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40"/>
  </p:notesMasterIdLst>
  <p:sldIdLst>
    <p:sldId id="1020" r:id="rId5"/>
    <p:sldId id="456" r:id="rId6"/>
    <p:sldId id="457" r:id="rId7"/>
    <p:sldId id="1051" r:id="rId8"/>
    <p:sldId id="1052" r:id="rId9"/>
    <p:sldId id="1061" r:id="rId10"/>
    <p:sldId id="1021" r:id="rId11"/>
    <p:sldId id="1050" r:id="rId12"/>
    <p:sldId id="1023" r:id="rId13"/>
    <p:sldId id="1044" r:id="rId14"/>
    <p:sldId id="490" r:id="rId15"/>
    <p:sldId id="1055" r:id="rId16"/>
    <p:sldId id="491" r:id="rId17"/>
    <p:sldId id="1024" r:id="rId18"/>
    <p:sldId id="1049" r:id="rId19"/>
    <p:sldId id="1056" r:id="rId20"/>
    <p:sldId id="432" r:id="rId21"/>
    <p:sldId id="487" r:id="rId22"/>
    <p:sldId id="484" r:id="rId23"/>
    <p:sldId id="1025" r:id="rId24"/>
    <p:sldId id="1041" r:id="rId25"/>
    <p:sldId id="1057" r:id="rId26"/>
    <p:sldId id="1029" r:id="rId27"/>
    <p:sldId id="1030" r:id="rId28"/>
    <p:sldId id="1058" r:id="rId29"/>
    <p:sldId id="1059" r:id="rId30"/>
    <p:sldId id="1043" r:id="rId31"/>
    <p:sldId id="1038" r:id="rId32"/>
    <p:sldId id="1033" r:id="rId33"/>
    <p:sldId id="1060" r:id="rId34"/>
    <p:sldId id="1026" r:id="rId35"/>
    <p:sldId id="1042" r:id="rId36"/>
    <p:sldId id="480" r:id="rId37"/>
    <p:sldId id="1039" r:id="rId38"/>
    <p:sldId id="1040" r:id="rId3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09" autoAdjust="0"/>
  </p:normalViewPr>
  <p:slideViewPr>
    <p:cSldViewPr snapToGrid="0">
      <p:cViewPr varScale="1">
        <p:scale>
          <a:sx n="109" d="100"/>
          <a:sy n="109" d="100"/>
        </p:scale>
        <p:origin x="1242" y="318"/>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n Farnsworth von Cederwald" userId="827f453e-d371-4a1e-8a43-bba9e40cc001" providerId="ADAL" clId="{416C94F7-0244-4234-A774-B0E559681F45}"/>
    <pc:docChg chg="modSld">
      <pc:chgData name="Bryn Farnsworth von Cederwald" userId="827f453e-d371-4a1e-8a43-bba9e40cc001" providerId="ADAL" clId="{416C94F7-0244-4234-A774-B0E559681F45}" dt="2026-03-25T14:15:29.650" v="18" actId="20577"/>
      <pc:docMkLst>
        <pc:docMk/>
      </pc:docMkLst>
      <pc:sldChg chg="modSp mod modCm">
        <pc:chgData name="Bryn Farnsworth von Cederwald" userId="827f453e-d371-4a1e-8a43-bba9e40cc001" providerId="ADAL" clId="{416C94F7-0244-4234-A774-B0E559681F45}" dt="2026-03-25T14:15:29.650" v="18" actId="20577"/>
        <pc:sldMkLst>
          <pc:docMk/>
          <pc:sldMk cId="2311211524" sldId="1042"/>
        </pc:sldMkLst>
        <pc:spChg chg="mod">
          <ac:chgData name="Bryn Farnsworth von Cederwald" userId="827f453e-d371-4a1e-8a43-bba9e40cc001" providerId="ADAL" clId="{416C94F7-0244-4234-A774-B0E559681F45}" dt="2026-03-25T14:15:29.650" v="18" actId="20577"/>
          <ac:spMkLst>
            <pc:docMk/>
            <pc:sldMk cId="2311211524" sldId="1042"/>
            <ac:spMk id="4" creationId="{A506AE90-509C-FBB3-1ECC-7432BAD60122}"/>
          </ac:spMkLst>
        </pc:spChg>
        <pc:extLst>
          <p:ext xmlns:p="http://schemas.openxmlformats.org/presentationml/2006/main" uri="{D6D511B9-2390-475A-947B-AFAB55BFBCF1}">
            <pc226:cmChg xmlns:pc226="http://schemas.microsoft.com/office/powerpoint/2022/06/main/command" chg="mod">
              <pc226:chgData name="Bryn Farnsworth von Cederwald" userId="827f453e-d371-4a1e-8a43-bba9e40cc001" providerId="ADAL" clId="{416C94F7-0244-4234-A774-B0E559681F45}" dt="2026-03-25T14:15:29.650" v="18" actId="20577"/>
              <pc2:cmMkLst xmlns:pc2="http://schemas.microsoft.com/office/powerpoint/2019/9/main/command">
                <pc:docMk/>
                <pc:sldMk cId="2311211524" sldId="1042"/>
                <pc2:cmMk id="{774010E8-34C2-4D89-A81A-D97AEFC58B5B}"/>
              </pc2:cmMkLst>
            </pc226:cmChg>
          </p:ext>
        </pc:extLst>
      </pc:sldChg>
      <pc:sldChg chg="modSp mod modCm">
        <pc:chgData name="Bryn Farnsworth von Cederwald" userId="827f453e-d371-4a1e-8a43-bba9e40cc001" providerId="ADAL" clId="{416C94F7-0244-4234-A774-B0E559681F45}" dt="2026-03-25T14:15:11.137" v="0" actId="20577"/>
        <pc:sldMkLst>
          <pc:docMk/>
          <pc:sldMk cId="521953437" sldId="1056"/>
        </pc:sldMkLst>
        <pc:spChg chg="mod">
          <ac:chgData name="Bryn Farnsworth von Cederwald" userId="827f453e-d371-4a1e-8a43-bba9e40cc001" providerId="ADAL" clId="{416C94F7-0244-4234-A774-B0E559681F45}" dt="2026-03-25T14:15:11.137" v="0" actId="20577"/>
          <ac:spMkLst>
            <pc:docMk/>
            <pc:sldMk cId="521953437" sldId="1056"/>
            <ac:spMk id="7" creationId="{C74ADC5C-CB9B-BE31-0433-965EB257747C}"/>
          </ac:spMkLst>
        </pc:spChg>
        <pc:extLst>
          <p:ext xmlns:p="http://schemas.openxmlformats.org/presentationml/2006/main" uri="{D6D511B9-2390-475A-947B-AFAB55BFBCF1}">
            <pc226:cmChg xmlns:pc226="http://schemas.microsoft.com/office/powerpoint/2022/06/main/command" chg="mod">
              <pc226:chgData name="Bryn Farnsworth von Cederwald" userId="827f453e-d371-4a1e-8a43-bba9e40cc001" providerId="ADAL" clId="{416C94F7-0244-4234-A774-B0E559681F45}" dt="2026-03-25T14:15:11.137" v="0" actId="20577"/>
              <pc2:cmMkLst xmlns:pc2="http://schemas.microsoft.com/office/powerpoint/2019/9/main/command">
                <pc:docMk/>
                <pc:sldMk cId="521953437" sldId="1056"/>
                <pc2:cmMk id="{115B503D-35B9-433C-9A84-E779D40DE263}"/>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a:t>
            </a:fld>
            <a:endParaRPr lang="da-DK">
              <a:solidFill>
                <a:prstClr val="black"/>
              </a:solidFill>
              <a:latin typeface="Calibri" panose="020F0502020204030204"/>
            </a:endParaRPr>
          </a:p>
        </p:txBody>
      </p:sp>
    </p:spTree>
    <p:extLst>
      <p:ext uri="{BB962C8B-B14F-4D97-AF65-F5344CB8AC3E}">
        <p14:creationId xmlns:p14="http://schemas.microsoft.com/office/powerpoint/2010/main" val="231830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p>
          <a:p>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8692CD3-7335-4A71-9FDD-1A75EA640EB0}" type="slidenum">
              <a:rPr lang="en-GB" smtClean="0"/>
              <a:t>2</a:t>
            </a:fld>
            <a:endParaRPr lang="en-GB"/>
          </a:p>
        </p:txBody>
      </p:sp>
    </p:spTree>
    <p:extLst>
      <p:ext uri="{BB962C8B-B14F-4D97-AF65-F5344CB8AC3E}">
        <p14:creationId xmlns:p14="http://schemas.microsoft.com/office/powerpoint/2010/main" val="349912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defTabSz="914283">
              <a:defRPr/>
            </a:pPr>
            <a:fld id="{037C2873-EBE5-CF42-9E30-7832FC02D1D9}" type="slidenum">
              <a:rPr lang="en-GB">
                <a:solidFill>
                  <a:prstClr val="black"/>
                </a:solidFill>
                <a:latin typeface="Calibri" panose="020F0502020204030204"/>
              </a:rPr>
              <a:pPr defTabSz="914283">
                <a:defRPr/>
              </a:pPr>
              <a:t>3</a:t>
            </a:fld>
            <a:endParaRPr lang="en-GB">
              <a:solidFill>
                <a:prstClr val="black"/>
              </a:solidFill>
              <a:latin typeface="Calibri" panose="020F0502020204030204"/>
            </a:endParaRPr>
          </a:p>
        </p:txBody>
      </p:sp>
    </p:spTree>
    <p:extLst>
      <p:ext uri="{BB962C8B-B14F-4D97-AF65-F5344CB8AC3E}">
        <p14:creationId xmlns:p14="http://schemas.microsoft.com/office/powerpoint/2010/main" val="1490372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0A0FD-7F3C-541D-4AAE-AB4D2138A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651DB-07B3-9DD3-B1F9-45F855577CB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EAD5447-4734-9855-7820-2AAD346B376C}"/>
              </a:ext>
            </a:extLst>
          </p:cNvPr>
          <p:cNvSpPr>
            <a:spLocks noGrp="1"/>
          </p:cNvSpPr>
          <p:nvPr>
            <p:ph type="body" idx="1"/>
          </p:nvPr>
        </p:nvSpPr>
        <p:spPr/>
        <p:txBody>
          <a:bodyPr/>
          <a:lstStyle/>
          <a:p>
            <a:r>
              <a:rPr lang="en-GB" sz="1000">
                <a:latin typeface="Calibri"/>
                <a:ea typeface="Calibri"/>
                <a:cs typeface="Calibri"/>
              </a:rPr>
              <a:t>Receptors are crucial for transducing chemical, mechanical, thermal or light stimuli into signals that the rest of the nervous system will understand.</a:t>
            </a:r>
            <a:r>
              <a:rPr lang="en-GB" sz="1000" baseline="30000">
                <a:latin typeface="Calibri"/>
                <a:ea typeface="Calibri"/>
                <a:cs typeface="Calibri"/>
              </a:rPr>
              <a:t>2</a:t>
            </a:r>
            <a:r>
              <a:rPr lang="en-GB" sz="1000">
                <a:latin typeface="Calibri"/>
                <a:ea typeface="Calibri"/>
                <a:cs typeface="Calibri"/>
              </a:rPr>
              <a:t> They are highly specialized in their transduction: even receptor classes that are part of the same (e.g., somatosensory) system are specifically sensitive to one type of stimulus (e.g., heat), and not another (e.g., muscle stretch), and there is a correlation between the number of receptor types of a given sensory system, and the types of stimuli the system can detect.</a:t>
            </a:r>
            <a:r>
              <a:rPr lang="en-GB" sz="1000" baseline="30000">
                <a:latin typeface="Calibri"/>
                <a:ea typeface="Calibri"/>
                <a:cs typeface="Calibri"/>
              </a:rPr>
              <a:t>2</a:t>
            </a:r>
            <a:r>
              <a:rPr lang="en-GB" sz="1000">
                <a:latin typeface="Calibri"/>
                <a:ea typeface="Calibri"/>
                <a:cs typeface="Calibri"/>
              </a:rPr>
              <a:t> The specificity in receptor response is underpinned by differences in receptor structure and chemistry; for example, the variation in the sensitivity of individual olfactory sensory neurons to particular odorants is caused by differences in the primary sequence of a single receptor protein.</a:t>
            </a:r>
            <a:r>
              <a:rPr lang="en-GB" sz="1000" baseline="30000">
                <a:latin typeface="Calibri"/>
                <a:ea typeface="Calibri"/>
                <a:cs typeface="Calibri"/>
              </a:rPr>
              <a:t>2</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a:ea typeface="Calibri"/>
                <a:cs typeface="Calibri"/>
              </a:rPr>
              <a:t>References:</a:t>
            </a:r>
          </a:p>
          <a:p>
            <a:pPr marL="227965" indent="-227965">
              <a:buFontTx/>
              <a:buAutoNum type="arabicPeriod"/>
              <a:defRPr/>
            </a:pPr>
            <a:r>
              <a:rPr lang="en-GB" sz="1000">
                <a:latin typeface="Calibri"/>
                <a:ea typeface="Calibri"/>
                <a:cs typeface="Calibri"/>
              </a:rPr>
              <a:t>Kandel ER, Koester JD, Mack SH, Siegelbaum SA. Principles of Neural Science, 6</a:t>
            </a:r>
            <a:r>
              <a:rPr lang="en-GB" sz="1000" baseline="30000">
                <a:latin typeface="Calibri"/>
                <a:ea typeface="Calibri"/>
                <a:cs typeface="Calibri"/>
              </a:rPr>
              <a:t>th</a:t>
            </a:r>
            <a:r>
              <a:rPr lang="en-GB" sz="1000">
                <a:latin typeface="Calibri"/>
                <a:ea typeface="Calibri"/>
                <a:cs typeface="Calibri"/>
              </a:rPr>
              <a:t> edition. McGraw-Hill Professional; 2021.</a:t>
            </a:r>
          </a:p>
          <a:p>
            <a:pPr marL="227965" indent="-227965">
              <a:buFontTx/>
              <a:buAutoNum type="arabicPeriod"/>
              <a:defRPr/>
            </a:pPr>
            <a:r>
              <a:rPr lang="en-GB" sz="1000">
                <a:latin typeface="Calibri"/>
                <a:ea typeface="Calibri"/>
                <a:cs typeface="Calibri"/>
              </a:rPr>
              <a:t>Squire LR, Berg D, Bloom FE, et al. Fundamental Neuroscience, 4</a:t>
            </a:r>
            <a:r>
              <a:rPr lang="en-GB" sz="1000" baseline="30000">
                <a:latin typeface="Calibri"/>
                <a:ea typeface="Calibri"/>
                <a:cs typeface="Calibri"/>
              </a:rPr>
              <a:t>th</a:t>
            </a:r>
            <a:r>
              <a:rPr lang="en-GB" sz="1000">
                <a:latin typeface="Calibri"/>
                <a:ea typeface="Calibri"/>
                <a:cs typeface="Calibri"/>
              </a:rPr>
              <a:t> edition. Elsevier S&amp;T; 2012.</a:t>
            </a:r>
          </a:p>
        </p:txBody>
      </p:sp>
      <p:sp>
        <p:nvSpPr>
          <p:cNvPr id="4" name="Slide Number Placeholder 3">
            <a:extLst>
              <a:ext uri="{FF2B5EF4-FFF2-40B4-BE49-F238E27FC236}">
                <a16:creationId xmlns:a16="http://schemas.microsoft.com/office/drawing/2014/main" id="{8CEAA31A-E3AC-71B2-3E0B-00F461DA3F94}"/>
              </a:ext>
            </a:extLst>
          </p:cNvPr>
          <p:cNvSpPr>
            <a:spLocks noGrp="1"/>
          </p:cNvSpPr>
          <p:nvPr>
            <p:ph type="sldNum" sz="quarter" idx="5"/>
          </p:nvPr>
        </p:nvSpPr>
        <p:spPr/>
        <p:txBody>
          <a:bodyPr/>
          <a:lstStyle/>
          <a:p>
            <a:fld id="{E8692CD3-7335-4A71-9FDD-1A75EA640EB0}" type="slidenum">
              <a:rPr lang="en-GB" smtClean="0"/>
              <a:t>4</a:t>
            </a:fld>
            <a:endParaRPr lang="en-GB"/>
          </a:p>
        </p:txBody>
      </p:sp>
    </p:spTree>
    <p:extLst>
      <p:ext uri="{BB962C8B-B14F-4D97-AF65-F5344CB8AC3E}">
        <p14:creationId xmlns:p14="http://schemas.microsoft.com/office/powerpoint/2010/main" val="2966276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85800" y="4392667"/>
            <a:ext cx="5486400" cy="3600450"/>
          </a:xfrm>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The receptive field of a neuron usually coincides with its perceptive field – the area from which a sensation is perceived to arise.</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The overlapping of receptive fields of individual neurons allows for perception to smoothly move from one sensory neuron to the next.</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a:t>
            </a:r>
          </a:p>
          <a:p>
            <a:r>
              <a:rPr lang="en-GB" sz="1000">
                <a:latin typeface="Calibri" panose="020F0502020204030204" pitchFamily="34" charset="0"/>
                <a:ea typeface="Calibri" panose="020F0502020204030204" pitchFamily="34" charset="0"/>
                <a:cs typeface="Calibri" panose="020F0502020204030204" pitchFamily="34" charset="0"/>
              </a:rPr>
              <a:t>The spatial resolution of a sensory system depends on the total number of receptors, and the distribution of their receptive fields over the area covered.</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In body regions where the receptor density is high, neurons receive input from only a few receptors with small receptive fields close together, providing a very detailed sensory perception (e.g., the fovea in the eye for visual perception, or fingertips for tactile perception); conversely, lower receptor density at the edge of the retina or in the skin of the arm provide less detailed sensory perception.</a:t>
            </a:r>
            <a:r>
              <a:rPr lang="en-GB" sz="1000" baseline="30000">
                <a:latin typeface="Calibri" panose="020F0502020204030204" pitchFamily="34" charset="0"/>
                <a:ea typeface="Calibri" panose="020F0502020204030204" pitchFamily="34" charset="0"/>
                <a:cs typeface="Calibri" panose="020F0502020204030204" pitchFamily="34" charset="0"/>
              </a:rPr>
              <a:t>2</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p>
        </p:txBody>
      </p:sp>
      <p:sp>
        <p:nvSpPr>
          <p:cNvPr id="4" name="Slide Number Placeholder 3"/>
          <p:cNvSpPr>
            <a:spLocks noGrp="1"/>
          </p:cNvSpPr>
          <p:nvPr>
            <p:ph type="sldNum" sz="quarter" idx="5"/>
          </p:nvPr>
        </p:nvSpPr>
        <p:spPr/>
        <p:txBody>
          <a:bodyPr/>
          <a:lstStyle/>
          <a:p>
            <a:fld id="{E8692CD3-7335-4A71-9FDD-1A75EA640EB0}" type="slidenum">
              <a:rPr lang="en-GB" smtClean="0"/>
              <a:t>5</a:t>
            </a:fld>
            <a:endParaRPr lang="en-GB"/>
          </a:p>
        </p:txBody>
      </p:sp>
    </p:spTree>
    <p:extLst>
      <p:ext uri="{BB962C8B-B14F-4D97-AF65-F5344CB8AC3E}">
        <p14:creationId xmlns:p14="http://schemas.microsoft.com/office/powerpoint/2010/main" val="131202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85800" y="4414198"/>
            <a:ext cx="5486400" cy="3600450"/>
          </a:xfrm>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‘Slowly adapting receptors’ respond to prolonged and constant stimulation, and generate action potentials throughout the entire stimulation period; ‘rapidly adapting receptors’ fire only at the beginning and at the end of a stimulus, and stop firing in response to stimulation whose frequency does not change.</a:t>
            </a:r>
            <a:r>
              <a:rPr lang="en-GB" sz="1000" baseline="30000" dirty="0">
                <a:latin typeface="Calibri" panose="020F0502020204030204" pitchFamily="34" charset="0"/>
                <a:ea typeface="Calibri" panose="020F0502020204030204" pitchFamily="34" charset="0"/>
                <a:cs typeface="Calibri" panose="020F0502020204030204" pitchFamily="34" charset="0"/>
              </a:rPr>
              <a:t>4</a:t>
            </a:r>
            <a:r>
              <a:rPr lang="en-GB" sz="1000" dirty="0">
                <a:latin typeface="Calibri" panose="020F0502020204030204" pitchFamily="34" charset="0"/>
                <a:ea typeface="Calibri" panose="020F0502020204030204" pitchFamily="34" charset="0"/>
                <a:cs typeface="Calibri" panose="020F0502020204030204" pitchFamily="34" charset="0"/>
              </a:rPr>
              <a:t> Rapidly and slowly adapting receptors illustrate another key aspect of sensory coding: neurons report on important characteristics of the stimuli perceived not only when they fire, but also when they slow down or stop.</a:t>
            </a:r>
            <a:r>
              <a:rPr lang="en-GB" sz="1000" baseline="30000" dirty="0">
                <a:latin typeface="Calibri" panose="020F0502020204030204" pitchFamily="34" charset="0"/>
                <a:ea typeface="Calibri" panose="020F0502020204030204" pitchFamily="34" charset="0"/>
                <a:cs typeface="Calibri" panose="020F0502020204030204" pitchFamily="34" charset="0"/>
              </a:rPr>
              <a:t>4</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Squire LR, Berg D, Bloom FE, et al. Fundamental Neuroscience, 4</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Elsevier S&amp;T; 2012.</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Nieto MP. Human visual pathway. Available at: https://commons.wikimedia.org/w/index.php?curid=37868501. Accessed September 2025.</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p>
        </p:txBody>
      </p:sp>
      <p:sp>
        <p:nvSpPr>
          <p:cNvPr id="4" name="Slide Number Placeholder 3"/>
          <p:cNvSpPr>
            <a:spLocks noGrp="1"/>
          </p:cNvSpPr>
          <p:nvPr>
            <p:ph type="sldNum" sz="quarter" idx="5"/>
          </p:nvPr>
        </p:nvSpPr>
        <p:spPr/>
        <p:txBody>
          <a:bodyPr/>
          <a:lstStyle/>
          <a:p>
            <a:fld id="{E8692CD3-7335-4A71-9FDD-1A75EA640EB0}" type="slidenum">
              <a:rPr lang="en-GB" smtClean="0"/>
              <a:t>6</a:t>
            </a:fld>
            <a:endParaRPr lang="en-GB"/>
          </a:p>
        </p:txBody>
      </p:sp>
    </p:spTree>
    <p:extLst>
      <p:ext uri="{BB962C8B-B14F-4D97-AF65-F5344CB8AC3E}">
        <p14:creationId xmlns:p14="http://schemas.microsoft.com/office/powerpoint/2010/main" val="675937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Squire LR, Berg D, Bloom FE, et al. Fundamental Neuroscience, 4</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Elsevier S&amp;T; 2012.</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Nieto MP. Human visual pathway. Available at: https://commons.wikimedia.org/w/index.php?curid=37868501. Accessed September 2025.</a:t>
            </a:r>
          </a:p>
        </p:txBody>
      </p:sp>
      <p:sp>
        <p:nvSpPr>
          <p:cNvPr id="4" name="Slide Number Placeholder 3"/>
          <p:cNvSpPr>
            <a:spLocks noGrp="1"/>
          </p:cNvSpPr>
          <p:nvPr>
            <p:ph type="sldNum" sz="quarter" idx="5"/>
          </p:nvPr>
        </p:nvSpPr>
        <p:spPr/>
        <p:txBody>
          <a:bodyPr/>
          <a:lstStyle/>
          <a:p>
            <a:fld id="{E8692CD3-7335-4A71-9FDD-1A75EA640EB0}" type="slidenum">
              <a:rPr lang="en-GB" smtClean="0"/>
              <a:t>7</a:t>
            </a:fld>
            <a:endParaRPr lang="en-GB"/>
          </a:p>
        </p:txBody>
      </p:sp>
    </p:spTree>
    <p:extLst>
      <p:ext uri="{BB962C8B-B14F-4D97-AF65-F5344CB8AC3E}">
        <p14:creationId xmlns:p14="http://schemas.microsoft.com/office/powerpoint/2010/main" val="4184519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64992-BA72-6B35-1220-29E13CD58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8CB08-CB6C-BA70-DA4E-E6D7534103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1186B9-A730-A7C7-C66D-2C7EB1F03A37}"/>
              </a:ext>
            </a:extLst>
          </p:cNvPr>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Sensory perception and movement, as well as complex cognitive functions such as language, thought and memory, are made possible by the interlinkage of serial and parallel processing in different brain regions.</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Damage to a single specific area therefore may not result in the complete loss of a cognitive function or faculty; the affected function may eventually at least partially return once the undamaged parts of the brain reorganize the connections between themselves.</a:t>
            </a:r>
            <a:r>
              <a:rPr lang="en-GB" sz="1000" baseline="30000">
                <a:latin typeface="Calibri" panose="020F0502020204030204" pitchFamily="34" charset="0"/>
                <a:ea typeface="Calibri" panose="020F0502020204030204" pitchFamily="34" charset="0"/>
                <a:cs typeface="Calibri" panose="020F0502020204030204" pitchFamily="34" charset="0"/>
              </a:rPr>
              <a:t>2</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Pennartz CMA, Oude Lohuis MN, Olcese U. How ‘visual’ is the visual cortex? The interactions between the visual cortex and other sensory, motivational and motor systems as enabling factors for visual perception. 2023; 378 (1886): 20220336.</a:t>
            </a:r>
          </a:p>
        </p:txBody>
      </p:sp>
      <p:sp>
        <p:nvSpPr>
          <p:cNvPr id="4" name="Slide Number Placeholder 3">
            <a:extLst>
              <a:ext uri="{FF2B5EF4-FFF2-40B4-BE49-F238E27FC236}">
                <a16:creationId xmlns:a16="http://schemas.microsoft.com/office/drawing/2014/main" id="{CC30594F-6EA9-E03F-3464-928717A4CDFB}"/>
              </a:ext>
            </a:extLst>
          </p:cNvPr>
          <p:cNvSpPr>
            <a:spLocks noGrp="1"/>
          </p:cNvSpPr>
          <p:nvPr>
            <p:ph type="sldNum" sz="quarter" idx="5"/>
          </p:nvPr>
        </p:nvSpPr>
        <p:spPr/>
        <p:txBody>
          <a:bodyPr/>
          <a:lstStyle/>
          <a:p>
            <a:fld id="{E8692CD3-7335-4A71-9FDD-1A75EA640EB0}" type="slidenum">
              <a:rPr lang="en-GB" smtClean="0"/>
              <a:t>8</a:t>
            </a:fld>
            <a:endParaRPr lang="en-GB"/>
          </a:p>
        </p:txBody>
      </p:sp>
    </p:spTree>
    <p:extLst>
      <p:ext uri="{BB962C8B-B14F-4D97-AF65-F5344CB8AC3E}">
        <p14:creationId xmlns:p14="http://schemas.microsoft.com/office/powerpoint/2010/main" val="92900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6582-4783-99ED-595C-715182005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89283-68C2-0CEF-056A-23369A456A2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E2A8EBE-3E5F-A4C3-984D-5FD17120E270}"/>
              </a:ext>
            </a:extLst>
          </p:cNvPr>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Interestingly, sensory information used to control actions is processed in neural pathways separate from the afferent pathways that contribute to conscious perception.</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For example, visual information seems to flow in two separate streams in the brain: a dorsal stream projecting to the posterior parietal lobe cortex is involved in the use of vision for action, while a ventral stream projecting to the inferotemporal cortex is instrumental in conscious visual perception.</a:t>
            </a:r>
            <a:r>
              <a:rPr lang="en-GB" sz="1000" baseline="30000">
                <a:latin typeface="Calibri" panose="020F0502020204030204" pitchFamily="34" charset="0"/>
                <a:ea typeface="Calibri" panose="020F0502020204030204" pitchFamily="34" charset="0"/>
                <a:cs typeface="Calibri" panose="020F0502020204030204" pitchFamily="34" charset="0"/>
              </a:rPr>
              <a:t>2</a:t>
            </a:r>
            <a:r>
              <a:rPr lang="en-GB" sz="1000">
                <a:latin typeface="Calibri" panose="020F0502020204030204" pitchFamily="34" charset="0"/>
                <a:ea typeface="Calibri" panose="020F0502020204030204" pitchFamily="34" charset="0"/>
                <a:cs typeface="Calibri" panose="020F0502020204030204" pitchFamily="34" charset="0"/>
              </a:rPr>
              <a:t> Damage to one does not have to impact the flow of sensory information in the other: research has shown that a person with a damaged ventral stream may be unable to indicate the position of a slot carved into a box either verbally or with their hand, but has no problem manoeuvring their hand appropriately to put a card through the slot.</a:t>
            </a:r>
            <a:r>
              <a:rPr lang="en-GB" sz="1000" baseline="30000">
                <a:latin typeface="Calibri" panose="020F0502020204030204" pitchFamily="34" charset="0"/>
                <a:ea typeface="Calibri" panose="020F0502020204030204" pitchFamily="34" charset="0"/>
                <a:cs typeface="Calibri" panose="020F0502020204030204" pitchFamily="34" charset="0"/>
              </a:rPr>
              <a:t>2</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Squire LR, Berg D, Bloom FE, et al. Fundamental Neuroscience, 4</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Elsevier S&amp;T; 2012.</a:t>
            </a:r>
          </a:p>
          <a:p>
            <a:pPr marL="228571" indent="-228571">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p>
        </p:txBody>
      </p:sp>
      <p:sp>
        <p:nvSpPr>
          <p:cNvPr id="4" name="Slide Number Placeholder 3">
            <a:extLst>
              <a:ext uri="{FF2B5EF4-FFF2-40B4-BE49-F238E27FC236}">
                <a16:creationId xmlns:a16="http://schemas.microsoft.com/office/drawing/2014/main" id="{B18B04F5-798E-77D5-270B-EB8ECD6E985C}"/>
              </a:ext>
            </a:extLst>
          </p:cNvPr>
          <p:cNvSpPr>
            <a:spLocks noGrp="1"/>
          </p:cNvSpPr>
          <p:nvPr>
            <p:ph type="sldNum" sz="quarter" idx="5"/>
          </p:nvPr>
        </p:nvSpPr>
        <p:spPr/>
        <p:txBody>
          <a:bodyPr/>
          <a:lstStyle/>
          <a:p>
            <a:fld id="{E8692CD3-7335-4A71-9FDD-1A75EA640EB0}" type="slidenum">
              <a:rPr lang="en-GB" smtClean="0"/>
              <a:t>9</a:t>
            </a:fld>
            <a:endParaRPr lang="en-GB"/>
          </a:p>
        </p:txBody>
      </p:sp>
    </p:spTree>
    <p:extLst>
      <p:ext uri="{BB962C8B-B14F-4D97-AF65-F5344CB8AC3E}">
        <p14:creationId xmlns:p14="http://schemas.microsoft.com/office/powerpoint/2010/main" val="116615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29EB1-3914-456C-79CD-4763A40AAE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E87B1-F44E-A2C7-7B63-DA02F05BDA4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0DB28C-C0CF-09DC-0278-5FAB15A7F43E}"/>
              </a:ext>
            </a:extLst>
          </p:cNvPr>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Adults with normal hearing can detect sounds falling within the frequency range of 20 to 20,000 Hz; the higher end of the audible range usually decreases slightly with age.</a:t>
            </a:r>
            <a:r>
              <a:rPr lang="en-GB" sz="1000" baseline="30000" dirty="0">
                <a:latin typeface="Calibri" panose="020F0502020204030204" pitchFamily="34" charset="0"/>
                <a:ea typeface="Calibri" panose="020F0502020204030204" pitchFamily="34" charset="0"/>
                <a:cs typeface="Calibri" panose="020F0502020204030204" pitchFamily="34" charset="0"/>
              </a:rPr>
              <a:t>1</a:t>
            </a:r>
            <a:r>
              <a:rPr lang="en-GB" sz="1000" dirty="0">
                <a:latin typeface="Calibri" panose="020F0502020204030204" pitchFamily="34" charset="0"/>
                <a:ea typeface="Calibri" panose="020F0502020204030204" pitchFamily="34" charset="0"/>
                <a:cs typeface="Calibri" panose="020F0502020204030204" pitchFamily="34" charset="0"/>
              </a:rPr>
              <a:t> The human ear is especially sensitive to frequencies around 2,000 to 5,000 Hz.</a:t>
            </a:r>
            <a:r>
              <a:rPr lang="en-GB" sz="1000" baseline="30000" dirty="0">
                <a:latin typeface="Calibri" panose="020F0502020204030204" pitchFamily="34" charset="0"/>
                <a:ea typeface="Calibri" panose="020F0502020204030204" pitchFamily="34" charset="0"/>
                <a:cs typeface="Calibri" panose="020F0502020204030204" pitchFamily="34" charset="0"/>
              </a:rPr>
              <a:t>1</a:t>
            </a:r>
            <a:r>
              <a:rPr lang="en-GB" sz="1000" dirty="0">
                <a:latin typeface="Calibri" panose="020F0502020204030204" pitchFamily="34" charset="0"/>
                <a:ea typeface="Calibri" panose="020F0502020204030204" pitchFamily="34" charset="0"/>
                <a:cs typeface="Calibri" panose="020F0502020204030204" pitchFamily="34" charset="0"/>
              </a:rPr>
              <a:t> This appears to be directly related to speech perception: although human speech contains many frequencies, important cues used for distinguishing different speech sounds are concentrated around 3,000 Hz.</a:t>
            </a:r>
            <a:r>
              <a:rPr lang="en-GB" sz="1000" baseline="30000" dirty="0">
                <a:latin typeface="Calibri" panose="020F0502020204030204" pitchFamily="34" charset="0"/>
                <a:ea typeface="Calibri" panose="020F0502020204030204" pitchFamily="34" charset="0"/>
                <a:cs typeface="Calibri" panose="020F0502020204030204" pitchFamily="34" charset="0"/>
              </a:rPr>
              <a:t>1</a:t>
            </a:r>
            <a:r>
              <a:rPr lang="en-GB" sz="1000" dirty="0">
                <a:latin typeface="Calibri" panose="020F0502020204030204" pitchFamily="34" charset="0"/>
                <a:ea typeface="Calibri" panose="020F0502020204030204" pitchFamily="34" charset="0"/>
                <a:cs typeface="Calibri" panose="020F0502020204030204" pitchFamily="34" charset="0"/>
              </a:rPr>
              <a:t> Selective hearing loss in the frequency range of 2,000 to 5,000 Hz, which is likely to ensue following exposure to high-intensity broadband noise such as that generated by explosives or heavy machinery, therefore, disproportionately affects speech recognition.</a:t>
            </a:r>
            <a:r>
              <a:rPr lang="en-GB"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a:defRPr/>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6F3A74B-2515-4102-14C8-9E8A2B31A50F}"/>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10</a:t>
            </a:fld>
            <a:endParaRPr lang="da-DK">
              <a:solidFill>
                <a:prstClr val="black"/>
              </a:solidFill>
              <a:latin typeface="Calibri" panose="020F0502020204030204"/>
            </a:endParaRPr>
          </a:p>
        </p:txBody>
      </p:sp>
    </p:spTree>
    <p:extLst>
      <p:ext uri="{BB962C8B-B14F-4D97-AF65-F5344CB8AC3E}">
        <p14:creationId xmlns:p14="http://schemas.microsoft.com/office/powerpoint/2010/main" val="3564304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5C9F-DF77-46D3-3981-370AB0F5A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F2CA6-7A14-34F3-433B-7E8D4DD967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DA3AEC-B679-BEE7-67F3-AC971B9B45EA}"/>
              </a:ext>
            </a:extLst>
          </p:cNvPr>
          <p:cNvSpPr>
            <a:spLocks noGrp="1"/>
          </p:cNvSpPr>
          <p:nvPr>
            <p:ph type="body" idx="1"/>
          </p:nvPr>
        </p:nvSpPr>
        <p:spPr>
          <a:xfrm>
            <a:off x="685800" y="4406900"/>
            <a:ext cx="5486400" cy="3600450"/>
          </a:xfrm>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Squire LR, Berg D, Bloom FE, et al. Fundamental Neuroscience, 4</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Elsevier S&amp;T; 2012.</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Peelle JE. Auditory pathway. Available at: </a:t>
            </a:r>
            <a:r>
              <a:rPr lang="en-GB" sz="1000" dirty="0">
                <a:solidFill>
                  <a:schemeClr val="tx2"/>
                </a:solidFill>
                <a:latin typeface="Calibri" panose="020F0502020204030204" pitchFamily="34" charset="0"/>
                <a:ea typeface="Calibri" panose="020F0502020204030204" pitchFamily="34" charset="0"/>
                <a:cs typeface="Calibri" panose="020F0502020204030204" pitchFamily="34" charset="0"/>
              </a:rPr>
              <a:t>https://commons.wikimedia.org/wiki/File:Auditory_Pathway.png. Accessed September 2025.</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Peterson DC, Reddy V, Mayes DA, Hamel RN. Neuroanatomy, Auditory Pathway. </a:t>
            </a:r>
            <a:r>
              <a:rPr lang="en-GB" sz="1000" dirty="0" err="1">
                <a:latin typeface="Calibri" panose="020F0502020204030204" pitchFamily="34" charset="0"/>
                <a:ea typeface="Calibri" panose="020F0502020204030204" pitchFamily="34" charset="0"/>
                <a:cs typeface="Calibri" panose="020F0502020204030204" pitchFamily="34" charset="0"/>
              </a:rPr>
              <a:t>StatPearls</a:t>
            </a:r>
            <a:r>
              <a:rPr lang="en-GB" sz="1000" dirty="0">
                <a:latin typeface="Calibri" panose="020F0502020204030204" pitchFamily="34" charset="0"/>
                <a:ea typeface="Calibri" panose="020F0502020204030204" pitchFamily="34" charset="0"/>
                <a:cs typeface="Calibri" panose="020F0502020204030204" pitchFamily="34" charset="0"/>
              </a:rPr>
              <a:t> [internet]. October 2023. Accessed September 2025.</a:t>
            </a:r>
          </a:p>
        </p:txBody>
      </p:sp>
      <p:sp>
        <p:nvSpPr>
          <p:cNvPr id="4" name="Slide Number Placeholder 3">
            <a:extLst>
              <a:ext uri="{FF2B5EF4-FFF2-40B4-BE49-F238E27FC236}">
                <a16:creationId xmlns:a16="http://schemas.microsoft.com/office/drawing/2014/main" id="{72557B64-EAF3-26CA-C6E0-AE5CCBBC5C77}"/>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11</a:t>
            </a:fld>
            <a:endParaRPr lang="da-DK">
              <a:solidFill>
                <a:prstClr val="black"/>
              </a:solidFill>
              <a:latin typeface="Calibri" panose="020F0502020204030204"/>
            </a:endParaRPr>
          </a:p>
        </p:txBody>
      </p:sp>
    </p:spTree>
    <p:extLst>
      <p:ext uri="{BB962C8B-B14F-4D97-AF65-F5344CB8AC3E}">
        <p14:creationId xmlns:p14="http://schemas.microsoft.com/office/powerpoint/2010/main" val="4140196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7417F-8829-5506-C501-E13E537FD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244C9-8A78-4B3B-E821-F545EAA387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A889E7F-D894-9EF2-8E40-D5603240E924}"/>
              </a:ext>
            </a:extLst>
          </p:cNvPr>
          <p:cNvSpPr>
            <a:spLocks noGrp="1"/>
          </p:cNvSpPr>
          <p:nvPr>
            <p:ph type="body" idx="1"/>
          </p:nvPr>
        </p:nvSpPr>
        <p:spPr/>
        <p:txBody>
          <a:bodyPr/>
          <a:lstStyle/>
          <a:p>
            <a:r>
              <a:rPr lang="en-GB" sz="1000">
                <a:latin typeface="Calibri"/>
                <a:ea typeface="Calibri"/>
                <a:cs typeface="Calibri"/>
              </a:rPr>
              <a:t>The retina is a thick (few hundred micrometres) sheet of neurons.</a:t>
            </a:r>
            <a:r>
              <a:rPr lang="en-GB" sz="1000" baseline="30000">
                <a:latin typeface="Calibri"/>
                <a:ea typeface="Calibri"/>
                <a:cs typeface="Calibri"/>
              </a:rPr>
              <a:t>2</a:t>
            </a:r>
            <a:r>
              <a:rPr lang="en-GB" sz="1000">
                <a:latin typeface="Calibri"/>
                <a:ea typeface="Calibri"/>
                <a:cs typeface="Calibri"/>
              </a:rPr>
              <a:t> It contains five major cell types, arranged in three cellular layers (</a:t>
            </a:r>
            <a:r>
              <a:rPr lang="en-GB" sz="1000" err="1">
                <a:latin typeface="Calibri"/>
                <a:ea typeface="Calibri"/>
                <a:cs typeface="Calibri"/>
              </a:rPr>
              <a:t>i</a:t>
            </a:r>
            <a:r>
              <a:rPr lang="en-GB" sz="1000">
                <a:latin typeface="Calibri"/>
                <a:ea typeface="Calibri"/>
                <a:cs typeface="Calibri"/>
              </a:rPr>
              <a:t>. photoreceptors [rods or cones]; ii. horizontal, bipolar and amacrine cells; iii. ganglion cells), separated by the outer and inner (synaptic) plexiform layers.</a:t>
            </a:r>
            <a:r>
              <a:rPr lang="en-GB" sz="1000" baseline="30000">
                <a:latin typeface="Calibri"/>
                <a:ea typeface="Calibri"/>
                <a:cs typeface="Calibri"/>
              </a:rPr>
              <a:t>2</a:t>
            </a:r>
            <a:r>
              <a:rPr lang="en-GB" sz="1000">
                <a:latin typeface="Calibri"/>
                <a:ea typeface="Calibri"/>
                <a:cs typeface="Calibri"/>
              </a:rPr>
              <a:t> The photoreceptor cells absorb light, convert it into a neural signal through a process called phototransduction, and pass the signal </a:t>
            </a:r>
            <a:r>
              <a:rPr lang="en-GB" sz="1000" err="1">
                <a:latin typeface="Calibri"/>
                <a:ea typeface="Calibri"/>
                <a:cs typeface="Calibri"/>
              </a:rPr>
              <a:t>synaptically</a:t>
            </a:r>
            <a:r>
              <a:rPr lang="en-GB" sz="1000">
                <a:latin typeface="Calibri"/>
                <a:ea typeface="Calibri"/>
                <a:cs typeface="Calibri"/>
              </a:rPr>
              <a:t> to bipolar cells, which in turn pass it to retinal ganglion cells in the innermost layer of the retina. The axons of the retinal ganglion cells form the optic nerve.</a:t>
            </a:r>
            <a:r>
              <a:rPr lang="en-GB" sz="1000" baseline="30000">
                <a:latin typeface="Calibri"/>
                <a:ea typeface="Calibri"/>
                <a:cs typeface="Calibri"/>
              </a:rPr>
              <a:t>2</a:t>
            </a:r>
            <a:r>
              <a:rPr lang="en-GB" sz="1000">
                <a:latin typeface="Calibri"/>
                <a:ea typeface="Calibri"/>
                <a:cs typeface="Calibri"/>
              </a:rPr>
              <a:t> The horizontal and amacrine cells provide the lateral connections in the outer and inner synaptic layers.</a:t>
            </a:r>
            <a:r>
              <a:rPr lang="en-GB" sz="1000" baseline="30000">
                <a:latin typeface="Calibri"/>
                <a:ea typeface="Calibri"/>
                <a:cs typeface="Calibri"/>
              </a:rPr>
              <a:t>2</a:t>
            </a:r>
          </a:p>
          <a:p>
            <a:r>
              <a:rPr lang="en-GB" sz="1000">
                <a:latin typeface="Calibri"/>
                <a:ea typeface="Calibri"/>
                <a:cs typeface="Calibri"/>
              </a:rPr>
              <a:t>The neural circuit in the retina performs low-level visual processing by extracting certain spatial and temporal features and conveying these to the higher visual centres.</a:t>
            </a:r>
            <a:r>
              <a:rPr lang="en-GB" sz="1000" baseline="30000">
                <a:latin typeface="Calibri"/>
                <a:ea typeface="Calibri"/>
                <a:cs typeface="Calibri"/>
              </a:rPr>
              <a:t>2</a:t>
            </a:r>
            <a:r>
              <a:rPr lang="en-GB" sz="1000">
                <a:latin typeface="Calibri"/>
                <a:ea typeface="Calibri"/>
                <a:cs typeface="Calibri"/>
              </a:rPr>
              <a:t> </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7965" indent="-227965">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7965" indent="-227965">
              <a:buFontTx/>
              <a:buAutoNum type="arabicPeriod"/>
              <a:defRPr/>
            </a:pPr>
            <a:r>
              <a:rPr lang="en-GB" sz="1000">
                <a:latin typeface="Calibri"/>
                <a:ea typeface="Calibri"/>
                <a:cs typeface="Calibri"/>
              </a:rPr>
              <a:t>Kandel ER, Koester JD, Mack SH, Siegelbaum SA. Principles of Neural Science, 6</a:t>
            </a:r>
            <a:r>
              <a:rPr lang="en-GB" sz="1000" baseline="30000">
                <a:latin typeface="Calibri"/>
                <a:ea typeface="Calibri"/>
                <a:cs typeface="Calibri"/>
              </a:rPr>
              <a:t>th</a:t>
            </a:r>
            <a:r>
              <a:rPr lang="en-GB" sz="1000">
                <a:latin typeface="Calibri"/>
                <a:ea typeface="Calibri"/>
                <a:cs typeface="Calibri"/>
              </a:rPr>
              <a:t> edition. McGraw-Hill Professional; 2021.</a:t>
            </a:r>
            <a:r>
              <a:rPr lang="da-DK" sz="1000">
                <a:solidFill>
                  <a:srgbClr val="3F1A01"/>
                </a:solidFill>
                <a:latin typeface="Calibri"/>
                <a:ea typeface="Calibri"/>
                <a:cs typeface="Calibri"/>
              </a:rPr>
              <a:t> </a:t>
            </a:r>
          </a:p>
          <a:p>
            <a:endParaRPr lang="en-GB"/>
          </a:p>
        </p:txBody>
      </p:sp>
      <p:sp>
        <p:nvSpPr>
          <p:cNvPr id="4" name="Slide Number Placeholder 3">
            <a:extLst>
              <a:ext uri="{FF2B5EF4-FFF2-40B4-BE49-F238E27FC236}">
                <a16:creationId xmlns:a16="http://schemas.microsoft.com/office/drawing/2014/main" id="{B31C8419-7ECF-6285-FDB0-FBC17DC57868}"/>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12</a:t>
            </a:fld>
            <a:endParaRPr lang="da-DK">
              <a:solidFill>
                <a:prstClr val="black"/>
              </a:solidFill>
              <a:latin typeface="Calibri" panose="020F0502020204030204"/>
            </a:endParaRPr>
          </a:p>
        </p:txBody>
      </p:sp>
    </p:spTree>
    <p:extLst>
      <p:ext uri="{BB962C8B-B14F-4D97-AF65-F5344CB8AC3E}">
        <p14:creationId xmlns:p14="http://schemas.microsoft.com/office/powerpoint/2010/main" val="61066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FC82-A056-B1E9-0A8C-1AD346F13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A65AB-00D5-EAAD-A595-0E8ABC7B2D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DC6AC7C-5CF7-E62B-E95F-0A2BA205D003}"/>
              </a:ext>
            </a:extLst>
          </p:cNvPr>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Nieto MP. Human visual pathway. Available at: https://commons.wikimedia.org/w/index.php?curid=37868501. Accessed September 2025.</a:t>
            </a:r>
            <a:endParaRPr lang="en-GB"/>
          </a:p>
        </p:txBody>
      </p:sp>
      <p:sp>
        <p:nvSpPr>
          <p:cNvPr id="4" name="Slide Number Placeholder 3">
            <a:extLst>
              <a:ext uri="{FF2B5EF4-FFF2-40B4-BE49-F238E27FC236}">
                <a16:creationId xmlns:a16="http://schemas.microsoft.com/office/drawing/2014/main" id="{35EE3C4F-F4DD-06D5-FDF9-F5D712B49044}"/>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13</a:t>
            </a:fld>
            <a:endParaRPr lang="da-DK">
              <a:solidFill>
                <a:prstClr val="black"/>
              </a:solidFill>
              <a:latin typeface="Calibri" panose="020F0502020204030204"/>
            </a:endParaRPr>
          </a:p>
        </p:txBody>
      </p:sp>
    </p:spTree>
    <p:extLst>
      <p:ext uri="{BB962C8B-B14F-4D97-AF65-F5344CB8AC3E}">
        <p14:creationId xmlns:p14="http://schemas.microsoft.com/office/powerpoint/2010/main" val="1495363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85A3C-F4D3-E243-94B6-5129791B4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7ED9F-E519-7A7A-DF30-F1707A5E530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4B462BB-BC85-A7EC-FC32-FF5DC1A5DFFE}"/>
              </a:ext>
            </a:extLst>
          </p:cNvPr>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A greater portion of the brain is devoted to processing visual information than to any other sensory function:</a:t>
            </a:r>
            <a:r>
              <a:rPr lang="en-GB" sz="1000" baseline="30000" dirty="0">
                <a:latin typeface="Calibri" panose="020F0502020204030204" pitchFamily="34" charset="0"/>
                <a:ea typeface="Calibri" panose="020F0502020204030204" pitchFamily="34" charset="0"/>
                <a:cs typeface="Calibri" panose="020F0502020204030204" pitchFamily="34" charset="0"/>
              </a:rPr>
              <a:t>4 </a:t>
            </a:r>
            <a:r>
              <a:rPr lang="en-GB" sz="1000" dirty="0">
                <a:latin typeface="Calibri" panose="020F0502020204030204" pitchFamily="34" charset="0"/>
                <a:ea typeface="Calibri" panose="020F0502020204030204" pitchFamily="34" charset="0"/>
                <a:cs typeface="Calibri" panose="020F0502020204030204" pitchFamily="34" charset="0"/>
              </a:rPr>
              <a:t>almost half of the cerebral cortex.</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r>
              <a:rPr lang="en-GB" sz="1000" dirty="0">
                <a:latin typeface="Calibri" panose="020F0502020204030204" pitchFamily="34" charset="0"/>
                <a:ea typeface="Calibri" panose="020F0502020204030204" pitchFamily="34" charset="0"/>
                <a:cs typeface="Calibri" panose="020F0502020204030204" pitchFamily="34" charset="0"/>
              </a:rPr>
              <a:t>Visual/light input is crucial for multiple other key biological functions apart from visual perception.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An important example includes the circadian rhythms, which drive a wide range of autonomic, endocrine and behavioural functions, and control body temperature.</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Circadian rhythms are regulated by the suprachiasmatic nucleus located in the hypothalamus above the optic chiasm.</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In most people, the coordinated activity of suprachiasmatic neurons results in an approximately 24.1 h daily rhythm in cells across the body.</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However, direct input from a special class of retinal ganglion cells is crucial to signal light levels to the suprachiasmatic clock to entrain it to the external world, and to allow a person to adjust to seasonal variations in sunrise and sunset.</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Blind people in whom the specialized retinal ganglion cells are damaged lack the visual input to their suprachiasmatic nucleus, frequently resulting in a non–24-hour sleep–wake rhythm disorder, in which their circadian rhythms drift, progressively becoming out of synch with the rest of the world.</a:t>
            </a:r>
            <a:r>
              <a:rPr lang="en-GB" sz="1000" baseline="30000" dirty="0">
                <a:latin typeface="Calibri" panose="020F0502020204030204" pitchFamily="34" charset="0"/>
                <a:ea typeface="Calibri" panose="020F0502020204030204" pitchFamily="34" charset="0"/>
                <a:cs typeface="Calibri" panose="020F0502020204030204" pitchFamily="34" charset="0"/>
              </a:rPr>
              <a:t>2</a:t>
            </a: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Liu Y, Li C, Ning K, Li Y. Path aggregation one‑stage anchor free 3D object detection. </a:t>
            </a:r>
            <a:r>
              <a:rPr lang="en-GB" sz="1000" dirty="0" err="1">
                <a:latin typeface="Calibri" panose="020F0502020204030204" pitchFamily="34" charset="0"/>
                <a:ea typeface="Calibri" panose="020F0502020204030204" pitchFamily="34" charset="0"/>
                <a:cs typeface="Calibri" panose="020F0502020204030204" pitchFamily="34" charset="0"/>
              </a:rPr>
              <a:t>Multimed</a:t>
            </a:r>
            <a:r>
              <a:rPr lang="en-GB" sz="1000" dirty="0">
                <a:latin typeface="Calibri" panose="020F0502020204030204" pitchFamily="34" charset="0"/>
                <a:ea typeface="Calibri" panose="020F0502020204030204" pitchFamily="34" charset="0"/>
                <a:cs typeface="Calibri" panose="020F0502020204030204" pitchFamily="34" charset="0"/>
              </a:rPr>
              <a:t> Tools Appl 2024;83:25085–25103.</a:t>
            </a:r>
          </a:p>
          <a:p>
            <a:pPr marL="228571" indent="-228571">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Squire LR, Berg D, Bloom FE, et al. Fundamental Neuroscience, 4</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Elsevier S&amp;T; 2012.</a:t>
            </a:r>
          </a:p>
        </p:txBody>
      </p:sp>
      <p:sp>
        <p:nvSpPr>
          <p:cNvPr id="4" name="Slide Number Placeholder 3">
            <a:extLst>
              <a:ext uri="{FF2B5EF4-FFF2-40B4-BE49-F238E27FC236}">
                <a16:creationId xmlns:a16="http://schemas.microsoft.com/office/drawing/2014/main" id="{4480705E-6733-A9A2-919D-AA93B08B3A3D}"/>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14</a:t>
            </a:fld>
            <a:endParaRPr lang="da-DK">
              <a:solidFill>
                <a:prstClr val="black"/>
              </a:solidFill>
              <a:latin typeface="Calibri" panose="020F0502020204030204"/>
            </a:endParaRPr>
          </a:p>
        </p:txBody>
      </p:sp>
    </p:spTree>
    <p:extLst>
      <p:ext uri="{BB962C8B-B14F-4D97-AF65-F5344CB8AC3E}">
        <p14:creationId xmlns:p14="http://schemas.microsoft.com/office/powerpoint/2010/main" val="4272667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6AD4B-BC97-ED63-D1C5-DFBBC84B6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F83BE4-747F-B5E9-87E6-F2C9ED1F129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9249AF1-2A57-4FBD-B9AD-18D1100328C1}"/>
              </a:ext>
            </a:extLst>
          </p:cNvPr>
          <p:cNvSpPr>
            <a:spLocks noGrp="1"/>
          </p:cNvSpPr>
          <p:nvPr>
            <p:ph type="body" idx="1"/>
          </p:nvPr>
        </p:nvSpPr>
        <p:spPr/>
        <p:txBody>
          <a:bodyPr/>
          <a:lstStyle/>
          <a:p>
            <a:r>
              <a:rPr lang="en-GB" sz="1000">
                <a:latin typeface="Calibri"/>
                <a:ea typeface="Calibri"/>
                <a:cs typeface="Calibri"/>
              </a:rPr>
              <a:t>Apart from the main olfactory pathway, many species also have an accessory olfactory pathway for the detection of pheromones: species- and gender-specific chemical cues that provide information about an individual’s social, sexual and reproductive status.</a:t>
            </a:r>
            <a:r>
              <a:rPr lang="en-GB" sz="1000" baseline="30000">
                <a:latin typeface="Calibri"/>
                <a:ea typeface="Calibri"/>
                <a:cs typeface="Calibri"/>
              </a:rPr>
              <a:t>3</a:t>
            </a:r>
            <a:r>
              <a:rPr lang="en-GB" sz="1000">
                <a:latin typeface="Calibri"/>
                <a:ea typeface="Calibri"/>
                <a:cs typeface="Calibri"/>
              </a:rPr>
              <a:t> The sensory structure for pheromone detection in mammals is the vomeronasal organ (VNO).</a:t>
            </a:r>
            <a:r>
              <a:rPr lang="en-GB" sz="1000" baseline="30000">
                <a:latin typeface="Calibri"/>
                <a:ea typeface="Calibri"/>
                <a:cs typeface="Calibri"/>
              </a:rPr>
              <a:t>3</a:t>
            </a:r>
          </a:p>
          <a:p>
            <a:r>
              <a:rPr lang="en-GB" sz="1000">
                <a:latin typeface="Calibri"/>
                <a:ea typeface="Calibri"/>
                <a:cs typeface="Calibri"/>
              </a:rPr>
              <a:t>Anatomical studies suggest that the VNO exists in adult humans, but it lacks sensory neurons and nerve bundles.</a:t>
            </a:r>
            <a:r>
              <a:rPr lang="en-GB" sz="1000" baseline="30000">
                <a:latin typeface="Calibri"/>
                <a:ea typeface="Calibri"/>
                <a:cs typeface="Calibri"/>
              </a:rPr>
              <a:t>3</a:t>
            </a:r>
            <a:r>
              <a:rPr lang="en-GB" sz="1000">
                <a:latin typeface="Calibri"/>
                <a:ea typeface="Calibri"/>
                <a:cs typeface="Calibri"/>
              </a:rPr>
              <a:t> The likely explanation for this phenomenon is that humans either do not detect pheromones and have developed other strategies for recognizing potential partners or attackers, or that they detect odours acting as pheromones in triggering behaviours involved in reproduction or aggression through the main olfactory pathway.</a:t>
            </a:r>
            <a:r>
              <a:rPr lang="en-GB" sz="1000" baseline="30000">
                <a:latin typeface="Calibri"/>
                <a:ea typeface="Calibri"/>
                <a:cs typeface="Calibri"/>
              </a:rPr>
              <a:t>3</a:t>
            </a:r>
            <a:r>
              <a:rPr lang="en-GB" sz="1000">
                <a:latin typeface="Calibri"/>
                <a:ea typeface="Calibri"/>
                <a:cs typeface="Calibri"/>
              </a:rPr>
              <a:t> </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a:ea typeface="Calibri"/>
                <a:cs typeface="Calibri"/>
              </a:rPr>
              <a:t>References:</a:t>
            </a:r>
          </a:p>
          <a:p>
            <a:pPr marL="227965" indent="-227965">
              <a:buFontTx/>
              <a:buAutoNum type="arabicPeriod"/>
              <a:defRPr/>
            </a:pPr>
            <a:r>
              <a:rPr lang="en-GB" sz="1000">
                <a:latin typeface="Calibri"/>
                <a:ea typeface="Calibri"/>
                <a:cs typeface="Calibri"/>
              </a:rPr>
              <a:t>Augustine GJ, Groh JM, Huettel SA, et al. Neuroscience, 7</a:t>
            </a:r>
            <a:r>
              <a:rPr lang="en-GB" sz="1000" baseline="30000">
                <a:latin typeface="Calibri"/>
                <a:ea typeface="Calibri"/>
                <a:cs typeface="Calibri"/>
              </a:rPr>
              <a:t>th</a:t>
            </a:r>
            <a:r>
              <a:rPr lang="en-GB" sz="1000">
                <a:latin typeface="Calibri"/>
                <a:ea typeface="Calibri"/>
                <a:cs typeface="Calibri"/>
              </a:rPr>
              <a:t> edition. Oxford University Press Academic US; 2023.</a:t>
            </a:r>
          </a:p>
          <a:p>
            <a:pPr marL="227965" indent="-227965">
              <a:buFontTx/>
              <a:buAutoNum type="arabicPeriod"/>
              <a:defRPr/>
            </a:pPr>
            <a:r>
              <a:rPr lang="en-GB" sz="1000" err="1">
                <a:latin typeface="Calibri"/>
                <a:ea typeface="Calibri"/>
                <a:cs typeface="Calibri"/>
              </a:rPr>
              <a:t>Courtiol</a:t>
            </a:r>
            <a:r>
              <a:rPr lang="en-GB" sz="1000">
                <a:latin typeface="Calibri"/>
                <a:ea typeface="Calibri"/>
                <a:cs typeface="Calibri"/>
              </a:rPr>
              <a:t> E, Wilson DA. The olfactory thalamus: unanswered questions about the role of the mediodorsal thalamic nucleus in olfaction. Front Neural Circuits 2015; 9: 49.</a:t>
            </a:r>
          </a:p>
          <a:p>
            <a:pPr marL="227965" indent="-227965">
              <a:buFontTx/>
              <a:buAutoNum type="arabicPeriod"/>
              <a:defRPr/>
            </a:pPr>
            <a:r>
              <a:rPr lang="en-GB" sz="1000">
                <a:latin typeface="Calibri"/>
                <a:ea typeface="Calibri"/>
                <a:cs typeface="Calibri"/>
              </a:rPr>
              <a:t>Squire LR, Berg D, Bloom FE, et al. Fundamental Neuroscience, 4</a:t>
            </a:r>
            <a:r>
              <a:rPr lang="en-GB" sz="1000" baseline="30000">
                <a:latin typeface="Calibri"/>
                <a:ea typeface="Calibri"/>
                <a:cs typeface="Calibri"/>
              </a:rPr>
              <a:t>th</a:t>
            </a:r>
            <a:r>
              <a:rPr lang="en-GB" sz="1000">
                <a:latin typeface="Calibri"/>
                <a:ea typeface="Calibri"/>
                <a:cs typeface="Calibri"/>
              </a:rPr>
              <a:t> edition. Elsevier S&amp;T; 2012.</a:t>
            </a:r>
            <a:endParaRPr lang="da-DK" sz="1000">
              <a:latin typeface="Calibri"/>
              <a:ea typeface="Calibri"/>
              <a:cs typeface="Calibri"/>
            </a:endParaRPr>
          </a:p>
          <a:p>
            <a:endParaRPr lang="en-GB"/>
          </a:p>
        </p:txBody>
      </p:sp>
      <p:sp>
        <p:nvSpPr>
          <p:cNvPr id="4" name="Slide Number Placeholder 3">
            <a:extLst>
              <a:ext uri="{FF2B5EF4-FFF2-40B4-BE49-F238E27FC236}">
                <a16:creationId xmlns:a16="http://schemas.microsoft.com/office/drawing/2014/main" id="{C938287A-0D32-38CE-0565-EFC381C04966}"/>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15</a:t>
            </a:fld>
            <a:endParaRPr lang="da-DK">
              <a:solidFill>
                <a:prstClr val="black"/>
              </a:solidFill>
              <a:latin typeface="Calibri" panose="020F0502020204030204"/>
            </a:endParaRPr>
          </a:p>
        </p:txBody>
      </p:sp>
    </p:spTree>
    <p:extLst>
      <p:ext uri="{BB962C8B-B14F-4D97-AF65-F5344CB8AC3E}">
        <p14:creationId xmlns:p14="http://schemas.microsoft.com/office/powerpoint/2010/main" val="480364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a:ea typeface="Calibri"/>
                <a:cs typeface="Calibri"/>
              </a:rPr>
              <a:t>The gustatory system is a specialized sensory system dedicated to evaluating potential food sources, and is the main driver of feeding decisions.</a:t>
            </a:r>
            <a:r>
              <a:rPr lang="en-GB" sz="1000" baseline="30000" dirty="0">
                <a:latin typeface="Calibri"/>
                <a:ea typeface="Calibri"/>
                <a:cs typeface="Calibri"/>
              </a:rPr>
              <a:t>1</a:t>
            </a:r>
            <a:r>
              <a:rPr lang="en-GB" sz="1000" dirty="0">
                <a:latin typeface="Calibri"/>
                <a:ea typeface="Calibri"/>
                <a:cs typeface="Calibri"/>
              </a:rPr>
              <a:t> In contrast to the olfactory system, which can distinguish millions of kinds of odours, the gustatory system can only distinguish five basic taste qualities: sweet, salty, bitter, sour, and umami (the flavour associated with the ‘savoury’ taste of amino acids).</a:t>
            </a:r>
            <a:r>
              <a:rPr lang="en-GB" sz="1000" baseline="30000" dirty="0">
                <a:latin typeface="Calibri"/>
                <a:ea typeface="Calibri"/>
                <a:cs typeface="Calibri"/>
              </a:rPr>
              <a:t>1</a:t>
            </a:r>
            <a:r>
              <a:rPr lang="en-GB" sz="1000" dirty="0">
                <a:latin typeface="Calibri"/>
                <a:ea typeface="Calibri"/>
                <a:cs typeface="Calibri"/>
              </a:rPr>
              <a:t> While limited, this taste palate is sufficient to meet all essential dietary requirements: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pPr marL="170815" indent="-170815">
              <a:buFont typeface="Arial" panose="020B0604020202020204" pitchFamily="34" charset="0"/>
              <a:buChar char="•"/>
            </a:pPr>
            <a:r>
              <a:rPr lang="en-GB" sz="1000" dirty="0">
                <a:latin typeface="Calibri"/>
                <a:ea typeface="Calibri"/>
                <a:cs typeface="Calibri"/>
              </a:rPr>
              <a:t>Sweet taste promotes the consumption of foods rich in energy;</a:t>
            </a:r>
          </a:p>
          <a:p>
            <a:pPr marL="170815" indent="-170815">
              <a:buFont typeface="Arial" panose="020B0604020202020204" pitchFamily="34" charset="0"/>
              <a:buChar char="•"/>
            </a:pPr>
            <a:r>
              <a:rPr lang="en-GB" sz="1000" dirty="0">
                <a:latin typeface="Calibri"/>
                <a:ea typeface="Calibri"/>
                <a:cs typeface="Calibri"/>
              </a:rPr>
              <a:t>Salty taste promotes a diet with correctly balanced electrolytes;</a:t>
            </a:r>
          </a:p>
          <a:p>
            <a:pPr marL="170815" indent="-170815">
              <a:buFont typeface="Arial" panose="020B0604020202020204" pitchFamily="34" charset="0"/>
              <a:buChar char="•"/>
            </a:pPr>
            <a:r>
              <a:rPr lang="en-GB" sz="1000" dirty="0">
                <a:latin typeface="Calibri"/>
                <a:ea typeface="Calibri"/>
                <a:cs typeface="Calibri"/>
              </a:rPr>
              <a:t>Bitter taste offers warning against the ingestion of toxic or otherwise noxious compounds;</a:t>
            </a:r>
          </a:p>
          <a:p>
            <a:pPr marL="170815" indent="-170815">
              <a:buFont typeface="Arial" panose="020B0604020202020204" pitchFamily="34" charset="0"/>
              <a:buChar char="•"/>
            </a:pPr>
            <a:r>
              <a:rPr lang="en-GB" sz="1000" dirty="0">
                <a:latin typeface="Calibri"/>
                <a:ea typeface="Calibri"/>
                <a:cs typeface="Calibri"/>
              </a:rPr>
              <a:t>Sour taste suggests the ingested food may not be fully ripe, or may be fermented;</a:t>
            </a:r>
          </a:p>
          <a:p>
            <a:pPr marL="170815" indent="-170815">
              <a:buFont typeface="Arial" panose="020B0604020202020204" pitchFamily="34" charset="0"/>
              <a:buChar char="•"/>
            </a:pPr>
            <a:r>
              <a:rPr lang="en-GB" sz="1000" dirty="0">
                <a:latin typeface="Calibri"/>
                <a:ea typeface="Calibri"/>
                <a:cs typeface="Calibri"/>
              </a:rPr>
              <a:t>Umami taste promotes sufficient intake of protein.</a:t>
            </a:r>
            <a:r>
              <a:rPr lang="en-GB" sz="1000" baseline="30000" dirty="0">
                <a:latin typeface="Calibri"/>
                <a:ea typeface="Calibri"/>
                <a:cs typeface="Calibri"/>
              </a:rPr>
              <a:t>1</a:t>
            </a:r>
            <a:endParaRPr lang="en-GB" sz="1000" dirty="0">
              <a:latin typeface="Calibri"/>
              <a:ea typeface="Calibri"/>
              <a:cs typeface="Calibri"/>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a:ea typeface="Calibri"/>
                <a:cs typeface="Calibri"/>
              </a:rPr>
              <a:t>Taste is often used interchangeably with flavour.</a:t>
            </a:r>
            <a:r>
              <a:rPr lang="en-GB" sz="1000" baseline="30000" dirty="0">
                <a:latin typeface="Calibri"/>
                <a:ea typeface="Calibri"/>
                <a:cs typeface="Calibri"/>
              </a:rPr>
              <a:t>1</a:t>
            </a:r>
            <a:r>
              <a:rPr lang="en-GB" sz="1000" dirty="0">
                <a:latin typeface="Calibri"/>
                <a:ea typeface="Calibri"/>
                <a:cs typeface="Calibri"/>
              </a:rPr>
              <a:t> However, while taste only refers to the five basic qualities recognized by the gustatory system, flavour is a result of the integration of multisensory inputs from gustatory, olfactory and somatosensory inputs.</a:t>
            </a:r>
            <a:r>
              <a:rPr lang="en-GB" sz="1000" baseline="30000" dirty="0">
                <a:latin typeface="Calibri"/>
                <a:ea typeface="Calibri"/>
                <a:cs typeface="Calibri"/>
              </a:rPr>
              <a:t>1</a:t>
            </a:r>
            <a:endParaRPr lang="en-GB" sz="1000" dirty="0">
              <a:latin typeface="Calibri"/>
              <a:ea typeface="Calibri"/>
              <a:cs typeface="Calibri"/>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a:ea typeface="Calibri"/>
                <a:cs typeface="Calibri"/>
              </a:rPr>
              <a:t>Reference:</a:t>
            </a:r>
          </a:p>
          <a:p>
            <a:pPr marL="227965" indent="-227965">
              <a:buFontTx/>
              <a:buAutoNum type="arabicPeriod"/>
              <a:defRPr/>
            </a:pPr>
            <a:r>
              <a:rPr lang="en-GB" sz="1000" dirty="0">
                <a:latin typeface="Calibri"/>
                <a:ea typeface="Calibri"/>
                <a:cs typeface="Calibri"/>
              </a:rPr>
              <a:t>Kandel ER, Koester JD, Mack SH, Siegelbaum SA. Principles of Neural Science, 6</a:t>
            </a:r>
            <a:r>
              <a:rPr lang="en-GB" sz="1000" baseline="30000" dirty="0">
                <a:latin typeface="Calibri"/>
                <a:ea typeface="Calibri"/>
                <a:cs typeface="Calibri"/>
              </a:rPr>
              <a:t>th</a:t>
            </a:r>
            <a:r>
              <a:rPr lang="en-GB" sz="1000" dirty="0">
                <a:latin typeface="Calibri"/>
                <a:ea typeface="Calibri"/>
                <a:cs typeface="Calibri"/>
              </a:rPr>
              <a:t> edition. McGraw-Hill Professional; 2021.</a:t>
            </a:r>
            <a:endParaRPr lang="da-DK" sz="1000" dirty="0">
              <a:latin typeface="Calibri"/>
              <a:ea typeface="Calibri"/>
              <a:cs typeface="Calibri"/>
            </a:endParaRPr>
          </a:p>
          <a:p>
            <a:endParaRPr lang="da-DK" sz="1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16</a:t>
            </a:fld>
            <a:endParaRPr lang="da-DK">
              <a:solidFill>
                <a:prstClr val="black"/>
              </a:solidFill>
              <a:latin typeface="Calibri" panose="020F0502020204030204"/>
            </a:endParaRPr>
          </a:p>
        </p:txBody>
      </p:sp>
    </p:spTree>
    <p:extLst>
      <p:ext uri="{BB962C8B-B14F-4D97-AF65-F5344CB8AC3E}">
        <p14:creationId xmlns:p14="http://schemas.microsoft.com/office/powerpoint/2010/main" val="3918677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The primary sensory cells of the somatosensory system are the dorsal root ganglion (DRG) neurons.</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Individual neurons within a DRG respond selectively to specific types of stimuli because of specific morphological and molecular features of their peripheral terminals.</a:t>
            </a:r>
            <a:r>
              <a:rPr lang="en-GB" sz="1000" baseline="30000">
                <a:latin typeface="Calibri" panose="020F0502020204030204" pitchFamily="34" charset="0"/>
                <a:ea typeface="Calibri" panose="020F0502020204030204" pitchFamily="34" charset="0"/>
                <a:cs typeface="Calibri" panose="020F0502020204030204" pitchFamily="34" charset="0"/>
              </a:rPr>
              <a:t>1</a:t>
            </a:r>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When a mechanical, thermal or chemical stimulus is registered by its corresponding somatosensory receptor in the skin, muscle or viscera, it is converted into a depolarizing receptor potential and subsequently a stream of action potentials, which travel down the peripheral nerve fibre from the distal terminal of the DRG neuron to its cell body, contained within a ganglion on the dorsal root of a spinal or a cranial nerve, adjacent to the spinal cord or brainstem.</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a:t>
            </a:r>
          </a:p>
          <a:p>
            <a:r>
              <a:rPr lang="en-GB" sz="1000">
                <a:latin typeface="Calibri" panose="020F0502020204030204" pitchFamily="34" charset="0"/>
                <a:ea typeface="Calibri" panose="020F0502020204030204" pitchFamily="34" charset="0"/>
                <a:cs typeface="Calibri" panose="020F0502020204030204" pitchFamily="34" charset="0"/>
              </a:rPr>
              <a:t>Peripheral nerve fibres are divided into four functional groups based on their axon diameter and myelination, conduction velocity, and whether they are sensory or motor in nature (sensory fibres from muscle [Group I-IV] are classified based on their diameter from large to small, whereas sensory fibres from the skin [A</a:t>
            </a:r>
            <a:r>
              <a:rPr lang="el-GR" sz="1000">
                <a:latin typeface="Calibri" panose="020F0502020204030204" pitchFamily="34" charset="0"/>
                <a:ea typeface="Calibri" panose="020F0502020204030204" pitchFamily="34" charset="0"/>
                <a:cs typeface="Calibri" panose="020F0502020204030204" pitchFamily="34" charset="0"/>
              </a:rPr>
              <a:t>α</a:t>
            </a:r>
            <a:r>
              <a:rPr lang="en-GB" sz="1000">
                <a:latin typeface="Calibri" panose="020F0502020204030204" pitchFamily="34" charset="0"/>
                <a:ea typeface="Calibri" panose="020F0502020204030204" pitchFamily="34" charset="0"/>
                <a:cs typeface="Calibri" panose="020F0502020204030204" pitchFamily="34" charset="0"/>
              </a:rPr>
              <a:t>, A</a:t>
            </a:r>
            <a:r>
              <a:rPr lang="el-GR" sz="1000">
                <a:latin typeface="Calibri" panose="020F0502020204030204" pitchFamily="34" charset="0"/>
                <a:ea typeface="Calibri" panose="020F0502020204030204" pitchFamily="34" charset="0"/>
                <a:cs typeface="Calibri" panose="020F0502020204030204" pitchFamily="34" charset="0"/>
              </a:rPr>
              <a:t>β</a:t>
            </a:r>
            <a:r>
              <a:rPr lang="en-GB" sz="1000">
                <a:latin typeface="Calibri" panose="020F0502020204030204" pitchFamily="34" charset="0"/>
                <a:ea typeface="Calibri" panose="020F0502020204030204" pitchFamily="34" charset="0"/>
                <a:cs typeface="Calibri" panose="020F0502020204030204" pitchFamily="34" charset="0"/>
              </a:rPr>
              <a:t>, A</a:t>
            </a:r>
            <a:r>
              <a:rPr lang="el-GR" sz="1000">
                <a:latin typeface="Calibri" panose="020F0502020204030204" pitchFamily="34" charset="0"/>
                <a:ea typeface="Calibri" panose="020F0502020204030204" pitchFamily="34" charset="0"/>
                <a:cs typeface="Calibri" panose="020F0502020204030204" pitchFamily="34" charset="0"/>
              </a:rPr>
              <a:t>δ</a:t>
            </a:r>
            <a:r>
              <a:rPr lang="en-GB" sz="1000">
                <a:latin typeface="Calibri" panose="020F0502020204030204" pitchFamily="34" charset="0"/>
                <a:ea typeface="Calibri" panose="020F0502020204030204" pitchFamily="34" charset="0"/>
                <a:cs typeface="Calibri" panose="020F0502020204030204" pitchFamily="34" charset="0"/>
              </a:rPr>
              <a:t>, or C] are classified by conduction velocity from high to low).</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Group I/A</a:t>
            </a:r>
            <a:r>
              <a:rPr lang="el-GR" sz="1000">
                <a:latin typeface="Calibri" panose="020F0502020204030204" pitchFamily="34" charset="0"/>
                <a:ea typeface="Calibri" panose="020F0502020204030204" pitchFamily="34" charset="0"/>
                <a:cs typeface="Calibri" panose="020F0502020204030204" pitchFamily="34" charset="0"/>
              </a:rPr>
              <a:t>α</a:t>
            </a:r>
            <a:r>
              <a:rPr lang="en-GB" sz="1000">
                <a:latin typeface="Calibri" panose="020F0502020204030204" pitchFamily="34" charset="0"/>
                <a:ea typeface="Calibri" panose="020F0502020204030204" pitchFamily="34" charset="0"/>
                <a:cs typeface="Calibri" panose="020F0502020204030204" pitchFamily="34" charset="0"/>
              </a:rPr>
              <a:t> fibres innervate primary muscle spindle receptors and Golgi tendon organs, Group II/A</a:t>
            </a:r>
            <a:r>
              <a:rPr lang="el-GR" sz="1000">
                <a:latin typeface="Calibri" panose="020F0502020204030204" pitchFamily="34" charset="0"/>
                <a:ea typeface="Calibri" panose="020F0502020204030204" pitchFamily="34" charset="0"/>
                <a:cs typeface="Calibri" panose="020F0502020204030204" pitchFamily="34" charset="0"/>
              </a:rPr>
              <a:t>β</a:t>
            </a:r>
            <a:r>
              <a:rPr lang="en-GB" sz="1000">
                <a:latin typeface="Calibri" panose="020F0502020204030204" pitchFamily="34" charset="0"/>
                <a:ea typeface="Calibri" panose="020F0502020204030204" pitchFamily="34" charset="0"/>
                <a:cs typeface="Calibri" panose="020F0502020204030204" pitchFamily="34" charset="0"/>
              </a:rPr>
              <a:t> fibres innervate secondary spindle endings and receptors in joint capsules, and Groups III/A</a:t>
            </a:r>
            <a:r>
              <a:rPr lang="el-GR" sz="1000">
                <a:latin typeface="Calibri" panose="020F0502020204030204" pitchFamily="34" charset="0"/>
                <a:ea typeface="Calibri" panose="020F0502020204030204" pitchFamily="34" charset="0"/>
                <a:cs typeface="Calibri" panose="020F0502020204030204" pitchFamily="34" charset="0"/>
              </a:rPr>
              <a:t>δ</a:t>
            </a:r>
            <a:r>
              <a:rPr lang="en-GB" sz="1000">
                <a:latin typeface="Calibri" panose="020F0502020204030204" pitchFamily="34" charset="0"/>
                <a:ea typeface="Calibri" panose="020F0502020204030204" pitchFamily="34" charset="0"/>
                <a:cs typeface="Calibri" panose="020F0502020204030204" pitchFamily="34" charset="0"/>
              </a:rPr>
              <a:t> and IV/C signal thermal or painful stimuli.</a:t>
            </a:r>
            <a:r>
              <a:rPr lang="en-GB" sz="1000" baseline="30000">
                <a:latin typeface="Calibri" panose="020F0502020204030204" pitchFamily="34" charset="0"/>
                <a:ea typeface="Calibri" panose="020F0502020204030204" pitchFamily="34" charset="0"/>
                <a:cs typeface="Calibri" panose="020F0502020204030204" pitchFamily="34" charset="0"/>
              </a:rPr>
              <a:t>1</a:t>
            </a:r>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en-GB" sz="1000" b="1" kern="1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17</a:t>
            </a:fld>
            <a:endParaRPr lang="da-DK">
              <a:solidFill>
                <a:prstClr val="black"/>
              </a:solidFill>
              <a:latin typeface="Calibri" panose="020F0502020204030204"/>
            </a:endParaRPr>
          </a:p>
        </p:txBody>
      </p:sp>
    </p:spTree>
    <p:extLst>
      <p:ext uri="{BB962C8B-B14F-4D97-AF65-F5344CB8AC3E}">
        <p14:creationId xmlns:p14="http://schemas.microsoft.com/office/powerpoint/2010/main" val="1601254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B2328-5AC4-C370-231D-6B1F513C6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886F8-489B-2306-D04A-8DA212C6283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0B9878B-9058-4D0A-ACE9-96D8D1CC55CE}"/>
              </a:ext>
            </a:extLst>
          </p:cNvPr>
          <p:cNvSpPr>
            <a:spLocks noGrp="1"/>
          </p:cNvSpPr>
          <p:nvPr>
            <p:ph type="body" idx="1"/>
          </p:nvPr>
        </p:nvSpPr>
        <p:spPr>
          <a:xfrm>
            <a:off x="685800" y="4392667"/>
            <a:ext cx="5486400" cy="3600450"/>
          </a:xfrm>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a:latin typeface="Calibri" panose="020F0502020204030204" pitchFamily="34" charset="0"/>
              <a:ea typeface="Calibri" panose="020F0502020204030204" pitchFamily="34" charset="0"/>
              <a:cs typeface="Calibri" panose="020F0502020204030204" pitchFamily="34" charset="0"/>
            </a:endParaRP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defTabSz="914283">
              <a:spcBef>
                <a:spcPts val="360"/>
              </a:spcBef>
              <a:defRPr/>
            </a:pPr>
            <a:endParaRPr lang="da-DK">
              <a:ea typeface="Times New Roman" panose="02020603050405020304" pitchFamily="18" charset="0"/>
              <a:cs typeface="Aptos" panose="020B0004020202020204" pitchFamily="34" charset="0"/>
            </a:endParaRPr>
          </a:p>
          <a:p>
            <a:endParaRPr lang="en-GB"/>
          </a:p>
        </p:txBody>
      </p:sp>
      <p:sp>
        <p:nvSpPr>
          <p:cNvPr id="4" name="Slide Number Placeholder 3">
            <a:extLst>
              <a:ext uri="{FF2B5EF4-FFF2-40B4-BE49-F238E27FC236}">
                <a16:creationId xmlns:a16="http://schemas.microsoft.com/office/drawing/2014/main" id="{5745733A-7225-6DC4-78C8-25C3B410D622}"/>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18</a:t>
            </a:fld>
            <a:endParaRPr lang="da-DK">
              <a:solidFill>
                <a:prstClr val="black"/>
              </a:solidFill>
              <a:latin typeface="Calibri" panose="020F0502020204030204"/>
            </a:endParaRPr>
          </a:p>
        </p:txBody>
      </p:sp>
    </p:spTree>
    <p:extLst>
      <p:ext uri="{BB962C8B-B14F-4D97-AF65-F5344CB8AC3E}">
        <p14:creationId xmlns:p14="http://schemas.microsoft.com/office/powerpoint/2010/main" val="1305313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lvl="0">
              <a:lnSpc>
                <a:spcPct val="115000"/>
              </a:lnSpc>
              <a:defRPr/>
            </a:pPr>
            <a:r>
              <a:rPr lang="en-GB" sz="1000" dirty="0">
                <a:latin typeface="Calibri" panose="020F0502020204030204" pitchFamily="34" charset="0"/>
                <a:ea typeface="Calibri" panose="020F0502020204030204" pitchFamily="34" charset="0"/>
                <a:cs typeface="Calibri" panose="020F0502020204030204" pitchFamily="34" charset="0"/>
              </a:rPr>
              <a:t>An important source of information about the function of different neural structures, including the posterior parietal cortex, are studies of naturally occurring or experimental lesions, which have demonstrated the crucial role of the parietal cortex in linking sensory information to motor actions.</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The parietal lobe extracts sensory information about the external world and the person’s own body for the planning and guidance of movements.</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Accordingly, people with lesions affecting certain parts of the parietal lobe may for example struggle with directing their arm and hand accurately to the location of objects in space, and with shaping the orientation and grip aperture of their hand before grasping the object in question.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They may also be unable to make rapid adjustments to their ongoing reach and grasping for the object in response to the object suddenly changing location or orientation.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endParaRPr lang="en-GB" sz="1000" dirty="0">
              <a:latin typeface="Calibri" panose="020F0502020204030204" pitchFamily="34" charset="0"/>
              <a:ea typeface="Calibri" panose="020F0502020204030204" pitchFamily="34" charset="0"/>
              <a:cs typeface="Calibri" panose="020F0502020204030204" pitchFamily="34" charset="0"/>
            </a:endParaRPr>
          </a:p>
          <a:p>
            <a:pPr lvl="0">
              <a:lnSpc>
                <a:spcPct val="115000"/>
              </a:lnSpc>
              <a:defRPr/>
            </a:pPr>
            <a:r>
              <a:rPr lang="en-GB" sz="1000" dirty="0">
                <a:latin typeface="Calibri" panose="020F0502020204030204" pitchFamily="34" charset="0"/>
                <a:ea typeface="Calibri" panose="020F0502020204030204" pitchFamily="34" charset="0"/>
                <a:cs typeface="Calibri" panose="020F0502020204030204" pitchFamily="34" charset="0"/>
              </a:rPr>
              <a:t>It is important to note that effects of lesions to specific regions of the brain should be interpreted with caution, as it may be incorrect to conclude a specific function is directed solely by a single region, or that the region in question only performs that function.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In addition, the adverse impact of an injury to a specific neural structure can be masked or adjusted by compensatory mechanisms in the remaining, uninjured structures.</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pPr defTabSz="914283">
              <a:lnSpc>
                <a:spcPct val="115000"/>
              </a:lnSpc>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defTabSz="914283">
              <a:lnSpc>
                <a:spcPct val="115000"/>
              </a:lnSpc>
              <a:defRPr/>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lnSpc>
                <a:spcPct val="115000"/>
              </a:lnSpc>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lnSpc>
                <a:spcPct val="115000"/>
              </a:lnSpc>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dirty="0">
              <a:latin typeface="Calibri" panose="020F0502020204030204" pitchFamily="34" charset="0"/>
              <a:ea typeface="Calibri" panose="020F0502020204030204" pitchFamily="34" charset="0"/>
              <a:cs typeface="Calibri" panose="020F0502020204030204" pitchFamily="34" charset="0"/>
            </a:endParaRPr>
          </a:p>
          <a:p>
            <a:pPr marL="228571" indent="-228571" defTabSz="914283">
              <a:lnSpc>
                <a:spcPct val="115000"/>
              </a:lnSpc>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Gottfried JA. Neurobiology of sensation and reward. CRC Press / Taylor &amp; Francis; 2011.</a:t>
            </a:r>
          </a:p>
          <a:p>
            <a:pPr>
              <a:lnSpc>
                <a:spcPct val="115000"/>
              </a:lnSpc>
            </a:pPr>
            <a:endParaRPr lang="en-GB" sz="1000" kern="1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19</a:t>
            </a:fld>
            <a:endParaRPr lang="da-DK">
              <a:solidFill>
                <a:prstClr val="black"/>
              </a:solidFill>
              <a:latin typeface="Calibri" panose="020F0502020204030204"/>
            </a:endParaRPr>
          </a:p>
        </p:txBody>
      </p:sp>
    </p:spTree>
    <p:extLst>
      <p:ext uri="{BB962C8B-B14F-4D97-AF65-F5344CB8AC3E}">
        <p14:creationId xmlns:p14="http://schemas.microsoft.com/office/powerpoint/2010/main" val="2221437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69D02-4181-B6AD-83B1-0C7A705D1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3A9D0-7D3B-FB2C-EB51-72459A2515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0FB1D4B-B330-163C-51AC-7CF418EA79F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84BA60-C7C5-051C-5811-0AC5D61B6424}"/>
              </a:ext>
            </a:extLst>
          </p:cNvPr>
          <p:cNvSpPr>
            <a:spLocks noGrp="1"/>
          </p:cNvSpPr>
          <p:nvPr>
            <p:ph type="sldNum" sz="quarter" idx="10"/>
          </p:nvPr>
        </p:nvSpPr>
        <p:spPr/>
        <p:txBody>
          <a:bodyPr/>
          <a:lstStyle/>
          <a:p>
            <a:pPr defTabSz="914283">
              <a:defRPr/>
            </a:pPr>
            <a:fld id="{037C2873-EBE5-CF42-9E30-7832FC02D1D9}" type="slidenum">
              <a:rPr lang="en-GB">
                <a:solidFill>
                  <a:prstClr val="black"/>
                </a:solidFill>
                <a:latin typeface="Calibri" panose="020F0502020204030204"/>
              </a:rPr>
              <a:pPr defTabSz="914283">
                <a:defRPr/>
              </a:pPr>
              <a:t>20</a:t>
            </a:fld>
            <a:endParaRPr lang="en-GB">
              <a:solidFill>
                <a:prstClr val="black"/>
              </a:solidFill>
              <a:latin typeface="Calibri" panose="020F0502020204030204"/>
            </a:endParaRPr>
          </a:p>
        </p:txBody>
      </p:sp>
    </p:spTree>
    <p:extLst>
      <p:ext uri="{BB962C8B-B14F-4D97-AF65-F5344CB8AC3E}">
        <p14:creationId xmlns:p14="http://schemas.microsoft.com/office/powerpoint/2010/main" val="40896613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connections between the basal ganglia, cerebellum and descending motor systems are indirect and functionally bidirectional. Connections are organized in a loop involving the thalamus rather than simple back-and-forth wiring.</a:t>
            </a:r>
            <a:r>
              <a:rPr lang="en-GB" sz="1000" i="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endParaRPr lang="en-GB" sz="1000" i="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21</a:t>
            </a:fld>
            <a:endParaRPr lang="en-GB"/>
          </a:p>
        </p:txBody>
      </p:sp>
    </p:spTree>
    <p:extLst>
      <p:ext uri="{BB962C8B-B14F-4D97-AF65-F5344CB8AC3E}">
        <p14:creationId xmlns:p14="http://schemas.microsoft.com/office/powerpoint/2010/main" val="210042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err="1">
                <a:latin typeface="Calibri" panose="020F0502020204030204" pitchFamily="34" charset="0"/>
                <a:ea typeface="Calibri" panose="020F0502020204030204" pitchFamily="34" charset="0"/>
                <a:cs typeface="Calibri" panose="020F0502020204030204" pitchFamily="34" charset="0"/>
              </a:rPr>
              <a:t>Stifani</a:t>
            </a:r>
            <a:r>
              <a:rPr lang="en-US" sz="1000">
                <a:latin typeface="Calibri" panose="020F0502020204030204" pitchFamily="34" charset="0"/>
                <a:ea typeface="Calibri" panose="020F0502020204030204" pitchFamily="34" charset="0"/>
                <a:cs typeface="Calibri" panose="020F0502020204030204" pitchFamily="34" charset="0"/>
              </a:rPr>
              <a:t> N. Motor neurons and the generation of spinal motor neuron diversity. Front Cell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2014; 8: 293.</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Gong H, Zhang Z, Duan Z, et al. Mechanisms of different motor neurons in the occurrence of spasticity after spinal cord injury: A narrative review. Int J Mol Sci 2025; 26 (11): 5162.</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Zayia LC, Tadi P. Neuroanatomy, motor neuron. </a:t>
            </a:r>
            <a:r>
              <a:rPr lang="en-GB" sz="1000" err="1">
                <a:latin typeface="Calibri" panose="020F0502020204030204" pitchFamily="34" charset="0"/>
                <a:ea typeface="Calibri" panose="020F0502020204030204" pitchFamily="34" charset="0"/>
                <a:cs typeface="Calibri" panose="020F0502020204030204" pitchFamily="34" charset="0"/>
              </a:rPr>
              <a:t>StatPearls</a:t>
            </a:r>
            <a:r>
              <a:rPr lang="en-GB" sz="1000">
                <a:latin typeface="Calibri" panose="020F0502020204030204" pitchFamily="34" charset="0"/>
                <a:ea typeface="Calibri" panose="020F0502020204030204" pitchFamily="34" charset="0"/>
                <a:cs typeface="Calibri" panose="020F0502020204030204" pitchFamily="34" charset="0"/>
              </a:rPr>
              <a:t> [internet]. July 2023. </a:t>
            </a:r>
            <a:r>
              <a:rPr lang="en-US" sz="1000">
                <a:latin typeface="Calibri" panose="020F0502020204030204" pitchFamily="34" charset="0"/>
                <a:ea typeface="Calibri" panose="020F0502020204030204" pitchFamily="34" charset="0"/>
                <a:cs typeface="Calibri" panose="020F0502020204030204" pitchFamily="34" charset="0"/>
              </a:rPr>
              <a:t>Accessed September 2025.</a:t>
            </a:r>
            <a:endParaRPr lang="en-GB" sz="100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Lohia A, McKenzie J. Neuroanatomy, pyramidal tract lesions. </a:t>
            </a:r>
            <a:r>
              <a:rPr lang="en-GB" sz="1000" err="1">
                <a:latin typeface="Calibri" panose="020F0502020204030204" pitchFamily="34" charset="0"/>
                <a:ea typeface="Calibri" panose="020F0502020204030204" pitchFamily="34" charset="0"/>
                <a:cs typeface="Calibri" panose="020F0502020204030204" pitchFamily="34" charset="0"/>
              </a:rPr>
              <a:t>StatPearls</a:t>
            </a:r>
            <a:r>
              <a:rPr lang="en-GB" sz="1000">
                <a:latin typeface="Calibri" panose="020F0502020204030204" pitchFamily="34" charset="0"/>
                <a:ea typeface="Calibri" panose="020F0502020204030204" pitchFamily="34" charset="0"/>
                <a:cs typeface="Calibri" panose="020F0502020204030204" pitchFamily="34" charset="0"/>
              </a:rPr>
              <a:t> [internet]. July 2023. </a:t>
            </a:r>
            <a:r>
              <a:rPr lang="en-US" sz="1000">
                <a:latin typeface="Calibri" panose="020F0502020204030204" pitchFamily="34" charset="0"/>
                <a:ea typeface="Calibri" panose="020F0502020204030204" pitchFamily="34" charset="0"/>
                <a:cs typeface="Calibri" panose="020F0502020204030204" pitchFamily="34" charset="0"/>
              </a:rPr>
              <a:t>Accessed September 2025.</a:t>
            </a:r>
          </a:p>
          <a:p>
            <a:pPr marL="228571" indent="-228571" defTabSz="914283">
              <a:spcBef>
                <a:spcPts val="260"/>
              </a:spcBef>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p:txBody>
      </p:sp>
      <p:sp>
        <p:nvSpPr>
          <p:cNvPr id="4" name="Slide Number Placeholder 3"/>
          <p:cNvSpPr>
            <a:spLocks noGrp="1"/>
          </p:cNvSpPr>
          <p:nvPr>
            <p:ph type="sldNum" sz="quarter" idx="5"/>
          </p:nvPr>
        </p:nvSpPr>
        <p:spPr/>
        <p:txBody>
          <a:bodyPr/>
          <a:lstStyle/>
          <a:p>
            <a:fld id="{E8692CD3-7335-4A71-9FDD-1A75EA640EB0}" type="slidenum">
              <a:rPr lang="en-GB" smtClean="0"/>
              <a:t>22</a:t>
            </a:fld>
            <a:endParaRPr lang="en-GB"/>
          </a:p>
        </p:txBody>
      </p:sp>
    </p:spTree>
    <p:extLst>
      <p:ext uri="{BB962C8B-B14F-4D97-AF65-F5344CB8AC3E}">
        <p14:creationId xmlns:p14="http://schemas.microsoft.com/office/powerpoint/2010/main" val="4054793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Siebert JR, Kennedy K, Osterhout DJ. Neurons are not all the same: diversity in neuronal populations and their intrinsic responses to spinal cord injury. ASN Neuro 2025; 17 (1): 2440299.</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Knierim K. Chapter 2: Spinal reflexes and descending motor pathways. In: Neuroscience Online. August 2025. Available at: https://nba.uth.tmc.edu/neuroscience/. Accessed September 2025.</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AbuHasan Q, </a:t>
            </a:r>
            <a:r>
              <a:rPr lang="en-US" sz="1000" dirty="0" err="1">
                <a:latin typeface="Calibri" panose="020F0502020204030204" pitchFamily="34" charset="0"/>
                <a:ea typeface="Calibri" panose="020F0502020204030204" pitchFamily="34" charset="0"/>
                <a:cs typeface="Calibri" panose="020F0502020204030204" pitchFamily="34" charset="0"/>
              </a:rPr>
              <a:t>Munakomi</a:t>
            </a:r>
            <a:r>
              <a:rPr lang="en-US" sz="1000" dirty="0">
                <a:latin typeface="Calibri" panose="020F0502020204030204" pitchFamily="34" charset="0"/>
                <a:ea typeface="Calibri" panose="020F0502020204030204" pitchFamily="34" charset="0"/>
                <a:cs typeface="Calibri" panose="020F0502020204030204" pitchFamily="34" charset="0"/>
              </a:rPr>
              <a:t> S. Neuroanatomy, pyramidal tract. </a:t>
            </a:r>
            <a:r>
              <a:rPr lang="en-US" sz="1000" dirty="0" err="1">
                <a:latin typeface="Calibri" panose="020F0502020204030204" pitchFamily="34" charset="0"/>
                <a:ea typeface="Calibri" panose="020F0502020204030204" pitchFamily="34" charset="0"/>
                <a:cs typeface="Calibri" panose="020F0502020204030204" pitchFamily="34" charset="0"/>
              </a:rPr>
              <a:t>StatPearls</a:t>
            </a:r>
            <a:r>
              <a:rPr lang="en-US" sz="1000" dirty="0">
                <a:latin typeface="Calibri" panose="020F0502020204030204" pitchFamily="34" charset="0"/>
                <a:ea typeface="Calibri" panose="020F0502020204030204" pitchFamily="34" charset="0"/>
                <a:cs typeface="Calibri" panose="020F0502020204030204" pitchFamily="34" charset="0"/>
              </a:rPr>
              <a:t> [internet]. July 2023. Accessed September 2025.</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Zayia LC, Tadi P. Neuroanatomy, motor neuron. </a:t>
            </a:r>
            <a:r>
              <a:rPr lang="en-GB" sz="1000" dirty="0" err="1">
                <a:latin typeface="Calibri" panose="020F0502020204030204" pitchFamily="34" charset="0"/>
                <a:ea typeface="Calibri" panose="020F0502020204030204" pitchFamily="34" charset="0"/>
                <a:cs typeface="Calibri" panose="020F0502020204030204" pitchFamily="34" charset="0"/>
              </a:rPr>
              <a:t>StatPearls</a:t>
            </a:r>
            <a:r>
              <a:rPr lang="en-GB" sz="1000" dirty="0">
                <a:latin typeface="Calibri" panose="020F0502020204030204" pitchFamily="34" charset="0"/>
                <a:ea typeface="Calibri" panose="020F0502020204030204" pitchFamily="34" charset="0"/>
                <a:cs typeface="Calibri" panose="020F0502020204030204" pitchFamily="34" charset="0"/>
              </a:rPr>
              <a:t> [internet]. July 2023. </a:t>
            </a:r>
            <a:r>
              <a:rPr lang="en-US" sz="1000" dirty="0">
                <a:latin typeface="Calibri" panose="020F0502020204030204" pitchFamily="34" charset="0"/>
                <a:ea typeface="Calibri" panose="020F0502020204030204" pitchFamily="34" charset="0"/>
                <a:cs typeface="Calibri" panose="020F0502020204030204" pitchFamily="34" charset="0"/>
              </a:rPr>
              <a:t>Accessed September 2025.</a:t>
            </a:r>
          </a:p>
          <a:p>
            <a:pPr marL="228571" indent="-228571" defTabSz="914283">
              <a:spcBef>
                <a:spcPts val="260"/>
              </a:spcBef>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Lee J, Muzio MR. Neuroanatomy, extrapyramidal system. </a:t>
            </a:r>
            <a:r>
              <a:rPr lang="en-GB" sz="1000" dirty="0" err="1">
                <a:latin typeface="Calibri" panose="020F0502020204030204" pitchFamily="34" charset="0"/>
                <a:ea typeface="Calibri" panose="020F0502020204030204" pitchFamily="34" charset="0"/>
                <a:cs typeface="Calibri" panose="020F0502020204030204" pitchFamily="34" charset="0"/>
              </a:rPr>
              <a:t>StatPearls</a:t>
            </a:r>
            <a:r>
              <a:rPr lang="en-GB" sz="1000" dirty="0">
                <a:latin typeface="Calibri" panose="020F0502020204030204" pitchFamily="34" charset="0"/>
                <a:ea typeface="Calibri" panose="020F0502020204030204" pitchFamily="34" charset="0"/>
                <a:cs typeface="Calibri" panose="020F0502020204030204" pitchFamily="34" charset="0"/>
              </a:rPr>
              <a:t> [internet]. November 2022. </a:t>
            </a:r>
            <a:r>
              <a:rPr lang="en-US" sz="1000" dirty="0">
                <a:latin typeface="Calibri" panose="020F0502020204030204" pitchFamily="34" charset="0"/>
                <a:ea typeface="Calibri" panose="020F0502020204030204" pitchFamily="34" charset="0"/>
                <a:cs typeface="Calibri" panose="020F0502020204030204" pitchFamily="34" charset="0"/>
              </a:rPr>
              <a:t>Accessed September 2025.</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23</a:t>
            </a:fld>
            <a:endParaRPr lang="en-GB"/>
          </a:p>
        </p:txBody>
      </p:sp>
    </p:spTree>
    <p:extLst>
      <p:ext uri="{BB962C8B-B14F-4D97-AF65-F5344CB8AC3E}">
        <p14:creationId xmlns:p14="http://schemas.microsoft.com/office/powerpoint/2010/main" val="1461548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Apart from the motor cortex and the thalamus, basal ganglia also project to a wide range of areas in the brainstem and, via the thalamus, to non-motor areas of the cortex and the limbic system.</a:t>
            </a:r>
            <a:r>
              <a:rPr lang="en-US" sz="1000" baseline="30000">
                <a:latin typeface="Calibri" panose="020F0502020204030204" pitchFamily="34" charset="0"/>
                <a:ea typeface="Calibri" panose="020F0502020204030204" pitchFamily="34" charset="0"/>
                <a:cs typeface="Calibri" panose="020F0502020204030204" pitchFamily="34" charset="0"/>
              </a:rPr>
              <a:t>5</a:t>
            </a:r>
            <a:r>
              <a:rPr lang="en-US" sz="1000">
                <a:latin typeface="Calibri" panose="020F0502020204030204" pitchFamily="34" charset="0"/>
                <a:ea typeface="Calibri" panose="020F0502020204030204" pitchFamily="34" charset="0"/>
                <a:cs typeface="Calibri" panose="020F0502020204030204" pitchFamily="34" charset="0"/>
              </a:rPr>
              <a:t> The basal ganglia contribute to a variety of cognitive, motivational and affective operations through selecting between incompatible cognitive representations, motivational goals, or sensorimotor options, and mediating reinforcement learning.</a:t>
            </a:r>
            <a:r>
              <a:rPr lang="en-US" sz="1000" baseline="30000">
                <a:latin typeface="Calibri" panose="020F0502020204030204" pitchFamily="34" charset="0"/>
                <a:ea typeface="Calibri" panose="020F0502020204030204" pitchFamily="34" charset="0"/>
                <a:cs typeface="Calibri" panose="020F0502020204030204" pitchFamily="34" charset="0"/>
              </a:rPr>
              <a:t>5</a:t>
            </a:r>
            <a:r>
              <a:rPr lang="en-US" sz="1000">
                <a:latin typeface="Calibri" panose="020F0502020204030204" pitchFamily="34" charset="0"/>
                <a:ea typeface="Calibri" panose="020F0502020204030204" pitchFamily="34" charset="0"/>
                <a:cs typeface="Calibri" panose="020F0502020204030204" pitchFamily="34" charset="0"/>
              </a:rPr>
              <a:t> The intrinsic circuits in the basal ganglia nuclei are similar across the limbic, associative, and sensorimotor regions, suggesting that similar computational processes are applied to inputs from multiple different sources.</a:t>
            </a:r>
            <a:r>
              <a:rPr lang="en-US" sz="1000" baseline="30000">
                <a:latin typeface="Calibri" panose="020F0502020204030204" pitchFamily="34" charset="0"/>
                <a:ea typeface="Calibri" panose="020F0502020204030204" pitchFamily="34" charset="0"/>
                <a:cs typeface="Calibri" panose="020F0502020204030204" pitchFamily="34" charset="0"/>
              </a:rPr>
              <a:t>5</a:t>
            </a:r>
          </a:p>
          <a:p>
            <a:pPr>
              <a:spcBef>
                <a:spcPts val="260"/>
              </a:spcBef>
            </a:pPr>
            <a:endParaRPr lang="en-US" sz="1000">
              <a:latin typeface="Calibri" panose="020F0502020204030204" pitchFamily="34" charset="0"/>
              <a:ea typeface="Calibri" panose="020F0502020204030204" pitchFamily="34" charset="0"/>
              <a:cs typeface="Calibri" panose="020F0502020204030204" pitchFamily="34" charset="0"/>
            </a:endParaRPr>
          </a:p>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Rocha GS, Freire MAM, Britto AM, et al. Basal ganglia for beginners: the basic concepts you need to know and their role in movement control. Front Syst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2023; 17: 1242929.</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Asan AS, McIntosh JR, Carmel JB. Targeting sensory and motor integration for recovery of movement after CNS injury. Front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2022; 15: 791824.</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Young CB, Reddy V, Sonne J. Neuroanatomy, basal ganglia. </a:t>
            </a:r>
            <a:r>
              <a:rPr lang="en-US" sz="1000" err="1">
                <a:latin typeface="Calibri" panose="020F0502020204030204" pitchFamily="34" charset="0"/>
                <a:ea typeface="Calibri" panose="020F0502020204030204" pitchFamily="34" charset="0"/>
                <a:cs typeface="Calibri" panose="020F0502020204030204" pitchFamily="34" charset="0"/>
              </a:rPr>
              <a:t>StatPearls</a:t>
            </a:r>
            <a:r>
              <a:rPr lang="en-US" sz="1000">
                <a:latin typeface="Calibri" panose="020F0502020204030204" pitchFamily="34" charset="0"/>
                <a:ea typeface="Calibri" panose="020F0502020204030204" pitchFamily="34" charset="0"/>
                <a:cs typeface="Calibri" panose="020F0502020204030204" pitchFamily="34" charset="0"/>
              </a:rPr>
              <a:t> [internet]. July 2023. Accessed September 2025.</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Knierim J. Chapter 4: Basal ganglia. In: Neuroscience Online. Available at: https://nba.uth.tmc.edu/neuroscience. Accessed September 2025.</a:t>
            </a:r>
          </a:p>
          <a:p>
            <a:pPr marL="228571" indent="-228571">
              <a:spcBef>
                <a:spcPts val="260"/>
              </a:spcBef>
              <a:buFontTx/>
              <a:buAutoNum type="arabicPeriod"/>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24</a:t>
            </a:fld>
            <a:endParaRPr lang="en-GB"/>
          </a:p>
        </p:txBody>
      </p:sp>
    </p:spTree>
    <p:extLst>
      <p:ext uri="{BB962C8B-B14F-4D97-AF65-F5344CB8AC3E}">
        <p14:creationId xmlns:p14="http://schemas.microsoft.com/office/powerpoint/2010/main" val="2188990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B480-13D9-E7B8-6A6E-290419BB1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4F008-213C-86E1-F491-B3391DD4AE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DA5DD52-B26C-435A-AB4F-1780A7934A17}"/>
              </a:ext>
            </a:extLst>
          </p:cNvPr>
          <p:cNvSpPr>
            <a:spLocks noGrp="1"/>
          </p:cNvSpPr>
          <p:nvPr>
            <p:ph type="body" idx="1"/>
          </p:nvPr>
        </p:nvSpPr>
        <p:spPr/>
        <p:txBody>
          <a:bodyPr/>
          <a:lstStyle/>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The cerebellum represents only 10% of the total volume of the brain, but contains over 50% of the brain’s neurons.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r>
              <a:rPr lang="en-US" sz="1000" dirty="0">
                <a:latin typeface="Calibri" panose="020F0502020204030204" pitchFamily="34" charset="0"/>
                <a:ea typeface="Calibri" panose="020F0502020204030204" pitchFamily="34" charset="0"/>
                <a:cs typeface="Calibri" panose="020F0502020204030204" pitchFamily="34" charset="0"/>
              </a:rPr>
              <a:t> The cerebellar cortex is composed of multiple units that are highly repetitive and regular in their structure and contain the same basic microcircuits, with different cerebellar regions receiving projections from distinct brain and spinal structures and then projecting back to the neocortex.</a:t>
            </a:r>
            <a:r>
              <a:rPr lang="en-US" sz="1000" baseline="30000" dirty="0">
                <a:latin typeface="Calibri" panose="020F0502020204030204" pitchFamily="34" charset="0"/>
                <a:ea typeface="Calibri" panose="020F0502020204030204" pitchFamily="34" charset="0"/>
                <a:cs typeface="Calibri" panose="020F0502020204030204" pitchFamily="34" charset="0"/>
              </a:rPr>
              <a:t>5</a:t>
            </a:r>
            <a:r>
              <a:rPr lang="en-US" sz="1000" dirty="0">
                <a:latin typeface="Calibri" panose="020F0502020204030204" pitchFamily="34" charset="0"/>
                <a:ea typeface="Calibri" panose="020F0502020204030204" pitchFamily="34" charset="0"/>
                <a:cs typeface="Calibri" panose="020F0502020204030204" pitchFamily="34" charset="0"/>
              </a:rPr>
              <a:t> The uniformity of cerebellar architecture and physiology suggests that different regions of the cerebellum perform similar computational tasks on varying inputs.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p>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The physiological function of the cerebellum is underpinned by the following key principles: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The cerebellum acts prior to sensory feedback arising from movement, and therefore provides feedforward control of muscular contractions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For achieving this control, the cerebellum relies on internal body models to process and compare sensory inputs with copies of motor commands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The cerebellum is key for motor and perceptual timing, and for adapting and learning motor skills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The cerebellum of primates is deeply interconnected with non-motor areas of the cerebral cortex, likely performing similar actions in the execution and learning of motor and non-motor </a:t>
            </a:r>
            <a:r>
              <a:rPr lang="en-US" sz="1000" dirty="0" err="1">
                <a:latin typeface="Calibri" panose="020F0502020204030204" pitchFamily="34" charset="0"/>
                <a:ea typeface="Calibri" panose="020F0502020204030204" pitchFamily="34" charset="0"/>
                <a:cs typeface="Calibri" panose="020F0502020204030204" pitchFamily="34" charset="0"/>
              </a:rPr>
              <a:t>behaviours</a:t>
            </a:r>
            <a:endParaRPr lang="en-US" sz="1000" dirty="0">
              <a:latin typeface="Calibri" panose="020F0502020204030204" pitchFamily="34" charset="0"/>
              <a:ea typeface="Calibri" panose="020F0502020204030204" pitchFamily="34" charset="0"/>
              <a:cs typeface="Calibri" panose="020F0502020204030204" pitchFamily="34" charset="0"/>
            </a:endParaRPr>
          </a:p>
          <a:p>
            <a:pPr>
              <a:spcBef>
                <a:spcPts val="260"/>
              </a:spcBef>
            </a:pPr>
            <a:endParaRPr lang="en-US" sz="1000" dirty="0">
              <a:latin typeface="Calibri" panose="020F0502020204030204" pitchFamily="34" charset="0"/>
              <a:ea typeface="Calibri" panose="020F0502020204030204" pitchFamily="34" charset="0"/>
              <a:cs typeface="Calibri" panose="020F0502020204030204" pitchFamily="34" charset="0"/>
            </a:endParaRPr>
          </a:p>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Knierim J. Chapter 5: Cerebellum. In: Neuroscience Online. Available at: https://nba.uth.tmc.edu/neuroscience. Accessed September 2025.</a:t>
            </a:r>
          </a:p>
          <a:p>
            <a:pPr marL="228571" indent="-228571">
              <a:spcBef>
                <a:spcPts val="260"/>
              </a:spcBef>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Amore G, Spoto G, Ieni A, et al. A focus on the cerebellum: From embryogenesis to an age-related clinical perspective. Front </a:t>
            </a:r>
            <a:r>
              <a:rPr lang="en-GB" sz="1000" dirty="0" err="1">
                <a:latin typeface="Calibri" panose="020F0502020204030204" pitchFamily="34" charset="0"/>
                <a:ea typeface="Calibri" panose="020F0502020204030204" pitchFamily="34" charset="0"/>
                <a:cs typeface="Calibri" panose="020F0502020204030204" pitchFamily="34" charset="0"/>
              </a:rPr>
              <a:t>Syst</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2021 15: 646052.</a:t>
            </a:r>
          </a:p>
          <a:p>
            <a:pPr marL="228571" indent="-228571">
              <a:spcBef>
                <a:spcPts val="260"/>
              </a:spcBef>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Jimsheleishvili S, </a:t>
            </a:r>
            <a:r>
              <a:rPr lang="en-GB" sz="1000" dirty="0" err="1">
                <a:latin typeface="Calibri" panose="020F0502020204030204" pitchFamily="34" charset="0"/>
                <a:ea typeface="Calibri" panose="020F0502020204030204" pitchFamily="34" charset="0"/>
                <a:cs typeface="Calibri" panose="020F0502020204030204" pitchFamily="34" charset="0"/>
              </a:rPr>
              <a:t>Dididze</a:t>
            </a:r>
            <a:r>
              <a:rPr lang="en-GB" sz="1000" dirty="0">
                <a:latin typeface="Calibri" panose="020F0502020204030204" pitchFamily="34" charset="0"/>
                <a:ea typeface="Calibri" panose="020F0502020204030204" pitchFamily="34" charset="0"/>
                <a:cs typeface="Calibri" panose="020F0502020204030204" pitchFamily="34" charset="0"/>
              </a:rPr>
              <a:t> M. Neuroanatomy, cerebellum. </a:t>
            </a:r>
            <a:r>
              <a:rPr lang="en-GB" sz="1000" dirty="0" err="1">
                <a:latin typeface="Calibri" panose="020F0502020204030204" pitchFamily="34" charset="0"/>
                <a:ea typeface="Calibri" panose="020F0502020204030204" pitchFamily="34" charset="0"/>
                <a:cs typeface="Calibri" panose="020F0502020204030204" pitchFamily="34" charset="0"/>
              </a:rPr>
              <a:t>StatPearls</a:t>
            </a:r>
            <a:r>
              <a:rPr lang="en-GB" sz="1000" dirty="0">
                <a:latin typeface="Calibri" panose="020F0502020204030204" pitchFamily="34" charset="0"/>
                <a:ea typeface="Calibri" panose="020F0502020204030204" pitchFamily="34" charset="0"/>
                <a:cs typeface="Calibri" panose="020F0502020204030204" pitchFamily="34" charset="0"/>
              </a:rPr>
              <a:t> [internet]. July 2023. </a:t>
            </a:r>
            <a:r>
              <a:rPr lang="en-US" sz="1000" dirty="0">
                <a:latin typeface="Calibri" panose="020F0502020204030204" pitchFamily="34" charset="0"/>
                <a:ea typeface="Calibri" panose="020F0502020204030204" pitchFamily="34" charset="0"/>
                <a:cs typeface="Calibri" panose="020F0502020204030204" pitchFamily="34" charset="0"/>
              </a:rPr>
              <a:t>Accessed September 2025.</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McAfee SS, Liu Y, Sillitoe RV, Heck DH. Cerebellar coordination of neuronal communication in cerebral cortex. Front Syst </a:t>
            </a:r>
            <a:r>
              <a:rPr lang="en-US" sz="1000" dirty="0" err="1">
                <a:latin typeface="Calibri" panose="020F0502020204030204" pitchFamily="34" charset="0"/>
                <a:ea typeface="Calibri" panose="020F0502020204030204" pitchFamily="34" charset="0"/>
                <a:cs typeface="Calibri" panose="020F0502020204030204" pitchFamily="34" charset="0"/>
              </a:rPr>
              <a:t>Neurosci</a:t>
            </a:r>
            <a:r>
              <a:rPr lang="en-US" sz="1000" dirty="0">
                <a:latin typeface="Calibri" panose="020F0502020204030204" pitchFamily="34" charset="0"/>
                <a:ea typeface="Calibri" panose="020F0502020204030204" pitchFamily="34" charset="0"/>
                <a:cs typeface="Calibri" panose="020F0502020204030204" pitchFamily="34" charset="0"/>
              </a:rPr>
              <a:t> 2022; 15: 781527.</a:t>
            </a:r>
          </a:p>
          <a:p>
            <a:pPr marL="228571" indent="-228571">
              <a:spcBef>
                <a:spcPts val="260"/>
              </a:spcBef>
              <a:buFontTx/>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AF81492-A337-72A6-14B8-31119FB91B0C}"/>
              </a:ext>
            </a:extLst>
          </p:cNvPr>
          <p:cNvSpPr>
            <a:spLocks noGrp="1"/>
          </p:cNvSpPr>
          <p:nvPr>
            <p:ph type="sldNum" sz="quarter" idx="5"/>
          </p:nvPr>
        </p:nvSpPr>
        <p:spPr/>
        <p:txBody>
          <a:bodyPr/>
          <a:lstStyle/>
          <a:p>
            <a:fld id="{E8692CD3-7335-4A71-9FDD-1A75EA640EB0}" type="slidenum">
              <a:rPr lang="en-GB" smtClean="0"/>
              <a:t>25</a:t>
            </a:fld>
            <a:endParaRPr lang="en-GB"/>
          </a:p>
        </p:txBody>
      </p:sp>
    </p:spTree>
    <p:extLst>
      <p:ext uri="{BB962C8B-B14F-4D97-AF65-F5344CB8AC3E}">
        <p14:creationId xmlns:p14="http://schemas.microsoft.com/office/powerpoint/2010/main" val="4029247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Gong H, Zhang Z, Duan Z, et al. Mechanisms of different motor neurons in the occurrence of spasticity after spinal cord injury: A narrative review. Int J Mol Sci 2025; 26 (11): 5162.</a:t>
            </a:r>
          </a:p>
          <a:p>
            <a:pPr marL="228571" indent="-228571">
              <a:spcBef>
                <a:spcPts val="260"/>
              </a:spcBef>
              <a:buAutoNum type="arabicPeriod"/>
            </a:pPr>
            <a:r>
              <a:rPr lang="en-US" sz="1000" err="1">
                <a:latin typeface="Calibri" panose="020F0502020204030204" pitchFamily="34" charset="0"/>
                <a:ea typeface="Calibri" panose="020F0502020204030204" pitchFamily="34" charset="0"/>
                <a:cs typeface="Calibri" panose="020F0502020204030204" pitchFamily="34" charset="0"/>
              </a:rPr>
              <a:t>Stifani</a:t>
            </a:r>
            <a:r>
              <a:rPr lang="en-US" sz="1000">
                <a:latin typeface="Calibri" panose="020F0502020204030204" pitchFamily="34" charset="0"/>
                <a:ea typeface="Calibri" panose="020F0502020204030204" pitchFamily="34" charset="0"/>
                <a:cs typeface="Calibri" panose="020F0502020204030204" pitchFamily="34" charset="0"/>
              </a:rPr>
              <a:t> N. Motor neurons and the generation of spinal motor neuron diversity. Front Cell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2014; 8: 293.</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Hedges. Spinal motor control and proprioception. In: Introduction to Neuroscience. Available at: https://openbooks.lib.msu.edu/introneuroscience1/. Accessed September 2025.</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endParaRPr lang="en-US" sz="100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Ganguly J, Kulshreshtha D, </a:t>
            </a:r>
            <a:r>
              <a:rPr lang="en-US" sz="1000" err="1">
                <a:latin typeface="Calibri" panose="020F0502020204030204" pitchFamily="34" charset="0"/>
                <a:ea typeface="Calibri" panose="020F0502020204030204" pitchFamily="34" charset="0"/>
                <a:cs typeface="Calibri" panose="020F0502020204030204" pitchFamily="34" charset="0"/>
              </a:rPr>
              <a:t>Almotiri</a:t>
            </a:r>
            <a:r>
              <a:rPr lang="en-US" sz="1000">
                <a:latin typeface="Calibri" panose="020F0502020204030204" pitchFamily="34" charset="0"/>
                <a:ea typeface="Calibri" panose="020F0502020204030204" pitchFamily="34" charset="0"/>
                <a:cs typeface="Calibri" panose="020F0502020204030204" pitchFamily="34" charset="0"/>
              </a:rPr>
              <a:t> M, Jog M. Muscle tone physiology and abnormalities. Toxins 2021; 13 (4): 282.</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Tuthill JC, Azim E. Proprioception. Curr Biol 2018; 28 (5): R194‒R203.</a:t>
            </a:r>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26</a:t>
            </a:fld>
            <a:endParaRPr lang="en-GB"/>
          </a:p>
        </p:txBody>
      </p:sp>
    </p:spTree>
    <p:extLst>
      <p:ext uri="{BB962C8B-B14F-4D97-AF65-F5344CB8AC3E}">
        <p14:creationId xmlns:p14="http://schemas.microsoft.com/office/powerpoint/2010/main" val="8878080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a:latin typeface="Calibri" panose="020F0502020204030204" pitchFamily="34" charset="0"/>
                <a:ea typeface="Calibri" panose="020F0502020204030204" pitchFamily="34" charset="0"/>
                <a:cs typeface="Calibri" panose="020F0502020204030204" pitchFamily="34" charset="0"/>
              </a:rPr>
              <a:t>When a peripheral nerve is damaged or destroyed, the muscles innervated by that nerve immediately become paralyzed, and gradually start wasting away (atrophy).</a:t>
            </a:r>
            <a:r>
              <a:rPr lang="en-US" sz="1000" baseline="30000">
                <a:latin typeface="Calibri" panose="020F0502020204030204" pitchFamily="34" charset="0"/>
                <a:ea typeface="Calibri" panose="020F0502020204030204" pitchFamily="34" charset="0"/>
                <a:cs typeface="Calibri" panose="020F0502020204030204" pitchFamily="34" charset="0"/>
              </a:rPr>
              <a:t>2</a:t>
            </a:r>
            <a:r>
              <a:rPr lang="en-US" sz="1000">
                <a:latin typeface="Calibri" panose="020F0502020204030204" pitchFamily="34" charset="0"/>
                <a:ea typeface="Calibri" panose="020F0502020204030204" pitchFamily="34" charset="0"/>
                <a:cs typeface="Calibri" panose="020F0502020204030204" pitchFamily="34" charset="0"/>
              </a:rPr>
              <a:t> Since peripheral nerves carry sensory as well as motor </a:t>
            </a:r>
            <a:r>
              <a:rPr lang="en-US" sz="1000" err="1">
                <a:latin typeface="Calibri" panose="020F0502020204030204" pitchFamily="34" charset="0"/>
                <a:ea typeface="Calibri" panose="020F0502020204030204" pitchFamily="34" charset="0"/>
                <a:cs typeface="Calibri" panose="020F0502020204030204" pitchFamily="34" charset="0"/>
              </a:rPr>
              <a:t>fibres</a:t>
            </a:r>
            <a:r>
              <a:rPr lang="en-US" sz="1000">
                <a:latin typeface="Calibri" panose="020F0502020204030204" pitchFamily="34" charset="0"/>
                <a:ea typeface="Calibri" panose="020F0502020204030204" pitchFamily="34" charset="0"/>
                <a:cs typeface="Calibri" panose="020F0502020204030204" pitchFamily="34" charset="0"/>
              </a:rPr>
              <a:t>, sensation in the area innervated by the nerve is also lost, along with tendon reflexes.</a:t>
            </a:r>
            <a:r>
              <a:rPr lang="en-US" sz="1000" baseline="30000">
                <a:latin typeface="Calibri" panose="020F0502020204030204" pitchFamily="34" charset="0"/>
                <a:ea typeface="Calibri" panose="020F0502020204030204" pitchFamily="34" charset="0"/>
                <a:cs typeface="Calibri" panose="020F0502020204030204" pitchFamily="34" charset="0"/>
              </a:rPr>
              <a:t>2</a:t>
            </a:r>
          </a:p>
          <a:p>
            <a:endParaRPr lang="en-US" sz="1000">
              <a:latin typeface="Calibri" panose="020F0502020204030204" pitchFamily="34" charset="0"/>
              <a:ea typeface="Calibri" panose="020F0502020204030204" pitchFamily="34" charset="0"/>
              <a:cs typeface="Calibri" panose="020F0502020204030204" pitchFamily="34" charset="0"/>
            </a:endParaRPr>
          </a:p>
          <a:p>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buAutoNum type="arabicPeriod"/>
            </a:pPr>
            <a:r>
              <a:rPr lang="en-US" sz="1000">
                <a:latin typeface="Calibri" panose="020F0502020204030204" pitchFamily="34" charset="0"/>
                <a:ea typeface="Calibri" panose="020F0502020204030204" pitchFamily="34" charset="0"/>
                <a:cs typeface="Calibri" panose="020F0502020204030204" pitchFamily="34" charset="0"/>
              </a:rPr>
              <a:t>Hedges V. Chapter 40: Spinal motor control and proprioception. In: Introduction to Neuroscience. Available at: https://openbooks.lib.msu.edu/introneuroscience1. Accessed September 2025. </a:t>
            </a:r>
          </a:p>
          <a:p>
            <a:pPr marL="228571" indent="-228571">
              <a:buFontTx/>
              <a:buAutoNum type="arabicPeriod"/>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27</a:t>
            </a:fld>
            <a:endParaRPr lang="en-GB"/>
          </a:p>
        </p:txBody>
      </p:sp>
    </p:spTree>
    <p:extLst>
      <p:ext uri="{BB962C8B-B14F-4D97-AF65-F5344CB8AC3E}">
        <p14:creationId xmlns:p14="http://schemas.microsoft.com/office/powerpoint/2010/main" val="664372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a:latin typeface="Calibri" panose="020F0502020204030204" pitchFamily="34" charset="0"/>
                <a:ea typeface="Calibri" panose="020F0502020204030204" pitchFamily="34" charset="0"/>
                <a:cs typeface="Calibri" panose="020F0502020204030204" pitchFamily="34" charset="0"/>
              </a:rPr>
              <a:t>Reference:</a:t>
            </a:r>
          </a:p>
          <a:p>
            <a:pPr marL="228571" indent="-228571">
              <a:buAutoNum type="arabicPeriod"/>
            </a:pPr>
            <a:r>
              <a:rPr lang="en-US" sz="1000">
                <a:latin typeface="Calibri" panose="020F0502020204030204" pitchFamily="34" charset="0"/>
                <a:ea typeface="Calibri" panose="020F0502020204030204" pitchFamily="34" charset="0"/>
                <a:cs typeface="Calibri" panose="020F0502020204030204" pitchFamily="34" charset="0"/>
              </a:rPr>
              <a:t>Hedges V. Chapter 40: Spinal motor control and proprioception. In: Introduction to Neuroscience. Available at: https://openbooks.lib.msu.edu/introneuroscience1. Accessed September 2025.</a:t>
            </a:r>
          </a:p>
          <a:p>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a:p>
        </p:txBody>
      </p:sp>
      <p:sp>
        <p:nvSpPr>
          <p:cNvPr id="4" name="Slide Number Placeholder 3"/>
          <p:cNvSpPr>
            <a:spLocks noGrp="1"/>
          </p:cNvSpPr>
          <p:nvPr>
            <p:ph type="sldNum" sz="quarter" idx="5"/>
          </p:nvPr>
        </p:nvSpPr>
        <p:spPr/>
        <p:txBody>
          <a:bodyPr/>
          <a:lstStyle/>
          <a:p>
            <a:fld id="{E8692CD3-7335-4A71-9FDD-1A75EA640EB0}" type="slidenum">
              <a:rPr lang="en-GB" smtClean="0"/>
              <a:t>28</a:t>
            </a:fld>
            <a:endParaRPr lang="en-GB"/>
          </a:p>
        </p:txBody>
      </p:sp>
    </p:spTree>
    <p:extLst>
      <p:ext uri="{BB962C8B-B14F-4D97-AF65-F5344CB8AC3E}">
        <p14:creationId xmlns:p14="http://schemas.microsoft.com/office/powerpoint/2010/main" val="34894809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Reference:</a:t>
            </a:r>
          </a:p>
          <a:p>
            <a:pPr marL="228571" indent="-228571">
              <a:buAutoNum type="arabicPeriod"/>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29</a:t>
            </a:fld>
            <a:endParaRPr lang="en-GB"/>
          </a:p>
        </p:txBody>
      </p:sp>
    </p:spTree>
    <p:extLst>
      <p:ext uri="{BB962C8B-B14F-4D97-AF65-F5344CB8AC3E}">
        <p14:creationId xmlns:p14="http://schemas.microsoft.com/office/powerpoint/2010/main" val="3484193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For additional information about the integration of input from the sensory and motor systems for successful motor control, please see slide 20 and its slide notes.</a:t>
            </a:r>
          </a:p>
          <a:p>
            <a:pPr>
              <a:spcBef>
                <a:spcPts val="260"/>
              </a:spcBef>
            </a:pPr>
            <a:endParaRPr lang="en-US" sz="1000">
              <a:latin typeface="Calibri" panose="020F0502020204030204" pitchFamily="34" charset="0"/>
              <a:ea typeface="Calibri" panose="020F0502020204030204" pitchFamily="34" charset="0"/>
              <a:cs typeface="Calibri" panose="020F0502020204030204" pitchFamily="34" charset="0"/>
            </a:endParaRPr>
          </a:p>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Hedges V. Spinal motor control and proprioception. In: Introduction to Neuroscience. Available at: https://openbooks.lib.msu.edu/introneuroscience1/. Accessed September 2025.</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Sakai Y, Watanabe T, Wakao N, et al. Proprioception and geriatric low back pain. Spine Surg </a:t>
            </a:r>
            <a:r>
              <a:rPr lang="en-US" sz="1000" err="1">
                <a:latin typeface="Calibri" panose="020F0502020204030204" pitchFamily="34" charset="0"/>
                <a:ea typeface="Calibri" panose="020F0502020204030204" pitchFamily="34" charset="0"/>
                <a:cs typeface="Calibri" panose="020F0502020204030204" pitchFamily="34" charset="0"/>
              </a:rPr>
              <a:t>Relat</a:t>
            </a:r>
            <a:r>
              <a:rPr lang="en-US" sz="1000">
                <a:latin typeface="Calibri" panose="020F0502020204030204" pitchFamily="34" charset="0"/>
                <a:ea typeface="Calibri" panose="020F0502020204030204" pitchFamily="34" charset="0"/>
                <a:cs typeface="Calibri" panose="020F0502020204030204" pitchFamily="34" charset="0"/>
              </a:rPr>
              <a:t> Res 2022; 6 (5): 422‒432.</a:t>
            </a:r>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E8692CD3-7335-4A71-9FDD-1A75EA640EB0}" type="slidenum">
              <a:rPr lang="en-GB" smtClean="0"/>
              <a:t>30</a:t>
            </a:fld>
            <a:endParaRPr lang="en-GB"/>
          </a:p>
        </p:txBody>
      </p:sp>
    </p:spTree>
    <p:extLst>
      <p:ext uri="{BB962C8B-B14F-4D97-AF65-F5344CB8AC3E}">
        <p14:creationId xmlns:p14="http://schemas.microsoft.com/office/powerpoint/2010/main" val="542667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A70DB-4A43-8AE8-6F10-9615F46DA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8176D-B1E8-12C7-B1D9-1AF32F96E27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564C2D-191B-1A0D-D2A8-2979CE1898CB}"/>
              </a:ext>
            </a:extLst>
          </p:cNvPr>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D3A32E5-E2FC-CCC5-0600-AB3D9690030F}"/>
              </a:ext>
            </a:extLst>
          </p:cNvPr>
          <p:cNvSpPr>
            <a:spLocks noGrp="1"/>
          </p:cNvSpPr>
          <p:nvPr>
            <p:ph type="sldNum" sz="quarter" idx="10"/>
          </p:nvPr>
        </p:nvSpPr>
        <p:spPr/>
        <p:txBody>
          <a:bodyPr/>
          <a:lstStyle/>
          <a:p>
            <a:pPr defTabSz="914283">
              <a:defRPr/>
            </a:pPr>
            <a:fld id="{037C2873-EBE5-CF42-9E30-7832FC02D1D9}" type="slidenum">
              <a:rPr lang="en-GB">
                <a:solidFill>
                  <a:prstClr val="black"/>
                </a:solidFill>
                <a:latin typeface="Calibri" panose="020F0502020204030204"/>
              </a:rPr>
              <a:pPr defTabSz="914283">
                <a:defRPr/>
              </a:pPr>
              <a:t>31</a:t>
            </a:fld>
            <a:endParaRPr lang="en-GB">
              <a:solidFill>
                <a:prstClr val="black"/>
              </a:solidFill>
              <a:latin typeface="Calibri" panose="020F0502020204030204"/>
            </a:endParaRPr>
          </a:p>
        </p:txBody>
      </p:sp>
    </p:spTree>
    <p:extLst>
      <p:ext uri="{BB962C8B-B14F-4D97-AF65-F5344CB8AC3E}">
        <p14:creationId xmlns:p14="http://schemas.microsoft.com/office/powerpoint/2010/main" val="3447596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Rolls ET. </a:t>
            </a:r>
            <a:r>
              <a:rPr lang="en-GB" sz="1000">
                <a:latin typeface="Calibri" panose="020F0502020204030204" pitchFamily="34" charset="0"/>
                <a:ea typeface="Calibri" panose="020F0502020204030204" pitchFamily="34" charset="0"/>
                <a:cs typeface="Calibri" panose="020F0502020204030204" pitchFamily="34" charset="0"/>
              </a:rPr>
              <a:t>Limbic systems for emotion and for memory, but no single limbic system. Cortex 2015; 62: 119–157. </a:t>
            </a:r>
            <a:endParaRPr lang="en-US" sz="100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Song J. Amygdala activity and amygdala-hippocampus connectivity: Metabolic diseases, dementia, and neuropsychiatric issues. Biomed </a:t>
            </a:r>
            <a:r>
              <a:rPr lang="en-US" sz="1000" err="1">
                <a:latin typeface="Calibri" panose="020F0502020204030204" pitchFamily="34" charset="0"/>
                <a:ea typeface="Calibri" panose="020F0502020204030204" pitchFamily="34" charset="0"/>
                <a:cs typeface="Calibri" panose="020F0502020204030204" pitchFamily="34" charset="0"/>
              </a:rPr>
              <a:t>Pharmacother</a:t>
            </a:r>
            <a:r>
              <a:rPr lang="en-US" sz="1000">
                <a:latin typeface="Calibri" panose="020F0502020204030204" pitchFamily="34" charset="0"/>
                <a:ea typeface="Calibri" panose="020F0502020204030204" pitchFamily="34" charset="0"/>
                <a:cs typeface="Calibri" panose="020F0502020204030204" pitchFamily="34" charset="0"/>
              </a:rPr>
              <a:t> 2023; 162: 114647.</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Jones MP, Dilley JB, Drossman D, Crowell MD. Brain–gut connections in functional GI disorders: anatomic and physiologic relationships. </a:t>
            </a:r>
            <a:r>
              <a:rPr lang="en-US" sz="1000" err="1">
                <a:latin typeface="Calibri" panose="020F0502020204030204" pitchFamily="34" charset="0"/>
                <a:ea typeface="Calibri" panose="020F0502020204030204" pitchFamily="34" charset="0"/>
                <a:cs typeface="Calibri" panose="020F0502020204030204" pitchFamily="34" charset="0"/>
              </a:rPr>
              <a:t>Neurogastroenterol</a:t>
            </a:r>
            <a:r>
              <a:rPr lang="en-US" sz="1000">
                <a:latin typeface="Calibri" panose="020F0502020204030204" pitchFamily="34" charset="0"/>
                <a:ea typeface="Calibri" panose="020F0502020204030204" pitchFamily="34" charset="0"/>
                <a:cs typeface="Calibri" panose="020F0502020204030204" pitchFamily="34" charset="0"/>
              </a:rPr>
              <a:t> Motil 2006; 18 (2): 91‒103.</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Stover PJ, Field MS, Andermann ML, et al. Neurobiology of eating behavior, nutrition, and health. J Intern Med 2023; 294 (5): 582‒604.</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Yang L, </a:t>
            </a:r>
            <a:r>
              <a:rPr lang="en-US" sz="1000" err="1">
                <a:latin typeface="Calibri" panose="020F0502020204030204" pitchFamily="34" charset="0"/>
                <a:ea typeface="Calibri" panose="020F0502020204030204" pitchFamily="34" charset="0"/>
                <a:cs typeface="Calibri" panose="020F0502020204030204" pitchFamily="34" charset="0"/>
              </a:rPr>
              <a:t>Comninos</a:t>
            </a:r>
            <a:r>
              <a:rPr lang="en-US" sz="1000">
                <a:latin typeface="Calibri" panose="020F0502020204030204" pitchFamily="34" charset="0"/>
                <a:ea typeface="Calibri" panose="020F0502020204030204" pitchFamily="34" charset="0"/>
                <a:cs typeface="Calibri" panose="020F0502020204030204" pitchFamily="34" charset="0"/>
              </a:rPr>
              <a:t> WS, </a:t>
            </a:r>
            <a:r>
              <a:rPr lang="en-US" sz="1000" err="1">
                <a:latin typeface="Calibri" panose="020F0502020204030204" pitchFamily="34" charset="0"/>
                <a:ea typeface="Calibri" panose="020F0502020204030204" pitchFamily="34" charset="0"/>
                <a:cs typeface="Calibri" panose="020F0502020204030204" pitchFamily="34" charset="0"/>
              </a:rPr>
              <a:t>Dhillo</a:t>
            </a:r>
            <a:r>
              <a:rPr lang="en-US" sz="1000">
                <a:latin typeface="Calibri" panose="020F0502020204030204" pitchFamily="34" charset="0"/>
                <a:ea typeface="Calibri" panose="020F0502020204030204" pitchFamily="34" charset="0"/>
                <a:cs typeface="Calibri" panose="020F0502020204030204" pitchFamily="34" charset="0"/>
              </a:rPr>
              <a:t> WS. Intrinsic links among, sex, emotion, and reproduction. Cell Mol Life Sci 2018; 75 (12): 2197‒2210.</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Liberati AS, Perrotta G. Neuroanatomical and functional correlates in post-traumatic stress disorder: A narrative review. </a:t>
            </a:r>
            <a:r>
              <a:rPr lang="en-US" sz="1000" err="1">
                <a:latin typeface="Calibri" panose="020F0502020204030204" pitchFamily="34" charset="0"/>
                <a:ea typeface="Calibri" panose="020F0502020204030204" pitchFamily="34" charset="0"/>
                <a:cs typeface="Calibri" panose="020F0502020204030204" pitchFamily="34" charset="0"/>
              </a:rPr>
              <a:t>Ibrain</a:t>
            </a:r>
            <a:r>
              <a:rPr lang="en-US" sz="1000">
                <a:latin typeface="Calibri" panose="020F0502020204030204" pitchFamily="34" charset="0"/>
                <a:ea typeface="Calibri" panose="020F0502020204030204" pitchFamily="34" charset="0"/>
                <a:cs typeface="Calibri" panose="020F0502020204030204" pitchFamily="34" charset="0"/>
              </a:rPr>
              <a:t> 2024; 10 (1): 46‒58.</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Adjamian P, Hall DA, Palmer AR, et al. Neuroanatomical abnormalities in chronic tinnitus in the human brain.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a:t>
            </a:r>
            <a:r>
              <a:rPr lang="en-US" sz="1000" err="1">
                <a:latin typeface="Calibri" panose="020F0502020204030204" pitchFamily="34" charset="0"/>
                <a:ea typeface="Calibri" panose="020F0502020204030204" pitchFamily="34" charset="0"/>
                <a:cs typeface="Calibri" panose="020F0502020204030204" pitchFamily="34" charset="0"/>
              </a:rPr>
              <a:t>Biobehav</a:t>
            </a:r>
            <a:r>
              <a:rPr lang="en-US" sz="1000">
                <a:latin typeface="Calibri" panose="020F0502020204030204" pitchFamily="34" charset="0"/>
                <a:ea typeface="Calibri" panose="020F0502020204030204" pitchFamily="34" charset="0"/>
                <a:cs typeface="Calibri" panose="020F0502020204030204" pitchFamily="34" charset="0"/>
              </a:rPr>
              <a:t> Rev 2014; 45: 119‒133.</a:t>
            </a:r>
            <a:endParaRPr lang="en-GB"/>
          </a:p>
        </p:txBody>
      </p:sp>
      <p:sp>
        <p:nvSpPr>
          <p:cNvPr id="4" name="Slide Number Placeholder 3"/>
          <p:cNvSpPr>
            <a:spLocks noGrp="1"/>
          </p:cNvSpPr>
          <p:nvPr>
            <p:ph type="sldNum" sz="quarter" idx="5"/>
          </p:nvPr>
        </p:nvSpPr>
        <p:spPr/>
        <p:txBody>
          <a:bodyPr/>
          <a:lstStyle/>
          <a:p>
            <a:fld id="{E8692CD3-7335-4A71-9FDD-1A75EA640EB0}" type="slidenum">
              <a:rPr lang="en-GB" smtClean="0"/>
              <a:t>32</a:t>
            </a:fld>
            <a:endParaRPr lang="en-GB"/>
          </a:p>
        </p:txBody>
      </p:sp>
    </p:spTree>
    <p:extLst>
      <p:ext uri="{BB962C8B-B14F-4D97-AF65-F5344CB8AC3E}">
        <p14:creationId xmlns:p14="http://schemas.microsoft.com/office/powerpoint/2010/main" val="22294669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Song J. Amygdala activity and amygdala-hippocampus connectivity: Metabolic diseases, dementia, and neuropsychiatric issues. Biomed </a:t>
            </a:r>
            <a:r>
              <a:rPr lang="en-US" sz="1000" err="1">
                <a:latin typeface="Calibri" panose="020F0502020204030204" pitchFamily="34" charset="0"/>
                <a:ea typeface="Calibri" panose="020F0502020204030204" pitchFamily="34" charset="0"/>
                <a:cs typeface="Calibri" panose="020F0502020204030204" pitchFamily="34" charset="0"/>
              </a:rPr>
              <a:t>Pharmacother</a:t>
            </a:r>
            <a:r>
              <a:rPr lang="en-US" sz="1000">
                <a:latin typeface="Calibri" panose="020F0502020204030204" pitchFamily="34" charset="0"/>
                <a:ea typeface="Calibri" panose="020F0502020204030204" pitchFamily="34" charset="0"/>
                <a:cs typeface="Calibri" panose="020F0502020204030204" pitchFamily="34" charset="0"/>
              </a:rPr>
              <a:t> 2023; 162: 114647.</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Jones MP, Dilley JB, Drossman D, Crowell MD. Brain–gut connections in functional GI disorders: anatomic and physiologic relationships. </a:t>
            </a:r>
            <a:r>
              <a:rPr lang="en-US" sz="1000" err="1">
                <a:latin typeface="Calibri" panose="020F0502020204030204" pitchFamily="34" charset="0"/>
                <a:ea typeface="Calibri" panose="020F0502020204030204" pitchFamily="34" charset="0"/>
                <a:cs typeface="Calibri" panose="020F0502020204030204" pitchFamily="34" charset="0"/>
              </a:rPr>
              <a:t>Neurogastroenterol</a:t>
            </a:r>
            <a:r>
              <a:rPr lang="en-US" sz="1000">
                <a:latin typeface="Calibri" panose="020F0502020204030204" pitchFamily="34" charset="0"/>
                <a:ea typeface="Calibri" panose="020F0502020204030204" pitchFamily="34" charset="0"/>
                <a:cs typeface="Calibri" panose="020F0502020204030204" pitchFamily="34" charset="0"/>
              </a:rPr>
              <a:t> Motil 2006; 18 (2): 91‒103.</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Šimić G, </a:t>
            </a:r>
            <a:r>
              <a:rPr lang="en-US" sz="1000" err="1">
                <a:latin typeface="Calibri" panose="020F0502020204030204" pitchFamily="34" charset="0"/>
                <a:ea typeface="Calibri" panose="020F0502020204030204" pitchFamily="34" charset="0"/>
                <a:cs typeface="Calibri" panose="020F0502020204030204" pitchFamily="34" charset="0"/>
              </a:rPr>
              <a:t>Tkalcic</a:t>
            </a:r>
            <a:r>
              <a:rPr lang="en-US" sz="1000">
                <a:latin typeface="Calibri" panose="020F0502020204030204" pitchFamily="34" charset="0"/>
                <a:ea typeface="Calibri" panose="020F0502020204030204" pitchFamily="34" charset="0"/>
                <a:cs typeface="Calibri" panose="020F0502020204030204" pitchFamily="34" charset="0"/>
              </a:rPr>
              <a:t> M, Vukic V, et al. Understanding emotions: Origins and roles of the amygdala. Biomolecules 2021; 11 (6): 823.</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Torrico TJ, </a:t>
            </a:r>
            <a:r>
              <a:rPr lang="en-US" sz="1000" err="1">
                <a:latin typeface="Calibri" panose="020F0502020204030204" pitchFamily="34" charset="0"/>
                <a:ea typeface="Calibri" panose="020F0502020204030204" pitchFamily="34" charset="0"/>
                <a:cs typeface="Calibri" panose="020F0502020204030204" pitchFamily="34" charset="0"/>
              </a:rPr>
              <a:t>Abdijadid</a:t>
            </a:r>
            <a:r>
              <a:rPr lang="en-US" sz="1000">
                <a:latin typeface="Calibri" panose="020F0502020204030204" pitchFamily="34" charset="0"/>
                <a:ea typeface="Calibri" panose="020F0502020204030204" pitchFamily="34" charset="0"/>
                <a:cs typeface="Calibri" panose="020F0502020204030204" pitchFamily="34" charset="0"/>
              </a:rPr>
              <a:t> S. Neuroanatomy, limbic system. </a:t>
            </a:r>
            <a:r>
              <a:rPr lang="en-US" sz="1000" err="1">
                <a:latin typeface="Calibri" panose="020F0502020204030204" pitchFamily="34" charset="0"/>
                <a:ea typeface="Calibri" panose="020F0502020204030204" pitchFamily="34" charset="0"/>
                <a:cs typeface="Calibri" panose="020F0502020204030204" pitchFamily="34" charset="0"/>
              </a:rPr>
              <a:t>StatPearls</a:t>
            </a:r>
            <a:r>
              <a:rPr lang="en-US" sz="1000">
                <a:latin typeface="Calibri" panose="020F0502020204030204" pitchFamily="34" charset="0"/>
                <a:ea typeface="Calibri" panose="020F0502020204030204" pitchFamily="34" charset="0"/>
                <a:cs typeface="Calibri" panose="020F0502020204030204" pitchFamily="34" charset="0"/>
              </a:rPr>
              <a:t> [internet]. July 2023. Accessed September 2025.</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Torrico TJ, </a:t>
            </a:r>
            <a:r>
              <a:rPr lang="en-US" sz="1000" err="1">
                <a:latin typeface="Calibri" panose="020F0502020204030204" pitchFamily="34" charset="0"/>
                <a:ea typeface="Calibri" panose="020F0502020204030204" pitchFamily="34" charset="0"/>
                <a:cs typeface="Calibri" panose="020F0502020204030204" pitchFamily="34" charset="0"/>
              </a:rPr>
              <a:t>Munakomi</a:t>
            </a:r>
            <a:r>
              <a:rPr lang="en-US" sz="1000">
                <a:latin typeface="Calibri" panose="020F0502020204030204" pitchFamily="34" charset="0"/>
                <a:ea typeface="Calibri" panose="020F0502020204030204" pitchFamily="34" charset="0"/>
                <a:cs typeface="Calibri" panose="020F0502020204030204" pitchFamily="34" charset="0"/>
              </a:rPr>
              <a:t> S. Neuroanatomy, thalamus. </a:t>
            </a:r>
            <a:r>
              <a:rPr lang="en-US" sz="1000" err="1">
                <a:latin typeface="Calibri" panose="020F0502020204030204" pitchFamily="34" charset="0"/>
                <a:ea typeface="Calibri" panose="020F0502020204030204" pitchFamily="34" charset="0"/>
                <a:cs typeface="Calibri" panose="020F0502020204030204" pitchFamily="34" charset="0"/>
              </a:rPr>
              <a:t>StatPearls</a:t>
            </a:r>
            <a:r>
              <a:rPr lang="en-US" sz="1000">
                <a:latin typeface="Calibri" panose="020F0502020204030204" pitchFamily="34" charset="0"/>
                <a:ea typeface="Calibri" panose="020F0502020204030204" pitchFamily="34" charset="0"/>
                <a:cs typeface="Calibri" panose="020F0502020204030204" pitchFamily="34" charset="0"/>
              </a:rPr>
              <a:t> [internet]. July 2023. Accessed September 2025.</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Goel M, Mittal A, Jain VR, et al. Integrative functions of the hypothalamus: Linking cognition, emotion and physiology for well-being and adaptability. Ann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2025; 32 (2): 128‒142.</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Posner MI, Rothbart MK, Sheese BE, Tang Y. The anterior cingulate gyrus and the mechanism of self-regulation. </a:t>
            </a:r>
            <a:r>
              <a:rPr lang="en-US" sz="1000" err="1">
                <a:latin typeface="Calibri" panose="020F0502020204030204" pitchFamily="34" charset="0"/>
                <a:ea typeface="Calibri" panose="020F0502020204030204" pitchFamily="34" charset="0"/>
                <a:cs typeface="Calibri" panose="020F0502020204030204" pitchFamily="34" charset="0"/>
              </a:rPr>
              <a:t>Cogn</a:t>
            </a:r>
            <a:r>
              <a:rPr lang="en-US" sz="1000">
                <a:latin typeface="Calibri" panose="020F0502020204030204" pitchFamily="34" charset="0"/>
                <a:ea typeface="Calibri" panose="020F0502020204030204" pitchFamily="34" charset="0"/>
                <a:cs typeface="Calibri" panose="020F0502020204030204" pitchFamily="34" charset="0"/>
              </a:rPr>
              <a:t> Affect </a:t>
            </a:r>
            <a:r>
              <a:rPr lang="en-US" sz="1000" err="1">
                <a:latin typeface="Calibri" panose="020F0502020204030204" pitchFamily="34" charset="0"/>
                <a:ea typeface="Calibri" panose="020F0502020204030204" pitchFamily="34" charset="0"/>
                <a:cs typeface="Calibri" panose="020F0502020204030204" pitchFamily="34" charset="0"/>
              </a:rPr>
              <a:t>Behav</a:t>
            </a:r>
            <a:r>
              <a:rPr lang="en-US" sz="1000">
                <a:latin typeface="Calibri" panose="020F0502020204030204" pitchFamily="34" charset="0"/>
                <a:ea typeface="Calibri" panose="020F0502020204030204" pitchFamily="34" charset="0"/>
                <a:cs typeface="Calibri" panose="020F0502020204030204" pitchFamily="34" charset="0"/>
              </a:rPr>
              <a:t>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2007; 7 (4): 391‒395.</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a:spcBef>
                <a:spcPts val="260"/>
              </a:spcBef>
              <a:buAutoNum type="arabicPeriod"/>
            </a:pPr>
            <a:r>
              <a:rPr lang="en-US" sz="1000">
                <a:latin typeface="Calibri" panose="020F0502020204030204" pitchFamily="34" charset="0"/>
                <a:ea typeface="Calibri" panose="020F0502020204030204" pitchFamily="34" charset="0"/>
                <a:cs typeface="Calibri" panose="020F0502020204030204" pitchFamily="34" charset="0"/>
              </a:rPr>
              <a:t>Young CB, Reddy V, Sonne J. Neuroanatomy, basal ganglia. </a:t>
            </a:r>
            <a:r>
              <a:rPr lang="en-US" sz="1000" err="1">
                <a:latin typeface="Calibri" panose="020F0502020204030204" pitchFamily="34" charset="0"/>
                <a:ea typeface="Calibri" panose="020F0502020204030204" pitchFamily="34" charset="0"/>
                <a:cs typeface="Calibri" panose="020F0502020204030204" pitchFamily="34" charset="0"/>
              </a:rPr>
              <a:t>StatPearls</a:t>
            </a:r>
            <a:r>
              <a:rPr lang="en-US" sz="1000">
                <a:latin typeface="Calibri" panose="020F0502020204030204" pitchFamily="34" charset="0"/>
                <a:ea typeface="Calibri" panose="020F0502020204030204" pitchFamily="34" charset="0"/>
                <a:cs typeface="Calibri" panose="020F0502020204030204" pitchFamily="34" charset="0"/>
              </a:rPr>
              <a:t> [internet]. July 2023. Accessed September 2025.</a:t>
            </a:r>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33</a:t>
            </a:fld>
            <a:endParaRPr lang="da-DK">
              <a:solidFill>
                <a:prstClr val="black"/>
              </a:solidFill>
              <a:latin typeface="Calibri" panose="020F0502020204030204"/>
            </a:endParaRPr>
          </a:p>
        </p:txBody>
      </p:sp>
    </p:spTree>
    <p:extLst>
      <p:ext uri="{BB962C8B-B14F-4D97-AF65-F5344CB8AC3E}">
        <p14:creationId xmlns:p14="http://schemas.microsoft.com/office/powerpoint/2010/main" val="18805280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140B56A-EC3F-4364-B921-3ECA07798CAE}" type="slidenum">
              <a:rPr lang="en-GB" smtClean="0"/>
              <a:t>34</a:t>
            </a:fld>
            <a:endParaRPr lang="en-GB"/>
          </a:p>
        </p:txBody>
      </p:sp>
    </p:spTree>
    <p:extLst>
      <p:ext uri="{BB962C8B-B14F-4D97-AF65-F5344CB8AC3E}">
        <p14:creationId xmlns:p14="http://schemas.microsoft.com/office/powerpoint/2010/main" val="783112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140B56A-EC3F-4364-B921-3ECA07798CAE}" type="slidenum">
              <a:rPr lang="en-GB" smtClean="0"/>
              <a:t>35</a:t>
            </a:fld>
            <a:endParaRPr lang="en-GB"/>
          </a:p>
        </p:txBody>
      </p:sp>
    </p:spTree>
    <p:extLst>
      <p:ext uri="{BB962C8B-B14F-4D97-AF65-F5344CB8AC3E}">
        <p14:creationId xmlns:p14="http://schemas.microsoft.com/office/powerpoint/2010/main" val="182866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2.jpe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3.svg"/><Relationship Id="rId5" Type="http://schemas.openxmlformats.org/officeDocument/2006/relationships/image" Target="../media/image21.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37.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5.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hyperlink" Target="https://nba.uth.tmc.edu/neuroscienc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5.xml"/><Relationship Id="rId1" Type="http://schemas.openxmlformats.org/officeDocument/2006/relationships/tags" Target="../tags/tag3.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outdoor object, web&#10;&#10;Description automatically generated">
            <a:extLst>
              <a:ext uri="{FF2B5EF4-FFF2-40B4-BE49-F238E27FC236}">
                <a16:creationId xmlns:a16="http://schemas.microsoft.com/office/drawing/2014/main" id="{35E6B621-4A2C-4674-8A00-39C168E013DD}"/>
              </a:ext>
            </a:extLst>
          </p:cNvPr>
          <p:cNvPicPr>
            <a:picLocks noGrp="1" noChangeAspect="1"/>
          </p:cNvPicPr>
          <p:nvPr>
            <p:ph type="pic" sz="quarter" idx="16"/>
          </p:nvPr>
        </p:nvPicPr>
        <p:blipFill>
          <a:blip r:embed="rId3"/>
          <a:srcRect l="8858" r="8858"/>
          <a:stretch/>
        </p:blipFill>
        <p:spPr/>
      </p:pic>
      <p:sp>
        <p:nvSpPr>
          <p:cNvPr id="4" name="Text Placeholder 3">
            <a:extLst>
              <a:ext uri="{FF2B5EF4-FFF2-40B4-BE49-F238E27FC236}">
                <a16:creationId xmlns:a16="http://schemas.microsoft.com/office/drawing/2014/main" id="{C0760429-5C5A-4A67-8940-1029421F6A1F}"/>
              </a:ext>
            </a:extLst>
          </p:cNvPr>
          <p:cNvSpPr>
            <a:spLocks noGrp="1"/>
          </p:cNvSpPr>
          <p:nvPr>
            <p:ph type="body" sz="quarter" idx="17"/>
          </p:nvPr>
        </p:nvSpPr>
        <p:spPr/>
        <p:txBody>
          <a:bodyPr/>
          <a:lstStyle/>
          <a:p>
            <a:r>
              <a:rPr lang="en-GB" noProof="0">
                <a:solidFill>
                  <a:schemeClr val="accent2">
                    <a:lumMod val="50000"/>
                  </a:schemeClr>
                </a:solidFill>
              </a:rPr>
              <a:t>Fundamentals of neurobiology</a:t>
            </a:r>
          </a:p>
        </p:txBody>
      </p:sp>
      <p:sp>
        <p:nvSpPr>
          <p:cNvPr id="5" name="Text Placeholder 4">
            <a:extLst>
              <a:ext uri="{FF2B5EF4-FFF2-40B4-BE49-F238E27FC236}">
                <a16:creationId xmlns:a16="http://schemas.microsoft.com/office/drawing/2014/main" id="{38DCB6B5-9072-4295-8643-D01BE2A380C6}"/>
              </a:ext>
            </a:extLst>
          </p:cNvPr>
          <p:cNvSpPr>
            <a:spLocks noGrp="1"/>
          </p:cNvSpPr>
          <p:nvPr>
            <p:ph type="body" sz="quarter" idx="18"/>
          </p:nvPr>
        </p:nvSpPr>
        <p:spPr/>
        <p:txBody>
          <a:bodyPr/>
          <a:lstStyle/>
          <a:p>
            <a:pPr lvl="0"/>
            <a:r>
              <a:rPr lang="en-GB"/>
              <a:t>Systems</a:t>
            </a:r>
            <a:r>
              <a:rPr lang="en-GB" noProof="0"/>
              <a:t> neuroscience</a:t>
            </a:r>
          </a:p>
        </p:txBody>
      </p:sp>
    </p:spTree>
    <p:extLst>
      <p:ext uri="{BB962C8B-B14F-4D97-AF65-F5344CB8AC3E}">
        <p14:creationId xmlns:p14="http://schemas.microsoft.com/office/powerpoint/2010/main" val="591191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CDF06D-82F6-5246-06DF-EE8D28C401AD}"/>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ECBDC970-235E-2D5F-4404-45B0D17EF6FA}"/>
              </a:ext>
            </a:extLst>
          </p:cNvPr>
          <p:cNvSpPr>
            <a:spLocks noGrp="1"/>
          </p:cNvSpPr>
          <p:nvPr>
            <p:ph type="title"/>
          </p:nvPr>
        </p:nvSpPr>
        <p:spPr/>
        <p:txBody>
          <a:bodyPr/>
          <a:lstStyle/>
          <a:p>
            <a:r>
              <a:rPr lang="en-GB" noProof="0"/>
              <a:t>Neural systems</a:t>
            </a:r>
          </a:p>
        </p:txBody>
      </p:sp>
      <p:sp>
        <p:nvSpPr>
          <p:cNvPr id="9" name="Picture Placeholder 1">
            <a:extLst>
              <a:ext uri="{FF2B5EF4-FFF2-40B4-BE49-F238E27FC236}">
                <a16:creationId xmlns:a16="http://schemas.microsoft.com/office/drawing/2014/main" id="{BB7A091F-9F0C-5827-87A8-B92C38F10A4F}"/>
              </a:ext>
            </a:extLst>
          </p:cNvPr>
          <p:cNvSpPr>
            <a:spLocks noGrp="1"/>
          </p:cNvSpPr>
          <p:nvPr>
            <p:ph idx="19"/>
          </p:nvPr>
        </p:nvSpPr>
        <p:spPr>
          <a:xfrm>
            <a:off x="539750" y="1416785"/>
            <a:ext cx="10646181" cy="4415215"/>
          </a:xfrm>
        </p:spPr>
        <p:txBody>
          <a:bodyPr/>
          <a:lstStyle/>
          <a:p>
            <a:r>
              <a:rPr lang="en-GB" dirty="0"/>
              <a:t>The nervous system can also be described as a set of functional systems</a:t>
            </a:r>
            <a:r>
              <a:rPr lang="en-GB" baseline="30000" dirty="0"/>
              <a:t>1</a:t>
            </a:r>
          </a:p>
          <a:p>
            <a:pPr lvl="1"/>
            <a:r>
              <a:rPr lang="en-GB" dirty="0"/>
              <a:t>A </a:t>
            </a:r>
            <a:r>
              <a:rPr lang="en-GB" b="1" dirty="0"/>
              <a:t>system</a:t>
            </a:r>
            <a:r>
              <a:rPr lang="en-GB" dirty="0"/>
              <a:t> is a circuit of neurons linked together to process functionally related information and perform specific tasks</a:t>
            </a:r>
          </a:p>
          <a:p>
            <a:pPr lvl="1"/>
            <a:r>
              <a:rPr lang="en-GB" dirty="0"/>
              <a:t>A </a:t>
            </a:r>
            <a:r>
              <a:rPr lang="en-GB" b="1" dirty="0"/>
              <a:t>functional system </a:t>
            </a:r>
            <a:r>
              <a:rPr lang="en-GB" dirty="0"/>
              <a:t>of the nervous system will generally traverse more than one region of the brain</a:t>
            </a:r>
          </a:p>
          <a:p>
            <a:r>
              <a:rPr lang="en-GB" noProof="0" dirty="0"/>
              <a:t>Neural systems fall into three broad categories:</a:t>
            </a:r>
            <a:r>
              <a:rPr lang="en-GB" baseline="30000" noProof="0" dirty="0"/>
              <a:t>1</a:t>
            </a:r>
          </a:p>
        </p:txBody>
      </p:sp>
      <p:sp>
        <p:nvSpPr>
          <p:cNvPr id="19" name="Text Placeholder 18">
            <a:extLst>
              <a:ext uri="{FF2B5EF4-FFF2-40B4-BE49-F238E27FC236}">
                <a16:creationId xmlns:a16="http://schemas.microsoft.com/office/drawing/2014/main" id="{F4045E03-81EF-7092-3600-17CF1F20B7A1}"/>
              </a:ext>
            </a:extLst>
          </p:cNvPr>
          <p:cNvSpPr>
            <a:spLocks noGrp="1"/>
          </p:cNvSpPr>
          <p:nvPr>
            <p:ph type="body" sz="quarter" idx="18"/>
          </p:nvPr>
        </p:nvSpPr>
        <p:spPr/>
        <p:txBody>
          <a:bodyPr/>
          <a:lstStyle/>
          <a:p>
            <a:r>
              <a:rPr lang="en-GB"/>
              <a:t>CNS=central nervous system; PNS=peripheral nervous system</a:t>
            </a:r>
          </a:p>
          <a:p>
            <a:endParaRPr lang="en-GB"/>
          </a:p>
          <a:p>
            <a:r>
              <a:rPr lang="en-GB"/>
              <a:t>1. Augustine et al. Neuroscience, 7</a:t>
            </a:r>
            <a:r>
              <a:rPr lang="en-GB" baseline="30000"/>
              <a:t>th</a:t>
            </a:r>
            <a:r>
              <a:rPr lang="en-GB"/>
              <a:t> edition. 2023; 2. Kandel et al. Principles of Neural Science, 6</a:t>
            </a:r>
            <a:r>
              <a:rPr lang="en-GB" baseline="30000"/>
              <a:t>th</a:t>
            </a:r>
            <a:r>
              <a:rPr lang="en-GB"/>
              <a:t> edition. McGraw-Hill Professional; 2021</a:t>
            </a:r>
          </a:p>
        </p:txBody>
      </p:sp>
      <p:sp>
        <p:nvSpPr>
          <p:cNvPr id="7" name="Slide Number Placeholder 6">
            <a:extLst>
              <a:ext uri="{FF2B5EF4-FFF2-40B4-BE49-F238E27FC236}">
                <a16:creationId xmlns:a16="http://schemas.microsoft.com/office/drawing/2014/main" id="{39660FD1-2D52-C677-4801-5D5FB59C8096}"/>
              </a:ext>
            </a:extLst>
          </p:cNvPr>
          <p:cNvSpPr>
            <a:spLocks noGrp="1"/>
          </p:cNvSpPr>
          <p:nvPr>
            <p:ph type="sldNum" sz="quarter" idx="4"/>
          </p:nvPr>
        </p:nvSpPr>
        <p:spPr/>
        <p:txBody>
          <a:bodyPr/>
          <a:lstStyle/>
          <a:p>
            <a:pPr lvl="0"/>
            <a:fld id="{6DBC486D-4FAB-B746-8B02-8D7C842291C6}" type="slidenum">
              <a:rPr lang="en-GB" noProof="0" smtClean="0"/>
              <a:pPr lvl="0"/>
              <a:t>2</a:t>
            </a:fld>
            <a:endParaRPr lang="en-GB" noProof="0"/>
          </a:p>
        </p:txBody>
      </p:sp>
      <p:sp>
        <p:nvSpPr>
          <p:cNvPr id="21" name="Rectangle: Diagonal Corners Rounded 20">
            <a:extLst>
              <a:ext uri="{FF2B5EF4-FFF2-40B4-BE49-F238E27FC236}">
                <a16:creationId xmlns:a16="http://schemas.microsoft.com/office/drawing/2014/main" id="{A1689588-A2FB-D2A6-34D8-D71D415D2798}"/>
              </a:ext>
            </a:extLst>
          </p:cNvPr>
          <p:cNvSpPr/>
          <p:nvPr/>
        </p:nvSpPr>
        <p:spPr>
          <a:xfrm>
            <a:off x="539749" y="3083560"/>
            <a:ext cx="3600000" cy="2678081"/>
          </a:xfrm>
          <a:prstGeom prst="round2DiagRect">
            <a:avLst>
              <a:gd name="adj1" fmla="val 0"/>
              <a:gd name="adj2" fmla="val 23104"/>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F1A01"/>
              </a:solidFill>
            </a:endParaRPr>
          </a:p>
        </p:txBody>
      </p:sp>
      <p:sp>
        <p:nvSpPr>
          <p:cNvPr id="22" name="Rectangle: Diagonal Corners Rounded 21">
            <a:extLst>
              <a:ext uri="{FF2B5EF4-FFF2-40B4-BE49-F238E27FC236}">
                <a16:creationId xmlns:a16="http://schemas.microsoft.com/office/drawing/2014/main" id="{256F296E-F0B0-0EBD-55F8-6DB631A1F4C2}"/>
              </a:ext>
            </a:extLst>
          </p:cNvPr>
          <p:cNvSpPr/>
          <p:nvPr/>
        </p:nvSpPr>
        <p:spPr>
          <a:xfrm>
            <a:off x="4296001" y="3083560"/>
            <a:ext cx="3600000" cy="2678081"/>
          </a:xfrm>
          <a:prstGeom prst="round2DiagRect">
            <a:avLst>
              <a:gd name="adj1" fmla="val 0"/>
              <a:gd name="adj2" fmla="val 23104"/>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rgbClr val="3F1A01"/>
              </a:solidFill>
            </a:endParaRPr>
          </a:p>
        </p:txBody>
      </p:sp>
      <p:sp>
        <p:nvSpPr>
          <p:cNvPr id="23" name="Rectangle: Diagonal Corners Rounded 22">
            <a:extLst>
              <a:ext uri="{FF2B5EF4-FFF2-40B4-BE49-F238E27FC236}">
                <a16:creationId xmlns:a16="http://schemas.microsoft.com/office/drawing/2014/main" id="{12A75C3E-7293-33C9-659C-7A1E21AD484C}"/>
              </a:ext>
            </a:extLst>
          </p:cNvPr>
          <p:cNvSpPr/>
          <p:nvPr/>
        </p:nvSpPr>
        <p:spPr>
          <a:xfrm>
            <a:off x="8052253" y="3083560"/>
            <a:ext cx="3600000" cy="2678081"/>
          </a:xfrm>
          <a:prstGeom prst="round2DiagRect">
            <a:avLst>
              <a:gd name="adj1" fmla="val 0"/>
              <a:gd name="adj2" fmla="val 23104"/>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aseline="30000">
              <a:solidFill>
                <a:srgbClr val="3F1A01"/>
              </a:solidFill>
            </a:endParaRPr>
          </a:p>
        </p:txBody>
      </p:sp>
      <p:sp>
        <p:nvSpPr>
          <p:cNvPr id="25" name="TextBox 24">
            <a:extLst>
              <a:ext uri="{FF2B5EF4-FFF2-40B4-BE49-F238E27FC236}">
                <a16:creationId xmlns:a16="http://schemas.microsoft.com/office/drawing/2014/main" id="{407C42A2-E35F-DA24-7448-0B357AD47B2A}"/>
              </a:ext>
            </a:extLst>
          </p:cNvPr>
          <p:cNvSpPr txBox="1"/>
          <p:nvPr/>
        </p:nvSpPr>
        <p:spPr>
          <a:xfrm>
            <a:off x="590547" y="3181952"/>
            <a:ext cx="3549202" cy="2262158"/>
          </a:xfrm>
          <a:prstGeom prst="rect">
            <a:avLst/>
          </a:prstGeom>
          <a:noFill/>
        </p:spPr>
        <p:txBody>
          <a:bodyPr wrap="square">
            <a:spAutoFit/>
          </a:bodyPr>
          <a:lstStyle/>
          <a:p>
            <a:pPr algn="ctr"/>
            <a:r>
              <a:rPr lang="en-GB" sz="1400" b="1">
                <a:solidFill>
                  <a:srgbClr val="3F1A01"/>
                </a:solidFill>
              </a:rPr>
              <a:t>Sensory systems</a:t>
            </a:r>
          </a:p>
          <a:p>
            <a:pPr marL="285750" indent="-285750">
              <a:spcBef>
                <a:spcPts val="1800"/>
              </a:spcBef>
              <a:buFont typeface="Arial" panose="020B0604020202020204" pitchFamily="34" charset="0"/>
              <a:buChar char="•"/>
            </a:pPr>
            <a:r>
              <a:rPr lang="en-GB" sz="1400">
                <a:solidFill>
                  <a:srgbClr val="3F1A01"/>
                </a:solidFill>
              </a:rPr>
              <a:t>These include peripheral sensory specializations in the eyes, ears, skin, nose and tongue that transduce external stimuli (e.g., light, touch, or sound) into electrical signals. After transduction, information travels via specific pathways in the PNS and CNS to enable perception and cognition</a:t>
            </a:r>
            <a:r>
              <a:rPr lang="en-GB" sz="1400" baseline="30000">
                <a:solidFill>
                  <a:srgbClr val="3F1A01"/>
                </a:solidFill>
              </a:rPr>
              <a:t>1,2</a:t>
            </a:r>
          </a:p>
        </p:txBody>
      </p:sp>
      <p:sp>
        <p:nvSpPr>
          <p:cNvPr id="27" name="TextBox 26">
            <a:extLst>
              <a:ext uri="{FF2B5EF4-FFF2-40B4-BE49-F238E27FC236}">
                <a16:creationId xmlns:a16="http://schemas.microsoft.com/office/drawing/2014/main" id="{86C7E2A8-B1C5-84E4-EB2B-84385A217F5E}"/>
              </a:ext>
            </a:extLst>
          </p:cNvPr>
          <p:cNvSpPr txBox="1"/>
          <p:nvPr/>
        </p:nvSpPr>
        <p:spPr>
          <a:xfrm>
            <a:off x="4346800" y="3181952"/>
            <a:ext cx="3484800" cy="1615827"/>
          </a:xfrm>
          <a:prstGeom prst="rect">
            <a:avLst/>
          </a:prstGeom>
          <a:noFill/>
        </p:spPr>
        <p:txBody>
          <a:bodyPr wrap="square">
            <a:spAutoFit/>
          </a:bodyPr>
          <a:lstStyle/>
          <a:p>
            <a:pPr algn="ctr"/>
            <a:r>
              <a:rPr lang="en-GB" sz="1400" b="1">
                <a:solidFill>
                  <a:srgbClr val="3F1A01"/>
                </a:solidFill>
              </a:rPr>
              <a:t>Motor systems</a:t>
            </a:r>
          </a:p>
          <a:p>
            <a:pPr marL="285750" indent="-285750">
              <a:spcBef>
                <a:spcPts val="1800"/>
              </a:spcBef>
              <a:buFont typeface="Arial" panose="020B0604020202020204" pitchFamily="34" charset="0"/>
              <a:buChar char="•"/>
            </a:pPr>
            <a:r>
              <a:rPr lang="en-GB" sz="1400">
                <a:solidFill>
                  <a:srgbClr val="3F1A01"/>
                </a:solidFill>
              </a:rPr>
              <a:t>The motor systems are a network of brain and spinal cord structures and peripheral nerves that control and execute voluntary and involuntary movements</a:t>
            </a:r>
            <a:r>
              <a:rPr lang="en-GB" sz="1400" baseline="30000">
                <a:solidFill>
                  <a:srgbClr val="3F1A01"/>
                </a:solidFill>
              </a:rPr>
              <a:t>1</a:t>
            </a:r>
          </a:p>
        </p:txBody>
      </p:sp>
      <p:sp>
        <p:nvSpPr>
          <p:cNvPr id="29" name="TextBox 28">
            <a:extLst>
              <a:ext uri="{FF2B5EF4-FFF2-40B4-BE49-F238E27FC236}">
                <a16:creationId xmlns:a16="http://schemas.microsoft.com/office/drawing/2014/main" id="{DC753412-D1D6-0B60-C043-583F2CD52C9C}"/>
              </a:ext>
            </a:extLst>
          </p:cNvPr>
          <p:cNvSpPr txBox="1"/>
          <p:nvPr/>
        </p:nvSpPr>
        <p:spPr>
          <a:xfrm>
            <a:off x="8109360" y="3175000"/>
            <a:ext cx="3484800" cy="2477601"/>
          </a:xfrm>
          <a:prstGeom prst="rect">
            <a:avLst/>
          </a:prstGeom>
          <a:noFill/>
        </p:spPr>
        <p:txBody>
          <a:bodyPr wrap="square">
            <a:spAutoFit/>
          </a:bodyPr>
          <a:lstStyle/>
          <a:p>
            <a:pPr algn="ctr"/>
            <a:r>
              <a:rPr lang="en-GB" sz="1400" b="1">
                <a:solidFill>
                  <a:srgbClr val="3F1A01"/>
                </a:solidFill>
              </a:rPr>
              <a:t>Associational systems</a:t>
            </a:r>
          </a:p>
          <a:p>
            <a:pPr marL="285750" indent="-285750">
              <a:spcBef>
                <a:spcPts val="1800"/>
              </a:spcBef>
              <a:buFont typeface="Arial" panose="020B0604020202020204" pitchFamily="34" charset="0"/>
              <a:buChar char="•"/>
            </a:pPr>
            <a:r>
              <a:rPr lang="en-GB" sz="1400">
                <a:solidFill>
                  <a:srgbClr val="3F1A01"/>
                </a:solidFill>
              </a:rPr>
              <a:t>Associational systems are a network of brain regions that integrate and process information from different sensory and motor areas as well as past experience to enable complex thought and behaviour. They are involved in higher cognitive functions such as language, memory, perception or planning</a:t>
            </a:r>
            <a:r>
              <a:rPr lang="en-GB" sz="1400" baseline="30000">
                <a:solidFill>
                  <a:srgbClr val="3F1A01"/>
                </a:solidFill>
              </a:rPr>
              <a:t>1</a:t>
            </a:r>
            <a:r>
              <a:rPr lang="en-GB" sz="1400">
                <a:solidFill>
                  <a:srgbClr val="3F1A01"/>
                </a:solidFill>
              </a:rPr>
              <a:t> </a:t>
            </a:r>
            <a:endParaRPr lang="en-GB" sz="1400" baseline="30000">
              <a:solidFill>
                <a:srgbClr val="3F1A01"/>
              </a:solidFill>
            </a:endParaRPr>
          </a:p>
        </p:txBody>
      </p:sp>
    </p:spTree>
    <p:extLst>
      <p:ext uri="{BB962C8B-B14F-4D97-AF65-F5344CB8AC3E}">
        <p14:creationId xmlns:p14="http://schemas.microsoft.com/office/powerpoint/2010/main" val="1967191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31E931-FF62-4E04-9185-6ED710E5C097}"/>
              </a:ext>
            </a:extLst>
          </p:cNvPr>
          <p:cNvSpPr>
            <a:spLocks noGrp="1"/>
          </p:cNvSpPr>
          <p:nvPr>
            <p:ph type="title"/>
          </p:nvPr>
        </p:nvSpPr>
        <p:spPr/>
        <p:txBody>
          <a:bodyPr/>
          <a:lstStyle/>
          <a:p>
            <a:r>
              <a:rPr lang="en-GB" sz="4000" noProof="0"/>
              <a:t>Sensory systems</a:t>
            </a:r>
          </a:p>
        </p:txBody>
      </p:sp>
      <p:sp>
        <p:nvSpPr>
          <p:cNvPr id="7" name="Text Placeholder 6">
            <a:extLst>
              <a:ext uri="{FF2B5EF4-FFF2-40B4-BE49-F238E27FC236}">
                <a16:creationId xmlns:a16="http://schemas.microsoft.com/office/drawing/2014/main" id="{EDBA0853-2924-5655-0717-B65C5C0D6F38}"/>
              </a:ext>
            </a:extLst>
          </p:cNvPr>
          <p:cNvSpPr>
            <a:spLocks noGrp="1"/>
          </p:cNvSpPr>
          <p:nvPr>
            <p:ph type="body" idx="1"/>
          </p:nvPr>
        </p:nvSpPr>
        <p:spPr/>
        <p:txBody>
          <a:bodyPr/>
          <a:lstStyle/>
          <a:p>
            <a:endParaRPr lang="en-GB"/>
          </a:p>
        </p:txBody>
      </p:sp>
      <p:sp>
        <p:nvSpPr>
          <p:cNvPr id="3" name="Slide Number Placeholder 2">
            <a:extLst>
              <a:ext uri="{FF2B5EF4-FFF2-40B4-BE49-F238E27FC236}">
                <a16:creationId xmlns:a16="http://schemas.microsoft.com/office/drawing/2014/main" id="{1DFFD7F6-4359-4EA5-AA07-C5FACD53D891}"/>
              </a:ext>
            </a:extLst>
          </p:cNvPr>
          <p:cNvSpPr>
            <a:spLocks noGrp="1"/>
          </p:cNvSpPr>
          <p:nvPr>
            <p:ph type="sldNum" sz="quarter" idx="4294967295"/>
          </p:nvPr>
        </p:nvSpPr>
        <p:spPr>
          <a:xfrm>
            <a:off x="11920538" y="6434138"/>
            <a:ext cx="271462" cy="15398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2806775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33A15-1E63-B297-B1A8-378B679B8660}"/>
            </a:ext>
          </a:extLst>
        </p:cNvPr>
        <p:cNvGrpSpPr/>
        <p:nvPr/>
      </p:nvGrpSpPr>
      <p:grpSpPr>
        <a:xfrm>
          <a:off x="0" y="0"/>
          <a:ext cx="0" cy="0"/>
          <a:chOff x="0" y="0"/>
          <a:chExt cx="0" cy="0"/>
        </a:xfrm>
      </p:grpSpPr>
      <p:sp>
        <p:nvSpPr>
          <p:cNvPr id="18" name="Freeform 17">
            <a:extLst>
              <a:ext uri="{FF2B5EF4-FFF2-40B4-BE49-F238E27FC236}">
                <a16:creationId xmlns:a16="http://schemas.microsoft.com/office/drawing/2014/main" id="{BBCD75FD-753E-5085-84BC-816BF7081736}"/>
              </a:ext>
            </a:extLst>
          </p:cNvPr>
          <p:cNvSpPr/>
          <p:nvPr/>
        </p:nvSpPr>
        <p:spPr>
          <a:xfrm>
            <a:off x="6333649" y="1664927"/>
            <a:ext cx="5163843" cy="4669495"/>
          </a:xfrm>
          <a:custGeom>
            <a:avLst/>
            <a:gdLst>
              <a:gd name="connsiteX0" fmla="*/ 0 w 3178429"/>
              <a:gd name="connsiteY0" fmla="*/ 0 h 3855593"/>
              <a:gd name="connsiteX1" fmla="*/ 3178429 w 3178429"/>
              <a:gd name="connsiteY1" fmla="*/ 0 h 3855593"/>
              <a:gd name="connsiteX2" fmla="*/ 3178429 w 3178429"/>
              <a:gd name="connsiteY2" fmla="*/ 3855593 h 3855593"/>
              <a:gd name="connsiteX3" fmla="*/ 0 w 3178429"/>
              <a:gd name="connsiteY3" fmla="*/ 3855593 h 3855593"/>
            </a:gdLst>
            <a:ahLst/>
            <a:cxnLst>
              <a:cxn ang="0">
                <a:pos x="connsiteX0" y="connsiteY0"/>
              </a:cxn>
              <a:cxn ang="0">
                <a:pos x="connsiteX1" y="connsiteY1"/>
              </a:cxn>
              <a:cxn ang="0">
                <a:pos x="connsiteX2" y="connsiteY2"/>
              </a:cxn>
              <a:cxn ang="0">
                <a:pos x="connsiteX3" y="connsiteY3"/>
              </a:cxn>
            </a:cxnLst>
            <a:rect l="l" t="t" r="r" b="b"/>
            <a:pathLst>
              <a:path w="3178429" h="3855593">
                <a:moveTo>
                  <a:pt x="0" y="0"/>
                </a:moveTo>
                <a:lnTo>
                  <a:pt x="3178429" y="0"/>
                </a:lnTo>
                <a:lnTo>
                  <a:pt x="3178429" y="3855593"/>
                </a:lnTo>
                <a:lnTo>
                  <a:pt x="0" y="3855593"/>
                </a:lnTo>
                <a:close/>
              </a:path>
            </a:pathLst>
          </a:custGeom>
          <a:gradFill>
            <a:gsLst>
              <a:gs pos="0">
                <a:srgbClr val="F9F5F1"/>
              </a:gs>
              <a:gs pos="50000">
                <a:schemeClr val="bg1"/>
              </a:gs>
              <a:gs pos="99000">
                <a:srgbClr val="F9F5F1"/>
              </a:gs>
            </a:gsLst>
            <a:lin ang="16200000" scaled="1"/>
          </a:gradFill>
          <a:ln w="12700"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0FB2A9E9-653A-57D5-FA1E-34BB348094B8}"/>
              </a:ext>
            </a:extLst>
          </p:cNvPr>
          <p:cNvSpPr>
            <a:spLocks noGrp="1"/>
          </p:cNvSpPr>
          <p:nvPr>
            <p:ph type="body" sz="quarter" idx="17"/>
          </p:nvPr>
        </p:nvSpPr>
        <p:spPr/>
        <p:txBody>
          <a:bodyPr/>
          <a:lstStyle/>
          <a:p>
            <a:r>
              <a:rPr lang="en-GB"/>
              <a:t>Fundamentals of neurobiology – Systems neuroscience</a:t>
            </a:r>
          </a:p>
        </p:txBody>
      </p:sp>
      <p:sp>
        <p:nvSpPr>
          <p:cNvPr id="782" name="Title 781">
            <a:extLst>
              <a:ext uri="{FF2B5EF4-FFF2-40B4-BE49-F238E27FC236}">
                <a16:creationId xmlns:a16="http://schemas.microsoft.com/office/drawing/2014/main" id="{7735354C-210E-8E13-3606-EA9017E2A05B}"/>
              </a:ext>
            </a:extLst>
          </p:cNvPr>
          <p:cNvSpPr>
            <a:spLocks noGrp="1"/>
          </p:cNvSpPr>
          <p:nvPr>
            <p:ph type="title"/>
          </p:nvPr>
        </p:nvSpPr>
        <p:spPr/>
        <p:txBody>
          <a:bodyPr/>
          <a:lstStyle/>
          <a:p>
            <a:r>
              <a:rPr lang="en-GB"/>
              <a:t>Principles of sensory systems (I)</a:t>
            </a:r>
            <a:endParaRPr lang="en-US"/>
          </a:p>
        </p:txBody>
      </p:sp>
      <p:sp>
        <p:nvSpPr>
          <p:cNvPr id="29" name="Content Placeholder 28">
            <a:extLst>
              <a:ext uri="{FF2B5EF4-FFF2-40B4-BE49-F238E27FC236}">
                <a16:creationId xmlns:a16="http://schemas.microsoft.com/office/drawing/2014/main" id="{1636D400-EBA4-175A-9C4C-159C71560AE4}"/>
              </a:ext>
            </a:extLst>
          </p:cNvPr>
          <p:cNvSpPr>
            <a:spLocks noGrp="1"/>
          </p:cNvSpPr>
          <p:nvPr>
            <p:ph idx="20"/>
          </p:nvPr>
        </p:nvSpPr>
        <p:spPr/>
        <p:txBody>
          <a:bodyPr/>
          <a:lstStyle/>
          <a:p>
            <a:pPr marL="0" lvl="0" indent="0">
              <a:spcBef>
                <a:spcPts val="0"/>
              </a:spcBef>
              <a:spcAft>
                <a:spcPts val="1800"/>
              </a:spcAft>
              <a:buNone/>
              <a:defRPr/>
            </a:pPr>
            <a:r>
              <a:rPr lang="en-GB">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spcAft>
                <a:spcPts val="1800"/>
              </a:spcAft>
              <a:buNone/>
              <a:defRPr/>
            </a:pPr>
            <a:r>
              <a:rPr lang="en-GB" b="1">
                <a:solidFill>
                  <a:schemeClr val="accent2"/>
                </a:solidFill>
                <a:ea typeface="Times New Roman" panose="02020603050405020304" pitchFamily="18" charset="0"/>
                <a:cs typeface="Aptos" panose="020B0004020202020204" pitchFamily="34" charset="0"/>
              </a:rPr>
              <a:t>           Sensory receptors and transduction</a:t>
            </a:r>
          </a:p>
          <a:p>
            <a:pPr marL="0" lvl="0" indent="0">
              <a:spcBef>
                <a:spcPts val="0"/>
              </a:spcBef>
              <a:spcAft>
                <a:spcPts val="600"/>
              </a:spcAft>
              <a:buNone/>
              <a:defRPr/>
            </a:pPr>
            <a:r>
              <a:rPr lang="en-GB">
                <a:ea typeface="Times New Roman" panose="02020603050405020304" pitchFamily="18" charset="0"/>
                <a:cs typeface="Aptos" panose="020B0004020202020204" pitchFamily="34" charset="0"/>
              </a:rPr>
              <a:t>Each sensory system relies on specialized receptors that respond to specific types of stimuli.</a:t>
            </a:r>
            <a:r>
              <a:rPr lang="en-GB" baseline="30000">
                <a:ea typeface="Times New Roman" panose="02020603050405020304" pitchFamily="18" charset="0"/>
                <a:cs typeface="Aptos" panose="020B0004020202020204" pitchFamily="34" charset="0"/>
              </a:rPr>
              <a:t>1,2</a:t>
            </a:r>
            <a:r>
              <a:rPr lang="en-GB">
                <a:ea typeface="Times New Roman" panose="02020603050405020304" pitchFamily="18" charset="0"/>
                <a:cs typeface="Aptos" panose="020B0004020202020204" pitchFamily="34" charset="0"/>
              </a:rPr>
              <a:t> These receptors transduce (convert) external stimuli (such as light, sound, </a:t>
            </a:r>
            <a:br>
              <a:rPr lang="en-GB">
                <a:ea typeface="Times New Roman" panose="02020603050405020304" pitchFamily="18" charset="0"/>
                <a:cs typeface="Aptos" panose="020B0004020202020204" pitchFamily="34" charset="0"/>
              </a:rPr>
            </a:br>
            <a:r>
              <a:rPr lang="en-GB">
                <a:ea typeface="Times New Roman" panose="02020603050405020304" pitchFamily="18" charset="0"/>
                <a:cs typeface="Aptos" panose="020B0004020202020204" pitchFamily="34" charset="0"/>
              </a:rPr>
              <a:t>or touch) into electrical signals that can be interpreted by the nervous system.</a:t>
            </a:r>
            <a:r>
              <a:rPr lang="en-GB" baseline="30000">
                <a:ea typeface="Times New Roman" panose="02020603050405020304" pitchFamily="18" charset="0"/>
                <a:cs typeface="Aptos" panose="020B0004020202020204" pitchFamily="34" charset="0"/>
              </a:rPr>
              <a:t>1,2</a:t>
            </a:r>
            <a:r>
              <a:rPr lang="en-GB">
                <a:ea typeface="Times New Roman" panose="02020603050405020304" pitchFamily="18" charset="0"/>
                <a:cs typeface="Aptos" panose="020B0004020202020204" pitchFamily="34" charset="0"/>
              </a:rPr>
              <a:t> Examples include photoreceptors </a:t>
            </a:r>
            <a:br>
              <a:rPr lang="en-GB">
                <a:ea typeface="Times New Roman" panose="02020603050405020304" pitchFamily="18" charset="0"/>
                <a:cs typeface="Aptos" panose="020B0004020202020204" pitchFamily="34" charset="0"/>
              </a:rPr>
            </a:br>
            <a:r>
              <a:rPr lang="en-GB">
                <a:ea typeface="Times New Roman" panose="02020603050405020304" pitchFamily="18" charset="0"/>
                <a:cs typeface="Aptos" panose="020B0004020202020204" pitchFamily="34" charset="0"/>
              </a:rPr>
              <a:t>in the retina for vision, mechanoreceptors in the skin </a:t>
            </a:r>
            <a:br>
              <a:rPr lang="en-GB">
                <a:ea typeface="Times New Roman" panose="02020603050405020304" pitchFamily="18" charset="0"/>
                <a:cs typeface="Aptos" panose="020B0004020202020204" pitchFamily="34" charset="0"/>
              </a:rPr>
            </a:br>
            <a:r>
              <a:rPr lang="en-GB">
                <a:ea typeface="Times New Roman" panose="02020603050405020304" pitchFamily="18" charset="0"/>
                <a:cs typeface="Aptos" panose="020B0004020202020204" pitchFamily="34" charset="0"/>
              </a:rPr>
              <a:t>for touch, or proprioceptors in muscles for stretch</a:t>
            </a:r>
            <a:r>
              <a:rPr lang="en-GB" baseline="30000">
                <a:ea typeface="Times New Roman" panose="02020603050405020304" pitchFamily="18" charset="0"/>
                <a:cs typeface="Aptos" panose="020B0004020202020204" pitchFamily="34" charset="0"/>
              </a:rPr>
              <a:t>1,2</a:t>
            </a:r>
            <a:endParaRPr lang="en-GB" b="1" baseline="30000">
              <a:solidFill>
                <a:schemeClr val="accent2"/>
              </a:solidFill>
              <a:ea typeface="Times New Roman" panose="02020603050405020304" pitchFamily="18" charset="0"/>
              <a:cs typeface="Aptos" panose="020B0004020202020204" pitchFamily="34" charset="0"/>
            </a:endParaRPr>
          </a:p>
        </p:txBody>
      </p:sp>
      <p:sp>
        <p:nvSpPr>
          <p:cNvPr id="17" name="Text Placeholder 16">
            <a:extLst>
              <a:ext uri="{FF2B5EF4-FFF2-40B4-BE49-F238E27FC236}">
                <a16:creationId xmlns:a16="http://schemas.microsoft.com/office/drawing/2014/main" id="{D3C0F4AF-942B-2386-04D0-76B561E161ED}"/>
              </a:ext>
            </a:extLst>
          </p:cNvPr>
          <p:cNvSpPr>
            <a:spLocks noGrp="1"/>
          </p:cNvSpPr>
          <p:nvPr>
            <p:ph type="body" sz="quarter" idx="18"/>
          </p:nvPr>
        </p:nvSpPr>
        <p:spPr/>
        <p:txBody>
          <a:bodyPr/>
          <a:lstStyle/>
          <a:p>
            <a:r>
              <a:rPr lang="en-GB"/>
              <a:t>1. Kandel et al. Principles of Neural Science, 6th edition. 2021; 2. Squire et al. Fundamental Neuroscience, 4th edition. 2012</a:t>
            </a:r>
          </a:p>
        </p:txBody>
      </p:sp>
      <p:sp>
        <p:nvSpPr>
          <p:cNvPr id="7" name="Slide Number Placeholder 6">
            <a:extLst>
              <a:ext uri="{FF2B5EF4-FFF2-40B4-BE49-F238E27FC236}">
                <a16:creationId xmlns:a16="http://schemas.microsoft.com/office/drawing/2014/main" id="{D2D25F34-AF09-D1E8-62CC-E62FCB392650}"/>
              </a:ext>
            </a:extLst>
          </p:cNvPr>
          <p:cNvSpPr>
            <a:spLocks noGrp="1"/>
          </p:cNvSpPr>
          <p:nvPr>
            <p:ph type="sldNum" sz="quarter" idx="4"/>
          </p:nvPr>
        </p:nvSpPr>
        <p:spPr/>
        <p:txBody>
          <a:bodyPr/>
          <a:lstStyle/>
          <a:p>
            <a:pPr lvl="0"/>
            <a:fld id="{6DBC486D-4FAB-B746-8B02-8D7C842291C6}" type="slidenum">
              <a:rPr lang="en-GB" noProof="0" smtClean="0"/>
              <a:pPr lvl="0"/>
              <a:t>4</a:t>
            </a:fld>
            <a:endParaRPr lang="en-GB" noProof="0"/>
          </a:p>
        </p:txBody>
      </p:sp>
      <p:sp>
        <p:nvSpPr>
          <p:cNvPr id="19" name="TextBox 18">
            <a:extLst>
              <a:ext uri="{FF2B5EF4-FFF2-40B4-BE49-F238E27FC236}">
                <a16:creationId xmlns:a16="http://schemas.microsoft.com/office/drawing/2014/main" id="{6B17312E-BF66-E863-4CF5-C17950274F7A}"/>
              </a:ext>
            </a:extLst>
          </p:cNvPr>
          <p:cNvSpPr txBox="1"/>
          <p:nvPr/>
        </p:nvSpPr>
        <p:spPr>
          <a:xfrm>
            <a:off x="7566032" y="1340329"/>
            <a:ext cx="2639734"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Types of sensory receptors</a:t>
            </a:r>
            <a:r>
              <a:rPr lang="en-GB" sz="1400" b="1" baseline="30000">
                <a:solidFill>
                  <a:schemeClr val="accent2">
                    <a:lumMod val="50000"/>
                  </a:schemeClr>
                </a:solidFill>
              </a:rPr>
              <a:t>1</a:t>
            </a:r>
          </a:p>
        </p:txBody>
      </p:sp>
      <p:sp>
        <p:nvSpPr>
          <p:cNvPr id="31" name="Oval 30">
            <a:extLst>
              <a:ext uri="{FF2B5EF4-FFF2-40B4-BE49-F238E27FC236}">
                <a16:creationId xmlns:a16="http://schemas.microsoft.com/office/drawing/2014/main" id="{11E9A0C6-3E2F-F2E1-AD83-17C824DF0EE7}"/>
              </a:ext>
            </a:extLst>
          </p:cNvPr>
          <p:cNvSpPr/>
          <p:nvPr/>
        </p:nvSpPr>
        <p:spPr>
          <a:xfrm>
            <a:off x="552115" y="2044454"/>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1</a:t>
            </a:r>
          </a:p>
        </p:txBody>
      </p:sp>
      <p:sp>
        <p:nvSpPr>
          <p:cNvPr id="537" name="Rectangle 536">
            <a:extLst>
              <a:ext uri="{FF2B5EF4-FFF2-40B4-BE49-F238E27FC236}">
                <a16:creationId xmlns:a16="http://schemas.microsoft.com/office/drawing/2014/main" id="{B8B8FE12-C51A-1815-7BF9-615E966061D6}"/>
              </a:ext>
            </a:extLst>
          </p:cNvPr>
          <p:cNvSpPr/>
          <p:nvPr/>
        </p:nvSpPr>
        <p:spPr>
          <a:xfrm>
            <a:off x="6399503" y="3240357"/>
            <a:ext cx="2432161" cy="1353386"/>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8" name="Graphic 537">
            <a:extLst>
              <a:ext uri="{FF2B5EF4-FFF2-40B4-BE49-F238E27FC236}">
                <a16:creationId xmlns:a16="http://schemas.microsoft.com/office/drawing/2014/main" id="{5B18C524-A585-6EF6-9C83-8CCA4379A4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52852" y="3639518"/>
            <a:ext cx="1550150" cy="931599"/>
          </a:xfrm>
          <a:prstGeom prst="rect">
            <a:avLst/>
          </a:prstGeom>
        </p:spPr>
      </p:pic>
      <p:sp>
        <p:nvSpPr>
          <p:cNvPr id="539" name="TextBox 538">
            <a:extLst>
              <a:ext uri="{FF2B5EF4-FFF2-40B4-BE49-F238E27FC236}">
                <a16:creationId xmlns:a16="http://schemas.microsoft.com/office/drawing/2014/main" id="{34887E53-4F0D-895A-C27A-940F90D0DFF2}"/>
              </a:ext>
            </a:extLst>
          </p:cNvPr>
          <p:cNvSpPr txBox="1"/>
          <p:nvPr/>
        </p:nvSpPr>
        <p:spPr>
          <a:xfrm>
            <a:off x="6406425" y="3240357"/>
            <a:ext cx="2432162" cy="523220"/>
          </a:xfrm>
          <a:prstGeom prst="rect">
            <a:avLst/>
          </a:prstGeom>
          <a:noFill/>
        </p:spPr>
        <p:txBody>
          <a:bodyPr wrap="square" rtlCol="0">
            <a:spAutoFit/>
          </a:bodyPr>
          <a:lstStyle/>
          <a:p>
            <a:pPr algn="ctr"/>
            <a:r>
              <a:rPr lang="en-US" sz="1400">
                <a:solidFill>
                  <a:schemeClr val="accent2">
                    <a:lumMod val="50000"/>
                  </a:schemeClr>
                </a:solidFill>
              </a:rPr>
              <a:t>Touch/pain/thermal senses Proprioception</a:t>
            </a:r>
          </a:p>
        </p:txBody>
      </p:sp>
      <p:sp>
        <p:nvSpPr>
          <p:cNvPr id="2" name="Rectangle 1">
            <a:extLst>
              <a:ext uri="{FF2B5EF4-FFF2-40B4-BE49-F238E27FC236}">
                <a16:creationId xmlns:a16="http://schemas.microsoft.com/office/drawing/2014/main" id="{6D3921C3-7B63-EB5E-5A29-9EAB52EAC9D7}"/>
              </a:ext>
            </a:extLst>
          </p:cNvPr>
          <p:cNvSpPr/>
          <p:nvPr/>
        </p:nvSpPr>
        <p:spPr>
          <a:xfrm>
            <a:off x="8940142" y="1773536"/>
            <a:ext cx="2432161" cy="1353386"/>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607E524-6BC0-731C-4A86-101FCE44131E}"/>
              </a:ext>
            </a:extLst>
          </p:cNvPr>
          <p:cNvSpPr/>
          <p:nvPr/>
        </p:nvSpPr>
        <p:spPr>
          <a:xfrm>
            <a:off x="6399509" y="1773536"/>
            <a:ext cx="2432161" cy="1353386"/>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9E6487C6-DF41-3277-0046-C41F2F8A1C45}"/>
              </a:ext>
            </a:extLst>
          </p:cNvPr>
          <p:cNvGrpSpPr/>
          <p:nvPr/>
        </p:nvGrpSpPr>
        <p:grpSpPr>
          <a:xfrm>
            <a:off x="6614659" y="2060546"/>
            <a:ext cx="776285" cy="926364"/>
            <a:chOff x="6364281" y="2192011"/>
            <a:chExt cx="776285" cy="926364"/>
          </a:xfrm>
        </p:grpSpPr>
        <p:grpSp>
          <p:nvGrpSpPr>
            <p:cNvPr id="8" name="Group 7">
              <a:extLst>
                <a:ext uri="{FF2B5EF4-FFF2-40B4-BE49-F238E27FC236}">
                  <a16:creationId xmlns:a16="http://schemas.microsoft.com/office/drawing/2014/main" id="{E9CE03FE-A6B7-7C0C-E53C-BF4E76A48083}"/>
                </a:ext>
              </a:extLst>
            </p:cNvPr>
            <p:cNvGrpSpPr/>
            <p:nvPr/>
          </p:nvGrpSpPr>
          <p:grpSpPr>
            <a:xfrm>
              <a:off x="6364281" y="2192011"/>
              <a:ext cx="776285" cy="926364"/>
              <a:chOff x="6364281" y="2192011"/>
              <a:chExt cx="776285" cy="926364"/>
            </a:xfrm>
          </p:grpSpPr>
          <p:sp>
            <p:nvSpPr>
              <p:cNvPr id="676" name="Freeform 295">
                <a:extLst>
                  <a:ext uri="{FF2B5EF4-FFF2-40B4-BE49-F238E27FC236}">
                    <a16:creationId xmlns:a16="http://schemas.microsoft.com/office/drawing/2014/main" id="{5D9A2ADE-9241-0ADE-5F86-F6EF47343C16}"/>
                  </a:ext>
                </a:extLst>
              </p:cNvPr>
              <p:cNvSpPr/>
              <p:nvPr/>
            </p:nvSpPr>
            <p:spPr>
              <a:xfrm rot="5400000">
                <a:off x="6289242" y="2267050"/>
                <a:ext cx="926364" cy="776285"/>
              </a:xfrm>
              <a:custGeom>
                <a:avLst/>
                <a:gdLst>
                  <a:gd name="csX0" fmla="*/ 3091958 w 3230942"/>
                  <a:gd name="csY0" fmla="*/ 1682465 h 2707502"/>
                  <a:gd name="csX1" fmla="*/ 2875576 w 3230942"/>
                  <a:gd name="csY1" fmla="*/ 1603718 h 2707502"/>
                  <a:gd name="csX2" fmla="*/ 2765833 w 3230942"/>
                  <a:gd name="csY2" fmla="*/ 1579374 h 2707502"/>
                  <a:gd name="csX3" fmla="*/ 2713025 w 3230942"/>
                  <a:gd name="csY3" fmla="*/ 1581454 h 2707502"/>
                  <a:gd name="csX4" fmla="*/ 2704741 w 3230942"/>
                  <a:gd name="csY4" fmla="*/ 1532766 h 2707502"/>
                  <a:gd name="csX5" fmla="*/ 2716788 w 3230942"/>
                  <a:gd name="csY5" fmla="*/ 1474234 h 2707502"/>
                  <a:gd name="csX6" fmla="*/ 2720253 w 3230942"/>
                  <a:gd name="csY6" fmla="*/ 1379797 h 2707502"/>
                  <a:gd name="csX7" fmla="*/ 1422061 w 3230942"/>
                  <a:gd name="csY7" fmla="*/ 97047 h 2707502"/>
                  <a:gd name="csX8" fmla="*/ 1001179 w 3230942"/>
                  <a:gd name="csY8" fmla="*/ 165951 h 2707502"/>
                  <a:gd name="csX9" fmla="*/ 1101482 w 3230942"/>
                  <a:gd name="csY9" fmla="*/ 127403 h 2707502"/>
                  <a:gd name="csX10" fmla="*/ 1222710 w 3230942"/>
                  <a:gd name="csY10" fmla="*/ 91498 h 2707502"/>
                  <a:gd name="csX11" fmla="*/ 1077751 w 3230942"/>
                  <a:gd name="csY11" fmla="*/ 0 h 2707502"/>
                  <a:gd name="csX12" fmla="*/ 818099 w 3230942"/>
                  <a:gd name="csY12" fmla="*/ 161789 h 2707502"/>
                  <a:gd name="csX13" fmla="*/ 638287 w 3230942"/>
                  <a:gd name="csY13" fmla="*/ 348318 h 2707502"/>
                  <a:gd name="csX14" fmla="*/ 617296 w 3230942"/>
                  <a:gd name="csY14" fmla="*/ 373158 h 2707502"/>
                  <a:gd name="csX15" fmla="*/ 262226 w 3230942"/>
                  <a:gd name="csY15" fmla="*/ 802932 h 2707502"/>
                  <a:gd name="csX16" fmla="*/ 0 w 3230942"/>
                  <a:gd name="csY16" fmla="*/ 1398955 h 2707502"/>
                  <a:gd name="csX17" fmla="*/ 325860 w 3230942"/>
                  <a:gd name="csY17" fmla="*/ 2067284 h 2707502"/>
                  <a:gd name="csX18" fmla="*/ 478047 w 3230942"/>
                  <a:gd name="csY18" fmla="*/ 2260353 h 2707502"/>
                  <a:gd name="csX19" fmla="*/ 593070 w 3230942"/>
                  <a:gd name="csY19" fmla="*/ 2407773 h 2707502"/>
                  <a:gd name="csX20" fmla="*/ 775853 w 3230942"/>
                  <a:gd name="csY20" fmla="*/ 2610488 h 2707502"/>
                  <a:gd name="csX21" fmla="*/ 905563 w 3230942"/>
                  <a:gd name="csY21" fmla="*/ 2707502 h 2707502"/>
                  <a:gd name="csX22" fmla="*/ 1045406 w 3230942"/>
                  <a:gd name="csY22" fmla="*/ 2630274 h 2707502"/>
                  <a:gd name="csX23" fmla="*/ 953288 w 3230942"/>
                  <a:gd name="csY23" fmla="*/ 2587333 h 2707502"/>
                  <a:gd name="csX24" fmla="*/ 856385 w 3230942"/>
                  <a:gd name="csY24" fmla="*/ 2534681 h 2707502"/>
                  <a:gd name="csX25" fmla="*/ 1422061 w 3230942"/>
                  <a:gd name="csY25" fmla="*/ 2662546 h 2707502"/>
                  <a:gd name="csX26" fmla="*/ 2522255 w 3230942"/>
                  <a:gd name="csY26" fmla="*/ 2061040 h 2707502"/>
                  <a:gd name="csX27" fmla="*/ 2533345 w 3230942"/>
                  <a:gd name="csY27" fmla="*/ 2035738 h 2707502"/>
                  <a:gd name="csX28" fmla="*/ 2543478 w 3230942"/>
                  <a:gd name="csY28" fmla="*/ 2023418 h 2707502"/>
                  <a:gd name="csX29" fmla="*/ 2572456 w 3230942"/>
                  <a:gd name="csY29" fmla="*/ 2052783 h 2707502"/>
                  <a:gd name="csX30" fmla="*/ 2673485 w 3230942"/>
                  <a:gd name="csY30" fmla="*/ 2124527 h 2707502"/>
                  <a:gd name="csX31" fmla="*/ 2841514 w 3230942"/>
                  <a:gd name="csY31" fmla="*/ 2181441 h 2707502"/>
                  <a:gd name="csX32" fmla="*/ 2971522 w 3230942"/>
                  <a:gd name="csY32" fmla="*/ 2230361 h 2707502"/>
                  <a:gd name="csX33" fmla="*/ 3029017 w 3230942"/>
                  <a:gd name="csY33" fmla="*/ 2255299 h 2707502"/>
                  <a:gd name="csX34" fmla="*/ 3032845 w 3230942"/>
                  <a:gd name="csY34" fmla="*/ 2243045 h 2707502"/>
                  <a:gd name="csX35" fmla="*/ 3116976 w 3230942"/>
                  <a:gd name="csY35" fmla="*/ 1980080 h 2707502"/>
                  <a:gd name="csX36" fmla="*/ 3225398 w 3230942"/>
                  <a:gd name="csY36" fmla="*/ 1749222 h 2707502"/>
                  <a:gd name="csX37" fmla="*/ 3230942 w 3230942"/>
                  <a:gd name="csY37" fmla="*/ 1737991 h 2707502"/>
                  <a:gd name="csX38" fmla="*/ 3091958 w 3230942"/>
                  <a:gd name="csY38" fmla="*/ 1682531 h 27075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230942" h="2707502">
                    <a:moveTo>
                      <a:pt x="3091958" y="1682465"/>
                    </a:moveTo>
                    <a:cubicBezTo>
                      <a:pt x="3063474" y="1672622"/>
                      <a:pt x="2906106" y="1615114"/>
                      <a:pt x="2875576" y="1603718"/>
                    </a:cubicBezTo>
                    <a:cubicBezTo>
                      <a:pt x="2845046" y="1592322"/>
                      <a:pt x="2784976" y="1578845"/>
                      <a:pt x="2765833" y="1579374"/>
                    </a:cubicBezTo>
                    <a:cubicBezTo>
                      <a:pt x="2746691" y="1579902"/>
                      <a:pt x="2724940" y="1585583"/>
                      <a:pt x="2713025" y="1581454"/>
                    </a:cubicBezTo>
                    <a:cubicBezTo>
                      <a:pt x="2701110" y="1577326"/>
                      <a:pt x="2701110" y="1549843"/>
                      <a:pt x="2704741" y="1532766"/>
                    </a:cubicBezTo>
                    <a:cubicBezTo>
                      <a:pt x="2708372" y="1515656"/>
                      <a:pt x="2716788" y="1474234"/>
                      <a:pt x="2716788" y="1474234"/>
                    </a:cubicBezTo>
                    <a:cubicBezTo>
                      <a:pt x="2719098" y="1443052"/>
                      <a:pt x="2720253" y="1411573"/>
                      <a:pt x="2720253" y="1379797"/>
                    </a:cubicBezTo>
                    <a:cubicBezTo>
                      <a:pt x="2720253" y="671335"/>
                      <a:pt x="2139032" y="97047"/>
                      <a:pt x="1422061" y="97047"/>
                    </a:cubicBezTo>
                    <a:cubicBezTo>
                      <a:pt x="1274759" y="97047"/>
                      <a:pt x="1133167" y="121292"/>
                      <a:pt x="1001179" y="165951"/>
                    </a:cubicBezTo>
                    <a:cubicBezTo>
                      <a:pt x="1001179" y="165951"/>
                      <a:pt x="1075738" y="136487"/>
                      <a:pt x="1101482" y="127403"/>
                    </a:cubicBezTo>
                    <a:cubicBezTo>
                      <a:pt x="1127226" y="118319"/>
                      <a:pt x="1222710" y="91498"/>
                      <a:pt x="1222710" y="91498"/>
                    </a:cubicBezTo>
                    <a:lnTo>
                      <a:pt x="1077751" y="0"/>
                    </a:lnTo>
                    <a:cubicBezTo>
                      <a:pt x="951968" y="46013"/>
                      <a:pt x="888334" y="107188"/>
                      <a:pt x="818099" y="161789"/>
                    </a:cubicBezTo>
                    <a:cubicBezTo>
                      <a:pt x="747897" y="216390"/>
                      <a:pt x="649905" y="333685"/>
                      <a:pt x="638287" y="348318"/>
                    </a:cubicBezTo>
                    <a:cubicBezTo>
                      <a:pt x="626669" y="362984"/>
                      <a:pt x="617296" y="373158"/>
                      <a:pt x="617296" y="373158"/>
                    </a:cubicBezTo>
                    <a:cubicBezTo>
                      <a:pt x="469532" y="488637"/>
                      <a:pt x="347809" y="635231"/>
                      <a:pt x="262226" y="802932"/>
                    </a:cubicBezTo>
                    <a:cubicBezTo>
                      <a:pt x="146279" y="919072"/>
                      <a:pt x="0" y="1114718"/>
                      <a:pt x="0" y="1398955"/>
                    </a:cubicBezTo>
                    <a:cubicBezTo>
                      <a:pt x="0" y="1665751"/>
                      <a:pt x="104362" y="1889177"/>
                      <a:pt x="325860" y="2067284"/>
                    </a:cubicBezTo>
                    <a:cubicBezTo>
                      <a:pt x="370351" y="2136419"/>
                      <a:pt x="421377" y="2201062"/>
                      <a:pt x="478047" y="2260353"/>
                    </a:cubicBezTo>
                    <a:cubicBezTo>
                      <a:pt x="478047" y="2260353"/>
                      <a:pt x="557061" y="2358920"/>
                      <a:pt x="593070" y="2407773"/>
                    </a:cubicBezTo>
                    <a:cubicBezTo>
                      <a:pt x="621520" y="2446387"/>
                      <a:pt x="722780" y="2565598"/>
                      <a:pt x="775853" y="2610488"/>
                    </a:cubicBezTo>
                    <a:cubicBezTo>
                      <a:pt x="828892" y="2655379"/>
                      <a:pt x="905563" y="2707502"/>
                      <a:pt x="905563" y="2707502"/>
                    </a:cubicBezTo>
                    <a:lnTo>
                      <a:pt x="1045406" y="2630274"/>
                    </a:lnTo>
                    <a:cubicBezTo>
                      <a:pt x="1045406" y="2630274"/>
                      <a:pt x="1000090" y="2610951"/>
                      <a:pt x="953288" y="2587333"/>
                    </a:cubicBezTo>
                    <a:cubicBezTo>
                      <a:pt x="906520" y="2563683"/>
                      <a:pt x="856385" y="2534681"/>
                      <a:pt x="856385" y="2534681"/>
                    </a:cubicBezTo>
                    <a:cubicBezTo>
                      <a:pt x="1027352" y="2616599"/>
                      <a:pt x="1219277" y="2662546"/>
                      <a:pt x="1422061" y="2662546"/>
                    </a:cubicBezTo>
                    <a:cubicBezTo>
                      <a:pt x="1885718" y="2662546"/>
                      <a:pt x="2292638" y="2422373"/>
                      <a:pt x="2522255" y="2061040"/>
                    </a:cubicBezTo>
                    <a:cubicBezTo>
                      <a:pt x="2522255" y="2061040"/>
                      <a:pt x="2530474" y="2043336"/>
                      <a:pt x="2533345" y="2035738"/>
                    </a:cubicBezTo>
                    <a:cubicBezTo>
                      <a:pt x="2536250" y="2028141"/>
                      <a:pt x="2538065" y="2023054"/>
                      <a:pt x="2543478" y="2023418"/>
                    </a:cubicBezTo>
                    <a:cubicBezTo>
                      <a:pt x="2548924" y="2023781"/>
                      <a:pt x="2564106" y="2039735"/>
                      <a:pt x="2572456" y="2052783"/>
                    </a:cubicBezTo>
                    <a:cubicBezTo>
                      <a:pt x="2580773" y="2065830"/>
                      <a:pt x="2628961" y="2106789"/>
                      <a:pt x="2673485" y="2124527"/>
                    </a:cubicBezTo>
                    <a:cubicBezTo>
                      <a:pt x="2718042" y="2142298"/>
                      <a:pt x="2821216" y="2173447"/>
                      <a:pt x="2841514" y="2181441"/>
                    </a:cubicBezTo>
                    <a:cubicBezTo>
                      <a:pt x="2861780" y="2189402"/>
                      <a:pt x="2954491" y="2222763"/>
                      <a:pt x="2971522" y="2230361"/>
                    </a:cubicBezTo>
                    <a:cubicBezTo>
                      <a:pt x="2988553" y="2237958"/>
                      <a:pt x="3029017" y="2255299"/>
                      <a:pt x="3029017" y="2255299"/>
                    </a:cubicBezTo>
                    <a:lnTo>
                      <a:pt x="3032845" y="2243045"/>
                    </a:lnTo>
                    <a:cubicBezTo>
                      <a:pt x="3032845" y="2243045"/>
                      <a:pt x="3084730" y="2065269"/>
                      <a:pt x="3116976" y="1980080"/>
                    </a:cubicBezTo>
                    <a:cubicBezTo>
                      <a:pt x="3148298" y="1897336"/>
                      <a:pt x="3225398" y="1749222"/>
                      <a:pt x="3225398" y="1749222"/>
                    </a:cubicBezTo>
                    <a:lnTo>
                      <a:pt x="3230942" y="1737991"/>
                    </a:lnTo>
                    <a:cubicBezTo>
                      <a:pt x="3231108" y="1737529"/>
                      <a:pt x="3120408" y="1692375"/>
                      <a:pt x="3091958" y="1682531"/>
                    </a:cubicBezTo>
                    <a:close/>
                  </a:path>
                </a:pathLst>
              </a:custGeom>
              <a:solidFill>
                <a:schemeClr val="accent5">
                  <a:lumMod val="40000"/>
                  <a:lumOff val="60000"/>
                </a:schemeClr>
              </a:solidFill>
              <a:ln w="3175" cap="flat">
                <a:solidFill>
                  <a:schemeClr val="accent5">
                    <a:lumMod val="75000"/>
                  </a:schemeClr>
                </a:solidFill>
                <a:prstDash val="solid"/>
                <a:miter/>
              </a:ln>
            </p:spPr>
            <p:txBody>
              <a:bodyPr/>
              <a:lstStyle/>
              <a:p>
                <a:endParaRPr lang="en-US"/>
              </a:p>
            </p:txBody>
          </p:sp>
          <p:grpSp>
            <p:nvGrpSpPr>
              <p:cNvPr id="677" name="Graphic 16">
                <a:extLst>
                  <a:ext uri="{FF2B5EF4-FFF2-40B4-BE49-F238E27FC236}">
                    <a16:creationId xmlns:a16="http://schemas.microsoft.com/office/drawing/2014/main" id="{EB1314D4-3A90-FBA5-0996-67C6B6FFD63F}"/>
                  </a:ext>
                </a:extLst>
              </p:cNvPr>
              <p:cNvGrpSpPr/>
              <p:nvPr/>
            </p:nvGrpSpPr>
            <p:grpSpPr>
              <a:xfrm rot="5400000">
                <a:off x="6725271" y="2183672"/>
                <a:ext cx="38681" cy="345315"/>
                <a:chOff x="6253429" y="3505012"/>
                <a:chExt cx="134909" cy="1204377"/>
              </a:xfrm>
              <a:solidFill>
                <a:srgbClr val="6D6E71"/>
              </a:solidFill>
            </p:grpSpPr>
            <p:sp>
              <p:nvSpPr>
                <p:cNvPr id="737" name="Freeform 307">
                  <a:extLst>
                    <a:ext uri="{FF2B5EF4-FFF2-40B4-BE49-F238E27FC236}">
                      <a16:creationId xmlns:a16="http://schemas.microsoft.com/office/drawing/2014/main" id="{66978238-8037-52D0-AD7F-F7AB0EB0CD2D}"/>
                    </a:ext>
                  </a:extLst>
                </p:cNvPr>
                <p:cNvSpPr/>
                <p:nvPr/>
              </p:nvSpPr>
              <p:spPr>
                <a:xfrm>
                  <a:off x="6278415" y="3570308"/>
                  <a:ext cx="76553" cy="129073"/>
                </a:xfrm>
                <a:custGeom>
                  <a:avLst/>
                  <a:gdLst>
                    <a:gd name="csX0" fmla="*/ 75072 w 76553"/>
                    <a:gd name="csY0" fmla="*/ 129040 h 129073"/>
                    <a:gd name="csX1" fmla="*/ 73818 w 76553"/>
                    <a:gd name="csY1" fmla="*/ 128346 h 129073"/>
                    <a:gd name="csX2" fmla="*/ 41704 w 76553"/>
                    <a:gd name="csY2" fmla="*/ 73217 h 129073"/>
                    <a:gd name="csX3" fmla="*/ 217 w 76553"/>
                    <a:gd name="csY3" fmla="*/ 2199 h 129073"/>
                    <a:gd name="csX4" fmla="*/ 712 w 76553"/>
                    <a:gd name="csY4" fmla="*/ 217 h 129073"/>
                    <a:gd name="csX5" fmla="*/ 2692 w 76553"/>
                    <a:gd name="csY5" fmla="*/ 712 h 129073"/>
                    <a:gd name="csX6" fmla="*/ 44245 w 76553"/>
                    <a:gd name="csY6" fmla="*/ 71796 h 129073"/>
                    <a:gd name="csX7" fmla="*/ 76359 w 76553"/>
                    <a:gd name="csY7" fmla="*/ 126893 h 129073"/>
                    <a:gd name="csX8" fmla="*/ 75864 w 76553"/>
                    <a:gd name="csY8" fmla="*/ 128875 h 129073"/>
                    <a:gd name="csX9" fmla="*/ 75138 w 76553"/>
                    <a:gd name="csY9" fmla="*/ 129073 h 1290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6553" h="129073">
                      <a:moveTo>
                        <a:pt x="75072" y="129040"/>
                      </a:moveTo>
                      <a:cubicBezTo>
                        <a:pt x="74577" y="129040"/>
                        <a:pt x="74082" y="128776"/>
                        <a:pt x="73818" y="128346"/>
                      </a:cubicBezTo>
                      <a:cubicBezTo>
                        <a:pt x="67316" y="117413"/>
                        <a:pt x="54873" y="95942"/>
                        <a:pt x="41704" y="73217"/>
                      </a:cubicBezTo>
                      <a:cubicBezTo>
                        <a:pt x="24508" y="43554"/>
                        <a:pt x="6719" y="12901"/>
                        <a:pt x="217" y="2199"/>
                      </a:cubicBezTo>
                      <a:cubicBezTo>
                        <a:pt x="-213" y="1505"/>
                        <a:pt x="19" y="613"/>
                        <a:pt x="712" y="217"/>
                      </a:cubicBezTo>
                      <a:cubicBezTo>
                        <a:pt x="1405" y="-213"/>
                        <a:pt x="2296" y="19"/>
                        <a:pt x="2692" y="712"/>
                      </a:cubicBezTo>
                      <a:cubicBezTo>
                        <a:pt x="9227" y="11414"/>
                        <a:pt x="27017" y="42101"/>
                        <a:pt x="44245" y="71796"/>
                      </a:cubicBezTo>
                      <a:cubicBezTo>
                        <a:pt x="57414" y="94522"/>
                        <a:pt x="69857" y="115960"/>
                        <a:pt x="76359" y="126893"/>
                      </a:cubicBezTo>
                      <a:cubicBezTo>
                        <a:pt x="76756" y="127587"/>
                        <a:pt x="76524" y="128479"/>
                        <a:pt x="75864" y="128875"/>
                      </a:cubicBezTo>
                      <a:cubicBezTo>
                        <a:pt x="75633" y="129007"/>
                        <a:pt x="75369" y="129073"/>
                        <a:pt x="75138" y="129073"/>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38" name="Freeform 308">
                  <a:extLst>
                    <a:ext uri="{FF2B5EF4-FFF2-40B4-BE49-F238E27FC236}">
                      <a16:creationId xmlns:a16="http://schemas.microsoft.com/office/drawing/2014/main" id="{43DC92C6-F06C-6C67-975A-48939553632E}"/>
                    </a:ext>
                  </a:extLst>
                </p:cNvPr>
                <p:cNvSpPr/>
                <p:nvPr/>
              </p:nvSpPr>
              <p:spPr>
                <a:xfrm>
                  <a:off x="6317746" y="3542022"/>
                  <a:ext cx="70592" cy="167400"/>
                </a:xfrm>
                <a:custGeom>
                  <a:avLst/>
                  <a:gdLst>
                    <a:gd name="csX0" fmla="*/ 69142 w 70592"/>
                    <a:gd name="csY0" fmla="*/ 167401 h 167400"/>
                    <a:gd name="csX1" fmla="*/ 68020 w 70592"/>
                    <a:gd name="csY1" fmla="*/ 166872 h 167400"/>
                    <a:gd name="csX2" fmla="*/ 63 w 70592"/>
                    <a:gd name="csY2" fmla="*/ 1879 h 167400"/>
                    <a:gd name="csX3" fmla="*/ 1020 w 70592"/>
                    <a:gd name="csY3" fmla="*/ 63 h 167400"/>
                    <a:gd name="csX4" fmla="*/ 2835 w 70592"/>
                    <a:gd name="csY4" fmla="*/ 1020 h 167400"/>
                    <a:gd name="csX5" fmla="*/ 70265 w 70592"/>
                    <a:gd name="csY5" fmla="*/ 165022 h 167400"/>
                    <a:gd name="csX6" fmla="*/ 70066 w 70592"/>
                    <a:gd name="csY6" fmla="*/ 167070 h 167400"/>
                    <a:gd name="csX7" fmla="*/ 69142 w 70592"/>
                    <a:gd name="csY7" fmla="*/ 167401 h 167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592" h="167400">
                      <a:moveTo>
                        <a:pt x="69142" y="167401"/>
                      </a:moveTo>
                      <a:cubicBezTo>
                        <a:pt x="68713" y="167401"/>
                        <a:pt x="68317" y="167202"/>
                        <a:pt x="68020" y="166872"/>
                      </a:cubicBezTo>
                      <a:cubicBezTo>
                        <a:pt x="50032" y="144840"/>
                        <a:pt x="27160" y="89314"/>
                        <a:pt x="63" y="1879"/>
                      </a:cubicBezTo>
                      <a:cubicBezTo>
                        <a:pt x="-169" y="1120"/>
                        <a:pt x="261" y="294"/>
                        <a:pt x="1020" y="63"/>
                      </a:cubicBezTo>
                      <a:cubicBezTo>
                        <a:pt x="1779" y="-169"/>
                        <a:pt x="2604" y="261"/>
                        <a:pt x="2835" y="1020"/>
                      </a:cubicBezTo>
                      <a:cubicBezTo>
                        <a:pt x="29833" y="88125"/>
                        <a:pt x="52508" y="143288"/>
                        <a:pt x="70265" y="165022"/>
                      </a:cubicBezTo>
                      <a:cubicBezTo>
                        <a:pt x="70760" y="165650"/>
                        <a:pt x="70694" y="166542"/>
                        <a:pt x="70066" y="167070"/>
                      </a:cubicBezTo>
                      <a:cubicBezTo>
                        <a:pt x="69803" y="167302"/>
                        <a:pt x="69472" y="167401"/>
                        <a:pt x="69142" y="167401"/>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39" name="Freeform 309">
                  <a:extLst>
                    <a:ext uri="{FF2B5EF4-FFF2-40B4-BE49-F238E27FC236}">
                      <a16:creationId xmlns:a16="http://schemas.microsoft.com/office/drawing/2014/main" id="{F08FA22C-9FFD-56EE-26E6-B9D35C62A966}"/>
                    </a:ext>
                  </a:extLst>
                </p:cNvPr>
                <p:cNvSpPr/>
                <p:nvPr/>
              </p:nvSpPr>
              <p:spPr>
                <a:xfrm>
                  <a:off x="6287605" y="3505012"/>
                  <a:ext cx="59952" cy="233809"/>
                </a:xfrm>
                <a:custGeom>
                  <a:avLst/>
                  <a:gdLst>
                    <a:gd name="csX0" fmla="*/ 1456 w 59952"/>
                    <a:gd name="csY0" fmla="*/ 233809 h 233809"/>
                    <a:gd name="csX1" fmla="*/ 697 w 59952"/>
                    <a:gd name="csY1" fmla="*/ 233611 h 233809"/>
                    <a:gd name="csX2" fmla="*/ 202 w 59952"/>
                    <a:gd name="csY2" fmla="*/ 231629 h 233809"/>
                    <a:gd name="csX3" fmla="*/ 55056 w 59952"/>
                    <a:gd name="csY3" fmla="*/ 22737 h 233809"/>
                    <a:gd name="csX4" fmla="*/ 57070 w 59952"/>
                    <a:gd name="csY4" fmla="*/ 1266 h 233809"/>
                    <a:gd name="csX5" fmla="*/ 58687 w 59952"/>
                    <a:gd name="csY5" fmla="*/ 11 h 233809"/>
                    <a:gd name="csX6" fmla="*/ 59941 w 59952"/>
                    <a:gd name="csY6" fmla="*/ 1630 h 233809"/>
                    <a:gd name="csX7" fmla="*/ 57961 w 59952"/>
                    <a:gd name="csY7" fmla="*/ 22968 h 233809"/>
                    <a:gd name="csX8" fmla="*/ 2677 w 59952"/>
                    <a:gd name="csY8" fmla="*/ 233115 h 233809"/>
                    <a:gd name="csX9" fmla="*/ 1423 w 59952"/>
                    <a:gd name="csY9" fmla="*/ 233809 h 233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9952" h="233809">
                      <a:moveTo>
                        <a:pt x="1456" y="233809"/>
                      </a:moveTo>
                      <a:cubicBezTo>
                        <a:pt x="1192" y="233809"/>
                        <a:pt x="928" y="233743"/>
                        <a:pt x="697" y="233611"/>
                      </a:cubicBezTo>
                      <a:cubicBezTo>
                        <a:pt x="4" y="233181"/>
                        <a:pt x="-194" y="232323"/>
                        <a:pt x="202" y="231629"/>
                      </a:cubicBezTo>
                      <a:cubicBezTo>
                        <a:pt x="43967" y="159224"/>
                        <a:pt x="51195" y="70435"/>
                        <a:pt x="55056" y="22737"/>
                      </a:cubicBezTo>
                      <a:cubicBezTo>
                        <a:pt x="55783" y="13719"/>
                        <a:pt x="56377" y="6618"/>
                        <a:pt x="57070" y="1266"/>
                      </a:cubicBezTo>
                      <a:cubicBezTo>
                        <a:pt x="57169" y="474"/>
                        <a:pt x="57895" y="-88"/>
                        <a:pt x="58687" y="11"/>
                      </a:cubicBezTo>
                      <a:cubicBezTo>
                        <a:pt x="59479" y="110"/>
                        <a:pt x="60040" y="837"/>
                        <a:pt x="59941" y="1630"/>
                      </a:cubicBezTo>
                      <a:cubicBezTo>
                        <a:pt x="59248" y="6882"/>
                        <a:pt x="58687" y="13984"/>
                        <a:pt x="57961" y="22968"/>
                      </a:cubicBezTo>
                      <a:cubicBezTo>
                        <a:pt x="54066" y="70897"/>
                        <a:pt x="46805" y="160116"/>
                        <a:pt x="2677" y="233115"/>
                      </a:cubicBezTo>
                      <a:cubicBezTo>
                        <a:pt x="2413" y="233578"/>
                        <a:pt x="1918" y="233809"/>
                        <a:pt x="1423" y="233809"/>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0" name="Freeform 310">
                  <a:extLst>
                    <a:ext uri="{FF2B5EF4-FFF2-40B4-BE49-F238E27FC236}">
                      <a16:creationId xmlns:a16="http://schemas.microsoft.com/office/drawing/2014/main" id="{712A9281-613C-0306-6425-B4CB13D40A4C}"/>
                    </a:ext>
                  </a:extLst>
                </p:cNvPr>
                <p:cNvSpPr/>
                <p:nvPr/>
              </p:nvSpPr>
              <p:spPr>
                <a:xfrm>
                  <a:off x="6320998" y="3523357"/>
                  <a:ext cx="49188" cy="184678"/>
                </a:xfrm>
                <a:custGeom>
                  <a:avLst/>
                  <a:gdLst>
                    <a:gd name="csX0" fmla="*/ 1465 w 49188"/>
                    <a:gd name="csY0" fmla="*/ 184645 h 184678"/>
                    <a:gd name="csX1" fmla="*/ 772 w 49188"/>
                    <a:gd name="csY1" fmla="*/ 184480 h 184678"/>
                    <a:gd name="csX2" fmla="*/ 177 w 49188"/>
                    <a:gd name="csY2" fmla="*/ 182531 h 184678"/>
                    <a:gd name="csX3" fmla="*/ 40774 w 49188"/>
                    <a:gd name="csY3" fmla="*/ 28934 h 184678"/>
                    <a:gd name="csX4" fmla="*/ 46319 w 49188"/>
                    <a:gd name="csY4" fmla="*/ 1155 h 184678"/>
                    <a:gd name="csX5" fmla="*/ 48035 w 49188"/>
                    <a:gd name="csY5" fmla="*/ 32 h 184678"/>
                    <a:gd name="csX6" fmla="*/ 49157 w 49188"/>
                    <a:gd name="csY6" fmla="*/ 1749 h 184678"/>
                    <a:gd name="csX7" fmla="*/ 43612 w 49188"/>
                    <a:gd name="csY7" fmla="*/ 29496 h 184678"/>
                    <a:gd name="csX8" fmla="*/ 2719 w 49188"/>
                    <a:gd name="csY8" fmla="*/ 183919 h 184678"/>
                    <a:gd name="csX9" fmla="*/ 1432 w 49188"/>
                    <a:gd name="csY9" fmla="*/ 184678 h 184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9188" h="184678">
                      <a:moveTo>
                        <a:pt x="1465" y="184645"/>
                      </a:moveTo>
                      <a:cubicBezTo>
                        <a:pt x="1234" y="184645"/>
                        <a:pt x="1003" y="184579"/>
                        <a:pt x="772" y="184480"/>
                      </a:cubicBezTo>
                      <a:cubicBezTo>
                        <a:pt x="78" y="184117"/>
                        <a:pt x="-219" y="183225"/>
                        <a:pt x="177" y="182531"/>
                      </a:cubicBezTo>
                      <a:cubicBezTo>
                        <a:pt x="16845" y="151151"/>
                        <a:pt x="31235" y="77590"/>
                        <a:pt x="40774" y="28934"/>
                      </a:cubicBezTo>
                      <a:cubicBezTo>
                        <a:pt x="42853" y="18364"/>
                        <a:pt x="44701" y="8917"/>
                        <a:pt x="46319" y="1155"/>
                      </a:cubicBezTo>
                      <a:cubicBezTo>
                        <a:pt x="46484" y="362"/>
                        <a:pt x="47243" y="-133"/>
                        <a:pt x="48035" y="32"/>
                      </a:cubicBezTo>
                      <a:cubicBezTo>
                        <a:pt x="48827" y="197"/>
                        <a:pt x="49322" y="957"/>
                        <a:pt x="49157" y="1749"/>
                      </a:cubicBezTo>
                      <a:cubicBezTo>
                        <a:pt x="47540" y="9479"/>
                        <a:pt x="45692" y="18959"/>
                        <a:pt x="43612" y="29496"/>
                      </a:cubicBezTo>
                      <a:cubicBezTo>
                        <a:pt x="34041" y="78350"/>
                        <a:pt x="19584" y="152142"/>
                        <a:pt x="2719" y="183919"/>
                      </a:cubicBezTo>
                      <a:cubicBezTo>
                        <a:pt x="2455" y="184414"/>
                        <a:pt x="1960" y="184678"/>
                        <a:pt x="1432" y="184678"/>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1" name="Freeform 311">
                  <a:extLst>
                    <a:ext uri="{FF2B5EF4-FFF2-40B4-BE49-F238E27FC236}">
                      <a16:creationId xmlns:a16="http://schemas.microsoft.com/office/drawing/2014/main" id="{55C15C04-178B-6A45-DB72-4BCA42A61E48}"/>
                    </a:ext>
                  </a:extLst>
                </p:cNvPr>
                <p:cNvSpPr/>
                <p:nvPr/>
              </p:nvSpPr>
              <p:spPr>
                <a:xfrm>
                  <a:off x="6253429" y="3579233"/>
                  <a:ext cx="64392" cy="226906"/>
                </a:xfrm>
                <a:custGeom>
                  <a:avLst/>
                  <a:gdLst>
                    <a:gd name="csX0" fmla="*/ 1439 w 64392"/>
                    <a:gd name="csY0" fmla="*/ 226906 h 226906"/>
                    <a:gd name="csX1" fmla="*/ 746 w 64392"/>
                    <a:gd name="csY1" fmla="*/ 226741 h 226906"/>
                    <a:gd name="csX2" fmla="*/ 185 w 64392"/>
                    <a:gd name="csY2" fmla="*/ 224759 h 226906"/>
                    <a:gd name="csX3" fmla="*/ 50221 w 64392"/>
                    <a:gd name="csY3" fmla="*/ 47512 h 226906"/>
                    <a:gd name="csX4" fmla="*/ 61575 w 64392"/>
                    <a:gd name="csY4" fmla="*/ 1003 h 226906"/>
                    <a:gd name="csX5" fmla="*/ 63390 w 64392"/>
                    <a:gd name="csY5" fmla="*/ 78 h 226906"/>
                    <a:gd name="csX6" fmla="*/ 64314 w 64392"/>
                    <a:gd name="csY6" fmla="*/ 1895 h 226906"/>
                    <a:gd name="csX7" fmla="*/ 53026 w 64392"/>
                    <a:gd name="csY7" fmla="*/ 48172 h 226906"/>
                    <a:gd name="csX8" fmla="*/ 2726 w 64392"/>
                    <a:gd name="csY8" fmla="*/ 226147 h 226906"/>
                    <a:gd name="csX9" fmla="*/ 1472 w 64392"/>
                    <a:gd name="csY9" fmla="*/ 226906 h 226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4392" h="226906">
                      <a:moveTo>
                        <a:pt x="1439" y="226906"/>
                      </a:moveTo>
                      <a:cubicBezTo>
                        <a:pt x="1208" y="226906"/>
                        <a:pt x="944" y="226840"/>
                        <a:pt x="746" y="226741"/>
                      </a:cubicBezTo>
                      <a:cubicBezTo>
                        <a:pt x="53" y="226345"/>
                        <a:pt x="-211" y="225486"/>
                        <a:pt x="185" y="224759"/>
                      </a:cubicBezTo>
                      <a:cubicBezTo>
                        <a:pt x="15466" y="197178"/>
                        <a:pt x="37217" y="103500"/>
                        <a:pt x="50221" y="47512"/>
                      </a:cubicBezTo>
                      <a:cubicBezTo>
                        <a:pt x="55700" y="23960"/>
                        <a:pt x="59627" y="6949"/>
                        <a:pt x="61575" y="1003"/>
                      </a:cubicBezTo>
                      <a:cubicBezTo>
                        <a:pt x="61839" y="243"/>
                        <a:pt x="62631" y="-186"/>
                        <a:pt x="63390" y="78"/>
                      </a:cubicBezTo>
                      <a:cubicBezTo>
                        <a:pt x="64149" y="342"/>
                        <a:pt x="64578" y="1135"/>
                        <a:pt x="64314" y="1895"/>
                      </a:cubicBezTo>
                      <a:cubicBezTo>
                        <a:pt x="62400" y="7742"/>
                        <a:pt x="58274" y="25579"/>
                        <a:pt x="53026" y="48172"/>
                      </a:cubicBezTo>
                      <a:cubicBezTo>
                        <a:pt x="39164" y="107926"/>
                        <a:pt x="18173" y="198235"/>
                        <a:pt x="2726" y="226147"/>
                      </a:cubicBezTo>
                      <a:cubicBezTo>
                        <a:pt x="2462" y="226609"/>
                        <a:pt x="1967" y="226906"/>
                        <a:pt x="1472" y="226906"/>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2" name="Freeform 312">
                  <a:extLst>
                    <a:ext uri="{FF2B5EF4-FFF2-40B4-BE49-F238E27FC236}">
                      <a16:creationId xmlns:a16="http://schemas.microsoft.com/office/drawing/2014/main" id="{1A932DC6-178C-9A95-5F0B-34ACFAA4A342}"/>
                    </a:ext>
                  </a:extLst>
                </p:cNvPr>
                <p:cNvSpPr/>
                <p:nvPr/>
              </p:nvSpPr>
              <p:spPr>
                <a:xfrm>
                  <a:off x="6269639" y="3557689"/>
                  <a:ext cx="10909" cy="210529"/>
                </a:xfrm>
                <a:custGeom>
                  <a:avLst/>
                  <a:gdLst>
                    <a:gd name="csX0" fmla="*/ 1435 w 10909"/>
                    <a:gd name="csY0" fmla="*/ 210497 h 210529"/>
                    <a:gd name="csX1" fmla="*/ 973 w 10909"/>
                    <a:gd name="csY1" fmla="*/ 210431 h 210529"/>
                    <a:gd name="csX2" fmla="*/ 82 w 10909"/>
                    <a:gd name="csY2" fmla="*/ 208581 h 210529"/>
                    <a:gd name="csX3" fmla="*/ 2359 w 10909"/>
                    <a:gd name="csY3" fmla="*/ 1671 h 210529"/>
                    <a:gd name="csX4" fmla="*/ 3580 w 10909"/>
                    <a:gd name="csY4" fmla="*/ 19 h 210529"/>
                    <a:gd name="csX5" fmla="*/ 5231 w 10909"/>
                    <a:gd name="csY5" fmla="*/ 1241 h 210529"/>
                    <a:gd name="csX6" fmla="*/ 2854 w 10909"/>
                    <a:gd name="csY6" fmla="*/ 209539 h 210529"/>
                    <a:gd name="csX7" fmla="*/ 1501 w 10909"/>
                    <a:gd name="csY7" fmla="*/ 210530 h 210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09" h="210529">
                      <a:moveTo>
                        <a:pt x="1435" y="210497"/>
                      </a:moveTo>
                      <a:cubicBezTo>
                        <a:pt x="1435" y="210497"/>
                        <a:pt x="1105" y="210497"/>
                        <a:pt x="973" y="210431"/>
                      </a:cubicBezTo>
                      <a:cubicBezTo>
                        <a:pt x="214" y="210166"/>
                        <a:pt x="-182" y="209341"/>
                        <a:pt x="82" y="208581"/>
                      </a:cubicBezTo>
                      <a:cubicBezTo>
                        <a:pt x="12954" y="171354"/>
                        <a:pt x="7508" y="34438"/>
                        <a:pt x="2359" y="1671"/>
                      </a:cubicBezTo>
                      <a:cubicBezTo>
                        <a:pt x="2227" y="878"/>
                        <a:pt x="2788" y="151"/>
                        <a:pt x="3580" y="19"/>
                      </a:cubicBezTo>
                      <a:cubicBezTo>
                        <a:pt x="4372" y="-113"/>
                        <a:pt x="5099" y="449"/>
                        <a:pt x="5231" y="1241"/>
                      </a:cubicBezTo>
                      <a:cubicBezTo>
                        <a:pt x="10412" y="34174"/>
                        <a:pt x="15858" y="171949"/>
                        <a:pt x="2854" y="209539"/>
                      </a:cubicBezTo>
                      <a:cubicBezTo>
                        <a:pt x="2656" y="210133"/>
                        <a:pt x="2095" y="210530"/>
                        <a:pt x="1501" y="210530"/>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3" name="Freeform 313">
                  <a:extLst>
                    <a:ext uri="{FF2B5EF4-FFF2-40B4-BE49-F238E27FC236}">
                      <a16:creationId xmlns:a16="http://schemas.microsoft.com/office/drawing/2014/main" id="{24C937FD-54B0-A7D7-F509-66380864B535}"/>
                    </a:ext>
                  </a:extLst>
                </p:cNvPr>
                <p:cNvSpPr/>
                <p:nvPr/>
              </p:nvSpPr>
              <p:spPr>
                <a:xfrm>
                  <a:off x="6257432" y="4414284"/>
                  <a:ext cx="18585" cy="235251"/>
                </a:xfrm>
                <a:custGeom>
                  <a:avLst/>
                  <a:gdLst>
                    <a:gd name="csX0" fmla="*/ 4499 w 18585"/>
                    <a:gd name="csY0" fmla="*/ 235251 h 235251"/>
                    <a:gd name="csX1" fmla="*/ 4037 w 18585"/>
                    <a:gd name="csY1" fmla="*/ 235185 h 235251"/>
                    <a:gd name="csX2" fmla="*/ 3113 w 18585"/>
                    <a:gd name="csY2" fmla="*/ 233336 h 235251"/>
                    <a:gd name="csX3" fmla="*/ 44 w 18585"/>
                    <a:gd name="csY3" fmla="*/ 1784 h 235251"/>
                    <a:gd name="csX4" fmla="*/ 1100 w 18585"/>
                    <a:gd name="csY4" fmla="*/ 33 h 235251"/>
                    <a:gd name="csX5" fmla="*/ 2849 w 18585"/>
                    <a:gd name="csY5" fmla="*/ 1090 h 235251"/>
                    <a:gd name="csX6" fmla="*/ 5853 w 18585"/>
                    <a:gd name="csY6" fmla="*/ 234260 h 235251"/>
                    <a:gd name="csX7" fmla="*/ 4466 w 18585"/>
                    <a:gd name="csY7" fmla="*/ 235251 h 235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85" h="235251">
                      <a:moveTo>
                        <a:pt x="4499" y="235251"/>
                      </a:moveTo>
                      <a:cubicBezTo>
                        <a:pt x="4499" y="235251"/>
                        <a:pt x="4202" y="235251"/>
                        <a:pt x="4037" y="235185"/>
                      </a:cubicBezTo>
                      <a:cubicBezTo>
                        <a:pt x="3278" y="234921"/>
                        <a:pt x="2882" y="234095"/>
                        <a:pt x="3113" y="233336"/>
                      </a:cubicBezTo>
                      <a:cubicBezTo>
                        <a:pt x="28329" y="157958"/>
                        <a:pt x="9450" y="40629"/>
                        <a:pt x="44" y="1784"/>
                      </a:cubicBezTo>
                      <a:cubicBezTo>
                        <a:pt x="-154" y="991"/>
                        <a:pt x="341" y="232"/>
                        <a:pt x="1100" y="33"/>
                      </a:cubicBezTo>
                      <a:cubicBezTo>
                        <a:pt x="1892" y="-132"/>
                        <a:pt x="2651" y="331"/>
                        <a:pt x="2849" y="1090"/>
                      </a:cubicBezTo>
                      <a:cubicBezTo>
                        <a:pt x="12322" y="40167"/>
                        <a:pt x="31300" y="158222"/>
                        <a:pt x="5853" y="234260"/>
                      </a:cubicBezTo>
                      <a:cubicBezTo>
                        <a:pt x="5655" y="234855"/>
                        <a:pt x="5094" y="235251"/>
                        <a:pt x="4466" y="235251"/>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4" name="Freeform 314">
                  <a:extLst>
                    <a:ext uri="{FF2B5EF4-FFF2-40B4-BE49-F238E27FC236}">
                      <a16:creationId xmlns:a16="http://schemas.microsoft.com/office/drawing/2014/main" id="{9638F125-348A-EBCF-1EE6-038192FA4AD7}"/>
                    </a:ext>
                  </a:extLst>
                </p:cNvPr>
                <p:cNvSpPr/>
                <p:nvPr/>
              </p:nvSpPr>
              <p:spPr>
                <a:xfrm>
                  <a:off x="6260992" y="4427945"/>
                  <a:ext cx="52701" cy="192952"/>
                </a:xfrm>
                <a:custGeom>
                  <a:avLst/>
                  <a:gdLst>
                    <a:gd name="csX0" fmla="*/ 51206 w 52701"/>
                    <a:gd name="csY0" fmla="*/ 192953 h 192952"/>
                    <a:gd name="csX1" fmla="*/ 51107 w 52701"/>
                    <a:gd name="csY1" fmla="*/ 192953 h 192952"/>
                    <a:gd name="csX2" fmla="*/ 49754 w 52701"/>
                    <a:gd name="csY2" fmla="*/ 191433 h 192952"/>
                    <a:gd name="csX3" fmla="*/ 16287 w 52701"/>
                    <a:gd name="csY3" fmla="*/ 55904 h 192952"/>
                    <a:gd name="csX4" fmla="*/ 48 w 52701"/>
                    <a:gd name="csY4" fmla="*/ 1832 h 192952"/>
                    <a:gd name="csX5" fmla="*/ 1071 w 52701"/>
                    <a:gd name="csY5" fmla="*/ 48 h 192952"/>
                    <a:gd name="csX6" fmla="*/ 2853 w 52701"/>
                    <a:gd name="csY6" fmla="*/ 1072 h 192952"/>
                    <a:gd name="csX7" fmla="*/ 19059 w 52701"/>
                    <a:gd name="csY7" fmla="*/ 55046 h 192952"/>
                    <a:gd name="csX8" fmla="*/ 52625 w 52701"/>
                    <a:gd name="csY8" fmla="*/ 191598 h 192952"/>
                    <a:gd name="csX9" fmla="*/ 51173 w 52701"/>
                    <a:gd name="csY9" fmla="*/ 192953 h 192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701" h="192952">
                      <a:moveTo>
                        <a:pt x="51206" y="192953"/>
                      </a:moveTo>
                      <a:cubicBezTo>
                        <a:pt x="51206" y="192953"/>
                        <a:pt x="51140" y="192953"/>
                        <a:pt x="51107" y="192953"/>
                      </a:cubicBezTo>
                      <a:cubicBezTo>
                        <a:pt x="50315" y="192919"/>
                        <a:pt x="49688" y="192226"/>
                        <a:pt x="49754" y="191433"/>
                      </a:cubicBezTo>
                      <a:cubicBezTo>
                        <a:pt x="51140" y="167782"/>
                        <a:pt x="31799" y="105749"/>
                        <a:pt x="16287" y="55904"/>
                      </a:cubicBezTo>
                      <a:cubicBezTo>
                        <a:pt x="9917" y="35458"/>
                        <a:pt x="3910" y="16134"/>
                        <a:pt x="48" y="1832"/>
                      </a:cubicBezTo>
                      <a:cubicBezTo>
                        <a:pt x="-150" y="1072"/>
                        <a:pt x="279" y="246"/>
                        <a:pt x="1071" y="48"/>
                      </a:cubicBezTo>
                      <a:cubicBezTo>
                        <a:pt x="1830" y="-150"/>
                        <a:pt x="2622" y="279"/>
                        <a:pt x="2853" y="1072"/>
                      </a:cubicBezTo>
                      <a:cubicBezTo>
                        <a:pt x="6715" y="15342"/>
                        <a:pt x="12722" y="34632"/>
                        <a:pt x="19059" y="55046"/>
                      </a:cubicBezTo>
                      <a:cubicBezTo>
                        <a:pt x="35463" y="107731"/>
                        <a:pt x="54045" y="167452"/>
                        <a:pt x="52625" y="191598"/>
                      </a:cubicBezTo>
                      <a:cubicBezTo>
                        <a:pt x="52592" y="192358"/>
                        <a:pt x="51932" y="192953"/>
                        <a:pt x="51173" y="192953"/>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5" name="Freeform 315">
                  <a:extLst>
                    <a:ext uri="{FF2B5EF4-FFF2-40B4-BE49-F238E27FC236}">
                      <a16:creationId xmlns:a16="http://schemas.microsoft.com/office/drawing/2014/main" id="{F3636C84-82F8-2E0D-4A2B-8031F59D29D0}"/>
                    </a:ext>
                  </a:extLst>
                </p:cNvPr>
                <p:cNvSpPr/>
                <p:nvPr/>
              </p:nvSpPr>
              <p:spPr>
                <a:xfrm>
                  <a:off x="6270500" y="4509626"/>
                  <a:ext cx="80730" cy="127952"/>
                </a:xfrm>
                <a:custGeom>
                  <a:avLst/>
                  <a:gdLst>
                    <a:gd name="csX0" fmla="*/ 1432 w 80730"/>
                    <a:gd name="csY0" fmla="*/ 127952 h 127952"/>
                    <a:gd name="csX1" fmla="*/ 771 w 80730"/>
                    <a:gd name="csY1" fmla="*/ 127787 h 127952"/>
                    <a:gd name="csX2" fmla="*/ 177 w 80730"/>
                    <a:gd name="csY2" fmla="*/ 125838 h 127952"/>
                    <a:gd name="csX3" fmla="*/ 78070 w 80730"/>
                    <a:gd name="csY3" fmla="*/ 648 h 127952"/>
                    <a:gd name="csX4" fmla="*/ 80083 w 80730"/>
                    <a:gd name="csY4" fmla="*/ 252 h 127952"/>
                    <a:gd name="csX5" fmla="*/ 80479 w 80730"/>
                    <a:gd name="csY5" fmla="*/ 2267 h 127952"/>
                    <a:gd name="csX6" fmla="*/ 2719 w 80730"/>
                    <a:gd name="csY6" fmla="*/ 127193 h 127952"/>
                    <a:gd name="csX7" fmla="*/ 1432 w 80730"/>
                    <a:gd name="csY7" fmla="*/ 127952 h 127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730" h="127952">
                      <a:moveTo>
                        <a:pt x="1432" y="127952"/>
                      </a:moveTo>
                      <a:cubicBezTo>
                        <a:pt x="1201" y="127952"/>
                        <a:pt x="969" y="127886"/>
                        <a:pt x="771" y="127787"/>
                      </a:cubicBezTo>
                      <a:cubicBezTo>
                        <a:pt x="78" y="127424"/>
                        <a:pt x="-219" y="126532"/>
                        <a:pt x="177" y="125838"/>
                      </a:cubicBezTo>
                      <a:cubicBezTo>
                        <a:pt x="10145" y="106845"/>
                        <a:pt x="60478" y="27074"/>
                        <a:pt x="78070" y="648"/>
                      </a:cubicBezTo>
                      <a:cubicBezTo>
                        <a:pt x="78499" y="-12"/>
                        <a:pt x="79423" y="-210"/>
                        <a:pt x="80083" y="252"/>
                      </a:cubicBezTo>
                      <a:cubicBezTo>
                        <a:pt x="80743" y="681"/>
                        <a:pt x="80941" y="1606"/>
                        <a:pt x="80479" y="2267"/>
                      </a:cubicBezTo>
                      <a:cubicBezTo>
                        <a:pt x="62920" y="28626"/>
                        <a:pt x="12653" y="108265"/>
                        <a:pt x="2719" y="127193"/>
                      </a:cubicBezTo>
                      <a:cubicBezTo>
                        <a:pt x="2455" y="127688"/>
                        <a:pt x="1960" y="127952"/>
                        <a:pt x="1432" y="127952"/>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6" name="Freeform 316">
                  <a:extLst>
                    <a:ext uri="{FF2B5EF4-FFF2-40B4-BE49-F238E27FC236}">
                      <a16:creationId xmlns:a16="http://schemas.microsoft.com/office/drawing/2014/main" id="{78715ADC-1F27-F6E5-238C-7E9DFEF5F455}"/>
                    </a:ext>
                  </a:extLst>
                </p:cNvPr>
                <p:cNvSpPr/>
                <p:nvPr/>
              </p:nvSpPr>
              <p:spPr>
                <a:xfrm>
                  <a:off x="6293612" y="4476908"/>
                  <a:ext cx="48256" cy="216625"/>
                </a:xfrm>
                <a:custGeom>
                  <a:avLst/>
                  <a:gdLst>
                    <a:gd name="csX0" fmla="*/ 46443 w 48256"/>
                    <a:gd name="csY0" fmla="*/ 216560 h 216625"/>
                    <a:gd name="csX1" fmla="*/ 46212 w 48256"/>
                    <a:gd name="csY1" fmla="*/ 216560 h 216625"/>
                    <a:gd name="csX2" fmla="*/ 45024 w 48256"/>
                    <a:gd name="csY2" fmla="*/ 214908 h 216625"/>
                    <a:gd name="csX3" fmla="*/ 104 w 48256"/>
                    <a:gd name="csY3" fmla="*/ 1986 h 216625"/>
                    <a:gd name="csX4" fmla="*/ 929 w 48256"/>
                    <a:gd name="csY4" fmla="*/ 104 h 216625"/>
                    <a:gd name="csX5" fmla="*/ 2810 w 48256"/>
                    <a:gd name="csY5" fmla="*/ 929 h 216625"/>
                    <a:gd name="csX6" fmla="*/ 47895 w 48256"/>
                    <a:gd name="csY6" fmla="*/ 215404 h 216625"/>
                    <a:gd name="csX7" fmla="*/ 46476 w 48256"/>
                    <a:gd name="csY7" fmla="*/ 216626 h 216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56" h="216625">
                      <a:moveTo>
                        <a:pt x="46443" y="216560"/>
                      </a:moveTo>
                      <a:cubicBezTo>
                        <a:pt x="46443" y="216560"/>
                        <a:pt x="46278" y="216560"/>
                        <a:pt x="46212" y="216560"/>
                      </a:cubicBezTo>
                      <a:cubicBezTo>
                        <a:pt x="45420" y="216428"/>
                        <a:pt x="44891" y="215668"/>
                        <a:pt x="45024" y="214908"/>
                      </a:cubicBezTo>
                      <a:cubicBezTo>
                        <a:pt x="49248" y="189837"/>
                        <a:pt x="14923" y="40006"/>
                        <a:pt x="104" y="1986"/>
                      </a:cubicBezTo>
                      <a:cubicBezTo>
                        <a:pt x="-194" y="1227"/>
                        <a:pt x="169" y="401"/>
                        <a:pt x="929" y="104"/>
                      </a:cubicBezTo>
                      <a:cubicBezTo>
                        <a:pt x="1688" y="-194"/>
                        <a:pt x="2513" y="170"/>
                        <a:pt x="2810" y="929"/>
                      </a:cubicBezTo>
                      <a:cubicBezTo>
                        <a:pt x="17695" y="39147"/>
                        <a:pt x="52153" y="190035"/>
                        <a:pt x="47895" y="215404"/>
                      </a:cubicBezTo>
                      <a:cubicBezTo>
                        <a:pt x="47763" y="216097"/>
                        <a:pt x="47169" y="216626"/>
                        <a:pt x="46476" y="216626"/>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7" name="Freeform 317">
                  <a:extLst>
                    <a:ext uri="{FF2B5EF4-FFF2-40B4-BE49-F238E27FC236}">
                      <a16:creationId xmlns:a16="http://schemas.microsoft.com/office/drawing/2014/main" id="{C1FA08F7-6F09-407A-3251-23816B9EBE72}"/>
                    </a:ext>
                  </a:extLst>
                </p:cNvPr>
                <p:cNvSpPr/>
                <p:nvPr/>
              </p:nvSpPr>
              <p:spPr>
                <a:xfrm>
                  <a:off x="6306469" y="4503871"/>
                  <a:ext cx="74539" cy="180314"/>
                </a:xfrm>
                <a:custGeom>
                  <a:avLst/>
                  <a:gdLst>
                    <a:gd name="csX0" fmla="*/ 1438 w 74539"/>
                    <a:gd name="csY0" fmla="*/ 180281 h 180314"/>
                    <a:gd name="csX1" fmla="*/ 1240 w 74539"/>
                    <a:gd name="csY1" fmla="*/ 180281 h 180314"/>
                    <a:gd name="csX2" fmla="*/ 19 w 74539"/>
                    <a:gd name="csY2" fmla="*/ 178630 h 180314"/>
                    <a:gd name="csX3" fmla="*/ 71872 w 74539"/>
                    <a:gd name="csY3" fmla="*/ 688 h 180314"/>
                    <a:gd name="csX4" fmla="*/ 73852 w 74539"/>
                    <a:gd name="csY4" fmla="*/ 226 h 180314"/>
                    <a:gd name="csX5" fmla="*/ 74314 w 74539"/>
                    <a:gd name="csY5" fmla="*/ 2241 h 180314"/>
                    <a:gd name="csX6" fmla="*/ 2858 w 74539"/>
                    <a:gd name="csY6" fmla="*/ 179059 h 180314"/>
                    <a:gd name="csX7" fmla="*/ 1438 w 74539"/>
                    <a:gd name="csY7" fmla="*/ 180314 h 18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4539" h="180314">
                      <a:moveTo>
                        <a:pt x="1438" y="180281"/>
                      </a:moveTo>
                      <a:cubicBezTo>
                        <a:pt x="1438" y="180281"/>
                        <a:pt x="1306" y="180281"/>
                        <a:pt x="1240" y="180281"/>
                      </a:cubicBezTo>
                      <a:cubicBezTo>
                        <a:pt x="448" y="180149"/>
                        <a:pt x="-113" y="179422"/>
                        <a:pt x="19" y="178630"/>
                      </a:cubicBezTo>
                      <a:cubicBezTo>
                        <a:pt x="5696" y="140346"/>
                        <a:pt x="47712" y="39897"/>
                        <a:pt x="71872" y="688"/>
                      </a:cubicBezTo>
                      <a:cubicBezTo>
                        <a:pt x="72301" y="-5"/>
                        <a:pt x="73192" y="-203"/>
                        <a:pt x="73852" y="226"/>
                      </a:cubicBezTo>
                      <a:cubicBezTo>
                        <a:pt x="74545" y="655"/>
                        <a:pt x="74743" y="1547"/>
                        <a:pt x="74314" y="2241"/>
                      </a:cubicBezTo>
                      <a:cubicBezTo>
                        <a:pt x="50253" y="41218"/>
                        <a:pt x="8502" y="141073"/>
                        <a:pt x="2858" y="179059"/>
                      </a:cubicBezTo>
                      <a:cubicBezTo>
                        <a:pt x="2759" y="179786"/>
                        <a:pt x="2132" y="180314"/>
                        <a:pt x="1438" y="180314"/>
                      </a:cubicBezTo>
                      <a:close/>
                    </a:path>
                  </a:pathLst>
                </a:custGeom>
                <a:solidFill>
                  <a:srgbClr val="6D6E71"/>
                </a:solidFill>
                <a:ln w="3175" cap="flat">
                  <a:solidFill>
                    <a:schemeClr val="accent5">
                      <a:lumMod val="75000"/>
                    </a:schemeClr>
                  </a:solidFill>
                  <a:prstDash val="solid"/>
                  <a:miter/>
                </a:ln>
              </p:spPr>
              <p:txBody>
                <a:bodyPr/>
                <a:lstStyle/>
                <a:p>
                  <a:endParaRPr lang="en-US"/>
                </a:p>
              </p:txBody>
            </p:sp>
            <p:sp>
              <p:nvSpPr>
                <p:cNvPr id="748" name="Freeform 318">
                  <a:extLst>
                    <a:ext uri="{FF2B5EF4-FFF2-40B4-BE49-F238E27FC236}">
                      <a16:creationId xmlns:a16="http://schemas.microsoft.com/office/drawing/2014/main" id="{C1666CA0-28A2-74C3-4C0B-994EDAC395E3}"/>
                    </a:ext>
                  </a:extLst>
                </p:cNvPr>
                <p:cNvSpPr/>
                <p:nvPr/>
              </p:nvSpPr>
              <p:spPr>
                <a:xfrm>
                  <a:off x="6323305" y="4504214"/>
                  <a:ext cx="40975" cy="205175"/>
                </a:xfrm>
                <a:custGeom>
                  <a:avLst/>
                  <a:gdLst>
                    <a:gd name="csX0" fmla="*/ 39523 w 40975"/>
                    <a:gd name="csY0" fmla="*/ 205175 h 205175"/>
                    <a:gd name="csX1" fmla="*/ 38071 w 40975"/>
                    <a:gd name="csY1" fmla="*/ 203755 h 205175"/>
                    <a:gd name="csX2" fmla="*/ 82 w 40975"/>
                    <a:gd name="csY2" fmla="*/ 1932 h 205175"/>
                    <a:gd name="csX3" fmla="*/ 973 w 40975"/>
                    <a:gd name="csY3" fmla="*/ 82 h 205175"/>
                    <a:gd name="csX4" fmla="*/ 2821 w 40975"/>
                    <a:gd name="csY4" fmla="*/ 974 h 205175"/>
                    <a:gd name="csX5" fmla="*/ 40975 w 40975"/>
                    <a:gd name="csY5" fmla="*/ 203689 h 205175"/>
                    <a:gd name="csX6" fmla="*/ 39556 w 40975"/>
                    <a:gd name="csY6" fmla="*/ 205175 h 205175"/>
                    <a:gd name="csX7" fmla="*/ 39523 w 40975"/>
                    <a:gd name="csY7" fmla="*/ 205175 h 205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975" h="205175">
                      <a:moveTo>
                        <a:pt x="39523" y="205175"/>
                      </a:moveTo>
                      <a:cubicBezTo>
                        <a:pt x="38731" y="205175"/>
                        <a:pt x="38104" y="204548"/>
                        <a:pt x="38071" y="203755"/>
                      </a:cubicBezTo>
                      <a:cubicBezTo>
                        <a:pt x="36651" y="152688"/>
                        <a:pt x="18202" y="54584"/>
                        <a:pt x="82" y="1932"/>
                      </a:cubicBezTo>
                      <a:cubicBezTo>
                        <a:pt x="-182" y="1172"/>
                        <a:pt x="214" y="346"/>
                        <a:pt x="973" y="82"/>
                      </a:cubicBezTo>
                      <a:cubicBezTo>
                        <a:pt x="1732" y="-182"/>
                        <a:pt x="2557" y="214"/>
                        <a:pt x="2821" y="974"/>
                      </a:cubicBezTo>
                      <a:cubicBezTo>
                        <a:pt x="21007" y="53857"/>
                        <a:pt x="39556" y="152358"/>
                        <a:pt x="40975" y="203689"/>
                      </a:cubicBezTo>
                      <a:cubicBezTo>
                        <a:pt x="40975" y="204482"/>
                        <a:pt x="40381" y="205142"/>
                        <a:pt x="39556" y="205175"/>
                      </a:cubicBezTo>
                      <a:lnTo>
                        <a:pt x="39523" y="205175"/>
                      </a:lnTo>
                      <a:close/>
                    </a:path>
                  </a:pathLst>
                </a:custGeom>
                <a:solidFill>
                  <a:srgbClr val="6D6E71"/>
                </a:solidFill>
                <a:ln w="3175" cap="flat">
                  <a:solidFill>
                    <a:schemeClr val="accent5">
                      <a:lumMod val="75000"/>
                    </a:schemeClr>
                  </a:solidFill>
                  <a:prstDash val="solid"/>
                  <a:miter/>
                </a:ln>
              </p:spPr>
              <p:txBody>
                <a:bodyPr/>
                <a:lstStyle/>
                <a:p>
                  <a:endParaRPr lang="en-US"/>
                </a:p>
              </p:txBody>
            </p:sp>
          </p:grpSp>
          <p:sp>
            <p:nvSpPr>
              <p:cNvPr id="678" name="Freeform 297">
                <a:extLst>
                  <a:ext uri="{FF2B5EF4-FFF2-40B4-BE49-F238E27FC236}">
                    <a16:creationId xmlns:a16="http://schemas.microsoft.com/office/drawing/2014/main" id="{57CC15D6-0809-DDA0-EE37-F4F62D2EA191}"/>
                  </a:ext>
                </a:extLst>
              </p:cNvPr>
              <p:cNvSpPr/>
              <p:nvPr/>
            </p:nvSpPr>
            <p:spPr>
              <a:xfrm rot="5400000">
                <a:off x="6421826" y="2280706"/>
                <a:ext cx="646251" cy="684154"/>
              </a:xfrm>
              <a:custGeom>
                <a:avLst/>
                <a:gdLst>
                  <a:gd name="csX0" fmla="*/ 56192 w 2253973"/>
                  <a:gd name="csY0" fmla="*/ 621226 h 2386170"/>
                  <a:gd name="csX1" fmla="*/ 99659 w 2253973"/>
                  <a:gd name="csY1" fmla="*/ 603256 h 2386170"/>
                  <a:gd name="csX2" fmla="*/ 114479 w 2253973"/>
                  <a:gd name="csY2" fmla="*/ 592059 h 2386170"/>
                  <a:gd name="csX3" fmla="*/ 124017 w 2253973"/>
                  <a:gd name="csY3" fmla="*/ 591101 h 2386170"/>
                  <a:gd name="csX4" fmla="*/ 132863 w 2253973"/>
                  <a:gd name="csY4" fmla="*/ 595395 h 2386170"/>
                  <a:gd name="csX5" fmla="*/ 141444 w 2253973"/>
                  <a:gd name="csY5" fmla="*/ 606262 h 2386170"/>
                  <a:gd name="csX6" fmla="*/ 144183 w 2253973"/>
                  <a:gd name="csY6" fmla="*/ 611415 h 2386170"/>
                  <a:gd name="csX7" fmla="*/ 146197 w 2253973"/>
                  <a:gd name="csY7" fmla="*/ 634835 h 2386170"/>
                  <a:gd name="csX8" fmla="*/ 152171 w 2253973"/>
                  <a:gd name="csY8" fmla="*/ 658617 h 2386170"/>
                  <a:gd name="csX9" fmla="*/ 167221 w 2253973"/>
                  <a:gd name="csY9" fmla="*/ 665191 h 2386170"/>
                  <a:gd name="csX10" fmla="*/ 174614 w 2253973"/>
                  <a:gd name="csY10" fmla="*/ 667701 h 2386170"/>
                  <a:gd name="csX11" fmla="*/ 185605 w 2253973"/>
                  <a:gd name="csY11" fmla="*/ 671037 h 2386170"/>
                  <a:gd name="csX12" fmla="*/ 193130 w 2253973"/>
                  <a:gd name="csY12" fmla="*/ 671037 h 2386170"/>
                  <a:gd name="csX13" fmla="*/ 197058 w 2253973"/>
                  <a:gd name="csY13" fmla="*/ 661590 h 2386170"/>
                  <a:gd name="csX14" fmla="*/ 197058 w 2253973"/>
                  <a:gd name="csY14" fmla="*/ 654654 h 2386170"/>
                  <a:gd name="csX15" fmla="*/ 196827 w 2253973"/>
                  <a:gd name="csY15" fmla="*/ 645702 h 2386170"/>
                  <a:gd name="csX16" fmla="*/ 198378 w 2253973"/>
                  <a:gd name="csY16" fmla="*/ 638997 h 2386170"/>
                  <a:gd name="csX17" fmla="*/ 199203 w 2253973"/>
                  <a:gd name="csY17" fmla="*/ 630507 h 2386170"/>
                  <a:gd name="csX18" fmla="*/ 197289 w 2253973"/>
                  <a:gd name="csY18" fmla="*/ 617361 h 2386170"/>
                  <a:gd name="csX19" fmla="*/ 195869 w 2253973"/>
                  <a:gd name="csY19" fmla="*/ 612836 h 2386170"/>
                  <a:gd name="csX20" fmla="*/ 195275 w 2253973"/>
                  <a:gd name="csY20" fmla="*/ 600184 h 2386170"/>
                  <a:gd name="csX21" fmla="*/ 201612 w 2253973"/>
                  <a:gd name="csY21" fmla="*/ 593842 h 2386170"/>
                  <a:gd name="csX22" fmla="*/ 212009 w 2253973"/>
                  <a:gd name="csY22" fmla="*/ 595758 h 2386170"/>
                  <a:gd name="csX23" fmla="*/ 222637 w 2253973"/>
                  <a:gd name="csY23" fmla="*/ 597542 h 2386170"/>
                  <a:gd name="csX24" fmla="*/ 226465 w 2253973"/>
                  <a:gd name="csY24" fmla="*/ 589647 h 2386170"/>
                  <a:gd name="csX25" fmla="*/ 224914 w 2253973"/>
                  <a:gd name="csY25" fmla="*/ 576996 h 2386170"/>
                  <a:gd name="csX26" fmla="*/ 223825 w 2253973"/>
                  <a:gd name="csY26" fmla="*/ 569828 h 2386170"/>
                  <a:gd name="csX27" fmla="*/ 222142 w 2253973"/>
                  <a:gd name="csY27" fmla="*/ 563751 h 2386170"/>
                  <a:gd name="csX28" fmla="*/ 220821 w 2253973"/>
                  <a:gd name="csY28" fmla="*/ 556814 h 2386170"/>
                  <a:gd name="csX29" fmla="*/ 219270 w 2253973"/>
                  <a:gd name="csY29" fmla="*/ 546310 h 2386170"/>
                  <a:gd name="csX30" fmla="*/ 218313 w 2253973"/>
                  <a:gd name="csY30" fmla="*/ 532338 h 2386170"/>
                  <a:gd name="csX31" fmla="*/ 221283 w 2253973"/>
                  <a:gd name="csY31" fmla="*/ 519918 h 2386170"/>
                  <a:gd name="csX32" fmla="*/ 232967 w 2253973"/>
                  <a:gd name="csY32" fmla="*/ 516581 h 2386170"/>
                  <a:gd name="csX33" fmla="*/ 236664 w 2253973"/>
                  <a:gd name="csY33" fmla="*/ 506176 h 2386170"/>
                  <a:gd name="csX34" fmla="*/ 234750 w 2253973"/>
                  <a:gd name="csY34" fmla="*/ 497588 h 2386170"/>
                  <a:gd name="csX35" fmla="*/ 232670 w 2253973"/>
                  <a:gd name="csY35" fmla="*/ 484805 h 2386170"/>
                  <a:gd name="csX36" fmla="*/ 235674 w 2253973"/>
                  <a:gd name="csY36" fmla="*/ 468025 h 2386170"/>
                  <a:gd name="csX37" fmla="*/ 238644 w 2253973"/>
                  <a:gd name="csY37" fmla="*/ 451113 h 2386170"/>
                  <a:gd name="csX38" fmla="*/ 240030 w 2253973"/>
                  <a:gd name="csY38" fmla="*/ 442326 h 2386170"/>
                  <a:gd name="csX39" fmla="*/ 241483 w 2253973"/>
                  <a:gd name="csY39" fmla="*/ 434993 h 2386170"/>
                  <a:gd name="csX40" fmla="*/ 249305 w 2253973"/>
                  <a:gd name="csY40" fmla="*/ 409592 h 2386170"/>
                  <a:gd name="csX41" fmla="*/ 269966 w 2253973"/>
                  <a:gd name="csY41" fmla="*/ 379005 h 2386170"/>
                  <a:gd name="csX42" fmla="*/ 287261 w 2253973"/>
                  <a:gd name="csY42" fmla="*/ 359681 h 2386170"/>
                  <a:gd name="csX43" fmla="*/ 296667 w 2253973"/>
                  <a:gd name="csY43" fmla="*/ 350994 h 2386170"/>
                  <a:gd name="csX44" fmla="*/ 1046545 w 2253973"/>
                  <a:gd name="csY44" fmla="*/ 71414 h 2386170"/>
                  <a:gd name="csX45" fmla="*/ 2181758 w 2253973"/>
                  <a:gd name="csY45" fmla="*/ 1193069 h 2386170"/>
                  <a:gd name="csX46" fmla="*/ 1046545 w 2253973"/>
                  <a:gd name="csY46" fmla="*/ 2314723 h 2386170"/>
                  <a:gd name="csX47" fmla="*/ 275676 w 2253973"/>
                  <a:gd name="csY47" fmla="*/ 2016481 h 2386170"/>
                  <a:gd name="csX48" fmla="*/ 269339 w 2253973"/>
                  <a:gd name="csY48" fmla="*/ 2009676 h 2386170"/>
                  <a:gd name="csX49" fmla="*/ 268085 w 2253973"/>
                  <a:gd name="csY49" fmla="*/ 2008157 h 2386170"/>
                  <a:gd name="csX50" fmla="*/ 258216 w 2253973"/>
                  <a:gd name="csY50" fmla="*/ 1994350 h 2386170"/>
                  <a:gd name="csX51" fmla="*/ 251615 w 2253973"/>
                  <a:gd name="csY51" fmla="*/ 1976909 h 2386170"/>
                  <a:gd name="csX52" fmla="*/ 251186 w 2253973"/>
                  <a:gd name="csY52" fmla="*/ 1974630 h 2386170"/>
                  <a:gd name="csX53" fmla="*/ 248612 w 2253973"/>
                  <a:gd name="csY53" fmla="*/ 1964720 h 2386170"/>
                  <a:gd name="csX54" fmla="*/ 246367 w 2253973"/>
                  <a:gd name="csY54" fmla="*/ 1958808 h 2386170"/>
                  <a:gd name="csX55" fmla="*/ 242308 w 2253973"/>
                  <a:gd name="csY55" fmla="*/ 1945925 h 2386170"/>
                  <a:gd name="csX56" fmla="*/ 240294 w 2253973"/>
                  <a:gd name="csY56" fmla="*/ 1936577 h 2386170"/>
                  <a:gd name="csX57" fmla="*/ 237951 w 2253973"/>
                  <a:gd name="csY57" fmla="*/ 1925479 h 2386170"/>
                  <a:gd name="csX58" fmla="*/ 234254 w 2253973"/>
                  <a:gd name="csY58" fmla="*/ 1909921 h 2386170"/>
                  <a:gd name="csX59" fmla="*/ 232967 w 2253973"/>
                  <a:gd name="csY59" fmla="*/ 1905858 h 2386170"/>
                  <a:gd name="csX60" fmla="*/ 230492 w 2253973"/>
                  <a:gd name="csY60" fmla="*/ 1889673 h 2386170"/>
                  <a:gd name="csX61" fmla="*/ 230360 w 2253973"/>
                  <a:gd name="csY61" fmla="*/ 1880589 h 2386170"/>
                  <a:gd name="csX62" fmla="*/ 229832 w 2253973"/>
                  <a:gd name="csY62" fmla="*/ 1865064 h 2386170"/>
                  <a:gd name="csX63" fmla="*/ 221019 w 2253973"/>
                  <a:gd name="csY63" fmla="*/ 1858953 h 2386170"/>
                  <a:gd name="csX64" fmla="*/ 219237 w 2253973"/>
                  <a:gd name="csY64" fmla="*/ 1858722 h 2386170"/>
                  <a:gd name="csX65" fmla="*/ 210359 w 2253973"/>
                  <a:gd name="csY65" fmla="*/ 1850431 h 2386170"/>
                  <a:gd name="csX66" fmla="*/ 210986 w 2253973"/>
                  <a:gd name="csY66" fmla="*/ 1823048 h 2386170"/>
                  <a:gd name="csX67" fmla="*/ 214088 w 2253973"/>
                  <a:gd name="csY67" fmla="*/ 1810562 h 2386170"/>
                  <a:gd name="csX68" fmla="*/ 217917 w 2253973"/>
                  <a:gd name="csY68" fmla="*/ 1795896 h 2386170"/>
                  <a:gd name="csX69" fmla="*/ 218841 w 2253973"/>
                  <a:gd name="csY69" fmla="*/ 1777101 h 2386170"/>
                  <a:gd name="csX70" fmla="*/ 210986 w 2253973"/>
                  <a:gd name="csY70" fmla="*/ 1774623 h 2386170"/>
                  <a:gd name="csX71" fmla="*/ 205309 w 2253973"/>
                  <a:gd name="csY71" fmla="*/ 1776077 h 2386170"/>
                  <a:gd name="csX72" fmla="*/ 201480 w 2253973"/>
                  <a:gd name="csY72" fmla="*/ 1777002 h 2386170"/>
                  <a:gd name="csX73" fmla="*/ 197454 w 2253973"/>
                  <a:gd name="csY73" fmla="*/ 1777728 h 2386170"/>
                  <a:gd name="csX74" fmla="*/ 192404 w 2253973"/>
                  <a:gd name="csY74" fmla="*/ 1776704 h 2386170"/>
                  <a:gd name="csX75" fmla="*/ 188806 w 2253973"/>
                  <a:gd name="csY75" fmla="*/ 1766068 h 2386170"/>
                  <a:gd name="csX76" fmla="*/ 190754 w 2253973"/>
                  <a:gd name="csY76" fmla="*/ 1753252 h 2386170"/>
                  <a:gd name="csX77" fmla="*/ 192932 w 2253973"/>
                  <a:gd name="csY77" fmla="*/ 1742913 h 2386170"/>
                  <a:gd name="csX78" fmla="*/ 193229 w 2253973"/>
                  <a:gd name="csY78" fmla="*/ 1732046 h 2386170"/>
                  <a:gd name="csX79" fmla="*/ 192503 w 2253973"/>
                  <a:gd name="csY79" fmla="*/ 1726265 h 2386170"/>
                  <a:gd name="csX80" fmla="*/ 192899 w 2253973"/>
                  <a:gd name="csY80" fmla="*/ 1719031 h 2386170"/>
                  <a:gd name="csX81" fmla="*/ 193196 w 2253973"/>
                  <a:gd name="csY81" fmla="*/ 1712920 h 2386170"/>
                  <a:gd name="csX82" fmla="*/ 192998 w 2253973"/>
                  <a:gd name="csY82" fmla="*/ 1708593 h 2386170"/>
                  <a:gd name="csX83" fmla="*/ 189400 w 2253973"/>
                  <a:gd name="csY83" fmla="*/ 1702912 h 2386170"/>
                  <a:gd name="csX84" fmla="*/ 182601 w 2253973"/>
                  <a:gd name="csY84" fmla="*/ 1700534 h 2386170"/>
                  <a:gd name="csX85" fmla="*/ 171677 w 2253973"/>
                  <a:gd name="csY85" fmla="*/ 1704266 h 2386170"/>
                  <a:gd name="csX86" fmla="*/ 166528 w 2253973"/>
                  <a:gd name="csY86" fmla="*/ 1707470 h 2386170"/>
                  <a:gd name="csX87" fmla="*/ 156428 w 2253973"/>
                  <a:gd name="csY87" fmla="*/ 1714275 h 2386170"/>
                  <a:gd name="csX88" fmla="*/ 130420 w 2253973"/>
                  <a:gd name="csY88" fmla="*/ 1744135 h 2386170"/>
                  <a:gd name="csX89" fmla="*/ 105138 w 2253973"/>
                  <a:gd name="csY89" fmla="*/ 1766564 h 2386170"/>
                  <a:gd name="csX90" fmla="*/ 98636 w 2253973"/>
                  <a:gd name="csY90" fmla="*/ 1766465 h 2386170"/>
                  <a:gd name="csX91" fmla="*/ 90550 w 2253973"/>
                  <a:gd name="csY91" fmla="*/ 1763327 h 2386170"/>
                  <a:gd name="csX92" fmla="*/ 63123 w 2253973"/>
                  <a:gd name="csY92" fmla="*/ 1767885 h 2386170"/>
                  <a:gd name="csX93" fmla="*/ 50416 w 2253973"/>
                  <a:gd name="csY93" fmla="*/ 1779149 h 2386170"/>
                  <a:gd name="csX94" fmla="*/ 39656 w 2253973"/>
                  <a:gd name="csY94" fmla="*/ 1782452 h 2386170"/>
                  <a:gd name="csX95" fmla="*/ 39656 w 2253973"/>
                  <a:gd name="csY95" fmla="*/ 1782452 h 2386170"/>
                  <a:gd name="csX96" fmla="*/ 23549 w 2253973"/>
                  <a:gd name="csY96" fmla="*/ 1778984 h 2386170"/>
                  <a:gd name="csX97" fmla="*/ 16948 w 2253973"/>
                  <a:gd name="csY97" fmla="*/ 1774822 h 2386170"/>
                  <a:gd name="csX98" fmla="*/ 1502 w 2253973"/>
                  <a:gd name="csY98" fmla="*/ 1768777 h 2386170"/>
                  <a:gd name="csX99" fmla="*/ 16222 w 2253973"/>
                  <a:gd name="csY99" fmla="*/ 1805475 h 2386170"/>
                  <a:gd name="csX100" fmla="*/ 38567 w 2253973"/>
                  <a:gd name="csY100" fmla="*/ 1845674 h 2386170"/>
                  <a:gd name="csX101" fmla="*/ 58667 w 2253973"/>
                  <a:gd name="csY101" fmla="*/ 1879268 h 2386170"/>
                  <a:gd name="csX102" fmla="*/ 481430 w 2253973"/>
                  <a:gd name="csY102" fmla="*/ 2247702 h 2386170"/>
                  <a:gd name="csX103" fmla="*/ 1046578 w 2253973"/>
                  <a:gd name="csY103" fmla="*/ 2386171 h 2386170"/>
                  <a:gd name="csX104" fmla="*/ 1516539 w 2253973"/>
                  <a:gd name="csY104" fmla="*/ 2292427 h 2386170"/>
                  <a:gd name="csX105" fmla="*/ 1900323 w 2253973"/>
                  <a:gd name="csY105" fmla="*/ 2036729 h 2386170"/>
                  <a:gd name="csX106" fmla="*/ 2159083 w 2253973"/>
                  <a:gd name="csY106" fmla="*/ 1657493 h 2386170"/>
                  <a:gd name="csX107" fmla="*/ 2253973 w 2253973"/>
                  <a:gd name="csY107" fmla="*/ 1193069 h 2386170"/>
                  <a:gd name="csX108" fmla="*/ 2159083 w 2253973"/>
                  <a:gd name="csY108" fmla="*/ 728644 h 2386170"/>
                  <a:gd name="csX109" fmla="*/ 1900323 w 2253973"/>
                  <a:gd name="csY109" fmla="*/ 349408 h 2386170"/>
                  <a:gd name="csX110" fmla="*/ 1516539 w 2253973"/>
                  <a:gd name="csY110" fmla="*/ 93744 h 2386170"/>
                  <a:gd name="csX111" fmla="*/ 1046578 w 2253973"/>
                  <a:gd name="csY111" fmla="*/ 0 h 2386170"/>
                  <a:gd name="csX112" fmla="*/ 500243 w 2253973"/>
                  <a:gd name="csY112" fmla="*/ 128823 h 2386170"/>
                  <a:gd name="csX113" fmla="*/ 83454 w 2253973"/>
                  <a:gd name="csY113" fmla="*/ 473409 h 2386170"/>
                  <a:gd name="csX114" fmla="*/ 42989 w 2253973"/>
                  <a:gd name="csY114" fmla="*/ 538283 h 2386170"/>
                  <a:gd name="csX115" fmla="*/ 16816 w 2253973"/>
                  <a:gd name="csY115" fmla="*/ 610226 h 2386170"/>
                  <a:gd name="csX116" fmla="*/ 6255 w 2253973"/>
                  <a:gd name="csY116" fmla="*/ 643225 h 2386170"/>
                  <a:gd name="csX117" fmla="*/ 7443 w 2253973"/>
                  <a:gd name="csY117" fmla="*/ 646594 h 2386170"/>
                  <a:gd name="csX118" fmla="*/ 15463 w 2253973"/>
                  <a:gd name="csY118" fmla="*/ 643951 h 2386170"/>
                  <a:gd name="csX119" fmla="*/ 31075 w 2253973"/>
                  <a:gd name="csY119" fmla="*/ 635132 h 2386170"/>
                  <a:gd name="csX120" fmla="*/ 56159 w 2253973"/>
                  <a:gd name="csY120" fmla="*/ 621259 h 23861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Lst>
                <a:rect l="l" t="t" r="r" b="b"/>
                <a:pathLst>
                  <a:path w="2253973" h="2386170">
                    <a:moveTo>
                      <a:pt x="56192" y="621226"/>
                    </a:moveTo>
                    <a:lnTo>
                      <a:pt x="99659" y="603256"/>
                    </a:lnTo>
                    <a:cubicBezTo>
                      <a:pt x="102003" y="598599"/>
                      <a:pt x="105699" y="594107"/>
                      <a:pt x="114479" y="592059"/>
                    </a:cubicBezTo>
                    <a:cubicBezTo>
                      <a:pt x="119132" y="590969"/>
                      <a:pt x="121542" y="591101"/>
                      <a:pt x="124017" y="591101"/>
                    </a:cubicBezTo>
                    <a:cubicBezTo>
                      <a:pt x="127747" y="591101"/>
                      <a:pt x="130387" y="593413"/>
                      <a:pt x="132863" y="595395"/>
                    </a:cubicBezTo>
                    <a:cubicBezTo>
                      <a:pt x="136559" y="598368"/>
                      <a:pt x="137747" y="599326"/>
                      <a:pt x="141444" y="606262"/>
                    </a:cubicBezTo>
                    <a:lnTo>
                      <a:pt x="144183" y="611415"/>
                    </a:lnTo>
                    <a:cubicBezTo>
                      <a:pt x="147286" y="618583"/>
                      <a:pt x="146692" y="622514"/>
                      <a:pt x="146197" y="634835"/>
                    </a:cubicBezTo>
                    <a:cubicBezTo>
                      <a:pt x="145636" y="648543"/>
                      <a:pt x="149101" y="654059"/>
                      <a:pt x="152171" y="658617"/>
                    </a:cubicBezTo>
                    <a:cubicBezTo>
                      <a:pt x="154745" y="662449"/>
                      <a:pt x="160587" y="663638"/>
                      <a:pt x="167221" y="665191"/>
                    </a:cubicBezTo>
                    <a:lnTo>
                      <a:pt x="174614" y="667701"/>
                    </a:lnTo>
                    <a:cubicBezTo>
                      <a:pt x="178344" y="668626"/>
                      <a:pt x="183030" y="669848"/>
                      <a:pt x="185605" y="671037"/>
                    </a:cubicBezTo>
                    <a:cubicBezTo>
                      <a:pt x="187057" y="671731"/>
                      <a:pt x="191546" y="671731"/>
                      <a:pt x="193130" y="671037"/>
                    </a:cubicBezTo>
                    <a:cubicBezTo>
                      <a:pt x="197652" y="669022"/>
                      <a:pt x="197157" y="665125"/>
                      <a:pt x="197058" y="661590"/>
                    </a:cubicBezTo>
                    <a:cubicBezTo>
                      <a:pt x="197058" y="660533"/>
                      <a:pt x="197520" y="657891"/>
                      <a:pt x="197058" y="654654"/>
                    </a:cubicBezTo>
                    <a:cubicBezTo>
                      <a:pt x="196563" y="651251"/>
                      <a:pt x="196728" y="647948"/>
                      <a:pt x="196827" y="645702"/>
                    </a:cubicBezTo>
                    <a:cubicBezTo>
                      <a:pt x="196893" y="644282"/>
                      <a:pt x="198444" y="640516"/>
                      <a:pt x="198378" y="638997"/>
                    </a:cubicBezTo>
                    <a:cubicBezTo>
                      <a:pt x="198246" y="636321"/>
                      <a:pt x="199104" y="633150"/>
                      <a:pt x="199203" y="630507"/>
                    </a:cubicBezTo>
                    <a:cubicBezTo>
                      <a:pt x="199434" y="624760"/>
                      <a:pt x="198675" y="622051"/>
                      <a:pt x="197289" y="617361"/>
                    </a:cubicBezTo>
                    <a:lnTo>
                      <a:pt x="195869" y="612836"/>
                    </a:lnTo>
                    <a:cubicBezTo>
                      <a:pt x="194648" y="608806"/>
                      <a:pt x="194219" y="604082"/>
                      <a:pt x="195275" y="600184"/>
                    </a:cubicBezTo>
                    <a:cubicBezTo>
                      <a:pt x="196464" y="595758"/>
                      <a:pt x="198081" y="594701"/>
                      <a:pt x="201612" y="593842"/>
                    </a:cubicBezTo>
                    <a:cubicBezTo>
                      <a:pt x="205606" y="592884"/>
                      <a:pt x="208213" y="593908"/>
                      <a:pt x="212009" y="595758"/>
                    </a:cubicBezTo>
                    <a:cubicBezTo>
                      <a:pt x="214715" y="597079"/>
                      <a:pt x="219534" y="598037"/>
                      <a:pt x="222637" y="597542"/>
                    </a:cubicBezTo>
                    <a:cubicBezTo>
                      <a:pt x="226564" y="596947"/>
                      <a:pt x="226564" y="591200"/>
                      <a:pt x="226465" y="589647"/>
                    </a:cubicBezTo>
                    <a:cubicBezTo>
                      <a:pt x="226069" y="584726"/>
                      <a:pt x="225706" y="580564"/>
                      <a:pt x="224914" y="576996"/>
                    </a:cubicBezTo>
                    <a:cubicBezTo>
                      <a:pt x="224452" y="574849"/>
                      <a:pt x="224056" y="571084"/>
                      <a:pt x="223825" y="569828"/>
                    </a:cubicBezTo>
                    <a:cubicBezTo>
                      <a:pt x="223594" y="568474"/>
                      <a:pt x="222373" y="565204"/>
                      <a:pt x="222142" y="563751"/>
                    </a:cubicBezTo>
                    <a:cubicBezTo>
                      <a:pt x="221746" y="560877"/>
                      <a:pt x="221448" y="559622"/>
                      <a:pt x="220821" y="556814"/>
                    </a:cubicBezTo>
                    <a:cubicBezTo>
                      <a:pt x="220392" y="554931"/>
                      <a:pt x="220128" y="551166"/>
                      <a:pt x="219270" y="546310"/>
                    </a:cubicBezTo>
                    <a:cubicBezTo>
                      <a:pt x="218280" y="540695"/>
                      <a:pt x="218577" y="535046"/>
                      <a:pt x="218313" y="532338"/>
                    </a:cubicBezTo>
                    <a:cubicBezTo>
                      <a:pt x="217851" y="527085"/>
                      <a:pt x="217818" y="523155"/>
                      <a:pt x="221283" y="519918"/>
                    </a:cubicBezTo>
                    <a:cubicBezTo>
                      <a:pt x="224881" y="516581"/>
                      <a:pt x="227851" y="516581"/>
                      <a:pt x="232967" y="516581"/>
                    </a:cubicBezTo>
                    <a:cubicBezTo>
                      <a:pt x="236565" y="516581"/>
                      <a:pt x="236664" y="511924"/>
                      <a:pt x="236664" y="506176"/>
                    </a:cubicBezTo>
                    <a:cubicBezTo>
                      <a:pt x="236664" y="505053"/>
                      <a:pt x="236136" y="502906"/>
                      <a:pt x="234750" y="497588"/>
                    </a:cubicBezTo>
                    <a:cubicBezTo>
                      <a:pt x="233594" y="493195"/>
                      <a:pt x="233000" y="487613"/>
                      <a:pt x="232670" y="484805"/>
                    </a:cubicBezTo>
                    <a:cubicBezTo>
                      <a:pt x="232076" y="479916"/>
                      <a:pt x="233825" y="471625"/>
                      <a:pt x="235674" y="468025"/>
                    </a:cubicBezTo>
                    <a:cubicBezTo>
                      <a:pt x="238116" y="463235"/>
                      <a:pt x="238809" y="455110"/>
                      <a:pt x="238644" y="451113"/>
                    </a:cubicBezTo>
                    <a:cubicBezTo>
                      <a:pt x="238545" y="448602"/>
                      <a:pt x="239271" y="445563"/>
                      <a:pt x="240030" y="442326"/>
                    </a:cubicBezTo>
                    <a:cubicBezTo>
                      <a:pt x="240591" y="439948"/>
                      <a:pt x="241152" y="437471"/>
                      <a:pt x="241483" y="434993"/>
                    </a:cubicBezTo>
                    <a:cubicBezTo>
                      <a:pt x="242176" y="429543"/>
                      <a:pt x="246037" y="415736"/>
                      <a:pt x="249305" y="409592"/>
                    </a:cubicBezTo>
                    <a:cubicBezTo>
                      <a:pt x="252902" y="402887"/>
                      <a:pt x="262705" y="387626"/>
                      <a:pt x="269966" y="379005"/>
                    </a:cubicBezTo>
                    <a:cubicBezTo>
                      <a:pt x="277986" y="369459"/>
                      <a:pt x="282673" y="364207"/>
                      <a:pt x="287261" y="359681"/>
                    </a:cubicBezTo>
                    <a:cubicBezTo>
                      <a:pt x="292080" y="354958"/>
                      <a:pt x="296601" y="351060"/>
                      <a:pt x="296667" y="350994"/>
                    </a:cubicBezTo>
                    <a:cubicBezTo>
                      <a:pt x="503973" y="170707"/>
                      <a:pt x="770258" y="71414"/>
                      <a:pt x="1046545" y="71414"/>
                    </a:cubicBezTo>
                    <a:cubicBezTo>
                      <a:pt x="1672488" y="71414"/>
                      <a:pt x="2181758" y="574585"/>
                      <a:pt x="2181758" y="1193069"/>
                    </a:cubicBezTo>
                    <a:cubicBezTo>
                      <a:pt x="2181758" y="1811553"/>
                      <a:pt x="1672521" y="2314723"/>
                      <a:pt x="1046545" y="2314723"/>
                    </a:cubicBezTo>
                    <a:cubicBezTo>
                      <a:pt x="759796" y="2314723"/>
                      <a:pt x="486051" y="2208824"/>
                      <a:pt x="275676" y="2016481"/>
                    </a:cubicBezTo>
                    <a:cubicBezTo>
                      <a:pt x="275676" y="2016481"/>
                      <a:pt x="272970" y="2014070"/>
                      <a:pt x="269339" y="2009676"/>
                    </a:cubicBezTo>
                    <a:lnTo>
                      <a:pt x="268085" y="2008157"/>
                    </a:lnTo>
                    <a:cubicBezTo>
                      <a:pt x="264619" y="2003995"/>
                      <a:pt x="261055" y="1999668"/>
                      <a:pt x="258216" y="1994350"/>
                    </a:cubicBezTo>
                    <a:cubicBezTo>
                      <a:pt x="254784" y="1987909"/>
                      <a:pt x="252638" y="1982194"/>
                      <a:pt x="251615" y="1976909"/>
                    </a:cubicBezTo>
                    <a:lnTo>
                      <a:pt x="251186" y="1974630"/>
                    </a:lnTo>
                    <a:cubicBezTo>
                      <a:pt x="250460" y="1970666"/>
                      <a:pt x="250262" y="1969708"/>
                      <a:pt x="248612" y="1964720"/>
                    </a:cubicBezTo>
                    <a:cubicBezTo>
                      <a:pt x="248018" y="1962904"/>
                      <a:pt x="247226" y="1960889"/>
                      <a:pt x="246367" y="1958808"/>
                    </a:cubicBezTo>
                    <a:cubicBezTo>
                      <a:pt x="244684" y="1954580"/>
                      <a:pt x="242770" y="1949823"/>
                      <a:pt x="242308" y="1945925"/>
                    </a:cubicBezTo>
                    <a:cubicBezTo>
                      <a:pt x="241945" y="1942821"/>
                      <a:pt x="241152" y="1939781"/>
                      <a:pt x="240294" y="1936577"/>
                    </a:cubicBezTo>
                    <a:cubicBezTo>
                      <a:pt x="239370" y="1933076"/>
                      <a:pt x="238380" y="1929443"/>
                      <a:pt x="237951" y="1925479"/>
                    </a:cubicBezTo>
                    <a:cubicBezTo>
                      <a:pt x="237291" y="1919236"/>
                      <a:pt x="235740" y="1914479"/>
                      <a:pt x="234254" y="1909921"/>
                    </a:cubicBezTo>
                    <a:cubicBezTo>
                      <a:pt x="233825" y="1908567"/>
                      <a:pt x="233363" y="1907212"/>
                      <a:pt x="232967" y="1905858"/>
                    </a:cubicBezTo>
                    <a:cubicBezTo>
                      <a:pt x="231317" y="1900375"/>
                      <a:pt x="230690" y="1897567"/>
                      <a:pt x="230492" y="1889673"/>
                    </a:cubicBezTo>
                    <a:cubicBezTo>
                      <a:pt x="230426" y="1886997"/>
                      <a:pt x="230393" y="1883793"/>
                      <a:pt x="230360" y="1880589"/>
                    </a:cubicBezTo>
                    <a:cubicBezTo>
                      <a:pt x="230294" y="1873850"/>
                      <a:pt x="230228" y="1867508"/>
                      <a:pt x="229832" y="1865064"/>
                    </a:cubicBezTo>
                    <a:cubicBezTo>
                      <a:pt x="229040" y="1859944"/>
                      <a:pt x="224386" y="1859383"/>
                      <a:pt x="221019" y="1858953"/>
                    </a:cubicBezTo>
                    <a:lnTo>
                      <a:pt x="219237" y="1858722"/>
                    </a:lnTo>
                    <a:cubicBezTo>
                      <a:pt x="214352" y="1858061"/>
                      <a:pt x="211712" y="1856806"/>
                      <a:pt x="210359" y="1850431"/>
                    </a:cubicBezTo>
                    <a:cubicBezTo>
                      <a:pt x="208213" y="1840257"/>
                      <a:pt x="210095" y="1827210"/>
                      <a:pt x="210986" y="1823048"/>
                    </a:cubicBezTo>
                    <a:cubicBezTo>
                      <a:pt x="211745" y="1819414"/>
                      <a:pt x="212900" y="1815087"/>
                      <a:pt x="214088" y="1810562"/>
                    </a:cubicBezTo>
                    <a:cubicBezTo>
                      <a:pt x="215375" y="1805607"/>
                      <a:pt x="217026" y="1800223"/>
                      <a:pt x="217917" y="1795896"/>
                    </a:cubicBezTo>
                    <a:cubicBezTo>
                      <a:pt x="219699" y="1787208"/>
                      <a:pt x="222043" y="1780602"/>
                      <a:pt x="218841" y="1777101"/>
                    </a:cubicBezTo>
                    <a:cubicBezTo>
                      <a:pt x="216729" y="1774756"/>
                      <a:pt x="216168" y="1774095"/>
                      <a:pt x="210986" y="1774623"/>
                    </a:cubicBezTo>
                    <a:cubicBezTo>
                      <a:pt x="209039" y="1774822"/>
                      <a:pt x="206596" y="1775747"/>
                      <a:pt x="205309" y="1776077"/>
                    </a:cubicBezTo>
                    <a:cubicBezTo>
                      <a:pt x="204715" y="1776209"/>
                      <a:pt x="202074" y="1776837"/>
                      <a:pt x="201480" y="1777002"/>
                    </a:cubicBezTo>
                    <a:cubicBezTo>
                      <a:pt x="199962" y="1777398"/>
                      <a:pt x="198642" y="1777728"/>
                      <a:pt x="197454" y="1777728"/>
                    </a:cubicBezTo>
                    <a:cubicBezTo>
                      <a:pt x="196464" y="1777728"/>
                      <a:pt x="194087" y="1778290"/>
                      <a:pt x="192404" y="1776704"/>
                    </a:cubicBezTo>
                    <a:cubicBezTo>
                      <a:pt x="189136" y="1773566"/>
                      <a:pt x="188278" y="1773864"/>
                      <a:pt x="188806" y="1766068"/>
                    </a:cubicBezTo>
                    <a:cubicBezTo>
                      <a:pt x="189103" y="1761642"/>
                      <a:pt x="189202" y="1758636"/>
                      <a:pt x="190754" y="1753252"/>
                    </a:cubicBezTo>
                    <a:cubicBezTo>
                      <a:pt x="191810" y="1749618"/>
                      <a:pt x="192404" y="1745688"/>
                      <a:pt x="192932" y="1742913"/>
                    </a:cubicBezTo>
                    <a:cubicBezTo>
                      <a:pt x="193988" y="1737232"/>
                      <a:pt x="192932" y="1735679"/>
                      <a:pt x="193229" y="1732046"/>
                    </a:cubicBezTo>
                    <a:cubicBezTo>
                      <a:pt x="193295" y="1731154"/>
                      <a:pt x="192800" y="1728445"/>
                      <a:pt x="192503" y="1726265"/>
                    </a:cubicBezTo>
                    <a:cubicBezTo>
                      <a:pt x="191777" y="1721244"/>
                      <a:pt x="192437" y="1722632"/>
                      <a:pt x="192899" y="1719031"/>
                    </a:cubicBezTo>
                    <a:cubicBezTo>
                      <a:pt x="192998" y="1718206"/>
                      <a:pt x="193163" y="1713680"/>
                      <a:pt x="193196" y="1712920"/>
                    </a:cubicBezTo>
                    <a:cubicBezTo>
                      <a:pt x="193295" y="1711071"/>
                      <a:pt x="193493" y="1710245"/>
                      <a:pt x="192998" y="1708593"/>
                    </a:cubicBezTo>
                    <a:cubicBezTo>
                      <a:pt x="192404" y="1706743"/>
                      <a:pt x="191150" y="1704563"/>
                      <a:pt x="189400" y="1702912"/>
                    </a:cubicBezTo>
                    <a:cubicBezTo>
                      <a:pt x="188542" y="1702119"/>
                      <a:pt x="183691" y="1700534"/>
                      <a:pt x="182601" y="1700534"/>
                    </a:cubicBezTo>
                    <a:cubicBezTo>
                      <a:pt x="178179" y="1700534"/>
                      <a:pt x="175802" y="1701888"/>
                      <a:pt x="171677" y="1704266"/>
                    </a:cubicBezTo>
                    <a:cubicBezTo>
                      <a:pt x="170422" y="1704993"/>
                      <a:pt x="167485" y="1706611"/>
                      <a:pt x="166528" y="1707470"/>
                    </a:cubicBezTo>
                    <a:cubicBezTo>
                      <a:pt x="164151" y="1709617"/>
                      <a:pt x="160026" y="1711996"/>
                      <a:pt x="156428" y="1714275"/>
                    </a:cubicBezTo>
                    <a:cubicBezTo>
                      <a:pt x="150850" y="1717776"/>
                      <a:pt x="137351" y="1728478"/>
                      <a:pt x="130420" y="1744135"/>
                    </a:cubicBezTo>
                    <a:cubicBezTo>
                      <a:pt x="126394" y="1753219"/>
                      <a:pt x="115964" y="1764384"/>
                      <a:pt x="105138" y="1766564"/>
                    </a:cubicBezTo>
                    <a:cubicBezTo>
                      <a:pt x="103224" y="1766960"/>
                      <a:pt x="99824" y="1766828"/>
                      <a:pt x="98636" y="1766465"/>
                    </a:cubicBezTo>
                    <a:cubicBezTo>
                      <a:pt x="94180" y="1765077"/>
                      <a:pt x="92167" y="1764351"/>
                      <a:pt x="90550" y="1763327"/>
                    </a:cubicBezTo>
                    <a:lnTo>
                      <a:pt x="63123" y="1767885"/>
                    </a:lnTo>
                    <a:cubicBezTo>
                      <a:pt x="58304" y="1773666"/>
                      <a:pt x="52330" y="1776936"/>
                      <a:pt x="50416" y="1779149"/>
                    </a:cubicBezTo>
                    <a:cubicBezTo>
                      <a:pt x="48600" y="1781296"/>
                      <a:pt x="44772" y="1782452"/>
                      <a:pt x="39656" y="1782452"/>
                    </a:cubicBezTo>
                    <a:lnTo>
                      <a:pt x="39656" y="1782452"/>
                    </a:lnTo>
                    <a:cubicBezTo>
                      <a:pt x="33484" y="1782452"/>
                      <a:pt x="26619" y="1780701"/>
                      <a:pt x="23549" y="1778984"/>
                    </a:cubicBezTo>
                    <a:cubicBezTo>
                      <a:pt x="21668" y="1777960"/>
                      <a:pt x="19391" y="1776440"/>
                      <a:pt x="16948" y="1774822"/>
                    </a:cubicBezTo>
                    <a:cubicBezTo>
                      <a:pt x="8763" y="1769470"/>
                      <a:pt x="4340" y="1766960"/>
                      <a:pt x="1502" y="1768777"/>
                    </a:cubicBezTo>
                    <a:cubicBezTo>
                      <a:pt x="-1204" y="1770528"/>
                      <a:pt x="-2228" y="1771188"/>
                      <a:pt x="16222" y="1805475"/>
                    </a:cubicBezTo>
                    <a:cubicBezTo>
                      <a:pt x="25365" y="1822420"/>
                      <a:pt x="35464" y="1840389"/>
                      <a:pt x="38567" y="1845674"/>
                    </a:cubicBezTo>
                    <a:cubicBezTo>
                      <a:pt x="45036" y="1856674"/>
                      <a:pt x="58403" y="1878838"/>
                      <a:pt x="58667" y="1879268"/>
                    </a:cubicBezTo>
                    <a:cubicBezTo>
                      <a:pt x="167947" y="2032600"/>
                      <a:pt x="314127" y="2160003"/>
                      <a:pt x="481430" y="2247702"/>
                    </a:cubicBezTo>
                    <a:cubicBezTo>
                      <a:pt x="654212" y="2338308"/>
                      <a:pt x="849636" y="2386171"/>
                      <a:pt x="1046578" y="2386171"/>
                    </a:cubicBezTo>
                    <a:cubicBezTo>
                      <a:pt x="1209557" y="2386171"/>
                      <a:pt x="1367685" y="2354626"/>
                      <a:pt x="1516539" y="2292427"/>
                    </a:cubicBezTo>
                    <a:cubicBezTo>
                      <a:pt x="1660309" y="2232343"/>
                      <a:pt x="1789458" y="2146328"/>
                      <a:pt x="1900323" y="2036729"/>
                    </a:cubicBezTo>
                    <a:cubicBezTo>
                      <a:pt x="2011220" y="1927163"/>
                      <a:pt x="2098288" y="1799562"/>
                      <a:pt x="2159083" y="1657493"/>
                    </a:cubicBezTo>
                    <a:cubicBezTo>
                      <a:pt x="2222057" y="1510404"/>
                      <a:pt x="2253973" y="1354131"/>
                      <a:pt x="2253973" y="1193069"/>
                    </a:cubicBezTo>
                    <a:cubicBezTo>
                      <a:pt x="2253973" y="1032007"/>
                      <a:pt x="2222057" y="875734"/>
                      <a:pt x="2159083" y="728644"/>
                    </a:cubicBezTo>
                    <a:cubicBezTo>
                      <a:pt x="2098255" y="586575"/>
                      <a:pt x="2011220" y="458974"/>
                      <a:pt x="1900323" y="349408"/>
                    </a:cubicBezTo>
                    <a:cubicBezTo>
                      <a:pt x="1789425" y="239843"/>
                      <a:pt x="1660309" y="153828"/>
                      <a:pt x="1516539" y="93744"/>
                    </a:cubicBezTo>
                    <a:cubicBezTo>
                      <a:pt x="1367685" y="31545"/>
                      <a:pt x="1209557" y="0"/>
                      <a:pt x="1046578" y="0"/>
                    </a:cubicBezTo>
                    <a:cubicBezTo>
                      <a:pt x="854290" y="0"/>
                      <a:pt x="670451" y="43337"/>
                      <a:pt x="500243" y="128823"/>
                    </a:cubicBezTo>
                    <a:cubicBezTo>
                      <a:pt x="337891" y="210378"/>
                      <a:pt x="193790" y="329490"/>
                      <a:pt x="83454" y="473409"/>
                    </a:cubicBezTo>
                    <a:cubicBezTo>
                      <a:pt x="82233" y="475094"/>
                      <a:pt x="53353" y="515260"/>
                      <a:pt x="42989" y="538283"/>
                    </a:cubicBezTo>
                    <a:cubicBezTo>
                      <a:pt x="32494" y="561604"/>
                      <a:pt x="20183" y="598698"/>
                      <a:pt x="16816" y="610226"/>
                    </a:cubicBezTo>
                    <a:cubicBezTo>
                      <a:pt x="13351" y="622150"/>
                      <a:pt x="6321" y="643026"/>
                      <a:pt x="6255" y="643225"/>
                    </a:cubicBezTo>
                    <a:cubicBezTo>
                      <a:pt x="5826" y="644480"/>
                      <a:pt x="6321" y="645900"/>
                      <a:pt x="7443" y="646594"/>
                    </a:cubicBezTo>
                    <a:cubicBezTo>
                      <a:pt x="8565" y="647321"/>
                      <a:pt x="11271" y="646131"/>
                      <a:pt x="15463" y="643951"/>
                    </a:cubicBezTo>
                    <a:cubicBezTo>
                      <a:pt x="15463" y="643951"/>
                      <a:pt x="27576" y="636684"/>
                      <a:pt x="31075" y="635132"/>
                    </a:cubicBezTo>
                    <a:cubicBezTo>
                      <a:pt x="34606" y="633579"/>
                      <a:pt x="56159" y="621259"/>
                      <a:pt x="56159" y="621259"/>
                    </a:cubicBezTo>
                    <a:close/>
                  </a:path>
                </a:pathLst>
              </a:custGeom>
              <a:solidFill>
                <a:srgbClr val="B59E5E"/>
              </a:solidFill>
              <a:ln w="3175" cap="flat">
                <a:solidFill>
                  <a:schemeClr val="accent2">
                    <a:lumMod val="75000"/>
                  </a:schemeClr>
                </a:solidFill>
                <a:prstDash val="solid"/>
                <a:miter/>
              </a:ln>
            </p:spPr>
            <p:txBody>
              <a:bodyPr rtlCol="0" anchor="ctr"/>
              <a:lstStyle/>
              <a:p>
                <a:endParaRPr lang="en-US"/>
              </a:p>
            </p:txBody>
          </p:sp>
          <p:sp>
            <p:nvSpPr>
              <p:cNvPr id="679" name="Freeform 298">
                <a:extLst>
                  <a:ext uri="{FF2B5EF4-FFF2-40B4-BE49-F238E27FC236}">
                    <a16:creationId xmlns:a16="http://schemas.microsoft.com/office/drawing/2014/main" id="{117ABF9A-DCDB-68CB-202B-2E4C59274F42}"/>
                  </a:ext>
                </a:extLst>
              </p:cNvPr>
              <p:cNvSpPr/>
              <p:nvPr/>
            </p:nvSpPr>
            <p:spPr>
              <a:xfrm rot="5400000">
                <a:off x="6688212" y="2111394"/>
                <a:ext cx="106824" cy="336039"/>
              </a:xfrm>
              <a:custGeom>
                <a:avLst/>
                <a:gdLst>
                  <a:gd name="csX0" fmla="*/ 235690 w 372576"/>
                  <a:gd name="csY0" fmla="*/ 1124996 h 1172027"/>
                  <a:gd name="csX1" fmla="*/ 0 w 372576"/>
                  <a:gd name="csY1" fmla="*/ 593518 h 1172027"/>
                  <a:gd name="csX2" fmla="*/ 245757 w 372576"/>
                  <a:gd name="csY2" fmla="*/ 55367 h 1172027"/>
                  <a:gd name="csX3" fmla="*/ 248760 w 372576"/>
                  <a:gd name="csY3" fmla="*/ 54541 h 1172027"/>
                  <a:gd name="csX4" fmla="*/ 261170 w 372576"/>
                  <a:gd name="csY4" fmla="*/ 30692 h 1172027"/>
                  <a:gd name="csX5" fmla="*/ 266220 w 372576"/>
                  <a:gd name="csY5" fmla="*/ 24978 h 1172027"/>
                  <a:gd name="csX6" fmla="*/ 292327 w 372576"/>
                  <a:gd name="csY6" fmla="*/ 6975 h 1172027"/>
                  <a:gd name="csX7" fmla="*/ 317147 w 372576"/>
                  <a:gd name="csY7" fmla="*/ 171 h 1172027"/>
                  <a:gd name="csX8" fmla="*/ 298334 w 372576"/>
                  <a:gd name="csY8" fmla="*/ 58042 h 1172027"/>
                  <a:gd name="csX9" fmla="*/ 287706 w 372576"/>
                  <a:gd name="csY9" fmla="*/ 110001 h 1172027"/>
                  <a:gd name="csX10" fmla="*/ 276121 w 372576"/>
                  <a:gd name="csY10" fmla="*/ 181316 h 1172027"/>
                  <a:gd name="csX11" fmla="*/ 269190 w 372576"/>
                  <a:gd name="csY11" fmla="*/ 247313 h 1172027"/>
                  <a:gd name="csX12" fmla="*/ 364905 w 372576"/>
                  <a:gd name="csY12" fmla="*/ 335012 h 1172027"/>
                  <a:gd name="csX13" fmla="*/ 347346 w 372576"/>
                  <a:gd name="csY13" fmla="*/ 419276 h 1172027"/>
                  <a:gd name="csX14" fmla="*/ 352066 w 372576"/>
                  <a:gd name="csY14" fmla="*/ 735587 h 1172027"/>
                  <a:gd name="csX15" fmla="*/ 372298 w 372576"/>
                  <a:gd name="csY15" fmla="*/ 840033 h 1172027"/>
                  <a:gd name="csX16" fmla="*/ 292789 w 372576"/>
                  <a:gd name="csY16" fmla="*/ 1016818 h 1172027"/>
                  <a:gd name="csX17" fmla="*/ 328797 w 372576"/>
                  <a:gd name="csY17" fmla="*/ 1137879 h 1172027"/>
                  <a:gd name="csX18" fmla="*/ 332032 w 372576"/>
                  <a:gd name="csY18" fmla="*/ 1161562 h 1172027"/>
                  <a:gd name="csX19" fmla="*/ 292030 w 372576"/>
                  <a:gd name="csY19" fmla="*/ 1171439 h 1172027"/>
                  <a:gd name="csX20" fmla="*/ 237637 w 372576"/>
                  <a:gd name="csY20" fmla="*/ 1143098 h 1172027"/>
                  <a:gd name="csX21" fmla="*/ 235657 w 372576"/>
                  <a:gd name="csY21" fmla="*/ 1125029 h 1172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72576" h="1172027">
                    <a:moveTo>
                      <a:pt x="235690" y="1124996"/>
                    </a:moveTo>
                    <a:cubicBezTo>
                      <a:pt x="87332" y="972886"/>
                      <a:pt x="0" y="800527"/>
                      <a:pt x="0" y="593518"/>
                    </a:cubicBezTo>
                    <a:cubicBezTo>
                      <a:pt x="0" y="320445"/>
                      <a:pt x="132318" y="172926"/>
                      <a:pt x="245757" y="55367"/>
                    </a:cubicBezTo>
                    <a:cubicBezTo>
                      <a:pt x="245757" y="55367"/>
                      <a:pt x="246780" y="55565"/>
                      <a:pt x="248760" y="54541"/>
                    </a:cubicBezTo>
                    <a:cubicBezTo>
                      <a:pt x="250740" y="53517"/>
                      <a:pt x="260279" y="32377"/>
                      <a:pt x="261170" y="30692"/>
                    </a:cubicBezTo>
                    <a:cubicBezTo>
                      <a:pt x="262061" y="28974"/>
                      <a:pt x="261665" y="26728"/>
                      <a:pt x="266220" y="24978"/>
                    </a:cubicBezTo>
                    <a:cubicBezTo>
                      <a:pt x="270774" y="23194"/>
                      <a:pt x="287442" y="11897"/>
                      <a:pt x="292327" y="6975"/>
                    </a:cubicBezTo>
                    <a:cubicBezTo>
                      <a:pt x="298565" y="732"/>
                      <a:pt x="316553" y="-523"/>
                      <a:pt x="317147" y="171"/>
                    </a:cubicBezTo>
                    <a:cubicBezTo>
                      <a:pt x="317774" y="865"/>
                      <a:pt x="301535" y="43938"/>
                      <a:pt x="298334" y="58042"/>
                    </a:cubicBezTo>
                    <a:cubicBezTo>
                      <a:pt x="295132" y="72147"/>
                      <a:pt x="290578" y="94179"/>
                      <a:pt x="287706" y="110001"/>
                    </a:cubicBezTo>
                    <a:cubicBezTo>
                      <a:pt x="284835" y="125823"/>
                      <a:pt x="277838" y="169656"/>
                      <a:pt x="276121" y="181316"/>
                    </a:cubicBezTo>
                    <a:cubicBezTo>
                      <a:pt x="274405" y="192976"/>
                      <a:pt x="270741" y="232515"/>
                      <a:pt x="269190" y="247313"/>
                    </a:cubicBezTo>
                    <a:cubicBezTo>
                      <a:pt x="267606" y="262112"/>
                      <a:pt x="366522" y="316647"/>
                      <a:pt x="364905" y="335012"/>
                    </a:cubicBezTo>
                    <a:cubicBezTo>
                      <a:pt x="364146" y="343535"/>
                      <a:pt x="348964" y="409234"/>
                      <a:pt x="347346" y="419276"/>
                    </a:cubicBezTo>
                    <a:cubicBezTo>
                      <a:pt x="338600" y="474439"/>
                      <a:pt x="329557" y="615814"/>
                      <a:pt x="352066" y="735587"/>
                    </a:cubicBezTo>
                    <a:cubicBezTo>
                      <a:pt x="372298" y="843138"/>
                      <a:pt x="366324" y="811692"/>
                      <a:pt x="372298" y="840033"/>
                    </a:cubicBezTo>
                    <a:cubicBezTo>
                      <a:pt x="378272" y="868374"/>
                      <a:pt x="285825" y="983027"/>
                      <a:pt x="292789" y="1016818"/>
                    </a:cubicBezTo>
                    <a:cubicBezTo>
                      <a:pt x="299753" y="1050609"/>
                      <a:pt x="324243" y="1125624"/>
                      <a:pt x="328797" y="1137879"/>
                    </a:cubicBezTo>
                    <a:cubicBezTo>
                      <a:pt x="333352" y="1150133"/>
                      <a:pt x="337214" y="1156376"/>
                      <a:pt x="332032" y="1161562"/>
                    </a:cubicBezTo>
                    <a:cubicBezTo>
                      <a:pt x="326850" y="1166748"/>
                      <a:pt x="298499" y="1174181"/>
                      <a:pt x="292030" y="1171439"/>
                    </a:cubicBezTo>
                    <a:cubicBezTo>
                      <a:pt x="285561" y="1168697"/>
                      <a:pt x="240608" y="1153536"/>
                      <a:pt x="237637" y="1143098"/>
                    </a:cubicBezTo>
                    <a:cubicBezTo>
                      <a:pt x="234667" y="1132660"/>
                      <a:pt x="235657" y="1125029"/>
                      <a:pt x="235657" y="112502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680" name="Freeform 299">
                <a:extLst>
                  <a:ext uri="{FF2B5EF4-FFF2-40B4-BE49-F238E27FC236}">
                    <a16:creationId xmlns:a16="http://schemas.microsoft.com/office/drawing/2014/main" id="{CAE4BE33-8437-4493-8B23-0B48D018EBC6}"/>
                  </a:ext>
                </a:extLst>
              </p:cNvPr>
              <p:cNvSpPr/>
              <p:nvPr/>
            </p:nvSpPr>
            <p:spPr>
              <a:xfrm rot="5400000">
                <a:off x="6704848" y="2107542"/>
                <a:ext cx="71172" cy="307258"/>
              </a:xfrm>
              <a:custGeom>
                <a:avLst/>
                <a:gdLst>
                  <a:gd name="csX0" fmla="*/ 236119 w 248231"/>
                  <a:gd name="csY0" fmla="*/ 1071645 h 1071644"/>
                  <a:gd name="csX1" fmla="*/ 0 w 248231"/>
                  <a:gd name="csY1" fmla="*/ 539175 h 1071644"/>
                  <a:gd name="csX2" fmla="*/ 80500 w 248231"/>
                  <a:gd name="csY2" fmla="*/ 211072 h 1071644"/>
                  <a:gd name="csX3" fmla="*/ 246153 w 248231"/>
                  <a:gd name="csY3" fmla="*/ 0 h 1071644"/>
                  <a:gd name="csX4" fmla="*/ 248232 w 248231"/>
                  <a:gd name="csY4" fmla="*/ 2015 h 1071644"/>
                  <a:gd name="csX5" fmla="*/ 83041 w 248231"/>
                  <a:gd name="csY5" fmla="*/ 212459 h 1071644"/>
                  <a:gd name="csX6" fmla="*/ 2871 w 248231"/>
                  <a:gd name="csY6" fmla="*/ 539175 h 1071644"/>
                  <a:gd name="csX7" fmla="*/ 238165 w 248231"/>
                  <a:gd name="csY7" fmla="*/ 1069630 h 1071644"/>
                  <a:gd name="csX8" fmla="*/ 236086 w 248231"/>
                  <a:gd name="csY8" fmla="*/ 1071645 h 1071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8231" h="1071644">
                    <a:moveTo>
                      <a:pt x="236119" y="1071645"/>
                    </a:moveTo>
                    <a:cubicBezTo>
                      <a:pt x="77232" y="908766"/>
                      <a:pt x="0" y="734590"/>
                      <a:pt x="0" y="539175"/>
                    </a:cubicBezTo>
                    <a:cubicBezTo>
                      <a:pt x="0" y="416661"/>
                      <a:pt x="26338" y="309341"/>
                      <a:pt x="80500" y="211072"/>
                    </a:cubicBezTo>
                    <a:cubicBezTo>
                      <a:pt x="127301" y="126214"/>
                      <a:pt x="187997" y="60283"/>
                      <a:pt x="246153" y="0"/>
                    </a:cubicBezTo>
                    <a:lnTo>
                      <a:pt x="248232" y="2015"/>
                    </a:lnTo>
                    <a:cubicBezTo>
                      <a:pt x="190209" y="62132"/>
                      <a:pt x="129644" y="127898"/>
                      <a:pt x="83041" y="212459"/>
                    </a:cubicBezTo>
                    <a:cubicBezTo>
                      <a:pt x="29111" y="310299"/>
                      <a:pt x="2871" y="417156"/>
                      <a:pt x="2871" y="539175"/>
                    </a:cubicBezTo>
                    <a:cubicBezTo>
                      <a:pt x="2871" y="733830"/>
                      <a:pt x="79840" y="907312"/>
                      <a:pt x="238165" y="1069630"/>
                    </a:cubicBezTo>
                    <a:lnTo>
                      <a:pt x="236086" y="1071645"/>
                    </a:lnTo>
                    <a:close/>
                  </a:path>
                </a:pathLst>
              </a:custGeom>
              <a:solidFill>
                <a:srgbClr val="808285"/>
              </a:solidFill>
              <a:ln w="3175" cap="flat">
                <a:solidFill>
                  <a:schemeClr val="tx1"/>
                </a:solidFill>
                <a:prstDash val="solid"/>
                <a:miter/>
              </a:ln>
            </p:spPr>
            <p:txBody>
              <a:bodyPr/>
              <a:lstStyle/>
              <a:p>
                <a:endParaRPr lang="en-US"/>
              </a:p>
            </p:txBody>
          </p:sp>
          <p:sp>
            <p:nvSpPr>
              <p:cNvPr id="681" name="Freeform 300">
                <a:extLst>
                  <a:ext uri="{FF2B5EF4-FFF2-40B4-BE49-F238E27FC236}">
                    <a16:creationId xmlns:a16="http://schemas.microsoft.com/office/drawing/2014/main" id="{A445CB28-1521-4D31-F005-F6894AE687CA}"/>
                  </a:ext>
                </a:extLst>
              </p:cNvPr>
              <p:cNvSpPr/>
              <p:nvPr/>
            </p:nvSpPr>
            <p:spPr>
              <a:xfrm rot="5400000">
                <a:off x="6317138" y="2328369"/>
                <a:ext cx="855655" cy="721137"/>
              </a:xfrm>
              <a:custGeom>
                <a:avLst/>
                <a:gdLst>
                  <a:gd name="csX0" fmla="*/ 2271317 w 2984327"/>
                  <a:gd name="csY0" fmla="*/ 1907444 h 2515159"/>
                  <a:gd name="csX1" fmla="*/ 1181057 w 2984327"/>
                  <a:gd name="csY1" fmla="*/ 2515159 h 2515159"/>
                  <a:gd name="csX2" fmla="*/ 137533 w 2984327"/>
                  <a:gd name="csY2" fmla="*/ 1977702 h 2515159"/>
                  <a:gd name="csX3" fmla="*/ 110567 w 2984327"/>
                  <a:gd name="csY3" fmla="*/ 1941433 h 2515159"/>
                  <a:gd name="csX4" fmla="*/ 47858 w 2984327"/>
                  <a:gd name="csY4" fmla="*/ 1882901 h 2515159"/>
                  <a:gd name="csX5" fmla="*/ 0 w 2984327"/>
                  <a:gd name="csY5" fmla="*/ 1835567 h 2515159"/>
                  <a:gd name="csX6" fmla="*/ 74724 w 2984327"/>
                  <a:gd name="csY6" fmla="*/ 1844254 h 2515159"/>
                  <a:gd name="csX7" fmla="*/ 104098 w 2984327"/>
                  <a:gd name="csY7" fmla="*/ 1820174 h 2515159"/>
                  <a:gd name="csX8" fmla="*/ 113340 w 2984327"/>
                  <a:gd name="csY8" fmla="*/ 1808118 h 2515159"/>
                  <a:gd name="csX9" fmla="*/ 134892 w 2984327"/>
                  <a:gd name="csY9" fmla="*/ 1836128 h 2515159"/>
                  <a:gd name="csX10" fmla="*/ 176050 w 2984327"/>
                  <a:gd name="csY10" fmla="*/ 1914843 h 2515159"/>
                  <a:gd name="csX11" fmla="*/ 206348 w 2984327"/>
                  <a:gd name="csY11" fmla="*/ 1961946 h 2515159"/>
                  <a:gd name="csX12" fmla="*/ 1181057 w 2984327"/>
                  <a:gd name="csY12" fmla="*/ 2450681 h 2515159"/>
                  <a:gd name="csX13" fmla="*/ 2388518 w 2984327"/>
                  <a:gd name="csY13" fmla="*/ 1257580 h 2515159"/>
                  <a:gd name="csX14" fmla="*/ 1181057 w 2984327"/>
                  <a:gd name="csY14" fmla="*/ 64478 h 2515159"/>
                  <a:gd name="csX15" fmla="*/ 216349 w 2984327"/>
                  <a:gd name="csY15" fmla="*/ 539968 h 2515159"/>
                  <a:gd name="csX16" fmla="*/ 196183 w 2984327"/>
                  <a:gd name="csY16" fmla="*/ 569960 h 2515159"/>
                  <a:gd name="csX17" fmla="*/ 169581 w 2984327"/>
                  <a:gd name="csY17" fmla="*/ 623174 h 2515159"/>
                  <a:gd name="csX18" fmla="*/ 150768 w 2984327"/>
                  <a:gd name="csY18" fmla="*/ 677941 h 2515159"/>
                  <a:gd name="csX19" fmla="*/ 141064 w 2984327"/>
                  <a:gd name="csY19" fmla="*/ 710345 h 2515159"/>
                  <a:gd name="csX20" fmla="*/ 125948 w 2984327"/>
                  <a:gd name="csY20" fmla="*/ 740866 h 2515159"/>
                  <a:gd name="csX21" fmla="*/ 117861 w 2984327"/>
                  <a:gd name="csY21" fmla="*/ 698751 h 2515159"/>
                  <a:gd name="csX22" fmla="*/ 88718 w 2984327"/>
                  <a:gd name="csY22" fmla="*/ 673382 h 2515159"/>
                  <a:gd name="csX23" fmla="*/ 30431 w 2984327"/>
                  <a:gd name="csY23" fmla="*/ 698751 h 2515159"/>
                  <a:gd name="csX24" fmla="*/ 48518 w 2984327"/>
                  <a:gd name="csY24" fmla="*/ 673382 h 2515159"/>
                  <a:gd name="csX25" fmla="*/ 71258 w 2984327"/>
                  <a:gd name="csY25" fmla="*/ 641474 h 2515159"/>
                  <a:gd name="csX26" fmla="*/ 1181024 w 2984327"/>
                  <a:gd name="csY26" fmla="*/ 0 h 2515159"/>
                  <a:gd name="csX27" fmla="*/ 2453737 w 2984327"/>
                  <a:gd name="csY27" fmla="*/ 1257580 h 2515159"/>
                  <a:gd name="csX28" fmla="*/ 2443406 w 2984327"/>
                  <a:gd name="csY28" fmla="*/ 1418675 h 2515159"/>
                  <a:gd name="csX29" fmla="*/ 2447664 w 2984327"/>
                  <a:gd name="csY29" fmla="*/ 1459436 h 2515159"/>
                  <a:gd name="csX30" fmla="*/ 2492155 w 2984327"/>
                  <a:gd name="csY30" fmla="*/ 1478297 h 2515159"/>
                  <a:gd name="csX31" fmla="*/ 2555987 w 2984327"/>
                  <a:gd name="csY31" fmla="*/ 1477801 h 2515159"/>
                  <a:gd name="csX32" fmla="*/ 2680680 w 2984327"/>
                  <a:gd name="csY32" fmla="*/ 1515788 h 2515159"/>
                  <a:gd name="csX33" fmla="*/ 2913433 w 2984327"/>
                  <a:gd name="csY33" fmla="*/ 1598565 h 2515159"/>
                  <a:gd name="csX34" fmla="*/ 2984328 w 2984327"/>
                  <a:gd name="csY34" fmla="*/ 1626972 h 2515159"/>
                  <a:gd name="csX35" fmla="*/ 2939375 w 2984327"/>
                  <a:gd name="csY35" fmla="*/ 1718205 h 2515159"/>
                  <a:gd name="csX36" fmla="*/ 2865938 w 2984327"/>
                  <a:gd name="csY36" fmla="*/ 1860770 h 2515159"/>
                  <a:gd name="csX37" fmla="*/ 2819236 w 2984327"/>
                  <a:gd name="csY37" fmla="*/ 2033030 h 2515159"/>
                  <a:gd name="csX38" fmla="*/ 2791809 w 2984327"/>
                  <a:gd name="csY38" fmla="*/ 2120795 h 2515159"/>
                  <a:gd name="csX39" fmla="*/ 2610346 w 2984327"/>
                  <a:gd name="csY39" fmla="*/ 2054236 h 2515159"/>
                  <a:gd name="csX40" fmla="*/ 2415286 w 2984327"/>
                  <a:gd name="csY40" fmla="*/ 1978858 h 2515159"/>
                  <a:gd name="csX41" fmla="*/ 2318745 w 2984327"/>
                  <a:gd name="csY41" fmla="*/ 1898558 h 2515159"/>
                  <a:gd name="csX42" fmla="*/ 2281351 w 2984327"/>
                  <a:gd name="csY42" fmla="*/ 1894726 h 2515159"/>
                  <a:gd name="csX43" fmla="*/ 2271284 w 2984327"/>
                  <a:gd name="csY43" fmla="*/ 1907444 h 2515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984327" h="2515159">
                    <a:moveTo>
                      <a:pt x="2271317" y="1907444"/>
                    </a:moveTo>
                    <a:cubicBezTo>
                      <a:pt x="2048466" y="2272047"/>
                      <a:pt x="1643592" y="2515159"/>
                      <a:pt x="1181057" y="2515159"/>
                    </a:cubicBezTo>
                    <a:cubicBezTo>
                      <a:pt x="749217" y="2515159"/>
                      <a:pt x="367645" y="2302667"/>
                      <a:pt x="137533" y="1977702"/>
                    </a:cubicBezTo>
                    <a:cubicBezTo>
                      <a:pt x="137533" y="1977702"/>
                      <a:pt x="121459" y="1953192"/>
                      <a:pt x="110567" y="1941433"/>
                    </a:cubicBezTo>
                    <a:cubicBezTo>
                      <a:pt x="99643" y="1929674"/>
                      <a:pt x="57957" y="1891291"/>
                      <a:pt x="47858" y="1882901"/>
                    </a:cubicBezTo>
                    <a:cubicBezTo>
                      <a:pt x="37791" y="1874511"/>
                      <a:pt x="0" y="1835567"/>
                      <a:pt x="0" y="1835567"/>
                    </a:cubicBezTo>
                    <a:cubicBezTo>
                      <a:pt x="0" y="1835567"/>
                      <a:pt x="49277" y="1854329"/>
                      <a:pt x="74724" y="1844254"/>
                    </a:cubicBezTo>
                    <a:cubicBezTo>
                      <a:pt x="100204" y="1834179"/>
                      <a:pt x="99346" y="1825756"/>
                      <a:pt x="104098" y="1820174"/>
                    </a:cubicBezTo>
                    <a:cubicBezTo>
                      <a:pt x="108851" y="1814559"/>
                      <a:pt x="113340" y="1808118"/>
                      <a:pt x="113340" y="1808118"/>
                    </a:cubicBezTo>
                    <a:cubicBezTo>
                      <a:pt x="113340" y="1808118"/>
                      <a:pt x="130965" y="1825492"/>
                      <a:pt x="134892" y="1836128"/>
                    </a:cubicBezTo>
                    <a:cubicBezTo>
                      <a:pt x="138820" y="1846765"/>
                      <a:pt x="167072" y="1900540"/>
                      <a:pt x="176050" y="1914843"/>
                    </a:cubicBezTo>
                    <a:cubicBezTo>
                      <a:pt x="184994" y="1929112"/>
                      <a:pt x="206348" y="1961946"/>
                      <a:pt x="206348" y="1961946"/>
                    </a:cubicBezTo>
                    <a:cubicBezTo>
                      <a:pt x="426031" y="2258272"/>
                      <a:pt x="780803" y="2450681"/>
                      <a:pt x="1181057" y="2450681"/>
                    </a:cubicBezTo>
                    <a:cubicBezTo>
                      <a:pt x="1847927" y="2450681"/>
                      <a:pt x="2388518" y="1916527"/>
                      <a:pt x="2388518" y="1257580"/>
                    </a:cubicBezTo>
                    <a:cubicBezTo>
                      <a:pt x="2388518" y="598632"/>
                      <a:pt x="1847927" y="64478"/>
                      <a:pt x="1181057" y="64478"/>
                    </a:cubicBezTo>
                    <a:cubicBezTo>
                      <a:pt x="786810" y="64478"/>
                      <a:pt x="436691" y="251172"/>
                      <a:pt x="216349" y="539968"/>
                    </a:cubicBezTo>
                    <a:cubicBezTo>
                      <a:pt x="216349" y="539968"/>
                      <a:pt x="203576" y="556649"/>
                      <a:pt x="196183" y="569960"/>
                    </a:cubicBezTo>
                    <a:cubicBezTo>
                      <a:pt x="188757" y="583338"/>
                      <a:pt x="176215" y="609532"/>
                      <a:pt x="169581" y="623174"/>
                    </a:cubicBezTo>
                    <a:cubicBezTo>
                      <a:pt x="165158" y="632291"/>
                      <a:pt x="153474" y="670641"/>
                      <a:pt x="150768" y="677941"/>
                    </a:cubicBezTo>
                    <a:cubicBezTo>
                      <a:pt x="148061" y="685241"/>
                      <a:pt x="142120" y="707636"/>
                      <a:pt x="141064" y="710345"/>
                    </a:cubicBezTo>
                    <a:cubicBezTo>
                      <a:pt x="139975" y="713053"/>
                      <a:pt x="132153" y="739512"/>
                      <a:pt x="125948" y="740866"/>
                    </a:cubicBezTo>
                    <a:cubicBezTo>
                      <a:pt x="119743" y="742220"/>
                      <a:pt x="123802" y="716026"/>
                      <a:pt x="117861" y="698751"/>
                    </a:cubicBezTo>
                    <a:cubicBezTo>
                      <a:pt x="111921" y="681475"/>
                      <a:pt x="108158" y="673647"/>
                      <a:pt x="88718" y="673382"/>
                    </a:cubicBezTo>
                    <a:cubicBezTo>
                      <a:pt x="69278" y="673118"/>
                      <a:pt x="30431" y="698751"/>
                      <a:pt x="30431" y="698751"/>
                    </a:cubicBezTo>
                    <a:cubicBezTo>
                      <a:pt x="30431" y="698751"/>
                      <a:pt x="41752" y="681739"/>
                      <a:pt x="48518" y="673382"/>
                    </a:cubicBezTo>
                    <a:cubicBezTo>
                      <a:pt x="55251" y="665025"/>
                      <a:pt x="71258" y="641474"/>
                      <a:pt x="71258" y="641474"/>
                    </a:cubicBezTo>
                    <a:cubicBezTo>
                      <a:pt x="289422" y="258604"/>
                      <a:pt x="704660" y="0"/>
                      <a:pt x="1181024" y="0"/>
                    </a:cubicBezTo>
                    <a:cubicBezTo>
                      <a:pt x="1883935" y="0"/>
                      <a:pt x="2453737" y="563024"/>
                      <a:pt x="2453737" y="1257580"/>
                    </a:cubicBezTo>
                    <a:cubicBezTo>
                      <a:pt x="2453737" y="1312148"/>
                      <a:pt x="2450205" y="1365923"/>
                      <a:pt x="2443406" y="1418675"/>
                    </a:cubicBezTo>
                    <a:cubicBezTo>
                      <a:pt x="2443406" y="1418675"/>
                      <a:pt x="2438125" y="1445100"/>
                      <a:pt x="2447664" y="1459436"/>
                    </a:cubicBezTo>
                    <a:cubicBezTo>
                      <a:pt x="2457202" y="1473771"/>
                      <a:pt x="2481857" y="1479057"/>
                      <a:pt x="2492155" y="1478297"/>
                    </a:cubicBezTo>
                    <a:cubicBezTo>
                      <a:pt x="2502452" y="1477537"/>
                      <a:pt x="2534896" y="1474003"/>
                      <a:pt x="2555987" y="1477801"/>
                    </a:cubicBezTo>
                    <a:cubicBezTo>
                      <a:pt x="2577110" y="1481567"/>
                      <a:pt x="2655530" y="1506737"/>
                      <a:pt x="2680680" y="1515788"/>
                    </a:cubicBezTo>
                    <a:cubicBezTo>
                      <a:pt x="2705830" y="1524838"/>
                      <a:pt x="2894356" y="1591529"/>
                      <a:pt x="2913433" y="1598565"/>
                    </a:cubicBezTo>
                    <a:cubicBezTo>
                      <a:pt x="2932543" y="1605601"/>
                      <a:pt x="2984328" y="1626972"/>
                      <a:pt x="2984328" y="1626972"/>
                    </a:cubicBezTo>
                    <a:lnTo>
                      <a:pt x="2939375" y="1718205"/>
                    </a:lnTo>
                    <a:cubicBezTo>
                      <a:pt x="2939375" y="1718205"/>
                      <a:pt x="2891187" y="1796424"/>
                      <a:pt x="2865938" y="1860770"/>
                    </a:cubicBezTo>
                    <a:cubicBezTo>
                      <a:pt x="2840689" y="1925115"/>
                      <a:pt x="2819236" y="2033030"/>
                      <a:pt x="2819236" y="2033030"/>
                    </a:cubicBezTo>
                    <a:lnTo>
                      <a:pt x="2791809" y="2120795"/>
                    </a:lnTo>
                    <a:cubicBezTo>
                      <a:pt x="2791809" y="2120795"/>
                      <a:pt x="2650414" y="2069695"/>
                      <a:pt x="2610346" y="2054236"/>
                    </a:cubicBezTo>
                    <a:cubicBezTo>
                      <a:pt x="2570311" y="2038777"/>
                      <a:pt x="2459645" y="2003004"/>
                      <a:pt x="2415286" y="1978858"/>
                    </a:cubicBezTo>
                    <a:cubicBezTo>
                      <a:pt x="2370894" y="1954679"/>
                      <a:pt x="2329703" y="1917155"/>
                      <a:pt x="2318745" y="1898558"/>
                    </a:cubicBezTo>
                    <a:cubicBezTo>
                      <a:pt x="2305477" y="1875997"/>
                      <a:pt x="2287226" y="1888814"/>
                      <a:pt x="2281351" y="1894726"/>
                    </a:cubicBezTo>
                    <a:cubicBezTo>
                      <a:pt x="2275443" y="1900639"/>
                      <a:pt x="2271284" y="1907444"/>
                      <a:pt x="2271284" y="1907444"/>
                    </a:cubicBezTo>
                    <a:close/>
                  </a:path>
                </a:pathLst>
              </a:custGeom>
              <a:solidFill>
                <a:schemeClr val="accent4">
                  <a:lumMod val="40000"/>
                  <a:lumOff val="60000"/>
                </a:schemeClr>
              </a:solidFill>
              <a:ln w="3175" cap="flat">
                <a:solidFill>
                  <a:schemeClr val="accent4">
                    <a:lumMod val="50000"/>
                  </a:schemeClr>
                </a:solidFill>
                <a:prstDash val="solid"/>
                <a:miter/>
              </a:ln>
            </p:spPr>
            <p:txBody>
              <a:bodyPr/>
              <a:lstStyle/>
              <a:p>
                <a:endParaRPr lang="en-US"/>
              </a:p>
            </p:txBody>
          </p:sp>
          <p:sp>
            <p:nvSpPr>
              <p:cNvPr id="682" name="Freeform 301">
                <a:extLst>
                  <a:ext uri="{FF2B5EF4-FFF2-40B4-BE49-F238E27FC236}">
                    <a16:creationId xmlns:a16="http://schemas.microsoft.com/office/drawing/2014/main" id="{9E7C0341-A17B-30E3-4187-B53ED7A39283}"/>
                  </a:ext>
                </a:extLst>
              </p:cNvPr>
              <p:cNvSpPr/>
              <p:nvPr/>
            </p:nvSpPr>
            <p:spPr>
              <a:xfrm rot="5400000">
                <a:off x="6376206" y="2412706"/>
                <a:ext cx="737869" cy="644510"/>
              </a:xfrm>
              <a:custGeom>
                <a:avLst/>
                <a:gdLst>
                  <a:gd name="csX0" fmla="*/ 17793 w 2573515"/>
                  <a:gd name="csY0" fmla="*/ 1900210 h 2247900"/>
                  <a:gd name="csX1" fmla="*/ 26738 w 2573515"/>
                  <a:gd name="csY1" fmla="*/ 1926106 h 2247900"/>
                  <a:gd name="csX2" fmla="*/ 38256 w 2573515"/>
                  <a:gd name="csY2" fmla="*/ 1942919 h 2247900"/>
                  <a:gd name="csX3" fmla="*/ 43702 w 2573515"/>
                  <a:gd name="csY3" fmla="*/ 1949559 h 2247900"/>
                  <a:gd name="csX4" fmla="*/ 815528 w 2573515"/>
                  <a:gd name="csY4" fmla="*/ 2247900 h 2247900"/>
                  <a:gd name="csX5" fmla="*/ 1802515 w 2573515"/>
                  <a:gd name="csY5" fmla="*/ 1683060 h 2247900"/>
                  <a:gd name="csX6" fmla="*/ 1824562 w 2573515"/>
                  <a:gd name="csY6" fmla="*/ 1655082 h 2247900"/>
                  <a:gd name="csX7" fmla="*/ 1888230 w 2573515"/>
                  <a:gd name="csY7" fmla="*/ 1668427 h 2247900"/>
                  <a:gd name="csX8" fmla="*/ 1963877 w 2573515"/>
                  <a:gd name="csY8" fmla="*/ 1710905 h 2247900"/>
                  <a:gd name="csX9" fmla="*/ 2230856 w 2573515"/>
                  <a:gd name="csY9" fmla="*/ 1818456 h 2247900"/>
                  <a:gd name="csX10" fmla="*/ 2453344 w 2573515"/>
                  <a:gd name="csY10" fmla="*/ 1900011 h 2247900"/>
                  <a:gd name="csX11" fmla="*/ 2510179 w 2573515"/>
                  <a:gd name="csY11" fmla="*/ 1733862 h 2247900"/>
                  <a:gd name="csX12" fmla="*/ 2573516 w 2573515"/>
                  <a:gd name="csY12" fmla="*/ 1585187 h 2247900"/>
                  <a:gd name="csX13" fmla="*/ 2160357 w 2573515"/>
                  <a:gd name="csY13" fmla="*/ 1422473 h 2247900"/>
                  <a:gd name="csX14" fmla="*/ 2074115 w 2573515"/>
                  <a:gd name="csY14" fmla="*/ 1417354 h 2247900"/>
                  <a:gd name="csX15" fmla="*/ 1962524 w 2573515"/>
                  <a:gd name="csY15" fmla="*/ 1406387 h 2247900"/>
                  <a:gd name="csX16" fmla="*/ 1928298 w 2573515"/>
                  <a:gd name="csY16" fmla="*/ 1359119 h 2247900"/>
                  <a:gd name="csX17" fmla="*/ 1937440 w 2573515"/>
                  <a:gd name="csY17" fmla="*/ 1310661 h 2247900"/>
                  <a:gd name="csX18" fmla="*/ 1953052 w 2573515"/>
                  <a:gd name="csY18" fmla="*/ 1123967 h 2247900"/>
                  <a:gd name="csX19" fmla="*/ 815561 w 2573515"/>
                  <a:gd name="csY19" fmla="*/ 0 h 2247900"/>
                  <a:gd name="csX20" fmla="*/ 77269 w 2573515"/>
                  <a:gd name="csY20" fmla="*/ 268877 h 2247900"/>
                  <a:gd name="csX21" fmla="*/ 33240 w 2573515"/>
                  <a:gd name="csY21" fmla="*/ 314659 h 2247900"/>
                  <a:gd name="csX22" fmla="*/ 9773 w 2573515"/>
                  <a:gd name="csY22" fmla="*/ 360210 h 2247900"/>
                  <a:gd name="csX23" fmla="*/ 6737 w 2573515"/>
                  <a:gd name="csY23" fmla="*/ 383497 h 2247900"/>
                  <a:gd name="csX24" fmla="*/ 4294 w 2573515"/>
                  <a:gd name="csY24" fmla="*/ 397668 h 2247900"/>
                  <a:gd name="csX25" fmla="*/ 235 w 2573515"/>
                  <a:gd name="csY25" fmla="*/ 414283 h 2247900"/>
                  <a:gd name="csX26" fmla="*/ 4888 w 2573515"/>
                  <a:gd name="csY26" fmla="*/ 439188 h 2247900"/>
                  <a:gd name="csX27" fmla="*/ 11753 w 2573515"/>
                  <a:gd name="csY27" fmla="*/ 446687 h 2247900"/>
                  <a:gd name="csX28" fmla="*/ 13767 w 2573515"/>
                  <a:gd name="csY28" fmla="*/ 522197 h 2247900"/>
                  <a:gd name="csX29" fmla="*/ 14988 w 2573515"/>
                  <a:gd name="csY29" fmla="*/ 577261 h 2247900"/>
                  <a:gd name="csX30" fmla="*/ 29972 w 2573515"/>
                  <a:gd name="csY30" fmla="*/ 645471 h 2247900"/>
                  <a:gd name="csX31" fmla="*/ 62746 w 2573515"/>
                  <a:gd name="csY31" fmla="*/ 727059 h 2247900"/>
                  <a:gd name="csX32" fmla="*/ 84992 w 2573515"/>
                  <a:gd name="csY32" fmla="*/ 765111 h 2247900"/>
                  <a:gd name="csX33" fmla="*/ 123212 w 2573515"/>
                  <a:gd name="csY33" fmla="*/ 820175 h 2247900"/>
                  <a:gd name="csX34" fmla="*/ 164270 w 2573515"/>
                  <a:gd name="csY34" fmla="*/ 916330 h 2247900"/>
                  <a:gd name="csX35" fmla="*/ 182489 w 2573515"/>
                  <a:gd name="csY35" fmla="*/ 988405 h 2247900"/>
                  <a:gd name="csX36" fmla="*/ 195031 w 2573515"/>
                  <a:gd name="csY36" fmla="*/ 1114916 h 2247900"/>
                  <a:gd name="csX37" fmla="*/ 189981 w 2573515"/>
                  <a:gd name="csY37" fmla="*/ 1207834 h 2247900"/>
                  <a:gd name="csX38" fmla="*/ 173182 w 2573515"/>
                  <a:gd name="csY38" fmla="*/ 1298935 h 2247900"/>
                  <a:gd name="csX39" fmla="*/ 141431 w 2573515"/>
                  <a:gd name="csY39" fmla="*/ 1390433 h 2247900"/>
                  <a:gd name="csX40" fmla="*/ 106049 w 2573515"/>
                  <a:gd name="csY40" fmla="*/ 1452995 h 2247900"/>
                  <a:gd name="csX41" fmla="*/ 71064 w 2573515"/>
                  <a:gd name="csY41" fmla="*/ 1499569 h 2247900"/>
                  <a:gd name="csX42" fmla="*/ 41326 w 2573515"/>
                  <a:gd name="csY42" fmla="*/ 1552420 h 2247900"/>
                  <a:gd name="csX43" fmla="*/ 20302 w 2573515"/>
                  <a:gd name="csY43" fmla="*/ 1611546 h 2247900"/>
                  <a:gd name="csX44" fmla="*/ 9971 w 2573515"/>
                  <a:gd name="csY44" fmla="*/ 1679558 h 2247900"/>
                  <a:gd name="csX45" fmla="*/ 8354 w 2573515"/>
                  <a:gd name="csY45" fmla="*/ 1733598 h 2247900"/>
                  <a:gd name="csX46" fmla="*/ 12182 w 2573515"/>
                  <a:gd name="csY46" fmla="*/ 1840290 h 2247900"/>
                  <a:gd name="csX47" fmla="*/ 18057 w 2573515"/>
                  <a:gd name="csY47" fmla="*/ 1882009 h 2247900"/>
                  <a:gd name="csX48" fmla="*/ 17826 w 2573515"/>
                  <a:gd name="csY48" fmla="*/ 1900243 h 22479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2573515" h="2247900">
                    <a:moveTo>
                      <a:pt x="17793" y="1900210"/>
                    </a:moveTo>
                    <a:cubicBezTo>
                      <a:pt x="17793" y="1900210"/>
                      <a:pt x="22282" y="1918839"/>
                      <a:pt x="26738" y="1926106"/>
                    </a:cubicBezTo>
                    <a:cubicBezTo>
                      <a:pt x="31193" y="1933407"/>
                      <a:pt x="35022" y="1938262"/>
                      <a:pt x="38256" y="1942919"/>
                    </a:cubicBezTo>
                    <a:cubicBezTo>
                      <a:pt x="41491" y="1947577"/>
                      <a:pt x="43702" y="1949559"/>
                      <a:pt x="43702" y="1949559"/>
                    </a:cubicBezTo>
                    <a:cubicBezTo>
                      <a:pt x="246486" y="2134734"/>
                      <a:pt x="517624" y="2247900"/>
                      <a:pt x="815528" y="2247900"/>
                    </a:cubicBezTo>
                    <a:cubicBezTo>
                      <a:pt x="1237764" y="2247900"/>
                      <a:pt x="1606266" y="2020577"/>
                      <a:pt x="1802515" y="1683060"/>
                    </a:cubicBezTo>
                    <a:cubicBezTo>
                      <a:pt x="1802515" y="1683060"/>
                      <a:pt x="1812582" y="1660202"/>
                      <a:pt x="1824562" y="1655082"/>
                    </a:cubicBezTo>
                    <a:cubicBezTo>
                      <a:pt x="1836543" y="1649929"/>
                      <a:pt x="1847501" y="1645470"/>
                      <a:pt x="1888230" y="1668427"/>
                    </a:cubicBezTo>
                    <a:cubicBezTo>
                      <a:pt x="1928958" y="1691384"/>
                      <a:pt x="1935823" y="1698585"/>
                      <a:pt x="1963877" y="1710905"/>
                    </a:cubicBezTo>
                    <a:cubicBezTo>
                      <a:pt x="1991932" y="1723226"/>
                      <a:pt x="2178147" y="1797911"/>
                      <a:pt x="2230856" y="1818456"/>
                    </a:cubicBezTo>
                    <a:cubicBezTo>
                      <a:pt x="2283566" y="1839002"/>
                      <a:pt x="2453344" y="1900011"/>
                      <a:pt x="2453344" y="1900011"/>
                    </a:cubicBezTo>
                    <a:cubicBezTo>
                      <a:pt x="2453344" y="1900011"/>
                      <a:pt x="2492356" y="1781461"/>
                      <a:pt x="2510179" y="1733862"/>
                    </a:cubicBezTo>
                    <a:cubicBezTo>
                      <a:pt x="2527969" y="1686231"/>
                      <a:pt x="2573516" y="1585187"/>
                      <a:pt x="2573516" y="1585187"/>
                    </a:cubicBezTo>
                    <a:cubicBezTo>
                      <a:pt x="2496845" y="1548522"/>
                      <a:pt x="2182966" y="1431029"/>
                      <a:pt x="2160357" y="1422473"/>
                    </a:cubicBezTo>
                    <a:cubicBezTo>
                      <a:pt x="2137749" y="1413918"/>
                      <a:pt x="2110387" y="1416990"/>
                      <a:pt x="2074115" y="1417354"/>
                    </a:cubicBezTo>
                    <a:cubicBezTo>
                      <a:pt x="2037842" y="1417684"/>
                      <a:pt x="1992295" y="1412894"/>
                      <a:pt x="1962524" y="1406387"/>
                    </a:cubicBezTo>
                    <a:cubicBezTo>
                      <a:pt x="1932754" y="1399880"/>
                      <a:pt x="1927275" y="1384454"/>
                      <a:pt x="1928298" y="1359119"/>
                    </a:cubicBezTo>
                    <a:cubicBezTo>
                      <a:pt x="1929321" y="1333750"/>
                      <a:pt x="1937440" y="1310661"/>
                      <a:pt x="1937440" y="1310661"/>
                    </a:cubicBezTo>
                    <a:cubicBezTo>
                      <a:pt x="1947705" y="1249949"/>
                      <a:pt x="1953052" y="1187586"/>
                      <a:pt x="1953052" y="1123967"/>
                    </a:cubicBezTo>
                    <a:cubicBezTo>
                      <a:pt x="1953052" y="503237"/>
                      <a:pt x="1443782" y="0"/>
                      <a:pt x="815561" y="0"/>
                    </a:cubicBezTo>
                    <a:cubicBezTo>
                      <a:pt x="533796" y="0"/>
                      <a:pt x="275960" y="101242"/>
                      <a:pt x="77269" y="268877"/>
                    </a:cubicBezTo>
                    <a:cubicBezTo>
                      <a:pt x="77269" y="268877"/>
                      <a:pt x="43141" y="301909"/>
                      <a:pt x="33240" y="314659"/>
                    </a:cubicBezTo>
                    <a:cubicBezTo>
                      <a:pt x="23338" y="327409"/>
                      <a:pt x="12810" y="343000"/>
                      <a:pt x="9773" y="360210"/>
                    </a:cubicBezTo>
                    <a:cubicBezTo>
                      <a:pt x="6737" y="377419"/>
                      <a:pt x="6539" y="378212"/>
                      <a:pt x="6737" y="383497"/>
                    </a:cubicBezTo>
                    <a:cubicBezTo>
                      <a:pt x="6935" y="388749"/>
                      <a:pt x="5911" y="391986"/>
                      <a:pt x="4294" y="397668"/>
                    </a:cubicBezTo>
                    <a:cubicBezTo>
                      <a:pt x="2677" y="403349"/>
                      <a:pt x="-954" y="407577"/>
                      <a:pt x="235" y="414283"/>
                    </a:cubicBezTo>
                    <a:cubicBezTo>
                      <a:pt x="1456" y="420955"/>
                      <a:pt x="4756" y="435291"/>
                      <a:pt x="4888" y="439188"/>
                    </a:cubicBezTo>
                    <a:cubicBezTo>
                      <a:pt x="4954" y="441170"/>
                      <a:pt x="11588" y="445398"/>
                      <a:pt x="11753" y="446687"/>
                    </a:cubicBezTo>
                    <a:cubicBezTo>
                      <a:pt x="12149" y="449692"/>
                      <a:pt x="13767" y="497687"/>
                      <a:pt x="13767" y="522197"/>
                    </a:cubicBezTo>
                    <a:cubicBezTo>
                      <a:pt x="13767" y="546706"/>
                      <a:pt x="13965" y="566525"/>
                      <a:pt x="14988" y="577261"/>
                    </a:cubicBezTo>
                    <a:cubicBezTo>
                      <a:pt x="16011" y="587996"/>
                      <a:pt x="20038" y="615940"/>
                      <a:pt x="29972" y="645471"/>
                    </a:cubicBezTo>
                    <a:cubicBezTo>
                      <a:pt x="39874" y="675034"/>
                      <a:pt x="55650" y="712690"/>
                      <a:pt x="62746" y="727059"/>
                    </a:cubicBezTo>
                    <a:cubicBezTo>
                      <a:pt x="69809" y="741428"/>
                      <a:pt x="78919" y="756424"/>
                      <a:pt x="84992" y="765111"/>
                    </a:cubicBezTo>
                    <a:cubicBezTo>
                      <a:pt x="91065" y="773832"/>
                      <a:pt x="109251" y="794245"/>
                      <a:pt x="123212" y="820175"/>
                    </a:cubicBezTo>
                    <a:cubicBezTo>
                      <a:pt x="137173" y="846105"/>
                      <a:pt x="157603" y="892845"/>
                      <a:pt x="164270" y="916330"/>
                    </a:cubicBezTo>
                    <a:cubicBezTo>
                      <a:pt x="170937" y="939816"/>
                      <a:pt x="179651" y="968751"/>
                      <a:pt x="182489" y="988405"/>
                    </a:cubicBezTo>
                    <a:cubicBezTo>
                      <a:pt x="185328" y="1008026"/>
                      <a:pt x="195625" y="1073825"/>
                      <a:pt x="195031" y="1114916"/>
                    </a:cubicBezTo>
                    <a:cubicBezTo>
                      <a:pt x="195031" y="1114916"/>
                      <a:pt x="194635" y="1174241"/>
                      <a:pt x="189981" y="1207834"/>
                    </a:cubicBezTo>
                    <a:cubicBezTo>
                      <a:pt x="185955" y="1237001"/>
                      <a:pt x="179255" y="1278290"/>
                      <a:pt x="173182" y="1298935"/>
                    </a:cubicBezTo>
                    <a:cubicBezTo>
                      <a:pt x="167109" y="1319580"/>
                      <a:pt x="149913" y="1373653"/>
                      <a:pt x="141431" y="1390433"/>
                    </a:cubicBezTo>
                    <a:cubicBezTo>
                      <a:pt x="132948" y="1407246"/>
                      <a:pt x="118162" y="1435983"/>
                      <a:pt x="106049" y="1452995"/>
                    </a:cubicBezTo>
                    <a:cubicBezTo>
                      <a:pt x="93903" y="1470006"/>
                      <a:pt x="78754" y="1488405"/>
                      <a:pt x="71064" y="1499569"/>
                    </a:cubicBezTo>
                    <a:cubicBezTo>
                      <a:pt x="63373" y="1510701"/>
                      <a:pt x="47993" y="1538249"/>
                      <a:pt x="41326" y="1552420"/>
                    </a:cubicBezTo>
                    <a:cubicBezTo>
                      <a:pt x="34659" y="1566590"/>
                      <a:pt x="23536" y="1594106"/>
                      <a:pt x="20302" y="1611546"/>
                    </a:cubicBezTo>
                    <a:cubicBezTo>
                      <a:pt x="17067" y="1628954"/>
                      <a:pt x="11390" y="1665784"/>
                      <a:pt x="9971" y="1679558"/>
                    </a:cubicBezTo>
                    <a:cubicBezTo>
                      <a:pt x="8552" y="1693333"/>
                      <a:pt x="7760" y="1716587"/>
                      <a:pt x="8354" y="1733598"/>
                    </a:cubicBezTo>
                    <a:cubicBezTo>
                      <a:pt x="8948" y="1750609"/>
                      <a:pt x="10367" y="1819414"/>
                      <a:pt x="12182" y="1840290"/>
                    </a:cubicBezTo>
                    <a:cubicBezTo>
                      <a:pt x="13998" y="1861133"/>
                      <a:pt x="18057" y="1882009"/>
                      <a:pt x="18057" y="1882009"/>
                    </a:cubicBezTo>
                    <a:lnTo>
                      <a:pt x="17826" y="1900243"/>
                    </a:lnTo>
                    <a:close/>
                  </a:path>
                </a:pathLst>
              </a:custGeom>
              <a:gradFill>
                <a:gsLst>
                  <a:gs pos="0">
                    <a:schemeClr val="accent2">
                      <a:lumMod val="60000"/>
                      <a:lumOff val="40000"/>
                    </a:schemeClr>
                  </a:gs>
                  <a:gs pos="98000">
                    <a:schemeClr val="accent2"/>
                  </a:gs>
                </a:gsLst>
                <a:path path="circle">
                  <a:fillToRect l="50000" t="50000" r="50000" b="50000"/>
                </a:path>
              </a:gradFill>
              <a:ln w="3175" cap="flat">
                <a:solidFill>
                  <a:schemeClr val="accent4">
                    <a:lumMod val="50000"/>
                  </a:schemeClr>
                </a:solidFill>
                <a:prstDash val="solid"/>
                <a:miter/>
              </a:ln>
            </p:spPr>
            <p:txBody>
              <a:bodyPr rtlCol="0" anchor="ctr"/>
              <a:lstStyle/>
              <a:p>
                <a:endParaRPr lang="en-US"/>
              </a:p>
            </p:txBody>
          </p:sp>
          <p:sp>
            <p:nvSpPr>
              <p:cNvPr id="683" name="Freeform 302">
                <a:extLst>
                  <a:ext uri="{FF2B5EF4-FFF2-40B4-BE49-F238E27FC236}">
                    <a16:creationId xmlns:a16="http://schemas.microsoft.com/office/drawing/2014/main" id="{6FAB1049-369F-9D07-F69B-8E2581E2A6FC}"/>
                  </a:ext>
                </a:extLst>
              </p:cNvPr>
              <p:cNvSpPr/>
              <p:nvPr/>
            </p:nvSpPr>
            <p:spPr>
              <a:xfrm rot="5400000">
                <a:off x="6467872" y="2334386"/>
                <a:ext cx="554186" cy="622055"/>
              </a:xfrm>
              <a:custGeom>
                <a:avLst/>
                <a:gdLst>
                  <a:gd name="csX0" fmla="*/ 1867819 w 1932872"/>
                  <a:gd name="csY0" fmla="*/ 1365659 h 2169582"/>
                  <a:gd name="csX1" fmla="*/ 1904983 w 1932872"/>
                  <a:gd name="csY1" fmla="*/ 1084791 h 2169582"/>
                  <a:gd name="csX2" fmla="*/ 1912211 w 1932872"/>
                  <a:gd name="csY2" fmla="*/ 1054006 h 2169582"/>
                  <a:gd name="csX3" fmla="*/ 1932872 w 1932872"/>
                  <a:gd name="csY3" fmla="*/ 1010140 h 2169582"/>
                  <a:gd name="csX4" fmla="*/ 1906864 w 1932872"/>
                  <a:gd name="csY4" fmla="*/ 970601 h 2169582"/>
                  <a:gd name="csX5" fmla="*/ 1895973 w 1932872"/>
                  <a:gd name="csY5" fmla="*/ 944968 h 2169582"/>
                  <a:gd name="csX6" fmla="*/ 807165 w 1932872"/>
                  <a:gd name="csY6" fmla="*/ 0 h 2169582"/>
                  <a:gd name="csX7" fmla="*/ 327105 w 1932872"/>
                  <a:gd name="csY7" fmla="*/ 108938 h 2169582"/>
                  <a:gd name="csX8" fmla="*/ 299347 w 1932872"/>
                  <a:gd name="csY8" fmla="*/ 110590 h 2169582"/>
                  <a:gd name="csX9" fmla="*/ 262415 w 1932872"/>
                  <a:gd name="csY9" fmla="*/ 114091 h 2169582"/>
                  <a:gd name="csX10" fmla="*/ 49861 w 1932872"/>
                  <a:gd name="csY10" fmla="*/ 265244 h 2169582"/>
                  <a:gd name="csX11" fmla="*/ 20850 w 1932872"/>
                  <a:gd name="csY11" fmla="*/ 303065 h 2169582"/>
                  <a:gd name="csX12" fmla="*/ 9661 w 1932872"/>
                  <a:gd name="csY12" fmla="*/ 343000 h 2169582"/>
                  <a:gd name="csX13" fmla="*/ 4083 w 1932872"/>
                  <a:gd name="csY13" fmla="*/ 362291 h 2169582"/>
                  <a:gd name="csX14" fmla="*/ 618 w 1932872"/>
                  <a:gd name="csY14" fmla="*/ 380821 h 2169582"/>
                  <a:gd name="csX15" fmla="*/ 3687 w 1932872"/>
                  <a:gd name="csY15" fmla="*/ 405694 h 2169582"/>
                  <a:gd name="csX16" fmla="*/ 5601 w 1932872"/>
                  <a:gd name="csY16" fmla="*/ 461617 h 2169582"/>
                  <a:gd name="csX17" fmla="*/ 7351 w 1932872"/>
                  <a:gd name="csY17" fmla="*/ 538779 h 2169582"/>
                  <a:gd name="csX18" fmla="*/ 39729 w 1932872"/>
                  <a:gd name="csY18" fmla="*/ 653531 h 2169582"/>
                  <a:gd name="csX19" fmla="*/ 80094 w 1932872"/>
                  <a:gd name="csY19" fmla="*/ 729470 h 2169582"/>
                  <a:gd name="csX20" fmla="*/ 186899 w 1932872"/>
                  <a:gd name="csY20" fmla="*/ 1081257 h 2169582"/>
                  <a:gd name="csX21" fmla="*/ 72074 w 1932872"/>
                  <a:gd name="csY21" fmla="*/ 1447247 h 2169582"/>
                  <a:gd name="csX22" fmla="*/ 17186 w 1932872"/>
                  <a:gd name="csY22" fmla="*/ 1552948 h 2169582"/>
                  <a:gd name="csX23" fmla="*/ 23 w 1932872"/>
                  <a:gd name="csY23" fmla="*/ 1679658 h 2169582"/>
                  <a:gd name="csX24" fmla="*/ 1938 w 1932872"/>
                  <a:gd name="csY24" fmla="*/ 1748528 h 2169582"/>
                  <a:gd name="csX25" fmla="*/ 28276 w 1932872"/>
                  <a:gd name="csY25" fmla="*/ 1884354 h 2169582"/>
                  <a:gd name="csX26" fmla="*/ 266903 w 1932872"/>
                  <a:gd name="csY26" fmla="*/ 2057969 h 2169582"/>
                  <a:gd name="csX27" fmla="*/ 288093 w 1932872"/>
                  <a:gd name="csY27" fmla="*/ 2057077 h 2169582"/>
                  <a:gd name="csX28" fmla="*/ 312913 w 1932872"/>
                  <a:gd name="csY28" fmla="*/ 2053708 h 2169582"/>
                  <a:gd name="csX29" fmla="*/ 807099 w 1932872"/>
                  <a:gd name="csY29" fmla="*/ 2169583 h 2169582"/>
                  <a:gd name="csX30" fmla="*/ 1803624 w 1932872"/>
                  <a:gd name="csY30" fmla="*/ 1538514 h 2169582"/>
                  <a:gd name="csX31" fmla="*/ 1826794 w 1932872"/>
                  <a:gd name="csY31" fmla="*/ 1493590 h 2169582"/>
                  <a:gd name="csX32" fmla="*/ 1855409 w 1932872"/>
                  <a:gd name="csY32" fmla="*/ 1463862 h 2169582"/>
                  <a:gd name="csX33" fmla="*/ 1856862 w 1932872"/>
                  <a:gd name="csY33" fmla="*/ 1409492 h 2169582"/>
                  <a:gd name="csX34" fmla="*/ 1867819 w 1932872"/>
                  <a:gd name="csY34" fmla="*/ 1365659 h 2169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932872" h="2169582">
                    <a:moveTo>
                      <a:pt x="1867819" y="1365659"/>
                    </a:moveTo>
                    <a:cubicBezTo>
                      <a:pt x="1892045" y="1276077"/>
                      <a:pt x="1904983" y="1181937"/>
                      <a:pt x="1904983" y="1084791"/>
                    </a:cubicBezTo>
                    <a:cubicBezTo>
                      <a:pt x="1904983" y="1084791"/>
                      <a:pt x="1905610" y="1073594"/>
                      <a:pt x="1912211" y="1054006"/>
                    </a:cubicBezTo>
                    <a:cubicBezTo>
                      <a:pt x="1915776" y="1043403"/>
                      <a:pt x="1932872" y="1024509"/>
                      <a:pt x="1932872" y="1010140"/>
                    </a:cubicBezTo>
                    <a:cubicBezTo>
                      <a:pt x="1932872" y="996762"/>
                      <a:pt x="1913201" y="979453"/>
                      <a:pt x="1906864" y="970601"/>
                    </a:cubicBezTo>
                    <a:cubicBezTo>
                      <a:pt x="1900527" y="961748"/>
                      <a:pt x="1895973" y="944968"/>
                      <a:pt x="1895973" y="944968"/>
                    </a:cubicBezTo>
                    <a:cubicBezTo>
                      <a:pt x="1826563" y="411904"/>
                      <a:pt x="1365547" y="0"/>
                      <a:pt x="807165" y="0"/>
                    </a:cubicBezTo>
                    <a:cubicBezTo>
                      <a:pt x="635010" y="0"/>
                      <a:pt x="469390" y="41884"/>
                      <a:pt x="327105" y="108938"/>
                    </a:cubicBezTo>
                    <a:cubicBezTo>
                      <a:pt x="326511" y="109203"/>
                      <a:pt x="313804" y="111548"/>
                      <a:pt x="299347" y="110590"/>
                    </a:cubicBezTo>
                    <a:cubicBezTo>
                      <a:pt x="284891" y="109632"/>
                      <a:pt x="275980" y="107188"/>
                      <a:pt x="262415" y="114091"/>
                    </a:cubicBezTo>
                    <a:cubicBezTo>
                      <a:pt x="184324" y="153894"/>
                      <a:pt x="114287" y="207108"/>
                      <a:pt x="49861" y="265244"/>
                    </a:cubicBezTo>
                    <a:cubicBezTo>
                      <a:pt x="49861" y="265244"/>
                      <a:pt x="29134" y="287276"/>
                      <a:pt x="20850" y="303065"/>
                    </a:cubicBezTo>
                    <a:cubicBezTo>
                      <a:pt x="12565" y="318887"/>
                      <a:pt x="10618" y="333553"/>
                      <a:pt x="9661" y="343000"/>
                    </a:cubicBezTo>
                    <a:cubicBezTo>
                      <a:pt x="8704" y="352447"/>
                      <a:pt x="5799" y="356114"/>
                      <a:pt x="4083" y="362291"/>
                    </a:cubicBezTo>
                    <a:cubicBezTo>
                      <a:pt x="2334" y="368468"/>
                      <a:pt x="-142" y="375801"/>
                      <a:pt x="618" y="380821"/>
                    </a:cubicBezTo>
                    <a:cubicBezTo>
                      <a:pt x="1377" y="385842"/>
                      <a:pt x="3126" y="394893"/>
                      <a:pt x="3687" y="405694"/>
                    </a:cubicBezTo>
                    <a:cubicBezTo>
                      <a:pt x="4248" y="416496"/>
                      <a:pt x="5799" y="445233"/>
                      <a:pt x="5601" y="461617"/>
                    </a:cubicBezTo>
                    <a:cubicBezTo>
                      <a:pt x="5403" y="478000"/>
                      <a:pt x="5997" y="515624"/>
                      <a:pt x="7351" y="538779"/>
                    </a:cubicBezTo>
                    <a:cubicBezTo>
                      <a:pt x="8704" y="561934"/>
                      <a:pt x="16790" y="599920"/>
                      <a:pt x="39729" y="653531"/>
                    </a:cubicBezTo>
                    <a:cubicBezTo>
                      <a:pt x="62667" y="707141"/>
                      <a:pt x="72701" y="720750"/>
                      <a:pt x="80094" y="729470"/>
                    </a:cubicBezTo>
                    <a:cubicBezTo>
                      <a:pt x="144784" y="805938"/>
                      <a:pt x="186899" y="938197"/>
                      <a:pt x="186899" y="1081257"/>
                    </a:cubicBezTo>
                    <a:cubicBezTo>
                      <a:pt x="186899" y="1258604"/>
                      <a:pt x="129932" y="1381812"/>
                      <a:pt x="72074" y="1447247"/>
                    </a:cubicBezTo>
                    <a:cubicBezTo>
                      <a:pt x="58344" y="1462772"/>
                      <a:pt x="25272" y="1523616"/>
                      <a:pt x="17186" y="1552948"/>
                    </a:cubicBezTo>
                    <a:cubicBezTo>
                      <a:pt x="9100" y="1582280"/>
                      <a:pt x="-538" y="1637245"/>
                      <a:pt x="23" y="1679658"/>
                    </a:cubicBezTo>
                    <a:cubicBezTo>
                      <a:pt x="618" y="1722103"/>
                      <a:pt x="2103" y="1718800"/>
                      <a:pt x="1938" y="1748528"/>
                    </a:cubicBezTo>
                    <a:cubicBezTo>
                      <a:pt x="1377" y="1862058"/>
                      <a:pt x="28276" y="1884354"/>
                      <a:pt x="28276" y="1884354"/>
                    </a:cubicBezTo>
                    <a:cubicBezTo>
                      <a:pt x="100590" y="1962904"/>
                      <a:pt x="170825" y="2015061"/>
                      <a:pt x="266903" y="2057969"/>
                    </a:cubicBezTo>
                    <a:cubicBezTo>
                      <a:pt x="266903" y="2057969"/>
                      <a:pt x="271062" y="2062065"/>
                      <a:pt x="288093" y="2057077"/>
                    </a:cubicBezTo>
                    <a:cubicBezTo>
                      <a:pt x="305156" y="2052089"/>
                      <a:pt x="312913" y="2053708"/>
                      <a:pt x="312913" y="2053708"/>
                    </a:cubicBezTo>
                    <a:cubicBezTo>
                      <a:pt x="461436" y="2127831"/>
                      <a:pt x="629333" y="2169583"/>
                      <a:pt x="807099" y="2169583"/>
                    </a:cubicBezTo>
                    <a:cubicBezTo>
                      <a:pt x="1248741" y="2169583"/>
                      <a:pt x="1620214" y="1905561"/>
                      <a:pt x="1803624" y="1538514"/>
                    </a:cubicBezTo>
                    <a:cubicBezTo>
                      <a:pt x="1804350" y="1537060"/>
                      <a:pt x="1821381" y="1494647"/>
                      <a:pt x="1826794" y="1493590"/>
                    </a:cubicBezTo>
                    <a:cubicBezTo>
                      <a:pt x="1832240" y="1492501"/>
                      <a:pt x="1850723" y="1478198"/>
                      <a:pt x="1855409" y="1463862"/>
                    </a:cubicBezTo>
                    <a:cubicBezTo>
                      <a:pt x="1860492" y="1448271"/>
                      <a:pt x="1852868" y="1425083"/>
                      <a:pt x="1856862" y="1409492"/>
                    </a:cubicBezTo>
                    <a:cubicBezTo>
                      <a:pt x="1860855" y="1393901"/>
                      <a:pt x="1867819" y="1365659"/>
                      <a:pt x="1867819" y="1365659"/>
                    </a:cubicBezTo>
                    <a:close/>
                  </a:path>
                </a:pathLst>
              </a:custGeom>
              <a:gradFill>
                <a:gsLst>
                  <a:gs pos="36000">
                    <a:srgbClr val="7E6E5F"/>
                  </a:gs>
                  <a:gs pos="98000">
                    <a:schemeClr val="accent4"/>
                  </a:gs>
                </a:gsLst>
                <a:lin ang="0" scaled="1"/>
              </a:gradFill>
              <a:ln w="3175" cap="flat">
                <a:solidFill>
                  <a:schemeClr val="accent4">
                    <a:lumMod val="50000"/>
                  </a:schemeClr>
                </a:solidFill>
                <a:prstDash val="solid"/>
                <a:miter/>
              </a:ln>
            </p:spPr>
            <p:txBody>
              <a:bodyPr/>
              <a:lstStyle/>
              <a:p>
                <a:endParaRPr lang="en-US"/>
              </a:p>
            </p:txBody>
          </p:sp>
          <p:sp>
            <p:nvSpPr>
              <p:cNvPr id="690" name="Freeform 303">
                <a:extLst>
                  <a:ext uri="{FF2B5EF4-FFF2-40B4-BE49-F238E27FC236}">
                    <a16:creationId xmlns:a16="http://schemas.microsoft.com/office/drawing/2014/main" id="{566FE550-6D4E-DFAA-F745-733BFD07551A}"/>
                  </a:ext>
                </a:extLst>
              </p:cNvPr>
              <p:cNvSpPr/>
              <p:nvPr/>
            </p:nvSpPr>
            <p:spPr>
              <a:xfrm rot="5400000">
                <a:off x="6837686" y="2247487"/>
                <a:ext cx="34657" cy="138341"/>
              </a:xfrm>
              <a:custGeom>
                <a:avLst/>
                <a:gdLst>
                  <a:gd name="csX0" fmla="*/ 80916 w 120875"/>
                  <a:gd name="csY0" fmla="*/ 465107 h 482500"/>
                  <a:gd name="csX1" fmla="*/ 114272 w 120875"/>
                  <a:gd name="csY1" fmla="*/ 275819 h 482500"/>
                  <a:gd name="csX2" fmla="*/ 95544 w 120875"/>
                  <a:gd name="csY2" fmla="*/ 68237 h 482500"/>
                  <a:gd name="csX3" fmla="*/ 102727 w 120875"/>
                  <a:gd name="csY3" fmla="*/ 0 h 482500"/>
                  <a:gd name="csX4" fmla="*/ 2 w 120875"/>
                  <a:gd name="csY4" fmla="*/ 465107 h 482500"/>
                  <a:gd name="csX5" fmla="*/ 39262 w 120875"/>
                  <a:gd name="csY5" fmla="*/ 482500 h 482500"/>
                  <a:gd name="csX6" fmla="*/ 80916 w 120875"/>
                  <a:gd name="csY6" fmla="*/ 465107 h 482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75" h="482500">
                    <a:moveTo>
                      <a:pt x="80916" y="465107"/>
                    </a:moveTo>
                    <a:cubicBezTo>
                      <a:pt x="94167" y="382114"/>
                      <a:pt x="114272" y="328499"/>
                      <a:pt x="114272" y="275819"/>
                    </a:cubicBezTo>
                    <a:cubicBezTo>
                      <a:pt x="114272" y="219667"/>
                      <a:pt x="95544" y="100486"/>
                      <a:pt x="95544" y="68237"/>
                    </a:cubicBezTo>
                    <a:cubicBezTo>
                      <a:pt x="95544" y="35988"/>
                      <a:pt x="147398" y="0"/>
                      <a:pt x="102727" y="0"/>
                    </a:cubicBezTo>
                    <a:cubicBezTo>
                      <a:pt x="41984" y="0"/>
                      <a:pt x="10399" y="256390"/>
                      <a:pt x="2" y="465107"/>
                    </a:cubicBezTo>
                    <a:cubicBezTo>
                      <a:pt x="2" y="465107"/>
                      <a:pt x="-1014" y="482500"/>
                      <a:pt x="39262" y="482500"/>
                    </a:cubicBezTo>
                    <a:cubicBezTo>
                      <a:pt x="79539" y="482500"/>
                      <a:pt x="80916" y="465107"/>
                      <a:pt x="80916" y="46510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734" name="Freeform 304">
                <a:extLst>
                  <a:ext uri="{FF2B5EF4-FFF2-40B4-BE49-F238E27FC236}">
                    <a16:creationId xmlns:a16="http://schemas.microsoft.com/office/drawing/2014/main" id="{604AA61D-1BE1-21EB-C033-49022A500097}"/>
                  </a:ext>
                </a:extLst>
              </p:cNvPr>
              <p:cNvSpPr/>
              <p:nvPr/>
            </p:nvSpPr>
            <p:spPr>
              <a:xfrm rot="16200000" flipH="1">
                <a:off x="6617852" y="2247488"/>
                <a:ext cx="34657" cy="138341"/>
              </a:xfrm>
              <a:custGeom>
                <a:avLst/>
                <a:gdLst>
                  <a:gd name="csX0" fmla="*/ 80916 w 120875"/>
                  <a:gd name="csY0" fmla="*/ 465107 h 482500"/>
                  <a:gd name="csX1" fmla="*/ 114272 w 120875"/>
                  <a:gd name="csY1" fmla="*/ 275819 h 482500"/>
                  <a:gd name="csX2" fmla="*/ 95544 w 120875"/>
                  <a:gd name="csY2" fmla="*/ 68237 h 482500"/>
                  <a:gd name="csX3" fmla="*/ 102727 w 120875"/>
                  <a:gd name="csY3" fmla="*/ 0 h 482500"/>
                  <a:gd name="csX4" fmla="*/ 2 w 120875"/>
                  <a:gd name="csY4" fmla="*/ 465107 h 482500"/>
                  <a:gd name="csX5" fmla="*/ 39262 w 120875"/>
                  <a:gd name="csY5" fmla="*/ 482500 h 482500"/>
                  <a:gd name="csX6" fmla="*/ 80916 w 120875"/>
                  <a:gd name="csY6" fmla="*/ 465107 h 482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75" h="482500">
                    <a:moveTo>
                      <a:pt x="80916" y="465107"/>
                    </a:moveTo>
                    <a:cubicBezTo>
                      <a:pt x="94167" y="382114"/>
                      <a:pt x="114272" y="328499"/>
                      <a:pt x="114272" y="275819"/>
                    </a:cubicBezTo>
                    <a:cubicBezTo>
                      <a:pt x="114272" y="219667"/>
                      <a:pt x="95544" y="100486"/>
                      <a:pt x="95544" y="68237"/>
                    </a:cubicBezTo>
                    <a:cubicBezTo>
                      <a:pt x="95544" y="35988"/>
                      <a:pt x="147398" y="0"/>
                      <a:pt x="102727" y="0"/>
                    </a:cubicBezTo>
                    <a:cubicBezTo>
                      <a:pt x="41984" y="0"/>
                      <a:pt x="10399" y="256390"/>
                      <a:pt x="2" y="465107"/>
                    </a:cubicBezTo>
                    <a:cubicBezTo>
                      <a:pt x="2" y="465107"/>
                      <a:pt x="-1014" y="482500"/>
                      <a:pt x="39262" y="482500"/>
                    </a:cubicBezTo>
                    <a:cubicBezTo>
                      <a:pt x="79539" y="482500"/>
                      <a:pt x="80916" y="465107"/>
                      <a:pt x="80916" y="46510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735" name="Freeform 305">
                <a:extLst>
                  <a:ext uri="{FF2B5EF4-FFF2-40B4-BE49-F238E27FC236}">
                    <a16:creationId xmlns:a16="http://schemas.microsoft.com/office/drawing/2014/main" id="{7B650E83-AF80-9ABF-505C-F1C560A65AD6}"/>
                  </a:ext>
                </a:extLst>
              </p:cNvPr>
              <p:cNvSpPr/>
              <p:nvPr/>
            </p:nvSpPr>
            <p:spPr>
              <a:xfrm rot="5400000">
                <a:off x="6693875" y="2253131"/>
                <a:ext cx="100533" cy="238006"/>
              </a:xfrm>
              <a:custGeom>
                <a:avLst/>
                <a:gdLst>
                  <a:gd name="csX0" fmla="*/ 148190 w 350635"/>
                  <a:gd name="csY0" fmla="*/ 830111 h 830110"/>
                  <a:gd name="csX1" fmla="*/ 0 w 350635"/>
                  <a:gd name="csY1" fmla="*/ 414705 h 830110"/>
                  <a:gd name="csX2" fmla="*/ 148190 w 350635"/>
                  <a:gd name="csY2" fmla="*/ 0 h 830110"/>
                  <a:gd name="csX3" fmla="*/ 285987 w 350635"/>
                  <a:gd name="csY3" fmla="*/ 121828 h 830110"/>
                  <a:gd name="csX4" fmla="*/ 350636 w 350635"/>
                  <a:gd name="csY4" fmla="*/ 414705 h 830110"/>
                  <a:gd name="csX5" fmla="*/ 285987 w 350635"/>
                  <a:gd name="csY5" fmla="*/ 707915 h 830110"/>
                  <a:gd name="csX6" fmla="*/ 148190 w 350635"/>
                  <a:gd name="csY6" fmla="*/ 830077 h 830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35" h="830110">
                    <a:moveTo>
                      <a:pt x="148190" y="830111"/>
                    </a:moveTo>
                    <a:cubicBezTo>
                      <a:pt x="66475" y="830111"/>
                      <a:pt x="0" y="643759"/>
                      <a:pt x="0" y="414705"/>
                    </a:cubicBezTo>
                    <a:cubicBezTo>
                      <a:pt x="0" y="185650"/>
                      <a:pt x="66475" y="0"/>
                      <a:pt x="148190" y="0"/>
                    </a:cubicBezTo>
                    <a:cubicBezTo>
                      <a:pt x="196170" y="0"/>
                      <a:pt x="246375" y="44408"/>
                      <a:pt x="285987" y="121828"/>
                    </a:cubicBezTo>
                    <a:cubicBezTo>
                      <a:pt x="327659" y="203359"/>
                      <a:pt x="350636" y="307345"/>
                      <a:pt x="350636" y="414705"/>
                    </a:cubicBezTo>
                    <a:cubicBezTo>
                      <a:pt x="350636" y="522065"/>
                      <a:pt x="327692" y="626217"/>
                      <a:pt x="285987" y="707915"/>
                    </a:cubicBezTo>
                    <a:cubicBezTo>
                      <a:pt x="246375" y="785570"/>
                      <a:pt x="196137" y="830077"/>
                      <a:pt x="148190" y="83007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736" name="Graphic 4059">
                <a:extLst>
                  <a:ext uri="{FF2B5EF4-FFF2-40B4-BE49-F238E27FC236}">
                    <a16:creationId xmlns:a16="http://schemas.microsoft.com/office/drawing/2014/main" id="{B4FB760B-2671-EFFD-9816-E6A0C02AD206}"/>
                  </a:ext>
                </a:extLst>
              </p:cNvPr>
              <p:cNvSpPr/>
              <p:nvPr/>
            </p:nvSpPr>
            <p:spPr>
              <a:xfrm rot="5400000">
                <a:off x="6694533" y="2078902"/>
                <a:ext cx="98653" cy="336616"/>
              </a:xfrm>
              <a:custGeom>
                <a:avLst/>
                <a:gdLst>
                  <a:gd name="csX0" fmla="*/ 333997 w 344080"/>
                  <a:gd name="csY0" fmla="*/ 1134747 h 1174037"/>
                  <a:gd name="csX1" fmla="*/ 97921 w 344080"/>
                  <a:gd name="csY1" fmla="*/ 603323 h 1174037"/>
                  <a:gd name="csX2" fmla="*/ 344080 w 344080"/>
                  <a:gd name="csY2" fmla="*/ 65228 h 1174037"/>
                  <a:gd name="csX3" fmla="*/ 343386 w 344080"/>
                  <a:gd name="csY3" fmla="*/ 62552 h 1174037"/>
                  <a:gd name="csX4" fmla="*/ 342163 w 344080"/>
                  <a:gd name="csY4" fmla="*/ 46831 h 1174037"/>
                  <a:gd name="csX5" fmla="*/ 339551 w 344080"/>
                  <a:gd name="csY5" fmla="*/ 28732 h 1174037"/>
                  <a:gd name="csX6" fmla="*/ 317071 w 344080"/>
                  <a:gd name="csY6" fmla="*/ 691 h 1174037"/>
                  <a:gd name="csX7" fmla="*/ 283053 w 344080"/>
                  <a:gd name="csY7" fmla="*/ 7560 h 1174037"/>
                  <a:gd name="csX8" fmla="*/ 251019 w 344080"/>
                  <a:gd name="csY8" fmla="*/ 25363 h 1174037"/>
                  <a:gd name="csX9" fmla="*/ 0 w 344080"/>
                  <a:gd name="csY9" fmla="*/ 603323 h 1174037"/>
                  <a:gd name="csX10" fmla="*/ 220571 w 344080"/>
                  <a:gd name="csY10" fmla="*/ 1162094 h 1174037"/>
                  <a:gd name="csX11" fmla="*/ 280640 w 344080"/>
                  <a:gd name="csY11" fmla="*/ 1173753 h 1174037"/>
                  <a:gd name="csX12" fmla="*/ 307583 w 344080"/>
                  <a:gd name="csY12" fmla="*/ 1165166 h 1174037"/>
                  <a:gd name="csX13" fmla="*/ 318658 w 344080"/>
                  <a:gd name="csY13" fmla="*/ 1156050 h 1174037"/>
                  <a:gd name="csX14" fmla="*/ 324609 w 344080"/>
                  <a:gd name="csY14" fmla="*/ 1147132 h 1174037"/>
                  <a:gd name="csX15" fmla="*/ 331584 w 344080"/>
                  <a:gd name="csY15" fmla="*/ 1138314 h 1174037"/>
                  <a:gd name="csX16" fmla="*/ 334030 w 344080"/>
                  <a:gd name="csY16" fmla="*/ 1134747 h 1174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4080" h="1174037">
                    <a:moveTo>
                      <a:pt x="333997" y="1134747"/>
                    </a:moveTo>
                    <a:cubicBezTo>
                      <a:pt x="185396" y="982652"/>
                      <a:pt x="97921" y="810311"/>
                      <a:pt x="97921" y="603323"/>
                    </a:cubicBezTo>
                    <a:cubicBezTo>
                      <a:pt x="97921" y="330279"/>
                      <a:pt x="230456" y="182775"/>
                      <a:pt x="344080" y="65228"/>
                    </a:cubicBezTo>
                    <a:lnTo>
                      <a:pt x="343386" y="62552"/>
                    </a:lnTo>
                    <a:cubicBezTo>
                      <a:pt x="342956" y="60439"/>
                      <a:pt x="342361" y="50332"/>
                      <a:pt x="342163" y="46831"/>
                    </a:cubicBezTo>
                    <a:cubicBezTo>
                      <a:pt x="341965" y="43330"/>
                      <a:pt x="340841" y="32266"/>
                      <a:pt x="339551" y="28732"/>
                    </a:cubicBezTo>
                    <a:cubicBezTo>
                      <a:pt x="333931" y="13274"/>
                      <a:pt x="332973" y="4258"/>
                      <a:pt x="317071" y="691"/>
                    </a:cubicBezTo>
                    <a:cubicBezTo>
                      <a:pt x="302062" y="-2711"/>
                      <a:pt x="283053" y="7560"/>
                      <a:pt x="283053" y="7560"/>
                    </a:cubicBezTo>
                    <a:cubicBezTo>
                      <a:pt x="268011" y="14166"/>
                      <a:pt x="251019" y="25363"/>
                      <a:pt x="251019" y="25363"/>
                    </a:cubicBezTo>
                    <a:cubicBezTo>
                      <a:pt x="137460" y="142910"/>
                      <a:pt x="0" y="330279"/>
                      <a:pt x="0" y="603323"/>
                    </a:cubicBezTo>
                    <a:cubicBezTo>
                      <a:pt x="0" y="818997"/>
                      <a:pt x="80103" y="1001511"/>
                      <a:pt x="220571" y="1162094"/>
                    </a:cubicBezTo>
                    <a:cubicBezTo>
                      <a:pt x="220571" y="1162094"/>
                      <a:pt x="262523" y="1176197"/>
                      <a:pt x="280640" y="1173753"/>
                    </a:cubicBezTo>
                    <a:cubicBezTo>
                      <a:pt x="298756" y="1171309"/>
                      <a:pt x="304211" y="1167313"/>
                      <a:pt x="307583" y="1165166"/>
                    </a:cubicBezTo>
                    <a:cubicBezTo>
                      <a:pt x="310955" y="1163019"/>
                      <a:pt x="316278" y="1159221"/>
                      <a:pt x="318658" y="1156050"/>
                    </a:cubicBezTo>
                    <a:cubicBezTo>
                      <a:pt x="321005" y="1152879"/>
                      <a:pt x="323253" y="1148982"/>
                      <a:pt x="324609" y="1147132"/>
                    </a:cubicBezTo>
                    <a:cubicBezTo>
                      <a:pt x="325931" y="1145283"/>
                      <a:pt x="330328" y="1140064"/>
                      <a:pt x="331584" y="1138314"/>
                    </a:cubicBezTo>
                    <a:cubicBezTo>
                      <a:pt x="332807" y="1136563"/>
                      <a:pt x="334030" y="1134747"/>
                      <a:pt x="334030" y="1134747"/>
                    </a:cubicBezTo>
                    <a:close/>
                  </a:path>
                </a:pathLst>
              </a:custGeom>
              <a:solidFill>
                <a:schemeClr val="accent5"/>
              </a:solidFill>
              <a:ln w="3175" cap="flat">
                <a:solidFill>
                  <a:schemeClr val="accent5">
                    <a:lumMod val="75000"/>
                  </a:schemeClr>
                </a:solidFill>
                <a:prstDash val="solid"/>
                <a:miter/>
              </a:ln>
            </p:spPr>
            <p:txBody>
              <a:bodyPr/>
              <a:lstStyle/>
              <a:p>
                <a:endParaRPr lang="en-US"/>
              </a:p>
            </p:txBody>
          </p:sp>
        </p:grpSp>
        <p:grpSp>
          <p:nvGrpSpPr>
            <p:cNvPr id="10" name="Graphic 16">
              <a:extLst>
                <a:ext uri="{FF2B5EF4-FFF2-40B4-BE49-F238E27FC236}">
                  <a16:creationId xmlns:a16="http://schemas.microsoft.com/office/drawing/2014/main" id="{F2D6789E-6533-E7DF-49A1-DE3C6506971C}"/>
                </a:ext>
              </a:extLst>
            </p:cNvPr>
            <p:cNvGrpSpPr/>
            <p:nvPr/>
          </p:nvGrpSpPr>
          <p:grpSpPr>
            <a:xfrm rot="5400000">
              <a:off x="6714951" y="2095535"/>
              <a:ext cx="65096" cy="497424"/>
              <a:chOff x="6165226" y="3229682"/>
              <a:chExt cx="227039" cy="1734901"/>
            </a:xfrm>
            <a:solidFill>
              <a:srgbClr val="FFFFFF">
                <a:alpha val="20000"/>
              </a:srgbClr>
            </a:solidFill>
          </p:grpSpPr>
          <p:sp>
            <p:nvSpPr>
              <p:cNvPr id="377" name="Freeform 248">
                <a:extLst>
                  <a:ext uri="{FF2B5EF4-FFF2-40B4-BE49-F238E27FC236}">
                    <a16:creationId xmlns:a16="http://schemas.microsoft.com/office/drawing/2014/main" id="{898B22B2-2D21-98E3-B99D-F868F3BDBAA9}"/>
                  </a:ext>
                </a:extLst>
              </p:cNvPr>
              <p:cNvSpPr/>
              <p:nvPr/>
            </p:nvSpPr>
            <p:spPr>
              <a:xfrm>
                <a:off x="6165226" y="3254726"/>
                <a:ext cx="197730" cy="229479"/>
              </a:xfrm>
              <a:custGeom>
                <a:avLst/>
                <a:gdLst>
                  <a:gd name="csX0" fmla="*/ 196051 w 197730"/>
                  <a:gd name="csY0" fmla="*/ 50 h 229479"/>
                  <a:gd name="csX1" fmla="*/ 196051 w 197730"/>
                  <a:gd name="csY1" fmla="*/ 50 h 229479"/>
                  <a:gd name="csX2" fmla="*/ 195490 w 197730"/>
                  <a:gd name="csY2" fmla="*/ 50 h 229479"/>
                  <a:gd name="csX3" fmla="*/ 195391 w 197730"/>
                  <a:gd name="csY3" fmla="*/ 50 h 229479"/>
                  <a:gd name="csX4" fmla="*/ 193872 w 197730"/>
                  <a:gd name="csY4" fmla="*/ 1602 h 229479"/>
                  <a:gd name="csX5" fmla="*/ 158920 w 197730"/>
                  <a:gd name="csY5" fmla="*/ 21058 h 229479"/>
                  <a:gd name="csX6" fmla="*/ 149216 w 197730"/>
                  <a:gd name="csY6" fmla="*/ 30736 h 229479"/>
                  <a:gd name="csX7" fmla="*/ 132549 w 197730"/>
                  <a:gd name="csY7" fmla="*/ 46558 h 229479"/>
                  <a:gd name="csX8" fmla="*/ 106475 w 197730"/>
                  <a:gd name="csY8" fmla="*/ 76980 h 229479"/>
                  <a:gd name="csX9" fmla="*/ 78090 w 197730"/>
                  <a:gd name="csY9" fmla="*/ 106147 h 229479"/>
                  <a:gd name="csX10" fmla="*/ 68486 w 197730"/>
                  <a:gd name="csY10" fmla="*/ 123687 h 229479"/>
                  <a:gd name="csX11" fmla="*/ 49574 w 197730"/>
                  <a:gd name="csY11" fmla="*/ 142845 h 229479"/>
                  <a:gd name="csX12" fmla="*/ 42808 w 197730"/>
                  <a:gd name="csY12" fmla="*/ 154737 h 229479"/>
                  <a:gd name="csX13" fmla="*/ 28616 w 197730"/>
                  <a:gd name="csY13" fmla="*/ 176537 h 229479"/>
                  <a:gd name="csX14" fmla="*/ 10430 w 197730"/>
                  <a:gd name="csY14" fmla="*/ 207587 h 229479"/>
                  <a:gd name="csX15" fmla="*/ 0 w 197730"/>
                  <a:gd name="csY15" fmla="*/ 226845 h 229479"/>
                  <a:gd name="csX16" fmla="*/ 2178 w 197730"/>
                  <a:gd name="csY16" fmla="*/ 229355 h 229479"/>
                  <a:gd name="csX17" fmla="*/ 3433 w 197730"/>
                  <a:gd name="csY17" fmla="*/ 227968 h 229479"/>
                  <a:gd name="csX18" fmla="*/ 3499 w 197730"/>
                  <a:gd name="csY18" fmla="*/ 227770 h 229479"/>
                  <a:gd name="csX19" fmla="*/ 6172 w 197730"/>
                  <a:gd name="csY19" fmla="*/ 223145 h 229479"/>
                  <a:gd name="csX20" fmla="*/ 6799 w 197730"/>
                  <a:gd name="csY20" fmla="*/ 221824 h 229479"/>
                  <a:gd name="csX21" fmla="*/ 22411 w 197730"/>
                  <a:gd name="csY21" fmla="*/ 203789 h 229479"/>
                  <a:gd name="csX22" fmla="*/ 44755 w 197730"/>
                  <a:gd name="csY22" fmla="*/ 169502 h 229479"/>
                  <a:gd name="csX23" fmla="*/ 73965 w 197730"/>
                  <a:gd name="csY23" fmla="*/ 134422 h 229479"/>
                  <a:gd name="csX24" fmla="*/ 83569 w 197730"/>
                  <a:gd name="csY24" fmla="*/ 118963 h 229479"/>
                  <a:gd name="csX25" fmla="*/ 101029 w 197730"/>
                  <a:gd name="csY25" fmla="*/ 103108 h 229479"/>
                  <a:gd name="csX26" fmla="*/ 129116 w 197730"/>
                  <a:gd name="csY26" fmla="*/ 72785 h 229479"/>
                  <a:gd name="csX27" fmla="*/ 154332 w 197730"/>
                  <a:gd name="csY27" fmla="*/ 46789 h 229479"/>
                  <a:gd name="csX28" fmla="*/ 185852 w 197730"/>
                  <a:gd name="csY28" fmla="*/ 18382 h 229479"/>
                  <a:gd name="csX29" fmla="*/ 196876 w 197730"/>
                  <a:gd name="csY29" fmla="*/ 5599 h 229479"/>
                  <a:gd name="csX30" fmla="*/ 196909 w 197730"/>
                  <a:gd name="csY30" fmla="*/ 5566 h 229479"/>
                  <a:gd name="csX31" fmla="*/ 196084 w 197730"/>
                  <a:gd name="csY31" fmla="*/ 149 h 2294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7730" h="229479">
                    <a:moveTo>
                      <a:pt x="196051" y="50"/>
                    </a:moveTo>
                    <a:lnTo>
                      <a:pt x="196051" y="50"/>
                    </a:lnTo>
                    <a:cubicBezTo>
                      <a:pt x="195886" y="-17"/>
                      <a:pt x="195688" y="-17"/>
                      <a:pt x="195490" y="50"/>
                    </a:cubicBezTo>
                    <a:lnTo>
                      <a:pt x="195391" y="50"/>
                    </a:lnTo>
                    <a:cubicBezTo>
                      <a:pt x="194632" y="50"/>
                      <a:pt x="194136" y="710"/>
                      <a:pt x="193872" y="1602"/>
                    </a:cubicBezTo>
                    <a:cubicBezTo>
                      <a:pt x="183971" y="10322"/>
                      <a:pt x="169944" y="14022"/>
                      <a:pt x="158920" y="21058"/>
                    </a:cubicBezTo>
                    <a:cubicBezTo>
                      <a:pt x="155487" y="23238"/>
                      <a:pt x="151857" y="27631"/>
                      <a:pt x="149216" y="30736"/>
                    </a:cubicBezTo>
                    <a:cubicBezTo>
                      <a:pt x="143969" y="36847"/>
                      <a:pt x="138424" y="41207"/>
                      <a:pt x="132549" y="46558"/>
                    </a:cubicBezTo>
                    <a:cubicBezTo>
                      <a:pt x="122416" y="55774"/>
                      <a:pt x="115980" y="67368"/>
                      <a:pt x="106475" y="76980"/>
                    </a:cubicBezTo>
                    <a:cubicBezTo>
                      <a:pt x="97299" y="86262"/>
                      <a:pt x="83503" y="94058"/>
                      <a:pt x="78090" y="106147"/>
                    </a:cubicBezTo>
                    <a:cubicBezTo>
                      <a:pt x="75351" y="112258"/>
                      <a:pt x="71192" y="117543"/>
                      <a:pt x="68486" y="123687"/>
                    </a:cubicBezTo>
                    <a:cubicBezTo>
                      <a:pt x="64921" y="131714"/>
                      <a:pt x="55284" y="136404"/>
                      <a:pt x="49574" y="142845"/>
                    </a:cubicBezTo>
                    <a:cubicBezTo>
                      <a:pt x="46702" y="146082"/>
                      <a:pt x="44887" y="151004"/>
                      <a:pt x="42808" y="154737"/>
                    </a:cubicBezTo>
                    <a:cubicBezTo>
                      <a:pt x="38385" y="162697"/>
                      <a:pt x="34292" y="169403"/>
                      <a:pt x="28616" y="176537"/>
                    </a:cubicBezTo>
                    <a:cubicBezTo>
                      <a:pt x="21090" y="185951"/>
                      <a:pt x="15843" y="196918"/>
                      <a:pt x="10430" y="207587"/>
                    </a:cubicBezTo>
                    <a:cubicBezTo>
                      <a:pt x="7624" y="213103"/>
                      <a:pt x="0" y="220403"/>
                      <a:pt x="0" y="226845"/>
                    </a:cubicBezTo>
                    <a:cubicBezTo>
                      <a:pt x="0" y="228992"/>
                      <a:pt x="1221" y="229817"/>
                      <a:pt x="2178" y="229355"/>
                    </a:cubicBezTo>
                    <a:cubicBezTo>
                      <a:pt x="2607" y="229388"/>
                      <a:pt x="3070" y="229025"/>
                      <a:pt x="3433" y="227968"/>
                    </a:cubicBezTo>
                    <a:cubicBezTo>
                      <a:pt x="3433" y="227902"/>
                      <a:pt x="3499" y="227836"/>
                      <a:pt x="3499" y="227770"/>
                    </a:cubicBezTo>
                    <a:cubicBezTo>
                      <a:pt x="4060" y="228166"/>
                      <a:pt x="5677" y="224334"/>
                      <a:pt x="6172" y="223145"/>
                    </a:cubicBezTo>
                    <a:cubicBezTo>
                      <a:pt x="6370" y="222683"/>
                      <a:pt x="6601" y="222253"/>
                      <a:pt x="6799" y="221824"/>
                    </a:cubicBezTo>
                    <a:cubicBezTo>
                      <a:pt x="11453" y="215614"/>
                      <a:pt x="18846" y="210197"/>
                      <a:pt x="22411" y="203789"/>
                    </a:cubicBezTo>
                    <a:cubicBezTo>
                      <a:pt x="29012" y="191897"/>
                      <a:pt x="35778" y="179808"/>
                      <a:pt x="44755" y="169502"/>
                    </a:cubicBezTo>
                    <a:cubicBezTo>
                      <a:pt x="54756" y="158073"/>
                      <a:pt x="64063" y="145983"/>
                      <a:pt x="73965" y="134422"/>
                    </a:cubicBezTo>
                    <a:cubicBezTo>
                      <a:pt x="78024" y="129699"/>
                      <a:pt x="79873" y="123918"/>
                      <a:pt x="83569" y="118963"/>
                    </a:cubicBezTo>
                    <a:cubicBezTo>
                      <a:pt x="89015" y="111696"/>
                      <a:pt x="93141" y="107600"/>
                      <a:pt x="101029" y="103108"/>
                    </a:cubicBezTo>
                    <a:cubicBezTo>
                      <a:pt x="113802" y="95808"/>
                      <a:pt x="119710" y="83256"/>
                      <a:pt x="129116" y="72785"/>
                    </a:cubicBezTo>
                    <a:cubicBezTo>
                      <a:pt x="137169" y="63834"/>
                      <a:pt x="146510" y="56038"/>
                      <a:pt x="154332" y="46789"/>
                    </a:cubicBezTo>
                    <a:cubicBezTo>
                      <a:pt x="164036" y="35327"/>
                      <a:pt x="173574" y="26970"/>
                      <a:pt x="185852" y="18382"/>
                    </a:cubicBezTo>
                    <a:cubicBezTo>
                      <a:pt x="191232" y="14617"/>
                      <a:pt x="195193" y="11313"/>
                      <a:pt x="196876" y="5599"/>
                    </a:cubicBezTo>
                    <a:cubicBezTo>
                      <a:pt x="196876" y="5599"/>
                      <a:pt x="196909" y="5599"/>
                      <a:pt x="196909" y="5566"/>
                    </a:cubicBezTo>
                    <a:cubicBezTo>
                      <a:pt x="197998" y="4509"/>
                      <a:pt x="198262" y="149"/>
                      <a:pt x="196084" y="149"/>
                    </a:cubicBezTo>
                    <a:close/>
                  </a:path>
                </a:pathLst>
              </a:custGeom>
              <a:grpFill/>
              <a:ln w="3294" cap="flat">
                <a:noFill/>
                <a:prstDash val="solid"/>
                <a:miter/>
              </a:ln>
            </p:spPr>
            <p:txBody>
              <a:bodyPr/>
              <a:lstStyle/>
              <a:p>
                <a:endParaRPr lang="en-US"/>
              </a:p>
            </p:txBody>
          </p:sp>
          <p:sp>
            <p:nvSpPr>
              <p:cNvPr id="378" name="Freeform 249">
                <a:extLst>
                  <a:ext uri="{FF2B5EF4-FFF2-40B4-BE49-F238E27FC236}">
                    <a16:creationId xmlns:a16="http://schemas.microsoft.com/office/drawing/2014/main" id="{BB608871-A132-4C5F-6203-4348A7FC9467}"/>
                  </a:ext>
                </a:extLst>
              </p:cNvPr>
              <p:cNvSpPr/>
              <p:nvPr/>
            </p:nvSpPr>
            <p:spPr>
              <a:xfrm>
                <a:off x="6340606" y="3229682"/>
                <a:ext cx="30806" cy="31847"/>
              </a:xfrm>
              <a:custGeom>
                <a:avLst/>
                <a:gdLst>
                  <a:gd name="csX0" fmla="*/ 28361 w 30806"/>
                  <a:gd name="csY0" fmla="*/ 386 h 31847"/>
                  <a:gd name="csX1" fmla="*/ 17668 w 30806"/>
                  <a:gd name="csY1" fmla="*/ 12278 h 31847"/>
                  <a:gd name="csX2" fmla="*/ 12024 w 30806"/>
                  <a:gd name="csY2" fmla="*/ 16010 h 31847"/>
                  <a:gd name="csX3" fmla="*/ 175 w 30806"/>
                  <a:gd name="csY3" fmla="*/ 26415 h 31847"/>
                  <a:gd name="csX4" fmla="*/ 439 w 30806"/>
                  <a:gd name="csY4" fmla="*/ 29421 h 31847"/>
                  <a:gd name="csX5" fmla="*/ 439 w 30806"/>
                  <a:gd name="csY5" fmla="*/ 29487 h 31847"/>
                  <a:gd name="csX6" fmla="*/ 12783 w 30806"/>
                  <a:gd name="csY6" fmla="*/ 25391 h 31847"/>
                  <a:gd name="csX7" fmla="*/ 20638 w 30806"/>
                  <a:gd name="csY7" fmla="*/ 16109 h 31847"/>
                  <a:gd name="csX8" fmla="*/ 30045 w 30806"/>
                  <a:gd name="csY8" fmla="*/ 5374 h 31847"/>
                  <a:gd name="csX9" fmla="*/ 28394 w 30806"/>
                  <a:gd name="csY9" fmla="*/ 353 h 318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806" h="31847">
                    <a:moveTo>
                      <a:pt x="28361" y="386"/>
                    </a:moveTo>
                    <a:cubicBezTo>
                      <a:pt x="24104" y="3590"/>
                      <a:pt x="21034" y="8149"/>
                      <a:pt x="17668" y="12278"/>
                    </a:cubicBezTo>
                    <a:cubicBezTo>
                      <a:pt x="15918" y="13632"/>
                      <a:pt x="14037" y="14821"/>
                      <a:pt x="12024" y="16010"/>
                    </a:cubicBezTo>
                    <a:cubicBezTo>
                      <a:pt x="8063" y="18323"/>
                      <a:pt x="1825" y="21890"/>
                      <a:pt x="175" y="26415"/>
                    </a:cubicBezTo>
                    <a:cubicBezTo>
                      <a:pt x="-155" y="27307"/>
                      <a:pt x="10" y="28496"/>
                      <a:pt x="439" y="29421"/>
                    </a:cubicBezTo>
                    <a:cubicBezTo>
                      <a:pt x="439" y="29421"/>
                      <a:pt x="439" y="29454"/>
                      <a:pt x="439" y="29487"/>
                    </a:cubicBezTo>
                    <a:cubicBezTo>
                      <a:pt x="2617" y="35994"/>
                      <a:pt x="10340" y="27175"/>
                      <a:pt x="12783" y="25391"/>
                    </a:cubicBezTo>
                    <a:cubicBezTo>
                      <a:pt x="15786" y="23211"/>
                      <a:pt x="18196" y="19115"/>
                      <a:pt x="20638" y="16109"/>
                    </a:cubicBezTo>
                    <a:cubicBezTo>
                      <a:pt x="24038" y="12773"/>
                      <a:pt x="26348" y="8644"/>
                      <a:pt x="30045" y="5374"/>
                    </a:cubicBezTo>
                    <a:cubicBezTo>
                      <a:pt x="31530" y="4053"/>
                      <a:pt x="30771" y="-1430"/>
                      <a:pt x="28394" y="353"/>
                    </a:cubicBezTo>
                    <a:close/>
                  </a:path>
                </a:pathLst>
              </a:custGeom>
              <a:grpFill/>
              <a:ln w="3294" cap="flat">
                <a:noFill/>
                <a:prstDash val="solid"/>
                <a:miter/>
              </a:ln>
            </p:spPr>
            <p:txBody>
              <a:bodyPr/>
              <a:lstStyle/>
              <a:p>
                <a:endParaRPr lang="en-US"/>
              </a:p>
            </p:txBody>
          </p:sp>
          <p:sp>
            <p:nvSpPr>
              <p:cNvPr id="379" name="Freeform 250">
                <a:extLst>
                  <a:ext uri="{FF2B5EF4-FFF2-40B4-BE49-F238E27FC236}">
                    <a16:creationId xmlns:a16="http://schemas.microsoft.com/office/drawing/2014/main" id="{C24C3F69-A1A9-021B-19E3-3A1BBAADF0E0}"/>
                  </a:ext>
                </a:extLst>
              </p:cNvPr>
              <p:cNvSpPr/>
              <p:nvPr/>
            </p:nvSpPr>
            <p:spPr>
              <a:xfrm>
                <a:off x="6369231" y="3238172"/>
                <a:ext cx="23034" cy="22622"/>
              </a:xfrm>
              <a:custGeom>
                <a:avLst/>
                <a:gdLst>
                  <a:gd name="csX0" fmla="*/ 21024 w 23034"/>
                  <a:gd name="csY0" fmla="*/ 121 h 22622"/>
                  <a:gd name="csX1" fmla="*/ 15611 w 23034"/>
                  <a:gd name="csY1" fmla="*/ 4283 h 22622"/>
                  <a:gd name="csX2" fmla="*/ 9605 w 23034"/>
                  <a:gd name="csY2" fmla="*/ 8313 h 22622"/>
                  <a:gd name="csX3" fmla="*/ 462 w 23034"/>
                  <a:gd name="csY3" fmla="*/ 17231 h 22622"/>
                  <a:gd name="csX4" fmla="*/ 0 w 23034"/>
                  <a:gd name="csY4" fmla="*/ 19114 h 22622"/>
                  <a:gd name="csX5" fmla="*/ 0 w 23034"/>
                  <a:gd name="csY5" fmla="*/ 19676 h 22622"/>
                  <a:gd name="csX6" fmla="*/ 1221 w 23034"/>
                  <a:gd name="csY6" fmla="*/ 22483 h 22622"/>
                  <a:gd name="csX7" fmla="*/ 9869 w 23034"/>
                  <a:gd name="csY7" fmla="*/ 17165 h 22622"/>
                  <a:gd name="csX8" fmla="*/ 22278 w 23034"/>
                  <a:gd name="csY8" fmla="*/ 5439 h 22622"/>
                  <a:gd name="csX9" fmla="*/ 20991 w 23034"/>
                  <a:gd name="csY9" fmla="*/ 154 h 22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034" h="22622">
                    <a:moveTo>
                      <a:pt x="21024" y="121"/>
                    </a:moveTo>
                    <a:cubicBezTo>
                      <a:pt x="19044" y="1145"/>
                      <a:pt x="17526" y="3028"/>
                      <a:pt x="15611" y="4283"/>
                    </a:cubicBezTo>
                    <a:cubicBezTo>
                      <a:pt x="13598" y="5604"/>
                      <a:pt x="11618" y="6959"/>
                      <a:pt x="9605" y="8313"/>
                    </a:cubicBezTo>
                    <a:cubicBezTo>
                      <a:pt x="6601" y="10328"/>
                      <a:pt x="1980" y="13664"/>
                      <a:pt x="462" y="17231"/>
                    </a:cubicBezTo>
                    <a:cubicBezTo>
                      <a:pt x="165" y="17661"/>
                      <a:pt x="0" y="18288"/>
                      <a:pt x="0" y="19114"/>
                    </a:cubicBezTo>
                    <a:lnTo>
                      <a:pt x="0" y="19676"/>
                    </a:lnTo>
                    <a:cubicBezTo>
                      <a:pt x="0" y="20501"/>
                      <a:pt x="231" y="22153"/>
                      <a:pt x="1221" y="22483"/>
                    </a:cubicBezTo>
                    <a:cubicBezTo>
                      <a:pt x="4258" y="23441"/>
                      <a:pt x="8185" y="19213"/>
                      <a:pt x="9869" y="17165"/>
                    </a:cubicBezTo>
                    <a:cubicBezTo>
                      <a:pt x="13433" y="12871"/>
                      <a:pt x="17922" y="8940"/>
                      <a:pt x="22278" y="5439"/>
                    </a:cubicBezTo>
                    <a:cubicBezTo>
                      <a:pt x="23599" y="4382"/>
                      <a:pt x="23203" y="-969"/>
                      <a:pt x="20991" y="154"/>
                    </a:cubicBezTo>
                    <a:close/>
                  </a:path>
                </a:pathLst>
              </a:custGeom>
              <a:grpFill/>
              <a:ln w="3294" cap="flat">
                <a:noFill/>
                <a:prstDash val="solid"/>
                <a:miter/>
              </a:ln>
            </p:spPr>
            <p:txBody>
              <a:bodyPr/>
              <a:lstStyle/>
              <a:p>
                <a:endParaRPr lang="en-US"/>
              </a:p>
            </p:txBody>
          </p:sp>
          <p:sp>
            <p:nvSpPr>
              <p:cNvPr id="380" name="Freeform 251">
                <a:extLst>
                  <a:ext uri="{FF2B5EF4-FFF2-40B4-BE49-F238E27FC236}">
                    <a16:creationId xmlns:a16="http://schemas.microsoft.com/office/drawing/2014/main" id="{C3F9ED59-B89C-1D74-1859-735EC62DA5FB}"/>
                  </a:ext>
                </a:extLst>
              </p:cNvPr>
              <p:cNvSpPr/>
              <p:nvPr/>
            </p:nvSpPr>
            <p:spPr>
              <a:xfrm>
                <a:off x="6343231" y="3266057"/>
                <a:ext cx="31586" cy="25218"/>
              </a:xfrm>
              <a:custGeom>
                <a:avLst/>
                <a:gdLst>
                  <a:gd name="csX0" fmla="*/ 29598 w 31586"/>
                  <a:gd name="csY0" fmla="*/ 147 h 25218"/>
                  <a:gd name="csX1" fmla="*/ 16858 w 31586"/>
                  <a:gd name="csY1" fmla="*/ 9792 h 25218"/>
                  <a:gd name="csX2" fmla="*/ 1147 w 31586"/>
                  <a:gd name="csY2" fmla="*/ 19273 h 25218"/>
                  <a:gd name="csX3" fmla="*/ 91 w 31586"/>
                  <a:gd name="csY3" fmla="*/ 23038 h 25218"/>
                  <a:gd name="csX4" fmla="*/ 1741 w 31586"/>
                  <a:gd name="csY4" fmla="*/ 25218 h 25218"/>
                  <a:gd name="csX5" fmla="*/ 1873 w 31586"/>
                  <a:gd name="csY5" fmla="*/ 25218 h 25218"/>
                  <a:gd name="csX6" fmla="*/ 2765 w 31586"/>
                  <a:gd name="csY6" fmla="*/ 24789 h 25218"/>
                  <a:gd name="csX7" fmla="*/ 18343 w 31586"/>
                  <a:gd name="csY7" fmla="*/ 17588 h 25218"/>
                  <a:gd name="csX8" fmla="*/ 30885 w 31586"/>
                  <a:gd name="csY8" fmla="*/ 5432 h 25218"/>
                  <a:gd name="csX9" fmla="*/ 29598 w 31586"/>
                  <a:gd name="csY9" fmla="*/ 147 h 25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586" h="25218">
                    <a:moveTo>
                      <a:pt x="29598" y="147"/>
                    </a:moveTo>
                    <a:cubicBezTo>
                      <a:pt x="24812" y="2327"/>
                      <a:pt x="21908" y="7645"/>
                      <a:pt x="16858" y="9792"/>
                    </a:cubicBezTo>
                    <a:cubicBezTo>
                      <a:pt x="11379" y="12105"/>
                      <a:pt x="6527" y="16597"/>
                      <a:pt x="1147" y="19273"/>
                    </a:cubicBezTo>
                    <a:cubicBezTo>
                      <a:pt x="124" y="19768"/>
                      <a:pt x="-173" y="21585"/>
                      <a:pt x="91" y="23038"/>
                    </a:cubicBezTo>
                    <a:cubicBezTo>
                      <a:pt x="157" y="24227"/>
                      <a:pt x="652" y="25218"/>
                      <a:pt x="1741" y="25218"/>
                    </a:cubicBezTo>
                    <a:lnTo>
                      <a:pt x="1873" y="25218"/>
                    </a:lnTo>
                    <a:cubicBezTo>
                      <a:pt x="2236" y="25218"/>
                      <a:pt x="2534" y="25053"/>
                      <a:pt x="2765" y="24789"/>
                    </a:cubicBezTo>
                    <a:cubicBezTo>
                      <a:pt x="7748" y="21882"/>
                      <a:pt x="13062" y="19966"/>
                      <a:pt x="18343" y="17588"/>
                    </a:cubicBezTo>
                    <a:cubicBezTo>
                      <a:pt x="23492" y="15276"/>
                      <a:pt x="27023" y="9297"/>
                      <a:pt x="30885" y="5432"/>
                    </a:cubicBezTo>
                    <a:cubicBezTo>
                      <a:pt x="31974" y="4342"/>
                      <a:pt x="31974" y="-943"/>
                      <a:pt x="29598" y="147"/>
                    </a:cubicBezTo>
                    <a:close/>
                  </a:path>
                </a:pathLst>
              </a:custGeom>
              <a:grpFill/>
              <a:ln w="3294" cap="flat">
                <a:noFill/>
                <a:prstDash val="solid"/>
                <a:miter/>
              </a:ln>
            </p:spPr>
            <p:txBody>
              <a:bodyPr/>
              <a:lstStyle/>
              <a:p>
                <a:endParaRPr lang="en-US"/>
              </a:p>
            </p:txBody>
          </p:sp>
          <p:sp>
            <p:nvSpPr>
              <p:cNvPr id="522" name="Freeform 252">
                <a:extLst>
                  <a:ext uri="{FF2B5EF4-FFF2-40B4-BE49-F238E27FC236}">
                    <a16:creationId xmlns:a16="http://schemas.microsoft.com/office/drawing/2014/main" id="{A4628C0D-B82C-0BF4-B474-C682A24BD6FB}"/>
                  </a:ext>
                </a:extLst>
              </p:cNvPr>
              <p:cNvSpPr/>
              <p:nvPr/>
            </p:nvSpPr>
            <p:spPr>
              <a:xfrm>
                <a:off x="6318419" y="3312914"/>
                <a:ext cx="26508" cy="27718"/>
              </a:xfrm>
              <a:custGeom>
                <a:avLst/>
                <a:gdLst>
                  <a:gd name="csX0" fmla="*/ 24573 w 26508"/>
                  <a:gd name="csY0" fmla="*/ 196 h 27718"/>
                  <a:gd name="csX1" fmla="*/ 21503 w 26508"/>
                  <a:gd name="csY1" fmla="*/ 2838 h 27718"/>
                  <a:gd name="csX2" fmla="*/ 14143 w 26508"/>
                  <a:gd name="csY2" fmla="*/ 9279 h 27718"/>
                  <a:gd name="csX3" fmla="*/ 7971 w 26508"/>
                  <a:gd name="csY3" fmla="*/ 14697 h 27718"/>
                  <a:gd name="csX4" fmla="*/ 1271 w 26508"/>
                  <a:gd name="csY4" fmla="*/ 18759 h 27718"/>
                  <a:gd name="csX5" fmla="*/ 380 w 26508"/>
                  <a:gd name="csY5" fmla="*/ 23318 h 27718"/>
                  <a:gd name="csX6" fmla="*/ 974 w 26508"/>
                  <a:gd name="csY6" fmla="*/ 26291 h 27718"/>
                  <a:gd name="csX7" fmla="*/ 2393 w 26508"/>
                  <a:gd name="csY7" fmla="*/ 27711 h 27718"/>
                  <a:gd name="csX8" fmla="*/ 13549 w 26508"/>
                  <a:gd name="csY8" fmla="*/ 19585 h 27718"/>
                  <a:gd name="csX9" fmla="*/ 25827 w 26508"/>
                  <a:gd name="csY9" fmla="*/ 5481 h 27718"/>
                  <a:gd name="csX10" fmla="*/ 24540 w 26508"/>
                  <a:gd name="csY10" fmla="*/ 196 h 27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508" h="27718">
                    <a:moveTo>
                      <a:pt x="24573" y="196"/>
                    </a:moveTo>
                    <a:cubicBezTo>
                      <a:pt x="23418" y="955"/>
                      <a:pt x="22295" y="1715"/>
                      <a:pt x="21503" y="2838"/>
                    </a:cubicBezTo>
                    <a:cubicBezTo>
                      <a:pt x="19589" y="5514"/>
                      <a:pt x="16421" y="6967"/>
                      <a:pt x="14143" y="9279"/>
                    </a:cubicBezTo>
                    <a:cubicBezTo>
                      <a:pt x="12163" y="11294"/>
                      <a:pt x="10414" y="13111"/>
                      <a:pt x="7971" y="14697"/>
                    </a:cubicBezTo>
                    <a:cubicBezTo>
                      <a:pt x="5991" y="15985"/>
                      <a:pt x="3516" y="18066"/>
                      <a:pt x="1271" y="18759"/>
                    </a:cubicBezTo>
                    <a:cubicBezTo>
                      <a:pt x="-82" y="19156"/>
                      <a:pt x="-313" y="21765"/>
                      <a:pt x="380" y="23318"/>
                    </a:cubicBezTo>
                    <a:cubicBezTo>
                      <a:pt x="446" y="24276"/>
                      <a:pt x="677" y="25267"/>
                      <a:pt x="974" y="26291"/>
                    </a:cubicBezTo>
                    <a:cubicBezTo>
                      <a:pt x="1139" y="26852"/>
                      <a:pt x="1667" y="27810"/>
                      <a:pt x="2393" y="27711"/>
                    </a:cubicBezTo>
                    <a:cubicBezTo>
                      <a:pt x="7476" y="27249"/>
                      <a:pt x="10051" y="22624"/>
                      <a:pt x="13549" y="19585"/>
                    </a:cubicBezTo>
                    <a:cubicBezTo>
                      <a:pt x="18269" y="15522"/>
                      <a:pt x="21173" y="9478"/>
                      <a:pt x="25827" y="5481"/>
                    </a:cubicBezTo>
                    <a:cubicBezTo>
                      <a:pt x="27114" y="4358"/>
                      <a:pt x="26520" y="-1092"/>
                      <a:pt x="24540" y="196"/>
                    </a:cubicBezTo>
                    <a:close/>
                  </a:path>
                </a:pathLst>
              </a:custGeom>
              <a:grpFill/>
              <a:ln w="3294" cap="flat">
                <a:noFill/>
                <a:prstDash val="solid"/>
                <a:miter/>
              </a:ln>
            </p:spPr>
            <p:txBody>
              <a:bodyPr/>
              <a:lstStyle/>
              <a:p>
                <a:endParaRPr lang="en-US"/>
              </a:p>
            </p:txBody>
          </p:sp>
          <p:sp>
            <p:nvSpPr>
              <p:cNvPr id="523" name="Freeform 253">
                <a:extLst>
                  <a:ext uri="{FF2B5EF4-FFF2-40B4-BE49-F238E27FC236}">
                    <a16:creationId xmlns:a16="http://schemas.microsoft.com/office/drawing/2014/main" id="{C5218F62-F0F1-E4DA-D5CC-2BA7D27631BF}"/>
                  </a:ext>
                </a:extLst>
              </p:cNvPr>
              <p:cNvSpPr/>
              <p:nvPr/>
            </p:nvSpPr>
            <p:spPr>
              <a:xfrm>
                <a:off x="6328128" y="3332372"/>
                <a:ext cx="13487" cy="15042"/>
              </a:xfrm>
              <a:custGeom>
                <a:avLst/>
                <a:gdLst>
                  <a:gd name="csX0" fmla="*/ 11828 w 13487"/>
                  <a:gd name="csY0" fmla="*/ 28 h 15042"/>
                  <a:gd name="csX1" fmla="*/ 7273 w 13487"/>
                  <a:gd name="csY1" fmla="*/ 3464 h 15042"/>
                  <a:gd name="csX2" fmla="*/ 1332 w 13487"/>
                  <a:gd name="csY2" fmla="*/ 8220 h 15042"/>
                  <a:gd name="csX3" fmla="*/ 78 w 13487"/>
                  <a:gd name="csY3" fmla="*/ 10665 h 15042"/>
                  <a:gd name="csX4" fmla="*/ 474 w 13487"/>
                  <a:gd name="csY4" fmla="*/ 13637 h 15042"/>
                  <a:gd name="csX5" fmla="*/ 6085 w 13487"/>
                  <a:gd name="csY5" fmla="*/ 12845 h 15042"/>
                  <a:gd name="csX6" fmla="*/ 12653 w 13487"/>
                  <a:gd name="csY6" fmla="*/ 5446 h 15042"/>
                  <a:gd name="csX7" fmla="*/ 11828 w 13487"/>
                  <a:gd name="csY7" fmla="*/ 28 h 15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487" h="15042">
                    <a:moveTo>
                      <a:pt x="11828" y="28"/>
                    </a:moveTo>
                    <a:cubicBezTo>
                      <a:pt x="9913" y="-302"/>
                      <a:pt x="8461" y="2341"/>
                      <a:pt x="7273" y="3464"/>
                    </a:cubicBezTo>
                    <a:cubicBezTo>
                      <a:pt x="5722" y="4950"/>
                      <a:pt x="3477" y="7692"/>
                      <a:pt x="1332" y="8220"/>
                    </a:cubicBezTo>
                    <a:cubicBezTo>
                      <a:pt x="507" y="8418"/>
                      <a:pt x="111" y="9508"/>
                      <a:pt x="78" y="10665"/>
                    </a:cubicBezTo>
                    <a:cubicBezTo>
                      <a:pt x="-120" y="11655"/>
                      <a:pt x="78" y="12712"/>
                      <a:pt x="474" y="13637"/>
                    </a:cubicBezTo>
                    <a:cubicBezTo>
                      <a:pt x="1794" y="16544"/>
                      <a:pt x="4698" y="14265"/>
                      <a:pt x="6085" y="12845"/>
                    </a:cubicBezTo>
                    <a:cubicBezTo>
                      <a:pt x="8362" y="10532"/>
                      <a:pt x="10474" y="7890"/>
                      <a:pt x="12653" y="5446"/>
                    </a:cubicBezTo>
                    <a:cubicBezTo>
                      <a:pt x="13775" y="4157"/>
                      <a:pt x="14006" y="425"/>
                      <a:pt x="11828" y="28"/>
                    </a:cubicBezTo>
                    <a:close/>
                  </a:path>
                </a:pathLst>
              </a:custGeom>
              <a:grpFill/>
              <a:ln w="3294" cap="flat">
                <a:noFill/>
                <a:prstDash val="solid"/>
                <a:miter/>
              </a:ln>
            </p:spPr>
            <p:txBody>
              <a:bodyPr/>
              <a:lstStyle/>
              <a:p>
                <a:endParaRPr lang="en-US"/>
              </a:p>
            </p:txBody>
          </p:sp>
          <p:sp>
            <p:nvSpPr>
              <p:cNvPr id="524" name="Freeform 254">
                <a:extLst>
                  <a:ext uri="{FF2B5EF4-FFF2-40B4-BE49-F238E27FC236}">
                    <a16:creationId xmlns:a16="http://schemas.microsoft.com/office/drawing/2014/main" id="{8F869276-4D73-7882-13AC-B471328DB12A}"/>
                  </a:ext>
                </a:extLst>
              </p:cNvPr>
              <p:cNvSpPr/>
              <p:nvPr/>
            </p:nvSpPr>
            <p:spPr>
              <a:xfrm>
                <a:off x="6190476" y="3297228"/>
                <a:ext cx="147631" cy="167797"/>
              </a:xfrm>
              <a:custGeom>
                <a:avLst/>
                <a:gdLst>
                  <a:gd name="csX0" fmla="*/ 146410 w 147631"/>
                  <a:gd name="csY0" fmla="*/ 258 h 167797"/>
                  <a:gd name="csX1" fmla="*/ 127300 w 147631"/>
                  <a:gd name="csY1" fmla="*/ 14098 h 167797"/>
                  <a:gd name="csX2" fmla="*/ 105121 w 147631"/>
                  <a:gd name="csY2" fmla="*/ 33487 h 167797"/>
                  <a:gd name="csX3" fmla="*/ 94658 w 147631"/>
                  <a:gd name="csY3" fmla="*/ 46469 h 167797"/>
                  <a:gd name="csX4" fmla="*/ 86506 w 147631"/>
                  <a:gd name="csY4" fmla="*/ 55718 h 167797"/>
                  <a:gd name="csX5" fmla="*/ 71092 w 147631"/>
                  <a:gd name="csY5" fmla="*/ 70053 h 167797"/>
                  <a:gd name="csX6" fmla="*/ 57791 w 147631"/>
                  <a:gd name="csY6" fmla="*/ 87395 h 167797"/>
                  <a:gd name="csX7" fmla="*/ 57791 w 147631"/>
                  <a:gd name="csY7" fmla="*/ 87395 h 167797"/>
                  <a:gd name="csX8" fmla="*/ 52048 w 147631"/>
                  <a:gd name="csY8" fmla="*/ 97767 h 167797"/>
                  <a:gd name="csX9" fmla="*/ 30100 w 147631"/>
                  <a:gd name="csY9" fmla="*/ 124622 h 167797"/>
                  <a:gd name="csX10" fmla="*/ 329 w 147631"/>
                  <a:gd name="csY10" fmla="*/ 162740 h 167797"/>
                  <a:gd name="csX11" fmla="*/ 2177 w 147631"/>
                  <a:gd name="csY11" fmla="*/ 167431 h 167797"/>
                  <a:gd name="csX12" fmla="*/ 4686 w 147631"/>
                  <a:gd name="csY12" fmla="*/ 165184 h 167797"/>
                  <a:gd name="csX13" fmla="*/ 7920 w 147631"/>
                  <a:gd name="csY13" fmla="*/ 164061 h 167797"/>
                  <a:gd name="csX14" fmla="*/ 14257 w 147631"/>
                  <a:gd name="csY14" fmla="*/ 157323 h 167797"/>
                  <a:gd name="csX15" fmla="*/ 31618 w 147631"/>
                  <a:gd name="csY15" fmla="*/ 131823 h 167797"/>
                  <a:gd name="csX16" fmla="*/ 68320 w 147631"/>
                  <a:gd name="csY16" fmla="*/ 87065 h 167797"/>
                  <a:gd name="csX17" fmla="*/ 101358 w 147631"/>
                  <a:gd name="csY17" fmla="*/ 53967 h 167797"/>
                  <a:gd name="csX18" fmla="*/ 131888 w 147631"/>
                  <a:gd name="csY18" fmla="*/ 25230 h 167797"/>
                  <a:gd name="csX19" fmla="*/ 147631 w 147631"/>
                  <a:gd name="csY19" fmla="*/ 3065 h 167797"/>
                  <a:gd name="csX20" fmla="*/ 146410 w 147631"/>
                  <a:gd name="csY20" fmla="*/ 258 h 1677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47631" h="167797">
                    <a:moveTo>
                      <a:pt x="146410" y="258"/>
                    </a:moveTo>
                    <a:cubicBezTo>
                      <a:pt x="139281" y="-1889"/>
                      <a:pt x="131888" y="9969"/>
                      <a:pt x="127300" y="14098"/>
                    </a:cubicBezTo>
                    <a:cubicBezTo>
                      <a:pt x="120006" y="20671"/>
                      <a:pt x="113042" y="27575"/>
                      <a:pt x="105121" y="33487"/>
                    </a:cubicBezTo>
                    <a:cubicBezTo>
                      <a:pt x="101424" y="36262"/>
                      <a:pt x="98157" y="42736"/>
                      <a:pt x="94658" y="46469"/>
                    </a:cubicBezTo>
                    <a:cubicBezTo>
                      <a:pt x="91754" y="49574"/>
                      <a:pt x="88948" y="52216"/>
                      <a:pt x="86506" y="55718"/>
                    </a:cubicBezTo>
                    <a:cubicBezTo>
                      <a:pt x="82644" y="61300"/>
                      <a:pt x="75614" y="64901"/>
                      <a:pt x="71092" y="70053"/>
                    </a:cubicBezTo>
                    <a:cubicBezTo>
                      <a:pt x="66240" y="75570"/>
                      <a:pt x="61587" y="81086"/>
                      <a:pt x="57791" y="87395"/>
                    </a:cubicBezTo>
                    <a:lnTo>
                      <a:pt x="57791" y="87395"/>
                    </a:lnTo>
                    <a:cubicBezTo>
                      <a:pt x="55415" y="90434"/>
                      <a:pt x="54062" y="94629"/>
                      <a:pt x="52048" y="97767"/>
                    </a:cubicBezTo>
                    <a:cubicBezTo>
                      <a:pt x="46140" y="106983"/>
                      <a:pt x="37823" y="116859"/>
                      <a:pt x="30100" y="124622"/>
                    </a:cubicBezTo>
                    <a:cubicBezTo>
                      <a:pt x="19373" y="135357"/>
                      <a:pt x="8052" y="149726"/>
                      <a:pt x="329" y="162740"/>
                    </a:cubicBezTo>
                    <a:cubicBezTo>
                      <a:pt x="-628" y="164359"/>
                      <a:pt x="659" y="168785"/>
                      <a:pt x="2177" y="167431"/>
                    </a:cubicBezTo>
                    <a:cubicBezTo>
                      <a:pt x="3168" y="168323"/>
                      <a:pt x="4686" y="167596"/>
                      <a:pt x="4686" y="165184"/>
                    </a:cubicBezTo>
                    <a:cubicBezTo>
                      <a:pt x="4686" y="168785"/>
                      <a:pt x="5115" y="167166"/>
                      <a:pt x="7920" y="164061"/>
                    </a:cubicBezTo>
                    <a:cubicBezTo>
                      <a:pt x="10000" y="161716"/>
                      <a:pt x="12442" y="159899"/>
                      <a:pt x="14257" y="157323"/>
                    </a:cubicBezTo>
                    <a:cubicBezTo>
                      <a:pt x="20297" y="148702"/>
                      <a:pt x="24555" y="139915"/>
                      <a:pt x="31618" y="131823"/>
                    </a:cubicBezTo>
                    <a:cubicBezTo>
                      <a:pt x="44259" y="117388"/>
                      <a:pt x="58220" y="103614"/>
                      <a:pt x="68320" y="87065"/>
                    </a:cubicBezTo>
                    <a:cubicBezTo>
                      <a:pt x="78683" y="75537"/>
                      <a:pt x="89410" y="63513"/>
                      <a:pt x="101358" y="53967"/>
                    </a:cubicBezTo>
                    <a:cubicBezTo>
                      <a:pt x="112151" y="45313"/>
                      <a:pt x="123141" y="35998"/>
                      <a:pt x="131888" y="25230"/>
                    </a:cubicBezTo>
                    <a:cubicBezTo>
                      <a:pt x="137004" y="18954"/>
                      <a:pt x="147631" y="11819"/>
                      <a:pt x="147631" y="3065"/>
                    </a:cubicBezTo>
                    <a:cubicBezTo>
                      <a:pt x="147631" y="2273"/>
                      <a:pt x="147400" y="555"/>
                      <a:pt x="146410" y="258"/>
                    </a:cubicBezTo>
                    <a:close/>
                  </a:path>
                </a:pathLst>
              </a:custGeom>
              <a:grpFill/>
              <a:ln w="3294" cap="flat">
                <a:noFill/>
                <a:prstDash val="solid"/>
                <a:miter/>
              </a:ln>
            </p:spPr>
            <p:txBody>
              <a:bodyPr/>
              <a:lstStyle/>
              <a:p>
                <a:endParaRPr lang="en-US"/>
              </a:p>
            </p:txBody>
          </p:sp>
          <p:sp>
            <p:nvSpPr>
              <p:cNvPr id="525" name="Freeform 255">
                <a:extLst>
                  <a:ext uri="{FF2B5EF4-FFF2-40B4-BE49-F238E27FC236}">
                    <a16:creationId xmlns:a16="http://schemas.microsoft.com/office/drawing/2014/main" id="{EA3EBFB1-7A72-DEFB-D843-45AAA51539B0}"/>
                  </a:ext>
                </a:extLst>
              </p:cNvPr>
              <p:cNvSpPr/>
              <p:nvPr/>
            </p:nvSpPr>
            <p:spPr>
              <a:xfrm>
                <a:off x="6231707" y="3400836"/>
                <a:ext cx="23843" cy="25498"/>
              </a:xfrm>
              <a:custGeom>
                <a:avLst/>
                <a:gdLst>
                  <a:gd name="csX0" fmla="*/ 21906 w 23843"/>
                  <a:gd name="csY0" fmla="*/ 203 h 25498"/>
                  <a:gd name="csX1" fmla="*/ 19101 w 23843"/>
                  <a:gd name="csY1" fmla="*/ 3573 h 25498"/>
                  <a:gd name="csX2" fmla="*/ 17550 w 23843"/>
                  <a:gd name="csY2" fmla="*/ 5455 h 25498"/>
                  <a:gd name="csX3" fmla="*/ 11510 w 23843"/>
                  <a:gd name="csY3" fmla="*/ 10410 h 25498"/>
                  <a:gd name="csX4" fmla="*/ 5932 w 23843"/>
                  <a:gd name="csY4" fmla="*/ 15662 h 25498"/>
                  <a:gd name="csX5" fmla="*/ 1179 w 23843"/>
                  <a:gd name="csY5" fmla="*/ 19494 h 25498"/>
                  <a:gd name="csX6" fmla="*/ 750 w 23843"/>
                  <a:gd name="csY6" fmla="*/ 24647 h 25498"/>
                  <a:gd name="csX7" fmla="*/ 2367 w 23843"/>
                  <a:gd name="csY7" fmla="*/ 25043 h 25498"/>
                  <a:gd name="csX8" fmla="*/ 13424 w 23843"/>
                  <a:gd name="csY8" fmla="*/ 17281 h 25498"/>
                  <a:gd name="csX9" fmla="*/ 18441 w 23843"/>
                  <a:gd name="csY9" fmla="*/ 11798 h 25498"/>
                  <a:gd name="csX10" fmla="*/ 19695 w 23843"/>
                  <a:gd name="csY10" fmla="*/ 9948 h 25498"/>
                  <a:gd name="csX11" fmla="*/ 23161 w 23843"/>
                  <a:gd name="csY11" fmla="*/ 5455 h 25498"/>
                  <a:gd name="csX12" fmla="*/ 21873 w 23843"/>
                  <a:gd name="csY12" fmla="*/ 170 h 2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3843" h="25498">
                    <a:moveTo>
                      <a:pt x="21906" y="203"/>
                    </a:moveTo>
                    <a:cubicBezTo>
                      <a:pt x="20586" y="897"/>
                      <a:pt x="19794" y="2284"/>
                      <a:pt x="19101" y="3573"/>
                    </a:cubicBezTo>
                    <a:cubicBezTo>
                      <a:pt x="18639" y="4233"/>
                      <a:pt x="18144" y="4894"/>
                      <a:pt x="17550" y="5455"/>
                    </a:cubicBezTo>
                    <a:cubicBezTo>
                      <a:pt x="15734" y="7272"/>
                      <a:pt x="13391" y="8660"/>
                      <a:pt x="11510" y="10410"/>
                    </a:cubicBezTo>
                    <a:cubicBezTo>
                      <a:pt x="9628" y="12161"/>
                      <a:pt x="7846" y="13945"/>
                      <a:pt x="5932" y="15662"/>
                    </a:cubicBezTo>
                    <a:cubicBezTo>
                      <a:pt x="4480" y="16983"/>
                      <a:pt x="2532" y="18041"/>
                      <a:pt x="1179" y="19494"/>
                    </a:cubicBezTo>
                    <a:cubicBezTo>
                      <a:pt x="-240" y="20188"/>
                      <a:pt x="-372" y="23425"/>
                      <a:pt x="750" y="24647"/>
                    </a:cubicBezTo>
                    <a:cubicBezTo>
                      <a:pt x="1146" y="25473"/>
                      <a:pt x="1707" y="25869"/>
                      <a:pt x="2367" y="25043"/>
                    </a:cubicBezTo>
                    <a:cubicBezTo>
                      <a:pt x="6889" y="24548"/>
                      <a:pt x="10454" y="20386"/>
                      <a:pt x="13424" y="17281"/>
                    </a:cubicBezTo>
                    <a:cubicBezTo>
                      <a:pt x="15140" y="15497"/>
                      <a:pt x="16791" y="13647"/>
                      <a:pt x="18441" y="11798"/>
                    </a:cubicBezTo>
                    <a:cubicBezTo>
                      <a:pt x="18837" y="11368"/>
                      <a:pt x="19266" y="10707"/>
                      <a:pt x="19695" y="9948"/>
                    </a:cubicBezTo>
                    <a:cubicBezTo>
                      <a:pt x="21048" y="8593"/>
                      <a:pt x="21873" y="6744"/>
                      <a:pt x="23161" y="5455"/>
                    </a:cubicBezTo>
                    <a:cubicBezTo>
                      <a:pt x="24250" y="4365"/>
                      <a:pt x="24184" y="-1019"/>
                      <a:pt x="21873" y="170"/>
                    </a:cubicBezTo>
                    <a:close/>
                  </a:path>
                </a:pathLst>
              </a:custGeom>
              <a:grpFill/>
              <a:ln w="3294" cap="flat">
                <a:noFill/>
                <a:prstDash val="solid"/>
                <a:miter/>
              </a:ln>
            </p:spPr>
            <p:txBody>
              <a:bodyPr/>
              <a:lstStyle/>
              <a:p>
                <a:endParaRPr lang="en-US"/>
              </a:p>
            </p:txBody>
          </p:sp>
          <p:sp>
            <p:nvSpPr>
              <p:cNvPr id="526" name="Freeform 256">
                <a:extLst>
                  <a:ext uri="{FF2B5EF4-FFF2-40B4-BE49-F238E27FC236}">
                    <a16:creationId xmlns:a16="http://schemas.microsoft.com/office/drawing/2014/main" id="{913BEC7A-CA8B-CBDA-9D07-DE5B3C6F9FDA}"/>
                  </a:ext>
                </a:extLst>
              </p:cNvPr>
              <p:cNvSpPr/>
              <p:nvPr/>
            </p:nvSpPr>
            <p:spPr>
              <a:xfrm>
                <a:off x="6260598" y="3345729"/>
                <a:ext cx="62008" cy="56158"/>
              </a:xfrm>
              <a:custGeom>
                <a:avLst/>
                <a:gdLst>
                  <a:gd name="csX0" fmla="*/ 61402 w 62008"/>
                  <a:gd name="csY0" fmla="*/ 3616 h 56158"/>
                  <a:gd name="csX1" fmla="*/ 35097 w 62008"/>
                  <a:gd name="csY1" fmla="*/ 14219 h 56158"/>
                  <a:gd name="csX2" fmla="*/ 16746 w 62008"/>
                  <a:gd name="csY2" fmla="*/ 31858 h 56158"/>
                  <a:gd name="csX3" fmla="*/ 11400 w 62008"/>
                  <a:gd name="csY3" fmla="*/ 39719 h 56158"/>
                  <a:gd name="csX4" fmla="*/ 970 w 62008"/>
                  <a:gd name="csY4" fmla="*/ 50124 h 56158"/>
                  <a:gd name="csX5" fmla="*/ 739 w 62008"/>
                  <a:gd name="csY5" fmla="*/ 55608 h 56158"/>
                  <a:gd name="csX6" fmla="*/ 2125 w 62008"/>
                  <a:gd name="csY6" fmla="*/ 56004 h 56158"/>
                  <a:gd name="csX7" fmla="*/ 5690 w 62008"/>
                  <a:gd name="csY7" fmla="*/ 53659 h 56158"/>
                  <a:gd name="csX8" fmla="*/ 6251 w 62008"/>
                  <a:gd name="csY8" fmla="*/ 53295 h 56158"/>
                  <a:gd name="csX9" fmla="*/ 8231 w 62008"/>
                  <a:gd name="csY9" fmla="*/ 52040 h 56158"/>
                  <a:gd name="csX10" fmla="*/ 18859 w 62008"/>
                  <a:gd name="csY10" fmla="*/ 44014 h 56158"/>
                  <a:gd name="csX11" fmla="*/ 36715 w 62008"/>
                  <a:gd name="csY11" fmla="*/ 24855 h 56158"/>
                  <a:gd name="csX12" fmla="*/ 59818 w 62008"/>
                  <a:gd name="csY12" fmla="*/ 13426 h 56158"/>
                  <a:gd name="csX13" fmla="*/ 61435 w 62008"/>
                  <a:gd name="csY13" fmla="*/ 3583 h 56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2008" h="56158">
                    <a:moveTo>
                      <a:pt x="61402" y="3616"/>
                    </a:moveTo>
                    <a:cubicBezTo>
                      <a:pt x="57574" y="-7912"/>
                      <a:pt x="38200" y="11577"/>
                      <a:pt x="35097" y="14219"/>
                    </a:cubicBezTo>
                    <a:cubicBezTo>
                      <a:pt x="28595" y="19768"/>
                      <a:pt x="23083" y="26177"/>
                      <a:pt x="16746" y="31858"/>
                    </a:cubicBezTo>
                    <a:cubicBezTo>
                      <a:pt x="14469" y="33906"/>
                      <a:pt x="12984" y="37209"/>
                      <a:pt x="11400" y="39719"/>
                    </a:cubicBezTo>
                    <a:cubicBezTo>
                      <a:pt x="8495" y="44311"/>
                      <a:pt x="5294" y="46986"/>
                      <a:pt x="970" y="50124"/>
                    </a:cubicBezTo>
                    <a:cubicBezTo>
                      <a:pt x="-350" y="51082"/>
                      <a:pt x="-218" y="54584"/>
                      <a:pt x="739" y="55608"/>
                    </a:cubicBezTo>
                    <a:cubicBezTo>
                      <a:pt x="1069" y="56103"/>
                      <a:pt x="1498" y="56334"/>
                      <a:pt x="2125" y="56004"/>
                    </a:cubicBezTo>
                    <a:cubicBezTo>
                      <a:pt x="3379" y="55277"/>
                      <a:pt x="4567" y="54485"/>
                      <a:pt x="5690" y="53659"/>
                    </a:cubicBezTo>
                    <a:cubicBezTo>
                      <a:pt x="5888" y="53527"/>
                      <a:pt x="6053" y="53428"/>
                      <a:pt x="6251" y="53295"/>
                    </a:cubicBezTo>
                    <a:cubicBezTo>
                      <a:pt x="6944" y="52932"/>
                      <a:pt x="7604" y="52503"/>
                      <a:pt x="8231" y="52040"/>
                    </a:cubicBezTo>
                    <a:cubicBezTo>
                      <a:pt x="11928" y="49728"/>
                      <a:pt x="15393" y="47449"/>
                      <a:pt x="18859" y="44014"/>
                    </a:cubicBezTo>
                    <a:cubicBezTo>
                      <a:pt x="25097" y="37870"/>
                      <a:pt x="30906" y="31429"/>
                      <a:pt x="36715" y="24855"/>
                    </a:cubicBezTo>
                    <a:cubicBezTo>
                      <a:pt x="43283" y="17423"/>
                      <a:pt x="52590" y="19141"/>
                      <a:pt x="59818" y="13426"/>
                    </a:cubicBezTo>
                    <a:cubicBezTo>
                      <a:pt x="62393" y="11411"/>
                      <a:pt x="62360" y="6292"/>
                      <a:pt x="61435" y="3583"/>
                    </a:cubicBezTo>
                    <a:close/>
                  </a:path>
                </a:pathLst>
              </a:custGeom>
              <a:grpFill/>
              <a:ln w="3294" cap="flat">
                <a:noFill/>
                <a:prstDash val="solid"/>
                <a:miter/>
              </a:ln>
            </p:spPr>
            <p:txBody>
              <a:bodyPr/>
              <a:lstStyle/>
              <a:p>
                <a:endParaRPr lang="en-US"/>
              </a:p>
            </p:txBody>
          </p:sp>
          <p:sp>
            <p:nvSpPr>
              <p:cNvPr id="527" name="Freeform 257">
                <a:extLst>
                  <a:ext uri="{FF2B5EF4-FFF2-40B4-BE49-F238E27FC236}">
                    <a16:creationId xmlns:a16="http://schemas.microsoft.com/office/drawing/2014/main" id="{7CFA9AE6-3572-0C10-779D-7B69979987BA}"/>
                  </a:ext>
                </a:extLst>
              </p:cNvPr>
              <p:cNvSpPr/>
              <p:nvPr/>
            </p:nvSpPr>
            <p:spPr>
              <a:xfrm>
                <a:off x="6297371" y="3366468"/>
                <a:ext cx="20299" cy="18515"/>
              </a:xfrm>
              <a:custGeom>
                <a:avLst/>
                <a:gdLst>
                  <a:gd name="csX0" fmla="*/ 18425 w 20299"/>
                  <a:gd name="csY0" fmla="*/ 219 h 18515"/>
                  <a:gd name="csX1" fmla="*/ 10306 w 20299"/>
                  <a:gd name="csY1" fmla="*/ 7024 h 18515"/>
                  <a:gd name="csX2" fmla="*/ 5751 w 20299"/>
                  <a:gd name="csY2" fmla="*/ 10261 h 18515"/>
                  <a:gd name="csX3" fmla="*/ 2187 w 20299"/>
                  <a:gd name="csY3" fmla="*/ 12507 h 18515"/>
                  <a:gd name="csX4" fmla="*/ 1262 w 20299"/>
                  <a:gd name="csY4" fmla="*/ 12771 h 18515"/>
                  <a:gd name="csX5" fmla="*/ 1955 w 20299"/>
                  <a:gd name="csY5" fmla="*/ 18353 h 18515"/>
                  <a:gd name="csX6" fmla="*/ 3243 w 20299"/>
                  <a:gd name="csY6" fmla="*/ 18056 h 18515"/>
                  <a:gd name="csX7" fmla="*/ 3309 w 20299"/>
                  <a:gd name="csY7" fmla="*/ 17990 h 18515"/>
                  <a:gd name="csX8" fmla="*/ 11131 w 20299"/>
                  <a:gd name="csY8" fmla="*/ 14621 h 18515"/>
                  <a:gd name="csX9" fmla="*/ 14827 w 20299"/>
                  <a:gd name="csY9" fmla="*/ 11219 h 18515"/>
                  <a:gd name="csX10" fmla="*/ 19712 w 20299"/>
                  <a:gd name="csY10" fmla="*/ 5504 h 18515"/>
                  <a:gd name="csX11" fmla="*/ 18425 w 20299"/>
                  <a:gd name="csY11" fmla="*/ 219 h 185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299" h="18515">
                    <a:moveTo>
                      <a:pt x="18425" y="219"/>
                    </a:moveTo>
                    <a:cubicBezTo>
                      <a:pt x="15488" y="2003"/>
                      <a:pt x="13144" y="4976"/>
                      <a:pt x="10306" y="7024"/>
                    </a:cubicBezTo>
                    <a:cubicBezTo>
                      <a:pt x="8788" y="8147"/>
                      <a:pt x="7434" y="9369"/>
                      <a:pt x="5751" y="10261"/>
                    </a:cubicBezTo>
                    <a:cubicBezTo>
                      <a:pt x="4464" y="10954"/>
                      <a:pt x="3276" y="11582"/>
                      <a:pt x="2187" y="12507"/>
                    </a:cubicBezTo>
                    <a:cubicBezTo>
                      <a:pt x="1856" y="12606"/>
                      <a:pt x="1559" y="12672"/>
                      <a:pt x="1262" y="12771"/>
                    </a:cubicBezTo>
                    <a:cubicBezTo>
                      <a:pt x="-685" y="13333"/>
                      <a:pt x="-322" y="18684"/>
                      <a:pt x="1955" y="18353"/>
                    </a:cubicBezTo>
                    <a:cubicBezTo>
                      <a:pt x="2319" y="18618"/>
                      <a:pt x="2748" y="18585"/>
                      <a:pt x="3243" y="18056"/>
                    </a:cubicBezTo>
                    <a:cubicBezTo>
                      <a:pt x="3243" y="18056"/>
                      <a:pt x="3276" y="18023"/>
                      <a:pt x="3309" y="17990"/>
                    </a:cubicBezTo>
                    <a:cubicBezTo>
                      <a:pt x="5949" y="17197"/>
                      <a:pt x="9052" y="16173"/>
                      <a:pt x="11131" y="14621"/>
                    </a:cubicBezTo>
                    <a:cubicBezTo>
                      <a:pt x="12484" y="13597"/>
                      <a:pt x="13606" y="12375"/>
                      <a:pt x="14827" y="11219"/>
                    </a:cubicBezTo>
                    <a:cubicBezTo>
                      <a:pt x="16742" y="9369"/>
                      <a:pt x="18029" y="7519"/>
                      <a:pt x="19712" y="5504"/>
                    </a:cubicBezTo>
                    <a:cubicBezTo>
                      <a:pt x="20603" y="4447"/>
                      <a:pt x="20702" y="-1168"/>
                      <a:pt x="18425" y="219"/>
                    </a:cubicBezTo>
                    <a:close/>
                  </a:path>
                </a:pathLst>
              </a:custGeom>
              <a:grpFill/>
              <a:ln w="3294" cap="flat">
                <a:noFill/>
                <a:prstDash val="solid"/>
                <a:miter/>
              </a:ln>
            </p:spPr>
            <p:txBody>
              <a:bodyPr/>
              <a:lstStyle/>
              <a:p>
                <a:endParaRPr lang="en-US"/>
              </a:p>
            </p:txBody>
          </p:sp>
          <p:sp>
            <p:nvSpPr>
              <p:cNvPr id="528" name="Freeform 258">
                <a:extLst>
                  <a:ext uri="{FF2B5EF4-FFF2-40B4-BE49-F238E27FC236}">
                    <a16:creationId xmlns:a16="http://schemas.microsoft.com/office/drawing/2014/main" id="{B328ECBF-6A12-776F-B00F-FF45088F0774}"/>
                  </a:ext>
                </a:extLst>
              </p:cNvPr>
              <p:cNvSpPr/>
              <p:nvPr/>
            </p:nvSpPr>
            <p:spPr>
              <a:xfrm>
                <a:off x="6307042" y="3385048"/>
                <a:ext cx="11992" cy="12430"/>
              </a:xfrm>
              <a:custGeom>
                <a:avLst/>
                <a:gdLst>
                  <a:gd name="csX0" fmla="*/ 11493 w 11992"/>
                  <a:gd name="csY0" fmla="*/ 830 h 12430"/>
                  <a:gd name="csX1" fmla="*/ 9480 w 11992"/>
                  <a:gd name="csY1" fmla="*/ 368 h 12430"/>
                  <a:gd name="csX2" fmla="*/ 7368 w 11992"/>
                  <a:gd name="csY2" fmla="*/ 1193 h 12430"/>
                  <a:gd name="csX3" fmla="*/ 5321 w 11992"/>
                  <a:gd name="csY3" fmla="*/ 3010 h 12430"/>
                  <a:gd name="csX4" fmla="*/ 833 w 11992"/>
                  <a:gd name="csY4" fmla="*/ 5785 h 12430"/>
                  <a:gd name="csX5" fmla="*/ 238 w 11992"/>
                  <a:gd name="csY5" fmla="*/ 9749 h 12430"/>
                  <a:gd name="csX6" fmla="*/ 1394 w 11992"/>
                  <a:gd name="csY6" fmla="*/ 11103 h 12430"/>
                  <a:gd name="csX7" fmla="*/ 1823 w 11992"/>
                  <a:gd name="csY7" fmla="*/ 11764 h 12430"/>
                  <a:gd name="csX8" fmla="*/ 4562 w 11992"/>
                  <a:gd name="csY8" fmla="*/ 12160 h 12430"/>
                  <a:gd name="csX9" fmla="*/ 8226 w 11992"/>
                  <a:gd name="csY9" fmla="*/ 10376 h 12430"/>
                  <a:gd name="csX10" fmla="*/ 11757 w 11992"/>
                  <a:gd name="csY10" fmla="*/ 4298 h 12430"/>
                  <a:gd name="csX11" fmla="*/ 11493 w 11992"/>
                  <a:gd name="csY11" fmla="*/ 797 h 12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992" h="12430">
                    <a:moveTo>
                      <a:pt x="11493" y="830"/>
                    </a:moveTo>
                    <a:cubicBezTo>
                      <a:pt x="11031" y="37"/>
                      <a:pt x="10206" y="-326"/>
                      <a:pt x="9480" y="368"/>
                    </a:cubicBezTo>
                    <a:cubicBezTo>
                      <a:pt x="9018" y="797"/>
                      <a:pt x="7929" y="962"/>
                      <a:pt x="7368" y="1193"/>
                    </a:cubicBezTo>
                    <a:cubicBezTo>
                      <a:pt x="6608" y="1491"/>
                      <a:pt x="5915" y="2515"/>
                      <a:pt x="5321" y="3010"/>
                    </a:cubicBezTo>
                    <a:cubicBezTo>
                      <a:pt x="3968" y="4166"/>
                      <a:pt x="2120" y="4563"/>
                      <a:pt x="833" y="5785"/>
                    </a:cubicBezTo>
                    <a:cubicBezTo>
                      <a:pt x="-125" y="6743"/>
                      <a:pt x="-158" y="8559"/>
                      <a:pt x="238" y="9749"/>
                    </a:cubicBezTo>
                    <a:cubicBezTo>
                      <a:pt x="436" y="10343"/>
                      <a:pt x="866" y="10938"/>
                      <a:pt x="1394" y="11103"/>
                    </a:cubicBezTo>
                    <a:cubicBezTo>
                      <a:pt x="1493" y="11367"/>
                      <a:pt x="1625" y="11598"/>
                      <a:pt x="1823" y="11764"/>
                    </a:cubicBezTo>
                    <a:cubicBezTo>
                      <a:pt x="2714" y="12589"/>
                      <a:pt x="3440" y="12556"/>
                      <a:pt x="4562" y="12160"/>
                    </a:cubicBezTo>
                    <a:cubicBezTo>
                      <a:pt x="5783" y="11731"/>
                      <a:pt x="7236" y="11202"/>
                      <a:pt x="8226" y="10376"/>
                    </a:cubicBezTo>
                    <a:cubicBezTo>
                      <a:pt x="9942" y="8923"/>
                      <a:pt x="11097" y="6412"/>
                      <a:pt x="11757" y="4298"/>
                    </a:cubicBezTo>
                    <a:cubicBezTo>
                      <a:pt x="12120" y="3175"/>
                      <a:pt x="12087" y="1821"/>
                      <a:pt x="11493" y="797"/>
                    </a:cubicBezTo>
                    <a:close/>
                  </a:path>
                </a:pathLst>
              </a:custGeom>
              <a:grpFill/>
              <a:ln w="3294" cap="flat">
                <a:noFill/>
                <a:prstDash val="solid"/>
                <a:miter/>
              </a:ln>
            </p:spPr>
            <p:txBody>
              <a:bodyPr/>
              <a:lstStyle/>
              <a:p>
                <a:endParaRPr lang="en-US"/>
              </a:p>
            </p:txBody>
          </p:sp>
          <p:sp>
            <p:nvSpPr>
              <p:cNvPr id="529" name="Freeform 259">
                <a:extLst>
                  <a:ext uri="{FF2B5EF4-FFF2-40B4-BE49-F238E27FC236}">
                    <a16:creationId xmlns:a16="http://schemas.microsoft.com/office/drawing/2014/main" id="{50467A1F-0D1F-99F8-0428-42DDDCEA6769}"/>
                  </a:ext>
                </a:extLst>
              </p:cNvPr>
              <p:cNvSpPr/>
              <p:nvPr/>
            </p:nvSpPr>
            <p:spPr>
              <a:xfrm>
                <a:off x="6211164" y="3392814"/>
                <a:ext cx="86660" cy="61496"/>
              </a:xfrm>
              <a:custGeom>
                <a:avLst/>
                <a:gdLst>
                  <a:gd name="csX0" fmla="*/ 84928 w 86660"/>
                  <a:gd name="csY0" fmla="*/ 1157 h 61496"/>
                  <a:gd name="csX1" fmla="*/ 41295 w 86660"/>
                  <a:gd name="csY1" fmla="*/ 22561 h 61496"/>
                  <a:gd name="csX2" fmla="*/ 27136 w 86660"/>
                  <a:gd name="csY2" fmla="*/ 35047 h 61496"/>
                  <a:gd name="csX3" fmla="*/ 16838 w 86660"/>
                  <a:gd name="csY3" fmla="*/ 40233 h 61496"/>
                  <a:gd name="csX4" fmla="*/ 204 w 86660"/>
                  <a:gd name="csY4" fmla="*/ 56055 h 61496"/>
                  <a:gd name="csX5" fmla="*/ 303 w 86660"/>
                  <a:gd name="csY5" fmla="*/ 58830 h 61496"/>
                  <a:gd name="csX6" fmla="*/ 2481 w 86660"/>
                  <a:gd name="csY6" fmla="*/ 61010 h 61496"/>
                  <a:gd name="csX7" fmla="*/ 2910 w 86660"/>
                  <a:gd name="csY7" fmla="*/ 60581 h 61496"/>
                  <a:gd name="csX8" fmla="*/ 3207 w 86660"/>
                  <a:gd name="csY8" fmla="*/ 60184 h 61496"/>
                  <a:gd name="csX9" fmla="*/ 27235 w 86660"/>
                  <a:gd name="csY9" fmla="*/ 44825 h 61496"/>
                  <a:gd name="csX10" fmla="*/ 53276 w 86660"/>
                  <a:gd name="csY10" fmla="*/ 24180 h 61496"/>
                  <a:gd name="csX11" fmla="*/ 84961 w 86660"/>
                  <a:gd name="csY11" fmla="*/ 1190 h 61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6660" h="61496">
                    <a:moveTo>
                      <a:pt x="84928" y="1157"/>
                    </a:moveTo>
                    <a:cubicBezTo>
                      <a:pt x="81165" y="-5449"/>
                      <a:pt x="46279" y="18201"/>
                      <a:pt x="41295" y="22561"/>
                    </a:cubicBezTo>
                    <a:cubicBezTo>
                      <a:pt x="36278" y="26922"/>
                      <a:pt x="33473" y="32008"/>
                      <a:pt x="27136" y="35047"/>
                    </a:cubicBezTo>
                    <a:cubicBezTo>
                      <a:pt x="24495" y="36303"/>
                      <a:pt x="18851" y="38020"/>
                      <a:pt x="16838" y="40233"/>
                    </a:cubicBezTo>
                    <a:cubicBezTo>
                      <a:pt x="11953" y="45584"/>
                      <a:pt x="3009" y="49350"/>
                      <a:pt x="204" y="56055"/>
                    </a:cubicBezTo>
                    <a:cubicBezTo>
                      <a:pt x="-127" y="56881"/>
                      <a:pt x="-28" y="57938"/>
                      <a:pt x="303" y="58830"/>
                    </a:cubicBezTo>
                    <a:cubicBezTo>
                      <a:pt x="402" y="60647"/>
                      <a:pt x="1128" y="62365"/>
                      <a:pt x="2481" y="61010"/>
                    </a:cubicBezTo>
                    <a:cubicBezTo>
                      <a:pt x="2613" y="60878"/>
                      <a:pt x="2745" y="60746"/>
                      <a:pt x="2910" y="60581"/>
                    </a:cubicBezTo>
                    <a:cubicBezTo>
                      <a:pt x="3009" y="60482"/>
                      <a:pt x="3108" y="60316"/>
                      <a:pt x="3207" y="60184"/>
                    </a:cubicBezTo>
                    <a:cubicBezTo>
                      <a:pt x="9247" y="52719"/>
                      <a:pt x="18752" y="48590"/>
                      <a:pt x="27235" y="44825"/>
                    </a:cubicBezTo>
                    <a:cubicBezTo>
                      <a:pt x="37334" y="40332"/>
                      <a:pt x="43770" y="29696"/>
                      <a:pt x="53276" y="24180"/>
                    </a:cubicBezTo>
                    <a:cubicBezTo>
                      <a:pt x="61824" y="19192"/>
                      <a:pt x="94400" y="17706"/>
                      <a:pt x="84961" y="1190"/>
                    </a:cubicBezTo>
                    <a:close/>
                  </a:path>
                </a:pathLst>
              </a:custGeom>
              <a:grpFill/>
              <a:ln w="3294" cap="flat">
                <a:noFill/>
                <a:prstDash val="solid"/>
                <a:miter/>
              </a:ln>
            </p:spPr>
            <p:txBody>
              <a:bodyPr/>
              <a:lstStyle/>
              <a:p>
                <a:endParaRPr lang="en-US"/>
              </a:p>
            </p:txBody>
          </p:sp>
          <p:sp>
            <p:nvSpPr>
              <p:cNvPr id="530" name="Freeform 260">
                <a:extLst>
                  <a:ext uri="{FF2B5EF4-FFF2-40B4-BE49-F238E27FC236}">
                    <a16:creationId xmlns:a16="http://schemas.microsoft.com/office/drawing/2014/main" id="{FA3D3DA5-2A83-51C5-75AD-50C47DEAD4F1}"/>
                  </a:ext>
                </a:extLst>
              </p:cNvPr>
              <p:cNvSpPr/>
              <p:nvPr/>
            </p:nvSpPr>
            <p:spPr>
              <a:xfrm>
                <a:off x="6223066" y="3420208"/>
                <a:ext cx="66070" cy="33526"/>
              </a:xfrm>
              <a:custGeom>
                <a:avLst/>
                <a:gdLst>
                  <a:gd name="csX0" fmla="*/ 65863 w 66070"/>
                  <a:gd name="csY0" fmla="*/ 9503 h 33526"/>
                  <a:gd name="csX1" fmla="*/ 41142 w 66070"/>
                  <a:gd name="csY1" fmla="*/ 2600 h 33526"/>
                  <a:gd name="csX2" fmla="*/ 17345 w 66070"/>
                  <a:gd name="csY2" fmla="*/ 19545 h 33526"/>
                  <a:gd name="csX3" fmla="*/ 1140 w 66070"/>
                  <a:gd name="csY3" fmla="*/ 27340 h 33526"/>
                  <a:gd name="csX4" fmla="*/ 1041 w 66070"/>
                  <a:gd name="csY4" fmla="*/ 32724 h 33526"/>
                  <a:gd name="csX5" fmla="*/ 2790 w 66070"/>
                  <a:gd name="csY5" fmla="*/ 33022 h 33526"/>
                  <a:gd name="csX6" fmla="*/ 5893 w 66070"/>
                  <a:gd name="csY6" fmla="*/ 31502 h 33526"/>
                  <a:gd name="csX7" fmla="*/ 19986 w 66070"/>
                  <a:gd name="csY7" fmla="*/ 25524 h 33526"/>
                  <a:gd name="csX8" fmla="*/ 40911 w 66070"/>
                  <a:gd name="csY8" fmla="*/ 12410 h 33526"/>
                  <a:gd name="csX9" fmla="*/ 58470 w 66070"/>
                  <a:gd name="csY9" fmla="*/ 15185 h 33526"/>
                  <a:gd name="csX10" fmla="*/ 61836 w 66070"/>
                  <a:gd name="csY10" fmla="*/ 17728 h 33526"/>
                  <a:gd name="csX11" fmla="*/ 65896 w 66070"/>
                  <a:gd name="csY11" fmla="*/ 9536 h 33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6070" h="33526">
                    <a:moveTo>
                      <a:pt x="65863" y="9503"/>
                    </a:moveTo>
                    <a:cubicBezTo>
                      <a:pt x="62166" y="-2884"/>
                      <a:pt x="52298" y="-770"/>
                      <a:pt x="41142" y="2600"/>
                    </a:cubicBezTo>
                    <a:cubicBezTo>
                      <a:pt x="32033" y="5341"/>
                      <a:pt x="25333" y="14953"/>
                      <a:pt x="17345" y="19545"/>
                    </a:cubicBezTo>
                    <a:cubicBezTo>
                      <a:pt x="13385" y="21791"/>
                      <a:pt x="4242" y="22980"/>
                      <a:pt x="1140" y="27340"/>
                    </a:cubicBezTo>
                    <a:cubicBezTo>
                      <a:pt x="-312" y="27968"/>
                      <a:pt x="-411" y="31701"/>
                      <a:pt x="1041" y="32724"/>
                    </a:cubicBezTo>
                    <a:cubicBezTo>
                      <a:pt x="1569" y="33550"/>
                      <a:pt x="2262" y="33881"/>
                      <a:pt x="2790" y="33022"/>
                    </a:cubicBezTo>
                    <a:cubicBezTo>
                      <a:pt x="4011" y="32956"/>
                      <a:pt x="4770" y="32493"/>
                      <a:pt x="5893" y="31502"/>
                    </a:cubicBezTo>
                    <a:cubicBezTo>
                      <a:pt x="9556" y="28199"/>
                      <a:pt x="15530" y="27406"/>
                      <a:pt x="19986" y="25524"/>
                    </a:cubicBezTo>
                    <a:cubicBezTo>
                      <a:pt x="27907" y="22187"/>
                      <a:pt x="32264" y="15152"/>
                      <a:pt x="40911" y="12410"/>
                    </a:cubicBezTo>
                    <a:cubicBezTo>
                      <a:pt x="47611" y="10296"/>
                      <a:pt x="52496" y="10626"/>
                      <a:pt x="58470" y="15185"/>
                    </a:cubicBezTo>
                    <a:cubicBezTo>
                      <a:pt x="59427" y="15944"/>
                      <a:pt x="60318" y="17728"/>
                      <a:pt x="61836" y="17728"/>
                    </a:cubicBezTo>
                    <a:cubicBezTo>
                      <a:pt x="65038" y="17728"/>
                      <a:pt x="66622" y="11915"/>
                      <a:pt x="65896" y="9536"/>
                    </a:cubicBezTo>
                    <a:close/>
                  </a:path>
                </a:pathLst>
              </a:custGeom>
              <a:grpFill/>
              <a:ln w="3294" cap="flat">
                <a:noFill/>
                <a:prstDash val="solid"/>
                <a:miter/>
              </a:ln>
            </p:spPr>
            <p:txBody>
              <a:bodyPr/>
              <a:lstStyle/>
              <a:p>
                <a:endParaRPr lang="en-US"/>
              </a:p>
            </p:txBody>
          </p:sp>
          <p:sp>
            <p:nvSpPr>
              <p:cNvPr id="531" name="Freeform 261">
                <a:extLst>
                  <a:ext uri="{FF2B5EF4-FFF2-40B4-BE49-F238E27FC236}">
                    <a16:creationId xmlns:a16="http://schemas.microsoft.com/office/drawing/2014/main" id="{9D7312FE-FA85-7FD5-0CCF-8593687334FF}"/>
                  </a:ext>
                </a:extLst>
              </p:cNvPr>
              <p:cNvSpPr/>
              <p:nvPr/>
            </p:nvSpPr>
            <p:spPr>
              <a:xfrm>
                <a:off x="6300984" y="3403386"/>
                <a:ext cx="10470" cy="7229"/>
              </a:xfrm>
              <a:custGeom>
                <a:avLst/>
                <a:gdLst>
                  <a:gd name="csX0" fmla="*/ 10322 w 10470"/>
                  <a:gd name="csY0" fmla="*/ 1849 h 7229"/>
                  <a:gd name="csX1" fmla="*/ 7022 w 10470"/>
                  <a:gd name="csY1" fmla="*/ 132 h 7229"/>
                  <a:gd name="csX2" fmla="*/ 4547 w 10470"/>
                  <a:gd name="csY2" fmla="*/ 858 h 7229"/>
                  <a:gd name="csX3" fmla="*/ 1708 w 10470"/>
                  <a:gd name="csY3" fmla="*/ 1023 h 7229"/>
                  <a:gd name="csX4" fmla="*/ 1708 w 10470"/>
                  <a:gd name="csY4" fmla="*/ 6837 h 7229"/>
                  <a:gd name="csX5" fmla="*/ 3028 w 10470"/>
                  <a:gd name="csY5" fmla="*/ 6804 h 7229"/>
                  <a:gd name="csX6" fmla="*/ 3787 w 10470"/>
                  <a:gd name="csY6" fmla="*/ 7134 h 7229"/>
                  <a:gd name="csX7" fmla="*/ 8639 w 10470"/>
                  <a:gd name="csY7" fmla="*/ 6837 h 7229"/>
                  <a:gd name="csX8" fmla="*/ 10289 w 10470"/>
                  <a:gd name="csY8" fmla="*/ 1882 h 7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70" h="7229">
                    <a:moveTo>
                      <a:pt x="10322" y="1849"/>
                    </a:moveTo>
                    <a:cubicBezTo>
                      <a:pt x="9860" y="-100"/>
                      <a:pt x="8672" y="-166"/>
                      <a:pt x="7022" y="132"/>
                    </a:cubicBezTo>
                    <a:cubicBezTo>
                      <a:pt x="6164" y="297"/>
                      <a:pt x="5405" y="693"/>
                      <a:pt x="4547" y="858"/>
                    </a:cubicBezTo>
                    <a:cubicBezTo>
                      <a:pt x="3655" y="1023"/>
                      <a:pt x="2632" y="990"/>
                      <a:pt x="1708" y="1023"/>
                    </a:cubicBezTo>
                    <a:cubicBezTo>
                      <a:pt x="-602" y="1089"/>
                      <a:pt x="-536" y="6903"/>
                      <a:pt x="1708" y="6837"/>
                    </a:cubicBezTo>
                    <a:cubicBezTo>
                      <a:pt x="2137" y="6837"/>
                      <a:pt x="2599" y="6837"/>
                      <a:pt x="3028" y="6804"/>
                    </a:cubicBezTo>
                    <a:cubicBezTo>
                      <a:pt x="3259" y="6969"/>
                      <a:pt x="3490" y="7101"/>
                      <a:pt x="3787" y="7134"/>
                    </a:cubicBezTo>
                    <a:cubicBezTo>
                      <a:pt x="5240" y="7266"/>
                      <a:pt x="7253" y="7332"/>
                      <a:pt x="8639" y="6837"/>
                    </a:cubicBezTo>
                    <a:cubicBezTo>
                      <a:pt x="10554" y="6143"/>
                      <a:pt x="10686" y="3501"/>
                      <a:pt x="10289" y="1882"/>
                    </a:cubicBezTo>
                    <a:close/>
                  </a:path>
                </a:pathLst>
              </a:custGeom>
              <a:grpFill/>
              <a:ln w="3294" cap="flat">
                <a:noFill/>
                <a:prstDash val="solid"/>
                <a:miter/>
              </a:ln>
            </p:spPr>
            <p:txBody>
              <a:bodyPr/>
              <a:lstStyle/>
              <a:p>
                <a:endParaRPr lang="en-US"/>
              </a:p>
            </p:txBody>
          </p:sp>
          <p:sp>
            <p:nvSpPr>
              <p:cNvPr id="532" name="Freeform 262">
                <a:extLst>
                  <a:ext uri="{FF2B5EF4-FFF2-40B4-BE49-F238E27FC236}">
                    <a16:creationId xmlns:a16="http://schemas.microsoft.com/office/drawing/2014/main" id="{3C73DFC9-2869-A0CD-E7AF-19636871A653}"/>
                  </a:ext>
                </a:extLst>
              </p:cNvPr>
              <p:cNvSpPr/>
              <p:nvPr/>
            </p:nvSpPr>
            <p:spPr>
              <a:xfrm>
                <a:off x="6290443" y="3416087"/>
                <a:ext cx="15141" cy="9035"/>
              </a:xfrm>
              <a:custGeom>
                <a:avLst/>
                <a:gdLst>
                  <a:gd name="csX0" fmla="*/ 13966 w 15141"/>
                  <a:gd name="csY0" fmla="*/ 3351 h 9035"/>
                  <a:gd name="csX1" fmla="*/ 11260 w 15141"/>
                  <a:gd name="csY1" fmla="*/ 1600 h 9035"/>
                  <a:gd name="csX2" fmla="*/ 9048 w 15141"/>
                  <a:gd name="csY2" fmla="*/ 114 h 9035"/>
                  <a:gd name="csX3" fmla="*/ 2513 w 15141"/>
                  <a:gd name="csY3" fmla="*/ 312 h 9035"/>
                  <a:gd name="csX4" fmla="*/ 1094 w 15141"/>
                  <a:gd name="csY4" fmla="*/ 1666 h 9035"/>
                  <a:gd name="csX5" fmla="*/ 236 w 15141"/>
                  <a:gd name="csY5" fmla="*/ 2856 h 9035"/>
                  <a:gd name="csX6" fmla="*/ 830 w 15141"/>
                  <a:gd name="csY6" fmla="*/ 6819 h 9035"/>
                  <a:gd name="csX7" fmla="*/ 5484 w 15141"/>
                  <a:gd name="csY7" fmla="*/ 8702 h 9035"/>
                  <a:gd name="csX8" fmla="*/ 13504 w 15141"/>
                  <a:gd name="csY8" fmla="*/ 9033 h 9035"/>
                  <a:gd name="csX9" fmla="*/ 13933 w 15141"/>
                  <a:gd name="csY9" fmla="*/ 3351 h 9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141" h="9035">
                    <a:moveTo>
                      <a:pt x="13966" y="3351"/>
                    </a:moveTo>
                    <a:cubicBezTo>
                      <a:pt x="13042" y="2789"/>
                      <a:pt x="12118" y="2261"/>
                      <a:pt x="11260" y="1600"/>
                    </a:cubicBezTo>
                    <a:cubicBezTo>
                      <a:pt x="10534" y="1039"/>
                      <a:pt x="10006" y="246"/>
                      <a:pt x="9048" y="114"/>
                    </a:cubicBezTo>
                    <a:cubicBezTo>
                      <a:pt x="6870" y="-183"/>
                      <a:pt x="4692" y="180"/>
                      <a:pt x="2513" y="312"/>
                    </a:cubicBezTo>
                    <a:cubicBezTo>
                      <a:pt x="1820" y="345"/>
                      <a:pt x="1358" y="907"/>
                      <a:pt x="1094" y="1666"/>
                    </a:cubicBezTo>
                    <a:cubicBezTo>
                      <a:pt x="698" y="1964"/>
                      <a:pt x="401" y="2459"/>
                      <a:pt x="236" y="2856"/>
                    </a:cubicBezTo>
                    <a:cubicBezTo>
                      <a:pt x="-193" y="4144"/>
                      <a:pt x="-61" y="5762"/>
                      <a:pt x="830" y="6819"/>
                    </a:cubicBezTo>
                    <a:cubicBezTo>
                      <a:pt x="1655" y="7810"/>
                      <a:pt x="4263" y="8669"/>
                      <a:pt x="5484" y="8702"/>
                    </a:cubicBezTo>
                    <a:cubicBezTo>
                      <a:pt x="8157" y="8834"/>
                      <a:pt x="10831" y="8834"/>
                      <a:pt x="13504" y="9033"/>
                    </a:cubicBezTo>
                    <a:cubicBezTo>
                      <a:pt x="15847" y="9165"/>
                      <a:pt x="15385" y="4210"/>
                      <a:pt x="13933" y="3351"/>
                    </a:cubicBezTo>
                    <a:close/>
                  </a:path>
                </a:pathLst>
              </a:custGeom>
              <a:grpFill/>
              <a:ln w="3294" cap="flat">
                <a:noFill/>
                <a:prstDash val="solid"/>
                <a:miter/>
              </a:ln>
            </p:spPr>
            <p:txBody>
              <a:bodyPr/>
              <a:lstStyle/>
              <a:p>
                <a:endParaRPr lang="en-US"/>
              </a:p>
            </p:txBody>
          </p:sp>
          <p:sp>
            <p:nvSpPr>
              <p:cNvPr id="533" name="Freeform 263">
                <a:extLst>
                  <a:ext uri="{FF2B5EF4-FFF2-40B4-BE49-F238E27FC236}">
                    <a16:creationId xmlns:a16="http://schemas.microsoft.com/office/drawing/2014/main" id="{4D0D6050-0190-B493-1987-DB5650B4C2E5}"/>
                  </a:ext>
                </a:extLst>
              </p:cNvPr>
              <p:cNvSpPr/>
              <p:nvPr/>
            </p:nvSpPr>
            <p:spPr>
              <a:xfrm>
                <a:off x="6244688" y="3445010"/>
                <a:ext cx="39597" cy="24531"/>
              </a:xfrm>
              <a:custGeom>
                <a:avLst/>
                <a:gdLst>
                  <a:gd name="csX0" fmla="*/ 37145 w 39597"/>
                  <a:gd name="csY0" fmla="*/ 2605 h 24531"/>
                  <a:gd name="csX1" fmla="*/ 20807 w 39597"/>
                  <a:gd name="csY1" fmla="*/ 1052 h 24531"/>
                  <a:gd name="csX2" fmla="*/ 1136 w 39597"/>
                  <a:gd name="csY2" fmla="*/ 5974 h 24531"/>
                  <a:gd name="csX3" fmla="*/ 113 w 39597"/>
                  <a:gd name="csY3" fmla="*/ 9871 h 24531"/>
                  <a:gd name="csX4" fmla="*/ 4635 w 39597"/>
                  <a:gd name="csY4" fmla="*/ 17006 h 24531"/>
                  <a:gd name="csX5" fmla="*/ 22062 w 39597"/>
                  <a:gd name="csY5" fmla="*/ 24405 h 24531"/>
                  <a:gd name="csX6" fmla="*/ 36881 w 39597"/>
                  <a:gd name="csY6" fmla="*/ 14066 h 24531"/>
                  <a:gd name="csX7" fmla="*/ 37145 w 39597"/>
                  <a:gd name="csY7" fmla="*/ 2637 h 24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597" h="24531">
                    <a:moveTo>
                      <a:pt x="37145" y="2605"/>
                    </a:moveTo>
                    <a:cubicBezTo>
                      <a:pt x="31831" y="-1690"/>
                      <a:pt x="26781" y="490"/>
                      <a:pt x="20807" y="1052"/>
                    </a:cubicBezTo>
                    <a:cubicBezTo>
                      <a:pt x="13249" y="1746"/>
                      <a:pt x="7935" y="2307"/>
                      <a:pt x="1136" y="5974"/>
                    </a:cubicBezTo>
                    <a:cubicBezTo>
                      <a:pt x="113" y="6535"/>
                      <a:pt x="-151" y="8385"/>
                      <a:pt x="113" y="9871"/>
                    </a:cubicBezTo>
                    <a:cubicBezTo>
                      <a:pt x="-679" y="12646"/>
                      <a:pt x="2886" y="15619"/>
                      <a:pt x="4635" y="17006"/>
                    </a:cubicBezTo>
                    <a:cubicBezTo>
                      <a:pt x="10147" y="21333"/>
                      <a:pt x="14965" y="25297"/>
                      <a:pt x="22062" y="24405"/>
                    </a:cubicBezTo>
                    <a:cubicBezTo>
                      <a:pt x="30247" y="23381"/>
                      <a:pt x="32194" y="20706"/>
                      <a:pt x="36881" y="14066"/>
                    </a:cubicBezTo>
                    <a:cubicBezTo>
                      <a:pt x="39587" y="10235"/>
                      <a:pt x="41205" y="5941"/>
                      <a:pt x="37145" y="2637"/>
                    </a:cubicBezTo>
                    <a:close/>
                  </a:path>
                </a:pathLst>
              </a:custGeom>
              <a:grpFill/>
              <a:ln w="3294" cap="flat">
                <a:noFill/>
                <a:prstDash val="solid"/>
                <a:miter/>
              </a:ln>
            </p:spPr>
            <p:txBody>
              <a:bodyPr/>
              <a:lstStyle/>
              <a:p>
                <a:endParaRPr lang="en-US"/>
              </a:p>
            </p:txBody>
          </p:sp>
          <p:sp>
            <p:nvSpPr>
              <p:cNvPr id="534" name="Freeform 264">
                <a:extLst>
                  <a:ext uri="{FF2B5EF4-FFF2-40B4-BE49-F238E27FC236}">
                    <a16:creationId xmlns:a16="http://schemas.microsoft.com/office/drawing/2014/main" id="{DC147312-29E1-FF53-5804-8A1C5D4B2855}"/>
                  </a:ext>
                </a:extLst>
              </p:cNvPr>
              <p:cNvSpPr/>
              <p:nvPr/>
            </p:nvSpPr>
            <p:spPr>
              <a:xfrm>
                <a:off x="6270235" y="3476699"/>
                <a:ext cx="8762" cy="9503"/>
              </a:xfrm>
              <a:custGeom>
                <a:avLst/>
                <a:gdLst>
                  <a:gd name="csX0" fmla="*/ 6317 w 8762"/>
                  <a:gd name="csY0" fmla="*/ 941 h 9503"/>
                  <a:gd name="csX1" fmla="*/ 838 w 8762"/>
                  <a:gd name="csY1" fmla="*/ 1371 h 9503"/>
                  <a:gd name="csX2" fmla="*/ 244 w 8762"/>
                  <a:gd name="csY2" fmla="*/ 5334 h 9503"/>
                  <a:gd name="csX3" fmla="*/ 1367 w 8762"/>
                  <a:gd name="csY3" fmla="*/ 6689 h 9503"/>
                  <a:gd name="csX4" fmla="*/ 4040 w 8762"/>
                  <a:gd name="csY4" fmla="*/ 9199 h 9503"/>
                  <a:gd name="csX5" fmla="*/ 6977 w 8762"/>
                  <a:gd name="csY5" fmla="*/ 9430 h 9503"/>
                  <a:gd name="csX6" fmla="*/ 8760 w 8762"/>
                  <a:gd name="csY6" fmla="*/ 6325 h 9503"/>
                  <a:gd name="csX7" fmla="*/ 6350 w 8762"/>
                  <a:gd name="csY7" fmla="*/ 941 h 9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62" h="9503">
                    <a:moveTo>
                      <a:pt x="6317" y="941"/>
                    </a:moveTo>
                    <a:cubicBezTo>
                      <a:pt x="4733" y="-512"/>
                      <a:pt x="2225" y="-215"/>
                      <a:pt x="838" y="1371"/>
                    </a:cubicBezTo>
                    <a:cubicBezTo>
                      <a:pt x="-86" y="2394"/>
                      <a:pt x="-185" y="4079"/>
                      <a:pt x="244" y="5334"/>
                    </a:cubicBezTo>
                    <a:cubicBezTo>
                      <a:pt x="409" y="5863"/>
                      <a:pt x="838" y="6457"/>
                      <a:pt x="1367" y="6689"/>
                    </a:cubicBezTo>
                    <a:cubicBezTo>
                      <a:pt x="1796" y="7845"/>
                      <a:pt x="2588" y="8737"/>
                      <a:pt x="4040" y="9199"/>
                    </a:cubicBezTo>
                    <a:cubicBezTo>
                      <a:pt x="4898" y="9463"/>
                      <a:pt x="6086" y="9595"/>
                      <a:pt x="6977" y="9430"/>
                    </a:cubicBezTo>
                    <a:cubicBezTo>
                      <a:pt x="8331" y="9199"/>
                      <a:pt x="8694" y="7481"/>
                      <a:pt x="8760" y="6325"/>
                    </a:cubicBezTo>
                    <a:cubicBezTo>
                      <a:pt x="8826" y="4310"/>
                      <a:pt x="7803" y="2295"/>
                      <a:pt x="6350" y="941"/>
                    </a:cubicBezTo>
                    <a:close/>
                  </a:path>
                </a:pathLst>
              </a:custGeom>
              <a:grpFill/>
              <a:ln w="3294" cap="flat">
                <a:noFill/>
                <a:prstDash val="solid"/>
                <a:miter/>
              </a:ln>
            </p:spPr>
            <p:txBody>
              <a:bodyPr/>
              <a:lstStyle/>
              <a:p>
                <a:endParaRPr lang="en-US"/>
              </a:p>
            </p:txBody>
          </p:sp>
          <p:sp>
            <p:nvSpPr>
              <p:cNvPr id="535" name="Freeform 265">
                <a:extLst>
                  <a:ext uri="{FF2B5EF4-FFF2-40B4-BE49-F238E27FC236}">
                    <a16:creationId xmlns:a16="http://schemas.microsoft.com/office/drawing/2014/main" id="{BAA3A050-F08C-9029-B66D-2CA790B2986C}"/>
                  </a:ext>
                </a:extLst>
              </p:cNvPr>
              <p:cNvSpPr/>
              <p:nvPr/>
            </p:nvSpPr>
            <p:spPr>
              <a:xfrm>
                <a:off x="6244827" y="3470078"/>
                <a:ext cx="24063" cy="26379"/>
              </a:xfrm>
              <a:custGeom>
                <a:avLst/>
                <a:gdLst>
                  <a:gd name="csX0" fmla="*/ 21560 w 24063"/>
                  <a:gd name="csY0" fmla="*/ 11195 h 26379"/>
                  <a:gd name="csX1" fmla="*/ 16741 w 24063"/>
                  <a:gd name="csY1" fmla="*/ 4523 h 26379"/>
                  <a:gd name="csX2" fmla="*/ 9216 w 24063"/>
                  <a:gd name="csY2" fmla="*/ 63 h 26379"/>
                  <a:gd name="csX3" fmla="*/ 2384 w 24063"/>
                  <a:gd name="csY3" fmla="*/ 3796 h 26379"/>
                  <a:gd name="csX4" fmla="*/ 2384 w 24063"/>
                  <a:gd name="csY4" fmla="*/ 3796 h 26379"/>
                  <a:gd name="csX5" fmla="*/ 139 w 24063"/>
                  <a:gd name="csY5" fmla="*/ 12252 h 26379"/>
                  <a:gd name="csX6" fmla="*/ 40 w 24063"/>
                  <a:gd name="csY6" fmla="*/ 14267 h 26379"/>
                  <a:gd name="csX7" fmla="*/ 931 w 24063"/>
                  <a:gd name="csY7" fmla="*/ 24011 h 26379"/>
                  <a:gd name="csX8" fmla="*/ 8490 w 24063"/>
                  <a:gd name="csY8" fmla="*/ 26324 h 26379"/>
                  <a:gd name="csX9" fmla="*/ 20338 w 24063"/>
                  <a:gd name="csY9" fmla="*/ 23747 h 26379"/>
                  <a:gd name="csX10" fmla="*/ 21593 w 24063"/>
                  <a:gd name="csY10" fmla="*/ 11195 h 26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063" h="26379">
                    <a:moveTo>
                      <a:pt x="21560" y="11195"/>
                    </a:moveTo>
                    <a:cubicBezTo>
                      <a:pt x="20239" y="8520"/>
                      <a:pt x="17962" y="5877"/>
                      <a:pt x="16741" y="4523"/>
                    </a:cubicBezTo>
                    <a:cubicBezTo>
                      <a:pt x="14364" y="1880"/>
                      <a:pt x="12780" y="526"/>
                      <a:pt x="9216" y="63"/>
                    </a:cubicBezTo>
                    <a:cubicBezTo>
                      <a:pt x="6047" y="-333"/>
                      <a:pt x="3968" y="1153"/>
                      <a:pt x="2384" y="3796"/>
                    </a:cubicBezTo>
                    <a:cubicBezTo>
                      <a:pt x="2384" y="3796"/>
                      <a:pt x="2384" y="3796"/>
                      <a:pt x="2384" y="3796"/>
                    </a:cubicBezTo>
                    <a:cubicBezTo>
                      <a:pt x="634" y="5943"/>
                      <a:pt x="-389" y="9874"/>
                      <a:pt x="139" y="12252"/>
                    </a:cubicBezTo>
                    <a:cubicBezTo>
                      <a:pt x="73" y="12913"/>
                      <a:pt x="40" y="13573"/>
                      <a:pt x="40" y="14267"/>
                    </a:cubicBezTo>
                    <a:cubicBezTo>
                      <a:pt x="40" y="17405"/>
                      <a:pt x="40" y="21006"/>
                      <a:pt x="931" y="24011"/>
                    </a:cubicBezTo>
                    <a:cubicBezTo>
                      <a:pt x="1789" y="26951"/>
                      <a:pt x="6212" y="26324"/>
                      <a:pt x="8490" y="26324"/>
                    </a:cubicBezTo>
                    <a:cubicBezTo>
                      <a:pt x="12120" y="26324"/>
                      <a:pt x="17368" y="26158"/>
                      <a:pt x="20338" y="23747"/>
                    </a:cubicBezTo>
                    <a:cubicBezTo>
                      <a:pt x="24893" y="20015"/>
                      <a:pt x="25223" y="14928"/>
                      <a:pt x="21593" y="11195"/>
                    </a:cubicBezTo>
                    <a:close/>
                  </a:path>
                </a:pathLst>
              </a:custGeom>
              <a:grpFill/>
              <a:ln w="3294" cap="flat">
                <a:noFill/>
                <a:prstDash val="solid"/>
                <a:miter/>
              </a:ln>
            </p:spPr>
            <p:txBody>
              <a:bodyPr/>
              <a:lstStyle/>
              <a:p>
                <a:endParaRPr lang="en-US"/>
              </a:p>
            </p:txBody>
          </p:sp>
          <p:sp>
            <p:nvSpPr>
              <p:cNvPr id="536" name="Freeform 266">
                <a:extLst>
                  <a:ext uri="{FF2B5EF4-FFF2-40B4-BE49-F238E27FC236}">
                    <a16:creationId xmlns:a16="http://schemas.microsoft.com/office/drawing/2014/main" id="{E49798BD-E3BE-2FC3-D5B3-617376F0D388}"/>
                  </a:ext>
                </a:extLst>
              </p:cNvPr>
              <p:cNvSpPr/>
              <p:nvPr/>
            </p:nvSpPr>
            <p:spPr>
              <a:xfrm>
                <a:off x="6202324" y="3457669"/>
                <a:ext cx="37361" cy="20187"/>
              </a:xfrm>
              <a:custGeom>
                <a:avLst/>
                <a:gdLst>
                  <a:gd name="csX0" fmla="*/ 29143 w 37361"/>
                  <a:gd name="csY0" fmla="*/ 1870 h 20187"/>
                  <a:gd name="csX1" fmla="*/ 9703 w 37361"/>
                  <a:gd name="csY1" fmla="*/ 1870 h 20187"/>
                  <a:gd name="csX2" fmla="*/ 99 w 37361"/>
                  <a:gd name="csY2" fmla="*/ 14190 h 20187"/>
                  <a:gd name="csX3" fmla="*/ 1287 w 37361"/>
                  <a:gd name="csY3" fmla="*/ 17494 h 20187"/>
                  <a:gd name="csX4" fmla="*/ 8119 w 37361"/>
                  <a:gd name="csY4" fmla="*/ 19905 h 20187"/>
                  <a:gd name="csX5" fmla="*/ 19110 w 37361"/>
                  <a:gd name="csY5" fmla="*/ 17725 h 20187"/>
                  <a:gd name="csX6" fmla="*/ 29704 w 37361"/>
                  <a:gd name="csY6" fmla="*/ 18418 h 20187"/>
                  <a:gd name="csX7" fmla="*/ 37361 w 37361"/>
                  <a:gd name="csY7" fmla="*/ 11317 h 20187"/>
                  <a:gd name="csX8" fmla="*/ 29143 w 37361"/>
                  <a:gd name="csY8" fmla="*/ 1870 h 2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361" h="20187">
                    <a:moveTo>
                      <a:pt x="29143" y="1870"/>
                    </a:moveTo>
                    <a:cubicBezTo>
                      <a:pt x="22740" y="482"/>
                      <a:pt x="15875" y="-1533"/>
                      <a:pt x="9703" y="1870"/>
                    </a:cubicBezTo>
                    <a:cubicBezTo>
                      <a:pt x="5181" y="4347"/>
                      <a:pt x="1287" y="9170"/>
                      <a:pt x="99" y="14190"/>
                    </a:cubicBezTo>
                    <a:cubicBezTo>
                      <a:pt x="-264" y="15743"/>
                      <a:pt x="429" y="17097"/>
                      <a:pt x="1287" y="17494"/>
                    </a:cubicBezTo>
                    <a:cubicBezTo>
                      <a:pt x="2409" y="19905"/>
                      <a:pt x="5214" y="20665"/>
                      <a:pt x="8119" y="19905"/>
                    </a:cubicBezTo>
                    <a:cubicBezTo>
                      <a:pt x="11683" y="18947"/>
                      <a:pt x="15446" y="17791"/>
                      <a:pt x="19110" y="17725"/>
                    </a:cubicBezTo>
                    <a:cubicBezTo>
                      <a:pt x="22641" y="17659"/>
                      <a:pt x="26173" y="18418"/>
                      <a:pt x="29704" y="18418"/>
                    </a:cubicBezTo>
                    <a:cubicBezTo>
                      <a:pt x="32939" y="18418"/>
                      <a:pt x="37361" y="14785"/>
                      <a:pt x="37361" y="11317"/>
                    </a:cubicBezTo>
                    <a:cubicBezTo>
                      <a:pt x="37361" y="6164"/>
                      <a:pt x="34259" y="2960"/>
                      <a:pt x="29143" y="1870"/>
                    </a:cubicBezTo>
                    <a:close/>
                  </a:path>
                </a:pathLst>
              </a:custGeom>
              <a:grpFill/>
              <a:ln w="3294" cap="flat">
                <a:noFill/>
                <a:prstDash val="solid"/>
                <a:miter/>
              </a:ln>
            </p:spPr>
            <p:txBody>
              <a:bodyPr/>
              <a:lstStyle/>
              <a:p>
                <a:endParaRPr lang="en-US"/>
              </a:p>
            </p:txBody>
          </p:sp>
          <p:sp>
            <p:nvSpPr>
              <p:cNvPr id="571" name="Freeform 267">
                <a:extLst>
                  <a:ext uri="{FF2B5EF4-FFF2-40B4-BE49-F238E27FC236}">
                    <a16:creationId xmlns:a16="http://schemas.microsoft.com/office/drawing/2014/main" id="{B2A4B16E-1AD2-6134-84C1-645A43431000}"/>
                  </a:ext>
                </a:extLst>
              </p:cNvPr>
              <p:cNvSpPr/>
              <p:nvPr/>
            </p:nvSpPr>
            <p:spPr>
              <a:xfrm>
                <a:off x="6235746" y="4694406"/>
                <a:ext cx="6028" cy="9429"/>
              </a:xfrm>
              <a:custGeom>
                <a:avLst/>
                <a:gdLst>
                  <a:gd name="csX0" fmla="*/ 5953 w 6028"/>
                  <a:gd name="csY0" fmla="*/ 2100 h 9429"/>
                  <a:gd name="csX1" fmla="*/ 3906 w 6028"/>
                  <a:gd name="csY1" fmla="*/ 86 h 9429"/>
                  <a:gd name="csX2" fmla="*/ 540 w 6028"/>
                  <a:gd name="csY2" fmla="*/ 3950 h 9429"/>
                  <a:gd name="csX3" fmla="*/ 540 w 6028"/>
                  <a:gd name="csY3" fmla="*/ 3950 h 9429"/>
                  <a:gd name="csX4" fmla="*/ 903 w 6028"/>
                  <a:gd name="csY4" fmla="*/ 9037 h 9429"/>
                  <a:gd name="csX5" fmla="*/ 903 w 6028"/>
                  <a:gd name="csY5" fmla="*/ 9037 h 9429"/>
                  <a:gd name="csX6" fmla="*/ 1266 w 6028"/>
                  <a:gd name="csY6" fmla="*/ 9268 h 9429"/>
                  <a:gd name="csX7" fmla="*/ 1266 w 6028"/>
                  <a:gd name="csY7" fmla="*/ 9268 h 9429"/>
                  <a:gd name="csX8" fmla="*/ 3015 w 6028"/>
                  <a:gd name="csY8" fmla="*/ 9268 h 9429"/>
                  <a:gd name="csX9" fmla="*/ 5953 w 6028"/>
                  <a:gd name="csY9" fmla="*/ 2067 h 9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028" h="9429">
                    <a:moveTo>
                      <a:pt x="5953" y="2100"/>
                    </a:moveTo>
                    <a:cubicBezTo>
                      <a:pt x="5821" y="1143"/>
                      <a:pt x="5128" y="-377"/>
                      <a:pt x="3906" y="86"/>
                    </a:cubicBezTo>
                    <a:cubicBezTo>
                      <a:pt x="2322" y="713"/>
                      <a:pt x="1167" y="2266"/>
                      <a:pt x="540" y="3950"/>
                    </a:cubicBezTo>
                    <a:cubicBezTo>
                      <a:pt x="540" y="3950"/>
                      <a:pt x="540" y="3950"/>
                      <a:pt x="540" y="3950"/>
                    </a:cubicBezTo>
                    <a:cubicBezTo>
                      <a:pt x="-186" y="5470"/>
                      <a:pt x="-285" y="8046"/>
                      <a:pt x="903" y="9037"/>
                    </a:cubicBezTo>
                    <a:cubicBezTo>
                      <a:pt x="903" y="9037"/>
                      <a:pt x="903" y="9037"/>
                      <a:pt x="903" y="9037"/>
                    </a:cubicBezTo>
                    <a:cubicBezTo>
                      <a:pt x="1002" y="9136"/>
                      <a:pt x="1134" y="9202"/>
                      <a:pt x="1266" y="9268"/>
                    </a:cubicBezTo>
                    <a:cubicBezTo>
                      <a:pt x="1266" y="9268"/>
                      <a:pt x="1266" y="9268"/>
                      <a:pt x="1266" y="9268"/>
                    </a:cubicBezTo>
                    <a:cubicBezTo>
                      <a:pt x="1728" y="9466"/>
                      <a:pt x="2289" y="9499"/>
                      <a:pt x="3015" y="9268"/>
                    </a:cubicBezTo>
                    <a:cubicBezTo>
                      <a:pt x="5755" y="8277"/>
                      <a:pt x="6250" y="4512"/>
                      <a:pt x="5953" y="2067"/>
                    </a:cubicBezTo>
                    <a:close/>
                  </a:path>
                </a:pathLst>
              </a:custGeom>
              <a:grpFill/>
              <a:ln w="3294" cap="flat">
                <a:noFill/>
                <a:prstDash val="solid"/>
                <a:miter/>
              </a:ln>
            </p:spPr>
            <p:txBody>
              <a:bodyPr/>
              <a:lstStyle/>
              <a:p>
                <a:endParaRPr lang="en-US"/>
              </a:p>
            </p:txBody>
          </p:sp>
          <p:sp>
            <p:nvSpPr>
              <p:cNvPr id="572" name="Freeform 268">
                <a:extLst>
                  <a:ext uri="{FF2B5EF4-FFF2-40B4-BE49-F238E27FC236}">
                    <a16:creationId xmlns:a16="http://schemas.microsoft.com/office/drawing/2014/main" id="{77ABCD7C-B576-84EB-2CF1-1A0721D72CE3}"/>
                  </a:ext>
                </a:extLst>
              </p:cNvPr>
              <p:cNvSpPr/>
              <p:nvPr/>
            </p:nvSpPr>
            <p:spPr>
              <a:xfrm>
                <a:off x="6267936" y="4688642"/>
                <a:ext cx="11038" cy="11083"/>
              </a:xfrm>
              <a:custGeom>
                <a:avLst/>
                <a:gdLst>
                  <a:gd name="csX0" fmla="*/ 10960 w 11038"/>
                  <a:gd name="csY0" fmla="*/ 4793 h 11083"/>
                  <a:gd name="csX1" fmla="*/ 5448 w 11038"/>
                  <a:gd name="csY1" fmla="*/ 3 h 11083"/>
                  <a:gd name="csX2" fmla="*/ 35 w 11038"/>
                  <a:gd name="csY2" fmla="*/ 5222 h 11083"/>
                  <a:gd name="csX3" fmla="*/ 1190 w 11038"/>
                  <a:gd name="csY3" fmla="*/ 8790 h 11083"/>
                  <a:gd name="csX4" fmla="*/ 1817 w 11038"/>
                  <a:gd name="csY4" fmla="*/ 8856 h 11083"/>
                  <a:gd name="csX5" fmla="*/ 6405 w 11038"/>
                  <a:gd name="csY5" fmla="*/ 10904 h 11083"/>
                  <a:gd name="csX6" fmla="*/ 9739 w 11038"/>
                  <a:gd name="csY6" fmla="*/ 9549 h 11083"/>
                  <a:gd name="csX7" fmla="*/ 10960 w 11038"/>
                  <a:gd name="csY7" fmla="*/ 4826 h 11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038" h="11083">
                    <a:moveTo>
                      <a:pt x="10960" y="4793"/>
                    </a:moveTo>
                    <a:cubicBezTo>
                      <a:pt x="10696" y="2117"/>
                      <a:pt x="8055" y="-96"/>
                      <a:pt x="5448" y="3"/>
                    </a:cubicBezTo>
                    <a:cubicBezTo>
                      <a:pt x="2874" y="102"/>
                      <a:pt x="233" y="2679"/>
                      <a:pt x="35" y="5222"/>
                    </a:cubicBezTo>
                    <a:cubicBezTo>
                      <a:pt x="-64" y="6345"/>
                      <a:pt x="-31" y="8195"/>
                      <a:pt x="1190" y="8790"/>
                    </a:cubicBezTo>
                    <a:cubicBezTo>
                      <a:pt x="1421" y="8889"/>
                      <a:pt x="1619" y="8922"/>
                      <a:pt x="1817" y="8856"/>
                    </a:cubicBezTo>
                    <a:cubicBezTo>
                      <a:pt x="2742" y="10441"/>
                      <a:pt x="4557" y="11531"/>
                      <a:pt x="6405" y="10904"/>
                    </a:cubicBezTo>
                    <a:cubicBezTo>
                      <a:pt x="7527" y="10507"/>
                      <a:pt x="8848" y="10408"/>
                      <a:pt x="9739" y="9549"/>
                    </a:cubicBezTo>
                    <a:cubicBezTo>
                      <a:pt x="11059" y="8261"/>
                      <a:pt x="11158" y="6576"/>
                      <a:pt x="10960" y="4826"/>
                    </a:cubicBezTo>
                    <a:close/>
                  </a:path>
                </a:pathLst>
              </a:custGeom>
              <a:grpFill/>
              <a:ln w="3294" cap="flat">
                <a:noFill/>
                <a:prstDash val="solid"/>
                <a:miter/>
              </a:ln>
            </p:spPr>
            <p:txBody>
              <a:bodyPr/>
              <a:lstStyle/>
              <a:p>
                <a:endParaRPr lang="en-US"/>
              </a:p>
            </p:txBody>
          </p:sp>
          <p:sp>
            <p:nvSpPr>
              <p:cNvPr id="573" name="Freeform 269">
                <a:extLst>
                  <a:ext uri="{FF2B5EF4-FFF2-40B4-BE49-F238E27FC236}">
                    <a16:creationId xmlns:a16="http://schemas.microsoft.com/office/drawing/2014/main" id="{584ACA50-8420-867D-30FF-67B6DBAE375A}"/>
                  </a:ext>
                </a:extLst>
              </p:cNvPr>
              <p:cNvSpPr/>
              <p:nvPr/>
            </p:nvSpPr>
            <p:spPr>
              <a:xfrm>
                <a:off x="6270545" y="4711754"/>
                <a:ext cx="13148" cy="14514"/>
              </a:xfrm>
              <a:custGeom>
                <a:avLst/>
                <a:gdLst>
                  <a:gd name="csX0" fmla="*/ 11684 w 13148"/>
                  <a:gd name="csY0" fmla="*/ 1896 h 14514"/>
                  <a:gd name="csX1" fmla="*/ 8680 w 13148"/>
                  <a:gd name="csY1" fmla="*/ 14 h 14514"/>
                  <a:gd name="csX2" fmla="*/ 5380 w 13148"/>
                  <a:gd name="csY2" fmla="*/ 2028 h 14514"/>
                  <a:gd name="csX3" fmla="*/ 2442 w 13148"/>
                  <a:gd name="csY3" fmla="*/ 5992 h 14514"/>
                  <a:gd name="csX4" fmla="*/ 792 w 13148"/>
                  <a:gd name="csY4" fmla="*/ 8371 h 14514"/>
                  <a:gd name="csX5" fmla="*/ 0 w 13148"/>
                  <a:gd name="csY5" fmla="*/ 10881 h 14514"/>
                  <a:gd name="csX6" fmla="*/ 0 w 13148"/>
                  <a:gd name="csY6" fmla="*/ 11112 h 14514"/>
                  <a:gd name="csX7" fmla="*/ 1221 w 13148"/>
                  <a:gd name="csY7" fmla="*/ 13920 h 14514"/>
                  <a:gd name="csX8" fmla="*/ 1914 w 13148"/>
                  <a:gd name="csY8" fmla="*/ 13986 h 14514"/>
                  <a:gd name="csX9" fmla="*/ 2871 w 13148"/>
                  <a:gd name="csY9" fmla="*/ 14514 h 14514"/>
                  <a:gd name="csX10" fmla="*/ 7063 w 13148"/>
                  <a:gd name="csY10" fmla="*/ 13358 h 14514"/>
                  <a:gd name="csX11" fmla="*/ 10859 w 13148"/>
                  <a:gd name="csY11" fmla="*/ 10683 h 14514"/>
                  <a:gd name="csX12" fmla="*/ 11684 w 13148"/>
                  <a:gd name="csY12" fmla="*/ 1896 h 1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148" h="14514">
                    <a:moveTo>
                      <a:pt x="11684" y="1896"/>
                    </a:moveTo>
                    <a:cubicBezTo>
                      <a:pt x="11123" y="1236"/>
                      <a:pt x="9704" y="-152"/>
                      <a:pt x="8680" y="14"/>
                    </a:cubicBezTo>
                    <a:cubicBezTo>
                      <a:pt x="7261" y="245"/>
                      <a:pt x="6304" y="905"/>
                      <a:pt x="5380" y="2028"/>
                    </a:cubicBezTo>
                    <a:cubicBezTo>
                      <a:pt x="4324" y="3284"/>
                      <a:pt x="3466" y="4704"/>
                      <a:pt x="2442" y="5992"/>
                    </a:cubicBezTo>
                    <a:cubicBezTo>
                      <a:pt x="1848" y="6752"/>
                      <a:pt x="1254" y="7545"/>
                      <a:pt x="792" y="8371"/>
                    </a:cubicBezTo>
                    <a:cubicBezTo>
                      <a:pt x="198" y="8998"/>
                      <a:pt x="0" y="10187"/>
                      <a:pt x="0" y="10881"/>
                    </a:cubicBezTo>
                    <a:lnTo>
                      <a:pt x="0" y="11112"/>
                    </a:lnTo>
                    <a:cubicBezTo>
                      <a:pt x="0" y="12037"/>
                      <a:pt x="264" y="13457"/>
                      <a:pt x="1221" y="13920"/>
                    </a:cubicBezTo>
                    <a:cubicBezTo>
                      <a:pt x="1485" y="14052"/>
                      <a:pt x="1683" y="14052"/>
                      <a:pt x="1914" y="13986"/>
                    </a:cubicBezTo>
                    <a:cubicBezTo>
                      <a:pt x="2145" y="14283"/>
                      <a:pt x="2442" y="14514"/>
                      <a:pt x="2871" y="14514"/>
                    </a:cubicBezTo>
                    <a:cubicBezTo>
                      <a:pt x="4555" y="14514"/>
                      <a:pt x="5578" y="14118"/>
                      <a:pt x="7063" y="13358"/>
                    </a:cubicBezTo>
                    <a:cubicBezTo>
                      <a:pt x="8482" y="12632"/>
                      <a:pt x="9605" y="11608"/>
                      <a:pt x="10859" y="10683"/>
                    </a:cubicBezTo>
                    <a:cubicBezTo>
                      <a:pt x="13631" y="8602"/>
                      <a:pt x="13862" y="4539"/>
                      <a:pt x="11684" y="1896"/>
                    </a:cubicBezTo>
                    <a:close/>
                  </a:path>
                </a:pathLst>
              </a:custGeom>
              <a:grpFill/>
              <a:ln w="3294" cap="flat">
                <a:noFill/>
                <a:prstDash val="solid"/>
                <a:miter/>
              </a:ln>
            </p:spPr>
            <p:txBody>
              <a:bodyPr/>
              <a:lstStyle/>
              <a:p>
                <a:endParaRPr lang="en-US"/>
              </a:p>
            </p:txBody>
          </p:sp>
          <p:sp>
            <p:nvSpPr>
              <p:cNvPr id="574" name="Freeform 270">
                <a:extLst>
                  <a:ext uri="{FF2B5EF4-FFF2-40B4-BE49-F238E27FC236}">
                    <a16:creationId xmlns:a16="http://schemas.microsoft.com/office/drawing/2014/main" id="{9D09AFAC-D987-F39A-61C6-466DE3E69193}"/>
                  </a:ext>
                </a:extLst>
              </p:cNvPr>
              <p:cNvSpPr/>
              <p:nvPr/>
            </p:nvSpPr>
            <p:spPr>
              <a:xfrm>
                <a:off x="6287018" y="4722055"/>
                <a:ext cx="9689" cy="10492"/>
              </a:xfrm>
              <a:custGeom>
                <a:avLst/>
                <a:gdLst>
                  <a:gd name="csX0" fmla="*/ 9436 w 9689"/>
                  <a:gd name="csY0" fmla="*/ 2595 h 10492"/>
                  <a:gd name="csX1" fmla="*/ 5542 w 9689"/>
                  <a:gd name="csY1" fmla="*/ 216 h 10492"/>
                  <a:gd name="csX2" fmla="*/ 3099 w 9689"/>
                  <a:gd name="csY2" fmla="*/ 2066 h 10492"/>
                  <a:gd name="csX3" fmla="*/ 822 w 9689"/>
                  <a:gd name="csY3" fmla="*/ 3619 h 10492"/>
                  <a:gd name="csX4" fmla="*/ 228 w 9689"/>
                  <a:gd name="csY4" fmla="*/ 7582 h 10492"/>
                  <a:gd name="csX5" fmla="*/ 525 w 9689"/>
                  <a:gd name="csY5" fmla="*/ 8177 h 10492"/>
                  <a:gd name="csX6" fmla="*/ 690 w 9689"/>
                  <a:gd name="csY6" fmla="*/ 9036 h 10492"/>
                  <a:gd name="csX7" fmla="*/ 2934 w 9689"/>
                  <a:gd name="csY7" fmla="*/ 10060 h 10492"/>
                  <a:gd name="csX8" fmla="*/ 4717 w 9689"/>
                  <a:gd name="csY8" fmla="*/ 9333 h 10492"/>
                  <a:gd name="csX9" fmla="*/ 7192 w 9689"/>
                  <a:gd name="csY9" fmla="*/ 7847 h 10492"/>
                  <a:gd name="csX10" fmla="*/ 9436 w 9689"/>
                  <a:gd name="csY10" fmla="*/ 2562 h 10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89" h="10492">
                    <a:moveTo>
                      <a:pt x="9436" y="2595"/>
                    </a:moveTo>
                    <a:cubicBezTo>
                      <a:pt x="8908" y="943"/>
                      <a:pt x="7324" y="-576"/>
                      <a:pt x="5542" y="216"/>
                    </a:cubicBezTo>
                    <a:cubicBezTo>
                      <a:pt x="4684" y="580"/>
                      <a:pt x="3793" y="1472"/>
                      <a:pt x="3099" y="2066"/>
                    </a:cubicBezTo>
                    <a:cubicBezTo>
                      <a:pt x="2373" y="2661"/>
                      <a:pt x="1383" y="2892"/>
                      <a:pt x="822" y="3619"/>
                    </a:cubicBezTo>
                    <a:cubicBezTo>
                      <a:pt x="-36" y="4709"/>
                      <a:pt x="-201" y="6261"/>
                      <a:pt x="228" y="7582"/>
                    </a:cubicBezTo>
                    <a:cubicBezTo>
                      <a:pt x="294" y="7781"/>
                      <a:pt x="393" y="7979"/>
                      <a:pt x="525" y="8177"/>
                    </a:cubicBezTo>
                    <a:cubicBezTo>
                      <a:pt x="558" y="8474"/>
                      <a:pt x="624" y="8739"/>
                      <a:pt x="690" y="9036"/>
                    </a:cubicBezTo>
                    <a:cubicBezTo>
                      <a:pt x="954" y="9862"/>
                      <a:pt x="2109" y="11183"/>
                      <a:pt x="2934" y="10060"/>
                    </a:cubicBezTo>
                    <a:cubicBezTo>
                      <a:pt x="3297" y="9597"/>
                      <a:pt x="4156" y="9597"/>
                      <a:pt x="4717" y="9333"/>
                    </a:cubicBezTo>
                    <a:cubicBezTo>
                      <a:pt x="5575" y="8904"/>
                      <a:pt x="6235" y="8144"/>
                      <a:pt x="7192" y="7847"/>
                    </a:cubicBezTo>
                    <a:cubicBezTo>
                      <a:pt x="9403" y="7153"/>
                      <a:pt x="10129" y="4676"/>
                      <a:pt x="9436" y="2562"/>
                    </a:cubicBezTo>
                    <a:close/>
                  </a:path>
                </a:pathLst>
              </a:custGeom>
              <a:grpFill/>
              <a:ln w="3294" cap="flat">
                <a:noFill/>
                <a:prstDash val="solid"/>
                <a:miter/>
              </a:ln>
            </p:spPr>
            <p:txBody>
              <a:bodyPr/>
              <a:lstStyle/>
              <a:p>
                <a:endParaRPr lang="en-US"/>
              </a:p>
            </p:txBody>
          </p:sp>
          <p:sp>
            <p:nvSpPr>
              <p:cNvPr id="575" name="Freeform 271">
                <a:extLst>
                  <a:ext uri="{FF2B5EF4-FFF2-40B4-BE49-F238E27FC236}">
                    <a16:creationId xmlns:a16="http://schemas.microsoft.com/office/drawing/2014/main" id="{32F43169-8217-0E8D-D5A4-34FE5FBE23A1}"/>
                  </a:ext>
                </a:extLst>
              </p:cNvPr>
              <p:cNvSpPr/>
              <p:nvPr/>
            </p:nvSpPr>
            <p:spPr>
              <a:xfrm>
                <a:off x="6288432" y="4747626"/>
                <a:ext cx="8944" cy="15376"/>
              </a:xfrm>
              <a:custGeom>
                <a:avLst/>
                <a:gdLst>
                  <a:gd name="csX0" fmla="*/ 8848 w 8944"/>
                  <a:gd name="csY0" fmla="*/ 8106 h 15376"/>
                  <a:gd name="csX1" fmla="*/ 7627 w 8944"/>
                  <a:gd name="csY1" fmla="*/ 2128 h 15376"/>
                  <a:gd name="csX2" fmla="*/ 3072 w 8944"/>
                  <a:gd name="csY2" fmla="*/ 1137 h 15376"/>
                  <a:gd name="csX3" fmla="*/ 1191 w 8944"/>
                  <a:gd name="csY3" fmla="*/ 2590 h 15376"/>
                  <a:gd name="csX4" fmla="*/ 2 w 8944"/>
                  <a:gd name="csY4" fmla="*/ 6157 h 15376"/>
                  <a:gd name="csX5" fmla="*/ 894 w 8944"/>
                  <a:gd name="csY5" fmla="*/ 8767 h 15376"/>
                  <a:gd name="csX6" fmla="*/ 960 w 8944"/>
                  <a:gd name="csY6" fmla="*/ 9494 h 15376"/>
                  <a:gd name="csX7" fmla="*/ 1851 w 8944"/>
                  <a:gd name="csY7" fmla="*/ 13490 h 15376"/>
                  <a:gd name="csX8" fmla="*/ 7033 w 8944"/>
                  <a:gd name="csY8" fmla="*/ 14746 h 15376"/>
                  <a:gd name="csX9" fmla="*/ 8848 w 8944"/>
                  <a:gd name="csY9" fmla="*/ 8106 h 15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944" h="15376">
                    <a:moveTo>
                      <a:pt x="8848" y="8106"/>
                    </a:moveTo>
                    <a:cubicBezTo>
                      <a:pt x="8749" y="6124"/>
                      <a:pt x="8419" y="3977"/>
                      <a:pt x="7627" y="2128"/>
                    </a:cubicBezTo>
                    <a:cubicBezTo>
                      <a:pt x="6636" y="-251"/>
                      <a:pt x="4887" y="-713"/>
                      <a:pt x="3072" y="1137"/>
                    </a:cubicBezTo>
                    <a:cubicBezTo>
                      <a:pt x="2511" y="1698"/>
                      <a:pt x="1785" y="2029"/>
                      <a:pt x="1191" y="2590"/>
                    </a:cubicBezTo>
                    <a:cubicBezTo>
                      <a:pt x="266" y="3482"/>
                      <a:pt x="-31" y="4902"/>
                      <a:pt x="2" y="6157"/>
                    </a:cubicBezTo>
                    <a:cubicBezTo>
                      <a:pt x="2" y="6884"/>
                      <a:pt x="200" y="8172"/>
                      <a:pt x="894" y="8767"/>
                    </a:cubicBezTo>
                    <a:cubicBezTo>
                      <a:pt x="894" y="8998"/>
                      <a:pt x="960" y="9229"/>
                      <a:pt x="960" y="9494"/>
                    </a:cubicBezTo>
                    <a:cubicBezTo>
                      <a:pt x="1026" y="10980"/>
                      <a:pt x="1257" y="12136"/>
                      <a:pt x="1851" y="13490"/>
                    </a:cubicBezTo>
                    <a:cubicBezTo>
                      <a:pt x="2709" y="15340"/>
                      <a:pt x="5382" y="15968"/>
                      <a:pt x="7033" y="14746"/>
                    </a:cubicBezTo>
                    <a:cubicBezTo>
                      <a:pt x="9310" y="13061"/>
                      <a:pt x="8980" y="10551"/>
                      <a:pt x="8848" y="8106"/>
                    </a:cubicBezTo>
                    <a:close/>
                  </a:path>
                </a:pathLst>
              </a:custGeom>
              <a:grpFill/>
              <a:ln w="3294" cap="flat">
                <a:noFill/>
                <a:prstDash val="solid"/>
                <a:miter/>
              </a:ln>
            </p:spPr>
            <p:txBody>
              <a:bodyPr/>
              <a:lstStyle/>
              <a:p>
                <a:endParaRPr lang="en-US"/>
              </a:p>
            </p:txBody>
          </p:sp>
          <p:sp>
            <p:nvSpPr>
              <p:cNvPr id="576" name="Freeform 272">
                <a:extLst>
                  <a:ext uri="{FF2B5EF4-FFF2-40B4-BE49-F238E27FC236}">
                    <a16:creationId xmlns:a16="http://schemas.microsoft.com/office/drawing/2014/main" id="{CCF9B036-4D5A-A99F-3240-A83B3E235239}"/>
                  </a:ext>
                </a:extLst>
              </p:cNvPr>
              <p:cNvSpPr/>
              <p:nvPr/>
            </p:nvSpPr>
            <p:spPr>
              <a:xfrm>
                <a:off x="6288898" y="4775742"/>
                <a:ext cx="13927" cy="11713"/>
              </a:xfrm>
              <a:custGeom>
                <a:avLst/>
                <a:gdLst>
                  <a:gd name="csX0" fmla="*/ 12310 w 13927"/>
                  <a:gd name="csY0" fmla="*/ 40 h 11713"/>
                  <a:gd name="csX1" fmla="*/ 8943 w 13927"/>
                  <a:gd name="csY1" fmla="*/ 304 h 11713"/>
                  <a:gd name="csX2" fmla="*/ 4818 w 13927"/>
                  <a:gd name="csY2" fmla="*/ 866 h 11713"/>
                  <a:gd name="csX3" fmla="*/ 923 w 13927"/>
                  <a:gd name="csY3" fmla="*/ 4202 h 11713"/>
                  <a:gd name="csX4" fmla="*/ 857 w 13927"/>
                  <a:gd name="csY4" fmla="*/ 4268 h 11713"/>
                  <a:gd name="csX5" fmla="*/ 1253 w 13927"/>
                  <a:gd name="csY5" fmla="*/ 9586 h 11713"/>
                  <a:gd name="csX6" fmla="*/ 5049 w 13927"/>
                  <a:gd name="csY6" fmla="*/ 11601 h 11713"/>
                  <a:gd name="csX7" fmla="*/ 9603 w 13927"/>
                  <a:gd name="csY7" fmla="*/ 10775 h 11713"/>
                  <a:gd name="csX8" fmla="*/ 12607 w 13927"/>
                  <a:gd name="csY8" fmla="*/ 7802 h 11713"/>
                  <a:gd name="csX9" fmla="*/ 13927 w 13927"/>
                  <a:gd name="csY9" fmla="*/ 2914 h 11713"/>
                  <a:gd name="csX10" fmla="*/ 12277 w 13927"/>
                  <a:gd name="csY10" fmla="*/ 7 h 11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927" h="11713">
                    <a:moveTo>
                      <a:pt x="12310" y="40"/>
                    </a:moveTo>
                    <a:cubicBezTo>
                      <a:pt x="11188" y="-125"/>
                      <a:pt x="10065" y="271"/>
                      <a:pt x="8943" y="304"/>
                    </a:cubicBezTo>
                    <a:cubicBezTo>
                      <a:pt x="7557" y="370"/>
                      <a:pt x="6171" y="568"/>
                      <a:pt x="4818" y="866"/>
                    </a:cubicBezTo>
                    <a:cubicBezTo>
                      <a:pt x="2672" y="1328"/>
                      <a:pt x="1319" y="2286"/>
                      <a:pt x="923" y="4202"/>
                    </a:cubicBezTo>
                    <a:cubicBezTo>
                      <a:pt x="923" y="4202"/>
                      <a:pt x="857" y="4268"/>
                      <a:pt x="857" y="4268"/>
                    </a:cubicBezTo>
                    <a:cubicBezTo>
                      <a:pt x="-298" y="5424"/>
                      <a:pt x="-397" y="8727"/>
                      <a:pt x="1253" y="9586"/>
                    </a:cubicBezTo>
                    <a:cubicBezTo>
                      <a:pt x="2573" y="10247"/>
                      <a:pt x="3530" y="11337"/>
                      <a:pt x="5049" y="11601"/>
                    </a:cubicBezTo>
                    <a:cubicBezTo>
                      <a:pt x="6666" y="11899"/>
                      <a:pt x="8184" y="11601"/>
                      <a:pt x="9603" y="10775"/>
                    </a:cubicBezTo>
                    <a:cubicBezTo>
                      <a:pt x="10891" y="10016"/>
                      <a:pt x="11650" y="8893"/>
                      <a:pt x="12607" y="7802"/>
                    </a:cubicBezTo>
                    <a:cubicBezTo>
                      <a:pt x="13828" y="6382"/>
                      <a:pt x="13927" y="4731"/>
                      <a:pt x="13927" y="2914"/>
                    </a:cubicBezTo>
                    <a:cubicBezTo>
                      <a:pt x="13927" y="1824"/>
                      <a:pt x="13564" y="205"/>
                      <a:pt x="12277" y="7"/>
                    </a:cubicBezTo>
                    <a:close/>
                  </a:path>
                </a:pathLst>
              </a:custGeom>
              <a:grpFill/>
              <a:ln w="3294" cap="flat">
                <a:noFill/>
                <a:prstDash val="solid"/>
                <a:miter/>
              </a:ln>
            </p:spPr>
            <p:txBody>
              <a:bodyPr/>
              <a:lstStyle/>
              <a:p>
                <a:endParaRPr lang="en-US"/>
              </a:p>
            </p:txBody>
          </p:sp>
          <p:sp>
            <p:nvSpPr>
              <p:cNvPr id="577" name="Freeform 273">
                <a:extLst>
                  <a:ext uri="{FF2B5EF4-FFF2-40B4-BE49-F238E27FC236}">
                    <a16:creationId xmlns:a16="http://schemas.microsoft.com/office/drawing/2014/main" id="{BCDBEDA2-1CD4-A3EA-DB5F-F5A1893C9720}"/>
                  </a:ext>
                </a:extLst>
              </p:cNvPr>
              <p:cNvSpPr/>
              <p:nvPr/>
            </p:nvSpPr>
            <p:spPr>
              <a:xfrm>
                <a:off x="6302911" y="4788800"/>
                <a:ext cx="9394" cy="10218"/>
              </a:xfrm>
              <a:custGeom>
                <a:avLst/>
                <a:gdLst>
                  <a:gd name="csX0" fmla="*/ 8627 w 9394"/>
                  <a:gd name="csY0" fmla="*/ 1120 h 10218"/>
                  <a:gd name="csX1" fmla="*/ 1696 w 9394"/>
                  <a:gd name="csY1" fmla="*/ 1813 h 10218"/>
                  <a:gd name="csX2" fmla="*/ 442 w 9394"/>
                  <a:gd name="csY2" fmla="*/ 4786 h 10218"/>
                  <a:gd name="csX3" fmla="*/ 46 w 9394"/>
                  <a:gd name="csY3" fmla="*/ 7561 h 10218"/>
                  <a:gd name="csX4" fmla="*/ 4006 w 9394"/>
                  <a:gd name="csY4" fmla="*/ 9906 h 10218"/>
                  <a:gd name="csX5" fmla="*/ 4534 w 9394"/>
                  <a:gd name="csY5" fmla="*/ 9675 h 10218"/>
                  <a:gd name="csX6" fmla="*/ 5657 w 9394"/>
                  <a:gd name="csY6" fmla="*/ 9411 h 10218"/>
                  <a:gd name="csX7" fmla="*/ 8165 w 9394"/>
                  <a:gd name="csY7" fmla="*/ 8288 h 10218"/>
                  <a:gd name="csX8" fmla="*/ 8594 w 9394"/>
                  <a:gd name="csY8" fmla="*/ 1087 h 10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94" h="10218">
                    <a:moveTo>
                      <a:pt x="8627" y="1120"/>
                    </a:moveTo>
                    <a:cubicBezTo>
                      <a:pt x="7274" y="-1391"/>
                      <a:pt x="3379" y="988"/>
                      <a:pt x="1696" y="1813"/>
                    </a:cubicBezTo>
                    <a:cubicBezTo>
                      <a:pt x="772" y="2276"/>
                      <a:pt x="376" y="3564"/>
                      <a:pt x="442" y="4786"/>
                    </a:cubicBezTo>
                    <a:cubicBezTo>
                      <a:pt x="-20" y="5612"/>
                      <a:pt x="-53" y="6768"/>
                      <a:pt x="46" y="7561"/>
                    </a:cubicBezTo>
                    <a:cubicBezTo>
                      <a:pt x="343" y="10005"/>
                      <a:pt x="1894" y="10699"/>
                      <a:pt x="4006" y="9906"/>
                    </a:cubicBezTo>
                    <a:cubicBezTo>
                      <a:pt x="4105" y="9906"/>
                      <a:pt x="4930" y="9642"/>
                      <a:pt x="4534" y="9675"/>
                    </a:cubicBezTo>
                    <a:cubicBezTo>
                      <a:pt x="4930" y="9609"/>
                      <a:pt x="5293" y="9477"/>
                      <a:pt x="5657" y="9411"/>
                    </a:cubicBezTo>
                    <a:cubicBezTo>
                      <a:pt x="6614" y="9212"/>
                      <a:pt x="7439" y="8981"/>
                      <a:pt x="8165" y="8288"/>
                    </a:cubicBezTo>
                    <a:cubicBezTo>
                      <a:pt x="9881" y="6669"/>
                      <a:pt x="9584" y="2970"/>
                      <a:pt x="8594" y="1087"/>
                    </a:cubicBezTo>
                    <a:close/>
                  </a:path>
                </a:pathLst>
              </a:custGeom>
              <a:grpFill/>
              <a:ln w="3294" cap="flat">
                <a:noFill/>
                <a:prstDash val="solid"/>
                <a:miter/>
              </a:ln>
            </p:spPr>
            <p:txBody>
              <a:bodyPr/>
              <a:lstStyle/>
              <a:p>
                <a:endParaRPr lang="en-US"/>
              </a:p>
            </p:txBody>
          </p:sp>
          <p:sp>
            <p:nvSpPr>
              <p:cNvPr id="578" name="Freeform 274">
                <a:extLst>
                  <a:ext uri="{FF2B5EF4-FFF2-40B4-BE49-F238E27FC236}">
                    <a16:creationId xmlns:a16="http://schemas.microsoft.com/office/drawing/2014/main" id="{7D275D15-B24A-1394-003D-A57A2386377A}"/>
                  </a:ext>
                </a:extLst>
              </p:cNvPr>
              <p:cNvSpPr/>
              <p:nvPr/>
            </p:nvSpPr>
            <p:spPr>
              <a:xfrm>
                <a:off x="6300064" y="4805995"/>
                <a:ext cx="14186" cy="12078"/>
              </a:xfrm>
              <a:custGeom>
                <a:avLst/>
                <a:gdLst>
                  <a:gd name="csX0" fmla="*/ 14082 w 14186"/>
                  <a:gd name="csY0" fmla="*/ 5990 h 12078"/>
                  <a:gd name="csX1" fmla="*/ 8900 w 14186"/>
                  <a:gd name="csY1" fmla="*/ 176 h 12078"/>
                  <a:gd name="csX2" fmla="*/ 4741 w 14186"/>
                  <a:gd name="csY2" fmla="*/ 573 h 12078"/>
                  <a:gd name="csX3" fmla="*/ 1209 w 14186"/>
                  <a:gd name="csY3" fmla="*/ 3017 h 12078"/>
                  <a:gd name="csX4" fmla="*/ 1639 w 14186"/>
                  <a:gd name="csY4" fmla="*/ 8698 h 12078"/>
                  <a:gd name="csX5" fmla="*/ 2398 w 14186"/>
                  <a:gd name="csY5" fmla="*/ 9557 h 12078"/>
                  <a:gd name="csX6" fmla="*/ 9791 w 14186"/>
                  <a:gd name="csY6" fmla="*/ 12067 h 12078"/>
                  <a:gd name="csX7" fmla="*/ 14115 w 14186"/>
                  <a:gd name="csY7" fmla="*/ 5990 h 1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86" h="12078">
                    <a:moveTo>
                      <a:pt x="14082" y="5990"/>
                    </a:moveTo>
                    <a:cubicBezTo>
                      <a:pt x="13685" y="3545"/>
                      <a:pt x="11276" y="804"/>
                      <a:pt x="8900" y="176"/>
                    </a:cubicBezTo>
                    <a:cubicBezTo>
                      <a:pt x="7481" y="-187"/>
                      <a:pt x="6061" y="44"/>
                      <a:pt x="4741" y="573"/>
                    </a:cubicBezTo>
                    <a:cubicBezTo>
                      <a:pt x="3256" y="1101"/>
                      <a:pt x="2497" y="2356"/>
                      <a:pt x="1209" y="3017"/>
                    </a:cubicBezTo>
                    <a:cubicBezTo>
                      <a:pt x="-342" y="3810"/>
                      <a:pt x="-606" y="8996"/>
                      <a:pt x="1639" y="8698"/>
                    </a:cubicBezTo>
                    <a:cubicBezTo>
                      <a:pt x="1837" y="9095"/>
                      <a:pt x="2101" y="9392"/>
                      <a:pt x="2398" y="9557"/>
                    </a:cubicBezTo>
                    <a:cubicBezTo>
                      <a:pt x="4906" y="10812"/>
                      <a:pt x="6886" y="11836"/>
                      <a:pt x="9791" y="12067"/>
                    </a:cubicBezTo>
                    <a:cubicBezTo>
                      <a:pt x="13058" y="12299"/>
                      <a:pt x="14544" y="8764"/>
                      <a:pt x="14115" y="5990"/>
                    </a:cubicBezTo>
                    <a:close/>
                  </a:path>
                </a:pathLst>
              </a:custGeom>
              <a:grpFill/>
              <a:ln w="3294" cap="flat">
                <a:noFill/>
                <a:prstDash val="solid"/>
                <a:miter/>
              </a:ln>
            </p:spPr>
            <p:txBody>
              <a:bodyPr/>
              <a:lstStyle/>
              <a:p>
                <a:endParaRPr lang="en-US"/>
              </a:p>
            </p:txBody>
          </p:sp>
          <p:sp>
            <p:nvSpPr>
              <p:cNvPr id="579" name="Freeform 275">
                <a:extLst>
                  <a:ext uri="{FF2B5EF4-FFF2-40B4-BE49-F238E27FC236}">
                    <a16:creationId xmlns:a16="http://schemas.microsoft.com/office/drawing/2014/main" id="{D90CFA93-16E1-816B-8445-5B2C49D0118D}"/>
                  </a:ext>
                </a:extLst>
              </p:cNvPr>
              <p:cNvSpPr/>
              <p:nvPr/>
            </p:nvSpPr>
            <p:spPr>
              <a:xfrm>
                <a:off x="6292900" y="4815420"/>
                <a:ext cx="18139" cy="19100"/>
              </a:xfrm>
              <a:custGeom>
                <a:avLst/>
                <a:gdLst>
                  <a:gd name="csX0" fmla="*/ 17681 w 18139"/>
                  <a:gd name="csY0" fmla="*/ 14137 h 19100"/>
                  <a:gd name="csX1" fmla="*/ 15767 w 18139"/>
                  <a:gd name="csY1" fmla="*/ 12354 h 19100"/>
                  <a:gd name="csX2" fmla="*/ 15503 w 18139"/>
                  <a:gd name="csY2" fmla="*/ 11693 h 19100"/>
                  <a:gd name="csX3" fmla="*/ 9859 w 18139"/>
                  <a:gd name="csY3" fmla="*/ 6177 h 19100"/>
                  <a:gd name="csX4" fmla="*/ 3423 w 18139"/>
                  <a:gd name="csY4" fmla="*/ 826 h 19100"/>
                  <a:gd name="csX5" fmla="*/ 3390 w 18139"/>
                  <a:gd name="csY5" fmla="*/ 826 h 19100"/>
                  <a:gd name="csX6" fmla="*/ 1806 w 18139"/>
                  <a:gd name="csY6" fmla="*/ 0 h 19100"/>
                  <a:gd name="csX7" fmla="*/ 221 w 18139"/>
                  <a:gd name="csY7" fmla="*/ 2114 h 19100"/>
                  <a:gd name="csX8" fmla="*/ 3357 w 18139"/>
                  <a:gd name="csY8" fmla="*/ 12354 h 19100"/>
                  <a:gd name="csX9" fmla="*/ 9826 w 18139"/>
                  <a:gd name="csY9" fmla="*/ 15591 h 19100"/>
                  <a:gd name="csX10" fmla="*/ 12697 w 18139"/>
                  <a:gd name="csY10" fmla="*/ 17044 h 19100"/>
                  <a:gd name="csX11" fmla="*/ 16097 w 18139"/>
                  <a:gd name="csY11" fmla="*/ 18993 h 19100"/>
                  <a:gd name="csX12" fmla="*/ 17714 w 18139"/>
                  <a:gd name="csY12" fmla="*/ 14137 h 19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139" h="19100">
                    <a:moveTo>
                      <a:pt x="17681" y="14137"/>
                    </a:moveTo>
                    <a:cubicBezTo>
                      <a:pt x="17219" y="13444"/>
                      <a:pt x="16526" y="12882"/>
                      <a:pt x="15767" y="12354"/>
                    </a:cubicBezTo>
                    <a:cubicBezTo>
                      <a:pt x="15701" y="12123"/>
                      <a:pt x="15635" y="11891"/>
                      <a:pt x="15503" y="11693"/>
                    </a:cubicBezTo>
                    <a:cubicBezTo>
                      <a:pt x="14150" y="9612"/>
                      <a:pt x="11641" y="7928"/>
                      <a:pt x="9859" y="6177"/>
                    </a:cubicBezTo>
                    <a:cubicBezTo>
                      <a:pt x="7912" y="4228"/>
                      <a:pt x="6096" y="1751"/>
                      <a:pt x="3423" y="826"/>
                    </a:cubicBezTo>
                    <a:cubicBezTo>
                      <a:pt x="3423" y="826"/>
                      <a:pt x="3423" y="826"/>
                      <a:pt x="3390" y="826"/>
                    </a:cubicBezTo>
                    <a:cubicBezTo>
                      <a:pt x="3027" y="330"/>
                      <a:pt x="2565" y="0"/>
                      <a:pt x="1806" y="0"/>
                    </a:cubicBezTo>
                    <a:cubicBezTo>
                      <a:pt x="816" y="0"/>
                      <a:pt x="320" y="1321"/>
                      <a:pt x="221" y="2114"/>
                    </a:cubicBezTo>
                    <a:cubicBezTo>
                      <a:pt x="-175" y="5516"/>
                      <a:pt x="-472" y="10438"/>
                      <a:pt x="3357" y="12354"/>
                    </a:cubicBezTo>
                    <a:cubicBezTo>
                      <a:pt x="5535" y="13444"/>
                      <a:pt x="7582" y="14633"/>
                      <a:pt x="9826" y="15591"/>
                    </a:cubicBezTo>
                    <a:cubicBezTo>
                      <a:pt x="10816" y="16020"/>
                      <a:pt x="11740" y="16582"/>
                      <a:pt x="12697" y="17044"/>
                    </a:cubicBezTo>
                    <a:cubicBezTo>
                      <a:pt x="13720" y="17804"/>
                      <a:pt x="14843" y="18531"/>
                      <a:pt x="16097" y="18993"/>
                    </a:cubicBezTo>
                    <a:cubicBezTo>
                      <a:pt x="18374" y="19852"/>
                      <a:pt x="18473" y="15294"/>
                      <a:pt x="17714" y="14137"/>
                    </a:cubicBezTo>
                    <a:close/>
                  </a:path>
                </a:pathLst>
              </a:custGeom>
              <a:grpFill/>
              <a:ln w="3294" cap="flat">
                <a:noFill/>
                <a:prstDash val="solid"/>
                <a:miter/>
              </a:ln>
            </p:spPr>
            <p:txBody>
              <a:bodyPr/>
              <a:lstStyle/>
              <a:p>
                <a:endParaRPr lang="en-US"/>
              </a:p>
            </p:txBody>
          </p:sp>
          <p:sp>
            <p:nvSpPr>
              <p:cNvPr id="580" name="Freeform 276">
                <a:extLst>
                  <a:ext uri="{FF2B5EF4-FFF2-40B4-BE49-F238E27FC236}">
                    <a16:creationId xmlns:a16="http://schemas.microsoft.com/office/drawing/2014/main" id="{25C1763E-EB2D-CFD6-A149-FFD8C1367493}"/>
                  </a:ext>
                </a:extLst>
              </p:cNvPr>
              <p:cNvSpPr/>
              <p:nvPr/>
            </p:nvSpPr>
            <p:spPr>
              <a:xfrm>
                <a:off x="6319306" y="4825528"/>
                <a:ext cx="5796" cy="7690"/>
              </a:xfrm>
              <a:custGeom>
                <a:avLst/>
                <a:gdLst>
                  <a:gd name="csX0" fmla="*/ 1671 w 5796"/>
                  <a:gd name="csY0" fmla="*/ 33 h 7690"/>
                  <a:gd name="csX1" fmla="*/ 54 w 5796"/>
                  <a:gd name="csY1" fmla="*/ 3468 h 7690"/>
                  <a:gd name="csX2" fmla="*/ 846 w 5796"/>
                  <a:gd name="csY2" fmla="*/ 6639 h 7690"/>
                  <a:gd name="csX3" fmla="*/ 1044 w 5796"/>
                  <a:gd name="csY3" fmla="*/ 6771 h 7690"/>
                  <a:gd name="csX4" fmla="*/ 1110 w 5796"/>
                  <a:gd name="csY4" fmla="*/ 6871 h 7690"/>
                  <a:gd name="csX5" fmla="*/ 3652 w 5796"/>
                  <a:gd name="csY5" fmla="*/ 7531 h 7690"/>
                  <a:gd name="csX6" fmla="*/ 5797 w 5796"/>
                  <a:gd name="csY6" fmla="*/ 4063 h 7690"/>
                  <a:gd name="csX7" fmla="*/ 1704 w 5796"/>
                  <a:gd name="csY7" fmla="*/ 0 h 7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96" h="7690">
                    <a:moveTo>
                      <a:pt x="1671" y="33"/>
                    </a:moveTo>
                    <a:cubicBezTo>
                      <a:pt x="186" y="33"/>
                      <a:pt x="-45" y="2312"/>
                      <a:pt x="54" y="3468"/>
                    </a:cubicBezTo>
                    <a:cubicBezTo>
                      <a:pt x="-111" y="4558"/>
                      <a:pt x="87" y="5913"/>
                      <a:pt x="846" y="6639"/>
                    </a:cubicBezTo>
                    <a:cubicBezTo>
                      <a:pt x="912" y="6706"/>
                      <a:pt x="978" y="6738"/>
                      <a:pt x="1044" y="6771"/>
                    </a:cubicBezTo>
                    <a:cubicBezTo>
                      <a:pt x="1044" y="6771"/>
                      <a:pt x="1044" y="6838"/>
                      <a:pt x="1110" y="6871"/>
                    </a:cubicBezTo>
                    <a:cubicBezTo>
                      <a:pt x="1836" y="7762"/>
                      <a:pt x="2595" y="7828"/>
                      <a:pt x="3652" y="7531"/>
                    </a:cubicBezTo>
                    <a:cubicBezTo>
                      <a:pt x="5137" y="7135"/>
                      <a:pt x="5797" y="5483"/>
                      <a:pt x="5797" y="4063"/>
                    </a:cubicBezTo>
                    <a:cubicBezTo>
                      <a:pt x="5797" y="1420"/>
                      <a:pt x="4213" y="0"/>
                      <a:pt x="1704" y="0"/>
                    </a:cubicBezTo>
                    <a:close/>
                  </a:path>
                </a:pathLst>
              </a:custGeom>
              <a:grpFill/>
              <a:ln w="3294" cap="flat">
                <a:noFill/>
                <a:prstDash val="solid"/>
                <a:miter/>
              </a:ln>
            </p:spPr>
            <p:txBody>
              <a:bodyPr/>
              <a:lstStyle/>
              <a:p>
                <a:endParaRPr lang="en-US"/>
              </a:p>
            </p:txBody>
          </p:sp>
          <p:sp>
            <p:nvSpPr>
              <p:cNvPr id="581" name="Freeform 277">
                <a:extLst>
                  <a:ext uri="{FF2B5EF4-FFF2-40B4-BE49-F238E27FC236}">
                    <a16:creationId xmlns:a16="http://schemas.microsoft.com/office/drawing/2014/main" id="{F0F5F1F0-69F8-45D5-8CAF-980077286771}"/>
                  </a:ext>
                </a:extLst>
              </p:cNvPr>
              <p:cNvSpPr/>
              <p:nvPr/>
            </p:nvSpPr>
            <p:spPr>
              <a:xfrm>
                <a:off x="6321504" y="4841515"/>
                <a:ext cx="10073" cy="9182"/>
              </a:xfrm>
              <a:custGeom>
                <a:avLst/>
                <a:gdLst>
                  <a:gd name="csX0" fmla="*/ 10002 w 10073"/>
                  <a:gd name="csY0" fmla="*/ 5516 h 9182"/>
                  <a:gd name="csX1" fmla="*/ 3500 w 10073"/>
                  <a:gd name="csY1" fmla="*/ 66 h 9182"/>
                  <a:gd name="csX2" fmla="*/ 3335 w 10073"/>
                  <a:gd name="csY2" fmla="*/ 0 h 9182"/>
                  <a:gd name="csX3" fmla="*/ 3104 w 10073"/>
                  <a:gd name="csY3" fmla="*/ 0 h 9182"/>
                  <a:gd name="csX4" fmla="*/ 2180 w 10073"/>
                  <a:gd name="csY4" fmla="*/ 462 h 9182"/>
                  <a:gd name="csX5" fmla="*/ 827 w 10073"/>
                  <a:gd name="csY5" fmla="*/ 5648 h 9182"/>
                  <a:gd name="csX6" fmla="*/ 2576 w 10073"/>
                  <a:gd name="csY6" fmla="*/ 6970 h 9182"/>
                  <a:gd name="csX7" fmla="*/ 4556 w 10073"/>
                  <a:gd name="csY7" fmla="*/ 7861 h 9182"/>
                  <a:gd name="csX8" fmla="*/ 6602 w 10073"/>
                  <a:gd name="csY8" fmla="*/ 8819 h 9182"/>
                  <a:gd name="csX9" fmla="*/ 8451 w 10073"/>
                  <a:gd name="csY9" fmla="*/ 9183 h 9182"/>
                  <a:gd name="csX10" fmla="*/ 10035 w 10073"/>
                  <a:gd name="csY10" fmla="*/ 5516 h 91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073" h="9182">
                    <a:moveTo>
                      <a:pt x="10002" y="5516"/>
                    </a:moveTo>
                    <a:cubicBezTo>
                      <a:pt x="9672" y="2642"/>
                      <a:pt x="6305" y="363"/>
                      <a:pt x="3500" y="66"/>
                    </a:cubicBezTo>
                    <a:cubicBezTo>
                      <a:pt x="3434" y="66"/>
                      <a:pt x="3401" y="0"/>
                      <a:pt x="3335" y="0"/>
                    </a:cubicBezTo>
                    <a:lnTo>
                      <a:pt x="3104" y="0"/>
                    </a:lnTo>
                    <a:cubicBezTo>
                      <a:pt x="2741" y="0"/>
                      <a:pt x="2444" y="198"/>
                      <a:pt x="2180" y="462"/>
                    </a:cubicBezTo>
                    <a:cubicBezTo>
                      <a:pt x="67" y="-628"/>
                      <a:pt x="-758" y="4459"/>
                      <a:pt x="827" y="5648"/>
                    </a:cubicBezTo>
                    <a:cubicBezTo>
                      <a:pt x="1421" y="6078"/>
                      <a:pt x="1982" y="6540"/>
                      <a:pt x="2576" y="6970"/>
                    </a:cubicBezTo>
                    <a:cubicBezTo>
                      <a:pt x="3203" y="7399"/>
                      <a:pt x="3896" y="7531"/>
                      <a:pt x="4556" y="7861"/>
                    </a:cubicBezTo>
                    <a:cubicBezTo>
                      <a:pt x="5183" y="8192"/>
                      <a:pt x="5942" y="8522"/>
                      <a:pt x="6602" y="8819"/>
                    </a:cubicBezTo>
                    <a:cubicBezTo>
                      <a:pt x="7197" y="9084"/>
                      <a:pt x="7791" y="9150"/>
                      <a:pt x="8451" y="9183"/>
                    </a:cubicBezTo>
                    <a:cubicBezTo>
                      <a:pt x="10035" y="9183"/>
                      <a:pt x="10167" y="6540"/>
                      <a:pt x="10035" y="5516"/>
                    </a:cubicBezTo>
                    <a:close/>
                  </a:path>
                </a:pathLst>
              </a:custGeom>
              <a:grpFill/>
              <a:ln w="3294" cap="flat">
                <a:noFill/>
                <a:prstDash val="solid"/>
                <a:miter/>
              </a:ln>
            </p:spPr>
            <p:txBody>
              <a:bodyPr/>
              <a:lstStyle/>
              <a:p>
                <a:endParaRPr lang="en-US"/>
              </a:p>
            </p:txBody>
          </p:sp>
          <p:sp>
            <p:nvSpPr>
              <p:cNvPr id="582" name="Freeform 278">
                <a:extLst>
                  <a:ext uri="{FF2B5EF4-FFF2-40B4-BE49-F238E27FC236}">
                    <a16:creationId xmlns:a16="http://schemas.microsoft.com/office/drawing/2014/main" id="{3360A289-4983-4857-D863-380BFDBF3E50}"/>
                  </a:ext>
                </a:extLst>
              </p:cNvPr>
              <p:cNvSpPr/>
              <p:nvPr/>
            </p:nvSpPr>
            <p:spPr>
              <a:xfrm>
                <a:off x="6321795" y="4856029"/>
                <a:ext cx="9126" cy="10607"/>
              </a:xfrm>
              <a:custGeom>
                <a:avLst/>
                <a:gdLst>
                  <a:gd name="csX0" fmla="*/ 8424 w 9126"/>
                  <a:gd name="csY0" fmla="*/ 4744 h 10607"/>
                  <a:gd name="csX1" fmla="*/ 7302 w 9126"/>
                  <a:gd name="csY1" fmla="*/ 3092 h 10607"/>
                  <a:gd name="csX2" fmla="*/ 3605 w 9126"/>
                  <a:gd name="csY2" fmla="*/ 813 h 10607"/>
                  <a:gd name="csX3" fmla="*/ 3275 w 9126"/>
                  <a:gd name="csY3" fmla="*/ 1044 h 10607"/>
                  <a:gd name="csX4" fmla="*/ 2483 w 9126"/>
                  <a:gd name="csY4" fmla="*/ 383 h 10607"/>
                  <a:gd name="csX5" fmla="*/ 238 w 9126"/>
                  <a:gd name="csY5" fmla="*/ 1407 h 10607"/>
                  <a:gd name="csX6" fmla="*/ 833 w 9126"/>
                  <a:gd name="csY6" fmla="*/ 5371 h 10607"/>
                  <a:gd name="csX7" fmla="*/ 2978 w 9126"/>
                  <a:gd name="csY7" fmla="*/ 7089 h 10607"/>
                  <a:gd name="csX8" fmla="*/ 5222 w 9126"/>
                  <a:gd name="csY8" fmla="*/ 9203 h 10607"/>
                  <a:gd name="csX9" fmla="*/ 7170 w 9126"/>
                  <a:gd name="csY9" fmla="*/ 10590 h 10607"/>
                  <a:gd name="csX10" fmla="*/ 9051 w 9126"/>
                  <a:gd name="csY10" fmla="*/ 8278 h 10607"/>
                  <a:gd name="csX11" fmla="*/ 8523 w 9126"/>
                  <a:gd name="csY11" fmla="*/ 4744 h 106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126" h="10607">
                    <a:moveTo>
                      <a:pt x="8424" y="4744"/>
                    </a:moveTo>
                    <a:cubicBezTo>
                      <a:pt x="8127" y="4149"/>
                      <a:pt x="7599" y="3687"/>
                      <a:pt x="7302" y="3092"/>
                    </a:cubicBezTo>
                    <a:cubicBezTo>
                      <a:pt x="6542" y="1672"/>
                      <a:pt x="5321" y="284"/>
                      <a:pt x="3605" y="813"/>
                    </a:cubicBezTo>
                    <a:cubicBezTo>
                      <a:pt x="3473" y="846"/>
                      <a:pt x="3374" y="978"/>
                      <a:pt x="3275" y="1044"/>
                    </a:cubicBezTo>
                    <a:cubicBezTo>
                      <a:pt x="3011" y="813"/>
                      <a:pt x="2714" y="615"/>
                      <a:pt x="2483" y="383"/>
                    </a:cubicBezTo>
                    <a:cubicBezTo>
                      <a:pt x="1526" y="-574"/>
                      <a:pt x="535" y="450"/>
                      <a:pt x="238" y="1407"/>
                    </a:cubicBezTo>
                    <a:cubicBezTo>
                      <a:pt x="-158" y="2630"/>
                      <a:pt x="-125" y="4413"/>
                      <a:pt x="833" y="5371"/>
                    </a:cubicBezTo>
                    <a:cubicBezTo>
                      <a:pt x="1493" y="6065"/>
                      <a:pt x="2153" y="6626"/>
                      <a:pt x="2978" y="7089"/>
                    </a:cubicBezTo>
                    <a:cubicBezTo>
                      <a:pt x="3638" y="7485"/>
                      <a:pt x="4793" y="8575"/>
                      <a:pt x="5222" y="9203"/>
                    </a:cubicBezTo>
                    <a:cubicBezTo>
                      <a:pt x="5552" y="9698"/>
                      <a:pt x="6443" y="10755"/>
                      <a:pt x="7170" y="10590"/>
                    </a:cubicBezTo>
                    <a:cubicBezTo>
                      <a:pt x="8325" y="10326"/>
                      <a:pt x="8853" y="9434"/>
                      <a:pt x="9051" y="8278"/>
                    </a:cubicBezTo>
                    <a:cubicBezTo>
                      <a:pt x="9249" y="6990"/>
                      <a:pt x="9051" y="5900"/>
                      <a:pt x="8523" y="4744"/>
                    </a:cubicBezTo>
                    <a:close/>
                  </a:path>
                </a:pathLst>
              </a:custGeom>
              <a:grpFill/>
              <a:ln w="3294" cap="flat">
                <a:noFill/>
                <a:prstDash val="solid"/>
                <a:miter/>
              </a:ln>
            </p:spPr>
            <p:txBody>
              <a:bodyPr/>
              <a:lstStyle/>
              <a:p>
                <a:endParaRPr lang="en-US"/>
              </a:p>
            </p:txBody>
          </p:sp>
          <p:sp>
            <p:nvSpPr>
              <p:cNvPr id="583" name="Freeform 279">
                <a:extLst>
                  <a:ext uri="{FF2B5EF4-FFF2-40B4-BE49-F238E27FC236}">
                    <a16:creationId xmlns:a16="http://schemas.microsoft.com/office/drawing/2014/main" id="{D61D049D-0884-44F0-B973-B5A79F537FE3}"/>
                  </a:ext>
                </a:extLst>
              </p:cNvPr>
              <p:cNvSpPr/>
              <p:nvPr/>
            </p:nvSpPr>
            <p:spPr>
              <a:xfrm>
                <a:off x="6313515" y="4864192"/>
                <a:ext cx="14060" cy="15420"/>
              </a:xfrm>
              <a:custGeom>
                <a:avLst/>
                <a:gdLst>
                  <a:gd name="csX0" fmla="*/ 10763 w 14060"/>
                  <a:gd name="csY0" fmla="*/ 5334 h 15420"/>
                  <a:gd name="csX1" fmla="*/ 6373 w 14060"/>
                  <a:gd name="csY1" fmla="*/ 1866 h 15420"/>
                  <a:gd name="csX2" fmla="*/ 2149 w 14060"/>
                  <a:gd name="csY2" fmla="*/ 16 h 15420"/>
                  <a:gd name="csX3" fmla="*/ 664 w 14060"/>
                  <a:gd name="csY3" fmla="*/ 1535 h 15420"/>
                  <a:gd name="csX4" fmla="*/ 4 w 14060"/>
                  <a:gd name="csY4" fmla="*/ 3881 h 15420"/>
                  <a:gd name="csX5" fmla="*/ 3370 w 14060"/>
                  <a:gd name="csY5" fmla="*/ 11577 h 15420"/>
                  <a:gd name="csX6" fmla="*/ 6869 w 14060"/>
                  <a:gd name="csY6" fmla="*/ 14021 h 15420"/>
                  <a:gd name="csX7" fmla="*/ 11588 w 14060"/>
                  <a:gd name="csY7" fmla="*/ 15342 h 15420"/>
                  <a:gd name="csX8" fmla="*/ 12876 w 14060"/>
                  <a:gd name="csY8" fmla="*/ 15045 h 15420"/>
                  <a:gd name="csX9" fmla="*/ 10763 w 14060"/>
                  <a:gd name="csY9" fmla="*/ 5301 h 15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060" h="15420">
                    <a:moveTo>
                      <a:pt x="10763" y="5334"/>
                    </a:moveTo>
                    <a:cubicBezTo>
                      <a:pt x="9608" y="3682"/>
                      <a:pt x="7826" y="3187"/>
                      <a:pt x="6373" y="1866"/>
                    </a:cubicBezTo>
                    <a:cubicBezTo>
                      <a:pt x="5416" y="1007"/>
                      <a:pt x="3469" y="-149"/>
                      <a:pt x="2149" y="16"/>
                    </a:cubicBezTo>
                    <a:cubicBezTo>
                      <a:pt x="1357" y="115"/>
                      <a:pt x="895" y="743"/>
                      <a:pt x="664" y="1535"/>
                    </a:cubicBezTo>
                    <a:cubicBezTo>
                      <a:pt x="169" y="2196"/>
                      <a:pt x="-30" y="3253"/>
                      <a:pt x="4" y="3881"/>
                    </a:cubicBezTo>
                    <a:cubicBezTo>
                      <a:pt x="169" y="6787"/>
                      <a:pt x="961" y="9760"/>
                      <a:pt x="3370" y="11577"/>
                    </a:cubicBezTo>
                    <a:cubicBezTo>
                      <a:pt x="4525" y="12469"/>
                      <a:pt x="5581" y="13361"/>
                      <a:pt x="6869" y="14021"/>
                    </a:cubicBezTo>
                    <a:cubicBezTo>
                      <a:pt x="8486" y="14880"/>
                      <a:pt x="9905" y="14913"/>
                      <a:pt x="11588" y="15342"/>
                    </a:cubicBezTo>
                    <a:cubicBezTo>
                      <a:pt x="12050" y="15475"/>
                      <a:pt x="12512" y="15475"/>
                      <a:pt x="12876" y="15045"/>
                    </a:cubicBezTo>
                    <a:cubicBezTo>
                      <a:pt x="15747" y="11544"/>
                      <a:pt x="12743" y="8175"/>
                      <a:pt x="10763" y="5301"/>
                    </a:cubicBezTo>
                    <a:close/>
                  </a:path>
                </a:pathLst>
              </a:custGeom>
              <a:grpFill/>
              <a:ln w="3294" cap="flat">
                <a:noFill/>
                <a:prstDash val="solid"/>
                <a:miter/>
              </a:ln>
            </p:spPr>
            <p:txBody>
              <a:bodyPr/>
              <a:lstStyle/>
              <a:p>
                <a:endParaRPr lang="en-US"/>
              </a:p>
            </p:txBody>
          </p:sp>
          <p:sp>
            <p:nvSpPr>
              <p:cNvPr id="584" name="Freeform 280">
                <a:extLst>
                  <a:ext uri="{FF2B5EF4-FFF2-40B4-BE49-F238E27FC236}">
                    <a16:creationId xmlns:a16="http://schemas.microsoft.com/office/drawing/2014/main" id="{6BECF0A0-09D8-6B1E-1830-4DA002224E26}"/>
                  </a:ext>
                </a:extLst>
              </p:cNvPr>
              <p:cNvSpPr/>
              <p:nvPr/>
            </p:nvSpPr>
            <p:spPr>
              <a:xfrm>
                <a:off x="6203178" y="4700886"/>
                <a:ext cx="26730" cy="15863"/>
              </a:xfrm>
              <a:custGeom>
                <a:avLst/>
                <a:gdLst>
                  <a:gd name="csX0" fmla="*/ 24824 w 26730"/>
                  <a:gd name="csY0" fmla="*/ 4705 h 15863"/>
                  <a:gd name="csX1" fmla="*/ 20764 w 26730"/>
                  <a:gd name="csY1" fmla="*/ 3449 h 15863"/>
                  <a:gd name="csX2" fmla="*/ 18817 w 26730"/>
                  <a:gd name="csY2" fmla="*/ 2921 h 15863"/>
                  <a:gd name="csX3" fmla="*/ 6704 w 26730"/>
                  <a:gd name="csY3" fmla="*/ 212 h 15863"/>
                  <a:gd name="csX4" fmla="*/ 3866 w 26730"/>
                  <a:gd name="csY4" fmla="*/ 840 h 15863"/>
                  <a:gd name="csX5" fmla="*/ 2215 w 26730"/>
                  <a:gd name="csY5" fmla="*/ 2359 h 15863"/>
                  <a:gd name="csX6" fmla="*/ 70 w 26730"/>
                  <a:gd name="csY6" fmla="*/ 3846 h 15863"/>
                  <a:gd name="csX7" fmla="*/ 23834 w 26730"/>
                  <a:gd name="csY7" fmla="*/ 13491 h 15863"/>
                  <a:gd name="csX8" fmla="*/ 24791 w 26730"/>
                  <a:gd name="csY8" fmla="*/ 4705 h 15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730" h="15863">
                    <a:moveTo>
                      <a:pt x="24824" y="4705"/>
                    </a:moveTo>
                    <a:cubicBezTo>
                      <a:pt x="23768" y="4044"/>
                      <a:pt x="22283" y="3648"/>
                      <a:pt x="20764" y="3449"/>
                    </a:cubicBezTo>
                    <a:cubicBezTo>
                      <a:pt x="20170" y="3185"/>
                      <a:pt x="19543" y="2987"/>
                      <a:pt x="18817" y="2921"/>
                    </a:cubicBezTo>
                    <a:cubicBezTo>
                      <a:pt x="14823" y="2525"/>
                      <a:pt x="10500" y="1468"/>
                      <a:pt x="6704" y="212"/>
                    </a:cubicBezTo>
                    <a:cubicBezTo>
                      <a:pt x="5318" y="-250"/>
                      <a:pt x="4427" y="80"/>
                      <a:pt x="3866" y="840"/>
                    </a:cubicBezTo>
                    <a:cubicBezTo>
                      <a:pt x="3008" y="543"/>
                      <a:pt x="2479" y="1302"/>
                      <a:pt x="2215" y="2359"/>
                    </a:cubicBezTo>
                    <a:cubicBezTo>
                      <a:pt x="1390" y="1567"/>
                      <a:pt x="301" y="1699"/>
                      <a:pt x="70" y="3846"/>
                    </a:cubicBezTo>
                    <a:cubicBezTo>
                      <a:pt x="-1250" y="15242"/>
                      <a:pt x="16408" y="18710"/>
                      <a:pt x="23834" y="13491"/>
                    </a:cubicBezTo>
                    <a:cubicBezTo>
                      <a:pt x="26639" y="11509"/>
                      <a:pt x="28191" y="6819"/>
                      <a:pt x="24791" y="4705"/>
                    </a:cubicBezTo>
                    <a:close/>
                  </a:path>
                </a:pathLst>
              </a:custGeom>
              <a:grpFill/>
              <a:ln w="3294" cap="flat">
                <a:noFill/>
                <a:prstDash val="solid"/>
                <a:miter/>
              </a:ln>
            </p:spPr>
            <p:txBody>
              <a:bodyPr/>
              <a:lstStyle/>
              <a:p>
                <a:endParaRPr lang="en-US"/>
              </a:p>
            </p:txBody>
          </p:sp>
          <p:sp>
            <p:nvSpPr>
              <p:cNvPr id="585" name="Freeform 281">
                <a:extLst>
                  <a:ext uri="{FF2B5EF4-FFF2-40B4-BE49-F238E27FC236}">
                    <a16:creationId xmlns:a16="http://schemas.microsoft.com/office/drawing/2014/main" id="{28E8FAE8-737E-9A41-276F-8E67CEBAC0AF}"/>
                  </a:ext>
                </a:extLst>
              </p:cNvPr>
              <p:cNvSpPr/>
              <p:nvPr/>
            </p:nvSpPr>
            <p:spPr>
              <a:xfrm>
                <a:off x="6244620" y="4703219"/>
                <a:ext cx="23932" cy="26379"/>
              </a:xfrm>
              <a:custGeom>
                <a:avLst/>
                <a:gdLst>
                  <a:gd name="csX0" fmla="*/ 21866 w 23932"/>
                  <a:gd name="csY0" fmla="*/ 4320 h 26379"/>
                  <a:gd name="csX1" fmla="*/ 8334 w 23932"/>
                  <a:gd name="csY1" fmla="*/ 423 h 26379"/>
                  <a:gd name="csX2" fmla="*/ 1964 w 23932"/>
                  <a:gd name="csY2" fmla="*/ 4750 h 26379"/>
                  <a:gd name="csX3" fmla="*/ 776 w 23932"/>
                  <a:gd name="csY3" fmla="*/ 8747 h 26379"/>
                  <a:gd name="csX4" fmla="*/ 413 w 23932"/>
                  <a:gd name="csY4" fmla="*/ 10894 h 26379"/>
                  <a:gd name="csX5" fmla="*/ 347 w 23932"/>
                  <a:gd name="csY5" fmla="*/ 11356 h 26379"/>
                  <a:gd name="csX6" fmla="*/ 809 w 23932"/>
                  <a:gd name="csY6" fmla="*/ 15947 h 26379"/>
                  <a:gd name="csX7" fmla="*/ 1535 w 23932"/>
                  <a:gd name="csY7" fmla="*/ 19416 h 26379"/>
                  <a:gd name="csX8" fmla="*/ 4671 w 23932"/>
                  <a:gd name="csY8" fmla="*/ 24040 h 26379"/>
                  <a:gd name="csX9" fmla="*/ 4671 w 23932"/>
                  <a:gd name="csY9" fmla="*/ 24073 h 26379"/>
                  <a:gd name="csX10" fmla="*/ 4770 w 23932"/>
                  <a:gd name="csY10" fmla="*/ 24238 h 26379"/>
                  <a:gd name="csX11" fmla="*/ 7245 w 23932"/>
                  <a:gd name="csY11" fmla="*/ 26187 h 26379"/>
                  <a:gd name="csX12" fmla="*/ 9060 w 23932"/>
                  <a:gd name="csY12" fmla="*/ 26286 h 26379"/>
                  <a:gd name="csX13" fmla="*/ 16420 w 23932"/>
                  <a:gd name="csY13" fmla="*/ 21761 h 26379"/>
                  <a:gd name="csX14" fmla="*/ 18731 w 23932"/>
                  <a:gd name="csY14" fmla="*/ 20506 h 26379"/>
                  <a:gd name="csX15" fmla="*/ 21635 w 23932"/>
                  <a:gd name="csY15" fmla="*/ 16971 h 26379"/>
                  <a:gd name="csX16" fmla="*/ 21833 w 23932"/>
                  <a:gd name="csY16" fmla="*/ 4353 h 26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932" h="26379">
                    <a:moveTo>
                      <a:pt x="21866" y="4320"/>
                    </a:moveTo>
                    <a:cubicBezTo>
                      <a:pt x="19127" y="158"/>
                      <a:pt x="12856" y="-634"/>
                      <a:pt x="8334" y="423"/>
                    </a:cubicBezTo>
                    <a:cubicBezTo>
                      <a:pt x="6057" y="951"/>
                      <a:pt x="3152" y="2702"/>
                      <a:pt x="1964" y="4750"/>
                    </a:cubicBezTo>
                    <a:cubicBezTo>
                      <a:pt x="1304" y="5873"/>
                      <a:pt x="1238" y="7557"/>
                      <a:pt x="776" y="8747"/>
                    </a:cubicBezTo>
                    <a:cubicBezTo>
                      <a:pt x="578" y="9440"/>
                      <a:pt x="479" y="10167"/>
                      <a:pt x="413" y="10894"/>
                    </a:cubicBezTo>
                    <a:cubicBezTo>
                      <a:pt x="413" y="11092"/>
                      <a:pt x="380" y="11224"/>
                      <a:pt x="347" y="11356"/>
                    </a:cubicBezTo>
                    <a:cubicBezTo>
                      <a:pt x="-280" y="12644"/>
                      <a:pt x="-16" y="15056"/>
                      <a:pt x="809" y="15947"/>
                    </a:cubicBezTo>
                    <a:cubicBezTo>
                      <a:pt x="1007" y="17335"/>
                      <a:pt x="1304" y="18590"/>
                      <a:pt x="1535" y="19416"/>
                    </a:cubicBezTo>
                    <a:cubicBezTo>
                      <a:pt x="2096" y="21365"/>
                      <a:pt x="3746" y="22389"/>
                      <a:pt x="4671" y="24040"/>
                    </a:cubicBezTo>
                    <a:cubicBezTo>
                      <a:pt x="4671" y="24040"/>
                      <a:pt x="4671" y="24040"/>
                      <a:pt x="4671" y="24073"/>
                    </a:cubicBezTo>
                    <a:cubicBezTo>
                      <a:pt x="4671" y="24139"/>
                      <a:pt x="4737" y="24172"/>
                      <a:pt x="4770" y="24238"/>
                    </a:cubicBezTo>
                    <a:cubicBezTo>
                      <a:pt x="5298" y="25130"/>
                      <a:pt x="6156" y="26253"/>
                      <a:pt x="7245" y="26187"/>
                    </a:cubicBezTo>
                    <a:cubicBezTo>
                      <a:pt x="7839" y="26386"/>
                      <a:pt x="8466" y="26451"/>
                      <a:pt x="9060" y="26286"/>
                    </a:cubicBezTo>
                    <a:cubicBezTo>
                      <a:pt x="11800" y="25461"/>
                      <a:pt x="14077" y="23346"/>
                      <a:pt x="16420" y="21761"/>
                    </a:cubicBezTo>
                    <a:cubicBezTo>
                      <a:pt x="17147" y="21265"/>
                      <a:pt x="18104" y="21100"/>
                      <a:pt x="18731" y="20506"/>
                    </a:cubicBezTo>
                    <a:cubicBezTo>
                      <a:pt x="19820" y="19482"/>
                      <a:pt x="20513" y="17896"/>
                      <a:pt x="21635" y="16971"/>
                    </a:cubicBezTo>
                    <a:cubicBezTo>
                      <a:pt x="25299" y="13999"/>
                      <a:pt x="23979" y="7656"/>
                      <a:pt x="21833" y="4353"/>
                    </a:cubicBezTo>
                    <a:close/>
                  </a:path>
                </a:pathLst>
              </a:custGeom>
              <a:grpFill/>
              <a:ln w="3294" cap="flat">
                <a:noFill/>
                <a:prstDash val="solid"/>
                <a:miter/>
              </a:ln>
            </p:spPr>
            <p:txBody>
              <a:bodyPr/>
              <a:lstStyle/>
              <a:p>
                <a:endParaRPr lang="en-US"/>
              </a:p>
            </p:txBody>
          </p:sp>
          <p:sp>
            <p:nvSpPr>
              <p:cNvPr id="586" name="Freeform 282">
                <a:extLst>
                  <a:ext uri="{FF2B5EF4-FFF2-40B4-BE49-F238E27FC236}">
                    <a16:creationId xmlns:a16="http://schemas.microsoft.com/office/drawing/2014/main" id="{7C2FF78A-35B3-522D-AA06-0F4301B051E3}"/>
                  </a:ext>
                </a:extLst>
              </p:cNvPr>
              <p:cNvSpPr/>
              <p:nvPr/>
            </p:nvSpPr>
            <p:spPr>
              <a:xfrm>
                <a:off x="6203425" y="4721150"/>
                <a:ext cx="36331" cy="18632"/>
              </a:xfrm>
              <a:custGeom>
                <a:avLst/>
                <a:gdLst>
                  <a:gd name="csX0" fmla="*/ 30122 w 36331"/>
                  <a:gd name="csY0" fmla="*/ 1353 h 18632"/>
                  <a:gd name="csX1" fmla="*/ 19065 w 36331"/>
                  <a:gd name="csY1" fmla="*/ 1782 h 18632"/>
                  <a:gd name="csX2" fmla="*/ 2398 w 36331"/>
                  <a:gd name="csY2" fmla="*/ 31 h 18632"/>
                  <a:gd name="csX3" fmla="*/ 1209 w 36331"/>
                  <a:gd name="csY3" fmla="*/ 692 h 18632"/>
                  <a:gd name="csX4" fmla="*/ 21 w 36331"/>
                  <a:gd name="csY4" fmla="*/ 3169 h 18632"/>
                  <a:gd name="csX5" fmla="*/ 1672 w 36331"/>
                  <a:gd name="csY5" fmla="*/ 12451 h 18632"/>
                  <a:gd name="csX6" fmla="*/ 9626 w 36331"/>
                  <a:gd name="csY6" fmla="*/ 18628 h 18632"/>
                  <a:gd name="csX7" fmla="*/ 34314 w 36331"/>
                  <a:gd name="csY7" fmla="*/ 13938 h 18632"/>
                  <a:gd name="csX8" fmla="*/ 30122 w 36331"/>
                  <a:gd name="csY8" fmla="*/ 1320 h 18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331" h="18632">
                    <a:moveTo>
                      <a:pt x="30122" y="1353"/>
                    </a:moveTo>
                    <a:cubicBezTo>
                      <a:pt x="25270" y="-35"/>
                      <a:pt x="23818" y="-431"/>
                      <a:pt x="19065" y="1782"/>
                    </a:cubicBezTo>
                    <a:cubicBezTo>
                      <a:pt x="15435" y="3467"/>
                      <a:pt x="6226" y="890"/>
                      <a:pt x="2398" y="31"/>
                    </a:cubicBezTo>
                    <a:cubicBezTo>
                      <a:pt x="1804" y="-101"/>
                      <a:pt x="1440" y="197"/>
                      <a:pt x="1209" y="692"/>
                    </a:cubicBezTo>
                    <a:cubicBezTo>
                      <a:pt x="582" y="989"/>
                      <a:pt x="54" y="1815"/>
                      <a:pt x="21" y="3169"/>
                    </a:cubicBezTo>
                    <a:cubicBezTo>
                      <a:pt x="-78" y="6605"/>
                      <a:pt x="120" y="9280"/>
                      <a:pt x="1672" y="12451"/>
                    </a:cubicBezTo>
                    <a:cubicBezTo>
                      <a:pt x="2629" y="14433"/>
                      <a:pt x="7150" y="18793"/>
                      <a:pt x="9626" y="18628"/>
                    </a:cubicBezTo>
                    <a:cubicBezTo>
                      <a:pt x="16128" y="18199"/>
                      <a:pt x="29462" y="19883"/>
                      <a:pt x="34314" y="13938"/>
                    </a:cubicBezTo>
                    <a:cubicBezTo>
                      <a:pt x="38307" y="8983"/>
                      <a:pt x="36096" y="3070"/>
                      <a:pt x="30122" y="1320"/>
                    </a:cubicBezTo>
                    <a:close/>
                  </a:path>
                </a:pathLst>
              </a:custGeom>
              <a:grpFill/>
              <a:ln w="3294" cap="flat">
                <a:noFill/>
                <a:prstDash val="solid"/>
                <a:miter/>
              </a:ln>
            </p:spPr>
            <p:txBody>
              <a:bodyPr/>
              <a:lstStyle/>
              <a:p>
                <a:endParaRPr lang="en-US"/>
              </a:p>
            </p:txBody>
          </p:sp>
          <p:sp>
            <p:nvSpPr>
              <p:cNvPr id="587" name="Freeform 283">
                <a:extLst>
                  <a:ext uri="{FF2B5EF4-FFF2-40B4-BE49-F238E27FC236}">
                    <a16:creationId xmlns:a16="http://schemas.microsoft.com/office/drawing/2014/main" id="{42D53F76-1C2D-29AC-ABCD-CC0E0285BD4A}"/>
                  </a:ext>
                </a:extLst>
              </p:cNvPr>
              <p:cNvSpPr/>
              <p:nvPr/>
            </p:nvSpPr>
            <p:spPr>
              <a:xfrm>
                <a:off x="6246139" y="4731091"/>
                <a:ext cx="36833" cy="25104"/>
              </a:xfrm>
              <a:custGeom>
                <a:avLst/>
                <a:gdLst>
                  <a:gd name="csX0" fmla="*/ 36619 w 36833"/>
                  <a:gd name="csY0" fmla="*/ 13246 h 25104"/>
                  <a:gd name="csX1" fmla="*/ 32328 w 36833"/>
                  <a:gd name="csY1" fmla="*/ 5417 h 25104"/>
                  <a:gd name="csX2" fmla="*/ 22228 w 36833"/>
                  <a:gd name="csY2" fmla="*/ 0 h 25104"/>
                  <a:gd name="csX3" fmla="*/ 9719 w 36833"/>
                  <a:gd name="csY3" fmla="*/ 7102 h 25104"/>
                  <a:gd name="csX4" fmla="*/ 313 w 36833"/>
                  <a:gd name="csY4" fmla="*/ 13873 h 25104"/>
                  <a:gd name="csX5" fmla="*/ 973 w 36833"/>
                  <a:gd name="csY5" fmla="*/ 18498 h 25104"/>
                  <a:gd name="csX6" fmla="*/ 1270 w 36833"/>
                  <a:gd name="csY6" fmla="*/ 19423 h 25104"/>
                  <a:gd name="csX7" fmla="*/ 10215 w 36833"/>
                  <a:gd name="csY7" fmla="*/ 23056 h 25104"/>
                  <a:gd name="csX8" fmla="*/ 24902 w 36833"/>
                  <a:gd name="csY8" fmla="*/ 25104 h 25104"/>
                  <a:gd name="csX9" fmla="*/ 36619 w 36833"/>
                  <a:gd name="csY9" fmla="*/ 13213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6833" h="25104">
                    <a:moveTo>
                      <a:pt x="36619" y="13246"/>
                    </a:moveTo>
                    <a:cubicBezTo>
                      <a:pt x="36124" y="9546"/>
                      <a:pt x="35529" y="7531"/>
                      <a:pt x="32328" y="5417"/>
                    </a:cubicBezTo>
                    <a:cubicBezTo>
                      <a:pt x="29193" y="3369"/>
                      <a:pt x="26090" y="0"/>
                      <a:pt x="22228" y="0"/>
                    </a:cubicBezTo>
                    <a:cubicBezTo>
                      <a:pt x="17245" y="0"/>
                      <a:pt x="13416" y="4492"/>
                      <a:pt x="9719" y="7102"/>
                    </a:cubicBezTo>
                    <a:cubicBezTo>
                      <a:pt x="6716" y="9249"/>
                      <a:pt x="2227" y="10471"/>
                      <a:pt x="313" y="13873"/>
                    </a:cubicBezTo>
                    <a:cubicBezTo>
                      <a:pt x="-347" y="15030"/>
                      <a:pt x="115" y="17573"/>
                      <a:pt x="973" y="18498"/>
                    </a:cubicBezTo>
                    <a:cubicBezTo>
                      <a:pt x="1072" y="18861"/>
                      <a:pt x="1171" y="19191"/>
                      <a:pt x="1270" y="19423"/>
                    </a:cubicBezTo>
                    <a:cubicBezTo>
                      <a:pt x="2590" y="22032"/>
                      <a:pt x="7673" y="22396"/>
                      <a:pt x="10215" y="23056"/>
                    </a:cubicBezTo>
                    <a:cubicBezTo>
                      <a:pt x="14934" y="24311"/>
                      <a:pt x="20050" y="25104"/>
                      <a:pt x="24902" y="25104"/>
                    </a:cubicBezTo>
                    <a:cubicBezTo>
                      <a:pt x="33582" y="25104"/>
                      <a:pt x="37873" y="22660"/>
                      <a:pt x="36619" y="13213"/>
                    </a:cubicBezTo>
                    <a:close/>
                  </a:path>
                </a:pathLst>
              </a:custGeom>
              <a:grpFill/>
              <a:ln w="3294" cap="flat">
                <a:noFill/>
                <a:prstDash val="solid"/>
                <a:miter/>
              </a:ln>
            </p:spPr>
            <p:txBody>
              <a:bodyPr/>
              <a:lstStyle/>
              <a:p>
                <a:endParaRPr lang="en-US"/>
              </a:p>
            </p:txBody>
          </p:sp>
          <p:sp>
            <p:nvSpPr>
              <p:cNvPr id="588" name="Freeform 284">
                <a:extLst>
                  <a:ext uri="{FF2B5EF4-FFF2-40B4-BE49-F238E27FC236}">
                    <a16:creationId xmlns:a16="http://schemas.microsoft.com/office/drawing/2014/main" id="{5984F19F-4FB1-38E8-7D19-69074E5066BA}"/>
                  </a:ext>
                </a:extLst>
              </p:cNvPr>
              <p:cNvSpPr/>
              <p:nvPr/>
            </p:nvSpPr>
            <p:spPr>
              <a:xfrm>
                <a:off x="6224033" y="4746279"/>
                <a:ext cx="63421" cy="34436"/>
              </a:xfrm>
              <a:custGeom>
                <a:avLst/>
                <a:gdLst>
                  <a:gd name="csX0" fmla="*/ 59748 w 63421"/>
                  <a:gd name="csY0" fmla="*/ 17546 h 34436"/>
                  <a:gd name="csX1" fmla="*/ 55259 w 63421"/>
                  <a:gd name="csY1" fmla="*/ 18999 h 34436"/>
                  <a:gd name="csX2" fmla="*/ 40110 w 63421"/>
                  <a:gd name="csY2" fmla="*/ 21972 h 34436"/>
                  <a:gd name="csX3" fmla="*/ 20670 w 63421"/>
                  <a:gd name="csY3" fmla="*/ 9453 h 34436"/>
                  <a:gd name="csX4" fmla="*/ 3969 w 63421"/>
                  <a:gd name="csY4" fmla="*/ 1030 h 34436"/>
                  <a:gd name="csX5" fmla="*/ 2814 w 63421"/>
                  <a:gd name="csY5" fmla="*/ 270 h 34436"/>
                  <a:gd name="csX6" fmla="*/ 2319 w 63421"/>
                  <a:gd name="csY6" fmla="*/ 270 h 34436"/>
                  <a:gd name="csX7" fmla="*/ 2022 w 63421"/>
                  <a:gd name="csY7" fmla="*/ 138 h 34436"/>
                  <a:gd name="csX8" fmla="*/ 701 w 63421"/>
                  <a:gd name="csY8" fmla="*/ 5324 h 34436"/>
                  <a:gd name="csX9" fmla="*/ 4035 w 63421"/>
                  <a:gd name="csY9" fmla="*/ 8627 h 34436"/>
                  <a:gd name="csX10" fmla="*/ 16940 w 63421"/>
                  <a:gd name="csY10" fmla="*/ 16224 h 34436"/>
                  <a:gd name="csX11" fmla="*/ 36875 w 63421"/>
                  <a:gd name="csY11" fmla="*/ 30593 h 34436"/>
                  <a:gd name="csX12" fmla="*/ 63279 w 63421"/>
                  <a:gd name="csY12" fmla="*/ 25440 h 34436"/>
                  <a:gd name="csX13" fmla="*/ 59715 w 63421"/>
                  <a:gd name="csY13" fmla="*/ 17546 h 34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3421" h="34436">
                    <a:moveTo>
                      <a:pt x="59748" y="17546"/>
                    </a:moveTo>
                    <a:cubicBezTo>
                      <a:pt x="58064" y="16819"/>
                      <a:pt x="56447" y="18140"/>
                      <a:pt x="55259" y="18999"/>
                    </a:cubicBezTo>
                    <a:cubicBezTo>
                      <a:pt x="49549" y="23095"/>
                      <a:pt x="47305" y="24779"/>
                      <a:pt x="40110" y="21972"/>
                    </a:cubicBezTo>
                    <a:cubicBezTo>
                      <a:pt x="32815" y="19164"/>
                      <a:pt x="26181" y="15068"/>
                      <a:pt x="20670" y="9453"/>
                    </a:cubicBezTo>
                    <a:cubicBezTo>
                      <a:pt x="15026" y="3672"/>
                      <a:pt x="10504" y="3837"/>
                      <a:pt x="3969" y="1030"/>
                    </a:cubicBezTo>
                    <a:cubicBezTo>
                      <a:pt x="3672" y="600"/>
                      <a:pt x="3309" y="270"/>
                      <a:pt x="2814" y="270"/>
                    </a:cubicBezTo>
                    <a:lnTo>
                      <a:pt x="2319" y="270"/>
                    </a:lnTo>
                    <a:cubicBezTo>
                      <a:pt x="2319" y="270"/>
                      <a:pt x="2121" y="171"/>
                      <a:pt x="2022" y="138"/>
                    </a:cubicBezTo>
                    <a:cubicBezTo>
                      <a:pt x="41" y="-853"/>
                      <a:pt x="-652" y="3771"/>
                      <a:pt x="701" y="5324"/>
                    </a:cubicBezTo>
                    <a:cubicBezTo>
                      <a:pt x="1725" y="7306"/>
                      <a:pt x="1923" y="7306"/>
                      <a:pt x="4035" y="8627"/>
                    </a:cubicBezTo>
                    <a:cubicBezTo>
                      <a:pt x="8260" y="11269"/>
                      <a:pt x="12583" y="13912"/>
                      <a:pt x="16940" y="16224"/>
                    </a:cubicBezTo>
                    <a:cubicBezTo>
                      <a:pt x="24333" y="20155"/>
                      <a:pt x="29152" y="26761"/>
                      <a:pt x="36875" y="30593"/>
                    </a:cubicBezTo>
                    <a:cubicBezTo>
                      <a:pt x="44532" y="34425"/>
                      <a:pt x="61200" y="38719"/>
                      <a:pt x="63279" y="25440"/>
                    </a:cubicBezTo>
                    <a:cubicBezTo>
                      <a:pt x="63807" y="22071"/>
                      <a:pt x="62916" y="18900"/>
                      <a:pt x="59715" y="17546"/>
                    </a:cubicBezTo>
                    <a:close/>
                  </a:path>
                </a:pathLst>
              </a:custGeom>
              <a:grpFill/>
              <a:ln w="3294" cap="flat">
                <a:noFill/>
                <a:prstDash val="solid"/>
                <a:miter/>
              </a:ln>
            </p:spPr>
            <p:txBody>
              <a:bodyPr/>
              <a:lstStyle/>
              <a:p>
                <a:endParaRPr lang="en-US"/>
              </a:p>
            </p:txBody>
          </p:sp>
          <p:sp>
            <p:nvSpPr>
              <p:cNvPr id="589" name="Freeform 285">
                <a:extLst>
                  <a:ext uri="{FF2B5EF4-FFF2-40B4-BE49-F238E27FC236}">
                    <a16:creationId xmlns:a16="http://schemas.microsoft.com/office/drawing/2014/main" id="{7EFF8B3A-297D-BC1A-6B3B-13C34D46FB4C}"/>
                  </a:ext>
                </a:extLst>
              </p:cNvPr>
              <p:cNvSpPr/>
              <p:nvPr/>
            </p:nvSpPr>
            <p:spPr>
              <a:xfrm>
                <a:off x="6165243" y="4709541"/>
                <a:ext cx="189283" cy="246763"/>
              </a:xfrm>
              <a:custGeom>
                <a:avLst/>
                <a:gdLst>
                  <a:gd name="csX0" fmla="*/ 176098 w 189283"/>
                  <a:gd name="csY0" fmla="*/ 226444 h 246763"/>
                  <a:gd name="csX1" fmla="*/ 146922 w 189283"/>
                  <a:gd name="csY1" fmla="*/ 199061 h 246763"/>
                  <a:gd name="csX2" fmla="*/ 123158 w 189283"/>
                  <a:gd name="csY2" fmla="*/ 169300 h 246763"/>
                  <a:gd name="csX3" fmla="*/ 88602 w 189283"/>
                  <a:gd name="csY3" fmla="*/ 131842 h 246763"/>
                  <a:gd name="csX4" fmla="*/ 43550 w 189283"/>
                  <a:gd name="csY4" fmla="*/ 60163 h 246763"/>
                  <a:gd name="csX5" fmla="*/ 18334 w 189283"/>
                  <a:gd name="csY5" fmla="*/ 19006 h 246763"/>
                  <a:gd name="csX6" fmla="*/ 3448 w 189283"/>
                  <a:gd name="csY6" fmla="*/ 1730 h 246763"/>
                  <a:gd name="csX7" fmla="*/ 2326 w 189283"/>
                  <a:gd name="csY7" fmla="*/ 442 h 246763"/>
                  <a:gd name="csX8" fmla="*/ 379 w 189283"/>
                  <a:gd name="csY8" fmla="*/ 5033 h 246763"/>
                  <a:gd name="csX9" fmla="*/ 1963 w 189283"/>
                  <a:gd name="csY9" fmla="*/ 7280 h 246763"/>
                  <a:gd name="csX10" fmla="*/ 2359 w 189283"/>
                  <a:gd name="csY10" fmla="*/ 7346 h 246763"/>
                  <a:gd name="csX11" fmla="*/ 18730 w 189283"/>
                  <a:gd name="csY11" fmla="*/ 38065 h 246763"/>
                  <a:gd name="csX12" fmla="*/ 37708 w 189283"/>
                  <a:gd name="csY12" fmla="*/ 71427 h 246763"/>
                  <a:gd name="csX13" fmla="*/ 54837 w 189283"/>
                  <a:gd name="csY13" fmla="*/ 105020 h 246763"/>
                  <a:gd name="csX14" fmla="*/ 80284 w 189283"/>
                  <a:gd name="csY14" fmla="*/ 137127 h 246763"/>
                  <a:gd name="csX15" fmla="*/ 129297 w 189283"/>
                  <a:gd name="csY15" fmla="*/ 198863 h 246763"/>
                  <a:gd name="csX16" fmla="*/ 159464 w 189283"/>
                  <a:gd name="csY16" fmla="*/ 228459 h 246763"/>
                  <a:gd name="csX17" fmla="*/ 185769 w 189283"/>
                  <a:gd name="csY17" fmla="*/ 246330 h 246763"/>
                  <a:gd name="csX18" fmla="*/ 187617 w 189283"/>
                  <a:gd name="csY18" fmla="*/ 245966 h 246763"/>
                  <a:gd name="csX19" fmla="*/ 189135 w 189283"/>
                  <a:gd name="csY19" fmla="*/ 243852 h 246763"/>
                  <a:gd name="csX20" fmla="*/ 176032 w 189283"/>
                  <a:gd name="csY20" fmla="*/ 226411 h 2467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89283" h="246763">
                    <a:moveTo>
                      <a:pt x="176098" y="226444"/>
                    </a:moveTo>
                    <a:cubicBezTo>
                      <a:pt x="165801" y="217823"/>
                      <a:pt x="157417" y="207484"/>
                      <a:pt x="146922" y="199061"/>
                    </a:cubicBezTo>
                    <a:cubicBezTo>
                      <a:pt x="137482" y="191530"/>
                      <a:pt x="132631" y="177558"/>
                      <a:pt x="123158" y="169300"/>
                    </a:cubicBezTo>
                    <a:cubicBezTo>
                      <a:pt x="111045" y="158763"/>
                      <a:pt x="97843" y="145055"/>
                      <a:pt x="88602" y="131842"/>
                    </a:cubicBezTo>
                    <a:cubicBezTo>
                      <a:pt x="72561" y="108885"/>
                      <a:pt x="57082" y="84871"/>
                      <a:pt x="43550" y="60163"/>
                    </a:cubicBezTo>
                    <a:cubicBezTo>
                      <a:pt x="35694" y="45795"/>
                      <a:pt x="25001" y="34200"/>
                      <a:pt x="18334" y="19006"/>
                    </a:cubicBezTo>
                    <a:cubicBezTo>
                      <a:pt x="16287" y="14315"/>
                      <a:pt x="9323" y="3415"/>
                      <a:pt x="3448" y="1730"/>
                    </a:cubicBezTo>
                    <a:cubicBezTo>
                      <a:pt x="3052" y="1301"/>
                      <a:pt x="2722" y="839"/>
                      <a:pt x="2326" y="442"/>
                    </a:cubicBezTo>
                    <a:cubicBezTo>
                      <a:pt x="445" y="-1441"/>
                      <a:pt x="-611" y="3184"/>
                      <a:pt x="379" y="5033"/>
                    </a:cubicBezTo>
                    <a:cubicBezTo>
                      <a:pt x="511" y="6025"/>
                      <a:pt x="940" y="7280"/>
                      <a:pt x="1963" y="7280"/>
                    </a:cubicBezTo>
                    <a:cubicBezTo>
                      <a:pt x="2095" y="7280"/>
                      <a:pt x="2227" y="7346"/>
                      <a:pt x="2359" y="7346"/>
                    </a:cubicBezTo>
                    <a:cubicBezTo>
                      <a:pt x="9752" y="16198"/>
                      <a:pt x="11667" y="28981"/>
                      <a:pt x="18730" y="38065"/>
                    </a:cubicBezTo>
                    <a:cubicBezTo>
                      <a:pt x="26585" y="48173"/>
                      <a:pt x="30480" y="60890"/>
                      <a:pt x="37708" y="71427"/>
                    </a:cubicBezTo>
                    <a:cubicBezTo>
                      <a:pt x="44837" y="81865"/>
                      <a:pt x="48170" y="94252"/>
                      <a:pt x="54837" y="105020"/>
                    </a:cubicBezTo>
                    <a:cubicBezTo>
                      <a:pt x="62032" y="116647"/>
                      <a:pt x="72033" y="126161"/>
                      <a:pt x="80284" y="137127"/>
                    </a:cubicBezTo>
                    <a:cubicBezTo>
                      <a:pt x="96061" y="158135"/>
                      <a:pt x="112200" y="178879"/>
                      <a:pt x="129297" y="198863"/>
                    </a:cubicBezTo>
                    <a:cubicBezTo>
                      <a:pt x="138406" y="209499"/>
                      <a:pt x="149298" y="218880"/>
                      <a:pt x="159464" y="228459"/>
                    </a:cubicBezTo>
                    <a:cubicBezTo>
                      <a:pt x="167286" y="235792"/>
                      <a:pt x="178343" y="238897"/>
                      <a:pt x="185769" y="246330"/>
                    </a:cubicBezTo>
                    <a:cubicBezTo>
                      <a:pt x="186561" y="247122"/>
                      <a:pt x="187188" y="246726"/>
                      <a:pt x="187617" y="245966"/>
                    </a:cubicBezTo>
                    <a:cubicBezTo>
                      <a:pt x="188574" y="245900"/>
                      <a:pt x="189003" y="244645"/>
                      <a:pt x="189135" y="243852"/>
                    </a:cubicBezTo>
                    <a:cubicBezTo>
                      <a:pt x="190555" y="235396"/>
                      <a:pt x="181478" y="230970"/>
                      <a:pt x="176032" y="226411"/>
                    </a:cubicBezTo>
                    <a:close/>
                  </a:path>
                </a:pathLst>
              </a:custGeom>
              <a:grpFill/>
              <a:ln w="3294" cap="flat">
                <a:noFill/>
                <a:prstDash val="solid"/>
                <a:miter/>
              </a:ln>
            </p:spPr>
            <p:txBody>
              <a:bodyPr/>
              <a:lstStyle/>
              <a:p>
                <a:endParaRPr lang="en-US"/>
              </a:p>
            </p:txBody>
          </p:sp>
          <p:sp>
            <p:nvSpPr>
              <p:cNvPr id="595" name="Freeform 286">
                <a:extLst>
                  <a:ext uri="{FF2B5EF4-FFF2-40B4-BE49-F238E27FC236}">
                    <a16:creationId xmlns:a16="http://schemas.microsoft.com/office/drawing/2014/main" id="{DDA196DB-D631-4402-5B17-252EDBB1D53D}"/>
                  </a:ext>
                </a:extLst>
              </p:cNvPr>
              <p:cNvSpPr/>
              <p:nvPr/>
            </p:nvSpPr>
            <p:spPr>
              <a:xfrm>
                <a:off x="6359162" y="4942659"/>
                <a:ext cx="20894" cy="21923"/>
              </a:xfrm>
              <a:custGeom>
                <a:avLst/>
                <a:gdLst>
                  <a:gd name="csX0" fmla="*/ 20102 w 20894"/>
                  <a:gd name="csY0" fmla="*/ 16416 h 21923"/>
                  <a:gd name="csX1" fmla="*/ 16736 w 20894"/>
                  <a:gd name="csY1" fmla="*/ 12089 h 21923"/>
                  <a:gd name="csX2" fmla="*/ 11323 w 20894"/>
                  <a:gd name="csY2" fmla="*/ 8752 h 21923"/>
                  <a:gd name="csX3" fmla="*/ 6207 w 20894"/>
                  <a:gd name="csY3" fmla="*/ 3765 h 21923"/>
                  <a:gd name="csX4" fmla="*/ 3039 w 20894"/>
                  <a:gd name="csY4" fmla="*/ 1254 h 21923"/>
                  <a:gd name="csX5" fmla="*/ 1421 w 20894"/>
                  <a:gd name="csY5" fmla="*/ 197 h 21923"/>
                  <a:gd name="csX6" fmla="*/ 35 w 20894"/>
                  <a:gd name="csY6" fmla="*/ 2708 h 21923"/>
                  <a:gd name="csX7" fmla="*/ 1190 w 20894"/>
                  <a:gd name="csY7" fmla="*/ 6275 h 21923"/>
                  <a:gd name="csX8" fmla="*/ 9013 w 20894"/>
                  <a:gd name="csY8" fmla="*/ 13476 h 21923"/>
                  <a:gd name="csX9" fmla="*/ 15218 w 20894"/>
                  <a:gd name="csY9" fmla="*/ 17374 h 21923"/>
                  <a:gd name="csX10" fmla="*/ 18419 w 20894"/>
                  <a:gd name="csY10" fmla="*/ 21437 h 21923"/>
                  <a:gd name="csX11" fmla="*/ 20894 w 20894"/>
                  <a:gd name="csY11" fmla="*/ 18926 h 21923"/>
                  <a:gd name="csX12" fmla="*/ 20894 w 20894"/>
                  <a:gd name="csY12" fmla="*/ 18695 h 21923"/>
                  <a:gd name="csX13" fmla="*/ 20069 w 20894"/>
                  <a:gd name="csY13" fmla="*/ 16416 h 21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894" h="21923">
                    <a:moveTo>
                      <a:pt x="20102" y="16416"/>
                    </a:moveTo>
                    <a:cubicBezTo>
                      <a:pt x="19046" y="15128"/>
                      <a:pt x="18089" y="13080"/>
                      <a:pt x="16736" y="12089"/>
                    </a:cubicBezTo>
                    <a:cubicBezTo>
                      <a:pt x="15019" y="10800"/>
                      <a:pt x="13303" y="9644"/>
                      <a:pt x="11323" y="8752"/>
                    </a:cubicBezTo>
                    <a:cubicBezTo>
                      <a:pt x="9508" y="7927"/>
                      <a:pt x="7494" y="5317"/>
                      <a:pt x="6207" y="3765"/>
                    </a:cubicBezTo>
                    <a:cubicBezTo>
                      <a:pt x="5349" y="2708"/>
                      <a:pt x="4227" y="1915"/>
                      <a:pt x="3039" y="1254"/>
                    </a:cubicBezTo>
                    <a:cubicBezTo>
                      <a:pt x="2742" y="263"/>
                      <a:pt x="2180" y="-331"/>
                      <a:pt x="1421" y="197"/>
                    </a:cubicBezTo>
                    <a:cubicBezTo>
                      <a:pt x="530" y="825"/>
                      <a:pt x="134" y="1585"/>
                      <a:pt x="35" y="2708"/>
                    </a:cubicBezTo>
                    <a:cubicBezTo>
                      <a:pt x="-64" y="3864"/>
                      <a:pt x="-31" y="5647"/>
                      <a:pt x="1190" y="6275"/>
                    </a:cubicBezTo>
                    <a:cubicBezTo>
                      <a:pt x="4194" y="7795"/>
                      <a:pt x="6801" y="10966"/>
                      <a:pt x="9013" y="13476"/>
                    </a:cubicBezTo>
                    <a:cubicBezTo>
                      <a:pt x="10597" y="15293"/>
                      <a:pt x="13732" y="15260"/>
                      <a:pt x="15218" y="17374"/>
                    </a:cubicBezTo>
                    <a:cubicBezTo>
                      <a:pt x="16208" y="18761"/>
                      <a:pt x="17330" y="20115"/>
                      <a:pt x="18419" y="21437"/>
                    </a:cubicBezTo>
                    <a:cubicBezTo>
                      <a:pt x="19838" y="23154"/>
                      <a:pt x="20894" y="19851"/>
                      <a:pt x="20894" y="18926"/>
                    </a:cubicBezTo>
                    <a:lnTo>
                      <a:pt x="20894" y="18695"/>
                    </a:lnTo>
                    <a:cubicBezTo>
                      <a:pt x="20894" y="17572"/>
                      <a:pt x="20531" y="16845"/>
                      <a:pt x="20069" y="16416"/>
                    </a:cubicBezTo>
                    <a:close/>
                  </a:path>
                </a:pathLst>
              </a:custGeom>
              <a:grpFill/>
              <a:ln w="3294" cap="flat">
                <a:noFill/>
                <a:prstDash val="solid"/>
                <a:miter/>
              </a:ln>
            </p:spPr>
            <p:txBody>
              <a:bodyPr/>
              <a:lstStyle/>
              <a:p>
                <a:endParaRPr lang="en-US"/>
              </a:p>
            </p:txBody>
          </p:sp>
          <p:sp>
            <p:nvSpPr>
              <p:cNvPr id="596" name="Freeform 287">
                <a:extLst>
                  <a:ext uri="{FF2B5EF4-FFF2-40B4-BE49-F238E27FC236}">
                    <a16:creationId xmlns:a16="http://schemas.microsoft.com/office/drawing/2014/main" id="{9C002DBC-CF9E-4CF5-D677-BBBC8B23ACB9}"/>
                  </a:ext>
                </a:extLst>
              </p:cNvPr>
              <p:cNvSpPr/>
              <p:nvPr/>
            </p:nvSpPr>
            <p:spPr>
              <a:xfrm>
                <a:off x="6353623" y="4917141"/>
                <a:ext cx="5907" cy="8008"/>
              </a:xfrm>
              <a:custGeom>
                <a:avLst/>
                <a:gdLst>
                  <a:gd name="csX0" fmla="*/ 5278 w 5907"/>
                  <a:gd name="csY0" fmla="*/ 2791 h 8008"/>
                  <a:gd name="csX1" fmla="*/ 3826 w 5907"/>
                  <a:gd name="csY1" fmla="*/ 1206 h 8008"/>
                  <a:gd name="csX2" fmla="*/ 3166 w 5907"/>
                  <a:gd name="csY2" fmla="*/ 710 h 8008"/>
                  <a:gd name="csX3" fmla="*/ 1647 w 5907"/>
                  <a:gd name="csY3" fmla="*/ 17 h 8008"/>
                  <a:gd name="csX4" fmla="*/ 1647 w 5907"/>
                  <a:gd name="csY4" fmla="*/ 5797 h 8008"/>
                  <a:gd name="csX5" fmla="*/ 2142 w 5907"/>
                  <a:gd name="csY5" fmla="*/ 6293 h 8008"/>
                  <a:gd name="csX6" fmla="*/ 2967 w 5907"/>
                  <a:gd name="csY6" fmla="*/ 6788 h 8008"/>
                  <a:gd name="csX7" fmla="*/ 3430 w 5907"/>
                  <a:gd name="csY7" fmla="*/ 7581 h 8008"/>
                  <a:gd name="csX8" fmla="*/ 5674 w 5907"/>
                  <a:gd name="csY8" fmla="*/ 6557 h 8008"/>
                  <a:gd name="csX9" fmla="*/ 5212 w 5907"/>
                  <a:gd name="csY9" fmla="*/ 2824 h 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907" h="8008">
                    <a:moveTo>
                      <a:pt x="5278" y="2791"/>
                    </a:moveTo>
                    <a:cubicBezTo>
                      <a:pt x="5047" y="2031"/>
                      <a:pt x="4684" y="1305"/>
                      <a:pt x="3826" y="1206"/>
                    </a:cubicBezTo>
                    <a:cubicBezTo>
                      <a:pt x="3562" y="1173"/>
                      <a:pt x="3330" y="875"/>
                      <a:pt x="3166" y="710"/>
                    </a:cubicBezTo>
                    <a:cubicBezTo>
                      <a:pt x="2703" y="281"/>
                      <a:pt x="2274" y="116"/>
                      <a:pt x="1647" y="17"/>
                    </a:cubicBezTo>
                    <a:cubicBezTo>
                      <a:pt x="-432" y="-347"/>
                      <a:pt x="-663" y="5401"/>
                      <a:pt x="1647" y="5797"/>
                    </a:cubicBezTo>
                    <a:cubicBezTo>
                      <a:pt x="1251" y="5731"/>
                      <a:pt x="1977" y="6160"/>
                      <a:pt x="2142" y="6293"/>
                    </a:cubicBezTo>
                    <a:cubicBezTo>
                      <a:pt x="2439" y="6524"/>
                      <a:pt x="2703" y="6689"/>
                      <a:pt x="2967" y="6788"/>
                    </a:cubicBezTo>
                    <a:cubicBezTo>
                      <a:pt x="3132" y="7052"/>
                      <a:pt x="3231" y="7317"/>
                      <a:pt x="3430" y="7581"/>
                    </a:cubicBezTo>
                    <a:cubicBezTo>
                      <a:pt x="4288" y="8704"/>
                      <a:pt x="5410" y="7350"/>
                      <a:pt x="5674" y="6557"/>
                    </a:cubicBezTo>
                    <a:cubicBezTo>
                      <a:pt x="6103" y="5302"/>
                      <a:pt x="5938" y="3914"/>
                      <a:pt x="5212" y="2824"/>
                    </a:cubicBezTo>
                    <a:close/>
                  </a:path>
                </a:pathLst>
              </a:custGeom>
              <a:grpFill/>
              <a:ln w="3294" cap="flat">
                <a:noFill/>
                <a:prstDash val="solid"/>
                <a:miter/>
              </a:ln>
            </p:spPr>
            <p:txBody>
              <a:bodyPr/>
              <a:lstStyle/>
              <a:p>
                <a:endParaRPr lang="en-US"/>
              </a:p>
            </p:txBody>
          </p:sp>
          <p:sp>
            <p:nvSpPr>
              <p:cNvPr id="603" name="Freeform 288">
                <a:extLst>
                  <a:ext uri="{FF2B5EF4-FFF2-40B4-BE49-F238E27FC236}">
                    <a16:creationId xmlns:a16="http://schemas.microsoft.com/office/drawing/2014/main" id="{1C75788D-6975-3563-C801-41CDCE1F78C6}"/>
                  </a:ext>
                </a:extLst>
              </p:cNvPr>
              <p:cNvSpPr/>
              <p:nvPr/>
            </p:nvSpPr>
            <p:spPr>
              <a:xfrm>
                <a:off x="6332066" y="4913308"/>
                <a:ext cx="23217" cy="20114"/>
              </a:xfrm>
              <a:custGeom>
                <a:avLst/>
                <a:gdLst>
                  <a:gd name="csX0" fmla="*/ 22576 w 23217"/>
                  <a:gd name="csY0" fmla="*/ 14618 h 20114"/>
                  <a:gd name="csX1" fmla="*/ 12444 w 23217"/>
                  <a:gd name="csY1" fmla="*/ 8111 h 20114"/>
                  <a:gd name="csX2" fmla="*/ 6635 w 23217"/>
                  <a:gd name="csY2" fmla="*/ 3717 h 20114"/>
                  <a:gd name="csX3" fmla="*/ 2146 w 23217"/>
                  <a:gd name="csY3" fmla="*/ 51 h 20114"/>
                  <a:gd name="csX4" fmla="*/ 67 w 23217"/>
                  <a:gd name="csY4" fmla="*/ 3783 h 20114"/>
                  <a:gd name="csX5" fmla="*/ 859 w 23217"/>
                  <a:gd name="csY5" fmla="*/ 6062 h 20114"/>
                  <a:gd name="csX6" fmla="*/ 3466 w 23217"/>
                  <a:gd name="csY6" fmla="*/ 9597 h 20114"/>
                  <a:gd name="csX7" fmla="*/ 7559 w 23217"/>
                  <a:gd name="csY7" fmla="*/ 13429 h 20114"/>
                  <a:gd name="csX8" fmla="*/ 21322 w 23217"/>
                  <a:gd name="csY8" fmla="*/ 19903 h 20114"/>
                  <a:gd name="csX9" fmla="*/ 22609 w 23217"/>
                  <a:gd name="csY9" fmla="*/ 14618 h 201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217" h="20114">
                    <a:moveTo>
                      <a:pt x="22576" y="14618"/>
                    </a:moveTo>
                    <a:cubicBezTo>
                      <a:pt x="19738" y="11612"/>
                      <a:pt x="15414" y="10984"/>
                      <a:pt x="12444" y="8111"/>
                    </a:cubicBezTo>
                    <a:cubicBezTo>
                      <a:pt x="10661" y="6426"/>
                      <a:pt x="8483" y="5336"/>
                      <a:pt x="6635" y="3717"/>
                    </a:cubicBezTo>
                    <a:cubicBezTo>
                      <a:pt x="5315" y="2561"/>
                      <a:pt x="3895" y="513"/>
                      <a:pt x="2146" y="51"/>
                    </a:cubicBezTo>
                    <a:cubicBezTo>
                      <a:pt x="463" y="-379"/>
                      <a:pt x="-230" y="2000"/>
                      <a:pt x="67" y="3783"/>
                    </a:cubicBezTo>
                    <a:cubicBezTo>
                      <a:pt x="133" y="4741"/>
                      <a:pt x="430" y="5666"/>
                      <a:pt x="859" y="6062"/>
                    </a:cubicBezTo>
                    <a:cubicBezTo>
                      <a:pt x="1981" y="7086"/>
                      <a:pt x="2080" y="8804"/>
                      <a:pt x="3466" y="9597"/>
                    </a:cubicBezTo>
                    <a:cubicBezTo>
                      <a:pt x="5051" y="10489"/>
                      <a:pt x="5678" y="12537"/>
                      <a:pt x="7559" y="13429"/>
                    </a:cubicBezTo>
                    <a:cubicBezTo>
                      <a:pt x="12246" y="15642"/>
                      <a:pt x="16899" y="17095"/>
                      <a:pt x="21322" y="19903"/>
                    </a:cubicBezTo>
                    <a:cubicBezTo>
                      <a:pt x="23467" y="21257"/>
                      <a:pt x="23633" y="15708"/>
                      <a:pt x="22609" y="14618"/>
                    </a:cubicBezTo>
                    <a:close/>
                  </a:path>
                </a:pathLst>
              </a:custGeom>
              <a:grpFill/>
              <a:ln w="3294" cap="flat">
                <a:noFill/>
                <a:prstDash val="solid"/>
                <a:miter/>
              </a:ln>
            </p:spPr>
            <p:txBody>
              <a:bodyPr/>
              <a:lstStyle/>
              <a:p>
                <a:endParaRPr lang="en-US"/>
              </a:p>
            </p:txBody>
          </p:sp>
          <p:sp>
            <p:nvSpPr>
              <p:cNvPr id="604" name="Freeform 289">
                <a:extLst>
                  <a:ext uri="{FF2B5EF4-FFF2-40B4-BE49-F238E27FC236}">
                    <a16:creationId xmlns:a16="http://schemas.microsoft.com/office/drawing/2014/main" id="{A0759B40-FA40-CE8F-D052-8E33CC4E111B}"/>
                  </a:ext>
                </a:extLst>
              </p:cNvPr>
              <p:cNvSpPr/>
              <p:nvPr/>
            </p:nvSpPr>
            <p:spPr>
              <a:xfrm>
                <a:off x="6331629" y="4887384"/>
                <a:ext cx="6692" cy="10884"/>
              </a:xfrm>
              <a:custGeom>
                <a:avLst/>
                <a:gdLst>
                  <a:gd name="csX0" fmla="*/ 5719 w 6692"/>
                  <a:gd name="csY0" fmla="*/ 5429 h 10884"/>
                  <a:gd name="csX1" fmla="*/ 4135 w 6692"/>
                  <a:gd name="csY1" fmla="*/ 3117 h 10884"/>
                  <a:gd name="csX2" fmla="*/ 1660 w 6692"/>
                  <a:gd name="csY2" fmla="*/ 12 h 10884"/>
                  <a:gd name="csX3" fmla="*/ 10 w 6692"/>
                  <a:gd name="csY3" fmla="*/ 2919 h 10884"/>
                  <a:gd name="csX4" fmla="*/ 10 w 6692"/>
                  <a:gd name="csY4" fmla="*/ 3150 h 10884"/>
                  <a:gd name="csX5" fmla="*/ 10 w 6692"/>
                  <a:gd name="csY5" fmla="*/ 3613 h 10884"/>
                  <a:gd name="csX6" fmla="*/ 1198 w 6692"/>
                  <a:gd name="csY6" fmla="*/ 6684 h 10884"/>
                  <a:gd name="csX7" fmla="*/ 1495 w 6692"/>
                  <a:gd name="csY7" fmla="*/ 6982 h 10884"/>
                  <a:gd name="csX8" fmla="*/ 2089 w 6692"/>
                  <a:gd name="csY8" fmla="*/ 8336 h 10884"/>
                  <a:gd name="csX9" fmla="*/ 5026 w 6692"/>
                  <a:gd name="csY9" fmla="*/ 10880 h 10884"/>
                  <a:gd name="csX10" fmla="*/ 5719 w 6692"/>
                  <a:gd name="csY10" fmla="*/ 5429 h 10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92" h="10884">
                    <a:moveTo>
                      <a:pt x="5719" y="5429"/>
                    </a:moveTo>
                    <a:cubicBezTo>
                      <a:pt x="5191" y="4637"/>
                      <a:pt x="4696" y="3844"/>
                      <a:pt x="4135" y="3117"/>
                    </a:cubicBezTo>
                    <a:cubicBezTo>
                      <a:pt x="3805" y="1697"/>
                      <a:pt x="3244" y="276"/>
                      <a:pt x="1660" y="12"/>
                    </a:cubicBezTo>
                    <a:cubicBezTo>
                      <a:pt x="406" y="-186"/>
                      <a:pt x="10" y="2126"/>
                      <a:pt x="10" y="2919"/>
                    </a:cubicBezTo>
                    <a:lnTo>
                      <a:pt x="10" y="3150"/>
                    </a:lnTo>
                    <a:cubicBezTo>
                      <a:pt x="10" y="3150"/>
                      <a:pt x="10" y="3447"/>
                      <a:pt x="10" y="3613"/>
                    </a:cubicBezTo>
                    <a:cubicBezTo>
                      <a:pt x="-56" y="4769"/>
                      <a:pt x="208" y="5991"/>
                      <a:pt x="1198" y="6684"/>
                    </a:cubicBezTo>
                    <a:cubicBezTo>
                      <a:pt x="1330" y="6784"/>
                      <a:pt x="1396" y="6883"/>
                      <a:pt x="1495" y="6982"/>
                    </a:cubicBezTo>
                    <a:cubicBezTo>
                      <a:pt x="1660" y="7444"/>
                      <a:pt x="1858" y="7907"/>
                      <a:pt x="2089" y="8336"/>
                    </a:cubicBezTo>
                    <a:cubicBezTo>
                      <a:pt x="2617" y="9426"/>
                      <a:pt x="3640" y="10979"/>
                      <a:pt x="5026" y="10880"/>
                    </a:cubicBezTo>
                    <a:cubicBezTo>
                      <a:pt x="7205" y="10747"/>
                      <a:pt x="7040" y="6651"/>
                      <a:pt x="5719" y="5429"/>
                    </a:cubicBezTo>
                    <a:close/>
                  </a:path>
                </a:pathLst>
              </a:custGeom>
              <a:grpFill/>
              <a:ln w="3294" cap="flat">
                <a:noFill/>
                <a:prstDash val="solid"/>
                <a:miter/>
              </a:ln>
            </p:spPr>
            <p:txBody>
              <a:bodyPr/>
              <a:lstStyle/>
              <a:p>
                <a:endParaRPr lang="en-US"/>
              </a:p>
            </p:txBody>
          </p:sp>
          <p:sp>
            <p:nvSpPr>
              <p:cNvPr id="605" name="Freeform 290">
                <a:extLst>
                  <a:ext uri="{FF2B5EF4-FFF2-40B4-BE49-F238E27FC236}">
                    <a16:creationId xmlns:a16="http://schemas.microsoft.com/office/drawing/2014/main" id="{7AA76729-14DA-9959-13E3-CDDAC428A980}"/>
                  </a:ext>
                </a:extLst>
              </p:cNvPr>
              <p:cNvSpPr/>
              <p:nvPr/>
            </p:nvSpPr>
            <p:spPr>
              <a:xfrm>
                <a:off x="6334964" y="4902641"/>
                <a:ext cx="11296" cy="12072"/>
              </a:xfrm>
              <a:custGeom>
                <a:avLst/>
                <a:gdLst>
                  <a:gd name="csX0" fmla="*/ 10107 w 11296"/>
                  <a:gd name="csY0" fmla="*/ 6391 h 12072"/>
                  <a:gd name="csX1" fmla="*/ 5948 w 11296"/>
                  <a:gd name="csY1" fmla="*/ 3485 h 12072"/>
                  <a:gd name="csX2" fmla="*/ 3968 w 11296"/>
                  <a:gd name="csY2" fmla="*/ 1602 h 12072"/>
                  <a:gd name="csX3" fmla="*/ 3176 w 11296"/>
                  <a:gd name="csY3" fmla="*/ 1040 h 12072"/>
                  <a:gd name="csX4" fmla="*/ 2945 w 11296"/>
                  <a:gd name="csY4" fmla="*/ 1040 h 12072"/>
                  <a:gd name="csX5" fmla="*/ 833 w 11296"/>
                  <a:gd name="csY5" fmla="*/ 380 h 12072"/>
                  <a:gd name="csX6" fmla="*/ 238 w 11296"/>
                  <a:gd name="csY6" fmla="*/ 4343 h 12072"/>
                  <a:gd name="csX7" fmla="*/ 1724 w 11296"/>
                  <a:gd name="csY7" fmla="*/ 6292 h 12072"/>
                  <a:gd name="csX8" fmla="*/ 2318 w 11296"/>
                  <a:gd name="csY8" fmla="*/ 6755 h 12072"/>
                  <a:gd name="csX9" fmla="*/ 9645 w 11296"/>
                  <a:gd name="csY9" fmla="*/ 12073 h 12072"/>
                  <a:gd name="csX10" fmla="*/ 11229 w 11296"/>
                  <a:gd name="csY10" fmla="*/ 9959 h 12072"/>
                  <a:gd name="csX11" fmla="*/ 10074 w 11296"/>
                  <a:gd name="csY11" fmla="*/ 6391 h 12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296" h="12072">
                    <a:moveTo>
                      <a:pt x="10107" y="6391"/>
                    </a:moveTo>
                    <a:cubicBezTo>
                      <a:pt x="8721" y="5466"/>
                      <a:pt x="7104" y="4707"/>
                      <a:pt x="5948" y="3485"/>
                    </a:cubicBezTo>
                    <a:cubicBezTo>
                      <a:pt x="5321" y="2824"/>
                      <a:pt x="4628" y="2229"/>
                      <a:pt x="3968" y="1602"/>
                    </a:cubicBezTo>
                    <a:cubicBezTo>
                      <a:pt x="3737" y="1370"/>
                      <a:pt x="3440" y="1205"/>
                      <a:pt x="3176" y="1040"/>
                    </a:cubicBezTo>
                    <a:cubicBezTo>
                      <a:pt x="2681" y="743"/>
                      <a:pt x="2780" y="710"/>
                      <a:pt x="2945" y="1040"/>
                    </a:cubicBezTo>
                    <a:cubicBezTo>
                      <a:pt x="2516" y="214"/>
                      <a:pt x="1658" y="-446"/>
                      <a:pt x="833" y="380"/>
                    </a:cubicBezTo>
                    <a:cubicBezTo>
                      <a:pt x="-125" y="1370"/>
                      <a:pt x="-158" y="3121"/>
                      <a:pt x="238" y="4343"/>
                    </a:cubicBezTo>
                    <a:cubicBezTo>
                      <a:pt x="503" y="5202"/>
                      <a:pt x="965" y="5797"/>
                      <a:pt x="1724" y="6292"/>
                    </a:cubicBezTo>
                    <a:cubicBezTo>
                      <a:pt x="1922" y="6424"/>
                      <a:pt x="2120" y="6589"/>
                      <a:pt x="2318" y="6755"/>
                    </a:cubicBezTo>
                    <a:cubicBezTo>
                      <a:pt x="3209" y="9727"/>
                      <a:pt x="6575" y="12040"/>
                      <a:pt x="9645" y="12073"/>
                    </a:cubicBezTo>
                    <a:cubicBezTo>
                      <a:pt x="10668" y="12073"/>
                      <a:pt x="11130" y="10718"/>
                      <a:pt x="11229" y="9959"/>
                    </a:cubicBezTo>
                    <a:cubicBezTo>
                      <a:pt x="11427" y="8703"/>
                      <a:pt x="11229" y="7151"/>
                      <a:pt x="10074" y="6391"/>
                    </a:cubicBezTo>
                    <a:close/>
                  </a:path>
                </a:pathLst>
              </a:custGeom>
              <a:grpFill/>
              <a:ln w="3294" cap="flat">
                <a:noFill/>
                <a:prstDash val="solid"/>
                <a:miter/>
              </a:ln>
            </p:spPr>
            <p:txBody>
              <a:bodyPr/>
              <a:lstStyle/>
              <a:p>
                <a:endParaRPr lang="en-US"/>
              </a:p>
            </p:txBody>
          </p:sp>
          <p:sp>
            <p:nvSpPr>
              <p:cNvPr id="606" name="Freeform 291">
                <a:extLst>
                  <a:ext uri="{FF2B5EF4-FFF2-40B4-BE49-F238E27FC236}">
                    <a16:creationId xmlns:a16="http://schemas.microsoft.com/office/drawing/2014/main" id="{53A33473-3C05-AE62-2B7C-44F67543BCBA}"/>
                  </a:ext>
                </a:extLst>
              </p:cNvPr>
              <p:cNvSpPr/>
              <p:nvPr/>
            </p:nvSpPr>
            <p:spPr>
              <a:xfrm>
                <a:off x="6190845" y="4731089"/>
                <a:ext cx="139092" cy="180255"/>
              </a:xfrm>
              <a:custGeom>
                <a:avLst/>
                <a:gdLst>
                  <a:gd name="csX0" fmla="*/ 137955 w 139092"/>
                  <a:gd name="csY0" fmla="*/ 169817 h 180255"/>
                  <a:gd name="csX1" fmla="*/ 124324 w 139092"/>
                  <a:gd name="csY1" fmla="*/ 148941 h 180255"/>
                  <a:gd name="csX2" fmla="*/ 99603 w 139092"/>
                  <a:gd name="csY2" fmla="*/ 124102 h 180255"/>
                  <a:gd name="csX3" fmla="*/ 76664 w 139092"/>
                  <a:gd name="csY3" fmla="*/ 99229 h 180255"/>
                  <a:gd name="csX4" fmla="*/ 41481 w 139092"/>
                  <a:gd name="csY4" fmla="*/ 51267 h 180255"/>
                  <a:gd name="csX5" fmla="*/ 23394 w 139092"/>
                  <a:gd name="csY5" fmla="*/ 26460 h 180255"/>
                  <a:gd name="csX6" fmla="*/ 3855 w 139092"/>
                  <a:gd name="csY6" fmla="*/ 1092 h 180255"/>
                  <a:gd name="csX7" fmla="*/ 2502 w 139092"/>
                  <a:gd name="csY7" fmla="*/ 332 h 180255"/>
                  <a:gd name="csX8" fmla="*/ 819 w 139092"/>
                  <a:gd name="csY8" fmla="*/ 894 h 180255"/>
                  <a:gd name="csX9" fmla="*/ 1182 w 139092"/>
                  <a:gd name="csY9" fmla="*/ 6047 h 180255"/>
                  <a:gd name="csX10" fmla="*/ 28642 w 139092"/>
                  <a:gd name="csY10" fmla="*/ 45751 h 180255"/>
                  <a:gd name="csX11" fmla="*/ 45441 w 139092"/>
                  <a:gd name="csY11" fmla="*/ 70425 h 180255"/>
                  <a:gd name="csX12" fmla="*/ 61713 w 139092"/>
                  <a:gd name="csY12" fmla="*/ 97709 h 180255"/>
                  <a:gd name="csX13" fmla="*/ 97458 w 139092"/>
                  <a:gd name="csY13" fmla="*/ 138536 h 180255"/>
                  <a:gd name="csX14" fmla="*/ 117987 w 139092"/>
                  <a:gd name="csY14" fmla="*/ 163905 h 180255"/>
                  <a:gd name="csX15" fmla="*/ 135975 w 139092"/>
                  <a:gd name="csY15" fmla="*/ 180255 h 180255"/>
                  <a:gd name="csX16" fmla="*/ 136800 w 139092"/>
                  <a:gd name="csY16" fmla="*/ 179859 h 180255"/>
                  <a:gd name="csX17" fmla="*/ 137988 w 139092"/>
                  <a:gd name="csY17" fmla="*/ 169817 h 180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9092" h="180255">
                    <a:moveTo>
                      <a:pt x="137955" y="169817"/>
                    </a:moveTo>
                    <a:cubicBezTo>
                      <a:pt x="137658" y="162187"/>
                      <a:pt x="128681" y="152046"/>
                      <a:pt x="124324" y="148941"/>
                    </a:cubicBezTo>
                    <a:cubicBezTo>
                      <a:pt x="114422" y="141839"/>
                      <a:pt x="108184" y="132690"/>
                      <a:pt x="99603" y="124102"/>
                    </a:cubicBezTo>
                    <a:cubicBezTo>
                      <a:pt x="91484" y="115976"/>
                      <a:pt x="83959" y="108180"/>
                      <a:pt x="76664" y="99229"/>
                    </a:cubicBezTo>
                    <a:cubicBezTo>
                      <a:pt x="64188" y="83869"/>
                      <a:pt x="54452" y="66329"/>
                      <a:pt x="41481" y="51267"/>
                    </a:cubicBezTo>
                    <a:cubicBezTo>
                      <a:pt x="34517" y="43174"/>
                      <a:pt x="29071" y="35346"/>
                      <a:pt x="23394" y="26460"/>
                    </a:cubicBezTo>
                    <a:cubicBezTo>
                      <a:pt x="17684" y="17476"/>
                      <a:pt x="8542" y="10506"/>
                      <a:pt x="3855" y="1092"/>
                    </a:cubicBezTo>
                    <a:cubicBezTo>
                      <a:pt x="3558" y="497"/>
                      <a:pt x="3096" y="266"/>
                      <a:pt x="2502" y="332"/>
                    </a:cubicBezTo>
                    <a:cubicBezTo>
                      <a:pt x="1875" y="-329"/>
                      <a:pt x="1248" y="68"/>
                      <a:pt x="819" y="894"/>
                    </a:cubicBezTo>
                    <a:cubicBezTo>
                      <a:pt x="-403" y="1918"/>
                      <a:pt x="-238" y="5320"/>
                      <a:pt x="1182" y="6047"/>
                    </a:cubicBezTo>
                    <a:cubicBezTo>
                      <a:pt x="9169" y="19821"/>
                      <a:pt x="19070" y="33000"/>
                      <a:pt x="28642" y="45751"/>
                    </a:cubicBezTo>
                    <a:cubicBezTo>
                      <a:pt x="34583" y="53645"/>
                      <a:pt x="40656" y="61771"/>
                      <a:pt x="45441" y="70425"/>
                    </a:cubicBezTo>
                    <a:cubicBezTo>
                      <a:pt x="50656" y="79806"/>
                      <a:pt x="54617" y="89518"/>
                      <a:pt x="61713" y="97709"/>
                    </a:cubicBezTo>
                    <a:cubicBezTo>
                      <a:pt x="73595" y="111417"/>
                      <a:pt x="85444" y="124894"/>
                      <a:pt x="97458" y="138536"/>
                    </a:cubicBezTo>
                    <a:cubicBezTo>
                      <a:pt x="104620" y="146695"/>
                      <a:pt x="110957" y="155614"/>
                      <a:pt x="117987" y="163905"/>
                    </a:cubicBezTo>
                    <a:cubicBezTo>
                      <a:pt x="122575" y="169322"/>
                      <a:pt x="128681" y="178934"/>
                      <a:pt x="135975" y="180255"/>
                    </a:cubicBezTo>
                    <a:cubicBezTo>
                      <a:pt x="136305" y="180255"/>
                      <a:pt x="136569" y="180090"/>
                      <a:pt x="136800" y="179859"/>
                    </a:cubicBezTo>
                    <a:cubicBezTo>
                      <a:pt x="139803" y="175862"/>
                      <a:pt x="139473" y="172790"/>
                      <a:pt x="137988" y="169817"/>
                    </a:cubicBezTo>
                    <a:close/>
                  </a:path>
                </a:pathLst>
              </a:custGeom>
              <a:grpFill/>
              <a:ln w="3294" cap="flat">
                <a:noFill/>
                <a:prstDash val="solid"/>
                <a:miter/>
              </a:ln>
            </p:spPr>
            <p:txBody>
              <a:bodyPr/>
              <a:lstStyle/>
              <a:p>
                <a:endParaRPr lang="en-US"/>
              </a:p>
            </p:txBody>
          </p:sp>
          <p:sp>
            <p:nvSpPr>
              <p:cNvPr id="673" name="Freeform 292">
                <a:extLst>
                  <a:ext uri="{FF2B5EF4-FFF2-40B4-BE49-F238E27FC236}">
                    <a16:creationId xmlns:a16="http://schemas.microsoft.com/office/drawing/2014/main" id="{C60F02CE-07BB-3936-AE63-DBB1CF325EE2}"/>
                  </a:ext>
                </a:extLst>
              </p:cNvPr>
              <p:cNvSpPr/>
              <p:nvPr/>
            </p:nvSpPr>
            <p:spPr>
              <a:xfrm>
                <a:off x="6210887" y="4745841"/>
                <a:ext cx="20493" cy="23252"/>
              </a:xfrm>
              <a:custGeom>
                <a:avLst/>
                <a:gdLst>
                  <a:gd name="csX0" fmla="*/ 20283 w 20493"/>
                  <a:gd name="csY0" fmla="*/ 18513 h 23252"/>
                  <a:gd name="csX1" fmla="*/ 18006 w 20493"/>
                  <a:gd name="csY1" fmla="*/ 15837 h 23252"/>
                  <a:gd name="csX2" fmla="*/ 13550 w 20493"/>
                  <a:gd name="csY2" fmla="*/ 10156 h 23252"/>
                  <a:gd name="csX3" fmla="*/ 8303 w 20493"/>
                  <a:gd name="csY3" fmla="*/ 5333 h 23252"/>
                  <a:gd name="csX4" fmla="*/ 2131 w 20493"/>
                  <a:gd name="csY4" fmla="*/ 81 h 23252"/>
                  <a:gd name="csX5" fmla="*/ 1239 w 20493"/>
                  <a:gd name="csY5" fmla="*/ 5664 h 23252"/>
                  <a:gd name="csX6" fmla="*/ 6619 w 20493"/>
                  <a:gd name="csY6" fmla="*/ 10321 h 23252"/>
                  <a:gd name="csX7" fmla="*/ 11009 w 20493"/>
                  <a:gd name="csY7" fmla="*/ 14318 h 23252"/>
                  <a:gd name="csX8" fmla="*/ 15036 w 20493"/>
                  <a:gd name="csY8" fmla="*/ 19140 h 23252"/>
                  <a:gd name="csX9" fmla="*/ 17412 w 20493"/>
                  <a:gd name="csY9" fmla="*/ 21453 h 23252"/>
                  <a:gd name="csX10" fmla="*/ 19425 w 20493"/>
                  <a:gd name="csY10" fmla="*/ 22774 h 23252"/>
                  <a:gd name="csX11" fmla="*/ 19656 w 20493"/>
                  <a:gd name="csY11" fmla="*/ 22477 h 23252"/>
                  <a:gd name="csX12" fmla="*/ 20250 w 20493"/>
                  <a:gd name="csY12" fmla="*/ 18513 h 23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493" h="23252">
                    <a:moveTo>
                      <a:pt x="20283" y="18513"/>
                    </a:moveTo>
                    <a:cubicBezTo>
                      <a:pt x="19788" y="17225"/>
                      <a:pt x="19062" y="16630"/>
                      <a:pt x="18006" y="15837"/>
                    </a:cubicBezTo>
                    <a:cubicBezTo>
                      <a:pt x="16224" y="14483"/>
                      <a:pt x="15234" y="11741"/>
                      <a:pt x="13550" y="10156"/>
                    </a:cubicBezTo>
                    <a:cubicBezTo>
                      <a:pt x="11834" y="8504"/>
                      <a:pt x="9953" y="7117"/>
                      <a:pt x="8303" y="5333"/>
                    </a:cubicBezTo>
                    <a:cubicBezTo>
                      <a:pt x="6685" y="3583"/>
                      <a:pt x="4408" y="874"/>
                      <a:pt x="2131" y="81"/>
                    </a:cubicBezTo>
                    <a:cubicBezTo>
                      <a:pt x="-279" y="-744"/>
                      <a:pt x="-741" y="4970"/>
                      <a:pt x="1239" y="5664"/>
                    </a:cubicBezTo>
                    <a:cubicBezTo>
                      <a:pt x="3154" y="6324"/>
                      <a:pt x="5200" y="8901"/>
                      <a:pt x="6619" y="10321"/>
                    </a:cubicBezTo>
                    <a:cubicBezTo>
                      <a:pt x="8039" y="11741"/>
                      <a:pt x="9491" y="12997"/>
                      <a:pt x="11009" y="14318"/>
                    </a:cubicBezTo>
                    <a:cubicBezTo>
                      <a:pt x="12626" y="15771"/>
                      <a:pt x="13748" y="17423"/>
                      <a:pt x="15036" y="19140"/>
                    </a:cubicBezTo>
                    <a:cubicBezTo>
                      <a:pt x="15300" y="19504"/>
                      <a:pt x="17379" y="21651"/>
                      <a:pt x="17412" y="21453"/>
                    </a:cubicBezTo>
                    <a:cubicBezTo>
                      <a:pt x="17742" y="22873"/>
                      <a:pt x="18501" y="23897"/>
                      <a:pt x="19425" y="22774"/>
                    </a:cubicBezTo>
                    <a:cubicBezTo>
                      <a:pt x="19491" y="22675"/>
                      <a:pt x="19590" y="22576"/>
                      <a:pt x="19656" y="22477"/>
                    </a:cubicBezTo>
                    <a:cubicBezTo>
                      <a:pt x="20514" y="21420"/>
                      <a:pt x="20713" y="19768"/>
                      <a:pt x="20250" y="18513"/>
                    </a:cubicBezTo>
                    <a:close/>
                  </a:path>
                </a:pathLst>
              </a:custGeom>
              <a:grpFill/>
              <a:ln w="3294" cap="flat">
                <a:noFill/>
                <a:prstDash val="solid"/>
                <a:miter/>
              </a:ln>
            </p:spPr>
            <p:txBody>
              <a:bodyPr/>
              <a:lstStyle/>
              <a:p>
                <a:endParaRPr lang="en-US"/>
              </a:p>
            </p:txBody>
          </p:sp>
          <p:sp>
            <p:nvSpPr>
              <p:cNvPr id="674" name="Freeform 293">
                <a:extLst>
                  <a:ext uri="{FF2B5EF4-FFF2-40B4-BE49-F238E27FC236}">
                    <a16:creationId xmlns:a16="http://schemas.microsoft.com/office/drawing/2014/main" id="{8EFFA885-F22B-DC2E-0EB5-B6D7585E7DFE}"/>
                  </a:ext>
                </a:extLst>
              </p:cNvPr>
              <p:cNvSpPr/>
              <p:nvPr/>
            </p:nvSpPr>
            <p:spPr>
              <a:xfrm>
                <a:off x="6234541" y="4764355"/>
                <a:ext cx="60152" cy="44692"/>
              </a:xfrm>
              <a:custGeom>
                <a:avLst/>
                <a:gdLst>
                  <a:gd name="csX0" fmla="*/ 52606 w 60152"/>
                  <a:gd name="csY0" fmla="*/ 30387 h 44692"/>
                  <a:gd name="csX1" fmla="*/ 51253 w 60152"/>
                  <a:gd name="csY1" fmla="*/ 30817 h 44692"/>
                  <a:gd name="csX2" fmla="*/ 25080 w 60152"/>
                  <a:gd name="csY2" fmla="*/ 19520 h 44692"/>
                  <a:gd name="csX3" fmla="*/ 7950 w 60152"/>
                  <a:gd name="csY3" fmla="*/ 5283 h 44692"/>
                  <a:gd name="csX4" fmla="*/ 2207 w 60152"/>
                  <a:gd name="csY4" fmla="*/ 394 h 44692"/>
                  <a:gd name="csX5" fmla="*/ 557 w 60152"/>
                  <a:gd name="csY5" fmla="*/ 1055 h 44692"/>
                  <a:gd name="csX6" fmla="*/ 557 w 60152"/>
                  <a:gd name="csY6" fmla="*/ 5448 h 44692"/>
                  <a:gd name="csX7" fmla="*/ 557 w 60152"/>
                  <a:gd name="csY7" fmla="*/ 5481 h 44692"/>
                  <a:gd name="csX8" fmla="*/ 44157 w 60152"/>
                  <a:gd name="csY8" fmla="*/ 39273 h 44692"/>
                  <a:gd name="csX9" fmla="*/ 59867 w 60152"/>
                  <a:gd name="csY9" fmla="*/ 42014 h 44692"/>
                  <a:gd name="csX10" fmla="*/ 52507 w 60152"/>
                  <a:gd name="csY10" fmla="*/ 30387 h 44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0152" h="44692">
                    <a:moveTo>
                      <a:pt x="52606" y="30387"/>
                    </a:moveTo>
                    <a:cubicBezTo>
                      <a:pt x="52045" y="29991"/>
                      <a:pt x="51583" y="30288"/>
                      <a:pt x="51253" y="30817"/>
                    </a:cubicBezTo>
                    <a:cubicBezTo>
                      <a:pt x="43497" y="25069"/>
                      <a:pt x="33859" y="24772"/>
                      <a:pt x="25080" y="19520"/>
                    </a:cubicBezTo>
                    <a:cubicBezTo>
                      <a:pt x="19931" y="16415"/>
                      <a:pt x="11053" y="10436"/>
                      <a:pt x="7950" y="5283"/>
                    </a:cubicBezTo>
                    <a:cubicBezTo>
                      <a:pt x="6795" y="3334"/>
                      <a:pt x="4716" y="725"/>
                      <a:pt x="2207" y="394"/>
                    </a:cubicBezTo>
                    <a:cubicBezTo>
                      <a:pt x="1547" y="-398"/>
                      <a:pt x="953" y="97"/>
                      <a:pt x="557" y="1055"/>
                    </a:cubicBezTo>
                    <a:cubicBezTo>
                      <a:pt x="-202" y="2178"/>
                      <a:pt x="-169" y="4358"/>
                      <a:pt x="557" y="5448"/>
                    </a:cubicBezTo>
                    <a:cubicBezTo>
                      <a:pt x="557" y="5448"/>
                      <a:pt x="557" y="5448"/>
                      <a:pt x="557" y="5481"/>
                    </a:cubicBezTo>
                    <a:cubicBezTo>
                      <a:pt x="11977" y="20709"/>
                      <a:pt x="26664" y="32237"/>
                      <a:pt x="44157" y="39273"/>
                    </a:cubicBezTo>
                    <a:cubicBezTo>
                      <a:pt x="47820" y="40759"/>
                      <a:pt x="57623" y="48786"/>
                      <a:pt x="59867" y="42014"/>
                    </a:cubicBezTo>
                    <a:cubicBezTo>
                      <a:pt x="61485" y="37192"/>
                      <a:pt x="55841" y="32600"/>
                      <a:pt x="52507" y="30387"/>
                    </a:cubicBezTo>
                    <a:close/>
                  </a:path>
                </a:pathLst>
              </a:custGeom>
              <a:grpFill/>
              <a:ln w="3294" cap="flat">
                <a:noFill/>
                <a:prstDash val="solid"/>
                <a:miter/>
              </a:ln>
            </p:spPr>
            <p:txBody>
              <a:bodyPr/>
              <a:lstStyle/>
              <a:p>
                <a:endParaRPr lang="en-US"/>
              </a:p>
            </p:txBody>
          </p:sp>
          <p:sp>
            <p:nvSpPr>
              <p:cNvPr id="675" name="Freeform 294">
                <a:extLst>
                  <a:ext uri="{FF2B5EF4-FFF2-40B4-BE49-F238E27FC236}">
                    <a16:creationId xmlns:a16="http://schemas.microsoft.com/office/drawing/2014/main" id="{717C6691-6048-1574-2CFD-B2B0CF0E490C}"/>
                  </a:ext>
                </a:extLst>
              </p:cNvPr>
              <p:cNvSpPr/>
              <p:nvPr/>
            </p:nvSpPr>
            <p:spPr>
              <a:xfrm>
                <a:off x="6231646" y="4772605"/>
                <a:ext cx="84258" cy="84780"/>
              </a:xfrm>
              <a:custGeom>
                <a:avLst/>
                <a:gdLst>
                  <a:gd name="csX0" fmla="*/ 83424 w 84258"/>
                  <a:gd name="csY0" fmla="*/ 73634 h 84780"/>
                  <a:gd name="csX1" fmla="*/ 83193 w 84258"/>
                  <a:gd name="csY1" fmla="*/ 73403 h 84780"/>
                  <a:gd name="csX2" fmla="*/ 82566 w 84258"/>
                  <a:gd name="csY2" fmla="*/ 73007 h 84780"/>
                  <a:gd name="csX3" fmla="*/ 82500 w 84258"/>
                  <a:gd name="csY3" fmla="*/ 72907 h 84780"/>
                  <a:gd name="csX4" fmla="*/ 75371 w 84258"/>
                  <a:gd name="csY4" fmla="*/ 67160 h 84780"/>
                  <a:gd name="csX5" fmla="*/ 62895 w 84258"/>
                  <a:gd name="csY5" fmla="*/ 57217 h 84780"/>
                  <a:gd name="csX6" fmla="*/ 38669 w 84258"/>
                  <a:gd name="csY6" fmla="*/ 36936 h 84780"/>
                  <a:gd name="csX7" fmla="*/ 8040 w 84258"/>
                  <a:gd name="csY7" fmla="*/ 5985 h 84780"/>
                  <a:gd name="csX8" fmla="*/ 3056 w 84258"/>
                  <a:gd name="csY8" fmla="*/ 1163 h 84780"/>
                  <a:gd name="csX9" fmla="*/ 2330 w 84258"/>
                  <a:gd name="csY9" fmla="*/ 436 h 84780"/>
                  <a:gd name="csX10" fmla="*/ 515 w 84258"/>
                  <a:gd name="csY10" fmla="*/ 5259 h 84780"/>
                  <a:gd name="csX11" fmla="*/ 1538 w 84258"/>
                  <a:gd name="csY11" fmla="*/ 6448 h 84780"/>
                  <a:gd name="csX12" fmla="*/ 1835 w 84258"/>
                  <a:gd name="csY12" fmla="*/ 6613 h 84780"/>
                  <a:gd name="csX13" fmla="*/ 4971 w 84258"/>
                  <a:gd name="csY13" fmla="*/ 9751 h 84780"/>
                  <a:gd name="csX14" fmla="*/ 14047 w 84258"/>
                  <a:gd name="csY14" fmla="*/ 22204 h 84780"/>
                  <a:gd name="csX15" fmla="*/ 31210 w 84258"/>
                  <a:gd name="csY15" fmla="*/ 36639 h 84780"/>
                  <a:gd name="csX16" fmla="*/ 49396 w 84258"/>
                  <a:gd name="csY16" fmla="*/ 58340 h 84780"/>
                  <a:gd name="csX17" fmla="*/ 83754 w 84258"/>
                  <a:gd name="csY17" fmla="*/ 78193 h 84780"/>
                  <a:gd name="csX18" fmla="*/ 83424 w 84258"/>
                  <a:gd name="csY18" fmla="*/ 73634 h 84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4258" h="84780">
                    <a:moveTo>
                      <a:pt x="83424" y="73634"/>
                    </a:moveTo>
                    <a:cubicBezTo>
                      <a:pt x="83424" y="73634"/>
                      <a:pt x="83259" y="73469"/>
                      <a:pt x="83193" y="73403"/>
                    </a:cubicBezTo>
                    <a:cubicBezTo>
                      <a:pt x="82962" y="73172"/>
                      <a:pt x="82764" y="73072"/>
                      <a:pt x="82566" y="73007"/>
                    </a:cubicBezTo>
                    <a:cubicBezTo>
                      <a:pt x="82566" y="73007"/>
                      <a:pt x="82566" y="72940"/>
                      <a:pt x="82500" y="72907"/>
                    </a:cubicBezTo>
                    <a:cubicBezTo>
                      <a:pt x="80586" y="70463"/>
                      <a:pt x="78044" y="68712"/>
                      <a:pt x="75371" y="67160"/>
                    </a:cubicBezTo>
                    <a:cubicBezTo>
                      <a:pt x="71278" y="63559"/>
                      <a:pt x="66591" y="60289"/>
                      <a:pt x="62895" y="57217"/>
                    </a:cubicBezTo>
                    <a:cubicBezTo>
                      <a:pt x="54709" y="50380"/>
                      <a:pt x="46161" y="44533"/>
                      <a:pt x="38669" y="36936"/>
                    </a:cubicBezTo>
                    <a:cubicBezTo>
                      <a:pt x="29824" y="25738"/>
                      <a:pt x="18470" y="15895"/>
                      <a:pt x="8040" y="5985"/>
                    </a:cubicBezTo>
                    <a:cubicBezTo>
                      <a:pt x="6489" y="3805"/>
                      <a:pt x="4839" y="1989"/>
                      <a:pt x="3056" y="1163"/>
                    </a:cubicBezTo>
                    <a:cubicBezTo>
                      <a:pt x="2825" y="932"/>
                      <a:pt x="2561" y="700"/>
                      <a:pt x="2330" y="436"/>
                    </a:cubicBezTo>
                    <a:cubicBezTo>
                      <a:pt x="383" y="-1513"/>
                      <a:pt x="-706" y="3607"/>
                      <a:pt x="515" y="5259"/>
                    </a:cubicBezTo>
                    <a:cubicBezTo>
                      <a:pt x="713" y="5820"/>
                      <a:pt x="1043" y="6283"/>
                      <a:pt x="1538" y="6448"/>
                    </a:cubicBezTo>
                    <a:cubicBezTo>
                      <a:pt x="1637" y="6448"/>
                      <a:pt x="1736" y="6547"/>
                      <a:pt x="1835" y="6613"/>
                    </a:cubicBezTo>
                    <a:cubicBezTo>
                      <a:pt x="2891" y="7670"/>
                      <a:pt x="3947" y="8694"/>
                      <a:pt x="4971" y="9751"/>
                    </a:cubicBezTo>
                    <a:cubicBezTo>
                      <a:pt x="8238" y="13814"/>
                      <a:pt x="12331" y="20321"/>
                      <a:pt x="14047" y="22204"/>
                    </a:cubicBezTo>
                    <a:cubicBezTo>
                      <a:pt x="19163" y="27852"/>
                      <a:pt x="25698" y="31651"/>
                      <a:pt x="31210" y="36639"/>
                    </a:cubicBezTo>
                    <a:cubicBezTo>
                      <a:pt x="37547" y="43542"/>
                      <a:pt x="43653" y="50677"/>
                      <a:pt x="49396" y="58340"/>
                    </a:cubicBezTo>
                    <a:cubicBezTo>
                      <a:pt x="56063" y="67259"/>
                      <a:pt x="74546" y="98144"/>
                      <a:pt x="83754" y="78193"/>
                    </a:cubicBezTo>
                    <a:cubicBezTo>
                      <a:pt x="84381" y="76871"/>
                      <a:pt x="84579" y="74790"/>
                      <a:pt x="83424" y="73634"/>
                    </a:cubicBezTo>
                    <a:close/>
                  </a:path>
                </a:pathLst>
              </a:custGeom>
              <a:grpFill/>
              <a:ln w="3294" cap="flat">
                <a:noFill/>
                <a:prstDash val="solid"/>
                <a:miter/>
              </a:ln>
            </p:spPr>
            <p:txBody>
              <a:bodyPr/>
              <a:lstStyle/>
              <a:p>
                <a:endParaRPr lang="en-US"/>
              </a:p>
            </p:txBody>
          </p:sp>
        </p:grpSp>
        <p:grpSp>
          <p:nvGrpSpPr>
            <p:cNvPr id="12" name="Group 11">
              <a:extLst>
                <a:ext uri="{FF2B5EF4-FFF2-40B4-BE49-F238E27FC236}">
                  <a16:creationId xmlns:a16="http://schemas.microsoft.com/office/drawing/2014/main" id="{F461F212-7270-525C-F201-5A4ACB5B845D}"/>
                </a:ext>
              </a:extLst>
            </p:cNvPr>
            <p:cNvGrpSpPr/>
            <p:nvPr/>
          </p:nvGrpSpPr>
          <p:grpSpPr>
            <a:xfrm>
              <a:off x="6425879" y="2457145"/>
              <a:ext cx="638799" cy="635397"/>
              <a:chOff x="5977446" y="3477324"/>
              <a:chExt cx="2227983" cy="2216117"/>
            </a:xfrm>
            <a:solidFill>
              <a:schemeClr val="accent4">
                <a:lumMod val="75000"/>
              </a:schemeClr>
            </a:solidFill>
          </p:grpSpPr>
          <p:sp>
            <p:nvSpPr>
              <p:cNvPr id="13" name="Freeform 197">
                <a:extLst>
                  <a:ext uri="{FF2B5EF4-FFF2-40B4-BE49-F238E27FC236}">
                    <a16:creationId xmlns:a16="http://schemas.microsoft.com/office/drawing/2014/main" id="{4DA89DE1-6015-5B51-1388-441F7A0FF586}"/>
                  </a:ext>
                </a:extLst>
              </p:cNvPr>
              <p:cNvSpPr/>
              <p:nvPr/>
            </p:nvSpPr>
            <p:spPr>
              <a:xfrm rot="5400000">
                <a:off x="6638502" y="5131108"/>
                <a:ext cx="220932" cy="78361"/>
              </a:xfrm>
              <a:custGeom>
                <a:avLst/>
                <a:gdLst>
                  <a:gd name="csX0" fmla="*/ 217317 w 220932"/>
                  <a:gd name="csY0" fmla="*/ 78362 h 78361"/>
                  <a:gd name="csX1" fmla="*/ 216557 w 220932"/>
                  <a:gd name="csY1" fmla="*/ 78263 h 78361"/>
                  <a:gd name="csX2" fmla="*/ 187348 w 220932"/>
                  <a:gd name="csY2" fmla="*/ 70962 h 78361"/>
                  <a:gd name="csX3" fmla="*/ 113581 w 220932"/>
                  <a:gd name="csY3" fmla="*/ 54050 h 78361"/>
                  <a:gd name="csX4" fmla="*/ 968 w 220932"/>
                  <a:gd name="csY4" fmla="*/ 6088 h 78361"/>
                  <a:gd name="csX5" fmla="*/ 1166 w 220932"/>
                  <a:gd name="csY5" fmla="*/ 968 h 78361"/>
                  <a:gd name="csX6" fmla="*/ 6282 w 220932"/>
                  <a:gd name="csY6" fmla="*/ 1167 h 78361"/>
                  <a:gd name="csX7" fmla="*/ 114670 w 220932"/>
                  <a:gd name="csY7" fmla="*/ 46882 h 78361"/>
                  <a:gd name="csX8" fmla="*/ 189163 w 220932"/>
                  <a:gd name="csY8" fmla="*/ 63927 h 78361"/>
                  <a:gd name="csX9" fmla="*/ 218076 w 220932"/>
                  <a:gd name="csY9" fmla="*/ 71161 h 78361"/>
                  <a:gd name="csX10" fmla="*/ 220848 w 220932"/>
                  <a:gd name="csY10" fmla="*/ 75455 h 78361"/>
                  <a:gd name="csX11" fmla="*/ 217317 w 220932"/>
                  <a:gd name="csY11" fmla="*/ 78328 h 783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0932" h="78361">
                    <a:moveTo>
                      <a:pt x="217317" y="78362"/>
                    </a:moveTo>
                    <a:cubicBezTo>
                      <a:pt x="217053" y="78362"/>
                      <a:pt x="216822" y="78362"/>
                      <a:pt x="216557" y="78263"/>
                    </a:cubicBezTo>
                    <a:cubicBezTo>
                      <a:pt x="209428" y="76710"/>
                      <a:pt x="199197" y="74034"/>
                      <a:pt x="187348" y="70962"/>
                    </a:cubicBezTo>
                    <a:cubicBezTo>
                      <a:pt x="164211" y="64918"/>
                      <a:pt x="135464" y="57387"/>
                      <a:pt x="113581" y="54050"/>
                    </a:cubicBezTo>
                    <a:cubicBezTo>
                      <a:pt x="80840" y="49029"/>
                      <a:pt x="17074" y="23430"/>
                      <a:pt x="968" y="6088"/>
                    </a:cubicBezTo>
                    <a:cubicBezTo>
                      <a:pt x="-386" y="4635"/>
                      <a:pt x="-319" y="2323"/>
                      <a:pt x="1166" y="968"/>
                    </a:cubicBezTo>
                    <a:cubicBezTo>
                      <a:pt x="2618" y="-386"/>
                      <a:pt x="4928" y="-320"/>
                      <a:pt x="6282" y="1167"/>
                    </a:cubicBezTo>
                    <a:cubicBezTo>
                      <a:pt x="20177" y="16097"/>
                      <a:pt x="80972" y="41730"/>
                      <a:pt x="114670" y="46882"/>
                    </a:cubicBezTo>
                    <a:cubicBezTo>
                      <a:pt x="136883" y="50285"/>
                      <a:pt x="165862" y="57849"/>
                      <a:pt x="189163" y="63927"/>
                    </a:cubicBezTo>
                    <a:cubicBezTo>
                      <a:pt x="200946" y="66999"/>
                      <a:pt x="211112" y="69674"/>
                      <a:pt x="218076" y="71161"/>
                    </a:cubicBezTo>
                    <a:cubicBezTo>
                      <a:pt x="220023" y="71590"/>
                      <a:pt x="221277" y="73506"/>
                      <a:pt x="220848" y="75455"/>
                    </a:cubicBezTo>
                    <a:cubicBezTo>
                      <a:pt x="220485" y="77139"/>
                      <a:pt x="218967" y="78328"/>
                      <a:pt x="217317" y="78328"/>
                    </a:cubicBezTo>
                    <a:close/>
                  </a:path>
                </a:pathLst>
              </a:custGeom>
              <a:grpFill/>
              <a:ln w="3294" cap="flat">
                <a:noFill/>
                <a:prstDash val="solid"/>
                <a:miter/>
              </a:ln>
            </p:spPr>
            <p:txBody>
              <a:bodyPr/>
              <a:lstStyle/>
              <a:p>
                <a:endParaRPr lang="en-US"/>
              </a:p>
            </p:txBody>
          </p:sp>
          <p:sp>
            <p:nvSpPr>
              <p:cNvPr id="15" name="Freeform 198">
                <a:extLst>
                  <a:ext uri="{FF2B5EF4-FFF2-40B4-BE49-F238E27FC236}">
                    <a16:creationId xmlns:a16="http://schemas.microsoft.com/office/drawing/2014/main" id="{42332806-540B-76FF-6470-F9EBC944293C}"/>
                  </a:ext>
                </a:extLst>
              </p:cNvPr>
              <p:cNvSpPr/>
              <p:nvPr/>
            </p:nvSpPr>
            <p:spPr>
              <a:xfrm rot="5400000">
                <a:off x="6564841" y="5358044"/>
                <a:ext cx="261537" cy="91284"/>
              </a:xfrm>
              <a:custGeom>
                <a:avLst/>
                <a:gdLst>
                  <a:gd name="csX0" fmla="*/ 257900 w 261537"/>
                  <a:gd name="csY0" fmla="*/ 91285 h 91284"/>
                  <a:gd name="csX1" fmla="*/ 257372 w 261537"/>
                  <a:gd name="csY1" fmla="*/ 91285 h 91284"/>
                  <a:gd name="csX2" fmla="*/ 243047 w 261537"/>
                  <a:gd name="csY2" fmla="*/ 86957 h 91284"/>
                  <a:gd name="csX3" fmla="*/ 213574 w 261537"/>
                  <a:gd name="csY3" fmla="*/ 77676 h 91284"/>
                  <a:gd name="csX4" fmla="*/ 126869 w 261537"/>
                  <a:gd name="csY4" fmla="*/ 47617 h 91284"/>
                  <a:gd name="csX5" fmla="*/ 2572 w 261537"/>
                  <a:gd name="csY5" fmla="*/ 7087 h 91284"/>
                  <a:gd name="csX6" fmla="*/ 162 w 261537"/>
                  <a:gd name="csY6" fmla="*/ 2562 h 91284"/>
                  <a:gd name="csX7" fmla="*/ 4684 w 261537"/>
                  <a:gd name="csY7" fmla="*/ 150 h 91284"/>
                  <a:gd name="csX8" fmla="*/ 129576 w 261537"/>
                  <a:gd name="csY8" fmla="*/ 40878 h 91284"/>
                  <a:gd name="csX9" fmla="*/ 215389 w 261537"/>
                  <a:gd name="csY9" fmla="*/ 70640 h 91284"/>
                  <a:gd name="csX10" fmla="*/ 245556 w 261537"/>
                  <a:gd name="csY10" fmla="*/ 80120 h 91284"/>
                  <a:gd name="csX11" fmla="*/ 258428 w 261537"/>
                  <a:gd name="csY11" fmla="*/ 84084 h 91284"/>
                  <a:gd name="csX12" fmla="*/ 261497 w 261537"/>
                  <a:gd name="csY12" fmla="*/ 88180 h 91284"/>
                  <a:gd name="csX13" fmla="*/ 257933 w 261537"/>
                  <a:gd name="csY13" fmla="*/ 91285 h 91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1537" h="91284">
                    <a:moveTo>
                      <a:pt x="257900" y="91285"/>
                    </a:moveTo>
                    <a:cubicBezTo>
                      <a:pt x="257735" y="91285"/>
                      <a:pt x="257570" y="91285"/>
                      <a:pt x="257372" y="91285"/>
                    </a:cubicBezTo>
                    <a:cubicBezTo>
                      <a:pt x="253444" y="90723"/>
                      <a:pt x="249087" y="89138"/>
                      <a:pt x="243047" y="86957"/>
                    </a:cubicBezTo>
                    <a:cubicBezTo>
                      <a:pt x="236149" y="84447"/>
                      <a:pt x="226710" y="81045"/>
                      <a:pt x="213574" y="77676"/>
                    </a:cubicBezTo>
                    <a:cubicBezTo>
                      <a:pt x="188061" y="71135"/>
                      <a:pt x="147069" y="55710"/>
                      <a:pt x="126869" y="47617"/>
                    </a:cubicBezTo>
                    <a:cubicBezTo>
                      <a:pt x="103468" y="38236"/>
                      <a:pt x="29207" y="15180"/>
                      <a:pt x="2572" y="7087"/>
                    </a:cubicBezTo>
                    <a:cubicBezTo>
                      <a:pt x="657" y="6492"/>
                      <a:pt x="-432" y="4478"/>
                      <a:pt x="162" y="2562"/>
                    </a:cubicBezTo>
                    <a:cubicBezTo>
                      <a:pt x="756" y="646"/>
                      <a:pt x="2770" y="-411"/>
                      <a:pt x="4684" y="150"/>
                    </a:cubicBezTo>
                    <a:cubicBezTo>
                      <a:pt x="31418" y="8276"/>
                      <a:pt x="105944" y="31398"/>
                      <a:pt x="129576" y="40878"/>
                    </a:cubicBezTo>
                    <a:cubicBezTo>
                      <a:pt x="149610" y="48905"/>
                      <a:pt x="190239" y="64199"/>
                      <a:pt x="215389" y="70640"/>
                    </a:cubicBezTo>
                    <a:cubicBezTo>
                      <a:pt x="228888" y="74108"/>
                      <a:pt x="238526" y="77577"/>
                      <a:pt x="245556" y="80120"/>
                    </a:cubicBezTo>
                    <a:cubicBezTo>
                      <a:pt x="251167" y="82168"/>
                      <a:pt x="255226" y="83621"/>
                      <a:pt x="258428" y="84084"/>
                    </a:cubicBezTo>
                    <a:cubicBezTo>
                      <a:pt x="260408" y="84381"/>
                      <a:pt x="261794" y="86198"/>
                      <a:pt x="261497" y="88180"/>
                    </a:cubicBezTo>
                    <a:cubicBezTo>
                      <a:pt x="261233" y="89996"/>
                      <a:pt x="259682" y="91285"/>
                      <a:pt x="257933" y="91285"/>
                    </a:cubicBezTo>
                    <a:close/>
                  </a:path>
                </a:pathLst>
              </a:custGeom>
              <a:grpFill/>
              <a:ln w="3294" cap="flat">
                <a:noFill/>
                <a:prstDash val="solid"/>
                <a:miter/>
              </a:ln>
            </p:spPr>
            <p:txBody>
              <a:bodyPr/>
              <a:lstStyle/>
              <a:p>
                <a:endParaRPr lang="en-US"/>
              </a:p>
            </p:txBody>
          </p:sp>
          <p:sp>
            <p:nvSpPr>
              <p:cNvPr id="16" name="Freeform 199">
                <a:extLst>
                  <a:ext uri="{FF2B5EF4-FFF2-40B4-BE49-F238E27FC236}">
                    <a16:creationId xmlns:a16="http://schemas.microsoft.com/office/drawing/2014/main" id="{4561A867-77A3-3655-AF5B-8688B4E28A44}"/>
                  </a:ext>
                </a:extLst>
              </p:cNvPr>
              <p:cNvSpPr/>
              <p:nvPr/>
            </p:nvSpPr>
            <p:spPr>
              <a:xfrm rot="5400000">
                <a:off x="6494662" y="5492467"/>
                <a:ext cx="249072" cy="99786"/>
              </a:xfrm>
              <a:custGeom>
                <a:avLst/>
                <a:gdLst>
                  <a:gd name="csX0" fmla="*/ 245477 w 249072"/>
                  <a:gd name="csY0" fmla="*/ 99787 h 99786"/>
                  <a:gd name="csX1" fmla="*/ 244189 w 249072"/>
                  <a:gd name="csY1" fmla="*/ 99555 h 99786"/>
                  <a:gd name="csX2" fmla="*/ 228809 w 249072"/>
                  <a:gd name="csY2" fmla="*/ 94138 h 99786"/>
                  <a:gd name="csX3" fmla="*/ 188048 w 249072"/>
                  <a:gd name="csY3" fmla="*/ 78514 h 99786"/>
                  <a:gd name="csX4" fmla="*/ 104413 w 249072"/>
                  <a:gd name="csY4" fmla="*/ 45383 h 99786"/>
                  <a:gd name="csX5" fmla="*/ 80946 w 249072"/>
                  <a:gd name="csY5" fmla="*/ 36894 h 99786"/>
                  <a:gd name="csX6" fmla="*/ 2195 w 249072"/>
                  <a:gd name="csY6" fmla="*/ 6968 h 99786"/>
                  <a:gd name="csX7" fmla="*/ 281 w 249072"/>
                  <a:gd name="csY7" fmla="*/ 2211 h 99786"/>
                  <a:gd name="csX8" fmla="*/ 5034 w 249072"/>
                  <a:gd name="csY8" fmla="*/ 295 h 99786"/>
                  <a:gd name="csX9" fmla="*/ 83388 w 249072"/>
                  <a:gd name="csY9" fmla="*/ 30057 h 99786"/>
                  <a:gd name="csX10" fmla="*/ 106921 w 249072"/>
                  <a:gd name="csY10" fmla="*/ 38579 h 99786"/>
                  <a:gd name="csX11" fmla="*/ 191282 w 249072"/>
                  <a:gd name="csY11" fmla="*/ 72040 h 99786"/>
                  <a:gd name="csX12" fmla="*/ 231152 w 249072"/>
                  <a:gd name="csY12" fmla="*/ 87267 h 99786"/>
                  <a:gd name="csX13" fmla="*/ 246731 w 249072"/>
                  <a:gd name="csY13" fmla="*/ 92751 h 99786"/>
                  <a:gd name="csX14" fmla="*/ 248843 w 249072"/>
                  <a:gd name="csY14" fmla="*/ 97408 h 99786"/>
                  <a:gd name="csX15" fmla="*/ 245444 w 249072"/>
                  <a:gd name="csY15" fmla="*/ 99753 h 99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49072" h="99786">
                    <a:moveTo>
                      <a:pt x="245477" y="99787"/>
                    </a:moveTo>
                    <a:cubicBezTo>
                      <a:pt x="245048" y="99787"/>
                      <a:pt x="244618" y="99720"/>
                      <a:pt x="244189" y="99555"/>
                    </a:cubicBezTo>
                    <a:cubicBezTo>
                      <a:pt x="240130" y="98036"/>
                      <a:pt x="234618" y="96153"/>
                      <a:pt x="228809" y="94138"/>
                    </a:cubicBezTo>
                    <a:cubicBezTo>
                      <a:pt x="215277" y="89514"/>
                      <a:pt x="198444" y="83733"/>
                      <a:pt x="188048" y="78514"/>
                    </a:cubicBezTo>
                    <a:cubicBezTo>
                      <a:pt x="173393" y="71181"/>
                      <a:pt x="129364" y="54599"/>
                      <a:pt x="104413" y="45383"/>
                    </a:cubicBezTo>
                    <a:cubicBezTo>
                      <a:pt x="97679" y="42873"/>
                      <a:pt x="89659" y="39999"/>
                      <a:pt x="80946" y="36894"/>
                    </a:cubicBezTo>
                    <a:cubicBezTo>
                      <a:pt x="56291" y="28042"/>
                      <a:pt x="25629" y="17009"/>
                      <a:pt x="2195" y="6968"/>
                    </a:cubicBezTo>
                    <a:cubicBezTo>
                      <a:pt x="347" y="6175"/>
                      <a:pt x="-478" y="4061"/>
                      <a:pt x="281" y="2211"/>
                    </a:cubicBezTo>
                    <a:cubicBezTo>
                      <a:pt x="1073" y="361"/>
                      <a:pt x="3185" y="-498"/>
                      <a:pt x="5034" y="295"/>
                    </a:cubicBezTo>
                    <a:cubicBezTo>
                      <a:pt x="28269" y="10271"/>
                      <a:pt x="58832" y="21237"/>
                      <a:pt x="83388" y="30057"/>
                    </a:cubicBezTo>
                    <a:cubicBezTo>
                      <a:pt x="92102" y="33195"/>
                      <a:pt x="100155" y="36068"/>
                      <a:pt x="106921" y="38579"/>
                    </a:cubicBezTo>
                    <a:cubicBezTo>
                      <a:pt x="132005" y="47861"/>
                      <a:pt x="176331" y="64542"/>
                      <a:pt x="191282" y="72040"/>
                    </a:cubicBezTo>
                    <a:cubicBezTo>
                      <a:pt x="201283" y="77028"/>
                      <a:pt x="217851" y="82709"/>
                      <a:pt x="231152" y="87267"/>
                    </a:cubicBezTo>
                    <a:cubicBezTo>
                      <a:pt x="237027" y="89282"/>
                      <a:pt x="242572" y="91198"/>
                      <a:pt x="246731" y="92751"/>
                    </a:cubicBezTo>
                    <a:cubicBezTo>
                      <a:pt x="248612" y="93444"/>
                      <a:pt x="249536" y="95558"/>
                      <a:pt x="248843" y="97408"/>
                    </a:cubicBezTo>
                    <a:cubicBezTo>
                      <a:pt x="248315" y="98862"/>
                      <a:pt x="246929" y="99753"/>
                      <a:pt x="245444" y="99753"/>
                    </a:cubicBezTo>
                    <a:close/>
                  </a:path>
                </a:pathLst>
              </a:custGeom>
              <a:grpFill/>
              <a:ln w="3294" cap="flat">
                <a:noFill/>
                <a:prstDash val="solid"/>
                <a:miter/>
              </a:ln>
            </p:spPr>
            <p:txBody>
              <a:bodyPr/>
              <a:lstStyle/>
              <a:p>
                <a:endParaRPr lang="en-US"/>
              </a:p>
            </p:txBody>
          </p:sp>
          <p:sp>
            <p:nvSpPr>
              <p:cNvPr id="20" name="Freeform 200">
                <a:extLst>
                  <a:ext uri="{FF2B5EF4-FFF2-40B4-BE49-F238E27FC236}">
                    <a16:creationId xmlns:a16="http://schemas.microsoft.com/office/drawing/2014/main" id="{48414F23-34C6-A35E-9985-56430EEDF357}"/>
                  </a:ext>
                </a:extLst>
              </p:cNvPr>
              <p:cNvSpPr/>
              <p:nvPr/>
            </p:nvSpPr>
            <p:spPr>
              <a:xfrm rot="5400000">
                <a:off x="6496577" y="5414895"/>
                <a:ext cx="244558" cy="99237"/>
              </a:xfrm>
              <a:custGeom>
                <a:avLst/>
                <a:gdLst>
                  <a:gd name="csX0" fmla="*/ 241027 w 244558"/>
                  <a:gd name="csY0" fmla="*/ 99171 h 99237"/>
                  <a:gd name="csX1" fmla="*/ 239872 w 244558"/>
                  <a:gd name="csY1" fmla="*/ 99006 h 99237"/>
                  <a:gd name="csX2" fmla="*/ 221488 w 244558"/>
                  <a:gd name="csY2" fmla="*/ 91970 h 99237"/>
                  <a:gd name="csX3" fmla="*/ 153828 w 244558"/>
                  <a:gd name="csY3" fmla="*/ 68617 h 99237"/>
                  <a:gd name="csX4" fmla="*/ 58872 w 244558"/>
                  <a:gd name="csY4" fmla="*/ 30862 h 99237"/>
                  <a:gd name="csX5" fmla="*/ 2400 w 244558"/>
                  <a:gd name="csY5" fmla="*/ 7013 h 99237"/>
                  <a:gd name="csX6" fmla="*/ 221 w 244558"/>
                  <a:gd name="csY6" fmla="*/ 2389 h 99237"/>
                  <a:gd name="csX7" fmla="*/ 4842 w 244558"/>
                  <a:gd name="csY7" fmla="*/ 209 h 99237"/>
                  <a:gd name="csX8" fmla="*/ 61776 w 244558"/>
                  <a:gd name="csY8" fmla="*/ 24255 h 99237"/>
                  <a:gd name="csX9" fmla="*/ 155610 w 244558"/>
                  <a:gd name="csY9" fmla="*/ 61614 h 99237"/>
                  <a:gd name="csX10" fmla="*/ 224129 w 244558"/>
                  <a:gd name="csY10" fmla="*/ 85265 h 99237"/>
                  <a:gd name="csX11" fmla="*/ 242083 w 244558"/>
                  <a:gd name="csY11" fmla="*/ 92169 h 99237"/>
                  <a:gd name="csX12" fmla="*/ 244361 w 244558"/>
                  <a:gd name="csY12" fmla="*/ 96760 h 99237"/>
                  <a:gd name="csX13" fmla="*/ 240928 w 244558"/>
                  <a:gd name="csY13" fmla="*/ 99237 h 99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44558" h="99237">
                    <a:moveTo>
                      <a:pt x="241027" y="99171"/>
                    </a:moveTo>
                    <a:cubicBezTo>
                      <a:pt x="240631" y="99171"/>
                      <a:pt x="240268" y="99105"/>
                      <a:pt x="239872" y="99006"/>
                    </a:cubicBezTo>
                    <a:cubicBezTo>
                      <a:pt x="235152" y="97421"/>
                      <a:pt x="228848" y="94910"/>
                      <a:pt x="221488" y="91970"/>
                    </a:cubicBezTo>
                    <a:cubicBezTo>
                      <a:pt x="204293" y="85067"/>
                      <a:pt x="180760" y="75653"/>
                      <a:pt x="153828" y="68617"/>
                    </a:cubicBezTo>
                    <a:cubicBezTo>
                      <a:pt x="129998" y="62407"/>
                      <a:pt x="92207" y="45627"/>
                      <a:pt x="58872" y="30862"/>
                    </a:cubicBezTo>
                    <a:cubicBezTo>
                      <a:pt x="37088" y="21217"/>
                      <a:pt x="16526" y="12100"/>
                      <a:pt x="2400" y="7013"/>
                    </a:cubicBezTo>
                    <a:cubicBezTo>
                      <a:pt x="519" y="6352"/>
                      <a:pt x="-472" y="4271"/>
                      <a:pt x="221" y="2389"/>
                    </a:cubicBezTo>
                    <a:cubicBezTo>
                      <a:pt x="915" y="506"/>
                      <a:pt x="2994" y="-452"/>
                      <a:pt x="4842" y="209"/>
                    </a:cubicBezTo>
                    <a:cubicBezTo>
                      <a:pt x="19199" y="5395"/>
                      <a:pt x="39894" y="14544"/>
                      <a:pt x="61776" y="24255"/>
                    </a:cubicBezTo>
                    <a:cubicBezTo>
                      <a:pt x="94847" y="38922"/>
                      <a:pt x="132341" y="55537"/>
                      <a:pt x="155610" y="61614"/>
                    </a:cubicBezTo>
                    <a:cubicBezTo>
                      <a:pt x="182971" y="68749"/>
                      <a:pt x="206768" y="78295"/>
                      <a:pt x="224129" y="85265"/>
                    </a:cubicBezTo>
                    <a:cubicBezTo>
                      <a:pt x="231357" y="88172"/>
                      <a:pt x="237595" y="90649"/>
                      <a:pt x="242083" y="92169"/>
                    </a:cubicBezTo>
                    <a:cubicBezTo>
                      <a:pt x="243965" y="92796"/>
                      <a:pt x="245021" y="94844"/>
                      <a:pt x="244361" y="96760"/>
                    </a:cubicBezTo>
                    <a:cubicBezTo>
                      <a:pt x="243866" y="98279"/>
                      <a:pt x="242446" y="99237"/>
                      <a:pt x="240928" y="99237"/>
                    </a:cubicBezTo>
                    <a:close/>
                  </a:path>
                </a:pathLst>
              </a:custGeom>
              <a:grpFill/>
              <a:ln w="3294" cap="flat">
                <a:noFill/>
                <a:prstDash val="solid"/>
                <a:miter/>
              </a:ln>
            </p:spPr>
            <p:txBody>
              <a:bodyPr/>
              <a:lstStyle/>
              <a:p>
                <a:endParaRPr lang="en-US"/>
              </a:p>
            </p:txBody>
          </p:sp>
          <p:sp>
            <p:nvSpPr>
              <p:cNvPr id="21" name="Freeform 201">
                <a:extLst>
                  <a:ext uri="{FF2B5EF4-FFF2-40B4-BE49-F238E27FC236}">
                    <a16:creationId xmlns:a16="http://schemas.microsoft.com/office/drawing/2014/main" id="{85923942-3EBB-A052-1667-AEAFCEC0D7BF}"/>
                  </a:ext>
                </a:extLst>
              </p:cNvPr>
              <p:cNvSpPr/>
              <p:nvPr/>
            </p:nvSpPr>
            <p:spPr>
              <a:xfrm rot="5400000">
                <a:off x="6451719" y="5479579"/>
                <a:ext cx="217017" cy="91311"/>
              </a:xfrm>
              <a:custGeom>
                <a:avLst/>
                <a:gdLst>
                  <a:gd name="csX0" fmla="*/ 213338 w 217017"/>
                  <a:gd name="csY0" fmla="*/ 91311 h 91311"/>
                  <a:gd name="csX1" fmla="*/ 212249 w 217017"/>
                  <a:gd name="csY1" fmla="*/ 91146 h 91311"/>
                  <a:gd name="csX2" fmla="*/ 173963 w 217017"/>
                  <a:gd name="csY2" fmla="*/ 75456 h 91311"/>
                  <a:gd name="csX3" fmla="*/ 126535 w 217017"/>
                  <a:gd name="csY3" fmla="*/ 56133 h 91311"/>
                  <a:gd name="csX4" fmla="*/ 27552 w 217017"/>
                  <a:gd name="csY4" fmla="*/ 17486 h 91311"/>
                  <a:gd name="csX5" fmla="*/ 2237 w 217017"/>
                  <a:gd name="csY5" fmla="*/ 6949 h 91311"/>
                  <a:gd name="csX6" fmla="*/ 290 w 217017"/>
                  <a:gd name="csY6" fmla="*/ 2225 h 91311"/>
                  <a:gd name="csX7" fmla="*/ 5009 w 217017"/>
                  <a:gd name="csY7" fmla="*/ 276 h 91311"/>
                  <a:gd name="csX8" fmla="*/ 30358 w 217017"/>
                  <a:gd name="csY8" fmla="*/ 10813 h 91311"/>
                  <a:gd name="csX9" fmla="*/ 128812 w 217017"/>
                  <a:gd name="csY9" fmla="*/ 49262 h 91311"/>
                  <a:gd name="csX10" fmla="*/ 176999 w 217017"/>
                  <a:gd name="csY10" fmla="*/ 68850 h 91311"/>
                  <a:gd name="csX11" fmla="*/ 214494 w 217017"/>
                  <a:gd name="csY11" fmla="*/ 84210 h 91311"/>
                  <a:gd name="csX12" fmla="*/ 216837 w 217017"/>
                  <a:gd name="csY12" fmla="*/ 88768 h 91311"/>
                  <a:gd name="csX13" fmla="*/ 213404 w 217017"/>
                  <a:gd name="csY13" fmla="*/ 91278 h 91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17017" h="91311">
                    <a:moveTo>
                      <a:pt x="213338" y="91311"/>
                    </a:moveTo>
                    <a:cubicBezTo>
                      <a:pt x="212975" y="91311"/>
                      <a:pt x="212612" y="91245"/>
                      <a:pt x="212249" y="91146"/>
                    </a:cubicBezTo>
                    <a:cubicBezTo>
                      <a:pt x="199443" y="87050"/>
                      <a:pt x="187066" y="81435"/>
                      <a:pt x="173963" y="75456"/>
                    </a:cubicBezTo>
                    <a:cubicBezTo>
                      <a:pt x="159408" y="68850"/>
                      <a:pt x="144358" y="62012"/>
                      <a:pt x="126535" y="56133"/>
                    </a:cubicBezTo>
                    <a:cubicBezTo>
                      <a:pt x="97556" y="46620"/>
                      <a:pt x="69699" y="35025"/>
                      <a:pt x="27552" y="17486"/>
                    </a:cubicBezTo>
                    <a:cubicBezTo>
                      <a:pt x="19631" y="14183"/>
                      <a:pt x="11214" y="10681"/>
                      <a:pt x="2237" y="6949"/>
                    </a:cubicBezTo>
                    <a:cubicBezTo>
                      <a:pt x="389" y="6189"/>
                      <a:pt x="-502" y="4042"/>
                      <a:pt x="290" y="2225"/>
                    </a:cubicBezTo>
                    <a:cubicBezTo>
                      <a:pt x="1049" y="375"/>
                      <a:pt x="3161" y="-484"/>
                      <a:pt x="5009" y="276"/>
                    </a:cubicBezTo>
                    <a:cubicBezTo>
                      <a:pt x="13987" y="4009"/>
                      <a:pt x="22403" y="7510"/>
                      <a:pt x="30358" y="10813"/>
                    </a:cubicBezTo>
                    <a:cubicBezTo>
                      <a:pt x="72340" y="28287"/>
                      <a:pt x="100064" y="39848"/>
                      <a:pt x="128812" y="49262"/>
                    </a:cubicBezTo>
                    <a:cubicBezTo>
                      <a:pt x="147031" y="55241"/>
                      <a:pt x="162246" y="62178"/>
                      <a:pt x="176999" y="68850"/>
                    </a:cubicBezTo>
                    <a:cubicBezTo>
                      <a:pt x="189904" y="74730"/>
                      <a:pt x="202084" y="80279"/>
                      <a:pt x="214494" y="84210"/>
                    </a:cubicBezTo>
                    <a:cubicBezTo>
                      <a:pt x="216408" y="84804"/>
                      <a:pt x="217464" y="86852"/>
                      <a:pt x="216837" y="88768"/>
                    </a:cubicBezTo>
                    <a:cubicBezTo>
                      <a:pt x="216342" y="90287"/>
                      <a:pt x="214922" y="91278"/>
                      <a:pt x="213404" y="91278"/>
                    </a:cubicBezTo>
                    <a:close/>
                  </a:path>
                </a:pathLst>
              </a:custGeom>
              <a:grpFill/>
              <a:ln w="3294" cap="flat">
                <a:noFill/>
                <a:prstDash val="solid"/>
                <a:miter/>
              </a:ln>
            </p:spPr>
            <p:txBody>
              <a:bodyPr/>
              <a:lstStyle/>
              <a:p>
                <a:endParaRPr lang="en-US"/>
              </a:p>
            </p:txBody>
          </p:sp>
          <p:sp>
            <p:nvSpPr>
              <p:cNvPr id="22" name="Freeform 202">
                <a:extLst>
                  <a:ext uri="{FF2B5EF4-FFF2-40B4-BE49-F238E27FC236}">
                    <a16:creationId xmlns:a16="http://schemas.microsoft.com/office/drawing/2014/main" id="{EA1465E8-D719-DE6F-310B-A16B8F86EA66}"/>
                  </a:ext>
                </a:extLst>
              </p:cNvPr>
              <p:cNvSpPr/>
              <p:nvPr/>
            </p:nvSpPr>
            <p:spPr>
              <a:xfrm rot="5400000">
                <a:off x="6585133" y="5618529"/>
                <a:ext cx="104206" cy="45618"/>
              </a:xfrm>
              <a:custGeom>
                <a:avLst/>
                <a:gdLst>
                  <a:gd name="csX0" fmla="*/ 100569 w 104206"/>
                  <a:gd name="csY0" fmla="*/ 45619 h 45618"/>
                  <a:gd name="csX1" fmla="*/ 99216 w 104206"/>
                  <a:gd name="csY1" fmla="*/ 45354 h 45618"/>
                  <a:gd name="csX2" fmla="*/ 43668 w 104206"/>
                  <a:gd name="csY2" fmla="*/ 23322 h 45618"/>
                  <a:gd name="csX3" fmla="*/ 2280 w 104206"/>
                  <a:gd name="csY3" fmla="*/ 7005 h 45618"/>
                  <a:gd name="csX4" fmla="*/ 266 w 104206"/>
                  <a:gd name="csY4" fmla="*/ 2281 h 45618"/>
                  <a:gd name="csX5" fmla="*/ 4953 w 104206"/>
                  <a:gd name="csY5" fmla="*/ 266 h 45618"/>
                  <a:gd name="csX6" fmla="*/ 46308 w 104206"/>
                  <a:gd name="csY6" fmla="*/ 16584 h 45618"/>
                  <a:gd name="csX7" fmla="*/ 101955 w 104206"/>
                  <a:gd name="csY7" fmla="*/ 38649 h 45618"/>
                  <a:gd name="csX8" fmla="*/ 103935 w 104206"/>
                  <a:gd name="csY8" fmla="*/ 43373 h 45618"/>
                  <a:gd name="csX9" fmla="*/ 100569 w 104206"/>
                  <a:gd name="csY9" fmla="*/ 45619 h 456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206" h="45618">
                    <a:moveTo>
                      <a:pt x="100569" y="45619"/>
                    </a:moveTo>
                    <a:cubicBezTo>
                      <a:pt x="100107" y="45619"/>
                      <a:pt x="99645" y="45520"/>
                      <a:pt x="99216" y="45354"/>
                    </a:cubicBezTo>
                    <a:cubicBezTo>
                      <a:pt x="81756" y="38253"/>
                      <a:pt x="62382" y="30656"/>
                      <a:pt x="43668" y="23322"/>
                    </a:cubicBezTo>
                    <a:cubicBezTo>
                      <a:pt x="29542" y="17806"/>
                      <a:pt x="15515" y="12290"/>
                      <a:pt x="2280" y="7005"/>
                    </a:cubicBezTo>
                    <a:cubicBezTo>
                      <a:pt x="431" y="6278"/>
                      <a:pt x="-493" y="4164"/>
                      <a:pt x="266" y="2281"/>
                    </a:cubicBezTo>
                    <a:cubicBezTo>
                      <a:pt x="992" y="432"/>
                      <a:pt x="3105" y="-493"/>
                      <a:pt x="4953" y="266"/>
                    </a:cubicBezTo>
                    <a:cubicBezTo>
                      <a:pt x="18155" y="5551"/>
                      <a:pt x="32182" y="11035"/>
                      <a:pt x="46308" y="16584"/>
                    </a:cubicBezTo>
                    <a:cubicBezTo>
                      <a:pt x="65056" y="23917"/>
                      <a:pt x="84463" y="31514"/>
                      <a:pt x="101955" y="38649"/>
                    </a:cubicBezTo>
                    <a:cubicBezTo>
                      <a:pt x="103804" y="39409"/>
                      <a:pt x="104695" y="41523"/>
                      <a:pt x="103935" y="43373"/>
                    </a:cubicBezTo>
                    <a:cubicBezTo>
                      <a:pt x="103375" y="44793"/>
                      <a:pt x="102021" y="45619"/>
                      <a:pt x="100569" y="45619"/>
                    </a:cubicBezTo>
                    <a:close/>
                  </a:path>
                </a:pathLst>
              </a:custGeom>
              <a:grpFill/>
              <a:ln w="3294" cap="flat">
                <a:noFill/>
                <a:prstDash val="solid"/>
                <a:miter/>
              </a:ln>
            </p:spPr>
            <p:txBody>
              <a:bodyPr/>
              <a:lstStyle/>
              <a:p>
                <a:endParaRPr lang="en-US"/>
              </a:p>
            </p:txBody>
          </p:sp>
          <p:sp>
            <p:nvSpPr>
              <p:cNvPr id="23" name="Freeform 203">
                <a:extLst>
                  <a:ext uri="{FF2B5EF4-FFF2-40B4-BE49-F238E27FC236}">
                    <a16:creationId xmlns:a16="http://schemas.microsoft.com/office/drawing/2014/main" id="{89500177-9C0B-A418-F8C9-CFCCB8028184}"/>
                  </a:ext>
                </a:extLst>
              </p:cNvPr>
              <p:cNvSpPr/>
              <p:nvPr/>
            </p:nvSpPr>
            <p:spPr>
              <a:xfrm rot="5400000">
                <a:off x="6562893" y="5257428"/>
                <a:ext cx="362448" cy="95809"/>
              </a:xfrm>
              <a:custGeom>
                <a:avLst/>
                <a:gdLst>
                  <a:gd name="csX0" fmla="*/ 358784 w 362448"/>
                  <a:gd name="csY0" fmla="*/ 95777 h 95809"/>
                  <a:gd name="csX1" fmla="*/ 357695 w 362448"/>
                  <a:gd name="csY1" fmla="*/ 95612 h 95809"/>
                  <a:gd name="csX2" fmla="*/ 320102 w 362448"/>
                  <a:gd name="csY2" fmla="*/ 82895 h 95809"/>
                  <a:gd name="csX3" fmla="*/ 247392 w 362448"/>
                  <a:gd name="csY3" fmla="*/ 59574 h 95809"/>
                  <a:gd name="csX4" fmla="*/ 201053 w 362448"/>
                  <a:gd name="csY4" fmla="*/ 46659 h 95809"/>
                  <a:gd name="csX5" fmla="*/ 130389 w 362448"/>
                  <a:gd name="csY5" fmla="*/ 28029 h 95809"/>
                  <a:gd name="csX6" fmla="*/ 91938 w 362448"/>
                  <a:gd name="csY6" fmla="*/ 22017 h 95809"/>
                  <a:gd name="csX7" fmla="*/ 2857 w 362448"/>
                  <a:gd name="csY7" fmla="*/ 7153 h 95809"/>
                  <a:gd name="csX8" fmla="*/ 84 w 362448"/>
                  <a:gd name="csY8" fmla="*/ 2859 h 95809"/>
                  <a:gd name="csX9" fmla="*/ 4375 w 362448"/>
                  <a:gd name="csY9" fmla="*/ 84 h 95809"/>
                  <a:gd name="csX10" fmla="*/ 93060 w 362448"/>
                  <a:gd name="csY10" fmla="*/ 14882 h 95809"/>
                  <a:gd name="csX11" fmla="*/ 131676 w 362448"/>
                  <a:gd name="csY11" fmla="*/ 20927 h 95809"/>
                  <a:gd name="csX12" fmla="*/ 203099 w 362448"/>
                  <a:gd name="csY12" fmla="*/ 39722 h 95809"/>
                  <a:gd name="csX13" fmla="*/ 249207 w 362448"/>
                  <a:gd name="csY13" fmla="*/ 52572 h 95809"/>
                  <a:gd name="csX14" fmla="*/ 322545 w 362448"/>
                  <a:gd name="csY14" fmla="*/ 76090 h 95809"/>
                  <a:gd name="csX15" fmla="*/ 359906 w 362448"/>
                  <a:gd name="csY15" fmla="*/ 88741 h 95809"/>
                  <a:gd name="csX16" fmla="*/ 362283 w 362448"/>
                  <a:gd name="csY16" fmla="*/ 93267 h 95809"/>
                  <a:gd name="csX17" fmla="*/ 358817 w 362448"/>
                  <a:gd name="csY17" fmla="*/ 95810 h 95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62448" h="95809">
                    <a:moveTo>
                      <a:pt x="358784" y="95777"/>
                    </a:moveTo>
                    <a:cubicBezTo>
                      <a:pt x="358421" y="95777"/>
                      <a:pt x="358058" y="95711"/>
                      <a:pt x="357695" y="95612"/>
                    </a:cubicBezTo>
                    <a:cubicBezTo>
                      <a:pt x="347299" y="92342"/>
                      <a:pt x="334097" y="87750"/>
                      <a:pt x="320102" y="82895"/>
                    </a:cubicBezTo>
                    <a:cubicBezTo>
                      <a:pt x="295415" y="74306"/>
                      <a:pt x="267459" y="64595"/>
                      <a:pt x="247392" y="59574"/>
                    </a:cubicBezTo>
                    <a:cubicBezTo>
                      <a:pt x="234982" y="56469"/>
                      <a:pt x="218512" y="51713"/>
                      <a:pt x="201053" y="46659"/>
                    </a:cubicBezTo>
                    <a:cubicBezTo>
                      <a:pt x="173988" y="38830"/>
                      <a:pt x="146000" y="30738"/>
                      <a:pt x="130389" y="28029"/>
                    </a:cubicBezTo>
                    <a:cubicBezTo>
                      <a:pt x="121477" y="26477"/>
                      <a:pt x="107780" y="24395"/>
                      <a:pt x="91938" y="22017"/>
                    </a:cubicBezTo>
                    <a:cubicBezTo>
                      <a:pt x="62332" y="17525"/>
                      <a:pt x="25465" y="11976"/>
                      <a:pt x="2857" y="7153"/>
                    </a:cubicBezTo>
                    <a:cubicBezTo>
                      <a:pt x="909" y="6724"/>
                      <a:pt x="-345" y="4808"/>
                      <a:pt x="84" y="2859"/>
                    </a:cubicBezTo>
                    <a:cubicBezTo>
                      <a:pt x="513" y="910"/>
                      <a:pt x="2428" y="-345"/>
                      <a:pt x="4375" y="84"/>
                    </a:cubicBezTo>
                    <a:cubicBezTo>
                      <a:pt x="26785" y="4874"/>
                      <a:pt x="63520" y="10423"/>
                      <a:pt x="93060" y="14882"/>
                    </a:cubicBezTo>
                    <a:cubicBezTo>
                      <a:pt x="108968" y="17294"/>
                      <a:pt x="122665" y="19375"/>
                      <a:pt x="131676" y="20927"/>
                    </a:cubicBezTo>
                    <a:cubicBezTo>
                      <a:pt x="147683" y="23702"/>
                      <a:pt x="175837" y="31861"/>
                      <a:pt x="203099" y="39722"/>
                    </a:cubicBezTo>
                    <a:cubicBezTo>
                      <a:pt x="220493" y="44743"/>
                      <a:pt x="236929" y="49500"/>
                      <a:pt x="249207" y="52572"/>
                    </a:cubicBezTo>
                    <a:cubicBezTo>
                      <a:pt x="269571" y="57658"/>
                      <a:pt x="297725" y="67469"/>
                      <a:pt x="322545" y="76090"/>
                    </a:cubicBezTo>
                    <a:cubicBezTo>
                      <a:pt x="336473" y="80946"/>
                      <a:pt x="349642" y="85504"/>
                      <a:pt x="359906" y="88741"/>
                    </a:cubicBezTo>
                    <a:cubicBezTo>
                      <a:pt x="361821" y="89336"/>
                      <a:pt x="362877" y="91384"/>
                      <a:pt x="362283" y="93267"/>
                    </a:cubicBezTo>
                    <a:cubicBezTo>
                      <a:pt x="361788" y="94819"/>
                      <a:pt x="360369" y="95810"/>
                      <a:pt x="358817" y="95810"/>
                    </a:cubicBezTo>
                    <a:close/>
                  </a:path>
                </a:pathLst>
              </a:custGeom>
              <a:grpFill/>
              <a:ln w="3294" cap="flat">
                <a:noFill/>
                <a:prstDash val="solid"/>
                <a:miter/>
              </a:ln>
            </p:spPr>
            <p:txBody>
              <a:bodyPr/>
              <a:lstStyle/>
              <a:p>
                <a:endParaRPr lang="en-US"/>
              </a:p>
            </p:txBody>
          </p:sp>
          <p:sp>
            <p:nvSpPr>
              <p:cNvPr id="24" name="Freeform 204">
                <a:extLst>
                  <a:ext uri="{FF2B5EF4-FFF2-40B4-BE49-F238E27FC236}">
                    <a16:creationId xmlns:a16="http://schemas.microsoft.com/office/drawing/2014/main" id="{97963AA7-1245-2162-53DF-51642DD49203}"/>
                  </a:ext>
                </a:extLst>
              </p:cNvPr>
              <p:cNvSpPr/>
              <p:nvPr/>
            </p:nvSpPr>
            <p:spPr>
              <a:xfrm rot="5400000">
                <a:off x="6549590" y="5271792"/>
                <a:ext cx="213587" cy="80612"/>
              </a:xfrm>
              <a:custGeom>
                <a:avLst/>
                <a:gdLst>
                  <a:gd name="csX0" fmla="*/ 209961 w 213587"/>
                  <a:gd name="csY0" fmla="*/ 80580 h 80612"/>
                  <a:gd name="csX1" fmla="*/ 209004 w 213587"/>
                  <a:gd name="csY1" fmla="*/ 80447 h 80612"/>
                  <a:gd name="csX2" fmla="*/ 159100 w 213587"/>
                  <a:gd name="csY2" fmla="*/ 61520 h 80612"/>
                  <a:gd name="csX3" fmla="*/ 125237 w 213587"/>
                  <a:gd name="csY3" fmla="*/ 48176 h 80612"/>
                  <a:gd name="csX4" fmla="*/ 2722 w 213587"/>
                  <a:gd name="csY4" fmla="*/ 7117 h 80612"/>
                  <a:gd name="csX5" fmla="*/ 114 w 213587"/>
                  <a:gd name="csY5" fmla="*/ 2724 h 80612"/>
                  <a:gd name="csX6" fmla="*/ 4504 w 213587"/>
                  <a:gd name="csY6" fmla="*/ 115 h 80612"/>
                  <a:gd name="csX7" fmla="*/ 127778 w 213587"/>
                  <a:gd name="csY7" fmla="*/ 41437 h 80612"/>
                  <a:gd name="csX8" fmla="*/ 161774 w 213587"/>
                  <a:gd name="csY8" fmla="*/ 54815 h 80612"/>
                  <a:gd name="csX9" fmla="*/ 210919 w 213587"/>
                  <a:gd name="csY9" fmla="*/ 73478 h 80612"/>
                  <a:gd name="csX10" fmla="*/ 213460 w 213587"/>
                  <a:gd name="csY10" fmla="*/ 77937 h 80612"/>
                  <a:gd name="csX11" fmla="*/ 209961 w 213587"/>
                  <a:gd name="csY11" fmla="*/ 80613 h 80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3587" h="80612">
                    <a:moveTo>
                      <a:pt x="209961" y="80580"/>
                    </a:moveTo>
                    <a:cubicBezTo>
                      <a:pt x="209631" y="80580"/>
                      <a:pt x="209334" y="80546"/>
                      <a:pt x="209004" y="80447"/>
                    </a:cubicBezTo>
                    <a:cubicBezTo>
                      <a:pt x="201017" y="78268"/>
                      <a:pt x="180653" y="70142"/>
                      <a:pt x="159100" y="61520"/>
                    </a:cubicBezTo>
                    <a:cubicBezTo>
                      <a:pt x="147086" y="56698"/>
                      <a:pt x="134644" y="51743"/>
                      <a:pt x="125237" y="48176"/>
                    </a:cubicBezTo>
                    <a:cubicBezTo>
                      <a:pt x="97381" y="37638"/>
                      <a:pt x="32823" y="14781"/>
                      <a:pt x="2722" y="7117"/>
                    </a:cubicBezTo>
                    <a:cubicBezTo>
                      <a:pt x="775" y="6622"/>
                      <a:pt x="-381" y="4640"/>
                      <a:pt x="114" y="2724"/>
                    </a:cubicBezTo>
                    <a:cubicBezTo>
                      <a:pt x="610" y="775"/>
                      <a:pt x="2590" y="-381"/>
                      <a:pt x="4504" y="115"/>
                    </a:cubicBezTo>
                    <a:cubicBezTo>
                      <a:pt x="34869" y="7844"/>
                      <a:pt x="99790" y="30834"/>
                      <a:pt x="127778" y="41437"/>
                    </a:cubicBezTo>
                    <a:cubicBezTo>
                      <a:pt x="137218" y="45005"/>
                      <a:pt x="149694" y="49992"/>
                      <a:pt x="161774" y="54815"/>
                    </a:cubicBezTo>
                    <a:cubicBezTo>
                      <a:pt x="182204" y="62974"/>
                      <a:pt x="203294" y="71430"/>
                      <a:pt x="210919" y="73478"/>
                    </a:cubicBezTo>
                    <a:cubicBezTo>
                      <a:pt x="212833" y="74006"/>
                      <a:pt x="213988" y="75988"/>
                      <a:pt x="213460" y="77937"/>
                    </a:cubicBezTo>
                    <a:cubicBezTo>
                      <a:pt x="213031" y="79556"/>
                      <a:pt x="211546" y="80613"/>
                      <a:pt x="209961" y="80613"/>
                    </a:cubicBezTo>
                    <a:close/>
                  </a:path>
                </a:pathLst>
              </a:custGeom>
              <a:grpFill/>
              <a:ln w="3294" cap="flat">
                <a:noFill/>
                <a:prstDash val="solid"/>
                <a:miter/>
              </a:ln>
            </p:spPr>
            <p:txBody>
              <a:bodyPr/>
              <a:lstStyle/>
              <a:p>
                <a:endParaRPr lang="en-US"/>
              </a:p>
            </p:txBody>
          </p:sp>
          <p:sp>
            <p:nvSpPr>
              <p:cNvPr id="25" name="Freeform 205">
                <a:extLst>
                  <a:ext uri="{FF2B5EF4-FFF2-40B4-BE49-F238E27FC236}">
                    <a16:creationId xmlns:a16="http://schemas.microsoft.com/office/drawing/2014/main" id="{982B27FC-18D9-FEC8-AE63-FFEC605D1F11}"/>
                  </a:ext>
                </a:extLst>
              </p:cNvPr>
              <p:cNvSpPr/>
              <p:nvPr/>
            </p:nvSpPr>
            <p:spPr>
              <a:xfrm rot="5400000">
                <a:off x="6708390" y="5061786"/>
                <a:ext cx="70955" cy="45632"/>
              </a:xfrm>
              <a:custGeom>
                <a:avLst/>
                <a:gdLst>
                  <a:gd name="csX0" fmla="*/ 67313 w 70955"/>
                  <a:gd name="csY0" fmla="*/ 45632 h 45632"/>
                  <a:gd name="csX1" fmla="*/ 66059 w 70955"/>
                  <a:gd name="csY1" fmla="*/ 45401 h 45632"/>
                  <a:gd name="csX2" fmla="*/ 906 w 70955"/>
                  <a:gd name="csY2" fmla="*/ 6027 h 45632"/>
                  <a:gd name="csX3" fmla="*/ 1237 w 70955"/>
                  <a:gd name="csY3" fmla="*/ 907 h 45632"/>
                  <a:gd name="csX4" fmla="*/ 6352 w 70955"/>
                  <a:gd name="csY4" fmla="*/ 1238 h 45632"/>
                  <a:gd name="csX5" fmla="*/ 68600 w 70955"/>
                  <a:gd name="csY5" fmla="*/ 38596 h 45632"/>
                  <a:gd name="csX6" fmla="*/ 70712 w 70955"/>
                  <a:gd name="csY6" fmla="*/ 43254 h 45632"/>
                  <a:gd name="csX7" fmla="*/ 67313 w 70955"/>
                  <a:gd name="csY7" fmla="*/ 45599 h 45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955" h="45632">
                    <a:moveTo>
                      <a:pt x="67313" y="45632"/>
                    </a:moveTo>
                    <a:cubicBezTo>
                      <a:pt x="66884" y="45632"/>
                      <a:pt x="66455" y="45566"/>
                      <a:pt x="66059" y="45401"/>
                    </a:cubicBezTo>
                    <a:cubicBezTo>
                      <a:pt x="37179" y="34566"/>
                      <a:pt x="17244" y="24657"/>
                      <a:pt x="906" y="6027"/>
                    </a:cubicBezTo>
                    <a:cubicBezTo>
                      <a:pt x="-414" y="4541"/>
                      <a:pt x="-282" y="2228"/>
                      <a:pt x="1237" y="907"/>
                    </a:cubicBezTo>
                    <a:cubicBezTo>
                      <a:pt x="2722" y="-414"/>
                      <a:pt x="5032" y="-282"/>
                      <a:pt x="6352" y="1238"/>
                    </a:cubicBezTo>
                    <a:cubicBezTo>
                      <a:pt x="21700" y="18711"/>
                      <a:pt x="40810" y="28158"/>
                      <a:pt x="68600" y="38596"/>
                    </a:cubicBezTo>
                    <a:cubicBezTo>
                      <a:pt x="70481" y="39290"/>
                      <a:pt x="71439" y="41404"/>
                      <a:pt x="70712" y="43254"/>
                    </a:cubicBezTo>
                    <a:cubicBezTo>
                      <a:pt x="70151" y="44707"/>
                      <a:pt x="68798" y="45599"/>
                      <a:pt x="67313" y="45599"/>
                    </a:cubicBezTo>
                    <a:close/>
                  </a:path>
                </a:pathLst>
              </a:custGeom>
              <a:grpFill/>
              <a:ln w="3294" cap="flat">
                <a:noFill/>
                <a:prstDash val="solid"/>
                <a:miter/>
              </a:ln>
            </p:spPr>
            <p:txBody>
              <a:bodyPr/>
              <a:lstStyle/>
              <a:p>
                <a:endParaRPr lang="en-US"/>
              </a:p>
            </p:txBody>
          </p:sp>
          <p:sp>
            <p:nvSpPr>
              <p:cNvPr id="27" name="Freeform 206">
                <a:extLst>
                  <a:ext uri="{FF2B5EF4-FFF2-40B4-BE49-F238E27FC236}">
                    <a16:creationId xmlns:a16="http://schemas.microsoft.com/office/drawing/2014/main" id="{182FB907-B8F7-B837-ABEE-C69E4F53F195}"/>
                  </a:ext>
                </a:extLst>
              </p:cNvPr>
              <p:cNvSpPr/>
              <p:nvPr/>
            </p:nvSpPr>
            <p:spPr>
              <a:xfrm rot="5400000">
                <a:off x="6629995" y="5077570"/>
                <a:ext cx="170765" cy="84573"/>
              </a:xfrm>
              <a:custGeom>
                <a:avLst/>
                <a:gdLst>
                  <a:gd name="csX0" fmla="*/ 167118 w 170765"/>
                  <a:gd name="csY0" fmla="*/ 84540 h 84573"/>
                  <a:gd name="csX1" fmla="*/ 165797 w 170765"/>
                  <a:gd name="csY1" fmla="*/ 84276 h 84573"/>
                  <a:gd name="csX2" fmla="*/ 95232 w 170765"/>
                  <a:gd name="csY2" fmla="*/ 64160 h 84573"/>
                  <a:gd name="csX3" fmla="*/ 77773 w 170765"/>
                  <a:gd name="csY3" fmla="*/ 60163 h 84573"/>
                  <a:gd name="csX4" fmla="*/ 805 w 170765"/>
                  <a:gd name="csY4" fmla="*/ 5892 h 84573"/>
                  <a:gd name="csX5" fmla="*/ 1366 w 170765"/>
                  <a:gd name="csY5" fmla="*/ 805 h 84573"/>
                  <a:gd name="csX6" fmla="*/ 6449 w 170765"/>
                  <a:gd name="csY6" fmla="*/ 1367 h 84573"/>
                  <a:gd name="csX7" fmla="*/ 79456 w 170765"/>
                  <a:gd name="csY7" fmla="*/ 53160 h 84573"/>
                  <a:gd name="csX8" fmla="*/ 96784 w 170765"/>
                  <a:gd name="csY8" fmla="*/ 57124 h 84573"/>
                  <a:gd name="csX9" fmla="*/ 168471 w 170765"/>
                  <a:gd name="csY9" fmla="*/ 77604 h 84573"/>
                  <a:gd name="csX10" fmla="*/ 170517 w 170765"/>
                  <a:gd name="csY10" fmla="*/ 82294 h 84573"/>
                  <a:gd name="csX11" fmla="*/ 167151 w 170765"/>
                  <a:gd name="csY11" fmla="*/ 84573 h 84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0765" h="84573">
                    <a:moveTo>
                      <a:pt x="167118" y="84540"/>
                    </a:moveTo>
                    <a:cubicBezTo>
                      <a:pt x="166689" y="84540"/>
                      <a:pt x="166226" y="84441"/>
                      <a:pt x="165797" y="84276"/>
                    </a:cubicBezTo>
                    <a:cubicBezTo>
                      <a:pt x="140449" y="74234"/>
                      <a:pt x="116422" y="68850"/>
                      <a:pt x="95232" y="64160"/>
                    </a:cubicBezTo>
                    <a:cubicBezTo>
                      <a:pt x="89225" y="62839"/>
                      <a:pt x="83417" y="61517"/>
                      <a:pt x="77773" y="60163"/>
                    </a:cubicBezTo>
                    <a:cubicBezTo>
                      <a:pt x="51269" y="53821"/>
                      <a:pt x="15459" y="24027"/>
                      <a:pt x="805" y="5892"/>
                    </a:cubicBezTo>
                    <a:cubicBezTo>
                      <a:pt x="-450" y="4340"/>
                      <a:pt x="-219" y="2060"/>
                      <a:pt x="1366" y="805"/>
                    </a:cubicBezTo>
                    <a:cubicBezTo>
                      <a:pt x="2917" y="-450"/>
                      <a:pt x="5194" y="-219"/>
                      <a:pt x="6449" y="1367"/>
                    </a:cubicBezTo>
                    <a:cubicBezTo>
                      <a:pt x="20443" y="18741"/>
                      <a:pt x="54504" y="47182"/>
                      <a:pt x="79456" y="53160"/>
                    </a:cubicBezTo>
                    <a:cubicBezTo>
                      <a:pt x="85067" y="54482"/>
                      <a:pt x="90843" y="55770"/>
                      <a:pt x="96784" y="57124"/>
                    </a:cubicBezTo>
                    <a:cubicBezTo>
                      <a:pt x="118237" y="61914"/>
                      <a:pt x="142562" y="67331"/>
                      <a:pt x="168471" y="77604"/>
                    </a:cubicBezTo>
                    <a:cubicBezTo>
                      <a:pt x="170319" y="78331"/>
                      <a:pt x="171243" y="80444"/>
                      <a:pt x="170517" y="82294"/>
                    </a:cubicBezTo>
                    <a:cubicBezTo>
                      <a:pt x="169956" y="83714"/>
                      <a:pt x="168603" y="84573"/>
                      <a:pt x="167151" y="84573"/>
                    </a:cubicBezTo>
                    <a:close/>
                  </a:path>
                </a:pathLst>
              </a:custGeom>
              <a:grpFill/>
              <a:ln w="3294" cap="flat">
                <a:noFill/>
                <a:prstDash val="solid"/>
                <a:miter/>
              </a:ln>
            </p:spPr>
            <p:txBody>
              <a:bodyPr/>
              <a:lstStyle/>
              <a:p>
                <a:endParaRPr lang="en-US"/>
              </a:p>
            </p:txBody>
          </p:sp>
          <p:sp>
            <p:nvSpPr>
              <p:cNvPr id="28" name="Freeform 207">
                <a:extLst>
                  <a:ext uri="{FF2B5EF4-FFF2-40B4-BE49-F238E27FC236}">
                    <a16:creationId xmlns:a16="http://schemas.microsoft.com/office/drawing/2014/main" id="{53A69E31-7C65-E2A7-6219-0A84A3A41974}"/>
                  </a:ext>
                </a:extLst>
              </p:cNvPr>
              <p:cNvSpPr/>
              <p:nvPr/>
            </p:nvSpPr>
            <p:spPr>
              <a:xfrm rot="5400000">
                <a:off x="6411622" y="5093416"/>
                <a:ext cx="339930" cy="126168"/>
              </a:xfrm>
              <a:custGeom>
                <a:avLst/>
                <a:gdLst>
                  <a:gd name="csX0" fmla="*/ 336251 w 339930"/>
                  <a:gd name="csY0" fmla="*/ 126169 h 126168"/>
                  <a:gd name="csX1" fmla="*/ 335195 w 339930"/>
                  <a:gd name="csY1" fmla="*/ 126037 h 126168"/>
                  <a:gd name="csX2" fmla="*/ 270967 w 339930"/>
                  <a:gd name="csY2" fmla="*/ 97795 h 126168"/>
                  <a:gd name="csX3" fmla="*/ 208785 w 339930"/>
                  <a:gd name="csY3" fmla="*/ 70147 h 126168"/>
                  <a:gd name="csX4" fmla="*/ 174526 w 339930"/>
                  <a:gd name="csY4" fmla="*/ 52806 h 126168"/>
                  <a:gd name="csX5" fmla="*/ 86732 w 339930"/>
                  <a:gd name="csY5" fmla="*/ 14357 h 126168"/>
                  <a:gd name="csX6" fmla="*/ 17223 w 339930"/>
                  <a:gd name="csY6" fmla="*/ 13960 h 126168"/>
                  <a:gd name="csX7" fmla="*/ 4879 w 339930"/>
                  <a:gd name="csY7" fmla="*/ 19312 h 126168"/>
                  <a:gd name="csX8" fmla="*/ 226 w 339930"/>
                  <a:gd name="csY8" fmla="*/ 17165 h 126168"/>
                  <a:gd name="csX9" fmla="*/ 2371 w 339930"/>
                  <a:gd name="csY9" fmla="*/ 12507 h 126168"/>
                  <a:gd name="csX10" fmla="*/ 14154 w 339930"/>
                  <a:gd name="csY10" fmla="*/ 7387 h 126168"/>
                  <a:gd name="csX11" fmla="*/ 88514 w 339930"/>
                  <a:gd name="csY11" fmla="*/ 7288 h 126168"/>
                  <a:gd name="csX12" fmla="*/ 178157 w 339930"/>
                  <a:gd name="csY12" fmla="*/ 46464 h 126168"/>
                  <a:gd name="csX13" fmla="*/ 211162 w 339930"/>
                  <a:gd name="csY13" fmla="*/ 63210 h 126168"/>
                  <a:gd name="csX14" fmla="*/ 274103 w 339930"/>
                  <a:gd name="csY14" fmla="*/ 91155 h 126168"/>
                  <a:gd name="csX15" fmla="*/ 337340 w 339930"/>
                  <a:gd name="csY15" fmla="*/ 119034 h 126168"/>
                  <a:gd name="csX16" fmla="*/ 339783 w 339930"/>
                  <a:gd name="csY16" fmla="*/ 123559 h 126168"/>
                  <a:gd name="csX17" fmla="*/ 336317 w 339930"/>
                  <a:gd name="csY17" fmla="*/ 126136 h 126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9930" h="126168">
                    <a:moveTo>
                      <a:pt x="336251" y="126169"/>
                    </a:moveTo>
                    <a:cubicBezTo>
                      <a:pt x="335921" y="126169"/>
                      <a:pt x="335558" y="126136"/>
                      <a:pt x="335195" y="126037"/>
                    </a:cubicBezTo>
                    <a:cubicBezTo>
                      <a:pt x="323346" y="122469"/>
                      <a:pt x="297899" y="110479"/>
                      <a:pt x="270967" y="97795"/>
                    </a:cubicBezTo>
                    <a:cubicBezTo>
                      <a:pt x="246642" y="86333"/>
                      <a:pt x="221492" y="74474"/>
                      <a:pt x="208785" y="70147"/>
                    </a:cubicBezTo>
                    <a:cubicBezTo>
                      <a:pt x="198818" y="66745"/>
                      <a:pt x="187563" y="60304"/>
                      <a:pt x="174526" y="52806"/>
                    </a:cubicBezTo>
                    <a:cubicBezTo>
                      <a:pt x="151818" y="39791"/>
                      <a:pt x="123599" y="23573"/>
                      <a:pt x="86732" y="14357"/>
                    </a:cubicBezTo>
                    <a:cubicBezTo>
                      <a:pt x="40723" y="2829"/>
                      <a:pt x="31382" y="7255"/>
                      <a:pt x="17223" y="13960"/>
                    </a:cubicBezTo>
                    <a:cubicBezTo>
                      <a:pt x="13692" y="15645"/>
                      <a:pt x="9698" y="17528"/>
                      <a:pt x="4879" y="19312"/>
                    </a:cubicBezTo>
                    <a:cubicBezTo>
                      <a:pt x="2998" y="20005"/>
                      <a:pt x="919" y="19047"/>
                      <a:pt x="226" y="17165"/>
                    </a:cubicBezTo>
                    <a:cubicBezTo>
                      <a:pt x="-467" y="15282"/>
                      <a:pt x="490" y="13201"/>
                      <a:pt x="2371" y="12507"/>
                    </a:cubicBezTo>
                    <a:cubicBezTo>
                      <a:pt x="6926" y="10822"/>
                      <a:pt x="10589" y="9072"/>
                      <a:pt x="14154" y="7387"/>
                    </a:cubicBezTo>
                    <a:cubicBezTo>
                      <a:pt x="29138" y="285"/>
                      <a:pt x="39997" y="-4835"/>
                      <a:pt x="88514" y="7288"/>
                    </a:cubicBezTo>
                    <a:cubicBezTo>
                      <a:pt x="126338" y="16768"/>
                      <a:pt x="155053" y="33218"/>
                      <a:pt x="178157" y="46464"/>
                    </a:cubicBezTo>
                    <a:cubicBezTo>
                      <a:pt x="190863" y="53763"/>
                      <a:pt x="201854" y="60073"/>
                      <a:pt x="211162" y="63210"/>
                    </a:cubicBezTo>
                    <a:cubicBezTo>
                      <a:pt x="224232" y="67670"/>
                      <a:pt x="249580" y="79594"/>
                      <a:pt x="274103" y="91155"/>
                    </a:cubicBezTo>
                    <a:cubicBezTo>
                      <a:pt x="299616" y="103179"/>
                      <a:pt x="326020" y="115632"/>
                      <a:pt x="337340" y="119034"/>
                    </a:cubicBezTo>
                    <a:cubicBezTo>
                      <a:pt x="339255" y="119595"/>
                      <a:pt x="340344" y="121643"/>
                      <a:pt x="339783" y="123559"/>
                    </a:cubicBezTo>
                    <a:cubicBezTo>
                      <a:pt x="339321" y="125112"/>
                      <a:pt x="337868" y="126136"/>
                      <a:pt x="336317" y="126136"/>
                    </a:cubicBezTo>
                    <a:close/>
                  </a:path>
                </a:pathLst>
              </a:custGeom>
              <a:grpFill/>
              <a:ln w="3294" cap="flat">
                <a:noFill/>
                <a:prstDash val="solid"/>
                <a:miter/>
              </a:ln>
            </p:spPr>
            <p:txBody>
              <a:bodyPr/>
              <a:lstStyle/>
              <a:p>
                <a:endParaRPr lang="en-US"/>
              </a:p>
            </p:txBody>
          </p:sp>
          <p:sp>
            <p:nvSpPr>
              <p:cNvPr id="30" name="Freeform 208">
                <a:extLst>
                  <a:ext uri="{FF2B5EF4-FFF2-40B4-BE49-F238E27FC236}">
                    <a16:creationId xmlns:a16="http://schemas.microsoft.com/office/drawing/2014/main" id="{B384BCF0-1D93-48B4-96A1-894AA233A281}"/>
                  </a:ext>
                </a:extLst>
              </p:cNvPr>
              <p:cNvSpPr/>
              <p:nvPr/>
            </p:nvSpPr>
            <p:spPr>
              <a:xfrm rot="5400000">
                <a:off x="6539406" y="5106631"/>
                <a:ext cx="104772" cy="55212"/>
              </a:xfrm>
              <a:custGeom>
                <a:avLst/>
                <a:gdLst>
                  <a:gd name="csX0" fmla="*/ 101126 w 104772"/>
                  <a:gd name="csY0" fmla="*/ 55180 h 55212"/>
                  <a:gd name="csX1" fmla="*/ 99839 w 104772"/>
                  <a:gd name="csY1" fmla="*/ 54949 h 55212"/>
                  <a:gd name="csX2" fmla="*/ 56569 w 104772"/>
                  <a:gd name="csY2" fmla="*/ 33775 h 55212"/>
                  <a:gd name="csX3" fmla="*/ 2209 w 104772"/>
                  <a:gd name="csY3" fmla="*/ 6954 h 55212"/>
                  <a:gd name="csX4" fmla="*/ 295 w 104772"/>
                  <a:gd name="csY4" fmla="*/ 2197 h 55212"/>
                  <a:gd name="csX5" fmla="*/ 5048 w 104772"/>
                  <a:gd name="csY5" fmla="*/ 281 h 55212"/>
                  <a:gd name="csX6" fmla="*/ 59935 w 104772"/>
                  <a:gd name="csY6" fmla="*/ 27367 h 55212"/>
                  <a:gd name="csX7" fmla="*/ 102446 w 104772"/>
                  <a:gd name="csY7" fmla="*/ 48210 h 55212"/>
                  <a:gd name="csX8" fmla="*/ 104525 w 104772"/>
                  <a:gd name="csY8" fmla="*/ 52901 h 55212"/>
                  <a:gd name="csX9" fmla="*/ 101159 w 104772"/>
                  <a:gd name="csY9" fmla="*/ 55213 h 55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772" h="55212">
                    <a:moveTo>
                      <a:pt x="101126" y="55180"/>
                    </a:moveTo>
                    <a:cubicBezTo>
                      <a:pt x="100697" y="55180"/>
                      <a:pt x="100268" y="55114"/>
                      <a:pt x="99839" y="54949"/>
                    </a:cubicBezTo>
                    <a:cubicBezTo>
                      <a:pt x="88914" y="50721"/>
                      <a:pt x="73203" y="42496"/>
                      <a:pt x="56569" y="33775"/>
                    </a:cubicBezTo>
                    <a:cubicBezTo>
                      <a:pt x="39274" y="24692"/>
                      <a:pt x="19669" y="14386"/>
                      <a:pt x="2209" y="6954"/>
                    </a:cubicBezTo>
                    <a:cubicBezTo>
                      <a:pt x="361" y="6161"/>
                      <a:pt x="-497" y="4047"/>
                      <a:pt x="295" y="2197"/>
                    </a:cubicBezTo>
                    <a:cubicBezTo>
                      <a:pt x="1087" y="347"/>
                      <a:pt x="3199" y="-478"/>
                      <a:pt x="5048" y="281"/>
                    </a:cubicBezTo>
                    <a:cubicBezTo>
                      <a:pt x="22772" y="7845"/>
                      <a:pt x="42542" y="18217"/>
                      <a:pt x="59935" y="27367"/>
                    </a:cubicBezTo>
                    <a:cubicBezTo>
                      <a:pt x="76372" y="35988"/>
                      <a:pt x="91917" y="44147"/>
                      <a:pt x="102446" y="48210"/>
                    </a:cubicBezTo>
                    <a:cubicBezTo>
                      <a:pt x="104327" y="48937"/>
                      <a:pt x="105251" y="51018"/>
                      <a:pt x="104525" y="52901"/>
                    </a:cubicBezTo>
                    <a:cubicBezTo>
                      <a:pt x="103964" y="54354"/>
                      <a:pt x="102611" y="55213"/>
                      <a:pt x="101159" y="55213"/>
                    </a:cubicBezTo>
                    <a:close/>
                  </a:path>
                </a:pathLst>
              </a:custGeom>
              <a:grpFill/>
              <a:ln w="3294" cap="flat">
                <a:noFill/>
                <a:prstDash val="solid"/>
                <a:miter/>
              </a:ln>
            </p:spPr>
            <p:txBody>
              <a:bodyPr/>
              <a:lstStyle/>
              <a:p>
                <a:endParaRPr lang="en-US"/>
              </a:p>
            </p:txBody>
          </p:sp>
          <p:sp>
            <p:nvSpPr>
              <p:cNvPr id="32" name="Freeform 209">
                <a:extLst>
                  <a:ext uri="{FF2B5EF4-FFF2-40B4-BE49-F238E27FC236}">
                    <a16:creationId xmlns:a16="http://schemas.microsoft.com/office/drawing/2014/main" id="{867EECA1-8EEA-2B2C-DA46-D41E30127A55}"/>
                  </a:ext>
                </a:extLst>
              </p:cNvPr>
              <p:cNvSpPr/>
              <p:nvPr/>
            </p:nvSpPr>
            <p:spPr>
              <a:xfrm rot="5400000">
                <a:off x="6418175" y="5248666"/>
                <a:ext cx="171859" cy="78357"/>
              </a:xfrm>
              <a:custGeom>
                <a:avLst/>
                <a:gdLst>
                  <a:gd name="csX0" fmla="*/ 168234 w 171859"/>
                  <a:gd name="csY0" fmla="*/ 78358 h 78357"/>
                  <a:gd name="csX1" fmla="*/ 166980 w 171859"/>
                  <a:gd name="csY1" fmla="*/ 78127 h 78357"/>
                  <a:gd name="csX2" fmla="*/ 143579 w 171859"/>
                  <a:gd name="csY2" fmla="*/ 67755 h 78357"/>
                  <a:gd name="csX3" fmla="*/ 100772 w 171859"/>
                  <a:gd name="csY3" fmla="*/ 51140 h 78357"/>
                  <a:gd name="csX4" fmla="*/ 46082 w 171859"/>
                  <a:gd name="csY4" fmla="*/ 27787 h 78357"/>
                  <a:gd name="csX5" fmla="*/ 2251 w 171859"/>
                  <a:gd name="csY5" fmla="*/ 6977 h 78357"/>
                  <a:gd name="csX6" fmla="*/ 271 w 171859"/>
                  <a:gd name="csY6" fmla="*/ 2253 h 78357"/>
                  <a:gd name="csX7" fmla="*/ 4991 w 171859"/>
                  <a:gd name="csY7" fmla="*/ 271 h 78357"/>
                  <a:gd name="csX8" fmla="*/ 49383 w 171859"/>
                  <a:gd name="csY8" fmla="*/ 21312 h 78357"/>
                  <a:gd name="csX9" fmla="*/ 102653 w 171859"/>
                  <a:gd name="csY9" fmla="*/ 44137 h 78357"/>
                  <a:gd name="csX10" fmla="*/ 146781 w 171859"/>
                  <a:gd name="csY10" fmla="*/ 61248 h 78357"/>
                  <a:gd name="csX11" fmla="*/ 169488 w 171859"/>
                  <a:gd name="csY11" fmla="*/ 71322 h 78357"/>
                  <a:gd name="csX12" fmla="*/ 171634 w 171859"/>
                  <a:gd name="csY12" fmla="*/ 75980 h 78357"/>
                  <a:gd name="csX13" fmla="*/ 168234 w 171859"/>
                  <a:gd name="csY13" fmla="*/ 78358 h 78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1859" h="78357">
                    <a:moveTo>
                      <a:pt x="168234" y="78358"/>
                    </a:moveTo>
                    <a:cubicBezTo>
                      <a:pt x="167838" y="78358"/>
                      <a:pt x="167409" y="78292"/>
                      <a:pt x="166980" y="78127"/>
                    </a:cubicBezTo>
                    <a:cubicBezTo>
                      <a:pt x="157870" y="74790"/>
                      <a:pt x="150610" y="71223"/>
                      <a:pt x="143579" y="67755"/>
                    </a:cubicBezTo>
                    <a:cubicBezTo>
                      <a:pt x="132391" y="62272"/>
                      <a:pt x="120839" y="56590"/>
                      <a:pt x="100772" y="51140"/>
                    </a:cubicBezTo>
                    <a:cubicBezTo>
                      <a:pt x="81101" y="45789"/>
                      <a:pt x="64103" y="37035"/>
                      <a:pt x="46082" y="27787"/>
                    </a:cubicBezTo>
                    <a:cubicBezTo>
                      <a:pt x="32715" y="20916"/>
                      <a:pt x="18919" y="13814"/>
                      <a:pt x="2251" y="6977"/>
                    </a:cubicBezTo>
                    <a:cubicBezTo>
                      <a:pt x="403" y="6217"/>
                      <a:pt x="-488" y="4103"/>
                      <a:pt x="271" y="2253"/>
                    </a:cubicBezTo>
                    <a:cubicBezTo>
                      <a:pt x="1030" y="403"/>
                      <a:pt x="3142" y="-488"/>
                      <a:pt x="4991" y="271"/>
                    </a:cubicBezTo>
                    <a:cubicBezTo>
                      <a:pt x="21955" y="7208"/>
                      <a:pt x="35884" y="14376"/>
                      <a:pt x="49383" y="21312"/>
                    </a:cubicBezTo>
                    <a:cubicBezTo>
                      <a:pt x="67800" y="30792"/>
                      <a:pt x="83741" y="38984"/>
                      <a:pt x="102653" y="44137"/>
                    </a:cubicBezTo>
                    <a:cubicBezTo>
                      <a:pt x="123413" y="49786"/>
                      <a:pt x="135295" y="55599"/>
                      <a:pt x="146781" y="61248"/>
                    </a:cubicBezTo>
                    <a:cubicBezTo>
                      <a:pt x="153976" y="64782"/>
                      <a:pt x="160742" y="68118"/>
                      <a:pt x="169488" y="71322"/>
                    </a:cubicBezTo>
                    <a:cubicBezTo>
                      <a:pt x="171370" y="72016"/>
                      <a:pt x="172327" y="74097"/>
                      <a:pt x="171634" y="75980"/>
                    </a:cubicBezTo>
                    <a:cubicBezTo>
                      <a:pt x="171106" y="77466"/>
                      <a:pt x="169720" y="78358"/>
                      <a:pt x="168234" y="78358"/>
                    </a:cubicBezTo>
                    <a:close/>
                  </a:path>
                </a:pathLst>
              </a:custGeom>
              <a:grpFill/>
              <a:ln w="3294" cap="flat">
                <a:noFill/>
                <a:prstDash val="solid"/>
                <a:miter/>
              </a:ln>
            </p:spPr>
            <p:txBody>
              <a:bodyPr/>
              <a:lstStyle/>
              <a:p>
                <a:endParaRPr lang="en-US"/>
              </a:p>
            </p:txBody>
          </p:sp>
          <p:sp>
            <p:nvSpPr>
              <p:cNvPr id="33" name="Freeform 210">
                <a:extLst>
                  <a:ext uri="{FF2B5EF4-FFF2-40B4-BE49-F238E27FC236}">
                    <a16:creationId xmlns:a16="http://schemas.microsoft.com/office/drawing/2014/main" id="{608571C0-C6D0-9810-56B9-850A02824F85}"/>
                  </a:ext>
                </a:extLst>
              </p:cNvPr>
              <p:cNvSpPr/>
              <p:nvPr/>
            </p:nvSpPr>
            <p:spPr>
              <a:xfrm rot="5400000">
                <a:off x="6440925" y="5102921"/>
                <a:ext cx="179227" cy="124620"/>
              </a:xfrm>
              <a:custGeom>
                <a:avLst/>
                <a:gdLst>
                  <a:gd name="csX0" fmla="*/ 175580 w 179227"/>
                  <a:gd name="csY0" fmla="*/ 124555 h 124620"/>
                  <a:gd name="csX1" fmla="*/ 174260 w 179227"/>
                  <a:gd name="csY1" fmla="*/ 124323 h 124620"/>
                  <a:gd name="csX2" fmla="*/ 87390 w 179227"/>
                  <a:gd name="csY2" fmla="*/ 81151 h 124620"/>
                  <a:gd name="csX3" fmla="*/ 27618 w 179227"/>
                  <a:gd name="csY3" fmla="*/ 30448 h 124620"/>
                  <a:gd name="csX4" fmla="*/ 1280 w 179227"/>
                  <a:gd name="csY4" fmla="*/ 6368 h 124620"/>
                  <a:gd name="csX5" fmla="*/ 851 w 179227"/>
                  <a:gd name="csY5" fmla="*/ 1281 h 124620"/>
                  <a:gd name="csX6" fmla="*/ 5966 w 179227"/>
                  <a:gd name="csY6" fmla="*/ 851 h 124620"/>
                  <a:gd name="csX7" fmla="*/ 32601 w 179227"/>
                  <a:gd name="csY7" fmla="*/ 25196 h 124620"/>
                  <a:gd name="csX8" fmla="*/ 91252 w 179227"/>
                  <a:gd name="csY8" fmla="*/ 75040 h 124620"/>
                  <a:gd name="csX9" fmla="*/ 176900 w 179227"/>
                  <a:gd name="csY9" fmla="*/ 117618 h 124620"/>
                  <a:gd name="csX10" fmla="*/ 178980 w 179227"/>
                  <a:gd name="csY10" fmla="*/ 122308 h 124620"/>
                  <a:gd name="csX11" fmla="*/ 175613 w 179227"/>
                  <a:gd name="csY11" fmla="*/ 124621 h 124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227" h="124620">
                    <a:moveTo>
                      <a:pt x="175580" y="124555"/>
                    </a:moveTo>
                    <a:cubicBezTo>
                      <a:pt x="175151" y="124555"/>
                      <a:pt x="174689" y="124489"/>
                      <a:pt x="174260" y="124323"/>
                    </a:cubicBezTo>
                    <a:cubicBezTo>
                      <a:pt x="155381" y="117023"/>
                      <a:pt x="112144" y="96544"/>
                      <a:pt x="87390" y="81151"/>
                    </a:cubicBezTo>
                    <a:cubicBezTo>
                      <a:pt x="70194" y="70449"/>
                      <a:pt x="47586" y="49209"/>
                      <a:pt x="27618" y="30448"/>
                    </a:cubicBezTo>
                    <a:cubicBezTo>
                      <a:pt x="17815" y="21232"/>
                      <a:pt x="8541" y="12544"/>
                      <a:pt x="1280" y="6368"/>
                    </a:cubicBezTo>
                    <a:cubicBezTo>
                      <a:pt x="-239" y="5079"/>
                      <a:pt x="-437" y="2800"/>
                      <a:pt x="851" y="1281"/>
                    </a:cubicBezTo>
                    <a:cubicBezTo>
                      <a:pt x="2138" y="-239"/>
                      <a:pt x="4415" y="-437"/>
                      <a:pt x="5966" y="851"/>
                    </a:cubicBezTo>
                    <a:cubicBezTo>
                      <a:pt x="13393" y="7160"/>
                      <a:pt x="22733" y="15914"/>
                      <a:pt x="32601" y="25196"/>
                    </a:cubicBezTo>
                    <a:cubicBezTo>
                      <a:pt x="52306" y="43726"/>
                      <a:pt x="74683" y="64701"/>
                      <a:pt x="91252" y="75040"/>
                    </a:cubicBezTo>
                    <a:cubicBezTo>
                      <a:pt x="115643" y="90235"/>
                      <a:pt x="158252" y="110417"/>
                      <a:pt x="176900" y="117618"/>
                    </a:cubicBezTo>
                    <a:cubicBezTo>
                      <a:pt x="178782" y="118345"/>
                      <a:pt x="179706" y="120459"/>
                      <a:pt x="178980" y="122308"/>
                    </a:cubicBezTo>
                    <a:cubicBezTo>
                      <a:pt x="178419" y="123762"/>
                      <a:pt x="177065" y="124621"/>
                      <a:pt x="175613" y="124621"/>
                    </a:cubicBezTo>
                    <a:close/>
                  </a:path>
                </a:pathLst>
              </a:custGeom>
              <a:grpFill/>
              <a:ln w="3294" cap="flat">
                <a:noFill/>
                <a:prstDash val="solid"/>
                <a:miter/>
              </a:ln>
            </p:spPr>
            <p:txBody>
              <a:bodyPr/>
              <a:lstStyle/>
              <a:p>
                <a:endParaRPr lang="en-US"/>
              </a:p>
            </p:txBody>
          </p:sp>
          <p:sp>
            <p:nvSpPr>
              <p:cNvPr id="35" name="Freeform 211">
                <a:extLst>
                  <a:ext uri="{FF2B5EF4-FFF2-40B4-BE49-F238E27FC236}">
                    <a16:creationId xmlns:a16="http://schemas.microsoft.com/office/drawing/2014/main" id="{4B9D4C3B-237A-F7ED-713E-112BB7BCBD53}"/>
                  </a:ext>
                </a:extLst>
              </p:cNvPr>
              <p:cNvSpPr/>
              <p:nvPr/>
            </p:nvSpPr>
            <p:spPr>
              <a:xfrm rot="5400000">
                <a:off x="6380302" y="5334923"/>
                <a:ext cx="107048" cy="38284"/>
              </a:xfrm>
              <a:custGeom>
                <a:avLst/>
                <a:gdLst>
                  <a:gd name="csX0" fmla="*/ 103438 w 107048"/>
                  <a:gd name="csY0" fmla="*/ 38284 h 38284"/>
                  <a:gd name="csX1" fmla="*/ 102416 w 107048"/>
                  <a:gd name="csY1" fmla="*/ 38152 h 38284"/>
                  <a:gd name="csX2" fmla="*/ 30332 w 107048"/>
                  <a:gd name="csY2" fmla="*/ 15889 h 38284"/>
                  <a:gd name="csX3" fmla="*/ 2542 w 107048"/>
                  <a:gd name="csY3" fmla="*/ 7102 h 38284"/>
                  <a:gd name="csX4" fmla="*/ 165 w 107048"/>
                  <a:gd name="csY4" fmla="*/ 2544 h 38284"/>
                  <a:gd name="csX5" fmla="*/ 4720 w 107048"/>
                  <a:gd name="csY5" fmla="*/ 165 h 38284"/>
                  <a:gd name="csX6" fmla="*/ 32510 w 107048"/>
                  <a:gd name="csY6" fmla="*/ 8952 h 38284"/>
                  <a:gd name="csX7" fmla="*/ 104429 w 107048"/>
                  <a:gd name="csY7" fmla="*/ 31149 h 38284"/>
                  <a:gd name="csX8" fmla="*/ 106904 w 107048"/>
                  <a:gd name="csY8" fmla="*/ 35641 h 38284"/>
                  <a:gd name="csX9" fmla="*/ 103438 w 107048"/>
                  <a:gd name="csY9" fmla="*/ 38251 h 38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048" h="38284">
                    <a:moveTo>
                      <a:pt x="103438" y="38284"/>
                    </a:moveTo>
                    <a:cubicBezTo>
                      <a:pt x="103108" y="38284"/>
                      <a:pt x="102745" y="38251"/>
                      <a:pt x="102416" y="38152"/>
                    </a:cubicBezTo>
                    <a:cubicBezTo>
                      <a:pt x="78883" y="31314"/>
                      <a:pt x="57462" y="24510"/>
                      <a:pt x="30332" y="15889"/>
                    </a:cubicBezTo>
                    <a:cubicBezTo>
                      <a:pt x="21718" y="13147"/>
                      <a:pt x="12542" y="10240"/>
                      <a:pt x="2542" y="7102"/>
                    </a:cubicBezTo>
                    <a:cubicBezTo>
                      <a:pt x="627" y="6508"/>
                      <a:pt x="-429" y="4460"/>
                      <a:pt x="165" y="2544"/>
                    </a:cubicBezTo>
                    <a:cubicBezTo>
                      <a:pt x="759" y="628"/>
                      <a:pt x="2806" y="-429"/>
                      <a:pt x="4720" y="165"/>
                    </a:cubicBezTo>
                    <a:cubicBezTo>
                      <a:pt x="14688" y="3304"/>
                      <a:pt x="23863" y="6210"/>
                      <a:pt x="32510" y="8952"/>
                    </a:cubicBezTo>
                    <a:cubicBezTo>
                      <a:pt x="59608" y="17540"/>
                      <a:pt x="80995" y="24345"/>
                      <a:pt x="104429" y="31149"/>
                    </a:cubicBezTo>
                    <a:cubicBezTo>
                      <a:pt x="106343" y="31711"/>
                      <a:pt x="107465" y="33726"/>
                      <a:pt x="106904" y="35641"/>
                    </a:cubicBezTo>
                    <a:cubicBezTo>
                      <a:pt x="106442" y="37227"/>
                      <a:pt x="104990" y="38251"/>
                      <a:pt x="103438" y="38251"/>
                    </a:cubicBezTo>
                    <a:close/>
                  </a:path>
                </a:pathLst>
              </a:custGeom>
              <a:grpFill/>
              <a:ln w="3294" cap="flat">
                <a:noFill/>
                <a:prstDash val="solid"/>
                <a:miter/>
              </a:ln>
            </p:spPr>
            <p:txBody>
              <a:bodyPr/>
              <a:lstStyle/>
              <a:p>
                <a:endParaRPr lang="en-US"/>
              </a:p>
            </p:txBody>
          </p:sp>
          <p:sp>
            <p:nvSpPr>
              <p:cNvPr id="36" name="Freeform 212">
                <a:extLst>
                  <a:ext uri="{FF2B5EF4-FFF2-40B4-BE49-F238E27FC236}">
                    <a16:creationId xmlns:a16="http://schemas.microsoft.com/office/drawing/2014/main" id="{F941218B-169F-81A0-1655-7753BC7B3B0E}"/>
                  </a:ext>
                </a:extLst>
              </p:cNvPr>
              <p:cNvSpPr/>
              <p:nvPr/>
            </p:nvSpPr>
            <p:spPr>
              <a:xfrm rot="5400000">
                <a:off x="6456781" y="5409587"/>
                <a:ext cx="104198" cy="50714"/>
              </a:xfrm>
              <a:custGeom>
                <a:avLst/>
                <a:gdLst>
                  <a:gd name="csX0" fmla="*/ 100611 w 104198"/>
                  <a:gd name="csY0" fmla="*/ 50715 h 50714"/>
                  <a:gd name="csX1" fmla="*/ 99423 w 104198"/>
                  <a:gd name="csY1" fmla="*/ 50517 h 50714"/>
                  <a:gd name="csX2" fmla="*/ 2025 w 104198"/>
                  <a:gd name="csY2" fmla="*/ 6882 h 50714"/>
                  <a:gd name="csX3" fmla="*/ 374 w 104198"/>
                  <a:gd name="csY3" fmla="*/ 2026 h 50714"/>
                  <a:gd name="csX4" fmla="*/ 5226 w 104198"/>
                  <a:gd name="csY4" fmla="*/ 375 h 50714"/>
                  <a:gd name="csX5" fmla="*/ 101766 w 104198"/>
                  <a:gd name="csY5" fmla="*/ 43646 h 50714"/>
                  <a:gd name="csX6" fmla="*/ 104010 w 104198"/>
                  <a:gd name="csY6" fmla="*/ 48270 h 50714"/>
                  <a:gd name="csX7" fmla="*/ 100578 w 104198"/>
                  <a:gd name="csY7" fmla="*/ 50715 h 50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198" h="50714">
                    <a:moveTo>
                      <a:pt x="100611" y="50715"/>
                    </a:moveTo>
                    <a:cubicBezTo>
                      <a:pt x="100215" y="50715"/>
                      <a:pt x="99819" y="50649"/>
                      <a:pt x="99423" y="50517"/>
                    </a:cubicBezTo>
                    <a:cubicBezTo>
                      <a:pt x="73184" y="41400"/>
                      <a:pt x="47109" y="29178"/>
                      <a:pt x="2025" y="6882"/>
                    </a:cubicBezTo>
                    <a:cubicBezTo>
                      <a:pt x="242" y="5990"/>
                      <a:pt x="-517" y="3810"/>
                      <a:pt x="374" y="2026"/>
                    </a:cubicBezTo>
                    <a:cubicBezTo>
                      <a:pt x="1265" y="243"/>
                      <a:pt x="3444" y="-517"/>
                      <a:pt x="5226" y="375"/>
                    </a:cubicBezTo>
                    <a:cubicBezTo>
                      <a:pt x="50047" y="22506"/>
                      <a:pt x="75923" y="34661"/>
                      <a:pt x="101766" y="43646"/>
                    </a:cubicBezTo>
                    <a:cubicBezTo>
                      <a:pt x="103647" y="44307"/>
                      <a:pt x="104638" y="46355"/>
                      <a:pt x="104010" y="48270"/>
                    </a:cubicBezTo>
                    <a:cubicBezTo>
                      <a:pt x="103482" y="49757"/>
                      <a:pt x="102096" y="50715"/>
                      <a:pt x="100578" y="50715"/>
                    </a:cubicBezTo>
                    <a:close/>
                  </a:path>
                </a:pathLst>
              </a:custGeom>
              <a:grpFill/>
              <a:ln w="3294" cap="flat">
                <a:noFill/>
                <a:prstDash val="solid"/>
                <a:miter/>
              </a:ln>
            </p:spPr>
            <p:txBody>
              <a:bodyPr/>
              <a:lstStyle/>
              <a:p>
                <a:endParaRPr lang="en-US"/>
              </a:p>
            </p:txBody>
          </p:sp>
          <p:sp>
            <p:nvSpPr>
              <p:cNvPr id="37" name="Freeform 213">
                <a:extLst>
                  <a:ext uri="{FF2B5EF4-FFF2-40B4-BE49-F238E27FC236}">
                    <a16:creationId xmlns:a16="http://schemas.microsoft.com/office/drawing/2014/main" id="{1B27A1EE-7523-272A-435C-A753135B38C7}"/>
                  </a:ext>
                </a:extLst>
              </p:cNvPr>
              <p:cNvSpPr/>
              <p:nvPr/>
            </p:nvSpPr>
            <p:spPr>
              <a:xfrm rot="5400000">
                <a:off x="6550445" y="5173978"/>
                <a:ext cx="134090" cy="61422"/>
              </a:xfrm>
              <a:custGeom>
                <a:avLst/>
                <a:gdLst>
                  <a:gd name="csX0" fmla="*/ 130453 w 134090"/>
                  <a:gd name="csY0" fmla="*/ 61422 h 61422"/>
                  <a:gd name="csX1" fmla="*/ 129265 w 134090"/>
                  <a:gd name="csY1" fmla="*/ 61224 h 61422"/>
                  <a:gd name="csX2" fmla="*/ 58436 w 134090"/>
                  <a:gd name="csY2" fmla="*/ 31231 h 61422"/>
                  <a:gd name="csX3" fmla="*/ 2327 w 134090"/>
                  <a:gd name="csY3" fmla="*/ 7019 h 61422"/>
                  <a:gd name="csX4" fmla="*/ 248 w 134090"/>
                  <a:gd name="csY4" fmla="*/ 2329 h 61422"/>
                  <a:gd name="csX5" fmla="*/ 4934 w 134090"/>
                  <a:gd name="csY5" fmla="*/ 248 h 61422"/>
                  <a:gd name="csX6" fmla="*/ 61406 w 134090"/>
                  <a:gd name="csY6" fmla="*/ 24625 h 61422"/>
                  <a:gd name="csX7" fmla="*/ 131674 w 134090"/>
                  <a:gd name="csY7" fmla="*/ 54386 h 61422"/>
                  <a:gd name="csX8" fmla="*/ 133886 w 134090"/>
                  <a:gd name="csY8" fmla="*/ 59011 h 61422"/>
                  <a:gd name="csX9" fmla="*/ 130453 w 134090"/>
                  <a:gd name="csY9" fmla="*/ 61422 h 614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090" h="61422">
                    <a:moveTo>
                      <a:pt x="130453" y="61422"/>
                    </a:moveTo>
                    <a:cubicBezTo>
                      <a:pt x="130057" y="61422"/>
                      <a:pt x="129661" y="61356"/>
                      <a:pt x="129265" y="61224"/>
                    </a:cubicBezTo>
                    <a:cubicBezTo>
                      <a:pt x="110485" y="54651"/>
                      <a:pt x="84015" y="42759"/>
                      <a:pt x="58436" y="31231"/>
                    </a:cubicBezTo>
                    <a:cubicBezTo>
                      <a:pt x="37345" y="21751"/>
                      <a:pt x="17410" y="12800"/>
                      <a:pt x="2327" y="7019"/>
                    </a:cubicBezTo>
                    <a:cubicBezTo>
                      <a:pt x="446" y="6292"/>
                      <a:pt x="-479" y="4211"/>
                      <a:pt x="248" y="2329"/>
                    </a:cubicBezTo>
                    <a:cubicBezTo>
                      <a:pt x="974" y="446"/>
                      <a:pt x="3053" y="-479"/>
                      <a:pt x="4934" y="248"/>
                    </a:cubicBezTo>
                    <a:cubicBezTo>
                      <a:pt x="20216" y="6127"/>
                      <a:pt x="40217" y="15112"/>
                      <a:pt x="61406" y="24625"/>
                    </a:cubicBezTo>
                    <a:cubicBezTo>
                      <a:pt x="86853" y="36054"/>
                      <a:pt x="113191" y="47879"/>
                      <a:pt x="131674" y="54386"/>
                    </a:cubicBezTo>
                    <a:cubicBezTo>
                      <a:pt x="133555" y="55047"/>
                      <a:pt x="134546" y="57128"/>
                      <a:pt x="133886" y="59011"/>
                    </a:cubicBezTo>
                    <a:cubicBezTo>
                      <a:pt x="133357" y="60497"/>
                      <a:pt x="131971" y="61422"/>
                      <a:pt x="130453" y="61422"/>
                    </a:cubicBezTo>
                    <a:close/>
                  </a:path>
                </a:pathLst>
              </a:custGeom>
              <a:grpFill/>
              <a:ln w="3294" cap="flat">
                <a:noFill/>
                <a:prstDash val="solid"/>
                <a:miter/>
              </a:ln>
            </p:spPr>
            <p:txBody>
              <a:bodyPr/>
              <a:lstStyle/>
              <a:p>
                <a:endParaRPr lang="en-US"/>
              </a:p>
            </p:txBody>
          </p:sp>
          <p:sp>
            <p:nvSpPr>
              <p:cNvPr id="38" name="Freeform 214">
                <a:extLst>
                  <a:ext uri="{FF2B5EF4-FFF2-40B4-BE49-F238E27FC236}">
                    <a16:creationId xmlns:a16="http://schemas.microsoft.com/office/drawing/2014/main" id="{381B74BC-8B52-9E5C-B4E1-1E78B4D4E686}"/>
                  </a:ext>
                </a:extLst>
              </p:cNvPr>
              <p:cNvSpPr/>
              <p:nvPr/>
            </p:nvSpPr>
            <p:spPr>
              <a:xfrm rot="5400000">
                <a:off x="6588672" y="5040476"/>
                <a:ext cx="138577" cy="31837"/>
              </a:xfrm>
              <a:custGeom>
                <a:avLst/>
                <a:gdLst>
                  <a:gd name="csX0" fmla="*/ 134976 w 138577"/>
                  <a:gd name="csY0" fmla="*/ 31805 h 31837"/>
                  <a:gd name="csX1" fmla="*/ 133491 w 138577"/>
                  <a:gd name="csY1" fmla="*/ 31475 h 31837"/>
                  <a:gd name="csX2" fmla="*/ 125305 w 138577"/>
                  <a:gd name="csY2" fmla="*/ 26784 h 31837"/>
                  <a:gd name="csX3" fmla="*/ 81177 w 138577"/>
                  <a:gd name="csY3" fmla="*/ 9707 h 31837"/>
                  <a:gd name="csX4" fmla="*/ 5893 w 138577"/>
                  <a:gd name="csY4" fmla="*/ 29294 h 31837"/>
                  <a:gd name="csX5" fmla="*/ 810 w 138577"/>
                  <a:gd name="csY5" fmla="*/ 28799 h 31837"/>
                  <a:gd name="csX6" fmla="*/ 1305 w 138577"/>
                  <a:gd name="csY6" fmla="*/ 23712 h 31837"/>
                  <a:gd name="csX7" fmla="*/ 82762 w 138577"/>
                  <a:gd name="csY7" fmla="*/ 2671 h 31837"/>
                  <a:gd name="csX8" fmla="*/ 129266 w 138577"/>
                  <a:gd name="csY8" fmla="*/ 20739 h 31837"/>
                  <a:gd name="csX9" fmla="*/ 136428 w 138577"/>
                  <a:gd name="csY9" fmla="*/ 24901 h 31837"/>
                  <a:gd name="csX10" fmla="*/ 138276 w 138577"/>
                  <a:gd name="csY10" fmla="*/ 29691 h 31837"/>
                  <a:gd name="csX11" fmla="*/ 134976 w 138577"/>
                  <a:gd name="csY11" fmla="*/ 31838 h 3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8577" h="31837">
                    <a:moveTo>
                      <a:pt x="134976" y="31805"/>
                    </a:moveTo>
                    <a:cubicBezTo>
                      <a:pt x="134481" y="31805"/>
                      <a:pt x="133986" y="31706"/>
                      <a:pt x="133491" y="31475"/>
                    </a:cubicBezTo>
                    <a:cubicBezTo>
                      <a:pt x="130553" y="30186"/>
                      <a:pt x="128012" y="28535"/>
                      <a:pt x="125305" y="26784"/>
                    </a:cubicBezTo>
                    <a:cubicBezTo>
                      <a:pt x="118143" y="22160"/>
                      <a:pt x="108341" y="15785"/>
                      <a:pt x="81177" y="9707"/>
                    </a:cubicBezTo>
                    <a:cubicBezTo>
                      <a:pt x="43981" y="1383"/>
                      <a:pt x="22791" y="15454"/>
                      <a:pt x="5893" y="29294"/>
                    </a:cubicBezTo>
                    <a:cubicBezTo>
                      <a:pt x="4341" y="30550"/>
                      <a:pt x="2064" y="30318"/>
                      <a:pt x="810" y="28799"/>
                    </a:cubicBezTo>
                    <a:cubicBezTo>
                      <a:pt x="-444" y="27247"/>
                      <a:pt x="-213" y="24967"/>
                      <a:pt x="1305" y="23712"/>
                    </a:cubicBezTo>
                    <a:cubicBezTo>
                      <a:pt x="20877" y="7692"/>
                      <a:pt x="44278" y="-5950"/>
                      <a:pt x="82762" y="2671"/>
                    </a:cubicBezTo>
                    <a:cubicBezTo>
                      <a:pt x="111179" y="9046"/>
                      <a:pt x="121642" y="15818"/>
                      <a:pt x="129266" y="20739"/>
                    </a:cubicBezTo>
                    <a:cubicBezTo>
                      <a:pt x="131807" y="22391"/>
                      <a:pt x="134019" y="23811"/>
                      <a:pt x="136428" y="24901"/>
                    </a:cubicBezTo>
                    <a:cubicBezTo>
                      <a:pt x="138243" y="25727"/>
                      <a:pt x="139068" y="27874"/>
                      <a:pt x="138276" y="29691"/>
                    </a:cubicBezTo>
                    <a:cubicBezTo>
                      <a:pt x="137682" y="31045"/>
                      <a:pt x="136362" y="31838"/>
                      <a:pt x="134976" y="31838"/>
                    </a:cubicBezTo>
                    <a:close/>
                  </a:path>
                </a:pathLst>
              </a:custGeom>
              <a:grpFill/>
              <a:ln w="3294" cap="flat">
                <a:noFill/>
                <a:prstDash val="solid"/>
                <a:miter/>
              </a:ln>
            </p:spPr>
            <p:txBody>
              <a:bodyPr/>
              <a:lstStyle/>
              <a:p>
                <a:endParaRPr lang="en-US"/>
              </a:p>
            </p:txBody>
          </p:sp>
          <p:sp>
            <p:nvSpPr>
              <p:cNvPr id="39" name="Freeform 215">
                <a:extLst>
                  <a:ext uri="{FF2B5EF4-FFF2-40B4-BE49-F238E27FC236}">
                    <a16:creationId xmlns:a16="http://schemas.microsoft.com/office/drawing/2014/main" id="{1A001D25-810D-6C67-F315-98BA01372F75}"/>
                  </a:ext>
                </a:extLst>
              </p:cNvPr>
              <p:cNvSpPr/>
              <p:nvPr/>
            </p:nvSpPr>
            <p:spPr>
              <a:xfrm rot="5400000">
                <a:off x="6892996" y="4973876"/>
                <a:ext cx="35252" cy="208695"/>
              </a:xfrm>
              <a:custGeom>
                <a:avLst/>
                <a:gdLst>
                  <a:gd name="csX0" fmla="*/ 6827 w 35252"/>
                  <a:gd name="csY0" fmla="*/ 208696 h 208695"/>
                  <a:gd name="csX1" fmla="*/ 3493 w 35252"/>
                  <a:gd name="csY1" fmla="*/ 206483 h 208695"/>
                  <a:gd name="csX2" fmla="*/ 4055 w 35252"/>
                  <a:gd name="csY2" fmla="*/ 148347 h 208695"/>
                  <a:gd name="csX3" fmla="*/ 8279 w 35252"/>
                  <a:gd name="csY3" fmla="*/ 115613 h 208695"/>
                  <a:gd name="csX4" fmla="*/ 17752 w 35252"/>
                  <a:gd name="csY4" fmla="*/ 63026 h 208695"/>
                  <a:gd name="csX5" fmla="*/ 28016 w 35252"/>
                  <a:gd name="csY5" fmla="*/ 3404 h 208695"/>
                  <a:gd name="csX6" fmla="*/ 31845 w 35252"/>
                  <a:gd name="csY6" fmla="*/ 2 h 208695"/>
                  <a:gd name="csX7" fmla="*/ 35244 w 35252"/>
                  <a:gd name="csY7" fmla="*/ 3834 h 208695"/>
                  <a:gd name="csX8" fmla="*/ 24815 w 35252"/>
                  <a:gd name="csY8" fmla="*/ 64612 h 208695"/>
                  <a:gd name="csX9" fmla="*/ 15507 w 35252"/>
                  <a:gd name="csY9" fmla="*/ 116174 h 208695"/>
                  <a:gd name="csX10" fmla="*/ 11217 w 35252"/>
                  <a:gd name="csY10" fmla="*/ 149437 h 208695"/>
                  <a:gd name="csX11" fmla="*/ 10127 w 35252"/>
                  <a:gd name="csY11" fmla="*/ 203609 h 208695"/>
                  <a:gd name="csX12" fmla="*/ 8213 w 35252"/>
                  <a:gd name="csY12" fmla="*/ 208366 h 208695"/>
                  <a:gd name="csX13" fmla="*/ 6794 w 35252"/>
                  <a:gd name="csY13" fmla="*/ 208663 h 208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5252" h="208695">
                    <a:moveTo>
                      <a:pt x="6827" y="208696"/>
                    </a:moveTo>
                    <a:cubicBezTo>
                      <a:pt x="5408" y="208696"/>
                      <a:pt x="4087" y="207870"/>
                      <a:pt x="3493" y="206483"/>
                    </a:cubicBezTo>
                    <a:cubicBezTo>
                      <a:pt x="-2646" y="192114"/>
                      <a:pt x="457" y="171833"/>
                      <a:pt x="4055" y="148347"/>
                    </a:cubicBezTo>
                    <a:cubicBezTo>
                      <a:pt x="5705" y="137711"/>
                      <a:pt x="7388" y="126678"/>
                      <a:pt x="8279" y="115613"/>
                    </a:cubicBezTo>
                    <a:cubicBezTo>
                      <a:pt x="9632" y="98800"/>
                      <a:pt x="13593" y="81425"/>
                      <a:pt x="17752" y="63026"/>
                    </a:cubicBezTo>
                    <a:cubicBezTo>
                      <a:pt x="22207" y="43340"/>
                      <a:pt x="26828" y="23025"/>
                      <a:pt x="28016" y="3404"/>
                    </a:cubicBezTo>
                    <a:cubicBezTo>
                      <a:pt x="28148" y="1422"/>
                      <a:pt x="29832" y="-64"/>
                      <a:pt x="31845" y="2"/>
                    </a:cubicBezTo>
                    <a:cubicBezTo>
                      <a:pt x="33858" y="134"/>
                      <a:pt x="35376" y="1852"/>
                      <a:pt x="35244" y="3834"/>
                    </a:cubicBezTo>
                    <a:cubicBezTo>
                      <a:pt x="34023" y="24049"/>
                      <a:pt x="29336" y="44661"/>
                      <a:pt x="24815" y="64612"/>
                    </a:cubicBezTo>
                    <a:cubicBezTo>
                      <a:pt x="20689" y="82746"/>
                      <a:pt x="16828" y="99857"/>
                      <a:pt x="15507" y="116174"/>
                    </a:cubicBezTo>
                    <a:cubicBezTo>
                      <a:pt x="14583" y="127504"/>
                      <a:pt x="12867" y="138669"/>
                      <a:pt x="11217" y="149437"/>
                    </a:cubicBezTo>
                    <a:cubicBezTo>
                      <a:pt x="7916" y="170875"/>
                      <a:pt x="4814" y="191123"/>
                      <a:pt x="10127" y="203609"/>
                    </a:cubicBezTo>
                    <a:cubicBezTo>
                      <a:pt x="10920" y="205459"/>
                      <a:pt x="10061" y="207573"/>
                      <a:pt x="8213" y="208366"/>
                    </a:cubicBezTo>
                    <a:cubicBezTo>
                      <a:pt x="7751" y="208564"/>
                      <a:pt x="7256" y="208663"/>
                      <a:pt x="6794" y="208663"/>
                    </a:cubicBezTo>
                    <a:close/>
                  </a:path>
                </a:pathLst>
              </a:custGeom>
              <a:grpFill/>
              <a:ln w="3294" cap="flat">
                <a:noFill/>
                <a:prstDash val="solid"/>
                <a:miter/>
              </a:ln>
            </p:spPr>
            <p:txBody>
              <a:bodyPr/>
              <a:lstStyle/>
              <a:p>
                <a:endParaRPr lang="en-US"/>
              </a:p>
            </p:txBody>
          </p:sp>
          <p:sp>
            <p:nvSpPr>
              <p:cNvPr id="40" name="Freeform 216">
                <a:extLst>
                  <a:ext uri="{FF2B5EF4-FFF2-40B4-BE49-F238E27FC236}">
                    <a16:creationId xmlns:a16="http://schemas.microsoft.com/office/drawing/2014/main" id="{7160E834-180F-A95D-ACD3-5B79ACD19341}"/>
                  </a:ext>
                </a:extLst>
              </p:cNvPr>
              <p:cNvSpPr/>
              <p:nvPr/>
            </p:nvSpPr>
            <p:spPr>
              <a:xfrm rot="5400000">
                <a:off x="7081955" y="5050553"/>
                <a:ext cx="16148" cy="77783"/>
              </a:xfrm>
              <a:custGeom>
                <a:avLst/>
                <a:gdLst>
                  <a:gd name="csX0" fmla="*/ 4636 w 16148"/>
                  <a:gd name="csY0" fmla="*/ 77784 h 77783"/>
                  <a:gd name="csX1" fmla="*/ 1039 w 16148"/>
                  <a:gd name="csY1" fmla="*/ 74579 h 77783"/>
                  <a:gd name="csX2" fmla="*/ 4537 w 16148"/>
                  <a:gd name="csY2" fmla="*/ 24966 h 77783"/>
                  <a:gd name="csX3" fmla="*/ 8960 w 16148"/>
                  <a:gd name="csY3" fmla="*/ 3000 h 77783"/>
                  <a:gd name="csX4" fmla="*/ 13151 w 16148"/>
                  <a:gd name="csY4" fmla="*/ 60 h 77783"/>
                  <a:gd name="csX5" fmla="*/ 16089 w 16148"/>
                  <a:gd name="csY5" fmla="*/ 4255 h 77783"/>
                  <a:gd name="csX6" fmla="*/ 11600 w 16148"/>
                  <a:gd name="csY6" fmla="*/ 26518 h 77783"/>
                  <a:gd name="csX7" fmla="*/ 8234 w 16148"/>
                  <a:gd name="csY7" fmla="*/ 73754 h 77783"/>
                  <a:gd name="csX8" fmla="*/ 5032 w 16148"/>
                  <a:gd name="csY8" fmla="*/ 77750 h 77783"/>
                  <a:gd name="csX9" fmla="*/ 4603 w 16148"/>
                  <a:gd name="csY9" fmla="*/ 77750 h 77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148" h="77783">
                    <a:moveTo>
                      <a:pt x="4636" y="77784"/>
                    </a:moveTo>
                    <a:cubicBezTo>
                      <a:pt x="2821" y="77784"/>
                      <a:pt x="1269" y="76429"/>
                      <a:pt x="1039" y="74579"/>
                    </a:cubicBezTo>
                    <a:cubicBezTo>
                      <a:pt x="-1470" y="52316"/>
                      <a:pt x="906" y="41416"/>
                      <a:pt x="4537" y="24966"/>
                    </a:cubicBezTo>
                    <a:cubicBezTo>
                      <a:pt x="5890" y="18789"/>
                      <a:pt x="7441" y="11786"/>
                      <a:pt x="8960" y="3000"/>
                    </a:cubicBezTo>
                    <a:cubicBezTo>
                      <a:pt x="9290" y="1018"/>
                      <a:pt x="11204" y="-303"/>
                      <a:pt x="13151" y="60"/>
                    </a:cubicBezTo>
                    <a:cubicBezTo>
                      <a:pt x="15132" y="423"/>
                      <a:pt x="16452" y="2273"/>
                      <a:pt x="16089" y="4255"/>
                    </a:cubicBezTo>
                    <a:cubicBezTo>
                      <a:pt x="14538" y="13174"/>
                      <a:pt x="12953" y="20275"/>
                      <a:pt x="11600" y="26518"/>
                    </a:cubicBezTo>
                    <a:cubicBezTo>
                      <a:pt x="8003" y="42836"/>
                      <a:pt x="5857" y="52679"/>
                      <a:pt x="8234" y="73754"/>
                    </a:cubicBezTo>
                    <a:cubicBezTo>
                      <a:pt x="8465" y="75736"/>
                      <a:pt x="7012" y="77552"/>
                      <a:pt x="5032" y="77750"/>
                    </a:cubicBezTo>
                    <a:cubicBezTo>
                      <a:pt x="4900" y="77750"/>
                      <a:pt x="4768" y="77750"/>
                      <a:pt x="4603" y="77750"/>
                    </a:cubicBezTo>
                    <a:close/>
                  </a:path>
                </a:pathLst>
              </a:custGeom>
              <a:grpFill/>
              <a:ln w="3294" cap="flat">
                <a:noFill/>
                <a:prstDash val="solid"/>
                <a:miter/>
              </a:ln>
            </p:spPr>
            <p:txBody>
              <a:bodyPr/>
              <a:lstStyle/>
              <a:p>
                <a:endParaRPr lang="en-US"/>
              </a:p>
            </p:txBody>
          </p:sp>
          <p:sp>
            <p:nvSpPr>
              <p:cNvPr id="41" name="Freeform 217">
                <a:extLst>
                  <a:ext uri="{FF2B5EF4-FFF2-40B4-BE49-F238E27FC236}">
                    <a16:creationId xmlns:a16="http://schemas.microsoft.com/office/drawing/2014/main" id="{D49E14AC-6997-0F2D-6552-338C34AC3733}"/>
                  </a:ext>
                </a:extLst>
              </p:cNvPr>
              <p:cNvSpPr/>
              <p:nvPr/>
            </p:nvSpPr>
            <p:spPr>
              <a:xfrm rot="5400000">
                <a:off x="7057648" y="5064029"/>
                <a:ext cx="9492" cy="72126"/>
              </a:xfrm>
              <a:custGeom>
                <a:avLst/>
                <a:gdLst>
                  <a:gd name="csX0" fmla="*/ 3632 w 9492"/>
                  <a:gd name="csY0" fmla="*/ 72127 h 72126"/>
                  <a:gd name="csX1" fmla="*/ 3501 w 9492"/>
                  <a:gd name="csY1" fmla="*/ 72127 h 72126"/>
                  <a:gd name="csX2" fmla="*/ 2 w 9492"/>
                  <a:gd name="csY2" fmla="*/ 68394 h 72126"/>
                  <a:gd name="csX3" fmla="*/ 101 w 9492"/>
                  <a:gd name="csY3" fmla="*/ 51680 h 72126"/>
                  <a:gd name="csX4" fmla="*/ 2279 w 9492"/>
                  <a:gd name="csY4" fmla="*/ 3223 h 72126"/>
                  <a:gd name="csX5" fmla="*/ 6273 w 9492"/>
                  <a:gd name="csY5" fmla="*/ 18 h 72126"/>
                  <a:gd name="csX6" fmla="*/ 9474 w 9492"/>
                  <a:gd name="csY6" fmla="*/ 4015 h 72126"/>
                  <a:gd name="csX7" fmla="*/ 7329 w 9492"/>
                  <a:gd name="csY7" fmla="*/ 51614 h 72126"/>
                  <a:gd name="csX8" fmla="*/ 7230 w 9492"/>
                  <a:gd name="csY8" fmla="*/ 68625 h 72126"/>
                  <a:gd name="csX9" fmla="*/ 3632 w 9492"/>
                  <a:gd name="csY9" fmla="*/ 72127 h 72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92" h="72126">
                    <a:moveTo>
                      <a:pt x="3632" y="72127"/>
                    </a:moveTo>
                    <a:cubicBezTo>
                      <a:pt x="3632" y="72127"/>
                      <a:pt x="3567" y="72127"/>
                      <a:pt x="3501" y="72127"/>
                    </a:cubicBezTo>
                    <a:cubicBezTo>
                      <a:pt x="1520" y="72060"/>
                      <a:pt x="-64" y="70409"/>
                      <a:pt x="2" y="68394"/>
                    </a:cubicBezTo>
                    <a:cubicBezTo>
                      <a:pt x="167" y="62779"/>
                      <a:pt x="134" y="57394"/>
                      <a:pt x="101" y="51680"/>
                    </a:cubicBezTo>
                    <a:cubicBezTo>
                      <a:pt x="2" y="38798"/>
                      <a:pt x="-97" y="24231"/>
                      <a:pt x="2279" y="3223"/>
                    </a:cubicBezTo>
                    <a:cubicBezTo>
                      <a:pt x="2510" y="1241"/>
                      <a:pt x="4326" y="-180"/>
                      <a:pt x="6273" y="18"/>
                    </a:cubicBezTo>
                    <a:cubicBezTo>
                      <a:pt x="8253" y="250"/>
                      <a:pt x="9672" y="2033"/>
                      <a:pt x="9474" y="4015"/>
                    </a:cubicBezTo>
                    <a:cubicBezTo>
                      <a:pt x="7131" y="24561"/>
                      <a:pt x="7263" y="38930"/>
                      <a:pt x="7329" y="51614"/>
                    </a:cubicBezTo>
                    <a:cubicBezTo>
                      <a:pt x="7362" y="57394"/>
                      <a:pt x="7395" y="62878"/>
                      <a:pt x="7230" y="68625"/>
                    </a:cubicBezTo>
                    <a:cubicBezTo>
                      <a:pt x="7164" y="70574"/>
                      <a:pt x="5580" y="72127"/>
                      <a:pt x="3632" y="72127"/>
                    </a:cubicBezTo>
                    <a:close/>
                  </a:path>
                </a:pathLst>
              </a:custGeom>
              <a:grpFill/>
              <a:ln w="3294" cap="flat">
                <a:noFill/>
                <a:prstDash val="solid"/>
                <a:miter/>
              </a:ln>
            </p:spPr>
            <p:txBody>
              <a:bodyPr/>
              <a:lstStyle/>
              <a:p>
                <a:endParaRPr lang="en-US"/>
              </a:p>
            </p:txBody>
          </p:sp>
          <p:sp>
            <p:nvSpPr>
              <p:cNvPr id="42" name="Freeform 218">
                <a:extLst>
                  <a:ext uri="{FF2B5EF4-FFF2-40B4-BE49-F238E27FC236}">
                    <a16:creationId xmlns:a16="http://schemas.microsoft.com/office/drawing/2014/main" id="{59094C8E-714D-DEE2-2699-6542F4DE0505}"/>
                  </a:ext>
                </a:extLst>
              </p:cNvPr>
              <p:cNvSpPr/>
              <p:nvPr/>
            </p:nvSpPr>
            <p:spPr>
              <a:xfrm rot="5400000">
                <a:off x="7357804" y="4940021"/>
                <a:ext cx="61982" cy="196818"/>
              </a:xfrm>
              <a:custGeom>
                <a:avLst/>
                <a:gdLst>
                  <a:gd name="csX0" fmla="*/ 58271 w 61982"/>
                  <a:gd name="csY0" fmla="*/ 196819 h 196818"/>
                  <a:gd name="csX1" fmla="*/ 54805 w 61982"/>
                  <a:gd name="csY1" fmla="*/ 194209 h 196818"/>
                  <a:gd name="csX2" fmla="*/ 45036 w 61982"/>
                  <a:gd name="csY2" fmla="*/ 153614 h 196818"/>
                  <a:gd name="csX3" fmla="*/ 30018 w 61982"/>
                  <a:gd name="csY3" fmla="*/ 92076 h 196818"/>
                  <a:gd name="csX4" fmla="*/ 28995 w 61982"/>
                  <a:gd name="csY4" fmla="*/ 88541 h 196818"/>
                  <a:gd name="csX5" fmla="*/ 248 w 61982"/>
                  <a:gd name="csY5" fmla="*/ 4938 h 196818"/>
                  <a:gd name="csX6" fmla="*/ 2327 w 61982"/>
                  <a:gd name="csY6" fmla="*/ 248 h 196818"/>
                  <a:gd name="csX7" fmla="*/ 7014 w 61982"/>
                  <a:gd name="csY7" fmla="*/ 2329 h 196818"/>
                  <a:gd name="csX8" fmla="*/ 35992 w 61982"/>
                  <a:gd name="csY8" fmla="*/ 86559 h 196818"/>
                  <a:gd name="csX9" fmla="*/ 37015 w 61982"/>
                  <a:gd name="csY9" fmla="*/ 90094 h 196818"/>
                  <a:gd name="csX10" fmla="*/ 52165 w 61982"/>
                  <a:gd name="csY10" fmla="*/ 152061 h 196818"/>
                  <a:gd name="csX11" fmla="*/ 61835 w 61982"/>
                  <a:gd name="csY11" fmla="*/ 192195 h 196818"/>
                  <a:gd name="csX12" fmla="*/ 59360 w 61982"/>
                  <a:gd name="csY12" fmla="*/ 196687 h 196818"/>
                  <a:gd name="csX13" fmla="*/ 58337 w 61982"/>
                  <a:gd name="csY13" fmla="*/ 196819 h 196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982" h="196818">
                    <a:moveTo>
                      <a:pt x="58271" y="196819"/>
                    </a:moveTo>
                    <a:cubicBezTo>
                      <a:pt x="56719" y="196819"/>
                      <a:pt x="55267" y="195795"/>
                      <a:pt x="54805" y="194209"/>
                    </a:cubicBezTo>
                    <a:cubicBezTo>
                      <a:pt x="51736" y="183705"/>
                      <a:pt x="48633" y="169766"/>
                      <a:pt x="45036" y="153614"/>
                    </a:cubicBezTo>
                    <a:cubicBezTo>
                      <a:pt x="40745" y="134323"/>
                      <a:pt x="35860" y="112456"/>
                      <a:pt x="30018" y="92076"/>
                    </a:cubicBezTo>
                    <a:lnTo>
                      <a:pt x="28995" y="88541"/>
                    </a:lnTo>
                    <a:cubicBezTo>
                      <a:pt x="19291" y="54816"/>
                      <a:pt x="18730" y="52801"/>
                      <a:pt x="248" y="4938"/>
                    </a:cubicBezTo>
                    <a:cubicBezTo>
                      <a:pt x="-479" y="3055"/>
                      <a:pt x="446" y="974"/>
                      <a:pt x="2327" y="248"/>
                    </a:cubicBezTo>
                    <a:cubicBezTo>
                      <a:pt x="4175" y="-479"/>
                      <a:pt x="6287" y="446"/>
                      <a:pt x="7014" y="2329"/>
                    </a:cubicBezTo>
                    <a:cubicBezTo>
                      <a:pt x="25629" y="50522"/>
                      <a:pt x="26190" y="52537"/>
                      <a:pt x="35992" y="86559"/>
                    </a:cubicBezTo>
                    <a:lnTo>
                      <a:pt x="37015" y="90094"/>
                    </a:lnTo>
                    <a:cubicBezTo>
                      <a:pt x="42956" y="110705"/>
                      <a:pt x="47841" y="132671"/>
                      <a:pt x="52165" y="152061"/>
                    </a:cubicBezTo>
                    <a:cubicBezTo>
                      <a:pt x="55729" y="168081"/>
                      <a:pt x="58832" y="181922"/>
                      <a:pt x="61835" y="192195"/>
                    </a:cubicBezTo>
                    <a:cubicBezTo>
                      <a:pt x="62396" y="194110"/>
                      <a:pt x="61307" y="196125"/>
                      <a:pt x="59360" y="196687"/>
                    </a:cubicBezTo>
                    <a:cubicBezTo>
                      <a:pt x="59030" y="196786"/>
                      <a:pt x="58667" y="196819"/>
                      <a:pt x="58337" y="196819"/>
                    </a:cubicBezTo>
                    <a:close/>
                  </a:path>
                </a:pathLst>
              </a:custGeom>
              <a:grpFill/>
              <a:ln w="3294" cap="flat">
                <a:noFill/>
                <a:prstDash val="solid"/>
                <a:miter/>
              </a:ln>
            </p:spPr>
            <p:txBody>
              <a:bodyPr/>
              <a:lstStyle/>
              <a:p>
                <a:endParaRPr lang="en-US"/>
              </a:p>
            </p:txBody>
          </p:sp>
          <p:sp>
            <p:nvSpPr>
              <p:cNvPr id="43" name="Freeform 219">
                <a:extLst>
                  <a:ext uri="{FF2B5EF4-FFF2-40B4-BE49-F238E27FC236}">
                    <a16:creationId xmlns:a16="http://schemas.microsoft.com/office/drawing/2014/main" id="{9FC1A6DD-94EE-225A-623A-36339E37E737}"/>
                  </a:ext>
                </a:extLst>
              </p:cNvPr>
              <p:cNvSpPr/>
              <p:nvPr/>
            </p:nvSpPr>
            <p:spPr>
              <a:xfrm rot="5400000">
                <a:off x="7287844" y="4986775"/>
                <a:ext cx="39957" cy="173674"/>
              </a:xfrm>
              <a:custGeom>
                <a:avLst/>
                <a:gdLst>
                  <a:gd name="csX0" fmla="*/ 36333 w 39957"/>
                  <a:gd name="csY0" fmla="*/ 173675 h 173674"/>
                  <a:gd name="csX1" fmla="*/ 32769 w 39957"/>
                  <a:gd name="csY1" fmla="*/ 170702 h 173674"/>
                  <a:gd name="csX2" fmla="*/ 31449 w 39957"/>
                  <a:gd name="csY2" fmla="*/ 150652 h 173674"/>
                  <a:gd name="csX3" fmla="*/ 27191 w 39957"/>
                  <a:gd name="csY3" fmla="*/ 112302 h 173674"/>
                  <a:gd name="csX4" fmla="*/ 21217 w 39957"/>
                  <a:gd name="csY4" fmla="*/ 84621 h 173674"/>
                  <a:gd name="csX5" fmla="*/ 226 w 39957"/>
                  <a:gd name="csY5" fmla="*/ 4883 h 173674"/>
                  <a:gd name="csX6" fmla="*/ 2371 w 39957"/>
                  <a:gd name="csY6" fmla="*/ 226 h 173674"/>
                  <a:gd name="csX7" fmla="*/ 7025 w 39957"/>
                  <a:gd name="csY7" fmla="*/ 2373 h 173674"/>
                  <a:gd name="csX8" fmla="*/ 28313 w 39957"/>
                  <a:gd name="csY8" fmla="*/ 83201 h 173674"/>
                  <a:gd name="csX9" fmla="*/ 34188 w 39957"/>
                  <a:gd name="csY9" fmla="*/ 110452 h 173674"/>
                  <a:gd name="csX10" fmla="*/ 38710 w 39957"/>
                  <a:gd name="csY10" fmla="*/ 150553 h 173674"/>
                  <a:gd name="csX11" fmla="*/ 39898 w 39957"/>
                  <a:gd name="csY11" fmla="*/ 169414 h 173674"/>
                  <a:gd name="csX12" fmla="*/ 36960 w 39957"/>
                  <a:gd name="csY12" fmla="*/ 173609 h 173674"/>
                  <a:gd name="csX13" fmla="*/ 36333 w 39957"/>
                  <a:gd name="csY13" fmla="*/ 173675 h 173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9957" h="173674">
                    <a:moveTo>
                      <a:pt x="36333" y="173675"/>
                    </a:moveTo>
                    <a:cubicBezTo>
                      <a:pt x="34617" y="173675"/>
                      <a:pt x="33099" y="172453"/>
                      <a:pt x="32769" y="170702"/>
                    </a:cubicBezTo>
                    <a:cubicBezTo>
                      <a:pt x="31614" y="164261"/>
                      <a:pt x="31547" y="157654"/>
                      <a:pt x="31449" y="150652"/>
                    </a:cubicBezTo>
                    <a:cubicBezTo>
                      <a:pt x="31316" y="139883"/>
                      <a:pt x="31184" y="127695"/>
                      <a:pt x="27191" y="112302"/>
                    </a:cubicBezTo>
                    <a:cubicBezTo>
                      <a:pt x="25013" y="104011"/>
                      <a:pt x="23164" y="94597"/>
                      <a:pt x="21217" y="84621"/>
                    </a:cubicBezTo>
                    <a:cubicBezTo>
                      <a:pt x="16992" y="63085"/>
                      <a:pt x="11711" y="36263"/>
                      <a:pt x="226" y="4883"/>
                    </a:cubicBezTo>
                    <a:cubicBezTo>
                      <a:pt x="-468" y="3000"/>
                      <a:pt x="490" y="919"/>
                      <a:pt x="2371" y="226"/>
                    </a:cubicBezTo>
                    <a:cubicBezTo>
                      <a:pt x="4252" y="-468"/>
                      <a:pt x="6331" y="490"/>
                      <a:pt x="7025" y="2373"/>
                    </a:cubicBezTo>
                    <a:cubicBezTo>
                      <a:pt x="18708" y="34314"/>
                      <a:pt x="24022" y="61433"/>
                      <a:pt x="28313" y="83201"/>
                    </a:cubicBezTo>
                    <a:cubicBezTo>
                      <a:pt x="30326" y="93474"/>
                      <a:pt x="32076" y="102359"/>
                      <a:pt x="34188" y="110452"/>
                    </a:cubicBezTo>
                    <a:cubicBezTo>
                      <a:pt x="38413" y="126704"/>
                      <a:pt x="38578" y="139388"/>
                      <a:pt x="38710" y="150553"/>
                    </a:cubicBezTo>
                    <a:cubicBezTo>
                      <a:pt x="38776" y="157522"/>
                      <a:pt x="38842" y="163534"/>
                      <a:pt x="39898" y="169414"/>
                    </a:cubicBezTo>
                    <a:cubicBezTo>
                      <a:pt x="40261" y="171396"/>
                      <a:pt x="38941" y="173278"/>
                      <a:pt x="36960" y="173609"/>
                    </a:cubicBezTo>
                    <a:cubicBezTo>
                      <a:pt x="36729" y="173642"/>
                      <a:pt x="36531" y="173675"/>
                      <a:pt x="36333" y="173675"/>
                    </a:cubicBezTo>
                    <a:close/>
                  </a:path>
                </a:pathLst>
              </a:custGeom>
              <a:grpFill/>
              <a:ln w="3294" cap="flat">
                <a:noFill/>
                <a:prstDash val="solid"/>
                <a:miter/>
              </a:ln>
            </p:spPr>
            <p:txBody>
              <a:bodyPr/>
              <a:lstStyle/>
              <a:p>
                <a:endParaRPr lang="en-US"/>
              </a:p>
            </p:txBody>
          </p:sp>
          <p:sp>
            <p:nvSpPr>
              <p:cNvPr id="44" name="Freeform 220">
                <a:extLst>
                  <a:ext uri="{FF2B5EF4-FFF2-40B4-BE49-F238E27FC236}">
                    <a16:creationId xmlns:a16="http://schemas.microsoft.com/office/drawing/2014/main" id="{A3C88118-8844-B7BE-8FF6-60F34457D208}"/>
                  </a:ext>
                </a:extLst>
              </p:cNvPr>
              <p:cNvSpPr/>
              <p:nvPr/>
            </p:nvSpPr>
            <p:spPr>
              <a:xfrm rot="5400000">
                <a:off x="7625543" y="4902510"/>
                <a:ext cx="57991" cy="86237"/>
              </a:xfrm>
              <a:custGeom>
                <a:avLst/>
                <a:gdLst>
                  <a:gd name="csX0" fmla="*/ 54385 w 57991"/>
                  <a:gd name="csY0" fmla="*/ 86238 h 86237"/>
                  <a:gd name="csX1" fmla="*/ 51183 w 57991"/>
                  <a:gd name="csY1" fmla="*/ 84322 h 86237"/>
                  <a:gd name="csX2" fmla="*/ 24845 w 57991"/>
                  <a:gd name="csY2" fmla="*/ 42206 h 86237"/>
                  <a:gd name="csX3" fmla="*/ 553 w 57991"/>
                  <a:gd name="csY3" fmla="*/ 5541 h 86237"/>
                  <a:gd name="csX4" fmla="*/ 1708 w 57991"/>
                  <a:gd name="csY4" fmla="*/ 554 h 86237"/>
                  <a:gd name="csX5" fmla="*/ 6692 w 57991"/>
                  <a:gd name="csY5" fmla="*/ 1710 h 86237"/>
                  <a:gd name="csX6" fmla="*/ 30786 w 57991"/>
                  <a:gd name="csY6" fmla="*/ 38110 h 86237"/>
                  <a:gd name="csX7" fmla="*/ 57553 w 57991"/>
                  <a:gd name="csY7" fmla="*/ 80886 h 86237"/>
                  <a:gd name="csX8" fmla="*/ 56068 w 57991"/>
                  <a:gd name="csY8" fmla="*/ 85808 h 86237"/>
                  <a:gd name="csX9" fmla="*/ 54352 w 57991"/>
                  <a:gd name="csY9" fmla="*/ 86238 h 86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991" h="86237">
                    <a:moveTo>
                      <a:pt x="54385" y="86238"/>
                    </a:moveTo>
                    <a:cubicBezTo>
                      <a:pt x="53097" y="86238"/>
                      <a:pt x="51843" y="85544"/>
                      <a:pt x="51183" y="84322"/>
                    </a:cubicBezTo>
                    <a:cubicBezTo>
                      <a:pt x="41744" y="66716"/>
                      <a:pt x="34284" y="55915"/>
                      <a:pt x="24845" y="42206"/>
                    </a:cubicBezTo>
                    <a:cubicBezTo>
                      <a:pt x="18112" y="32429"/>
                      <a:pt x="10455" y="21363"/>
                      <a:pt x="553" y="5541"/>
                    </a:cubicBezTo>
                    <a:cubicBezTo>
                      <a:pt x="-503" y="3857"/>
                      <a:pt x="-8" y="1611"/>
                      <a:pt x="1708" y="554"/>
                    </a:cubicBezTo>
                    <a:cubicBezTo>
                      <a:pt x="3392" y="-503"/>
                      <a:pt x="5636" y="-8"/>
                      <a:pt x="6692" y="1710"/>
                    </a:cubicBezTo>
                    <a:cubicBezTo>
                      <a:pt x="16528" y="17400"/>
                      <a:pt x="24119" y="28399"/>
                      <a:pt x="30786" y="38110"/>
                    </a:cubicBezTo>
                    <a:cubicBezTo>
                      <a:pt x="40357" y="51984"/>
                      <a:pt x="47916" y="62950"/>
                      <a:pt x="57553" y="80886"/>
                    </a:cubicBezTo>
                    <a:cubicBezTo>
                      <a:pt x="58510" y="82637"/>
                      <a:pt x="57850" y="84850"/>
                      <a:pt x="56068" y="85808"/>
                    </a:cubicBezTo>
                    <a:cubicBezTo>
                      <a:pt x="55507" y="86105"/>
                      <a:pt x="54946" y="86238"/>
                      <a:pt x="54352" y="86238"/>
                    </a:cubicBezTo>
                    <a:close/>
                  </a:path>
                </a:pathLst>
              </a:custGeom>
              <a:grpFill/>
              <a:ln w="3294" cap="flat">
                <a:noFill/>
                <a:prstDash val="solid"/>
                <a:miter/>
              </a:ln>
            </p:spPr>
            <p:txBody>
              <a:bodyPr/>
              <a:lstStyle/>
              <a:p>
                <a:endParaRPr lang="en-US"/>
              </a:p>
            </p:txBody>
          </p:sp>
          <p:sp>
            <p:nvSpPr>
              <p:cNvPr id="45" name="Freeform 221">
                <a:extLst>
                  <a:ext uri="{FF2B5EF4-FFF2-40B4-BE49-F238E27FC236}">
                    <a16:creationId xmlns:a16="http://schemas.microsoft.com/office/drawing/2014/main" id="{6956DDD5-5E03-C915-DF2D-BD13E4FAC3D5}"/>
                  </a:ext>
                </a:extLst>
              </p:cNvPr>
              <p:cNvSpPr/>
              <p:nvPr/>
            </p:nvSpPr>
            <p:spPr>
              <a:xfrm rot="5400000">
                <a:off x="7500886" y="4897406"/>
                <a:ext cx="100820" cy="183312"/>
              </a:xfrm>
              <a:custGeom>
                <a:avLst/>
                <a:gdLst>
                  <a:gd name="csX0" fmla="*/ 97188 w 100820"/>
                  <a:gd name="csY0" fmla="*/ 183313 h 183312"/>
                  <a:gd name="csX1" fmla="*/ 93821 w 100820"/>
                  <a:gd name="csY1" fmla="*/ 181034 h 183312"/>
                  <a:gd name="csX2" fmla="*/ 70619 w 100820"/>
                  <a:gd name="csY2" fmla="*/ 137597 h 183312"/>
                  <a:gd name="csX3" fmla="*/ 51707 w 100820"/>
                  <a:gd name="csY3" fmla="*/ 104665 h 183312"/>
                  <a:gd name="csX4" fmla="*/ 27778 w 100820"/>
                  <a:gd name="csY4" fmla="*/ 58453 h 183312"/>
                  <a:gd name="csX5" fmla="*/ 417 w 100820"/>
                  <a:gd name="csY5" fmla="*/ 5306 h 183312"/>
                  <a:gd name="csX6" fmla="*/ 1935 w 100820"/>
                  <a:gd name="csY6" fmla="*/ 417 h 183312"/>
                  <a:gd name="csX7" fmla="*/ 6820 w 100820"/>
                  <a:gd name="csY7" fmla="*/ 1936 h 183312"/>
                  <a:gd name="csX8" fmla="*/ 34247 w 100820"/>
                  <a:gd name="csY8" fmla="*/ 55150 h 183312"/>
                  <a:gd name="csX9" fmla="*/ 58110 w 100820"/>
                  <a:gd name="csY9" fmla="*/ 101196 h 183312"/>
                  <a:gd name="csX10" fmla="*/ 76857 w 100820"/>
                  <a:gd name="csY10" fmla="*/ 133865 h 183312"/>
                  <a:gd name="csX11" fmla="*/ 100554 w 100820"/>
                  <a:gd name="csY11" fmla="*/ 178292 h 183312"/>
                  <a:gd name="csX12" fmla="*/ 98541 w 100820"/>
                  <a:gd name="csY12" fmla="*/ 183016 h 183312"/>
                  <a:gd name="csX13" fmla="*/ 97188 w 100820"/>
                  <a:gd name="csY13" fmla="*/ 183280 h 183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0820" h="183312">
                    <a:moveTo>
                      <a:pt x="97188" y="183313"/>
                    </a:moveTo>
                    <a:cubicBezTo>
                      <a:pt x="95735" y="183313"/>
                      <a:pt x="94382" y="182454"/>
                      <a:pt x="93821" y="181034"/>
                    </a:cubicBezTo>
                    <a:cubicBezTo>
                      <a:pt x="88408" y="167491"/>
                      <a:pt x="80157" y="153651"/>
                      <a:pt x="70619" y="137597"/>
                    </a:cubicBezTo>
                    <a:cubicBezTo>
                      <a:pt x="64480" y="127258"/>
                      <a:pt x="58110" y="116589"/>
                      <a:pt x="51707" y="104665"/>
                    </a:cubicBezTo>
                    <a:cubicBezTo>
                      <a:pt x="43158" y="88744"/>
                      <a:pt x="36029" y="74705"/>
                      <a:pt x="27778" y="58453"/>
                    </a:cubicBezTo>
                    <a:cubicBezTo>
                      <a:pt x="20253" y="43655"/>
                      <a:pt x="11737" y="26908"/>
                      <a:pt x="417" y="5306"/>
                    </a:cubicBezTo>
                    <a:cubicBezTo>
                      <a:pt x="-508" y="3522"/>
                      <a:pt x="153" y="1342"/>
                      <a:pt x="1935" y="417"/>
                    </a:cubicBezTo>
                    <a:cubicBezTo>
                      <a:pt x="3717" y="-508"/>
                      <a:pt x="5895" y="153"/>
                      <a:pt x="6820" y="1936"/>
                    </a:cubicBezTo>
                    <a:cubicBezTo>
                      <a:pt x="18173" y="23572"/>
                      <a:pt x="26689" y="40352"/>
                      <a:pt x="34247" y="55150"/>
                    </a:cubicBezTo>
                    <a:cubicBezTo>
                      <a:pt x="42498" y="71369"/>
                      <a:pt x="49627" y="85374"/>
                      <a:pt x="58110" y="101196"/>
                    </a:cubicBezTo>
                    <a:cubicBezTo>
                      <a:pt x="64414" y="112956"/>
                      <a:pt x="70751" y="123592"/>
                      <a:pt x="76857" y="133865"/>
                    </a:cubicBezTo>
                    <a:cubicBezTo>
                      <a:pt x="86560" y="150182"/>
                      <a:pt x="94943" y="164254"/>
                      <a:pt x="100554" y="178292"/>
                    </a:cubicBezTo>
                    <a:cubicBezTo>
                      <a:pt x="101313" y="180142"/>
                      <a:pt x="100389" y="182256"/>
                      <a:pt x="98541" y="183016"/>
                    </a:cubicBezTo>
                    <a:cubicBezTo>
                      <a:pt x="98112" y="183181"/>
                      <a:pt x="97650" y="183280"/>
                      <a:pt x="97188" y="183280"/>
                    </a:cubicBezTo>
                    <a:close/>
                  </a:path>
                </a:pathLst>
              </a:custGeom>
              <a:grpFill/>
              <a:ln w="3294" cap="flat">
                <a:noFill/>
                <a:prstDash val="solid"/>
                <a:miter/>
              </a:ln>
            </p:spPr>
            <p:txBody>
              <a:bodyPr/>
              <a:lstStyle/>
              <a:p>
                <a:endParaRPr lang="en-US"/>
              </a:p>
            </p:txBody>
          </p:sp>
          <p:sp>
            <p:nvSpPr>
              <p:cNvPr id="46" name="Freeform 222">
                <a:extLst>
                  <a:ext uri="{FF2B5EF4-FFF2-40B4-BE49-F238E27FC236}">
                    <a16:creationId xmlns:a16="http://schemas.microsoft.com/office/drawing/2014/main" id="{CBC1EBA0-6E49-65A5-B07B-4E6AE83D06ED}"/>
                  </a:ext>
                </a:extLst>
              </p:cNvPr>
              <p:cNvSpPr/>
              <p:nvPr/>
            </p:nvSpPr>
            <p:spPr>
              <a:xfrm rot="5400000">
                <a:off x="7696941" y="4731370"/>
                <a:ext cx="163989" cy="203037"/>
              </a:xfrm>
              <a:custGeom>
                <a:avLst/>
                <a:gdLst>
                  <a:gd name="csX0" fmla="*/ 160352 w 163989"/>
                  <a:gd name="csY0" fmla="*/ 203037 h 203037"/>
                  <a:gd name="csX1" fmla="*/ 157414 w 163989"/>
                  <a:gd name="csY1" fmla="*/ 201551 h 203037"/>
                  <a:gd name="csX2" fmla="*/ 139261 w 163989"/>
                  <a:gd name="csY2" fmla="*/ 174993 h 203037"/>
                  <a:gd name="csX3" fmla="*/ 107312 w 163989"/>
                  <a:gd name="csY3" fmla="*/ 129410 h 203037"/>
                  <a:gd name="csX4" fmla="*/ 1036 w 163989"/>
                  <a:gd name="csY4" fmla="*/ 6169 h 203037"/>
                  <a:gd name="csX5" fmla="*/ 1069 w 163989"/>
                  <a:gd name="csY5" fmla="*/ 1049 h 203037"/>
                  <a:gd name="csX6" fmla="*/ 6185 w 163989"/>
                  <a:gd name="csY6" fmla="*/ 1082 h 203037"/>
                  <a:gd name="csX7" fmla="*/ 113022 w 163989"/>
                  <a:gd name="csY7" fmla="*/ 124951 h 203037"/>
                  <a:gd name="csX8" fmla="*/ 145301 w 163989"/>
                  <a:gd name="csY8" fmla="*/ 170964 h 203037"/>
                  <a:gd name="csX9" fmla="*/ 163289 w 163989"/>
                  <a:gd name="csY9" fmla="*/ 197257 h 203037"/>
                  <a:gd name="csX10" fmla="*/ 162497 w 163989"/>
                  <a:gd name="csY10" fmla="*/ 202310 h 203037"/>
                  <a:gd name="csX11" fmla="*/ 160385 w 163989"/>
                  <a:gd name="csY11" fmla="*/ 203004 h 203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3989" h="203037">
                    <a:moveTo>
                      <a:pt x="160352" y="203037"/>
                    </a:moveTo>
                    <a:cubicBezTo>
                      <a:pt x="159229" y="203037"/>
                      <a:pt x="158140" y="202509"/>
                      <a:pt x="157414" y="201551"/>
                    </a:cubicBezTo>
                    <a:cubicBezTo>
                      <a:pt x="152034" y="194152"/>
                      <a:pt x="145829" y="184837"/>
                      <a:pt x="139261" y="174993"/>
                    </a:cubicBezTo>
                    <a:cubicBezTo>
                      <a:pt x="129360" y="160129"/>
                      <a:pt x="118138" y="143316"/>
                      <a:pt x="107312" y="129410"/>
                    </a:cubicBezTo>
                    <a:cubicBezTo>
                      <a:pt x="87971" y="104636"/>
                      <a:pt x="35262" y="40951"/>
                      <a:pt x="1036" y="6169"/>
                    </a:cubicBezTo>
                    <a:cubicBezTo>
                      <a:pt x="-351" y="4748"/>
                      <a:pt x="-351" y="2436"/>
                      <a:pt x="1069" y="1049"/>
                    </a:cubicBezTo>
                    <a:cubicBezTo>
                      <a:pt x="2488" y="-371"/>
                      <a:pt x="4798" y="-338"/>
                      <a:pt x="6185" y="1082"/>
                    </a:cubicBezTo>
                    <a:cubicBezTo>
                      <a:pt x="40642" y="36095"/>
                      <a:pt x="93582" y="100045"/>
                      <a:pt x="113022" y="124951"/>
                    </a:cubicBezTo>
                    <a:cubicBezTo>
                      <a:pt x="124013" y="139055"/>
                      <a:pt x="135334" y="156000"/>
                      <a:pt x="145301" y="170964"/>
                    </a:cubicBezTo>
                    <a:cubicBezTo>
                      <a:pt x="151803" y="180741"/>
                      <a:pt x="157975" y="189957"/>
                      <a:pt x="163289" y="197257"/>
                    </a:cubicBezTo>
                    <a:cubicBezTo>
                      <a:pt x="164477" y="198875"/>
                      <a:pt x="164114" y="201154"/>
                      <a:pt x="162497" y="202310"/>
                    </a:cubicBezTo>
                    <a:cubicBezTo>
                      <a:pt x="161837" y="202773"/>
                      <a:pt x="161111" y="203004"/>
                      <a:pt x="160385" y="203004"/>
                    </a:cubicBezTo>
                    <a:close/>
                  </a:path>
                </a:pathLst>
              </a:custGeom>
              <a:grpFill/>
              <a:ln w="3294" cap="flat">
                <a:noFill/>
                <a:prstDash val="solid"/>
                <a:miter/>
              </a:ln>
            </p:spPr>
            <p:txBody>
              <a:bodyPr/>
              <a:lstStyle/>
              <a:p>
                <a:endParaRPr lang="en-US"/>
              </a:p>
            </p:txBody>
          </p:sp>
          <p:sp>
            <p:nvSpPr>
              <p:cNvPr id="48" name="Freeform 223">
                <a:extLst>
                  <a:ext uri="{FF2B5EF4-FFF2-40B4-BE49-F238E27FC236}">
                    <a16:creationId xmlns:a16="http://schemas.microsoft.com/office/drawing/2014/main" id="{1DD05640-C0B8-5725-91AF-921B3A6FEDB8}"/>
                  </a:ext>
                </a:extLst>
              </p:cNvPr>
              <p:cNvSpPr/>
              <p:nvPr/>
            </p:nvSpPr>
            <p:spPr>
              <a:xfrm rot="5400000">
                <a:off x="7901505" y="4505622"/>
                <a:ext cx="222019" cy="146579"/>
              </a:xfrm>
              <a:custGeom>
                <a:avLst/>
                <a:gdLst>
                  <a:gd name="csX0" fmla="*/ 218380 w 222019"/>
                  <a:gd name="csY0" fmla="*/ 146579 h 146579"/>
                  <a:gd name="csX1" fmla="*/ 216103 w 222019"/>
                  <a:gd name="csY1" fmla="*/ 145753 h 146579"/>
                  <a:gd name="csX2" fmla="*/ 149894 w 222019"/>
                  <a:gd name="csY2" fmla="*/ 97428 h 146579"/>
                  <a:gd name="csX3" fmla="*/ 108044 w 222019"/>
                  <a:gd name="csY3" fmla="*/ 67468 h 146579"/>
                  <a:gd name="csX4" fmla="*/ 1998 w 222019"/>
                  <a:gd name="csY4" fmla="*/ 6855 h 146579"/>
                  <a:gd name="csX5" fmla="*/ 381 w 222019"/>
                  <a:gd name="csY5" fmla="*/ 2000 h 146579"/>
                  <a:gd name="csX6" fmla="*/ 5233 w 222019"/>
                  <a:gd name="csY6" fmla="*/ 381 h 146579"/>
                  <a:gd name="csX7" fmla="*/ 112301 w 222019"/>
                  <a:gd name="csY7" fmla="*/ 61622 h 146579"/>
                  <a:gd name="csX8" fmla="*/ 154086 w 222019"/>
                  <a:gd name="csY8" fmla="*/ 91548 h 146579"/>
                  <a:gd name="csX9" fmla="*/ 220691 w 222019"/>
                  <a:gd name="csY9" fmla="*/ 140171 h 146579"/>
                  <a:gd name="csX10" fmla="*/ 221185 w 222019"/>
                  <a:gd name="csY10" fmla="*/ 145258 h 146579"/>
                  <a:gd name="csX11" fmla="*/ 218380 w 222019"/>
                  <a:gd name="csY11" fmla="*/ 146579 h 146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2019" h="146579">
                    <a:moveTo>
                      <a:pt x="218380" y="146579"/>
                    </a:moveTo>
                    <a:cubicBezTo>
                      <a:pt x="217588" y="146579"/>
                      <a:pt x="216763" y="146315"/>
                      <a:pt x="216103" y="145753"/>
                    </a:cubicBezTo>
                    <a:cubicBezTo>
                      <a:pt x="204254" y="136042"/>
                      <a:pt x="176629" y="116421"/>
                      <a:pt x="149894" y="97428"/>
                    </a:cubicBezTo>
                    <a:cubicBezTo>
                      <a:pt x="135174" y="86957"/>
                      <a:pt x="119959" y="76156"/>
                      <a:pt x="108044" y="67468"/>
                    </a:cubicBezTo>
                    <a:cubicBezTo>
                      <a:pt x="75006" y="43388"/>
                      <a:pt x="39558" y="25617"/>
                      <a:pt x="1998" y="6855"/>
                    </a:cubicBezTo>
                    <a:cubicBezTo>
                      <a:pt x="216" y="5964"/>
                      <a:pt x="-510" y="3784"/>
                      <a:pt x="381" y="2000"/>
                    </a:cubicBezTo>
                    <a:cubicBezTo>
                      <a:pt x="1272" y="216"/>
                      <a:pt x="3450" y="-511"/>
                      <a:pt x="5233" y="381"/>
                    </a:cubicBezTo>
                    <a:cubicBezTo>
                      <a:pt x="43057" y="19308"/>
                      <a:pt x="78768" y="37178"/>
                      <a:pt x="112301" y="61622"/>
                    </a:cubicBezTo>
                    <a:cubicBezTo>
                      <a:pt x="124183" y="70309"/>
                      <a:pt x="139399" y="81111"/>
                      <a:pt x="154086" y="91548"/>
                    </a:cubicBezTo>
                    <a:cubicBezTo>
                      <a:pt x="180919" y="110608"/>
                      <a:pt x="208644" y="130328"/>
                      <a:pt x="220691" y="140171"/>
                    </a:cubicBezTo>
                    <a:cubicBezTo>
                      <a:pt x="222242" y="141426"/>
                      <a:pt x="222473" y="143738"/>
                      <a:pt x="221185" y="145258"/>
                    </a:cubicBezTo>
                    <a:cubicBezTo>
                      <a:pt x="220459" y="146150"/>
                      <a:pt x="219436" y="146579"/>
                      <a:pt x="218380" y="146579"/>
                    </a:cubicBezTo>
                    <a:close/>
                  </a:path>
                </a:pathLst>
              </a:custGeom>
              <a:grpFill/>
              <a:ln w="3294" cap="flat">
                <a:noFill/>
                <a:prstDash val="solid"/>
                <a:miter/>
              </a:ln>
            </p:spPr>
            <p:txBody>
              <a:bodyPr/>
              <a:lstStyle/>
              <a:p>
                <a:endParaRPr lang="en-US"/>
              </a:p>
            </p:txBody>
          </p:sp>
          <p:sp>
            <p:nvSpPr>
              <p:cNvPr id="58" name="Freeform 224">
                <a:extLst>
                  <a:ext uri="{FF2B5EF4-FFF2-40B4-BE49-F238E27FC236}">
                    <a16:creationId xmlns:a16="http://schemas.microsoft.com/office/drawing/2014/main" id="{39094894-6CAA-FC16-27DE-BFB979C82318}"/>
                  </a:ext>
                </a:extLst>
              </p:cNvPr>
              <p:cNvSpPr/>
              <p:nvPr/>
            </p:nvSpPr>
            <p:spPr>
              <a:xfrm rot="5400000">
                <a:off x="7757840" y="4718400"/>
                <a:ext cx="160024" cy="167472"/>
              </a:xfrm>
              <a:custGeom>
                <a:avLst/>
                <a:gdLst>
                  <a:gd name="csX0" fmla="*/ 156414 w 160024"/>
                  <a:gd name="csY0" fmla="*/ 167439 h 167472"/>
                  <a:gd name="csX1" fmla="*/ 153707 w 160024"/>
                  <a:gd name="csY1" fmla="*/ 166250 h 167472"/>
                  <a:gd name="csX2" fmla="*/ 136544 w 160024"/>
                  <a:gd name="csY2" fmla="*/ 145341 h 167472"/>
                  <a:gd name="csX3" fmla="*/ 99150 w 160024"/>
                  <a:gd name="csY3" fmla="*/ 102070 h 167472"/>
                  <a:gd name="csX4" fmla="*/ 77531 w 160024"/>
                  <a:gd name="csY4" fmla="*/ 79906 h 167472"/>
                  <a:gd name="csX5" fmla="*/ 1355 w 160024"/>
                  <a:gd name="csY5" fmla="*/ 6443 h 167472"/>
                  <a:gd name="csX6" fmla="*/ 794 w 160024"/>
                  <a:gd name="csY6" fmla="*/ 1356 h 167472"/>
                  <a:gd name="csX7" fmla="*/ 5877 w 160024"/>
                  <a:gd name="csY7" fmla="*/ 795 h 167472"/>
                  <a:gd name="csX8" fmla="*/ 82746 w 160024"/>
                  <a:gd name="csY8" fmla="*/ 74918 h 167472"/>
                  <a:gd name="csX9" fmla="*/ 104265 w 160024"/>
                  <a:gd name="csY9" fmla="*/ 96983 h 167472"/>
                  <a:gd name="csX10" fmla="*/ 142221 w 160024"/>
                  <a:gd name="csY10" fmla="*/ 140882 h 167472"/>
                  <a:gd name="csX11" fmla="*/ 159087 w 160024"/>
                  <a:gd name="csY11" fmla="*/ 161428 h 167472"/>
                  <a:gd name="csX12" fmla="*/ 158823 w 160024"/>
                  <a:gd name="csY12" fmla="*/ 166547 h 167472"/>
                  <a:gd name="csX13" fmla="*/ 156414 w 160024"/>
                  <a:gd name="csY13" fmla="*/ 167472 h 1674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0024" h="167472">
                    <a:moveTo>
                      <a:pt x="156414" y="167439"/>
                    </a:moveTo>
                    <a:cubicBezTo>
                      <a:pt x="155423" y="167439"/>
                      <a:pt x="154433" y="167043"/>
                      <a:pt x="153707" y="166250"/>
                    </a:cubicBezTo>
                    <a:cubicBezTo>
                      <a:pt x="148228" y="160139"/>
                      <a:pt x="142551" y="152971"/>
                      <a:pt x="136544" y="145341"/>
                    </a:cubicBezTo>
                    <a:cubicBezTo>
                      <a:pt x="126115" y="132162"/>
                      <a:pt x="114332" y="117231"/>
                      <a:pt x="99150" y="102070"/>
                    </a:cubicBezTo>
                    <a:cubicBezTo>
                      <a:pt x="92978" y="95893"/>
                      <a:pt x="85486" y="88130"/>
                      <a:pt x="77531" y="79906"/>
                    </a:cubicBezTo>
                    <a:cubicBezTo>
                      <a:pt x="53635" y="55165"/>
                      <a:pt x="23898" y="24412"/>
                      <a:pt x="1355" y="6443"/>
                    </a:cubicBezTo>
                    <a:cubicBezTo>
                      <a:pt x="-196" y="5188"/>
                      <a:pt x="-460" y="2909"/>
                      <a:pt x="794" y="1356"/>
                    </a:cubicBezTo>
                    <a:cubicBezTo>
                      <a:pt x="2048" y="-196"/>
                      <a:pt x="4326" y="-460"/>
                      <a:pt x="5877" y="795"/>
                    </a:cubicBezTo>
                    <a:cubicBezTo>
                      <a:pt x="28783" y="19061"/>
                      <a:pt x="58718" y="50012"/>
                      <a:pt x="82746" y="74918"/>
                    </a:cubicBezTo>
                    <a:cubicBezTo>
                      <a:pt x="90667" y="83110"/>
                      <a:pt x="98159" y="90872"/>
                      <a:pt x="104265" y="96983"/>
                    </a:cubicBezTo>
                    <a:cubicBezTo>
                      <a:pt x="119745" y="112442"/>
                      <a:pt x="131660" y="127570"/>
                      <a:pt x="142221" y="140882"/>
                    </a:cubicBezTo>
                    <a:cubicBezTo>
                      <a:pt x="148162" y="148380"/>
                      <a:pt x="153773" y="155482"/>
                      <a:pt x="159087" y="161428"/>
                    </a:cubicBezTo>
                    <a:cubicBezTo>
                      <a:pt x="160440" y="162914"/>
                      <a:pt x="160308" y="165226"/>
                      <a:pt x="158823" y="166547"/>
                    </a:cubicBezTo>
                    <a:cubicBezTo>
                      <a:pt x="158130" y="167175"/>
                      <a:pt x="157272" y="167472"/>
                      <a:pt x="156414" y="167472"/>
                    </a:cubicBezTo>
                    <a:close/>
                  </a:path>
                </a:pathLst>
              </a:custGeom>
              <a:grpFill/>
              <a:ln w="3294" cap="flat">
                <a:noFill/>
                <a:prstDash val="solid"/>
                <a:miter/>
              </a:ln>
            </p:spPr>
            <p:txBody>
              <a:bodyPr/>
              <a:lstStyle/>
              <a:p>
                <a:endParaRPr lang="en-US"/>
              </a:p>
            </p:txBody>
          </p:sp>
          <p:sp>
            <p:nvSpPr>
              <p:cNvPr id="320" name="Freeform 225">
                <a:extLst>
                  <a:ext uri="{FF2B5EF4-FFF2-40B4-BE49-F238E27FC236}">
                    <a16:creationId xmlns:a16="http://schemas.microsoft.com/office/drawing/2014/main" id="{6506D766-EEA4-7E0B-2BB7-8B742519731A}"/>
                  </a:ext>
                </a:extLst>
              </p:cNvPr>
              <p:cNvSpPr/>
              <p:nvPr/>
            </p:nvSpPr>
            <p:spPr>
              <a:xfrm rot="5400000">
                <a:off x="8010107" y="4379635"/>
                <a:ext cx="166787" cy="73828"/>
              </a:xfrm>
              <a:custGeom>
                <a:avLst/>
                <a:gdLst>
                  <a:gd name="csX0" fmla="*/ 163147 w 166787"/>
                  <a:gd name="csY0" fmla="*/ 73828 h 73828"/>
                  <a:gd name="csX1" fmla="*/ 161464 w 166787"/>
                  <a:gd name="csY1" fmla="*/ 73399 h 73828"/>
                  <a:gd name="csX2" fmla="*/ 2445 w 166787"/>
                  <a:gd name="csY2" fmla="*/ 7039 h 73828"/>
                  <a:gd name="csX3" fmla="*/ 201 w 166787"/>
                  <a:gd name="csY3" fmla="*/ 2447 h 73828"/>
                  <a:gd name="csX4" fmla="*/ 4788 w 166787"/>
                  <a:gd name="csY4" fmla="*/ 201 h 73828"/>
                  <a:gd name="csX5" fmla="*/ 164864 w 166787"/>
                  <a:gd name="csY5" fmla="*/ 67024 h 73828"/>
                  <a:gd name="csX6" fmla="*/ 166349 w 166787"/>
                  <a:gd name="csY6" fmla="*/ 71913 h 73828"/>
                  <a:gd name="csX7" fmla="*/ 163147 w 166787"/>
                  <a:gd name="csY7" fmla="*/ 73828 h 73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787" h="73828">
                    <a:moveTo>
                      <a:pt x="163147" y="73828"/>
                    </a:moveTo>
                    <a:cubicBezTo>
                      <a:pt x="162586" y="73828"/>
                      <a:pt x="161992" y="73696"/>
                      <a:pt x="161464" y="73399"/>
                    </a:cubicBezTo>
                    <a:cubicBezTo>
                      <a:pt x="125290" y="54175"/>
                      <a:pt x="47662" y="22497"/>
                      <a:pt x="2445" y="7039"/>
                    </a:cubicBezTo>
                    <a:cubicBezTo>
                      <a:pt x="564" y="6378"/>
                      <a:pt x="-459" y="4330"/>
                      <a:pt x="201" y="2447"/>
                    </a:cubicBezTo>
                    <a:cubicBezTo>
                      <a:pt x="828" y="564"/>
                      <a:pt x="2907" y="-460"/>
                      <a:pt x="4788" y="201"/>
                    </a:cubicBezTo>
                    <a:cubicBezTo>
                      <a:pt x="50270" y="15759"/>
                      <a:pt x="128393" y="47634"/>
                      <a:pt x="164864" y="67024"/>
                    </a:cubicBezTo>
                    <a:cubicBezTo>
                      <a:pt x="166646" y="67949"/>
                      <a:pt x="167306" y="70162"/>
                      <a:pt x="166349" y="71913"/>
                    </a:cubicBezTo>
                    <a:cubicBezTo>
                      <a:pt x="165689" y="73135"/>
                      <a:pt x="164435" y="73828"/>
                      <a:pt x="163147" y="73828"/>
                    </a:cubicBezTo>
                    <a:close/>
                  </a:path>
                </a:pathLst>
              </a:custGeom>
              <a:grpFill/>
              <a:ln w="3294" cap="flat">
                <a:noFill/>
                <a:prstDash val="solid"/>
                <a:miter/>
              </a:ln>
            </p:spPr>
            <p:txBody>
              <a:bodyPr/>
              <a:lstStyle/>
              <a:p>
                <a:endParaRPr lang="en-US"/>
              </a:p>
            </p:txBody>
          </p:sp>
          <p:sp>
            <p:nvSpPr>
              <p:cNvPr id="326" name="Freeform 226">
                <a:extLst>
                  <a:ext uri="{FF2B5EF4-FFF2-40B4-BE49-F238E27FC236}">
                    <a16:creationId xmlns:a16="http://schemas.microsoft.com/office/drawing/2014/main" id="{E2CF9E00-D4BA-4BA7-81AA-76A1B1D34A7D}"/>
                  </a:ext>
                </a:extLst>
              </p:cNvPr>
              <p:cNvSpPr/>
              <p:nvPr/>
            </p:nvSpPr>
            <p:spPr>
              <a:xfrm rot="5400000">
                <a:off x="8005614" y="4200888"/>
                <a:ext cx="308872" cy="80614"/>
              </a:xfrm>
              <a:custGeom>
                <a:avLst/>
                <a:gdLst>
                  <a:gd name="csX0" fmla="*/ 305249 w 308872"/>
                  <a:gd name="csY0" fmla="*/ 80582 h 80614"/>
                  <a:gd name="csX1" fmla="*/ 303863 w 308872"/>
                  <a:gd name="csY1" fmla="*/ 80317 h 80614"/>
                  <a:gd name="csX2" fmla="*/ 195969 w 308872"/>
                  <a:gd name="csY2" fmla="*/ 45469 h 80614"/>
                  <a:gd name="csX3" fmla="*/ 3021 w 308872"/>
                  <a:gd name="csY3" fmla="*/ 7218 h 80614"/>
                  <a:gd name="csX4" fmla="*/ 51 w 308872"/>
                  <a:gd name="csY4" fmla="*/ 3023 h 80614"/>
                  <a:gd name="csX5" fmla="*/ 4242 w 308872"/>
                  <a:gd name="csY5" fmla="*/ 51 h 80614"/>
                  <a:gd name="csX6" fmla="*/ 198049 w 308872"/>
                  <a:gd name="csY6" fmla="*/ 38532 h 80614"/>
                  <a:gd name="csX7" fmla="*/ 306636 w 308872"/>
                  <a:gd name="csY7" fmla="*/ 73645 h 80614"/>
                  <a:gd name="csX8" fmla="*/ 308583 w 308872"/>
                  <a:gd name="csY8" fmla="*/ 78369 h 80614"/>
                  <a:gd name="csX9" fmla="*/ 305249 w 308872"/>
                  <a:gd name="csY9" fmla="*/ 80615 h 80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8872" h="80614">
                    <a:moveTo>
                      <a:pt x="305249" y="80582"/>
                    </a:moveTo>
                    <a:cubicBezTo>
                      <a:pt x="304787" y="80582"/>
                      <a:pt x="304325" y="80483"/>
                      <a:pt x="303863" y="80317"/>
                    </a:cubicBezTo>
                    <a:cubicBezTo>
                      <a:pt x="287658" y="73612"/>
                      <a:pt x="222967" y="53562"/>
                      <a:pt x="195969" y="45469"/>
                    </a:cubicBezTo>
                    <a:cubicBezTo>
                      <a:pt x="168278" y="37145"/>
                      <a:pt x="57347" y="16467"/>
                      <a:pt x="3021" y="7218"/>
                    </a:cubicBezTo>
                    <a:cubicBezTo>
                      <a:pt x="1041" y="6888"/>
                      <a:pt x="-279" y="5005"/>
                      <a:pt x="51" y="3023"/>
                    </a:cubicBezTo>
                    <a:cubicBezTo>
                      <a:pt x="380" y="1042"/>
                      <a:pt x="2262" y="-280"/>
                      <a:pt x="4242" y="51"/>
                    </a:cubicBezTo>
                    <a:cubicBezTo>
                      <a:pt x="58734" y="9332"/>
                      <a:pt x="170093" y="30109"/>
                      <a:pt x="198049" y="38532"/>
                    </a:cubicBezTo>
                    <a:cubicBezTo>
                      <a:pt x="226301" y="47022"/>
                      <a:pt x="290034" y="66741"/>
                      <a:pt x="306636" y="73645"/>
                    </a:cubicBezTo>
                    <a:cubicBezTo>
                      <a:pt x="308484" y="74405"/>
                      <a:pt x="309375" y="76519"/>
                      <a:pt x="308583" y="78369"/>
                    </a:cubicBezTo>
                    <a:cubicBezTo>
                      <a:pt x="308022" y="79756"/>
                      <a:pt x="306669" y="80615"/>
                      <a:pt x="305249" y="80615"/>
                    </a:cubicBezTo>
                    <a:close/>
                  </a:path>
                </a:pathLst>
              </a:custGeom>
              <a:grpFill/>
              <a:ln w="3294" cap="flat">
                <a:noFill/>
                <a:prstDash val="solid"/>
                <a:miter/>
              </a:ln>
            </p:spPr>
            <p:txBody>
              <a:bodyPr/>
              <a:lstStyle/>
              <a:p>
                <a:endParaRPr lang="en-US"/>
              </a:p>
            </p:txBody>
          </p:sp>
          <p:sp>
            <p:nvSpPr>
              <p:cNvPr id="327" name="Freeform 227">
                <a:extLst>
                  <a:ext uri="{FF2B5EF4-FFF2-40B4-BE49-F238E27FC236}">
                    <a16:creationId xmlns:a16="http://schemas.microsoft.com/office/drawing/2014/main" id="{9E8F21D3-2C43-1445-E172-7EB3CC7E391D}"/>
                  </a:ext>
                </a:extLst>
              </p:cNvPr>
              <p:cNvSpPr/>
              <p:nvPr/>
            </p:nvSpPr>
            <p:spPr>
              <a:xfrm rot="5400000">
                <a:off x="8010456" y="4059114"/>
                <a:ext cx="322393" cy="42844"/>
              </a:xfrm>
              <a:custGeom>
                <a:avLst/>
                <a:gdLst>
                  <a:gd name="csX0" fmla="*/ 318764 w 322393"/>
                  <a:gd name="csY0" fmla="*/ 42811 h 42844"/>
                  <a:gd name="csX1" fmla="*/ 317939 w 322393"/>
                  <a:gd name="csY1" fmla="*/ 42712 h 42844"/>
                  <a:gd name="csX2" fmla="*/ 179020 w 322393"/>
                  <a:gd name="csY2" fmla="*/ 16816 h 42844"/>
                  <a:gd name="csX3" fmla="*/ 3664 w 322393"/>
                  <a:gd name="csY3" fmla="*/ 7269 h 42844"/>
                  <a:gd name="csX4" fmla="*/ 0 w 322393"/>
                  <a:gd name="csY4" fmla="*/ 3702 h 42844"/>
                  <a:gd name="csX5" fmla="*/ 3564 w 322393"/>
                  <a:gd name="csY5" fmla="*/ 35 h 42844"/>
                  <a:gd name="csX6" fmla="*/ 180010 w 322393"/>
                  <a:gd name="csY6" fmla="*/ 9648 h 42844"/>
                  <a:gd name="csX7" fmla="*/ 319589 w 322393"/>
                  <a:gd name="csY7" fmla="*/ 35677 h 42844"/>
                  <a:gd name="csX8" fmla="*/ 322295 w 322393"/>
                  <a:gd name="csY8" fmla="*/ 40037 h 42844"/>
                  <a:gd name="csX9" fmla="*/ 318764 w 322393"/>
                  <a:gd name="csY9" fmla="*/ 42844 h 4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2393" h="42844">
                    <a:moveTo>
                      <a:pt x="318764" y="42811"/>
                    </a:moveTo>
                    <a:cubicBezTo>
                      <a:pt x="318500" y="42811"/>
                      <a:pt x="318236" y="42811"/>
                      <a:pt x="317939" y="42712"/>
                    </a:cubicBezTo>
                    <a:cubicBezTo>
                      <a:pt x="303086" y="39277"/>
                      <a:pt x="210969" y="21242"/>
                      <a:pt x="179020" y="16816"/>
                    </a:cubicBezTo>
                    <a:cubicBezTo>
                      <a:pt x="145322" y="12158"/>
                      <a:pt x="45382" y="6741"/>
                      <a:pt x="3664" y="7269"/>
                    </a:cubicBezTo>
                    <a:cubicBezTo>
                      <a:pt x="1782" y="7302"/>
                      <a:pt x="33" y="5684"/>
                      <a:pt x="0" y="3702"/>
                    </a:cubicBezTo>
                    <a:cubicBezTo>
                      <a:pt x="0" y="1687"/>
                      <a:pt x="1584" y="68"/>
                      <a:pt x="3564" y="35"/>
                    </a:cubicBezTo>
                    <a:cubicBezTo>
                      <a:pt x="45481" y="-493"/>
                      <a:pt x="146081" y="4990"/>
                      <a:pt x="180010" y="9648"/>
                    </a:cubicBezTo>
                    <a:cubicBezTo>
                      <a:pt x="212949" y="14206"/>
                      <a:pt x="304242" y="32109"/>
                      <a:pt x="319589" y="35677"/>
                    </a:cubicBezTo>
                    <a:cubicBezTo>
                      <a:pt x="321536" y="36139"/>
                      <a:pt x="322758" y="38088"/>
                      <a:pt x="322295" y="40037"/>
                    </a:cubicBezTo>
                    <a:cubicBezTo>
                      <a:pt x="321899" y="41721"/>
                      <a:pt x="320414" y="42844"/>
                      <a:pt x="318764" y="42844"/>
                    </a:cubicBezTo>
                    <a:close/>
                  </a:path>
                </a:pathLst>
              </a:custGeom>
              <a:grpFill/>
              <a:ln w="3294" cap="flat">
                <a:noFill/>
                <a:prstDash val="solid"/>
                <a:miter/>
              </a:ln>
            </p:spPr>
            <p:txBody>
              <a:bodyPr/>
              <a:lstStyle/>
              <a:p>
                <a:endParaRPr lang="en-US"/>
              </a:p>
            </p:txBody>
          </p:sp>
          <p:sp>
            <p:nvSpPr>
              <p:cNvPr id="329" name="Freeform 228">
                <a:extLst>
                  <a:ext uri="{FF2B5EF4-FFF2-40B4-BE49-F238E27FC236}">
                    <a16:creationId xmlns:a16="http://schemas.microsoft.com/office/drawing/2014/main" id="{B3EFBEB7-CF00-6D9B-7EE3-5C89A608E124}"/>
                  </a:ext>
                </a:extLst>
              </p:cNvPr>
              <p:cNvSpPr/>
              <p:nvPr/>
            </p:nvSpPr>
            <p:spPr>
              <a:xfrm rot="5400000">
                <a:off x="8111367" y="3865777"/>
                <a:ext cx="166784" cy="21340"/>
              </a:xfrm>
              <a:custGeom>
                <a:avLst/>
                <a:gdLst>
                  <a:gd name="csX0" fmla="*/ 3605 w 166784"/>
                  <a:gd name="csY0" fmla="*/ 21340 h 21340"/>
                  <a:gd name="csX1" fmla="*/ 41 w 166784"/>
                  <a:gd name="csY1" fmla="*/ 18269 h 21340"/>
                  <a:gd name="csX2" fmla="*/ 3077 w 166784"/>
                  <a:gd name="csY2" fmla="*/ 14140 h 21340"/>
                  <a:gd name="csX3" fmla="*/ 163054 w 166784"/>
                  <a:gd name="csY3" fmla="*/ 2 h 21340"/>
                  <a:gd name="csX4" fmla="*/ 166783 w 166784"/>
                  <a:gd name="csY4" fmla="*/ 3503 h 21340"/>
                  <a:gd name="csX5" fmla="*/ 163284 w 166784"/>
                  <a:gd name="csY5" fmla="*/ 7236 h 21340"/>
                  <a:gd name="csX6" fmla="*/ 4167 w 166784"/>
                  <a:gd name="csY6" fmla="*/ 21307 h 21340"/>
                  <a:gd name="csX7" fmla="*/ 3605 w 166784"/>
                  <a:gd name="csY7" fmla="*/ 21340 h 21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784" h="21340">
                    <a:moveTo>
                      <a:pt x="3605" y="21340"/>
                    </a:moveTo>
                    <a:cubicBezTo>
                      <a:pt x="1856" y="21340"/>
                      <a:pt x="305" y="20052"/>
                      <a:pt x="41" y="18269"/>
                    </a:cubicBezTo>
                    <a:cubicBezTo>
                      <a:pt x="-256" y="16287"/>
                      <a:pt x="1097" y="14437"/>
                      <a:pt x="3077" y="14140"/>
                    </a:cubicBezTo>
                    <a:cubicBezTo>
                      <a:pt x="40736" y="8326"/>
                      <a:pt x="130345" y="1092"/>
                      <a:pt x="163054" y="2"/>
                    </a:cubicBezTo>
                    <a:cubicBezTo>
                      <a:pt x="165034" y="-64"/>
                      <a:pt x="166717" y="1488"/>
                      <a:pt x="166783" y="3503"/>
                    </a:cubicBezTo>
                    <a:cubicBezTo>
                      <a:pt x="166849" y="5518"/>
                      <a:pt x="165298" y="7170"/>
                      <a:pt x="163284" y="7236"/>
                    </a:cubicBezTo>
                    <a:cubicBezTo>
                      <a:pt x="130741" y="8326"/>
                      <a:pt x="41594" y="15527"/>
                      <a:pt x="4167" y="21307"/>
                    </a:cubicBezTo>
                    <a:cubicBezTo>
                      <a:pt x="3969" y="21307"/>
                      <a:pt x="3804" y="21340"/>
                      <a:pt x="3605" y="21340"/>
                    </a:cubicBezTo>
                    <a:close/>
                  </a:path>
                </a:pathLst>
              </a:custGeom>
              <a:grpFill/>
              <a:ln w="3294" cap="flat">
                <a:noFill/>
                <a:prstDash val="solid"/>
                <a:miter/>
              </a:ln>
            </p:spPr>
            <p:txBody>
              <a:bodyPr/>
              <a:lstStyle/>
              <a:p>
                <a:endParaRPr lang="en-US"/>
              </a:p>
            </p:txBody>
          </p:sp>
          <p:sp>
            <p:nvSpPr>
              <p:cNvPr id="330" name="Freeform 229">
                <a:extLst>
                  <a:ext uri="{FF2B5EF4-FFF2-40B4-BE49-F238E27FC236}">
                    <a16:creationId xmlns:a16="http://schemas.microsoft.com/office/drawing/2014/main" id="{3EFA46DF-6F96-D213-BE5E-6F9E69AA4765}"/>
                  </a:ext>
                </a:extLst>
              </p:cNvPr>
              <p:cNvSpPr/>
              <p:nvPr/>
            </p:nvSpPr>
            <p:spPr>
              <a:xfrm rot="5400000">
                <a:off x="8087072" y="3767108"/>
                <a:ext cx="161182" cy="38296"/>
              </a:xfrm>
              <a:custGeom>
                <a:avLst/>
                <a:gdLst>
                  <a:gd name="csX0" fmla="*/ 3631 w 161182"/>
                  <a:gd name="csY0" fmla="*/ 38263 h 38296"/>
                  <a:gd name="csX1" fmla="*/ 100 w 161182"/>
                  <a:gd name="csY1" fmla="*/ 35489 h 38296"/>
                  <a:gd name="csX2" fmla="*/ 2773 w 161182"/>
                  <a:gd name="csY2" fmla="*/ 31129 h 38296"/>
                  <a:gd name="csX3" fmla="*/ 157204 w 161182"/>
                  <a:gd name="csY3" fmla="*/ 13 h 38296"/>
                  <a:gd name="csX4" fmla="*/ 161165 w 161182"/>
                  <a:gd name="csY4" fmla="*/ 3283 h 38296"/>
                  <a:gd name="csX5" fmla="*/ 157897 w 161182"/>
                  <a:gd name="csY5" fmla="*/ 7247 h 38296"/>
                  <a:gd name="csX6" fmla="*/ 4489 w 161182"/>
                  <a:gd name="csY6" fmla="*/ 38197 h 38296"/>
                  <a:gd name="csX7" fmla="*/ 3631 w 161182"/>
                  <a:gd name="csY7" fmla="*/ 38296 h 38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182" h="38296">
                    <a:moveTo>
                      <a:pt x="3631" y="38263"/>
                    </a:moveTo>
                    <a:cubicBezTo>
                      <a:pt x="1981" y="38263"/>
                      <a:pt x="529" y="37140"/>
                      <a:pt x="100" y="35489"/>
                    </a:cubicBezTo>
                    <a:cubicBezTo>
                      <a:pt x="-362" y="33540"/>
                      <a:pt x="826" y="31591"/>
                      <a:pt x="2773" y="31129"/>
                    </a:cubicBezTo>
                    <a:cubicBezTo>
                      <a:pt x="46472" y="20591"/>
                      <a:pt x="127038" y="2854"/>
                      <a:pt x="157204" y="13"/>
                    </a:cubicBezTo>
                    <a:cubicBezTo>
                      <a:pt x="159185" y="-152"/>
                      <a:pt x="160967" y="1301"/>
                      <a:pt x="161165" y="3283"/>
                    </a:cubicBezTo>
                    <a:cubicBezTo>
                      <a:pt x="161363" y="5265"/>
                      <a:pt x="159878" y="7049"/>
                      <a:pt x="157897" y="7247"/>
                    </a:cubicBezTo>
                    <a:cubicBezTo>
                      <a:pt x="128127" y="10054"/>
                      <a:pt x="47990" y="27726"/>
                      <a:pt x="4489" y="38197"/>
                    </a:cubicBezTo>
                    <a:cubicBezTo>
                      <a:pt x="4192" y="38263"/>
                      <a:pt x="3928" y="38296"/>
                      <a:pt x="3631" y="38296"/>
                    </a:cubicBezTo>
                    <a:close/>
                  </a:path>
                </a:pathLst>
              </a:custGeom>
              <a:grpFill/>
              <a:ln w="3294" cap="flat">
                <a:noFill/>
                <a:prstDash val="solid"/>
                <a:miter/>
              </a:ln>
            </p:spPr>
            <p:txBody>
              <a:bodyPr/>
              <a:lstStyle/>
              <a:p>
                <a:endParaRPr lang="en-US"/>
              </a:p>
            </p:txBody>
          </p:sp>
          <p:sp>
            <p:nvSpPr>
              <p:cNvPr id="331" name="Freeform 230">
                <a:extLst>
                  <a:ext uri="{FF2B5EF4-FFF2-40B4-BE49-F238E27FC236}">
                    <a16:creationId xmlns:a16="http://schemas.microsoft.com/office/drawing/2014/main" id="{06D603D0-6027-4B83-BD79-778ED1DA0CBF}"/>
                  </a:ext>
                </a:extLst>
              </p:cNvPr>
              <p:cNvSpPr/>
              <p:nvPr/>
            </p:nvSpPr>
            <p:spPr>
              <a:xfrm rot="5400000">
                <a:off x="8033834" y="3626412"/>
                <a:ext cx="229350" cy="75498"/>
              </a:xfrm>
              <a:custGeom>
                <a:avLst/>
                <a:gdLst>
                  <a:gd name="csX0" fmla="*/ 3629 w 229350"/>
                  <a:gd name="csY0" fmla="*/ 75499 h 75498"/>
                  <a:gd name="csX1" fmla="*/ 230 w 229350"/>
                  <a:gd name="csY1" fmla="*/ 73153 h 75498"/>
                  <a:gd name="csX2" fmla="*/ 2342 w 229350"/>
                  <a:gd name="csY2" fmla="*/ 68496 h 75498"/>
                  <a:gd name="csX3" fmla="*/ 39275 w 229350"/>
                  <a:gd name="csY3" fmla="*/ 54325 h 75498"/>
                  <a:gd name="csX4" fmla="*/ 154496 w 229350"/>
                  <a:gd name="csY4" fmla="*/ 13069 h 75498"/>
                  <a:gd name="csX5" fmla="*/ 206347 w 229350"/>
                  <a:gd name="csY5" fmla="*/ 3424 h 75498"/>
                  <a:gd name="csX6" fmla="*/ 224896 w 229350"/>
                  <a:gd name="csY6" fmla="*/ 88 h 75498"/>
                  <a:gd name="csX7" fmla="*/ 229253 w 229350"/>
                  <a:gd name="csY7" fmla="*/ 2796 h 75498"/>
                  <a:gd name="csX8" fmla="*/ 226546 w 229350"/>
                  <a:gd name="csY8" fmla="*/ 7156 h 75498"/>
                  <a:gd name="csX9" fmla="*/ 207568 w 229350"/>
                  <a:gd name="csY9" fmla="*/ 10559 h 75498"/>
                  <a:gd name="csX10" fmla="*/ 156014 w 229350"/>
                  <a:gd name="csY10" fmla="*/ 20138 h 75498"/>
                  <a:gd name="csX11" fmla="*/ 41849 w 229350"/>
                  <a:gd name="csY11" fmla="*/ 61064 h 75498"/>
                  <a:gd name="csX12" fmla="*/ 4850 w 229350"/>
                  <a:gd name="csY12" fmla="*/ 75268 h 75498"/>
                  <a:gd name="csX13" fmla="*/ 3563 w 229350"/>
                  <a:gd name="csY13" fmla="*/ 75499 h 7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29350" h="75498">
                    <a:moveTo>
                      <a:pt x="3629" y="75499"/>
                    </a:moveTo>
                    <a:cubicBezTo>
                      <a:pt x="2177" y="75499"/>
                      <a:pt x="791" y="74607"/>
                      <a:pt x="230" y="73153"/>
                    </a:cubicBezTo>
                    <a:cubicBezTo>
                      <a:pt x="-463" y="71271"/>
                      <a:pt x="461" y="69190"/>
                      <a:pt x="2342" y="68496"/>
                    </a:cubicBezTo>
                    <a:cubicBezTo>
                      <a:pt x="12409" y="64697"/>
                      <a:pt x="25479" y="59677"/>
                      <a:pt x="39275" y="54325"/>
                    </a:cubicBezTo>
                    <a:cubicBezTo>
                      <a:pt x="81819" y="37843"/>
                      <a:pt x="134759" y="17363"/>
                      <a:pt x="154496" y="13069"/>
                    </a:cubicBezTo>
                    <a:cubicBezTo>
                      <a:pt x="170768" y="9535"/>
                      <a:pt x="191330" y="6000"/>
                      <a:pt x="206347" y="3424"/>
                    </a:cubicBezTo>
                    <a:cubicBezTo>
                      <a:pt x="215225" y="1904"/>
                      <a:pt x="222255" y="715"/>
                      <a:pt x="224896" y="88"/>
                    </a:cubicBezTo>
                    <a:cubicBezTo>
                      <a:pt x="226843" y="-342"/>
                      <a:pt x="228791" y="847"/>
                      <a:pt x="229253" y="2796"/>
                    </a:cubicBezTo>
                    <a:cubicBezTo>
                      <a:pt x="229715" y="4745"/>
                      <a:pt x="228494" y="6694"/>
                      <a:pt x="226546" y="7156"/>
                    </a:cubicBezTo>
                    <a:cubicBezTo>
                      <a:pt x="223675" y="7817"/>
                      <a:pt x="216942" y="8973"/>
                      <a:pt x="207568" y="10559"/>
                    </a:cubicBezTo>
                    <a:cubicBezTo>
                      <a:pt x="192617" y="13135"/>
                      <a:pt x="172121" y="16636"/>
                      <a:pt x="156014" y="20138"/>
                    </a:cubicBezTo>
                    <a:cubicBezTo>
                      <a:pt x="136805" y="24333"/>
                      <a:pt x="84162" y="44713"/>
                      <a:pt x="41849" y="61064"/>
                    </a:cubicBezTo>
                    <a:cubicBezTo>
                      <a:pt x="28020" y="66415"/>
                      <a:pt x="14950" y="71469"/>
                      <a:pt x="4850" y="75268"/>
                    </a:cubicBezTo>
                    <a:cubicBezTo>
                      <a:pt x="4421" y="75433"/>
                      <a:pt x="3992" y="75499"/>
                      <a:pt x="3563" y="75499"/>
                    </a:cubicBezTo>
                    <a:close/>
                  </a:path>
                </a:pathLst>
              </a:custGeom>
              <a:grpFill/>
              <a:ln w="3294" cap="flat">
                <a:noFill/>
                <a:prstDash val="solid"/>
                <a:miter/>
              </a:ln>
            </p:spPr>
            <p:txBody>
              <a:bodyPr/>
              <a:lstStyle/>
              <a:p>
                <a:endParaRPr lang="en-US"/>
              </a:p>
            </p:txBody>
          </p:sp>
          <p:sp>
            <p:nvSpPr>
              <p:cNvPr id="332" name="Freeform 231">
                <a:extLst>
                  <a:ext uri="{FF2B5EF4-FFF2-40B4-BE49-F238E27FC236}">
                    <a16:creationId xmlns:a16="http://schemas.microsoft.com/office/drawing/2014/main" id="{9861ECC0-8646-CE18-A45E-474CCD07F712}"/>
                  </a:ext>
                </a:extLst>
              </p:cNvPr>
              <p:cNvSpPr/>
              <p:nvPr/>
            </p:nvSpPr>
            <p:spPr>
              <a:xfrm rot="5400000">
                <a:off x="8037753" y="3544085"/>
                <a:ext cx="147073" cy="54112"/>
              </a:xfrm>
              <a:custGeom>
                <a:avLst/>
                <a:gdLst>
                  <a:gd name="csX0" fmla="*/ 3627 w 147073"/>
                  <a:gd name="csY0" fmla="*/ 54112 h 54112"/>
                  <a:gd name="csX1" fmla="*/ 128 w 147073"/>
                  <a:gd name="csY1" fmla="*/ 51436 h 54112"/>
                  <a:gd name="csX2" fmla="*/ 2670 w 147073"/>
                  <a:gd name="csY2" fmla="*/ 46977 h 54112"/>
                  <a:gd name="csX3" fmla="*/ 130168 w 147073"/>
                  <a:gd name="csY3" fmla="*/ 4432 h 54112"/>
                  <a:gd name="csX4" fmla="*/ 142248 w 147073"/>
                  <a:gd name="csY4" fmla="*/ 204 h 54112"/>
                  <a:gd name="csX5" fmla="*/ 146869 w 147073"/>
                  <a:gd name="csY5" fmla="*/ 2451 h 54112"/>
                  <a:gd name="csX6" fmla="*/ 144625 w 147073"/>
                  <a:gd name="csY6" fmla="*/ 7075 h 54112"/>
                  <a:gd name="csX7" fmla="*/ 132578 w 147073"/>
                  <a:gd name="csY7" fmla="*/ 11303 h 54112"/>
                  <a:gd name="csX8" fmla="*/ 4584 w 147073"/>
                  <a:gd name="csY8" fmla="*/ 53980 h 54112"/>
                  <a:gd name="csX9" fmla="*/ 3627 w 147073"/>
                  <a:gd name="csY9" fmla="*/ 54112 h 54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7073" h="54112">
                    <a:moveTo>
                      <a:pt x="3627" y="54112"/>
                    </a:moveTo>
                    <a:cubicBezTo>
                      <a:pt x="2042" y="54112"/>
                      <a:pt x="590" y="53055"/>
                      <a:pt x="128" y="51436"/>
                    </a:cubicBezTo>
                    <a:cubicBezTo>
                      <a:pt x="-400" y="49521"/>
                      <a:pt x="755" y="47506"/>
                      <a:pt x="2670" y="46977"/>
                    </a:cubicBezTo>
                    <a:cubicBezTo>
                      <a:pt x="29701" y="39611"/>
                      <a:pt x="97559" y="15861"/>
                      <a:pt x="130168" y="4432"/>
                    </a:cubicBezTo>
                    <a:lnTo>
                      <a:pt x="142248" y="204"/>
                    </a:lnTo>
                    <a:cubicBezTo>
                      <a:pt x="144130" y="-456"/>
                      <a:pt x="146209" y="535"/>
                      <a:pt x="146869" y="2451"/>
                    </a:cubicBezTo>
                    <a:cubicBezTo>
                      <a:pt x="147529" y="4333"/>
                      <a:pt x="146539" y="6414"/>
                      <a:pt x="144625" y="7075"/>
                    </a:cubicBezTo>
                    <a:lnTo>
                      <a:pt x="132578" y="11303"/>
                    </a:lnTo>
                    <a:cubicBezTo>
                      <a:pt x="99903" y="22732"/>
                      <a:pt x="31879" y="46548"/>
                      <a:pt x="4584" y="53980"/>
                    </a:cubicBezTo>
                    <a:cubicBezTo>
                      <a:pt x="4254" y="54079"/>
                      <a:pt x="3957" y="54112"/>
                      <a:pt x="3627" y="54112"/>
                    </a:cubicBezTo>
                    <a:close/>
                  </a:path>
                </a:pathLst>
              </a:custGeom>
              <a:grpFill/>
              <a:ln w="3294" cap="flat">
                <a:noFill/>
                <a:prstDash val="solid"/>
                <a:miter/>
              </a:ln>
            </p:spPr>
            <p:txBody>
              <a:bodyPr/>
              <a:lstStyle/>
              <a:p>
                <a:endParaRPr lang="en-US"/>
              </a:p>
            </p:txBody>
          </p:sp>
          <p:sp>
            <p:nvSpPr>
              <p:cNvPr id="333" name="Freeform 232">
                <a:extLst>
                  <a:ext uri="{FF2B5EF4-FFF2-40B4-BE49-F238E27FC236}">
                    <a16:creationId xmlns:a16="http://schemas.microsoft.com/office/drawing/2014/main" id="{ACEFFFAA-2822-6FB0-1506-B5BF8302E7F4}"/>
                  </a:ext>
                </a:extLst>
              </p:cNvPr>
              <p:cNvSpPr/>
              <p:nvPr/>
            </p:nvSpPr>
            <p:spPr>
              <a:xfrm rot="5400000">
                <a:off x="5879891" y="3588353"/>
                <a:ext cx="333684" cy="111625"/>
              </a:xfrm>
              <a:custGeom>
                <a:avLst/>
                <a:gdLst>
                  <a:gd name="csX0" fmla="*/ 330063 w 333684"/>
                  <a:gd name="csY0" fmla="*/ 111592 h 111625"/>
                  <a:gd name="csX1" fmla="*/ 329667 w 333684"/>
                  <a:gd name="csY1" fmla="*/ 111592 h 111625"/>
                  <a:gd name="csX2" fmla="*/ 188108 w 333684"/>
                  <a:gd name="csY2" fmla="*/ 83846 h 111625"/>
                  <a:gd name="csX3" fmla="*/ 2025 w 333684"/>
                  <a:gd name="csY3" fmla="*/ 6882 h 111625"/>
                  <a:gd name="csX4" fmla="*/ 374 w 333684"/>
                  <a:gd name="csY4" fmla="*/ 2026 h 111625"/>
                  <a:gd name="csX5" fmla="*/ 5226 w 333684"/>
                  <a:gd name="csY5" fmla="*/ 375 h 111625"/>
                  <a:gd name="csX6" fmla="*/ 190121 w 333684"/>
                  <a:gd name="csY6" fmla="*/ 76876 h 111625"/>
                  <a:gd name="csX7" fmla="*/ 330459 w 333684"/>
                  <a:gd name="csY7" fmla="*/ 104391 h 111625"/>
                  <a:gd name="csX8" fmla="*/ 333661 w 333684"/>
                  <a:gd name="csY8" fmla="*/ 108388 h 111625"/>
                  <a:gd name="csX9" fmla="*/ 330063 w 333684"/>
                  <a:gd name="csY9" fmla="*/ 111625 h 111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33684" h="111625">
                    <a:moveTo>
                      <a:pt x="330063" y="111592"/>
                    </a:moveTo>
                    <a:cubicBezTo>
                      <a:pt x="330063" y="111592"/>
                      <a:pt x="329799" y="111592"/>
                      <a:pt x="329667" y="111592"/>
                    </a:cubicBezTo>
                    <a:cubicBezTo>
                      <a:pt x="300721" y="108388"/>
                      <a:pt x="226889" y="95010"/>
                      <a:pt x="188108" y="83846"/>
                    </a:cubicBezTo>
                    <a:cubicBezTo>
                      <a:pt x="152000" y="73441"/>
                      <a:pt x="49420" y="30301"/>
                      <a:pt x="2025" y="6882"/>
                    </a:cubicBezTo>
                    <a:cubicBezTo>
                      <a:pt x="242" y="5990"/>
                      <a:pt x="-517" y="3810"/>
                      <a:pt x="374" y="2026"/>
                    </a:cubicBezTo>
                    <a:cubicBezTo>
                      <a:pt x="1265" y="243"/>
                      <a:pt x="3444" y="-517"/>
                      <a:pt x="5226" y="375"/>
                    </a:cubicBezTo>
                    <a:cubicBezTo>
                      <a:pt x="52357" y="23662"/>
                      <a:pt x="154310" y="66570"/>
                      <a:pt x="190121" y="76876"/>
                    </a:cubicBezTo>
                    <a:cubicBezTo>
                      <a:pt x="228572" y="87941"/>
                      <a:pt x="301745" y="101220"/>
                      <a:pt x="330459" y="104391"/>
                    </a:cubicBezTo>
                    <a:cubicBezTo>
                      <a:pt x="332439" y="104622"/>
                      <a:pt x="333892" y="106406"/>
                      <a:pt x="333661" y="108388"/>
                    </a:cubicBezTo>
                    <a:cubicBezTo>
                      <a:pt x="333463" y="110238"/>
                      <a:pt x="331878" y="111625"/>
                      <a:pt x="330063" y="111625"/>
                    </a:cubicBezTo>
                    <a:close/>
                  </a:path>
                </a:pathLst>
              </a:custGeom>
              <a:grpFill/>
              <a:ln w="3294" cap="flat">
                <a:noFill/>
                <a:prstDash val="solid"/>
                <a:miter/>
              </a:ln>
            </p:spPr>
            <p:txBody>
              <a:bodyPr/>
              <a:lstStyle/>
              <a:p>
                <a:endParaRPr lang="en-US"/>
              </a:p>
            </p:txBody>
          </p:sp>
          <p:sp>
            <p:nvSpPr>
              <p:cNvPr id="361" name="Freeform 233">
                <a:extLst>
                  <a:ext uri="{FF2B5EF4-FFF2-40B4-BE49-F238E27FC236}">
                    <a16:creationId xmlns:a16="http://schemas.microsoft.com/office/drawing/2014/main" id="{11105F31-0A6E-0511-3489-CDA4913D8A48}"/>
                  </a:ext>
                </a:extLst>
              </p:cNvPr>
              <p:cNvSpPr/>
              <p:nvPr/>
            </p:nvSpPr>
            <p:spPr>
              <a:xfrm rot="5400000">
                <a:off x="5878200" y="3738906"/>
                <a:ext cx="284078" cy="59757"/>
              </a:xfrm>
              <a:custGeom>
                <a:avLst/>
                <a:gdLst>
                  <a:gd name="csX0" fmla="*/ 280415 w 284078"/>
                  <a:gd name="csY0" fmla="*/ 59725 h 59757"/>
                  <a:gd name="csX1" fmla="*/ 137635 w 284078"/>
                  <a:gd name="csY1" fmla="*/ 39344 h 59757"/>
                  <a:gd name="csX2" fmla="*/ 2512 w 284078"/>
                  <a:gd name="csY2" fmla="*/ 7072 h 59757"/>
                  <a:gd name="csX3" fmla="*/ 169 w 284078"/>
                  <a:gd name="csY3" fmla="*/ 2514 h 59757"/>
                  <a:gd name="csX4" fmla="*/ 4723 w 284078"/>
                  <a:gd name="csY4" fmla="*/ 169 h 59757"/>
                  <a:gd name="csX5" fmla="*/ 139087 w 284078"/>
                  <a:gd name="csY5" fmla="*/ 32242 h 59757"/>
                  <a:gd name="csX6" fmla="*/ 280448 w 284078"/>
                  <a:gd name="csY6" fmla="*/ 52491 h 59757"/>
                  <a:gd name="csX7" fmla="*/ 284079 w 284078"/>
                  <a:gd name="csY7" fmla="*/ 56124 h 59757"/>
                  <a:gd name="csX8" fmla="*/ 280448 w 284078"/>
                  <a:gd name="csY8" fmla="*/ 59758 h 59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84078" h="59757">
                    <a:moveTo>
                      <a:pt x="280415" y="59725"/>
                    </a:moveTo>
                    <a:cubicBezTo>
                      <a:pt x="248169" y="59725"/>
                      <a:pt x="170277" y="45983"/>
                      <a:pt x="137635" y="39344"/>
                    </a:cubicBezTo>
                    <a:cubicBezTo>
                      <a:pt x="121760" y="36107"/>
                      <a:pt x="40567" y="19360"/>
                      <a:pt x="2512" y="7072"/>
                    </a:cubicBezTo>
                    <a:cubicBezTo>
                      <a:pt x="598" y="6445"/>
                      <a:pt x="-426" y="4430"/>
                      <a:pt x="169" y="2514"/>
                    </a:cubicBezTo>
                    <a:cubicBezTo>
                      <a:pt x="796" y="598"/>
                      <a:pt x="2842" y="-426"/>
                      <a:pt x="4723" y="169"/>
                    </a:cubicBezTo>
                    <a:cubicBezTo>
                      <a:pt x="42448" y="12324"/>
                      <a:pt x="123245" y="29005"/>
                      <a:pt x="139087" y="32242"/>
                    </a:cubicBezTo>
                    <a:cubicBezTo>
                      <a:pt x="171531" y="38849"/>
                      <a:pt x="248763" y="52491"/>
                      <a:pt x="280448" y="52491"/>
                    </a:cubicBezTo>
                    <a:cubicBezTo>
                      <a:pt x="282462" y="52491"/>
                      <a:pt x="284079" y="54109"/>
                      <a:pt x="284079" y="56124"/>
                    </a:cubicBezTo>
                    <a:cubicBezTo>
                      <a:pt x="284079" y="58139"/>
                      <a:pt x="282462" y="59758"/>
                      <a:pt x="280448" y="59758"/>
                    </a:cubicBezTo>
                    <a:close/>
                  </a:path>
                </a:pathLst>
              </a:custGeom>
              <a:grpFill/>
              <a:ln w="3294" cap="flat">
                <a:noFill/>
                <a:prstDash val="solid"/>
                <a:miter/>
              </a:ln>
            </p:spPr>
            <p:txBody>
              <a:bodyPr/>
              <a:lstStyle/>
              <a:p>
                <a:endParaRPr lang="en-US"/>
              </a:p>
            </p:txBody>
          </p:sp>
          <p:sp>
            <p:nvSpPr>
              <p:cNvPr id="362" name="Freeform 234">
                <a:extLst>
                  <a:ext uri="{FF2B5EF4-FFF2-40B4-BE49-F238E27FC236}">
                    <a16:creationId xmlns:a16="http://schemas.microsoft.com/office/drawing/2014/main" id="{2C2A083B-1C41-9B69-5BA1-ECC4D4415FAE}"/>
                  </a:ext>
                </a:extLst>
              </p:cNvPr>
              <p:cNvSpPr/>
              <p:nvPr/>
            </p:nvSpPr>
            <p:spPr>
              <a:xfrm rot="5400000">
                <a:off x="5812589" y="4086999"/>
                <a:ext cx="385306" cy="55592"/>
              </a:xfrm>
              <a:custGeom>
                <a:avLst/>
                <a:gdLst>
                  <a:gd name="csX0" fmla="*/ 53704 w 385306"/>
                  <a:gd name="csY0" fmla="*/ 55592 h 55592"/>
                  <a:gd name="csX1" fmla="*/ 3437 w 385306"/>
                  <a:gd name="csY1" fmla="*/ 54469 h 55592"/>
                  <a:gd name="csX2" fmla="*/ 5 w 385306"/>
                  <a:gd name="csY2" fmla="*/ 50638 h 55592"/>
                  <a:gd name="csX3" fmla="*/ 3833 w 385306"/>
                  <a:gd name="csY3" fmla="*/ 47202 h 55592"/>
                  <a:gd name="csX4" fmla="*/ 234176 w 385306"/>
                  <a:gd name="csY4" fmla="*/ 35971 h 55592"/>
                  <a:gd name="csX5" fmla="*/ 382997 w 385306"/>
                  <a:gd name="csY5" fmla="*/ 0 h 55592"/>
                  <a:gd name="csX6" fmla="*/ 385307 w 385306"/>
                  <a:gd name="csY6" fmla="*/ 6871 h 55592"/>
                  <a:gd name="csX7" fmla="*/ 235364 w 385306"/>
                  <a:gd name="csY7" fmla="*/ 43106 h 55592"/>
                  <a:gd name="csX8" fmla="*/ 53704 w 385306"/>
                  <a:gd name="csY8" fmla="*/ 55526 h 55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5306" h="55592">
                    <a:moveTo>
                      <a:pt x="53704" y="55592"/>
                    </a:moveTo>
                    <a:cubicBezTo>
                      <a:pt x="32647" y="55592"/>
                      <a:pt x="15088" y="55130"/>
                      <a:pt x="3437" y="54469"/>
                    </a:cubicBezTo>
                    <a:cubicBezTo>
                      <a:pt x="1424" y="54370"/>
                      <a:pt x="-94" y="52652"/>
                      <a:pt x="5" y="50638"/>
                    </a:cubicBezTo>
                    <a:cubicBezTo>
                      <a:pt x="104" y="48656"/>
                      <a:pt x="1787" y="47136"/>
                      <a:pt x="3833" y="47202"/>
                    </a:cubicBezTo>
                    <a:cubicBezTo>
                      <a:pt x="43670" y="49382"/>
                      <a:pt x="152357" y="49514"/>
                      <a:pt x="234176" y="35971"/>
                    </a:cubicBezTo>
                    <a:cubicBezTo>
                      <a:pt x="315633" y="22461"/>
                      <a:pt x="345371" y="12552"/>
                      <a:pt x="382997" y="0"/>
                    </a:cubicBezTo>
                    <a:lnTo>
                      <a:pt x="385307" y="6871"/>
                    </a:lnTo>
                    <a:cubicBezTo>
                      <a:pt x="347351" y="19522"/>
                      <a:pt x="317382" y="29530"/>
                      <a:pt x="235364" y="43106"/>
                    </a:cubicBezTo>
                    <a:cubicBezTo>
                      <a:pt x="176945" y="52784"/>
                      <a:pt x="104961" y="55526"/>
                      <a:pt x="53704" y="55526"/>
                    </a:cubicBezTo>
                    <a:close/>
                  </a:path>
                </a:pathLst>
              </a:custGeom>
              <a:grpFill/>
              <a:ln w="3294" cap="flat">
                <a:noFill/>
                <a:prstDash val="solid"/>
                <a:miter/>
              </a:ln>
            </p:spPr>
            <p:txBody>
              <a:bodyPr/>
              <a:lstStyle/>
              <a:p>
                <a:endParaRPr lang="en-US"/>
              </a:p>
            </p:txBody>
          </p:sp>
          <p:sp>
            <p:nvSpPr>
              <p:cNvPr id="364" name="Freeform 235">
                <a:extLst>
                  <a:ext uri="{FF2B5EF4-FFF2-40B4-BE49-F238E27FC236}">
                    <a16:creationId xmlns:a16="http://schemas.microsoft.com/office/drawing/2014/main" id="{57079190-206B-7DA6-FF66-7C21CB2F0B5D}"/>
                  </a:ext>
                </a:extLst>
              </p:cNvPr>
              <p:cNvSpPr/>
              <p:nvPr/>
            </p:nvSpPr>
            <p:spPr>
              <a:xfrm rot="5400000">
                <a:off x="5925019" y="4096864"/>
                <a:ext cx="155483" cy="24734"/>
              </a:xfrm>
              <a:custGeom>
                <a:avLst/>
                <a:gdLst>
                  <a:gd name="csX0" fmla="*/ 3633 w 155483"/>
                  <a:gd name="csY0" fmla="*/ 24735 h 24734"/>
                  <a:gd name="csX1" fmla="*/ 2 w 155483"/>
                  <a:gd name="csY1" fmla="*/ 21266 h 24734"/>
                  <a:gd name="csX2" fmla="*/ 3468 w 155483"/>
                  <a:gd name="csY2" fmla="*/ 17501 h 24734"/>
                  <a:gd name="csX3" fmla="*/ 151232 w 155483"/>
                  <a:gd name="csY3" fmla="*/ 60 h 24734"/>
                  <a:gd name="csX4" fmla="*/ 155423 w 155483"/>
                  <a:gd name="csY4" fmla="*/ 2967 h 24734"/>
                  <a:gd name="csX5" fmla="*/ 152486 w 155483"/>
                  <a:gd name="csY5" fmla="*/ 7195 h 24734"/>
                  <a:gd name="csX6" fmla="*/ 3732 w 155483"/>
                  <a:gd name="csY6" fmla="*/ 24735 h 24734"/>
                  <a:gd name="csX7" fmla="*/ 3600 w 155483"/>
                  <a:gd name="csY7" fmla="*/ 24735 h 24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5483" h="24734">
                    <a:moveTo>
                      <a:pt x="3633" y="24735"/>
                    </a:moveTo>
                    <a:cubicBezTo>
                      <a:pt x="1718" y="24735"/>
                      <a:pt x="101" y="23215"/>
                      <a:pt x="2" y="21266"/>
                    </a:cubicBezTo>
                    <a:cubicBezTo>
                      <a:pt x="-64" y="19285"/>
                      <a:pt x="1487" y="17567"/>
                      <a:pt x="3468" y="17501"/>
                    </a:cubicBezTo>
                    <a:cubicBezTo>
                      <a:pt x="45879" y="15783"/>
                      <a:pt x="123342" y="5081"/>
                      <a:pt x="151232" y="60"/>
                    </a:cubicBezTo>
                    <a:cubicBezTo>
                      <a:pt x="153212" y="-303"/>
                      <a:pt x="155093" y="1018"/>
                      <a:pt x="155423" y="2967"/>
                    </a:cubicBezTo>
                    <a:cubicBezTo>
                      <a:pt x="155786" y="4949"/>
                      <a:pt x="154466" y="6832"/>
                      <a:pt x="152486" y="7195"/>
                    </a:cubicBezTo>
                    <a:cubicBezTo>
                      <a:pt x="124432" y="12249"/>
                      <a:pt x="46473" y="23017"/>
                      <a:pt x="3732" y="24735"/>
                    </a:cubicBezTo>
                    <a:cubicBezTo>
                      <a:pt x="3699" y="24735"/>
                      <a:pt x="3633" y="24735"/>
                      <a:pt x="3600" y="24735"/>
                    </a:cubicBezTo>
                    <a:close/>
                  </a:path>
                </a:pathLst>
              </a:custGeom>
              <a:grpFill/>
              <a:ln w="3294" cap="flat">
                <a:noFill/>
                <a:prstDash val="solid"/>
                <a:miter/>
              </a:ln>
            </p:spPr>
            <p:txBody>
              <a:bodyPr/>
              <a:lstStyle/>
              <a:p>
                <a:endParaRPr lang="en-US"/>
              </a:p>
            </p:txBody>
          </p:sp>
          <p:sp>
            <p:nvSpPr>
              <p:cNvPr id="365" name="Freeform 236">
                <a:extLst>
                  <a:ext uri="{FF2B5EF4-FFF2-40B4-BE49-F238E27FC236}">
                    <a16:creationId xmlns:a16="http://schemas.microsoft.com/office/drawing/2014/main" id="{5CC87C94-CD59-97B7-82C6-D8531A4BF682}"/>
                  </a:ext>
                </a:extLst>
              </p:cNvPr>
              <p:cNvSpPr/>
              <p:nvPr/>
            </p:nvSpPr>
            <p:spPr>
              <a:xfrm rot="5400000">
                <a:off x="5973829" y="4298995"/>
                <a:ext cx="158889" cy="60289"/>
              </a:xfrm>
              <a:custGeom>
                <a:avLst/>
                <a:gdLst>
                  <a:gd name="csX0" fmla="*/ 3627 w 158889"/>
                  <a:gd name="csY0" fmla="*/ 60290 h 60289"/>
                  <a:gd name="csX1" fmla="*/ 128 w 158889"/>
                  <a:gd name="csY1" fmla="*/ 57614 h 60289"/>
                  <a:gd name="csX2" fmla="*/ 2669 w 158889"/>
                  <a:gd name="csY2" fmla="*/ 53155 h 60289"/>
                  <a:gd name="csX3" fmla="*/ 153899 w 158889"/>
                  <a:gd name="csY3" fmla="*/ 271 h 60289"/>
                  <a:gd name="csX4" fmla="*/ 158619 w 158889"/>
                  <a:gd name="csY4" fmla="*/ 2253 h 60289"/>
                  <a:gd name="csX5" fmla="*/ 156639 w 158889"/>
                  <a:gd name="csY5" fmla="*/ 6977 h 60289"/>
                  <a:gd name="csX6" fmla="*/ 4551 w 158889"/>
                  <a:gd name="csY6" fmla="*/ 60158 h 60289"/>
                  <a:gd name="csX7" fmla="*/ 3594 w 158889"/>
                  <a:gd name="csY7" fmla="*/ 60290 h 60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8889" h="60289">
                    <a:moveTo>
                      <a:pt x="3627" y="60290"/>
                    </a:moveTo>
                    <a:cubicBezTo>
                      <a:pt x="2042" y="60290"/>
                      <a:pt x="557" y="59233"/>
                      <a:pt x="128" y="57614"/>
                    </a:cubicBezTo>
                    <a:cubicBezTo>
                      <a:pt x="-400" y="55698"/>
                      <a:pt x="755" y="53683"/>
                      <a:pt x="2669" y="53155"/>
                    </a:cubicBezTo>
                    <a:cubicBezTo>
                      <a:pt x="47722" y="40900"/>
                      <a:pt x="119541" y="14343"/>
                      <a:pt x="153899" y="271"/>
                    </a:cubicBezTo>
                    <a:cubicBezTo>
                      <a:pt x="155747" y="-489"/>
                      <a:pt x="157860" y="403"/>
                      <a:pt x="158619" y="2253"/>
                    </a:cubicBezTo>
                    <a:cubicBezTo>
                      <a:pt x="159378" y="4103"/>
                      <a:pt x="158487" y="6217"/>
                      <a:pt x="156639" y="6977"/>
                    </a:cubicBezTo>
                    <a:cubicBezTo>
                      <a:pt x="122115" y="21147"/>
                      <a:pt x="49900" y="47837"/>
                      <a:pt x="4551" y="60158"/>
                    </a:cubicBezTo>
                    <a:cubicBezTo>
                      <a:pt x="4221" y="60257"/>
                      <a:pt x="3924" y="60290"/>
                      <a:pt x="3594" y="60290"/>
                    </a:cubicBezTo>
                    <a:close/>
                  </a:path>
                </a:pathLst>
              </a:custGeom>
              <a:grpFill/>
              <a:ln w="3294" cap="flat">
                <a:noFill/>
                <a:prstDash val="solid"/>
                <a:miter/>
              </a:ln>
            </p:spPr>
            <p:txBody>
              <a:bodyPr/>
              <a:lstStyle/>
              <a:p>
                <a:endParaRPr lang="en-US"/>
              </a:p>
            </p:txBody>
          </p:sp>
          <p:sp>
            <p:nvSpPr>
              <p:cNvPr id="366" name="Freeform 237">
                <a:extLst>
                  <a:ext uri="{FF2B5EF4-FFF2-40B4-BE49-F238E27FC236}">
                    <a16:creationId xmlns:a16="http://schemas.microsoft.com/office/drawing/2014/main" id="{E0B07C7B-1B7C-5EA6-AF7B-C5A2C75D6C0D}"/>
                  </a:ext>
                </a:extLst>
              </p:cNvPr>
              <p:cNvSpPr/>
              <p:nvPr/>
            </p:nvSpPr>
            <p:spPr>
              <a:xfrm rot="5400000">
                <a:off x="5999226" y="4408353"/>
                <a:ext cx="184266" cy="94708"/>
              </a:xfrm>
              <a:custGeom>
                <a:avLst/>
                <a:gdLst>
                  <a:gd name="csX0" fmla="*/ 3615 w 184266"/>
                  <a:gd name="csY0" fmla="*/ 94709 h 94708"/>
                  <a:gd name="csX1" fmla="*/ 248 w 184266"/>
                  <a:gd name="csY1" fmla="*/ 92397 h 94708"/>
                  <a:gd name="csX2" fmla="*/ 2294 w 184266"/>
                  <a:gd name="csY2" fmla="*/ 87706 h 94708"/>
                  <a:gd name="csX3" fmla="*/ 178806 w 184266"/>
                  <a:gd name="csY3" fmla="*/ 503 h 94708"/>
                  <a:gd name="csX4" fmla="*/ 183757 w 184266"/>
                  <a:gd name="csY4" fmla="*/ 1791 h 94708"/>
                  <a:gd name="csX5" fmla="*/ 182470 w 184266"/>
                  <a:gd name="csY5" fmla="*/ 6746 h 94708"/>
                  <a:gd name="csX6" fmla="*/ 4935 w 184266"/>
                  <a:gd name="csY6" fmla="*/ 94445 h 94708"/>
                  <a:gd name="csX7" fmla="*/ 3615 w 184266"/>
                  <a:gd name="csY7" fmla="*/ 94709 h 94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4266" h="94708">
                    <a:moveTo>
                      <a:pt x="3615" y="94709"/>
                    </a:moveTo>
                    <a:cubicBezTo>
                      <a:pt x="2162" y="94709"/>
                      <a:pt x="809" y="93850"/>
                      <a:pt x="248" y="92397"/>
                    </a:cubicBezTo>
                    <a:cubicBezTo>
                      <a:pt x="-478" y="90547"/>
                      <a:pt x="446" y="88433"/>
                      <a:pt x="2294" y="87706"/>
                    </a:cubicBezTo>
                    <a:cubicBezTo>
                      <a:pt x="37247" y="73932"/>
                      <a:pt x="142830" y="21775"/>
                      <a:pt x="178806" y="503"/>
                    </a:cubicBezTo>
                    <a:cubicBezTo>
                      <a:pt x="180522" y="-521"/>
                      <a:pt x="182733" y="74"/>
                      <a:pt x="183757" y="1791"/>
                    </a:cubicBezTo>
                    <a:cubicBezTo>
                      <a:pt x="184780" y="3509"/>
                      <a:pt x="184219" y="5755"/>
                      <a:pt x="182470" y="6746"/>
                    </a:cubicBezTo>
                    <a:cubicBezTo>
                      <a:pt x="146296" y="28150"/>
                      <a:pt x="40085" y="80604"/>
                      <a:pt x="4935" y="94445"/>
                    </a:cubicBezTo>
                    <a:cubicBezTo>
                      <a:pt x="4506" y="94610"/>
                      <a:pt x="4044" y="94709"/>
                      <a:pt x="3615" y="94709"/>
                    </a:cubicBezTo>
                    <a:close/>
                  </a:path>
                </a:pathLst>
              </a:custGeom>
              <a:grpFill/>
              <a:ln w="3294" cap="flat">
                <a:noFill/>
                <a:prstDash val="solid"/>
                <a:miter/>
              </a:ln>
            </p:spPr>
            <p:txBody>
              <a:bodyPr/>
              <a:lstStyle/>
              <a:p>
                <a:endParaRPr lang="en-US"/>
              </a:p>
            </p:txBody>
          </p:sp>
          <p:sp>
            <p:nvSpPr>
              <p:cNvPr id="367" name="Freeform 238">
                <a:extLst>
                  <a:ext uri="{FF2B5EF4-FFF2-40B4-BE49-F238E27FC236}">
                    <a16:creationId xmlns:a16="http://schemas.microsoft.com/office/drawing/2014/main" id="{455CC36F-F81B-EEAE-0A6A-F085D305BED4}"/>
                  </a:ext>
                </a:extLst>
              </p:cNvPr>
              <p:cNvSpPr/>
              <p:nvPr/>
            </p:nvSpPr>
            <p:spPr>
              <a:xfrm rot="5400000">
                <a:off x="6125877" y="4562550"/>
                <a:ext cx="161726" cy="125760"/>
              </a:xfrm>
              <a:custGeom>
                <a:avLst/>
                <a:gdLst>
                  <a:gd name="csX0" fmla="*/ 3622 w 161726"/>
                  <a:gd name="csY0" fmla="*/ 125761 h 125760"/>
                  <a:gd name="csX1" fmla="*/ 520 w 161726"/>
                  <a:gd name="csY1" fmla="*/ 124010 h 125760"/>
                  <a:gd name="csX2" fmla="*/ 1741 w 161726"/>
                  <a:gd name="csY2" fmla="*/ 119022 h 125760"/>
                  <a:gd name="csX3" fmla="*/ 155611 w 161726"/>
                  <a:gd name="csY3" fmla="*/ 1000 h 125760"/>
                  <a:gd name="csX4" fmla="*/ 160727 w 161726"/>
                  <a:gd name="csY4" fmla="*/ 1132 h 125760"/>
                  <a:gd name="csX5" fmla="*/ 160595 w 161726"/>
                  <a:gd name="csY5" fmla="*/ 6253 h 125760"/>
                  <a:gd name="csX6" fmla="*/ 5504 w 161726"/>
                  <a:gd name="csY6" fmla="*/ 125199 h 125760"/>
                  <a:gd name="csX7" fmla="*/ 3622 w 161726"/>
                  <a:gd name="csY7" fmla="*/ 125728 h 125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726" h="125760">
                    <a:moveTo>
                      <a:pt x="3622" y="125761"/>
                    </a:moveTo>
                    <a:cubicBezTo>
                      <a:pt x="2401" y="125761"/>
                      <a:pt x="1213" y="125133"/>
                      <a:pt x="520" y="124010"/>
                    </a:cubicBezTo>
                    <a:cubicBezTo>
                      <a:pt x="-503" y="122293"/>
                      <a:pt x="25" y="120079"/>
                      <a:pt x="1741" y="119022"/>
                    </a:cubicBezTo>
                    <a:cubicBezTo>
                      <a:pt x="38245" y="96990"/>
                      <a:pt x="115015" y="39416"/>
                      <a:pt x="155611" y="1000"/>
                    </a:cubicBezTo>
                    <a:cubicBezTo>
                      <a:pt x="157063" y="-387"/>
                      <a:pt x="159341" y="-321"/>
                      <a:pt x="160727" y="1132"/>
                    </a:cubicBezTo>
                    <a:cubicBezTo>
                      <a:pt x="162113" y="2586"/>
                      <a:pt x="162047" y="4865"/>
                      <a:pt x="160595" y="6253"/>
                    </a:cubicBezTo>
                    <a:cubicBezTo>
                      <a:pt x="119702" y="44966"/>
                      <a:pt x="42305" y="103002"/>
                      <a:pt x="5504" y="125199"/>
                    </a:cubicBezTo>
                    <a:cubicBezTo>
                      <a:pt x="4910" y="125563"/>
                      <a:pt x="4283" y="125728"/>
                      <a:pt x="3622" y="125728"/>
                    </a:cubicBezTo>
                    <a:close/>
                  </a:path>
                </a:pathLst>
              </a:custGeom>
              <a:grpFill/>
              <a:ln w="3294" cap="flat">
                <a:noFill/>
                <a:prstDash val="solid"/>
                <a:miter/>
              </a:ln>
            </p:spPr>
            <p:txBody>
              <a:bodyPr/>
              <a:lstStyle/>
              <a:p>
                <a:endParaRPr lang="en-US"/>
              </a:p>
            </p:txBody>
          </p:sp>
          <p:sp>
            <p:nvSpPr>
              <p:cNvPr id="368" name="Freeform 239">
                <a:extLst>
                  <a:ext uri="{FF2B5EF4-FFF2-40B4-BE49-F238E27FC236}">
                    <a16:creationId xmlns:a16="http://schemas.microsoft.com/office/drawing/2014/main" id="{606321DA-D336-E628-8AD1-FCF7255945B4}"/>
                  </a:ext>
                </a:extLst>
              </p:cNvPr>
              <p:cNvSpPr/>
              <p:nvPr/>
            </p:nvSpPr>
            <p:spPr>
              <a:xfrm rot="5400000">
                <a:off x="6164812" y="4632996"/>
                <a:ext cx="170164" cy="143233"/>
              </a:xfrm>
              <a:custGeom>
                <a:avLst/>
                <a:gdLst>
                  <a:gd name="csX0" fmla="*/ 3612 w 170164"/>
                  <a:gd name="csY0" fmla="*/ 143233 h 143233"/>
                  <a:gd name="csX1" fmla="*/ 674 w 170164"/>
                  <a:gd name="csY1" fmla="*/ 141714 h 143233"/>
                  <a:gd name="csX2" fmla="*/ 1500 w 170164"/>
                  <a:gd name="csY2" fmla="*/ 136660 h 143233"/>
                  <a:gd name="csX3" fmla="*/ 163984 w 170164"/>
                  <a:gd name="csY3" fmla="*/ 1065 h 143233"/>
                  <a:gd name="csX4" fmla="*/ 169100 w 170164"/>
                  <a:gd name="csY4" fmla="*/ 1065 h 143233"/>
                  <a:gd name="csX5" fmla="*/ 169100 w 170164"/>
                  <a:gd name="csY5" fmla="*/ 6185 h 143233"/>
                  <a:gd name="csX6" fmla="*/ 5724 w 170164"/>
                  <a:gd name="csY6" fmla="*/ 142540 h 143233"/>
                  <a:gd name="csX7" fmla="*/ 3612 w 170164"/>
                  <a:gd name="csY7" fmla="*/ 143233 h 143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0164" h="143233">
                    <a:moveTo>
                      <a:pt x="3612" y="143233"/>
                    </a:moveTo>
                    <a:cubicBezTo>
                      <a:pt x="2490" y="143233"/>
                      <a:pt x="1368" y="142705"/>
                      <a:pt x="674" y="141714"/>
                    </a:cubicBezTo>
                    <a:cubicBezTo>
                      <a:pt x="-481" y="140095"/>
                      <a:pt x="-118" y="137816"/>
                      <a:pt x="1500" y="136660"/>
                    </a:cubicBezTo>
                    <a:cubicBezTo>
                      <a:pt x="44076" y="105908"/>
                      <a:pt x="135204" y="29869"/>
                      <a:pt x="163984" y="1065"/>
                    </a:cubicBezTo>
                    <a:cubicBezTo>
                      <a:pt x="165403" y="-355"/>
                      <a:pt x="167681" y="-355"/>
                      <a:pt x="169100" y="1065"/>
                    </a:cubicBezTo>
                    <a:cubicBezTo>
                      <a:pt x="170519" y="2486"/>
                      <a:pt x="170519" y="4765"/>
                      <a:pt x="169100" y="6185"/>
                    </a:cubicBezTo>
                    <a:cubicBezTo>
                      <a:pt x="139527" y="35782"/>
                      <a:pt x="49423" y="110995"/>
                      <a:pt x="5724" y="142540"/>
                    </a:cubicBezTo>
                    <a:cubicBezTo>
                      <a:pt x="5097" y="143002"/>
                      <a:pt x="4338" y="143233"/>
                      <a:pt x="3612" y="143233"/>
                    </a:cubicBezTo>
                    <a:close/>
                  </a:path>
                </a:pathLst>
              </a:custGeom>
              <a:grpFill/>
              <a:ln w="3294" cap="flat">
                <a:noFill/>
                <a:prstDash val="solid"/>
                <a:miter/>
              </a:ln>
            </p:spPr>
            <p:txBody>
              <a:bodyPr/>
              <a:lstStyle/>
              <a:p>
                <a:endParaRPr lang="en-US"/>
              </a:p>
            </p:txBody>
          </p:sp>
          <p:sp>
            <p:nvSpPr>
              <p:cNvPr id="369" name="Freeform 240">
                <a:extLst>
                  <a:ext uri="{FF2B5EF4-FFF2-40B4-BE49-F238E27FC236}">
                    <a16:creationId xmlns:a16="http://schemas.microsoft.com/office/drawing/2014/main" id="{883FD897-E89D-8ADE-CA50-D44766FCA985}"/>
                  </a:ext>
                </a:extLst>
              </p:cNvPr>
              <p:cNvSpPr/>
              <p:nvPr/>
            </p:nvSpPr>
            <p:spPr>
              <a:xfrm rot="5400000">
                <a:off x="6335140" y="4766058"/>
                <a:ext cx="107616" cy="124651"/>
              </a:xfrm>
              <a:custGeom>
                <a:avLst/>
                <a:gdLst>
                  <a:gd name="csX0" fmla="*/ 3627 w 107616"/>
                  <a:gd name="csY0" fmla="*/ 124586 h 124651"/>
                  <a:gd name="csX1" fmla="*/ 1085 w 107616"/>
                  <a:gd name="csY1" fmla="*/ 123562 h 124651"/>
                  <a:gd name="csX2" fmla="*/ 1019 w 107616"/>
                  <a:gd name="csY2" fmla="*/ 118442 h 124651"/>
                  <a:gd name="csX3" fmla="*/ 100992 w 107616"/>
                  <a:gd name="csY3" fmla="*/ 1576 h 124651"/>
                  <a:gd name="csX4" fmla="*/ 106042 w 107616"/>
                  <a:gd name="csY4" fmla="*/ 651 h 124651"/>
                  <a:gd name="csX5" fmla="*/ 106966 w 107616"/>
                  <a:gd name="csY5" fmla="*/ 5705 h 124651"/>
                  <a:gd name="csX6" fmla="*/ 6234 w 107616"/>
                  <a:gd name="csY6" fmla="*/ 123562 h 124651"/>
                  <a:gd name="csX7" fmla="*/ 3627 w 107616"/>
                  <a:gd name="csY7" fmla="*/ 124652 h 124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7616" h="124651">
                    <a:moveTo>
                      <a:pt x="3627" y="124586"/>
                    </a:moveTo>
                    <a:cubicBezTo>
                      <a:pt x="2703" y="124586"/>
                      <a:pt x="1811" y="124255"/>
                      <a:pt x="1085" y="123562"/>
                    </a:cubicBezTo>
                    <a:cubicBezTo>
                      <a:pt x="-334" y="122174"/>
                      <a:pt x="-367" y="119862"/>
                      <a:pt x="1019" y="118442"/>
                    </a:cubicBezTo>
                    <a:cubicBezTo>
                      <a:pt x="48316" y="69918"/>
                      <a:pt x="77294" y="36061"/>
                      <a:pt x="100992" y="1576"/>
                    </a:cubicBezTo>
                    <a:cubicBezTo>
                      <a:pt x="102114" y="-76"/>
                      <a:pt x="104392" y="-505"/>
                      <a:pt x="106042" y="651"/>
                    </a:cubicBezTo>
                    <a:cubicBezTo>
                      <a:pt x="107692" y="1774"/>
                      <a:pt x="108121" y="4053"/>
                      <a:pt x="106966" y="5705"/>
                    </a:cubicBezTo>
                    <a:cubicBezTo>
                      <a:pt x="83037" y="40553"/>
                      <a:pt x="53828" y="74708"/>
                      <a:pt x="6234" y="123562"/>
                    </a:cubicBezTo>
                    <a:cubicBezTo>
                      <a:pt x="5541" y="124288"/>
                      <a:pt x="4584" y="124652"/>
                      <a:pt x="3627" y="124652"/>
                    </a:cubicBezTo>
                    <a:close/>
                  </a:path>
                </a:pathLst>
              </a:custGeom>
              <a:grpFill/>
              <a:ln w="3294" cap="flat">
                <a:noFill/>
                <a:prstDash val="solid"/>
                <a:miter/>
              </a:ln>
            </p:spPr>
            <p:txBody>
              <a:bodyPr/>
              <a:lstStyle/>
              <a:p>
                <a:endParaRPr lang="en-US"/>
              </a:p>
            </p:txBody>
          </p:sp>
          <p:sp>
            <p:nvSpPr>
              <p:cNvPr id="370" name="Freeform 241">
                <a:extLst>
                  <a:ext uri="{FF2B5EF4-FFF2-40B4-BE49-F238E27FC236}">
                    <a16:creationId xmlns:a16="http://schemas.microsoft.com/office/drawing/2014/main" id="{ED8B1343-375F-D258-9BFF-8475F8D627AF}"/>
                  </a:ext>
                </a:extLst>
              </p:cNvPr>
              <p:cNvSpPr/>
              <p:nvPr/>
            </p:nvSpPr>
            <p:spPr>
              <a:xfrm rot="5400000">
                <a:off x="6435610" y="4844442"/>
                <a:ext cx="123932" cy="165780"/>
              </a:xfrm>
              <a:custGeom>
                <a:avLst/>
                <a:gdLst>
                  <a:gd name="csX0" fmla="*/ 3601 w 123932"/>
                  <a:gd name="csY0" fmla="*/ 165780 h 165780"/>
                  <a:gd name="csX1" fmla="*/ 1521 w 123932"/>
                  <a:gd name="csY1" fmla="*/ 165120 h 165780"/>
                  <a:gd name="csX2" fmla="*/ 663 w 123932"/>
                  <a:gd name="csY2" fmla="*/ 160066 h 165780"/>
                  <a:gd name="csX3" fmla="*/ 37266 w 123932"/>
                  <a:gd name="csY3" fmla="*/ 108041 h 165780"/>
                  <a:gd name="csX4" fmla="*/ 75090 w 123932"/>
                  <a:gd name="csY4" fmla="*/ 54530 h 165780"/>
                  <a:gd name="csX5" fmla="*/ 93771 w 123932"/>
                  <a:gd name="csY5" fmla="*/ 26618 h 165780"/>
                  <a:gd name="csX6" fmla="*/ 119053 w 123932"/>
                  <a:gd name="csY6" fmla="*/ 226 h 165780"/>
                  <a:gd name="csX7" fmla="*/ 123707 w 123932"/>
                  <a:gd name="csY7" fmla="*/ 2373 h 165780"/>
                  <a:gd name="csX8" fmla="*/ 121561 w 123932"/>
                  <a:gd name="csY8" fmla="*/ 7030 h 165780"/>
                  <a:gd name="csX9" fmla="*/ 99877 w 123932"/>
                  <a:gd name="csY9" fmla="*/ 30516 h 165780"/>
                  <a:gd name="csX10" fmla="*/ 80965 w 123932"/>
                  <a:gd name="csY10" fmla="*/ 58791 h 165780"/>
                  <a:gd name="csX11" fmla="*/ 43174 w 123932"/>
                  <a:gd name="csY11" fmla="*/ 112203 h 165780"/>
                  <a:gd name="csX12" fmla="*/ 6538 w 123932"/>
                  <a:gd name="csY12" fmla="*/ 164261 h 165780"/>
                  <a:gd name="csX13" fmla="*/ 3568 w 123932"/>
                  <a:gd name="csY13" fmla="*/ 165780 h 165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3932" h="165780">
                    <a:moveTo>
                      <a:pt x="3601" y="165780"/>
                    </a:moveTo>
                    <a:cubicBezTo>
                      <a:pt x="2875" y="165780"/>
                      <a:pt x="2149" y="165549"/>
                      <a:pt x="1521" y="165120"/>
                    </a:cubicBezTo>
                    <a:cubicBezTo>
                      <a:pt x="-96" y="163963"/>
                      <a:pt x="-492" y="161684"/>
                      <a:pt x="663" y="160066"/>
                    </a:cubicBezTo>
                    <a:cubicBezTo>
                      <a:pt x="15747" y="138793"/>
                      <a:pt x="27167" y="122443"/>
                      <a:pt x="37266" y="108041"/>
                    </a:cubicBezTo>
                    <a:cubicBezTo>
                      <a:pt x="50072" y="89708"/>
                      <a:pt x="61162" y="73886"/>
                      <a:pt x="75090" y="54530"/>
                    </a:cubicBezTo>
                    <a:cubicBezTo>
                      <a:pt x="83407" y="43002"/>
                      <a:pt x="89150" y="33918"/>
                      <a:pt x="93771" y="26618"/>
                    </a:cubicBezTo>
                    <a:cubicBezTo>
                      <a:pt x="102847" y="12282"/>
                      <a:pt x="107831" y="4388"/>
                      <a:pt x="119053" y="226"/>
                    </a:cubicBezTo>
                    <a:cubicBezTo>
                      <a:pt x="120934" y="-468"/>
                      <a:pt x="123013" y="490"/>
                      <a:pt x="123707" y="2373"/>
                    </a:cubicBezTo>
                    <a:cubicBezTo>
                      <a:pt x="124400" y="4256"/>
                      <a:pt x="123443" y="6337"/>
                      <a:pt x="121561" y="7030"/>
                    </a:cubicBezTo>
                    <a:cubicBezTo>
                      <a:pt x="112650" y="10333"/>
                      <a:pt x="108623" y="16675"/>
                      <a:pt x="99877" y="30516"/>
                    </a:cubicBezTo>
                    <a:cubicBezTo>
                      <a:pt x="95223" y="37882"/>
                      <a:pt x="89414" y="47065"/>
                      <a:pt x="80965" y="58791"/>
                    </a:cubicBezTo>
                    <a:cubicBezTo>
                      <a:pt x="67037" y="78114"/>
                      <a:pt x="55980" y="93903"/>
                      <a:pt x="43174" y="112203"/>
                    </a:cubicBezTo>
                    <a:cubicBezTo>
                      <a:pt x="33074" y="126638"/>
                      <a:pt x="21655" y="142988"/>
                      <a:pt x="6538" y="164261"/>
                    </a:cubicBezTo>
                    <a:cubicBezTo>
                      <a:pt x="5845" y="165252"/>
                      <a:pt x="4723" y="165780"/>
                      <a:pt x="3568" y="165780"/>
                    </a:cubicBezTo>
                    <a:close/>
                  </a:path>
                </a:pathLst>
              </a:custGeom>
              <a:grpFill/>
              <a:ln w="3294" cap="flat">
                <a:noFill/>
                <a:prstDash val="solid"/>
                <a:miter/>
              </a:ln>
            </p:spPr>
            <p:txBody>
              <a:bodyPr/>
              <a:lstStyle/>
              <a:p>
                <a:endParaRPr lang="en-US"/>
              </a:p>
            </p:txBody>
          </p:sp>
          <p:sp>
            <p:nvSpPr>
              <p:cNvPr id="371" name="Freeform 242">
                <a:extLst>
                  <a:ext uri="{FF2B5EF4-FFF2-40B4-BE49-F238E27FC236}">
                    <a16:creationId xmlns:a16="http://schemas.microsoft.com/office/drawing/2014/main" id="{191FC08B-B6F7-8C89-A7A3-5663228C8B7C}"/>
                  </a:ext>
                </a:extLst>
              </p:cNvPr>
              <p:cNvSpPr/>
              <p:nvPr/>
            </p:nvSpPr>
            <p:spPr>
              <a:xfrm rot="5400000">
                <a:off x="6504854" y="4933141"/>
                <a:ext cx="116623" cy="89321"/>
              </a:xfrm>
              <a:custGeom>
                <a:avLst/>
                <a:gdLst>
                  <a:gd name="csX0" fmla="*/ 3607 w 116623"/>
                  <a:gd name="csY0" fmla="*/ 89321 h 89321"/>
                  <a:gd name="csX1" fmla="*/ 1560 w 116623"/>
                  <a:gd name="csY1" fmla="*/ 88694 h 89321"/>
                  <a:gd name="csX2" fmla="*/ 636 w 116623"/>
                  <a:gd name="csY2" fmla="*/ 83640 h 89321"/>
                  <a:gd name="csX3" fmla="*/ 20571 w 116623"/>
                  <a:gd name="csY3" fmla="*/ 51302 h 89321"/>
                  <a:gd name="csX4" fmla="*/ 58197 w 116623"/>
                  <a:gd name="csY4" fmla="*/ 6676 h 89321"/>
                  <a:gd name="csX5" fmla="*/ 114372 w 116623"/>
                  <a:gd name="csY5" fmla="*/ 6181 h 89321"/>
                  <a:gd name="csX6" fmla="*/ 116352 w 116623"/>
                  <a:gd name="csY6" fmla="*/ 10904 h 89321"/>
                  <a:gd name="csX7" fmla="*/ 111632 w 116623"/>
                  <a:gd name="csY7" fmla="*/ 12886 h 89321"/>
                  <a:gd name="csX8" fmla="*/ 60672 w 116623"/>
                  <a:gd name="csY8" fmla="*/ 13514 h 89321"/>
                  <a:gd name="csX9" fmla="*/ 26842 w 116623"/>
                  <a:gd name="csY9" fmla="*/ 54968 h 89321"/>
                  <a:gd name="csX10" fmla="*/ 6610 w 116623"/>
                  <a:gd name="csY10" fmla="*/ 87769 h 89321"/>
                  <a:gd name="csX11" fmla="*/ 3640 w 116623"/>
                  <a:gd name="csY11" fmla="*/ 89321 h 89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6623" h="89321">
                    <a:moveTo>
                      <a:pt x="3607" y="89321"/>
                    </a:moveTo>
                    <a:cubicBezTo>
                      <a:pt x="2913" y="89321"/>
                      <a:pt x="2187" y="89123"/>
                      <a:pt x="1560" y="88694"/>
                    </a:cubicBezTo>
                    <a:cubicBezTo>
                      <a:pt x="-90" y="87571"/>
                      <a:pt x="-486" y="85291"/>
                      <a:pt x="636" y="83640"/>
                    </a:cubicBezTo>
                    <a:cubicBezTo>
                      <a:pt x="8260" y="72541"/>
                      <a:pt x="14795" y="61245"/>
                      <a:pt x="20571" y="51302"/>
                    </a:cubicBezTo>
                    <a:cubicBezTo>
                      <a:pt x="33245" y="29369"/>
                      <a:pt x="43279" y="12060"/>
                      <a:pt x="58197" y="6676"/>
                    </a:cubicBezTo>
                    <a:cubicBezTo>
                      <a:pt x="78957" y="-822"/>
                      <a:pt x="91235" y="-3332"/>
                      <a:pt x="114372" y="6181"/>
                    </a:cubicBezTo>
                    <a:cubicBezTo>
                      <a:pt x="116220" y="6941"/>
                      <a:pt x="117111" y="9054"/>
                      <a:pt x="116352" y="10904"/>
                    </a:cubicBezTo>
                    <a:cubicBezTo>
                      <a:pt x="115593" y="12754"/>
                      <a:pt x="113481" y="13646"/>
                      <a:pt x="111632" y="12886"/>
                    </a:cubicBezTo>
                    <a:cubicBezTo>
                      <a:pt x="90674" y="4265"/>
                      <a:pt x="80509" y="6346"/>
                      <a:pt x="60672" y="13514"/>
                    </a:cubicBezTo>
                    <a:cubicBezTo>
                      <a:pt x="48230" y="18006"/>
                      <a:pt x="38790" y="34324"/>
                      <a:pt x="26842" y="54968"/>
                    </a:cubicBezTo>
                    <a:cubicBezTo>
                      <a:pt x="21000" y="65043"/>
                      <a:pt x="14399" y="76439"/>
                      <a:pt x="6610" y="87769"/>
                    </a:cubicBezTo>
                    <a:cubicBezTo>
                      <a:pt x="5917" y="88793"/>
                      <a:pt x="4762" y="89321"/>
                      <a:pt x="3640" y="89321"/>
                    </a:cubicBezTo>
                    <a:close/>
                  </a:path>
                </a:pathLst>
              </a:custGeom>
              <a:grpFill/>
              <a:ln w="3294" cap="flat">
                <a:noFill/>
                <a:prstDash val="solid"/>
                <a:miter/>
              </a:ln>
            </p:spPr>
            <p:txBody>
              <a:bodyPr/>
              <a:lstStyle/>
              <a:p>
                <a:endParaRPr lang="en-US"/>
              </a:p>
            </p:txBody>
          </p:sp>
          <p:sp>
            <p:nvSpPr>
              <p:cNvPr id="372" name="Freeform 243">
                <a:extLst>
                  <a:ext uri="{FF2B5EF4-FFF2-40B4-BE49-F238E27FC236}">
                    <a16:creationId xmlns:a16="http://schemas.microsoft.com/office/drawing/2014/main" id="{ED08B1D4-20E2-86C7-5220-45A78BEF4FBA}"/>
                  </a:ext>
                </a:extLst>
              </p:cNvPr>
              <p:cNvSpPr/>
              <p:nvPr/>
            </p:nvSpPr>
            <p:spPr>
              <a:xfrm rot="5400000">
                <a:off x="6492852" y="5058957"/>
                <a:ext cx="96875" cy="59180"/>
              </a:xfrm>
              <a:custGeom>
                <a:avLst/>
                <a:gdLst>
                  <a:gd name="csX0" fmla="*/ 93260 w 96875"/>
                  <a:gd name="csY0" fmla="*/ 59148 h 59180"/>
                  <a:gd name="csX1" fmla="*/ 91643 w 96875"/>
                  <a:gd name="csY1" fmla="*/ 58751 h 59180"/>
                  <a:gd name="csX2" fmla="*/ 1605 w 96875"/>
                  <a:gd name="csY2" fmla="*/ 6627 h 59180"/>
                  <a:gd name="csX3" fmla="*/ 615 w 96875"/>
                  <a:gd name="csY3" fmla="*/ 1606 h 59180"/>
                  <a:gd name="csX4" fmla="*/ 5632 w 96875"/>
                  <a:gd name="csY4" fmla="*/ 615 h 59180"/>
                  <a:gd name="csX5" fmla="*/ 94878 w 96875"/>
                  <a:gd name="csY5" fmla="*/ 52310 h 59180"/>
                  <a:gd name="csX6" fmla="*/ 96495 w 96875"/>
                  <a:gd name="csY6" fmla="*/ 57166 h 59180"/>
                  <a:gd name="csX7" fmla="*/ 93260 w 96875"/>
                  <a:gd name="csY7" fmla="*/ 59181 h 591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875" h="59180">
                    <a:moveTo>
                      <a:pt x="93260" y="59148"/>
                    </a:moveTo>
                    <a:cubicBezTo>
                      <a:pt x="92732" y="59148"/>
                      <a:pt x="92171" y="59015"/>
                      <a:pt x="91643" y="58751"/>
                    </a:cubicBezTo>
                    <a:cubicBezTo>
                      <a:pt x="64084" y="44944"/>
                      <a:pt x="26227" y="23044"/>
                      <a:pt x="1605" y="6627"/>
                    </a:cubicBezTo>
                    <a:cubicBezTo>
                      <a:pt x="-45" y="5504"/>
                      <a:pt x="-507" y="3258"/>
                      <a:pt x="615" y="1606"/>
                    </a:cubicBezTo>
                    <a:cubicBezTo>
                      <a:pt x="1737" y="-45"/>
                      <a:pt x="3981" y="-507"/>
                      <a:pt x="5632" y="615"/>
                    </a:cubicBezTo>
                    <a:cubicBezTo>
                      <a:pt x="30023" y="16900"/>
                      <a:pt x="67549" y="38635"/>
                      <a:pt x="94878" y="52310"/>
                    </a:cubicBezTo>
                    <a:cubicBezTo>
                      <a:pt x="96660" y="53202"/>
                      <a:pt x="97386" y="55382"/>
                      <a:pt x="96495" y="57166"/>
                    </a:cubicBezTo>
                    <a:cubicBezTo>
                      <a:pt x="95868" y="58421"/>
                      <a:pt x="94581" y="59181"/>
                      <a:pt x="93260" y="59181"/>
                    </a:cubicBezTo>
                    <a:close/>
                  </a:path>
                </a:pathLst>
              </a:custGeom>
              <a:grpFill/>
              <a:ln w="3294" cap="flat">
                <a:noFill/>
                <a:prstDash val="solid"/>
                <a:miter/>
              </a:ln>
            </p:spPr>
            <p:txBody>
              <a:bodyPr/>
              <a:lstStyle/>
              <a:p>
                <a:endParaRPr lang="en-US"/>
              </a:p>
            </p:txBody>
          </p:sp>
          <p:sp>
            <p:nvSpPr>
              <p:cNvPr id="373" name="Freeform 244">
                <a:extLst>
                  <a:ext uri="{FF2B5EF4-FFF2-40B4-BE49-F238E27FC236}">
                    <a16:creationId xmlns:a16="http://schemas.microsoft.com/office/drawing/2014/main" id="{1F135621-D39D-5AD8-4ACB-5592A5F51BD8}"/>
                  </a:ext>
                </a:extLst>
              </p:cNvPr>
              <p:cNvSpPr/>
              <p:nvPr/>
            </p:nvSpPr>
            <p:spPr>
              <a:xfrm rot="5400000">
                <a:off x="6292918" y="5477542"/>
                <a:ext cx="215835" cy="74960"/>
              </a:xfrm>
              <a:custGeom>
                <a:avLst/>
                <a:gdLst>
                  <a:gd name="csX0" fmla="*/ 212235 w 215835"/>
                  <a:gd name="csY0" fmla="*/ 74961 h 74960"/>
                  <a:gd name="csX1" fmla="*/ 211344 w 215835"/>
                  <a:gd name="csY1" fmla="*/ 74861 h 74960"/>
                  <a:gd name="csX2" fmla="*/ 206756 w 215835"/>
                  <a:gd name="csY2" fmla="*/ 73772 h 74960"/>
                  <a:gd name="csX3" fmla="*/ 145235 w 215835"/>
                  <a:gd name="csY3" fmla="*/ 57883 h 74960"/>
                  <a:gd name="csX4" fmla="*/ 2223 w 215835"/>
                  <a:gd name="csY4" fmla="*/ 6982 h 74960"/>
                  <a:gd name="csX5" fmla="*/ 276 w 215835"/>
                  <a:gd name="csY5" fmla="*/ 2225 h 74960"/>
                  <a:gd name="csX6" fmla="*/ 5029 w 215835"/>
                  <a:gd name="csY6" fmla="*/ 276 h 74960"/>
                  <a:gd name="csX7" fmla="*/ 147314 w 215835"/>
                  <a:gd name="csY7" fmla="*/ 50914 h 74960"/>
                  <a:gd name="csX8" fmla="*/ 208374 w 215835"/>
                  <a:gd name="csY8" fmla="*/ 66670 h 74960"/>
                  <a:gd name="csX9" fmla="*/ 213093 w 215835"/>
                  <a:gd name="csY9" fmla="*/ 67793 h 74960"/>
                  <a:gd name="csX10" fmla="*/ 215734 w 215835"/>
                  <a:gd name="csY10" fmla="*/ 72186 h 74960"/>
                  <a:gd name="csX11" fmla="*/ 212235 w 215835"/>
                  <a:gd name="csY11" fmla="*/ 74928 h 74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5835" h="74960">
                    <a:moveTo>
                      <a:pt x="212235" y="74961"/>
                    </a:moveTo>
                    <a:cubicBezTo>
                      <a:pt x="211938" y="74961"/>
                      <a:pt x="211641" y="74961"/>
                      <a:pt x="211344" y="74861"/>
                    </a:cubicBezTo>
                    <a:cubicBezTo>
                      <a:pt x="210585" y="74663"/>
                      <a:pt x="209001" y="74300"/>
                      <a:pt x="206756" y="73772"/>
                    </a:cubicBezTo>
                    <a:cubicBezTo>
                      <a:pt x="195369" y="71129"/>
                      <a:pt x="168734" y="64952"/>
                      <a:pt x="145235" y="57883"/>
                    </a:cubicBezTo>
                    <a:cubicBezTo>
                      <a:pt x="117576" y="49592"/>
                      <a:pt x="34898" y="20723"/>
                      <a:pt x="2223" y="6982"/>
                    </a:cubicBezTo>
                    <a:cubicBezTo>
                      <a:pt x="375" y="6189"/>
                      <a:pt x="-483" y="4075"/>
                      <a:pt x="276" y="2225"/>
                    </a:cubicBezTo>
                    <a:cubicBezTo>
                      <a:pt x="1035" y="375"/>
                      <a:pt x="3147" y="-484"/>
                      <a:pt x="5029" y="276"/>
                    </a:cubicBezTo>
                    <a:cubicBezTo>
                      <a:pt x="37539" y="13984"/>
                      <a:pt x="119788" y="42656"/>
                      <a:pt x="147314" y="50914"/>
                    </a:cubicBezTo>
                    <a:cubicBezTo>
                      <a:pt x="170583" y="57883"/>
                      <a:pt x="197086" y="64060"/>
                      <a:pt x="208374" y="66670"/>
                    </a:cubicBezTo>
                    <a:cubicBezTo>
                      <a:pt x="210684" y="67198"/>
                      <a:pt x="212334" y="67595"/>
                      <a:pt x="213093" y="67793"/>
                    </a:cubicBezTo>
                    <a:cubicBezTo>
                      <a:pt x="215041" y="68288"/>
                      <a:pt x="216196" y="70237"/>
                      <a:pt x="215734" y="72186"/>
                    </a:cubicBezTo>
                    <a:cubicBezTo>
                      <a:pt x="215338" y="73838"/>
                      <a:pt x="213852" y="74928"/>
                      <a:pt x="212235" y="74928"/>
                    </a:cubicBezTo>
                    <a:close/>
                  </a:path>
                </a:pathLst>
              </a:custGeom>
              <a:grpFill/>
              <a:ln w="3294" cap="flat">
                <a:noFill/>
                <a:prstDash val="solid"/>
                <a:miter/>
              </a:ln>
            </p:spPr>
            <p:txBody>
              <a:bodyPr/>
              <a:lstStyle/>
              <a:p>
                <a:endParaRPr lang="en-US"/>
              </a:p>
            </p:txBody>
          </p:sp>
          <p:sp>
            <p:nvSpPr>
              <p:cNvPr id="374" name="Freeform 245">
                <a:extLst>
                  <a:ext uri="{FF2B5EF4-FFF2-40B4-BE49-F238E27FC236}">
                    <a16:creationId xmlns:a16="http://schemas.microsoft.com/office/drawing/2014/main" id="{C3705676-5843-B5B2-3BBC-E25D7FE0EB0E}"/>
                  </a:ext>
                </a:extLst>
              </p:cNvPr>
              <p:cNvSpPr/>
              <p:nvPr/>
            </p:nvSpPr>
            <p:spPr>
              <a:xfrm rot="5400000">
                <a:off x="6367898" y="5506358"/>
                <a:ext cx="139190" cy="44488"/>
              </a:xfrm>
              <a:custGeom>
                <a:avLst/>
                <a:gdLst>
                  <a:gd name="csX0" fmla="*/ 135547 w 139190"/>
                  <a:gd name="csY0" fmla="*/ 44488 h 44488"/>
                  <a:gd name="csX1" fmla="*/ 134656 w 139190"/>
                  <a:gd name="csY1" fmla="*/ 44389 h 44488"/>
                  <a:gd name="csX2" fmla="*/ 2371 w 139190"/>
                  <a:gd name="csY2" fmla="*/ 7030 h 44488"/>
                  <a:gd name="csX3" fmla="*/ 225 w 139190"/>
                  <a:gd name="csY3" fmla="*/ 2373 h 44488"/>
                  <a:gd name="csX4" fmla="*/ 4879 w 139190"/>
                  <a:gd name="csY4" fmla="*/ 226 h 44488"/>
                  <a:gd name="csX5" fmla="*/ 136438 w 139190"/>
                  <a:gd name="csY5" fmla="*/ 37353 h 44488"/>
                  <a:gd name="csX6" fmla="*/ 139078 w 139190"/>
                  <a:gd name="csY6" fmla="*/ 41747 h 44488"/>
                  <a:gd name="csX7" fmla="*/ 135580 w 139190"/>
                  <a:gd name="csY7" fmla="*/ 44488 h 444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9190" h="44488">
                    <a:moveTo>
                      <a:pt x="135547" y="44488"/>
                    </a:moveTo>
                    <a:cubicBezTo>
                      <a:pt x="135250" y="44488"/>
                      <a:pt x="134953" y="44488"/>
                      <a:pt x="134656" y="44389"/>
                    </a:cubicBezTo>
                    <a:cubicBezTo>
                      <a:pt x="108120" y="37750"/>
                      <a:pt x="32637" y="18096"/>
                      <a:pt x="2371" y="7030"/>
                    </a:cubicBezTo>
                    <a:cubicBezTo>
                      <a:pt x="490" y="6337"/>
                      <a:pt x="-467" y="4256"/>
                      <a:pt x="225" y="2373"/>
                    </a:cubicBezTo>
                    <a:cubicBezTo>
                      <a:pt x="919" y="490"/>
                      <a:pt x="2998" y="-468"/>
                      <a:pt x="4879" y="226"/>
                    </a:cubicBezTo>
                    <a:cubicBezTo>
                      <a:pt x="34848" y="11192"/>
                      <a:pt x="110001" y="30747"/>
                      <a:pt x="136438" y="37353"/>
                    </a:cubicBezTo>
                    <a:cubicBezTo>
                      <a:pt x="138385" y="37849"/>
                      <a:pt x="139574" y="39798"/>
                      <a:pt x="139078" y="41747"/>
                    </a:cubicBezTo>
                    <a:cubicBezTo>
                      <a:pt x="138682" y="43398"/>
                      <a:pt x="137197" y="44488"/>
                      <a:pt x="135580" y="44488"/>
                    </a:cubicBezTo>
                    <a:close/>
                  </a:path>
                </a:pathLst>
              </a:custGeom>
              <a:grpFill/>
              <a:ln w="3294" cap="flat">
                <a:noFill/>
                <a:prstDash val="solid"/>
                <a:miter/>
              </a:ln>
            </p:spPr>
            <p:txBody>
              <a:bodyPr/>
              <a:lstStyle/>
              <a:p>
                <a:endParaRPr lang="en-US"/>
              </a:p>
            </p:txBody>
          </p:sp>
          <p:sp>
            <p:nvSpPr>
              <p:cNvPr id="375" name="Freeform 246">
                <a:extLst>
                  <a:ext uri="{FF2B5EF4-FFF2-40B4-BE49-F238E27FC236}">
                    <a16:creationId xmlns:a16="http://schemas.microsoft.com/office/drawing/2014/main" id="{0911816D-FE53-03C9-3370-E30B95EC735E}"/>
                  </a:ext>
                </a:extLst>
              </p:cNvPr>
              <p:cNvSpPr/>
              <p:nvPr/>
            </p:nvSpPr>
            <p:spPr>
              <a:xfrm rot="5400000">
                <a:off x="6421235" y="5556777"/>
                <a:ext cx="104765" cy="43340"/>
              </a:xfrm>
              <a:custGeom>
                <a:avLst/>
                <a:gdLst>
                  <a:gd name="csX0" fmla="*/ 101164 w 104765"/>
                  <a:gd name="csY0" fmla="*/ 43341 h 43340"/>
                  <a:gd name="csX1" fmla="*/ 99712 w 104765"/>
                  <a:gd name="csY1" fmla="*/ 43044 h 43340"/>
                  <a:gd name="csX2" fmla="*/ 2512 w 104765"/>
                  <a:gd name="csY2" fmla="*/ 7072 h 43340"/>
                  <a:gd name="csX3" fmla="*/ 169 w 104765"/>
                  <a:gd name="csY3" fmla="*/ 2514 h 43340"/>
                  <a:gd name="csX4" fmla="*/ 4723 w 104765"/>
                  <a:gd name="csY4" fmla="*/ 169 h 43340"/>
                  <a:gd name="csX5" fmla="*/ 102617 w 104765"/>
                  <a:gd name="csY5" fmla="*/ 36404 h 43340"/>
                  <a:gd name="csX6" fmla="*/ 104465 w 104765"/>
                  <a:gd name="csY6" fmla="*/ 41194 h 43340"/>
                  <a:gd name="csX7" fmla="*/ 101164 w 104765"/>
                  <a:gd name="csY7" fmla="*/ 43341 h 43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765" h="43340">
                    <a:moveTo>
                      <a:pt x="101164" y="43341"/>
                    </a:moveTo>
                    <a:cubicBezTo>
                      <a:pt x="100669" y="43341"/>
                      <a:pt x="100174" y="43242"/>
                      <a:pt x="99712" y="43044"/>
                    </a:cubicBezTo>
                    <a:cubicBezTo>
                      <a:pt x="80701" y="34654"/>
                      <a:pt x="41227" y="19591"/>
                      <a:pt x="2512" y="7072"/>
                    </a:cubicBezTo>
                    <a:cubicBezTo>
                      <a:pt x="598" y="6445"/>
                      <a:pt x="-426" y="4430"/>
                      <a:pt x="169" y="2514"/>
                    </a:cubicBezTo>
                    <a:cubicBezTo>
                      <a:pt x="795" y="598"/>
                      <a:pt x="2809" y="-426"/>
                      <a:pt x="4723" y="169"/>
                    </a:cubicBezTo>
                    <a:cubicBezTo>
                      <a:pt x="43637" y="12754"/>
                      <a:pt x="83407" y="27948"/>
                      <a:pt x="102617" y="36404"/>
                    </a:cubicBezTo>
                    <a:cubicBezTo>
                      <a:pt x="104432" y="37197"/>
                      <a:pt x="105257" y="39344"/>
                      <a:pt x="104465" y="41194"/>
                    </a:cubicBezTo>
                    <a:cubicBezTo>
                      <a:pt x="103871" y="42548"/>
                      <a:pt x="102551" y="43341"/>
                      <a:pt x="101164" y="43341"/>
                    </a:cubicBezTo>
                    <a:close/>
                  </a:path>
                </a:pathLst>
              </a:custGeom>
              <a:grpFill/>
              <a:ln w="3294" cap="flat">
                <a:noFill/>
                <a:prstDash val="solid"/>
                <a:miter/>
              </a:ln>
            </p:spPr>
            <p:txBody>
              <a:bodyPr/>
              <a:lstStyle/>
              <a:p>
                <a:endParaRPr lang="en-US"/>
              </a:p>
            </p:txBody>
          </p:sp>
          <p:sp>
            <p:nvSpPr>
              <p:cNvPr id="376" name="Freeform 247">
                <a:extLst>
                  <a:ext uri="{FF2B5EF4-FFF2-40B4-BE49-F238E27FC236}">
                    <a16:creationId xmlns:a16="http://schemas.microsoft.com/office/drawing/2014/main" id="{C0FA7BA8-0A49-CFC6-8509-91713714A54E}"/>
                  </a:ext>
                </a:extLst>
              </p:cNvPr>
              <p:cNvSpPr/>
              <p:nvPr/>
            </p:nvSpPr>
            <p:spPr>
              <a:xfrm rot="5400000">
                <a:off x="6486117" y="5261941"/>
                <a:ext cx="138047" cy="64217"/>
              </a:xfrm>
              <a:custGeom>
                <a:avLst/>
                <a:gdLst>
                  <a:gd name="csX0" fmla="*/ 134401 w 138047"/>
                  <a:gd name="csY0" fmla="*/ 64217 h 64217"/>
                  <a:gd name="csX1" fmla="*/ 132883 w 138047"/>
                  <a:gd name="csY1" fmla="*/ 63887 h 64217"/>
                  <a:gd name="csX2" fmla="*/ 71559 w 138047"/>
                  <a:gd name="csY2" fmla="*/ 37032 h 64217"/>
                  <a:gd name="csX3" fmla="*/ 2149 w 138047"/>
                  <a:gd name="csY3" fmla="*/ 6941 h 64217"/>
                  <a:gd name="csX4" fmla="*/ 301 w 138047"/>
                  <a:gd name="csY4" fmla="*/ 2151 h 64217"/>
                  <a:gd name="csX5" fmla="*/ 5087 w 138047"/>
                  <a:gd name="csY5" fmla="*/ 301 h 64217"/>
                  <a:gd name="csX6" fmla="*/ 74430 w 138047"/>
                  <a:gd name="csY6" fmla="*/ 30360 h 64217"/>
                  <a:gd name="csX7" fmla="*/ 135952 w 138047"/>
                  <a:gd name="csY7" fmla="*/ 57314 h 64217"/>
                  <a:gd name="csX8" fmla="*/ 137701 w 138047"/>
                  <a:gd name="csY8" fmla="*/ 62136 h 64217"/>
                  <a:gd name="csX9" fmla="*/ 134434 w 138047"/>
                  <a:gd name="csY9" fmla="*/ 64217 h 64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8047" h="64217">
                    <a:moveTo>
                      <a:pt x="134401" y="64217"/>
                    </a:moveTo>
                    <a:cubicBezTo>
                      <a:pt x="133873" y="64217"/>
                      <a:pt x="133378" y="64118"/>
                      <a:pt x="132883" y="63887"/>
                    </a:cubicBezTo>
                    <a:cubicBezTo>
                      <a:pt x="118492" y="57149"/>
                      <a:pt x="96742" y="47834"/>
                      <a:pt x="71559" y="37032"/>
                    </a:cubicBezTo>
                    <a:cubicBezTo>
                      <a:pt x="50469" y="27982"/>
                      <a:pt x="26540" y="17742"/>
                      <a:pt x="2149" y="6941"/>
                    </a:cubicBezTo>
                    <a:cubicBezTo>
                      <a:pt x="334" y="6148"/>
                      <a:pt x="-491" y="4001"/>
                      <a:pt x="301" y="2151"/>
                    </a:cubicBezTo>
                    <a:cubicBezTo>
                      <a:pt x="1126" y="334"/>
                      <a:pt x="3238" y="-492"/>
                      <a:pt x="5087" y="301"/>
                    </a:cubicBezTo>
                    <a:cubicBezTo>
                      <a:pt x="29444" y="11069"/>
                      <a:pt x="53340" y="21342"/>
                      <a:pt x="74430" y="30360"/>
                    </a:cubicBezTo>
                    <a:cubicBezTo>
                      <a:pt x="99679" y="41194"/>
                      <a:pt x="121463" y="50542"/>
                      <a:pt x="135952" y="57314"/>
                    </a:cubicBezTo>
                    <a:cubicBezTo>
                      <a:pt x="137767" y="58173"/>
                      <a:pt x="138559" y="60320"/>
                      <a:pt x="137701" y="62136"/>
                    </a:cubicBezTo>
                    <a:cubicBezTo>
                      <a:pt x="137074" y="63458"/>
                      <a:pt x="135787" y="64217"/>
                      <a:pt x="134434" y="64217"/>
                    </a:cubicBezTo>
                    <a:close/>
                  </a:path>
                </a:pathLst>
              </a:custGeom>
              <a:grpFill/>
              <a:ln w="3294" cap="flat">
                <a:noFill/>
                <a:prstDash val="solid"/>
                <a:miter/>
              </a:ln>
            </p:spPr>
            <p:txBody>
              <a:bodyPr/>
              <a:lstStyle/>
              <a:p>
                <a:endParaRPr lang="en-US"/>
              </a:p>
            </p:txBody>
          </p:sp>
        </p:grpSp>
      </p:grpSp>
      <p:sp>
        <p:nvSpPr>
          <p:cNvPr id="749" name="TextBox 748">
            <a:extLst>
              <a:ext uri="{FF2B5EF4-FFF2-40B4-BE49-F238E27FC236}">
                <a16:creationId xmlns:a16="http://schemas.microsoft.com/office/drawing/2014/main" id="{D918822D-32DF-3A45-0AE1-576716BCCBFB}"/>
              </a:ext>
            </a:extLst>
          </p:cNvPr>
          <p:cNvSpPr txBox="1"/>
          <p:nvPr/>
        </p:nvSpPr>
        <p:spPr>
          <a:xfrm>
            <a:off x="7280434" y="1787772"/>
            <a:ext cx="670312" cy="307777"/>
          </a:xfrm>
          <a:prstGeom prst="rect">
            <a:avLst/>
          </a:prstGeom>
          <a:noFill/>
        </p:spPr>
        <p:txBody>
          <a:bodyPr wrap="none" rtlCol="0">
            <a:spAutoFit/>
          </a:bodyPr>
          <a:lstStyle/>
          <a:p>
            <a:pPr algn="ctr"/>
            <a:r>
              <a:rPr lang="en-US" sz="1400">
                <a:solidFill>
                  <a:schemeClr val="accent2">
                    <a:lumMod val="50000"/>
                  </a:schemeClr>
                </a:solidFill>
              </a:rPr>
              <a:t>Vision</a:t>
            </a:r>
          </a:p>
        </p:txBody>
      </p:sp>
      <p:sp>
        <p:nvSpPr>
          <p:cNvPr id="750" name="TextBox 749">
            <a:extLst>
              <a:ext uri="{FF2B5EF4-FFF2-40B4-BE49-F238E27FC236}">
                <a16:creationId xmlns:a16="http://schemas.microsoft.com/office/drawing/2014/main" id="{00E7785E-E2E7-560A-CD89-5B471D077261}"/>
              </a:ext>
            </a:extLst>
          </p:cNvPr>
          <p:cNvSpPr txBox="1"/>
          <p:nvPr/>
        </p:nvSpPr>
        <p:spPr>
          <a:xfrm>
            <a:off x="9839470" y="1787772"/>
            <a:ext cx="633508" cy="307777"/>
          </a:xfrm>
          <a:prstGeom prst="rect">
            <a:avLst/>
          </a:prstGeom>
          <a:noFill/>
        </p:spPr>
        <p:txBody>
          <a:bodyPr wrap="none" rtlCol="0">
            <a:spAutoFit/>
          </a:bodyPr>
          <a:lstStyle/>
          <a:p>
            <a:pPr algn="ctr"/>
            <a:r>
              <a:rPr lang="en-US" sz="1400">
                <a:solidFill>
                  <a:schemeClr val="accent2">
                    <a:lumMod val="50000"/>
                  </a:schemeClr>
                </a:solidFill>
              </a:rPr>
              <a:t>Smell</a:t>
            </a:r>
          </a:p>
        </p:txBody>
      </p:sp>
      <p:grpSp>
        <p:nvGrpSpPr>
          <p:cNvPr id="751" name="Group 750">
            <a:extLst>
              <a:ext uri="{FF2B5EF4-FFF2-40B4-BE49-F238E27FC236}">
                <a16:creationId xmlns:a16="http://schemas.microsoft.com/office/drawing/2014/main" id="{190296AB-1351-4D9A-3E40-C5B538164F16}"/>
              </a:ext>
            </a:extLst>
          </p:cNvPr>
          <p:cNvGrpSpPr/>
          <p:nvPr/>
        </p:nvGrpSpPr>
        <p:grpSpPr>
          <a:xfrm>
            <a:off x="9095789" y="2059497"/>
            <a:ext cx="889140" cy="981008"/>
            <a:chOff x="8845410" y="1887206"/>
            <a:chExt cx="936765" cy="1033554"/>
          </a:xfrm>
        </p:grpSpPr>
        <p:sp>
          <p:nvSpPr>
            <p:cNvPr id="752" name="Freeform 931">
              <a:extLst>
                <a:ext uri="{FF2B5EF4-FFF2-40B4-BE49-F238E27FC236}">
                  <a16:creationId xmlns:a16="http://schemas.microsoft.com/office/drawing/2014/main" id="{D79EADA9-BAC4-B1F8-2EF9-8958ACA20586}"/>
                </a:ext>
              </a:extLst>
            </p:cNvPr>
            <p:cNvSpPr/>
            <p:nvPr/>
          </p:nvSpPr>
          <p:spPr>
            <a:xfrm>
              <a:off x="9210017" y="1889081"/>
              <a:ext cx="564844" cy="422163"/>
            </a:xfrm>
            <a:custGeom>
              <a:avLst/>
              <a:gdLst>
                <a:gd name="csX0" fmla="*/ 658 w 564844"/>
                <a:gd name="csY0" fmla="*/ 0 h 422163"/>
                <a:gd name="csX1" fmla="*/ 564844 w 564844"/>
                <a:gd name="csY1" fmla="*/ 0 h 422163"/>
                <a:gd name="csX2" fmla="*/ 564844 w 564844"/>
                <a:gd name="csY2" fmla="*/ 393744 h 422163"/>
                <a:gd name="csX3" fmla="*/ 564276 w 564844"/>
                <a:gd name="csY3" fmla="*/ 393744 h 422163"/>
                <a:gd name="csX4" fmla="*/ 564830 w 564844"/>
                <a:gd name="csY4" fmla="*/ 413066 h 422163"/>
                <a:gd name="csX5" fmla="*/ 564806 w 564844"/>
                <a:gd name="csY5" fmla="*/ 422163 h 422163"/>
                <a:gd name="csX6" fmla="*/ 564799 w 564844"/>
                <a:gd name="csY6" fmla="*/ 422159 h 422163"/>
                <a:gd name="csX7" fmla="*/ 561529 w 564844"/>
                <a:gd name="csY7" fmla="*/ 395802 h 422163"/>
                <a:gd name="csX8" fmla="*/ 560891 w 564844"/>
                <a:gd name="csY8" fmla="*/ 393744 h 422163"/>
                <a:gd name="csX9" fmla="*/ 658 w 564844"/>
                <a:gd name="csY9" fmla="*/ 393744 h 422163"/>
                <a:gd name="csX10" fmla="*/ 658 w 564844"/>
                <a:gd name="csY10" fmla="*/ 103384 h 422163"/>
                <a:gd name="csX11" fmla="*/ 0 w 564844"/>
                <a:gd name="csY11" fmla="*/ 80465 h 422163"/>
                <a:gd name="csX12" fmla="*/ 658 w 564844"/>
                <a:gd name="csY12" fmla="*/ 72961 h 422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64844" h="422163">
                  <a:moveTo>
                    <a:pt x="658" y="0"/>
                  </a:moveTo>
                  <a:lnTo>
                    <a:pt x="564844" y="0"/>
                  </a:lnTo>
                  <a:lnTo>
                    <a:pt x="564844" y="393744"/>
                  </a:lnTo>
                  <a:lnTo>
                    <a:pt x="564276" y="393744"/>
                  </a:lnTo>
                  <a:lnTo>
                    <a:pt x="564830" y="413066"/>
                  </a:lnTo>
                  <a:cubicBezTo>
                    <a:pt x="564873" y="418731"/>
                    <a:pt x="564806" y="422163"/>
                    <a:pt x="564806" y="422163"/>
                  </a:cubicBezTo>
                  <a:lnTo>
                    <a:pt x="564799" y="422159"/>
                  </a:lnTo>
                  <a:cubicBezTo>
                    <a:pt x="563457" y="420470"/>
                    <a:pt x="562988" y="404419"/>
                    <a:pt x="561529" y="395802"/>
                  </a:cubicBezTo>
                  <a:lnTo>
                    <a:pt x="560891" y="393744"/>
                  </a:lnTo>
                  <a:lnTo>
                    <a:pt x="658" y="393744"/>
                  </a:lnTo>
                  <a:lnTo>
                    <a:pt x="658" y="103384"/>
                  </a:lnTo>
                  <a:lnTo>
                    <a:pt x="0" y="80465"/>
                  </a:lnTo>
                  <a:lnTo>
                    <a:pt x="658" y="72961"/>
                  </a:lnTo>
                  <a:close/>
                </a:path>
              </a:pathLst>
            </a:custGeom>
            <a:blipFill>
              <a:blip r:embed="rId5"/>
              <a:stretch>
                <a:fillRect l="-64216" t="-52657" r="-20336" b="-219834"/>
              </a:stretch>
            </a:blipFill>
            <a:ln w="3175" cap="flat">
              <a:solidFill>
                <a:schemeClr val="accent4">
                  <a:lumMod val="75000"/>
                </a:schemeClr>
              </a:solidFill>
              <a:prstDash val="solid"/>
              <a:miter/>
            </a:ln>
          </p:spPr>
          <p:txBody>
            <a:bodyPr wrap="square">
              <a:noAutofit/>
            </a:bodyPr>
            <a:lstStyle/>
            <a:p>
              <a:endParaRPr lang="en-US"/>
            </a:p>
          </p:txBody>
        </p:sp>
        <p:sp>
          <p:nvSpPr>
            <p:cNvPr id="753" name="Freeform 46">
              <a:extLst>
                <a:ext uri="{FF2B5EF4-FFF2-40B4-BE49-F238E27FC236}">
                  <a16:creationId xmlns:a16="http://schemas.microsoft.com/office/drawing/2014/main" id="{3F9CA205-EEDC-919A-8ACC-28F1E4ACCBBE}"/>
                </a:ext>
              </a:extLst>
            </p:cNvPr>
            <p:cNvSpPr/>
            <p:nvPr/>
          </p:nvSpPr>
          <p:spPr>
            <a:xfrm>
              <a:off x="9656695" y="2431139"/>
              <a:ext cx="125037" cy="489621"/>
            </a:xfrm>
            <a:custGeom>
              <a:avLst/>
              <a:gdLst>
                <a:gd name="csX0" fmla="*/ 220977 w 222231"/>
                <a:gd name="csY0" fmla="*/ 154788 h 870214"/>
                <a:gd name="csX1" fmla="*/ 221762 w 222231"/>
                <a:gd name="csY1" fmla="*/ 865947 h 870214"/>
                <a:gd name="csX2" fmla="*/ 144427 w 222231"/>
                <a:gd name="csY2" fmla="*/ 869042 h 870214"/>
                <a:gd name="csX3" fmla="*/ 115359 w 222231"/>
                <a:gd name="csY3" fmla="*/ 304810 h 870214"/>
                <a:gd name="csX4" fmla="*/ 368 w 222231"/>
                <a:gd name="csY4" fmla="*/ 22453 h 870214"/>
                <a:gd name="csX5" fmla="*/ 163129 w 222231"/>
                <a:gd name="csY5" fmla="*/ 39263 h 870214"/>
                <a:gd name="csX6" fmla="*/ 220977 w 222231"/>
                <a:gd name="csY6" fmla="*/ 154794 h 8702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2231" h="870214">
                  <a:moveTo>
                    <a:pt x="220977" y="154788"/>
                  </a:moveTo>
                  <a:cubicBezTo>
                    <a:pt x="220977" y="154788"/>
                    <a:pt x="223166" y="860548"/>
                    <a:pt x="221762" y="865947"/>
                  </a:cubicBezTo>
                  <a:cubicBezTo>
                    <a:pt x="220352" y="871346"/>
                    <a:pt x="149312" y="870678"/>
                    <a:pt x="144427" y="869042"/>
                  </a:cubicBezTo>
                  <a:cubicBezTo>
                    <a:pt x="139541" y="867406"/>
                    <a:pt x="135269" y="422996"/>
                    <a:pt x="115359" y="304810"/>
                  </a:cubicBezTo>
                  <a:cubicBezTo>
                    <a:pt x="95449" y="186619"/>
                    <a:pt x="-6890" y="73061"/>
                    <a:pt x="368" y="22453"/>
                  </a:cubicBezTo>
                  <a:cubicBezTo>
                    <a:pt x="7632" y="-28149"/>
                    <a:pt x="132216" y="19879"/>
                    <a:pt x="163129" y="39263"/>
                  </a:cubicBezTo>
                  <a:cubicBezTo>
                    <a:pt x="194042" y="58647"/>
                    <a:pt x="214418" y="113195"/>
                    <a:pt x="220977" y="154794"/>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754" name="Freeform 48">
              <a:extLst>
                <a:ext uri="{FF2B5EF4-FFF2-40B4-BE49-F238E27FC236}">
                  <a16:creationId xmlns:a16="http://schemas.microsoft.com/office/drawing/2014/main" id="{12C7D46E-9DE7-77A5-86E6-5365D8E09210}"/>
                </a:ext>
              </a:extLst>
            </p:cNvPr>
            <p:cNvSpPr/>
            <p:nvPr/>
          </p:nvSpPr>
          <p:spPr>
            <a:xfrm>
              <a:off x="9110670" y="2653101"/>
              <a:ext cx="547482" cy="266244"/>
            </a:xfrm>
            <a:custGeom>
              <a:avLst/>
              <a:gdLst>
                <a:gd name="csX0" fmla="*/ 196525 w 973050"/>
                <a:gd name="csY0" fmla="*/ 472845 h 473201"/>
                <a:gd name="csX1" fmla="*/ 967975 w 973050"/>
                <a:gd name="csY1" fmla="*/ 473188 h 473201"/>
                <a:gd name="csX2" fmla="*/ 807850 w 973050"/>
                <a:gd name="csY2" fmla="*/ 78853 h 473201"/>
                <a:gd name="csX3" fmla="*/ 152715 w 973050"/>
                <a:gd name="csY3" fmla="*/ 34576 h 473201"/>
                <a:gd name="csX4" fmla="*/ 0 w 973050"/>
                <a:gd name="csY4" fmla="*/ 270456 h 473201"/>
                <a:gd name="csX5" fmla="*/ 196519 w 973050"/>
                <a:gd name="csY5" fmla="*/ 472845 h 473201"/>
              </a:gdLst>
              <a:ahLst/>
              <a:cxnLst>
                <a:cxn ang="0">
                  <a:pos x="csX0" y="csY0"/>
                </a:cxn>
                <a:cxn ang="0">
                  <a:pos x="csX1" y="csY1"/>
                </a:cxn>
                <a:cxn ang="0">
                  <a:pos x="csX2" y="csY2"/>
                </a:cxn>
                <a:cxn ang="0">
                  <a:pos x="csX3" y="csY3"/>
                </a:cxn>
                <a:cxn ang="0">
                  <a:pos x="csX4" y="csY4"/>
                </a:cxn>
                <a:cxn ang="0">
                  <a:pos x="csX5" y="csY5"/>
                </a:cxn>
              </a:cxnLst>
              <a:rect l="l" t="t" r="r" b="b"/>
              <a:pathLst>
                <a:path w="973050" h="473201">
                  <a:moveTo>
                    <a:pt x="196525" y="472845"/>
                  </a:moveTo>
                  <a:cubicBezTo>
                    <a:pt x="196525" y="472845"/>
                    <a:pt x="967117" y="473280"/>
                    <a:pt x="967975" y="473188"/>
                  </a:cubicBezTo>
                  <a:cubicBezTo>
                    <a:pt x="968833" y="473090"/>
                    <a:pt x="1015543" y="202517"/>
                    <a:pt x="807850" y="78853"/>
                  </a:cubicBezTo>
                  <a:cubicBezTo>
                    <a:pt x="600162" y="-44811"/>
                    <a:pt x="255029" y="7096"/>
                    <a:pt x="152715" y="34576"/>
                  </a:cubicBezTo>
                  <a:cubicBezTo>
                    <a:pt x="50394" y="62055"/>
                    <a:pt x="0" y="191063"/>
                    <a:pt x="0" y="270456"/>
                  </a:cubicBezTo>
                  <a:cubicBezTo>
                    <a:pt x="0" y="349849"/>
                    <a:pt x="154811" y="460723"/>
                    <a:pt x="196519" y="472845"/>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777" name="Freeform 49">
              <a:extLst>
                <a:ext uri="{FF2B5EF4-FFF2-40B4-BE49-F238E27FC236}">
                  <a16:creationId xmlns:a16="http://schemas.microsoft.com/office/drawing/2014/main" id="{C5F890E5-758F-8725-5CBE-7BDCE852340E}"/>
                </a:ext>
              </a:extLst>
            </p:cNvPr>
            <p:cNvSpPr/>
            <p:nvPr/>
          </p:nvSpPr>
          <p:spPr>
            <a:xfrm>
              <a:off x="8845410" y="1888019"/>
              <a:ext cx="905946" cy="1031447"/>
            </a:xfrm>
            <a:custGeom>
              <a:avLst/>
              <a:gdLst>
                <a:gd name="csX0" fmla="*/ 1572463 w 1610157"/>
                <a:gd name="csY0" fmla="*/ 1833163 h 1833214"/>
                <a:gd name="csX1" fmla="*/ 1585397 w 1610157"/>
                <a:gd name="csY1" fmla="*/ 1833163 h 1833214"/>
                <a:gd name="csX2" fmla="*/ 1586427 w 1610157"/>
                <a:gd name="csY2" fmla="*/ 1760254 h 1833214"/>
                <a:gd name="csX3" fmla="*/ 1592367 w 1610157"/>
                <a:gd name="csY3" fmla="*/ 1633404 h 1833214"/>
                <a:gd name="csX4" fmla="*/ 1604247 w 1610157"/>
                <a:gd name="csY4" fmla="*/ 1466608 h 1833214"/>
                <a:gd name="csX5" fmla="*/ 1608783 w 1610157"/>
                <a:gd name="csY5" fmla="*/ 1270973 h 1833214"/>
                <a:gd name="csX6" fmla="*/ 1562931 w 1610157"/>
                <a:gd name="csY6" fmla="*/ 1085670 h 1833214"/>
                <a:gd name="csX7" fmla="*/ 1479056 w 1610157"/>
                <a:gd name="csY7" fmla="*/ 999707 h 1833214"/>
                <a:gd name="csX8" fmla="*/ 1385660 w 1610157"/>
                <a:gd name="csY8" fmla="*/ 956361 h 1833214"/>
                <a:gd name="csX9" fmla="*/ 1265495 w 1610157"/>
                <a:gd name="csY9" fmla="*/ 884163 h 1833214"/>
                <a:gd name="csX10" fmla="*/ 1182833 w 1610157"/>
                <a:gd name="csY10" fmla="*/ 789468 h 1833214"/>
                <a:gd name="csX11" fmla="*/ 1107319 w 1610157"/>
                <a:gd name="csY11" fmla="*/ 669150 h 1833214"/>
                <a:gd name="csX12" fmla="*/ 1034839 w 1610157"/>
                <a:gd name="csY12" fmla="*/ 634414 h 1833214"/>
                <a:gd name="csX13" fmla="*/ 930091 w 1610157"/>
                <a:gd name="csY13" fmla="*/ 620920 h 1833214"/>
                <a:gd name="csX14" fmla="*/ 713135 w 1610157"/>
                <a:gd name="csY14" fmla="*/ 614228 h 1833214"/>
                <a:gd name="csX15" fmla="*/ 552077 w 1610157"/>
                <a:gd name="csY15" fmla="*/ 641358 h 1833214"/>
                <a:gd name="csX16" fmla="*/ 528048 w 1610157"/>
                <a:gd name="csY16" fmla="*/ 810 h 1833214"/>
                <a:gd name="csX17" fmla="*/ 487879 w 1610157"/>
                <a:gd name="csY17" fmla="*/ 283 h 1833214"/>
                <a:gd name="csX18" fmla="*/ 487646 w 1610157"/>
                <a:gd name="csY18" fmla="*/ 28308 h 1833214"/>
                <a:gd name="csX19" fmla="*/ 468631 w 1610157"/>
                <a:gd name="csY19" fmla="*/ 138110 h 1833214"/>
                <a:gd name="csX20" fmla="*/ 437889 w 1610157"/>
                <a:gd name="csY20" fmla="*/ 240263 h 1833214"/>
                <a:gd name="csX21" fmla="*/ 394575 w 1610157"/>
                <a:gd name="csY21" fmla="*/ 347105 h 1833214"/>
                <a:gd name="csX22" fmla="*/ 382456 w 1610157"/>
                <a:gd name="csY22" fmla="*/ 432749 h 1833214"/>
                <a:gd name="csX23" fmla="*/ 412536 w 1610157"/>
                <a:gd name="csY23" fmla="*/ 524202 h 1833214"/>
                <a:gd name="csX24" fmla="*/ 387710 w 1610157"/>
                <a:gd name="csY24" fmla="*/ 604949 h 1833214"/>
                <a:gd name="csX25" fmla="*/ 289815 w 1610157"/>
                <a:gd name="csY25" fmla="*/ 737867 h 1833214"/>
                <a:gd name="csX26" fmla="*/ 190222 w 1610157"/>
                <a:gd name="csY26" fmla="*/ 863296 h 1833214"/>
                <a:gd name="csX27" fmla="*/ 67219 w 1610157"/>
                <a:gd name="csY27" fmla="*/ 1007337 h 1833214"/>
                <a:gd name="csX28" fmla="*/ 1880 w 1610157"/>
                <a:gd name="csY28" fmla="*/ 1124670 h 1833214"/>
                <a:gd name="csX29" fmla="*/ 38507 w 1610157"/>
                <a:gd name="csY29" fmla="*/ 1235502 h 1833214"/>
                <a:gd name="csX30" fmla="*/ 107811 w 1610157"/>
                <a:gd name="csY30" fmla="*/ 1267100 h 1833214"/>
                <a:gd name="csX31" fmla="*/ 744097 w 1610157"/>
                <a:gd name="csY31" fmla="*/ 881454 h 1833214"/>
                <a:gd name="csX32" fmla="*/ 1455707 w 1610157"/>
                <a:gd name="csY32" fmla="*/ 1420364 h 1833214"/>
                <a:gd name="csX33" fmla="*/ 1549163 w 1610157"/>
                <a:gd name="csY33" fmla="*/ 1830314 h 1833214"/>
                <a:gd name="csX34" fmla="*/ 1572469 w 1610157"/>
                <a:gd name="csY34" fmla="*/ 1833170 h 1833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10157" h="1833214">
                  <a:moveTo>
                    <a:pt x="1572463" y="1833163"/>
                  </a:moveTo>
                  <a:cubicBezTo>
                    <a:pt x="1572463" y="1833163"/>
                    <a:pt x="1584680" y="1833261"/>
                    <a:pt x="1585397" y="1833163"/>
                  </a:cubicBezTo>
                  <a:cubicBezTo>
                    <a:pt x="1586114" y="1833065"/>
                    <a:pt x="1586427" y="1760254"/>
                    <a:pt x="1586427" y="1760254"/>
                  </a:cubicBezTo>
                  <a:cubicBezTo>
                    <a:pt x="1586427" y="1760254"/>
                    <a:pt x="1589394" y="1672270"/>
                    <a:pt x="1592367" y="1633404"/>
                  </a:cubicBezTo>
                  <a:cubicBezTo>
                    <a:pt x="1595334" y="1594537"/>
                    <a:pt x="1604247" y="1466608"/>
                    <a:pt x="1604247" y="1466608"/>
                  </a:cubicBezTo>
                  <a:cubicBezTo>
                    <a:pt x="1604247" y="1466608"/>
                    <a:pt x="1613589" y="1323615"/>
                    <a:pt x="1608783" y="1270973"/>
                  </a:cubicBezTo>
                  <a:cubicBezTo>
                    <a:pt x="1603977" y="1218330"/>
                    <a:pt x="1595371" y="1129542"/>
                    <a:pt x="1562931" y="1085670"/>
                  </a:cubicBezTo>
                  <a:cubicBezTo>
                    <a:pt x="1530498" y="1041797"/>
                    <a:pt x="1506456" y="1017032"/>
                    <a:pt x="1479056" y="999707"/>
                  </a:cubicBezTo>
                  <a:cubicBezTo>
                    <a:pt x="1451655" y="982382"/>
                    <a:pt x="1385660" y="956361"/>
                    <a:pt x="1385660" y="956361"/>
                  </a:cubicBezTo>
                  <a:cubicBezTo>
                    <a:pt x="1385660" y="956361"/>
                    <a:pt x="1302790" y="917869"/>
                    <a:pt x="1265495" y="884163"/>
                  </a:cubicBezTo>
                  <a:cubicBezTo>
                    <a:pt x="1228201" y="850457"/>
                    <a:pt x="1200923" y="824589"/>
                    <a:pt x="1182833" y="789468"/>
                  </a:cubicBezTo>
                  <a:cubicBezTo>
                    <a:pt x="1164744" y="754346"/>
                    <a:pt x="1139875" y="689692"/>
                    <a:pt x="1107319" y="669150"/>
                  </a:cubicBezTo>
                  <a:cubicBezTo>
                    <a:pt x="1074769" y="648608"/>
                    <a:pt x="1034839" y="634414"/>
                    <a:pt x="1034839" y="634414"/>
                  </a:cubicBezTo>
                  <a:cubicBezTo>
                    <a:pt x="1034839" y="634414"/>
                    <a:pt x="967097" y="622979"/>
                    <a:pt x="930091" y="620920"/>
                  </a:cubicBezTo>
                  <a:cubicBezTo>
                    <a:pt x="893091" y="618861"/>
                    <a:pt x="713135" y="614228"/>
                    <a:pt x="713135" y="614228"/>
                  </a:cubicBezTo>
                  <a:cubicBezTo>
                    <a:pt x="713135" y="614228"/>
                    <a:pt x="591364" y="624296"/>
                    <a:pt x="552077" y="641358"/>
                  </a:cubicBezTo>
                  <a:cubicBezTo>
                    <a:pt x="512791" y="658425"/>
                    <a:pt x="528048" y="810"/>
                    <a:pt x="528048" y="810"/>
                  </a:cubicBezTo>
                  <a:cubicBezTo>
                    <a:pt x="528048" y="810"/>
                    <a:pt x="489362" y="-581"/>
                    <a:pt x="487879" y="283"/>
                  </a:cubicBezTo>
                  <a:cubicBezTo>
                    <a:pt x="486401" y="1153"/>
                    <a:pt x="487646" y="28308"/>
                    <a:pt x="487646" y="28308"/>
                  </a:cubicBezTo>
                  <a:cubicBezTo>
                    <a:pt x="487646" y="28308"/>
                    <a:pt x="482098" y="80944"/>
                    <a:pt x="468631" y="138110"/>
                  </a:cubicBezTo>
                  <a:cubicBezTo>
                    <a:pt x="455163" y="195275"/>
                    <a:pt x="437889" y="240263"/>
                    <a:pt x="437889" y="240263"/>
                  </a:cubicBezTo>
                  <a:cubicBezTo>
                    <a:pt x="437889" y="240263"/>
                    <a:pt x="401661" y="325104"/>
                    <a:pt x="394575" y="347105"/>
                  </a:cubicBezTo>
                  <a:cubicBezTo>
                    <a:pt x="387495" y="369106"/>
                    <a:pt x="380059" y="404442"/>
                    <a:pt x="382456" y="432749"/>
                  </a:cubicBezTo>
                  <a:cubicBezTo>
                    <a:pt x="384853" y="461049"/>
                    <a:pt x="410544" y="504604"/>
                    <a:pt x="412536" y="524202"/>
                  </a:cubicBezTo>
                  <a:cubicBezTo>
                    <a:pt x="414528" y="543801"/>
                    <a:pt x="406326" y="574032"/>
                    <a:pt x="387710" y="604949"/>
                  </a:cubicBezTo>
                  <a:cubicBezTo>
                    <a:pt x="369093" y="635873"/>
                    <a:pt x="289815" y="737867"/>
                    <a:pt x="289815" y="737867"/>
                  </a:cubicBezTo>
                  <a:lnTo>
                    <a:pt x="190222" y="863296"/>
                  </a:lnTo>
                  <a:lnTo>
                    <a:pt x="67219" y="1007337"/>
                  </a:lnTo>
                  <a:cubicBezTo>
                    <a:pt x="67219" y="1007337"/>
                    <a:pt x="9610" y="1072175"/>
                    <a:pt x="1880" y="1124670"/>
                  </a:cubicBezTo>
                  <a:cubicBezTo>
                    <a:pt x="-5849" y="1177166"/>
                    <a:pt x="11014" y="1208451"/>
                    <a:pt x="38507" y="1235502"/>
                  </a:cubicBezTo>
                  <a:cubicBezTo>
                    <a:pt x="65993" y="1262552"/>
                    <a:pt x="99530" y="1266186"/>
                    <a:pt x="107811" y="1267100"/>
                  </a:cubicBezTo>
                  <a:cubicBezTo>
                    <a:pt x="116093" y="1268013"/>
                    <a:pt x="438404" y="893582"/>
                    <a:pt x="744097" y="881454"/>
                  </a:cubicBezTo>
                  <a:cubicBezTo>
                    <a:pt x="1049796" y="869326"/>
                    <a:pt x="1383171" y="1206398"/>
                    <a:pt x="1455707" y="1420364"/>
                  </a:cubicBezTo>
                  <a:cubicBezTo>
                    <a:pt x="1528236" y="1634335"/>
                    <a:pt x="1545933" y="1826827"/>
                    <a:pt x="1549163" y="1830314"/>
                  </a:cubicBezTo>
                  <a:cubicBezTo>
                    <a:pt x="1552394" y="1833801"/>
                    <a:pt x="1577539" y="1833170"/>
                    <a:pt x="1572469" y="1833170"/>
                  </a:cubicBezTo>
                  <a:close/>
                </a:path>
              </a:pathLst>
            </a:custGeom>
            <a:solidFill>
              <a:schemeClr val="accent4">
                <a:lumMod val="75000"/>
              </a:schemeClr>
            </a:solidFill>
            <a:ln w="3175" cap="flat">
              <a:solidFill>
                <a:srgbClr val="8D7A6B"/>
              </a:solidFill>
              <a:prstDash val="solid"/>
              <a:miter/>
            </a:ln>
          </p:spPr>
          <p:txBody>
            <a:bodyPr/>
            <a:lstStyle/>
            <a:p>
              <a:endParaRPr lang="en-US"/>
            </a:p>
          </p:txBody>
        </p:sp>
        <p:sp>
          <p:nvSpPr>
            <p:cNvPr id="780" name="Freeform 50">
              <a:extLst>
                <a:ext uri="{FF2B5EF4-FFF2-40B4-BE49-F238E27FC236}">
                  <a16:creationId xmlns:a16="http://schemas.microsoft.com/office/drawing/2014/main" id="{24F269D7-E0D9-A52D-C986-2351A66528F8}"/>
                </a:ext>
              </a:extLst>
            </p:cNvPr>
            <p:cNvSpPr/>
            <p:nvPr/>
          </p:nvSpPr>
          <p:spPr>
            <a:xfrm>
              <a:off x="9018104" y="2659704"/>
              <a:ext cx="208768" cy="259616"/>
            </a:xfrm>
            <a:custGeom>
              <a:avLst/>
              <a:gdLst>
                <a:gd name="csX0" fmla="*/ 109883 w 371050"/>
                <a:gd name="csY0" fmla="*/ 460643 h 461421"/>
                <a:gd name="csX1" fmla="*/ 164776 w 371050"/>
                <a:gd name="csY1" fmla="*/ 460912 h 461421"/>
                <a:gd name="csX2" fmla="*/ 361657 w 371050"/>
                <a:gd name="csY2" fmla="*/ 461237 h 461421"/>
                <a:gd name="csX3" fmla="*/ 368669 w 371050"/>
                <a:gd name="csY3" fmla="*/ 432520 h 461421"/>
                <a:gd name="csX4" fmla="*/ 294982 w 371050"/>
                <a:gd name="csY4" fmla="*/ 393218 h 461421"/>
                <a:gd name="csX5" fmla="*/ 240799 w 371050"/>
                <a:gd name="csY5" fmla="*/ 359445 h 461421"/>
                <a:gd name="csX6" fmla="*/ 214551 w 371050"/>
                <a:gd name="csY6" fmla="*/ 388500 h 461421"/>
                <a:gd name="csX7" fmla="*/ 104035 w 371050"/>
                <a:gd name="csY7" fmla="*/ 269260 h 461421"/>
                <a:gd name="csX8" fmla="*/ 74985 w 371050"/>
                <a:gd name="csY8" fmla="*/ 142930 h 461421"/>
                <a:gd name="csX9" fmla="*/ 51887 w 371050"/>
                <a:gd name="csY9" fmla="*/ 68575 h 461421"/>
                <a:gd name="csX10" fmla="*/ 35245 w 371050"/>
                <a:gd name="csY10" fmla="*/ 5563 h 461421"/>
                <a:gd name="csX11" fmla="*/ 1377 w 371050"/>
                <a:gd name="csY11" fmla="*/ 27215 h 461421"/>
                <a:gd name="csX12" fmla="*/ 6759 w 371050"/>
                <a:gd name="csY12" fmla="*/ 250710 h 461421"/>
                <a:gd name="csX13" fmla="*/ 109883 w 371050"/>
                <a:gd name="csY13" fmla="*/ 460636 h 461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71050" h="461421">
                  <a:moveTo>
                    <a:pt x="109883" y="460643"/>
                  </a:moveTo>
                  <a:cubicBezTo>
                    <a:pt x="109883" y="460643"/>
                    <a:pt x="161877" y="460428"/>
                    <a:pt x="164776" y="460912"/>
                  </a:cubicBezTo>
                  <a:cubicBezTo>
                    <a:pt x="167675" y="461396"/>
                    <a:pt x="358843" y="461599"/>
                    <a:pt x="361657" y="461237"/>
                  </a:cubicBezTo>
                  <a:cubicBezTo>
                    <a:pt x="364470" y="460876"/>
                    <a:pt x="375952" y="442711"/>
                    <a:pt x="368669" y="432520"/>
                  </a:cubicBezTo>
                  <a:cubicBezTo>
                    <a:pt x="361381" y="422334"/>
                    <a:pt x="315014" y="400983"/>
                    <a:pt x="294982" y="393218"/>
                  </a:cubicBezTo>
                  <a:cubicBezTo>
                    <a:pt x="274943" y="385454"/>
                    <a:pt x="240799" y="359445"/>
                    <a:pt x="240799" y="359445"/>
                  </a:cubicBezTo>
                  <a:lnTo>
                    <a:pt x="214551" y="388500"/>
                  </a:lnTo>
                  <a:cubicBezTo>
                    <a:pt x="214551" y="388500"/>
                    <a:pt x="125318" y="298799"/>
                    <a:pt x="104035" y="269260"/>
                  </a:cubicBezTo>
                  <a:cubicBezTo>
                    <a:pt x="82758" y="239722"/>
                    <a:pt x="74985" y="142930"/>
                    <a:pt x="74985" y="142930"/>
                  </a:cubicBezTo>
                  <a:cubicBezTo>
                    <a:pt x="74985" y="142930"/>
                    <a:pt x="55443" y="93983"/>
                    <a:pt x="51887" y="68575"/>
                  </a:cubicBezTo>
                  <a:cubicBezTo>
                    <a:pt x="48326" y="43167"/>
                    <a:pt x="52304" y="19027"/>
                    <a:pt x="35245" y="5563"/>
                  </a:cubicBezTo>
                  <a:cubicBezTo>
                    <a:pt x="18185" y="-7901"/>
                    <a:pt x="5766" y="4534"/>
                    <a:pt x="1377" y="27215"/>
                  </a:cubicBezTo>
                  <a:cubicBezTo>
                    <a:pt x="-3012" y="49896"/>
                    <a:pt x="4276" y="229965"/>
                    <a:pt x="6759" y="250710"/>
                  </a:cubicBezTo>
                  <a:cubicBezTo>
                    <a:pt x="9242" y="271454"/>
                    <a:pt x="92982" y="444948"/>
                    <a:pt x="109883" y="460636"/>
                  </a:cubicBezTo>
                  <a:close/>
                </a:path>
              </a:pathLst>
            </a:custGeom>
            <a:solidFill>
              <a:schemeClr val="accent2"/>
            </a:solidFill>
            <a:ln w="3175" cap="flat">
              <a:noFill/>
              <a:prstDash val="solid"/>
              <a:miter/>
            </a:ln>
          </p:spPr>
          <p:txBody>
            <a:bodyPr/>
            <a:lstStyle/>
            <a:p>
              <a:endParaRPr lang="en-US"/>
            </a:p>
          </p:txBody>
        </p:sp>
        <p:sp>
          <p:nvSpPr>
            <p:cNvPr id="864" name="Freeform 51">
              <a:extLst>
                <a:ext uri="{FF2B5EF4-FFF2-40B4-BE49-F238E27FC236}">
                  <a16:creationId xmlns:a16="http://schemas.microsoft.com/office/drawing/2014/main" id="{AE05FF16-8C6F-A034-FA0A-89546312C08C}"/>
                </a:ext>
              </a:extLst>
            </p:cNvPr>
            <p:cNvSpPr/>
            <p:nvPr/>
          </p:nvSpPr>
          <p:spPr>
            <a:xfrm>
              <a:off x="8954101" y="2573063"/>
              <a:ext cx="711740" cy="244038"/>
            </a:xfrm>
            <a:custGeom>
              <a:avLst/>
              <a:gdLst>
                <a:gd name="csX0" fmla="*/ 63553 w 1264989"/>
                <a:gd name="csY0" fmla="*/ 103551 h 433734"/>
                <a:gd name="csX1" fmla="*/ 256180 w 1264989"/>
                <a:gd name="csY1" fmla="*/ 18214 h 433734"/>
                <a:gd name="csX2" fmla="*/ 640342 w 1264989"/>
                <a:gd name="csY2" fmla="*/ 8470 h 433734"/>
                <a:gd name="csX3" fmla="*/ 944992 w 1264989"/>
                <a:gd name="csY3" fmla="*/ 69110 h 433734"/>
                <a:gd name="csX4" fmla="*/ 1146985 w 1264989"/>
                <a:gd name="csY4" fmla="*/ 193050 h 433734"/>
                <a:gd name="csX5" fmla="*/ 1235514 w 1264989"/>
                <a:gd name="csY5" fmla="*/ 312013 h 433734"/>
                <a:gd name="csX6" fmla="*/ 1261039 w 1264989"/>
                <a:gd name="csY6" fmla="*/ 431320 h 433734"/>
                <a:gd name="csX7" fmla="*/ 1225675 w 1264989"/>
                <a:gd name="csY7" fmla="*/ 401818 h 433734"/>
                <a:gd name="csX8" fmla="*/ 1094642 w 1264989"/>
                <a:gd name="csY8" fmla="*/ 234478 h 433734"/>
                <a:gd name="csX9" fmla="*/ 885391 w 1264989"/>
                <a:gd name="csY9" fmla="*/ 146732 h 433734"/>
                <a:gd name="csX10" fmla="*/ 558066 w 1264989"/>
                <a:gd name="csY10" fmla="*/ 129530 h 433734"/>
                <a:gd name="csX11" fmla="*/ 365562 w 1264989"/>
                <a:gd name="csY11" fmla="*/ 188454 h 433734"/>
                <a:gd name="csX12" fmla="*/ 321077 w 1264989"/>
                <a:gd name="csY12" fmla="*/ 240894 h 433734"/>
                <a:gd name="csX13" fmla="*/ 298145 w 1264989"/>
                <a:gd name="csY13" fmla="*/ 284926 h 433734"/>
                <a:gd name="csX14" fmla="*/ 275955 w 1264989"/>
                <a:gd name="csY14" fmla="*/ 298513 h 433734"/>
                <a:gd name="csX15" fmla="*/ 185539 w 1264989"/>
                <a:gd name="csY15" fmla="*/ 294750 h 433734"/>
                <a:gd name="csX16" fmla="*/ 160866 w 1264989"/>
                <a:gd name="csY16" fmla="*/ 251870 h 433734"/>
                <a:gd name="csX17" fmla="*/ 157887 w 1264989"/>
                <a:gd name="csY17" fmla="*/ 189888 h 433734"/>
                <a:gd name="csX18" fmla="*/ 140827 w 1264989"/>
                <a:gd name="csY18" fmla="*/ 164173 h 433734"/>
                <a:gd name="csX19" fmla="*/ 134752 w 1264989"/>
                <a:gd name="csY19" fmla="*/ 241703 h 433734"/>
                <a:gd name="csX20" fmla="*/ 157519 w 1264989"/>
                <a:gd name="csY20" fmla="*/ 362579 h 433734"/>
                <a:gd name="csX21" fmla="*/ 130192 w 1264989"/>
                <a:gd name="csY21" fmla="*/ 402303 h 433734"/>
                <a:gd name="csX22" fmla="*/ 32156 w 1264989"/>
                <a:gd name="csY22" fmla="*/ 365729 h 433734"/>
                <a:gd name="csX23" fmla="*/ 194 w 1264989"/>
                <a:gd name="csY23" fmla="*/ 292770 h 433734"/>
                <a:gd name="csX24" fmla="*/ 52109 w 1264989"/>
                <a:gd name="csY24" fmla="*/ 179359 h 433734"/>
                <a:gd name="csX25" fmla="*/ 63553 w 1264989"/>
                <a:gd name="csY25" fmla="*/ 103564 h 433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64989" h="433734">
                  <a:moveTo>
                    <a:pt x="63553" y="103551"/>
                  </a:moveTo>
                  <a:cubicBezTo>
                    <a:pt x="63553" y="103551"/>
                    <a:pt x="137443" y="44198"/>
                    <a:pt x="256180" y="18214"/>
                  </a:cubicBezTo>
                  <a:cubicBezTo>
                    <a:pt x="374916" y="-7776"/>
                    <a:pt x="560481" y="-1053"/>
                    <a:pt x="640342" y="8470"/>
                  </a:cubicBezTo>
                  <a:cubicBezTo>
                    <a:pt x="720202" y="17994"/>
                    <a:pt x="829768" y="25887"/>
                    <a:pt x="944992" y="69110"/>
                  </a:cubicBezTo>
                  <a:cubicBezTo>
                    <a:pt x="1060217" y="112340"/>
                    <a:pt x="1113026" y="158400"/>
                    <a:pt x="1146985" y="193050"/>
                  </a:cubicBezTo>
                  <a:cubicBezTo>
                    <a:pt x="1180945" y="227700"/>
                    <a:pt x="1217124" y="269642"/>
                    <a:pt x="1235514" y="312013"/>
                  </a:cubicBezTo>
                  <a:cubicBezTo>
                    <a:pt x="1253897" y="354385"/>
                    <a:pt x="1273568" y="421288"/>
                    <a:pt x="1261039" y="431320"/>
                  </a:cubicBezTo>
                  <a:cubicBezTo>
                    <a:pt x="1248509" y="441359"/>
                    <a:pt x="1233522" y="417856"/>
                    <a:pt x="1225675" y="401818"/>
                  </a:cubicBezTo>
                  <a:cubicBezTo>
                    <a:pt x="1217829" y="385781"/>
                    <a:pt x="1164903" y="279852"/>
                    <a:pt x="1094642" y="234478"/>
                  </a:cubicBezTo>
                  <a:cubicBezTo>
                    <a:pt x="1024387" y="189103"/>
                    <a:pt x="943822" y="157027"/>
                    <a:pt x="885391" y="146732"/>
                  </a:cubicBezTo>
                  <a:cubicBezTo>
                    <a:pt x="826961" y="136442"/>
                    <a:pt x="673756" y="120692"/>
                    <a:pt x="558066" y="129530"/>
                  </a:cubicBezTo>
                  <a:cubicBezTo>
                    <a:pt x="442376" y="138360"/>
                    <a:pt x="386520" y="176534"/>
                    <a:pt x="365562" y="188454"/>
                  </a:cubicBezTo>
                  <a:cubicBezTo>
                    <a:pt x="344604" y="200373"/>
                    <a:pt x="327704" y="223728"/>
                    <a:pt x="321077" y="240894"/>
                  </a:cubicBezTo>
                  <a:cubicBezTo>
                    <a:pt x="314457" y="258060"/>
                    <a:pt x="307168" y="276494"/>
                    <a:pt x="298145" y="284926"/>
                  </a:cubicBezTo>
                  <a:cubicBezTo>
                    <a:pt x="289122" y="293359"/>
                    <a:pt x="284647" y="295779"/>
                    <a:pt x="275955" y="298513"/>
                  </a:cubicBezTo>
                  <a:cubicBezTo>
                    <a:pt x="267263" y="301240"/>
                    <a:pt x="199613" y="302576"/>
                    <a:pt x="185539" y="294750"/>
                  </a:cubicBezTo>
                  <a:cubicBezTo>
                    <a:pt x="171464" y="286924"/>
                    <a:pt x="163845" y="264304"/>
                    <a:pt x="160866" y="251870"/>
                  </a:cubicBezTo>
                  <a:cubicBezTo>
                    <a:pt x="157887" y="239435"/>
                    <a:pt x="163514" y="208867"/>
                    <a:pt x="157887" y="189888"/>
                  </a:cubicBezTo>
                  <a:cubicBezTo>
                    <a:pt x="152253" y="170902"/>
                    <a:pt x="147288" y="163689"/>
                    <a:pt x="140827" y="164173"/>
                  </a:cubicBezTo>
                  <a:cubicBezTo>
                    <a:pt x="134366" y="164657"/>
                    <a:pt x="127715" y="201005"/>
                    <a:pt x="134752" y="241703"/>
                  </a:cubicBezTo>
                  <a:cubicBezTo>
                    <a:pt x="141789" y="282401"/>
                    <a:pt x="162159" y="331826"/>
                    <a:pt x="157519" y="362579"/>
                  </a:cubicBezTo>
                  <a:cubicBezTo>
                    <a:pt x="152885" y="393325"/>
                    <a:pt x="145100" y="398362"/>
                    <a:pt x="130192" y="402303"/>
                  </a:cubicBezTo>
                  <a:cubicBezTo>
                    <a:pt x="115290" y="406243"/>
                    <a:pt x="51447" y="387202"/>
                    <a:pt x="32156" y="365729"/>
                  </a:cubicBezTo>
                  <a:cubicBezTo>
                    <a:pt x="12865" y="344261"/>
                    <a:pt x="-1877" y="308655"/>
                    <a:pt x="194" y="292770"/>
                  </a:cubicBezTo>
                  <a:cubicBezTo>
                    <a:pt x="2266" y="276880"/>
                    <a:pt x="42007" y="207439"/>
                    <a:pt x="52109" y="179359"/>
                  </a:cubicBezTo>
                  <a:cubicBezTo>
                    <a:pt x="62211" y="151279"/>
                    <a:pt x="70940" y="116065"/>
                    <a:pt x="63553" y="103564"/>
                  </a:cubicBezTo>
                  <a:close/>
                </a:path>
              </a:pathLst>
            </a:custGeom>
            <a:solidFill>
              <a:schemeClr val="accent2">
                <a:lumMod val="60000"/>
                <a:lumOff val="40000"/>
              </a:schemeClr>
            </a:solidFill>
            <a:ln w="3175" cap="flat">
              <a:solidFill>
                <a:schemeClr val="tx1"/>
              </a:solidFill>
              <a:prstDash val="solid"/>
              <a:miter/>
            </a:ln>
          </p:spPr>
          <p:txBody>
            <a:bodyPr/>
            <a:lstStyle/>
            <a:p>
              <a:endParaRPr lang="en-US"/>
            </a:p>
          </p:txBody>
        </p:sp>
        <p:sp>
          <p:nvSpPr>
            <p:cNvPr id="926" name="Freeform 52">
              <a:extLst>
                <a:ext uri="{FF2B5EF4-FFF2-40B4-BE49-F238E27FC236}">
                  <a16:creationId xmlns:a16="http://schemas.microsoft.com/office/drawing/2014/main" id="{93D0CD37-3E77-1448-C549-EBE478475EDC}"/>
                </a:ext>
              </a:extLst>
            </p:cNvPr>
            <p:cNvSpPr/>
            <p:nvPr/>
          </p:nvSpPr>
          <p:spPr>
            <a:xfrm>
              <a:off x="8907704" y="2244116"/>
              <a:ext cx="822898" cy="676181"/>
            </a:xfrm>
            <a:custGeom>
              <a:avLst/>
              <a:gdLst>
                <a:gd name="csX0" fmla="*/ 0 w 1462553"/>
                <a:gd name="csY0" fmla="*/ 631068 h 1201790"/>
                <a:gd name="csX1" fmla="*/ 2483 w 1462553"/>
                <a:gd name="csY1" fmla="*/ 547857 h 1201790"/>
                <a:gd name="csX2" fmla="*/ 34775 w 1462553"/>
                <a:gd name="csY2" fmla="*/ 430377 h 1201790"/>
                <a:gd name="csX3" fmla="*/ 108720 w 1462553"/>
                <a:gd name="csY3" fmla="*/ 310972 h 1201790"/>
                <a:gd name="csX4" fmla="*/ 182249 w 1462553"/>
                <a:gd name="csY4" fmla="*/ 217269 h 1201790"/>
                <a:gd name="csX5" fmla="*/ 289081 w 1462553"/>
                <a:gd name="csY5" fmla="*/ 116568 h 1201790"/>
                <a:gd name="csX6" fmla="*/ 420482 w 1462553"/>
                <a:gd name="csY6" fmla="*/ 36691 h 1201790"/>
                <a:gd name="csX7" fmla="*/ 577677 w 1462553"/>
                <a:gd name="csY7" fmla="*/ 2575 h 1201790"/>
                <a:gd name="csX8" fmla="*/ 750792 w 1462553"/>
                <a:gd name="csY8" fmla="*/ 4652 h 1201790"/>
                <a:gd name="csX9" fmla="*/ 913989 w 1462553"/>
                <a:gd name="csY9" fmla="*/ 21634 h 1201790"/>
                <a:gd name="csX10" fmla="*/ 1000666 w 1462553"/>
                <a:gd name="csY10" fmla="*/ 81116 h 1201790"/>
                <a:gd name="csX11" fmla="*/ 1059703 w 1462553"/>
                <a:gd name="csY11" fmla="*/ 186278 h 1201790"/>
                <a:gd name="csX12" fmla="*/ 1099707 w 1462553"/>
                <a:gd name="csY12" fmla="*/ 242524 h 1201790"/>
                <a:gd name="csX13" fmla="*/ 1145577 w 1462553"/>
                <a:gd name="csY13" fmla="*/ 286317 h 1201790"/>
                <a:gd name="csX14" fmla="*/ 1166198 w 1462553"/>
                <a:gd name="csY14" fmla="*/ 318718 h 1201790"/>
                <a:gd name="csX15" fmla="*/ 1183472 w 1462553"/>
                <a:gd name="csY15" fmla="*/ 328027 h 1201790"/>
                <a:gd name="csX16" fmla="*/ 1199459 w 1462553"/>
                <a:gd name="csY16" fmla="*/ 360189 h 1201790"/>
                <a:gd name="csX17" fmla="*/ 1217261 w 1462553"/>
                <a:gd name="csY17" fmla="*/ 409712 h 1201790"/>
                <a:gd name="csX18" fmla="*/ 1269604 w 1462553"/>
                <a:gd name="csY18" fmla="*/ 434072 h 1201790"/>
                <a:gd name="csX19" fmla="*/ 1285352 w 1462553"/>
                <a:gd name="csY19" fmla="*/ 451912 h 1201790"/>
                <a:gd name="csX20" fmla="*/ 1315566 w 1462553"/>
                <a:gd name="csY20" fmla="*/ 450710 h 1201790"/>
                <a:gd name="csX21" fmla="*/ 1328739 w 1462553"/>
                <a:gd name="csY21" fmla="*/ 481885 h 1201790"/>
                <a:gd name="csX22" fmla="*/ 1349348 w 1462553"/>
                <a:gd name="csY22" fmla="*/ 499296 h 1201790"/>
                <a:gd name="csX23" fmla="*/ 1354963 w 1462553"/>
                <a:gd name="csY23" fmla="*/ 525722 h 1201790"/>
                <a:gd name="csX24" fmla="*/ 1372703 w 1462553"/>
                <a:gd name="csY24" fmla="*/ 547422 h 1201790"/>
                <a:gd name="csX25" fmla="*/ 1379844 w 1462553"/>
                <a:gd name="csY25" fmla="*/ 584731 h 1201790"/>
                <a:gd name="csX26" fmla="*/ 1417372 w 1462553"/>
                <a:gd name="csY26" fmla="*/ 614190 h 1201790"/>
                <a:gd name="csX27" fmla="*/ 1435578 w 1462553"/>
                <a:gd name="csY27" fmla="*/ 647896 h 1201790"/>
                <a:gd name="csX28" fmla="*/ 1437227 w 1462553"/>
                <a:gd name="csY28" fmla="*/ 682056 h 1201790"/>
                <a:gd name="csX29" fmla="*/ 1449112 w 1462553"/>
                <a:gd name="csY29" fmla="*/ 707789 h 1201790"/>
                <a:gd name="csX30" fmla="*/ 1456793 w 1462553"/>
                <a:gd name="csY30" fmla="*/ 780710 h 1201790"/>
                <a:gd name="csX31" fmla="*/ 1458215 w 1462553"/>
                <a:gd name="csY31" fmla="*/ 899821 h 1201790"/>
                <a:gd name="csX32" fmla="*/ 1459607 w 1462553"/>
                <a:gd name="csY32" fmla="*/ 1025722 h 1201790"/>
                <a:gd name="csX33" fmla="*/ 1457909 w 1462553"/>
                <a:gd name="csY33" fmla="*/ 1106861 h 1201790"/>
                <a:gd name="csX34" fmla="*/ 1459975 w 1462553"/>
                <a:gd name="csY34" fmla="*/ 1181933 h 1201790"/>
                <a:gd name="csX35" fmla="*/ 1461967 w 1462553"/>
                <a:gd name="csY35" fmla="*/ 1199945 h 1201790"/>
                <a:gd name="csX36" fmla="*/ 1328157 w 1462553"/>
                <a:gd name="csY36" fmla="*/ 1199252 h 1201790"/>
                <a:gd name="csX37" fmla="*/ 1303349 w 1462553"/>
                <a:gd name="csY37" fmla="*/ 1074791 h 1201790"/>
                <a:gd name="csX38" fmla="*/ 1257221 w 1462553"/>
                <a:gd name="csY38" fmla="*/ 952353 h 1201790"/>
                <a:gd name="csX39" fmla="*/ 1190497 w 1462553"/>
                <a:gd name="csY39" fmla="*/ 881099 h 1201790"/>
                <a:gd name="csX40" fmla="*/ 1168951 w 1462553"/>
                <a:gd name="csY40" fmla="*/ 863774 h 1201790"/>
                <a:gd name="csX41" fmla="*/ 1149746 w 1462553"/>
                <a:gd name="csY41" fmla="*/ 847865 h 1201790"/>
                <a:gd name="csX42" fmla="*/ 1131362 w 1462553"/>
                <a:gd name="csY42" fmla="*/ 839505 h 1201790"/>
                <a:gd name="csX43" fmla="*/ 1116491 w 1462553"/>
                <a:gd name="csY43" fmla="*/ 823939 h 1201790"/>
                <a:gd name="csX44" fmla="*/ 1099805 w 1462553"/>
                <a:gd name="csY44" fmla="*/ 819993 h 1201790"/>
                <a:gd name="csX45" fmla="*/ 1080894 w 1462553"/>
                <a:gd name="csY45" fmla="*/ 807902 h 1201790"/>
                <a:gd name="csX46" fmla="*/ 1062922 w 1462553"/>
                <a:gd name="csY46" fmla="*/ 806700 h 1201790"/>
                <a:gd name="csX47" fmla="*/ 1047051 w 1462553"/>
                <a:gd name="csY47" fmla="*/ 790620 h 1201790"/>
                <a:gd name="csX48" fmla="*/ 1024744 w 1462553"/>
                <a:gd name="csY48" fmla="*/ 787102 h 1201790"/>
                <a:gd name="csX49" fmla="*/ 1004724 w 1462553"/>
                <a:gd name="csY49" fmla="*/ 773123 h 1201790"/>
                <a:gd name="csX50" fmla="*/ 985752 w 1462553"/>
                <a:gd name="csY50" fmla="*/ 774625 h 1201790"/>
                <a:gd name="csX51" fmla="*/ 969171 w 1462553"/>
                <a:gd name="csY51" fmla="*/ 767503 h 1201790"/>
                <a:gd name="csX52" fmla="*/ 951903 w 1462553"/>
                <a:gd name="csY52" fmla="*/ 767546 h 1201790"/>
                <a:gd name="csX53" fmla="*/ 930883 w 1462553"/>
                <a:gd name="csY53" fmla="*/ 759316 h 1201790"/>
                <a:gd name="csX54" fmla="*/ 913321 w 1462553"/>
                <a:gd name="csY54" fmla="*/ 758329 h 1201790"/>
                <a:gd name="csX55" fmla="*/ 892945 w 1462553"/>
                <a:gd name="csY55" fmla="*/ 756999 h 1201790"/>
                <a:gd name="csX56" fmla="*/ 875677 w 1462553"/>
                <a:gd name="csY56" fmla="*/ 748984 h 1201790"/>
                <a:gd name="csX57" fmla="*/ 860573 w 1462553"/>
                <a:gd name="csY57" fmla="*/ 754603 h 1201790"/>
                <a:gd name="csX58" fmla="*/ 844647 w 1462553"/>
                <a:gd name="csY58" fmla="*/ 751000 h 1201790"/>
                <a:gd name="csX59" fmla="*/ 825504 w 1462553"/>
                <a:gd name="csY59" fmla="*/ 748683 h 1201790"/>
                <a:gd name="csX60" fmla="*/ 807586 w 1462553"/>
                <a:gd name="csY60" fmla="*/ 749241 h 1201790"/>
                <a:gd name="csX61" fmla="*/ 791366 w 1462553"/>
                <a:gd name="csY61" fmla="*/ 745595 h 1201790"/>
                <a:gd name="csX62" fmla="*/ 778138 w 1462553"/>
                <a:gd name="csY62" fmla="*/ 748726 h 1201790"/>
                <a:gd name="csX63" fmla="*/ 764321 w 1462553"/>
                <a:gd name="csY63" fmla="*/ 745595 h 1201790"/>
                <a:gd name="csX64" fmla="*/ 747629 w 1462553"/>
                <a:gd name="csY64" fmla="*/ 748745 h 1201790"/>
                <a:gd name="csX65" fmla="*/ 719763 w 1462553"/>
                <a:gd name="csY65" fmla="*/ 753678 h 1201790"/>
                <a:gd name="csX66" fmla="*/ 703543 w 1462553"/>
                <a:gd name="csY66" fmla="*/ 748316 h 1201790"/>
                <a:gd name="csX67" fmla="*/ 689021 w 1462553"/>
                <a:gd name="csY67" fmla="*/ 755608 h 1201790"/>
                <a:gd name="csX68" fmla="*/ 674266 w 1462553"/>
                <a:gd name="csY68" fmla="*/ 751919 h 1201790"/>
                <a:gd name="csX69" fmla="*/ 658574 w 1462553"/>
                <a:gd name="csY69" fmla="*/ 758654 h 1201790"/>
                <a:gd name="csX70" fmla="*/ 642299 w 1462553"/>
                <a:gd name="csY70" fmla="*/ 755351 h 1201790"/>
                <a:gd name="csX71" fmla="*/ 627544 w 1462553"/>
                <a:gd name="csY71" fmla="*/ 763667 h 1201790"/>
                <a:gd name="csX72" fmla="*/ 614898 w 1462553"/>
                <a:gd name="csY72" fmla="*/ 761780 h 1201790"/>
                <a:gd name="csX73" fmla="*/ 605532 w 1462553"/>
                <a:gd name="csY73" fmla="*/ 769330 h 1201790"/>
                <a:gd name="csX74" fmla="*/ 590716 w 1462553"/>
                <a:gd name="csY74" fmla="*/ 766327 h 1201790"/>
                <a:gd name="csX75" fmla="*/ 568997 w 1462553"/>
                <a:gd name="csY75" fmla="*/ 770660 h 1201790"/>
                <a:gd name="csX76" fmla="*/ 553047 w 1462553"/>
                <a:gd name="csY76" fmla="*/ 778007 h 1201790"/>
                <a:gd name="csX77" fmla="*/ 531065 w 1462553"/>
                <a:gd name="csY77" fmla="*/ 783523 h 1201790"/>
                <a:gd name="csX78" fmla="*/ 497204 w 1462553"/>
                <a:gd name="csY78" fmla="*/ 800535 h 1201790"/>
                <a:gd name="csX79" fmla="*/ 467559 w 1462553"/>
                <a:gd name="csY79" fmla="*/ 818700 h 1201790"/>
                <a:gd name="csX80" fmla="*/ 440606 w 1462553"/>
                <a:gd name="csY80" fmla="*/ 838323 h 1201790"/>
                <a:gd name="csX81" fmla="*/ 421603 w 1462553"/>
                <a:gd name="csY81" fmla="*/ 859337 h 1201790"/>
                <a:gd name="csX82" fmla="*/ 410852 w 1462553"/>
                <a:gd name="csY82" fmla="*/ 867439 h 1201790"/>
                <a:gd name="csX83" fmla="*/ 391886 w 1462553"/>
                <a:gd name="csY83" fmla="*/ 872157 h 1201790"/>
                <a:gd name="csX84" fmla="*/ 361910 w 1462553"/>
                <a:gd name="csY84" fmla="*/ 898105 h 1201790"/>
                <a:gd name="csX85" fmla="*/ 363081 w 1462553"/>
                <a:gd name="csY85" fmla="*/ 880694 h 1201790"/>
                <a:gd name="csX86" fmla="*/ 394056 w 1462553"/>
                <a:gd name="csY86" fmla="*/ 845573 h 1201790"/>
                <a:gd name="csX87" fmla="*/ 453485 w 1462553"/>
                <a:gd name="csY87" fmla="*/ 767436 h 1201790"/>
                <a:gd name="csX88" fmla="*/ 638621 w 1462553"/>
                <a:gd name="csY88" fmla="*/ 714132 h 1201790"/>
                <a:gd name="csX89" fmla="*/ 900810 w 1462553"/>
                <a:gd name="csY89" fmla="*/ 722178 h 1201790"/>
                <a:gd name="csX90" fmla="*/ 1137271 w 1462553"/>
                <a:gd name="csY90" fmla="*/ 794548 h 1201790"/>
                <a:gd name="csX91" fmla="*/ 1242160 w 1462553"/>
                <a:gd name="csY91" fmla="*/ 885474 h 1201790"/>
                <a:gd name="csX92" fmla="*/ 1306451 w 1462553"/>
                <a:gd name="csY92" fmla="*/ 986157 h 1201790"/>
                <a:gd name="csX93" fmla="*/ 1342403 w 1462553"/>
                <a:gd name="csY93" fmla="*/ 1017124 h 1201790"/>
                <a:gd name="csX94" fmla="*/ 1331277 w 1462553"/>
                <a:gd name="csY94" fmla="*/ 931866 h 1201790"/>
                <a:gd name="csX95" fmla="*/ 1261108 w 1462553"/>
                <a:gd name="csY95" fmla="*/ 809287 h 1201790"/>
                <a:gd name="csX96" fmla="*/ 1116381 w 1462553"/>
                <a:gd name="csY96" fmla="*/ 694901 h 1201790"/>
                <a:gd name="csX97" fmla="*/ 913443 w 1462553"/>
                <a:gd name="csY97" fmla="*/ 618413 h 1201790"/>
                <a:gd name="csX98" fmla="*/ 664244 w 1462553"/>
                <a:gd name="csY98" fmla="*/ 588844 h 1201790"/>
                <a:gd name="csX99" fmla="*/ 422437 w 1462553"/>
                <a:gd name="csY99" fmla="*/ 592839 h 1201790"/>
                <a:gd name="csX100" fmla="*/ 238674 w 1462553"/>
                <a:gd name="csY100" fmla="*/ 636804 h 1201790"/>
                <a:gd name="csX101" fmla="*/ 146873 w 1462553"/>
                <a:gd name="csY101" fmla="*/ 685310 h 1201790"/>
                <a:gd name="csX102" fmla="*/ 81908 w 1462553"/>
                <a:gd name="csY102" fmla="*/ 649802 h 1201790"/>
                <a:gd name="csX103" fmla="*/ 0 w 1462553"/>
                <a:gd name="csY103" fmla="*/ 631092 h 1201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Lst>
              <a:rect l="l" t="t" r="r" b="b"/>
              <a:pathLst>
                <a:path w="1462553" h="1201790">
                  <a:moveTo>
                    <a:pt x="0" y="631068"/>
                  </a:moveTo>
                  <a:cubicBezTo>
                    <a:pt x="0" y="631068"/>
                    <a:pt x="1821" y="585277"/>
                    <a:pt x="2483" y="547857"/>
                  </a:cubicBezTo>
                  <a:cubicBezTo>
                    <a:pt x="3145" y="510437"/>
                    <a:pt x="23680" y="455913"/>
                    <a:pt x="34775" y="430377"/>
                  </a:cubicBezTo>
                  <a:cubicBezTo>
                    <a:pt x="45870" y="404846"/>
                    <a:pt x="78169" y="350634"/>
                    <a:pt x="108720" y="310972"/>
                  </a:cubicBezTo>
                  <a:cubicBezTo>
                    <a:pt x="139272" y="271309"/>
                    <a:pt x="182249" y="217269"/>
                    <a:pt x="182249" y="217269"/>
                  </a:cubicBezTo>
                  <a:cubicBezTo>
                    <a:pt x="182249" y="217269"/>
                    <a:pt x="225655" y="164234"/>
                    <a:pt x="289081" y="116568"/>
                  </a:cubicBezTo>
                  <a:cubicBezTo>
                    <a:pt x="352507" y="68896"/>
                    <a:pt x="380741" y="57013"/>
                    <a:pt x="420482" y="36691"/>
                  </a:cubicBezTo>
                  <a:cubicBezTo>
                    <a:pt x="460228" y="16376"/>
                    <a:pt x="528491" y="10155"/>
                    <a:pt x="577677" y="2575"/>
                  </a:cubicBezTo>
                  <a:cubicBezTo>
                    <a:pt x="626858" y="-5006"/>
                    <a:pt x="718831" y="6779"/>
                    <a:pt x="750792" y="4652"/>
                  </a:cubicBezTo>
                  <a:cubicBezTo>
                    <a:pt x="782754" y="2526"/>
                    <a:pt x="884927" y="13930"/>
                    <a:pt x="913989" y="21634"/>
                  </a:cubicBezTo>
                  <a:cubicBezTo>
                    <a:pt x="943051" y="29337"/>
                    <a:pt x="972352" y="45755"/>
                    <a:pt x="1000666" y="81116"/>
                  </a:cubicBezTo>
                  <a:cubicBezTo>
                    <a:pt x="1028980" y="116476"/>
                    <a:pt x="1059703" y="186278"/>
                    <a:pt x="1059703" y="186278"/>
                  </a:cubicBezTo>
                  <a:cubicBezTo>
                    <a:pt x="1059703" y="186278"/>
                    <a:pt x="1077186" y="225481"/>
                    <a:pt x="1099707" y="242524"/>
                  </a:cubicBezTo>
                  <a:cubicBezTo>
                    <a:pt x="1122228" y="259567"/>
                    <a:pt x="1135230" y="269152"/>
                    <a:pt x="1145577" y="286317"/>
                  </a:cubicBezTo>
                  <a:cubicBezTo>
                    <a:pt x="1155931" y="303477"/>
                    <a:pt x="1160111" y="313748"/>
                    <a:pt x="1166198" y="318718"/>
                  </a:cubicBezTo>
                  <a:cubicBezTo>
                    <a:pt x="1172285" y="323694"/>
                    <a:pt x="1183472" y="328027"/>
                    <a:pt x="1183472" y="328027"/>
                  </a:cubicBezTo>
                  <a:lnTo>
                    <a:pt x="1199459" y="360189"/>
                  </a:lnTo>
                  <a:cubicBezTo>
                    <a:pt x="1199459" y="360189"/>
                    <a:pt x="1200575" y="392987"/>
                    <a:pt x="1217261" y="409712"/>
                  </a:cubicBezTo>
                  <a:cubicBezTo>
                    <a:pt x="1233946" y="426436"/>
                    <a:pt x="1269604" y="434072"/>
                    <a:pt x="1269604" y="434072"/>
                  </a:cubicBezTo>
                  <a:cubicBezTo>
                    <a:pt x="1269604" y="434072"/>
                    <a:pt x="1275403" y="448222"/>
                    <a:pt x="1285352" y="451912"/>
                  </a:cubicBezTo>
                  <a:cubicBezTo>
                    <a:pt x="1295307" y="455601"/>
                    <a:pt x="1315566" y="450710"/>
                    <a:pt x="1315566" y="450710"/>
                  </a:cubicBezTo>
                  <a:cubicBezTo>
                    <a:pt x="1315566" y="450710"/>
                    <a:pt x="1320715" y="472154"/>
                    <a:pt x="1328739" y="481885"/>
                  </a:cubicBezTo>
                  <a:cubicBezTo>
                    <a:pt x="1336763" y="491623"/>
                    <a:pt x="1349348" y="499296"/>
                    <a:pt x="1349348" y="499296"/>
                  </a:cubicBezTo>
                  <a:cubicBezTo>
                    <a:pt x="1349348" y="499296"/>
                    <a:pt x="1348116" y="513023"/>
                    <a:pt x="1354963" y="525722"/>
                  </a:cubicBezTo>
                  <a:cubicBezTo>
                    <a:pt x="1361810" y="538413"/>
                    <a:pt x="1372703" y="547422"/>
                    <a:pt x="1372703" y="547422"/>
                  </a:cubicBezTo>
                  <a:cubicBezTo>
                    <a:pt x="1372703" y="547422"/>
                    <a:pt x="1368547" y="567278"/>
                    <a:pt x="1379844" y="584731"/>
                  </a:cubicBezTo>
                  <a:cubicBezTo>
                    <a:pt x="1391148" y="602185"/>
                    <a:pt x="1408594" y="610379"/>
                    <a:pt x="1417372" y="614190"/>
                  </a:cubicBezTo>
                  <a:cubicBezTo>
                    <a:pt x="1426156" y="618008"/>
                    <a:pt x="1433886" y="631730"/>
                    <a:pt x="1435578" y="647896"/>
                  </a:cubicBezTo>
                  <a:cubicBezTo>
                    <a:pt x="1437276" y="664063"/>
                    <a:pt x="1433947" y="670522"/>
                    <a:pt x="1437227" y="682056"/>
                  </a:cubicBezTo>
                  <a:cubicBezTo>
                    <a:pt x="1440506" y="693589"/>
                    <a:pt x="1449112" y="707789"/>
                    <a:pt x="1449112" y="707789"/>
                  </a:cubicBezTo>
                  <a:cubicBezTo>
                    <a:pt x="1449112" y="707789"/>
                    <a:pt x="1453986" y="756993"/>
                    <a:pt x="1456793" y="780710"/>
                  </a:cubicBezTo>
                  <a:cubicBezTo>
                    <a:pt x="1459601" y="804427"/>
                    <a:pt x="1458215" y="899821"/>
                    <a:pt x="1458215" y="899821"/>
                  </a:cubicBezTo>
                  <a:lnTo>
                    <a:pt x="1459607" y="1025722"/>
                  </a:lnTo>
                  <a:lnTo>
                    <a:pt x="1457909" y="1106861"/>
                  </a:lnTo>
                  <a:lnTo>
                    <a:pt x="1459975" y="1181933"/>
                  </a:lnTo>
                  <a:cubicBezTo>
                    <a:pt x="1459975" y="1181933"/>
                    <a:pt x="1464033" y="1198155"/>
                    <a:pt x="1461967" y="1199945"/>
                  </a:cubicBezTo>
                  <a:cubicBezTo>
                    <a:pt x="1459778" y="1201838"/>
                    <a:pt x="1328402" y="1203187"/>
                    <a:pt x="1328157" y="1199252"/>
                  </a:cubicBezTo>
                  <a:cubicBezTo>
                    <a:pt x="1327826" y="1193945"/>
                    <a:pt x="1313476" y="1106138"/>
                    <a:pt x="1303349" y="1074791"/>
                  </a:cubicBezTo>
                  <a:cubicBezTo>
                    <a:pt x="1293222" y="1043439"/>
                    <a:pt x="1280411" y="989748"/>
                    <a:pt x="1257221" y="952353"/>
                  </a:cubicBezTo>
                  <a:cubicBezTo>
                    <a:pt x="1234038" y="914958"/>
                    <a:pt x="1204964" y="887190"/>
                    <a:pt x="1190497" y="881099"/>
                  </a:cubicBezTo>
                  <a:cubicBezTo>
                    <a:pt x="1176037" y="875007"/>
                    <a:pt x="1172285" y="868836"/>
                    <a:pt x="1168951" y="863774"/>
                  </a:cubicBezTo>
                  <a:cubicBezTo>
                    <a:pt x="1165610" y="858712"/>
                    <a:pt x="1153902" y="849409"/>
                    <a:pt x="1149746" y="847865"/>
                  </a:cubicBezTo>
                  <a:cubicBezTo>
                    <a:pt x="1145590" y="846320"/>
                    <a:pt x="1134464" y="842674"/>
                    <a:pt x="1131362" y="839505"/>
                  </a:cubicBezTo>
                  <a:cubicBezTo>
                    <a:pt x="1128260" y="836331"/>
                    <a:pt x="1121468" y="825913"/>
                    <a:pt x="1116491" y="823939"/>
                  </a:cubicBezTo>
                  <a:cubicBezTo>
                    <a:pt x="1111513" y="821966"/>
                    <a:pt x="1104666" y="821666"/>
                    <a:pt x="1099805" y="819993"/>
                  </a:cubicBezTo>
                  <a:cubicBezTo>
                    <a:pt x="1094944" y="818320"/>
                    <a:pt x="1084057" y="809225"/>
                    <a:pt x="1080894" y="807902"/>
                  </a:cubicBezTo>
                  <a:cubicBezTo>
                    <a:pt x="1077731" y="806572"/>
                    <a:pt x="1066961" y="810304"/>
                    <a:pt x="1062922" y="806700"/>
                  </a:cubicBezTo>
                  <a:cubicBezTo>
                    <a:pt x="1058882" y="803097"/>
                    <a:pt x="1052617" y="793145"/>
                    <a:pt x="1047051" y="790620"/>
                  </a:cubicBezTo>
                  <a:cubicBezTo>
                    <a:pt x="1041491" y="788089"/>
                    <a:pt x="1029078" y="790534"/>
                    <a:pt x="1024744" y="787102"/>
                  </a:cubicBezTo>
                  <a:cubicBezTo>
                    <a:pt x="1020410" y="783670"/>
                    <a:pt x="1008586" y="773252"/>
                    <a:pt x="1004724" y="773123"/>
                  </a:cubicBezTo>
                  <a:cubicBezTo>
                    <a:pt x="1000862" y="772995"/>
                    <a:pt x="988327" y="775483"/>
                    <a:pt x="985752" y="774625"/>
                  </a:cubicBezTo>
                  <a:cubicBezTo>
                    <a:pt x="983177" y="773767"/>
                    <a:pt x="973566" y="768447"/>
                    <a:pt x="969171" y="767503"/>
                  </a:cubicBezTo>
                  <a:cubicBezTo>
                    <a:pt x="964781" y="766560"/>
                    <a:pt x="957695" y="771708"/>
                    <a:pt x="951903" y="767546"/>
                  </a:cubicBezTo>
                  <a:cubicBezTo>
                    <a:pt x="946104" y="763385"/>
                    <a:pt x="934224" y="759439"/>
                    <a:pt x="930883" y="759316"/>
                  </a:cubicBezTo>
                  <a:cubicBezTo>
                    <a:pt x="927542" y="759187"/>
                    <a:pt x="916889" y="760431"/>
                    <a:pt x="913321" y="758329"/>
                  </a:cubicBezTo>
                  <a:cubicBezTo>
                    <a:pt x="909753" y="756227"/>
                    <a:pt x="899038" y="758372"/>
                    <a:pt x="892945" y="756999"/>
                  </a:cubicBezTo>
                  <a:cubicBezTo>
                    <a:pt x="886852" y="755627"/>
                    <a:pt x="878895" y="749149"/>
                    <a:pt x="875677" y="748984"/>
                  </a:cubicBezTo>
                  <a:cubicBezTo>
                    <a:pt x="872459" y="748812"/>
                    <a:pt x="865023" y="757343"/>
                    <a:pt x="860573" y="754603"/>
                  </a:cubicBezTo>
                  <a:cubicBezTo>
                    <a:pt x="856123" y="751858"/>
                    <a:pt x="850269" y="750399"/>
                    <a:pt x="844647" y="751000"/>
                  </a:cubicBezTo>
                  <a:cubicBezTo>
                    <a:pt x="839026" y="751600"/>
                    <a:pt x="829893" y="750785"/>
                    <a:pt x="825504" y="748683"/>
                  </a:cubicBezTo>
                  <a:cubicBezTo>
                    <a:pt x="821109" y="746581"/>
                    <a:pt x="812913" y="749541"/>
                    <a:pt x="807586" y="749241"/>
                  </a:cubicBezTo>
                  <a:cubicBezTo>
                    <a:pt x="802259" y="748941"/>
                    <a:pt x="796816" y="745637"/>
                    <a:pt x="791366" y="745595"/>
                  </a:cubicBezTo>
                  <a:cubicBezTo>
                    <a:pt x="785923" y="745552"/>
                    <a:pt x="781411" y="749370"/>
                    <a:pt x="778138" y="748726"/>
                  </a:cubicBezTo>
                  <a:cubicBezTo>
                    <a:pt x="774858" y="748083"/>
                    <a:pt x="769709" y="744737"/>
                    <a:pt x="764321" y="745595"/>
                  </a:cubicBezTo>
                  <a:cubicBezTo>
                    <a:pt x="758933" y="746453"/>
                    <a:pt x="752141" y="751490"/>
                    <a:pt x="747629" y="748745"/>
                  </a:cubicBezTo>
                  <a:cubicBezTo>
                    <a:pt x="743118" y="745999"/>
                    <a:pt x="719763" y="753678"/>
                    <a:pt x="719763" y="753678"/>
                  </a:cubicBezTo>
                  <a:lnTo>
                    <a:pt x="703543" y="748316"/>
                  </a:lnTo>
                  <a:lnTo>
                    <a:pt x="689021" y="755608"/>
                  </a:lnTo>
                  <a:lnTo>
                    <a:pt x="674266" y="751919"/>
                  </a:lnTo>
                  <a:lnTo>
                    <a:pt x="658574" y="758654"/>
                  </a:lnTo>
                  <a:lnTo>
                    <a:pt x="642299" y="755351"/>
                  </a:lnTo>
                  <a:lnTo>
                    <a:pt x="627544" y="763667"/>
                  </a:lnTo>
                  <a:lnTo>
                    <a:pt x="614898" y="761780"/>
                  </a:lnTo>
                  <a:lnTo>
                    <a:pt x="605532" y="769330"/>
                  </a:lnTo>
                  <a:lnTo>
                    <a:pt x="590716" y="766327"/>
                  </a:lnTo>
                  <a:lnTo>
                    <a:pt x="568997" y="770660"/>
                  </a:lnTo>
                  <a:cubicBezTo>
                    <a:pt x="568997" y="770660"/>
                    <a:pt x="559257" y="777487"/>
                    <a:pt x="553047" y="778007"/>
                  </a:cubicBezTo>
                  <a:cubicBezTo>
                    <a:pt x="546838" y="778522"/>
                    <a:pt x="537109" y="780765"/>
                    <a:pt x="531065" y="783523"/>
                  </a:cubicBezTo>
                  <a:cubicBezTo>
                    <a:pt x="525021" y="786281"/>
                    <a:pt x="505436" y="795927"/>
                    <a:pt x="497204" y="800535"/>
                  </a:cubicBezTo>
                  <a:cubicBezTo>
                    <a:pt x="488965" y="805144"/>
                    <a:pt x="473107" y="813785"/>
                    <a:pt x="467559" y="818700"/>
                  </a:cubicBezTo>
                  <a:cubicBezTo>
                    <a:pt x="462012" y="823609"/>
                    <a:pt x="444585" y="835982"/>
                    <a:pt x="440606" y="838323"/>
                  </a:cubicBezTo>
                  <a:cubicBezTo>
                    <a:pt x="436634" y="840658"/>
                    <a:pt x="424957" y="856457"/>
                    <a:pt x="421603" y="859337"/>
                  </a:cubicBezTo>
                  <a:cubicBezTo>
                    <a:pt x="418250" y="862217"/>
                    <a:pt x="410852" y="867439"/>
                    <a:pt x="410852" y="867439"/>
                  </a:cubicBezTo>
                  <a:cubicBezTo>
                    <a:pt x="410852" y="867439"/>
                    <a:pt x="402717" y="868254"/>
                    <a:pt x="391886" y="872157"/>
                  </a:cubicBezTo>
                  <a:cubicBezTo>
                    <a:pt x="381054" y="876061"/>
                    <a:pt x="361910" y="898105"/>
                    <a:pt x="361910" y="898105"/>
                  </a:cubicBezTo>
                  <a:lnTo>
                    <a:pt x="363081" y="880694"/>
                  </a:lnTo>
                  <a:cubicBezTo>
                    <a:pt x="363081" y="880694"/>
                    <a:pt x="383101" y="869118"/>
                    <a:pt x="394056" y="845573"/>
                  </a:cubicBezTo>
                  <a:cubicBezTo>
                    <a:pt x="405004" y="822028"/>
                    <a:pt x="412029" y="792526"/>
                    <a:pt x="453485" y="767436"/>
                  </a:cubicBezTo>
                  <a:cubicBezTo>
                    <a:pt x="494936" y="742347"/>
                    <a:pt x="556069" y="721124"/>
                    <a:pt x="638621" y="714132"/>
                  </a:cubicBezTo>
                  <a:cubicBezTo>
                    <a:pt x="721172" y="707139"/>
                    <a:pt x="846070" y="714634"/>
                    <a:pt x="900810" y="722178"/>
                  </a:cubicBezTo>
                  <a:cubicBezTo>
                    <a:pt x="955550" y="729728"/>
                    <a:pt x="1082881" y="761485"/>
                    <a:pt x="1137271" y="794548"/>
                  </a:cubicBezTo>
                  <a:cubicBezTo>
                    <a:pt x="1191662" y="827610"/>
                    <a:pt x="1220730" y="855451"/>
                    <a:pt x="1242160" y="885474"/>
                  </a:cubicBezTo>
                  <a:cubicBezTo>
                    <a:pt x="1263591" y="915497"/>
                    <a:pt x="1293394" y="966859"/>
                    <a:pt x="1306451" y="986157"/>
                  </a:cubicBezTo>
                  <a:cubicBezTo>
                    <a:pt x="1319508" y="1005455"/>
                    <a:pt x="1334201" y="1032389"/>
                    <a:pt x="1342403" y="1017124"/>
                  </a:cubicBezTo>
                  <a:cubicBezTo>
                    <a:pt x="1350599" y="1001858"/>
                    <a:pt x="1344272" y="965707"/>
                    <a:pt x="1331277" y="931866"/>
                  </a:cubicBezTo>
                  <a:cubicBezTo>
                    <a:pt x="1318282" y="898025"/>
                    <a:pt x="1292377" y="846853"/>
                    <a:pt x="1261108" y="809287"/>
                  </a:cubicBezTo>
                  <a:cubicBezTo>
                    <a:pt x="1229839" y="771720"/>
                    <a:pt x="1157653" y="717239"/>
                    <a:pt x="1116381" y="694901"/>
                  </a:cubicBezTo>
                  <a:cubicBezTo>
                    <a:pt x="1075102" y="672557"/>
                    <a:pt x="975619" y="633121"/>
                    <a:pt x="913443" y="618413"/>
                  </a:cubicBezTo>
                  <a:cubicBezTo>
                    <a:pt x="851268" y="603705"/>
                    <a:pt x="736264" y="592784"/>
                    <a:pt x="664244" y="588844"/>
                  </a:cubicBezTo>
                  <a:cubicBezTo>
                    <a:pt x="592230" y="584897"/>
                    <a:pt x="482572" y="586319"/>
                    <a:pt x="422437" y="592839"/>
                  </a:cubicBezTo>
                  <a:cubicBezTo>
                    <a:pt x="362309" y="599360"/>
                    <a:pt x="287800" y="615962"/>
                    <a:pt x="238674" y="636804"/>
                  </a:cubicBezTo>
                  <a:cubicBezTo>
                    <a:pt x="189555" y="657647"/>
                    <a:pt x="146873" y="685310"/>
                    <a:pt x="146873" y="685310"/>
                  </a:cubicBezTo>
                  <a:cubicBezTo>
                    <a:pt x="146873" y="685310"/>
                    <a:pt x="119907" y="662365"/>
                    <a:pt x="81908" y="649802"/>
                  </a:cubicBezTo>
                  <a:cubicBezTo>
                    <a:pt x="43909" y="637239"/>
                    <a:pt x="821" y="635370"/>
                    <a:pt x="0" y="631092"/>
                  </a:cubicBezTo>
                  <a:close/>
                </a:path>
              </a:pathLst>
            </a:custGeom>
            <a:solidFill>
              <a:schemeClr val="accent4">
                <a:lumMod val="40000"/>
                <a:lumOff val="60000"/>
              </a:schemeClr>
            </a:solidFill>
            <a:ln w="3175" cap="flat">
              <a:noFill/>
              <a:prstDash val="solid"/>
              <a:miter/>
            </a:ln>
          </p:spPr>
          <p:txBody>
            <a:bodyPr/>
            <a:lstStyle/>
            <a:p>
              <a:endParaRPr lang="en-US"/>
            </a:p>
          </p:txBody>
        </p:sp>
        <p:sp>
          <p:nvSpPr>
            <p:cNvPr id="927" name="Freeform 53">
              <a:extLst>
                <a:ext uri="{FF2B5EF4-FFF2-40B4-BE49-F238E27FC236}">
                  <a16:creationId xmlns:a16="http://schemas.microsoft.com/office/drawing/2014/main" id="{A7F5F840-112B-5E46-D1D2-D0D607F700A6}"/>
                </a:ext>
              </a:extLst>
            </p:cNvPr>
            <p:cNvSpPr/>
            <p:nvPr/>
          </p:nvSpPr>
          <p:spPr>
            <a:xfrm>
              <a:off x="8977438" y="2612265"/>
              <a:ext cx="73908" cy="159944"/>
            </a:xfrm>
            <a:custGeom>
              <a:avLst/>
              <a:gdLst>
                <a:gd name="csX0" fmla="*/ 130925 w 131357"/>
                <a:gd name="csY0" fmla="*/ 102331 h 284272"/>
                <a:gd name="csX1" fmla="*/ 103880 w 131357"/>
                <a:gd name="csY1" fmla="*/ 75912 h 284272"/>
                <a:gd name="csX2" fmla="*/ 66880 w 131357"/>
                <a:gd name="csY2" fmla="*/ 113994 h 284272"/>
                <a:gd name="csX3" fmla="*/ 76130 w 131357"/>
                <a:gd name="csY3" fmla="*/ 224635 h 284272"/>
                <a:gd name="csX4" fmla="*/ 57863 w 131357"/>
                <a:gd name="csY4" fmla="*/ 283988 h 284272"/>
                <a:gd name="csX5" fmla="*/ 953 w 131357"/>
                <a:gd name="csY5" fmla="*/ 227638 h 284272"/>
                <a:gd name="csX6" fmla="*/ 25540 w 131357"/>
                <a:gd name="csY6" fmla="*/ 133028 h 284272"/>
                <a:gd name="csX7" fmla="*/ 46148 w 131357"/>
                <a:gd name="csY7" fmla="*/ 53433 h 284272"/>
                <a:gd name="csX8" fmla="*/ 66524 w 131357"/>
                <a:gd name="csY8" fmla="*/ 20928 h 284272"/>
                <a:gd name="csX9" fmla="*/ 111487 w 131357"/>
                <a:gd name="csY9" fmla="*/ 0 h 284272"/>
                <a:gd name="csX10" fmla="*/ 130925 w 131357"/>
                <a:gd name="csY10" fmla="*/ 102325 h 284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357" h="284272">
                  <a:moveTo>
                    <a:pt x="130925" y="102331"/>
                  </a:moveTo>
                  <a:cubicBezTo>
                    <a:pt x="130925" y="102331"/>
                    <a:pt x="121792" y="81403"/>
                    <a:pt x="103880" y="75912"/>
                  </a:cubicBezTo>
                  <a:cubicBezTo>
                    <a:pt x="85962" y="70421"/>
                    <a:pt x="69221" y="93837"/>
                    <a:pt x="66880" y="113994"/>
                  </a:cubicBezTo>
                  <a:cubicBezTo>
                    <a:pt x="64538" y="134150"/>
                    <a:pt x="71214" y="191358"/>
                    <a:pt x="76130" y="224635"/>
                  </a:cubicBezTo>
                  <a:cubicBezTo>
                    <a:pt x="81046" y="257918"/>
                    <a:pt x="82217" y="287506"/>
                    <a:pt x="57863" y="283988"/>
                  </a:cubicBezTo>
                  <a:cubicBezTo>
                    <a:pt x="33508" y="280470"/>
                    <a:pt x="5170" y="249853"/>
                    <a:pt x="953" y="227638"/>
                  </a:cubicBezTo>
                  <a:cubicBezTo>
                    <a:pt x="-3265" y="205422"/>
                    <a:pt x="6807" y="171802"/>
                    <a:pt x="25540" y="133028"/>
                  </a:cubicBezTo>
                  <a:cubicBezTo>
                    <a:pt x="44279" y="94260"/>
                    <a:pt x="45566" y="67161"/>
                    <a:pt x="46148" y="53433"/>
                  </a:cubicBezTo>
                  <a:cubicBezTo>
                    <a:pt x="46737" y="39706"/>
                    <a:pt x="55166" y="31819"/>
                    <a:pt x="66524" y="20928"/>
                  </a:cubicBezTo>
                  <a:cubicBezTo>
                    <a:pt x="77883" y="10038"/>
                    <a:pt x="111487" y="0"/>
                    <a:pt x="111487" y="0"/>
                  </a:cubicBezTo>
                  <a:cubicBezTo>
                    <a:pt x="111487" y="0"/>
                    <a:pt x="134787" y="76678"/>
                    <a:pt x="130925" y="102325"/>
                  </a:cubicBezTo>
                  <a:close/>
                </a:path>
              </a:pathLst>
            </a:custGeom>
            <a:solidFill>
              <a:schemeClr val="accent2"/>
            </a:solidFill>
            <a:ln w="3175" cap="flat">
              <a:noFill/>
              <a:prstDash val="solid"/>
              <a:miter/>
            </a:ln>
          </p:spPr>
          <p:txBody>
            <a:bodyPr/>
            <a:lstStyle/>
            <a:p>
              <a:endParaRPr lang="en-US"/>
            </a:p>
          </p:txBody>
        </p:sp>
        <p:sp>
          <p:nvSpPr>
            <p:cNvPr id="928" name="Freeform 54">
              <a:extLst>
                <a:ext uri="{FF2B5EF4-FFF2-40B4-BE49-F238E27FC236}">
                  <a16:creationId xmlns:a16="http://schemas.microsoft.com/office/drawing/2014/main" id="{18C68953-E9B0-E512-404E-A7F20B304C2E}"/>
                </a:ext>
              </a:extLst>
            </p:cNvPr>
            <p:cNvSpPr/>
            <p:nvPr/>
          </p:nvSpPr>
          <p:spPr>
            <a:xfrm>
              <a:off x="9033061" y="2583504"/>
              <a:ext cx="516246" cy="143944"/>
            </a:xfrm>
            <a:custGeom>
              <a:avLst/>
              <a:gdLst>
                <a:gd name="csX0" fmla="*/ 45219 w 917534"/>
                <a:gd name="csY0" fmla="*/ 237861 h 255835"/>
                <a:gd name="csX1" fmla="*/ 33872 w 917534"/>
                <a:gd name="csY1" fmla="*/ 184673 h 255835"/>
                <a:gd name="csX2" fmla="*/ 26087 w 917534"/>
                <a:gd name="csY2" fmla="*/ 122084 h 255835"/>
                <a:gd name="csX3" fmla="*/ 256 w 917534"/>
                <a:gd name="csY3" fmla="*/ 61561 h 255835"/>
                <a:gd name="csX4" fmla="*/ 198258 w 917534"/>
                <a:gd name="csY4" fmla="*/ 6663 h 255835"/>
                <a:gd name="csX5" fmla="*/ 432997 w 917534"/>
                <a:gd name="csY5" fmla="*/ 2177 h 255835"/>
                <a:gd name="csX6" fmla="*/ 659461 w 917534"/>
                <a:gd name="csY6" fmla="*/ 30349 h 255835"/>
                <a:gd name="csX7" fmla="*/ 859983 w 917534"/>
                <a:gd name="csY7" fmla="*/ 91767 h 255835"/>
                <a:gd name="csX8" fmla="*/ 917530 w 917534"/>
                <a:gd name="csY8" fmla="*/ 131614 h 255835"/>
                <a:gd name="csX9" fmla="*/ 778179 w 917534"/>
                <a:gd name="csY9" fmla="*/ 99771 h 255835"/>
                <a:gd name="csX10" fmla="*/ 601735 w 917534"/>
                <a:gd name="csY10" fmla="*/ 80669 h 255835"/>
                <a:gd name="csX11" fmla="*/ 438949 w 917534"/>
                <a:gd name="csY11" fmla="*/ 83457 h 255835"/>
                <a:gd name="csX12" fmla="*/ 245317 w 917534"/>
                <a:gd name="csY12" fmla="*/ 133262 h 255835"/>
                <a:gd name="csX13" fmla="*/ 169803 w 917534"/>
                <a:gd name="csY13" fmla="*/ 202709 h 255835"/>
                <a:gd name="csX14" fmla="*/ 145210 w 917534"/>
                <a:gd name="csY14" fmla="*/ 245951 h 255835"/>
                <a:gd name="csX15" fmla="*/ 128984 w 917534"/>
                <a:gd name="csY15" fmla="*/ 255836 h 255835"/>
                <a:gd name="csX16" fmla="*/ 45212 w 917534"/>
                <a:gd name="csY16" fmla="*/ 237873 h 255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17534" h="255835">
                  <a:moveTo>
                    <a:pt x="45219" y="237861"/>
                  </a:moveTo>
                  <a:cubicBezTo>
                    <a:pt x="45219" y="237861"/>
                    <a:pt x="34620" y="213360"/>
                    <a:pt x="33872" y="184673"/>
                  </a:cubicBezTo>
                  <a:cubicBezTo>
                    <a:pt x="33124" y="155986"/>
                    <a:pt x="33455" y="140341"/>
                    <a:pt x="26087" y="122084"/>
                  </a:cubicBezTo>
                  <a:cubicBezTo>
                    <a:pt x="18719" y="103834"/>
                    <a:pt x="-2564" y="71323"/>
                    <a:pt x="256" y="61561"/>
                  </a:cubicBezTo>
                  <a:cubicBezTo>
                    <a:pt x="3069" y="51792"/>
                    <a:pt x="114965" y="18307"/>
                    <a:pt x="198258" y="6663"/>
                  </a:cubicBezTo>
                  <a:cubicBezTo>
                    <a:pt x="281558" y="-4981"/>
                    <a:pt x="432997" y="2177"/>
                    <a:pt x="432997" y="2177"/>
                  </a:cubicBezTo>
                  <a:cubicBezTo>
                    <a:pt x="432997" y="2177"/>
                    <a:pt x="566145" y="9666"/>
                    <a:pt x="659461" y="30349"/>
                  </a:cubicBezTo>
                  <a:cubicBezTo>
                    <a:pt x="752776" y="51032"/>
                    <a:pt x="820825" y="73940"/>
                    <a:pt x="859983" y="91767"/>
                  </a:cubicBezTo>
                  <a:cubicBezTo>
                    <a:pt x="899147" y="109595"/>
                    <a:pt x="917861" y="125970"/>
                    <a:pt x="917530" y="131614"/>
                  </a:cubicBezTo>
                  <a:cubicBezTo>
                    <a:pt x="917199" y="137252"/>
                    <a:pt x="830013" y="105293"/>
                    <a:pt x="778179" y="99771"/>
                  </a:cubicBezTo>
                  <a:cubicBezTo>
                    <a:pt x="726344" y="94255"/>
                    <a:pt x="646613" y="82612"/>
                    <a:pt x="601735" y="80669"/>
                  </a:cubicBezTo>
                  <a:cubicBezTo>
                    <a:pt x="556858" y="78726"/>
                    <a:pt x="464781" y="81153"/>
                    <a:pt x="438949" y="83457"/>
                  </a:cubicBezTo>
                  <a:cubicBezTo>
                    <a:pt x="413112" y="85761"/>
                    <a:pt x="303110" y="97356"/>
                    <a:pt x="245317" y="133262"/>
                  </a:cubicBezTo>
                  <a:cubicBezTo>
                    <a:pt x="187525" y="169168"/>
                    <a:pt x="181560" y="182210"/>
                    <a:pt x="169803" y="202709"/>
                  </a:cubicBezTo>
                  <a:cubicBezTo>
                    <a:pt x="158046" y="223208"/>
                    <a:pt x="150261" y="239522"/>
                    <a:pt x="145210" y="245951"/>
                  </a:cubicBezTo>
                  <a:cubicBezTo>
                    <a:pt x="140159" y="252379"/>
                    <a:pt x="128984" y="255836"/>
                    <a:pt x="128984" y="255836"/>
                  </a:cubicBezTo>
                  <a:cubicBezTo>
                    <a:pt x="128984" y="255836"/>
                    <a:pt x="54015" y="253384"/>
                    <a:pt x="45212" y="237873"/>
                  </a:cubicBezTo>
                  <a:close/>
                </a:path>
              </a:pathLst>
            </a:custGeom>
            <a:solidFill>
              <a:srgbClr val="F2ECDE"/>
            </a:solidFill>
            <a:ln w="3175" cap="flat">
              <a:solidFill>
                <a:schemeClr val="tx1"/>
              </a:solidFill>
              <a:prstDash val="solid"/>
              <a:miter/>
            </a:ln>
          </p:spPr>
          <p:txBody>
            <a:bodyPr/>
            <a:lstStyle/>
            <a:p>
              <a:endParaRPr lang="en-US"/>
            </a:p>
          </p:txBody>
        </p:sp>
        <p:sp>
          <p:nvSpPr>
            <p:cNvPr id="929" name="Freeform 55">
              <a:extLst>
                <a:ext uri="{FF2B5EF4-FFF2-40B4-BE49-F238E27FC236}">
                  <a16:creationId xmlns:a16="http://schemas.microsoft.com/office/drawing/2014/main" id="{B3B1EB18-1D16-D9B7-6C84-0307A5522594}"/>
                </a:ext>
              </a:extLst>
            </p:cNvPr>
            <p:cNvSpPr/>
            <p:nvPr/>
          </p:nvSpPr>
          <p:spPr>
            <a:xfrm>
              <a:off x="8855261" y="2312969"/>
              <a:ext cx="181604" cy="275643"/>
            </a:xfrm>
            <a:custGeom>
              <a:avLst/>
              <a:gdLst>
                <a:gd name="csX0" fmla="*/ 280557 w 322767"/>
                <a:gd name="csY0" fmla="*/ 4908 h 489906"/>
                <a:gd name="csX1" fmla="*/ 202805 w 322767"/>
                <a:gd name="csY1" fmla="*/ 103716 h 489906"/>
                <a:gd name="csX2" fmla="*/ 94140 w 322767"/>
                <a:gd name="csY2" fmla="*/ 224138 h 489906"/>
                <a:gd name="csX3" fmla="*/ 10418 w 322767"/>
                <a:gd name="csY3" fmla="*/ 344475 h 489906"/>
                <a:gd name="csX4" fmla="*/ 8542 w 322767"/>
                <a:gd name="csY4" fmla="*/ 438214 h 489906"/>
                <a:gd name="csX5" fmla="*/ 72361 w 322767"/>
                <a:gd name="csY5" fmla="*/ 489502 h 489906"/>
                <a:gd name="csX6" fmla="*/ 76106 w 322767"/>
                <a:gd name="csY6" fmla="*/ 407590 h 489906"/>
                <a:gd name="csX7" fmla="*/ 103390 w 322767"/>
                <a:gd name="csY7" fmla="*/ 320960 h 489906"/>
                <a:gd name="csX8" fmla="*/ 137932 w 322767"/>
                <a:gd name="csY8" fmla="*/ 258604 h 489906"/>
                <a:gd name="csX9" fmla="*/ 205435 w 322767"/>
                <a:gd name="csY9" fmla="*/ 156322 h 489906"/>
                <a:gd name="csX10" fmla="*/ 282016 w 322767"/>
                <a:gd name="csY10" fmla="*/ 65665 h 489906"/>
                <a:gd name="csX11" fmla="*/ 322768 w 322767"/>
                <a:gd name="csY11" fmla="*/ 15492 h 489906"/>
                <a:gd name="csX12" fmla="*/ 280563 w 322767"/>
                <a:gd name="csY12" fmla="*/ 4908 h 489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2767" h="489906">
                  <a:moveTo>
                    <a:pt x="280557" y="4908"/>
                  </a:moveTo>
                  <a:cubicBezTo>
                    <a:pt x="280557" y="4908"/>
                    <a:pt x="229268" y="71125"/>
                    <a:pt x="202805" y="103716"/>
                  </a:cubicBezTo>
                  <a:cubicBezTo>
                    <a:pt x="176342" y="136307"/>
                    <a:pt x="116625" y="201236"/>
                    <a:pt x="94140" y="224138"/>
                  </a:cubicBezTo>
                  <a:cubicBezTo>
                    <a:pt x="71656" y="247034"/>
                    <a:pt x="20839" y="311792"/>
                    <a:pt x="10418" y="344475"/>
                  </a:cubicBezTo>
                  <a:cubicBezTo>
                    <a:pt x="-3" y="377151"/>
                    <a:pt x="-5747" y="412052"/>
                    <a:pt x="8542" y="438214"/>
                  </a:cubicBezTo>
                  <a:cubicBezTo>
                    <a:pt x="22831" y="464376"/>
                    <a:pt x="59947" y="493706"/>
                    <a:pt x="72361" y="489502"/>
                  </a:cubicBezTo>
                  <a:cubicBezTo>
                    <a:pt x="84774" y="485298"/>
                    <a:pt x="68848" y="443098"/>
                    <a:pt x="76106" y="407590"/>
                  </a:cubicBezTo>
                  <a:cubicBezTo>
                    <a:pt x="83364" y="372083"/>
                    <a:pt x="103390" y="320960"/>
                    <a:pt x="103390" y="320960"/>
                  </a:cubicBezTo>
                  <a:lnTo>
                    <a:pt x="137932" y="258604"/>
                  </a:lnTo>
                  <a:cubicBezTo>
                    <a:pt x="137932" y="258604"/>
                    <a:pt x="180143" y="190028"/>
                    <a:pt x="205435" y="156322"/>
                  </a:cubicBezTo>
                  <a:cubicBezTo>
                    <a:pt x="230727" y="122616"/>
                    <a:pt x="282016" y="65665"/>
                    <a:pt x="282016" y="65665"/>
                  </a:cubicBezTo>
                  <a:lnTo>
                    <a:pt x="322768" y="15492"/>
                  </a:lnTo>
                  <a:cubicBezTo>
                    <a:pt x="322768" y="15492"/>
                    <a:pt x="304635" y="-10566"/>
                    <a:pt x="280563" y="4908"/>
                  </a:cubicBezTo>
                  <a:close/>
                </a:path>
              </a:pathLst>
            </a:custGeom>
            <a:solidFill>
              <a:srgbClr val="F3ECDE"/>
            </a:solidFill>
            <a:ln w="3175" cap="flat">
              <a:solidFill>
                <a:schemeClr val="tx1"/>
              </a:solidFill>
              <a:prstDash val="solid"/>
              <a:miter/>
            </a:ln>
          </p:spPr>
          <p:txBody>
            <a:bodyPr rtlCol="0" anchor="ctr"/>
            <a:lstStyle/>
            <a:p>
              <a:endParaRPr lang="en-US"/>
            </a:p>
          </p:txBody>
        </p:sp>
        <p:sp>
          <p:nvSpPr>
            <p:cNvPr id="930" name="Freeform 56">
              <a:extLst>
                <a:ext uri="{FF2B5EF4-FFF2-40B4-BE49-F238E27FC236}">
                  <a16:creationId xmlns:a16="http://schemas.microsoft.com/office/drawing/2014/main" id="{BF4C1E6E-0C52-386D-551C-33BE3AB32DB2}"/>
                </a:ext>
              </a:extLst>
            </p:cNvPr>
            <p:cNvSpPr/>
            <p:nvPr/>
          </p:nvSpPr>
          <p:spPr>
            <a:xfrm>
              <a:off x="9009541" y="1888001"/>
              <a:ext cx="772506" cy="629947"/>
            </a:xfrm>
            <a:custGeom>
              <a:avLst/>
              <a:gdLst>
                <a:gd name="csX0" fmla="*/ 236979 w 1372990"/>
                <a:gd name="csY0" fmla="*/ 432 h 1119617"/>
                <a:gd name="csX1" fmla="*/ 313033 w 1372990"/>
                <a:gd name="csY1" fmla="*/ 3 h 1119617"/>
                <a:gd name="csX2" fmla="*/ 372297 w 1372990"/>
                <a:gd name="csY2" fmla="*/ 2436 h 1119617"/>
                <a:gd name="csX3" fmla="*/ 456338 w 1372990"/>
                <a:gd name="csY3" fmla="*/ 403628 h 1119617"/>
                <a:gd name="csX4" fmla="*/ 1075779 w 1372990"/>
                <a:gd name="csY4" fmla="*/ 506897 h 1119617"/>
                <a:gd name="csX5" fmla="*/ 1345409 w 1372990"/>
                <a:gd name="csY5" fmla="*/ 652789 h 1119617"/>
                <a:gd name="csX6" fmla="*/ 1358521 w 1372990"/>
                <a:gd name="csY6" fmla="*/ 720415 h 1119617"/>
                <a:gd name="csX7" fmla="*/ 1355824 w 1372990"/>
                <a:gd name="csY7" fmla="*/ 806304 h 1119617"/>
                <a:gd name="csX8" fmla="*/ 1369279 w 1372990"/>
                <a:gd name="csY8" fmla="*/ 911191 h 1119617"/>
                <a:gd name="csX9" fmla="*/ 1372675 w 1372990"/>
                <a:gd name="csY9" fmla="*/ 922198 h 1119617"/>
                <a:gd name="csX10" fmla="*/ 1371437 w 1372990"/>
                <a:gd name="csY10" fmla="*/ 1119561 h 1119617"/>
                <a:gd name="csX11" fmla="*/ 1311946 w 1372990"/>
                <a:gd name="csY11" fmla="*/ 1048331 h 1119617"/>
                <a:gd name="csX12" fmla="*/ 1208044 w 1372990"/>
                <a:gd name="csY12" fmla="*/ 1000009 h 1119617"/>
                <a:gd name="csX13" fmla="*/ 1128140 w 1372990"/>
                <a:gd name="csY13" fmla="*/ 970017 h 1119617"/>
                <a:gd name="csX14" fmla="*/ 968842 w 1372990"/>
                <a:gd name="csY14" fmla="*/ 879863 h 1119617"/>
                <a:gd name="csX15" fmla="*/ 876526 w 1372990"/>
                <a:gd name="csY15" fmla="*/ 758380 h 1119617"/>
                <a:gd name="csX16" fmla="*/ 787109 w 1372990"/>
                <a:gd name="csY16" fmla="*/ 650852 h 1119617"/>
                <a:gd name="csX17" fmla="*/ 658190 w 1372990"/>
                <a:gd name="csY17" fmla="*/ 621013 h 1119617"/>
                <a:gd name="csX18" fmla="*/ 414832 w 1372990"/>
                <a:gd name="csY18" fmla="*/ 615032 h 1119617"/>
                <a:gd name="csX19" fmla="*/ 286552 w 1372990"/>
                <a:gd name="csY19" fmla="*/ 634802 h 1119617"/>
                <a:gd name="csX20" fmla="*/ 160251 w 1372990"/>
                <a:gd name="csY20" fmla="*/ 686072 h 1119617"/>
                <a:gd name="csX21" fmla="*/ 58905 w 1372990"/>
                <a:gd name="csY21" fmla="*/ 760434 h 1119617"/>
                <a:gd name="csX22" fmla="*/ 32031 w 1372990"/>
                <a:gd name="csY22" fmla="*/ 778745 h 1119617"/>
                <a:gd name="csX23" fmla="*/ 3 w 1372990"/>
                <a:gd name="csY23" fmla="*/ 779946 h 1119617"/>
                <a:gd name="csX24" fmla="*/ 56447 w 1372990"/>
                <a:gd name="csY24" fmla="*/ 702753 h 1119617"/>
                <a:gd name="csX25" fmla="*/ 145331 w 1372990"/>
                <a:gd name="csY25" fmla="*/ 592480 h 1119617"/>
                <a:gd name="csX26" fmla="*/ 163598 w 1372990"/>
                <a:gd name="csY26" fmla="*/ 536988 h 1119617"/>
                <a:gd name="csX27" fmla="*/ 158338 w 1372990"/>
                <a:gd name="csY27" fmla="*/ 394712 h 1119617"/>
                <a:gd name="csX28" fmla="*/ 199875 w 1372990"/>
                <a:gd name="csY28" fmla="*/ 247784 h 1119617"/>
                <a:gd name="csX29" fmla="*/ 232829 w 1372990"/>
                <a:gd name="csY29" fmla="*/ 103989 h 1119617"/>
                <a:gd name="csX30" fmla="*/ 236985 w 1372990"/>
                <a:gd name="csY30" fmla="*/ 426 h 1119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372990" h="1119617">
                  <a:moveTo>
                    <a:pt x="236979" y="432"/>
                  </a:moveTo>
                  <a:cubicBezTo>
                    <a:pt x="236979" y="432"/>
                    <a:pt x="279367" y="-40"/>
                    <a:pt x="313033" y="3"/>
                  </a:cubicBezTo>
                  <a:cubicBezTo>
                    <a:pt x="346698" y="46"/>
                    <a:pt x="372297" y="2436"/>
                    <a:pt x="372297" y="2436"/>
                  </a:cubicBezTo>
                  <a:cubicBezTo>
                    <a:pt x="372297" y="2436"/>
                    <a:pt x="367816" y="261077"/>
                    <a:pt x="456338" y="403628"/>
                  </a:cubicBezTo>
                  <a:cubicBezTo>
                    <a:pt x="544860" y="546180"/>
                    <a:pt x="951188" y="483395"/>
                    <a:pt x="1075779" y="506897"/>
                  </a:cubicBezTo>
                  <a:cubicBezTo>
                    <a:pt x="1200369" y="530400"/>
                    <a:pt x="1334633" y="622595"/>
                    <a:pt x="1345409" y="652789"/>
                  </a:cubicBezTo>
                  <a:cubicBezTo>
                    <a:pt x="1356179" y="682977"/>
                    <a:pt x="1358521" y="720415"/>
                    <a:pt x="1358521" y="720415"/>
                  </a:cubicBezTo>
                  <a:cubicBezTo>
                    <a:pt x="1358521" y="720415"/>
                    <a:pt x="1356235" y="777017"/>
                    <a:pt x="1355824" y="806304"/>
                  </a:cubicBezTo>
                  <a:cubicBezTo>
                    <a:pt x="1355413" y="835598"/>
                    <a:pt x="1367458" y="904762"/>
                    <a:pt x="1369279" y="911191"/>
                  </a:cubicBezTo>
                  <a:cubicBezTo>
                    <a:pt x="1371100" y="917620"/>
                    <a:pt x="1372136" y="917620"/>
                    <a:pt x="1372675" y="922198"/>
                  </a:cubicBezTo>
                  <a:cubicBezTo>
                    <a:pt x="1373214" y="926775"/>
                    <a:pt x="1373214" y="1117655"/>
                    <a:pt x="1371437" y="1119561"/>
                  </a:cubicBezTo>
                  <a:cubicBezTo>
                    <a:pt x="1369659" y="1121473"/>
                    <a:pt x="1351895" y="1074499"/>
                    <a:pt x="1311946" y="1048331"/>
                  </a:cubicBezTo>
                  <a:cubicBezTo>
                    <a:pt x="1271997" y="1022157"/>
                    <a:pt x="1246049" y="1008834"/>
                    <a:pt x="1208044" y="1000009"/>
                  </a:cubicBezTo>
                  <a:cubicBezTo>
                    <a:pt x="1170038" y="991184"/>
                    <a:pt x="1128140" y="970017"/>
                    <a:pt x="1128140" y="970017"/>
                  </a:cubicBezTo>
                  <a:cubicBezTo>
                    <a:pt x="1128140" y="970017"/>
                    <a:pt x="1030111" y="933719"/>
                    <a:pt x="968842" y="879863"/>
                  </a:cubicBezTo>
                  <a:cubicBezTo>
                    <a:pt x="907574" y="826007"/>
                    <a:pt x="901444" y="811146"/>
                    <a:pt x="876526" y="758380"/>
                  </a:cubicBezTo>
                  <a:cubicBezTo>
                    <a:pt x="851601" y="705615"/>
                    <a:pt x="826604" y="664739"/>
                    <a:pt x="787109" y="650852"/>
                  </a:cubicBezTo>
                  <a:cubicBezTo>
                    <a:pt x="747613" y="636966"/>
                    <a:pt x="658190" y="621013"/>
                    <a:pt x="658190" y="621013"/>
                  </a:cubicBezTo>
                  <a:lnTo>
                    <a:pt x="414832" y="615032"/>
                  </a:lnTo>
                  <a:cubicBezTo>
                    <a:pt x="414832" y="615032"/>
                    <a:pt x="334855" y="618464"/>
                    <a:pt x="286552" y="634802"/>
                  </a:cubicBezTo>
                  <a:cubicBezTo>
                    <a:pt x="238248" y="651140"/>
                    <a:pt x="203455" y="661332"/>
                    <a:pt x="160251" y="686072"/>
                  </a:cubicBezTo>
                  <a:cubicBezTo>
                    <a:pt x="117041" y="710818"/>
                    <a:pt x="58905" y="760434"/>
                    <a:pt x="58905" y="760434"/>
                  </a:cubicBezTo>
                  <a:cubicBezTo>
                    <a:pt x="58905" y="760434"/>
                    <a:pt x="40638" y="775485"/>
                    <a:pt x="32031" y="778745"/>
                  </a:cubicBezTo>
                  <a:cubicBezTo>
                    <a:pt x="23425" y="782005"/>
                    <a:pt x="-285" y="789421"/>
                    <a:pt x="3" y="779946"/>
                  </a:cubicBezTo>
                  <a:cubicBezTo>
                    <a:pt x="297" y="770472"/>
                    <a:pt x="56447" y="702753"/>
                    <a:pt x="56447" y="702753"/>
                  </a:cubicBezTo>
                  <a:cubicBezTo>
                    <a:pt x="56447" y="702753"/>
                    <a:pt x="132390" y="614352"/>
                    <a:pt x="145331" y="592480"/>
                  </a:cubicBezTo>
                  <a:cubicBezTo>
                    <a:pt x="158271" y="570608"/>
                    <a:pt x="163481" y="549508"/>
                    <a:pt x="163598" y="536988"/>
                  </a:cubicBezTo>
                  <a:cubicBezTo>
                    <a:pt x="163714" y="524467"/>
                    <a:pt x="159160" y="435189"/>
                    <a:pt x="158338" y="394712"/>
                  </a:cubicBezTo>
                  <a:cubicBezTo>
                    <a:pt x="157517" y="354228"/>
                    <a:pt x="191857" y="273940"/>
                    <a:pt x="199875" y="247784"/>
                  </a:cubicBezTo>
                  <a:cubicBezTo>
                    <a:pt x="207899" y="221622"/>
                    <a:pt x="232651" y="138859"/>
                    <a:pt x="232829" y="103989"/>
                  </a:cubicBezTo>
                  <a:cubicBezTo>
                    <a:pt x="233001" y="69124"/>
                    <a:pt x="238689" y="11708"/>
                    <a:pt x="236985" y="426"/>
                  </a:cubicBezTo>
                  <a:close/>
                </a:path>
              </a:pathLst>
            </a:custGeom>
            <a:solidFill>
              <a:schemeClr val="accent2">
                <a:lumMod val="20000"/>
                <a:lumOff val="80000"/>
              </a:schemeClr>
            </a:solidFill>
            <a:ln w="3175" cap="flat">
              <a:solidFill>
                <a:schemeClr val="accent4">
                  <a:lumMod val="75000"/>
                </a:schemeClr>
              </a:solidFill>
              <a:prstDash val="solid"/>
              <a:miter/>
            </a:ln>
          </p:spPr>
          <p:txBody>
            <a:bodyPr/>
            <a:lstStyle/>
            <a:p>
              <a:endParaRPr lang="en-US"/>
            </a:p>
          </p:txBody>
        </p:sp>
        <p:sp>
          <p:nvSpPr>
            <p:cNvPr id="931" name="Freeform 58">
              <a:extLst>
                <a:ext uri="{FF2B5EF4-FFF2-40B4-BE49-F238E27FC236}">
                  <a16:creationId xmlns:a16="http://schemas.microsoft.com/office/drawing/2014/main" id="{BA55F4A9-E0C7-8CC7-C8CD-7DF7812EF88E}"/>
                </a:ext>
              </a:extLst>
            </p:cNvPr>
            <p:cNvSpPr/>
            <p:nvPr/>
          </p:nvSpPr>
          <p:spPr>
            <a:xfrm>
              <a:off x="9054930" y="2634033"/>
              <a:ext cx="99327" cy="285611"/>
            </a:xfrm>
            <a:custGeom>
              <a:avLst/>
              <a:gdLst>
                <a:gd name="csX0" fmla="*/ 101713 w 176535"/>
                <a:gd name="csY0" fmla="*/ 209 h 507622"/>
                <a:gd name="csX1" fmla="*/ 24703 w 176535"/>
                <a:gd name="csY1" fmla="*/ 103546 h 507622"/>
                <a:gd name="csX2" fmla="*/ 576 w 176535"/>
                <a:gd name="csY2" fmla="*/ 233528 h 507622"/>
                <a:gd name="csX3" fmla="*/ 30300 w 176535"/>
                <a:gd name="csY3" fmla="*/ 336429 h 507622"/>
                <a:gd name="csX4" fmla="*/ 56909 w 176535"/>
                <a:gd name="csY4" fmla="*/ 373487 h 507622"/>
                <a:gd name="csX5" fmla="*/ 59171 w 176535"/>
                <a:gd name="csY5" fmla="*/ 408223 h 507622"/>
                <a:gd name="csX6" fmla="*/ 75287 w 176535"/>
                <a:gd name="csY6" fmla="*/ 469935 h 507622"/>
                <a:gd name="csX7" fmla="*/ 99157 w 176535"/>
                <a:gd name="csY7" fmla="*/ 506228 h 507622"/>
                <a:gd name="csX8" fmla="*/ 176412 w 176535"/>
                <a:gd name="csY8" fmla="*/ 506963 h 507622"/>
                <a:gd name="csX9" fmla="*/ 135317 w 176535"/>
                <a:gd name="csY9" fmla="*/ 401727 h 507622"/>
                <a:gd name="csX10" fmla="*/ 85696 w 176535"/>
                <a:gd name="csY10" fmla="*/ 331766 h 507622"/>
                <a:gd name="csX11" fmla="*/ 73368 w 176535"/>
                <a:gd name="csY11" fmla="*/ 335418 h 507622"/>
                <a:gd name="csX12" fmla="*/ 87682 w 176535"/>
                <a:gd name="csY12" fmla="*/ 259396 h 507622"/>
                <a:gd name="csX13" fmla="*/ 101106 w 176535"/>
                <a:gd name="csY13" fmla="*/ 190060 h 507622"/>
                <a:gd name="csX14" fmla="*/ 92506 w 176535"/>
                <a:gd name="csY14" fmla="*/ 82409 h 507622"/>
                <a:gd name="csX15" fmla="*/ 101707 w 176535"/>
                <a:gd name="csY15" fmla="*/ 222 h 507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6535" h="507622">
                  <a:moveTo>
                    <a:pt x="101713" y="209"/>
                  </a:moveTo>
                  <a:cubicBezTo>
                    <a:pt x="93658" y="-3829"/>
                    <a:pt x="48389" y="51283"/>
                    <a:pt x="24703" y="103546"/>
                  </a:cubicBezTo>
                  <a:cubicBezTo>
                    <a:pt x="1017" y="155808"/>
                    <a:pt x="-1490" y="205883"/>
                    <a:pt x="576" y="233528"/>
                  </a:cubicBezTo>
                  <a:cubicBezTo>
                    <a:pt x="2635" y="261167"/>
                    <a:pt x="17114" y="310298"/>
                    <a:pt x="30300" y="336429"/>
                  </a:cubicBezTo>
                  <a:cubicBezTo>
                    <a:pt x="43485" y="362561"/>
                    <a:pt x="52116" y="374364"/>
                    <a:pt x="56909" y="373487"/>
                  </a:cubicBezTo>
                  <a:cubicBezTo>
                    <a:pt x="61703" y="372605"/>
                    <a:pt x="59895" y="391119"/>
                    <a:pt x="59171" y="408223"/>
                  </a:cubicBezTo>
                  <a:cubicBezTo>
                    <a:pt x="58454" y="425327"/>
                    <a:pt x="65743" y="448970"/>
                    <a:pt x="75287" y="469935"/>
                  </a:cubicBezTo>
                  <a:cubicBezTo>
                    <a:pt x="84831" y="490901"/>
                    <a:pt x="95896" y="504150"/>
                    <a:pt x="99157" y="506228"/>
                  </a:cubicBezTo>
                  <a:cubicBezTo>
                    <a:pt x="102418" y="508299"/>
                    <a:pt x="172734" y="507631"/>
                    <a:pt x="176412" y="506963"/>
                  </a:cubicBezTo>
                  <a:cubicBezTo>
                    <a:pt x="178594" y="506571"/>
                    <a:pt x="151286" y="428563"/>
                    <a:pt x="135317" y="401727"/>
                  </a:cubicBezTo>
                  <a:cubicBezTo>
                    <a:pt x="119349" y="374891"/>
                    <a:pt x="89484" y="333586"/>
                    <a:pt x="85696" y="331766"/>
                  </a:cubicBezTo>
                  <a:cubicBezTo>
                    <a:pt x="81907" y="329939"/>
                    <a:pt x="73368" y="335418"/>
                    <a:pt x="73368" y="335418"/>
                  </a:cubicBezTo>
                  <a:lnTo>
                    <a:pt x="87682" y="259396"/>
                  </a:lnTo>
                  <a:cubicBezTo>
                    <a:pt x="87682" y="259396"/>
                    <a:pt x="100965" y="194662"/>
                    <a:pt x="101106" y="190060"/>
                  </a:cubicBezTo>
                  <a:cubicBezTo>
                    <a:pt x="101247" y="185457"/>
                    <a:pt x="86223" y="128666"/>
                    <a:pt x="92506" y="82409"/>
                  </a:cubicBezTo>
                  <a:cubicBezTo>
                    <a:pt x="98789" y="36152"/>
                    <a:pt x="104999" y="773"/>
                    <a:pt x="101707" y="222"/>
                  </a:cubicBezTo>
                  <a:close/>
                </a:path>
              </a:pathLst>
            </a:custGeom>
            <a:solidFill>
              <a:srgbClr val="EBEBEB"/>
            </a:solidFill>
            <a:ln w="3175" cap="flat">
              <a:solidFill>
                <a:schemeClr val="accent4">
                  <a:lumMod val="75000"/>
                </a:schemeClr>
              </a:solidFill>
              <a:prstDash val="solid"/>
              <a:miter/>
            </a:ln>
          </p:spPr>
          <p:txBody>
            <a:bodyPr/>
            <a:lstStyle/>
            <a:p>
              <a:endParaRPr lang="en-US"/>
            </a:p>
          </p:txBody>
        </p:sp>
        <p:sp>
          <p:nvSpPr>
            <p:cNvPr id="934" name="Freeform 59">
              <a:extLst>
                <a:ext uri="{FF2B5EF4-FFF2-40B4-BE49-F238E27FC236}">
                  <a16:creationId xmlns:a16="http://schemas.microsoft.com/office/drawing/2014/main" id="{6470FB07-997F-F577-A9D0-6E3EEFFCCDDC}"/>
                </a:ext>
              </a:extLst>
            </p:cNvPr>
            <p:cNvSpPr/>
            <p:nvPr/>
          </p:nvSpPr>
          <p:spPr>
            <a:xfrm>
              <a:off x="9033291" y="1887206"/>
              <a:ext cx="110305" cy="404418"/>
            </a:xfrm>
            <a:custGeom>
              <a:avLst/>
              <a:gdLst>
                <a:gd name="csX0" fmla="*/ 0 w 196048"/>
                <a:gd name="csY0" fmla="*/ 718781 h 718781"/>
                <a:gd name="csX1" fmla="*/ 92917 w 196048"/>
                <a:gd name="csY1" fmla="*/ 607368 h 718781"/>
                <a:gd name="csX2" fmla="*/ 122482 w 196048"/>
                <a:gd name="csY2" fmla="*/ 531438 h 718781"/>
                <a:gd name="csX3" fmla="*/ 117406 w 196048"/>
                <a:gd name="csY3" fmla="*/ 385773 h 718781"/>
                <a:gd name="csX4" fmla="*/ 161346 w 196048"/>
                <a:gd name="csY4" fmla="*/ 235984 h 718781"/>
                <a:gd name="csX5" fmla="*/ 188495 w 196048"/>
                <a:gd name="csY5" fmla="*/ 117639 h 718781"/>
                <a:gd name="csX6" fmla="*/ 195863 w 196048"/>
                <a:gd name="csY6" fmla="*/ 17036 h 718781"/>
                <a:gd name="csX7" fmla="*/ 194515 w 196048"/>
                <a:gd name="csY7" fmla="*/ 1770 h 718781"/>
                <a:gd name="csX8" fmla="*/ 170626 w 196048"/>
                <a:gd name="csY8" fmla="*/ 2285 h 718781"/>
                <a:gd name="csX9" fmla="*/ 163252 w 196048"/>
                <a:gd name="csY9" fmla="*/ 78877 h 718781"/>
                <a:gd name="csX10" fmla="*/ 137102 w 196048"/>
                <a:gd name="csY10" fmla="*/ 206751 h 718781"/>
                <a:gd name="csX11" fmla="*/ 77372 w 196048"/>
                <a:gd name="csY11" fmla="*/ 352900 h 718781"/>
                <a:gd name="csX12" fmla="*/ 65547 w 196048"/>
                <a:gd name="csY12" fmla="*/ 429964 h 718781"/>
                <a:gd name="csX13" fmla="*/ 91918 w 196048"/>
                <a:gd name="csY13" fmla="*/ 504246 h 718781"/>
                <a:gd name="csX14" fmla="*/ 89809 w 196048"/>
                <a:gd name="csY14" fmla="*/ 563385 h 718781"/>
                <a:gd name="csX15" fmla="*/ 56738 w 196048"/>
                <a:gd name="csY15" fmla="*/ 635932 h 718781"/>
                <a:gd name="csX16" fmla="*/ 0 w 196048"/>
                <a:gd name="csY16" fmla="*/ 718781 h 71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6048" h="718781">
                  <a:moveTo>
                    <a:pt x="0" y="718781"/>
                  </a:moveTo>
                  <a:cubicBezTo>
                    <a:pt x="0" y="718781"/>
                    <a:pt x="69728" y="646951"/>
                    <a:pt x="92917" y="607368"/>
                  </a:cubicBezTo>
                  <a:cubicBezTo>
                    <a:pt x="116101" y="567785"/>
                    <a:pt x="121550" y="558200"/>
                    <a:pt x="122482" y="531438"/>
                  </a:cubicBezTo>
                  <a:cubicBezTo>
                    <a:pt x="123420" y="504675"/>
                    <a:pt x="111607" y="429045"/>
                    <a:pt x="117406" y="385773"/>
                  </a:cubicBezTo>
                  <a:cubicBezTo>
                    <a:pt x="123205" y="342500"/>
                    <a:pt x="161346" y="235984"/>
                    <a:pt x="161346" y="235984"/>
                  </a:cubicBezTo>
                  <a:cubicBezTo>
                    <a:pt x="161346" y="235984"/>
                    <a:pt x="184572" y="163399"/>
                    <a:pt x="188495" y="117639"/>
                  </a:cubicBezTo>
                  <a:cubicBezTo>
                    <a:pt x="192418" y="71878"/>
                    <a:pt x="197034" y="32344"/>
                    <a:pt x="195863" y="17036"/>
                  </a:cubicBezTo>
                  <a:cubicBezTo>
                    <a:pt x="194692" y="1727"/>
                    <a:pt x="196623" y="3872"/>
                    <a:pt x="194515" y="1770"/>
                  </a:cubicBezTo>
                  <a:cubicBezTo>
                    <a:pt x="192406" y="-332"/>
                    <a:pt x="171797" y="-1018"/>
                    <a:pt x="170626" y="2285"/>
                  </a:cubicBezTo>
                  <a:cubicBezTo>
                    <a:pt x="169455" y="5588"/>
                    <a:pt x="171037" y="36677"/>
                    <a:pt x="163252" y="78877"/>
                  </a:cubicBezTo>
                  <a:cubicBezTo>
                    <a:pt x="155461" y="121077"/>
                    <a:pt x="147406" y="175313"/>
                    <a:pt x="137102" y="206751"/>
                  </a:cubicBezTo>
                  <a:cubicBezTo>
                    <a:pt x="126797" y="238184"/>
                    <a:pt x="86622" y="330213"/>
                    <a:pt x="77372" y="352900"/>
                  </a:cubicBezTo>
                  <a:cubicBezTo>
                    <a:pt x="68122" y="375587"/>
                    <a:pt x="58810" y="401100"/>
                    <a:pt x="65547" y="429964"/>
                  </a:cubicBezTo>
                  <a:cubicBezTo>
                    <a:pt x="72284" y="458829"/>
                    <a:pt x="88816" y="492970"/>
                    <a:pt x="91918" y="504246"/>
                  </a:cubicBezTo>
                  <a:cubicBezTo>
                    <a:pt x="95020" y="515528"/>
                    <a:pt x="96368" y="540912"/>
                    <a:pt x="89809" y="563385"/>
                  </a:cubicBezTo>
                  <a:cubicBezTo>
                    <a:pt x="83257" y="585857"/>
                    <a:pt x="56738" y="635932"/>
                    <a:pt x="56738" y="635932"/>
                  </a:cubicBezTo>
                  <a:cubicBezTo>
                    <a:pt x="56738" y="635932"/>
                    <a:pt x="932" y="708271"/>
                    <a:pt x="0" y="718781"/>
                  </a:cubicBezTo>
                  <a:close/>
                </a:path>
              </a:pathLst>
            </a:custGeom>
            <a:solidFill>
              <a:srgbClr val="F3ECDE"/>
            </a:solidFill>
            <a:ln w="3175" cap="flat">
              <a:solidFill>
                <a:schemeClr val="tx1"/>
              </a:solidFill>
              <a:prstDash val="solid"/>
              <a:miter/>
            </a:ln>
          </p:spPr>
          <p:txBody>
            <a:bodyPr/>
            <a:lstStyle/>
            <a:p>
              <a:endParaRPr lang="en-US"/>
            </a:p>
          </p:txBody>
        </p:sp>
        <p:sp>
          <p:nvSpPr>
            <p:cNvPr id="935" name="Freeform 60">
              <a:extLst>
                <a:ext uri="{FF2B5EF4-FFF2-40B4-BE49-F238E27FC236}">
                  <a16:creationId xmlns:a16="http://schemas.microsoft.com/office/drawing/2014/main" id="{9D83E138-582F-0D4A-DD26-8148179021AC}"/>
                </a:ext>
              </a:extLst>
            </p:cNvPr>
            <p:cNvSpPr/>
            <p:nvPr/>
          </p:nvSpPr>
          <p:spPr>
            <a:xfrm>
              <a:off x="8874714" y="2426589"/>
              <a:ext cx="64615" cy="131587"/>
            </a:xfrm>
            <a:custGeom>
              <a:avLst/>
              <a:gdLst>
                <a:gd name="csX0" fmla="*/ 114300 w 114843"/>
                <a:gd name="csY0" fmla="*/ 130 h 233873"/>
                <a:gd name="csX1" fmla="*/ 76068 w 114843"/>
                <a:gd name="csY1" fmla="*/ 47649 h 233873"/>
                <a:gd name="csX2" fmla="*/ 15198 w 114843"/>
                <a:gd name="csY2" fmla="*/ 140880 h 233873"/>
                <a:gd name="csX3" fmla="*/ 271 w 114843"/>
                <a:gd name="csY3" fmla="*/ 209284 h 233873"/>
                <a:gd name="csX4" fmla="*/ 12979 w 114843"/>
                <a:gd name="csY4" fmla="*/ 233859 h 233873"/>
                <a:gd name="csX5" fmla="*/ 33937 w 114843"/>
                <a:gd name="csY5" fmla="*/ 152333 h 233873"/>
                <a:gd name="csX6" fmla="*/ 76147 w 114843"/>
                <a:gd name="csY6" fmla="*/ 70808 h 233873"/>
                <a:gd name="csX7" fmla="*/ 114300 w 114843"/>
                <a:gd name="csY7" fmla="*/ 130 h 233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4843" h="233873">
                  <a:moveTo>
                    <a:pt x="114300" y="130"/>
                  </a:moveTo>
                  <a:cubicBezTo>
                    <a:pt x="110199" y="-2015"/>
                    <a:pt x="91760" y="22817"/>
                    <a:pt x="76068" y="47649"/>
                  </a:cubicBezTo>
                  <a:cubicBezTo>
                    <a:pt x="60375" y="72481"/>
                    <a:pt x="26323" y="118235"/>
                    <a:pt x="15198" y="140880"/>
                  </a:cubicBezTo>
                  <a:cubicBezTo>
                    <a:pt x="4072" y="163524"/>
                    <a:pt x="-1310" y="196930"/>
                    <a:pt x="271" y="209284"/>
                  </a:cubicBezTo>
                  <a:cubicBezTo>
                    <a:pt x="1853" y="221633"/>
                    <a:pt x="9288" y="232787"/>
                    <a:pt x="12979" y="233859"/>
                  </a:cubicBezTo>
                  <a:cubicBezTo>
                    <a:pt x="16669" y="234931"/>
                    <a:pt x="26501" y="175278"/>
                    <a:pt x="33937" y="152333"/>
                  </a:cubicBezTo>
                  <a:cubicBezTo>
                    <a:pt x="41372" y="129389"/>
                    <a:pt x="76147" y="70808"/>
                    <a:pt x="76147" y="70808"/>
                  </a:cubicBezTo>
                  <a:cubicBezTo>
                    <a:pt x="76147" y="70808"/>
                    <a:pt x="120197" y="3304"/>
                    <a:pt x="114300" y="130"/>
                  </a:cubicBezTo>
                  <a:close/>
                </a:path>
              </a:pathLst>
            </a:custGeom>
            <a:solidFill>
              <a:schemeClr val="accent6"/>
            </a:solidFill>
            <a:ln w="3175" cap="flat">
              <a:solidFill>
                <a:schemeClr val="accent6">
                  <a:lumMod val="75000"/>
                </a:schemeClr>
              </a:solidFill>
              <a:prstDash val="solid"/>
              <a:miter/>
            </a:ln>
          </p:spPr>
          <p:txBody>
            <a:bodyPr/>
            <a:lstStyle/>
            <a:p>
              <a:endParaRPr lang="en-US"/>
            </a:p>
          </p:txBody>
        </p:sp>
        <p:sp>
          <p:nvSpPr>
            <p:cNvPr id="936" name="Freeform 61">
              <a:extLst>
                <a:ext uri="{FF2B5EF4-FFF2-40B4-BE49-F238E27FC236}">
                  <a16:creationId xmlns:a16="http://schemas.microsoft.com/office/drawing/2014/main" id="{389BEE5B-8CCE-D132-849D-6B4ACE35C80B}"/>
                </a:ext>
              </a:extLst>
            </p:cNvPr>
            <p:cNvSpPr/>
            <p:nvPr/>
          </p:nvSpPr>
          <p:spPr>
            <a:xfrm>
              <a:off x="8956601" y="2803447"/>
              <a:ext cx="124522" cy="115942"/>
            </a:xfrm>
            <a:custGeom>
              <a:avLst/>
              <a:gdLst>
                <a:gd name="csX0" fmla="*/ 75065 w 221315"/>
                <a:gd name="csY0" fmla="*/ 206060 h 206066"/>
                <a:gd name="csX1" fmla="*/ 219547 w 221315"/>
                <a:gd name="csY1" fmla="*/ 204970 h 206066"/>
                <a:gd name="csX2" fmla="*/ 204480 w 221315"/>
                <a:gd name="csY2" fmla="*/ 84523 h 206066"/>
                <a:gd name="csX3" fmla="*/ 138240 w 221315"/>
                <a:gd name="csY3" fmla="*/ 3439 h 206066"/>
                <a:gd name="csX4" fmla="*/ 30764 w 221315"/>
                <a:gd name="csY4" fmla="*/ 41220 h 206066"/>
                <a:gd name="csX5" fmla="*/ 3026 w 221315"/>
                <a:gd name="csY5" fmla="*/ 135952 h 206066"/>
                <a:gd name="csX6" fmla="*/ 52538 w 221315"/>
                <a:gd name="csY6" fmla="*/ 164945 h 206066"/>
                <a:gd name="csX7" fmla="*/ 75059 w 221315"/>
                <a:gd name="csY7" fmla="*/ 206067 h 206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1315" h="206066">
                  <a:moveTo>
                    <a:pt x="75065" y="206060"/>
                  </a:moveTo>
                  <a:cubicBezTo>
                    <a:pt x="75065" y="206060"/>
                    <a:pt x="216403" y="205515"/>
                    <a:pt x="219547" y="204970"/>
                  </a:cubicBezTo>
                  <a:cubicBezTo>
                    <a:pt x="222692" y="204424"/>
                    <a:pt x="223691" y="134377"/>
                    <a:pt x="204480" y="84523"/>
                  </a:cubicBezTo>
                  <a:cubicBezTo>
                    <a:pt x="185269" y="34669"/>
                    <a:pt x="161337" y="11259"/>
                    <a:pt x="138240" y="3439"/>
                  </a:cubicBezTo>
                  <a:cubicBezTo>
                    <a:pt x="115142" y="-4387"/>
                    <a:pt x="62063" y="-1599"/>
                    <a:pt x="30764" y="41220"/>
                  </a:cubicBezTo>
                  <a:cubicBezTo>
                    <a:pt x="-535" y="84039"/>
                    <a:pt x="-3931" y="125221"/>
                    <a:pt x="3026" y="135952"/>
                  </a:cubicBezTo>
                  <a:cubicBezTo>
                    <a:pt x="9984" y="146689"/>
                    <a:pt x="36146" y="144746"/>
                    <a:pt x="52538" y="164945"/>
                  </a:cubicBezTo>
                  <a:cubicBezTo>
                    <a:pt x="68935" y="185138"/>
                    <a:pt x="72742" y="194662"/>
                    <a:pt x="75059" y="206067"/>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937" name="Freeform 62">
              <a:extLst>
                <a:ext uri="{FF2B5EF4-FFF2-40B4-BE49-F238E27FC236}">
                  <a16:creationId xmlns:a16="http://schemas.microsoft.com/office/drawing/2014/main" id="{C862FB58-8ADD-550E-8074-25804C7C5FB4}"/>
                </a:ext>
              </a:extLst>
            </p:cNvPr>
            <p:cNvSpPr/>
            <p:nvPr/>
          </p:nvSpPr>
          <p:spPr>
            <a:xfrm>
              <a:off x="9096225" y="2732052"/>
              <a:ext cx="67640" cy="165236"/>
            </a:xfrm>
            <a:custGeom>
              <a:avLst/>
              <a:gdLst>
                <a:gd name="csX0" fmla="*/ 6 w 120217"/>
                <a:gd name="csY0" fmla="*/ 160734 h 293678"/>
                <a:gd name="csX1" fmla="*/ 16747 w 120217"/>
                <a:gd name="csY1" fmla="*/ 75134 h 293678"/>
                <a:gd name="csX2" fmla="*/ 26641 w 120217"/>
                <a:gd name="csY2" fmla="*/ 30489 h 293678"/>
                <a:gd name="csX3" fmla="*/ 56855 w 120217"/>
                <a:gd name="csY3" fmla="*/ 4412 h 293678"/>
                <a:gd name="csX4" fmla="*/ 73191 w 120217"/>
                <a:gd name="csY4" fmla="*/ 0 h 293678"/>
                <a:gd name="csX5" fmla="*/ 67748 w 120217"/>
                <a:gd name="csY5" fmla="*/ 27357 h 293678"/>
                <a:gd name="csX6" fmla="*/ 47838 w 120217"/>
                <a:gd name="csY6" fmla="*/ 94603 h 293678"/>
                <a:gd name="csX7" fmla="*/ 60484 w 120217"/>
                <a:gd name="csY7" fmla="*/ 182392 h 293678"/>
                <a:gd name="csX8" fmla="*/ 92942 w 120217"/>
                <a:gd name="csY8" fmla="*/ 224488 h 293678"/>
                <a:gd name="csX9" fmla="*/ 111209 w 120217"/>
                <a:gd name="csY9" fmla="*/ 239711 h 293678"/>
                <a:gd name="csX10" fmla="*/ 117296 w 120217"/>
                <a:gd name="csY10" fmla="*/ 288897 h 293678"/>
                <a:gd name="csX11" fmla="*/ 88780 w 120217"/>
                <a:gd name="csY11" fmla="*/ 291471 h 293678"/>
                <a:gd name="csX12" fmla="*/ 56230 w 120217"/>
                <a:gd name="csY12" fmla="*/ 217581 h 293678"/>
                <a:gd name="csX13" fmla="*/ 0 w 120217"/>
                <a:gd name="csY13" fmla="*/ 160734 h 29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0217" h="293678">
                  <a:moveTo>
                    <a:pt x="6" y="160734"/>
                  </a:moveTo>
                  <a:cubicBezTo>
                    <a:pt x="6" y="160734"/>
                    <a:pt x="12591" y="96448"/>
                    <a:pt x="16747" y="75134"/>
                  </a:cubicBezTo>
                  <a:cubicBezTo>
                    <a:pt x="20903" y="53819"/>
                    <a:pt x="26641" y="30489"/>
                    <a:pt x="26641" y="30489"/>
                  </a:cubicBezTo>
                  <a:cubicBezTo>
                    <a:pt x="26641" y="30489"/>
                    <a:pt x="50474" y="8745"/>
                    <a:pt x="56855" y="4412"/>
                  </a:cubicBezTo>
                  <a:cubicBezTo>
                    <a:pt x="63236" y="86"/>
                    <a:pt x="73191" y="0"/>
                    <a:pt x="73191" y="0"/>
                  </a:cubicBezTo>
                  <a:lnTo>
                    <a:pt x="67748" y="27357"/>
                  </a:lnTo>
                  <a:cubicBezTo>
                    <a:pt x="67748" y="27357"/>
                    <a:pt x="51706" y="60934"/>
                    <a:pt x="47838" y="94603"/>
                  </a:cubicBezTo>
                  <a:cubicBezTo>
                    <a:pt x="43976" y="128272"/>
                    <a:pt x="53698" y="166477"/>
                    <a:pt x="60484" y="182392"/>
                  </a:cubicBezTo>
                  <a:cubicBezTo>
                    <a:pt x="67276" y="198301"/>
                    <a:pt x="85096" y="217367"/>
                    <a:pt x="92942" y="224488"/>
                  </a:cubicBezTo>
                  <a:cubicBezTo>
                    <a:pt x="100788" y="231609"/>
                    <a:pt x="111209" y="239711"/>
                    <a:pt x="111209" y="239711"/>
                  </a:cubicBezTo>
                  <a:cubicBezTo>
                    <a:pt x="111209" y="239711"/>
                    <a:pt x="126436" y="279937"/>
                    <a:pt x="117296" y="288897"/>
                  </a:cubicBezTo>
                  <a:cubicBezTo>
                    <a:pt x="108162" y="297862"/>
                    <a:pt x="88780" y="291471"/>
                    <a:pt x="88780" y="291471"/>
                  </a:cubicBezTo>
                  <a:cubicBezTo>
                    <a:pt x="88780" y="291471"/>
                    <a:pt x="68814" y="242107"/>
                    <a:pt x="56230" y="217581"/>
                  </a:cubicBezTo>
                  <a:cubicBezTo>
                    <a:pt x="43639" y="193049"/>
                    <a:pt x="7760" y="149005"/>
                    <a:pt x="0" y="160734"/>
                  </a:cubicBezTo>
                  <a:close/>
                </a:path>
              </a:pathLst>
            </a:custGeom>
            <a:solidFill>
              <a:srgbClr val="D3D3D3"/>
            </a:solidFill>
            <a:ln w="3175" cap="flat">
              <a:solidFill>
                <a:schemeClr val="tx1"/>
              </a:solidFill>
              <a:prstDash val="solid"/>
              <a:miter/>
            </a:ln>
          </p:spPr>
          <p:txBody>
            <a:bodyPr/>
            <a:lstStyle/>
            <a:p>
              <a:endParaRPr lang="en-US"/>
            </a:p>
          </p:txBody>
        </p:sp>
        <p:sp>
          <p:nvSpPr>
            <p:cNvPr id="938" name="Freeform 568">
              <a:extLst>
                <a:ext uri="{FF2B5EF4-FFF2-40B4-BE49-F238E27FC236}">
                  <a16:creationId xmlns:a16="http://schemas.microsoft.com/office/drawing/2014/main" id="{4BAFC190-492C-5CD7-6FE7-C4C478DAF5F0}"/>
                </a:ext>
              </a:extLst>
            </p:cNvPr>
            <p:cNvSpPr/>
            <p:nvPr/>
          </p:nvSpPr>
          <p:spPr>
            <a:xfrm>
              <a:off x="8988073" y="2836174"/>
              <a:ext cx="79008" cy="83071"/>
            </a:xfrm>
            <a:custGeom>
              <a:avLst/>
              <a:gdLst>
                <a:gd name="csX0" fmla="*/ 52917 w 140421"/>
                <a:gd name="csY0" fmla="*/ 6 h 147644"/>
                <a:gd name="csX1" fmla="*/ 28704 w 140421"/>
                <a:gd name="csY1" fmla="*/ 5571 h 147644"/>
                <a:gd name="csX2" fmla="*/ 4343 w 140421"/>
                <a:gd name="csY2" fmla="*/ 60548 h 147644"/>
                <a:gd name="csX3" fmla="*/ 53407 w 140421"/>
                <a:gd name="csY3" fmla="*/ 101204 h 147644"/>
                <a:gd name="csX4" fmla="*/ 70687 w 140421"/>
                <a:gd name="csY4" fmla="*/ 147644 h 147644"/>
                <a:gd name="csX5" fmla="*/ 140421 w 140421"/>
                <a:gd name="csY5" fmla="*/ 147191 h 147644"/>
                <a:gd name="csX6" fmla="*/ 122265 w 140421"/>
                <a:gd name="csY6" fmla="*/ 53249 h 147644"/>
                <a:gd name="csX7" fmla="*/ 52923 w 140421"/>
                <a:gd name="csY7" fmla="*/ 0 h 147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0421" h="147644">
                  <a:moveTo>
                    <a:pt x="52917" y="6"/>
                  </a:moveTo>
                  <a:cubicBezTo>
                    <a:pt x="43366" y="-117"/>
                    <a:pt x="34827" y="1924"/>
                    <a:pt x="28704" y="5571"/>
                  </a:cubicBezTo>
                  <a:cubicBezTo>
                    <a:pt x="6924" y="18520"/>
                    <a:pt x="-7714" y="48028"/>
                    <a:pt x="4343" y="60548"/>
                  </a:cubicBezTo>
                  <a:cubicBezTo>
                    <a:pt x="16401" y="73068"/>
                    <a:pt x="33148" y="73418"/>
                    <a:pt x="53407" y="101204"/>
                  </a:cubicBezTo>
                  <a:cubicBezTo>
                    <a:pt x="65348" y="117585"/>
                    <a:pt x="69376" y="135590"/>
                    <a:pt x="70687" y="147644"/>
                  </a:cubicBezTo>
                  <a:cubicBezTo>
                    <a:pt x="96501" y="147516"/>
                    <a:pt x="119206" y="147399"/>
                    <a:pt x="140421" y="147191"/>
                  </a:cubicBezTo>
                  <a:cubicBezTo>
                    <a:pt x="139913" y="131613"/>
                    <a:pt x="137099" y="94046"/>
                    <a:pt x="122265" y="53249"/>
                  </a:cubicBezTo>
                  <a:cubicBezTo>
                    <a:pt x="108295" y="14843"/>
                    <a:pt x="77320" y="325"/>
                    <a:pt x="52923" y="0"/>
                  </a:cubicBezTo>
                  <a:close/>
                </a:path>
              </a:pathLst>
            </a:custGeom>
            <a:solidFill>
              <a:schemeClr val="accent2"/>
            </a:solidFill>
            <a:ln w="3175" cap="flat">
              <a:noFill/>
              <a:prstDash val="solid"/>
              <a:miter/>
            </a:ln>
          </p:spPr>
          <p:txBody>
            <a:bodyPr/>
            <a:lstStyle/>
            <a:p>
              <a:endParaRPr lang="en-US"/>
            </a:p>
          </p:txBody>
        </p:sp>
        <p:sp>
          <p:nvSpPr>
            <p:cNvPr id="939" name="Freeform 600">
              <a:extLst>
                <a:ext uri="{FF2B5EF4-FFF2-40B4-BE49-F238E27FC236}">
                  <a16:creationId xmlns:a16="http://schemas.microsoft.com/office/drawing/2014/main" id="{8A037B15-1198-9B9F-1D5B-78F276A6C706}"/>
                </a:ext>
              </a:extLst>
            </p:cNvPr>
            <p:cNvSpPr/>
            <p:nvPr/>
          </p:nvSpPr>
          <p:spPr>
            <a:xfrm>
              <a:off x="9134798" y="2678378"/>
              <a:ext cx="509023" cy="241176"/>
            </a:xfrm>
            <a:custGeom>
              <a:avLst/>
              <a:gdLst>
                <a:gd name="csX0" fmla="*/ 385138 w 904697"/>
                <a:gd name="csY0" fmla="*/ 125 h 428646"/>
                <a:gd name="csX1" fmla="*/ 185597 w 904697"/>
                <a:gd name="csY1" fmla="*/ 21966 h 428646"/>
                <a:gd name="csX2" fmla="*/ 18036 w 904697"/>
                <a:gd name="csY2" fmla="*/ 136199 h 428646"/>
                <a:gd name="csX3" fmla="*/ 16234 w 904697"/>
                <a:gd name="csY3" fmla="*/ 274853 h 428646"/>
                <a:gd name="csX4" fmla="*/ 124874 w 904697"/>
                <a:gd name="csY4" fmla="*/ 352750 h 428646"/>
                <a:gd name="csX5" fmla="*/ 186480 w 904697"/>
                <a:gd name="csY5" fmla="*/ 394748 h 428646"/>
                <a:gd name="csX6" fmla="*/ 177512 w 904697"/>
                <a:gd name="csY6" fmla="*/ 427467 h 428646"/>
                <a:gd name="csX7" fmla="*/ 904698 w 904697"/>
                <a:gd name="csY7" fmla="*/ 428503 h 428646"/>
                <a:gd name="csX8" fmla="*/ 893842 w 904697"/>
                <a:gd name="csY8" fmla="*/ 364388 h 428646"/>
                <a:gd name="csX9" fmla="*/ 881312 w 904697"/>
                <a:gd name="csY9" fmla="*/ 308638 h 428646"/>
                <a:gd name="csX10" fmla="*/ 830415 w 904697"/>
                <a:gd name="csY10" fmla="*/ 189148 h 428646"/>
                <a:gd name="csX11" fmla="*/ 685504 w 904697"/>
                <a:gd name="csY11" fmla="*/ 66746 h 428646"/>
                <a:gd name="csX12" fmla="*/ 457680 w 904697"/>
                <a:gd name="csY12" fmla="*/ 4298 h 428646"/>
                <a:gd name="csX13" fmla="*/ 385144 w 904697"/>
                <a:gd name="csY13" fmla="*/ 125 h 428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04697" h="428646">
                  <a:moveTo>
                    <a:pt x="385138" y="125"/>
                  </a:moveTo>
                  <a:cubicBezTo>
                    <a:pt x="316465" y="-1083"/>
                    <a:pt x="257041" y="6498"/>
                    <a:pt x="185597" y="21966"/>
                  </a:cubicBezTo>
                  <a:cubicBezTo>
                    <a:pt x="90338" y="42594"/>
                    <a:pt x="43739" y="84138"/>
                    <a:pt x="18036" y="136199"/>
                  </a:cubicBezTo>
                  <a:cubicBezTo>
                    <a:pt x="-7667" y="188265"/>
                    <a:pt x="-3731" y="229865"/>
                    <a:pt x="16234" y="274853"/>
                  </a:cubicBezTo>
                  <a:cubicBezTo>
                    <a:pt x="36199" y="319841"/>
                    <a:pt x="106779" y="344262"/>
                    <a:pt x="124874" y="352750"/>
                  </a:cubicBezTo>
                  <a:cubicBezTo>
                    <a:pt x="142970" y="361244"/>
                    <a:pt x="181055" y="379255"/>
                    <a:pt x="186480" y="394748"/>
                  </a:cubicBezTo>
                  <a:cubicBezTo>
                    <a:pt x="190323" y="405736"/>
                    <a:pt x="182465" y="419941"/>
                    <a:pt x="177512" y="427467"/>
                  </a:cubicBezTo>
                  <a:cubicBezTo>
                    <a:pt x="221077" y="426652"/>
                    <a:pt x="867005" y="429275"/>
                    <a:pt x="904698" y="428503"/>
                  </a:cubicBezTo>
                  <a:lnTo>
                    <a:pt x="893842" y="364388"/>
                  </a:lnTo>
                  <a:cubicBezTo>
                    <a:pt x="893842" y="364388"/>
                    <a:pt x="886529" y="327679"/>
                    <a:pt x="881312" y="308638"/>
                  </a:cubicBezTo>
                  <a:cubicBezTo>
                    <a:pt x="876102" y="289598"/>
                    <a:pt x="862033" y="238126"/>
                    <a:pt x="830415" y="189148"/>
                  </a:cubicBezTo>
                  <a:cubicBezTo>
                    <a:pt x="798797" y="140176"/>
                    <a:pt x="754411" y="102940"/>
                    <a:pt x="685504" y="66746"/>
                  </a:cubicBezTo>
                  <a:cubicBezTo>
                    <a:pt x="616592" y="30552"/>
                    <a:pt x="560607" y="13858"/>
                    <a:pt x="457680" y="4298"/>
                  </a:cubicBezTo>
                  <a:cubicBezTo>
                    <a:pt x="431946" y="1908"/>
                    <a:pt x="408034" y="529"/>
                    <a:pt x="385144" y="125"/>
                  </a:cubicBezTo>
                  <a:close/>
                </a:path>
              </a:pathLst>
            </a:custGeom>
            <a:solidFill>
              <a:srgbClr val="DED5BF"/>
            </a:solidFill>
            <a:ln w="3175" cap="flat">
              <a:noFill/>
              <a:prstDash val="solid"/>
              <a:miter/>
            </a:ln>
          </p:spPr>
          <p:txBody>
            <a:bodyPr/>
            <a:lstStyle/>
            <a:p>
              <a:endParaRPr lang="en-US"/>
            </a:p>
          </p:txBody>
        </p:sp>
        <p:grpSp>
          <p:nvGrpSpPr>
            <p:cNvPr id="940" name="Group 939">
              <a:extLst>
                <a:ext uri="{FF2B5EF4-FFF2-40B4-BE49-F238E27FC236}">
                  <a16:creationId xmlns:a16="http://schemas.microsoft.com/office/drawing/2014/main" id="{3F8534A2-B65E-A855-CADA-DB1BA4D1A5D6}"/>
                </a:ext>
              </a:extLst>
            </p:cNvPr>
            <p:cNvGrpSpPr/>
            <p:nvPr/>
          </p:nvGrpSpPr>
          <p:grpSpPr>
            <a:xfrm>
              <a:off x="9670516" y="2240069"/>
              <a:ext cx="103203" cy="223867"/>
              <a:chOff x="7929044" y="2144775"/>
              <a:chExt cx="580056" cy="1258250"/>
            </a:xfrm>
          </p:grpSpPr>
          <p:sp>
            <p:nvSpPr>
              <p:cNvPr id="1201" name="Freeform 608">
                <a:extLst>
                  <a:ext uri="{FF2B5EF4-FFF2-40B4-BE49-F238E27FC236}">
                    <a16:creationId xmlns:a16="http://schemas.microsoft.com/office/drawing/2014/main" id="{7F2BD71A-D21B-C002-35B8-BE1D94D78DCB}"/>
                  </a:ext>
                </a:extLst>
              </p:cNvPr>
              <p:cNvSpPr/>
              <p:nvPr/>
            </p:nvSpPr>
            <p:spPr>
              <a:xfrm>
                <a:off x="7929044" y="2434718"/>
                <a:ext cx="160214" cy="104926"/>
              </a:xfrm>
              <a:custGeom>
                <a:avLst/>
                <a:gdLst>
                  <a:gd name="csX0" fmla="*/ 9996 w 50663"/>
                  <a:gd name="csY0" fmla="*/ 25600 h 33179"/>
                  <a:gd name="csX1" fmla="*/ 164 w 50663"/>
                  <a:gd name="csY1" fmla="*/ 10334 h 33179"/>
                  <a:gd name="csX2" fmla="*/ 17260 w 50663"/>
                  <a:gd name="csY2" fmla="*/ 6473 h 33179"/>
                  <a:gd name="csX3" fmla="*/ 44189 w 50663"/>
                  <a:gd name="csY3" fmla="*/ 468 h 33179"/>
                  <a:gd name="csX4" fmla="*/ 9996 w 50663"/>
                  <a:gd name="csY4" fmla="*/ 25600 h 33179"/>
                </a:gdLst>
                <a:ahLst/>
                <a:cxnLst>
                  <a:cxn ang="0">
                    <a:pos x="csX0" y="csY0"/>
                  </a:cxn>
                  <a:cxn ang="0">
                    <a:pos x="csX1" y="csY1"/>
                  </a:cxn>
                  <a:cxn ang="0">
                    <a:pos x="csX2" y="csY2"/>
                  </a:cxn>
                  <a:cxn ang="0">
                    <a:pos x="csX3" y="csY3"/>
                  </a:cxn>
                  <a:cxn ang="0">
                    <a:pos x="csX4" y="csY4"/>
                  </a:cxn>
                </a:cxnLst>
                <a:rect l="l" t="t" r="r" b="b"/>
                <a:pathLst>
                  <a:path w="50663" h="33179">
                    <a:moveTo>
                      <a:pt x="9996" y="25600"/>
                    </a:moveTo>
                    <a:cubicBezTo>
                      <a:pt x="7918" y="24025"/>
                      <a:pt x="-1338" y="21329"/>
                      <a:pt x="164" y="10334"/>
                    </a:cubicBezTo>
                    <a:cubicBezTo>
                      <a:pt x="771" y="5873"/>
                      <a:pt x="14391" y="6866"/>
                      <a:pt x="17260" y="6473"/>
                    </a:cubicBezTo>
                    <a:cubicBezTo>
                      <a:pt x="25174" y="5389"/>
                      <a:pt x="36527" y="-1892"/>
                      <a:pt x="44189" y="468"/>
                    </a:cubicBezTo>
                    <a:cubicBezTo>
                      <a:pt x="61065" y="5671"/>
                      <a:pt x="43300" y="50757"/>
                      <a:pt x="9996" y="25600"/>
                    </a:cubicBezTo>
                    <a:close/>
                  </a:path>
                </a:pathLst>
              </a:custGeom>
              <a:solidFill>
                <a:srgbClr val="DEBC9A"/>
              </a:solidFill>
              <a:ln w="612" cap="flat">
                <a:noFill/>
                <a:prstDash val="solid"/>
                <a:miter/>
              </a:ln>
            </p:spPr>
            <p:txBody>
              <a:bodyPr/>
              <a:lstStyle/>
              <a:p>
                <a:endParaRPr lang="en-US"/>
              </a:p>
            </p:txBody>
          </p:sp>
          <p:sp>
            <p:nvSpPr>
              <p:cNvPr id="1202" name="Freeform 609">
                <a:extLst>
                  <a:ext uri="{FF2B5EF4-FFF2-40B4-BE49-F238E27FC236}">
                    <a16:creationId xmlns:a16="http://schemas.microsoft.com/office/drawing/2014/main" id="{980FF7C5-A9A2-93B5-A1AE-C591E5AA5ECB}"/>
                  </a:ext>
                </a:extLst>
              </p:cNvPr>
              <p:cNvSpPr/>
              <p:nvPr/>
            </p:nvSpPr>
            <p:spPr>
              <a:xfrm>
                <a:off x="8091359" y="2336352"/>
                <a:ext cx="137449" cy="139007"/>
              </a:xfrm>
              <a:custGeom>
                <a:avLst/>
                <a:gdLst>
                  <a:gd name="csX0" fmla="*/ 10853 w 43465"/>
                  <a:gd name="csY0" fmla="*/ 41714 h 43956"/>
                  <a:gd name="csX1" fmla="*/ 22678 w 43465"/>
                  <a:gd name="csY1" fmla="*/ 11869 h 43956"/>
                  <a:gd name="csX2" fmla="*/ 32517 w 43465"/>
                  <a:gd name="csY2" fmla="*/ 35 h 43956"/>
                  <a:gd name="csX3" fmla="*/ 42821 w 43465"/>
                  <a:gd name="csY3" fmla="*/ 19162 h 43956"/>
                  <a:gd name="csX4" fmla="*/ 21391 w 43465"/>
                  <a:gd name="csY4" fmla="*/ 25854 h 43956"/>
                  <a:gd name="csX5" fmla="*/ 10853 w 43465"/>
                  <a:gd name="csY5" fmla="*/ 41720 h 43956"/>
                </a:gdLst>
                <a:ahLst/>
                <a:cxnLst>
                  <a:cxn ang="0">
                    <a:pos x="csX0" y="csY0"/>
                  </a:cxn>
                  <a:cxn ang="0">
                    <a:pos x="csX1" y="csY1"/>
                  </a:cxn>
                  <a:cxn ang="0">
                    <a:pos x="csX2" y="csY2"/>
                  </a:cxn>
                  <a:cxn ang="0">
                    <a:pos x="csX3" y="csY3"/>
                  </a:cxn>
                  <a:cxn ang="0">
                    <a:pos x="csX4" y="csY4"/>
                  </a:cxn>
                  <a:cxn ang="0">
                    <a:pos x="csX5" y="csY5"/>
                  </a:cxn>
                </a:cxnLst>
                <a:rect l="l" t="t" r="r" b="b"/>
                <a:pathLst>
                  <a:path w="43465" h="43956">
                    <a:moveTo>
                      <a:pt x="10853" y="41714"/>
                    </a:moveTo>
                    <a:cubicBezTo>
                      <a:pt x="-12698" y="29445"/>
                      <a:pt x="7145" y="25774"/>
                      <a:pt x="22678" y="11869"/>
                    </a:cubicBezTo>
                    <a:cubicBezTo>
                      <a:pt x="26203" y="8719"/>
                      <a:pt x="26896" y="666"/>
                      <a:pt x="32517" y="35"/>
                    </a:cubicBezTo>
                    <a:cubicBezTo>
                      <a:pt x="39885" y="-799"/>
                      <a:pt x="45402" y="13487"/>
                      <a:pt x="42821" y="19162"/>
                    </a:cubicBezTo>
                    <a:cubicBezTo>
                      <a:pt x="40320" y="24653"/>
                      <a:pt x="26252" y="19174"/>
                      <a:pt x="21391" y="25854"/>
                    </a:cubicBezTo>
                    <a:cubicBezTo>
                      <a:pt x="15414" y="34066"/>
                      <a:pt x="26332" y="49785"/>
                      <a:pt x="10853" y="41720"/>
                    </a:cubicBezTo>
                    <a:close/>
                  </a:path>
                </a:pathLst>
              </a:custGeom>
              <a:solidFill>
                <a:srgbClr val="DEBC9A"/>
              </a:solidFill>
              <a:ln w="612" cap="flat">
                <a:noFill/>
                <a:prstDash val="solid"/>
                <a:miter/>
              </a:ln>
            </p:spPr>
            <p:txBody>
              <a:bodyPr/>
              <a:lstStyle/>
              <a:p>
                <a:endParaRPr lang="en-US"/>
              </a:p>
            </p:txBody>
          </p:sp>
          <p:sp>
            <p:nvSpPr>
              <p:cNvPr id="1203" name="Freeform 611">
                <a:extLst>
                  <a:ext uri="{FF2B5EF4-FFF2-40B4-BE49-F238E27FC236}">
                    <a16:creationId xmlns:a16="http://schemas.microsoft.com/office/drawing/2014/main" id="{1A661244-BF0B-6B55-D454-2E22DB35ACD0}"/>
                  </a:ext>
                </a:extLst>
              </p:cNvPr>
              <p:cNvSpPr/>
              <p:nvPr/>
            </p:nvSpPr>
            <p:spPr>
              <a:xfrm>
                <a:off x="8406288" y="2464491"/>
                <a:ext cx="60449" cy="114835"/>
              </a:xfrm>
              <a:custGeom>
                <a:avLst/>
                <a:gdLst>
                  <a:gd name="csX0" fmla="*/ 10362 w 19115"/>
                  <a:gd name="csY0" fmla="*/ 0 h 36314"/>
                  <a:gd name="csX1" fmla="*/ 2375 w 19115"/>
                  <a:gd name="csY1" fmla="*/ 29238 h 36314"/>
                  <a:gd name="csX2" fmla="*/ 19116 w 19115"/>
                  <a:gd name="csY2" fmla="*/ 33957 h 36314"/>
                  <a:gd name="csX3" fmla="*/ 10362 w 19115"/>
                  <a:gd name="csY3" fmla="*/ 0 h 36314"/>
                </a:gdLst>
                <a:ahLst/>
                <a:cxnLst>
                  <a:cxn ang="0">
                    <a:pos x="csX0" y="csY0"/>
                  </a:cxn>
                  <a:cxn ang="0">
                    <a:pos x="csX1" y="csY1"/>
                  </a:cxn>
                  <a:cxn ang="0">
                    <a:pos x="csX2" y="csY2"/>
                  </a:cxn>
                  <a:cxn ang="0">
                    <a:pos x="csX3" y="csY3"/>
                  </a:cxn>
                </a:cxnLst>
                <a:rect l="l" t="t" r="r" b="b"/>
                <a:pathLst>
                  <a:path w="19115" h="36314">
                    <a:moveTo>
                      <a:pt x="10362" y="0"/>
                    </a:moveTo>
                    <a:cubicBezTo>
                      <a:pt x="1927" y="362"/>
                      <a:pt x="-3302" y="24042"/>
                      <a:pt x="2375" y="29238"/>
                    </a:cubicBezTo>
                    <a:cubicBezTo>
                      <a:pt x="6470" y="33847"/>
                      <a:pt x="14825" y="39638"/>
                      <a:pt x="19116" y="33957"/>
                    </a:cubicBezTo>
                    <a:cubicBezTo>
                      <a:pt x="17816" y="24250"/>
                      <a:pt x="19471" y="3885"/>
                      <a:pt x="10362" y="0"/>
                    </a:cubicBezTo>
                    <a:close/>
                  </a:path>
                </a:pathLst>
              </a:custGeom>
              <a:solidFill>
                <a:srgbClr val="DEBC9A"/>
              </a:solidFill>
              <a:ln w="612" cap="flat">
                <a:noFill/>
                <a:prstDash val="solid"/>
                <a:miter/>
              </a:ln>
            </p:spPr>
            <p:txBody>
              <a:bodyPr/>
              <a:lstStyle/>
              <a:p>
                <a:endParaRPr lang="en-US"/>
              </a:p>
            </p:txBody>
          </p:sp>
          <p:sp>
            <p:nvSpPr>
              <p:cNvPr id="1204" name="Freeform 612">
                <a:extLst>
                  <a:ext uri="{FF2B5EF4-FFF2-40B4-BE49-F238E27FC236}">
                    <a16:creationId xmlns:a16="http://schemas.microsoft.com/office/drawing/2014/main" id="{A0E64CFB-7186-34C7-0269-7EE75E186108}"/>
                  </a:ext>
                </a:extLst>
              </p:cNvPr>
              <p:cNvSpPr/>
              <p:nvPr/>
            </p:nvSpPr>
            <p:spPr>
              <a:xfrm>
                <a:off x="8209380" y="2166083"/>
                <a:ext cx="51460" cy="164100"/>
              </a:xfrm>
              <a:custGeom>
                <a:avLst/>
                <a:gdLst>
                  <a:gd name="csX0" fmla="*/ 8020 w 16273"/>
                  <a:gd name="csY0" fmla="*/ 51286 h 51892"/>
                  <a:gd name="csX1" fmla="*/ 4446 w 16273"/>
                  <a:gd name="csY1" fmla="*/ 25295 h 51892"/>
                  <a:gd name="csX2" fmla="*/ 872 w 16273"/>
                  <a:gd name="csY2" fmla="*/ 678 h 51892"/>
                  <a:gd name="csX3" fmla="*/ 16216 w 16273"/>
                  <a:gd name="csY3" fmla="*/ 14657 h 51892"/>
                  <a:gd name="csX4" fmla="*/ 8958 w 16273"/>
                  <a:gd name="csY4" fmla="*/ 31552 h 51892"/>
                  <a:gd name="csX5" fmla="*/ 8020 w 16273"/>
                  <a:gd name="csY5" fmla="*/ 51280 h 51892"/>
                </a:gdLst>
                <a:ahLst/>
                <a:cxnLst>
                  <a:cxn ang="0">
                    <a:pos x="csX0" y="csY0"/>
                  </a:cxn>
                  <a:cxn ang="0">
                    <a:pos x="csX1" y="csY1"/>
                  </a:cxn>
                  <a:cxn ang="0">
                    <a:pos x="csX2" y="csY2"/>
                  </a:cxn>
                  <a:cxn ang="0">
                    <a:pos x="csX3" y="csY3"/>
                  </a:cxn>
                  <a:cxn ang="0">
                    <a:pos x="csX4" y="csY4"/>
                  </a:cxn>
                  <a:cxn ang="0">
                    <a:pos x="csX5" y="csY5"/>
                  </a:cxn>
                </a:cxnLst>
                <a:rect l="l" t="t" r="r" b="b"/>
                <a:pathLst>
                  <a:path w="16273" h="51892">
                    <a:moveTo>
                      <a:pt x="8020" y="51286"/>
                    </a:moveTo>
                    <a:cubicBezTo>
                      <a:pt x="701" y="46095"/>
                      <a:pt x="-470" y="36621"/>
                      <a:pt x="4446" y="25295"/>
                    </a:cubicBezTo>
                    <a:cubicBezTo>
                      <a:pt x="9362" y="13976"/>
                      <a:pt x="-3345" y="4153"/>
                      <a:pt x="872" y="678"/>
                    </a:cubicBezTo>
                    <a:cubicBezTo>
                      <a:pt x="5090" y="-2797"/>
                      <a:pt x="17209" y="7885"/>
                      <a:pt x="16216" y="14657"/>
                    </a:cubicBezTo>
                    <a:cubicBezTo>
                      <a:pt x="15222" y="21434"/>
                      <a:pt x="5795" y="25853"/>
                      <a:pt x="8958" y="31552"/>
                    </a:cubicBezTo>
                    <a:cubicBezTo>
                      <a:pt x="12121" y="37258"/>
                      <a:pt x="17448" y="55441"/>
                      <a:pt x="8020" y="51280"/>
                    </a:cubicBezTo>
                    <a:close/>
                  </a:path>
                </a:pathLst>
              </a:custGeom>
              <a:solidFill>
                <a:srgbClr val="DEBC9A"/>
              </a:solidFill>
              <a:ln w="612" cap="flat">
                <a:noFill/>
                <a:prstDash val="solid"/>
                <a:miter/>
              </a:ln>
            </p:spPr>
            <p:txBody>
              <a:bodyPr/>
              <a:lstStyle/>
              <a:p>
                <a:endParaRPr lang="en-US"/>
              </a:p>
            </p:txBody>
          </p:sp>
          <p:sp>
            <p:nvSpPr>
              <p:cNvPr id="1205" name="Freeform 613">
                <a:extLst>
                  <a:ext uri="{FF2B5EF4-FFF2-40B4-BE49-F238E27FC236}">
                    <a16:creationId xmlns:a16="http://schemas.microsoft.com/office/drawing/2014/main" id="{A4F077C4-A9F5-6C15-E617-475E05E19412}"/>
                  </a:ext>
                </a:extLst>
              </p:cNvPr>
              <p:cNvSpPr/>
              <p:nvPr/>
            </p:nvSpPr>
            <p:spPr>
              <a:xfrm>
                <a:off x="8345322" y="2227661"/>
                <a:ext cx="87875" cy="103368"/>
              </a:xfrm>
              <a:custGeom>
                <a:avLst/>
                <a:gdLst>
                  <a:gd name="csX0" fmla="*/ 3203 w 27789"/>
                  <a:gd name="csY0" fmla="*/ 18435 h 32686"/>
                  <a:gd name="csX1" fmla="*/ 9228 w 27789"/>
                  <a:gd name="csY1" fmla="*/ 295 h 32686"/>
                  <a:gd name="csX2" fmla="*/ 27790 w 27789"/>
                  <a:gd name="csY2" fmla="*/ 25470 h 32686"/>
                  <a:gd name="csX3" fmla="*/ 16897 w 27789"/>
                  <a:gd name="csY3" fmla="*/ 29288 h 32686"/>
                  <a:gd name="csX4" fmla="*/ 3197 w 27789"/>
                  <a:gd name="csY4" fmla="*/ 18435 h 32686"/>
                </a:gdLst>
                <a:ahLst/>
                <a:cxnLst>
                  <a:cxn ang="0">
                    <a:pos x="csX0" y="csY0"/>
                  </a:cxn>
                  <a:cxn ang="0">
                    <a:pos x="csX1" y="csY1"/>
                  </a:cxn>
                  <a:cxn ang="0">
                    <a:pos x="csX2" y="csY2"/>
                  </a:cxn>
                  <a:cxn ang="0">
                    <a:pos x="csX3" y="csY3"/>
                  </a:cxn>
                  <a:cxn ang="0">
                    <a:pos x="csX4" y="csY4"/>
                  </a:cxn>
                </a:cxnLst>
                <a:rect l="l" t="t" r="r" b="b"/>
                <a:pathLst>
                  <a:path w="27789" h="32686">
                    <a:moveTo>
                      <a:pt x="3203" y="18435"/>
                    </a:moveTo>
                    <a:cubicBezTo>
                      <a:pt x="-3767" y="9818"/>
                      <a:pt x="1738" y="-2022"/>
                      <a:pt x="9228" y="295"/>
                    </a:cubicBezTo>
                    <a:cubicBezTo>
                      <a:pt x="16725" y="2611"/>
                      <a:pt x="27790" y="17362"/>
                      <a:pt x="27790" y="25470"/>
                    </a:cubicBezTo>
                    <a:cubicBezTo>
                      <a:pt x="27790" y="33578"/>
                      <a:pt x="20765" y="34859"/>
                      <a:pt x="16897" y="29288"/>
                    </a:cubicBezTo>
                    <a:cubicBezTo>
                      <a:pt x="13035" y="23711"/>
                      <a:pt x="4545" y="27143"/>
                      <a:pt x="3197" y="18435"/>
                    </a:cubicBezTo>
                    <a:close/>
                  </a:path>
                </a:pathLst>
              </a:custGeom>
              <a:solidFill>
                <a:srgbClr val="DEBC9A"/>
              </a:solidFill>
              <a:ln w="612" cap="flat">
                <a:noFill/>
                <a:prstDash val="solid"/>
                <a:miter/>
              </a:ln>
            </p:spPr>
            <p:txBody>
              <a:bodyPr/>
              <a:lstStyle/>
              <a:p>
                <a:endParaRPr lang="en-US"/>
              </a:p>
            </p:txBody>
          </p:sp>
          <p:sp>
            <p:nvSpPr>
              <p:cNvPr id="1206" name="Freeform 614">
                <a:extLst>
                  <a:ext uri="{FF2B5EF4-FFF2-40B4-BE49-F238E27FC236}">
                    <a16:creationId xmlns:a16="http://schemas.microsoft.com/office/drawing/2014/main" id="{6983ECD0-590E-4656-F3ED-DCE93B2D558F}"/>
                  </a:ext>
                </a:extLst>
              </p:cNvPr>
              <p:cNvSpPr/>
              <p:nvPr/>
            </p:nvSpPr>
            <p:spPr>
              <a:xfrm>
                <a:off x="8433342" y="2870411"/>
                <a:ext cx="66119" cy="117314"/>
              </a:xfrm>
              <a:custGeom>
                <a:avLst/>
                <a:gdLst>
                  <a:gd name="csX0" fmla="*/ 466 w 20907"/>
                  <a:gd name="csY0" fmla="*/ 15331 h 37098"/>
                  <a:gd name="csX1" fmla="*/ 13865 w 20907"/>
                  <a:gd name="csY1" fmla="*/ 1695 h 37098"/>
                  <a:gd name="csX2" fmla="*/ 19456 w 20907"/>
                  <a:gd name="csY2" fmla="*/ 32466 h 37098"/>
                  <a:gd name="csX3" fmla="*/ 7999 w 20907"/>
                  <a:gd name="csY3" fmla="*/ 31099 h 37098"/>
                  <a:gd name="csX4" fmla="*/ 472 w 20907"/>
                  <a:gd name="csY4" fmla="*/ 15331 h 37098"/>
                </a:gdLst>
                <a:ahLst/>
                <a:cxnLst>
                  <a:cxn ang="0">
                    <a:pos x="csX0" y="csY0"/>
                  </a:cxn>
                  <a:cxn ang="0">
                    <a:pos x="csX1" y="csY1"/>
                  </a:cxn>
                  <a:cxn ang="0">
                    <a:pos x="csX2" y="csY2"/>
                  </a:cxn>
                  <a:cxn ang="0">
                    <a:pos x="csX3" y="csY3"/>
                  </a:cxn>
                  <a:cxn ang="0">
                    <a:pos x="csX4" y="csY4"/>
                  </a:cxn>
                </a:cxnLst>
                <a:rect l="l" t="t" r="r" b="b"/>
                <a:pathLst>
                  <a:path w="20907" h="37098">
                    <a:moveTo>
                      <a:pt x="466" y="15331"/>
                    </a:moveTo>
                    <a:cubicBezTo>
                      <a:pt x="-1999" y="4526"/>
                      <a:pt x="8152" y="-3686"/>
                      <a:pt x="13865" y="1695"/>
                    </a:cubicBezTo>
                    <a:cubicBezTo>
                      <a:pt x="19579" y="7070"/>
                      <a:pt x="23023" y="25185"/>
                      <a:pt x="19456" y="32466"/>
                    </a:cubicBezTo>
                    <a:cubicBezTo>
                      <a:pt x="15888" y="39740"/>
                      <a:pt x="9011" y="37809"/>
                      <a:pt x="7999" y="31099"/>
                    </a:cubicBezTo>
                    <a:cubicBezTo>
                      <a:pt x="6982" y="24394"/>
                      <a:pt x="-2152" y="23739"/>
                      <a:pt x="472" y="15331"/>
                    </a:cubicBezTo>
                    <a:close/>
                  </a:path>
                </a:pathLst>
              </a:custGeom>
              <a:solidFill>
                <a:srgbClr val="DEBC9A"/>
              </a:solidFill>
              <a:ln w="612" cap="flat">
                <a:noFill/>
                <a:prstDash val="solid"/>
                <a:miter/>
              </a:ln>
            </p:spPr>
            <p:txBody>
              <a:bodyPr/>
              <a:lstStyle/>
              <a:p>
                <a:endParaRPr lang="en-US"/>
              </a:p>
            </p:txBody>
          </p:sp>
          <p:sp>
            <p:nvSpPr>
              <p:cNvPr id="1207" name="Freeform 615">
                <a:extLst>
                  <a:ext uri="{FF2B5EF4-FFF2-40B4-BE49-F238E27FC236}">
                    <a16:creationId xmlns:a16="http://schemas.microsoft.com/office/drawing/2014/main" id="{BB1671ED-A1AC-F91A-4CDD-88F24D8C90BA}"/>
                  </a:ext>
                </a:extLst>
              </p:cNvPr>
              <p:cNvSpPr/>
              <p:nvPr/>
            </p:nvSpPr>
            <p:spPr>
              <a:xfrm>
                <a:off x="8249271" y="2144775"/>
                <a:ext cx="26714" cy="35513"/>
              </a:xfrm>
              <a:custGeom>
                <a:avLst/>
                <a:gdLst>
                  <a:gd name="csX0" fmla="*/ 87 w 8448"/>
                  <a:gd name="csY0" fmla="*/ 387 h 11229"/>
                  <a:gd name="csX1" fmla="*/ 7228 w 8448"/>
                  <a:gd name="csY1" fmla="*/ 10247 h 11229"/>
                  <a:gd name="csX2" fmla="*/ 87 w 8448"/>
                  <a:gd name="csY2" fmla="*/ 387 h 11229"/>
                </a:gdLst>
                <a:ahLst/>
                <a:cxnLst>
                  <a:cxn ang="0">
                    <a:pos x="csX0" y="csY0"/>
                  </a:cxn>
                  <a:cxn ang="0">
                    <a:pos x="csX1" y="csY1"/>
                  </a:cxn>
                  <a:cxn ang="0">
                    <a:pos x="csX2" y="csY2"/>
                  </a:cxn>
                </a:cxnLst>
                <a:rect l="l" t="t" r="r" b="b"/>
                <a:pathLst>
                  <a:path w="8448" h="11229">
                    <a:moveTo>
                      <a:pt x="87" y="387"/>
                    </a:moveTo>
                    <a:cubicBezTo>
                      <a:pt x="-612" y="4462"/>
                      <a:pt x="3017" y="14365"/>
                      <a:pt x="7228" y="10247"/>
                    </a:cubicBezTo>
                    <a:cubicBezTo>
                      <a:pt x="11445" y="6129"/>
                      <a:pt x="3660" y="-1844"/>
                      <a:pt x="87" y="387"/>
                    </a:cubicBezTo>
                    <a:close/>
                  </a:path>
                </a:pathLst>
              </a:custGeom>
              <a:solidFill>
                <a:srgbClr val="DEBC9A"/>
              </a:solidFill>
              <a:ln w="612" cap="flat">
                <a:noFill/>
                <a:prstDash val="solid"/>
                <a:miter/>
              </a:ln>
            </p:spPr>
            <p:txBody>
              <a:bodyPr/>
              <a:lstStyle/>
              <a:p>
                <a:endParaRPr lang="en-US"/>
              </a:p>
            </p:txBody>
          </p:sp>
          <p:sp>
            <p:nvSpPr>
              <p:cNvPr id="1208" name="Freeform 617">
                <a:extLst>
                  <a:ext uri="{FF2B5EF4-FFF2-40B4-BE49-F238E27FC236}">
                    <a16:creationId xmlns:a16="http://schemas.microsoft.com/office/drawing/2014/main" id="{63D559A1-6339-331D-B673-645560F86ACC}"/>
                  </a:ext>
                </a:extLst>
              </p:cNvPr>
              <p:cNvSpPr/>
              <p:nvPr/>
            </p:nvSpPr>
            <p:spPr>
              <a:xfrm>
                <a:off x="8091542" y="2355320"/>
                <a:ext cx="278355" cy="299947"/>
              </a:xfrm>
              <a:custGeom>
                <a:avLst/>
                <a:gdLst>
                  <a:gd name="csX0" fmla="*/ 80976 w 88021"/>
                  <a:gd name="csY0" fmla="*/ 0 h 94849"/>
                  <a:gd name="csX1" fmla="*/ 78573 w 88021"/>
                  <a:gd name="csY1" fmla="*/ 975 h 94849"/>
                  <a:gd name="csX2" fmla="*/ 83195 w 88021"/>
                  <a:gd name="csY2" fmla="*/ 2433 h 94849"/>
                  <a:gd name="csX3" fmla="*/ 80976 w 88021"/>
                  <a:gd name="csY3" fmla="*/ 0 h 94849"/>
                  <a:gd name="csX4" fmla="*/ 53722 w 88021"/>
                  <a:gd name="csY4" fmla="*/ 319 h 94849"/>
                  <a:gd name="csX5" fmla="*/ 53146 w 88021"/>
                  <a:gd name="csY5" fmla="*/ 399 h 94849"/>
                  <a:gd name="csX6" fmla="*/ 56990 w 88021"/>
                  <a:gd name="csY6" fmla="*/ 11950 h 94849"/>
                  <a:gd name="csX7" fmla="*/ 53722 w 88021"/>
                  <a:gd name="csY7" fmla="*/ 319 h 94849"/>
                  <a:gd name="csX8" fmla="*/ 71352 w 88021"/>
                  <a:gd name="csY8" fmla="*/ 7189 h 94849"/>
                  <a:gd name="csX9" fmla="*/ 69262 w 88021"/>
                  <a:gd name="csY9" fmla="*/ 7955 h 94849"/>
                  <a:gd name="csX10" fmla="*/ 72848 w 88021"/>
                  <a:gd name="csY10" fmla="*/ 12637 h 94849"/>
                  <a:gd name="csX11" fmla="*/ 71346 w 88021"/>
                  <a:gd name="csY11" fmla="*/ 7189 h 94849"/>
                  <a:gd name="csX12" fmla="*/ 84777 w 88021"/>
                  <a:gd name="csY12" fmla="*/ 8022 h 94849"/>
                  <a:gd name="csX13" fmla="*/ 84354 w 88021"/>
                  <a:gd name="csY13" fmla="*/ 13948 h 94849"/>
                  <a:gd name="csX14" fmla="*/ 86095 w 88021"/>
                  <a:gd name="csY14" fmla="*/ 8304 h 94849"/>
                  <a:gd name="csX15" fmla="*/ 84777 w 88021"/>
                  <a:gd name="csY15" fmla="*/ 8022 h 94849"/>
                  <a:gd name="csX16" fmla="*/ 18898 w 88021"/>
                  <a:gd name="csY16" fmla="*/ 15045 h 94849"/>
                  <a:gd name="csX17" fmla="*/ 16961 w 88021"/>
                  <a:gd name="csY17" fmla="*/ 15805 h 94849"/>
                  <a:gd name="csX18" fmla="*/ 20554 w 88021"/>
                  <a:gd name="csY18" fmla="*/ 20487 h 94849"/>
                  <a:gd name="csX19" fmla="*/ 18898 w 88021"/>
                  <a:gd name="csY19" fmla="*/ 15045 h 94849"/>
                  <a:gd name="csX20" fmla="*/ 29638 w 88021"/>
                  <a:gd name="csY20" fmla="*/ 18875 h 94849"/>
                  <a:gd name="csX21" fmla="*/ 31023 w 88021"/>
                  <a:gd name="csY21" fmla="*/ 25329 h 94849"/>
                  <a:gd name="csX22" fmla="*/ 33316 w 88021"/>
                  <a:gd name="csY22" fmla="*/ 29300 h 94849"/>
                  <a:gd name="csX23" fmla="*/ 32568 w 88021"/>
                  <a:gd name="csY23" fmla="*/ 24814 h 94849"/>
                  <a:gd name="csX24" fmla="*/ 29810 w 88021"/>
                  <a:gd name="csY24" fmla="*/ 18882 h 94849"/>
                  <a:gd name="csX25" fmla="*/ 29644 w 88021"/>
                  <a:gd name="csY25" fmla="*/ 18882 h 94849"/>
                  <a:gd name="csX26" fmla="*/ 47874 w 88021"/>
                  <a:gd name="csY26" fmla="*/ 19513 h 94849"/>
                  <a:gd name="csX27" fmla="*/ 45472 w 88021"/>
                  <a:gd name="csY27" fmla="*/ 20487 h 94849"/>
                  <a:gd name="csX28" fmla="*/ 50094 w 88021"/>
                  <a:gd name="csY28" fmla="*/ 21946 h 94849"/>
                  <a:gd name="csX29" fmla="*/ 47874 w 88021"/>
                  <a:gd name="csY29" fmla="*/ 19513 h 94849"/>
                  <a:gd name="csX30" fmla="*/ 39519 w 88021"/>
                  <a:gd name="csY30" fmla="*/ 24336 h 94849"/>
                  <a:gd name="csX31" fmla="*/ 37460 w 88021"/>
                  <a:gd name="csY31" fmla="*/ 25414 h 94849"/>
                  <a:gd name="csX32" fmla="*/ 45055 w 88021"/>
                  <a:gd name="csY32" fmla="*/ 34938 h 94849"/>
                  <a:gd name="csX33" fmla="*/ 45018 w 88021"/>
                  <a:gd name="csY33" fmla="*/ 32983 h 94849"/>
                  <a:gd name="csX34" fmla="*/ 46134 w 88021"/>
                  <a:gd name="csY34" fmla="*/ 27204 h 94849"/>
                  <a:gd name="csX35" fmla="*/ 43240 w 88021"/>
                  <a:gd name="csY35" fmla="*/ 27510 h 94849"/>
                  <a:gd name="csX36" fmla="*/ 39519 w 88021"/>
                  <a:gd name="csY36" fmla="*/ 24342 h 94849"/>
                  <a:gd name="csX37" fmla="*/ 49493 w 88021"/>
                  <a:gd name="csY37" fmla="*/ 26885 h 94849"/>
                  <a:gd name="csX38" fmla="*/ 51828 w 88021"/>
                  <a:gd name="csY38" fmla="*/ 33412 h 94849"/>
                  <a:gd name="csX39" fmla="*/ 49658 w 88021"/>
                  <a:gd name="csY39" fmla="*/ 26891 h 94849"/>
                  <a:gd name="csX40" fmla="*/ 49493 w 88021"/>
                  <a:gd name="csY40" fmla="*/ 26891 h 94849"/>
                  <a:gd name="csX41" fmla="*/ 17752 w 88021"/>
                  <a:gd name="csY41" fmla="*/ 31261 h 94849"/>
                  <a:gd name="csX42" fmla="*/ 15355 w 88021"/>
                  <a:gd name="csY42" fmla="*/ 32235 h 94849"/>
                  <a:gd name="csX43" fmla="*/ 19971 w 88021"/>
                  <a:gd name="csY43" fmla="*/ 33688 h 94849"/>
                  <a:gd name="csX44" fmla="*/ 17752 w 88021"/>
                  <a:gd name="csY44" fmla="*/ 31255 h 94849"/>
                  <a:gd name="csX45" fmla="*/ 74006 w 88021"/>
                  <a:gd name="csY45" fmla="*/ 32125 h 94849"/>
                  <a:gd name="csX46" fmla="*/ 71205 w 88021"/>
                  <a:gd name="csY46" fmla="*/ 37830 h 94849"/>
                  <a:gd name="csX47" fmla="*/ 75257 w 88021"/>
                  <a:gd name="csY47" fmla="*/ 32284 h 94849"/>
                  <a:gd name="csX48" fmla="*/ 74006 w 88021"/>
                  <a:gd name="csY48" fmla="*/ 32125 h 94849"/>
                  <a:gd name="csX49" fmla="*/ 34352 w 88021"/>
                  <a:gd name="csY49" fmla="*/ 38327 h 94849"/>
                  <a:gd name="csX50" fmla="*/ 32875 w 88021"/>
                  <a:gd name="csY50" fmla="*/ 39007 h 94849"/>
                  <a:gd name="csX51" fmla="*/ 38845 w 88021"/>
                  <a:gd name="csY51" fmla="*/ 42421 h 94849"/>
                  <a:gd name="csX52" fmla="*/ 34352 w 88021"/>
                  <a:gd name="csY52" fmla="*/ 38327 h 94849"/>
                  <a:gd name="csX53" fmla="*/ 52840 w 88021"/>
                  <a:gd name="csY53" fmla="*/ 40043 h 94849"/>
                  <a:gd name="csX54" fmla="*/ 47586 w 88021"/>
                  <a:gd name="csY54" fmla="*/ 50351 h 94849"/>
                  <a:gd name="csX55" fmla="*/ 54777 w 88021"/>
                  <a:gd name="csY55" fmla="*/ 40521 h 94849"/>
                  <a:gd name="csX56" fmla="*/ 52840 w 88021"/>
                  <a:gd name="csY56" fmla="*/ 40043 h 94849"/>
                  <a:gd name="csX57" fmla="*/ 66920 w 88021"/>
                  <a:gd name="csY57" fmla="*/ 40343 h 94849"/>
                  <a:gd name="csX58" fmla="*/ 68410 w 88021"/>
                  <a:gd name="csY58" fmla="*/ 44952 h 94849"/>
                  <a:gd name="csX59" fmla="*/ 66920 w 88021"/>
                  <a:gd name="csY59" fmla="*/ 40343 h 94849"/>
                  <a:gd name="csX60" fmla="*/ 6332 w 88021"/>
                  <a:gd name="csY60" fmla="*/ 41336 h 94849"/>
                  <a:gd name="csX61" fmla="*/ 791 w 88021"/>
                  <a:gd name="csY61" fmla="*/ 45871 h 94849"/>
                  <a:gd name="csX62" fmla="*/ 7153 w 88021"/>
                  <a:gd name="csY62" fmla="*/ 41403 h 94849"/>
                  <a:gd name="csX63" fmla="*/ 6332 w 88021"/>
                  <a:gd name="csY63" fmla="*/ 41336 h 94849"/>
                  <a:gd name="csX64" fmla="*/ 39691 w 88021"/>
                  <a:gd name="csY64" fmla="*/ 46079 h 94849"/>
                  <a:gd name="csX65" fmla="*/ 39268 w 88021"/>
                  <a:gd name="csY65" fmla="*/ 52005 h 94849"/>
                  <a:gd name="csX66" fmla="*/ 41009 w 88021"/>
                  <a:gd name="csY66" fmla="*/ 46367 h 94849"/>
                  <a:gd name="csX67" fmla="*/ 39691 w 88021"/>
                  <a:gd name="csY67" fmla="*/ 46079 h 94849"/>
                  <a:gd name="csX68" fmla="*/ 29246 w 88021"/>
                  <a:gd name="csY68" fmla="*/ 46717 h 94849"/>
                  <a:gd name="csX69" fmla="*/ 26843 w 88021"/>
                  <a:gd name="csY69" fmla="*/ 47691 h 94849"/>
                  <a:gd name="csX70" fmla="*/ 31465 w 88021"/>
                  <a:gd name="csY70" fmla="*/ 49143 h 94849"/>
                  <a:gd name="csX71" fmla="*/ 29246 w 88021"/>
                  <a:gd name="csY71" fmla="*/ 46710 h 94849"/>
                  <a:gd name="csX72" fmla="*/ 59092 w 88021"/>
                  <a:gd name="csY72" fmla="*/ 46864 h 94849"/>
                  <a:gd name="csX73" fmla="*/ 57002 w 88021"/>
                  <a:gd name="csY73" fmla="*/ 47630 h 94849"/>
                  <a:gd name="csX74" fmla="*/ 60588 w 88021"/>
                  <a:gd name="csY74" fmla="*/ 52312 h 94849"/>
                  <a:gd name="csX75" fmla="*/ 59086 w 88021"/>
                  <a:gd name="csY75" fmla="*/ 46864 h 94849"/>
                  <a:gd name="csX76" fmla="*/ 68398 w 88021"/>
                  <a:gd name="csY76" fmla="*/ 48770 h 94849"/>
                  <a:gd name="csX77" fmla="*/ 65050 w 88021"/>
                  <a:gd name="csY77" fmla="*/ 52833 h 94849"/>
                  <a:gd name="csX78" fmla="*/ 71297 w 88021"/>
                  <a:gd name="csY78" fmla="*/ 49952 h 94849"/>
                  <a:gd name="csX79" fmla="*/ 68398 w 88021"/>
                  <a:gd name="csY79" fmla="*/ 48770 h 94849"/>
                  <a:gd name="csX80" fmla="*/ 16207 w 88021"/>
                  <a:gd name="csY80" fmla="*/ 49315 h 94849"/>
                  <a:gd name="csX81" fmla="*/ 15784 w 88021"/>
                  <a:gd name="csY81" fmla="*/ 55241 h 94849"/>
                  <a:gd name="csX82" fmla="*/ 17525 w 88021"/>
                  <a:gd name="csY82" fmla="*/ 49597 h 94849"/>
                  <a:gd name="csX83" fmla="*/ 16207 w 88021"/>
                  <a:gd name="csY83" fmla="*/ 49315 h 94849"/>
                  <a:gd name="csX84" fmla="*/ 48028 w 88021"/>
                  <a:gd name="csY84" fmla="*/ 52244 h 94849"/>
                  <a:gd name="csX85" fmla="*/ 46881 w 88021"/>
                  <a:gd name="csY85" fmla="*/ 52698 h 94849"/>
                  <a:gd name="csX86" fmla="*/ 47905 w 88021"/>
                  <a:gd name="csY86" fmla="*/ 55787 h 94849"/>
                  <a:gd name="csX87" fmla="*/ 49260 w 88021"/>
                  <a:gd name="csY87" fmla="*/ 57313 h 94849"/>
                  <a:gd name="csX88" fmla="*/ 50296 w 88021"/>
                  <a:gd name="csY88" fmla="*/ 53966 h 94849"/>
                  <a:gd name="csX89" fmla="*/ 49842 w 88021"/>
                  <a:gd name="csY89" fmla="*/ 53825 h 94849"/>
                  <a:gd name="csX90" fmla="*/ 48022 w 88021"/>
                  <a:gd name="csY90" fmla="*/ 52251 h 94849"/>
                  <a:gd name="csX91" fmla="*/ 81356 w 88021"/>
                  <a:gd name="csY91" fmla="*/ 54959 h 94849"/>
                  <a:gd name="csX92" fmla="*/ 78953 w 88021"/>
                  <a:gd name="csY92" fmla="*/ 55934 h 94849"/>
                  <a:gd name="csX93" fmla="*/ 83575 w 88021"/>
                  <a:gd name="csY93" fmla="*/ 57392 h 94849"/>
                  <a:gd name="csX94" fmla="*/ 81356 w 88021"/>
                  <a:gd name="csY94" fmla="*/ 54959 h 94849"/>
                  <a:gd name="csX95" fmla="*/ 54109 w 88021"/>
                  <a:gd name="csY95" fmla="*/ 55284 h 94849"/>
                  <a:gd name="csX96" fmla="*/ 53532 w 88021"/>
                  <a:gd name="csY96" fmla="*/ 55358 h 94849"/>
                  <a:gd name="csX97" fmla="*/ 57376 w 88021"/>
                  <a:gd name="csY97" fmla="*/ 66910 h 94849"/>
                  <a:gd name="csX98" fmla="*/ 54109 w 88021"/>
                  <a:gd name="csY98" fmla="*/ 55284 h 94849"/>
                  <a:gd name="csX99" fmla="*/ 21620 w 88021"/>
                  <a:gd name="csY99" fmla="*/ 60095 h 94849"/>
                  <a:gd name="csX100" fmla="*/ 23956 w 88021"/>
                  <a:gd name="csY100" fmla="*/ 66621 h 94849"/>
                  <a:gd name="csX101" fmla="*/ 21786 w 88021"/>
                  <a:gd name="csY101" fmla="*/ 60101 h 94849"/>
                  <a:gd name="csX102" fmla="*/ 21620 w 88021"/>
                  <a:gd name="csY102" fmla="*/ 60101 h 94849"/>
                  <a:gd name="csX103" fmla="*/ 71585 w 88021"/>
                  <a:gd name="csY103" fmla="*/ 62154 h 94849"/>
                  <a:gd name="csX104" fmla="*/ 69648 w 88021"/>
                  <a:gd name="csY104" fmla="*/ 62914 h 94849"/>
                  <a:gd name="csX105" fmla="*/ 71156 w 88021"/>
                  <a:gd name="csY105" fmla="*/ 68092 h 94849"/>
                  <a:gd name="csX106" fmla="*/ 69850 w 88021"/>
                  <a:gd name="csY106" fmla="*/ 73461 h 94849"/>
                  <a:gd name="csX107" fmla="*/ 73908 w 88021"/>
                  <a:gd name="csY107" fmla="*/ 67908 h 94849"/>
                  <a:gd name="csX108" fmla="*/ 73013 w 88021"/>
                  <a:gd name="csY108" fmla="*/ 67755 h 94849"/>
                  <a:gd name="csX109" fmla="*/ 73234 w 88021"/>
                  <a:gd name="csY109" fmla="*/ 67596 h 94849"/>
                  <a:gd name="csX110" fmla="*/ 71585 w 88021"/>
                  <a:gd name="csY110" fmla="*/ 62148 h 94849"/>
                  <a:gd name="csX111" fmla="*/ 81534 w 88021"/>
                  <a:gd name="csY111" fmla="*/ 64967 h 94849"/>
                  <a:gd name="csX112" fmla="*/ 81111 w 88021"/>
                  <a:gd name="csY112" fmla="*/ 70893 h 94849"/>
                  <a:gd name="csX113" fmla="*/ 82852 w 88021"/>
                  <a:gd name="csY113" fmla="*/ 65255 h 94849"/>
                  <a:gd name="csX114" fmla="*/ 81534 w 88021"/>
                  <a:gd name="csY114" fmla="*/ 64967 h 94849"/>
                  <a:gd name="csX115" fmla="*/ 35841 w 88021"/>
                  <a:gd name="csY115" fmla="*/ 69091 h 94849"/>
                  <a:gd name="csX116" fmla="*/ 32482 w 88021"/>
                  <a:gd name="csY116" fmla="*/ 80796 h 94849"/>
                  <a:gd name="csX117" fmla="*/ 35841 w 88021"/>
                  <a:gd name="csY117" fmla="*/ 69091 h 94849"/>
                  <a:gd name="csX118" fmla="*/ 19285 w 88021"/>
                  <a:gd name="csY118" fmla="*/ 70004 h 94849"/>
                  <a:gd name="csX119" fmla="*/ 17348 w 88021"/>
                  <a:gd name="csY119" fmla="*/ 70764 h 94849"/>
                  <a:gd name="csX120" fmla="*/ 20940 w 88021"/>
                  <a:gd name="csY120" fmla="*/ 75452 h 94849"/>
                  <a:gd name="csX121" fmla="*/ 19285 w 88021"/>
                  <a:gd name="csY121" fmla="*/ 70004 h 94849"/>
                  <a:gd name="csX122" fmla="*/ 55420 w 88021"/>
                  <a:gd name="csY122" fmla="*/ 71923 h 94849"/>
                  <a:gd name="csX123" fmla="*/ 55310 w 88021"/>
                  <a:gd name="csY123" fmla="*/ 71923 h 94849"/>
                  <a:gd name="csX124" fmla="*/ 56800 w 88021"/>
                  <a:gd name="csY124" fmla="*/ 76531 h 94849"/>
                  <a:gd name="csX125" fmla="*/ 55420 w 88021"/>
                  <a:gd name="csY125" fmla="*/ 71923 h 94849"/>
                  <a:gd name="csX126" fmla="*/ 5014 w 88021"/>
                  <a:gd name="csY126" fmla="*/ 74086 h 94849"/>
                  <a:gd name="csX127" fmla="*/ 2237 w 88021"/>
                  <a:gd name="csY127" fmla="*/ 85840 h 94849"/>
                  <a:gd name="csX128" fmla="*/ 5554 w 88021"/>
                  <a:gd name="csY128" fmla="*/ 74123 h 94849"/>
                  <a:gd name="csX129" fmla="*/ 5020 w 88021"/>
                  <a:gd name="csY129" fmla="*/ 74086 h 94849"/>
                  <a:gd name="csX130" fmla="*/ 48255 w 88021"/>
                  <a:gd name="csY130" fmla="*/ 74478 h 94849"/>
                  <a:gd name="csX131" fmla="*/ 45858 w 88021"/>
                  <a:gd name="csY131" fmla="*/ 75452 h 94849"/>
                  <a:gd name="csX132" fmla="*/ 50474 w 88021"/>
                  <a:gd name="csY132" fmla="*/ 76911 h 94849"/>
                  <a:gd name="csX133" fmla="*/ 48255 w 88021"/>
                  <a:gd name="csY133" fmla="*/ 74478 h 94849"/>
                  <a:gd name="csX134" fmla="*/ 49873 w 88021"/>
                  <a:gd name="csY134" fmla="*/ 81844 h 94849"/>
                  <a:gd name="csX135" fmla="*/ 52208 w 88021"/>
                  <a:gd name="csY135" fmla="*/ 88371 h 94849"/>
                  <a:gd name="csX136" fmla="*/ 50044 w 88021"/>
                  <a:gd name="csY136" fmla="*/ 81850 h 94849"/>
                  <a:gd name="csX137" fmla="*/ 49873 w 88021"/>
                  <a:gd name="csY137" fmla="*/ 81850 h 94849"/>
                  <a:gd name="csX138" fmla="*/ 10605 w 88021"/>
                  <a:gd name="csY138" fmla="*/ 89192 h 94849"/>
                  <a:gd name="csX139" fmla="*/ 10494 w 88021"/>
                  <a:gd name="csY139" fmla="*/ 89192 h 94849"/>
                  <a:gd name="csX140" fmla="*/ 11984 w 88021"/>
                  <a:gd name="csY140" fmla="*/ 93801 h 94849"/>
                  <a:gd name="csX141" fmla="*/ 10605 w 88021"/>
                  <a:gd name="csY141" fmla="*/ 89192 h 94849"/>
                  <a:gd name="csX142" fmla="*/ 49487 w 88021"/>
                  <a:gd name="csY142" fmla="*/ 90240 h 94849"/>
                  <a:gd name="csX143" fmla="*/ 49376 w 88021"/>
                  <a:gd name="csY143" fmla="*/ 90240 h 94849"/>
                  <a:gd name="csX144" fmla="*/ 50866 w 88021"/>
                  <a:gd name="csY144" fmla="*/ 94849 h 94849"/>
                  <a:gd name="csX145" fmla="*/ 49487 w 88021"/>
                  <a:gd name="csY145" fmla="*/ 90234 h 94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8021" h="94849">
                    <a:moveTo>
                      <a:pt x="80976" y="0"/>
                    </a:moveTo>
                    <a:cubicBezTo>
                      <a:pt x="80008" y="12"/>
                      <a:pt x="79008" y="417"/>
                      <a:pt x="78573" y="975"/>
                    </a:cubicBezTo>
                    <a:cubicBezTo>
                      <a:pt x="77586" y="2255"/>
                      <a:pt x="81926" y="4474"/>
                      <a:pt x="83195" y="2433"/>
                    </a:cubicBezTo>
                    <a:cubicBezTo>
                      <a:pt x="83391" y="631"/>
                      <a:pt x="82214" y="-12"/>
                      <a:pt x="80976" y="0"/>
                    </a:cubicBezTo>
                    <a:close/>
                    <a:moveTo>
                      <a:pt x="53722" y="319"/>
                    </a:moveTo>
                    <a:cubicBezTo>
                      <a:pt x="53526" y="319"/>
                      <a:pt x="53336" y="349"/>
                      <a:pt x="53146" y="399"/>
                    </a:cubicBezTo>
                    <a:cubicBezTo>
                      <a:pt x="51252" y="4076"/>
                      <a:pt x="51730" y="14610"/>
                      <a:pt x="56990" y="11950"/>
                    </a:cubicBezTo>
                    <a:cubicBezTo>
                      <a:pt x="62004" y="9419"/>
                      <a:pt x="57676" y="258"/>
                      <a:pt x="53722" y="319"/>
                    </a:cubicBezTo>
                    <a:close/>
                    <a:moveTo>
                      <a:pt x="71352" y="7189"/>
                    </a:moveTo>
                    <a:cubicBezTo>
                      <a:pt x="70690" y="7170"/>
                      <a:pt x="69979" y="7397"/>
                      <a:pt x="69262" y="7955"/>
                    </a:cubicBezTo>
                    <a:cubicBezTo>
                      <a:pt x="65756" y="10694"/>
                      <a:pt x="70433" y="14629"/>
                      <a:pt x="72848" y="12637"/>
                    </a:cubicBezTo>
                    <a:cubicBezTo>
                      <a:pt x="75655" y="10988"/>
                      <a:pt x="73939" y="7256"/>
                      <a:pt x="71346" y="7189"/>
                    </a:cubicBezTo>
                    <a:close/>
                    <a:moveTo>
                      <a:pt x="84777" y="8022"/>
                    </a:moveTo>
                    <a:cubicBezTo>
                      <a:pt x="81902" y="8077"/>
                      <a:pt x="80621" y="12839"/>
                      <a:pt x="84354" y="13948"/>
                    </a:cubicBezTo>
                    <a:cubicBezTo>
                      <a:pt x="88620" y="15223"/>
                      <a:pt x="89117" y="9125"/>
                      <a:pt x="86095" y="8304"/>
                    </a:cubicBezTo>
                    <a:cubicBezTo>
                      <a:pt x="85629" y="8096"/>
                      <a:pt x="85187" y="8010"/>
                      <a:pt x="84777" y="8022"/>
                    </a:cubicBezTo>
                    <a:close/>
                    <a:moveTo>
                      <a:pt x="18898" y="15045"/>
                    </a:moveTo>
                    <a:cubicBezTo>
                      <a:pt x="18285" y="15064"/>
                      <a:pt x="17623" y="15290"/>
                      <a:pt x="16961" y="15805"/>
                    </a:cubicBezTo>
                    <a:cubicBezTo>
                      <a:pt x="13455" y="18545"/>
                      <a:pt x="18132" y="22479"/>
                      <a:pt x="20554" y="20487"/>
                    </a:cubicBezTo>
                    <a:cubicBezTo>
                      <a:pt x="23410" y="18808"/>
                      <a:pt x="21571" y="14959"/>
                      <a:pt x="18898" y="15045"/>
                    </a:cubicBezTo>
                    <a:close/>
                    <a:moveTo>
                      <a:pt x="29638" y="18875"/>
                    </a:moveTo>
                    <a:cubicBezTo>
                      <a:pt x="26714" y="18888"/>
                      <a:pt x="28964" y="24367"/>
                      <a:pt x="31023" y="25329"/>
                    </a:cubicBezTo>
                    <a:cubicBezTo>
                      <a:pt x="29656" y="26953"/>
                      <a:pt x="31900" y="29251"/>
                      <a:pt x="33316" y="29300"/>
                    </a:cubicBezTo>
                    <a:cubicBezTo>
                      <a:pt x="34750" y="29355"/>
                      <a:pt x="34352" y="25555"/>
                      <a:pt x="32568" y="24814"/>
                    </a:cubicBezTo>
                    <a:cubicBezTo>
                      <a:pt x="34536" y="22491"/>
                      <a:pt x="33187" y="19090"/>
                      <a:pt x="29810" y="18882"/>
                    </a:cubicBezTo>
                    <a:cubicBezTo>
                      <a:pt x="29755" y="18882"/>
                      <a:pt x="29699" y="18882"/>
                      <a:pt x="29644" y="18882"/>
                    </a:cubicBezTo>
                    <a:close/>
                    <a:moveTo>
                      <a:pt x="47874" y="19513"/>
                    </a:moveTo>
                    <a:cubicBezTo>
                      <a:pt x="46912" y="19525"/>
                      <a:pt x="45907" y="19930"/>
                      <a:pt x="45472" y="20487"/>
                    </a:cubicBezTo>
                    <a:cubicBezTo>
                      <a:pt x="44485" y="21768"/>
                      <a:pt x="48825" y="23993"/>
                      <a:pt x="50094" y="21946"/>
                    </a:cubicBezTo>
                    <a:cubicBezTo>
                      <a:pt x="50290" y="20144"/>
                      <a:pt x="49113" y="19501"/>
                      <a:pt x="47874" y="19513"/>
                    </a:cubicBezTo>
                    <a:close/>
                    <a:moveTo>
                      <a:pt x="39519" y="24336"/>
                    </a:moveTo>
                    <a:cubicBezTo>
                      <a:pt x="38845" y="24348"/>
                      <a:pt x="38152" y="24673"/>
                      <a:pt x="37460" y="25414"/>
                    </a:cubicBezTo>
                    <a:cubicBezTo>
                      <a:pt x="33439" y="29723"/>
                      <a:pt x="41591" y="37328"/>
                      <a:pt x="45055" y="34938"/>
                    </a:cubicBezTo>
                    <a:cubicBezTo>
                      <a:pt x="45128" y="34374"/>
                      <a:pt x="45104" y="33706"/>
                      <a:pt x="45018" y="32983"/>
                    </a:cubicBezTo>
                    <a:cubicBezTo>
                      <a:pt x="48702" y="33516"/>
                      <a:pt x="49002" y="27982"/>
                      <a:pt x="46134" y="27204"/>
                    </a:cubicBezTo>
                    <a:cubicBezTo>
                      <a:pt x="44975" y="26689"/>
                      <a:pt x="43957" y="26916"/>
                      <a:pt x="43240" y="27510"/>
                    </a:cubicBezTo>
                    <a:cubicBezTo>
                      <a:pt x="42241" y="25684"/>
                      <a:pt x="40929" y="24317"/>
                      <a:pt x="39519" y="24342"/>
                    </a:cubicBezTo>
                    <a:close/>
                    <a:moveTo>
                      <a:pt x="49493" y="26885"/>
                    </a:moveTo>
                    <a:cubicBezTo>
                      <a:pt x="46097" y="26904"/>
                      <a:pt x="49677" y="34282"/>
                      <a:pt x="51828" y="33412"/>
                    </a:cubicBezTo>
                    <a:cubicBezTo>
                      <a:pt x="54611" y="31126"/>
                      <a:pt x="53330" y="27112"/>
                      <a:pt x="49658" y="26891"/>
                    </a:cubicBezTo>
                    <a:cubicBezTo>
                      <a:pt x="49603" y="26891"/>
                      <a:pt x="49548" y="26891"/>
                      <a:pt x="49493" y="26891"/>
                    </a:cubicBezTo>
                    <a:close/>
                    <a:moveTo>
                      <a:pt x="17752" y="31261"/>
                    </a:moveTo>
                    <a:cubicBezTo>
                      <a:pt x="16790" y="31273"/>
                      <a:pt x="15784" y="31678"/>
                      <a:pt x="15355" y="32235"/>
                    </a:cubicBezTo>
                    <a:cubicBezTo>
                      <a:pt x="14368" y="33516"/>
                      <a:pt x="18702" y="35735"/>
                      <a:pt x="19971" y="33688"/>
                    </a:cubicBezTo>
                    <a:cubicBezTo>
                      <a:pt x="20167" y="31886"/>
                      <a:pt x="18990" y="31243"/>
                      <a:pt x="17752" y="31255"/>
                    </a:cubicBezTo>
                    <a:close/>
                    <a:moveTo>
                      <a:pt x="74006" y="32125"/>
                    </a:moveTo>
                    <a:cubicBezTo>
                      <a:pt x="71217" y="32180"/>
                      <a:pt x="69501" y="35103"/>
                      <a:pt x="71205" y="37830"/>
                    </a:cubicBezTo>
                    <a:cubicBezTo>
                      <a:pt x="73148" y="40956"/>
                      <a:pt x="77249" y="33559"/>
                      <a:pt x="75257" y="32284"/>
                    </a:cubicBezTo>
                    <a:cubicBezTo>
                      <a:pt x="74822" y="32168"/>
                      <a:pt x="74405" y="32113"/>
                      <a:pt x="74006" y="32125"/>
                    </a:cubicBezTo>
                    <a:close/>
                    <a:moveTo>
                      <a:pt x="34352" y="38327"/>
                    </a:moveTo>
                    <a:cubicBezTo>
                      <a:pt x="33659" y="38345"/>
                      <a:pt x="33108" y="38548"/>
                      <a:pt x="32875" y="39007"/>
                    </a:cubicBezTo>
                    <a:cubicBezTo>
                      <a:pt x="32323" y="42568"/>
                      <a:pt x="35958" y="44700"/>
                      <a:pt x="38845" y="42421"/>
                    </a:cubicBezTo>
                    <a:cubicBezTo>
                      <a:pt x="41101" y="40643"/>
                      <a:pt x="36828" y="38272"/>
                      <a:pt x="34352" y="38327"/>
                    </a:cubicBezTo>
                    <a:close/>
                    <a:moveTo>
                      <a:pt x="52840" y="40043"/>
                    </a:moveTo>
                    <a:cubicBezTo>
                      <a:pt x="48396" y="40129"/>
                      <a:pt x="44767" y="47979"/>
                      <a:pt x="47586" y="50351"/>
                    </a:cubicBezTo>
                    <a:cubicBezTo>
                      <a:pt x="51681" y="49762"/>
                      <a:pt x="59993" y="43266"/>
                      <a:pt x="54777" y="40521"/>
                    </a:cubicBezTo>
                    <a:cubicBezTo>
                      <a:pt x="54127" y="40178"/>
                      <a:pt x="53477" y="40031"/>
                      <a:pt x="52840" y="40043"/>
                    </a:cubicBezTo>
                    <a:close/>
                    <a:moveTo>
                      <a:pt x="66920" y="40343"/>
                    </a:moveTo>
                    <a:cubicBezTo>
                      <a:pt x="64107" y="41918"/>
                      <a:pt x="66798" y="44897"/>
                      <a:pt x="68410" y="44952"/>
                    </a:cubicBezTo>
                    <a:cubicBezTo>
                      <a:pt x="70022" y="45013"/>
                      <a:pt x="69323" y="40190"/>
                      <a:pt x="66920" y="40343"/>
                    </a:cubicBezTo>
                    <a:close/>
                    <a:moveTo>
                      <a:pt x="6332" y="41336"/>
                    </a:moveTo>
                    <a:cubicBezTo>
                      <a:pt x="3445" y="41336"/>
                      <a:pt x="-1557" y="43401"/>
                      <a:pt x="791" y="45871"/>
                    </a:cubicBezTo>
                    <a:cubicBezTo>
                      <a:pt x="3384" y="48598"/>
                      <a:pt x="8545" y="43701"/>
                      <a:pt x="7153" y="41403"/>
                    </a:cubicBezTo>
                    <a:cubicBezTo>
                      <a:pt x="6908" y="41360"/>
                      <a:pt x="6632" y="41336"/>
                      <a:pt x="6332" y="41336"/>
                    </a:cubicBezTo>
                    <a:close/>
                    <a:moveTo>
                      <a:pt x="39691" y="46079"/>
                    </a:moveTo>
                    <a:cubicBezTo>
                      <a:pt x="36816" y="46134"/>
                      <a:pt x="35535" y="50896"/>
                      <a:pt x="39268" y="52005"/>
                    </a:cubicBezTo>
                    <a:cubicBezTo>
                      <a:pt x="43535" y="53280"/>
                      <a:pt x="44031" y="47182"/>
                      <a:pt x="41009" y="46367"/>
                    </a:cubicBezTo>
                    <a:cubicBezTo>
                      <a:pt x="40543" y="46159"/>
                      <a:pt x="40102" y="46073"/>
                      <a:pt x="39691" y="46079"/>
                    </a:cubicBezTo>
                    <a:close/>
                    <a:moveTo>
                      <a:pt x="29246" y="46717"/>
                    </a:moveTo>
                    <a:cubicBezTo>
                      <a:pt x="28277" y="46729"/>
                      <a:pt x="27278" y="47133"/>
                      <a:pt x="26843" y="47691"/>
                    </a:cubicBezTo>
                    <a:cubicBezTo>
                      <a:pt x="25856" y="48972"/>
                      <a:pt x="30196" y="51190"/>
                      <a:pt x="31465" y="49143"/>
                    </a:cubicBezTo>
                    <a:cubicBezTo>
                      <a:pt x="31661" y="47342"/>
                      <a:pt x="30484" y="46698"/>
                      <a:pt x="29246" y="46710"/>
                    </a:cubicBezTo>
                    <a:close/>
                    <a:moveTo>
                      <a:pt x="59092" y="46864"/>
                    </a:moveTo>
                    <a:cubicBezTo>
                      <a:pt x="58430" y="46845"/>
                      <a:pt x="57719" y="47072"/>
                      <a:pt x="57002" y="47630"/>
                    </a:cubicBezTo>
                    <a:cubicBezTo>
                      <a:pt x="53490" y="50369"/>
                      <a:pt x="58173" y="54304"/>
                      <a:pt x="60588" y="52312"/>
                    </a:cubicBezTo>
                    <a:cubicBezTo>
                      <a:pt x="63395" y="50663"/>
                      <a:pt x="61679" y="46931"/>
                      <a:pt x="59086" y="46864"/>
                    </a:cubicBezTo>
                    <a:close/>
                    <a:moveTo>
                      <a:pt x="68398" y="48770"/>
                    </a:moveTo>
                    <a:cubicBezTo>
                      <a:pt x="66540" y="48855"/>
                      <a:pt x="64928" y="50418"/>
                      <a:pt x="65050" y="52833"/>
                    </a:cubicBezTo>
                    <a:cubicBezTo>
                      <a:pt x="65234" y="56510"/>
                      <a:pt x="72413" y="52030"/>
                      <a:pt x="71297" y="49952"/>
                    </a:cubicBezTo>
                    <a:cubicBezTo>
                      <a:pt x="70408" y="49088"/>
                      <a:pt x="69372" y="48727"/>
                      <a:pt x="68398" y="48770"/>
                    </a:cubicBezTo>
                    <a:close/>
                    <a:moveTo>
                      <a:pt x="16207" y="49315"/>
                    </a:moveTo>
                    <a:cubicBezTo>
                      <a:pt x="13332" y="49370"/>
                      <a:pt x="12051" y="54132"/>
                      <a:pt x="15784" y="55241"/>
                    </a:cubicBezTo>
                    <a:cubicBezTo>
                      <a:pt x="20051" y="56516"/>
                      <a:pt x="20547" y="50418"/>
                      <a:pt x="17525" y="49597"/>
                    </a:cubicBezTo>
                    <a:cubicBezTo>
                      <a:pt x="17059" y="49389"/>
                      <a:pt x="16618" y="49303"/>
                      <a:pt x="16207" y="49315"/>
                    </a:cubicBezTo>
                    <a:close/>
                    <a:moveTo>
                      <a:pt x="48028" y="52244"/>
                    </a:moveTo>
                    <a:cubicBezTo>
                      <a:pt x="47660" y="52257"/>
                      <a:pt x="47268" y="52391"/>
                      <a:pt x="46881" y="52698"/>
                    </a:cubicBezTo>
                    <a:cubicBezTo>
                      <a:pt x="45269" y="53954"/>
                      <a:pt x="46569" y="55639"/>
                      <a:pt x="47905" y="55787"/>
                    </a:cubicBezTo>
                    <a:cubicBezTo>
                      <a:pt x="47966" y="56430"/>
                      <a:pt x="48371" y="57049"/>
                      <a:pt x="49260" y="57313"/>
                    </a:cubicBezTo>
                    <a:cubicBezTo>
                      <a:pt x="51792" y="58066"/>
                      <a:pt x="52086" y="54451"/>
                      <a:pt x="50296" y="53966"/>
                    </a:cubicBezTo>
                    <a:cubicBezTo>
                      <a:pt x="50143" y="53899"/>
                      <a:pt x="49989" y="53850"/>
                      <a:pt x="49842" y="53825"/>
                    </a:cubicBezTo>
                    <a:cubicBezTo>
                      <a:pt x="49713" y="52986"/>
                      <a:pt x="48953" y="52220"/>
                      <a:pt x="48022" y="52251"/>
                    </a:cubicBezTo>
                    <a:close/>
                    <a:moveTo>
                      <a:pt x="81356" y="54959"/>
                    </a:moveTo>
                    <a:cubicBezTo>
                      <a:pt x="80388" y="54971"/>
                      <a:pt x="79388" y="55376"/>
                      <a:pt x="78953" y="55934"/>
                    </a:cubicBezTo>
                    <a:cubicBezTo>
                      <a:pt x="77966" y="57214"/>
                      <a:pt x="82306" y="59439"/>
                      <a:pt x="83575" y="57392"/>
                    </a:cubicBezTo>
                    <a:cubicBezTo>
                      <a:pt x="83771" y="55590"/>
                      <a:pt x="82594" y="54947"/>
                      <a:pt x="81356" y="54959"/>
                    </a:cubicBezTo>
                    <a:close/>
                    <a:moveTo>
                      <a:pt x="54109" y="55284"/>
                    </a:moveTo>
                    <a:cubicBezTo>
                      <a:pt x="53912" y="55284"/>
                      <a:pt x="53722" y="55309"/>
                      <a:pt x="53532" y="55358"/>
                    </a:cubicBezTo>
                    <a:cubicBezTo>
                      <a:pt x="51638" y="59035"/>
                      <a:pt x="52116" y="69569"/>
                      <a:pt x="57376" y="66910"/>
                    </a:cubicBezTo>
                    <a:cubicBezTo>
                      <a:pt x="62390" y="64378"/>
                      <a:pt x="58062" y="55223"/>
                      <a:pt x="54109" y="55284"/>
                    </a:cubicBezTo>
                    <a:close/>
                    <a:moveTo>
                      <a:pt x="21620" y="60095"/>
                    </a:moveTo>
                    <a:cubicBezTo>
                      <a:pt x="18224" y="60113"/>
                      <a:pt x="21804" y="67492"/>
                      <a:pt x="23956" y="66621"/>
                    </a:cubicBezTo>
                    <a:cubicBezTo>
                      <a:pt x="26738" y="64336"/>
                      <a:pt x="25457" y="60328"/>
                      <a:pt x="21786" y="60101"/>
                    </a:cubicBezTo>
                    <a:cubicBezTo>
                      <a:pt x="21730" y="60101"/>
                      <a:pt x="21675" y="60101"/>
                      <a:pt x="21620" y="60101"/>
                    </a:cubicBezTo>
                    <a:close/>
                    <a:moveTo>
                      <a:pt x="71585" y="62154"/>
                    </a:moveTo>
                    <a:cubicBezTo>
                      <a:pt x="70966" y="62172"/>
                      <a:pt x="70310" y="62399"/>
                      <a:pt x="69648" y="62914"/>
                    </a:cubicBezTo>
                    <a:cubicBezTo>
                      <a:pt x="67018" y="64967"/>
                      <a:pt x="68986" y="67694"/>
                      <a:pt x="71156" y="68092"/>
                    </a:cubicBezTo>
                    <a:cubicBezTo>
                      <a:pt x="69323" y="68950"/>
                      <a:pt x="68477" y="71267"/>
                      <a:pt x="69850" y="73461"/>
                    </a:cubicBezTo>
                    <a:cubicBezTo>
                      <a:pt x="71793" y="76586"/>
                      <a:pt x="75894" y="69183"/>
                      <a:pt x="73908" y="67908"/>
                    </a:cubicBezTo>
                    <a:cubicBezTo>
                      <a:pt x="73602" y="67829"/>
                      <a:pt x="73301" y="67774"/>
                      <a:pt x="73013" y="67755"/>
                    </a:cubicBezTo>
                    <a:cubicBezTo>
                      <a:pt x="73087" y="67706"/>
                      <a:pt x="73160" y="67657"/>
                      <a:pt x="73234" y="67596"/>
                    </a:cubicBezTo>
                    <a:cubicBezTo>
                      <a:pt x="76097" y="65917"/>
                      <a:pt x="74258" y="62062"/>
                      <a:pt x="71585" y="62148"/>
                    </a:cubicBezTo>
                    <a:close/>
                    <a:moveTo>
                      <a:pt x="81534" y="64967"/>
                    </a:moveTo>
                    <a:cubicBezTo>
                      <a:pt x="78659" y="65022"/>
                      <a:pt x="77378" y="69784"/>
                      <a:pt x="81111" y="70893"/>
                    </a:cubicBezTo>
                    <a:cubicBezTo>
                      <a:pt x="85377" y="72168"/>
                      <a:pt x="85874" y="66070"/>
                      <a:pt x="82852" y="65255"/>
                    </a:cubicBezTo>
                    <a:cubicBezTo>
                      <a:pt x="82386" y="65047"/>
                      <a:pt x="81945" y="64961"/>
                      <a:pt x="81534" y="64967"/>
                    </a:cubicBezTo>
                    <a:close/>
                    <a:moveTo>
                      <a:pt x="35841" y="69091"/>
                    </a:moveTo>
                    <a:cubicBezTo>
                      <a:pt x="32200" y="71052"/>
                      <a:pt x="26647" y="80018"/>
                      <a:pt x="32482" y="80796"/>
                    </a:cubicBezTo>
                    <a:cubicBezTo>
                      <a:pt x="38324" y="81575"/>
                      <a:pt x="39795" y="70525"/>
                      <a:pt x="35841" y="69091"/>
                    </a:cubicBezTo>
                    <a:close/>
                    <a:moveTo>
                      <a:pt x="19285" y="70004"/>
                    </a:moveTo>
                    <a:cubicBezTo>
                      <a:pt x="18665" y="70023"/>
                      <a:pt x="18009" y="70250"/>
                      <a:pt x="17348" y="70764"/>
                    </a:cubicBezTo>
                    <a:cubicBezTo>
                      <a:pt x="13841" y="73504"/>
                      <a:pt x="18524" y="77444"/>
                      <a:pt x="20940" y="75452"/>
                    </a:cubicBezTo>
                    <a:cubicBezTo>
                      <a:pt x="23802" y="73773"/>
                      <a:pt x="21957" y="69919"/>
                      <a:pt x="19285" y="70004"/>
                    </a:cubicBezTo>
                    <a:close/>
                    <a:moveTo>
                      <a:pt x="55420" y="71923"/>
                    </a:moveTo>
                    <a:cubicBezTo>
                      <a:pt x="55384" y="71923"/>
                      <a:pt x="55347" y="71923"/>
                      <a:pt x="55310" y="71923"/>
                    </a:cubicBezTo>
                    <a:cubicBezTo>
                      <a:pt x="52496" y="73497"/>
                      <a:pt x="55188" y="76470"/>
                      <a:pt x="56800" y="76531"/>
                    </a:cubicBezTo>
                    <a:cubicBezTo>
                      <a:pt x="58387" y="76592"/>
                      <a:pt x="57725" y="71923"/>
                      <a:pt x="55420" y="71923"/>
                    </a:cubicBezTo>
                    <a:close/>
                    <a:moveTo>
                      <a:pt x="5014" y="74086"/>
                    </a:moveTo>
                    <a:cubicBezTo>
                      <a:pt x="-380" y="74049"/>
                      <a:pt x="-1606" y="84467"/>
                      <a:pt x="2237" y="85840"/>
                    </a:cubicBezTo>
                    <a:cubicBezTo>
                      <a:pt x="5866" y="83867"/>
                      <a:pt x="11395" y="74876"/>
                      <a:pt x="5554" y="74123"/>
                    </a:cubicBezTo>
                    <a:cubicBezTo>
                      <a:pt x="5370" y="74098"/>
                      <a:pt x="5192" y="74086"/>
                      <a:pt x="5020" y="74086"/>
                    </a:cubicBezTo>
                    <a:close/>
                    <a:moveTo>
                      <a:pt x="48255" y="74478"/>
                    </a:moveTo>
                    <a:cubicBezTo>
                      <a:pt x="47286" y="74490"/>
                      <a:pt x="46287" y="74895"/>
                      <a:pt x="45858" y="75452"/>
                    </a:cubicBezTo>
                    <a:cubicBezTo>
                      <a:pt x="44871" y="76733"/>
                      <a:pt x="49205" y="78952"/>
                      <a:pt x="50474" y="76911"/>
                    </a:cubicBezTo>
                    <a:cubicBezTo>
                      <a:pt x="50670" y="75109"/>
                      <a:pt x="49493" y="74466"/>
                      <a:pt x="48255" y="74478"/>
                    </a:cubicBezTo>
                    <a:close/>
                    <a:moveTo>
                      <a:pt x="49873" y="81844"/>
                    </a:moveTo>
                    <a:cubicBezTo>
                      <a:pt x="46477" y="81863"/>
                      <a:pt x="50057" y="89241"/>
                      <a:pt x="52208" y="88371"/>
                    </a:cubicBezTo>
                    <a:cubicBezTo>
                      <a:pt x="54991" y="86085"/>
                      <a:pt x="53716" y="82077"/>
                      <a:pt x="50044" y="81850"/>
                    </a:cubicBezTo>
                    <a:cubicBezTo>
                      <a:pt x="49989" y="81850"/>
                      <a:pt x="49928" y="81850"/>
                      <a:pt x="49873" y="81850"/>
                    </a:cubicBezTo>
                    <a:close/>
                    <a:moveTo>
                      <a:pt x="10605" y="89192"/>
                    </a:moveTo>
                    <a:cubicBezTo>
                      <a:pt x="10568" y="89192"/>
                      <a:pt x="10531" y="89192"/>
                      <a:pt x="10494" y="89192"/>
                    </a:cubicBezTo>
                    <a:cubicBezTo>
                      <a:pt x="7681" y="90767"/>
                      <a:pt x="10372" y="93739"/>
                      <a:pt x="11984" y="93801"/>
                    </a:cubicBezTo>
                    <a:cubicBezTo>
                      <a:pt x="13578" y="93862"/>
                      <a:pt x="12916" y="89192"/>
                      <a:pt x="10605" y="89192"/>
                    </a:cubicBezTo>
                    <a:close/>
                    <a:moveTo>
                      <a:pt x="49487" y="90240"/>
                    </a:moveTo>
                    <a:cubicBezTo>
                      <a:pt x="49450" y="90240"/>
                      <a:pt x="49413" y="90240"/>
                      <a:pt x="49376" y="90240"/>
                    </a:cubicBezTo>
                    <a:cubicBezTo>
                      <a:pt x="46563" y="91815"/>
                      <a:pt x="49254" y="94794"/>
                      <a:pt x="50866" y="94849"/>
                    </a:cubicBezTo>
                    <a:cubicBezTo>
                      <a:pt x="52454" y="94910"/>
                      <a:pt x="51798" y="90234"/>
                      <a:pt x="49487" y="90234"/>
                    </a:cubicBezTo>
                    <a:close/>
                  </a:path>
                </a:pathLst>
              </a:custGeom>
              <a:solidFill>
                <a:srgbClr val="DEBC9A"/>
              </a:solidFill>
              <a:ln w="612" cap="flat">
                <a:noFill/>
                <a:prstDash val="solid"/>
                <a:miter/>
              </a:ln>
            </p:spPr>
            <p:txBody>
              <a:bodyPr/>
              <a:lstStyle/>
              <a:p>
                <a:endParaRPr lang="en-US"/>
              </a:p>
            </p:txBody>
          </p:sp>
          <p:sp>
            <p:nvSpPr>
              <p:cNvPr id="1209" name="Freeform 619">
                <a:extLst>
                  <a:ext uri="{FF2B5EF4-FFF2-40B4-BE49-F238E27FC236}">
                    <a16:creationId xmlns:a16="http://schemas.microsoft.com/office/drawing/2014/main" id="{598E3E5A-BB43-FC42-4307-14CDCED153D7}"/>
                  </a:ext>
                </a:extLst>
              </p:cNvPr>
              <p:cNvSpPr/>
              <p:nvPr/>
            </p:nvSpPr>
            <p:spPr>
              <a:xfrm>
                <a:off x="8287869" y="217487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210" name="Freeform 620">
                <a:extLst>
                  <a:ext uri="{FF2B5EF4-FFF2-40B4-BE49-F238E27FC236}">
                    <a16:creationId xmlns:a16="http://schemas.microsoft.com/office/drawing/2014/main" id="{0247592E-D1F1-9E89-3086-EF3752D537B8}"/>
                  </a:ext>
                </a:extLst>
              </p:cNvPr>
              <p:cNvSpPr/>
              <p:nvPr/>
            </p:nvSpPr>
            <p:spPr>
              <a:xfrm>
                <a:off x="8335904" y="233059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3" y="-778"/>
                      <a:pt x="-1267" y="2587"/>
                      <a:pt x="676" y="5712"/>
                    </a:cubicBezTo>
                    <a:cubicBezTo>
                      <a:pt x="2620" y="8837"/>
                      <a:pt x="6720" y="1434"/>
                      <a:pt x="4734" y="160"/>
                    </a:cubicBezTo>
                    <a:close/>
                  </a:path>
                </a:pathLst>
              </a:custGeom>
              <a:solidFill>
                <a:srgbClr val="DEBC9A"/>
              </a:solidFill>
              <a:ln w="612" cap="flat">
                <a:noFill/>
                <a:prstDash val="solid"/>
                <a:miter/>
              </a:ln>
            </p:spPr>
            <p:txBody>
              <a:bodyPr/>
              <a:lstStyle/>
              <a:p>
                <a:endParaRPr lang="en-US"/>
              </a:p>
            </p:txBody>
          </p:sp>
          <p:sp>
            <p:nvSpPr>
              <p:cNvPr id="1211" name="Freeform 625">
                <a:extLst>
                  <a:ext uri="{FF2B5EF4-FFF2-40B4-BE49-F238E27FC236}">
                    <a16:creationId xmlns:a16="http://schemas.microsoft.com/office/drawing/2014/main" id="{7C68276E-F216-0E87-2E83-F37DD2B17D32}"/>
                  </a:ext>
                </a:extLst>
              </p:cNvPr>
              <p:cNvSpPr/>
              <p:nvPr/>
            </p:nvSpPr>
            <p:spPr>
              <a:xfrm>
                <a:off x="8327092" y="2318381"/>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2"/>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1212" name="Freeform 626">
                <a:extLst>
                  <a:ext uri="{FF2B5EF4-FFF2-40B4-BE49-F238E27FC236}">
                    <a16:creationId xmlns:a16="http://schemas.microsoft.com/office/drawing/2014/main" id="{54BAFF78-3AAD-CFA9-677C-6C37FCE0F2F7}"/>
                  </a:ext>
                </a:extLst>
              </p:cNvPr>
              <p:cNvSpPr/>
              <p:nvPr/>
            </p:nvSpPr>
            <p:spPr>
              <a:xfrm>
                <a:off x="8305708" y="2189208"/>
                <a:ext cx="20469" cy="20040"/>
              </a:xfrm>
              <a:custGeom>
                <a:avLst/>
                <a:gdLst>
                  <a:gd name="csX0" fmla="*/ 5597 w 6474"/>
                  <a:gd name="csY0" fmla="*/ 297 h 6338"/>
                  <a:gd name="csX1" fmla="*/ 877 w 6474"/>
                  <a:gd name="csY1" fmla="*/ 5304 h 6338"/>
                  <a:gd name="csX2" fmla="*/ 5597 w 6474"/>
                  <a:gd name="csY2" fmla="*/ 297 h 6338"/>
                </a:gdLst>
                <a:ahLst/>
                <a:cxnLst>
                  <a:cxn ang="0">
                    <a:pos x="csX0" y="csY0"/>
                  </a:cxn>
                  <a:cxn ang="0">
                    <a:pos x="csX1" y="csY1"/>
                  </a:cxn>
                  <a:cxn ang="0">
                    <a:pos x="csX2" y="csY2"/>
                  </a:cxn>
                </a:cxnLst>
                <a:rect l="l" t="t" r="r" b="b"/>
                <a:pathLst>
                  <a:path w="6474" h="6338">
                    <a:moveTo>
                      <a:pt x="5597" y="297"/>
                    </a:moveTo>
                    <a:cubicBezTo>
                      <a:pt x="3114" y="-917"/>
                      <a:pt x="-2059" y="1755"/>
                      <a:pt x="877" y="5304"/>
                    </a:cubicBezTo>
                    <a:cubicBezTo>
                      <a:pt x="3813" y="8852"/>
                      <a:pt x="8411" y="2301"/>
                      <a:pt x="5597" y="297"/>
                    </a:cubicBezTo>
                    <a:close/>
                  </a:path>
                </a:pathLst>
              </a:custGeom>
              <a:solidFill>
                <a:srgbClr val="DEBC9A"/>
              </a:solidFill>
              <a:ln w="612" cap="flat">
                <a:noFill/>
                <a:prstDash val="solid"/>
                <a:miter/>
              </a:ln>
            </p:spPr>
            <p:txBody>
              <a:bodyPr/>
              <a:lstStyle/>
              <a:p>
                <a:endParaRPr lang="en-US"/>
              </a:p>
            </p:txBody>
          </p:sp>
          <p:sp>
            <p:nvSpPr>
              <p:cNvPr id="1213" name="Freeform 627">
                <a:extLst>
                  <a:ext uri="{FF2B5EF4-FFF2-40B4-BE49-F238E27FC236}">
                    <a16:creationId xmlns:a16="http://schemas.microsoft.com/office/drawing/2014/main" id="{A04BFF9B-71E4-7DB9-C144-4E824D58A24C}"/>
                  </a:ext>
                </a:extLst>
              </p:cNvPr>
              <p:cNvSpPr/>
              <p:nvPr/>
            </p:nvSpPr>
            <p:spPr>
              <a:xfrm>
                <a:off x="8287705" y="2207665"/>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3"/>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1214" name="Freeform 628">
                <a:extLst>
                  <a:ext uri="{FF2B5EF4-FFF2-40B4-BE49-F238E27FC236}">
                    <a16:creationId xmlns:a16="http://schemas.microsoft.com/office/drawing/2014/main" id="{585C37CA-AB8E-E7E0-E0ED-C1A7E5DB8CA5}"/>
                  </a:ext>
                </a:extLst>
              </p:cNvPr>
              <p:cNvSpPr/>
              <p:nvPr/>
            </p:nvSpPr>
            <p:spPr>
              <a:xfrm>
                <a:off x="8261900" y="2226128"/>
                <a:ext cx="20475" cy="17801"/>
              </a:xfrm>
              <a:custGeom>
                <a:avLst/>
                <a:gdLst>
                  <a:gd name="csX0" fmla="*/ 281 w 6475"/>
                  <a:gd name="csY0" fmla="*/ 1332 h 5629"/>
                  <a:gd name="csX1" fmla="*/ 6037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7"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1215" name="Freeform 629">
                <a:extLst>
                  <a:ext uri="{FF2B5EF4-FFF2-40B4-BE49-F238E27FC236}">
                    <a16:creationId xmlns:a16="http://schemas.microsoft.com/office/drawing/2014/main" id="{E1EBD106-B042-E87E-6912-F1D2154FB1B5}"/>
                  </a:ext>
                </a:extLst>
              </p:cNvPr>
              <p:cNvSpPr/>
              <p:nvPr/>
            </p:nvSpPr>
            <p:spPr>
              <a:xfrm>
                <a:off x="8249492" y="2257554"/>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216" name="Freeform 630">
                <a:extLst>
                  <a:ext uri="{FF2B5EF4-FFF2-40B4-BE49-F238E27FC236}">
                    <a16:creationId xmlns:a16="http://schemas.microsoft.com/office/drawing/2014/main" id="{EC32594D-1807-AAF5-5C04-1F1537573A1A}"/>
                  </a:ext>
                </a:extLst>
              </p:cNvPr>
              <p:cNvSpPr/>
              <p:nvPr/>
            </p:nvSpPr>
            <p:spPr>
              <a:xfrm>
                <a:off x="8277802" y="2280187"/>
                <a:ext cx="27603" cy="34958"/>
              </a:xfrm>
              <a:custGeom>
                <a:avLst/>
                <a:gdLst>
                  <a:gd name="csX0" fmla="*/ 8685 w 8728"/>
                  <a:gd name="csY0" fmla="*/ 10601 h 11055"/>
                  <a:gd name="csX1" fmla="*/ 1090 w 8728"/>
                  <a:gd name="csY1" fmla="*/ 1077 h 11055"/>
                  <a:gd name="csX2" fmla="*/ 8685 w 8728"/>
                  <a:gd name="csY2" fmla="*/ 10601 h 11055"/>
                </a:gdLst>
                <a:ahLst/>
                <a:cxnLst>
                  <a:cxn ang="0">
                    <a:pos x="csX0" y="csY0"/>
                  </a:cxn>
                  <a:cxn ang="0">
                    <a:pos x="csX1" y="csY1"/>
                  </a:cxn>
                  <a:cxn ang="0">
                    <a:pos x="csX2" y="csY2"/>
                  </a:cxn>
                </a:cxnLst>
                <a:rect l="l" t="t" r="r" b="b"/>
                <a:pathLst>
                  <a:path w="8728" h="11055">
                    <a:moveTo>
                      <a:pt x="8685" y="10601"/>
                    </a:moveTo>
                    <a:cubicBezTo>
                      <a:pt x="9200" y="6501"/>
                      <a:pt x="5111" y="-3231"/>
                      <a:pt x="1090" y="1077"/>
                    </a:cubicBezTo>
                    <a:cubicBezTo>
                      <a:pt x="-2931" y="5386"/>
                      <a:pt x="5215" y="12991"/>
                      <a:pt x="8685" y="10601"/>
                    </a:cubicBezTo>
                    <a:close/>
                  </a:path>
                </a:pathLst>
              </a:custGeom>
              <a:solidFill>
                <a:srgbClr val="DEBC9A"/>
              </a:solidFill>
              <a:ln w="612" cap="flat">
                <a:noFill/>
                <a:prstDash val="solid"/>
                <a:miter/>
              </a:ln>
            </p:spPr>
            <p:txBody>
              <a:bodyPr/>
              <a:lstStyle/>
              <a:p>
                <a:endParaRPr lang="en-US"/>
              </a:p>
            </p:txBody>
          </p:sp>
          <p:sp>
            <p:nvSpPr>
              <p:cNvPr id="1217" name="Freeform 631">
                <a:extLst>
                  <a:ext uri="{FF2B5EF4-FFF2-40B4-BE49-F238E27FC236}">
                    <a16:creationId xmlns:a16="http://schemas.microsoft.com/office/drawing/2014/main" id="{9D89EDF6-4576-ADE9-A48F-A04BD264DECA}"/>
                  </a:ext>
                </a:extLst>
              </p:cNvPr>
              <p:cNvSpPr/>
              <p:nvPr/>
            </p:nvSpPr>
            <p:spPr>
              <a:xfrm>
                <a:off x="8296057" y="2335734"/>
                <a:ext cx="20129" cy="17296"/>
              </a:xfrm>
              <a:custGeom>
                <a:avLst/>
                <a:gdLst>
                  <a:gd name="csX0" fmla="*/ 6247 w 6365"/>
                  <a:gd name="csY0" fmla="*/ 1188 h 5470"/>
                  <a:gd name="csX1" fmla="*/ 6 w 6365"/>
                  <a:gd name="csY1" fmla="*/ 4068 h 5470"/>
                  <a:gd name="csX2" fmla="*/ 6247 w 6365"/>
                  <a:gd name="csY2" fmla="*/ 1188 h 5470"/>
                </a:gdLst>
                <a:ahLst/>
                <a:cxnLst>
                  <a:cxn ang="0">
                    <a:pos x="csX0" y="csY0"/>
                  </a:cxn>
                  <a:cxn ang="0">
                    <a:pos x="csX1" y="csY1"/>
                  </a:cxn>
                  <a:cxn ang="0">
                    <a:pos x="csX2" y="csY2"/>
                  </a:cxn>
                </a:cxnLst>
                <a:rect l="l" t="t" r="r" b="b"/>
                <a:pathLst>
                  <a:path w="6365" h="5470">
                    <a:moveTo>
                      <a:pt x="6247" y="1188"/>
                    </a:moveTo>
                    <a:cubicBezTo>
                      <a:pt x="3666" y="-1325"/>
                      <a:pt x="-178" y="391"/>
                      <a:pt x="6" y="4068"/>
                    </a:cubicBezTo>
                    <a:cubicBezTo>
                      <a:pt x="190" y="7745"/>
                      <a:pt x="7368" y="3265"/>
                      <a:pt x="6247" y="1188"/>
                    </a:cubicBezTo>
                    <a:close/>
                  </a:path>
                </a:pathLst>
              </a:custGeom>
              <a:solidFill>
                <a:srgbClr val="DEBC9A"/>
              </a:solidFill>
              <a:ln w="612" cap="flat">
                <a:noFill/>
                <a:prstDash val="solid"/>
                <a:miter/>
              </a:ln>
            </p:spPr>
            <p:txBody>
              <a:bodyPr/>
              <a:lstStyle/>
              <a:p>
                <a:endParaRPr lang="en-US"/>
              </a:p>
            </p:txBody>
          </p:sp>
          <p:sp>
            <p:nvSpPr>
              <p:cNvPr id="1218" name="Freeform 632">
                <a:extLst>
                  <a:ext uri="{FF2B5EF4-FFF2-40B4-BE49-F238E27FC236}">
                    <a16:creationId xmlns:a16="http://schemas.microsoft.com/office/drawing/2014/main" id="{079BD99B-55B3-14CC-6358-7B9EE60482CE}"/>
                  </a:ext>
                </a:extLst>
              </p:cNvPr>
              <p:cNvSpPr/>
              <p:nvPr/>
            </p:nvSpPr>
            <p:spPr>
              <a:xfrm>
                <a:off x="8266599" y="2329729"/>
                <a:ext cx="19901" cy="18936"/>
              </a:xfrm>
              <a:custGeom>
                <a:avLst/>
                <a:gdLst>
                  <a:gd name="csX0" fmla="*/ 4851 w 6292"/>
                  <a:gd name="csY0" fmla="*/ 5446 h 5987"/>
                  <a:gd name="csX1" fmla="*/ 1259 w 6292"/>
                  <a:gd name="csY1" fmla="*/ 763 h 5987"/>
                  <a:gd name="csX2" fmla="*/ 4851 w 6292"/>
                  <a:gd name="csY2" fmla="*/ 5446 h 5987"/>
                </a:gdLst>
                <a:ahLst/>
                <a:cxnLst>
                  <a:cxn ang="0">
                    <a:pos x="csX0" y="csY0"/>
                  </a:cxn>
                  <a:cxn ang="0">
                    <a:pos x="csX1" y="csY1"/>
                  </a:cxn>
                  <a:cxn ang="0">
                    <a:pos x="csX2" y="csY2"/>
                  </a:cxn>
                </a:cxnLst>
                <a:rect l="l" t="t" r="r" b="b"/>
                <a:pathLst>
                  <a:path w="6292" h="5987">
                    <a:moveTo>
                      <a:pt x="4851" y="5446"/>
                    </a:moveTo>
                    <a:cubicBezTo>
                      <a:pt x="8370" y="3380"/>
                      <a:pt x="4771" y="-1976"/>
                      <a:pt x="1259" y="763"/>
                    </a:cubicBezTo>
                    <a:cubicBezTo>
                      <a:pt x="-2247" y="3497"/>
                      <a:pt x="2430" y="7437"/>
                      <a:pt x="4851" y="5446"/>
                    </a:cubicBezTo>
                    <a:close/>
                  </a:path>
                </a:pathLst>
              </a:custGeom>
              <a:solidFill>
                <a:srgbClr val="DEBC9A"/>
              </a:solidFill>
              <a:ln w="612" cap="flat">
                <a:noFill/>
                <a:prstDash val="solid"/>
                <a:miter/>
              </a:ln>
            </p:spPr>
            <p:txBody>
              <a:bodyPr/>
              <a:lstStyle/>
              <a:p>
                <a:endParaRPr lang="en-US"/>
              </a:p>
            </p:txBody>
          </p:sp>
          <p:sp>
            <p:nvSpPr>
              <p:cNvPr id="1219" name="Freeform 633">
                <a:extLst>
                  <a:ext uri="{FF2B5EF4-FFF2-40B4-BE49-F238E27FC236}">
                    <a16:creationId xmlns:a16="http://schemas.microsoft.com/office/drawing/2014/main" id="{2A9B96B6-0C79-C792-D341-5A47233C4246}"/>
                  </a:ext>
                </a:extLst>
              </p:cNvPr>
              <p:cNvSpPr/>
              <p:nvPr/>
            </p:nvSpPr>
            <p:spPr>
              <a:xfrm>
                <a:off x="8256753" y="2346735"/>
                <a:ext cx="15133" cy="10307"/>
              </a:xfrm>
              <a:custGeom>
                <a:avLst/>
                <a:gdLst>
                  <a:gd name="csX0" fmla="*/ 4765 w 4786"/>
                  <a:gd name="csY0" fmla="*/ 2433 h 3260"/>
                  <a:gd name="csX1" fmla="*/ 143 w 4786"/>
                  <a:gd name="csY1" fmla="*/ 974 h 3260"/>
                  <a:gd name="csX2" fmla="*/ 4765 w 4786"/>
                  <a:gd name="csY2" fmla="*/ 2433 h 3260"/>
                </a:gdLst>
                <a:ahLst/>
                <a:cxnLst>
                  <a:cxn ang="0">
                    <a:pos x="csX0" y="csY0"/>
                  </a:cxn>
                  <a:cxn ang="0">
                    <a:pos x="csX1" y="csY1"/>
                  </a:cxn>
                  <a:cxn ang="0">
                    <a:pos x="csX2" y="csY2"/>
                  </a:cxn>
                </a:cxnLst>
                <a:rect l="l" t="t" r="r" b="b"/>
                <a:pathLst>
                  <a:path w="4786" h="3260">
                    <a:moveTo>
                      <a:pt x="4765" y="2433"/>
                    </a:moveTo>
                    <a:cubicBezTo>
                      <a:pt x="3496" y="4473"/>
                      <a:pt x="-838" y="2255"/>
                      <a:pt x="143" y="974"/>
                    </a:cubicBezTo>
                    <a:cubicBezTo>
                      <a:pt x="1130" y="-307"/>
                      <a:pt x="5108" y="-773"/>
                      <a:pt x="4765" y="2433"/>
                    </a:cubicBezTo>
                    <a:close/>
                  </a:path>
                </a:pathLst>
              </a:custGeom>
              <a:solidFill>
                <a:srgbClr val="DEBC9A"/>
              </a:solidFill>
              <a:ln w="612" cap="flat">
                <a:noFill/>
                <a:prstDash val="solid"/>
                <a:miter/>
              </a:ln>
            </p:spPr>
            <p:txBody>
              <a:bodyPr/>
              <a:lstStyle/>
              <a:p>
                <a:endParaRPr lang="en-US"/>
              </a:p>
            </p:txBody>
          </p:sp>
          <p:sp>
            <p:nvSpPr>
              <p:cNvPr id="1220" name="Freeform 634">
                <a:extLst>
                  <a:ext uri="{FF2B5EF4-FFF2-40B4-BE49-F238E27FC236}">
                    <a16:creationId xmlns:a16="http://schemas.microsoft.com/office/drawing/2014/main" id="{07D9E7AE-78CD-EDC1-4746-193AD9EB0DB3}"/>
                  </a:ext>
                </a:extLst>
              </p:cNvPr>
              <p:cNvSpPr/>
              <p:nvPr/>
            </p:nvSpPr>
            <p:spPr>
              <a:xfrm>
                <a:off x="8221876" y="2337683"/>
                <a:ext cx="15139" cy="10313"/>
              </a:xfrm>
              <a:custGeom>
                <a:avLst/>
                <a:gdLst>
                  <a:gd name="csX0" fmla="*/ 4767 w 4787"/>
                  <a:gd name="csY0" fmla="*/ 2433 h 3262"/>
                  <a:gd name="csX1" fmla="*/ 145 w 4787"/>
                  <a:gd name="csY1" fmla="*/ 974 h 3262"/>
                  <a:gd name="csX2" fmla="*/ 4767 w 4787"/>
                  <a:gd name="csY2" fmla="*/ 2433 h 3262"/>
                </a:gdLst>
                <a:ahLst/>
                <a:cxnLst>
                  <a:cxn ang="0">
                    <a:pos x="csX0" y="csY0"/>
                  </a:cxn>
                  <a:cxn ang="0">
                    <a:pos x="csX1" y="csY1"/>
                  </a:cxn>
                  <a:cxn ang="0">
                    <a:pos x="csX2" y="csY2"/>
                  </a:cxn>
                </a:cxnLst>
                <a:rect l="l" t="t" r="r" b="b"/>
                <a:pathLst>
                  <a:path w="4787" h="3262">
                    <a:moveTo>
                      <a:pt x="4767" y="2433"/>
                    </a:moveTo>
                    <a:cubicBezTo>
                      <a:pt x="3498" y="4479"/>
                      <a:pt x="-842" y="2255"/>
                      <a:pt x="145" y="974"/>
                    </a:cubicBezTo>
                    <a:cubicBezTo>
                      <a:pt x="1132" y="-307"/>
                      <a:pt x="5110" y="-773"/>
                      <a:pt x="4767" y="2433"/>
                    </a:cubicBezTo>
                    <a:close/>
                  </a:path>
                </a:pathLst>
              </a:custGeom>
              <a:solidFill>
                <a:srgbClr val="DEBC9A"/>
              </a:solidFill>
              <a:ln w="612" cap="flat">
                <a:noFill/>
                <a:prstDash val="solid"/>
                <a:miter/>
              </a:ln>
            </p:spPr>
            <p:txBody>
              <a:bodyPr/>
              <a:lstStyle/>
              <a:p>
                <a:endParaRPr lang="en-US"/>
              </a:p>
            </p:txBody>
          </p:sp>
          <p:sp>
            <p:nvSpPr>
              <p:cNvPr id="1221" name="Freeform 635">
                <a:extLst>
                  <a:ext uri="{FF2B5EF4-FFF2-40B4-BE49-F238E27FC236}">
                    <a16:creationId xmlns:a16="http://schemas.microsoft.com/office/drawing/2014/main" id="{A44C2151-E792-48A3-49AA-BC971F3017DD}"/>
                  </a:ext>
                </a:extLst>
              </p:cNvPr>
              <p:cNvSpPr/>
              <p:nvPr/>
            </p:nvSpPr>
            <p:spPr>
              <a:xfrm>
                <a:off x="8236233" y="2346723"/>
                <a:ext cx="11802" cy="11228"/>
              </a:xfrm>
              <a:custGeom>
                <a:avLst/>
                <a:gdLst>
                  <a:gd name="csX0" fmla="*/ 2876 w 3732"/>
                  <a:gd name="csY0" fmla="*/ 3232 h 3551"/>
                  <a:gd name="csX1" fmla="*/ 749 w 3732"/>
                  <a:gd name="csY1" fmla="*/ 450 h 3551"/>
                  <a:gd name="csX2" fmla="*/ 2876 w 3732"/>
                  <a:gd name="csY2" fmla="*/ 3232 h 3551"/>
                </a:gdLst>
                <a:ahLst/>
                <a:cxnLst>
                  <a:cxn ang="0">
                    <a:pos x="csX0" y="csY0"/>
                  </a:cxn>
                  <a:cxn ang="0">
                    <a:pos x="csX1" y="csY1"/>
                  </a:cxn>
                  <a:cxn ang="0">
                    <a:pos x="csX2" y="csY2"/>
                  </a:cxn>
                </a:cxnLst>
                <a:rect l="l" t="t" r="r" b="b"/>
                <a:pathLst>
                  <a:path w="3732" h="3551">
                    <a:moveTo>
                      <a:pt x="2876" y="3232"/>
                    </a:moveTo>
                    <a:cubicBezTo>
                      <a:pt x="4966" y="2006"/>
                      <a:pt x="2827" y="-1168"/>
                      <a:pt x="749" y="450"/>
                    </a:cubicBezTo>
                    <a:cubicBezTo>
                      <a:pt x="-1335" y="2074"/>
                      <a:pt x="1442" y="4409"/>
                      <a:pt x="2876" y="3232"/>
                    </a:cubicBezTo>
                    <a:close/>
                  </a:path>
                </a:pathLst>
              </a:custGeom>
              <a:solidFill>
                <a:srgbClr val="DEBC9A"/>
              </a:solidFill>
              <a:ln w="612" cap="flat">
                <a:noFill/>
                <a:prstDash val="solid"/>
                <a:miter/>
              </a:ln>
            </p:spPr>
            <p:txBody>
              <a:bodyPr/>
              <a:lstStyle/>
              <a:p>
                <a:endParaRPr lang="en-US"/>
              </a:p>
            </p:txBody>
          </p:sp>
          <p:sp>
            <p:nvSpPr>
              <p:cNvPr id="1222" name="Freeform 636">
                <a:extLst>
                  <a:ext uri="{FF2B5EF4-FFF2-40B4-BE49-F238E27FC236}">
                    <a16:creationId xmlns:a16="http://schemas.microsoft.com/office/drawing/2014/main" id="{3547465B-1DE4-CEB2-363B-13698E0A2AA0}"/>
                  </a:ext>
                </a:extLst>
              </p:cNvPr>
              <p:cNvSpPr/>
              <p:nvPr/>
            </p:nvSpPr>
            <p:spPr>
              <a:xfrm>
                <a:off x="8324670" y="3023945"/>
                <a:ext cx="160183" cy="252127"/>
              </a:xfrm>
              <a:custGeom>
                <a:avLst/>
                <a:gdLst>
                  <a:gd name="csX0" fmla="*/ 49154 w 50652"/>
                  <a:gd name="csY0" fmla="*/ 32628 h 79727"/>
                  <a:gd name="csX1" fmla="*/ 49179 w 50652"/>
                  <a:gd name="csY1" fmla="*/ 32518 h 79727"/>
                  <a:gd name="csX2" fmla="*/ 44385 w 50652"/>
                  <a:gd name="csY2" fmla="*/ 33235 h 79727"/>
                  <a:gd name="csX3" fmla="*/ 49154 w 50652"/>
                  <a:gd name="csY3" fmla="*/ 32628 h 79727"/>
                  <a:gd name="csX4" fmla="*/ 43233 w 50652"/>
                  <a:gd name="csY4" fmla="*/ 60910 h 79727"/>
                  <a:gd name="csX5" fmla="*/ 42981 w 50652"/>
                  <a:gd name="csY5" fmla="*/ 59703 h 79727"/>
                  <a:gd name="csX6" fmla="*/ 39892 w 50652"/>
                  <a:gd name="csY6" fmla="*/ 61352 h 79727"/>
                  <a:gd name="csX7" fmla="*/ 43239 w 50652"/>
                  <a:gd name="csY7" fmla="*/ 60910 h 79727"/>
                  <a:gd name="csX8" fmla="*/ 50638 w 50652"/>
                  <a:gd name="csY8" fmla="*/ 11455 h 79727"/>
                  <a:gd name="csX9" fmla="*/ 50380 w 50652"/>
                  <a:gd name="csY9" fmla="*/ 10247 h 79727"/>
                  <a:gd name="csX10" fmla="*/ 47291 w 50652"/>
                  <a:gd name="csY10" fmla="*/ 11890 h 79727"/>
                  <a:gd name="csX11" fmla="*/ 50638 w 50652"/>
                  <a:gd name="csY11" fmla="*/ 11448 h 79727"/>
                  <a:gd name="csX12" fmla="*/ 40333 w 50652"/>
                  <a:gd name="csY12" fmla="*/ 42078 h 79727"/>
                  <a:gd name="csX13" fmla="*/ 39610 w 50652"/>
                  <a:gd name="csY13" fmla="*/ 39872 h 79727"/>
                  <a:gd name="csX14" fmla="*/ 28975 w 50652"/>
                  <a:gd name="csY14" fmla="*/ 45804 h 79727"/>
                  <a:gd name="csX15" fmla="*/ 40340 w 50652"/>
                  <a:gd name="csY15" fmla="*/ 42078 h 79727"/>
                  <a:gd name="csX16" fmla="*/ 43472 w 50652"/>
                  <a:gd name="csY16" fmla="*/ 21321 h 79727"/>
                  <a:gd name="csX17" fmla="*/ 43037 w 50652"/>
                  <a:gd name="csY17" fmla="*/ 19281 h 79727"/>
                  <a:gd name="csX18" fmla="*/ 37826 w 50652"/>
                  <a:gd name="csY18" fmla="*/ 22063 h 79727"/>
                  <a:gd name="csX19" fmla="*/ 43472 w 50652"/>
                  <a:gd name="csY19" fmla="*/ 21321 h 79727"/>
                  <a:gd name="csX20" fmla="*/ 34289 w 50652"/>
                  <a:gd name="csY20" fmla="*/ 59262 h 79727"/>
                  <a:gd name="csX21" fmla="*/ 33854 w 50652"/>
                  <a:gd name="csY21" fmla="*/ 57227 h 79727"/>
                  <a:gd name="csX22" fmla="*/ 28644 w 50652"/>
                  <a:gd name="csY22" fmla="*/ 60003 h 79727"/>
                  <a:gd name="csX23" fmla="*/ 34283 w 50652"/>
                  <a:gd name="csY23" fmla="*/ 59262 h 79727"/>
                  <a:gd name="csX24" fmla="*/ 31328 w 50652"/>
                  <a:gd name="csY24" fmla="*/ 77144 h 79727"/>
                  <a:gd name="csX25" fmla="*/ 30899 w 50652"/>
                  <a:gd name="csY25" fmla="*/ 75110 h 79727"/>
                  <a:gd name="csX26" fmla="*/ 25689 w 50652"/>
                  <a:gd name="csY26" fmla="*/ 77886 h 79727"/>
                  <a:gd name="csX27" fmla="*/ 31328 w 50652"/>
                  <a:gd name="csY27" fmla="*/ 77144 h 79727"/>
                  <a:gd name="csX28" fmla="*/ 41339 w 50652"/>
                  <a:gd name="csY28" fmla="*/ 2176 h 79727"/>
                  <a:gd name="csX29" fmla="*/ 41081 w 50652"/>
                  <a:gd name="csY29" fmla="*/ 969 h 79727"/>
                  <a:gd name="csX30" fmla="*/ 37992 w 50652"/>
                  <a:gd name="csY30" fmla="*/ 2617 h 79727"/>
                  <a:gd name="csX31" fmla="*/ 41339 w 50652"/>
                  <a:gd name="csY31" fmla="*/ 2176 h 79727"/>
                  <a:gd name="csX32" fmla="*/ 40340 w 50652"/>
                  <a:gd name="csY32" fmla="*/ 8207 h 79727"/>
                  <a:gd name="csX33" fmla="*/ 40082 w 50652"/>
                  <a:gd name="csY33" fmla="*/ 6993 h 79727"/>
                  <a:gd name="csX34" fmla="*/ 36992 w 50652"/>
                  <a:gd name="csY34" fmla="*/ 8642 h 79727"/>
                  <a:gd name="csX35" fmla="*/ 40340 w 50652"/>
                  <a:gd name="csY35" fmla="*/ 8200 h 79727"/>
                  <a:gd name="csX36" fmla="*/ 29367 w 50652"/>
                  <a:gd name="csY36" fmla="*/ 65188 h 79727"/>
                  <a:gd name="csX37" fmla="*/ 29109 w 50652"/>
                  <a:gd name="csY37" fmla="*/ 63987 h 79727"/>
                  <a:gd name="csX38" fmla="*/ 26014 w 50652"/>
                  <a:gd name="csY38" fmla="*/ 65635 h 79727"/>
                  <a:gd name="csX39" fmla="*/ 29367 w 50652"/>
                  <a:gd name="csY39" fmla="*/ 65188 h 79727"/>
                  <a:gd name="csX40" fmla="*/ 34534 w 50652"/>
                  <a:gd name="csY40" fmla="*/ 31617 h 79727"/>
                  <a:gd name="csX41" fmla="*/ 34277 w 50652"/>
                  <a:gd name="csY41" fmla="*/ 30410 h 79727"/>
                  <a:gd name="csX42" fmla="*/ 31181 w 50652"/>
                  <a:gd name="csY42" fmla="*/ 32052 h 79727"/>
                  <a:gd name="csX43" fmla="*/ 34534 w 50652"/>
                  <a:gd name="csY43" fmla="*/ 31611 h 79727"/>
                  <a:gd name="csX44" fmla="*/ 35901 w 50652"/>
                  <a:gd name="csY44" fmla="*/ 21009 h 79727"/>
                  <a:gd name="csX45" fmla="*/ 35644 w 50652"/>
                  <a:gd name="csY45" fmla="*/ 19801 h 79727"/>
                  <a:gd name="csX46" fmla="*/ 32554 w 50652"/>
                  <a:gd name="csY46" fmla="*/ 21444 h 79727"/>
                  <a:gd name="csX47" fmla="*/ 35901 w 50652"/>
                  <a:gd name="csY47" fmla="*/ 21003 h 79727"/>
                  <a:gd name="csX48" fmla="*/ 33860 w 50652"/>
                  <a:gd name="csY48" fmla="*/ 12760 h 79727"/>
                  <a:gd name="csX49" fmla="*/ 33419 w 50652"/>
                  <a:gd name="csY49" fmla="*/ 10725 h 79727"/>
                  <a:gd name="csX50" fmla="*/ 28208 w 50652"/>
                  <a:gd name="csY50" fmla="*/ 13508 h 79727"/>
                  <a:gd name="csX51" fmla="*/ 33860 w 50652"/>
                  <a:gd name="csY51" fmla="*/ 12760 h 79727"/>
                  <a:gd name="csX52" fmla="*/ 25946 w 50652"/>
                  <a:gd name="csY52" fmla="*/ 55070 h 79727"/>
                  <a:gd name="csX53" fmla="*/ 20166 w 50652"/>
                  <a:gd name="csY53" fmla="*/ 53685 h 79727"/>
                  <a:gd name="csX54" fmla="*/ 19902 w 50652"/>
                  <a:gd name="csY54" fmla="*/ 54359 h 79727"/>
                  <a:gd name="csX55" fmla="*/ 16378 w 50652"/>
                  <a:gd name="csY55" fmla="*/ 54231 h 79727"/>
                  <a:gd name="csX56" fmla="*/ 21196 w 50652"/>
                  <a:gd name="csY56" fmla="*/ 59133 h 79727"/>
                  <a:gd name="csX57" fmla="*/ 21588 w 50652"/>
                  <a:gd name="csY57" fmla="*/ 57570 h 79727"/>
                  <a:gd name="csX58" fmla="*/ 25444 w 50652"/>
                  <a:gd name="csY58" fmla="*/ 56320 h 79727"/>
                  <a:gd name="csX59" fmla="*/ 25946 w 50652"/>
                  <a:gd name="csY59" fmla="*/ 55070 h 79727"/>
                  <a:gd name="csX60" fmla="*/ 20846 w 50652"/>
                  <a:gd name="csY60" fmla="*/ 76942 h 79727"/>
                  <a:gd name="csX61" fmla="*/ 20589 w 50652"/>
                  <a:gd name="csY61" fmla="*/ 75735 h 79727"/>
                  <a:gd name="csX62" fmla="*/ 17499 w 50652"/>
                  <a:gd name="csY62" fmla="*/ 77383 h 79727"/>
                  <a:gd name="csX63" fmla="*/ 20846 w 50652"/>
                  <a:gd name="csY63" fmla="*/ 76942 h 79727"/>
                  <a:gd name="csX64" fmla="*/ 25450 w 50652"/>
                  <a:gd name="csY64" fmla="*/ 36078 h 79727"/>
                  <a:gd name="csX65" fmla="*/ 25015 w 50652"/>
                  <a:gd name="csY65" fmla="*/ 34044 h 79727"/>
                  <a:gd name="csX66" fmla="*/ 19804 w 50652"/>
                  <a:gd name="csY66" fmla="*/ 36820 h 79727"/>
                  <a:gd name="csX67" fmla="*/ 25450 w 50652"/>
                  <a:gd name="csY67" fmla="*/ 36078 h 79727"/>
                  <a:gd name="csX68" fmla="*/ 28975 w 50652"/>
                  <a:gd name="csY68" fmla="*/ 4389 h 79727"/>
                  <a:gd name="csX69" fmla="*/ 28711 w 50652"/>
                  <a:gd name="csY69" fmla="*/ 3181 h 79727"/>
                  <a:gd name="csX70" fmla="*/ 25622 w 50652"/>
                  <a:gd name="csY70" fmla="*/ 4830 h 79727"/>
                  <a:gd name="csX71" fmla="*/ 28975 w 50652"/>
                  <a:gd name="csY71" fmla="*/ 4389 h 79727"/>
                  <a:gd name="csX72" fmla="*/ 21986 w 50652"/>
                  <a:gd name="csY72" fmla="*/ 45369 h 79727"/>
                  <a:gd name="csX73" fmla="*/ 18560 w 50652"/>
                  <a:gd name="csY73" fmla="*/ 41140 h 79727"/>
                  <a:gd name="csX74" fmla="*/ 20387 w 50652"/>
                  <a:gd name="csY74" fmla="*/ 47771 h 79727"/>
                  <a:gd name="csX75" fmla="*/ 21986 w 50652"/>
                  <a:gd name="csY75" fmla="*/ 45375 h 79727"/>
                  <a:gd name="csX76" fmla="*/ 25376 w 50652"/>
                  <a:gd name="csY76" fmla="*/ 21070 h 79727"/>
                  <a:gd name="csX77" fmla="*/ 24806 w 50652"/>
                  <a:gd name="csY77" fmla="*/ 18545 h 79727"/>
                  <a:gd name="csX78" fmla="*/ 22618 w 50652"/>
                  <a:gd name="csY78" fmla="*/ 22859 h 79727"/>
                  <a:gd name="csX79" fmla="*/ 25382 w 50652"/>
                  <a:gd name="csY79" fmla="*/ 21064 h 79727"/>
                  <a:gd name="csX80" fmla="*/ 21925 w 50652"/>
                  <a:gd name="csY80" fmla="*/ 24447 h 79727"/>
                  <a:gd name="csX81" fmla="*/ 21662 w 50652"/>
                  <a:gd name="csY81" fmla="*/ 23239 h 79727"/>
                  <a:gd name="csX82" fmla="*/ 18572 w 50652"/>
                  <a:gd name="csY82" fmla="*/ 24888 h 79727"/>
                  <a:gd name="csX83" fmla="*/ 21925 w 50652"/>
                  <a:gd name="csY83" fmla="*/ 24447 h 79727"/>
                  <a:gd name="csX84" fmla="*/ 20748 w 50652"/>
                  <a:gd name="csY84" fmla="*/ 31482 h 79727"/>
                  <a:gd name="csX85" fmla="*/ 20178 w 50652"/>
                  <a:gd name="csY85" fmla="*/ 28957 h 79727"/>
                  <a:gd name="csX86" fmla="*/ 17990 w 50652"/>
                  <a:gd name="csY86" fmla="*/ 33278 h 79727"/>
                  <a:gd name="csX87" fmla="*/ 20754 w 50652"/>
                  <a:gd name="csY87" fmla="*/ 31482 h 79727"/>
                  <a:gd name="csX88" fmla="*/ 15323 w 50652"/>
                  <a:gd name="csY88" fmla="*/ 28442 h 79727"/>
                  <a:gd name="csX89" fmla="*/ 15066 w 50652"/>
                  <a:gd name="csY89" fmla="*/ 27241 h 79727"/>
                  <a:gd name="csX90" fmla="*/ 11976 w 50652"/>
                  <a:gd name="csY90" fmla="*/ 28884 h 79727"/>
                  <a:gd name="csX91" fmla="*/ 15323 w 50652"/>
                  <a:gd name="csY91" fmla="*/ 28442 h 79727"/>
                  <a:gd name="csX92" fmla="*/ 8899 w 50652"/>
                  <a:gd name="csY92" fmla="*/ 57944 h 79727"/>
                  <a:gd name="csX93" fmla="*/ 8642 w 50652"/>
                  <a:gd name="csY93" fmla="*/ 56737 h 79727"/>
                  <a:gd name="csX94" fmla="*/ 5546 w 50652"/>
                  <a:gd name="csY94" fmla="*/ 58385 h 79727"/>
                  <a:gd name="csX95" fmla="*/ 8899 w 50652"/>
                  <a:gd name="csY95" fmla="*/ 57944 h 79727"/>
                  <a:gd name="csX96" fmla="*/ 3535 w 50652"/>
                  <a:gd name="csY96" fmla="*/ 38873 h 79727"/>
                  <a:gd name="csX97" fmla="*/ 3278 w 50652"/>
                  <a:gd name="csY97" fmla="*/ 37659 h 79727"/>
                  <a:gd name="csX98" fmla="*/ 189 w 50652"/>
                  <a:gd name="csY98" fmla="*/ 39308 h 79727"/>
                  <a:gd name="csX99" fmla="*/ 3535 w 50652"/>
                  <a:gd name="csY99" fmla="*/ 38867 h 79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50652" h="79727">
                    <a:moveTo>
                      <a:pt x="49154" y="32628"/>
                    </a:moveTo>
                    <a:cubicBezTo>
                      <a:pt x="49154" y="32591"/>
                      <a:pt x="49154" y="32555"/>
                      <a:pt x="49179" y="32518"/>
                    </a:cubicBezTo>
                    <a:cubicBezTo>
                      <a:pt x="48082" y="29484"/>
                      <a:pt x="44710" y="31654"/>
                      <a:pt x="44385" y="33235"/>
                    </a:cubicBezTo>
                    <a:cubicBezTo>
                      <a:pt x="44066" y="34791"/>
                      <a:pt x="48786" y="34908"/>
                      <a:pt x="49154" y="32628"/>
                    </a:cubicBezTo>
                    <a:close/>
                    <a:moveTo>
                      <a:pt x="43233" y="60910"/>
                    </a:moveTo>
                    <a:cubicBezTo>
                      <a:pt x="43282" y="60549"/>
                      <a:pt x="43208" y="60144"/>
                      <a:pt x="42981" y="59703"/>
                    </a:cubicBezTo>
                    <a:cubicBezTo>
                      <a:pt x="41719" y="57387"/>
                      <a:pt x="38960" y="59740"/>
                      <a:pt x="39892" y="61352"/>
                    </a:cubicBezTo>
                    <a:cubicBezTo>
                      <a:pt x="40603" y="63184"/>
                      <a:pt x="43031" y="62485"/>
                      <a:pt x="43239" y="60910"/>
                    </a:cubicBezTo>
                    <a:close/>
                    <a:moveTo>
                      <a:pt x="50638" y="11455"/>
                    </a:moveTo>
                    <a:cubicBezTo>
                      <a:pt x="50687" y="11087"/>
                      <a:pt x="50613" y="10682"/>
                      <a:pt x="50380" y="10247"/>
                    </a:cubicBezTo>
                    <a:cubicBezTo>
                      <a:pt x="49117" y="7931"/>
                      <a:pt x="46365" y="10284"/>
                      <a:pt x="47291" y="11890"/>
                    </a:cubicBezTo>
                    <a:cubicBezTo>
                      <a:pt x="47996" y="13728"/>
                      <a:pt x="50423" y="13023"/>
                      <a:pt x="50638" y="11448"/>
                    </a:cubicBezTo>
                    <a:close/>
                    <a:moveTo>
                      <a:pt x="40333" y="42078"/>
                    </a:moveTo>
                    <a:cubicBezTo>
                      <a:pt x="40438" y="41416"/>
                      <a:pt x="40223" y="40675"/>
                      <a:pt x="39610" y="39872"/>
                    </a:cubicBezTo>
                    <a:cubicBezTo>
                      <a:pt x="36012" y="35202"/>
                      <a:pt x="27178" y="41998"/>
                      <a:pt x="28975" y="45804"/>
                    </a:cubicBezTo>
                    <a:cubicBezTo>
                      <a:pt x="32260" y="46778"/>
                      <a:pt x="39861" y="45277"/>
                      <a:pt x="40340" y="42078"/>
                    </a:cubicBezTo>
                    <a:close/>
                    <a:moveTo>
                      <a:pt x="43472" y="21321"/>
                    </a:moveTo>
                    <a:cubicBezTo>
                      <a:pt x="43552" y="20708"/>
                      <a:pt x="43435" y="20016"/>
                      <a:pt x="43037" y="19281"/>
                    </a:cubicBezTo>
                    <a:cubicBezTo>
                      <a:pt x="40910" y="15371"/>
                      <a:pt x="36263" y="19354"/>
                      <a:pt x="37826" y="22063"/>
                    </a:cubicBezTo>
                    <a:cubicBezTo>
                      <a:pt x="39015" y="25158"/>
                      <a:pt x="43116" y="23969"/>
                      <a:pt x="43472" y="21321"/>
                    </a:cubicBezTo>
                    <a:close/>
                    <a:moveTo>
                      <a:pt x="34289" y="59262"/>
                    </a:moveTo>
                    <a:cubicBezTo>
                      <a:pt x="34369" y="58649"/>
                      <a:pt x="34252" y="57963"/>
                      <a:pt x="33854" y="57227"/>
                    </a:cubicBezTo>
                    <a:cubicBezTo>
                      <a:pt x="31727" y="53317"/>
                      <a:pt x="27080" y="57289"/>
                      <a:pt x="28644" y="60003"/>
                    </a:cubicBezTo>
                    <a:cubicBezTo>
                      <a:pt x="29839" y="63098"/>
                      <a:pt x="33934" y="61915"/>
                      <a:pt x="34283" y="59262"/>
                    </a:cubicBezTo>
                    <a:close/>
                    <a:moveTo>
                      <a:pt x="31328" y="77144"/>
                    </a:moveTo>
                    <a:cubicBezTo>
                      <a:pt x="31408" y="76532"/>
                      <a:pt x="31292" y="75839"/>
                      <a:pt x="30899" y="75110"/>
                    </a:cubicBezTo>
                    <a:cubicBezTo>
                      <a:pt x="28772" y="71200"/>
                      <a:pt x="24120" y="75177"/>
                      <a:pt x="25689" y="77886"/>
                    </a:cubicBezTo>
                    <a:cubicBezTo>
                      <a:pt x="26878" y="80981"/>
                      <a:pt x="30979" y="79792"/>
                      <a:pt x="31328" y="77144"/>
                    </a:cubicBezTo>
                    <a:close/>
                    <a:moveTo>
                      <a:pt x="41339" y="2176"/>
                    </a:moveTo>
                    <a:cubicBezTo>
                      <a:pt x="41388" y="1815"/>
                      <a:pt x="41314" y="1404"/>
                      <a:pt x="41081" y="969"/>
                    </a:cubicBezTo>
                    <a:cubicBezTo>
                      <a:pt x="39818" y="-1348"/>
                      <a:pt x="37060" y="1012"/>
                      <a:pt x="37992" y="2617"/>
                    </a:cubicBezTo>
                    <a:cubicBezTo>
                      <a:pt x="38703" y="4456"/>
                      <a:pt x="41130" y="3745"/>
                      <a:pt x="41339" y="2176"/>
                    </a:cubicBezTo>
                    <a:close/>
                    <a:moveTo>
                      <a:pt x="40340" y="8207"/>
                    </a:moveTo>
                    <a:cubicBezTo>
                      <a:pt x="40388" y="7839"/>
                      <a:pt x="40315" y="7428"/>
                      <a:pt x="40082" y="6993"/>
                    </a:cubicBezTo>
                    <a:cubicBezTo>
                      <a:pt x="38819" y="4671"/>
                      <a:pt x="36061" y="7036"/>
                      <a:pt x="36992" y="8642"/>
                    </a:cubicBezTo>
                    <a:cubicBezTo>
                      <a:pt x="37704" y="10474"/>
                      <a:pt x="40131" y="9775"/>
                      <a:pt x="40340" y="8200"/>
                    </a:cubicBezTo>
                    <a:close/>
                    <a:moveTo>
                      <a:pt x="29367" y="65188"/>
                    </a:moveTo>
                    <a:cubicBezTo>
                      <a:pt x="29416" y="64826"/>
                      <a:pt x="29342" y="64422"/>
                      <a:pt x="29109" y="63987"/>
                    </a:cubicBezTo>
                    <a:cubicBezTo>
                      <a:pt x="27853" y="61664"/>
                      <a:pt x="25088" y="64030"/>
                      <a:pt x="26014" y="65635"/>
                    </a:cubicBezTo>
                    <a:cubicBezTo>
                      <a:pt x="26719" y="67468"/>
                      <a:pt x="29159" y="66763"/>
                      <a:pt x="29367" y="65188"/>
                    </a:cubicBezTo>
                    <a:close/>
                    <a:moveTo>
                      <a:pt x="34534" y="31617"/>
                    </a:moveTo>
                    <a:cubicBezTo>
                      <a:pt x="34583" y="31255"/>
                      <a:pt x="34510" y="30845"/>
                      <a:pt x="34277" y="30410"/>
                    </a:cubicBezTo>
                    <a:cubicBezTo>
                      <a:pt x="33014" y="28093"/>
                      <a:pt x="30256" y="30446"/>
                      <a:pt x="31181" y="32052"/>
                    </a:cubicBezTo>
                    <a:cubicBezTo>
                      <a:pt x="31886" y="33890"/>
                      <a:pt x="34326" y="33186"/>
                      <a:pt x="34534" y="31611"/>
                    </a:cubicBezTo>
                    <a:close/>
                    <a:moveTo>
                      <a:pt x="35901" y="21009"/>
                    </a:moveTo>
                    <a:cubicBezTo>
                      <a:pt x="35950" y="20647"/>
                      <a:pt x="35877" y="20243"/>
                      <a:pt x="35644" y="19801"/>
                    </a:cubicBezTo>
                    <a:cubicBezTo>
                      <a:pt x="34381" y="17485"/>
                      <a:pt x="31623" y="19838"/>
                      <a:pt x="32554" y="21444"/>
                    </a:cubicBezTo>
                    <a:cubicBezTo>
                      <a:pt x="33259" y="23282"/>
                      <a:pt x="35693" y="22578"/>
                      <a:pt x="35901" y="21003"/>
                    </a:cubicBezTo>
                    <a:close/>
                    <a:moveTo>
                      <a:pt x="33860" y="12760"/>
                    </a:moveTo>
                    <a:cubicBezTo>
                      <a:pt x="33940" y="12147"/>
                      <a:pt x="33817" y="11461"/>
                      <a:pt x="33419" y="10725"/>
                    </a:cubicBezTo>
                    <a:cubicBezTo>
                      <a:pt x="31292" y="6815"/>
                      <a:pt x="26645" y="10793"/>
                      <a:pt x="28208" y="13508"/>
                    </a:cubicBezTo>
                    <a:cubicBezTo>
                      <a:pt x="29398" y="16602"/>
                      <a:pt x="33505" y="15413"/>
                      <a:pt x="33860" y="12760"/>
                    </a:cubicBezTo>
                    <a:close/>
                    <a:moveTo>
                      <a:pt x="25946" y="55070"/>
                    </a:moveTo>
                    <a:cubicBezTo>
                      <a:pt x="26363" y="52227"/>
                      <a:pt x="21870" y="50186"/>
                      <a:pt x="20166" y="53685"/>
                    </a:cubicBezTo>
                    <a:cubicBezTo>
                      <a:pt x="20056" y="53918"/>
                      <a:pt x="19964" y="54145"/>
                      <a:pt x="19902" y="54359"/>
                    </a:cubicBezTo>
                    <a:cubicBezTo>
                      <a:pt x="18958" y="53808"/>
                      <a:pt x="17708" y="53679"/>
                      <a:pt x="16378" y="54231"/>
                    </a:cubicBezTo>
                    <a:cubicBezTo>
                      <a:pt x="12982" y="55640"/>
                      <a:pt x="19614" y="60886"/>
                      <a:pt x="21196" y="59133"/>
                    </a:cubicBezTo>
                    <a:cubicBezTo>
                      <a:pt x="21441" y="58594"/>
                      <a:pt x="21564" y="58067"/>
                      <a:pt x="21588" y="57570"/>
                    </a:cubicBezTo>
                    <a:cubicBezTo>
                      <a:pt x="22992" y="58085"/>
                      <a:pt x="24794" y="57742"/>
                      <a:pt x="25444" y="56320"/>
                    </a:cubicBezTo>
                    <a:cubicBezTo>
                      <a:pt x="25726" y="55897"/>
                      <a:pt x="25885" y="55475"/>
                      <a:pt x="25946" y="55070"/>
                    </a:cubicBezTo>
                    <a:close/>
                    <a:moveTo>
                      <a:pt x="20846" y="76942"/>
                    </a:moveTo>
                    <a:cubicBezTo>
                      <a:pt x="20895" y="76581"/>
                      <a:pt x="20822" y="76164"/>
                      <a:pt x="20589" y="75735"/>
                    </a:cubicBezTo>
                    <a:cubicBezTo>
                      <a:pt x="19326" y="73412"/>
                      <a:pt x="16568" y="75772"/>
                      <a:pt x="17499" y="77383"/>
                    </a:cubicBezTo>
                    <a:cubicBezTo>
                      <a:pt x="18210" y="79216"/>
                      <a:pt x="20638" y="78517"/>
                      <a:pt x="20846" y="76942"/>
                    </a:cubicBezTo>
                    <a:close/>
                    <a:moveTo>
                      <a:pt x="25450" y="36078"/>
                    </a:moveTo>
                    <a:cubicBezTo>
                      <a:pt x="25530" y="35466"/>
                      <a:pt x="25413" y="34779"/>
                      <a:pt x="25015" y="34044"/>
                    </a:cubicBezTo>
                    <a:cubicBezTo>
                      <a:pt x="22888" y="30134"/>
                      <a:pt x="18241" y="34105"/>
                      <a:pt x="19804" y="36820"/>
                    </a:cubicBezTo>
                    <a:cubicBezTo>
                      <a:pt x="21000" y="39915"/>
                      <a:pt x="25101" y="38726"/>
                      <a:pt x="25450" y="36078"/>
                    </a:cubicBezTo>
                    <a:close/>
                    <a:moveTo>
                      <a:pt x="28975" y="4389"/>
                    </a:moveTo>
                    <a:cubicBezTo>
                      <a:pt x="29024" y="4027"/>
                      <a:pt x="28950" y="3616"/>
                      <a:pt x="28711" y="3181"/>
                    </a:cubicBezTo>
                    <a:cubicBezTo>
                      <a:pt x="27448" y="865"/>
                      <a:pt x="24696" y="3218"/>
                      <a:pt x="25622" y="4830"/>
                    </a:cubicBezTo>
                    <a:cubicBezTo>
                      <a:pt x="26333" y="6662"/>
                      <a:pt x="28760" y="5964"/>
                      <a:pt x="28975" y="4389"/>
                    </a:cubicBezTo>
                    <a:close/>
                    <a:moveTo>
                      <a:pt x="21986" y="45369"/>
                    </a:moveTo>
                    <a:cubicBezTo>
                      <a:pt x="22367" y="43445"/>
                      <a:pt x="21079" y="41422"/>
                      <a:pt x="18560" y="41140"/>
                    </a:cubicBezTo>
                    <a:cubicBezTo>
                      <a:pt x="14907" y="40717"/>
                      <a:pt x="18155" y="48531"/>
                      <a:pt x="20387" y="47771"/>
                    </a:cubicBezTo>
                    <a:cubicBezTo>
                      <a:pt x="21288" y="47103"/>
                      <a:pt x="21809" y="46245"/>
                      <a:pt x="21986" y="45375"/>
                    </a:cubicBezTo>
                    <a:close/>
                    <a:moveTo>
                      <a:pt x="25376" y="21070"/>
                    </a:moveTo>
                    <a:cubicBezTo>
                      <a:pt x="25523" y="20114"/>
                      <a:pt x="25291" y="19060"/>
                      <a:pt x="24806" y="18545"/>
                    </a:cubicBezTo>
                    <a:cubicBezTo>
                      <a:pt x="23703" y="17362"/>
                      <a:pt x="20810" y="21278"/>
                      <a:pt x="22618" y="22859"/>
                    </a:cubicBezTo>
                    <a:cubicBezTo>
                      <a:pt x="24365" y="23344"/>
                      <a:pt x="25186" y="22290"/>
                      <a:pt x="25382" y="21064"/>
                    </a:cubicBezTo>
                    <a:close/>
                    <a:moveTo>
                      <a:pt x="21925" y="24447"/>
                    </a:moveTo>
                    <a:cubicBezTo>
                      <a:pt x="21974" y="24085"/>
                      <a:pt x="21901" y="23675"/>
                      <a:pt x="21662" y="23239"/>
                    </a:cubicBezTo>
                    <a:cubicBezTo>
                      <a:pt x="20399" y="20923"/>
                      <a:pt x="17640" y="23282"/>
                      <a:pt x="18572" y="24888"/>
                    </a:cubicBezTo>
                    <a:cubicBezTo>
                      <a:pt x="19283" y="26720"/>
                      <a:pt x="21711" y="26022"/>
                      <a:pt x="21925" y="24447"/>
                    </a:cubicBezTo>
                    <a:close/>
                    <a:moveTo>
                      <a:pt x="20748" y="31482"/>
                    </a:moveTo>
                    <a:cubicBezTo>
                      <a:pt x="20895" y="30532"/>
                      <a:pt x="20662" y="29472"/>
                      <a:pt x="20178" y="28957"/>
                    </a:cubicBezTo>
                    <a:cubicBezTo>
                      <a:pt x="19075" y="27774"/>
                      <a:pt x="16175" y="31697"/>
                      <a:pt x="17990" y="33278"/>
                    </a:cubicBezTo>
                    <a:cubicBezTo>
                      <a:pt x="19737" y="33768"/>
                      <a:pt x="20558" y="32714"/>
                      <a:pt x="20754" y="31482"/>
                    </a:cubicBezTo>
                    <a:close/>
                    <a:moveTo>
                      <a:pt x="15323" y="28442"/>
                    </a:moveTo>
                    <a:cubicBezTo>
                      <a:pt x="15372" y="28081"/>
                      <a:pt x="15299" y="27676"/>
                      <a:pt x="15066" y="27241"/>
                    </a:cubicBezTo>
                    <a:cubicBezTo>
                      <a:pt x="13809" y="24919"/>
                      <a:pt x="11051" y="27278"/>
                      <a:pt x="11976" y="28884"/>
                    </a:cubicBezTo>
                    <a:cubicBezTo>
                      <a:pt x="12681" y="30722"/>
                      <a:pt x="15115" y="30017"/>
                      <a:pt x="15323" y="28442"/>
                    </a:cubicBezTo>
                    <a:close/>
                    <a:moveTo>
                      <a:pt x="8899" y="57944"/>
                    </a:moveTo>
                    <a:cubicBezTo>
                      <a:pt x="8948" y="57583"/>
                      <a:pt x="8875" y="57172"/>
                      <a:pt x="8642" y="56737"/>
                    </a:cubicBezTo>
                    <a:cubicBezTo>
                      <a:pt x="7379" y="54420"/>
                      <a:pt x="4621" y="56780"/>
                      <a:pt x="5546" y="58385"/>
                    </a:cubicBezTo>
                    <a:cubicBezTo>
                      <a:pt x="6257" y="60218"/>
                      <a:pt x="8691" y="59519"/>
                      <a:pt x="8899" y="57944"/>
                    </a:cubicBezTo>
                    <a:close/>
                    <a:moveTo>
                      <a:pt x="3535" y="38873"/>
                    </a:moveTo>
                    <a:cubicBezTo>
                      <a:pt x="3584" y="38511"/>
                      <a:pt x="3511" y="38095"/>
                      <a:pt x="3278" y="37659"/>
                    </a:cubicBezTo>
                    <a:cubicBezTo>
                      <a:pt x="2015" y="35343"/>
                      <a:pt x="-743" y="37702"/>
                      <a:pt x="189" y="39308"/>
                    </a:cubicBezTo>
                    <a:cubicBezTo>
                      <a:pt x="900" y="41147"/>
                      <a:pt x="3327" y="40442"/>
                      <a:pt x="3535" y="38867"/>
                    </a:cubicBezTo>
                    <a:close/>
                  </a:path>
                </a:pathLst>
              </a:custGeom>
              <a:solidFill>
                <a:srgbClr val="DEBC9A"/>
              </a:solidFill>
              <a:ln w="612" cap="flat">
                <a:noFill/>
                <a:prstDash val="solid"/>
                <a:miter/>
              </a:ln>
            </p:spPr>
            <p:txBody>
              <a:bodyPr/>
              <a:lstStyle/>
              <a:p>
                <a:endParaRPr lang="en-US"/>
              </a:p>
            </p:txBody>
          </p:sp>
          <p:sp>
            <p:nvSpPr>
              <p:cNvPr id="1223" name="Freeform 637">
                <a:extLst>
                  <a:ext uri="{FF2B5EF4-FFF2-40B4-BE49-F238E27FC236}">
                    <a16:creationId xmlns:a16="http://schemas.microsoft.com/office/drawing/2014/main" id="{3E0E5384-BFF1-A6D3-55B2-7BBB3FF8C87D}"/>
                  </a:ext>
                </a:extLst>
              </p:cNvPr>
              <p:cNvSpPr/>
              <p:nvPr/>
            </p:nvSpPr>
            <p:spPr>
              <a:xfrm>
                <a:off x="8073508" y="3052394"/>
                <a:ext cx="323917" cy="275296"/>
              </a:xfrm>
              <a:custGeom>
                <a:avLst/>
                <a:gdLst>
                  <a:gd name="csX0" fmla="*/ 102396 w 102430"/>
                  <a:gd name="csY0" fmla="*/ 73929 h 87054"/>
                  <a:gd name="csX1" fmla="*/ 101096 w 102430"/>
                  <a:gd name="csY1" fmla="*/ 71686 h 87054"/>
                  <a:gd name="csX2" fmla="*/ 100287 w 102430"/>
                  <a:gd name="csY2" fmla="*/ 76461 h 87054"/>
                  <a:gd name="csX3" fmla="*/ 102396 w 102430"/>
                  <a:gd name="csY3" fmla="*/ 73929 h 87054"/>
                  <a:gd name="csX4" fmla="*/ 98350 w 102430"/>
                  <a:gd name="csY4" fmla="*/ 46983 h 87054"/>
                  <a:gd name="csX5" fmla="*/ 98190 w 102430"/>
                  <a:gd name="csY5" fmla="*/ 46419 h 87054"/>
                  <a:gd name="csX6" fmla="*/ 87273 w 102430"/>
                  <a:gd name="csY6" fmla="*/ 51806 h 87054"/>
                  <a:gd name="csX7" fmla="*/ 98350 w 102430"/>
                  <a:gd name="csY7" fmla="*/ 46983 h 87054"/>
                  <a:gd name="csX8" fmla="*/ 93955 w 102430"/>
                  <a:gd name="csY8" fmla="*/ 65380 h 87054"/>
                  <a:gd name="csX9" fmla="*/ 92913 w 102430"/>
                  <a:gd name="csY9" fmla="*/ 63419 h 87054"/>
                  <a:gd name="csX10" fmla="*/ 88763 w 102430"/>
                  <a:gd name="csY10" fmla="*/ 67611 h 87054"/>
                  <a:gd name="csX11" fmla="*/ 93955 w 102430"/>
                  <a:gd name="csY11" fmla="*/ 65380 h 87054"/>
                  <a:gd name="csX12" fmla="*/ 94966 w 102430"/>
                  <a:gd name="csY12" fmla="*/ 78783 h 87054"/>
                  <a:gd name="csX13" fmla="*/ 89032 w 102430"/>
                  <a:gd name="csY13" fmla="*/ 79175 h 87054"/>
                  <a:gd name="csX14" fmla="*/ 94862 w 102430"/>
                  <a:gd name="csY14" fmla="*/ 80125 h 87054"/>
                  <a:gd name="csX15" fmla="*/ 94960 w 102430"/>
                  <a:gd name="csY15" fmla="*/ 78777 h 87054"/>
                  <a:gd name="csX16" fmla="*/ 79004 w 102430"/>
                  <a:gd name="csY16" fmla="*/ 14509 h 87054"/>
                  <a:gd name="csX17" fmla="*/ 77986 w 102430"/>
                  <a:gd name="csY17" fmla="*/ 12695 h 87054"/>
                  <a:gd name="csX18" fmla="*/ 73836 w 102430"/>
                  <a:gd name="csY18" fmla="*/ 16893 h 87054"/>
                  <a:gd name="csX19" fmla="*/ 79004 w 102430"/>
                  <a:gd name="csY19" fmla="*/ 14509 h 87054"/>
                  <a:gd name="csX20" fmla="*/ 76675 w 102430"/>
                  <a:gd name="csY20" fmla="*/ 25669 h 87054"/>
                  <a:gd name="csX21" fmla="*/ 70471 w 102430"/>
                  <a:gd name="csY21" fmla="*/ 27918 h 87054"/>
                  <a:gd name="csX22" fmla="*/ 66842 w 102430"/>
                  <a:gd name="csY22" fmla="*/ 30731 h 87054"/>
                  <a:gd name="csX23" fmla="*/ 71188 w 102430"/>
                  <a:gd name="csY23" fmla="*/ 29376 h 87054"/>
                  <a:gd name="csX24" fmla="*/ 76687 w 102430"/>
                  <a:gd name="csY24" fmla="*/ 25828 h 87054"/>
                  <a:gd name="csX25" fmla="*/ 76668 w 102430"/>
                  <a:gd name="csY25" fmla="*/ 25662 h 87054"/>
                  <a:gd name="csX26" fmla="*/ 78538 w 102430"/>
                  <a:gd name="csY26" fmla="*/ 43815 h 87054"/>
                  <a:gd name="csX27" fmla="*/ 77238 w 102430"/>
                  <a:gd name="csY27" fmla="*/ 41572 h 87054"/>
                  <a:gd name="csX28" fmla="*/ 76423 w 102430"/>
                  <a:gd name="csY28" fmla="*/ 46346 h 87054"/>
                  <a:gd name="csX29" fmla="*/ 78532 w 102430"/>
                  <a:gd name="csY29" fmla="*/ 43815 h 87054"/>
                  <a:gd name="csX30" fmla="*/ 72616 w 102430"/>
                  <a:gd name="csY30" fmla="*/ 36197 h 87054"/>
                  <a:gd name="csX31" fmla="*/ 71268 w 102430"/>
                  <a:gd name="csY31" fmla="*/ 34303 h 87054"/>
                  <a:gd name="csX32" fmla="*/ 62876 w 102430"/>
                  <a:gd name="csY32" fmla="*/ 43128 h 87054"/>
                  <a:gd name="csX33" fmla="*/ 64807 w 102430"/>
                  <a:gd name="csY33" fmla="*/ 42822 h 87054"/>
                  <a:gd name="csX34" fmla="*/ 70686 w 102430"/>
                  <a:gd name="csY34" fmla="*/ 43141 h 87054"/>
                  <a:gd name="csX35" fmla="*/ 69987 w 102430"/>
                  <a:gd name="csY35" fmla="*/ 40315 h 87054"/>
                  <a:gd name="csX36" fmla="*/ 72616 w 102430"/>
                  <a:gd name="csY36" fmla="*/ 36197 h 87054"/>
                  <a:gd name="csX37" fmla="*/ 71446 w 102430"/>
                  <a:gd name="csY37" fmla="*/ 46425 h 87054"/>
                  <a:gd name="csX38" fmla="*/ 65297 w 102430"/>
                  <a:gd name="csY38" fmla="*/ 49637 h 87054"/>
                  <a:gd name="csX39" fmla="*/ 71458 w 102430"/>
                  <a:gd name="csY39" fmla="*/ 46591 h 87054"/>
                  <a:gd name="csX40" fmla="*/ 71440 w 102430"/>
                  <a:gd name="csY40" fmla="*/ 46425 h 87054"/>
                  <a:gd name="csX41" fmla="*/ 62778 w 102430"/>
                  <a:gd name="csY41" fmla="*/ 15588 h 87054"/>
                  <a:gd name="csX42" fmla="*/ 61485 w 102430"/>
                  <a:gd name="csY42" fmla="*/ 13351 h 87054"/>
                  <a:gd name="csX43" fmla="*/ 60675 w 102430"/>
                  <a:gd name="csY43" fmla="*/ 18119 h 87054"/>
                  <a:gd name="csX44" fmla="*/ 62778 w 102430"/>
                  <a:gd name="csY44" fmla="*/ 15588 h 87054"/>
                  <a:gd name="csX45" fmla="*/ 69607 w 102430"/>
                  <a:gd name="csY45" fmla="*/ 71417 h 87054"/>
                  <a:gd name="csX46" fmla="*/ 63569 w 102430"/>
                  <a:gd name="csY46" fmla="*/ 69419 h 87054"/>
                  <a:gd name="csX47" fmla="*/ 69619 w 102430"/>
                  <a:gd name="csY47" fmla="*/ 72673 h 87054"/>
                  <a:gd name="csX48" fmla="*/ 69607 w 102430"/>
                  <a:gd name="csY48" fmla="*/ 71417 h 87054"/>
                  <a:gd name="csX49" fmla="*/ 58039 w 102430"/>
                  <a:gd name="csY49" fmla="*/ 32998 h 87054"/>
                  <a:gd name="csX50" fmla="*/ 57163 w 102430"/>
                  <a:gd name="csY50" fmla="*/ 31632 h 87054"/>
                  <a:gd name="csX51" fmla="*/ 54595 w 102430"/>
                  <a:gd name="csY51" fmla="*/ 38011 h 87054"/>
                  <a:gd name="csX52" fmla="*/ 58039 w 102430"/>
                  <a:gd name="csY52" fmla="*/ 32998 h 87054"/>
                  <a:gd name="csX53" fmla="*/ 58867 w 102430"/>
                  <a:gd name="csY53" fmla="*/ 51536 h 87054"/>
                  <a:gd name="csX54" fmla="*/ 47931 w 102430"/>
                  <a:gd name="csY54" fmla="*/ 47743 h 87054"/>
                  <a:gd name="csX55" fmla="*/ 58659 w 102430"/>
                  <a:gd name="csY55" fmla="*/ 53516 h 87054"/>
                  <a:gd name="csX56" fmla="*/ 58867 w 102430"/>
                  <a:gd name="csY56" fmla="*/ 51536 h 87054"/>
                  <a:gd name="csX57" fmla="*/ 60498 w 102430"/>
                  <a:gd name="csY57" fmla="*/ 65521 h 87054"/>
                  <a:gd name="csX58" fmla="*/ 56133 w 102430"/>
                  <a:gd name="csY58" fmla="*/ 67629 h 87054"/>
                  <a:gd name="csX59" fmla="*/ 60498 w 102430"/>
                  <a:gd name="csY59" fmla="*/ 65521 h 87054"/>
                  <a:gd name="csX60" fmla="*/ 51229 w 102430"/>
                  <a:gd name="csY60" fmla="*/ 5660 h 87054"/>
                  <a:gd name="csX61" fmla="*/ 45976 w 102430"/>
                  <a:gd name="csY61" fmla="*/ 794 h 87054"/>
                  <a:gd name="csX62" fmla="*/ 51272 w 102430"/>
                  <a:gd name="csY62" fmla="*/ 6481 h 87054"/>
                  <a:gd name="csX63" fmla="*/ 51229 w 102430"/>
                  <a:gd name="csY63" fmla="*/ 5660 h 87054"/>
                  <a:gd name="csX64" fmla="*/ 51094 w 102430"/>
                  <a:gd name="csY64" fmla="*/ 39341 h 87054"/>
                  <a:gd name="csX65" fmla="*/ 45161 w 102430"/>
                  <a:gd name="csY65" fmla="*/ 39733 h 87054"/>
                  <a:gd name="csX66" fmla="*/ 50990 w 102430"/>
                  <a:gd name="csY66" fmla="*/ 40683 h 87054"/>
                  <a:gd name="csX67" fmla="*/ 51094 w 102430"/>
                  <a:gd name="csY67" fmla="*/ 39335 h 87054"/>
                  <a:gd name="csX68" fmla="*/ 49029 w 102430"/>
                  <a:gd name="csY68" fmla="*/ 29088 h 87054"/>
                  <a:gd name="csX69" fmla="*/ 47729 w 102430"/>
                  <a:gd name="csY69" fmla="*/ 26839 h 87054"/>
                  <a:gd name="csX70" fmla="*/ 46920 w 102430"/>
                  <a:gd name="csY70" fmla="*/ 31619 h 87054"/>
                  <a:gd name="csX71" fmla="*/ 49022 w 102430"/>
                  <a:gd name="csY71" fmla="*/ 29088 h 87054"/>
                  <a:gd name="csX72" fmla="*/ 52964 w 102430"/>
                  <a:gd name="csY72" fmla="*/ 58664 h 87054"/>
                  <a:gd name="csX73" fmla="*/ 51922 w 102430"/>
                  <a:gd name="csY73" fmla="*/ 56703 h 87054"/>
                  <a:gd name="csX74" fmla="*/ 47772 w 102430"/>
                  <a:gd name="csY74" fmla="*/ 60894 h 87054"/>
                  <a:gd name="csX75" fmla="*/ 52964 w 102430"/>
                  <a:gd name="csY75" fmla="*/ 58664 h 87054"/>
                  <a:gd name="csX76" fmla="*/ 52351 w 102430"/>
                  <a:gd name="csY76" fmla="*/ 68138 h 87054"/>
                  <a:gd name="csX77" fmla="*/ 47870 w 102430"/>
                  <a:gd name="csY77" fmla="*/ 65380 h 87054"/>
                  <a:gd name="csX78" fmla="*/ 51579 w 102430"/>
                  <a:gd name="csY78" fmla="*/ 71172 h 87054"/>
                  <a:gd name="csX79" fmla="*/ 52351 w 102430"/>
                  <a:gd name="csY79" fmla="*/ 68138 h 87054"/>
                  <a:gd name="csX80" fmla="*/ 44676 w 102430"/>
                  <a:gd name="csY80" fmla="*/ 16525 h 87054"/>
                  <a:gd name="csX81" fmla="*/ 38743 w 102430"/>
                  <a:gd name="csY81" fmla="*/ 16917 h 87054"/>
                  <a:gd name="csX82" fmla="*/ 44572 w 102430"/>
                  <a:gd name="csY82" fmla="*/ 17867 h 87054"/>
                  <a:gd name="csX83" fmla="*/ 44670 w 102430"/>
                  <a:gd name="csY83" fmla="*/ 16525 h 87054"/>
                  <a:gd name="csX84" fmla="*/ 46123 w 102430"/>
                  <a:gd name="csY84" fmla="*/ 48442 h 87054"/>
                  <a:gd name="csX85" fmla="*/ 45522 w 102430"/>
                  <a:gd name="csY85" fmla="*/ 47369 h 87054"/>
                  <a:gd name="csX86" fmla="*/ 42598 w 102430"/>
                  <a:gd name="csY86" fmla="*/ 48803 h 87054"/>
                  <a:gd name="csX87" fmla="*/ 41268 w 102430"/>
                  <a:gd name="csY87" fmla="*/ 50354 h 87054"/>
                  <a:gd name="csX88" fmla="*/ 44725 w 102430"/>
                  <a:gd name="csY88" fmla="*/ 50917 h 87054"/>
                  <a:gd name="csX89" fmla="*/ 44805 w 102430"/>
                  <a:gd name="csY89" fmla="*/ 50452 h 87054"/>
                  <a:gd name="csX90" fmla="*/ 46117 w 102430"/>
                  <a:gd name="csY90" fmla="*/ 48435 h 87054"/>
                  <a:gd name="csX91" fmla="*/ 47993 w 102430"/>
                  <a:gd name="csY91" fmla="*/ 81823 h 87054"/>
                  <a:gd name="csX92" fmla="*/ 46699 w 102430"/>
                  <a:gd name="csY92" fmla="*/ 79574 h 87054"/>
                  <a:gd name="csX93" fmla="*/ 45884 w 102430"/>
                  <a:gd name="csY93" fmla="*/ 84354 h 87054"/>
                  <a:gd name="csX94" fmla="*/ 47993 w 102430"/>
                  <a:gd name="csY94" fmla="*/ 81823 h 87054"/>
                  <a:gd name="csX95" fmla="*/ 43941 w 102430"/>
                  <a:gd name="csY95" fmla="*/ 54876 h 87054"/>
                  <a:gd name="csX96" fmla="*/ 43794 w 102430"/>
                  <a:gd name="csY96" fmla="*/ 54313 h 87054"/>
                  <a:gd name="csX97" fmla="*/ 32870 w 102430"/>
                  <a:gd name="csY97" fmla="*/ 59699 h 87054"/>
                  <a:gd name="csX98" fmla="*/ 43941 w 102430"/>
                  <a:gd name="csY98" fmla="*/ 54876 h 87054"/>
                  <a:gd name="csX99" fmla="*/ 34734 w 102430"/>
                  <a:gd name="csY99" fmla="*/ 23358 h 87054"/>
                  <a:gd name="csX100" fmla="*/ 28585 w 102430"/>
                  <a:gd name="csY100" fmla="*/ 26569 h 87054"/>
                  <a:gd name="csX101" fmla="*/ 34752 w 102430"/>
                  <a:gd name="csY101" fmla="*/ 23530 h 87054"/>
                  <a:gd name="csX102" fmla="*/ 34734 w 102430"/>
                  <a:gd name="csY102" fmla="*/ 23364 h 87054"/>
                  <a:gd name="csX103" fmla="*/ 39527 w 102430"/>
                  <a:gd name="csY103" fmla="*/ 73127 h 87054"/>
                  <a:gd name="csX104" fmla="*/ 38510 w 102430"/>
                  <a:gd name="csY104" fmla="*/ 71313 h 87054"/>
                  <a:gd name="csX105" fmla="*/ 33581 w 102430"/>
                  <a:gd name="csY105" fmla="*/ 73513 h 87054"/>
                  <a:gd name="csX106" fmla="*/ 28083 w 102430"/>
                  <a:gd name="csY106" fmla="*/ 72955 h 87054"/>
                  <a:gd name="csX107" fmla="*/ 34139 w 102430"/>
                  <a:gd name="csY107" fmla="*/ 76215 h 87054"/>
                  <a:gd name="csX108" fmla="*/ 34170 w 102430"/>
                  <a:gd name="csY108" fmla="*/ 75308 h 87054"/>
                  <a:gd name="csX109" fmla="*/ 34354 w 102430"/>
                  <a:gd name="csY109" fmla="*/ 75504 h 87054"/>
                  <a:gd name="csX110" fmla="*/ 39527 w 102430"/>
                  <a:gd name="csY110" fmla="*/ 73120 h 87054"/>
                  <a:gd name="csX111" fmla="*/ 38099 w 102430"/>
                  <a:gd name="csY111" fmla="*/ 83367 h 87054"/>
                  <a:gd name="csX112" fmla="*/ 32165 w 102430"/>
                  <a:gd name="csY112" fmla="*/ 83759 h 87054"/>
                  <a:gd name="csX113" fmla="*/ 37995 w 102430"/>
                  <a:gd name="csY113" fmla="*/ 84709 h 87054"/>
                  <a:gd name="csX114" fmla="*/ 38099 w 102430"/>
                  <a:gd name="csY114" fmla="*/ 83367 h 87054"/>
                  <a:gd name="csX115" fmla="*/ 27764 w 102430"/>
                  <a:gd name="csY115" fmla="*/ 38679 h 87054"/>
                  <a:gd name="csX116" fmla="*/ 15706 w 102430"/>
                  <a:gd name="csY116" fmla="*/ 36957 h 87054"/>
                  <a:gd name="csX117" fmla="*/ 27764 w 102430"/>
                  <a:gd name="csY117" fmla="*/ 38679 h 87054"/>
                  <a:gd name="csX118" fmla="*/ 24595 w 102430"/>
                  <a:gd name="csY118" fmla="*/ 22402 h 87054"/>
                  <a:gd name="csX119" fmla="*/ 23577 w 102430"/>
                  <a:gd name="csY119" fmla="*/ 20588 h 87054"/>
                  <a:gd name="csX120" fmla="*/ 19421 w 102430"/>
                  <a:gd name="csY120" fmla="*/ 24786 h 87054"/>
                  <a:gd name="csX121" fmla="*/ 24595 w 102430"/>
                  <a:gd name="csY121" fmla="*/ 22402 h 87054"/>
                  <a:gd name="csX122" fmla="*/ 27641 w 102430"/>
                  <a:gd name="csY122" fmla="*/ 58455 h 87054"/>
                  <a:gd name="csX123" fmla="*/ 27617 w 102430"/>
                  <a:gd name="csY123" fmla="*/ 58351 h 87054"/>
                  <a:gd name="csX124" fmla="*/ 23252 w 102430"/>
                  <a:gd name="csY124" fmla="*/ 60453 h 87054"/>
                  <a:gd name="csX125" fmla="*/ 27641 w 102430"/>
                  <a:gd name="csY125" fmla="*/ 58455 h 87054"/>
                  <a:gd name="csX126" fmla="*/ 18600 w 102430"/>
                  <a:gd name="csY126" fmla="*/ 8828 h 87054"/>
                  <a:gd name="csX127" fmla="*/ 6573 w 102430"/>
                  <a:gd name="csY127" fmla="*/ 7682 h 87054"/>
                  <a:gd name="csX128" fmla="*/ 18636 w 102430"/>
                  <a:gd name="csY128" fmla="*/ 9361 h 87054"/>
                  <a:gd name="csX129" fmla="*/ 18600 w 102430"/>
                  <a:gd name="csY129" fmla="*/ 8828 h 87054"/>
                  <a:gd name="csX130" fmla="*/ 24123 w 102430"/>
                  <a:gd name="csY130" fmla="*/ 51708 h 87054"/>
                  <a:gd name="csX131" fmla="*/ 22829 w 102430"/>
                  <a:gd name="csY131" fmla="*/ 49471 h 87054"/>
                  <a:gd name="csX132" fmla="*/ 22020 w 102430"/>
                  <a:gd name="csY132" fmla="*/ 54239 h 87054"/>
                  <a:gd name="csX133" fmla="*/ 24123 w 102430"/>
                  <a:gd name="csY133" fmla="*/ 51708 h 87054"/>
                  <a:gd name="csX134" fmla="*/ 17043 w 102430"/>
                  <a:gd name="csY134" fmla="*/ 54313 h 87054"/>
                  <a:gd name="csX135" fmla="*/ 10894 w 102430"/>
                  <a:gd name="csY135" fmla="*/ 57524 h 87054"/>
                  <a:gd name="csX136" fmla="*/ 17061 w 102430"/>
                  <a:gd name="csY136" fmla="*/ 54484 h 87054"/>
                  <a:gd name="csX137" fmla="*/ 17043 w 102430"/>
                  <a:gd name="csY137" fmla="*/ 54313 h 87054"/>
                  <a:gd name="csX138" fmla="*/ 4397 w 102430"/>
                  <a:gd name="csY138" fmla="*/ 16433 h 87054"/>
                  <a:gd name="csX139" fmla="*/ 4366 w 102430"/>
                  <a:gd name="csY139" fmla="*/ 16329 h 87054"/>
                  <a:gd name="csX140" fmla="*/ 8 w 102430"/>
                  <a:gd name="csY140" fmla="*/ 18437 h 87054"/>
                  <a:gd name="csX141" fmla="*/ 4397 w 102430"/>
                  <a:gd name="csY141" fmla="*/ 16433 h 87054"/>
                  <a:gd name="csX142" fmla="*/ 8675 w 102430"/>
                  <a:gd name="csY142" fmla="*/ 55079 h 87054"/>
                  <a:gd name="csX143" fmla="*/ 8651 w 102430"/>
                  <a:gd name="csY143" fmla="*/ 54968 h 87054"/>
                  <a:gd name="csX144" fmla="*/ 4286 w 102430"/>
                  <a:gd name="csY144" fmla="*/ 57070 h 87054"/>
                  <a:gd name="csX145" fmla="*/ 8675 w 102430"/>
                  <a:gd name="csY145" fmla="*/ 55079 h 87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02430" h="87054">
                    <a:moveTo>
                      <a:pt x="102396" y="73929"/>
                    </a:moveTo>
                    <a:cubicBezTo>
                      <a:pt x="102255" y="72979"/>
                      <a:pt x="101715" y="72036"/>
                      <a:pt x="101096" y="71686"/>
                    </a:cubicBezTo>
                    <a:cubicBezTo>
                      <a:pt x="99692" y="70884"/>
                      <a:pt x="98086" y="75486"/>
                      <a:pt x="100287" y="76461"/>
                    </a:cubicBezTo>
                    <a:cubicBezTo>
                      <a:pt x="102101" y="76405"/>
                      <a:pt x="102573" y="75155"/>
                      <a:pt x="102396" y="73929"/>
                    </a:cubicBezTo>
                    <a:close/>
                    <a:moveTo>
                      <a:pt x="98350" y="46983"/>
                    </a:moveTo>
                    <a:cubicBezTo>
                      <a:pt x="98319" y="46787"/>
                      <a:pt x="98264" y="46603"/>
                      <a:pt x="98190" y="46419"/>
                    </a:cubicBezTo>
                    <a:cubicBezTo>
                      <a:pt x="94292" y="45046"/>
                      <a:pt x="83914" y="46959"/>
                      <a:pt x="87273" y="51806"/>
                    </a:cubicBezTo>
                    <a:cubicBezTo>
                      <a:pt x="90467" y="56427"/>
                      <a:pt x="98951" y="50887"/>
                      <a:pt x="98350" y="46983"/>
                    </a:cubicBezTo>
                    <a:close/>
                    <a:moveTo>
                      <a:pt x="93955" y="65380"/>
                    </a:moveTo>
                    <a:cubicBezTo>
                      <a:pt x="93881" y="64725"/>
                      <a:pt x="93562" y="64051"/>
                      <a:pt x="92913" y="63419"/>
                    </a:cubicBezTo>
                    <a:cubicBezTo>
                      <a:pt x="89725" y="60318"/>
                      <a:pt x="86464" y="65491"/>
                      <a:pt x="88763" y="67611"/>
                    </a:cubicBezTo>
                    <a:cubicBezTo>
                      <a:pt x="90779" y="70161"/>
                      <a:pt x="94243" y="67954"/>
                      <a:pt x="93955" y="65380"/>
                    </a:cubicBezTo>
                    <a:close/>
                    <a:moveTo>
                      <a:pt x="94966" y="78783"/>
                    </a:moveTo>
                    <a:cubicBezTo>
                      <a:pt x="94519" y="75946"/>
                      <a:pt x="89627" y="75327"/>
                      <a:pt x="89032" y="79175"/>
                    </a:cubicBezTo>
                    <a:cubicBezTo>
                      <a:pt x="88352" y="83575"/>
                      <a:pt x="94464" y="83232"/>
                      <a:pt x="94862" y="80125"/>
                    </a:cubicBezTo>
                    <a:cubicBezTo>
                      <a:pt x="95003" y="79635"/>
                      <a:pt x="95027" y="79188"/>
                      <a:pt x="94960" y="78777"/>
                    </a:cubicBezTo>
                    <a:close/>
                    <a:moveTo>
                      <a:pt x="79004" y="14509"/>
                    </a:moveTo>
                    <a:cubicBezTo>
                      <a:pt x="78893" y="13896"/>
                      <a:pt x="78581" y="13277"/>
                      <a:pt x="77986" y="12695"/>
                    </a:cubicBezTo>
                    <a:cubicBezTo>
                      <a:pt x="74793" y="9594"/>
                      <a:pt x="71538" y="14772"/>
                      <a:pt x="73836" y="16893"/>
                    </a:cubicBezTo>
                    <a:cubicBezTo>
                      <a:pt x="75890" y="19497"/>
                      <a:pt x="79451" y="17144"/>
                      <a:pt x="79004" y="14509"/>
                    </a:cubicBezTo>
                    <a:close/>
                    <a:moveTo>
                      <a:pt x="76675" y="25669"/>
                    </a:moveTo>
                    <a:cubicBezTo>
                      <a:pt x="76258" y="22770"/>
                      <a:pt x="71139" y="25748"/>
                      <a:pt x="70471" y="27918"/>
                    </a:cubicBezTo>
                    <a:cubicBezTo>
                      <a:pt x="68675" y="26784"/>
                      <a:pt x="66707" y="29327"/>
                      <a:pt x="66842" y="30731"/>
                    </a:cubicBezTo>
                    <a:cubicBezTo>
                      <a:pt x="66989" y="32159"/>
                      <a:pt x="70698" y="31245"/>
                      <a:pt x="71188" y="29376"/>
                    </a:cubicBezTo>
                    <a:cubicBezTo>
                      <a:pt x="73763" y="31000"/>
                      <a:pt x="76944" y="29205"/>
                      <a:pt x="76687" y="25828"/>
                    </a:cubicBezTo>
                    <a:cubicBezTo>
                      <a:pt x="76687" y="25773"/>
                      <a:pt x="76687" y="25718"/>
                      <a:pt x="76668" y="25662"/>
                    </a:cubicBezTo>
                    <a:close/>
                    <a:moveTo>
                      <a:pt x="78538" y="43815"/>
                    </a:moveTo>
                    <a:cubicBezTo>
                      <a:pt x="78397" y="42859"/>
                      <a:pt x="77858" y="41921"/>
                      <a:pt x="77238" y="41572"/>
                    </a:cubicBezTo>
                    <a:cubicBezTo>
                      <a:pt x="75835" y="40769"/>
                      <a:pt x="74229" y="45371"/>
                      <a:pt x="76423" y="46346"/>
                    </a:cubicBezTo>
                    <a:cubicBezTo>
                      <a:pt x="78238" y="46291"/>
                      <a:pt x="78716" y="45040"/>
                      <a:pt x="78532" y="43815"/>
                    </a:cubicBezTo>
                    <a:close/>
                    <a:moveTo>
                      <a:pt x="72616" y="36197"/>
                    </a:moveTo>
                    <a:cubicBezTo>
                      <a:pt x="72512" y="35535"/>
                      <a:pt x="72095" y="34892"/>
                      <a:pt x="71268" y="34303"/>
                    </a:cubicBezTo>
                    <a:cubicBezTo>
                      <a:pt x="66450" y="30915"/>
                      <a:pt x="60026" y="40027"/>
                      <a:pt x="62876" y="43128"/>
                    </a:cubicBezTo>
                    <a:cubicBezTo>
                      <a:pt x="63440" y="43128"/>
                      <a:pt x="64102" y="43012"/>
                      <a:pt x="64807" y="42822"/>
                    </a:cubicBezTo>
                    <a:cubicBezTo>
                      <a:pt x="64782" y="46542"/>
                      <a:pt x="70305" y="46088"/>
                      <a:pt x="70686" y="43141"/>
                    </a:cubicBezTo>
                    <a:cubicBezTo>
                      <a:pt x="71041" y="41921"/>
                      <a:pt x="70686" y="40953"/>
                      <a:pt x="69987" y="40315"/>
                    </a:cubicBezTo>
                    <a:cubicBezTo>
                      <a:pt x="71666" y="39077"/>
                      <a:pt x="72837" y="37588"/>
                      <a:pt x="72616" y="36197"/>
                    </a:cubicBezTo>
                    <a:close/>
                    <a:moveTo>
                      <a:pt x="71446" y="46425"/>
                    </a:moveTo>
                    <a:cubicBezTo>
                      <a:pt x="70968" y="43067"/>
                      <a:pt x="64145" y="47620"/>
                      <a:pt x="65297" y="49637"/>
                    </a:cubicBezTo>
                    <a:cubicBezTo>
                      <a:pt x="67946" y="52076"/>
                      <a:pt x="71740" y="50262"/>
                      <a:pt x="71458" y="46591"/>
                    </a:cubicBezTo>
                    <a:cubicBezTo>
                      <a:pt x="71458" y="46536"/>
                      <a:pt x="71458" y="46480"/>
                      <a:pt x="71440" y="46425"/>
                    </a:cubicBezTo>
                    <a:close/>
                    <a:moveTo>
                      <a:pt x="62778" y="15588"/>
                    </a:moveTo>
                    <a:cubicBezTo>
                      <a:pt x="62637" y="14631"/>
                      <a:pt x="62098" y="13700"/>
                      <a:pt x="61485" y="13351"/>
                    </a:cubicBezTo>
                    <a:cubicBezTo>
                      <a:pt x="60081" y="12548"/>
                      <a:pt x="58475" y="17144"/>
                      <a:pt x="60675" y="18119"/>
                    </a:cubicBezTo>
                    <a:cubicBezTo>
                      <a:pt x="62490" y="18063"/>
                      <a:pt x="62962" y="16813"/>
                      <a:pt x="62778" y="15588"/>
                    </a:cubicBezTo>
                    <a:close/>
                    <a:moveTo>
                      <a:pt x="69607" y="71417"/>
                    </a:moveTo>
                    <a:cubicBezTo>
                      <a:pt x="69165" y="68665"/>
                      <a:pt x="66039" y="67360"/>
                      <a:pt x="63569" y="69419"/>
                    </a:cubicBezTo>
                    <a:cubicBezTo>
                      <a:pt x="60743" y="71772"/>
                      <a:pt x="68632" y="74818"/>
                      <a:pt x="69619" y="72673"/>
                    </a:cubicBezTo>
                    <a:cubicBezTo>
                      <a:pt x="69680" y="72226"/>
                      <a:pt x="69674" y="71803"/>
                      <a:pt x="69607" y="71417"/>
                    </a:cubicBezTo>
                    <a:close/>
                    <a:moveTo>
                      <a:pt x="58039" y="32998"/>
                    </a:moveTo>
                    <a:cubicBezTo>
                      <a:pt x="57929" y="32312"/>
                      <a:pt x="57653" y="31797"/>
                      <a:pt x="57163" y="31632"/>
                    </a:cubicBezTo>
                    <a:cubicBezTo>
                      <a:pt x="53559" y="31570"/>
                      <a:pt x="51940" y="35462"/>
                      <a:pt x="54595" y="38011"/>
                    </a:cubicBezTo>
                    <a:cubicBezTo>
                      <a:pt x="56666" y="40003"/>
                      <a:pt x="58432" y="35443"/>
                      <a:pt x="58039" y="32998"/>
                    </a:cubicBezTo>
                    <a:close/>
                    <a:moveTo>
                      <a:pt x="58867" y="51536"/>
                    </a:moveTo>
                    <a:cubicBezTo>
                      <a:pt x="58174" y="47149"/>
                      <a:pt x="49899" y="44630"/>
                      <a:pt x="47931" y="47743"/>
                    </a:cubicBezTo>
                    <a:cubicBezTo>
                      <a:pt x="49071" y="51720"/>
                      <a:pt x="56648" y="59056"/>
                      <a:pt x="58659" y="53516"/>
                    </a:cubicBezTo>
                    <a:cubicBezTo>
                      <a:pt x="58910" y="52823"/>
                      <a:pt x="58971" y="52161"/>
                      <a:pt x="58867" y="51536"/>
                    </a:cubicBezTo>
                    <a:close/>
                    <a:moveTo>
                      <a:pt x="60498" y="65521"/>
                    </a:moveTo>
                    <a:cubicBezTo>
                      <a:pt x="58548" y="62954"/>
                      <a:pt x="55974" y="66024"/>
                      <a:pt x="56133" y="67629"/>
                    </a:cubicBezTo>
                    <a:cubicBezTo>
                      <a:pt x="56293" y="69235"/>
                      <a:pt x="60976" y="67881"/>
                      <a:pt x="60498" y="65521"/>
                    </a:cubicBezTo>
                    <a:close/>
                    <a:moveTo>
                      <a:pt x="51229" y="5660"/>
                    </a:moveTo>
                    <a:cubicBezTo>
                      <a:pt x="50831" y="2798"/>
                      <a:pt x="48103" y="-1872"/>
                      <a:pt x="45976" y="794"/>
                    </a:cubicBezTo>
                    <a:cubicBezTo>
                      <a:pt x="43628" y="3729"/>
                      <a:pt x="49188" y="8178"/>
                      <a:pt x="51272" y="6481"/>
                    </a:cubicBezTo>
                    <a:cubicBezTo>
                      <a:pt x="51297" y="6236"/>
                      <a:pt x="51272" y="5954"/>
                      <a:pt x="51229" y="5660"/>
                    </a:cubicBezTo>
                    <a:close/>
                    <a:moveTo>
                      <a:pt x="51094" y="39341"/>
                    </a:moveTo>
                    <a:cubicBezTo>
                      <a:pt x="50647" y="36504"/>
                      <a:pt x="45755" y="35885"/>
                      <a:pt x="45161" y="39733"/>
                    </a:cubicBezTo>
                    <a:cubicBezTo>
                      <a:pt x="44480" y="44127"/>
                      <a:pt x="50586" y="43790"/>
                      <a:pt x="50990" y="40683"/>
                    </a:cubicBezTo>
                    <a:cubicBezTo>
                      <a:pt x="51131" y="40193"/>
                      <a:pt x="51162" y="39739"/>
                      <a:pt x="51094" y="39335"/>
                    </a:cubicBezTo>
                    <a:close/>
                    <a:moveTo>
                      <a:pt x="49029" y="29088"/>
                    </a:moveTo>
                    <a:cubicBezTo>
                      <a:pt x="48881" y="28132"/>
                      <a:pt x="48348" y="27195"/>
                      <a:pt x="47729" y="26839"/>
                    </a:cubicBezTo>
                    <a:cubicBezTo>
                      <a:pt x="46325" y="26042"/>
                      <a:pt x="44719" y="30639"/>
                      <a:pt x="46920" y="31619"/>
                    </a:cubicBezTo>
                    <a:cubicBezTo>
                      <a:pt x="48734" y="31564"/>
                      <a:pt x="49206" y="30314"/>
                      <a:pt x="49022" y="29088"/>
                    </a:cubicBezTo>
                    <a:close/>
                    <a:moveTo>
                      <a:pt x="52964" y="58664"/>
                    </a:moveTo>
                    <a:cubicBezTo>
                      <a:pt x="52890" y="58008"/>
                      <a:pt x="52572" y="57328"/>
                      <a:pt x="51922" y="56703"/>
                    </a:cubicBezTo>
                    <a:cubicBezTo>
                      <a:pt x="48728" y="53602"/>
                      <a:pt x="45467" y="58774"/>
                      <a:pt x="47772" y="60894"/>
                    </a:cubicBezTo>
                    <a:cubicBezTo>
                      <a:pt x="49789" y="63444"/>
                      <a:pt x="53258" y="61238"/>
                      <a:pt x="52964" y="58664"/>
                    </a:cubicBezTo>
                    <a:close/>
                    <a:moveTo>
                      <a:pt x="52351" y="68138"/>
                    </a:moveTo>
                    <a:cubicBezTo>
                      <a:pt x="52014" y="66312"/>
                      <a:pt x="50242" y="64933"/>
                      <a:pt x="47870" y="65380"/>
                    </a:cubicBezTo>
                    <a:cubicBezTo>
                      <a:pt x="44253" y="66067"/>
                      <a:pt x="49672" y="72563"/>
                      <a:pt x="51579" y="71172"/>
                    </a:cubicBezTo>
                    <a:cubicBezTo>
                      <a:pt x="52314" y="70173"/>
                      <a:pt x="52529" y="69094"/>
                      <a:pt x="52351" y="68138"/>
                    </a:cubicBezTo>
                    <a:close/>
                    <a:moveTo>
                      <a:pt x="44676" y="16525"/>
                    </a:moveTo>
                    <a:cubicBezTo>
                      <a:pt x="44229" y="13688"/>
                      <a:pt x="39337" y="13069"/>
                      <a:pt x="38743" y="16917"/>
                    </a:cubicBezTo>
                    <a:cubicBezTo>
                      <a:pt x="38062" y="21318"/>
                      <a:pt x="44174" y="20974"/>
                      <a:pt x="44572" y="17867"/>
                    </a:cubicBezTo>
                    <a:cubicBezTo>
                      <a:pt x="44713" y="17377"/>
                      <a:pt x="44738" y="16930"/>
                      <a:pt x="44670" y="16525"/>
                    </a:cubicBezTo>
                    <a:close/>
                    <a:moveTo>
                      <a:pt x="46123" y="48442"/>
                    </a:moveTo>
                    <a:cubicBezTo>
                      <a:pt x="46062" y="48080"/>
                      <a:pt x="45872" y="47712"/>
                      <a:pt x="45522" y="47369"/>
                    </a:cubicBezTo>
                    <a:cubicBezTo>
                      <a:pt x="44057" y="45941"/>
                      <a:pt x="42568" y="47461"/>
                      <a:pt x="42598" y="48803"/>
                    </a:cubicBezTo>
                    <a:cubicBezTo>
                      <a:pt x="41973" y="48950"/>
                      <a:pt x="41415" y="49441"/>
                      <a:pt x="41268" y="50354"/>
                    </a:cubicBezTo>
                    <a:cubicBezTo>
                      <a:pt x="40863" y="52964"/>
                      <a:pt x="44492" y="52762"/>
                      <a:pt x="44725" y="50917"/>
                    </a:cubicBezTo>
                    <a:cubicBezTo>
                      <a:pt x="44774" y="50758"/>
                      <a:pt x="44799" y="50599"/>
                      <a:pt x="44805" y="50452"/>
                    </a:cubicBezTo>
                    <a:cubicBezTo>
                      <a:pt x="45620" y="50207"/>
                      <a:pt x="46276" y="49349"/>
                      <a:pt x="46117" y="48435"/>
                    </a:cubicBezTo>
                    <a:close/>
                    <a:moveTo>
                      <a:pt x="47993" y="81823"/>
                    </a:moveTo>
                    <a:cubicBezTo>
                      <a:pt x="47852" y="80867"/>
                      <a:pt x="47312" y="79929"/>
                      <a:pt x="46699" y="79574"/>
                    </a:cubicBezTo>
                    <a:cubicBezTo>
                      <a:pt x="45295" y="78777"/>
                      <a:pt x="43683" y="83373"/>
                      <a:pt x="45884" y="84354"/>
                    </a:cubicBezTo>
                    <a:cubicBezTo>
                      <a:pt x="47698" y="84299"/>
                      <a:pt x="48177" y="83048"/>
                      <a:pt x="47993" y="81823"/>
                    </a:cubicBezTo>
                    <a:close/>
                    <a:moveTo>
                      <a:pt x="43941" y="54876"/>
                    </a:moveTo>
                    <a:cubicBezTo>
                      <a:pt x="43910" y="54680"/>
                      <a:pt x="43867" y="54496"/>
                      <a:pt x="43794" y="54313"/>
                    </a:cubicBezTo>
                    <a:cubicBezTo>
                      <a:pt x="39895" y="52934"/>
                      <a:pt x="29517" y="54852"/>
                      <a:pt x="32870" y="59699"/>
                    </a:cubicBezTo>
                    <a:cubicBezTo>
                      <a:pt x="36064" y="64314"/>
                      <a:pt x="44541" y="58780"/>
                      <a:pt x="43941" y="54876"/>
                    </a:cubicBezTo>
                    <a:close/>
                    <a:moveTo>
                      <a:pt x="34734" y="23358"/>
                    </a:moveTo>
                    <a:cubicBezTo>
                      <a:pt x="34256" y="20000"/>
                      <a:pt x="27433" y="24553"/>
                      <a:pt x="28585" y="26569"/>
                    </a:cubicBezTo>
                    <a:cubicBezTo>
                      <a:pt x="31233" y="29015"/>
                      <a:pt x="35028" y="27195"/>
                      <a:pt x="34752" y="23530"/>
                    </a:cubicBezTo>
                    <a:cubicBezTo>
                      <a:pt x="34752" y="23475"/>
                      <a:pt x="34752" y="23420"/>
                      <a:pt x="34734" y="23364"/>
                    </a:cubicBezTo>
                    <a:close/>
                    <a:moveTo>
                      <a:pt x="39527" y="73127"/>
                    </a:moveTo>
                    <a:cubicBezTo>
                      <a:pt x="39423" y="72520"/>
                      <a:pt x="39110" y="71895"/>
                      <a:pt x="38510" y="71313"/>
                    </a:cubicBezTo>
                    <a:cubicBezTo>
                      <a:pt x="36113" y="68984"/>
                      <a:pt x="33679" y="71313"/>
                      <a:pt x="33581" y="73513"/>
                    </a:cubicBezTo>
                    <a:cubicBezTo>
                      <a:pt x="32484" y="71815"/>
                      <a:pt x="30075" y="71294"/>
                      <a:pt x="28083" y="72955"/>
                    </a:cubicBezTo>
                    <a:cubicBezTo>
                      <a:pt x="25251" y="75308"/>
                      <a:pt x="33146" y="78360"/>
                      <a:pt x="34139" y="76215"/>
                    </a:cubicBezTo>
                    <a:cubicBezTo>
                      <a:pt x="34176" y="75903"/>
                      <a:pt x="34188" y="75602"/>
                      <a:pt x="34170" y="75308"/>
                    </a:cubicBezTo>
                    <a:cubicBezTo>
                      <a:pt x="34225" y="75376"/>
                      <a:pt x="34286" y="75443"/>
                      <a:pt x="34354" y="75504"/>
                    </a:cubicBezTo>
                    <a:cubicBezTo>
                      <a:pt x="36407" y="78109"/>
                      <a:pt x="39975" y="75762"/>
                      <a:pt x="39527" y="73120"/>
                    </a:cubicBezTo>
                    <a:close/>
                    <a:moveTo>
                      <a:pt x="38099" y="83367"/>
                    </a:moveTo>
                    <a:cubicBezTo>
                      <a:pt x="37651" y="80530"/>
                      <a:pt x="32760" y="79911"/>
                      <a:pt x="32165" y="83759"/>
                    </a:cubicBezTo>
                    <a:cubicBezTo>
                      <a:pt x="31485" y="88159"/>
                      <a:pt x="37596" y="87816"/>
                      <a:pt x="37995" y="84709"/>
                    </a:cubicBezTo>
                    <a:cubicBezTo>
                      <a:pt x="38136" y="84219"/>
                      <a:pt x="38166" y="83765"/>
                      <a:pt x="38099" y="83367"/>
                    </a:cubicBezTo>
                    <a:close/>
                    <a:moveTo>
                      <a:pt x="27764" y="38679"/>
                    </a:moveTo>
                    <a:cubicBezTo>
                      <a:pt x="25324" y="35339"/>
                      <a:pt x="15676" y="31062"/>
                      <a:pt x="15706" y="36957"/>
                    </a:cubicBezTo>
                    <a:cubicBezTo>
                      <a:pt x="15731" y="42853"/>
                      <a:pt x="26881" y="42797"/>
                      <a:pt x="27764" y="38679"/>
                    </a:cubicBezTo>
                    <a:close/>
                    <a:moveTo>
                      <a:pt x="24595" y="22402"/>
                    </a:moveTo>
                    <a:cubicBezTo>
                      <a:pt x="24490" y="21796"/>
                      <a:pt x="24178" y="21170"/>
                      <a:pt x="23577" y="20588"/>
                    </a:cubicBezTo>
                    <a:cubicBezTo>
                      <a:pt x="20383" y="17487"/>
                      <a:pt x="17122" y="22666"/>
                      <a:pt x="19421" y="24786"/>
                    </a:cubicBezTo>
                    <a:cubicBezTo>
                      <a:pt x="21475" y="27391"/>
                      <a:pt x="25042" y="25037"/>
                      <a:pt x="24595" y="22402"/>
                    </a:cubicBezTo>
                    <a:close/>
                    <a:moveTo>
                      <a:pt x="27641" y="58455"/>
                    </a:moveTo>
                    <a:cubicBezTo>
                      <a:pt x="27641" y="58419"/>
                      <a:pt x="27617" y="58382"/>
                      <a:pt x="27617" y="58351"/>
                    </a:cubicBezTo>
                    <a:cubicBezTo>
                      <a:pt x="25667" y="55777"/>
                      <a:pt x="23093" y="58848"/>
                      <a:pt x="23252" y="60453"/>
                    </a:cubicBezTo>
                    <a:cubicBezTo>
                      <a:pt x="23412" y="62034"/>
                      <a:pt x="27948" y="60741"/>
                      <a:pt x="27641" y="58455"/>
                    </a:cubicBezTo>
                    <a:close/>
                    <a:moveTo>
                      <a:pt x="18600" y="8828"/>
                    </a:moveTo>
                    <a:cubicBezTo>
                      <a:pt x="17895" y="3484"/>
                      <a:pt x="7406" y="3692"/>
                      <a:pt x="6573" y="7682"/>
                    </a:cubicBezTo>
                    <a:cubicBezTo>
                      <a:pt x="9025" y="11010"/>
                      <a:pt x="18685" y="15250"/>
                      <a:pt x="18636" y="9361"/>
                    </a:cubicBezTo>
                    <a:cubicBezTo>
                      <a:pt x="18636" y="9177"/>
                      <a:pt x="18636" y="9000"/>
                      <a:pt x="18600" y="8828"/>
                    </a:cubicBezTo>
                    <a:close/>
                    <a:moveTo>
                      <a:pt x="24123" y="51708"/>
                    </a:moveTo>
                    <a:cubicBezTo>
                      <a:pt x="23976" y="50752"/>
                      <a:pt x="23442" y="49820"/>
                      <a:pt x="22829" y="49471"/>
                    </a:cubicBezTo>
                    <a:cubicBezTo>
                      <a:pt x="21425" y="48668"/>
                      <a:pt x="19820" y="53265"/>
                      <a:pt x="22020" y="54239"/>
                    </a:cubicBezTo>
                    <a:cubicBezTo>
                      <a:pt x="23835" y="54184"/>
                      <a:pt x="24307" y="52934"/>
                      <a:pt x="24123" y="51708"/>
                    </a:cubicBezTo>
                    <a:close/>
                    <a:moveTo>
                      <a:pt x="17043" y="54313"/>
                    </a:moveTo>
                    <a:cubicBezTo>
                      <a:pt x="16565" y="50954"/>
                      <a:pt x="9742" y="55508"/>
                      <a:pt x="10894" y="57524"/>
                    </a:cubicBezTo>
                    <a:cubicBezTo>
                      <a:pt x="13542" y="59963"/>
                      <a:pt x="17337" y="58155"/>
                      <a:pt x="17061" y="54484"/>
                    </a:cubicBezTo>
                    <a:cubicBezTo>
                      <a:pt x="17061" y="54423"/>
                      <a:pt x="17061" y="54368"/>
                      <a:pt x="17043" y="54313"/>
                    </a:cubicBezTo>
                    <a:close/>
                    <a:moveTo>
                      <a:pt x="4397" y="16433"/>
                    </a:moveTo>
                    <a:cubicBezTo>
                      <a:pt x="4397" y="16396"/>
                      <a:pt x="4366" y="16366"/>
                      <a:pt x="4366" y="16329"/>
                    </a:cubicBezTo>
                    <a:cubicBezTo>
                      <a:pt x="2417" y="13761"/>
                      <a:pt x="-158" y="16832"/>
                      <a:pt x="8" y="18437"/>
                    </a:cubicBezTo>
                    <a:cubicBezTo>
                      <a:pt x="167" y="20018"/>
                      <a:pt x="4703" y="18725"/>
                      <a:pt x="4397" y="16433"/>
                    </a:cubicBezTo>
                    <a:close/>
                    <a:moveTo>
                      <a:pt x="8675" y="55079"/>
                    </a:moveTo>
                    <a:cubicBezTo>
                      <a:pt x="8675" y="55042"/>
                      <a:pt x="8675" y="55005"/>
                      <a:pt x="8651" y="54968"/>
                    </a:cubicBezTo>
                    <a:cubicBezTo>
                      <a:pt x="6708" y="52394"/>
                      <a:pt x="4127" y="55465"/>
                      <a:pt x="4286" y="57070"/>
                    </a:cubicBezTo>
                    <a:cubicBezTo>
                      <a:pt x="4446" y="58651"/>
                      <a:pt x="8988" y="57364"/>
                      <a:pt x="8675" y="55079"/>
                    </a:cubicBezTo>
                    <a:close/>
                  </a:path>
                </a:pathLst>
              </a:custGeom>
              <a:solidFill>
                <a:srgbClr val="DEBC9A"/>
              </a:solidFill>
              <a:ln w="612" cap="flat">
                <a:noFill/>
                <a:prstDash val="solid"/>
                <a:miter/>
              </a:ln>
            </p:spPr>
            <p:txBody>
              <a:bodyPr/>
              <a:lstStyle/>
              <a:p>
                <a:endParaRPr lang="en-US"/>
              </a:p>
            </p:txBody>
          </p:sp>
          <p:sp>
            <p:nvSpPr>
              <p:cNvPr id="1224" name="Freeform 638">
                <a:extLst>
                  <a:ext uri="{FF2B5EF4-FFF2-40B4-BE49-F238E27FC236}">
                    <a16:creationId xmlns:a16="http://schemas.microsoft.com/office/drawing/2014/main" id="{D34667B7-938A-5120-61C8-3442BC05F99C}"/>
                  </a:ext>
                </a:extLst>
              </p:cNvPr>
              <p:cNvSpPr/>
              <p:nvPr/>
            </p:nvSpPr>
            <p:spPr>
              <a:xfrm>
                <a:off x="8204138" y="2709414"/>
                <a:ext cx="234641" cy="370804"/>
              </a:xfrm>
              <a:custGeom>
                <a:avLst/>
                <a:gdLst>
                  <a:gd name="csX0" fmla="*/ 36913 w 74197"/>
                  <a:gd name="csY0" fmla="*/ 116732 h 117256"/>
                  <a:gd name="csX1" fmla="*/ 38114 w 74197"/>
                  <a:gd name="csY1" fmla="*/ 114551 h 117256"/>
                  <a:gd name="csX2" fmla="*/ 34154 w 74197"/>
                  <a:gd name="csY2" fmla="*/ 116022 h 117256"/>
                  <a:gd name="csX3" fmla="*/ 36913 w 74197"/>
                  <a:gd name="csY3" fmla="*/ 116732 h 117256"/>
                  <a:gd name="csX4" fmla="*/ 55891 w 74197"/>
                  <a:gd name="csY4" fmla="*/ 100786 h 117256"/>
                  <a:gd name="csX5" fmla="*/ 56259 w 74197"/>
                  <a:gd name="csY5" fmla="*/ 100388 h 117256"/>
                  <a:gd name="csX6" fmla="*/ 47849 w 74197"/>
                  <a:gd name="csY6" fmla="*/ 93151 h 117256"/>
                  <a:gd name="csX7" fmla="*/ 55891 w 74197"/>
                  <a:gd name="csY7" fmla="*/ 100786 h 117256"/>
                  <a:gd name="csX8" fmla="*/ 40119 w 74197"/>
                  <a:gd name="csY8" fmla="*/ 105315 h 117256"/>
                  <a:gd name="csX9" fmla="*/ 41204 w 74197"/>
                  <a:gd name="csY9" fmla="*/ 103489 h 117256"/>
                  <a:gd name="csX10" fmla="*/ 36367 w 74197"/>
                  <a:gd name="csY10" fmla="*/ 101718 h 117256"/>
                  <a:gd name="csX11" fmla="*/ 40113 w 74197"/>
                  <a:gd name="csY11" fmla="*/ 105315 h 117256"/>
                  <a:gd name="csX12" fmla="*/ 30280 w 74197"/>
                  <a:gd name="csY12" fmla="*/ 112357 h 117256"/>
                  <a:gd name="csX13" fmla="*/ 27644 w 74197"/>
                  <a:gd name="csY13" fmla="*/ 107264 h 117256"/>
                  <a:gd name="csX14" fmla="*/ 29214 w 74197"/>
                  <a:gd name="csY14" fmla="*/ 112884 h 117256"/>
                  <a:gd name="csX15" fmla="*/ 30280 w 74197"/>
                  <a:gd name="csY15" fmla="*/ 112357 h 117256"/>
                  <a:gd name="csX16" fmla="*/ 73061 w 74197"/>
                  <a:gd name="csY16" fmla="*/ 68705 h 117256"/>
                  <a:gd name="csX17" fmla="*/ 74042 w 74197"/>
                  <a:gd name="csY17" fmla="*/ 66970 h 117256"/>
                  <a:gd name="csX18" fmla="*/ 69205 w 74197"/>
                  <a:gd name="csY18" fmla="*/ 65205 h 117256"/>
                  <a:gd name="csX19" fmla="*/ 73061 w 74197"/>
                  <a:gd name="csY19" fmla="*/ 68705 h 117256"/>
                  <a:gd name="csX20" fmla="*/ 63627 w 74197"/>
                  <a:gd name="csY20" fmla="*/ 71756 h 117256"/>
                  <a:gd name="csX21" fmla="*/ 59465 w 74197"/>
                  <a:gd name="csY21" fmla="*/ 67277 h 117256"/>
                  <a:gd name="csX22" fmla="*/ 55891 w 74197"/>
                  <a:gd name="csY22" fmla="*/ 65346 h 117256"/>
                  <a:gd name="csX23" fmla="*/ 58637 w 74197"/>
                  <a:gd name="csY23" fmla="*/ 68588 h 117256"/>
                  <a:gd name="csX24" fmla="*/ 63511 w 74197"/>
                  <a:gd name="csY24" fmla="*/ 71855 h 117256"/>
                  <a:gd name="csX25" fmla="*/ 63627 w 74197"/>
                  <a:gd name="csY25" fmla="*/ 71763 h 117256"/>
                  <a:gd name="csX26" fmla="*/ 50509 w 74197"/>
                  <a:gd name="csY26" fmla="*/ 81727 h 117256"/>
                  <a:gd name="csX27" fmla="*/ 51717 w 74197"/>
                  <a:gd name="csY27" fmla="*/ 79546 h 117256"/>
                  <a:gd name="csX28" fmla="*/ 47751 w 74197"/>
                  <a:gd name="csY28" fmla="*/ 81010 h 117256"/>
                  <a:gd name="csX29" fmla="*/ 50515 w 74197"/>
                  <a:gd name="csY29" fmla="*/ 81727 h 117256"/>
                  <a:gd name="csX30" fmla="*/ 53991 w 74197"/>
                  <a:gd name="csY30" fmla="*/ 72976 h 117256"/>
                  <a:gd name="csX31" fmla="*/ 54904 w 74197"/>
                  <a:gd name="csY31" fmla="*/ 70911 h 117256"/>
                  <a:gd name="csX32" fmla="*/ 44863 w 74197"/>
                  <a:gd name="csY32" fmla="*/ 67497 h 117256"/>
                  <a:gd name="csX33" fmla="*/ 45856 w 74197"/>
                  <a:gd name="csY33" fmla="*/ 69072 h 117256"/>
                  <a:gd name="csX34" fmla="*/ 47928 w 74197"/>
                  <a:gd name="csY34" fmla="*/ 74441 h 117256"/>
                  <a:gd name="csX35" fmla="*/ 49810 w 74197"/>
                  <a:gd name="csY35" fmla="*/ 72522 h 117256"/>
                  <a:gd name="csX36" fmla="*/ 53991 w 74197"/>
                  <a:gd name="csY36" fmla="*/ 72976 h 117256"/>
                  <a:gd name="csX37" fmla="*/ 45728 w 74197"/>
                  <a:gd name="csY37" fmla="*/ 76629 h 117256"/>
                  <a:gd name="csX38" fmla="*/ 40861 w 74197"/>
                  <a:gd name="csY38" fmla="*/ 72639 h 117256"/>
                  <a:gd name="csX39" fmla="*/ 45611 w 74197"/>
                  <a:gd name="csY39" fmla="*/ 76720 h 117256"/>
                  <a:gd name="csX40" fmla="*/ 45734 w 74197"/>
                  <a:gd name="csY40" fmla="*/ 76629 h 117256"/>
                  <a:gd name="csX41" fmla="*/ 65852 w 74197"/>
                  <a:gd name="csY41" fmla="*/ 54787 h 117256"/>
                  <a:gd name="csX42" fmla="*/ 67054 w 74197"/>
                  <a:gd name="csY42" fmla="*/ 52611 h 117256"/>
                  <a:gd name="csX43" fmla="*/ 63094 w 74197"/>
                  <a:gd name="csY43" fmla="*/ 54076 h 117256"/>
                  <a:gd name="csX44" fmla="*/ 65852 w 74197"/>
                  <a:gd name="csY44" fmla="*/ 54787 h 117256"/>
                  <a:gd name="csX45" fmla="*/ 25928 w 74197"/>
                  <a:gd name="csY45" fmla="*/ 86446 h 117256"/>
                  <a:gd name="csX46" fmla="*/ 25076 w 74197"/>
                  <a:gd name="csY46" fmla="*/ 80165 h 117256"/>
                  <a:gd name="csX47" fmla="*/ 24972 w 74197"/>
                  <a:gd name="csY47" fmla="*/ 87034 h 117256"/>
                  <a:gd name="csX48" fmla="*/ 25928 w 74197"/>
                  <a:gd name="csY48" fmla="*/ 86446 h 117256"/>
                  <a:gd name="csX49" fmla="*/ 50699 w 74197"/>
                  <a:gd name="csY49" fmla="*/ 58556 h 117256"/>
                  <a:gd name="csX50" fmla="*/ 51398 w 74197"/>
                  <a:gd name="csY50" fmla="*/ 57153 h 117256"/>
                  <a:gd name="csX51" fmla="*/ 45519 w 74197"/>
                  <a:gd name="csY51" fmla="*/ 57796 h 117256"/>
                  <a:gd name="csX52" fmla="*/ 50699 w 74197"/>
                  <a:gd name="csY52" fmla="*/ 58556 h 117256"/>
                  <a:gd name="csX53" fmla="*/ 36876 w 74197"/>
                  <a:gd name="csY53" fmla="*/ 67791 h 117256"/>
                  <a:gd name="csX54" fmla="*/ 35472 w 74197"/>
                  <a:gd name="csY54" fmla="*/ 56338 h 117256"/>
                  <a:gd name="csX55" fmla="*/ 35282 w 74197"/>
                  <a:gd name="csY55" fmla="*/ 68515 h 117256"/>
                  <a:gd name="csX56" fmla="*/ 36876 w 74197"/>
                  <a:gd name="csY56" fmla="*/ 67791 h 117256"/>
                  <a:gd name="csX57" fmla="*/ 26841 w 74197"/>
                  <a:gd name="csY57" fmla="*/ 75654 h 117256"/>
                  <a:gd name="csX58" fmla="*/ 23519 w 74197"/>
                  <a:gd name="csY58" fmla="*/ 72737 h 117256"/>
                  <a:gd name="csX59" fmla="*/ 26841 w 74197"/>
                  <a:gd name="csY59" fmla="*/ 75654 h 117256"/>
                  <a:gd name="csX60" fmla="*/ 68886 w 74197"/>
                  <a:gd name="csY60" fmla="*/ 39975 h 117256"/>
                  <a:gd name="csX61" fmla="*/ 70535 w 74197"/>
                  <a:gd name="csY61" fmla="*/ 33074 h 117256"/>
                  <a:gd name="csX62" fmla="*/ 68274 w 74197"/>
                  <a:gd name="csY62" fmla="*/ 40392 h 117256"/>
                  <a:gd name="csX63" fmla="*/ 68886 w 74197"/>
                  <a:gd name="csY63" fmla="*/ 39975 h 117256"/>
                  <a:gd name="csX64" fmla="*/ 43122 w 74197"/>
                  <a:gd name="csY64" fmla="*/ 55296 h 117256"/>
                  <a:gd name="csX65" fmla="*/ 40487 w 74197"/>
                  <a:gd name="csY65" fmla="*/ 50203 h 117256"/>
                  <a:gd name="csX66" fmla="*/ 42050 w 74197"/>
                  <a:gd name="csY66" fmla="*/ 55817 h 117256"/>
                  <a:gd name="csX67" fmla="*/ 43122 w 74197"/>
                  <a:gd name="csY67" fmla="*/ 55296 h 117256"/>
                  <a:gd name="csX68" fmla="*/ 50141 w 74197"/>
                  <a:gd name="csY68" fmla="*/ 48757 h 117256"/>
                  <a:gd name="csX69" fmla="*/ 51349 w 74197"/>
                  <a:gd name="csY69" fmla="*/ 46575 h 117256"/>
                  <a:gd name="csX70" fmla="*/ 47383 w 74197"/>
                  <a:gd name="csY70" fmla="*/ 48046 h 117256"/>
                  <a:gd name="csX71" fmla="*/ 50141 w 74197"/>
                  <a:gd name="csY71" fmla="*/ 48757 h 117256"/>
                  <a:gd name="csX72" fmla="*/ 29110 w 74197"/>
                  <a:gd name="csY72" fmla="*/ 65812 h 117256"/>
                  <a:gd name="csX73" fmla="*/ 30201 w 74197"/>
                  <a:gd name="csY73" fmla="*/ 63986 h 117256"/>
                  <a:gd name="csX74" fmla="*/ 25364 w 74197"/>
                  <a:gd name="csY74" fmla="*/ 62221 h 117256"/>
                  <a:gd name="csX75" fmla="*/ 29110 w 74197"/>
                  <a:gd name="csY75" fmla="*/ 65812 h 117256"/>
                  <a:gd name="csX76" fmla="*/ 21637 w 74197"/>
                  <a:gd name="csY76" fmla="*/ 69612 h 117256"/>
                  <a:gd name="csX77" fmla="*/ 21980 w 74197"/>
                  <a:gd name="csY77" fmla="*/ 64366 h 117256"/>
                  <a:gd name="csX78" fmla="*/ 19020 w 74197"/>
                  <a:gd name="csY78" fmla="*/ 70316 h 117256"/>
                  <a:gd name="csX79" fmla="*/ 21637 w 74197"/>
                  <a:gd name="csY79" fmla="*/ 69618 h 117256"/>
                  <a:gd name="csX80" fmla="*/ 58012 w 74197"/>
                  <a:gd name="csY80" fmla="*/ 39129 h 117256"/>
                  <a:gd name="csX81" fmla="*/ 55376 w 74197"/>
                  <a:gd name="csY81" fmla="*/ 34036 h 117256"/>
                  <a:gd name="csX82" fmla="*/ 56945 w 74197"/>
                  <a:gd name="csY82" fmla="*/ 39656 h 117256"/>
                  <a:gd name="csX83" fmla="*/ 58012 w 74197"/>
                  <a:gd name="csY83" fmla="*/ 39129 h 117256"/>
                  <a:gd name="csX84" fmla="*/ 34222 w 74197"/>
                  <a:gd name="csY84" fmla="*/ 55044 h 117256"/>
                  <a:gd name="csX85" fmla="*/ 34804 w 74197"/>
                  <a:gd name="csY85" fmla="*/ 54015 h 117256"/>
                  <a:gd name="csX86" fmla="*/ 32561 w 74197"/>
                  <a:gd name="csY86" fmla="*/ 52078 h 117256"/>
                  <a:gd name="csX87" fmla="*/ 30850 w 74197"/>
                  <a:gd name="csY87" fmla="*/ 51606 h 117256"/>
                  <a:gd name="csX88" fmla="*/ 31782 w 74197"/>
                  <a:gd name="csY88" fmla="*/ 54940 h 117256"/>
                  <a:gd name="csX89" fmla="*/ 32168 w 74197"/>
                  <a:gd name="csY89" fmla="*/ 54799 h 117256"/>
                  <a:gd name="csX90" fmla="*/ 34222 w 74197"/>
                  <a:gd name="csY90" fmla="*/ 55044 h 117256"/>
                  <a:gd name="csX91" fmla="*/ 9475 w 74197"/>
                  <a:gd name="csY91" fmla="*/ 72008 h 117256"/>
                  <a:gd name="csX92" fmla="*/ 10677 w 74197"/>
                  <a:gd name="csY92" fmla="*/ 69826 h 117256"/>
                  <a:gd name="csX93" fmla="*/ 6711 w 74197"/>
                  <a:gd name="csY93" fmla="*/ 71291 h 117256"/>
                  <a:gd name="csX94" fmla="*/ 9475 w 74197"/>
                  <a:gd name="csY94" fmla="*/ 72002 h 117256"/>
                  <a:gd name="csX95" fmla="*/ 28454 w 74197"/>
                  <a:gd name="csY95" fmla="*/ 56062 h 117256"/>
                  <a:gd name="csX96" fmla="*/ 28821 w 74197"/>
                  <a:gd name="csY96" fmla="*/ 55669 h 117256"/>
                  <a:gd name="csX97" fmla="*/ 20411 w 74197"/>
                  <a:gd name="csY97" fmla="*/ 48432 h 117256"/>
                  <a:gd name="csX98" fmla="*/ 28447 w 74197"/>
                  <a:gd name="csY98" fmla="*/ 56062 h 117256"/>
                  <a:gd name="csX99" fmla="*/ 48885 w 74197"/>
                  <a:gd name="csY99" fmla="*/ 33430 h 117256"/>
                  <a:gd name="csX100" fmla="*/ 44017 w 74197"/>
                  <a:gd name="csY100" fmla="*/ 29440 h 117256"/>
                  <a:gd name="csX101" fmla="*/ 48768 w 74197"/>
                  <a:gd name="csY101" fmla="*/ 33522 h 117256"/>
                  <a:gd name="csX102" fmla="*/ 48891 w 74197"/>
                  <a:gd name="csY102" fmla="*/ 33430 h 117256"/>
                  <a:gd name="csX103" fmla="*/ 12785 w 74197"/>
                  <a:gd name="csY103" fmla="*/ 60499 h 117256"/>
                  <a:gd name="csX104" fmla="*/ 13766 w 74197"/>
                  <a:gd name="csY104" fmla="*/ 58764 h 117256"/>
                  <a:gd name="csX105" fmla="*/ 10150 w 74197"/>
                  <a:gd name="csY105" fmla="*/ 55400 h 117256"/>
                  <a:gd name="csX106" fmla="*/ 8415 w 74197"/>
                  <a:gd name="csY106" fmla="*/ 50252 h 117256"/>
                  <a:gd name="csX107" fmla="*/ 8311 w 74197"/>
                  <a:gd name="csY107" fmla="*/ 57128 h 117256"/>
                  <a:gd name="csX108" fmla="*/ 9010 w 74197"/>
                  <a:gd name="csY108" fmla="*/ 56736 h 117256"/>
                  <a:gd name="csX109" fmla="*/ 8930 w 74197"/>
                  <a:gd name="csY109" fmla="*/ 56993 h 117256"/>
                  <a:gd name="csX110" fmla="*/ 12785 w 74197"/>
                  <a:gd name="csY110" fmla="*/ 60499 h 117256"/>
                  <a:gd name="csX111" fmla="*/ 4406 w 74197"/>
                  <a:gd name="csY111" fmla="*/ 63924 h 117256"/>
                  <a:gd name="csX112" fmla="*/ 1770 w 74197"/>
                  <a:gd name="csY112" fmla="*/ 58832 h 117256"/>
                  <a:gd name="csX113" fmla="*/ 3333 w 74197"/>
                  <a:gd name="csY113" fmla="*/ 64445 h 117256"/>
                  <a:gd name="csX114" fmla="*/ 4400 w 74197"/>
                  <a:gd name="csY114" fmla="*/ 63924 h 117256"/>
                  <a:gd name="csX115" fmla="*/ 34449 w 74197"/>
                  <a:gd name="csY115" fmla="*/ 34263 h 117256"/>
                  <a:gd name="csX116" fmla="*/ 31022 w 74197"/>
                  <a:gd name="csY116" fmla="*/ 22760 h 117256"/>
                  <a:gd name="csX117" fmla="*/ 34449 w 74197"/>
                  <a:gd name="csY117" fmla="*/ 34263 h 117256"/>
                  <a:gd name="csX118" fmla="*/ 45623 w 74197"/>
                  <a:gd name="csY118" fmla="*/ 23986 h 117256"/>
                  <a:gd name="csX119" fmla="*/ 46610 w 74197"/>
                  <a:gd name="csY119" fmla="*/ 22252 h 117256"/>
                  <a:gd name="csX120" fmla="*/ 41768 w 74197"/>
                  <a:gd name="csY120" fmla="*/ 20487 h 117256"/>
                  <a:gd name="csX121" fmla="*/ 45623 w 74197"/>
                  <a:gd name="csY121" fmla="*/ 23992 h 117256"/>
                  <a:gd name="csX122" fmla="*/ 19302 w 74197"/>
                  <a:gd name="csY122" fmla="*/ 43211 h 117256"/>
                  <a:gd name="csX123" fmla="*/ 19375 w 74197"/>
                  <a:gd name="csY123" fmla="*/ 43143 h 117256"/>
                  <a:gd name="csX124" fmla="*/ 16053 w 74197"/>
                  <a:gd name="csY124" fmla="*/ 40232 h 117256"/>
                  <a:gd name="csX125" fmla="*/ 19302 w 74197"/>
                  <a:gd name="csY125" fmla="*/ 43211 h 117256"/>
                  <a:gd name="csX126" fmla="*/ 53629 w 74197"/>
                  <a:gd name="csY126" fmla="*/ 12434 h 117256"/>
                  <a:gd name="csX127" fmla="*/ 49767 w 74197"/>
                  <a:gd name="csY127" fmla="*/ 1225 h 117256"/>
                  <a:gd name="csX128" fmla="*/ 53231 w 74197"/>
                  <a:gd name="csY128" fmla="*/ 12716 h 117256"/>
                  <a:gd name="csX129" fmla="*/ 53623 w 74197"/>
                  <a:gd name="csY129" fmla="*/ 12440 h 117256"/>
                  <a:gd name="csX130" fmla="*/ 23071 w 74197"/>
                  <a:gd name="csY130" fmla="*/ 36996 h 117256"/>
                  <a:gd name="csX131" fmla="*/ 24273 w 74197"/>
                  <a:gd name="csY131" fmla="*/ 34821 h 117256"/>
                  <a:gd name="csX132" fmla="*/ 20313 w 74197"/>
                  <a:gd name="csY132" fmla="*/ 36286 h 117256"/>
                  <a:gd name="csX133" fmla="*/ 23071 w 74197"/>
                  <a:gd name="csY133" fmla="*/ 36996 h 117256"/>
                  <a:gd name="csX134" fmla="*/ 18290 w 74197"/>
                  <a:gd name="csY134" fmla="*/ 31904 h 117256"/>
                  <a:gd name="csX135" fmla="*/ 13423 w 74197"/>
                  <a:gd name="csY135" fmla="*/ 27914 h 117256"/>
                  <a:gd name="csX136" fmla="*/ 18168 w 74197"/>
                  <a:gd name="csY136" fmla="*/ 32002 h 117256"/>
                  <a:gd name="csX137" fmla="*/ 18290 w 74197"/>
                  <a:gd name="csY137" fmla="*/ 31904 h 117256"/>
                  <a:gd name="csX138" fmla="*/ 42227 w 74197"/>
                  <a:gd name="csY138" fmla="*/ 3303 h 117256"/>
                  <a:gd name="csX139" fmla="*/ 42301 w 74197"/>
                  <a:gd name="csY139" fmla="*/ 3235 h 117256"/>
                  <a:gd name="csX140" fmla="*/ 38979 w 74197"/>
                  <a:gd name="csY140" fmla="*/ 324 h 117256"/>
                  <a:gd name="csX141" fmla="*/ 42227 w 74197"/>
                  <a:gd name="csY141" fmla="*/ 3303 h 117256"/>
                  <a:gd name="csX142" fmla="*/ 14416 w 74197"/>
                  <a:gd name="csY142" fmla="*/ 24813 h 117256"/>
                  <a:gd name="csX143" fmla="*/ 14496 w 74197"/>
                  <a:gd name="csY143" fmla="*/ 24746 h 117256"/>
                  <a:gd name="csX144" fmla="*/ 11173 w 74197"/>
                  <a:gd name="csY144" fmla="*/ 21835 h 117256"/>
                  <a:gd name="csX145" fmla="*/ 14422 w 74197"/>
                  <a:gd name="csY145" fmla="*/ 24819 h 117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4197" h="117256">
                    <a:moveTo>
                      <a:pt x="36913" y="116732"/>
                    </a:moveTo>
                    <a:cubicBezTo>
                      <a:pt x="37587" y="116169"/>
                      <a:pt x="38090" y="115255"/>
                      <a:pt x="38114" y="114551"/>
                    </a:cubicBezTo>
                    <a:cubicBezTo>
                      <a:pt x="38176" y="112939"/>
                      <a:pt x="34032" y="113619"/>
                      <a:pt x="34154" y="116022"/>
                    </a:cubicBezTo>
                    <a:cubicBezTo>
                      <a:pt x="34908" y="117609"/>
                      <a:pt x="36048" y="117456"/>
                      <a:pt x="36913" y="116732"/>
                    </a:cubicBezTo>
                    <a:close/>
                    <a:moveTo>
                      <a:pt x="55891" y="100786"/>
                    </a:moveTo>
                    <a:cubicBezTo>
                      <a:pt x="56026" y="100676"/>
                      <a:pt x="56149" y="100541"/>
                      <a:pt x="56259" y="100388"/>
                    </a:cubicBezTo>
                    <a:cubicBezTo>
                      <a:pt x="55775" y="96294"/>
                      <a:pt x="50227" y="87954"/>
                      <a:pt x="47849" y="93151"/>
                    </a:cubicBezTo>
                    <a:cubicBezTo>
                      <a:pt x="45581" y="98108"/>
                      <a:pt x="53151" y="103103"/>
                      <a:pt x="55891" y="100786"/>
                    </a:cubicBezTo>
                    <a:close/>
                    <a:moveTo>
                      <a:pt x="40119" y="105315"/>
                    </a:moveTo>
                    <a:cubicBezTo>
                      <a:pt x="40591" y="104948"/>
                      <a:pt x="40983" y="104353"/>
                      <a:pt x="41204" y="103489"/>
                    </a:cubicBezTo>
                    <a:cubicBezTo>
                      <a:pt x="42319" y="99230"/>
                      <a:pt x="37085" y="98703"/>
                      <a:pt x="36367" y="101718"/>
                    </a:cubicBezTo>
                    <a:cubicBezTo>
                      <a:pt x="35215" y="104684"/>
                      <a:pt x="38261" y="106749"/>
                      <a:pt x="40113" y="105315"/>
                    </a:cubicBezTo>
                    <a:close/>
                    <a:moveTo>
                      <a:pt x="30280" y="112357"/>
                    </a:moveTo>
                    <a:cubicBezTo>
                      <a:pt x="32273" y="110659"/>
                      <a:pt x="30820" y="106026"/>
                      <a:pt x="27644" y="107264"/>
                    </a:cubicBezTo>
                    <a:cubicBezTo>
                      <a:pt x="24022" y="108674"/>
                      <a:pt x="26688" y="113950"/>
                      <a:pt x="29214" y="112884"/>
                    </a:cubicBezTo>
                    <a:cubicBezTo>
                      <a:pt x="29643" y="112786"/>
                      <a:pt x="29998" y="112602"/>
                      <a:pt x="30280" y="112357"/>
                    </a:cubicBezTo>
                    <a:close/>
                    <a:moveTo>
                      <a:pt x="73061" y="68705"/>
                    </a:moveTo>
                    <a:cubicBezTo>
                      <a:pt x="73484" y="68331"/>
                      <a:pt x="73833" y="67767"/>
                      <a:pt x="74042" y="66970"/>
                    </a:cubicBezTo>
                    <a:cubicBezTo>
                      <a:pt x="75157" y="62717"/>
                      <a:pt x="69922" y="62190"/>
                      <a:pt x="69205" y="65205"/>
                    </a:cubicBezTo>
                    <a:cubicBezTo>
                      <a:pt x="68028" y="68226"/>
                      <a:pt x="71222" y="70310"/>
                      <a:pt x="73061" y="68705"/>
                    </a:cubicBezTo>
                    <a:close/>
                    <a:moveTo>
                      <a:pt x="63627" y="71756"/>
                    </a:moveTo>
                    <a:cubicBezTo>
                      <a:pt x="65674" y="70065"/>
                      <a:pt x="61390" y="66878"/>
                      <a:pt x="59465" y="67277"/>
                    </a:cubicBezTo>
                    <a:cubicBezTo>
                      <a:pt x="59624" y="65162"/>
                      <a:pt x="56909" y="64574"/>
                      <a:pt x="55891" y="65346"/>
                    </a:cubicBezTo>
                    <a:cubicBezTo>
                      <a:pt x="54855" y="66125"/>
                      <a:pt x="57013" y="69005"/>
                      <a:pt x="58637" y="68588"/>
                    </a:cubicBezTo>
                    <a:cubicBezTo>
                      <a:pt x="58404" y="71622"/>
                      <a:pt x="61034" y="73626"/>
                      <a:pt x="63511" y="71855"/>
                    </a:cubicBezTo>
                    <a:cubicBezTo>
                      <a:pt x="63553" y="71824"/>
                      <a:pt x="63590" y="71793"/>
                      <a:pt x="63627" y="71763"/>
                    </a:cubicBezTo>
                    <a:close/>
                    <a:moveTo>
                      <a:pt x="50509" y="81727"/>
                    </a:moveTo>
                    <a:cubicBezTo>
                      <a:pt x="51183" y="81164"/>
                      <a:pt x="51686" y="80250"/>
                      <a:pt x="51717" y="79546"/>
                    </a:cubicBezTo>
                    <a:cubicBezTo>
                      <a:pt x="51778" y="77934"/>
                      <a:pt x="47628" y="78608"/>
                      <a:pt x="47751" y="81010"/>
                    </a:cubicBezTo>
                    <a:cubicBezTo>
                      <a:pt x="48505" y="82598"/>
                      <a:pt x="49651" y="82450"/>
                      <a:pt x="50515" y="81727"/>
                    </a:cubicBezTo>
                    <a:close/>
                    <a:moveTo>
                      <a:pt x="53991" y="72976"/>
                    </a:moveTo>
                    <a:cubicBezTo>
                      <a:pt x="54457" y="72584"/>
                      <a:pt x="54782" y="71916"/>
                      <a:pt x="54904" y="70911"/>
                    </a:cubicBezTo>
                    <a:cubicBezTo>
                      <a:pt x="55597" y="65077"/>
                      <a:pt x="46114" y="63544"/>
                      <a:pt x="44863" y="67497"/>
                    </a:cubicBezTo>
                    <a:cubicBezTo>
                      <a:pt x="45090" y="68000"/>
                      <a:pt x="45440" y="68533"/>
                      <a:pt x="45856" y="69072"/>
                    </a:cubicBezTo>
                    <a:cubicBezTo>
                      <a:pt x="43006" y="70758"/>
                      <a:pt x="45525" y="75452"/>
                      <a:pt x="47928" y="74441"/>
                    </a:cubicBezTo>
                    <a:cubicBezTo>
                      <a:pt x="48995" y="74196"/>
                      <a:pt x="49596" y="73429"/>
                      <a:pt x="49810" y="72522"/>
                    </a:cubicBezTo>
                    <a:cubicBezTo>
                      <a:pt x="51416" y="73442"/>
                      <a:pt x="53010" y="73803"/>
                      <a:pt x="53991" y="72976"/>
                    </a:cubicBezTo>
                    <a:close/>
                    <a:moveTo>
                      <a:pt x="45728" y="76629"/>
                    </a:moveTo>
                    <a:cubicBezTo>
                      <a:pt x="48100" y="74661"/>
                      <a:pt x="41946" y="70690"/>
                      <a:pt x="40861" y="72639"/>
                    </a:cubicBezTo>
                    <a:cubicBezTo>
                      <a:pt x="40039" y="76108"/>
                      <a:pt x="42920" y="78651"/>
                      <a:pt x="45611" y="76720"/>
                    </a:cubicBezTo>
                    <a:cubicBezTo>
                      <a:pt x="45654" y="76690"/>
                      <a:pt x="45691" y="76659"/>
                      <a:pt x="45734" y="76629"/>
                    </a:cubicBezTo>
                    <a:close/>
                    <a:moveTo>
                      <a:pt x="65852" y="54787"/>
                    </a:moveTo>
                    <a:cubicBezTo>
                      <a:pt x="66526" y="54223"/>
                      <a:pt x="67029" y="53316"/>
                      <a:pt x="67054" y="52611"/>
                    </a:cubicBezTo>
                    <a:cubicBezTo>
                      <a:pt x="67115" y="51000"/>
                      <a:pt x="62971" y="51674"/>
                      <a:pt x="63094" y="54076"/>
                    </a:cubicBezTo>
                    <a:cubicBezTo>
                      <a:pt x="63848" y="55663"/>
                      <a:pt x="64988" y="55510"/>
                      <a:pt x="65852" y="54787"/>
                    </a:cubicBezTo>
                    <a:close/>
                    <a:moveTo>
                      <a:pt x="25928" y="86446"/>
                    </a:moveTo>
                    <a:cubicBezTo>
                      <a:pt x="27859" y="84798"/>
                      <a:pt x="27620" y="81421"/>
                      <a:pt x="25076" y="80165"/>
                    </a:cubicBezTo>
                    <a:cubicBezTo>
                      <a:pt x="22164" y="78731"/>
                      <a:pt x="22949" y="87133"/>
                      <a:pt x="24972" y="87034"/>
                    </a:cubicBezTo>
                    <a:cubicBezTo>
                      <a:pt x="25333" y="86881"/>
                      <a:pt x="25652" y="86685"/>
                      <a:pt x="25928" y="86446"/>
                    </a:cubicBezTo>
                    <a:close/>
                    <a:moveTo>
                      <a:pt x="50699" y="58556"/>
                    </a:moveTo>
                    <a:cubicBezTo>
                      <a:pt x="51177" y="58145"/>
                      <a:pt x="51465" y="57661"/>
                      <a:pt x="51398" y="57153"/>
                    </a:cubicBezTo>
                    <a:cubicBezTo>
                      <a:pt x="50025" y="53923"/>
                      <a:pt x="46420" y="54266"/>
                      <a:pt x="45519" y="57796"/>
                    </a:cubicBezTo>
                    <a:cubicBezTo>
                      <a:pt x="44814" y="60548"/>
                      <a:pt x="48989" y="60027"/>
                      <a:pt x="50699" y="58556"/>
                    </a:cubicBezTo>
                    <a:close/>
                    <a:moveTo>
                      <a:pt x="36876" y="67791"/>
                    </a:moveTo>
                    <a:cubicBezTo>
                      <a:pt x="39953" y="65162"/>
                      <a:pt x="38623" y="56656"/>
                      <a:pt x="35472" y="56338"/>
                    </a:cubicBezTo>
                    <a:cubicBezTo>
                      <a:pt x="32886" y="59175"/>
                      <a:pt x="30262" y="69268"/>
                      <a:pt x="35282" y="68515"/>
                    </a:cubicBezTo>
                    <a:cubicBezTo>
                      <a:pt x="35908" y="68423"/>
                      <a:pt x="36441" y="68171"/>
                      <a:pt x="36876" y="67791"/>
                    </a:cubicBezTo>
                    <a:close/>
                    <a:moveTo>
                      <a:pt x="26841" y="75654"/>
                    </a:moveTo>
                    <a:cubicBezTo>
                      <a:pt x="28043" y="72743"/>
                      <a:pt x="24677" y="71861"/>
                      <a:pt x="23519" y="72737"/>
                    </a:cubicBezTo>
                    <a:cubicBezTo>
                      <a:pt x="22354" y="73613"/>
                      <a:pt x="25235" y="77156"/>
                      <a:pt x="26841" y="75654"/>
                    </a:cubicBezTo>
                    <a:close/>
                    <a:moveTo>
                      <a:pt x="68886" y="39975"/>
                    </a:moveTo>
                    <a:cubicBezTo>
                      <a:pt x="70916" y="38308"/>
                      <a:pt x="73404" y="33742"/>
                      <a:pt x="70535" y="33074"/>
                    </a:cubicBezTo>
                    <a:cubicBezTo>
                      <a:pt x="67366" y="32333"/>
                      <a:pt x="66165" y="39307"/>
                      <a:pt x="68274" y="40392"/>
                    </a:cubicBezTo>
                    <a:cubicBezTo>
                      <a:pt x="68470" y="40287"/>
                      <a:pt x="68672" y="40153"/>
                      <a:pt x="68886" y="39975"/>
                    </a:cubicBezTo>
                    <a:close/>
                    <a:moveTo>
                      <a:pt x="43122" y="55296"/>
                    </a:moveTo>
                    <a:cubicBezTo>
                      <a:pt x="45115" y="53598"/>
                      <a:pt x="43656" y="48971"/>
                      <a:pt x="40487" y="50203"/>
                    </a:cubicBezTo>
                    <a:cubicBezTo>
                      <a:pt x="36864" y="51619"/>
                      <a:pt x="39524" y="56889"/>
                      <a:pt x="42050" y="55817"/>
                    </a:cubicBezTo>
                    <a:cubicBezTo>
                      <a:pt x="42479" y="55719"/>
                      <a:pt x="42834" y="55535"/>
                      <a:pt x="43122" y="55296"/>
                    </a:cubicBezTo>
                    <a:close/>
                    <a:moveTo>
                      <a:pt x="50141" y="48757"/>
                    </a:moveTo>
                    <a:cubicBezTo>
                      <a:pt x="50816" y="48193"/>
                      <a:pt x="51318" y="47286"/>
                      <a:pt x="51349" y="46575"/>
                    </a:cubicBezTo>
                    <a:cubicBezTo>
                      <a:pt x="51410" y="44963"/>
                      <a:pt x="47260" y="45644"/>
                      <a:pt x="47383" y="48046"/>
                    </a:cubicBezTo>
                    <a:cubicBezTo>
                      <a:pt x="48137" y="49633"/>
                      <a:pt x="49277" y="49480"/>
                      <a:pt x="50141" y="48757"/>
                    </a:cubicBezTo>
                    <a:close/>
                    <a:moveTo>
                      <a:pt x="29110" y="65812"/>
                    </a:moveTo>
                    <a:cubicBezTo>
                      <a:pt x="29581" y="65444"/>
                      <a:pt x="29974" y="64850"/>
                      <a:pt x="30201" y="63986"/>
                    </a:cubicBezTo>
                    <a:cubicBezTo>
                      <a:pt x="31310" y="59726"/>
                      <a:pt x="26081" y="59199"/>
                      <a:pt x="25364" y="62221"/>
                    </a:cubicBezTo>
                    <a:cubicBezTo>
                      <a:pt x="24212" y="65181"/>
                      <a:pt x="27258" y="67252"/>
                      <a:pt x="29110" y="65812"/>
                    </a:cubicBezTo>
                    <a:close/>
                    <a:moveTo>
                      <a:pt x="21637" y="69612"/>
                    </a:moveTo>
                    <a:cubicBezTo>
                      <a:pt x="22894" y="68478"/>
                      <a:pt x="23255" y="66265"/>
                      <a:pt x="21980" y="64366"/>
                    </a:cubicBezTo>
                    <a:cubicBezTo>
                      <a:pt x="20037" y="61467"/>
                      <a:pt x="17211" y="69256"/>
                      <a:pt x="19020" y="70316"/>
                    </a:cubicBezTo>
                    <a:cubicBezTo>
                      <a:pt x="20068" y="70512"/>
                      <a:pt x="20975" y="70212"/>
                      <a:pt x="21637" y="69618"/>
                    </a:cubicBezTo>
                    <a:close/>
                    <a:moveTo>
                      <a:pt x="58012" y="39129"/>
                    </a:moveTo>
                    <a:cubicBezTo>
                      <a:pt x="60004" y="37432"/>
                      <a:pt x="58551" y="32805"/>
                      <a:pt x="55376" y="34036"/>
                    </a:cubicBezTo>
                    <a:cubicBezTo>
                      <a:pt x="51753" y="35446"/>
                      <a:pt x="54420" y="40722"/>
                      <a:pt x="56945" y="39656"/>
                    </a:cubicBezTo>
                    <a:cubicBezTo>
                      <a:pt x="57374" y="39558"/>
                      <a:pt x="57730" y="39374"/>
                      <a:pt x="58012" y="39129"/>
                    </a:cubicBezTo>
                    <a:close/>
                    <a:moveTo>
                      <a:pt x="34222" y="55044"/>
                    </a:moveTo>
                    <a:cubicBezTo>
                      <a:pt x="34473" y="54824"/>
                      <a:pt x="34682" y="54493"/>
                      <a:pt x="34804" y="54015"/>
                    </a:cubicBezTo>
                    <a:cubicBezTo>
                      <a:pt x="35313" y="52060"/>
                      <a:pt x="33572" y="51429"/>
                      <a:pt x="32561" y="52078"/>
                    </a:cubicBezTo>
                    <a:cubicBezTo>
                      <a:pt x="32199" y="51588"/>
                      <a:pt x="31610" y="51312"/>
                      <a:pt x="30850" y="51606"/>
                    </a:cubicBezTo>
                    <a:cubicBezTo>
                      <a:pt x="28699" y="52446"/>
                      <a:pt x="30280" y="55571"/>
                      <a:pt x="31782" y="54940"/>
                    </a:cubicBezTo>
                    <a:cubicBezTo>
                      <a:pt x="31929" y="54910"/>
                      <a:pt x="32052" y="54861"/>
                      <a:pt x="32168" y="54799"/>
                    </a:cubicBezTo>
                    <a:cubicBezTo>
                      <a:pt x="32677" y="55412"/>
                      <a:pt x="33590" y="55596"/>
                      <a:pt x="34222" y="55044"/>
                    </a:cubicBezTo>
                    <a:close/>
                    <a:moveTo>
                      <a:pt x="9475" y="72008"/>
                    </a:moveTo>
                    <a:cubicBezTo>
                      <a:pt x="10150" y="71444"/>
                      <a:pt x="10652" y="70537"/>
                      <a:pt x="10677" y="69826"/>
                    </a:cubicBezTo>
                    <a:cubicBezTo>
                      <a:pt x="10732" y="68214"/>
                      <a:pt x="6594" y="68895"/>
                      <a:pt x="6711" y="71291"/>
                    </a:cubicBezTo>
                    <a:cubicBezTo>
                      <a:pt x="7465" y="72878"/>
                      <a:pt x="8611" y="72731"/>
                      <a:pt x="9475" y="72002"/>
                    </a:cubicBezTo>
                    <a:close/>
                    <a:moveTo>
                      <a:pt x="28454" y="56062"/>
                    </a:moveTo>
                    <a:cubicBezTo>
                      <a:pt x="28588" y="55945"/>
                      <a:pt x="28711" y="55817"/>
                      <a:pt x="28821" y="55669"/>
                    </a:cubicBezTo>
                    <a:cubicBezTo>
                      <a:pt x="28337" y="51576"/>
                      <a:pt x="22790" y="43229"/>
                      <a:pt x="20411" y="48432"/>
                    </a:cubicBezTo>
                    <a:cubicBezTo>
                      <a:pt x="18143" y="53390"/>
                      <a:pt x="25707" y="58384"/>
                      <a:pt x="28447" y="56062"/>
                    </a:cubicBezTo>
                    <a:close/>
                    <a:moveTo>
                      <a:pt x="48885" y="33430"/>
                    </a:moveTo>
                    <a:cubicBezTo>
                      <a:pt x="51257" y="31462"/>
                      <a:pt x="45102" y="27491"/>
                      <a:pt x="44017" y="29440"/>
                    </a:cubicBezTo>
                    <a:cubicBezTo>
                      <a:pt x="43196" y="32915"/>
                      <a:pt x="46077" y="35452"/>
                      <a:pt x="48768" y="33522"/>
                    </a:cubicBezTo>
                    <a:cubicBezTo>
                      <a:pt x="48811" y="33491"/>
                      <a:pt x="48854" y="33460"/>
                      <a:pt x="48891" y="33430"/>
                    </a:cubicBezTo>
                    <a:close/>
                    <a:moveTo>
                      <a:pt x="12785" y="60499"/>
                    </a:moveTo>
                    <a:cubicBezTo>
                      <a:pt x="13208" y="60125"/>
                      <a:pt x="13558" y="59561"/>
                      <a:pt x="13766" y="58764"/>
                    </a:cubicBezTo>
                    <a:cubicBezTo>
                      <a:pt x="14600" y="55571"/>
                      <a:pt x="11872" y="54474"/>
                      <a:pt x="10150" y="55400"/>
                    </a:cubicBezTo>
                    <a:cubicBezTo>
                      <a:pt x="11014" y="53647"/>
                      <a:pt x="10462" y="51263"/>
                      <a:pt x="8415" y="50252"/>
                    </a:cubicBezTo>
                    <a:cubicBezTo>
                      <a:pt x="5503" y="48818"/>
                      <a:pt x="6288" y="57232"/>
                      <a:pt x="8311" y="57128"/>
                    </a:cubicBezTo>
                    <a:cubicBezTo>
                      <a:pt x="8568" y="57018"/>
                      <a:pt x="8801" y="56889"/>
                      <a:pt x="9010" y="56736"/>
                    </a:cubicBezTo>
                    <a:cubicBezTo>
                      <a:pt x="8979" y="56815"/>
                      <a:pt x="8948" y="56901"/>
                      <a:pt x="8930" y="56993"/>
                    </a:cubicBezTo>
                    <a:cubicBezTo>
                      <a:pt x="7753" y="60015"/>
                      <a:pt x="10947" y="62104"/>
                      <a:pt x="12785" y="60499"/>
                    </a:cubicBezTo>
                    <a:close/>
                    <a:moveTo>
                      <a:pt x="4406" y="63924"/>
                    </a:moveTo>
                    <a:cubicBezTo>
                      <a:pt x="6398" y="62227"/>
                      <a:pt x="4945" y="57600"/>
                      <a:pt x="1770" y="58832"/>
                    </a:cubicBezTo>
                    <a:cubicBezTo>
                      <a:pt x="-1853" y="60241"/>
                      <a:pt x="808" y="65512"/>
                      <a:pt x="3333" y="64445"/>
                    </a:cubicBezTo>
                    <a:cubicBezTo>
                      <a:pt x="3762" y="64347"/>
                      <a:pt x="4118" y="64163"/>
                      <a:pt x="4400" y="63924"/>
                    </a:cubicBezTo>
                    <a:close/>
                    <a:moveTo>
                      <a:pt x="34449" y="34263"/>
                    </a:moveTo>
                    <a:cubicBezTo>
                      <a:pt x="36036" y="30562"/>
                      <a:pt x="35503" y="20033"/>
                      <a:pt x="31022" y="22760"/>
                    </a:cubicBezTo>
                    <a:cubicBezTo>
                      <a:pt x="26535" y="25487"/>
                      <a:pt x="30961" y="35372"/>
                      <a:pt x="34449" y="34263"/>
                    </a:cubicBezTo>
                    <a:close/>
                    <a:moveTo>
                      <a:pt x="45623" y="23986"/>
                    </a:moveTo>
                    <a:cubicBezTo>
                      <a:pt x="46046" y="23612"/>
                      <a:pt x="46402" y="23048"/>
                      <a:pt x="46610" y="22252"/>
                    </a:cubicBezTo>
                    <a:cubicBezTo>
                      <a:pt x="47726" y="17992"/>
                      <a:pt x="42485" y="17465"/>
                      <a:pt x="41768" y="20487"/>
                    </a:cubicBezTo>
                    <a:cubicBezTo>
                      <a:pt x="40591" y="23508"/>
                      <a:pt x="43791" y="25598"/>
                      <a:pt x="45623" y="23992"/>
                    </a:cubicBezTo>
                    <a:close/>
                    <a:moveTo>
                      <a:pt x="19302" y="43211"/>
                    </a:moveTo>
                    <a:cubicBezTo>
                      <a:pt x="19302" y="43211"/>
                      <a:pt x="19351" y="43168"/>
                      <a:pt x="19375" y="43143"/>
                    </a:cubicBezTo>
                    <a:cubicBezTo>
                      <a:pt x="20570" y="40232"/>
                      <a:pt x="17211" y="39356"/>
                      <a:pt x="16053" y="40232"/>
                    </a:cubicBezTo>
                    <a:cubicBezTo>
                      <a:pt x="14906" y="41096"/>
                      <a:pt x="17677" y="44534"/>
                      <a:pt x="19302" y="43211"/>
                    </a:cubicBezTo>
                    <a:close/>
                    <a:moveTo>
                      <a:pt x="53629" y="12434"/>
                    </a:moveTo>
                    <a:cubicBezTo>
                      <a:pt x="57430" y="9358"/>
                      <a:pt x="53145" y="134"/>
                      <a:pt x="49767" y="1225"/>
                    </a:cubicBezTo>
                    <a:cubicBezTo>
                      <a:pt x="48192" y="4933"/>
                      <a:pt x="48756" y="15461"/>
                      <a:pt x="53231" y="12716"/>
                    </a:cubicBezTo>
                    <a:cubicBezTo>
                      <a:pt x="53372" y="12630"/>
                      <a:pt x="53500" y="12538"/>
                      <a:pt x="53623" y="12440"/>
                    </a:cubicBezTo>
                    <a:close/>
                    <a:moveTo>
                      <a:pt x="23071" y="36996"/>
                    </a:moveTo>
                    <a:cubicBezTo>
                      <a:pt x="23746" y="36433"/>
                      <a:pt x="24242" y="35526"/>
                      <a:pt x="24273" y="34821"/>
                    </a:cubicBezTo>
                    <a:cubicBezTo>
                      <a:pt x="24334" y="33209"/>
                      <a:pt x="20190" y="33883"/>
                      <a:pt x="20313" y="36286"/>
                    </a:cubicBezTo>
                    <a:cubicBezTo>
                      <a:pt x="21067" y="37873"/>
                      <a:pt x="22207" y="37720"/>
                      <a:pt x="23071" y="36996"/>
                    </a:cubicBezTo>
                    <a:close/>
                    <a:moveTo>
                      <a:pt x="18290" y="31904"/>
                    </a:moveTo>
                    <a:cubicBezTo>
                      <a:pt x="20662" y="29937"/>
                      <a:pt x="14508" y="25965"/>
                      <a:pt x="13423" y="27914"/>
                    </a:cubicBezTo>
                    <a:cubicBezTo>
                      <a:pt x="12602" y="31383"/>
                      <a:pt x="15477" y="33932"/>
                      <a:pt x="18168" y="32002"/>
                    </a:cubicBezTo>
                    <a:cubicBezTo>
                      <a:pt x="18211" y="31971"/>
                      <a:pt x="18253" y="31941"/>
                      <a:pt x="18290" y="31904"/>
                    </a:cubicBezTo>
                    <a:close/>
                    <a:moveTo>
                      <a:pt x="42227" y="3303"/>
                    </a:moveTo>
                    <a:cubicBezTo>
                      <a:pt x="42227" y="3303"/>
                      <a:pt x="42277" y="3260"/>
                      <a:pt x="42301" y="3235"/>
                    </a:cubicBezTo>
                    <a:cubicBezTo>
                      <a:pt x="43503" y="324"/>
                      <a:pt x="40143" y="-552"/>
                      <a:pt x="38979" y="324"/>
                    </a:cubicBezTo>
                    <a:cubicBezTo>
                      <a:pt x="37832" y="1188"/>
                      <a:pt x="40603" y="4626"/>
                      <a:pt x="42227" y="3303"/>
                    </a:cubicBezTo>
                    <a:close/>
                    <a:moveTo>
                      <a:pt x="14416" y="24813"/>
                    </a:moveTo>
                    <a:cubicBezTo>
                      <a:pt x="14416" y="24813"/>
                      <a:pt x="14465" y="24770"/>
                      <a:pt x="14496" y="24746"/>
                    </a:cubicBezTo>
                    <a:cubicBezTo>
                      <a:pt x="15691" y="21835"/>
                      <a:pt x="12332" y="20952"/>
                      <a:pt x="11173" y="21835"/>
                    </a:cubicBezTo>
                    <a:cubicBezTo>
                      <a:pt x="10027" y="22699"/>
                      <a:pt x="12798" y="26143"/>
                      <a:pt x="14422" y="24819"/>
                    </a:cubicBezTo>
                    <a:close/>
                  </a:path>
                </a:pathLst>
              </a:custGeom>
              <a:solidFill>
                <a:srgbClr val="DEBC9A"/>
              </a:solidFill>
              <a:ln w="612" cap="flat">
                <a:noFill/>
                <a:prstDash val="solid"/>
                <a:miter/>
              </a:ln>
            </p:spPr>
            <p:txBody>
              <a:bodyPr/>
              <a:lstStyle/>
              <a:p>
                <a:endParaRPr lang="en-US"/>
              </a:p>
            </p:txBody>
          </p:sp>
          <p:sp>
            <p:nvSpPr>
              <p:cNvPr id="1225" name="Freeform 191">
                <a:extLst>
                  <a:ext uri="{FF2B5EF4-FFF2-40B4-BE49-F238E27FC236}">
                    <a16:creationId xmlns:a16="http://schemas.microsoft.com/office/drawing/2014/main" id="{193C4741-C03D-3DC4-F6D2-B0418C51F91C}"/>
                  </a:ext>
                </a:extLst>
              </p:cNvPr>
              <p:cNvSpPr/>
              <p:nvPr/>
            </p:nvSpPr>
            <p:spPr>
              <a:xfrm>
                <a:off x="8284867" y="3209713"/>
                <a:ext cx="224233" cy="193312"/>
              </a:xfrm>
              <a:custGeom>
                <a:avLst/>
                <a:gdLst>
                  <a:gd name="csX0" fmla="*/ 36995 w 70908"/>
                  <a:gd name="csY0" fmla="*/ 10699 h 61129"/>
                  <a:gd name="csX1" fmla="*/ 36897 w 70908"/>
                  <a:gd name="csY1" fmla="*/ 10638 h 61129"/>
                  <a:gd name="csX2" fmla="*/ 35493 w 70908"/>
                  <a:gd name="csY2" fmla="*/ 15277 h 61129"/>
                  <a:gd name="csX3" fmla="*/ 36995 w 70908"/>
                  <a:gd name="csY3" fmla="*/ 10699 h 61129"/>
                  <a:gd name="csX4" fmla="*/ 60019 w 70908"/>
                  <a:gd name="csY4" fmla="*/ 28158 h 61129"/>
                  <a:gd name="csX5" fmla="*/ 58824 w 70908"/>
                  <a:gd name="csY5" fmla="*/ 27877 h 61129"/>
                  <a:gd name="csX6" fmla="*/ 58989 w 70908"/>
                  <a:gd name="csY6" fmla="*/ 31376 h 61129"/>
                  <a:gd name="csX7" fmla="*/ 60025 w 70908"/>
                  <a:gd name="csY7" fmla="*/ 28165 h 61129"/>
                  <a:gd name="csX8" fmla="*/ 18489 w 70908"/>
                  <a:gd name="csY8" fmla="*/ 287 h 61129"/>
                  <a:gd name="csX9" fmla="*/ 17287 w 70908"/>
                  <a:gd name="csY9" fmla="*/ 5 h 61129"/>
                  <a:gd name="csX10" fmla="*/ 17447 w 70908"/>
                  <a:gd name="csY10" fmla="*/ 3498 h 61129"/>
                  <a:gd name="csX11" fmla="*/ 18483 w 70908"/>
                  <a:gd name="csY11" fmla="*/ 287 h 61129"/>
                  <a:gd name="csX12" fmla="*/ 41758 w 70908"/>
                  <a:gd name="csY12" fmla="*/ 22710 h 61129"/>
                  <a:gd name="csX13" fmla="*/ 39453 w 70908"/>
                  <a:gd name="csY13" fmla="*/ 22422 h 61129"/>
                  <a:gd name="csX14" fmla="*/ 40262 w 70908"/>
                  <a:gd name="csY14" fmla="*/ 34575 h 61129"/>
                  <a:gd name="csX15" fmla="*/ 41758 w 70908"/>
                  <a:gd name="csY15" fmla="*/ 22717 h 61129"/>
                  <a:gd name="csX16" fmla="*/ 24337 w 70908"/>
                  <a:gd name="csY16" fmla="*/ 10987 h 61129"/>
                  <a:gd name="csX17" fmla="*/ 22308 w 70908"/>
                  <a:gd name="csY17" fmla="*/ 10509 h 61129"/>
                  <a:gd name="csX18" fmla="*/ 22590 w 70908"/>
                  <a:gd name="csY18" fmla="*/ 16404 h 61129"/>
                  <a:gd name="csX19" fmla="*/ 24337 w 70908"/>
                  <a:gd name="csY19" fmla="*/ 10987 h 61129"/>
                  <a:gd name="csX20" fmla="*/ 54698 w 70908"/>
                  <a:gd name="csY20" fmla="*/ 35531 h 61129"/>
                  <a:gd name="csX21" fmla="*/ 52675 w 70908"/>
                  <a:gd name="csY21" fmla="*/ 35053 h 61129"/>
                  <a:gd name="csX22" fmla="*/ 52957 w 70908"/>
                  <a:gd name="csY22" fmla="*/ 40942 h 61129"/>
                  <a:gd name="csX23" fmla="*/ 54704 w 70908"/>
                  <a:gd name="csY23" fmla="*/ 35531 h 61129"/>
                  <a:gd name="csX24" fmla="*/ 69600 w 70908"/>
                  <a:gd name="csY24" fmla="*/ 45863 h 61129"/>
                  <a:gd name="csX25" fmla="*/ 67571 w 70908"/>
                  <a:gd name="csY25" fmla="*/ 45379 h 61129"/>
                  <a:gd name="csX26" fmla="*/ 67853 w 70908"/>
                  <a:gd name="csY26" fmla="*/ 51275 h 61129"/>
                  <a:gd name="csX27" fmla="*/ 69600 w 70908"/>
                  <a:gd name="csY27" fmla="*/ 45863 h 61129"/>
                  <a:gd name="csX28" fmla="*/ 6119 w 70908"/>
                  <a:gd name="csY28" fmla="*/ 4724 h 61129"/>
                  <a:gd name="csX29" fmla="*/ 4917 w 70908"/>
                  <a:gd name="csY29" fmla="*/ 4442 h 61129"/>
                  <a:gd name="csX30" fmla="*/ 5089 w 70908"/>
                  <a:gd name="csY30" fmla="*/ 7941 h 61129"/>
                  <a:gd name="csX31" fmla="*/ 6119 w 70908"/>
                  <a:gd name="csY31" fmla="*/ 4724 h 61129"/>
                  <a:gd name="csX32" fmla="*/ 11139 w 70908"/>
                  <a:gd name="csY32" fmla="*/ 8205 h 61129"/>
                  <a:gd name="csX33" fmla="*/ 9937 w 70908"/>
                  <a:gd name="csY33" fmla="*/ 7923 h 61129"/>
                  <a:gd name="csX34" fmla="*/ 10109 w 70908"/>
                  <a:gd name="csY34" fmla="*/ 11422 h 61129"/>
                  <a:gd name="csX35" fmla="*/ 11145 w 70908"/>
                  <a:gd name="csY35" fmla="*/ 8211 h 61129"/>
                  <a:gd name="csX36" fmla="*/ 57953 w 70908"/>
                  <a:gd name="csY36" fmla="*/ 42517 h 61129"/>
                  <a:gd name="csX37" fmla="*/ 56752 w 70908"/>
                  <a:gd name="csY37" fmla="*/ 42235 h 61129"/>
                  <a:gd name="csX38" fmla="*/ 56917 w 70908"/>
                  <a:gd name="csY38" fmla="*/ 45741 h 61129"/>
                  <a:gd name="csX39" fmla="*/ 57953 w 70908"/>
                  <a:gd name="csY39" fmla="*/ 42523 h 61129"/>
                  <a:gd name="csX40" fmla="*/ 29817 w 70908"/>
                  <a:gd name="csY40" fmla="*/ 23470 h 61129"/>
                  <a:gd name="csX41" fmla="*/ 28615 w 70908"/>
                  <a:gd name="csY41" fmla="*/ 23188 h 61129"/>
                  <a:gd name="csX42" fmla="*/ 28775 w 70908"/>
                  <a:gd name="csY42" fmla="*/ 26688 h 61129"/>
                  <a:gd name="csX43" fmla="*/ 29817 w 70908"/>
                  <a:gd name="csY43" fmla="*/ 23470 h 61129"/>
                  <a:gd name="csX44" fmla="*/ 20818 w 70908"/>
                  <a:gd name="csY44" fmla="*/ 17697 h 61129"/>
                  <a:gd name="csX45" fmla="*/ 19617 w 70908"/>
                  <a:gd name="csY45" fmla="*/ 17415 h 61129"/>
                  <a:gd name="csX46" fmla="*/ 19776 w 70908"/>
                  <a:gd name="csY46" fmla="*/ 20915 h 61129"/>
                  <a:gd name="csX47" fmla="*/ 20818 w 70908"/>
                  <a:gd name="csY47" fmla="*/ 17697 h 61129"/>
                  <a:gd name="csX48" fmla="*/ 12481 w 70908"/>
                  <a:gd name="csY48" fmla="*/ 16006 h 61129"/>
                  <a:gd name="csX49" fmla="*/ 10452 w 70908"/>
                  <a:gd name="csY49" fmla="*/ 15528 h 61129"/>
                  <a:gd name="csX50" fmla="*/ 10734 w 70908"/>
                  <a:gd name="csY50" fmla="*/ 21423 h 61129"/>
                  <a:gd name="csX51" fmla="*/ 12481 w 70908"/>
                  <a:gd name="csY51" fmla="*/ 16000 h 61129"/>
                  <a:gd name="csX52" fmla="*/ 47336 w 70908"/>
                  <a:gd name="csY52" fmla="*/ 41273 h 61129"/>
                  <a:gd name="csX53" fmla="*/ 43609 w 70908"/>
                  <a:gd name="csY53" fmla="*/ 45906 h 61129"/>
                  <a:gd name="csX54" fmla="*/ 44106 w 70908"/>
                  <a:gd name="csY54" fmla="*/ 46439 h 61129"/>
                  <a:gd name="csX55" fmla="*/ 42481 w 70908"/>
                  <a:gd name="csY55" fmla="*/ 49565 h 61129"/>
                  <a:gd name="csX56" fmla="*/ 48973 w 70908"/>
                  <a:gd name="csY56" fmla="*/ 47316 h 61129"/>
                  <a:gd name="csX57" fmla="*/ 47728 w 70908"/>
                  <a:gd name="csY57" fmla="*/ 46292 h 61129"/>
                  <a:gd name="csX58" fmla="*/ 48249 w 70908"/>
                  <a:gd name="csY58" fmla="*/ 42272 h 61129"/>
                  <a:gd name="csX59" fmla="*/ 47330 w 70908"/>
                  <a:gd name="csY59" fmla="*/ 41285 h 61129"/>
                  <a:gd name="csX60" fmla="*/ 64923 w 70908"/>
                  <a:gd name="csY60" fmla="*/ 55246 h 61129"/>
                  <a:gd name="csX61" fmla="*/ 63715 w 70908"/>
                  <a:gd name="csY61" fmla="*/ 54964 h 61129"/>
                  <a:gd name="csX62" fmla="*/ 63881 w 70908"/>
                  <a:gd name="csY62" fmla="*/ 58463 h 61129"/>
                  <a:gd name="csX63" fmla="*/ 64917 w 70908"/>
                  <a:gd name="csY63" fmla="*/ 55246 h 61129"/>
                  <a:gd name="csX64" fmla="*/ 29964 w 70908"/>
                  <a:gd name="csY64" fmla="*/ 33588 h 61129"/>
                  <a:gd name="csX65" fmla="*/ 27935 w 70908"/>
                  <a:gd name="csY65" fmla="*/ 33110 h 61129"/>
                  <a:gd name="csX66" fmla="*/ 28211 w 70908"/>
                  <a:gd name="csY66" fmla="*/ 39006 h 61129"/>
                  <a:gd name="csX67" fmla="*/ 29958 w 70908"/>
                  <a:gd name="csY67" fmla="*/ 33588 h 61129"/>
                  <a:gd name="csX68" fmla="*/ 2827 w 70908"/>
                  <a:gd name="csY68" fmla="*/ 16833 h 61129"/>
                  <a:gd name="csX69" fmla="*/ 1625 w 70908"/>
                  <a:gd name="csY69" fmla="*/ 16551 h 61129"/>
                  <a:gd name="csX70" fmla="*/ 1791 w 70908"/>
                  <a:gd name="csY70" fmla="*/ 20045 h 61129"/>
                  <a:gd name="csX71" fmla="*/ 2833 w 70908"/>
                  <a:gd name="csY71" fmla="*/ 16827 h 61129"/>
                  <a:gd name="csX72" fmla="*/ 36872 w 70908"/>
                  <a:gd name="csY72" fmla="*/ 40697 h 61129"/>
                  <a:gd name="csX73" fmla="*/ 31576 w 70908"/>
                  <a:gd name="csY73" fmla="*/ 41978 h 61129"/>
                  <a:gd name="csX74" fmla="*/ 38350 w 70908"/>
                  <a:gd name="csY74" fmla="*/ 43167 h 61129"/>
                  <a:gd name="csX75" fmla="*/ 36866 w 70908"/>
                  <a:gd name="csY75" fmla="*/ 40697 h 61129"/>
                  <a:gd name="csX76" fmla="*/ 16362 w 70908"/>
                  <a:gd name="csY76" fmla="*/ 27227 h 61129"/>
                  <a:gd name="csX77" fmla="*/ 13836 w 70908"/>
                  <a:gd name="csY77" fmla="*/ 26663 h 61129"/>
                  <a:gd name="csX78" fmla="*/ 16797 w 70908"/>
                  <a:gd name="csY78" fmla="*/ 30487 h 61129"/>
                  <a:gd name="csX79" fmla="*/ 16362 w 70908"/>
                  <a:gd name="csY79" fmla="*/ 27221 h 61129"/>
                  <a:gd name="csX80" fmla="*/ 17937 w 70908"/>
                  <a:gd name="csY80" fmla="*/ 31793 h 61129"/>
                  <a:gd name="csX81" fmla="*/ 16729 w 70908"/>
                  <a:gd name="csY81" fmla="*/ 31511 h 61129"/>
                  <a:gd name="csX82" fmla="*/ 16901 w 70908"/>
                  <a:gd name="csY82" fmla="*/ 35010 h 61129"/>
                  <a:gd name="csX83" fmla="*/ 17937 w 70908"/>
                  <a:gd name="csY83" fmla="*/ 31793 h 61129"/>
                  <a:gd name="csX84" fmla="*/ 23791 w 70908"/>
                  <a:gd name="csY84" fmla="*/ 35868 h 61129"/>
                  <a:gd name="csX85" fmla="*/ 21259 w 70908"/>
                  <a:gd name="csY85" fmla="*/ 35298 h 61129"/>
                  <a:gd name="csX86" fmla="*/ 24226 w 70908"/>
                  <a:gd name="csY86" fmla="*/ 39128 h 61129"/>
                  <a:gd name="csX87" fmla="*/ 23785 w 70908"/>
                  <a:gd name="csY87" fmla="*/ 35862 h 61129"/>
                  <a:gd name="csX88" fmla="*/ 18722 w 70908"/>
                  <a:gd name="csY88" fmla="*/ 39471 h 61129"/>
                  <a:gd name="csX89" fmla="*/ 17520 w 70908"/>
                  <a:gd name="csY89" fmla="*/ 39190 h 61129"/>
                  <a:gd name="csX90" fmla="*/ 17680 w 70908"/>
                  <a:gd name="csY90" fmla="*/ 42689 h 61129"/>
                  <a:gd name="csX91" fmla="*/ 18716 w 70908"/>
                  <a:gd name="csY91" fmla="*/ 39478 h 61129"/>
                  <a:gd name="csX92" fmla="*/ 42634 w 70908"/>
                  <a:gd name="csY92" fmla="*/ 57912 h 61129"/>
                  <a:gd name="csX93" fmla="*/ 41433 w 70908"/>
                  <a:gd name="csY93" fmla="*/ 57624 h 61129"/>
                  <a:gd name="csX94" fmla="*/ 41598 w 70908"/>
                  <a:gd name="csY94" fmla="*/ 61123 h 61129"/>
                  <a:gd name="csX95" fmla="*/ 42634 w 70908"/>
                  <a:gd name="csY95" fmla="*/ 57906 h 61129"/>
                  <a:gd name="csX96" fmla="*/ 23105 w 70908"/>
                  <a:gd name="csY96" fmla="*/ 54590 h 61129"/>
                  <a:gd name="csX97" fmla="*/ 21903 w 70908"/>
                  <a:gd name="csY97" fmla="*/ 54302 h 61129"/>
                  <a:gd name="csX98" fmla="*/ 22069 w 70908"/>
                  <a:gd name="csY98" fmla="*/ 57801 h 61129"/>
                  <a:gd name="csX99" fmla="*/ 23105 w 70908"/>
                  <a:gd name="csY99" fmla="*/ 54590 h 61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0908" h="61129">
                    <a:moveTo>
                      <a:pt x="36995" y="10699"/>
                    </a:moveTo>
                    <a:cubicBezTo>
                      <a:pt x="36995" y="10699"/>
                      <a:pt x="36934" y="10656"/>
                      <a:pt x="36897" y="10638"/>
                    </a:cubicBezTo>
                    <a:cubicBezTo>
                      <a:pt x="33685" y="10331"/>
                      <a:pt x="34200" y="14302"/>
                      <a:pt x="35493" y="15277"/>
                    </a:cubicBezTo>
                    <a:cubicBezTo>
                      <a:pt x="36768" y="16233"/>
                      <a:pt x="38895" y="12016"/>
                      <a:pt x="36995" y="10699"/>
                    </a:cubicBezTo>
                    <a:close/>
                    <a:moveTo>
                      <a:pt x="60019" y="28158"/>
                    </a:moveTo>
                    <a:cubicBezTo>
                      <a:pt x="59712" y="27962"/>
                      <a:pt x="59314" y="27846"/>
                      <a:pt x="58824" y="27877"/>
                    </a:cubicBezTo>
                    <a:cubicBezTo>
                      <a:pt x="56188" y="28024"/>
                      <a:pt x="57138" y="31523"/>
                      <a:pt x="58989" y="31376"/>
                    </a:cubicBezTo>
                    <a:cubicBezTo>
                      <a:pt x="60951" y="31523"/>
                      <a:pt x="61355" y="29029"/>
                      <a:pt x="60025" y="28165"/>
                    </a:cubicBezTo>
                    <a:close/>
                    <a:moveTo>
                      <a:pt x="18489" y="287"/>
                    </a:moveTo>
                    <a:cubicBezTo>
                      <a:pt x="18182" y="91"/>
                      <a:pt x="17784" y="-26"/>
                      <a:pt x="17287" y="5"/>
                    </a:cubicBezTo>
                    <a:cubicBezTo>
                      <a:pt x="14651" y="152"/>
                      <a:pt x="15601" y="3651"/>
                      <a:pt x="17447" y="3498"/>
                    </a:cubicBezTo>
                    <a:cubicBezTo>
                      <a:pt x="19408" y="3645"/>
                      <a:pt x="19813" y="1151"/>
                      <a:pt x="18483" y="287"/>
                    </a:cubicBezTo>
                    <a:close/>
                    <a:moveTo>
                      <a:pt x="41758" y="22710"/>
                    </a:moveTo>
                    <a:cubicBezTo>
                      <a:pt x="41200" y="22337"/>
                      <a:pt x="40446" y="22208"/>
                      <a:pt x="39453" y="22422"/>
                    </a:cubicBezTo>
                    <a:cubicBezTo>
                      <a:pt x="33691" y="23673"/>
                      <a:pt x="36051" y="34563"/>
                      <a:pt x="40262" y="34575"/>
                    </a:cubicBezTo>
                    <a:cubicBezTo>
                      <a:pt x="42549" y="32026"/>
                      <a:pt x="44443" y="24512"/>
                      <a:pt x="41758" y="22717"/>
                    </a:cubicBezTo>
                    <a:close/>
                    <a:moveTo>
                      <a:pt x="24337" y="10987"/>
                    </a:moveTo>
                    <a:cubicBezTo>
                      <a:pt x="23816" y="10650"/>
                      <a:pt x="23135" y="10460"/>
                      <a:pt x="22308" y="10509"/>
                    </a:cubicBezTo>
                    <a:cubicBezTo>
                      <a:pt x="17863" y="10754"/>
                      <a:pt x="19470" y="16662"/>
                      <a:pt x="22590" y="16404"/>
                    </a:cubicBezTo>
                    <a:cubicBezTo>
                      <a:pt x="25900" y="16649"/>
                      <a:pt x="26586" y="12439"/>
                      <a:pt x="24337" y="10987"/>
                    </a:cubicBezTo>
                    <a:close/>
                    <a:moveTo>
                      <a:pt x="54698" y="35531"/>
                    </a:moveTo>
                    <a:cubicBezTo>
                      <a:pt x="54177" y="35200"/>
                      <a:pt x="53509" y="35004"/>
                      <a:pt x="52675" y="35053"/>
                    </a:cubicBezTo>
                    <a:cubicBezTo>
                      <a:pt x="48231" y="35298"/>
                      <a:pt x="49831" y="41200"/>
                      <a:pt x="52957" y="40942"/>
                    </a:cubicBezTo>
                    <a:cubicBezTo>
                      <a:pt x="56261" y="41194"/>
                      <a:pt x="56948" y="36983"/>
                      <a:pt x="54704" y="35531"/>
                    </a:cubicBezTo>
                    <a:close/>
                    <a:moveTo>
                      <a:pt x="69600" y="45863"/>
                    </a:moveTo>
                    <a:cubicBezTo>
                      <a:pt x="69085" y="45526"/>
                      <a:pt x="68405" y="45336"/>
                      <a:pt x="67571" y="45379"/>
                    </a:cubicBezTo>
                    <a:cubicBezTo>
                      <a:pt x="63127" y="45624"/>
                      <a:pt x="64733" y="51532"/>
                      <a:pt x="67853" y="51275"/>
                    </a:cubicBezTo>
                    <a:cubicBezTo>
                      <a:pt x="71163" y="51520"/>
                      <a:pt x="71843" y="47316"/>
                      <a:pt x="69600" y="45863"/>
                    </a:cubicBezTo>
                    <a:close/>
                    <a:moveTo>
                      <a:pt x="6119" y="4724"/>
                    </a:moveTo>
                    <a:cubicBezTo>
                      <a:pt x="5812" y="4528"/>
                      <a:pt x="5414" y="4411"/>
                      <a:pt x="4917" y="4442"/>
                    </a:cubicBezTo>
                    <a:cubicBezTo>
                      <a:pt x="2281" y="4589"/>
                      <a:pt x="3231" y="8088"/>
                      <a:pt x="5089" y="7941"/>
                    </a:cubicBezTo>
                    <a:cubicBezTo>
                      <a:pt x="7050" y="8088"/>
                      <a:pt x="7449" y="5588"/>
                      <a:pt x="6119" y="4724"/>
                    </a:cubicBezTo>
                    <a:close/>
                    <a:moveTo>
                      <a:pt x="11139" y="8205"/>
                    </a:moveTo>
                    <a:cubicBezTo>
                      <a:pt x="10832" y="8008"/>
                      <a:pt x="10428" y="7892"/>
                      <a:pt x="9937" y="7923"/>
                    </a:cubicBezTo>
                    <a:cubicBezTo>
                      <a:pt x="7302" y="8070"/>
                      <a:pt x="8252" y="11569"/>
                      <a:pt x="10109" y="11422"/>
                    </a:cubicBezTo>
                    <a:cubicBezTo>
                      <a:pt x="12071" y="11569"/>
                      <a:pt x="12475" y="9075"/>
                      <a:pt x="11145" y="8211"/>
                    </a:cubicBezTo>
                    <a:close/>
                    <a:moveTo>
                      <a:pt x="57953" y="42517"/>
                    </a:moveTo>
                    <a:cubicBezTo>
                      <a:pt x="57647" y="42321"/>
                      <a:pt x="57248" y="42205"/>
                      <a:pt x="56752" y="42235"/>
                    </a:cubicBezTo>
                    <a:cubicBezTo>
                      <a:pt x="54116" y="42382"/>
                      <a:pt x="55066" y="45888"/>
                      <a:pt x="56917" y="45741"/>
                    </a:cubicBezTo>
                    <a:cubicBezTo>
                      <a:pt x="58879" y="45888"/>
                      <a:pt x="59283" y="43381"/>
                      <a:pt x="57953" y="42523"/>
                    </a:cubicBezTo>
                    <a:close/>
                    <a:moveTo>
                      <a:pt x="29817" y="23470"/>
                    </a:moveTo>
                    <a:cubicBezTo>
                      <a:pt x="29510" y="23274"/>
                      <a:pt x="29112" y="23158"/>
                      <a:pt x="28615" y="23188"/>
                    </a:cubicBezTo>
                    <a:cubicBezTo>
                      <a:pt x="25979" y="23336"/>
                      <a:pt x="26930" y="26841"/>
                      <a:pt x="28775" y="26688"/>
                    </a:cubicBezTo>
                    <a:cubicBezTo>
                      <a:pt x="30736" y="26835"/>
                      <a:pt x="31147" y="24334"/>
                      <a:pt x="29817" y="23470"/>
                    </a:cubicBezTo>
                    <a:close/>
                    <a:moveTo>
                      <a:pt x="20818" y="17697"/>
                    </a:moveTo>
                    <a:cubicBezTo>
                      <a:pt x="20512" y="17501"/>
                      <a:pt x="20113" y="17385"/>
                      <a:pt x="19617" y="17415"/>
                    </a:cubicBezTo>
                    <a:cubicBezTo>
                      <a:pt x="16981" y="17563"/>
                      <a:pt x="17925" y="21068"/>
                      <a:pt x="19776" y="20915"/>
                    </a:cubicBezTo>
                    <a:cubicBezTo>
                      <a:pt x="21738" y="21062"/>
                      <a:pt x="22142" y="18562"/>
                      <a:pt x="20818" y="17697"/>
                    </a:cubicBezTo>
                    <a:close/>
                    <a:moveTo>
                      <a:pt x="12481" y="16006"/>
                    </a:moveTo>
                    <a:cubicBezTo>
                      <a:pt x="11960" y="15675"/>
                      <a:pt x="11286" y="15485"/>
                      <a:pt x="10452" y="15528"/>
                    </a:cubicBezTo>
                    <a:cubicBezTo>
                      <a:pt x="6008" y="15779"/>
                      <a:pt x="7614" y="21681"/>
                      <a:pt x="10734" y="21423"/>
                    </a:cubicBezTo>
                    <a:cubicBezTo>
                      <a:pt x="14044" y="21669"/>
                      <a:pt x="14719" y="17458"/>
                      <a:pt x="12481" y="16000"/>
                    </a:cubicBezTo>
                    <a:close/>
                    <a:moveTo>
                      <a:pt x="47336" y="41273"/>
                    </a:moveTo>
                    <a:cubicBezTo>
                      <a:pt x="44945" y="39680"/>
                      <a:pt x="41182" y="42860"/>
                      <a:pt x="43609" y="45906"/>
                    </a:cubicBezTo>
                    <a:cubicBezTo>
                      <a:pt x="43768" y="46108"/>
                      <a:pt x="43940" y="46286"/>
                      <a:pt x="44106" y="46439"/>
                    </a:cubicBezTo>
                    <a:cubicBezTo>
                      <a:pt x="43205" y="47052"/>
                      <a:pt x="42549" y="48131"/>
                      <a:pt x="42481" y="49565"/>
                    </a:cubicBezTo>
                    <a:cubicBezTo>
                      <a:pt x="42297" y="53242"/>
                      <a:pt x="49880" y="49491"/>
                      <a:pt x="48973" y="47316"/>
                    </a:cubicBezTo>
                    <a:cubicBezTo>
                      <a:pt x="48593" y="46862"/>
                      <a:pt x="48170" y="46531"/>
                      <a:pt x="47728" y="46292"/>
                    </a:cubicBezTo>
                    <a:cubicBezTo>
                      <a:pt x="48795" y="45244"/>
                      <a:pt x="49261" y="43467"/>
                      <a:pt x="48249" y="42272"/>
                    </a:cubicBezTo>
                    <a:cubicBezTo>
                      <a:pt x="47986" y="41837"/>
                      <a:pt x="47673" y="41512"/>
                      <a:pt x="47330" y="41285"/>
                    </a:cubicBezTo>
                    <a:close/>
                    <a:moveTo>
                      <a:pt x="64923" y="55246"/>
                    </a:moveTo>
                    <a:cubicBezTo>
                      <a:pt x="64616" y="55050"/>
                      <a:pt x="64212" y="54939"/>
                      <a:pt x="63715" y="54964"/>
                    </a:cubicBezTo>
                    <a:cubicBezTo>
                      <a:pt x="61079" y="55111"/>
                      <a:pt x="62029" y="58610"/>
                      <a:pt x="63881" y="58463"/>
                    </a:cubicBezTo>
                    <a:cubicBezTo>
                      <a:pt x="65842" y="58610"/>
                      <a:pt x="66253" y="56110"/>
                      <a:pt x="64917" y="55246"/>
                    </a:cubicBezTo>
                    <a:close/>
                    <a:moveTo>
                      <a:pt x="29964" y="33588"/>
                    </a:moveTo>
                    <a:cubicBezTo>
                      <a:pt x="29443" y="33257"/>
                      <a:pt x="28769" y="33067"/>
                      <a:pt x="27935" y="33110"/>
                    </a:cubicBezTo>
                    <a:cubicBezTo>
                      <a:pt x="23491" y="33361"/>
                      <a:pt x="25091" y="39263"/>
                      <a:pt x="28211" y="39006"/>
                    </a:cubicBezTo>
                    <a:cubicBezTo>
                      <a:pt x="31521" y="39251"/>
                      <a:pt x="32201" y="35041"/>
                      <a:pt x="29958" y="33588"/>
                    </a:cubicBezTo>
                    <a:close/>
                    <a:moveTo>
                      <a:pt x="2827" y="16833"/>
                    </a:moveTo>
                    <a:cubicBezTo>
                      <a:pt x="2520" y="16637"/>
                      <a:pt x="2116" y="16527"/>
                      <a:pt x="1625" y="16551"/>
                    </a:cubicBezTo>
                    <a:cubicBezTo>
                      <a:pt x="-1010" y="16699"/>
                      <a:pt x="-60" y="20198"/>
                      <a:pt x="1791" y="20045"/>
                    </a:cubicBezTo>
                    <a:cubicBezTo>
                      <a:pt x="3752" y="20192"/>
                      <a:pt x="4157" y="17691"/>
                      <a:pt x="2833" y="16827"/>
                    </a:cubicBezTo>
                    <a:close/>
                    <a:moveTo>
                      <a:pt x="36872" y="40697"/>
                    </a:moveTo>
                    <a:cubicBezTo>
                      <a:pt x="35291" y="39527"/>
                      <a:pt x="32919" y="39833"/>
                      <a:pt x="31576" y="41978"/>
                    </a:cubicBezTo>
                    <a:cubicBezTo>
                      <a:pt x="29633" y="45097"/>
                      <a:pt x="38086" y="45514"/>
                      <a:pt x="38350" y="43167"/>
                    </a:cubicBezTo>
                    <a:cubicBezTo>
                      <a:pt x="38135" y="42064"/>
                      <a:pt x="37583" y="41230"/>
                      <a:pt x="36866" y="40697"/>
                    </a:cubicBezTo>
                    <a:close/>
                    <a:moveTo>
                      <a:pt x="16362" y="27227"/>
                    </a:moveTo>
                    <a:cubicBezTo>
                      <a:pt x="15565" y="26688"/>
                      <a:pt x="14510" y="26449"/>
                      <a:pt x="13836" y="26663"/>
                    </a:cubicBezTo>
                    <a:cubicBezTo>
                      <a:pt x="12298" y="27154"/>
                      <a:pt x="14596" y="31443"/>
                      <a:pt x="16797" y="30487"/>
                    </a:cubicBezTo>
                    <a:cubicBezTo>
                      <a:pt x="17986" y="29115"/>
                      <a:pt x="17385" y="27920"/>
                      <a:pt x="16362" y="27221"/>
                    </a:cubicBezTo>
                    <a:close/>
                    <a:moveTo>
                      <a:pt x="17937" y="31793"/>
                    </a:moveTo>
                    <a:cubicBezTo>
                      <a:pt x="17631" y="31597"/>
                      <a:pt x="17226" y="31486"/>
                      <a:pt x="16729" y="31511"/>
                    </a:cubicBezTo>
                    <a:cubicBezTo>
                      <a:pt x="14094" y="31658"/>
                      <a:pt x="15050" y="35157"/>
                      <a:pt x="16901" y="35010"/>
                    </a:cubicBezTo>
                    <a:cubicBezTo>
                      <a:pt x="18863" y="35157"/>
                      <a:pt x="19273" y="32657"/>
                      <a:pt x="17937" y="31793"/>
                    </a:cubicBezTo>
                    <a:close/>
                    <a:moveTo>
                      <a:pt x="23791" y="35868"/>
                    </a:moveTo>
                    <a:cubicBezTo>
                      <a:pt x="22994" y="35329"/>
                      <a:pt x="21934" y="35084"/>
                      <a:pt x="21259" y="35298"/>
                    </a:cubicBezTo>
                    <a:cubicBezTo>
                      <a:pt x="19721" y="35788"/>
                      <a:pt x="22019" y="40084"/>
                      <a:pt x="24226" y="39128"/>
                    </a:cubicBezTo>
                    <a:cubicBezTo>
                      <a:pt x="25415" y="37755"/>
                      <a:pt x="24815" y="36560"/>
                      <a:pt x="23785" y="35862"/>
                    </a:cubicBezTo>
                    <a:close/>
                    <a:moveTo>
                      <a:pt x="18722" y="39471"/>
                    </a:moveTo>
                    <a:cubicBezTo>
                      <a:pt x="18415" y="39275"/>
                      <a:pt x="18017" y="39159"/>
                      <a:pt x="17520" y="39190"/>
                    </a:cubicBezTo>
                    <a:cubicBezTo>
                      <a:pt x="14884" y="39337"/>
                      <a:pt x="15835" y="42836"/>
                      <a:pt x="17680" y="42689"/>
                    </a:cubicBezTo>
                    <a:cubicBezTo>
                      <a:pt x="19641" y="42836"/>
                      <a:pt x="20046" y="40342"/>
                      <a:pt x="18716" y="39478"/>
                    </a:cubicBezTo>
                    <a:close/>
                    <a:moveTo>
                      <a:pt x="42634" y="57912"/>
                    </a:moveTo>
                    <a:cubicBezTo>
                      <a:pt x="42328" y="57716"/>
                      <a:pt x="41923" y="57599"/>
                      <a:pt x="41433" y="57624"/>
                    </a:cubicBezTo>
                    <a:cubicBezTo>
                      <a:pt x="38797" y="57771"/>
                      <a:pt x="39747" y="61276"/>
                      <a:pt x="41598" y="61123"/>
                    </a:cubicBezTo>
                    <a:cubicBezTo>
                      <a:pt x="43560" y="61270"/>
                      <a:pt x="43965" y="58770"/>
                      <a:pt x="42634" y="57906"/>
                    </a:cubicBezTo>
                    <a:close/>
                    <a:moveTo>
                      <a:pt x="23105" y="54590"/>
                    </a:moveTo>
                    <a:cubicBezTo>
                      <a:pt x="22798" y="54388"/>
                      <a:pt x="22393" y="54271"/>
                      <a:pt x="21903" y="54302"/>
                    </a:cubicBezTo>
                    <a:cubicBezTo>
                      <a:pt x="19267" y="54449"/>
                      <a:pt x="20217" y="57948"/>
                      <a:pt x="22069" y="57801"/>
                    </a:cubicBezTo>
                    <a:cubicBezTo>
                      <a:pt x="24030" y="57948"/>
                      <a:pt x="24435" y="55454"/>
                      <a:pt x="23105" y="54590"/>
                    </a:cubicBezTo>
                    <a:close/>
                  </a:path>
                </a:pathLst>
              </a:custGeom>
              <a:solidFill>
                <a:srgbClr val="DEBC9A"/>
              </a:solidFill>
              <a:ln w="612" cap="flat">
                <a:noFill/>
                <a:prstDash val="solid"/>
                <a:miter/>
              </a:ln>
            </p:spPr>
            <p:txBody>
              <a:bodyPr/>
              <a:lstStyle/>
              <a:p>
                <a:endParaRPr lang="en-US"/>
              </a:p>
            </p:txBody>
          </p:sp>
          <p:sp>
            <p:nvSpPr>
              <p:cNvPr id="1226" name="Freeform 192">
                <a:extLst>
                  <a:ext uri="{FF2B5EF4-FFF2-40B4-BE49-F238E27FC236}">
                    <a16:creationId xmlns:a16="http://schemas.microsoft.com/office/drawing/2014/main" id="{E3872A76-E905-6D39-C459-83325FFD5315}"/>
                  </a:ext>
                </a:extLst>
              </p:cNvPr>
              <p:cNvSpPr/>
              <p:nvPr/>
            </p:nvSpPr>
            <p:spPr>
              <a:xfrm>
                <a:off x="8185095" y="2588530"/>
                <a:ext cx="235386" cy="163570"/>
              </a:xfrm>
              <a:custGeom>
                <a:avLst/>
                <a:gdLst>
                  <a:gd name="csX0" fmla="*/ 19501 w 74433"/>
                  <a:gd name="csY0" fmla="*/ 14908 h 51725"/>
                  <a:gd name="csX1" fmla="*/ 19402 w 74433"/>
                  <a:gd name="csY1" fmla="*/ 14969 h 51725"/>
                  <a:gd name="csX2" fmla="*/ 23001 w 74433"/>
                  <a:gd name="csY2" fmla="*/ 18217 h 51725"/>
                  <a:gd name="csX3" fmla="*/ 19501 w 74433"/>
                  <a:gd name="csY3" fmla="*/ 14908 h 51725"/>
                  <a:gd name="csX4" fmla="*/ 45111 w 74433"/>
                  <a:gd name="csY4" fmla="*/ 1530 h 51725"/>
                  <a:gd name="csX5" fmla="*/ 44345 w 74433"/>
                  <a:gd name="csY5" fmla="*/ 2498 h 51725"/>
                  <a:gd name="csX6" fmla="*/ 47575 w 74433"/>
                  <a:gd name="csY6" fmla="*/ 3840 h 51725"/>
                  <a:gd name="csX7" fmla="*/ 45111 w 74433"/>
                  <a:gd name="csY7" fmla="*/ 1536 h 51725"/>
                  <a:gd name="csX8" fmla="*/ 2196 w 74433"/>
                  <a:gd name="csY8" fmla="*/ 27214 h 51725"/>
                  <a:gd name="csX9" fmla="*/ 1429 w 74433"/>
                  <a:gd name="csY9" fmla="*/ 28182 h 51725"/>
                  <a:gd name="csX10" fmla="*/ 4660 w 74433"/>
                  <a:gd name="csY10" fmla="*/ 29524 h 51725"/>
                  <a:gd name="csX11" fmla="*/ 2196 w 74433"/>
                  <a:gd name="csY11" fmla="*/ 27220 h 51725"/>
                  <a:gd name="csX12" fmla="*/ 32404 w 74433"/>
                  <a:gd name="csY12" fmla="*/ 15723 h 51725"/>
                  <a:gd name="csX13" fmla="*/ 31160 w 74433"/>
                  <a:gd name="csY13" fmla="*/ 17684 h 51725"/>
                  <a:gd name="csX14" fmla="*/ 42500 w 74433"/>
                  <a:gd name="csY14" fmla="*/ 22127 h 51725"/>
                  <a:gd name="csX15" fmla="*/ 32404 w 74433"/>
                  <a:gd name="csY15" fmla="*/ 15723 h 51725"/>
                  <a:gd name="csX16" fmla="*/ 14370 w 74433"/>
                  <a:gd name="csY16" fmla="*/ 26484 h 51725"/>
                  <a:gd name="csX17" fmla="*/ 13070 w 74433"/>
                  <a:gd name="csY17" fmla="*/ 28114 h 51725"/>
                  <a:gd name="csX18" fmla="*/ 18526 w 74433"/>
                  <a:gd name="csY18" fmla="*/ 30370 h 51725"/>
                  <a:gd name="csX19" fmla="*/ 14370 w 74433"/>
                  <a:gd name="csY19" fmla="*/ 26478 h 51725"/>
                  <a:gd name="csX20" fmla="*/ 49519 w 74433"/>
                  <a:gd name="csY20" fmla="*/ 9484 h 51725"/>
                  <a:gd name="csX21" fmla="*/ 48219 w 74433"/>
                  <a:gd name="csY21" fmla="*/ 11108 h 51725"/>
                  <a:gd name="csX22" fmla="*/ 53675 w 74433"/>
                  <a:gd name="csY22" fmla="*/ 13370 h 51725"/>
                  <a:gd name="csX23" fmla="*/ 49519 w 74433"/>
                  <a:gd name="csY23" fmla="*/ 9484 h 51725"/>
                  <a:gd name="csX24" fmla="*/ 65217 w 74433"/>
                  <a:gd name="csY24" fmla="*/ 408 h 51725"/>
                  <a:gd name="csX25" fmla="*/ 63918 w 74433"/>
                  <a:gd name="csY25" fmla="*/ 2038 h 51725"/>
                  <a:gd name="csX26" fmla="*/ 69374 w 74433"/>
                  <a:gd name="csY26" fmla="*/ 4300 h 51725"/>
                  <a:gd name="csX27" fmla="*/ 65217 w 74433"/>
                  <a:gd name="csY27" fmla="*/ 414 h 51725"/>
                  <a:gd name="csX28" fmla="*/ 939 w 74433"/>
                  <a:gd name="csY28" fmla="*/ 40285 h 51725"/>
                  <a:gd name="csX29" fmla="*/ 173 w 74433"/>
                  <a:gd name="csY29" fmla="*/ 41254 h 51725"/>
                  <a:gd name="csX30" fmla="*/ 3410 w 74433"/>
                  <a:gd name="csY30" fmla="*/ 42590 h 51725"/>
                  <a:gd name="csX31" fmla="*/ 939 w 74433"/>
                  <a:gd name="csY31" fmla="*/ 40285 h 51725"/>
                  <a:gd name="csX32" fmla="*/ 6229 w 74433"/>
                  <a:gd name="csY32" fmla="*/ 37233 h 51725"/>
                  <a:gd name="csX33" fmla="*/ 5457 w 74433"/>
                  <a:gd name="csY33" fmla="*/ 38202 h 51725"/>
                  <a:gd name="csX34" fmla="*/ 8693 w 74433"/>
                  <a:gd name="csY34" fmla="*/ 39544 h 51725"/>
                  <a:gd name="csX35" fmla="*/ 6229 w 74433"/>
                  <a:gd name="csY35" fmla="*/ 37240 h 51725"/>
                  <a:gd name="csX36" fmla="*/ 57230 w 74433"/>
                  <a:gd name="csY36" fmla="*/ 9515 h 51725"/>
                  <a:gd name="csX37" fmla="*/ 56464 w 74433"/>
                  <a:gd name="csY37" fmla="*/ 10477 h 51725"/>
                  <a:gd name="csX38" fmla="*/ 59707 w 74433"/>
                  <a:gd name="csY38" fmla="*/ 11819 h 51725"/>
                  <a:gd name="csX39" fmla="*/ 57236 w 74433"/>
                  <a:gd name="csY39" fmla="*/ 9515 h 51725"/>
                  <a:gd name="csX40" fmla="*/ 28003 w 74433"/>
                  <a:gd name="csY40" fmla="*/ 26846 h 51725"/>
                  <a:gd name="csX41" fmla="*/ 27236 w 74433"/>
                  <a:gd name="csY41" fmla="*/ 27808 h 51725"/>
                  <a:gd name="csX42" fmla="*/ 30473 w 74433"/>
                  <a:gd name="csY42" fmla="*/ 29156 h 51725"/>
                  <a:gd name="csX43" fmla="*/ 28003 w 74433"/>
                  <a:gd name="csY43" fmla="*/ 26846 h 51725"/>
                  <a:gd name="csX44" fmla="*/ 18943 w 74433"/>
                  <a:gd name="csY44" fmla="*/ 32527 h 51725"/>
                  <a:gd name="csX45" fmla="*/ 18176 w 74433"/>
                  <a:gd name="csY45" fmla="*/ 33489 h 51725"/>
                  <a:gd name="csX46" fmla="*/ 21413 w 74433"/>
                  <a:gd name="csY46" fmla="*/ 34831 h 51725"/>
                  <a:gd name="csX47" fmla="*/ 18943 w 74433"/>
                  <a:gd name="csY47" fmla="*/ 32521 h 51725"/>
                  <a:gd name="csX48" fmla="*/ 13867 w 74433"/>
                  <a:gd name="csY48" fmla="*/ 39342 h 51725"/>
                  <a:gd name="csX49" fmla="*/ 12574 w 74433"/>
                  <a:gd name="csY49" fmla="*/ 40972 h 51725"/>
                  <a:gd name="csX50" fmla="*/ 18029 w 74433"/>
                  <a:gd name="csY50" fmla="*/ 43227 h 51725"/>
                  <a:gd name="csX51" fmla="*/ 13867 w 74433"/>
                  <a:gd name="csY51" fmla="*/ 39342 h 51725"/>
                  <a:gd name="csX52" fmla="*/ 51578 w 74433"/>
                  <a:gd name="csY52" fmla="*/ 18585 h 51725"/>
                  <a:gd name="csX53" fmla="*/ 54184 w 74433"/>
                  <a:gd name="csY53" fmla="*/ 23929 h 51725"/>
                  <a:gd name="csX54" fmla="*/ 54876 w 74433"/>
                  <a:gd name="csY54" fmla="*/ 23702 h 51725"/>
                  <a:gd name="csX55" fmla="*/ 57010 w 74433"/>
                  <a:gd name="csY55" fmla="*/ 26503 h 51725"/>
                  <a:gd name="csX56" fmla="*/ 57739 w 74433"/>
                  <a:gd name="csY56" fmla="*/ 19670 h 51725"/>
                  <a:gd name="csX57" fmla="*/ 56280 w 74433"/>
                  <a:gd name="csY57" fmla="*/ 20356 h 51725"/>
                  <a:gd name="csX58" fmla="*/ 52866 w 74433"/>
                  <a:gd name="csY58" fmla="*/ 18168 h 51725"/>
                  <a:gd name="csX59" fmla="*/ 51578 w 74433"/>
                  <a:gd name="csY59" fmla="*/ 18579 h 51725"/>
                  <a:gd name="csX60" fmla="*/ 71715 w 74433"/>
                  <a:gd name="csY60" fmla="*/ 8639 h 51725"/>
                  <a:gd name="csX61" fmla="*/ 70949 w 74433"/>
                  <a:gd name="csY61" fmla="*/ 9607 h 51725"/>
                  <a:gd name="csX62" fmla="*/ 74186 w 74433"/>
                  <a:gd name="csY62" fmla="*/ 10943 h 51725"/>
                  <a:gd name="csX63" fmla="*/ 71715 w 74433"/>
                  <a:gd name="csY63" fmla="*/ 8632 h 51725"/>
                  <a:gd name="csX64" fmla="*/ 37222 w 74433"/>
                  <a:gd name="csY64" fmla="*/ 31025 h 51725"/>
                  <a:gd name="csX65" fmla="*/ 35929 w 74433"/>
                  <a:gd name="csY65" fmla="*/ 32656 h 51725"/>
                  <a:gd name="csX66" fmla="*/ 41378 w 74433"/>
                  <a:gd name="csY66" fmla="*/ 34917 h 51725"/>
                  <a:gd name="csX67" fmla="*/ 37222 w 74433"/>
                  <a:gd name="csY67" fmla="*/ 31025 h 51725"/>
                  <a:gd name="csX68" fmla="*/ 10496 w 74433"/>
                  <a:gd name="csY68" fmla="*/ 48430 h 51725"/>
                  <a:gd name="csX69" fmla="*/ 9729 w 74433"/>
                  <a:gd name="csY69" fmla="*/ 49398 h 51725"/>
                  <a:gd name="csX70" fmla="*/ 12960 w 74433"/>
                  <a:gd name="csY70" fmla="*/ 50740 h 51725"/>
                  <a:gd name="csX71" fmla="*/ 10489 w 74433"/>
                  <a:gd name="csY71" fmla="*/ 48430 h 51725"/>
                  <a:gd name="csX72" fmla="*/ 46595 w 74433"/>
                  <a:gd name="csY72" fmla="*/ 27808 h 51725"/>
                  <a:gd name="csX73" fmla="*/ 45498 w 74433"/>
                  <a:gd name="csY73" fmla="*/ 33140 h 51725"/>
                  <a:gd name="csX74" fmla="*/ 49464 w 74433"/>
                  <a:gd name="csY74" fmla="*/ 27520 h 51725"/>
                  <a:gd name="csX75" fmla="*/ 46595 w 74433"/>
                  <a:gd name="csY75" fmla="*/ 27808 h 51725"/>
                  <a:gd name="csX76" fmla="*/ 25667 w 74433"/>
                  <a:gd name="csY76" fmla="*/ 40616 h 51725"/>
                  <a:gd name="csX77" fmla="*/ 24080 w 74433"/>
                  <a:gd name="csY77" fmla="*/ 42657 h 51725"/>
                  <a:gd name="csX78" fmla="*/ 28806 w 74433"/>
                  <a:gd name="csY78" fmla="*/ 41609 h 51725"/>
                  <a:gd name="csX79" fmla="*/ 25667 w 74433"/>
                  <a:gd name="csY79" fmla="*/ 40616 h 51725"/>
                  <a:gd name="csX80" fmla="*/ 30473 w 74433"/>
                  <a:gd name="csY80" fmla="*/ 41137 h 51725"/>
                  <a:gd name="csX81" fmla="*/ 29707 w 74433"/>
                  <a:gd name="csY81" fmla="*/ 42105 h 51725"/>
                  <a:gd name="csX82" fmla="*/ 32943 w 74433"/>
                  <a:gd name="csY82" fmla="*/ 43442 h 51725"/>
                  <a:gd name="csX83" fmla="*/ 30473 w 74433"/>
                  <a:gd name="csY83" fmla="*/ 41131 h 51725"/>
                  <a:gd name="csX84" fmla="*/ 36652 w 74433"/>
                  <a:gd name="csY84" fmla="*/ 37577 h 51725"/>
                  <a:gd name="csX85" fmla="*/ 35064 w 74433"/>
                  <a:gd name="csY85" fmla="*/ 39624 h 51725"/>
                  <a:gd name="csX86" fmla="*/ 39797 w 74433"/>
                  <a:gd name="csY86" fmla="*/ 38569 h 51725"/>
                  <a:gd name="csX87" fmla="*/ 36658 w 74433"/>
                  <a:gd name="csY87" fmla="*/ 37577 h 51725"/>
                  <a:gd name="csX88" fmla="*/ 37749 w 74433"/>
                  <a:gd name="csY88" fmla="*/ 43699 h 51725"/>
                  <a:gd name="csX89" fmla="*/ 36983 w 74433"/>
                  <a:gd name="csY89" fmla="*/ 44661 h 51725"/>
                  <a:gd name="csX90" fmla="*/ 40220 w 74433"/>
                  <a:gd name="csY90" fmla="*/ 46003 h 51725"/>
                  <a:gd name="csX91" fmla="*/ 37755 w 74433"/>
                  <a:gd name="csY91" fmla="*/ 43699 h 51725"/>
                  <a:gd name="csX92" fmla="*/ 64629 w 74433"/>
                  <a:gd name="csY92" fmla="*/ 29928 h 51725"/>
                  <a:gd name="csX93" fmla="*/ 63857 w 74433"/>
                  <a:gd name="csY93" fmla="*/ 30897 h 51725"/>
                  <a:gd name="csX94" fmla="*/ 67099 w 74433"/>
                  <a:gd name="csY94" fmla="*/ 32239 h 51725"/>
                  <a:gd name="csX95" fmla="*/ 64629 w 74433"/>
                  <a:gd name="csY95" fmla="*/ 29928 h 51725"/>
                  <a:gd name="csX96" fmla="*/ 53295 w 74433"/>
                  <a:gd name="csY96" fmla="*/ 46181 h 51725"/>
                  <a:gd name="csX97" fmla="*/ 52522 w 74433"/>
                  <a:gd name="csY97" fmla="*/ 47149 h 51725"/>
                  <a:gd name="csX98" fmla="*/ 55759 w 74433"/>
                  <a:gd name="csY98" fmla="*/ 48485 h 51725"/>
                  <a:gd name="csX99" fmla="*/ 53295 w 74433"/>
                  <a:gd name="csY99" fmla="*/ 46181 h 51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4433" h="51725">
                    <a:moveTo>
                      <a:pt x="19501" y="14908"/>
                    </a:moveTo>
                    <a:cubicBezTo>
                      <a:pt x="19470" y="14926"/>
                      <a:pt x="19439" y="14951"/>
                      <a:pt x="19402" y="14969"/>
                    </a:cubicBezTo>
                    <a:cubicBezTo>
                      <a:pt x="17753" y="17745"/>
                      <a:pt x="21572" y="18971"/>
                      <a:pt x="23001" y="18217"/>
                    </a:cubicBezTo>
                    <a:cubicBezTo>
                      <a:pt x="24405" y="17476"/>
                      <a:pt x="21499" y="13756"/>
                      <a:pt x="19501" y="14908"/>
                    </a:cubicBezTo>
                    <a:close/>
                    <a:moveTo>
                      <a:pt x="45111" y="1530"/>
                    </a:moveTo>
                    <a:cubicBezTo>
                      <a:pt x="44805" y="1726"/>
                      <a:pt x="44529" y="2032"/>
                      <a:pt x="44345" y="2498"/>
                    </a:cubicBezTo>
                    <a:cubicBezTo>
                      <a:pt x="43352" y="4943"/>
                      <a:pt x="46926" y="5581"/>
                      <a:pt x="47575" y="3840"/>
                    </a:cubicBezTo>
                    <a:cubicBezTo>
                      <a:pt x="48544" y="2124"/>
                      <a:pt x="46460" y="696"/>
                      <a:pt x="45111" y="1536"/>
                    </a:cubicBezTo>
                    <a:close/>
                    <a:moveTo>
                      <a:pt x="2196" y="27214"/>
                    </a:moveTo>
                    <a:cubicBezTo>
                      <a:pt x="1889" y="27410"/>
                      <a:pt x="1613" y="27716"/>
                      <a:pt x="1429" y="28182"/>
                    </a:cubicBezTo>
                    <a:cubicBezTo>
                      <a:pt x="436" y="30627"/>
                      <a:pt x="4010" y="31264"/>
                      <a:pt x="4660" y="29524"/>
                    </a:cubicBezTo>
                    <a:cubicBezTo>
                      <a:pt x="5629" y="27814"/>
                      <a:pt x="3544" y="26380"/>
                      <a:pt x="2196" y="27220"/>
                    </a:cubicBezTo>
                    <a:close/>
                    <a:moveTo>
                      <a:pt x="32404" y="15723"/>
                    </a:moveTo>
                    <a:cubicBezTo>
                      <a:pt x="31828" y="16066"/>
                      <a:pt x="31386" y="16697"/>
                      <a:pt x="31160" y="17684"/>
                    </a:cubicBezTo>
                    <a:cubicBezTo>
                      <a:pt x="29836" y="23426"/>
                      <a:pt x="40698" y="25933"/>
                      <a:pt x="42500" y="22127"/>
                    </a:cubicBezTo>
                    <a:cubicBezTo>
                      <a:pt x="41170" y="18977"/>
                      <a:pt x="35175" y="14056"/>
                      <a:pt x="32404" y="15723"/>
                    </a:cubicBezTo>
                    <a:close/>
                    <a:moveTo>
                      <a:pt x="14370" y="26484"/>
                    </a:moveTo>
                    <a:cubicBezTo>
                      <a:pt x="13843" y="26809"/>
                      <a:pt x="13383" y="27342"/>
                      <a:pt x="13070" y="28114"/>
                    </a:cubicBezTo>
                    <a:cubicBezTo>
                      <a:pt x="11403" y="32239"/>
                      <a:pt x="17429" y="33305"/>
                      <a:pt x="18526" y="30370"/>
                    </a:cubicBezTo>
                    <a:cubicBezTo>
                      <a:pt x="20163" y="27483"/>
                      <a:pt x="16644" y="25069"/>
                      <a:pt x="14370" y="26478"/>
                    </a:cubicBezTo>
                    <a:close/>
                    <a:moveTo>
                      <a:pt x="49519" y="9484"/>
                    </a:moveTo>
                    <a:cubicBezTo>
                      <a:pt x="48992" y="9809"/>
                      <a:pt x="48538" y="10336"/>
                      <a:pt x="48219" y="11108"/>
                    </a:cubicBezTo>
                    <a:cubicBezTo>
                      <a:pt x="46552" y="15233"/>
                      <a:pt x="52571" y="16299"/>
                      <a:pt x="53675" y="13370"/>
                    </a:cubicBezTo>
                    <a:cubicBezTo>
                      <a:pt x="55305" y="10483"/>
                      <a:pt x="51793" y="8075"/>
                      <a:pt x="49519" y="9484"/>
                    </a:cubicBezTo>
                    <a:close/>
                    <a:moveTo>
                      <a:pt x="65217" y="408"/>
                    </a:moveTo>
                    <a:cubicBezTo>
                      <a:pt x="64696" y="733"/>
                      <a:pt x="64231" y="1266"/>
                      <a:pt x="63918" y="2038"/>
                    </a:cubicBezTo>
                    <a:cubicBezTo>
                      <a:pt x="62251" y="6163"/>
                      <a:pt x="68276" y="7229"/>
                      <a:pt x="69374" y="4300"/>
                    </a:cubicBezTo>
                    <a:cubicBezTo>
                      <a:pt x="71010" y="1413"/>
                      <a:pt x="67492" y="-995"/>
                      <a:pt x="65217" y="414"/>
                    </a:cubicBezTo>
                    <a:close/>
                    <a:moveTo>
                      <a:pt x="939" y="40285"/>
                    </a:moveTo>
                    <a:cubicBezTo>
                      <a:pt x="627" y="40482"/>
                      <a:pt x="357" y="40788"/>
                      <a:pt x="173" y="41254"/>
                    </a:cubicBezTo>
                    <a:cubicBezTo>
                      <a:pt x="-820" y="43699"/>
                      <a:pt x="2760" y="44330"/>
                      <a:pt x="3410" y="42590"/>
                    </a:cubicBezTo>
                    <a:cubicBezTo>
                      <a:pt x="4378" y="40880"/>
                      <a:pt x="2288" y="39452"/>
                      <a:pt x="939" y="40285"/>
                    </a:cubicBezTo>
                    <a:close/>
                    <a:moveTo>
                      <a:pt x="6229" y="37233"/>
                    </a:moveTo>
                    <a:cubicBezTo>
                      <a:pt x="5917" y="37430"/>
                      <a:pt x="5641" y="37742"/>
                      <a:pt x="5457" y="38202"/>
                    </a:cubicBezTo>
                    <a:cubicBezTo>
                      <a:pt x="4470" y="40647"/>
                      <a:pt x="8038" y="41278"/>
                      <a:pt x="8693" y="39544"/>
                    </a:cubicBezTo>
                    <a:cubicBezTo>
                      <a:pt x="9662" y="37834"/>
                      <a:pt x="7578" y="36400"/>
                      <a:pt x="6229" y="37240"/>
                    </a:cubicBezTo>
                    <a:close/>
                    <a:moveTo>
                      <a:pt x="57230" y="9515"/>
                    </a:moveTo>
                    <a:cubicBezTo>
                      <a:pt x="56917" y="9711"/>
                      <a:pt x="56648" y="10017"/>
                      <a:pt x="56464" y="10477"/>
                    </a:cubicBezTo>
                    <a:cubicBezTo>
                      <a:pt x="55471" y="12922"/>
                      <a:pt x="59051" y="13560"/>
                      <a:pt x="59707" y="11819"/>
                    </a:cubicBezTo>
                    <a:cubicBezTo>
                      <a:pt x="60675" y="10109"/>
                      <a:pt x="58585" y="8675"/>
                      <a:pt x="57236" y="9515"/>
                    </a:cubicBezTo>
                    <a:close/>
                    <a:moveTo>
                      <a:pt x="28003" y="26846"/>
                    </a:moveTo>
                    <a:cubicBezTo>
                      <a:pt x="27696" y="27042"/>
                      <a:pt x="27420" y="27348"/>
                      <a:pt x="27236" y="27808"/>
                    </a:cubicBezTo>
                    <a:cubicBezTo>
                      <a:pt x="26243" y="30253"/>
                      <a:pt x="29817" y="30891"/>
                      <a:pt x="30473" y="29156"/>
                    </a:cubicBezTo>
                    <a:cubicBezTo>
                      <a:pt x="31442" y="27447"/>
                      <a:pt x="29351" y="26012"/>
                      <a:pt x="28003" y="26846"/>
                    </a:cubicBezTo>
                    <a:close/>
                    <a:moveTo>
                      <a:pt x="18943" y="32527"/>
                    </a:moveTo>
                    <a:cubicBezTo>
                      <a:pt x="18636" y="32723"/>
                      <a:pt x="18360" y="33029"/>
                      <a:pt x="18176" y="33489"/>
                    </a:cubicBezTo>
                    <a:cubicBezTo>
                      <a:pt x="17183" y="35934"/>
                      <a:pt x="20757" y="36572"/>
                      <a:pt x="21413" y="34831"/>
                    </a:cubicBezTo>
                    <a:cubicBezTo>
                      <a:pt x="22382" y="33121"/>
                      <a:pt x="20291" y="31687"/>
                      <a:pt x="18943" y="32521"/>
                    </a:cubicBezTo>
                    <a:close/>
                    <a:moveTo>
                      <a:pt x="13867" y="39342"/>
                    </a:moveTo>
                    <a:cubicBezTo>
                      <a:pt x="13340" y="39666"/>
                      <a:pt x="12886" y="40200"/>
                      <a:pt x="12574" y="40972"/>
                    </a:cubicBezTo>
                    <a:cubicBezTo>
                      <a:pt x="10906" y="45096"/>
                      <a:pt x="16926" y="46162"/>
                      <a:pt x="18029" y="43227"/>
                    </a:cubicBezTo>
                    <a:cubicBezTo>
                      <a:pt x="19666" y="40341"/>
                      <a:pt x="16141" y="37932"/>
                      <a:pt x="13867" y="39342"/>
                    </a:cubicBezTo>
                    <a:close/>
                    <a:moveTo>
                      <a:pt x="51578" y="18585"/>
                    </a:moveTo>
                    <a:cubicBezTo>
                      <a:pt x="49120" y="20068"/>
                      <a:pt x="50389" y="24830"/>
                      <a:pt x="54184" y="23929"/>
                    </a:cubicBezTo>
                    <a:cubicBezTo>
                      <a:pt x="54441" y="23867"/>
                      <a:pt x="54668" y="23794"/>
                      <a:pt x="54876" y="23702"/>
                    </a:cubicBezTo>
                    <a:cubicBezTo>
                      <a:pt x="55048" y="24781"/>
                      <a:pt x="55747" y="25829"/>
                      <a:pt x="57010" y="26503"/>
                    </a:cubicBezTo>
                    <a:cubicBezTo>
                      <a:pt x="60258" y="28231"/>
                      <a:pt x="60099" y="19780"/>
                      <a:pt x="57739" y="19670"/>
                    </a:cubicBezTo>
                    <a:cubicBezTo>
                      <a:pt x="57169" y="19823"/>
                      <a:pt x="56691" y="20062"/>
                      <a:pt x="56280" y="20356"/>
                    </a:cubicBezTo>
                    <a:cubicBezTo>
                      <a:pt x="55790" y="18953"/>
                      <a:pt x="54374" y="17770"/>
                      <a:pt x="52866" y="18168"/>
                    </a:cubicBezTo>
                    <a:cubicBezTo>
                      <a:pt x="52357" y="18223"/>
                      <a:pt x="51928" y="18364"/>
                      <a:pt x="51578" y="18579"/>
                    </a:cubicBezTo>
                    <a:close/>
                    <a:moveTo>
                      <a:pt x="71715" y="8639"/>
                    </a:moveTo>
                    <a:cubicBezTo>
                      <a:pt x="71403" y="8835"/>
                      <a:pt x="71133" y="9147"/>
                      <a:pt x="70949" y="9607"/>
                    </a:cubicBezTo>
                    <a:cubicBezTo>
                      <a:pt x="69956" y="12052"/>
                      <a:pt x="73530" y="12683"/>
                      <a:pt x="74186" y="10943"/>
                    </a:cubicBezTo>
                    <a:cubicBezTo>
                      <a:pt x="75154" y="9233"/>
                      <a:pt x="73064" y="7799"/>
                      <a:pt x="71715" y="8632"/>
                    </a:cubicBezTo>
                    <a:close/>
                    <a:moveTo>
                      <a:pt x="37222" y="31025"/>
                    </a:moveTo>
                    <a:cubicBezTo>
                      <a:pt x="36695" y="31350"/>
                      <a:pt x="36241" y="31883"/>
                      <a:pt x="35929" y="32656"/>
                    </a:cubicBezTo>
                    <a:cubicBezTo>
                      <a:pt x="34261" y="36780"/>
                      <a:pt x="40281" y="37846"/>
                      <a:pt x="41378" y="34917"/>
                    </a:cubicBezTo>
                    <a:cubicBezTo>
                      <a:pt x="43015" y="32031"/>
                      <a:pt x="39496" y="29616"/>
                      <a:pt x="37222" y="31025"/>
                    </a:cubicBezTo>
                    <a:close/>
                    <a:moveTo>
                      <a:pt x="10496" y="48430"/>
                    </a:moveTo>
                    <a:cubicBezTo>
                      <a:pt x="10183" y="48626"/>
                      <a:pt x="9919" y="48939"/>
                      <a:pt x="9729" y="49398"/>
                    </a:cubicBezTo>
                    <a:cubicBezTo>
                      <a:pt x="8736" y="51843"/>
                      <a:pt x="12310" y="52481"/>
                      <a:pt x="12960" y="50740"/>
                    </a:cubicBezTo>
                    <a:cubicBezTo>
                      <a:pt x="13928" y="49031"/>
                      <a:pt x="11838" y="47597"/>
                      <a:pt x="10489" y="48430"/>
                    </a:cubicBezTo>
                    <a:close/>
                    <a:moveTo>
                      <a:pt x="46595" y="27808"/>
                    </a:moveTo>
                    <a:cubicBezTo>
                      <a:pt x="44866" y="28740"/>
                      <a:pt x="44124" y="31013"/>
                      <a:pt x="45498" y="33140"/>
                    </a:cubicBezTo>
                    <a:cubicBezTo>
                      <a:pt x="47496" y="36228"/>
                      <a:pt x="51468" y="28764"/>
                      <a:pt x="49464" y="27520"/>
                    </a:cubicBezTo>
                    <a:cubicBezTo>
                      <a:pt x="48372" y="27244"/>
                      <a:pt x="47379" y="27385"/>
                      <a:pt x="46595" y="27808"/>
                    </a:cubicBezTo>
                    <a:close/>
                    <a:moveTo>
                      <a:pt x="25667" y="40616"/>
                    </a:moveTo>
                    <a:cubicBezTo>
                      <a:pt x="24840" y="41107"/>
                      <a:pt x="24172" y="41958"/>
                      <a:pt x="24080" y="42657"/>
                    </a:cubicBezTo>
                    <a:cubicBezTo>
                      <a:pt x="23865" y="44257"/>
                      <a:pt x="28726" y="44011"/>
                      <a:pt x="28806" y="41609"/>
                    </a:cubicBezTo>
                    <a:cubicBezTo>
                      <a:pt x="28070" y="39948"/>
                      <a:pt x="26734" y="39985"/>
                      <a:pt x="25667" y="40616"/>
                    </a:cubicBezTo>
                    <a:close/>
                    <a:moveTo>
                      <a:pt x="30473" y="41137"/>
                    </a:moveTo>
                    <a:cubicBezTo>
                      <a:pt x="30160" y="41333"/>
                      <a:pt x="29891" y="41652"/>
                      <a:pt x="29707" y="42105"/>
                    </a:cubicBezTo>
                    <a:cubicBezTo>
                      <a:pt x="28714" y="44551"/>
                      <a:pt x="32288" y="45182"/>
                      <a:pt x="32943" y="43442"/>
                    </a:cubicBezTo>
                    <a:cubicBezTo>
                      <a:pt x="33912" y="41732"/>
                      <a:pt x="31828" y="40298"/>
                      <a:pt x="30473" y="41131"/>
                    </a:cubicBezTo>
                    <a:close/>
                    <a:moveTo>
                      <a:pt x="36652" y="37577"/>
                    </a:moveTo>
                    <a:cubicBezTo>
                      <a:pt x="35824" y="38067"/>
                      <a:pt x="35156" y="38925"/>
                      <a:pt x="35064" y="39624"/>
                    </a:cubicBezTo>
                    <a:cubicBezTo>
                      <a:pt x="34850" y="41223"/>
                      <a:pt x="39723" y="40978"/>
                      <a:pt x="39797" y="38569"/>
                    </a:cubicBezTo>
                    <a:cubicBezTo>
                      <a:pt x="39061" y="36909"/>
                      <a:pt x="37725" y="36945"/>
                      <a:pt x="36658" y="37577"/>
                    </a:cubicBezTo>
                    <a:close/>
                    <a:moveTo>
                      <a:pt x="37749" y="43699"/>
                    </a:moveTo>
                    <a:cubicBezTo>
                      <a:pt x="37437" y="43895"/>
                      <a:pt x="37167" y="44201"/>
                      <a:pt x="36983" y="44661"/>
                    </a:cubicBezTo>
                    <a:cubicBezTo>
                      <a:pt x="35990" y="47106"/>
                      <a:pt x="39564" y="47744"/>
                      <a:pt x="40220" y="46003"/>
                    </a:cubicBezTo>
                    <a:cubicBezTo>
                      <a:pt x="41188" y="44293"/>
                      <a:pt x="39104" y="42865"/>
                      <a:pt x="37755" y="43699"/>
                    </a:cubicBezTo>
                    <a:close/>
                    <a:moveTo>
                      <a:pt x="64629" y="29928"/>
                    </a:moveTo>
                    <a:cubicBezTo>
                      <a:pt x="64322" y="30125"/>
                      <a:pt x="64047" y="30437"/>
                      <a:pt x="63857" y="30897"/>
                    </a:cubicBezTo>
                    <a:cubicBezTo>
                      <a:pt x="62864" y="33342"/>
                      <a:pt x="66443" y="33979"/>
                      <a:pt x="67099" y="32239"/>
                    </a:cubicBezTo>
                    <a:cubicBezTo>
                      <a:pt x="68068" y="30529"/>
                      <a:pt x="65978" y="29095"/>
                      <a:pt x="64629" y="29928"/>
                    </a:cubicBezTo>
                    <a:close/>
                    <a:moveTo>
                      <a:pt x="53295" y="46181"/>
                    </a:moveTo>
                    <a:cubicBezTo>
                      <a:pt x="52982" y="46377"/>
                      <a:pt x="52706" y="46690"/>
                      <a:pt x="52522" y="47149"/>
                    </a:cubicBezTo>
                    <a:cubicBezTo>
                      <a:pt x="51529" y="49594"/>
                      <a:pt x="55109" y="50226"/>
                      <a:pt x="55759" y="48485"/>
                    </a:cubicBezTo>
                    <a:cubicBezTo>
                      <a:pt x="56728" y="46775"/>
                      <a:pt x="54643" y="45347"/>
                      <a:pt x="53295" y="46181"/>
                    </a:cubicBezTo>
                    <a:close/>
                  </a:path>
                </a:pathLst>
              </a:custGeom>
              <a:solidFill>
                <a:srgbClr val="DEBC9A"/>
              </a:solidFill>
              <a:ln w="612" cap="flat">
                <a:noFill/>
                <a:prstDash val="solid"/>
                <a:miter/>
              </a:ln>
            </p:spPr>
            <p:txBody>
              <a:bodyPr/>
              <a:lstStyle/>
              <a:p>
                <a:endParaRPr lang="en-US"/>
              </a:p>
            </p:txBody>
          </p:sp>
          <p:sp>
            <p:nvSpPr>
              <p:cNvPr id="1227" name="Freeform 639">
                <a:extLst>
                  <a:ext uri="{FF2B5EF4-FFF2-40B4-BE49-F238E27FC236}">
                    <a16:creationId xmlns:a16="http://schemas.microsoft.com/office/drawing/2014/main" id="{7655C7AC-15B2-6456-F0A1-260DD8BDE5E2}"/>
                  </a:ext>
                </a:extLst>
              </p:cNvPr>
              <p:cNvSpPr/>
              <p:nvPr/>
            </p:nvSpPr>
            <p:spPr>
              <a:xfrm>
                <a:off x="7941004" y="3220474"/>
                <a:ext cx="112583" cy="76483"/>
              </a:xfrm>
              <a:custGeom>
                <a:avLst/>
                <a:gdLst>
                  <a:gd name="csX0" fmla="*/ 31880 w 35601"/>
                  <a:gd name="csY0" fmla="*/ 23818 h 24186"/>
                  <a:gd name="csX1" fmla="*/ 439 w 35601"/>
                  <a:gd name="csY1" fmla="*/ 10881 h 24186"/>
                  <a:gd name="csX2" fmla="*/ 15415 w 35601"/>
                  <a:gd name="csY2" fmla="*/ 316 h 24186"/>
                  <a:gd name="csX3" fmla="*/ 31684 w 35601"/>
                  <a:gd name="csY3" fmla="*/ 4759 h 24186"/>
                  <a:gd name="csX4" fmla="*/ 31886 w 35601"/>
                  <a:gd name="csY4" fmla="*/ 23818 h 24186"/>
                </a:gdLst>
                <a:ahLst/>
                <a:cxnLst>
                  <a:cxn ang="0">
                    <a:pos x="csX0" y="csY0"/>
                  </a:cxn>
                  <a:cxn ang="0">
                    <a:pos x="csX1" y="csY1"/>
                  </a:cxn>
                  <a:cxn ang="0">
                    <a:pos x="csX2" y="csY2"/>
                  </a:cxn>
                  <a:cxn ang="0">
                    <a:pos x="csX3" y="csY3"/>
                  </a:cxn>
                  <a:cxn ang="0">
                    <a:pos x="csX4" y="csY4"/>
                  </a:cxn>
                </a:cxnLst>
                <a:rect l="l" t="t" r="r" b="b"/>
                <a:pathLst>
                  <a:path w="35601" h="24186">
                    <a:moveTo>
                      <a:pt x="31880" y="23818"/>
                    </a:moveTo>
                    <a:cubicBezTo>
                      <a:pt x="19620" y="19890"/>
                      <a:pt x="3259" y="17690"/>
                      <a:pt x="439" y="10881"/>
                    </a:cubicBezTo>
                    <a:cubicBezTo>
                      <a:pt x="-2387" y="4073"/>
                      <a:pt x="9101" y="1015"/>
                      <a:pt x="15415" y="316"/>
                    </a:cubicBezTo>
                    <a:cubicBezTo>
                      <a:pt x="21729" y="-383"/>
                      <a:pt x="27589" y="-321"/>
                      <a:pt x="31684" y="4759"/>
                    </a:cubicBezTo>
                    <a:cubicBezTo>
                      <a:pt x="35778" y="9839"/>
                      <a:pt x="37844" y="26895"/>
                      <a:pt x="31886" y="23818"/>
                    </a:cubicBezTo>
                    <a:close/>
                  </a:path>
                </a:pathLst>
              </a:custGeom>
              <a:solidFill>
                <a:srgbClr val="DEBC9A"/>
              </a:solidFill>
              <a:ln w="612" cap="flat">
                <a:noFill/>
                <a:prstDash val="solid"/>
                <a:miter/>
              </a:ln>
            </p:spPr>
            <p:txBody>
              <a:bodyPr/>
              <a:lstStyle/>
              <a:p>
                <a:endParaRPr lang="en-US"/>
              </a:p>
            </p:txBody>
          </p:sp>
          <p:sp>
            <p:nvSpPr>
              <p:cNvPr id="1228" name="Freeform 640">
                <a:extLst>
                  <a:ext uri="{FF2B5EF4-FFF2-40B4-BE49-F238E27FC236}">
                    <a16:creationId xmlns:a16="http://schemas.microsoft.com/office/drawing/2014/main" id="{F9912E37-D315-FA77-CDF5-CBE658BB7127}"/>
                  </a:ext>
                </a:extLst>
              </p:cNvPr>
              <p:cNvSpPr/>
              <p:nvPr/>
            </p:nvSpPr>
            <p:spPr>
              <a:xfrm>
                <a:off x="8405266" y="2726200"/>
                <a:ext cx="68416" cy="119188"/>
              </a:xfrm>
              <a:custGeom>
                <a:avLst/>
                <a:gdLst>
                  <a:gd name="csX0" fmla="*/ 20752 w 21634"/>
                  <a:gd name="csY0" fmla="*/ 2078 h 37690"/>
                  <a:gd name="csX1" fmla="*/ 18116 w 21634"/>
                  <a:gd name="csY1" fmla="*/ 35508 h 37690"/>
                  <a:gd name="csX2" fmla="*/ 2920 w 21634"/>
                  <a:gd name="csY2" fmla="*/ 28656 h 37690"/>
                  <a:gd name="csX3" fmla="*/ 2074 w 21634"/>
                  <a:gd name="csY3" fmla="*/ 12582 h 37690"/>
                  <a:gd name="csX4" fmla="*/ 20752 w 21634"/>
                  <a:gd name="csY4" fmla="*/ 2078 h 37690"/>
                </a:gdLst>
                <a:ahLst/>
                <a:cxnLst>
                  <a:cxn ang="0">
                    <a:pos x="csX0" y="csY0"/>
                  </a:cxn>
                  <a:cxn ang="0">
                    <a:pos x="csX1" y="csY1"/>
                  </a:cxn>
                  <a:cxn ang="0">
                    <a:pos x="csX2" y="csY2"/>
                  </a:cxn>
                  <a:cxn ang="0">
                    <a:pos x="csX3" y="csY3"/>
                  </a:cxn>
                  <a:cxn ang="0">
                    <a:pos x="csX4" y="csY4"/>
                  </a:cxn>
                </a:cxnLst>
                <a:rect l="l" t="t" r="r" b="b"/>
                <a:pathLst>
                  <a:path w="21634" h="37690">
                    <a:moveTo>
                      <a:pt x="20752" y="2078"/>
                    </a:moveTo>
                    <a:cubicBezTo>
                      <a:pt x="20819" y="14506"/>
                      <a:pt x="23909" y="29441"/>
                      <a:pt x="18116" y="35508"/>
                    </a:cubicBezTo>
                    <a:cubicBezTo>
                      <a:pt x="12323" y="41575"/>
                      <a:pt x="5636" y="33583"/>
                      <a:pt x="2920" y="28656"/>
                    </a:cubicBezTo>
                    <a:cubicBezTo>
                      <a:pt x="211" y="23729"/>
                      <a:pt x="-1610" y="18777"/>
                      <a:pt x="2074" y="12582"/>
                    </a:cubicBezTo>
                    <a:cubicBezTo>
                      <a:pt x="5758" y="6386"/>
                      <a:pt x="21862" y="-4590"/>
                      <a:pt x="20752" y="2078"/>
                    </a:cubicBezTo>
                    <a:close/>
                  </a:path>
                </a:pathLst>
              </a:custGeom>
              <a:solidFill>
                <a:srgbClr val="DEBC9A"/>
              </a:solidFill>
              <a:ln w="612" cap="flat">
                <a:noFill/>
                <a:prstDash val="solid"/>
                <a:miter/>
              </a:ln>
            </p:spPr>
            <p:txBody>
              <a:bodyPr/>
              <a:lstStyle/>
              <a:p>
                <a:endParaRPr lang="en-US"/>
              </a:p>
            </p:txBody>
          </p:sp>
          <p:sp>
            <p:nvSpPr>
              <p:cNvPr id="1229" name="Freeform 641">
                <a:extLst>
                  <a:ext uri="{FF2B5EF4-FFF2-40B4-BE49-F238E27FC236}">
                    <a16:creationId xmlns:a16="http://schemas.microsoft.com/office/drawing/2014/main" id="{96EC26E6-018F-7135-9CB1-EFF06AAE6199}"/>
                  </a:ext>
                </a:extLst>
              </p:cNvPr>
              <p:cNvSpPr/>
              <p:nvPr/>
            </p:nvSpPr>
            <p:spPr>
              <a:xfrm>
                <a:off x="8064879" y="3249390"/>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6" y="11811"/>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1230" name="Freeform 642">
                <a:extLst>
                  <a:ext uri="{FF2B5EF4-FFF2-40B4-BE49-F238E27FC236}">
                    <a16:creationId xmlns:a16="http://schemas.microsoft.com/office/drawing/2014/main" id="{FDA47403-7EBB-8C7B-FBC7-8020CED8C989}"/>
                  </a:ext>
                </a:extLst>
              </p:cNvPr>
              <p:cNvSpPr/>
              <p:nvPr/>
            </p:nvSpPr>
            <p:spPr>
              <a:xfrm>
                <a:off x="8396201" y="2356777"/>
                <a:ext cx="57314" cy="66996"/>
              </a:xfrm>
              <a:custGeom>
                <a:avLst/>
                <a:gdLst>
                  <a:gd name="csX0" fmla="*/ 453 w 18123"/>
                  <a:gd name="csY0" fmla="*/ 7654 h 21186"/>
                  <a:gd name="csX1" fmla="*/ 15330 w 18123"/>
                  <a:gd name="csY1" fmla="*/ 1305 h 21186"/>
                  <a:gd name="csX2" fmla="*/ 13509 w 18123"/>
                  <a:gd name="csY2" fmla="*/ 21185 h 21186"/>
                  <a:gd name="csX3" fmla="*/ 446 w 18123"/>
                  <a:gd name="csY3" fmla="*/ 7654 h 21186"/>
                </a:gdLst>
                <a:ahLst/>
                <a:cxnLst>
                  <a:cxn ang="0">
                    <a:pos x="csX0" y="csY0"/>
                  </a:cxn>
                  <a:cxn ang="0">
                    <a:pos x="csX1" y="csY1"/>
                  </a:cxn>
                  <a:cxn ang="0">
                    <a:pos x="csX2" y="csY2"/>
                  </a:cxn>
                  <a:cxn ang="0">
                    <a:pos x="csX3" y="csY3"/>
                  </a:cxn>
                </a:cxnLst>
                <a:rect l="l" t="t" r="r" b="b"/>
                <a:pathLst>
                  <a:path w="18123" h="21186">
                    <a:moveTo>
                      <a:pt x="453" y="7654"/>
                    </a:moveTo>
                    <a:cubicBezTo>
                      <a:pt x="1752" y="1513"/>
                      <a:pt x="12075" y="-2084"/>
                      <a:pt x="15330" y="1305"/>
                    </a:cubicBezTo>
                    <a:cubicBezTo>
                      <a:pt x="18591" y="4694"/>
                      <a:pt x="20123" y="21069"/>
                      <a:pt x="13509" y="21185"/>
                    </a:cubicBezTo>
                    <a:cubicBezTo>
                      <a:pt x="6901" y="21302"/>
                      <a:pt x="-2116" y="11503"/>
                      <a:pt x="446" y="7654"/>
                    </a:cubicBezTo>
                    <a:close/>
                  </a:path>
                </a:pathLst>
              </a:custGeom>
              <a:solidFill>
                <a:srgbClr val="DEBC9A"/>
              </a:solidFill>
              <a:ln w="612" cap="flat">
                <a:noFill/>
                <a:prstDash val="solid"/>
                <a:miter/>
              </a:ln>
            </p:spPr>
            <p:txBody>
              <a:bodyPr/>
              <a:lstStyle/>
              <a:p>
                <a:endParaRPr lang="en-US"/>
              </a:p>
            </p:txBody>
          </p:sp>
        </p:grpSp>
        <p:grpSp>
          <p:nvGrpSpPr>
            <p:cNvPr id="941" name="Group 940">
              <a:extLst>
                <a:ext uri="{FF2B5EF4-FFF2-40B4-BE49-F238E27FC236}">
                  <a16:creationId xmlns:a16="http://schemas.microsoft.com/office/drawing/2014/main" id="{79CC0E35-2536-4CFF-4A12-6CBE6D205430}"/>
                </a:ext>
              </a:extLst>
            </p:cNvPr>
            <p:cNvGrpSpPr/>
            <p:nvPr/>
          </p:nvGrpSpPr>
          <p:grpSpPr>
            <a:xfrm>
              <a:off x="9024417" y="1894554"/>
              <a:ext cx="210380" cy="423066"/>
              <a:chOff x="4297629" y="202799"/>
              <a:chExt cx="1182448" cy="2377852"/>
            </a:xfrm>
          </p:grpSpPr>
          <p:sp>
            <p:nvSpPr>
              <p:cNvPr id="1140" name="Freeform 644">
                <a:extLst>
                  <a:ext uri="{FF2B5EF4-FFF2-40B4-BE49-F238E27FC236}">
                    <a16:creationId xmlns:a16="http://schemas.microsoft.com/office/drawing/2014/main" id="{C692DC13-10DE-313A-5E68-CEFFB6CFD047}"/>
                  </a:ext>
                </a:extLst>
              </p:cNvPr>
              <p:cNvSpPr/>
              <p:nvPr/>
            </p:nvSpPr>
            <p:spPr>
              <a:xfrm>
                <a:off x="4881652" y="2065592"/>
                <a:ext cx="251950" cy="102131"/>
              </a:xfrm>
              <a:custGeom>
                <a:avLst/>
                <a:gdLst>
                  <a:gd name="csX0" fmla="*/ 79318 w 79672"/>
                  <a:gd name="csY0" fmla="*/ 8824 h 32296"/>
                  <a:gd name="csX1" fmla="*/ 76835 w 79672"/>
                  <a:gd name="csY1" fmla="*/ 4233 h 32296"/>
                  <a:gd name="csX2" fmla="*/ 76713 w 79672"/>
                  <a:gd name="csY2" fmla="*/ 10631 h 32296"/>
                  <a:gd name="csX3" fmla="*/ 79318 w 79672"/>
                  <a:gd name="csY3" fmla="*/ 8830 h 32296"/>
                  <a:gd name="csX4" fmla="*/ 69339 w 79672"/>
                  <a:gd name="csY4" fmla="*/ 17232 h 32296"/>
                  <a:gd name="csX5" fmla="*/ 64551 w 79672"/>
                  <a:gd name="csY5" fmla="*/ 16472 h 32296"/>
                  <a:gd name="csX6" fmla="*/ 69339 w 79672"/>
                  <a:gd name="csY6" fmla="*/ 17232 h 32296"/>
                  <a:gd name="csX7" fmla="*/ 65317 w 79672"/>
                  <a:gd name="csY7" fmla="*/ 9504 h 32296"/>
                  <a:gd name="csX8" fmla="*/ 61498 w 79672"/>
                  <a:gd name="csY8" fmla="*/ 4417 h 32296"/>
                  <a:gd name="csX9" fmla="*/ 64612 w 79672"/>
                  <a:gd name="csY9" fmla="*/ 10552 h 32296"/>
                  <a:gd name="csX10" fmla="*/ 65323 w 79672"/>
                  <a:gd name="csY10" fmla="*/ 9504 h 32296"/>
                  <a:gd name="csX11" fmla="*/ 52947 w 79672"/>
                  <a:gd name="csY11" fmla="*/ 16895 h 32296"/>
                  <a:gd name="csX12" fmla="*/ 53125 w 79672"/>
                  <a:gd name="csY12" fmla="*/ 13597 h 32296"/>
                  <a:gd name="csX13" fmla="*/ 48037 w 79672"/>
                  <a:gd name="csY13" fmla="*/ 17465 h 32296"/>
                  <a:gd name="csX14" fmla="*/ 52947 w 79672"/>
                  <a:gd name="csY14" fmla="*/ 16895 h 32296"/>
                  <a:gd name="csX15" fmla="*/ 54700 w 79672"/>
                  <a:gd name="csY15" fmla="*/ 2223 h 32296"/>
                  <a:gd name="csX16" fmla="*/ 54749 w 79672"/>
                  <a:gd name="csY16" fmla="*/ 2119 h 32296"/>
                  <a:gd name="csX17" fmla="*/ 49968 w 79672"/>
                  <a:gd name="csY17" fmla="*/ 1359 h 32296"/>
                  <a:gd name="csX18" fmla="*/ 54700 w 79672"/>
                  <a:gd name="csY18" fmla="*/ 2217 h 32296"/>
                  <a:gd name="csX19" fmla="*/ 50311 w 79672"/>
                  <a:gd name="csY19" fmla="*/ 6164 h 32296"/>
                  <a:gd name="csX20" fmla="*/ 46486 w 79672"/>
                  <a:gd name="csY20" fmla="*/ 1077 h 32296"/>
                  <a:gd name="csX21" fmla="*/ 49600 w 79672"/>
                  <a:gd name="csY21" fmla="*/ 7206 h 32296"/>
                  <a:gd name="csX22" fmla="*/ 50311 w 79672"/>
                  <a:gd name="csY22" fmla="*/ 6158 h 32296"/>
                  <a:gd name="csX23" fmla="*/ 30230 w 79672"/>
                  <a:gd name="csY23" fmla="*/ 25658 h 32296"/>
                  <a:gd name="csX24" fmla="*/ 30475 w 79672"/>
                  <a:gd name="csY24" fmla="*/ 24322 h 32296"/>
                  <a:gd name="csX25" fmla="*/ 18442 w 79672"/>
                  <a:gd name="csY25" fmla="*/ 26228 h 32296"/>
                  <a:gd name="csX26" fmla="*/ 30224 w 79672"/>
                  <a:gd name="csY26" fmla="*/ 25658 h 32296"/>
                  <a:gd name="csX27" fmla="*/ 35906 w 79672"/>
                  <a:gd name="csY27" fmla="*/ 11673 h 32296"/>
                  <a:gd name="csX28" fmla="*/ 36090 w 79672"/>
                  <a:gd name="csY28" fmla="*/ 8376 h 32296"/>
                  <a:gd name="csX29" fmla="*/ 30996 w 79672"/>
                  <a:gd name="csY29" fmla="*/ 12243 h 32296"/>
                  <a:gd name="csX30" fmla="*/ 35906 w 79672"/>
                  <a:gd name="csY30" fmla="*/ 11673 h 32296"/>
                  <a:gd name="csX31" fmla="*/ 29273 w 79672"/>
                  <a:gd name="csY31" fmla="*/ 12182 h 32296"/>
                  <a:gd name="csX32" fmla="*/ 25454 w 79672"/>
                  <a:gd name="csY32" fmla="*/ 7095 h 32296"/>
                  <a:gd name="csX33" fmla="*/ 28569 w 79672"/>
                  <a:gd name="csY33" fmla="*/ 13218 h 32296"/>
                  <a:gd name="csX34" fmla="*/ 29280 w 79672"/>
                  <a:gd name="csY34" fmla="*/ 12176 h 32296"/>
                  <a:gd name="csX35" fmla="*/ 24051 w 79672"/>
                  <a:gd name="csY35" fmla="*/ 16196 h 32296"/>
                  <a:gd name="csX36" fmla="*/ 24100 w 79672"/>
                  <a:gd name="csY36" fmla="*/ 16098 h 32296"/>
                  <a:gd name="csX37" fmla="*/ 19312 w 79672"/>
                  <a:gd name="csY37" fmla="*/ 15338 h 32296"/>
                  <a:gd name="csX38" fmla="*/ 24051 w 79672"/>
                  <a:gd name="csY38" fmla="*/ 16196 h 32296"/>
                  <a:gd name="csX39" fmla="*/ 5397 w 79672"/>
                  <a:gd name="csY39" fmla="*/ 30426 h 32296"/>
                  <a:gd name="csX40" fmla="*/ 5581 w 79672"/>
                  <a:gd name="csY40" fmla="*/ 27135 h 32296"/>
                  <a:gd name="csX41" fmla="*/ 481 w 79672"/>
                  <a:gd name="csY41" fmla="*/ 30996 h 32296"/>
                  <a:gd name="csX42" fmla="*/ 5391 w 79672"/>
                  <a:gd name="csY42" fmla="*/ 30426 h 32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9672" h="32296">
                    <a:moveTo>
                      <a:pt x="79318" y="8824"/>
                    </a:moveTo>
                    <a:cubicBezTo>
                      <a:pt x="80189" y="6997"/>
                      <a:pt x="79490" y="4423"/>
                      <a:pt x="76835" y="4233"/>
                    </a:cubicBezTo>
                    <a:cubicBezTo>
                      <a:pt x="72802" y="5484"/>
                      <a:pt x="73041" y="10901"/>
                      <a:pt x="76713" y="10631"/>
                    </a:cubicBezTo>
                    <a:cubicBezTo>
                      <a:pt x="77976" y="10539"/>
                      <a:pt x="78864" y="9786"/>
                      <a:pt x="79318" y="8830"/>
                    </a:cubicBezTo>
                    <a:close/>
                    <a:moveTo>
                      <a:pt x="69339" y="17232"/>
                    </a:moveTo>
                    <a:cubicBezTo>
                      <a:pt x="69204" y="14008"/>
                      <a:pt x="65336" y="15062"/>
                      <a:pt x="64551" y="16472"/>
                    </a:cubicBezTo>
                    <a:cubicBezTo>
                      <a:pt x="63766" y="17881"/>
                      <a:pt x="68388" y="19444"/>
                      <a:pt x="69339" y="17232"/>
                    </a:cubicBezTo>
                    <a:close/>
                    <a:moveTo>
                      <a:pt x="65317" y="9504"/>
                    </a:moveTo>
                    <a:cubicBezTo>
                      <a:pt x="66531" y="6997"/>
                      <a:pt x="64704" y="4141"/>
                      <a:pt x="61498" y="4417"/>
                    </a:cubicBezTo>
                    <a:cubicBezTo>
                      <a:pt x="57833" y="4736"/>
                      <a:pt x="62577" y="11741"/>
                      <a:pt x="64612" y="10552"/>
                    </a:cubicBezTo>
                    <a:cubicBezTo>
                      <a:pt x="64913" y="10215"/>
                      <a:pt x="65152" y="9859"/>
                      <a:pt x="65323" y="9504"/>
                    </a:cubicBezTo>
                    <a:close/>
                    <a:moveTo>
                      <a:pt x="52947" y="16895"/>
                    </a:moveTo>
                    <a:cubicBezTo>
                      <a:pt x="53413" y="16000"/>
                      <a:pt x="53554" y="14848"/>
                      <a:pt x="53125" y="13597"/>
                    </a:cubicBezTo>
                    <a:cubicBezTo>
                      <a:pt x="50507" y="10503"/>
                      <a:pt x="46082" y="14339"/>
                      <a:pt x="48037" y="17465"/>
                    </a:cubicBezTo>
                    <a:cubicBezTo>
                      <a:pt x="49373" y="19616"/>
                      <a:pt x="51930" y="18868"/>
                      <a:pt x="52947" y="16895"/>
                    </a:cubicBezTo>
                    <a:close/>
                    <a:moveTo>
                      <a:pt x="54700" y="2223"/>
                    </a:moveTo>
                    <a:cubicBezTo>
                      <a:pt x="54725" y="2193"/>
                      <a:pt x="54737" y="2156"/>
                      <a:pt x="54749" y="2119"/>
                    </a:cubicBezTo>
                    <a:cubicBezTo>
                      <a:pt x="54615" y="-1104"/>
                      <a:pt x="50753" y="-50"/>
                      <a:pt x="49968" y="1359"/>
                    </a:cubicBezTo>
                    <a:cubicBezTo>
                      <a:pt x="49196" y="2750"/>
                      <a:pt x="53658" y="4276"/>
                      <a:pt x="54700" y="2217"/>
                    </a:cubicBezTo>
                    <a:close/>
                    <a:moveTo>
                      <a:pt x="50311" y="6164"/>
                    </a:moveTo>
                    <a:cubicBezTo>
                      <a:pt x="51519" y="3657"/>
                      <a:pt x="49698" y="801"/>
                      <a:pt x="46486" y="1077"/>
                    </a:cubicBezTo>
                    <a:cubicBezTo>
                      <a:pt x="42821" y="1396"/>
                      <a:pt x="47565" y="8401"/>
                      <a:pt x="49600" y="7206"/>
                    </a:cubicBezTo>
                    <a:cubicBezTo>
                      <a:pt x="49907" y="6869"/>
                      <a:pt x="50140" y="6519"/>
                      <a:pt x="50311" y="6158"/>
                    </a:cubicBezTo>
                    <a:close/>
                    <a:moveTo>
                      <a:pt x="30230" y="25658"/>
                    </a:moveTo>
                    <a:cubicBezTo>
                      <a:pt x="30426" y="25229"/>
                      <a:pt x="30518" y="24782"/>
                      <a:pt x="30475" y="24322"/>
                    </a:cubicBezTo>
                    <a:cubicBezTo>
                      <a:pt x="27159" y="21852"/>
                      <a:pt x="16683" y="20608"/>
                      <a:pt x="18442" y="26228"/>
                    </a:cubicBezTo>
                    <a:cubicBezTo>
                      <a:pt x="20011" y="31235"/>
                      <a:pt x="28624" y="29139"/>
                      <a:pt x="30224" y="25658"/>
                    </a:cubicBezTo>
                    <a:close/>
                    <a:moveTo>
                      <a:pt x="35906" y="11673"/>
                    </a:moveTo>
                    <a:cubicBezTo>
                      <a:pt x="36372" y="10778"/>
                      <a:pt x="36519" y="9620"/>
                      <a:pt x="36090" y="8376"/>
                    </a:cubicBezTo>
                    <a:cubicBezTo>
                      <a:pt x="33472" y="5281"/>
                      <a:pt x="29047" y="9118"/>
                      <a:pt x="30996" y="12243"/>
                    </a:cubicBezTo>
                    <a:cubicBezTo>
                      <a:pt x="32338" y="14394"/>
                      <a:pt x="34888" y="13647"/>
                      <a:pt x="35906" y="11673"/>
                    </a:cubicBezTo>
                    <a:close/>
                    <a:moveTo>
                      <a:pt x="29273" y="12182"/>
                    </a:moveTo>
                    <a:cubicBezTo>
                      <a:pt x="30487" y="9675"/>
                      <a:pt x="28660" y="6820"/>
                      <a:pt x="25454" y="7095"/>
                    </a:cubicBezTo>
                    <a:cubicBezTo>
                      <a:pt x="21789" y="7414"/>
                      <a:pt x="26527" y="14413"/>
                      <a:pt x="28569" y="13218"/>
                    </a:cubicBezTo>
                    <a:cubicBezTo>
                      <a:pt x="28869" y="12881"/>
                      <a:pt x="29102" y="12537"/>
                      <a:pt x="29280" y="12176"/>
                    </a:cubicBezTo>
                    <a:close/>
                    <a:moveTo>
                      <a:pt x="24051" y="16196"/>
                    </a:moveTo>
                    <a:cubicBezTo>
                      <a:pt x="24075" y="16165"/>
                      <a:pt x="24081" y="16129"/>
                      <a:pt x="24100" y="16098"/>
                    </a:cubicBezTo>
                    <a:cubicBezTo>
                      <a:pt x="23971" y="12874"/>
                      <a:pt x="20097" y="13928"/>
                      <a:pt x="19312" y="15338"/>
                    </a:cubicBezTo>
                    <a:cubicBezTo>
                      <a:pt x="18540" y="16729"/>
                      <a:pt x="23002" y="18255"/>
                      <a:pt x="24051" y="16196"/>
                    </a:cubicBezTo>
                    <a:close/>
                    <a:moveTo>
                      <a:pt x="5397" y="30426"/>
                    </a:moveTo>
                    <a:cubicBezTo>
                      <a:pt x="5863" y="29531"/>
                      <a:pt x="6010" y="28379"/>
                      <a:pt x="5581" y="27135"/>
                    </a:cubicBezTo>
                    <a:cubicBezTo>
                      <a:pt x="2964" y="24040"/>
                      <a:pt x="-1468" y="27877"/>
                      <a:pt x="481" y="30996"/>
                    </a:cubicBezTo>
                    <a:cubicBezTo>
                      <a:pt x="1824" y="33147"/>
                      <a:pt x="4374" y="32399"/>
                      <a:pt x="5391" y="30426"/>
                    </a:cubicBezTo>
                    <a:close/>
                  </a:path>
                </a:pathLst>
              </a:custGeom>
              <a:solidFill>
                <a:srgbClr val="DEBC9A"/>
              </a:solidFill>
              <a:ln w="612" cap="flat">
                <a:noFill/>
                <a:prstDash val="solid"/>
                <a:miter/>
              </a:ln>
            </p:spPr>
            <p:txBody>
              <a:bodyPr/>
              <a:lstStyle/>
              <a:p>
                <a:endParaRPr lang="en-US"/>
              </a:p>
            </p:txBody>
          </p:sp>
          <p:sp>
            <p:nvSpPr>
              <p:cNvPr id="1141" name="Freeform 645">
                <a:extLst>
                  <a:ext uri="{FF2B5EF4-FFF2-40B4-BE49-F238E27FC236}">
                    <a16:creationId xmlns:a16="http://schemas.microsoft.com/office/drawing/2014/main" id="{E50B71E7-0210-8F97-A955-AC503FEA7AE1}"/>
                  </a:ext>
                </a:extLst>
              </p:cNvPr>
              <p:cNvSpPr/>
              <p:nvPr/>
            </p:nvSpPr>
            <p:spPr>
              <a:xfrm>
                <a:off x="4779471" y="1765853"/>
                <a:ext cx="75569" cy="260428"/>
              </a:xfrm>
              <a:custGeom>
                <a:avLst/>
                <a:gdLst>
                  <a:gd name="csX0" fmla="*/ 13305 w 23896"/>
                  <a:gd name="csY0" fmla="*/ 669 h 82353"/>
                  <a:gd name="csX1" fmla="*/ 8352 w 23896"/>
                  <a:gd name="csY1" fmla="*/ 2330 h 82353"/>
                  <a:gd name="csX2" fmla="*/ 14635 w 23896"/>
                  <a:gd name="csY2" fmla="*/ 3544 h 82353"/>
                  <a:gd name="csX3" fmla="*/ 13305 w 23896"/>
                  <a:gd name="csY3" fmla="*/ 669 h 82353"/>
                  <a:gd name="csX4" fmla="*/ 19882 w 23896"/>
                  <a:gd name="csY4" fmla="*/ 11939 h 82353"/>
                  <a:gd name="csX5" fmla="*/ 18313 w 23896"/>
                  <a:gd name="csY5" fmla="*/ 16523 h 82353"/>
                  <a:gd name="csX6" fmla="*/ 19882 w 23896"/>
                  <a:gd name="csY6" fmla="*/ 11939 h 82353"/>
                  <a:gd name="csX7" fmla="*/ 11570 w 23896"/>
                  <a:gd name="csY7" fmla="*/ 14575 h 82353"/>
                  <a:gd name="csX8" fmla="*/ 5906 w 23896"/>
                  <a:gd name="csY8" fmla="*/ 17467 h 82353"/>
                  <a:gd name="csX9" fmla="*/ 12483 w 23896"/>
                  <a:gd name="csY9" fmla="*/ 15451 h 82353"/>
                  <a:gd name="csX10" fmla="*/ 11570 w 23896"/>
                  <a:gd name="csY10" fmla="*/ 14575 h 82353"/>
                  <a:gd name="csX11" fmla="*/ 16744 w 23896"/>
                  <a:gd name="csY11" fmla="*/ 28026 h 82353"/>
                  <a:gd name="csX12" fmla="*/ 13526 w 23896"/>
                  <a:gd name="csY12" fmla="*/ 27285 h 82353"/>
                  <a:gd name="csX13" fmla="*/ 16462 w 23896"/>
                  <a:gd name="csY13" fmla="*/ 32966 h 82353"/>
                  <a:gd name="csX14" fmla="*/ 16738 w 23896"/>
                  <a:gd name="csY14" fmla="*/ 28026 h 82353"/>
                  <a:gd name="csX15" fmla="*/ 2578 w 23896"/>
                  <a:gd name="csY15" fmla="*/ 23786 h 82353"/>
                  <a:gd name="csX16" fmla="*/ 2486 w 23896"/>
                  <a:gd name="csY16" fmla="*/ 23724 h 82353"/>
                  <a:gd name="csX17" fmla="*/ 922 w 23896"/>
                  <a:gd name="csY17" fmla="*/ 28302 h 82353"/>
                  <a:gd name="csX18" fmla="*/ 2584 w 23896"/>
                  <a:gd name="csY18" fmla="*/ 23786 h 82353"/>
                  <a:gd name="csX19" fmla="*/ 5716 w 23896"/>
                  <a:gd name="csY19" fmla="*/ 28786 h 82353"/>
                  <a:gd name="csX20" fmla="*/ 52 w 23896"/>
                  <a:gd name="csY20" fmla="*/ 31679 h 82353"/>
                  <a:gd name="csX21" fmla="*/ 6629 w 23896"/>
                  <a:gd name="csY21" fmla="*/ 29663 h 82353"/>
                  <a:gd name="csX22" fmla="*/ 5722 w 23896"/>
                  <a:gd name="csY22" fmla="*/ 28786 h 82353"/>
                  <a:gd name="csX23" fmla="*/ 21482 w 23896"/>
                  <a:gd name="csY23" fmla="*/ 51902 h 82353"/>
                  <a:gd name="csX24" fmla="*/ 20207 w 23896"/>
                  <a:gd name="csY24" fmla="*/ 51431 h 82353"/>
                  <a:gd name="csX25" fmla="*/ 20023 w 23896"/>
                  <a:gd name="csY25" fmla="*/ 63608 h 82353"/>
                  <a:gd name="csX26" fmla="*/ 21482 w 23896"/>
                  <a:gd name="csY26" fmla="*/ 51902 h 82353"/>
                  <a:gd name="csX27" fmla="*/ 8671 w 23896"/>
                  <a:gd name="csY27" fmla="*/ 43917 h 82353"/>
                  <a:gd name="csX28" fmla="*/ 5452 w 23896"/>
                  <a:gd name="csY28" fmla="*/ 43170 h 82353"/>
                  <a:gd name="csX29" fmla="*/ 8389 w 23896"/>
                  <a:gd name="csY29" fmla="*/ 48851 h 82353"/>
                  <a:gd name="csX30" fmla="*/ 8671 w 23896"/>
                  <a:gd name="csY30" fmla="*/ 43917 h 82353"/>
                  <a:gd name="csX31" fmla="*/ 8033 w 23896"/>
                  <a:gd name="csY31" fmla="*/ 50536 h 82353"/>
                  <a:gd name="csX32" fmla="*/ 2369 w 23896"/>
                  <a:gd name="csY32" fmla="*/ 53428 h 82353"/>
                  <a:gd name="csX33" fmla="*/ 8934 w 23896"/>
                  <a:gd name="csY33" fmla="*/ 51412 h 82353"/>
                  <a:gd name="csX34" fmla="*/ 8027 w 23896"/>
                  <a:gd name="csY34" fmla="*/ 50536 h 82353"/>
                  <a:gd name="csX35" fmla="*/ 11098 w 23896"/>
                  <a:gd name="csY35" fmla="*/ 56370 h 82353"/>
                  <a:gd name="csX36" fmla="*/ 11006 w 23896"/>
                  <a:gd name="csY36" fmla="*/ 56309 h 82353"/>
                  <a:gd name="csX37" fmla="*/ 9437 w 23896"/>
                  <a:gd name="csY37" fmla="*/ 60893 h 82353"/>
                  <a:gd name="csX38" fmla="*/ 11098 w 23896"/>
                  <a:gd name="csY38" fmla="*/ 56370 h 82353"/>
                  <a:gd name="csX39" fmla="*/ 21924 w 23896"/>
                  <a:gd name="csY39" fmla="*/ 77182 h 82353"/>
                  <a:gd name="csX40" fmla="*/ 18711 w 23896"/>
                  <a:gd name="csY40" fmla="*/ 76434 h 82353"/>
                  <a:gd name="csX41" fmla="*/ 21648 w 23896"/>
                  <a:gd name="csY41" fmla="*/ 82115 h 82353"/>
                  <a:gd name="csX42" fmla="*/ 21930 w 23896"/>
                  <a:gd name="csY42" fmla="*/ 77176 h 82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3896" h="82353">
                    <a:moveTo>
                      <a:pt x="13305" y="669"/>
                    </a:moveTo>
                    <a:cubicBezTo>
                      <a:pt x="11656" y="-501"/>
                      <a:pt x="8996" y="-250"/>
                      <a:pt x="8352" y="2330"/>
                    </a:cubicBezTo>
                    <a:cubicBezTo>
                      <a:pt x="8891" y="6516"/>
                      <a:pt x="14267" y="7208"/>
                      <a:pt x="14635" y="3544"/>
                    </a:cubicBezTo>
                    <a:cubicBezTo>
                      <a:pt x="14758" y="2287"/>
                      <a:pt x="14169" y="1282"/>
                      <a:pt x="13305" y="669"/>
                    </a:cubicBezTo>
                    <a:close/>
                    <a:moveTo>
                      <a:pt x="19882" y="11939"/>
                    </a:moveTo>
                    <a:cubicBezTo>
                      <a:pt x="16682" y="11517"/>
                      <a:pt x="17056" y="15506"/>
                      <a:pt x="18313" y="16523"/>
                    </a:cubicBezTo>
                    <a:cubicBezTo>
                      <a:pt x="19570" y="17541"/>
                      <a:pt x="21893" y="13257"/>
                      <a:pt x="19882" y="11939"/>
                    </a:cubicBezTo>
                    <a:close/>
                    <a:moveTo>
                      <a:pt x="11570" y="14575"/>
                    </a:moveTo>
                    <a:cubicBezTo>
                      <a:pt x="9308" y="12951"/>
                      <a:pt x="6176" y="14262"/>
                      <a:pt x="5906" y="17467"/>
                    </a:cubicBezTo>
                    <a:cubicBezTo>
                      <a:pt x="5593" y="21132"/>
                      <a:pt x="13311" y="17663"/>
                      <a:pt x="12483" y="15451"/>
                    </a:cubicBezTo>
                    <a:cubicBezTo>
                      <a:pt x="12208" y="15096"/>
                      <a:pt x="11895" y="14808"/>
                      <a:pt x="11570" y="14575"/>
                    </a:cubicBezTo>
                    <a:close/>
                    <a:moveTo>
                      <a:pt x="16744" y="28026"/>
                    </a:moveTo>
                    <a:cubicBezTo>
                      <a:pt x="15941" y="27414"/>
                      <a:pt x="14831" y="27077"/>
                      <a:pt x="13526" y="27285"/>
                    </a:cubicBezTo>
                    <a:cubicBezTo>
                      <a:pt x="10031" y="29332"/>
                      <a:pt x="13047" y="34351"/>
                      <a:pt x="16462" y="32966"/>
                    </a:cubicBezTo>
                    <a:cubicBezTo>
                      <a:pt x="18810" y="32016"/>
                      <a:pt x="18509" y="29369"/>
                      <a:pt x="16738" y="28026"/>
                    </a:cubicBezTo>
                    <a:close/>
                    <a:moveTo>
                      <a:pt x="2578" y="23786"/>
                    </a:moveTo>
                    <a:cubicBezTo>
                      <a:pt x="2578" y="23786"/>
                      <a:pt x="2516" y="23743"/>
                      <a:pt x="2486" y="23724"/>
                    </a:cubicBezTo>
                    <a:cubicBezTo>
                      <a:pt x="-714" y="23301"/>
                      <a:pt x="-340" y="27291"/>
                      <a:pt x="922" y="28302"/>
                    </a:cubicBezTo>
                    <a:cubicBezTo>
                      <a:pt x="2161" y="29301"/>
                      <a:pt x="4429" y="25171"/>
                      <a:pt x="2584" y="23786"/>
                    </a:cubicBezTo>
                    <a:close/>
                    <a:moveTo>
                      <a:pt x="5716" y="28786"/>
                    </a:moveTo>
                    <a:cubicBezTo>
                      <a:pt x="3448" y="27162"/>
                      <a:pt x="328" y="28474"/>
                      <a:pt x="52" y="31679"/>
                    </a:cubicBezTo>
                    <a:cubicBezTo>
                      <a:pt x="-261" y="35344"/>
                      <a:pt x="7457" y="31875"/>
                      <a:pt x="6629" y="29663"/>
                    </a:cubicBezTo>
                    <a:cubicBezTo>
                      <a:pt x="6354" y="29307"/>
                      <a:pt x="6041" y="29019"/>
                      <a:pt x="5722" y="28786"/>
                    </a:cubicBezTo>
                    <a:close/>
                    <a:moveTo>
                      <a:pt x="21482" y="51902"/>
                    </a:moveTo>
                    <a:cubicBezTo>
                      <a:pt x="21096" y="51633"/>
                      <a:pt x="20667" y="51467"/>
                      <a:pt x="20207" y="51431"/>
                    </a:cubicBezTo>
                    <a:cubicBezTo>
                      <a:pt x="17204" y="54274"/>
                      <a:pt x="14181" y="64380"/>
                      <a:pt x="20023" y="63608"/>
                    </a:cubicBezTo>
                    <a:cubicBezTo>
                      <a:pt x="25228" y="62921"/>
                      <a:pt x="24639" y="54078"/>
                      <a:pt x="21482" y="51902"/>
                    </a:cubicBezTo>
                    <a:close/>
                    <a:moveTo>
                      <a:pt x="8671" y="43917"/>
                    </a:moveTo>
                    <a:cubicBezTo>
                      <a:pt x="7862" y="43304"/>
                      <a:pt x="6752" y="42961"/>
                      <a:pt x="5452" y="43170"/>
                    </a:cubicBezTo>
                    <a:cubicBezTo>
                      <a:pt x="1958" y="45216"/>
                      <a:pt x="4974" y="50236"/>
                      <a:pt x="8389" y="48851"/>
                    </a:cubicBezTo>
                    <a:cubicBezTo>
                      <a:pt x="10736" y="47895"/>
                      <a:pt x="10442" y="45259"/>
                      <a:pt x="8671" y="43917"/>
                    </a:cubicBezTo>
                    <a:close/>
                    <a:moveTo>
                      <a:pt x="8033" y="50536"/>
                    </a:moveTo>
                    <a:cubicBezTo>
                      <a:pt x="5771" y="48912"/>
                      <a:pt x="2645" y="50223"/>
                      <a:pt x="2369" y="53428"/>
                    </a:cubicBezTo>
                    <a:cubicBezTo>
                      <a:pt x="2056" y="57093"/>
                      <a:pt x="9768" y="53625"/>
                      <a:pt x="8934" y="51412"/>
                    </a:cubicBezTo>
                    <a:cubicBezTo>
                      <a:pt x="8658" y="51057"/>
                      <a:pt x="8352" y="50769"/>
                      <a:pt x="8027" y="50536"/>
                    </a:cubicBezTo>
                    <a:close/>
                    <a:moveTo>
                      <a:pt x="11098" y="56370"/>
                    </a:moveTo>
                    <a:cubicBezTo>
                      <a:pt x="11098" y="56370"/>
                      <a:pt x="11037" y="56327"/>
                      <a:pt x="11006" y="56309"/>
                    </a:cubicBezTo>
                    <a:cubicBezTo>
                      <a:pt x="7806" y="55886"/>
                      <a:pt x="8180" y="59875"/>
                      <a:pt x="9437" y="60893"/>
                    </a:cubicBezTo>
                    <a:cubicBezTo>
                      <a:pt x="10675" y="61892"/>
                      <a:pt x="12943" y="57755"/>
                      <a:pt x="11098" y="56370"/>
                    </a:cubicBezTo>
                    <a:close/>
                    <a:moveTo>
                      <a:pt x="21924" y="77182"/>
                    </a:moveTo>
                    <a:cubicBezTo>
                      <a:pt x="21121" y="76569"/>
                      <a:pt x="20011" y="76226"/>
                      <a:pt x="18711" y="76434"/>
                    </a:cubicBezTo>
                    <a:cubicBezTo>
                      <a:pt x="15217" y="78481"/>
                      <a:pt x="18233" y="83500"/>
                      <a:pt x="21648" y="82115"/>
                    </a:cubicBezTo>
                    <a:cubicBezTo>
                      <a:pt x="23995" y="81165"/>
                      <a:pt x="23695" y="78518"/>
                      <a:pt x="21930" y="77176"/>
                    </a:cubicBezTo>
                    <a:close/>
                  </a:path>
                </a:pathLst>
              </a:custGeom>
              <a:solidFill>
                <a:srgbClr val="DEBC9A"/>
              </a:solidFill>
              <a:ln w="612" cap="flat">
                <a:noFill/>
                <a:prstDash val="solid"/>
                <a:miter/>
              </a:ln>
            </p:spPr>
            <p:txBody>
              <a:bodyPr/>
              <a:lstStyle/>
              <a:p>
                <a:endParaRPr lang="en-US"/>
              </a:p>
            </p:txBody>
          </p:sp>
          <p:sp>
            <p:nvSpPr>
              <p:cNvPr id="1142" name="Freeform 646">
                <a:extLst>
                  <a:ext uri="{FF2B5EF4-FFF2-40B4-BE49-F238E27FC236}">
                    <a16:creationId xmlns:a16="http://schemas.microsoft.com/office/drawing/2014/main" id="{94E56A71-FB7B-5263-E31B-0ABF141951AD}"/>
                  </a:ext>
                </a:extLst>
              </p:cNvPr>
              <p:cNvSpPr/>
              <p:nvPr/>
            </p:nvSpPr>
            <p:spPr>
              <a:xfrm>
                <a:off x="4764451" y="1247242"/>
                <a:ext cx="80848" cy="261646"/>
              </a:xfrm>
              <a:custGeom>
                <a:avLst/>
                <a:gdLst>
                  <a:gd name="csX0" fmla="*/ 20698 w 25565"/>
                  <a:gd name="csY0" fmla="*/ 1105 h 82738"/>
                  <a:gd name="csX1" fmla="*/ 15525 w 25565"/>
                  <a:gd name="csY1" fmla="*/ 1810 h 82738"/>
                  <a:gd name="csX2" fmla="*/ 21464 w 25565"/>
                  <a:gd name="csY2" fmla="*/ 4181 h 82738"/>
                  <a:gd name="csX3" fmla="*/ 20692 w 25565"/>
                  <a:gd name="csY3" fmla="*/ 1105 h 82738"/>
                  <a:gd name="csX4" fmla="*/ 25050 w 25565"/>
                  <a:gd name="csY4" fmla="*/ 13405 h 82738"/>
                  <a:gd name="csX5" fmla="*/ 22648 w 25565"/>
                  <a:gd name="csY5" fmla="*/ 17615 h 82738"/>
                  <a:gd name="csX6" fmla="*/ 25050 w 25565"/>
                  <a:gd name="csY6" fmla="*/ 13405 h 82738"/>
                  <a:gd name="csX7" fmla="*/ 16395 w 25565"/>
                  <a:gd name="csY7" fmla="*/ 14440 h 82738"/>
                  <a:gd name="csX8" fmla="*/ 10290 w 25565"/>
                  <a:gd name="csY8" fmla="*/ 16224 h 82738"/>
                  <a:gd name="csX9" fmla="*/ 17125 w 25565"/>
                  <a:gd name="csY9" fmla="*/ 15476 h 82738"/>
                  <a:gd name="csX10" fmla="*/ 16395 w 25565"/>
                  <a:gd name="csY10" fmla="*/ 14446 h 82738"/>
                  <a:gd name="csX11" fmla="*/ 18951 w 25565"/>
                  <a:gd name="csY11" fmla="*/ 28615 h 82738"/>
                  <a:gd name="csX12" fmla="*/ 15929 w 25565"/>
                  <a:gd name="csY12" fmla="*/ 27285 h 82738"/>
                  <a:gd name="csX13" fmla="*/ 17750 w 25565"/>
                  <a:gd name="csY13" fmla="*/ 33414 h 82738"/>
                  <a:gd name="csX14" fmla="*/ 18951 w 25565"/>
                  <a:gd name="csY14" fmla="*/ 28615 h 82738"/>
                  <a:gd name="csX15" fmla="*/ 5833 w 25565"/>
                  <a:gd name="csY15" fmla="*/ 21807 h 82738"/>
                  <a:gd name="csX16" fmla="*/ 5753 w 25565"/>
                  <a:gd name="csY16" fmla="*/ 21727 h 82738"/>
                  <a:gd name="csX17" fmla="*/ 3357 w 25565"/>
                  <a:gd name="csY17" fmla="*/ 25937 h 82738"/>
                  <a:gd name="csX18" fmla="*/ 5833 w 25565"/>
                  <a:gd name="csY18" fmla="*/ 21813 h 82738"/>
                  <a:gd name="csX19" fmla="*/ 7979 w 25565"/>
                  <a:gd name="csY19" fmla="*/ 27304 h 82738"/>
                  <a:gd name="csX20" fmla="*/ 1873 w 25565"/>
                  <a:gd name="csY20" fmla="*/ 29087 h 82738"/>
                  <a:gd name="csX21" fmla="*/ 8708 w 25565"/>
                  <a:gd name="csY21" fmla="*/ 28333 h 82738"/>
                  <a:gd name="csX22" fmla="*/ 7979 w 25565"/>
                  <a:gd name="csY22" fmla="*/ 27304 h 82738"/>
                  <a:gd name="csX23" fmla="*/ 19141 w 25565"/>
                  <a:gd name="csY23" fmla="*/ 52957 h 82738"/>
                  <a:gd name="csX24" fmla="*/ 17977 w 25565"/>
                  <a:gd name="csY24" fmla="*/ 52258 h 82738"/>
                  <a:gd name="csX25" fmla="*/ 15518 w 25565"/>
                  <a:gd name="csY25" fmla="*/ 64184 h 82738"/>
                  <a:gd name="csX26" fmla="*/ 19141 w 25565"/>
                  <a:gd name="csY26" fmla="*/ 52963 h 82738"/>
                  <a:gd name="csX27" fmla="*/ 8052 w 25565"/>
                  <a:gd name="csY27" fmla="*/ 42717 h 82738"/>
                  <a:gd name="csX28" fmla="*/ 5030 w 25565"/>
                  <a:gd name="csY28" fmla="*/ 41387 h 82738"/>
                  <a:gd name="csX29" fmla="*/ 6851 w 25565"/>
                  <a:gd name="csY29" fmla="*/ 47515 h 82738"/>
                  <a:gd name="csX30" fmla="*/ 8052 w 25565"/>
                  <a:gd name="csY30" fmla="*/ 42723 h 82738"/>
                  <a:gd name="csX31" fmla="*/ 6189 w 25565"/>
                  <a:gd name="csY31" fmla="*/ 49102 h 82738"/>
                  <a:gd name="csX32" fmla="*/ 83 w 25565"/>
                  <a:gd name="csY32" fmla="*/ 50886 h 82738"/>
                  <a:gd name="csX33" fmla="*/ 6912 w 25565"/>
                  <a:gd name="csY33" fmla="*/ 50138 h 82738"/>
                  <a:gd name="csX34" fmla="*/ 6189 w 25565"/>
                  <a:gd name="csY34" fmla="*/ 49108 h 82738"/>
                  <a:gd name="csX35" fmla="*/ 8101 w 25565"/>
                  <a:gd name="csY35" fmla="*/ 55402 h 82738"/>
                  <a:gd name="csX36" fmla="*/ 8028 w 25565"/>
                  <a:gd name="csY36" fmla="*/ 55329 h 82738"/>
                  <a:gd name="csX37" fmla="*/ 5631 w 25565"/>
                  <a:gd name="csY37" fmla="*/ 59539 h 82738"/>
                  <a:gd name="csX38" fmla="*/ 8107 w 25565"/>
                  <a:gd name="csY38" fmla="*/ 55408 h 82738"/>
                  <a:gd name="csX39" fmla="*/ 14844 w 25565"/>
                  <a:gd name="csY39" fmla="*/ 77875 h 82738"/>
                  <a:gd name="csX40" fmla="*/ 11822 w 25565"/>
                  <a:gd name="csY40" fmla="*/ 76545 h 82738"/>
                  <a:gd name="csX41" fmla="*/ 13643 w 25565"/>
                  <a:gd name="csY41" fmla="*/ 82673 h 82738"/>
                  <a:gd name="csX42" fmla="*/ 14844 w 25565"/>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5"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50" y="13405"/>
                    </a:moveTo>
                    <a:cubicBezTo>
                      <a:pt x="21985" y="12387"/>
                      <a:pt x="21605" y="16383"/>
                      <a:pt x="22648" y="17615"/>
                    </a:cubicBezTo>
                    <a:cubicBezTo>
                      <a:pt x="23690" y="18847"/>
                      <a:pt x="26779" y="15078"/>
                      <a:pt x="25050" y="13405"/>
                    </a:cubicBezTo>
                    <a:close/>
                    <a:moveTo>
                      <a:pt x="16395" y="14440"/>
                    </a:moveTo>
                    <a:cubicBezTo>
                      <a:pt x="14476" y="12424"/>
                      <a:pt x="11160" y="13123"/>
                      <a:pt x="10290" y="16224"/>
                    </a:cubicBezTo>
                    <a:cubicBezTo>
                      <a:pt x="9297" y="19766"/>
                      <a:pt x="17529" y="17799"/>
                      <a:pt x="17125" y="15476"/>
                    </a:cubicBezTo>
                    <a:cubicBezTo>
                      <a:pt x="16916" y="15078"/>
                      <a:pt x="16671" y="14728"/>
                      <a:pt x="16395" y="14446"/>
                    </a:cubicBezTo>
                    <a:close/>
                    <a:moveTo>
                      <a:pt x="18951" y="28615"/>
                    </a:moveTo>
                    <a:cubicBezTo>
                      <a:pt x="18277" y="27861"/>
                      <a:pt x="17247" y="27322"/>
                      <a:pt x="15929" y="27285"/>
                    </a:cubicBezTo>
                    <a:cubicBezTo>
                      <a:pt x="12110" y="28640"/>
                      <a:pt x="14139" y="34137"/>
                      <a:pt x="17750" y="33414"/>
                    </a:cubicBezTo>
                    <a:cubicBezTo>
                      <a:pt x="20232" y="32917"/>
                      <a:pt x="20435" y="30264"/>
                      <a:pt x="18951" y="28615"/>
                    </a:cubicBezTo>
                    <a:close/>
                    <a:moveTo>
                      <a:pt x="5833" y="21807"/>
                    </a:moveTo>
                    <a:lnTo>
                      <a:pt x="5753" y="21727"/>
                    </a:lnTo>
                    <a:cubicBezTo>
                      <a:pt x="2689" y="20710"/>
                      <a:pt x="2315" y="24699"/>
                      <a:pt x="3357" y="25937"/>
                    </a:cubicBezTo>
                    <a:cubicBezTo>
                      <a:pt x="4387" y="27151"/>
                      <a:pt x="7390" y="23516"/>
                      <a:pt x="5833" y="21813"/>
                    </a:cubicBezTo>
                    <a:close/>
                    <a:moveTo>
                      <a:pt x="7979" y="27304"/>
                    </a:moveTo>
                    <a:cubicBezTo>
                      <a:pt x="6060" y="25288"/>
                      <a:pt x="2744" y="25986"/>
                      <a:pt x="1873" y="29087"/>
                    </a:cubicBezTo>
                    <a:cubicBezTo>
                      <a:pt x="880" y="32629"/>
                      <a:pt x="9113" y="30662"/>
                      <a:pt x="8708" y="28333"/>
                    </a:cubicBezTo>
                    <a:cubicBezTo>
                      <a:pt x="8500" y="27935"/>
                      <a:pt x="8255" y="27592"/>
                      <a:pt x="7979" y="27304"/>
                    </a:cubicBezTo>
                    <a:close/>
                    <a:moveTo>
                      <a:pt x="19141" y="52957"/>
                    </a:moveTo>
                    <a:cubicBezTo>
                      <a:pt x="18810" y="52620"/>
                      <a:pt x="18418" y="52381"/>
                      <a:pt x="17977" y="52258"/>
                    </a:cubicBezTo>
                    <a:cubicBezTo>
                      <a:pt x="14489" y="54489"/>
                      <a:pt x="9634" y="63847"/>
                      <a:pt x="15518" y="64184"/>
                    </a:cubicBezTo>
                    <a:cubicBezTo>
                      <a:pt x="20760" y="64484"/>
                      <a:pt x="21838" y="55690"/>
                      <a:pt x="19141" y="52963"/>
                    </a:cubicBezTo>
                    <a:close/>
                    <a:moveTo>
                      <a:pt x="8052" y="42717"/>
                    </a:moveTo>
                    <a:cubicBezTo>
                      <a:pt x="7378" y="41969"/>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1" y="52461"/>
                      <a:pt x="6912" y="50138"/>
                    </a:cubicBezTo>
                    <a:cubicBezTo>
                      <a:pt x="6710" y="49740"/>
                      <a:pt x="6465" y="49396"/>
                      <a:pt x="6189" y="49108"/>
                    </a:cubicBezTo>
                    <a:close/>
                    <a:moveTo>
                      <a:pt x="8101" y="55402"/>
                    </a:moveTo>
                    <a:cubicBezTo>
                      <a:pt x="8101" y="55402"/>
                      <a:pt x="8052" y="55353"/>
                      <a:pt x="8028" y="55329"/>
                    </a:cubicBezTo>
                    <a:cubicBezTo>
                      <a:pt x="4963" y="54311"/>
                      <a:pt x="4583" y="58307"/>
                      <a:pt x="5631" y="59539"/>
                    </a:cubicBezTo>
                    <a:cubicBezTo>
                      <a:pt x="6661" y="60752"/>
                      <a:pt x="9664" y="57112"/>
                      <a:pt x="8107" y="55408"/>
                    </a:cubicBezTo>
                    <a:close/>
                    <a:moveTo>
                      <a:pt x="14844" y="77875"/>
                    </a:moveTo>
                    <a:cubicBezTo>
                      <a:pt x="14170" y="77127"/>
                      <a:pt x="13146" y="76582"/>
                      <a:pt x="11822" y="76545"/>
                    </a:cubicBezTo>
                    <a:cubicBezTo>
                      <a:pt x="8009" y="77899"/>
                      <a:pt x="10026" y="83397"/>
                      <a:pt x="13643" y="82673"/>
                    </a:cubicBezTo>
                    <a:cubicBezTo>
                      <a:pt x="16125" y="82177"/>
                      <a:pt x="16328" y="79524"/>
                      <a:pt x="14844" y="77875"/>
                    </a:cubicBezTo>
                    <a:close/>
                  </a:path>
                </a:pathLst>
              </a:custGeom>
              <a:solidFill>
                <a:srgbClr val="DEBC9A"/>
              </a:solidFill>
              <a:ln w="612" cap="flat">
                <a:noFill/>
                <a:prstDash val="solid"/>
                <a:miter/>
              </a:ln>
            </p:spPr>
            <p:txBody>
              <a:bodyPr/>
              <a:lstStyle/>
              <a:p>
                <a:endParaRPr lang="en-US"/>
              </a:p>
            </p:txBody>
          </p:sp>
          <p:sp>
            <p:nvSpPr>
              <p:cNvPr id="1143" name="Freeform 647">
                <a:extLst>
                  <a:ext uri="{FF2B5EF4-FFF2-40B4-BE49-F238E27FC236}">
                    <a16:creationId xmlns:a16="http://schemas.microsoft.com/office/drawing/2014/main" id="{31F324B1-0156-4900-D836-92C4447F8C5E}"/>
                  </a:ext>
                </a:extLst>
              </p:cNvPr>
              <p:cNvSpPr/>
              <p:nvPr/>
            </p:nvSpPr>
            <p:spPr>
              <a:xfrm>
                <a:off x="4867485" y="875366"/>
                <a:ext cx="127054" cy="237499"/>
              </a:xfrm>
              <a:custGeom>
                <a:avLst/>
                <a:gdLst>
                  <a:gd name="csX0" fmla="*/ 39938 w 40177"/>
                  <a:gd name="csY0" fmla="*/ 2192 h 75101"/>
                  <a:gd name="csX1" fmla="*/ 34886 w 40177"/>
                  <a:gd name="csY1" fmla="*/ 887 h 75101"/>
                  <a:gd name="csX2" fmla="*/ 39490 w 40177"/>
                  <a:gd name="csY2" fmla="*/ 5330 h 75101"/>
                  <a:gd name="csX3" fmla="*/ 39938 w 40177"/>
                  <a:gd name="csY3" fmla="*/ 2192 h 75101"/>
                  <a:gd name="csX4" fmla="*/ 39318 w 40177"/>
                  <a:gd name="csY4" fmla="*/ 15221 h 75101"/>
                  <a:gd name="csX5" fmla="*/ 35506 w 40177"/>
                  <a:gd name="csY5" fmla="*/ 18211 h 75101"/>
                  <a:gd name="csX6" fmla="*/ 39318 w 40177"/>
                  <a:gd name="csY6" fmla="*/ 15221 h 75101"/>
                  <a:gd name="csX7" fmla="*/ 30914 w 40177"/>
                  <a:gd name="csY7" fmla="*/ 12910 h 75101"/>
                  <a:gd name="csX8" fmla="*/ 24588 w 40177"/>
                  <a:gd name="csY8" fmla="*/ 12249 h 75101"/>
                  <a:gd name="csX9" fmla="*/ 31202 w 40177"/>
                  <a:gd name="csY9" fmla="*/ 14136 h 75101"/>
                  <a:gd name="csX10" fmla="*/ 30914 w 40177"/>
                  <a:gd name="csY10" fmla="*/ 12904 h 75101"/>
                  <a:gd name="csX11" fmla="*/ 27923 w 40177"/>
                  <a:gd name="csY11" fmla="*/ 27000 h 75101"/>
                  <a:gd name="csX12" fmla="*/ 25630 w 40177"/>
                  <a:gd name="csY12" fmla="*/ 24628 h 75101"/>
                  <a:gd name="csX13" fmla="*/ 24999 w 40177"/>
                  <a:gd name="csY13" fmla="*/ 30989 h 75101"/>
                  <a:gd name="csX14" fmla="*/ 27923 w 40177"/>
                  <a:gd name="csY14" fmla="*/ 27000 h 75101"/>
                  <a:gd name="csX15" fmla="*/ 18354 w 40177"/>
                  <a:gd name="csY15" fmla="*/ 15736 h 75101"/>
                  <a:gd name="csX16" fmla="*/ 18311 w 40177"/>
                  <a:gd name="csY16" fmla="*/ 15631 h 75101"/>
                  <a:gd name="csX17" fmla="*/ 14504 w 40177"/>
                  <a:gd name="csY17" fmla="*/ 18622 h 75101"/>
                  <a:gd name="csX18" fmla="*/ 18354 w 40177"/>
                  <a:gd name="csY18" fmla="*/ 15736 h 75101"/>
                  <a:gd name="csX19" fmla="*/ 18262 w 40177"/>
                  <a:gd name="csY19" fmla="*/ 21631 h 75101"/>
                  <a:gd name="csX20" fmla="*/ 11936 w 40177"/>
                  <a:gd name="csY20" fmla="*/ 20969 h 75101"/>
                  <a:gd name="csX21" fmla="*/ 18550 w 40177"/>
                  <a:gd name="csY21" fmla="*/ 22857 h 75101"/>
                  <a:gd name="csX22" fmla="*/ 18262 w 40177"/>
                  <a:gd name="csY22" fmla="*/ 21625 h 75101"/>
                  <a:gd name="csX23" fmla="*/ 18887 w 40177"/>
                  <a:gd name="csY23" fmla="*/ 49607 h 75101"/>
                  <a:gd name="csX24" fmla="*/ 18072 w 40177"/>
                  <a:gd name="csY24" fmla="*/ 48516 h 75101"/>
                  <a:gd name="csX25" fmla="*/ 11286 w 40177"/>
                  <a:gd name="csY25" fmla="*/ 58628 h 75101"/>
                  <a:gd name="csX26" fmla="*/ 18887 w 40177"/>
                  <a:gd name="csY26" fmla="*/ 49607 h 75101"/>
                  <a:gd name="csX27" fmla="*/ 12500 w 40177"/>
                  <a:gd name="csY27" fmla="*/ 35935 h 75101"/>
                  <a:gd name="csX28" fmla="*/ 10207 w 40177"/>
                  <a:gd name="csY28" fmla="*/ 33557 h 75101"/>
                  <a:gd name="csX29" fmla="*/ 9576 w 40177"/>
                  <a:gd name="csY29" fmla="*/ 39918 h 75101"/>
                  <a:gd name="csX30" fmla="*/ 12500 w 40177"/>
                  <a:gd name="csY30" fmla="*/ 35935 h 75101"/>
                  <a:gd name="csX31" fmla="*/ 8356 w 40177"/>
                  <a:gd name="csY31" fmla="*/ 41138 h 75101"/>
                  <a:gd name="csX32" fmla="*/ 2030 w 40177"/>
                  <a:gd name="csY32" fmla="*/ 40476 h 75101"/>
                  <a:gd name="csX33" fmla="*/ 8638 w 40177"/>
                  <a:gd name="csY33" fmla="*/ 42363 h 75101"/>
                  <a:gd name="csX34" fmla="*/ 8356 w 40177"/>
                  <a:gd name="csY34" fmla="*/ 41132 h 75101"/>
                  <a:gd name="csX35" fmla="*/ 7743 w 40177"/>
                  <a:gd name="csY35" fmla="*/ 47701 h 75101"/>
                  <a:gd name="csX36" fmla="*/ 7700 w 40177"/>
                  <a:gd name="csY36" fmla="*/ 47603 h 75101"/>
                  <a:gd name="csX37" fmla="*/ 3887 w 40177"/>
                  <a:gd name="csY37" fmla="*/ 50594 h 75101"/>
                  <a:gd name="csX38" fmla="*/ 7743 w 40177"/>
                  <a:gd name="csY38" fmla="*/ 47701 h 75101"/>
                  <a:gd name="csX39" fmla="*/ 5487 w 40177"/>
                  <a:gd name="csY39" fmla="*/ 71050 h 75101"/>
                  <a:gd name="csX40" fmla="*/ 3201 w 40177"/>
                  <a:gd name="csY40" fmla="*/ 68678 h 75101"/>
                  <a:gd name="csX41" fmla="*/ 2563 w 40177"/>
                  <a:gd name="csY41" fmla="*/ 75040 h 75101"/>
                  <a:gd name="csX42" fmla="*/ 5487 w 40177"/>
                  <a:gd name="csY42" fmla="*/ 71050 h 75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0177" h="75101">
                    <a:moveTo>
                      <a:pt x="39938" y="2192"/>
                    </a:moveTo>
                    <a:cubicBezTo>
                      <a:pt x="39190" y="311"/>
                      <a:pt x="36823" y="-927"/>
                      <a:pt x="34886" y="887"/>
                    </a:cubicBezTo>
                    <a:cubicBezTo>
                      <a:pt x="33054" y="4692"/>
                      <a:pt x="37191" y="8204"/>
                      <a:pt x="39490" y="5330"/>
                    </a:cubicBezTo>
                    <a:cubicBezTo>
                      <a:pt x="40281" y="4343"/>
                      <a:pt x="40330" y="3179"/>
                      <a:pt x="39938" y="2192"/>
                    </a:cubicBezTo>
                    <a:close/>
                    <a:moveTo>
                      <a:pt x="39318" y="15221"/>
                    </a:moveTo>
                    <a:cubicBezTo>
                      <a:pt x="36866" y="13125"/>
                      <a:pt x="35003" y="16673"/>
                      <a:pt x="35506" y="18211"/>
                    </a:cubicBezTo>
                    <a:cubicBezTo>
                      <a:pt x="36008" y="19750"/>
                      <a:pt x="40287" y="17421"/>
                      <a:pt x="39318" y="15221"/>
                    </a:cubicBezTo>
                    <a:close/>
                    <a:moveTo>
                      <a:pt x="30914" y="12910"/>
                    </a:moveTo>
                    <a:cubicBezTo>
                      <a:pt x="29897" y="10318"/>
                      <a:pt x="26562" y="9711"/>
                      <a:pt x="24588" y="12249"/>
                    </a:cubicBezTo>
                    <a:cubicBezTo>
                      <a:pt x="22326" y="15153"/>
                      <a:pt x="30694" y="16440"/>
                      <a:pt x="31202" y="14136"/>
                    </a:cubicBezTo>
                    <a:cubicBezTo>
                      <a:pt x="31159" y="13689"/>
                      <a:pt x="31061" y="13272"/>
                      <a:pt x="30914" y="12904"/>
                    </a:cubicBezTo>
                    <a:close/>
                    <a:moveTo>
                      <a:pt x="27923" y="27000"/>
                    </a:moveTo>
                    <a:cubicBezTo>
                      <a:pt x="27580" y="26050"/>
                      <a:pt x="26832" y="25161"/>
                      <a:pt x="25630" y="24628"/>
                    </a:cubicBezTo>
                    <a:cubicBezTo>
                      <a:pt x="21584" y="24438"/>
                      <a:pt x="21382" y="30290"/>
                      <a:pt x="24999" y="30989"/>
                    </a:cubicBezTo>
                    <a:cubicBezTo>
                      <a:pt x="27488" y="31467"/>
                      <a:pt x="28677" y="29089"/>
                      <a:pt x="27923" y="27000"/>
                    </a:cubicBezTo>
                    <a:close/>
                    <a:moveTo>
                      <a:pt x="18354" y="15736"/>
                    </a:moveTo>
                    <a:cubicBezTo>
                      <a:pt x="18354" y="15705"/>
                      <a:pt x="18323" y="15662"/>
                      <a:pt x="18311" y="15631"/>
                    </a:cubicBezTo>
                    <a:cubicBezTo>
                      <a:pt x="15859" y="13536"/>
                      <a:pt x="14002" y="17084"/>
                      <a:pt x="14504" y="18622"/>
                    </a:cubicBezTo>
                    <a:cubicBezTo>
                      <a:pt x="14995" y="20136"/>
                      <a:pt x="19151" y="17905"/>
                      <a:pt x="18354" y="15736"/>
                    </a:cubicBezTo>
                    <a:close/>
                    <a:moveTo>
                      <a:pt x="18262" y="21631"/>
                    </a:moveTo>
                    <a:cubicBezTo>
                      <a:pt x="17245" y="19039"/>
                      <a:pt x="13910" y="18432"/>
                      <a:pt x="11936" y="20969"/>
                    </a:cubicBezTo>
                    <a:cubicBezTo>
                      <a:pt x="9674" y="23874"/>
                      <a:pt x="18041" y="25161"/>
                      <a:pt x="18550" y="22857"/>
                    </a:cubicBezTo>
                    <a:cubicBezTo>
                      <a:pt x="18507" y="22409"/>
                      <a:pt x="18409" y="21999"/>
                      <a:pt x="18262" y="21625"/>
                    </a:cubicBezTo>
                    <a:close/>
                    <a:moveTo>
                      <a:pt x="18887" y="49607"/>
                    </a:moveTo>
                    <a:cubicBezTo>
                      <a:pt x="18710" y="49172"/>
                      <a:pt x="18434" y="48804"/>
                      <a:pt x="18072" y="48516"/>
                    </a:cubicBezTo>
                    <a:cubicBezTo>
                      <a:pt x="14002" y="49264"/>
                      <a:pt x="5965" y="56091"/>
                      <a:pt x="11286" y="58628"/>
                    </a:cubicBezTo>
                    <a:cubicBezTo>
                      <a:pt x="16025" y="60883"/>
                      <a:pt x="20346" y="53149"/>
                      <a:pt x="18887" y="49607"/>
                    </a:cubicBezTo>
                    <a:close/>
                    <a:moveTo>
                      <a:pt x="12500" y="35935"/>
                    </a:moveTo>
                    <a:cubicBezTo>
                      <a:pt x="12157" y="34985"/>
                      <a:pt x="11415" y="34090"/>
                      <a:pt x="10207" y="33557"/>
                    </a:cubicBezTo>
                    <a:cubicBezTo>
                      <a:pt x="6162" y="33367"/>
                      <a:pt x="5959" y="39219"/>
                      <a:pt x="9576" y="39918"/>
                    </a:cubicBezTo>
                    <a:cubicBezTo>
                      <a:pt x="12065" y="40396"/>
                      <a:pt x="13254" y="38024"/>
                      <a:pt x="12500" y="35935"/>
                    </a:cubicBezTo>
                    <a:close/>
                    <a:moveTo>
                      <a:pt x="8356" y="41138"/>
                    </a:moveTo>
                    <a:cubicBezTo>
                      <a:pt x="7339" y="38545"/>
                      <a:pt x="4004" y="37939"/>
                      <a:pt x="2030" y="40476"/>
                    </a:cubicBezTo>
                    <a:cubicBezTo>
                      <a:pt x="-232" y="43381"/>
                      <a:pt x="8129" y="44668"/>
                      <a:pt x="8638" y="42363"/>
                    </a:cubicBezTo>
                    <a:cubicBezTo>
                      <a:pt x="8601" y="41916"/>
                      <a:pt x="8503" y="41505"/>
                      <a:pt x="8356" y="41132"/>
                    </a:cubicBezTo>
                    <a:close/>
                    <a:moveTo>
                      <a:pt x="7743" y="47701"/>
                    </a:moveTo>
                    <a:cubicBezTo>
                      <a:pt x="7743" y="47670"/>
                      <a:pt x="7719" y="47634"/>
                      <a:pt x="7700" y="47603"/>
                    </a:cubicBezTo>
                    <a:cubicBezTo>
                      <a:pt x="5248" y="45507"/>
                      <a:pt x="3385" y="49062"/>
                      <a:pt x="3887" y="50594"/>
                    </a:cubicBezTo>
                    <a:cubicBezTo>
                      <a:pt x="4378" y="52107"/>
                      <a:pt x="8540" y="49871"/>
                      <a:pt x="7743" y="47701"/>
                    </a:cubicBezTo>
                    <a:close/>
                    <a:moveTo>
                      <a:pt x="5487" y="71050"/>
                    </a:moveTo>
                    <a:cubicBezTo>
                      <a:pt x="5144" y="70100"/>
                      <a:pt x="4402" y="69212"/>
                      <a:pt x="3201" y="68678"/>
                    </a:cubicBezTo>
                    <a:cubicBezTo>
                      <a:pt x="-845" y="68489"/>
                      <a:pt x="-1053" y="74347"/>
                      <a:pt x="2563" y="75040"/>
                    </a:cubicBezTo>
                    <a:cubicBezTo>
                      <a:pt x="5052" y="75518"/>
                      <a:pt x="6241" y="73140"/>
                      <a:pt x="5487" y="71050"/>
                    </a:cubicBezTo>
                    <a:close/>
                  </a:path>
                </a:pathLst>
              </a:custGeom>
              <a:solidFill>
                <a:srgbClr val="DEBC9A"/>
              </a:solidFill>
              <a:ln w="612" cap="flat">
                <a:noFill/>
                <a:prstDash val="solid"/>
                <a:miter/>
              </a:ln>
            </p:spPr>
            <p:txBody>
              <a:bodyPr/>
              <a:lstStyle/>
              <a:p>
                <a:endParaRPr lang="en-US"/>
              </a:p>
            </p:txBody>
          </p:sp>
          <p:sp>
            <p:nvSpPr>
              <p:cNvPr id="1144" name="Freeform 648">
                <a:extLst>
                  <a:ext uri="{FF2B5EF4-FFF2-40B4-BE49-F238E27FC236}">
                    <a16:creationId xmlns:a16="http://schemas.microsoft.com/office/drawing/2014/main" id="{13D60C3D-4334-E776-CBAD-E31C49118771}"/>
                  </a:ext>
                </a:extLst>
              </p:cNvPr>
              <p:cNvSpPr/>
              <p:nvPr/>
            </p:nvSpPr>
            <p:spPr>
              <a:xfrm>
                <a:off x="5225326" y="986095"/>
                <a:ext cx="80836" cy="261646"/>
              </a:xfrm>
              <a:custGeom>
                <a:avLst/>
                <a:gdLst>
                  <a:gd name="csX0" fmla="*/ 20698 w 25563"/>
                  <a:gd name="csY0" fmla="*/ 1105 h 82738"/>
                  <a:gd name="csX1" fmla="*/ 15525 w 25563"/>
                  <a:gd name="csY1" fmla="*/ 1810 h 82738"/>
                  <a:gd name="csX2" fmla="*/ 21464 w 25563"/>
                  <a:gd name="csY2" fmla="*/ 4181 h 82738"/>
                  <a:gd name="csX3" fmla="*/ 20692 w 25563"/>
                  <a:gd name="csY3" fmla="*/ 1105 h 82738"/>
                  <a:gd name="csX4" fmla="*/ 25044 w 25563"/>
                  <a:gd name="csY4" fmla="*/ 13405 h 82738"/>
                  <a:gd name="csX5" fmla="*/ 22648 w 25563"/>
                  <a:gd name="csY5" fmla="*/ 17615 h 82738"/>
                  <a:gd name="csX6" fmla="*/ 25044 w 25563"/>
                  <a:gd name="csY6" fmla="*/ 13405 h 82738"/>
                  <a:gd name="csX7" fmla="*/ 16395 w 25563"/>
                  <a:gd name="csY7" fmla="*/ 14440 h 82738"/>
                  <a:gd name="csX8" fmla="*/ 10290 w 25563"/>
                  <a:gd name="csY8" fmla="*/ 16224 h 82738"/>
                  <a:gd name="csX9" fmla="*/ 17124 w 25563"/>
                  <a:gd name="csY9" fmla="*/ 15470 h 82738"/>
                  <a:gd name="csX10" fmla="*/ 16389 w 25563"/>
                  <a:gd name="csY10" fmla="*/ 14440 h 82738"/>
                  <a:gd name="csX11" fmla="*/ 18957 w 25563"/>
                  <a:gd name="csY11" fmla="*/ 28615 h 82738"/>
                  <a:gd name="csX12" fmla="*/ 15935 w 25563"/>
                  <a:gd name="csY12" fmla="*/ 27285 h 82738"/>
                  <a:gd name="csX13" fmla="*/ 17756 w 25563"/>
                  <a:gd name="csY13" fmla="*/ 33414 h 82738"/>
                  <a:gd name="csX14" fmla="*/ 18951 w 25563"/>
                  <a:gd name="csY14" fmla="*/ 28615 h 82738"/>
                  <a:gd name="csX15" fmla="*/ 5833 w 25563"/>
                  <a:gd name="csY15" fmla="*/ 21807 h 82738"/>
                  <a:gd name="csX16" fmla="*/ 5753 w 25563"/>
                  <a:gd name="csY16" fmla="*/ 21727 h 82738"/>
                  <a:gd name="csX17" fmla="*/ 3357 w 25563"/>
                  <a:gd name="csY17" fmla="*/ 25931 h 82738"/>
                  <a:gd name="csX18" fmla="*/ 5833 w 25563"/>
                  <a:gd name="csY18" fmla="*/ 21807 h 82738"/>
                  <a:gd name="csX19" fmla="*/ 7979 w 25563"/>
                  <a:gd name="csY19" fmla="*/ 27298 h 82738"/>
                  <a:gd name="csX20" fmla="*/ 1873 w 25563"/>
                  <a:gd name="csY20" fmla="*/ 29081 h 82738"/>
                  <a:gd name="csX21" fmla="*/ 8708 w 25563"/>
                  <a:gd name="csY21" fmla="*/ 28333 h 82738"/>
                  <a:gd name="csX22" fmla="*/ 7979 w 25563"/>
                  <a:gd name="csY22" fmla="*/ 27298 h 82738"/>
                  <a:gd name="csX23" fmla="*/ 19141 w 25563"/>
                  <a:gd name="csY23" fmla="*/ 52957 h 82738"/>
                  <a:gd name="csX24" fmla="*/ 17977 w 25563"/>
                  <a:gd name="csY24" fmla="*/ 52258 h 82738"/>
                  <a:gd name="csX25" fmla="*/ 15518 w 25563"/>
                  <a:gd name="csY25" fmla="*/ 64184 h 82738"/>
                  <a:gd name="csX26" fmla="*/ 19141 w 25563"/>
                  <a:gd name="csY26" fmla="*/ 52963 h 82738"/>
                  <a:gd name="csX27" fmla="*/ 8052 w 25563"/>
                  <a:gd name="csY27" fmla="*/ 42717 h 82738"/>
                  <a:gd name="csX28" fmla="*/ 5030 w 25563"/>
                  <a:gd name="csY28" fmla="*/ 41387 h 82738"/>
                  <a:gd name="csX29" fmla="*/ 6851 w 25563"/>
                  <a:gd name="csY29" fmla="*/ 47515 h 82738"/>
                  <a:gd name="csX30" fmla="*/ 8052 w 25563"/>
                  <a:gd name="csY30" fmla="*/ 42723 h 82738"/>
                  <a:gd name="csX31" fmla="*/ 6189 w 25563"/>
                  <a:gd name="csY31" fmla="*/ 49102 h 82738"/>
                  <a:gd name="csX32" fmla="*/ 83 w 25563"/>
                  <a:gd name="csY32" fmla="*/ 50886 h 82738"/>
                  <a:gd name="csX33" fmla="*/ 6918 w 25563"/>
                  <a:gd name="csY33" fmla="*/ 50138 h 82738"/>
                  <a:gd name="csX34" fmla="*/ 6195 w 25563"/>
                  <a:gd name="csY34" fmla="*/ 49108 h 82738"/>
                  <a:gd name="csX35" fmla="*/ 8101 w 25563"/>
                  <a:gd name="csY35" fmla="*/ 55402 h 82738"/>
                  <a:gd name="csX36" fmla="*/ 8028 w 25563"/>
                  <a:gd name="csY36" fmla="*/ 55323 h 82738"/>
                  <a:gd name="csX37" fmla="*/ 5631 w 25563"/>
                  <a:gd name="csY37" fmla="*/ 59533 h 82738"/>
                  <a:gd name="csX38" fmla="*/ 8107 w 25563"/>
                  <a:gd name="csY38" fmla="*/ 55402 h 82738"/>
                  <a:gd name="csX39" fmla="*/ 14844 w 25563"/>
                  <a:gd name="csY39" fmla="*/ 77875 h 82738"/>
                  <a:gd name="csX40" fmla="*/ 11828 w 25563"/>
                  <a:gd name="csY40" fmla="*/ 76545 h 82738"/>
                  <a:gd name="csX41" fmla="*/ 13649 w 25563"/>
                  <a:gd name="csY41" fmla="*/ 82673 h 82738"/>
                  <a:gd name="csX42" fmla="*/ 14850 w 25563"/>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3"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44" y="13405"/>
                    </a:moveTo>
                    <a:cubicBezTo>
                      <a:pt x="21979" y="12387"/>
                      <a:pt x="21599" y="16383"/>
                      <a:pt x="22648" y="17615"/>
                    </a:cubicBezTo>
                    <a:cubicBezTo>
                      <a:pt x="23696" y="18847"/>
                      <a:pt x="26779" y="15072"/>
                      <a:pt x="25044" y="13405"/>
                    </a:cubicBezTo>
                    <a:close/>
                    <a:moveTo>
                      <a:pt x="16395" y="14440"/>
                    </a:moveTo>
                    <a:cubicBezTo>
                      <a:pt x="14476" y="12424"/>
                      <a:pt x="11160" y="13123"/>
                      <a:pt x="10290" y="16224"/>
                    </a:cubicBezTo>
                    <a:cubicBezTo>
                      <a:pt x="9297" y="19766"/>
                      <a:pt x="17523" y="17799"/>
                      <a:pt x="17124" y="15470"/>
                    </a:cubicBezTo>
                    <a:cubicBezTo>
                      <a:pt x="16916" y="15072"/>
                      <a:pt x="16665" y="14728"/>
                      <a:pt x="16389" y="14440"/>
                    </a:cubicBezTo>
                    <a:close/>
                    <a:moveTo>
                      <a:pt x="18957" y="28615"/>
                    </a:moveTo>
                    <a:cubicBezTo>
                      <a:pt x="18283" y="27861"/>
                      <a:pt x="17259" y="27328"/>
                      <a:pt x="15935" y="27285"/>
                    </a:cubicBezTo>
                    <a:cubicBezTo>
                      <a:pt x="12122" y="28640"/>
                      <a:pt x="14145" y="34137"/>
                      <a:pt x="17756" y="33414"/>
                    </a:cubicBezTo>
                    <a:cubicBezTo>
                      <a:pt x="20238" y="32917"/>
                      <a:pt x="20441" y="30264"/>
                      <a:pt x="18951" y="28615"/>
                    </a:cubicBezTo>
                    <a:close/>
                    <a:moveTo>
                      <a:pt x="5833" y="21807"/>
                    </a:moveTo>
                    <a:cubicBezTo>
                      <a:pt x="5833" y="21807"/>
                      <a:pt x="5784" y="21751"/>
                      <a:pt x="5753" y="21727"/>
                    </a:cubicBezTo>
                    <a:cubicBezTo>
                      <a:pt x="2688" y="20710"/>
                      <a:pt x="2315" y="24699"/>
                      <a:pt x="3357" y="25931"/>
                    </a:cubicBezTo>
                    <a:cubicBezTo>
                      <a:pt x="4386" y="27144"/>
                      <a:pt x="7390" y="23510"/>
                      <a:pt x="5833" y="21807"/>
                    </a:cubicBezTo>
                    <a:close/>
                    <a:moveTo>
                      <a:pt x="7979" y="27298"/>
                    </a:moveTo>
                    <a:cubicBezTo>
                      <a:pt x="6054" y="25281"/>
                      <a:pt x="2744" y="25980"/>
                      <a:pt x="1873" y="29081"/>
                    </a:cubicBezTo>
                    <a:cubicBezTo>
                      <a:pt x="880" y="32623"/>
                      <a:pt x="9113" y="30656"/>
                      <a:pt x="8708" y="28333"/>
                    </a:cubicBezTo>
                    <a:cubicBezTo>
                      <a:pt x="8500" y="27935"/>
                      <a:pt x="8254" y="27592"/>
                      <a:pt x="7979" y="27298"/>
                    </a:cubicBezTo>
                    <a:close/>
                    <a:moveTo>
                      <a:pt x="19141" y="52957"/>
                    </a:moveTo>
                    <a:cubicBezTo>
                      <a:pt x="18810" y="52620"/>
                      <a:pt x="18418" y="52381"/>
                      <a:pt x="17977" y="52258"/>
                    </a:cubicBezTo>
                    <a:cubicBezTo>
                      <a:pt x="14495" y="54489"/>
                      <a:pt x="9634" y="63847"/>
                      <a:pt x="15518" y="64184"/>
                    </a:cubicBezTo>
                    <a:cubicBezTo>
                      <a:pt x="20759" y="64484"/>
                      <a:pt x="21832" y="55690"/>
                      <a:pt x="19141" y="52963"/>
                    </a:cubicBezTo>
                    <a:close/>
                    <a:moveTo>
                      <a:pt x="8052" y="42717"/>
                    </a:moveTo>
                    <a:cubicBezTo>
                      <a:pt x="7378" y="41963"/>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7" y="52461"/>
                      <a:pt x="6918" y="50138"/>
                    </a:cubicBezTo>
                    <a:cubicBezTo>
                      <a:pt x="6710" y="49740"/>
                      <a:pt x="6465" y="49390"/>
                      <a:pt x="6195" y="49108"/>
                    </a:cubicBezTo>
                    <a:close/>
                    <a:moveTo>
                      <a:pt x="8101" y="55402"/>
                    </a:moveTo>
                    <a:cubicBezTo>
                      <a:pt x="8101" y="55402"/>
                      <a:pt x="8052" y="55353"/>
                      <a:pt x="8028" y="55323"/>
                    </a:cubicBezTo>
                    <a:cubicBezTo>
                      <a:pt x="4963" y="54305"/>
                      <a:pt x="4583" y="58301"/>
                      <a:pt x="5631" y="59533"/>
                    </a:cubicBezTo>
                    <a:cubicBezTo>
                      <a:pt x="6661" y="60746"/>
                      <a:pt x="9664" y="57106"/>
                      <a:pt x="8107" y="55402"/>
                    </a:cubicBezTo>
                    <a:close/>
                    <a:moveTo>
                      <a:pt x="14844" y="77875"/>
                    </a:moveTo>
                    <a:cubicBezTo>
                      <a:pt x="14170" y="77127"/>
                      <a:pt x="13146" y="76582"/>
                      <a:pt x="11828" y="76545"/>
                    </a:cubicBezTo>
                    <a:cubicBezTo>
                      <a:pt x="8015" y="77899"/>
                      <a:pt x="10032" y="83397"/>
                      <a:pt x="13649" y="82673"/>
                    </a:cubicBezTo>
                    <a:cubicBezTo>
                      <a:pt x="16131" y="82177"/>
                      <a:pt x="16334" y="79523"/>
                      <a:pt x="14850" y="77875"/>
                    </a:cubicBezTo>
                    <a:close/>
                  </a:path>
                </a:pathLst>
              </a:custGeom>
              <a:solidFill>
                <a:srgbClr val="DEBC9A"/>
              </a:solidFill>
              <a:ln w="612" cap="flat">
                <a:noFill/>
                <a:prstDash val="solid"/>
                <a:miter/>
              </a:ln>
            </p:spPr>
            <p:txBody>
              <a:bodyPr/>
              <a:lstStyle/>
              <a:p>
                <a:endParaRPr lang="en-US"/>
              </a:p>
            </p:txBody>
          </p:sp>
          <p:sp>
            <p:nvSpPr>
              <p:cNvPr id="1145" name="Freeform 649">
                <a:extLst>
                  <a:ext uri="{FF2B5EF4-FFF2-40B4-BE49-F238E27FC236}">
                    <a16:creationId xmlns:a16="http://schemas.microsoft.com/office/drawing/2014/main" id="{79FBE5F4-D938-EBF0-6B79-7145335878DE}"/>
                  </a:ext>
                </a:extLst>
              </p:cNvPr>
              <p:cNvSpPr/>
              <p:nvPr/>
            </p:nvSpPr>
            <p:spPr>
              <a:xfrm>
                <a:off x="4460694" y="2261623"/>
                <a:ext cx="196409" cy="185856"/>
              </a:xfrm>
              <a:custGeom>
                <a:avLst/>
                <a:gdLst>
                  <a:gd name="csX0" fmla="*/ 62103 w 62109"/>
                  <a:gd name="csY0" fmla="*/ 3271 h 58771"/>
                  <a:gd name="csX1" fmla="*/ 57830 w 62109"/>
                  <a:gd name="csY1" fmla="*/ 275 h 58771"/>
                  <a:gd name="csX2" fmla="*/ 60583 w 62109"/>
                  <a:gd name="csY2" fmla="*/ 6054 h 58771"/>
                  <a:gd name="csX3" fmla="*/ 62109 w 62109"/>
                  <a:gd name="csY3" fmla="*/ 3277 h 58771"/>
                  <a:gd name="csX4" fmla="*/ 56935 w 62109"/>
                  <a:gd name="csY4" fmla="*/ 15252 h 58771"/>
                  <a:gd name="csX5" fmla="*/ 52313 w 62109"/>
                  <a:gd name="csY5" fmla="*/ 16711 h 58771"/>
                  <a:gd name="csX6" fmla="*/ 56935 w 62109"/>
                  <a:gd name="csY6" fmla="*/ 15252 h 58771"/>
                  <a:gd name="csX7" fmla="*/ 49880 w 62109"/>
                  <a:gd name="csY7" fmla="*/ 10135 h 58771"/>
                  <a:gd name="csX8" fmla="*/ 44191 w 62109"/>
                  <a:gd name="csY8" fmla="*/ 7291 h 58771"/>
                  <a:gd name="csX9" fmla="*/ 49721 w 62109"/>
                  <a:gd name="csY9" fmla="*/ 11385 h 58771"/>
                  <a:gd name="csX10" fmla="*/ 49886 w 62109"/>
                  <a:gd name="csY10" fmla="*/ 10135 h 58771"/>
                  <a:gd name="csX11" fmla="*/ 42126 w 62109"/>
                  <a:gd name="csY11" fmla="*/ 22275 h 58771"/>
                  <a:gd name="csX12" fmla="*/ 40814 w 62109"/>
                  <a:gd name="csY12" fmla="*/ 19248 h 58771"/>
                  <a:gd name="csX13" fmla="*/ 37988 w 62109"/>
                  <a:gd name="csY13" fmla="*/ 24978 h 58771"/>
                  <a:gd name="csX14" fmla="*/ 42126 w 62109"/>
                  <a:gd name="csY14" fmla="*/ 22269 h 58771"/>
                  <a:gd name="csX15" fmla="*/ 37130 w 62109"/>
                  <a:gd name="csY15" fmla="*/ 8364 h 58771"/>
                  <a:gd name="csX16" fmla="*/ 37130 w 62109"/>
                  <a:gd name="csY16" fmla="*/ 8254 h 58771"/>
                  <a:gd name="csX17" fmla="*/ 32514 w 62109"/>
                  <a:gd name="csY17" fmla="*/ 9712 h 58771"/>
                  <a:gd name="csX18" fmla="*/ 37130 w 62109"/>
                  <a:gd name="csY18" fmla="*/ 8370 h 58771"/>
                  <a:gd name="csX19" fmla="*/ 34966 w 62109"/>
                  <a:gd name="csY19" fmla="*/ 13849 h 58771"/>
                  <a:gd name="csX20" fmla="*/ 29277 w 62109"/>
                  <a:gd name="csY20" fmla="*/ 11005 h 58771"/>
                  <a:gd name="csX21" fmla="*/ 34806 w 62109"/>
                  <a:gd name="csY21" fmla="*/ 15099 h 58771"/>
                  <a:gd name="csX22" fmla="*/ 34972 w 62109"/>
                  <a:gd name="csY22" fmla="*/ 13849 h 58771"/>
                  <a:gd name="csX23" fmla="*/ 25716 w 62109"/>
                  <a:gd name="csY23" fmla="*/ 40256 h 58771"/>
                  <a:gd name="csX24" fmla="*/ 25336 w 62109"/>
                  <a:gd name="csY24" fmla="*/ 38951 h 58771"/>
                  <a:gd name="csX25" fmla="*/ 15424 w 62109"/>
                  <a:gd name="csY25" fmla="*/ 46029 h 58771"/>
                  <a:gd name="csX26" fmla="*/ 25710 w 62109"/>
                  <a:gd name="csY26" fmla="*/ 40256 h 58771"/>
                  <a:gd name="csX27" fmla="*/ 24545 w 62109"/>
                  <a:gd name="csY27" fmla="*/ 25211 h 58771"/>
                  <a:gd name="csX28" fmla="*/ 23233 w 62109"/>
                  <a:gd name="csY28" fmla="*/ 22177 h 58771"/>
                  <a:gd name="csX29" fmla="*/ 20407 w 62109"/>
                  <a:gd name="csY29" fmla="*/ 27913 h 58771"/>
                  <a:gd name="csX30" fmla="*/ 24545 w 62109"/>
                  <a:gd name="csY30" fmla="*/ 25211 h 58771"/>
                  <a:gd name="csX31" fmla="*/ 18832 w 62109"/>
                  <a:gd name="csY31" fmla="*/ 28624 h 58771"/>
                  <a:gd name="csX32" fmla="*/ 13137 w 62109"/>
                  <a:gd name="csY32" fmla="*/ 25781 h 58771"/>
                  <a:gd name="csX33" fmla="*/ 18660 w 62109"/>
                  <a:gd name="csY33" fmla="*/ 29868 h 58771"/>
                  <a:gd name="csX34" fmla="*/ 18832 w 62109"/>
                  <a:gd name="csY34" fmla="*/ 28618 h 58771"/>
                  <a:gd name="csX35" fmla="*/ 15957 w 62109"/>
                  <a:gd name="csY35" fmla="*/ 34550 h 58771"/>
                  <a:gd name="csX36" fmla="*/ 15957 w 62109"/>
                  <a:gd name="csY36" fmla="*/ 34440 h 58771"/>
                  <a:gd name="csX37" fmla="*/ 11335 w 62109"/>
                  <a:gd name="csY37" fmla="*/ 35899 h 58771"/>
                  <a:gd name="csX38" fmla="*/ 15957 w 62109"/>
                  <a:gd name="csY38" fmla="*/ 34550 h 58771"/>
                  <a:gd name="csX39" fmla="*/ 5628 w 62109"/>
                  <a:gd name="csY39" fmla="*/ 55614 h 58771"/>
                  <a:gd name="csX40" fmla="*/ 4322 w 62109"/>
                  <a:gd name="csY40" fmla="*/ 52586 h 58771"/>
                  <a:gd name="csX41" fmla="*/ 1490 w 62109"/>
                  <a:gd name="csY41" fmla="*/ 58322 h 58771"/>
                  <a:gd name="csX42" fmla="*/ 5628 w 62109"/>
                  <a:gd name="csY42" fmla="*/ 55614 h 58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62109" h="58771">
                    <a:moveTo>
                      <a:pt x="62103" y="3271"/>
                    </a:moveTo>
                    <a:cubicBezTo>
                      <a:pt x="62066" y="1249"/>
                      <a:pt x="60282" y="-743"/>
                      <a:pt x="57830" y="275"/>
                    </a:cubicBezTo>
                    <a:cubicBezTo>
                      <a:pt x="54778" y="3192"/>
                      <a:pt x="57414" y="7935"/>
                      <a:pt x="60583" y="6054"/>
                    </a:cubicBezTo>
                    <a:cubicBezTo>
                      <a:pt x="61674" y="5404"/>
                      <a:pt x="62127" y="4338"/>
                      <a:pt x="62109" y="3277"/>
                    </a:cubicBezTo>
                    <a:close/>
                    <a:moveTo>
                      <a:pt x="56935" y="15252"/>
                    </a:moveTo>
                    <a:cubicBezTo>
                      <a:pt x="55378" y="12427"/>
                      <a:pt x="52387" y="15099"/>
                      <a:pt x="52313" y="16711"/>
                    </a:cubicBezTo>
                    <a:cubicBezTo>
                      <a:pt x="52240" y="18323"/>
                      <a:pt x="57070" y="17655"/>
                      <a:pt x="56935" y="15252"/>
                    </a:cubicBezTo>
                    <a:close/>
                    <a:moveTo>
                      <a:pt x="49880" y="10135"/>
                    </a:moveTo>
                    <a:cubicBezTo>
                      <a:pt x="49843" y="7347"/>
                      <a:pt x="46931" y="5612"/>
                      <a:pt x="44191" y="7291"/>
                    </a:cubicBezTo>
                    <a:cubicBezTo>
                      <a:pt x="41053" y="9216"/>
                      <a:pt x="48427" y="13365"/>
                      <a:pt x="49721" y="11385"/>
                    </a:cubicBezTo>
                    <a:cubicBezTo>
                      <a:pt x="49843" y="10950"/>
                      <a:pt x="49892" y="10527"/>
                      <a:pt x="49886" y="10135"/>
                    </a:cubicBezTo>
                    <a:close/>
                    <a:moveTo>
                      <a:pt x="42126" y="22275"/>
                    </a:moveTo>
                    <a:cubicBezTo>
                      <a:pt x="42150" y="21264"/>
                      <a:pt x="41758" y="20173"/>
                      <a:pt x="40814" y="19248"/>
                    </a:cubicBezTo>
                    <a:cubicBezTo>
                      <a:pt x="37093" y="17648"/>
                      <a:pt x="34843" y="23054"/>
                      <a:pt x="37988" y="24978"/>
                    </a:cubicBezTo>
                    <a:cubicBezTo>
                      <a:pt x="40146" y="26302"/>
                      <a:pt x="42095" y="24494"/>
                      <a:pt x="42126" y="22269"/>
                    </a:cubicBezTo>
                    <a:close/>
                    <a:moveTo>
                      <a:pt x="37130" y="8364"/>
                    </a:moveTo>
                    <a:cubicBezTo>
                      <a:pt x="37130" y="8327"/>
                      <a:pt x="37130" y="8290"/>
                      <a:pt x="37130" y="8254"/>
                    </a:cubicBezTo>
                    <a:cubicBezTo>
                      <a:pt x="35573" y="5428"/>
                      <a:pt x="32581" y="8100"/>
                      <a:pt x="32514" y="9712"/>
                    </a:cubicBezTo>
                    <a:cubicBezTo>
                      <a:pt x="32440" y="11299"/>
                      <a:pt x="37117" y="10680"/>
                      <a:pt x="37130" y="8370"/>
                    </a:cubicBezTo>
                    <a:close/>
                    <a:moveTo>
                      <a:pt x="34966" y="13849"/>
                    </a:moveTo>
                    <a:cubicBezTo>
                      <a:pt x="34929" y="11060"/>
                      <a:pt x="32017" y="9326"/>
                      <a:pt x="29277" y="11005"/>
                    </a:cubicBezTo>
                    <a:cubicBezTo>
                      <a:pt x="26139" y="12930"/>
                      <a:pt x="33519" y="17079"/>
                      <a:pt x="34806" y="15099"/>
                    </a:cubicBezTo>
                    <a:cubicBezTo>
                      <a:pt x="34929" y="14664"/>
                      <a:pt x="34978" y="14241"/>
                      <a:pt x="34972" y="13849"/>
                    </a:cubicBezTo>
                    <a:close/>
                    <a:moveTo>
                      <a:pt x="25716" y="40256"/>
                    </a:moveTo>
                    <a:cubicBezTo>
                      <a:pt x="25691" y="39784"/>
                      <a:pt x="25581" y="39343"/>
                      <a:pt x="25336" y="38951"/>
                    </a:cubicBezTo>
                    <a:cubicBezTo>
                      <a:pt x="21265" y="38221"/>
                      <a:pt x="11335" y="41788"/>
                      <a:pt x="15424" y="46029"/>
                    </a:cubicBezTo>
                    <a:cubicBezTo>
                      <a:pt x="19065" y="49804"/>
                      <a:pt x="25832" y="44086"/>
                      <a:pt x="25710" y="40256"/>
                    </a:cubicBezTo>
                    <a:close/>
                    <a:moveTo>
                      <a:pt x="24545" y="25211"/>
                    </a:moveTo>
                    <a:cubicBezTo>
                      <a:pt x="24569" y="24200"/>
                      <a:pt x="24177" y="23103"/>
                      <a:pt x="23233" y="22177"/>
                    </a:cubicBezTo>
                    <a:cubicBezTo>
                      <a:pt x="19512" y="20578"/>
                      <a:pt x="17269" y="25983"/>
                      <a:pt x="20407" y="27913"/>
                    </a:cubicBezTo>
                    <a:cubicBezTo>
                      <a:pt x="22565" y="29237"/>
                      <a:pt x="24514" y="27435"/>
                      <a:pt x="24545" y="25211"/>
                    </a:cubicBezTo>
                    <a:close/>
                    <a:moveTo>
                      <a:pt x="18832" y="28624"/>
                    </a:moveTo>
                    <a:cubicBezTo>
                      <a:pt x="18795" y="25836"/>
                      <a:pt x="15883" y="24102"/>
                      <a:pt x="13137" y="25781"/>
                    </a:cubicBezTo>
                    <a:cubicBezTo>
                      <a:pt x="9999" y="27705"/>
                      <a:pt x="17367" y="31848"/>
                      <a:pt x="18660" y="29868"/>
                    </a:cubicBezTo>
                    <a:cubicBezTo>
                      <a:pt x="18783" y="29433"/>
                      <a:pt x="18838" y="29017"/>
                      <a:pt x="18832" y="28618"/>
                    </a:cubicBezTo>
                    <a:close/>
                    <a:moveTo>
                      <a:pt x="15957" y="34550"/>
                    </a:moveTo>
                    <a:cubicBezTo>
                      <a:pt x="15957" y="34514"/>
                      <a:pt x="15957" y="34483"/>
                      <a:pt x="15957" y="34440"/>
                    </a:cubicBezTo>
                    <a:cubicBezTo>
                      <a:pt x="14400" y="31615"/>
                      <a:pt x="11409" y="34287"/>
                      <a:pt x="11335" y="35899"/>
                    </a:cubicBezTo>
                    <a:cubicBezTo>
                      <a:pt x="11261" y="37486"/>
                      <a:pt x="15945" y="36861"/>
                      <a:pt x="15957" y="34550"/>
                    </a:cubicBezTo>
                    <a:close/>
                    <a:moveTo>
                      <a:pt x="5628" y="55614"/>
                    </a:moveTo>
                    <a:cubicBezTo>
                      <a:pt x="5653" y="54602"/>
                      <a:pt x="5260" y="53512"/>
                      <a:pt x="4322" y="52586"/>
                    </a:cubicBezTo>
                    <a:cubicBezTo>
                      <a:pt x="601" y="50987"/>
                      <a:pt x="-1654" y="56392"/>
                      <a:pt x="1490" y="58322"/>
                    </a:cubicBezTo>
                    <a:cubicBezTo>
                      <a:pt x="3648" y="59646"/>
                      <a:pt x="5597" y="57838"/>
                      <a:pt x="5628" y="55614"/>
                    </a:cubicBezTo>
                    <a:close/>
                  </a:path>
                </a:pathLst>
              </a:custGeom>
              <a:solidFill>
                <a:srgbClr val="DEBC9A"/>
              </a:solidFill>
              <a:ln w="612" cap="flat">
                <a:noFill/>
                <a:prstDash val="solid"/>
                <a:miter/>
              </a:ln>
            </p:spPr>
            <p:txBody>
              <a:bodyPr/>
              <a:lstStyle/>
              <a:p>
                <a:endParaRPr lang="en-US"/>
              </a:p>
            </p:txBody>
          </p:sp>
          <p:sp>
            <p:nvSpPr>
              <p:cNvPr id="1146" name="Freeform 650">
                <a:extLst>
                  <a:ext uri="{FF2B5EF4-FFF2-40B4-BE49-F238E27FC236}">
                    <a16:creationId xmlns:a16="http://schemas.microsoft.com/office/drawing/2014/main" id="{A50BE874-254B-5499-46CD-9C3547763F7B}"/>
                  </a:ext>
                </a:extLst>
              </p:cNvPr>
              <p:cNvSpPr/>
              <p:nvPr/>
            </p:nvSpPr>
            <p:spPr>
              <a:xfrm>
                <a:off x="5435001" y="156928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0" name="Freeform 651">
                <a:extLst>
                  <a:ext uri="{FF2B5EF4-FFF2-40B4-BE49-F238E27FC236}">
                    <a16:creationId xmlns:a16="http://schemas.microsoft.com/office/drawing/2014/main" id="{7FD5A6D8-7EC6-334C-DAE7-2C52BAF52090}"/>
                  </a:ext>
                </a:extLst>
              </p:cNvPr>
              <p:cNvSpPr/>
              <p:nvPr/>
            </p:nvSpPr>
            <p:spPr>
              <a:xfrm>
                <a:off x="5324019" y="1412226"/>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1" name="Freeform 652">
                <a:extLst>
                  <a:ext uri="{FF2B5EF4-FFF2-40B4-BE49-F238E27FC236}">
                    <a16:creationId xmlns:a16="http://schemas.microsoft.com/office/drawing/2014/main" id="{0FF62E50-90BC-2A61-5A18-681F9D4F6E04}"/>
                  </a:ext>
                </a:extLst>
              </p:cNvPr>
              <p:cNvSpPr/>
              <p:nvPr/>
            </p:nvSpPr>
            <p:spPr>
              <a:xfrm>
                <a:off x="5325729" y="124835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62" name="Freeform 653">
                <a:extLst>
                  <a:ext uri="{FF2B5EF4-FFF2-40B4-BE49-F238E27FC236}">
                    <a16:creationId xmlns:a16="http://schemas.microsoft.com/office/drawing/2014/main" id="{958E6B63-8972-406D-C7C5-490C769CDD6D}"/>
                  </a:ext>
                </a:extLst>
              </p:cNvPr>
              <p:cNvSpPr/>
              <p:nvPr/>
            </p:nvSpPr>
            <p:spPr>
              <a:xfrm>
                <a:off x="5233513" y="109303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3" name="Freeform 654">
                <a:extLst>
                  <a:ext uri="{FF2B5EF4-FFF2-40B4-BE49-F238E27FC236}">
                    <a16:creationId xmlns:a16="http://schemas.microsoft.com/office/drawing/2014/main" id="{8E90579B-07F8-35EE-16D9-3EE40E9B6460}"/>
                  </a:ext>
                </a:extLst>
              </p:cNvPr>
              <p:cNvSpPr/>
              <p:nvPr/>
            </p:nvSpPr>
            <p:spPr>
              <a:xfrm>
                <a:off x="5364983" y="138320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64" name="Freeform 655">
                <a:extLst>
                  <a:ext uri="{FF2B5EF4-FFF2-40B4-BE49-F238E27FC236}">
                    <a16:creationId xmlns:a16="http://schemas.microsoft.com/office/drawing/2014/main" id="{4C56A358-9A92-E574-C5E9-4FB855B6BA93}"/>
                  </a:ext>
                </a:extLst>
              </p:cNvPr>
              <p:cNvSpPr/>
              <p:nvPr/>
            </p:nvSpPr>
            <p:spPr>
              <a:xfrm>
                <a:off x="5281334" y="108278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5" name="Freeform 656">
                <a:extLst>
                  <a:ext uri="{FF2B5EF4-FFF2-40B4-BE49-F238E27FC236}">
                    <a16:creationId xmlns:a16="http://schemas.microsoft.com/office/drawing/2014/main" id="{5DA6F36D-4F71-F28A-EDD4-3FEF6108AC1B}"/>
                  </a:ext>
                </a:extLst>
              </p:cNvPr>
              <p:cNvSpPr/>
              <p:nvPr/>
            </p:nvSpPr>
            <p:spPr>
              <a:xfrm>
                <a:off x="5242061" y="92404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6" name="Freeform 657">
                <a:extLst>
                  <a:ext uri="{FF2B5EF4-FFF2-40B4-BE49-F238E27FC236}">
                    <a16:creationId xmlns:a16="http://schemas.microsoft.com/office/drawing/2014/main" id="{A1006A6E-AC27-F700-AC9D-B4924664644E}"/>
                  </a:ext>
                </a:extLst>
              </p:cNvPr>
              <p:cNvSpPr/>
              <p:nvPr/>
            </p:nvSpPr>
            <p:spPr>
              <a:xfrm>
                <a:off x="5257414" y="99061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7" name="Freeform 658">
                <a:extLst>
                  <a:ext uri="{FF2B5EF4-FFF2-40B4-BE49-F238E27FC236}">
                    <a16:creationId xmlns:a16="http://schemas.microsoft.com/office/drawing/2014/main" id="{C9641B0E-5E19-63B3-C0EA-E8698FB7B08A}"/>
                  </a:ext>
                </a:extLst>
              </p:cNvPr>
              <p:cNvSpPr/>
              <p:nvPr/>
            </p:nvSpPr>
            <p:spPr>
              <a:xfrm>
                <a:off x="5313769" y="131664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68" name="Freeform 659">
                <a:extLst>
                  <a:ext uri="{FF2B5EF4-FFF2-40B4-BE49-F238E27FC236}">
                    <a16:creationId xmlns:a16="http://schemas.microsoft.com/office/drawing/2014/main" id="{CF46A5F4-0897-85EB-BD45-6B2CFC2D49D3}"/>
                  </a:ext>
                </a:extLst>
              </p:cNvPr>
              <p:cNvSpPr/>
              <p:nvPr/>
            </p:nvSpPr>
            <p:spPr>
              <a:xfrm>
                <a:off x="5259723" y="1018499"/>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1169" name="Freeform 660">
                <a:extLst>
                  <a:ext uri="{FF2B5EF4-FFF2-40B4-BE49-F238E27FC236}">
                    <a16:creationId xmlns:a16="http://schemas.microsoft.com/office/drawing/2014/main" id="{7EF481A5-3C5B-3001-FD26-508C69819760}"/>
                  </a:ext>
                </a:extLst>
              </p:cNvPr>
              <p:cNvSpPr/>
              <p:nvPr/>
            </p:nvSpPr>
            <p:spPr>
              <a:xfrm>
                <a:off x="5275076" y="1184088"/>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2"/>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0" name="Freeform 661">
                <a:extLst>
                  <a:ext uri="{FF2B5EF4-FFF2-40B4-BE49-F238E27FC236}">
                    <a16:creationId xmlns:a16="http://schemas.microsoft.com/office/drawing/2014/main" id="{C48E969D-2943-29D1-4566-98E7813451A4}"/>
                  </a:ext>
                </a:extLst>
              </p:cNvPr>
              <p:cNvSpPr/>
              <p:nvPr/>
            </p:nvSpPr>
            <p:spPr>
              <a:xfrm>
                <a:off x="5319471" y="1322344"/>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1171" name="Freeform 662">
                <a:extLst>
                  <a:ext uri="{FF2B5EF4-FFF2-40B4-BE49-F238E27FC236}">
                    <a16:creationId xmlns:a16="http://schemas.microsoft.com/office/drawing/2014/main" id="{0C522ED1-5B12-D2B0-63AF-8254B021E3E9}"/>
                  </a:ext>
                </a:extLst>
              </p:cNvPr>
              <p:cNvSpPr/>
              <p:nvPr/>
            </p:nvSpPr>
            <p:spPr>
              <a:xfrm>
                <a:off x="5264845" y="1274549"/>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2" name="Freeform 663">
                <a:extLst>
                  <a:ext uri="{FF2B5EF4-FFF2-40B4-BE49-F238E27FC236}">
                    <a16:creationId xmlns:a16="http://schemas.microsoft.com/office/drawing/2014/main" id="{AA593039-6795-068E-F66F-0A955C5478C3}"/>
                  </a:ext>
                </a:extLst>
              </p:cNvPr>
              <p:cNvSpPr/>
              <p:nvPr/>
            </p:nvSpPr>
            <p:spPr>
              <a:xfrm>
                <a:off x="5358732" y="1443544"/>
                <a:ext cx="18898" cy="19315"/>
              </a:xfrm>
              <a:custGeom>
                <a:avLst/>
                <a:gdLst>
                  <a:gd name="csX0" fmla="*/ 4049 w 5975"/>
                  <a:gd name="csY0" fmla="*/ 289 h 6107"/>
                  <a:gd name="csX1" fmla="*/ 2308 w 5975"/>
                  <a:gd name="csY1" fmla="*/ 5933 h 6107"/>
                  <a:gd name="csX2" fmla="*/ 4049 w 5975"/>
                  <a:gd name="csY2" fmla="*/ 289 h 6107"/>
                </a:gdLst>
                <a:ahLst/>
                <a:cxnLst>
                  <a:cxn ang="0">
                    <a:pos x="csX0" y="csY0"/>
                  </a:cxn>
                  <a:cxn ang="0">
                    <a:pos x="csX1" y="csY1"/>
                  </a:cxn>
                  <a:cxn ang="0">
                    <a:pos x="csX2" y="csY2"/>
                  </a:cxn>
                </a:cxnLst>
                <a:rect l="l" t="t" r="r" b="b"/>
                <a:pathLst>
                  <a:path w="5975" h="6107">
                    <a:moveTo>
                      <a:pt x="4049" y="289"/>
                    </a:moveTo>
                    <a:cubicBezTo>
                      <a:pt x="322" y="-1378"/>
                      <a:pt x="-1959" y="4658"/>
                      <a:pt x="2308" y="5933"/>
                    </a:cubicBezTo>
                    <a:cubicBezTo>
                      <a:pt x="6574" y="7208"/>
                      <a:pt x="7071" y="1110"/>
                      <a:pt x="4049" y="289"/>
                    </a:cubicBezTo>
                    <a:close/>
                  </a:path>
                </a:pathLst>
              </a:custGeom>
              <a:solidFill>
                <a:srgbClr val="DEBC9A"/>
              </a:solidFill>
              <a:ln w="612" cap="flat">
                <a:noFill/>
                <a:prstDash val="solid"/>
                <a:miter/>
              </a:ln>
            </p:spPr>
            <p:txBody>
              <a:bodyPr/>
              <a:lstStyle/>
              <a:p>
                <a:endParaRPr lang="en-US"/>
              </a:p>
            </p:txBody>
          </p:sp>
          <p:sp>
            <p:nvSpPr>
              <p:cNvPr id="1173" name="Freeform 664">
                <a:extLst>
                  <a:ext uri="{FF2B5EF4-FFF2-40B4-BE49-F238E27FC236}">
                    <a16:creationId xmlns:a16="http://schemas.microsoft.com/office/drawing/2014/main" id="{4909CD94-7DCF-E6D5-7115-AD23EF8EC8B7}"/>
                  </a:ext>
                </a:extLst>
              </p:cNvPr>
              <p:cNvSpPr/>
              <p:nvPr/>
            </p:nvSpPr>
            <p:spPr>
              <a:xfrm>
                <a:off x="5392902" y="1489630"/>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3"/>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7" name="Freeform 665">
                <a:extLst>
                  <a:ext uri="{FF2B5EF4-FFF2-40B4-BE49-F238E27FC236}">
                    <a16:creationId xmlns:a16="http://schemas.microsoft.com/office/drawing/2014/main" id="{7E1EEF9F-F599-CEB5-EBE6-00F5584F5309}"/>
                  </a:ext>
                </a:extLst>
              </p:cNvPr>
              <p:cNvSpPr/>
              <p:nvPr/>
            </p:nvSpPr>
            <p:spPr>
              <a:xfrm>
                <a:off x="5362157" y="1516937"/>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1178" name="Freeform 666">
                <a:extLst>
                  <a:ext uri="{FF2B5EF4-FFF2-40B4-BE49-F238E27FC236}">
                    <a16:creationId xmlns:a16="http://schemas.microsoft.com/office/drawing/2014/main" id="{DA966B13-CFA0-D7F2-405A-E2C9F8AD05DB}"/>
                  </a:ext>
                </a:extLst>
              </p:cNvPr>
              <p:cNvSpPr/>
              <p:nvPr/>
            </p:nvSpPr>
            <p:spPr>
              <a:xfrm>
                <a:off x="5461197" y="1631318"/>
                <a:ext cx="18880" cy="19296"/>
              </a:xfrm>
              <a:custGeom>
                <a:avLst/>
                <a:gdLst>
                  <a:gd name="csX0" fmla="*/ 4046 w 5970"/>
                  <a:gd name="csY0" fmla="*/ 289 h 6101"/>
                  <a:gd name="csX1" fmla="*/ 2305 w 5970"/>
                  <a:gd name="csY1" fmla="*/ 5927 h 6101"/>
                  <a:gd name="csX2" fmla="*/ 4046 w 5970"/>
                  <a:gd name="csY2" fmla="*/ 289 h 6101"/>
                </a:gdLst>
                <a:ahLst/>
                <a:cxnLst>
                  <a:cxn ang="0">
                    <a:pos x="csX0" y="csY0"/>
                  </a:cxn>
                  <a:cxn ang="0">
                    <a:pos x="csX1" y="csY1"/>
                  </a:cxn>
                  <a:cxn ang="0">
                    <a:pos x="csX2" y="csY2"/>
                  </a:cxn>
                </a:cxnLst>
                <a:rect l="l" t="t" r="r" b="b"/>
                <a:pathLst>
                  <a:path w="5970" h="6101">
                    <a:moveTo>
                      <a:pt x="4046" y="289"/>
                    </a:moveTo>
                    <a:cubicBezTo>
                      <a:pt x="319" y="-1378"/>
                      <a:pt x="-1955" y="4658"/>
                      <a:pt x="2305" y="5927"/>
                    </a:cubicBezTo>
                    <a:cubicBezTo>
                      <a:pt x="6571" y="7202"/>
                      <a:pt x="7062" y="1104"/>
                      <a:pt x="4046" y="289"/>
                    </a:cubicBezTo>
                    <a:close/>
                  </a:path>
                </a:pathLst>
              </a:custGeom>
              <a:solidFill>
                <a:srgbClr val="DEBC9A"/>
              </a:solidFill>
              <a:ln w="612" cap="flat">
                <a:noFill/>
                <a:prstDash val="solid"/>
                <a:miter/>
              </a:ln>
            </p:spPr>
            <p:txBody>
              <a:bodyPr/>
              <a:lstStyle/>
              <a:p>
                <a:endParaRPr lang="en-US"/>
              </a:p>
            </p:txBody>
          </p:sp>
          <p:sp>
            <p:nvSpPr>
              <p:cNvPr id="1179" name="Freeform 667">
                <a:extLst>
                  <a:ext uri="{FF2B5EF4-FFF2-40B4-BE49-F238E27FC236}">
                    <a16:creationId xmlns:a16="http://schemas.microsoft.com/office/drawing/2014/main" id="{C4CA97D7-C71B-CE45-75CA-2E46A9739DDD}"/>
                  </a:ext>
                </a:extLst>
              </p:cNvPr>
              <p:cNvSpPr/>
              <p:nvPr/>
            </p:nvSpPr>
            <p:spPr>
              <a:xfrm>
                <a:off x="4657034" y="2014479"/>
                <a:ext cx="274861" cy="237833"/>
              </a:xfrm>
              <a:custGeom>
                <a:avLst/>
                <a:gdLst>
                  <a:gd name="csX0" fmla="*/ 84021 w 86916"/>
                  <a:gd name="csY0" fmla="*/ 3163 h 75207"/>
                  <a:gd name="csX1" fmla="*/ 81894 w 86916"/>
                  <a:gd name="csY1" fmla="*/ 3641 h 75207"/>
                  <a:gd name="csX2" fmla="*/ 85161 w 86916"/>
                  <a:gd name="csY2" fmla="*/ 5381 h 75207"/>
                  <a:gd name="csX3" fmla="*/ 84021 w 86916"/>
                  <a:gd name="csY3" fmla="*/ 3163 h 75207"/>
                  <a:gd name="csX4" fmla="*/ 62548 w 86916"/>
                  <a:gd name="csY4" fmla="*/ 19 h 75207"/>
                  <a:gd name="csX5" fmla="*/ 62070 w 86916"/>
                  <a:gd name="csY5" fmla="*/ 13 h 75207"/>
                  <a:gd name="csX6" fmla="*/ 62223 w 86916"/>
                  <a:gd name="csY6" fmla="*/ 9727 h 75207"/>
                  <a:gd name="csX7" fmla="*/ 62542 w 86916"/>
                  <a:gd name="csY7" fmla="*/ 19 h 75207"/>
                  <a:gd name="csX8" fmla="*/ 74685 w 86916"/>
                  <a:gd name="csY8" fmla="*/ 7704 h 75207"/>
                  <a:gd name="csX9" fmla="*/ 72859 w 86916"/>
                  <a:gd name="csY9" fmla="*/ 8054 h 75207"/>
                  <a:gd name="csX10" fmla="*/ 74514 w 86916"/>
                  <a:gd name="csY10" fmla="*/ 12245 h 75207"/>
                  <a:gd name="csX11" fmla="*/ 74685 w 86916"/>
                  <a:gd name="csY11" fmla="*/ 7704 h 75207"/>
                  <a:gd name="csX12" fmla="*/ 85020 w 86916"/>
                  <a:gd name="csY12" fmla="*/ 10045 h 75207"/>
                  <a:gd name="csX13" fmla="*/ 83218 w 86916"/>
                  <a:gd name="csY13" fmla="*/ 14733 h 75207"/>
                  <a:gd name="csX14" fmla="*/ 85983 w 86916"/>
                  <a:gd name="csY14" fmla="*/ 10437 h 75207"/>
                  <a:gd name="csX15" fmla="*/ 85014 w 86916"/>
                  <a:gd name="csY15" fmla="*/ 10045 h 75207"/>
                  <a:gd name="csX16" fmla="*/ 31555 w 86916"/>
                  <a:gd name="csY16" fmla="*/ 7441 h 75207"/>
                  <a:gd name="csX17" fmla="*/ 29845 w 86916"/>
                  <a:gd name="csY17" fmla="*/ 7808 h 75207"/>
                  <a:gd name="csX18" fmla="*/ 31506 w 86916"/>
                  <a:gd name="csY18" fmla="*/ 12000 h 75207"/>
                  <a:gd name="csX19" fmla="*/ 31555 w 86916"/>
                  <a:gd name="csY19" fmla="*/ 7447 h 75207"/>
                  <a:gd name="csX20" fmla="*/ 39040 w 86916"/>
                  <a:gd name="csY20" fmla="*/ 11841 h 75207"/>
                  <a:gd name="csX21" fmla="*/ 38525 w 86916"/>
                  <a:gd name="csY21" fmla="*/ 17173 h 75207"/>
                  <a:gd name="csX22" fmla="*/ 39340 w 86916"/>
                  <a:gd name="csY22" fmla="*/ 20635 h 75207"/>
                  <a:gd name="csX23" fmla="*/ 39867 w 86916"/>
                  <a:gd name="csY23" fmla="*/ 16958 h 75207"/>
                  <a:gd name="csX24" fmla="*/ 39169 w 86916"/>
                  <a:gd name="csY24" fmla="*/ 11871 h 75207"/>
                  <a:gd name="csX25" fmla="*/ 39040 w 86916"/>
                  <a:gd name="csY25" fmla="*/ 11847 h 75207"/>
                  <a:gd name="csX26" fmla="*/ 53200 w 86916"/>
                  <a:gd name="csY26" fmla="*/ 14623 h 75207"/>
                  <a:gd name="csX27" fmla="*/ 51073 w 86916"/>
                  <a:gd name="csY27" fmla="*/ 15101 h 75207"/>
                  <a:gd name="csX28" fmla="*/ 54340 w 86916"/>
                  <a:gd name="csY28" fmla="*/ 16848 h 75207"/>
                  <a:gd name="csX29" fmla="*/ 53200 w 86916"/>
                  <a:gd name="csY29" fmla="*/ 14623 h 75207"/>
                  <a:gd name="csX30" fmla="*/ 45446 w 86916"/>
                  <a:gd name="csY30" fmla="*/ 17436 h 75207"/>
                  <a:gd name="csX31" fmla="*/ 43564 w 86916"/>
                  <a:gd name="csY31" fmla="*/ 18043 h 75207"/>
                  <a:gd name="csX32" fmla="*/ 47168 w 86916"/>
                  <a:gd name="csY32" fmla="*/ 26598 h 75207"/>
                  <a:gd name="csX33" fmla="*/ 47622 w 86916"/>
                  <a:gd name="csY33" fmla="*/ 25035 h 75207"/>
                  <a:gd name="csX34" fmla="*/ 49933 w 86916"/>
                  <a:gd name="csY34" fmla="*/ 20555 h 75207"/>
                  <a:gd name="csX35" fmla="*/ 47585 w 86916"/>
                  <a:gd name="csY35" fmla="*/ 20439 h 75207"/>
                  <a:gd name="csX36" fmla="*/ 45446 w 86916"/>
                  <a:gd name="csY36" fmla="*/ 17442 h 75207"/>
                  <a:gd name="csX37" fmla="*/ 52642 w 86916"/>
                  <a:gd name="csY37" fmla="*/ 20721 h 75207"/>
                  <a:gd name="csX38" fmla="*/ 52863 w 86916"/>
                  <a:gd name="csY38" fmla="*/ 26230 h 75207"/>
                  <a:gd name="csX39" fmla="*/ 52777 w 86916"/>
                  <a:gd name="csY39" fmla="*/ 20745 h 75207"/>
                  <a:gd name="csX40" fmla="*/ 52648 w 86916"/>
                  <a:gd name="csY40" fmla="*/ 20721 h 75207"/>
                  <a:gd name="csX41" fmla="*/ 26639 w 86916"/>
                  <a:gd name="csY41" fmla="*/ 20249 h 75207"/>
                  <a:gd name="csX42" fmla="*/ 24512 w 86916"/>
                  <a:gd name="csY42" fmla="*/ 20727 h 75207"/>
                  <a:gd name="csX43" fmla="*/ 27779 w 86916"/>
                  <a:gd name="csY43" fmla="*/ 22467 h 75207"/>
                  <a:gd name="csX44" fmla="*/ 26639 w 86916"/>
                  <a:gd name="csY44" fmla="*/ 20249 h 75207"/>
                  <a:gd name="csX45" fmla="*/ 70591 w 86916"/>
                  <a:gd name="csY45" fmla="*/ 27965 h 75207"/>
                  <a:gd name="csX46" fmla="*/ 66974 w 86916"/>
                  <a:gd name="csY46" fmla="*/ 32175 h 75207"/>
                  <a:gd name="csX47" fmla="*/ 71528 w 86916"/>
                  <a:gd name="csY47" fmla="*/ 28246 h 75207"/>
                  <a:gd name="csX48" fmla="*/ 70584 w 86916"/>
                  <a:gd name="csY48" fmla="*/ 27958 h 75207"/>
                  <a:gd name="csX49" fmla="*/ 37918 w 86916"/>
                  <a:gd name="csY49" fmla="*/ 27977 h 75207"/>
                  <a:gd name="csX50" fmla="*/ 36594 w 86916"/>
                  <a:gd name="csY50" fmla="*/ 28338 h 75207"/>
                  <a:gd name="csX51" fmla="*/ 40431 w 86916"/>
                  <a:gd name="csY51" fmla="*/ 31813 h 75207"/>
                  <a:gd name="csX52" fmla="*/ 37918 w 86916"/>
                  <a:gd name="csY52" fmla="*/ 27977 h 75207"/>
                  <a:gd name="csX53" fmla="*/ 52005 w 86916"/>
                  <a:gd name="csY53" fmla="*/ 31648 h 75207"/>
                  <a:gd name="csX54" fmla="*/ 45323 w 86916"/>
                  <a:gd name="csY54" fmla="*/ 39228 h 75207"/>
                  <a:gd name="csX55" fmla="*/ 53402 w 86916"/>
                  <a:gd name="csY55" fmla="*/ 32273 h 75207"/>
                  <a:gd name="csX56" fmla="*/ 51998 w 86916"/>
                  <a:gd name="csY56" fmla="*/ 31648 h 75207"/>
                  <a:gd name="csX57" fmla="*/ 62989 w 86916"/>
                  <a:gd name="csY57" fmla="*/ 33645 h 75207"/>
                  <a:gd name="csX58" fmla="*/ 63014 w 86916"/>
                  <a:gd name="csY58" fmla="*/ 37512 h 75207"/>
                  <a:gd name="csX59" fmla="*/ 62989 w 86916"/>
                  <a:gd name="csY59" fmla="*/ 33645 h 75207"/>
                  <a:gd name="csX60" fmla="*/ 15176 w 86916"/>
                  <a:gd name="csY60" fmla="*/ 26880 h 75207"/>
                  <a:gd name="csX61" fmla="*/ 9696 w 86916"/>
                  <a:gd name="csY61" fmla="*/ 29815 h 75207"/>
                  <a:gd name="csX62" fmla="*/ 15801 w 86916"/>
                  <a:gd name="csY62" fmla="*/ 27039 h 75207"/>
                  <a:gd name="csX63" fmla="*/ 15176 w 86916"/>
                  <a:gd name="csY63" fmla="*/ 26880 h 75207"/>
                  <a:gd name="csX64" fmla="*/ 40192 w 86916"/>
                  <a:gd name="csY64" fmla="*/ 34828 h 75207"/>
                  <a:gd name="csX65" fmla="*/ 38396 w 86916"/>
                  <a:gd name="csY65" fmla="*/ 39516 h 75207"/>
                  <a:gd name="csX66" fmla="*/ 41161 w 86916"/>
                  <a:gd name="csY66" fmla="*/ 35227 h 75207"/>
                  <a:gd name="csX67" fmla="*/ 40192 w 86916"/>
                  <a:gd name="csY67" fmla="*/ 34828 h 75207"/>
                  <a:gd name="csX68" fmla="*/ 31831 w 86916"/>
                  <a:gd name="csY68" fmla="*/ 34044 h 75207"/>
                  <a:gd name="csX69" fmla="*/ 29704 w 86916"/>
                  <a:gd name="csY69" fmla="*/ 34522 h 75207"/>
                  <a:gd name="csX70" fmla="*/ 32971 w 86916"/>
                  <a:gd name="csY70" fmla="*/ 36262 h 75207"/>
                  <a:gd name="csX71" fmla="*/ 31831 w 86916"/>
                  <a:gd name="csY71" fmla="*/ 34044 h 75207"/>
                  <a:gd name="csX72" fmla="*/ 55229 w 86916"/>
                  <a:gd name="csY72" fmla="*/ 37880 h 75207"/>
                  <a:gd name="csX73" fmla="*/ 53402 w 86916"/>
                  <a:gd name="csY73" fmla="*/ 38230 h 75207"/>
                  <a:gd name="csX74" fmla="*/ 55057 w 86916"/>
                  <a:gd name="csY74" fmla="*/ 42421 h 75207"/>
                  <a:gd name="csX75" fmla="*/ 55229 w 86916"/>
                  <a:gd name="csY75" fmla="*/ 37880 h 75207"/>
                  <a:gd name="csX76" fmla="*/ 62064 w 86916"/>
                  <a:gd name="csY76" fmla="*/ 40564 h 75207"/>
                  <a:gd name="csX77" fmla="*/ 58429 w 86916"/>
                  <a:gd name="csY77" fmla="*/ 43396 h 75207"/>
                  <a:gd name="csX78" fmla="*/ 64044 w 86916"/>
                  <a:gd name="csY78" fmla="*/ 41876 h 75207"/>
                  <a:gd name="csX79" fmla="*/ 62064 w 86916"/>
                  <a:gd name="csY79" fmla="*/ 40571 h 75207"/>
                  <a:gd name="csX80" fmla="*/ 20950 w 86916"/>
                  <a:gd name="csY80" fmla="*/ 34485 h 75207"/>
                  <a:gd name="csX81" fmla="*/ 19148 w 86916"/>
                  <a:gd name="csY81" fmla="*/ 39173 h 75207"/>
                  <a:gd name="csX82" fmla="*/ 21913 w 86916"/>
                  <a:gd name="csY82" fmla="*/ 34877 h 75207"/>
                  <a:gd name="csX83" fmla="*/ 20950 w 86916"/>
                  <a:gd name="csY83" fmla="*/ 34485 h 75207"/>
                  <a:gd name="csX84" fmla="*/ 45207 w 86916"/>
                  <a:gd name="csY84" fmla="*/ 40803 h 75207"/>
                  <a:gd name="csX85" fmla="*/ 44189 w 86916"/>
                  <a:gd name="csY85" fmla="*/ 41018 h 75207"/>
                  <a:gd name="csX86" fmla="*/ 44232 w 86916"/>
                  <a:gd name="csY86" fmla="*/ 43610 h 75207"/>
                  <a:gd name="csX87" fmla="*/ 44918 w 86916"/>
                  <a:gd name="csY87" fmla="*/ 45001 h 75207"/>
                  <a:gd name="csX88" fmla="*/ 46561 w 86916"/>
                  <a:gd name="csY88" fmla="*/ 42458 h 75207"/>
                  <a:gd name="csX89" fmla="*/ 46242 w 86916"/>
                  <a:gd name="csY89" fmla="*/ 42287 h 75207"/>
                  <a:gd name="csX90" fmla="*/ 45207 w 86916"/>
                  <a:gd name="csY90" fmla="*/ 40797 h 75207"/>
                  <a:gd name="csX91" fmla="*/ 70701 w 86916"/>
                  <a:gd name="csY91" fmla="*/ 47128 h 75207"/>
                  <a:gd name="csX92" fmla="*/ 68574 w 86916"/>
                  <a:gd name="csY92" fmla="*/ 47606 h 75207"/>
                  <a:gd name="csX93" fmla="*/ 71841 w 86916"/>
                  <a:gd name="csY93" fmla="*/ 49352 h 75207"/>
                  <a:gd name="csX94" fmla="*/ 70701 w 86916"/>
                  <a:gd name="csY94" fmla="*/ 47128 h 75207"/>
                  <a:gd name="csX95" fmla="*/ 49228 w 86916"/>
                  <a:gd name="csY95" fmla="*/ 43984 h 75207"/>
                  <a:gd name="csX96" fmla="*/ 48756 w 86916"/>
                  <a:gd name="csY96" fmla="*/ 43972 h 75207"/>
                  <a:gd name="csX97" fmla="*/ 48909 w 86916"/>
                  <a:gd name="csY97" fmla="*/ 53685 h 75207"/>
                  <a:gd name="csX98" fmla="*/ 49228 w 86916"/>
                  <a:gd name="csY98" fmla="*/ 43984 h 75207"/>
                  <a:gd name="csX99" fmla="*/ 22532 w 86916"/>
                  <a:gd name="csY99" fmla="*/ 43776 h 75207"/>
                  <a:gd name="csX100" fmla="*/ 22747 w 86916"/>
                  <a:gd name="csY100" fmla="*/ 49285 h 75207"/>
                  <a:gd name="csX101" fmla="*/ 22661 w 86916"/>
                  <a:gd name="csY101" fmla="*/ 43800 h 75207"/>
                  <a:gd name="csX102" fmla="*/ 22532 w 86916"/>
                  <a:gd name="csY102" fmla="*/ 43776 h 75207"/>
                  <a:gd name="csX103" fmla="*/ 61242 w 86916"/>
                  <a:gd name="csY103" fmla="*/ 51657 h 75207"/>
                  <a:gd name="csX104" fmla="*/ 59532 w 86916"/>
                  <a:gd name="csY104" fmla="*/ 52024 h 75207"/>
                  <a:gd name="csX105" fmla="*/ 59434 w 86916"/>
                  <a:gd name="csY105" fmla="*/ 56351 h 75207"/>
                  <a:gd name="csX106" fmla="*/ 57074 w 86916"/>
                  <a:gd name="csY106" fmla="*/ 60482 h 75207"/>
                  <a:gd name="csX107" fmla="*/ 61635 w 86916"/>
                  <a:gd name="csY107" fmla="*/ 56553 h 75207"/>
                  <a:gd name="csX108" fmla="*/ 60973 w 86916"/>
                  <a:gd name="csY108" fmla="*/ 56320 h 75207"/>
                  <a:gd name="csX109" fmla="*/ 61181 w 86916"/>
                  <a:gd name="csY109" fmla="*/ 56222 h 75207"/>
                  <a:gd name="csX110" fmla="*/ 61236 w 86916"/>
                  <a:gd name="csY110" fmla="*/ 51663 h 75207"/>
                  <a:gd name="csX111" fmla="*/ 68359 w 86916"/>
                  <a:gd name="csY111" fmla="*/ 55144 h 75207"/>
                  <a:gd name="csX112" fmla="*/ 66557 w 86916"/>
                  <a:gd name="csY112" fmla="*/ 59826 h 75207"/>
                  <a:gd name="csX113" fmla="*/ 69322 w 86916"/>
                  <a:gd name="csY113" fmla="*/ 55536 h 75207"/>
                  <a:gd name="csX114" fmla="*/ 68359 w 86916"/>
                  <a:gd name="csY114" fmla="*/ 55144 h 75207"/>
                  <a:gd name="csX115" fmla="*/ 31463 w 86916"/>
                  <a:gd name="csY115" fmla="*/ 52741 h 75207"/>
                  <a:gd name="csX116" fmla="*/ 25928 w 86916"/>
                  <a:gd name="csY116" fmla="*/ 61677 h 75207"/>
                  <a:gd name="csX117" fmla="*/ 31463 w 86916"/>
                  <a:gd name="csY117" fmla="*/ 52741 h 75207"/>
                  <a:gd name="csX118" fmla="*/ 18235 w 86916"/>
                  <a:gd name="csY118" fmla="*/ 51405 h 75207"/>
                  <a:gd name="csX119" fmla="*/ 16531 w 86916"/>
                  <a:gd name="csY119" fmla="*/ 51773 h 75207"/>
                  <a:gd name="csX120" fmla="*/ 18186 w 86916"/>
                  <a:gd name="csY120" fmla="*/ 55965 h 75207"/>
                  <a:gd name="csX121" fmla="*/ 18235 w 86916"/>
                  <a:gd name="csY121" fmla="*/ 51405 h 75207"/>
                  <a:gd name="csX122" fmla="*/ 46132 w 86916"/>
                  <a:gd name="csY122" fmla="*/ 57442 h 75207"/>
                  <a:gd name="csX123" fmla="*/ 46046 w 86916"/>
                  <a:gd name="csY123" fmla="*/ 57430 h 75207"/>
                  <a:gd name="csX124" fmla="*/ 46071 w 86916"/>
                  <a:gd name="csY124" fmla="*/ 61297 h 75207"/>
                  <a:gd name="csX125" fmla="*/ 46132 w 86916"/>
                  <a:gd name="csY125" fmla="*/ 57442 h 75207"/>
                  <a:gd name="csX126" fmla="*/ 6024 w 86916"/>
                  <a:gd name="csY126" fmla="*/ 52882 h 75207"/>
                  <a:gd name="csX127" fmla="*/ 930 w 86916"/>
                  <a:gd name="csY127" fmla="*/ 61928 h 75207"/>
                  <a:gd name="csX128" fmla="*/ 6435 w 86916"/>
                  <a:gd name="csY128" fmla="*/ 52980 h 75207"/>
                  <a:gd name="csX129" fmla="*/ 6024 w 86916"/>
                  <a:gd name="csY129" fmla="*/ 52882 h 75207"/>
                  <a:gd name="csX130" fmla="*/ 39873 w 86916"/>
                  <a:gd name="csY130" fmla="*/ 58594 h 75207"/>
                  <a:gd name="csX131" fmla="*/ 37746 w 86916"/>
                  <a:gd name="csY131" fmla="*/ 59072 h 75207"/>
                  <a:gd name="csX132" fmla="*/ 41014 w 86916"/>
                  <a:gd name="csY132" fmla="*/ 60813 h 75207"/>
                  <a:gd name="csX133" fmla="*/ 39873 w 86916"/>
                  <a:gd name="csY133" fmla="*/ 58594 h 75207"/>
                  <a:gd name="csX134" fmla="*/ 39316 w 86916"/>
                  <a:gd name="csY134" fmla="*/ 64686 h 75207"/>
                  <a:gd name="csX135" fmla="*/ 39536 w 86916"/>
                  <a:gd name="csY135" fmla="*/ 70195 h 75207"/>
                  <a:gd name="csX136" fmla="*/ 39451 w 86916"/>
                  <a:gd name="csY136" fmla="*/ 64710 h 75207"/>
                  <a:gd name="csX137" fmla="*/ 39316 w 86916"/>
                  <a:gd name="csY137" fmla="*/ 64686 h 75207"/>
                  <a:gd name="csX138" fmla="*/ 6668 w 86916"/>
                  <a:gd name="csY138" fmla="*/ 65654 h 75207"/>
                  <a:gd name="csX139" fmla="*/ 6582 w 86916"/>
                  <a:gd name="csY139" fmla="*/ 65642 h 75207"/>
                  <a:gd name="csX140" fmla="*/ 6606 w 86916"/>
                  <a:gd name="csY140" fmla="*/ 69509 h 75207"/>
                  <a:gd name="csX141" fmla="*/ 6662 w 86916"/>
                  <a:gd name="csY141" fmla="*/ 65654 h 75207"/>
                  <a:gd name="csX142" fmla="*/ 36931 w 86916"/>
                  <a:gd name="csY142" fmla="*/ 71341 h 75207"/>
                  <a:gd name="csX143" fmla="*/ 36839 w 86916"/>
                  <a:gd name="csY143" fmla="*/ 71329 h 75207"/>
                  <a:gd name="csX144" fmla="*/ 36870 w 86916"/>
                  <a:gd name="csY144" fmla="*/ 75196 h 75207"/>
                  <a:gd name="csX145" fmla="*/ 36931 w 86916"/>
                  <a:gd name="csY145" fmla="*/ 71335 h 75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6916" h="75207">
                    <a:moveTo>
                      <a:pt x="84021" y="3163"/>
                    </a:moveTo>
                    <a:cubicBezTo>
                      <a:pt x="83261" y="3053"/>
                      <a:pt x="82372" y="3249"/>
                      <a:pt x="81894" y="3641"/>
                    </a:cubicBezTo>
                    <a:cubicBezTo>
                      <a:pt x="80803" y="4542"/>
                      <a:pt x="83660" y="6858"/>
                      <a:pt x="85161" y="5381"/>
                    </a:cubicBezTo>
                    <a:cubicBezTo>
                      <a:pt x="85762" y="3966"/>
                      <a:pt x="84996" y="3304"/>
                      <a:pt x="84021" y="3163"/>
                    </a:cubicBezTo>
                    <a:close/>
                    <a:moveTo>
                      <a:pt x="62548" y="19"/>
                    </a:moveTo>
                    <a:cubicBezTo>
                      <a:pt x="62395" y="-5"/>
                      <a:pt x="62235" y="-5"/>
                      <a:pt x="62070" y="13"/>
                    </a:cubicBezTo>
                    <a:cubicBezTo>
                      <a:pt x="59673" y="2716"/>
                      <a:pt x="57436" y="11197"/>
                      <a:pt x="62223" y="9727"/>
                    </a:cubicBezTo>
                    <a:cubicBezTo>
                      <a:pt x="66784" y="8329"/>
                      <a:pt x="65656" y="473"/>
                      <a:pt x="62542" y="19"/>
                    </a:cubicBezTo>
                    <a:close/>
                    <a:moveTo>
                      <a:pt x="74685" y="7704"/>
                    </a:moveTo>
                    <a:cubicBezTo>
                      <a:pt x="74170" y="7606"/>
                      <a:pt x="73551" y="7704"/>
                      <a:pt x="72859" y="8054"/>
                    </a:cubicBezTo>
                    <a:cubicBezTo>
                      <a:pt x="69426" y="9800"/>
                      <a:pt x="72123" y="13532"/>
                      <a:pt x="74514" y="12245"/>
                    </a:cubicBezTo>
                    <a:cubicBezTo>
                      <a:pt x="77125" y="11277"/>
                      <a:pt x="76702" y="8078"/>
                      <a:pt x="74685" y="7704"/>
                    </a:cubicBezTo>
                    <a:close/>
                    <a:moveTo>
                      <a:pt x="85020" y="10045"/>
                    </a:moveTo>
                    <a:cubicBezTo>
                      <a:pt x="82752" y="9733"/>
                      <a:pt x="80564" y="13373"/>
                      <a:pt x="83218" y="14733"/>
                    </a:cubicBezTo>
                    <a:cubicBezTo>
                      <a:pt x="86252" y="16284"/>
                      <a:pt x="88153" y="11473"/>
                      <a:pt x="85983" y="10437"/>
                    </a:cubicBezTo>
                    <a:cubicBezTo>
                      <a:pt x="85664" y="10211"/>
                      <a:pt x="85339" y="10088"/>
                      <a:pt x="85014" y="10045"/>
                    </a:cubicBezTo>
                    <a:close/>
                    <a:moveTo>
                      <a:pt x="31555" y="7441"/>
                    </a:moveTo>
                    <a:cubicBezTo>
                      <a:pt x="31065" y="7379"/>
                      <a:pt x="30495" y="7477"/>
                      <a:pt x="29845" y="7808"/>
                    </a:cubicBezTo>
                    <a:cubicBezTo>
                      <a:pt x="26412" y="9555"/>
                      <a:pt x="29109" y="13287"/>
                      <a:pt x="31506" y="12000"/>
                    </a:cubicBezTo>
                    <a:cubicBezTo>
                      <a:pt x="34167" y="11013"/>
                      <a:pt x="33676" y="7710"/>
                      <a:pt x="31555" y="7447"/>
                    </a:cubicBezTo>
                    <a:close/>
                    <a:moveTo>
                      <a:pt x="39040" y="11841"/>
                    </a:moveTo>
                    <a:cubicBezTo>
                      <a:pt x="36741" y="11485"/>
                      <a:pt x="37146" y="16143"/>
                      <a:pt x="38525" y="17173"/>
                    </a:cubicBezTo>
                    <a:cubicBezTo>
                      <a:pt x="37048" y="18300"/>
                      <a:pt x="38243" y="20414"/>
                      <a:pt x="39340" y="20635"/>
                    </a:cubicBezTo>
                    <a:cubicBezTo>
                      <a:pt x="40450" y="20856"/>
                      <a:pt x="41087" y="17773"/>
                      <a:pt x="39867" y="16958"/>
                    </a:cubicBezTo>
                    <a:cubicBezTo>
                      <a:pt x="41988" y="15346"/>
                      <a:pt x="41774" y="12460"/>
                      <a:pt x="39169" y="11871"/>
                    </a:cubicBezTo>
                    <a:cubicBezTo>
                      <a:pt x="39126" y="11859"/>
                      <a:pt x="39083" y="11853"/>
                      <a:pt x="39040" y="11847"/>
                    </a:cubicBezTo>
                    <a:close/>
                    <a:moveTo>
                      <a:pt x="53200" y="14623"/>
                    </a:moveTo>
                    <a:cubicBezTo>
                      <a:pt x="52440" y="14513"/>
                      <a:pt x="51551" y="14709"/>
                      <a:pt x="51073" y="15101"/>
                    </a:cubicBezTo>
                    <a:cubicBezTo>
                      <a:pt x="49982" y="16002"/>
                      <a:pt x="52838" y="18319"/>
                      <a:pt x="54340" y="16848"/>
                    </a:cubicBezTo>
                    <a:cubicBezTo>
                      <a:pt x="54941" y="15432"/>
                      <a:pt x="54181" y="14770"/>
                      <a:pt x="53200" y="14623"/>
                    </a:cubicBezTo>
                    <a:close/>
                    <a:moveTo>
                      <a:pt x="45446" y="17436"/>
                    </a:moveTo>
                    <a:cubicBezTo>
                      <a:pt x="44918" y="17362"/>
                      <a:pt x="44287" y="17534"/>
                      <a:pt x="43564" y="18043"/>
                    </a:cubicBezTo>
                    <a:cubicBezTo>
                      <a:pt x="39340" y="20984"/>
                      <a:pt x="43858" y="28081"/>
                      <a:pt x="47168" y="26598"/>
                    </a:cubicBezTo>
                    <a:cubicBezTo>
                      <a:pt x="47364" y="26157"/>
                      <a:pt x="47511" y="25617"/>
                      <a:pt x="47622" y="25035"/>
                    </a:cubicBezTo>
                    <a:cubicBezTo>
                      <a:pt x="50386" y="25918"/>
                      <a:pt x="51992" y="21536"/>
                      <a:pt x="49933" y="20555"/>
                    </a:cubicBezTo>
                    <a:cubicBezTo>
                      <a:pt x="49154" y="19998"/>
                      <a:pt x="48302" y="20053"/>
                      <a:pt x="47585" y="20439"/>
                    </a:cubicBezTo>
                    <a:cubicBezTo>
                      <a:pt x="47254" y="18852"/>
                      <a:pt x="46561" y="17601"/>
                      <a:pt x="45446" y="17442"/>
                    </a:cubicBezTo>
                    <a:close/>
                    <a:moveTo>
                      <a:pt x="52642" y="20721"/>
                    </a:moveTo>
                    <a:cubicBezTo>
                      <a:pt x="49976" y="20310"/>
                      <a:pt x="50956" y="26653"/>
                      <a:pt x="52863" y="26230"/>
                    </a:cubicBezTo>
                    <a:cubicBezTo>
                      <a:pt x="55615" y="24747"/>
                      <a:pt x="55603" y="21389"/>
                      <a:pt x="52777" y="20745"/>
                    </a:cubicBezTo>
                    <a:cubicBezTo>
                      <a:pt x="52728" y="20733"/>
                      <a:pt x="52691" y="20727"/>
                      <a:pt x="52648" y="20721"/>
                    </a:cubicBezTo>
                    <a:close/>
                    <a:moveTo>
                      <a:pt x="26639" y="20249"/>
                    </a:moveTo>
                    <a:cubicBezTo>
                      <a:pt x="25879" y="20139"/>
                      <a:pt x="24996" y="20335"/>
                      <a:pt x="24512" y="20727"/>
                    </a:cubicBezTo>
                    <a:cubicBezTo>
                      <a:pt x="23427" y="21628"/>
                      <a:pt x="26277" y="23944"/>
                      <a:pt x="27779" y="22467"/>
                    </a:cubicBezTo>
                    <a:cubicBezTo>
                      <a:pt x="28380" y="21052"/>
                      <a:pt x="27620" y="20396"/>
                      <a:pt x="26639" y="20249"/>
                    </a:cubicBezTo>
                    <a:close/>
                    <a:moveTo>
                      <a:pt x="70591" y="27965"/>
                    </a:moveTo>
                    <a:cubicBezTo>
                      <a:pt x="68390" y="27664"/>
                      <a:pt x="66318" y="29779"/>
                      <a:pt x="66974" y="32175"/>
                    </a:cubicBezTo>
                    <a:cubicBezTo>
                      <a:pt x="67728" y="34914"/>
                      <a:pt x="72773" y="29515"/>
                      <a:pt x="71528" y="28246"/>
                    </a:cubicBezTo>
                    <a:cubicBezTo>
                      <a:pt x="71216" y="28099"/>
                      <a:pt x="70903" y="28001"/>
                      <a:pt x="70584" y="27958"/>
                    </a:cubicBezTo>
                    <a:close/>
                    <a:moveTo>
                      <a:pt x="37918" y="27977"/>
                    </a:moveTo>
                    <a:cubicBezTo>
                      <a:pt x="37366" y="27903"/>
                      <a:pt x="36888" y="27995"/>
                      <a:pt x="36594" y="28338"/>
                    </a:cubicBezTo>
                    <a:cubicBezTo>
                      <a:pt x="35282" y="31115"/>
                      <a:pt x="37599" y="33272"/>
                      <a:pt x="40431" y="31813"/>
                    </a:cubicBezTo>
                    <a:cubicBezTo>
                      <a:pt x="42644" y="30673"/>
                      <a:pt x="39873" y="28246"/>
                      <a:pt x="37918" y="27977"/>
                    </a:cubicBezTo>
                    <a:close/>
                    <a:moveTo>
                      <a:pt x="52005" y="31648"/>
                    </a:moveTo>
                    <a:cubicBezTo>
                      <a:pt x="48492" y="31164"/>
                      <a:pt x="43699" y="36985"/>
                      <a:pt x="45323" y="39228"/>
                    </a:cubicBezTo>
                    <a:cubicBezTo>
                      <a:pt x="48682" y="39271"/>
                      <a:pt x="56817" y="35116"/>
                      <a:pt x="53402" y="32273"/>
                    </a:cubicBezTo>
                    <a:cubicBezTo>
                      <a:pt x="52973" y="31917"/>
                      <a:pt x="52501" y="31715"/>
                      <a:pt x="51998" y="31648"/>
                    </a:cubicBezTo>
                    <a:close/>
                    <a:moveTo>
                      <a:pt x="62989" y="33645"/>
                    </a:moveTo>
                    <a:cubicBezTo>
                      <a:pt x="60390" y="34553"/>
                      <a:pt x="61763" y="37267"/>
                      <a:pt x="63014" y="37512"/>
                    </a:cubicBezTo>
                    <a:cubicBezTo>
                      <a:pt x="64264" y="37764"/>
                      <a:pt x="64908" y="33823"/>
                      <a:pt x="62989" y="33645"/>
                    </a:cubicBezTo>
                    <a:close/>
                    <a:moveTo>
                      <a:pt x="15176" y="26880"/>
                    </a:moveTo>
                    <a:cubicBezTo>
                      <a:pt x="12908" y="26524"/>
                      <a:pt x="8470" y="27548"/>
                      <a:pt x="9696" y="29815"/>
                    </a:cubicBezTo>
                    <a:cubicBezTo>
                      <a:pt x="11051" y="32316"/>
                      <a:pt x="16322" y="29049"/>
                      <a:pt x="15801" y="27039"/>
                    </a:cubicBezTo>
                    <a:cubicBezTo>
                      <a:pt x="15624" y="26972"/>
                      <a:pt x="15409" y="26917"/>
                      <a:pt x="15176" y="26880"/>
                    </a:cubicBezTo>
                    <a:close/>
                    <a:moveTo>
                      <a:pt x="40192" y="34828"/>
                    </a:moveTo>
                    <a:cubicBezTo>
                      <a:pt x="37924" y="34516"/>
                      <a:pt x="35742" y="38156"/>
                      <a:pt x="38396" y="39516"/>
                    </a:cubicBezTo>
                    <a:cubicBezTo>
                      <a:pt x="41431" y="41067"/>
                      <a:pt x="43331" y="36256"/>
                      <a:pt x="41161" y="35227"/>
                    </a:cubicBezTo>
                    <a:cubicBezTo>
                      <a:pt x="40848" y="35000"/>
                      <a:pt x="40523" y="34877"/>
                      <a:pt x="40192" y="34828"/>
                    </a:cubicBezTo>
                    <a:close/>
                    <a:moveTo>
                      <a:pt x="31831" y="34044"/>
                    </a:moveTo>
                    <a:cubicBezTo>
                      <a:pt x="31071" y="33934"/>
                      <a:pt x="30182" y="34130"/>
                      <a:pt x="29704" y="34522"/>
                    </a:cubicBezTo>
                    <a:cubicBezTo>
                      <a:pt x="28613" y="35423"/>
                      <a:pt x="31469" y="37739"/>
                      <a:pt x="32971" y="36262"/>
                    </a:cubicBezTo>
                    <a:cubicBezTo>
                      <a:pt x="33572" y="34847"/>
                      <a:pt x="32806" y="34191"/>
                      <a:pt x="31831" y="34044"/>
                    </a:cubicBezTo>
                    <a:close/>
                    <a:moveTo>
                      <a:pt x="55229" y="37880"/>
                    </a:moveTo>
                    <a:cubicBezTo>
                      <a:pt x="54714" y="37782"/>
                      <a:pt x="54095" y="37880"/>
                      <a:pt x="53402" y="38230"/>
                    </a:cubicBezTo>
                    <a:cubicBezTo>
                      <a:pt x="49963" y="39976"/>
                      <a:pt x="52667" y="43708"/>
                      <a:pt x="55057" y="42421"/>
                    </a:cubicBezTo>
                    <a:cubicBezTo>
                      <a:pt x="57669" y="41453"/>
                      <a:pt x="57246" y="38254"/>
                      <a:pt x="55229" y="37880"/>
                    </a:cubicBezTo>
                    <a:close/>
                    <a:moveTo>
                      <a:pt x="62064" y="40564"/>
                    </a:moveTo>
                    <a:cubicBezTo>
                      <a:pt x="60587" y="40399"/>
                      <a:pt x="58931" y="41453"/>
                      <a:pt x="58429" y="43396"/>
                    </a:cubicBezTo>
                    <a:cubicBezTo>
                      <a:pt x="57656" y="46356"/>
                      <a:pt x="64405" y="43672"/>
                      <a:pt x="64044" y="41876"/>
                    </a:cubicBezTo>
                    <a:cubicBezTo>
                      <a:pt x="63560" y="41073"/>
                      <a:pt x="62836" y="40656"/>
                      <a:pt x="62064" y="40571"/>
                    </a:cubicBezTo>
                    <a:close/>
                    <a:moveTo>
                      <a:pt x="20950" y="34485"/>
                    </a:moveTo>
                    <a:cubicBezTo>
                      <a:pt x="18676" y="34173"/>
                      <a:pt x="16500" y="37813"/>
                      <a:pt x="19148" y="39173"/>
                    </a:cubicBezTo>
                    <a:cubicBezTo>
                      <a:pt x="22183" y="40724"/>
                      <a:pt x="24083" y="35907"/>
                      <a:pt x="21913" y="34877"/>
                    </a:cubicBezTo>
                    <a:cubicBezTo>
                      <a:pt x="21600" y="34651"/>
                      <a:pt x="21275" y="34528"/>
                      <a:pt x="20950" y="34485"/>
                    </a:cubicBezTo>
                    <a:close/>
                    <a:moveTo>
                      <a:pt x="45207" y="40803"/>
                    </a:moveTo>
                    <a:cubicBezTo>
                      <a:pt x="44912" y="40767"/>
                      <a:pt x="44575" y="40828"/>
                      <a:pt x="44189" y="41018"/>
                    </a:cubicBezTo>
                    <a:cubicBezTo>
                      <a:pt x="42614" y="41821"/>
                      <a:pt x="43220" y="43328"/>
                      <a:pt x="44232" y="43610"/>
                    </a:cubicBezTo>
                    <a:cubicBezTo>
                      <a:pt x="44122" y="44131"/>
                      <a:pt x="44281" y="44677"/>
                      <a:pt x="44918" y="45001"/>
                    </a:cubicBezTo>
                    <a:cubicBezTo>
                      <a:pt x="46715" y="45921"/>
                      <a:pt x="47849" y="43071"/>
                      <a:pt x="46561" y="42458"/>
                    </a:cubicBezTo>
                    <a:cubicBezTo>
                      <a:pt x="46457" y="42385"/>
                      <a:pt x="46353" y="42329"/>
                      <a:pt x="46242" y="42287"/>
                    </a:cubicBezTo>
                    <a:cubicBezTo>
                      <a:pt x="46347" y="41600"/>
                      <a:pt x="45942" y="40889"/>
                      <a:pt x="45207" y="40797"/>
                    </a:cubicBezTo>
                    <a:close/>
                    <a:moveTo>
                      <a:pt x="70701" y="47128"/>
                    </a:moveTo>
                    <a:cubicBezTo>
                      <a:pt x="69941" y="47018"/>
                      <a:pt x="69052" y="47214"/>
                      <a:pt x="68574" y="47606"/>
                    </a:cubicBezTo>
                    <a:cubicBezTo>
                      <a:pt x="67483" y="48507"/>
                      <a:pt x="70339" y="50823"/>
                      <a:pt x="71841" y="49352"/>
                    </a:cubicBezTo>
                    <a:cubicBezTo>
                      <a:pt x="72442" y="47937"/>
                      <a:pt x="71682" y="47275"/>
                      <a:pt x="70701" y="47128"/>
                    </a:cubicBezTo>
                    <a:close/>
                    <a:moveTo>
                      <a:pt x="49228" y="43984"/>
                    </a:moveTo>
                    <a:cubicBezTo>
                      <a:pt x="49075" y="43960"/>
                      <a:pt x="48921" y="43953"/>
                      <a:pt x="48756" y="43972"/>
                    </a:cubicBezTo>
                    <a:cubicBezTo>
                      <a:pt x="46359" y="46674"/>
                      <a:pt x="44122" y="55150"/>
                      <a:pt x="48909" y="53685"/>
                    </a:cubicBezTo>
                    <a:cubicBezTo>
                      <a:pt x="53470" y="52288"/>
                      <a:pt x="52342" y="44431"/>
                      <a:pt x="49228" y="43984"/>
                    </a:cubicBezTo>
                    <a:close/>
                    <a:moveTo>
                      <a:pt x="22532" y="43776"/>
                    </a:moveTo>
                    <a:cubicBezTo>
                      <a:pt x="19865" y="43365"/>
                      <a:pt x="20840" y="49708"/>
                      <a:pt x="22747" y="49285"/>
                    </a:cubicBezTo>
                    <a:cubicBezTo>
                      <a:pt x="25499" y="47802"/>
                      <a:pt x="25487" y="44444"/>
                      <a:pt x="22661" y="43800"/>
                    </a:cubicBezTo>
                    <a:cubicBezTo>
                      <a:pt x="22612" y="43794"/>
                      <a:pt x="22575" y="43782"/>
                      <a:pt x="22532" y="43776"/>
                    </a:cubicBezTo>
                    <a:close/>
                    <a:moveTo>
                      <a:pt x="61242" y="51657"/>
                    </a:moveTo>
                    <a:cubicBezTo>
                      <a:pt x="60752" y="51595"/>
                      <a:pt x="60182" y="51694"/>
                      <a:pt x="59532" y="52024"/>
                    </a:cubicBezTo>
                    <a:cubicBezTo>
                      <a:pt x="56958" y="53336"/>
                      <a:pt x="57828" y="55763"/>
                      <a:pt x="59434" y="56351"/>
                    </a:cubicBezTo>
                    <a:cubicBezTo>
                      <a:pt x="57785" y="56805"/>
                      <a:pt x="56547" y="58551"/>
                      <a:pt x="57074" y="60482"/>
                    </a:cubicBezTo>
                    <a:cubicBezTo>
                      <a:pt x="57828" y="63221"/>
                      <a:pt x="62879" y="57816"/>
                      <a:pt x="61635" y="56553"/>
                    </a:cubicBezTo>
                    <a:cubicBezTo>
                      <a:pt x="61414" y="56449"/>
                      <a:pt x="61193" y="56369"/>
                      <a:pt x="60973" y="56320"/>
                    </a:cubicBezTo>
                    <a:cubicBezTo>
                      <a:pt x="61040" y="56290"/>
                      <a:pt x="61114" y="56259"/>
                      <a:pt x="61181" y="56222"/>
                    </a:cubicBezTo>
                    <a:cubicBezTo>
                      <a:pt x="63841" y="55236"/>
                      <a:pt x="63351" y="51933"/>
                      <a:pt x="61236" y="51663"/>
                    </a:cubicBezTo>
                    <a:close/>
                    <a:moveTo>
                      <a:pt x="68359" y="55144"/>
                    </a:moveTo>
                    <a:cubicBezTo>
                      <a:pt x="66091" y="54831"/>
                      <a:pt x="63909" y="58471"/>
                      <a:pt x="66557" y="59826"/>
                    </a:cubicBezTo>
                    <a:cubicBezTo>
                      <a:pt x="69591" y="61376"/>
                      <a:pt x="71492" y="56566"/>
                      <a:pt x="69322" y="55536"/>
                    </a:cubicBezTo>
                    <a:cubicBezTo>
                      <a:pt x="69009" y="55309"/>
                      <a:pt x="68684" y="55187"/>
                      <a:pt x="68359" y="55144"/>
                    </a:cubicBezTo>
                    <a:close/>
                    <a:moveTo>
                      <a:pt x="31463" y="52741"/>
                    </a:moveTo>
                    <a:cubicBezTo>
                      <a:pt x="28122" y="53857"/>
                      <a:pt x="21533" y="60328"/>
                      <a:pt x="25928" y="61677"/>
                    </a:cubicBezTo>
                    <a:cubicBezTo>
                      <a:pt x="30323" y="63025"/>
                      <a:pt x="34216" y="54378"/>
                      <a:pt x="31463" y="52741"/>
                    </a:cubicBezTo>
                    <a:close/>
                    <a:moveTo>
                      <a:pt x="18235" y="51405"/>
                    </a:moveTo>
                    <a:cubicBezTo>
                      <a:pt x="17745" y="51344"/>
                      <a:pt x="17168" y="51442"/>
                      <a:pt x="16531" y="51773"/>
                    </a:cubicBezTo>
                    <a:cubicBezTo>
                      <a:pt x="13092" y="53520"/>
                      <a:pt x="15795" y="57252"/>
                      <a:pt x="18186" y="55965"/>
                    </a:cubicBezTo>
                    <a:cubicBezTo>
                      <a:pt x="20846" y="54978"/>
                      <a:pt x="20356" y="51675"/>
                      <a:pt x="18235" y="51405"/>
                    </a:cubicBezTo>
                    <a:close/>
                    <a:moveTo>
                      <a:pt x="46132" y="57442"/>
                    </a:moveTo>
                    <a:cubicBezTo>
                      <a:pt x="46132" y="57442"/>
                      <a:pt x="46077" y="57436"/>
                      <a:pt x="46046" y="57430"/>
                    </a:cubicBezTo>
                    <a:cubicBezTo>
                      <a:pt x="43447" y="58337"/>
                      <a:pt x="44820" y="61045"/>
                      <a:pt x="46071" y="61297"/>
                    </a:cubicBezTo>
                    <a:cubicBezTo>
                      <a:pt x="47303" y="61542"/>
                      <a:pt x="47940" y="57730"/>
                      <a:pt x="46132" y="57442"/>
                    </a:cubicBezTo>
                    <a:close/>
                    <a:moveTo>
                      <a:pt x="6024" y="52882"/>
                    </a:moveTo>
                    <a:cubicBezTo>
                      <a:pt x="1794" y="52184"/>
                      <a:pt x="-1749" y="60353"/>
                      <a:pt x="930" y="61928"/>
                    </a:cubicBezTo>
                    <a:cubicBezTo>
                      <a:pt x="4271" y="60800"/>
                      <a:pt x="10836" y="54310"/>
                      <a:pt x="6435" y="52980"/>
                    </a:cubicBezTo>
                    <a:cubicBezTo>
                      <a:pt x="6300" y="52938"/>
                      <a:pt x="6159" y="52907"/>
                      <a:pt x="6024" y="52882"/>
                    </a:cubicBezTo>
                    <a:close/>
                    <a:moveTo>
                      <a:pt x="39873" y="58594"/>
                    </a:moveTo>
                    <a:cubicBezTo>
                      <a:pt x="39113" y="58484"/>
                      <a:pt x="38225" y="58680"/>
                      <a:pt x="37746" y="59072"/>
                    </a:cubicBezTo>
                    <a:cubicBezTo>
                      <a:pt x="36655" y="59973"/>
                      <a:pt x="39506" y="62283"/>
                      <a:pt x="41014" y="60813"/>
                    </a:cubicBezTo>
                    <a:cubicBezTo>
                      <a:pt x="41614" y="59397"/>
                      <a:pt x="40848" y="58741"/>
                      <a:pt x="39873" y="58594"/>
                    </a:cubicBezTo>
                    <a:close/>
                    <a:moveTo>
                      <a:pt x="39316" y="64686"/>
                    </a:moveTo>
                    <a:cubicBezTo>
                      <a:pt x="36649" y="64275"/>
                      <a:pt x="37630" y="70618"/>
                      <a:pt x="39536" y="70195"/>
                    </a:cubicBezTo>
                    <a:cubicBezTo>
                      <a:pt x="42289" y="68712"/>
                      <a:pt x="42283" y="65354"/>
                      <a:pt x="39451" y="64710"/>
                    </a:cubicBezTo>
                    <a:cubicBezTo>
                      <a:pt x="39408" y="64698"/>
                      <a:pt x="39365" y="64692"/>
                      <a:pt x="39316" y="64686"/>
                    </a:cubicBezTo>
                    <a:close/>
                    <a:moveTo>
                      <a:pt x="6668" y="65654"/>
                    </a:moveTo>
                    <a:cubicBezTo>
                      <a:pt x="6668" y="65654"/>
                      <a:pt x="6613" y="65648"/>
                      <a:pt x="6582" y="65642"/>
                    </a:cubicBezTo>
                    <a:cubicBezTo>
                      <a:pt x="3977" y="66549"/>
                      <a:pt x="5356" y="69257"/>
                      <a:pt x="6606" y="69509"/>
                    </a:cubicBezTo>
                    <a:cubicBezTo>
                      <a:pt x="7839" y="69754"/>
                      <a:pt x="8476" y="65942"/>
                      <a:pt x="6662" y="65654"/>
                    </a:cubicBezTo>
                    <a:close/>
                    <a:moveTo>
                      <a:pt x="36931" y="71341"/>
                    </a:moveTo>
                    <a:cubicBezTo>
                      <a:pt x="36931" y="71341"/>
                      <a:pt x="36870" y="71335"/>
                      <a:pt x="36839" y="71329"/>
                    </a:cubicBezTo>
                    <a:cubicBezTo>
                      <a:pt x="34240" y="72236"/>
                      <a:pt x="35613" y="74951"/>
                      <a:pt x="36870" y="75196"/>
                    </a:cubicBezTo>
                    <a:cubicBezTo>
                      <a:pt x="38102" y="75441"/>
                      <a:pt x="38746" y="71629"/>
                      <a:pt x="36931" y="71335"/>
                    </a:cubicBezTo>
                    <a:close/>
                  </a:path>
                </a:pathLst>
              </a:custGeom>
              <a:solidFill>
                <a:srgbClr val="DEBC9A"/>
              </a:solidFill>
              <a:ln w="612" cap="flat">
                <a:noFill/>
                <a:prstDash val="solid"/>
                <a:miter/>
              </a:ln>
            </p:spPr>
            <p:txBody>
              <a:bodyPr/>
              <a:lstStyle/>
              <a:p>
                <a:endParaRPr lang="en-US"/>
              </a:p>
            </p:txBody>
          </p:sp>
          <p:sp>
            <p:nvSpPr>
              <p:cNvPr id="1180" name="Freeform 668">
                <a:extLst>
                  <a:ext uri="{FF2B5EF4-FFF2-40B4-BE49-F238E27FC236}">
                    <a16:creationId xmlns:a16="http://schemas.microsoft.com/office/drawing/2014/main" id="{EA83688C-2299-A6D8-8545-E07486A6BA0C}"/>
                  </a:ext>
                </a:extLst>
              </p:cNvPr>
              <p:cNvSpPr/>
              <p:nvPr/>
            </p:nvSpPr>
            <p:spPr>
              <a:xfrm>
                <a:off x="5029364" y="202799"/>
                <a:ext cx="228397" cy="323545"/>
              </a:xfrm>
              <a:custGeom>
                <a:avLst/>
                <a:gdLst>
                  <a:gd name="csX0" fmla="*/ 33136 w 72224"/>
                  <a:gd name="csY0" fmla="*/ 101914 h 102311"/>
                  <a:gd name="csX1" fmla="*/ 34429 w 72224"/>
                  <a:gd name="csY1" fmla="*/ 100063 h 102311"/>
                  <a:gd name="csX2" fmla="*/ 30482 w 72224"/>
                  <a:gd name="csY2" fmla="*/ 101160 h 102311"/>
                  <a:gd name="csX3" fmla="*/ 33142 w 72224"/>
                  <a:gd name="csY3" fmla="*/ 101908 h 102311"/>
                  <a:gd name="csX4" fmla="*/ 52506 w 72224"/>
                  <a:gd name="csY4" fmla="*/ 88867 h 102311"/>
                  <a:gd name="csX5" fmla="*/ 52886 w 72224"/>
                  <a:gd name="csY5" fmla="*/ 88536 h 102311"/>
                  <a:gd name="csX6" fmla="*/ 45052 w 72224"/>
                  <a:gd name="csY6" fmla="*/ 81813 h 102311"/>
                  <a:gd name="csX7" fmla="*/ 52506 w 72224"/>
                  <a:gd name="csY7" fmla="*/ 88867 h 102311"/>
                  <a:gd name="csX8" fmla="*/ 36863 w 72224"/>
                  <a:gd name="csY8" fmla="*/ 92084 h 102311"/>
                  <a:gd name="csX9" fmla="*/ 38021 w 72224"/>
                  <a:gd name="csY9" fmla="*/ 90540 h 102311"/>
                  <a:gd name="csX10" fmla="*/ 33393 w 72224"/>
                  <a:gd name="csY10" fmla="*/ 88769 h 102311"/>
                  <a:gd name="csX11" fmla="*/ 36863 w 72224"/>
                  <a:gd name="csY11" fmla="*/ 92084 h 102311"/>
                  <a:gd name="csX12" fmla="*/ 26889 w 72224"/>
                  <a:gd name="csY12" fmla="*/ 97777 h 102311"/>
                  <a:gd name="csX13" fmla="*/ 24585 w 72224"/>
                  <a:gd name="csY13" fmla="*/ 93206 h 102311"/>
                  <a:gd name="csX14" fmla="*/ 25823 w 72224"/>
                  <a:gd name="csY14" fmla="*/ 98188 h 102311"/>
                  <a:gd name="csX15" fmla="*/ 26889 w 72224"/>
                  <a:gd name="csY15" fmla="*/ 97777 h 102311"/>
                  <a:gd name="csX16" fmla="*/ 70957 w 72224"/>
                  <a:gd name="csY16" fmla="*/ 61626 h 102311"/>
                  <a:gd name="csX17" fmla="*/ 72012 w 72224"/>
                  <a:gd name="csY17" fmla="*/ 60155 h 102311"/>
                  <a:gd name="csX18" fmla="*/ 67378 w 72224"/>
                  <a:gd name="csY18" fmla="*/ 58384 h 102311"/>
                  <a:gd name="csX19" fmla="*/ 70957 w 72224"/>
                  <a:gd name="csY19" fmla="*/ 61626 h 102311"/>
                  <a:gd name="csX20" fmla="*/ 61585 w 72224"/>
                  <a:gd name="csY20" fmla="*/ 63845 h 102311"/>
                  <a:gd name="csX21" fmla="*/ 57760 w 72224"/>
                  <a:gd name="csY21" fmla="*/ 59733 h 102311"/>
                  <a:gd name="csX22" fmla="*/ 54370 w 72224"/>
                  <a:gd name="csY22" fmla="*/ 57876 h 102311"/>
                  <a:gd name="csX23" fmla="*/ 56883 w 72224"/>
                  <a:gd name="csY23" fmla="*/ 60836 h 102311"/>
                  <a:gd name="csX24" fmla="*/ 61468 w 72224"/>
                  <a:gd name="csY24" fmla="*/ 63918 h 102311"/>
                  <a:gd name="csX25" fmla="*/ 61591 w 72224"/>
                  <a:gd name="csY25" fmla="*/ 63845 h 102311"/>
                  <a:gd name="csX26" fmla="*/ 48252 w 72224"/>
                  <a:gd name="csY26" fmla="*/ 71946 h 102311"/>
                  <a:gd name="csX27" fmla="*/ 49539 w 72224"/>
                  <a:gd name="csY27" fmla="*/ 70102 h 102311"/>
                  <a:gd name="csX28" fmla="*/ 45592 w 72224"/>
                  <a:gd name="csY28" fmla="*/ 71199 h 102311"/>
                  <a:gd name="csX29" fmla="*/ 48252 w 72224"/>
                  <a:gd name="csY29" fmla="*/ 71953 h 102311"/>
                  <a:gd name="csX30" fmla="*/ 52114 w 72224"/>
                  <a:gd name="csY30" fmla="*/ 64458 h 102311"/>
                  <a:gd name="csX31" fmla="*/ 53113 w 72224"/>
                  <a:gd name="csY31" fmla="*/ 62693 h 102311"/>
                  <a:gd name="csX32" fmla="*/ 43489 w 72224"/>
                  <a:gd name="csY32" fmla="*/ 59236 h 102311"/>
                  <a:gd name="csX33" fmla="*/ 44378 w 72224"/>
                  <a:gd name="csY33" fmla="*/ 60664 h 102311"/>
                  <a:gd name="csX34" fmla="*/ 46119 w 72224"/>
                  <a:gd name="csY34" fmla="*/ 65456 h 102311"/>
                  <a:gd name="csX35" fmla="*/ 48062 w 72224"/>
                  <a:gd name="csY35" fmla="*/ 63869 h 102311"/>
                  <a:gd name="csX36" fmla="*/ 52120 w 72224"/>
                  <a:gd name="csY36" fmla="*/ 64464 h 102311"/>
                  <a:gd name="csX37" fmla="*/ 43851 w 72224"/>
                  <a:gd name="csY37" fmla="*/ 67264 h 102311"/>
                  <a:gd name="csX38" fmla="*/ 39309 w 72224"/>
                  <a:gd name="csY38" fmla="*/ 63544 h 102311"/>
                  <a:gd name="csX39" fmla="*/ 43728 w 72224"/>
                  <a:gd name="csY39" fmla="*/ 67338 h 102311"/>
                  <a:gd name="csX40" fmla="*/ 43851 w 72224"/>
                  <a:gd name="csY40" fmla="*/ 67264 h 102311"/>
                  <a:gd name="csX41" fmla="*/ 64650 w 72224"/>
                  <a:gd name="csY41" fmla="*/ 49112 h 102311"/>
                  <a:gd name="csX42" fmla="*/ 65937 w 72224"/>
                  <a:gd name="csY42" fmla="*/ 47267 h 102311"/>
                  <a:gd name="csX43" fmla="*/ 61989 w 72224"/>
                  <a:gd name="csY43" fmla="*/ 48364 h 102311"/>
                  <a:gd name="csX44" fmla="*/ 64650 w 72224"/>
                  <a:gd name="csY44" fmla="*/ 49112 h 102311"/>
                  <a:gd name="csX45" fmla="*/ 23996 w 72224"/>
                  <a:gd name="csY45" fmla="*/ 74919 h 102311"/>
                  <a:gd name="csX46" fmla="*/ 23493 w 72224"/>
                  <a:gd name="csY46" fmla="*/ 69385 h 102311"/>
                  <a:gd name="csX47" fmla="*/ 23028 w 72224"/>
                  <a:gd name="csY47" fmla="*/ 75384 h 102311"/>
                  <a:gd name="csX48" fmla="*/ 23996 w 72224"/>
                  <a:gd name="csY48" fmla="*/ 74919 h 102311"/>
                  <a:gd name="csX49" fmla="*/ 49656 w 72224"/>
                  <a:gd name="csY49" fmla="*/ 51698 h 102311"/>
                  <a:gd name="csX50" fmla="*/ 50416 w 72224"/>
                  <a:gd name="csY50" fmla="*/ 50503 h 102311"/>
                  <a:gd name="csX51" fmla="*/ 44642 w 72224"/>
                  <a:gd name="csY51" fmla="*/ 50785 h 102311"/>
                  <a:gd name="csX52" fmla="*/ 49662 w 72224"/>
                  <a:gd name="csY52" fmla="*/ 51698 h 102311"/>
                  <a:gd name="csX53" fmla="*/ 35668 w 72224"/>
                  <a:gd name="csY53" fmla="*/ 59126 h 102311"/>
                  <a:gd name="csX54" fmla="*/ 34895 w 72224"/>
                  <a:gd name="csY54" fmla="*/ 49045 h 102311"/>
                  <a:gd name="csX55" fmla="*/ 34068 w 72224"/>
                  <a:gd name="csY55" fmla="*/ 59684 h 102311"/>
                  <a:gd name="csX56" fmla="*/ 35668 w 72224"/>
                  <a:gd name="csY56" fmla="*/ 59126 h 102311"/>
                  <a:gd name="csX57" fmla="*/ 25455 w 72224"/>
                  <a:gd name="csY57" fmla="*/ 65524 h 102311"/>
                  <a:gd name="csX58" fmla="*/ 22359 w 72224"/>
                  <a:gd name="csY58" fmla="*/ 62821 h 102311"/>
                  <a:gd name="csX59" fmla="*/ 25455 w 72224"/>
                  <a:gd name="csY59" fmla="*/ 65524 h 102311"/>
                  <a:gd name="csX60" fmla="*/ 68389 w 72224"/>
                  <a:gd name="csY60" fmla="*/ 36304 h 102311"/>
                  <a:gd name="csX61" fmla="*/ 70363 w 72224"/>
                  <a:gd name="csY61" fmla="*/ 30347 h 102311"/>
                  <a:gd name="csX62" fmla="*/ 67776 w 72224"/>
                  <a:gd name="csY62" fmla="*/ 36635 h 102311"/>
                  <a:gd name="csX63" fmla="*/ 68389 w 72224"/>
                  <a:gd name="csY63" fmla="*/ 36298 h 102311"/>
                  <a:gd name="csX64" fmla="*/ 42429 w 72224"/>
                  <a:gd name="csY64" fmla="*/ 48493 h 102311"/>
                  <a:gd name="csX65" fmla="*/ 40124 w 72224"/>
                  <a:gd name="csY65" fmla="*/ 43915 h 102311"/>
                  <a:gd name="csX66" fmla="*/ 41362 w 72224"/>
                  <a:gd name="csY66" fmla="*/ 48898 h 102311"/>
                  <a:gd name="csX67" fmla="*/ 42435 w 72224"/>
                  <a:gd name="csY67" fmla="*/ 48493 h 102311"/>
                  <a:gd name="csX68" fmla="*/ 49619 w 72224"/>
                  <a:gd name="csY68" fmla="*/ 43106 h 102311"/>
                  <a:gd name="csX69" fmla="*/ 50906 w 72224"/>
                  <a:gd name="csY69" fmla="*/ 41256 h 102311"/>
                  <a:gd name="csX70" fmla="*/ 46959 w 72224"/>
                  <a:gd name="csY70" fmla="*/ 42353 h 102311"/>
                  <a:gd name="csX71" fmla="*/ 49619 w 72224"/>
                  <a:gd name="csY71" fmla="*/ 43106 h 102311"/>
                  <a:gd name="csX72" fmla="*/ 28195 w 72224"/>
                  <a:gd name="csY72" fmla="*/ 57030 h 102311"/>
                  <a:gd name="csX73" fmla="*/ 29354 w 72224"/>
                  <a:gd name="csY73" fmla="*/ 55486 h 102311"/>
                  <a:gd name="csX74" fmla="*/ 24726 w 72224"/>
                  <a:gd name="csY74" fmla="*/ 53715 h 102311"/>
                  <a:gd name="csX75" fmla="*/ 28195 w 72224"/>
                  <a:gd name="csY75" fmla="*/ 57030 h 102311"/>
                  <a:gd name="csX76" fmla="*/ 20692 w 72224"/>
                  <a:gd name="csY76" fmla="*/ 59996 h 102311"/>
                  <a:gd name="csX77" fmla="*/ 21305 w 72224"/>
                  <a:gd name="csY77" fmla="*/ 55424 h 102311"/>
                  <a:gd name="csX78" fmla="*/ 18099 w 72224"/>
                  <a:gd name="csY78" fmla="*/ 60486 h 102311"/>
                  <a:gd name="csX79" fmla="*/ 20692 w 72224"/>
                  <a:gd name="csY79" fmla="*/ 59996 h 102311"/>
                  <a:gd name="csX80" fmla="*/ 57815 w 72224"/>
                  <a:gd name="csY80" fmla="*/ 35060 h 102311"/>
                  <a:gd name="csX81" fmla="*/ 55510 w 72224"/>
                  <a:gd name="csY81" fmla="*/ 30482 h 102311"/>
                  <a:gd name="csX82" fmla="*/ 56748 w 72224"/>
                  <a:gd name="csY82" fmla="*/ 35470 h 102311"/>
                  <a:gd name="csX83" fmla="*/ 57815 w 72224"/>
                  <a:gd name="csY83" fmla="*/ 35060 h 102311"/>
                  <a:gd name="csX84" fmla="*/ 33749 w 72224"/>
                  <a:gd name="csY84" fmla="*/ 47856 h 102311"/>
                  <a:gd name="csX85" fmla="*/ 34374 w 72224"/>
                  <a:gd name="csY85" fmla="*/ 46986 h 102311"/>
                  <a:gd name="csX86" fmla="*/ 32284 w 72224"/>
                  <a:gd name="csY86" fmla="*/ 45190 h 102311"/>
                  <a:gd name="csX87" fmla="*/ 30641 w 72224"/>
                  <a:gd name="csY87" fmla="*/ 44700 h 102311"/>
                  <a:gd name="csX88" fmla="*/ 31370 w 72224"/>
                  <a:gd name="csY88" fmla="*/ 47660 h 102311"/>
                  <a:gd name="csX89" fmla="*/ 31757 w 72224"/>
                  <a:gd name="csY89" fmla="*/ 47549 h 102311"/>
                  <a:gd name="csX90" fmla="*/ 33755 w 72224"/>
                  <a:gd name="csY90" fmla="*/ 47862 h 102311"/>
                  <a:gd name="csX91" fmla="*/ 8690 w 72224"/>
                  <a:gd name="csY91" fmla="*/ 61522 h 102311"/>
                  <a:gd name="csX92" fmla="*/ 9983 w 72224"/>
                  <a:gd name="csY92" fmla="*/ 59671 h 102311"/>
                  <a:gd name="csX93" fmla="*/ 6029 w 72224"/>
                  <a:gd name="csY93" fmla="*/ 60768 h 102311"/>
                  <a:gd name="csX94" fmla="*/ 8690 w 72224"/>
                  <a:gd name="csY94" fmla="*/ 61522 h 102311"/>
                  <a:gd name="csX95" fmla="*/ 28060 w 72224"/>
                  <a:gd name="csY95" fmla="*/ 48469 h 102311"/>
                  <a:gd name="csX96" fmla="*/ 28440 w 72224"/>
                  <a:gd name="csY96" fmla="*/ 48144 h 102311"/>
                  <a:gd name="csX97" fmla="*/ 20606 w 72224"/>
                  <a:gd name="csY97" fmla="*/ 41421 h 102311"/>
                  <a:gd name="csX98" fmla="*/ 28060 w 72224"/>
                  <a:gd name="csY98" fmla="*/ 48469 h 102311"/>
                  <a:gd name="csX99" fmla="*/ 49196 w 72224"/>
                  <a:gd name="csY99" fmla="*/ 29648 h 102311"/>
                  <a:gd name="csX100" fmla="*/ 44654 w 72224"/>
                  <a:gd name="csY100" fmla="*/ 25929 h 102311"/>
                  <a:gd name="csX101" fmla="*/ 49080 w 72224"/>
                  <a:gd name="csY101" fmla="*/ 29722 h 102311"/>
                  <a:gd name="csX102" fmla="*/ 49202 w 72224"/>
                  <a:gd name="csY102" fmla="*/ 29648 h 102311"/>
                  <a:gd name="csX103" fmla="*/ 12521 w 72224"/>
                  <a:gd name="csY103" fmla="*/ 51613 h 102311"/>
                  <a:gd name="csX104" fmla="*/ 13575 w 72224"/>
                  <a:gd name="csY104" fmla="*/ 50142 h 102311"/>
                  <a:gd name="csX105" fmla="*/ 10216 w 72224"/>
                  <a:gd name="csY105" fmla="*/ 47029 h 102311"/>
                  <a:gd name="csX106" fmla="*/ 8794 w 72224"/>
                  <a:gd name="csY106" fmla="*/ 42451 h 102311"/>
                  <a:gd name="csX107" fmla="*/ 8328 w 72224"/>
                  <a:gd name="csY107" fmla="*/ 48456 h 102311"/>
                  <a:gd name="csX108" fmla="*/ 9033 w 72224"/>
                  <a:gd name="csY108" fmla="*/ 48150 h 102311"/>
                  <a:gd name="csX109" fmla="*/ 8947 w 72224"/>
                  <a:gd name="csY109" fmla="*/ 48371 h 102311"/>
                  <a:gd name="csX110" fmla="*/ 12527 w 72224"/>
                  <a:gd name="csY110" fmla="*/ 51619 h 102311"/>
                  <a:gd name="csX111" fmla="*/ 4166 w 72224"/>
                  <a:gd name="csY111" fmla="*/ 54217 h 102311"/>
                  <a:gd name="csX112" fmla="*/ 1861 w 72224"/>
                  <a:gd name="csY112" fmla="*/ 49639 h 102311"/>
                  <a:gd name="csX113" fmla="*/ 3099 w 72224"/>
                  <a:gd name="csY113" fmla="*/ 54622 h 102311"/>
                  <a:gd name="csX114" fmla="*/ 4172 w 72224"/>
                  <a:gd name="csY114" fmla="*/ 54217 h 102311"/>
                  <a:gd name="csX115" fmla="*/ 35061 w 72224"/>
                  <a:gd name="csY115" fmla="*/ 29691 h 102311"/>
                  <a:gd name="csX116" fmla="*/ 32314 w 72224"/>
                  <a:gd name="csY116" fmla="*/ 19469 h 102311"/>
                  <a:gd name="csX117" fmla="*/ 35061 w 72224"/>
                  <a:gd name="csY117" fmla="*/ 29691 h 102311"/>
                  <a:gd name="csX118" fmla="*/ 46517 w 72224"/>
                  <a:gd name="csY118" fmla="*/ 21234 h 102311"/>
                  <a:gd name="csX119" fmla="*/ 47572 w 72224"/>
                  <a:gd name="csY119" fmla="*/ 19763 h 102311"/>
                  <a:gd name="csX120" fmla="*/ 42938 w 72224"/>
                  <a:gd name="csY120" fmla="*/ 17992 h 102311"/>
                  <a:gd name="csX121" fmla="*/ 46524 w 72224"/>
                  <a:gd name="csY121" fmla="*/ 21234 h 102311"/>
                  <a:gd name="csX122" fmla="*/ 19803 w 72224"/>
                  <a:gd name="csY122" fmla="*/ 36806 h 102311"/>
                  <a:gd name="csX123" fmla="*/ 19877 w 72224"/>
                  <a:gd name="csY123" fmla="*/ 36751 h 102311"/>
                  <a:gd name="csX124" fmla="*/ 16787 w 72224"/>
                  <a:gd name="csY124" fmla="*/ 34049 h 102311"/>
                  <a:gd name="csX125" fmla="*/ 19803 w 72224"/>
                  <a:gd name="csY125" fmla="*/ 36800 h 102311"/>
                  <a:gd name="csX126" fmla="*/ 54934 w 72224"/>
                  <a:gd name="csY126" fmla="*/ 11509 h 102311"/>
                  <a:gd name="csX127" fmla="*/ 51752 w 72224"/>
                  <a:gd name="csY127" fmla="*/ 1525 h 102311"/>
                  <a:gd name="csX128" fmla="*/ 54535 w 72224"/>
                  <a:gd name="csY128" fmla="*/ 11735 h 102311"/>
                  <a:gd name="csX129" fmla="*/ 54934 w 72224"/>
                  <a:gd name="csY129" fmla="*/ 11515 h 102311"/>
                  <a:gd name="csX130" fmla="*/ 23806 w 72224"/>
                  <a:gd name="csY130" fmla="*/ 31548 h 102311"/>
                  <a:gd name="csX131" fmla="*/ 25093 w 72224"/>
                  <a:gd name="csY131" fmla="*/ 29704 h 102311"/>
                  <a:gd name="csX132" fmla="*/ 21146 w 72224"/>
                  <a:gd name="csY132" fmla="*/ 30801 h 102311"/>
                  <a:gd name="csX133" fmla="*/ 23800 w 72224"/>
                  <a:gd name="csY133" fmla="*/ 31554 h 102311"/>
                  <a:gd name="csX134" fmla="*/ 19411 w 72224"/>
                  <a:gd name="csY134" fmla="*/ 26872 h 102311"/>
                  <a:gd name="csX135" fmla="*/ 14869 w 72224"/>
                  <a:gd name="csY135" fmla="*/ 23152 h 102311"/>
                  <a:gd name="csX136" fmla="*/ 19282 w 72224"/>
                  <a:gd name="csY136" fmla="*/ 26946 h 102311"/>
                  <a:gd name="csX137" fmla="*/ 19411 w 72224"/>
                  <a:gd name="csY137" fmla="*/ 26866 h 102311"/>
                  <a:gd name="csX138" fmla="*/ 44286 w 72224"/>
                  <a:gd name="csY138" fmla="*/ 2990 h 102311"/>
                  <a:gd name="csX139" fmla="*/ 44360 w 72224"/>
                  <a:gd name="csY139" fmla="*/ 2935 h 102311"/>
                  <a:gd name="csX140" fmla="*/ 41264 w 72224"/>
                  <a:gd name="csY140" fmla="*/ 232 h 102311"/>
                  <a:gd name="csX141" fmla="*/ 44286 w 72224"/>
                  <a:gd name="csY141" fmla="*/ 2990 h 102311"/>
                  <a:gd name="csX142" fmla="*/ 15997 w 72224"/>
                  <a:gd name="csY142" fmla="*/ 20493 h 102311"/>
                  <a:gd name="csX143" fmla="*/ 16076 w 72224"/>
                  <a:gd name="csY143" fmla="*/ 20438 h 102311"/>
                  <a:gd name="csX144" fmla="*/ 12981 w 72224"/>
                  <a:gd name="csY144" fmla="*/ 17735 h 102311"/>
                  <a:gd name="csX145" fmla="*/ 15997 w 72224"/>
                  <a:gd name="csY145" fmla="*/ 20493 h 10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224" h="102311">
                    <a:moveTo>
                      <a:pt x="33136" y="101914"/>
                    </a:moveTo>
                    <a:cubicBezTo>
                      <a:pt x="33822" y="101454"/>
                      <a:pt x="34362" y="100682"/>
                      <a:pt x="34429" y="100063"/>
                    </a:cubicBezTo>
                    <a:cubicBezTo>
                      <a:pt x="34570" y="98654"/>
                      <a:pt x="30488" y="99058"/>
                      <a:pt x="30482" y="101160"/>
                    </a:cubicBezTo>
                    <a:cubicBezTo>
                      <a:pt x="31137" y="102582"/>
                      <a:pt x="32259" y="102502"/>
                      <a:pt x="33142" y="101908"/>
                    </a:cubicBezTo>
                    <a:close/>
                    <a:moveTo>
                      <a:pt x="52506" y="88867"/>
                    </a:moveTo>
                    <a:cubicBezTo>
                      <a:pt x="52641" y="88775"/>
                      <a:pt x="52770" y="88665"/>
                      <a:pt x="52886" y="88536"/>
                    </a:cubicBezTo>
                    <a:cubicBezTo>
                      <a:pt x="52629" y="84932"/>
                      <a:pt x="47651" y="77376"/>
                      <a:pt x="45052" y="81813"/>
                    </a:cubicBezTo>
                    <a:cubicBezTo>
                      <a:pt x="42576" y="86042"/>
                      <a:pt x="49705" y="90767"/>
                      <a:pt x="52506" y="88867"/>
                    </a:cubicBezTo>
                    <a:close/>
                    <a:moveTo>
                      <a:pt x="36863" y="92084"/>
                    </a:moveTo>
                    <a:cubicBezTo>
                      <a:pt x="37341" y="91790"/>
                      <a:pt x="37758" y="91281"/>
                      <a:pt x="38021" y="90540"/>
                    </a:cubicBezTo>
                    <a:cubicBezTo>
                      <a:pt x="39327" y="86869"/>
                      <a:pt x="34251" y="86164"/>
                      <a:pt x="33393" y="88769"/>
                    </a:cubicBezTo>
                    <a:cubicBezTo>
                      <a:pt x="32112" y="91306"/>
                      <a:pt x="34981" y="93255"/>
                      <a:pt x="36863" y="92084"/>
                    </a:cubicBezTo>
                    <a:close/>
                    <a:moveTo>
                      <a:pt x="26889" y="97777"/>
                    </a:moveTo>
                    <a:cubicBezTo>
                      <a:pt x="28918" y="96386"/>
                      <a:pt x="27748" y="92274"/>
                      <a:pt x="24585" y="93206"/>
                    </a:cubicBezTo>
                    <a:cubicBezTo>
                      <a:pt x="20974" y="94272"/>
                      <a:pt x="23297" y="99009"/>
                      <a:pt x="25823" y="98188"/>
                    </a:cubicBezTo>
                    <a:cubicBezTo>
                      <a:pt x="26246" y="98121"/>
                      <a:pt x="26601" y="97980"/>
                      <a:pt x="26889" y="97777"/>
                    </a:cubicBezTo>
                    <a:close/>
                    <a:moveTo>
                      <a:pt x="70957" y="61626"/>
                    </a:moveTo>
                    <a:cubicBezTo>
                      <a:pt x="71393" y="61320"/>
                      <a:pt x="71767" y="60842"/>
                      <a:pt x="72012" y="60155"/>
                    </a:cubicBezTo>
                    <a:cubicBezTo>
                      <a:pt x="73317" y="56485"/>
                      <a:pt x="68236" y="55780"/>
                      <a:pt x="67378" y="58384"/>
                    </a:cubicBezTo>
                    <a:cubicBezTo>
                      <a:pt x="66072" y="60971"/>
                      <a:pt x="69082" y="62944"/>
                      <a:pt x="70957" y="61626"/>
                    </a:cubicBezTo>
                    <a:close/>
                    <a:moveTo>
                      <a:pt x="61585" y="63845"/>
                    </a:moveTo>
                    <a:cubicBezTo>
                      <a:pt x="63675" y="62460"/>
                      <a:pt x="59654" y="59469"/>
                      <a:pt x="57760" y="59733"/>
                    </a:cubicBezTo>
                    <a:cubicBezTo>
                      <a:pt x="58023" y="57888"/>
                      <a:pt x="55406" y="57251"/>
                      <a:pt x="54370" y="57876"/>
                    </a:cubicBezTo>
                    <a:cubicBezTo>
                      <a:pt x="53322" y="58513"/>
                      <a:pt x="55277" y="61130"/>
                      <a:pt x="56883" y="60836"/>
                    </a:cubicBezTo>
                    <a:cubicBezTo>
                      <a:pt x="56497" y="63477"/>
                      <a:pt x="58961" y="65352"/>
                      <a:pt x="61468" y="63918"/>
                    </a:cubicBezTo>
                    <a:cubicBezTo>
                      <a:pt x="61511" y="63894"/>
                      <a:pt x="61554" y="63869"/>
                      <a:pt x="61591" y="63845"/>
                    </a:cubicBezTo>
                    <a:close/>
                    <a:moveTo>
                      <a:pt x="48252" y="71946"/>
                    </a:moveTo>
                    <a:cubicBezTo>
                      <a:pt x="48939" y="71487"/>
                      <a:pt x="49478" y="70715"/>
                      <a:pt x="49539" y="70102"/>
                    </a:cubicBezTo>
                    <a:cubicBezTo>
                      <a:pt x="49680" y="68692"/>
                      <a:pt x="45598" y="69091"/>
                      <a:pt x="45592" y="71199"/>
                    </a:cubicBezTo>
                    <a:cubicBezTo>
                      <a:pt x="46248" y="72620"/>
                      <a:pt x="47370" y="72547"/>
                      <a:pt x="48252" y="71953"/>
                    </a:cubicBezTo>
                    <a:close/>
                    <a:moveTo>
                      <a:pt x="52114" y="64458"/>
                    </a:moveTo>
                    <a:cubicBezTo>
                      <a:pt x="52592" y="64133"/>
                      <a:pt x="52942" y="63563"/>
                      <a:pt x="53113" y="62693"/>
                    </a:cubicBezTo>
                    <a:cubicBezTo>
                      <a:pt x="54094" y="57624"/>
                      <a:pt x="44911" y="55841"/>
                      <a:pt x="43489" y="59236"/>
                    </a:cubicBezTo>
                    <a:cubicBezTo>
                      <a:pt x="43685" y="59684"/>
                      <a:pt x="43992" y="60168"/>
                      <a:pt x="44378" y="60664"/>
                    </a:cubicBezTo>
                    <a:cubicBezTo>
                      <a:pt x="41503" y="62006"/>
                      <a:pt x="43722" y="66229"/>
                      <a:pt x="46119" y="65456"/>
                    </a:cubicBezTo>
                    <a:cubicBezTo>
                      <a:pt x="47173" y="65297"/>
                      <a:pt x="47799" y="64648"/>
                      <a:pt x="48062" y="63869"/>
                    </a:cubicBezTo>
                    <a:cubicBezTo>
                      <a:pt x="49582" y="64752"/>
                      <a:pt x="51121" y="65138"/>
                      <a:pt x="52120" y="64464"/>
                    </a:cubicBezTo>
                    <a:close/>
                    <a:moveTo>
                      <a:pt x="43851" y="67264"/>
                    </a:moveTo>
                    <a:cubicBezTo>
                      <a:pt x="46272" y="65659"/>
                      <a:pt x="40467" y="61890"/>
                      <a:pt x="39309" y="63544"/>
                    </a:cubicBezTo>
                    <a:cubicBezTo>
                      <a:pt x="38322" y="66541"/>
                      <a:pt x="41001" y="68901"/>
                      <a:pt x="43728" y="67338"/>
                    </a:cubicBezTo>
                    <a:cubicBezTo>
                      <a:pt x="43771" y="67313"/>
                      <a:pt x="43814" y="67289"/>
                      <a:pt x="43851" y="67264"/>
                    </a:cubicBezTo>
                    <a:close/>
                    <a:moveTo>
                      <a:pt x="64650" y="49112"/>
                    </a:moveTo>
                    <a:cubicBezTo>
                      <a:pt x="65336" y="48653"/>
                      <a:pt x="65876" y="47880"/>
                      <a:pt x="65937" y="47267"/>
                    </a:cubicBezTo>
                    <a:cubicBezTo>
                      <a:pt x="66078" y="45858"/>
                      <a:pt x="62002" y="46256"/>
                      <a:pt x="61989" y="48364"/>
                    </a:cubicBezTo>
                    <a:cubicBezTo>
                      <a:pt x="62645" y="49786"/>
                      <a:pt x="63767" y="49707"/>
                      <a:pt x="64650" y="49112"/>
                    </a:cubicBezTo>
                    <a:close/>
                    <a:moveTo>
                      <a:pt x="23996" y="74919"/>
                    </a:moveTo>
                    <a:cubicBezTo>
                      <a:pt x="25964" y="73564"/>
                      <a:pt x="25915" y="70604"/>
                      <a:pt x="23493" y="69385"/>
                    </a:cubicBezTo>
                    <a:cubicBezTo>
                      <a:pt x="20729" y="67994"/>
                      <a:pt x="21048" y="75378"/>
                      <a:pt x="23028" y="75384"/>
                    </a:cubicBezTo>
                    <a:cubicBezTo>
                      <a:pt x="23395" y="75268"/>
                      <a:pt x="23714" y="75109"/>
                      <a:pt x="23996" y="74919"/>
                    </a:cubicBezTo>
                    <a:close/>
                    <a:moveTo>
                      <a:pt x="49656" y="51698"/>
                    </a:moveTo>
                    <a:cubicBezTo>
                      <a:pt x="50146" y="51361"/>
                      <a:pt x="50453" y="50951"/>
                      <a:pt x="50416" y="50503"/>
                    </a:cubicBezTo>
                    <a:cubicBezTo>
                      <a:pt x="49245" y="47617"/>
                      <a:pt x="45708" y="47746"/>
                      <a:pt x="44642" y="50785"/>
                    </a:cubicBezTo>
                    <a:cubicBezTo>
                      <a:pt x="43808" y="53163"/>
                      <a:pt x="47915" y="52899"/>
                      <a:pt x="49662" y="51698"/>
                    </a:cubicBezTo>
                    <a:close/>
                    <a:moveTo>
                      <a:pt x="35668" y="59126"/>
                    </a:moveTo>
                    <a:cubicBezTo>
                      <a:pt x="38812" y="56975"/>
                      <a:pt x="37954" y="49468"/>
                      <a:pt x="34895" y="49045"/>
                    </a:cubicBezTo>
                    <a:cubicBezTo>
                      <a:pt x="32222" y="51404"/>
                      <a:pt x="29133" y="60106"/>
                      <a:pt x="34068" y="59684"/>
                    </a:cubicBezTo>
                    <a:cubicBezTo>
                      <a:pt x="34687" y="59628"/>
                      <a:pt x="35220" y="59432"/>
                      <a:pt x="35668" y="59126"/>
                    </a:cubicBezTo>
                    <a:close/>
                    <a:moveTo>
                      <a:pt x="25455" y="65524"/>
                    </a:moveTo>
                    <a:cubicBezTo>
                      <a:pt x="26773" y="63036"/>
                      <a:pt x="23543" y="62110"/>
                      <a:pt x="22359" y="62821"/>
                    </a:cubicBezTo>
                    <a:cubicBezTo>
                      <a:pt x="21176" y="63538"/>
                      <a:pt x="23800" y="66768"/>
                      <a:pt x="25455" y="65524"/>
                    </a:cubicBezTo>
                    <a:close/>
                    <a:moveTo>
                      <a:pt x="68389" y="36304"/>
                    </a:moveTo>
                    <a:cubicBezTo>
                      <a:pt x="70455" y="34943"/>
                      <a:pt x="73134" y="31070"/>
                      <a:pt x="70363" y="30347"/>
                    </a:cubicBezTo>
                    <a:cubicBezTo>
                      <a:pt x="67310" y="29550"/>
                      <a:pt x="65765" y="35593"/>
                      <a:pt x="67776" y="36635"/>
                    </a:cubicBezTo>
                    <a:cubicBezTo>
                      <a:pt x="67966" y="36555"/>
                      <a:pt x="68181" y="36439"/>
                      <a:pt x="68389" y="36298"/>
                    </a:cubicBezTo>
                    <a:close/>
                    <a:moveTo>
                      <a:pt x="42429" y="48493"/>
                    </a:moveTo>
                    <a:cubicBezTo>
                      <a:pt x="44464" y="47102"/>
                      <a:pt x="43281" y="42984"/>
                      <a:pt x="40124" y="43915"/>
                    </a:cubicBezTo>
                    <a:cubicBezTo>
                      <a:pt x="36513" y="44982"/>
                      <a:pt x="38837" y="49713"/>
                      <a:pt x="41362" y="48898"/>
                    </a:cubicBezTo>
                    <a:cubicBezTo>
                      <a:pt x="41785" y="48830"/>
                      <a:pt x="42147" y="48689"/>
                      <a:pt x="42435" y="48493"/>
                    </a:cubicBezTo>
                    <a:close/>
                    <a:moveTo>
                      <a:pt x="49619" y="43106"/>
                    </a:moveTo>
                    <a:cubicBezTo>
                      <a:pt x="50306" y="42647"/>
                      <a:pt x="50845" y="41875"/>
                      <a:pt x="50906" y="41256"/>
                    </a:cubicBezTo>
                    <a:cubicBezTo>
                      <a:pt x="51054" y="39846"/>
                      <a:pt x="46971" y="40251"/>
                      <a:pt x="46959" y="42353"/>
                    </a:cubicBezTo>
                    <a:cubicBezTo>
                      <a:pt x="47615" y="43774"/>
                      <a:pt x="48736" y="43695"/>
                      <a:pt x="49619" y="43106"/>
                    </a:cubicBezTo>
                    <a:close/>
                    <a:moveTo>
                      <a:pt x="28195" y="57030"/>
                    </a:moveTo>
                    <a:cubicBezTo>
                      <a:pt x="28673" y="56730"/>
                      <a:pt x="29090" y="56227"/>
                      <a:pt x="29354" y="55486"/>
                    </a:cubicBezTo>
                    <a:cubicBezTo>
                      <a:pt x="30659" y="51815"/>
                      <a:pt x="25584" y="51110"/>
                      <a:pt x="24726" y="53715"/>
                    </a:cubicBezTo>
                    <a:cubicBezTo>
                      <a:pt x="23438" y="56252"/>
                      <a:pt x="26313" y="58200"/>
                      <a:pt x="28195" y="57030"/>
                    </a:cubicBezTo>
                    <a:close/>
                    <a:moveTo>
                      <a:pt x="20692" y="59996"/>
                    </a:moveTo>
                    <a:cubicBezTo>
                      <a:pt x="21985" y="59065"/>
                      <a:pt x="22451" y="57146"/>
                      <a:pt x="21305" y="55424"/>
                    </a:cubicBezTo>
                    <a:cubicBezTo>
                      <a:pt x="19558" y="52795"/>
                      <a:pt x="16389" y="59475"/>
                      <a:pt x="18099" y="60486"/>
                    </a:cubicBezTo>
                    <a:cubicBezTo>
                      <a:pt x="19117" y="60707"/>
                      <a:pt x="20018" y="60486"/>
                      <a:pt x="20692" y="59996"/>
                    </a:cubicBezTo>
                    <a:close/>
                    <a:moveTo>
                      <a:pt x="57815" y="35060"/>
                    </a:moveTo>
                    <a:cubicBezTo>
                      <a:pt x="59844" y="33669"/>
                      <a:pt x="58673" y="29550"/>
                      <a:pt x="55510" y="30482"/>
                    </a:cubicBezTo>
                    <a:cubicBezTo>
                      <a:pt x="51900" y="31548"/>
                      <a:pt x="54223" y="36285"/>
                      <a:pt x="56748" y="35470"/>
                    </a:cubicBezTo>
                    <a:cubicBezTo>
                      <a:pt x="57171" y="35403"/>
                      <a:pt x="57527" y="35256"/>
                      <a:pt x="57815" y="35060"/>
                    </a:cubicBezTo>
                    <a:close/>
                    <a:moveTo>
                      <a:pt x="33749" y="47856"/>
                    </a:moveTo>
                    <a:cubicBezTo>
                      <a:pt x="34006" y="47672"/>
                      <a:pt x="34227" y="47390"/>
                      <a:pt x="34374" y="46986"/>
                    </a:cubicBezTo>
                    <a:cubicBezTo>
                      <a:pt x="34975" y="45300"/>
                      <a:pt x="33301" y="44669"/>
                      <a:pt x="32284" y="45190"/>
                    </a:cubicBezTo>
                    <a:cubicBezTo>
                      <a:pt x="31959" y="44743"/>
                      <a:pt x="31395" y="44479"/>
                      <a:pt x="30641" y="44700"/>
                    </a:cubicBezTo>
                    <a:cubicBezTo>
                      <a:pt x="28495" y="45331"/>
                      <a:pt x="29875" y="48144"/>
                      <a:pt x="31370" y="47660"/>
                    </a:cubicBezTo>
                    <a:cubicBezTo>
                      <a:pt x="31511" y="47635"/>
                      <a:pt x="31640" y="47598"/>
                      <a:pt x="31757" y="47549"/>
                    </a:cubicBezTo>
                    <a:cubicBezTo>
                      <a:pt x="32222" y="48107"/>
                      <a:pt x="33099" y="48315"/>
                      <a:pt x="33755" y="47862"/>
                    </a:cubicBezTo>
                    <a:close/>
                    <a:moveTo>
                      <a:pt x="8690" y="61522"/>
                    </a:moveTo>
                    <a:cubicBezTo>
                      <a:pt x="9376" y="61062"/>
                      <a:pt x="9922" y="60290"/>
                      <a:pt x="9983" y="59671"/>
                    </a:cubicBezTo>
                    <a:cubicBezTo>
                      <a:pt x="10124" y="58262"/>
                      <a:pt x="6042" y="58660"/>
                      <a:pt x="6029" y="60768"/>
                    </a:cubicBezTo>
                    <a:cubicBezTo>
                      <a:pt x="6685" y="62190"/>
                      <a:pt x="7807" y="62117"/>
                      <a:pt x="8690" y="61522"/>
                    </a:cubicBezTo>
                    <a:close/>
                    <a:moveTo>
                      <a:pt x="28060" y="48469"/>
                    </a:moveTo>
                    <a:cubicBezTo>
                      <a:pt x="28195" y="48377"/>
                      <a:pt x="28330" y="48266"/>
                      <a:pt x="28440" y="48144"/>
                    </a:cubicBezTo>
                    <a:cubicBezTo>
                      <a:pt x="28183" y="44540"/>
                      <a:pt x="23205" y="36984"/>
                      <a:pt x="20606" y="41421"/>
                    </a:cubicBezTo>
                    <a:cubicBezTo>
                      <a:pt x="18136" y="45650"/>
                      <a:pt x="25259" y="50368"/>
                      <a:pt x="28060" y="48469"/>
                    </a:cubicBezTo>
                    <a:close/>
                    <a:moveTo>
                      <a:pt x="49196" y="29648"/>
                    </a:moveTo>
                    <a:cubicBezTo>
                      <a:pt x="51617" y="28043"/>
                      <a:pt x="45812" y="24274"/>
                      <a:pt x="44654" y="25929"/>
                    </a:cubicBezTo>
                    <a:cubicBezTo>
                      <a:pt x="43667" y="28925"/>
                      <a:pt x="46346" y="31285"/>
                      <a:pt x="49080" y="29722"/>
                    </a:cubicBezTo>
                    <a:cubicBezTo>
                      <a:pt x="49117" y="29698"/>
                      <a:pt x="49166" y="29673"/>
                      <a:pt x="49202" y="29648"/>
                    </a:cubicBezTo>
                    <a:close/>
                    <a:moveTo>
                      <a:pt x="12521" y="51613"/>
                    </a:moveTo>
                    <a:cubicBezTo>
                      <a:pt x="12956" y="51306"/>
                      <a:pt x="13330" y="50828"/>
                      <a:pt x="13575" y="50142"/>
                    </a:cubicBezTo>
                    <a:cubicBezTo>
                      <a:pt x="14556" y="47390"/>
                      <a:pt x="11945" y="46299"/>
                      <a:pt x="10216" y="47029"/>
                    </a:cubicBezTo>
                    <a:cubicBezTo>
                      <a:pt x="11154" y="45539"/>
                      <a:pt x="10737" y="43425"/>
                      <a:pt x="8794" y="42451"/>
                    </a:cubicBezTo>
                    <a:cubicBezTo>
                      <a:pt x="6029" y="41059"/>
                      <a:pt x="6348" y="48450"/>
                      <a:pt x="8328" y="48456"/>
                    </a:cubicBezTo>
                    <a:cubicBezTo>
                      <a:pt x="8586" y="48377"/>
                      <a:pt x="8818" y="48273"/>
                      <a:pt x="9033" y="48150"/>
                    </a:cubicBezTo>
                    <a:cubicBezTo>
                      <a:pt x="9002" y="48224"/>
                      <a:pt x="8972" y="48291"/>
                      <a:pt x="8947" y="48371"/>
                    </a:cubicBezTo>
                    <a:cubicBezTo>
                      <a:pt x="7641" y="50957"/>
                      <a:pt x="10651" y="52936"/>
                      <a:pt x="12527" y="51619"/>
                    </a:cubicBezTo>
                    <a:close/>
                    <a:moveTo>
                      <a:pt x="4166" y="54217"/>
                    </a:moveTo>
                    <a:cubicBezTo>
                      <a:pt x="6201" y="52826"/>
                      <a:pt x="5018" y="48708"/>
                      <a:pt x="1861" y="49639"/>
                    </a:cubicBezTo>
                    <a:cubicBezTo>
                      <a:pt x="-1750" y="50706"/>
                      <a:pt x="574" y="55437"/>
                      <a:pt x="3099" y="54622"/>
                    </a:cubicBezTo>
                    <a:cubicBezTo>
                      <a:pt x="3528" y="54554"/>
                      <a:pt x="3884" y="54413"/>
                      <a:pt x="4172" y="54217"/>
                    </a:cubicBezTo>
                    <a:close/>
                    <a:moveTo>
                      <a:pt x="35061" y="29691"/>
                    </a:moveTo>
                    <a:cubicBezTo>
                      <a:pt x="36808" y="26535"/>
                      <a:pt x="36838" y="17300"/>
                      <a:pt x="32314" y="19469"/>
                    </a:cubicBezTo>
                    <a:cubicBezTo>
                      <a:pt x="27791" y="21639"/>
                      <a:pt x="31591" y="30488"/>
                      <a:pt x="35061" y="29691"/>
                    </a:cubicBezTo>
                    <a:close/>
                    <a:moveTo>
                      <a:pt x="46517" y="21234"/>
                    </a:moveTo>
                    <a:cubicBezTo>
                      <a:pt x="46953" y="20928"/>
                      <a:pt x="47320" y="20450"/>
                      <a:pt x="47572" y="19763"/>
                    </a:cubicBezTo>
                    <a:cubicBezTo>
                      <a:pt x="48877" y="16093"/>
                      <a:pt x="43796" y="15388"/>
                      <a:pt x="42938" y="17992"/>
                    </a:cubicBezTo>
                    <a:cubicBezTo>
                      <a:pt x="41632" y="20579"/>
                      <a:pt x="44642" y="22552"/>
                      <a:pt x="46524" y="21234"/>
                    </a:cubicBezTo>
                    <a:close/>
                    <a:moveTo>
                      <a:pt x="19803" y="36806"/>
                    </a:moveTo>
                    <a:cubicBezTo>
                      <a:pt x="19803" y="36806"/>
                      <a:pt x="19852" y="36770"/>
                      <a:pt x="19877" y="36751"/>
                    </a:cubicBezTo>
                    <a:cubicBezTo>
                      <a:pt x="21201" y="34263"/>
                      <a:pt x="17970" y="33338"/>
                      <a:pt x="16787" y="34049"/>
                    </a:cubicBezTo>
                    <a:cubicBezTo>
                      <a:pt x="15623" y="34753"/>
                      <a:pt x="18148" y="37885"/>
                      <a:pt x="19803" y="36800"/>
                    </a:cubicBezTo>
                    <a:close/>
                    <a:moveTo>
                      <a:pt x="54934" y="11509"/>
                    </a:moveTo>
                    <a:cubicBezTo>
                      <a:pt x="58808" y="9002"/>
                      <a:pt x="55105" y="735"/>
                      <a:pt x="51752" y="1525"/>
                    </a:cubicBezTo>
                    <a:cubicBezTo>
                      <a:pt x="50024" y="4694"/>
                      <a:pt x="50018" y="13923"/>
                      <a:pt x="54535" y="11735"/>
                    </a:cubicBezTo>
                    <a:cubicBezTo>
                      <a:pt x="54676" y="11668"/>
                      <a:pt x="54811" y="11594"/>
                      <a:pt x="54934" y="11515"/>
                    </a:cubicBezTo>
                    <a:close/>
                    <a:moveTo>
                      <a:pt x="23806" y="31548"/>
                    </a:moveTo>
                    <a:cubicBezTo>
                      <a:pt x="24493" y="31089"/>
                      <a:pt x="25032" y="30316"/>
                      <a:pt x="25093" y="29704"/>
                    </a:cubicBezTo>
                    <a:cubicBezTo>
                      <a:pt x="25234" y="28294"/>
                      <a:pt x="21158" y="28692"/>
                      <a:pt x="21146" y="30801"/>
                    </a:cubicBezTo>
                    <a:cubicBezTo>
                      <a:pt x="21796" y="32222"/>
                      <a:pt x="22917" y="32143"/>
                      <a:pt x="23800" y="31554"/>
                    </a:cubicBezTo>
                    <a:close/>
                    <a:moveTo>
                      <a:pt x="19411" y="26872"/>
                    </a:moveTo>
                    <a:cubicBezTo>
                      <a:pt x="21832" y="25267"/>
                      <a:pt x="16027" y="21498"/>
                      <a:pt x="14869" y="23152"/>
                    </a:cubicBezTo>
                    <a:cubicBezTo>
                      <a:pt x="13882" y="26149"/>
                      <a:pt x="16554" y="28509"/>
                      <a:pt x="19282" y="26946"/>
                    </a:cubicBezTo>
                    <a:cubicBezTo>
                      <a:pt x="19325" y="26921"/>
                      <a:pt x="19368" y="26897"/>
                      <a:pt x="19411" y="26866"/>
                    </a:cubicBezTo>
                    <a:close/>
                    <a:moveTo>
                      <a:pt x="44286" y="2990"/>
                    </a:moveTo>
                    <a:cubicBezTo>
                      <a:pt x="44286" y="2990"/>
                      <a:pt x="44335" y="2953"/>
                      <a:pt x="44360" y="2935"/>
                    </a:cubicBezTo>
                    <a:cubicBezTo>
                      <a:pt x="45684" y="447"/>
                      <a:pt x="42453" y="-478"/>
                      <a:pt x="41264" y="232"/>
                    </a:cubicBezTo>
                    <a:cubicBezTo>
                      <a:pt x="40099" y="937"/>
                      <a:pt x="42625" y="4075"/>
                      <a:pt x="44286" y="2990"/>
                    </a:cubicBezTo>
                    <a:close/>
                    <a:moveTo>
                      <a:pt x="15997" y="20493"/>
                    </a:moveTo>
                    <a:cubicBezTo>
                      <a:pt x="15997" y="20493"/>
                      <a:pt x="16052" y="20456"/>
                      <a:pt x="16076" y="20438"/>
                    </a:cubicBezTo>
                    <a:cubicBezTo>
                      <a:pt x="17400" y="17949"/>
                      <a:pt x="14164" y="17018"/>
                      <a:pt x="12981" y="17735"/>
                    </a:cubicBezTo>
                    <a:cubicBezTo>
                      <a:pt x="11816" y="18440"/>
                      <a:pt x="14342" y="21577"/>
                      <a:pt x="15997" y="20493"/>
                    </a:cubicBezTo>
                    <a:close/>
                  </a:path>
                </a:pathLst>
              </a:custGeom>
              <a:solidFill>
                <a:srgbClr val="DEBC9A"/>
              </a:solidFill>
              <a:ln w="612" cap="flat">
                <a:noFill/>
                <a:prstDash val="solid"/>
                <a:miter/>
              </a:ln>
            </p:spPr>
            <p:txBody>
              <a:bodyPr/>
              <a:lstStyle/>
              <a:p>
                <a:endParaRPr lang="en-US"/>
              </a:p>
            </p:txBody>
          </p:sp>
          <p:sp>
            <p:nvSpPr>
              <p:cNvPr id="1181" name="Freeform 683">
                <a:extLst>
                  <a:ext uri="{FF2B5EF4-FFF2-40B4-BE49-F238E27FC236}">
                    <a16:creationId xmlns:a16="http://schemas.microsoft.com/office/drawing/2014/main" id="{774BBFD8-8764-4BD1-8FD5-D4949C00003D}"/>
                  </a:ext>
                </a:extLst>
              </p:cNvPr>
              <p:cNvSpPr/>
              <p:nvPr/>
            </p:nvSpPr>
            <p:spPr>
              <a:xfrm>
                <a:off x="5010674" y="414114"/>
                <a:ext cx="229488" cy="308740"/>
              </a:xfrm>
              <a:custGeom>
                <a:avLst/>
                <a:gdLst>
                  <a:gd name="csX0" fmla="*/ 12214 w 72569"/>
                  <a:gd name="csY0" fmla="*/ 96450 h 97630"/>
                  <a:gd name="csX1" fmla="*/ 12042 w 72569"/>
                  <a:gd name="csY1" fmla="*/ 94200 h 97630"/>
                  <a:gd name="csX2" fmla="*/ 14881 w 72569"/>
                  <a:gd name="csY2" fmla="*/ 97160 h 97630"/>
                  <a:gd name="csX3" fmla="*/ 12214 w 72569"/>
                  <a:gd name="csY3" fmla="*/ 96450 h 97630"/>
                  <a:gd name="csX4" fmla="*/ 2204 w 72569"/>
                  <a:gd name="csY4" fmla="*/ 75350 h 97630"/>
                  <a:gd name="csX5" fmla="*/ 2051 w 72569"/>
                  <a:gd name="csY5" fmla="*/ 74872 h 97630"/>
                  <a:gd name="csX6" fmla="*/ 12214 w 72569"/>
                  <a:gd name="csY6" fmla="*/ 73082 h 97630"/>
                  <a:gd name="csX7" fmla="*/ 2204 w 72569"/>
                  <a:gd name="csY7" fmla="*/ 75350 h 97630"/>
                  <a:gd name="csX8" fmla="*/ 14022 w 72569"/>
                  <a:gd name="csY8" fmla="*/ 86093 h 97630"/>
                  <a:gd name="csX9" fmla="*/ 13814 w 72569"/>
                  <a:gd name="csY9" fmla="*/ 84174 h 97630"/>
                  <a:gd name="csX10" fmla="*/ 18699 w 72569"/>
                  <a:gd name="csY10" fmla="*/ 85008 h 97630"/>
                  <a:gd name="csX11" fmla="*/ 14022 w 72569"/>
                  <a:gd name="csY11" fmla="*/ 86093 h 97630"/>
                  <a:gd name="csX12" fmla="*/ 19699 w 72569"/>
                  <a:gd name="csY12" fmla="*/ 96076 h 97630"/>
                  <a:gd name="csX13" fmla="*/ 24014 w 72569"/>
                  <a:gd name="csY13" fmla="*/ 93312 h 97630"/>
                  <a:gd name="csX14" fmla="*/ 20404 w 72569"/>
                  <a:gd name="csY14" fmla="*/ 96970 h 97630"/>
                  <a:gd name="csX15" fmla="*/ 19693 w 72569"/>
                  <a:gd name="csY15" fmla="*/ 96076 h 97630"/>
                  <a:gd name="csX16" fmla="*/ 224 w 72569"/>
                  <a:gd name="csY16" fmla="*/ 42508 h 97630"/>
                  <a:gd name="csX17" fmla="*/ 71 w 72569"/>
                  <a:gd name="csY17" fmla="*/ 40706 h 97630"/>
                  <a:gd name="csX18" fmla="*/ 4956 w 72569"/>
                  <a:gd name="csY18" fmla="*/ 41546 h 97630"/>
                  <a:gd name="csX19" fmla="*/ 224 w 72569"/>
                  <a:gd name="csY19" fmla="*/ 42508 h 97630"/>
                  <a:gd name="csX20" fmla="*/ 7157 w 72569"/>
                  <a:gd name="csY20" fmla="*/ 49200 h 97630"/>
                  <a:gd name="csX21" fmla="*/ 12551 w 72569"/>
                  <a:gd name="csY21" fmla="*/ 47613 h 97630"/>
                  <a:gd name="csX22" fmla="*/ 16413 w 72569"/>
                  <a:gd name="csY22" fmla="*/ 47748 h 97630"/>
                  <a:gd name="csX23" fmla="*/ 12747 w 72569"/>
                  <a:gd name="csY23" fmla="*/ 49016 h 97630"/>
                  <a:gd name="csX24" fmla="*/ 7230 w 72569"/>
                  <a:gd name="csY24" fmla="*/ 49329 h 97630"/>
                  <a:gd name="csX25" fmla="*/ 7163 w 72569"/>
                  <a:gd name="csY25" fmla="*/ 49206 h 97630"/>
                  <a:gd name="csX26" fmla="*/ 14494 w 72569"/>
                  <a:gd name="csY26" fmla="*/ 62964 h 97630"/>
                  <a:gd name="csX27" fmla="*/ 14323 w 72569"/>
                  <a:gd name="csY27" fmla="*/ 60715 h 97630"/>
                  <a:gd name="csX28" fmla="*/ 17161 w 72569"/>
                  <a:gd name="csY28" fmla="*/ 63669 h 97630"/>
                  <a:gd name="csX29" fmla="*/ 14488 w 72569"/>
                  <a:gd name="csY29" fmla="*/ 62964 h 97630"/>
                  <a:gd name="csX30" fmla="*/ 14991 w 72569"/>
                  <a:gd name="csY30" fmla="*/ 54556 h 97630"/>
                  <a:gd name="csX31" fmla="*/ 15028 w 72569"/>
                  <a:gd name="csY31" fmla="*/ 52528 h 97630"/>
                  <a:gd name="csX32" fmla="*/ 25075 w 72569"/>
                  <a:gd name="csY32" fmla="*/ 54458 h 97630"/>
                  <a:gd name="csX33" fmla="*/ 23585 w 72569"/>
                  <a:gd name="csY33" fmla="*/ 55230 h 97630"/>
                  <a:gd name="csX34" fmla="*/ 19650 w 72569"/>
                  <a:gd name="csY34" fmla="*/ 58466 h 97630"/>
                  <a:gd name="csX35" fmla="*/ 18791 w 72569"/>
                  <a:gd name="csY35" fmla="*/ 56113 h 97630"/>
                  <a:gd name="csX36" fmla="*/ 14997 w 72569"/>
                  <a:gd name="csY36" fmla="*/ 54556 h 97630"/>
                  <a:gd name="csX37" fmla="*/ 20667 w 72569"/>
                  <a:gd name="csY37" fmla="*/ 61181 h 97630"/>
                  <a:gd name="csX38" fmla="*/ 26472 w 72569"/>
                  <a:gd name="csY38" fmla="*/ 60298 h 97630"/>
                  <a:gd name="csX39" fmla="*/ 20735 w 72569"/>
                  <a:gd name="csY39" fmla="*/ 61310 h 97630"/>
                  <a:gd name="csX40" fmla="*/ 20667 w 72569"/>
                  <a:gd name="csY40" fmla="*/ 61181 h 97630"/>
                  <a:gd name="csX41" fmla="*/ 12030 w 72569"/>
                  <a:gd name="csY41" fmla="*/ 34964 h 97630"/>
                  <a:gd name="csX42" fmla="*/ 11865 w 72569"/>
                  <a:gd name="csY42" fmla="*/ 32721 h 97630"/>
                  <a:gd name="csX43" fmla="*/ 14703 w 72569"/>
                  <a:gd name="csY43" fmla="*/ 35675 h 97630"/>
                  <a:gd name="csX44" fmla="*/ 12030 w 72569"/>
                  <a:gd name="csY44" fmla="*/ 34964 h 97630"/>
                  <a:gd name="csX45" fmla="*/ 33840 w 72569"/>
                  <a:gd name="csY45" fmla="*/ 77887 h 97630"/>
                  <a:gd name="csX46" fmla="*/ 37095 w 72569"/>
                  <a:gd name="csY46" fmla="*/ 73389 h 97630"/>
                  <a:gd name="csX47" fmla="*/ 34435 w 72569"/>
                  <a:gd name="csY47" fmla="*/ 78788 h 97630"/>
                  <a:gd name="csX48" fmla="*/ 33840 w 72569"/>
                  <a:gd name="csY48" fmla="*/ 77893 h 97630"/>
                  <a:gd name="csX49" fmla="*/ 23616 w 72569"/>
                  <a:gd name="csY49" fmla="*/ 44830 h 97630"/>
                  <a:gd name="csX50" fmla="*/ 23573 w 72569"/>
                  <a:gd name="csY50" fmla="*/ 43415 h 97630"/>
                  <a:gd name="csX51" fmla="*/ 28397 w 72569"/>
                  <a:gd name="csY51" fmla="*/ 46608 h 97630"/>
                  <a:gd name="csX52" fmla="*/ 23616 w 72569"/>
                  <a:gd name="csY52" fmla="*/ 44830 h 97630"/>
                  <a:gd name="csX53" fmla="*/ 31860 w 72569"/>
                  <a:gd name="csY53" fmla="*/ 58343 h 97630"/>
                  <a:gd name="csX54" fmla="*/ 37665 w 72569"/>
                  <a:gd name="csY54" fmla="*/ 50064 h 97630"/>
                  <a:gd name="csX55" fmla="*/ 32945 w 72569"/>
                  <a:gd name="csY55" fmla="*/ 59637 h 97630"/>
                  <a:gd name="csX56" fmla="*/ 31854 w 72569"/>
                  <a:gd name="csY56" fmla="*/ 58343 h 97630"/>
                  <a:gd name="csX57" fmla="*/ 37377 w 72569"/>
                  <a:gd name="csY57" fmla="*/ 69056 h 97630"/>
                  <a:gd name="csX58" fmla="*/ 41417 w 72569"/>
                  <a:gd name="csY58" fmla="*/ 68308 h 97630"/>
                  <a:gd name="csX59" fmla="*/ 37377 w 72569"/>
                  <a:gd name="csY59" fmla="*/ 69056 h 97630"/>
                  <a:gd name="csX60" fmla="*/ 15346 w 72569"/>
                  <a:gd name="csY60" fmla="*/ 22039 h 97630"/>
                  <a:gd name="csX61" fmla="*/ 16689 w 72569"/>
                  <a:gd name="csY61" fmla="*/ 15911 h 97630"/>
                  <a:gd name="csX62" fmla="*/ 15708 w 72569"/>
                  <a:gd name="csY62" fmla="*/ 22640 h 97630"/>
                  <a:gd name="csX63" fmla="*/ 15346 w 72569"/>
                  <a:gd name="csY63" fmla="*/ 22039 h 97630"/>
                  <a:gd name="csX64" fmla="*/ 31468 w 72569"/>
                  <a:gd name="csY64" fmla="*/ 45756 h 97630"/>
                  <a:gd name="csX65" fmla="*/ 35784 w 72569"/>
                  <a:gd name="csY65" fmla="*/ 42992 h 97630"/>
                  <a:gd name="csX66" fmla="*/ 32179 w 72569"/>
                  <a:gd name="csY66" fmla="*/ 46651 h 97630"/>
                  <a:gd name="csX67" fmla="*/ 31468 w 72569"/>
                  <a:gd name="csY67" fmla="*/ 45756 h 97630"/>
                  <a:gd name="csX68" fmla="*/ 28023 w 72569"/>
                  <a:gd name="csY68" fmla="*/ 37458 h 97630"/>
                  <a:gd name="csX69" fmla="*/ 27851 w 72569"/>
                  <a:gd name="csY69" fmla="*/ 35209 h 97630"/>
                  <a:gd name="csX70" fmla="*/ 30690 w 72569"/>
                  <a:gd name="csY70" fmla="*/ 38169 h 97630"/>
                  <a:gd name="csX71" fmla="*/ 28023 w 72569"/>
                  <a:gd name="csY71" fmla="*/ 37458 h 97630"/>
                  <a:gd name="csX72" fmla="*/ 39357 w 72569"/>
                  <a:gd name="csY72" fmla="*/ 60354 h 97630"/>
                  <a:gd name="csX73" fmla="*/ 39149 w 72569"/>
                  <a:gd name="csY73" fmla="*/ 58435 h 97630"/>
                  <a:gd name="csX74" fmla="*/ 44034 w 72569"/>
                  <a:gd name="csY74" fmla="*/ 59269 h 97630"/>
                  <a:gd name="csX75" fmla="*/ 39357 w 72569"/>
                  <a:gd name="csY75" fmla="*/ 60354 h 97630"/>
                  <a:gd name="csX76" fmla="*/ 44298 w 72569"/>
                  <a:gd name="csY76" fmla="*/ 66733 h 97630"/>
                  <a:gd name="csX77" fmla="*/ 46106 w 72569"/>
                  <a:gd name="csY77" fmla="*/ 62492 h 97630"/>
                  <a:gd name="csX78" fmla="*/ 46278 w 72569"/>
                  <a:gd name="csY78" fmla="*/ 68480 h 97630"/>
                  <a:gd name="csX79" fmla="*/ 44298 w 72569"/>
                  <a:gd name="csY79" fmla="*/ 66733 h 97630"/>
                  <a:gd name="csX80" fmla="*/ 25081 w 72569"/>
                  <a:gd name="csY80" fmla="*/ 26353 h 97630"/>
                  <a:gd name="csX81" fmla="*/ 29396 w 72569"/>
                  <a:gd name="csY81" fmla="*/ 23596 h 97630"/>
                  <a:gd name="csX82" fmla="*/ 25792 w 72569"/>
                  <a:gd name="csY82" fmla="*/ 27254 h 97630"/>
                  <a:gd name="csX83" fmla="*/ 25081 w 72569"/>
                  <a:gd name="csY83" fmla="*/ 26353 h 97630"/>
                  <a:gd name="csX84" fmla="*/ 39259 w 72569"/>
                  <a:gd name="csY84" fmla="*/ 49635 h 97630"/>
                  <a:gd name="csX85" fmla="*/ 39173 w 72569"/>
                  <a:gd name="csY85" fmla="*/ 48569 h 97630"/>
                  <a:gd name="csX86" fmla="*/ 41889 w 72569"/>
                  <a:gd name="csY86" fmla="*/ 48091 h 97630"/>
                  <a:gd name="csX87" fmla="*/ 43550 w 72569"/>
                  <a:gd name="csY87" fmla="*/ 48507 h 97630"/>
                  <a:gd name="csX88" fmla="*/ 41411 w 72569"/>
                  <a:gd name="csY88" fmla="*/ 50677 h 97630"/>
                  <a:gd name="csX89" fmla="*/ 41135 w 72569"/>
                  <a:gd name="csY89" fmla="*/ 50389 h 97630"/>
                  <a:gd name="csX90" fmla="*/ 39259 w 72569"/>
                  <a:gd name="csY90" fmla="*/ 49635 h 97630"/>
                  <a:gd name="csX91" fmla="*/ 53842 w 72569"/>
                  <a:gd name="csY91" fmla="*/ 74161 h 97630"/>
                  <a:gd name="csX92" fmla="*/ 53671 w 72569"/>
                  <a:gd name="csY92" fmla="*/ 71912 h 97630"/>
                  <a:gd name="csX93" fmla="*/ 56515 w 72569"/>
                  <a:gd name="csY93" fmla="*/ 74865 h 97630"/>
                  <a:gd name="csX94" fmla="*/ 53842 w 72569"/>
                  <a:gd name="csY94" fmla="*/ 74161 h 97630"/>
                  <a:gd name="csX95" fmla="*/ 43838 w 72569"/>
                  <a:gd name="csY95" fmla="*/ 53061 h 97630"/>
                  <a:gd name="csX96" fmla="*/ 43679 w 72569"/>
                  <a:gd name="csY96" fmla="*/ 52583 h 97630"/>
                  <a:gd name="csX97" fmla="*/ 53848 w 72569"/>
                  <a:gd name="csY97" fmla="*/ 50793 h 97630"/>
                  <a:gd name="csX98" fmla="*/ 43844 w 72569"/>
                  <a:gd name="csY98" fmla="*/ 53061 h 97630"/>
                  <a:gd name="csX99" fmla="*/ 35256 w 72569"/>
                  <a:gd name="csY99" fmla="*/ 26090 h 97630"/>
                  <a:gd name="csX100" fmla="*/ 41061 w 72569"/>
                  <a:gd name="csY100" fmla="*/ 25207 h 97630"/>
                  <a:gd name="csX101" fmla="*/ 35324 w 72569"/>
                  <a:gd name="csY101" fmla="*/ 26219 h 97630"/>
                  <a:gd name="csX102" fmla="*/ 35256 w 72569"/>
                  <a:gd name="csY102" fmla="*/ 26090 h 97630"/>
                  <a:gd name="csX103" fmla="*/ 55595 w 72569"/>
                  <a:gd name="csY103" fmla="*/ 63687 h 97630"/>
                  <a:gd name="csX104" fmla="*/ 55436 w 72569"/>
                  <a:gd name="csY104" fmla="*/ 61886 h 97630"/>
                  <a:gd name="csX105" fmla="*/ 59911 w 72569"/>
                  <a:gd name="csY105" fmla="*/ 60917 h 97630"/>
                  <a:gd name="csX106" fmla="*/ 63472 w 72569"/>
                  <a:gd name="csY106" fmla="*/ 57700 h 97630"/>
                  <a:gd name="csX107" fmla="*/ 60806 w 72569"/>
                  <a:gd name="csY107" fmla="*/ 63105 h 97630"/>
                  <a:gd name="csX108" fmla="*/ 60358 w 72569"/>
                  <a:gd name="csY108" fmla="*/ 62480 h 97630"/>
                  <a:gd name="csX109" fmla="*/ 60322 w 72569"/>
                  <a:gd name="csY109" fmla="*/ 62713 h 97630"/>
                  <a:gd name="csX110" fmla="*/ 55589 w 72569"/>
                  <a:gd name="csY110" fmla="*/ 63681 h 97630"/>
                  <a:gd name="csX111" fmla="*/ 61462 w 72569"/>
                  <a:gd name="csY111" fmla="*/ 70183 h 97630"/>
                  <a:gd name="csX112" fmla="*/ 65777 w 72569"/>
                  <a:gd name="csY112" fmla="*/ 67426 h 97630"/>
                  <a:gd name="csX113" fmla="*/ 62173 w 72569"/>
                  <a:gd name="csY113" fmla="*/ 71078 h 97630"/>
                  <a:gd name="csX114" fmla="*/ 61462 w 72569"/>
                  <a:gd name="csY114" fmla="*/ 70183 h 97630"/>
                  <a:gd name="csX115" fmla="*/ 47394 w 72569"/>
                  <a:gd name="csY115" fmla="*/ 33340 h 97630"/>
                  <a:gd name="csX116" fmla="*/ 54970 w 72569"/>
                  <a:gd name="csY116" fmla="*/ 25949 h 97630"/>
                  <a:gd name="csX117" fmla="*/ 47394 w 72569"/>
                  <a:gd name="csY117" fmla="*/ 33340 h 97630"/>
                  <a:gd name="csX118" fmla="*/ 41852 w 72569"/>
                  <a:gd name="csY118" fmla="*/ 20225 h 97630"/>
                  <a:gd name="csX119" fmla="*/ 41699 w 72569"/>
                  <a:gd name="csY119" fmla="*/ 18423 h 97630"/>
                  <a:gd name="csX120" fmla="*/ 46591 w 72569"/>
                  <a:gd name="csY120" fmla="*/ 19263 h 97630"/>
                  <a:gd name="csX121" fmla="*/ 41858 w 72569"/>
                  <a:gd name="csY121" fmla="*/ 20231 h 97630"/>
                  <a:gd name="csX122" fmla="*/ 56889 w 72569"/>
                  <a:gd name="csY122" fmla="*/ 47239 h 97630"/>
                  <a:gd name="csX123" fmla="*/ 56852 w 72569"/>
                  <a:gd name="csY123" fmla="*/ 47153 h 97630"/>
                  <a:gd name="csX124" fmla="*/ 60886 w 72569"/>
                  <a:gd name="csY124" fmla="*/ 46405 h 97630"/>
                  <a:gd name="csX125" fmla="*/ 56889 w 72569"/>
                  <a:gd name="csY125" fmla="*/ 47239 h 97630"/>
                  <a:gd name="csX126" fmla="*/ 39566 w 72569"/>
                  <a:gd name="csY126" fmla="*/ 7570 h 97630"/>
                  <a:gd name="csX127" fmla="*/ 47394 w 72569"/>
                  <a:gd name="csY127" fmla="*/ 602 h 97630"/>
                  <a:gd name="csX128" fmla="*/ 39799 w 72569"/>
                  <a:gd name="csY128" fmla="*/ 7962 h 97630"/>
                  <a:gd name="csX129" fmla="*/ 39566 w 72569"/>
                  <a:gd name="csY129" fmla="*/ 7570 h 97630"/>
                  <a:gd name="csX130" fmla="*/ 56123 w 72569"/>
                  <a:gd name="csY130" fmla="*/ 40675 h 97630"/>
                  <a:gd name="csX131" fmla="*/ 55957 w 72569"/>
                  <a:gd name="csY131" fmla="*/ 38432 h 97630"/>
                  <a:gd name="csX132" fmla="*/ 58795 w 72569"/>
                  <a:gd name="csY132" fmla="*/ 41386 h 97630"/>
                  <a:gd name="csX133" fmla="*/ 56129 w 72569"/>
                  <a:gd name="csY133" fmla="*/ 40675 h 97630"/>
                  <a:gd name="csX134" fmla="*/ 62295 w 72569"/>
                  <a:gd name="csY134" fmla="*/ 38892 h 97630"/>
                  <a:gd name="csX135" fmla="*/ 68100 w 72569"/>
                  <a:gd name="csY135" fmla="*/ 38010 h 97630"/>
                  <a:gd name="csX136" fmla="*/ 62363 w 72569"/>
                  <a:gd name="csY136" fmla="*/ 39021 h 97630"/>
                  <a:gd name="csX137" fmla="*/ 62295 w 72569"/>
                  <a:gd name="csY137" fmla="*/ 38892 h 97630"/>
                  <a:gd name="csX138" fmla="*/ 53070 w 72569"/>
                  <a:gd name="csY138" fmla="*/ 5664 h 97630"/>
                  <a:gd name="csX139" fmla="*/ 53033 w 72569"/>
                  <a:gd name="csY139" fmla="*/ 5578 h 97630"/>
                  <a:gd name="csX140" fmla="*/ 57067 w 72569"/>
                  <a:gd name="csY140" fmla="*/ 4831 h 97630"/>
                  <a:gd name="csX141" fmla="*/ 53070 w 72569"/>
                  <a:gd name="csY141" fmla="*/ 5664 h 97630"/>
                  <a:gd name="csX142" fmla="*/ 68487 w 72569"/>
                  <a:gd name="csY142" fmla="*/ 35141 h 97630"/>
                  <a:gd name="csX143" fmla="*/ 68450 w 72569"/>
                  <a:gd name="csY143" fmla="*/ 35050 h 97630"/>
                  <a:gd name="csX144" fmla="*/ 72496 w 72569"/>
                  <a:gd name="csY144" fmla="*/ 34302 h 97630"/>
                  <a:gd name="csX145" fmla="*/ 68493 w 72569"/>
                  <a:gd name="csY145" fmla="*/ 35141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9" h="97630">
                    <a:moveTo>
                      <a:pt x="12214" y="96450"/>
                    </a:moveTo>
                    <a:cubicBezTo>
                      <a:pt x="11858" y="95702"/>
                      <a:pt x="11785" y="94764"/>
                      <a:pt x="12042" y="94200"/>
                    </a:cubicBezTo>
                    <a:cubicBezTo>
                      <a:pt x="12643" y="92920"/>
                      <a:pt x="15941" y="95346"/>
                      <a:pt x="14881" y="97160"/>
                    </a:cubicBezTo>
                    <a:cubicBezTo>
                      <a:pt x="13593" y="98049"/>
                      <a:pt x="12668" y="97412"/>
                      <a:pt x="12214" y="96450"/>
                    </a:cubicBezTo>
                    <a:close/>
                    <a:moveTo>
                      <a:pt x="2204" y="75350"/>
                    </a:moveTo>
                    <a:cubicBezTo>
                      <a:pt x="2130" y="75196"/>
                      <a:pt x="2081" y="75037"/>
                      <a:pt x="2051" y="74872"/>
                    </a:cubicBezTo>
                    <a:cubicBezTo>
                      <a:pt x="4110" y="71899"/>
                      <a:pt x="12245" y="67940"/>
                      <a:pt x="12214" y="73082"/>
                    </a:cubicBezTo>
                    <a:cubicBezTo>
                      <a:pt x="12190" y="77979"/>
                      <a:pt x="3644" y="78414"/>
                      <a:pt x="2204" y="75350"/>
                    </a:cubicBezTo>
                    <a:close/>
                    <a:moveTo>
                      <a:pt x="14022" y="86093"/>
                    </a:moveTo>
                    <a:cubicBezTo>
                      <a:pt x="13765" y="85590"/>
                      <a:pt x="13667" y="84953"/>
                      <a:pt x="13814" y="84174"/>
                    </a:cubicBezTo>
                    <a:cubicBezTo>
                      <a:pt x="14556" y="80350"/>
                      <a:pt x="19288" y="82330"/>
                      <a:pt x="18699" y="85008"/>
                    </a:cubicBezTo>
                    <a:cubicBezTo>
                      <a:pt x="18509" y="87845"/>
                      <a:pt x="15046" y="88060"/>
                      <a:pt x="14022" y="86093"/>
                    </a:cubicBezTo>
                    <a:close/>
                    <a:moveTo>
                      <a:pt x="19699" y="96076"/>
                    </a:moveTo>
                    <a:cubicBezTo>
                      <a:pt x="18657" y="93839"/>
                      <a:pt x="21771" y="90903"/>
                      <a:pt x="24014" y="93312"/>
                    </a:cubicBezTo>
                    <a:cubicBezTo>
                      <a:pt x="26576" y="96070"/>
                      <a:pt x="22163" y="98962"/>
                      <a:pt x="20404" y="96970"/>
                    </a:cubicBezTo>
                    <a:cubicBezTo>
                      <a:pt x="20073" y="96701"/>
                      <a:pt x="19846" y="96394"/>
                      <a:pt x="19693" y="96076"/>
                    </a:cubicBezTo>
                    <a:close/>
                    <a:moveTo>
                      <a:pt x="224" y="42508"/>
                    </a:moveTo>
                    <a:cubicBezTo>
                      <a:pt x="9" y="42024"/>
                      <a:pt x="-70" y="41423"/>
                      <a:pt x="71" y="40706"/>
                    </a:cubicBezTo>
                    <a:cubicBezTo>
                      <a:pt x="818" y="36882"/>
                      <a:pt x="5551" y="38868"/>
                      <a:pt x="4956" y="41546"/>
                    </a:cubicBezTo>
                    <a:cubicBezTo>
                      <a:pt x="4760" y="44438"/>
                      <a:pt x="1162" y="44598"/>
                      <a:pt x="224" y="42508"/>
                    </a:cubicBezTo>
                    <a:close/>
                    <a:moveTo>
                      <a:pt x="7157" y="49200"/>
                    </a:moveTo>
                    <a:cubicBezTo>
                      <a:pt x="6072" y="46945"/>
                      <a:pt x="11049" y="46424"/>
                      <a:pt x="12551" y="47613"/>
                    </a:cubicBezTo>
                    <a:cubicBezTo>
                      <a:pt x="13268" y="45891"/>
                      <a:pt x="15843" y="46681"/>
                      <a:pt x="16413" y="47748"/>
                    </a:cubicBezTo>
                    <a:cubicBezTo>
                      <a:pt x="16995" y="48832"/>
                      <a:pt x="13979" y="50089"/>
                      <a:pt x="12747" y="49016"/>
                    </a:cubicBezTo>
                    <a:cubicBezTo>
                      <a:pt x="11730" y="51486"/>
                      <a:pt x="8659" y="51841"/>
                      <a:pt x="7230" y="49329"/>
                    </a:cubicBezTo>
                    <a:cubicBezTo>
                      <a:pt x="7206" y="49286"/>
                      <a:pt x="7181" y="49243"/>
                      <a:pt x="7163" y="49206"/>
                    </a:cubicBezTo>
                    <a:close/>
                    <a:moveTo>
                      <a:pt x="14494" y="62964"/>
                    </a:moveTo>
                    <a:cubicBezTo>
                      <a:pt x="14139" y="62217"/>
                      <a:pt x="14065" y="61279"/>
                      <a:pt x="14323" y="60715"/>
                    </a:cubicBezTo>
                    <a:cubicBezTo>
                      <a:pt x="14917" y="59428"/>
                      <a:pt x="18227" y="61855"/>
                      <a:pt x="17161" y="63669"/>
                    </a:cubicBezTo>
                    <a:cubicBezTo>
                      <a:pt x="15874" y="64558"/>
                      <a:pt x="14948" y="63920"/>
                      <a:pt x="14488" y="62964"/>
                    </a:cubicBezTo>
                    <a:close/>
                    <a:moveTo>
                      <a:pt x="14991" y="54556"/>
                    </a:moveTo>
                    <a:cubicBezTo>
                      <a:pt x="14746" y="54035"/>
                      <a:pt x="14733" y="53367"/>
                      <a:pt x="15028" y="52528"/>
                    </a:cubicBezTo>
                    <a:cubicBezTo>
                      <a:pt x="16769" y="47662"/>
                      <a:pt x="25577" y="50812"/>
                      <a:pt x="25075" y="54458"/>
                    </a:cubicBezTo>
                    <a:cubicBezTo>
                      <a:pt x="24676" y="54740"/>
                      <a:pt x="24161" y="55004"/>
                      <a:pt x="23585" y="55230"/>
                    </a:cubicBezTo>
                    <a:cubicBezTo>
                      <a:pt x="25375" y="57847"/>
                      <a:pt x="21311" y="60354"/>
                      <a:pt x="19650" y="58466"/>
                    </a:cubicBezTo>
                    <a:cubicBezTo>
                      <a:pt x="18822" y="57786"/>
                      <a:pt x="18614" y="56916"/>
                      <a:pt x="18791" y="56113"/>
                    </a:cubicBezTo>
                    <a:cubicBezTo>
                      <a:pt x="17032" y="56094"/>
                      <a:pt x="15512" y="55647"/>
                      <a:pt x="14997" y="54556"/>
                    </a:cubicBezTo>
                    <a:close/>
                    <a:moveTo>
                      <a:pt x="20667" y="61181"/>
                    </a:moveTo>
                    <a:cubicBezTo>
                      <a:pt x="19404" y="58564"/>
                      <a:pt x="26319" y="58282"/>
                      <a:pt x="26472" y="60298"/>
                    </a:cubicBezTo>
                    <a:cubicBezTo>
                      <a:pt x="25792" y="63381"/>
                      <a:pt x="22285" y="64043"/>
                      <a:pt x="20735" y="61310"/>
                    </a:cubicBezTo>
                    <a:cubicBezTo>
                      <a:pt x="20710" y="61267"/>
                      <a:pt x="20692" y="61224"/>
                      <a:pt x="20667" y="61181"/>
                    </a:cubicBezTo>
                    <a:close/>
                    <a:moveTo>
                      <a:pt x="12030" y="34964"/>
                    </a:moveTo>
                    <a:cubicBezTo>
                      <a:pt x="11675" y="34216"/>
                      <a:pt x="11607" y="33278"/>
                      <a:pt x="11865" y="32721"/>
                    </a:cubicBezTo>
                    <a:cubicBezTo>
                      <a:pt x="12459" y="31440"/>
                      <a:pt x="15763" y="33861"/>
                      <a:pt x="14703" y="35675"/>
                    </a:cubicBezTo>
                    <a:cubicBezTo>
                      <a:pt x="13415" y="36563"/>
                      <a:pt x="12490" y="35926"/>
                      <a:pt x="12030" y="34964"/>
                    </a:cubicBezTo>
                    <a:close/>
                    <a:moveTo>
                      <a:pt x="33840" y="77887"/>
                    </a:moveTo>
                    <a:cubicBezTo>
                      <a:pt x="32835" y="75723"/>
                      <a:pt x="34392" y="73199"/>
                      <a:pt x="37095" y="73389"/>
                    </a:cubicBezTo>
                    <a:cubicBezTo>
                      <a:pt x="40185" y="73603"/>
                      <a:pt x="36139" y="79793"/>
                      <a:pt x="34435" y="78788"/>
                    </a:cubicBezTo>
                    <a:cubicBezTo>
                      <a:pt x="34178" y="78500"/>
                      <a:pt x="33981" y="78199"/>
                      <a:pt x="33840" y="77893"/>
                    </a:cubicBezTo>
                    <a:close/>
                    <a:moveTo>
                      <a:pt x="23616" y="44830"/>
                    </a:moveTo>
                    <a:cubicBezTo>
                      <a:pt x="23364" y="44291"/>
                      <a:pt x="23309" y="43782"/>
                      <a:pt x="23573" y="43415"/>
                    </a:cubicBezTo>
                    <a:cubicBezTo>
                      <a:pt x="26055" y="41527"/>
                      <a:pt x="29028" y="43445"/>
                      <a:pt x="28397" y="46608"/>
                    </a:cubicBezTo>
                    <a:cubicBezTo>
                      <a:pt x="27900" y="49077"/>
                      <a:pt x="24504" y="46761"/>
                      <a:pt x="23616" y="44830"/>
                    </a:cubicBezTo>
                    <a:close/>
                    <a:moveTo>
                      <a:pt x="31860" y="58343"/>
                    </a:moveTo>
                    <a:cubicBezTo>
                      <a:pt x="30254" y="54887"/>
                      <a:pt x="34815" y="48869"/>
                      <a:pt x="37665" y="50064"/>
                    </a:cubicBezTo>
                    <a:cubicBezTo>
                      <a:pt x="38763" y="53453"/>
                      <a:pt x="36979" y="62523"/>
                      <a:pt x="32945" y="59637"/>
                    </a:cubicBezTo>
                    <a:cubicBezTo>
                      <a:pt x="32443" y="59275"/>
                      <a:pt x="32087" y="58840"/>
                      <a:pt x="31854" y="58343"/>
                    </a:cubicBezTo>
                    <a:close/>
                    <a:moveTo>
                      <a:pt x="37377" y="69056"/>
                    </a:moveTo>
                    <a:cubicBezTo>
                      <a:pt x="37506" y="66243"/>
                      <a:pt x="40767" y="67089"/>
                      <a:pt x="41417" y="68308"/>
                    </a:cubicBezTo>
                    <a:cubicBezTo>
                      <a:pt x="42067" y="69522"/>
                      <a:pt x="38162" y="70968"/>
                      <a:pt x="37377" y="69056"/>
                    </a:cubicBezTo>
                    <a:close/>
                    <a:moveTo>
                      <a:pt x="15346" y="22039"/>
                    </a:moveTo>
                    <a:cubicBezTo>
                      <a:pt x="14261" y="19815"/>
                      <a:pt x="13943" y="15120"/>
                      <a:pt x="16689" y="15911"/>
                    </a:cubicBezTo>
                    <a:cubicBezTo>
                      <a:pt x="19723" y="16781"/>
                      <a:pt x="17970" y="22768"/>
                      <a:pt x="15708" y="22640"/>
                    </a:cubicBezTo>
                    <a:cubicBezTo>
                      <a:pt x="15586" y="22474"/>
                      <a:pt x="15463" y="22272"/>
                      <a:pt x="15346" y="22039"/>
                    </a:cubicBezTo>
                    <a:close/>
                    <a:moveTo>
                      <a:pt x="31468" y="45756"/>
                    </a:moveTo>
                    <a:cubicBezTo>
                      <a:pt x="30426" y="43519"/>
                      <a:pt x="33540" y="40583"/>
                      <a:pt x="35784" y="42992"/>
                    </a:cubicBezTo>
                    <a:cubicBezTo>
                      <a:pt x="38352" y="45750"/>
                      <a:pt x="33938" y="48636"/>
                      <a:pt x="32179" y="46651"/>
                    </a:cubicBezTo>
                    <a:cubicBezTo>
                      <a:pt x="31848" y="46375"/>
                      <a:pt x="31615" y="46074"/>
                      <a:pt x="31468" y="45756"/>
                    </a:cubicBezTo>
                    <a:close/>
                    <a:moveTo>
                      <a:pt x="28023" y="37458"/>
                    </a:moveTo>
                    <a:cubicBezTo>
                      <a:pt x="27668" y="36710"/>
                      <a:pt x="27594" y="35773"/>
                      <a:pt x="27851" y="35209"/>
                    </a:cubicBezTo>
                    <a:cubicBezTo>
                      <a:pt x="28446" y="33928"/>
                      <a:pt x="31756" y="36349"/>
                      <a:pt x="30690" y="38169"/>
                    </a:cubicBezTo>
                    <a:cubicBezTo>
                      <a:pt x="29402" y="39058"/>
                      <a:pt x="28477" y="38420"/>
                      <a:pt x="28023" y="37458"/>
                    </a:cubicBezTo>
                    <a:close/>
                    <a:moveTo>
                      <a:pt x="39357" y="60354"/>
                    </a:moveTo>
                    <a:cubicBezTo>
                      <a:pt x="39094" y="59851"/>
                      <a:pt x="38996" y="59214"/>
                      <a:pt x="39149" y="58435"/>
                    </a:cubicBezTo>
                    <a:cubicBezTo>
                      <a:pt x="39897" y="54611"/>
                      <a:pt x="44623" y="56591"/>
                      <a:pt x="44034" y="59269"/>
                    </a:cubicBezTo>
                    <a:cubicBezTo>
                      <a:pt x="43844" y="62106"/>
                      <a:pt x="40381" y="62321"/>
                      <a:pt x="39357" y="60354"/>
                    </a:cubicBezTo>
                    <a:close/>
                    <a:moveTo>
                      <a:pt x="44298" y="66733"/>
                    </a:moveTo>
                    <a:cubicBezTo>
                      <a:pt x="43667" y="65275"/>
                      <a:pt x="44243" y="63387"/>
                      <a:pt x="46106" y="62492"/>
                    </a:cubicBezTo>
                    <a:cubicBezTo>
                      <a:pt x="48951" y="61126"/>
                      <a:pt x="48270" y="68486"/>
                      <a:pt x="46278" y="68480"/>
                    </a:cubicBezTo>
                    <a:cubicBezTo>
                      <a:pt x="45291" y="68149"/>
                      <a:pt x="44629" y="67499"/>
                      <a:pt x="44298" y="66733"/>
                    </a:cubicBezTo>
                    <a:close/>
                    <a:moveTo>
                      <a:pt x="25081" y="26353"/>
                    </a:moveTo>
                    <a:cubicBezTo>
                      <a:pt x="24045" y="24123"/>
                      <a:pt x="27153" y="21181"/>
                      <a:pt x="29396" y="23596"/>
                    </a:cubicBezTo>
                    <a:cubicBezTo>
                      <a:pt x="31958" y="26353"/>
                      <a:pt x="27545" y="29240"/>
                      <a:pt x="25792" y="27254"/>
                    </a:cubicBezTo>
                    <a:cubicBezTo>
                      <a:pt x="25461" y="26985"/>
                      <a:pt x="25228" y="26678"/>
                      <a:pt x="25081" y="26353"/>
                    </a:cubicBezTo>
                    <a:close/>
                    <a:moveTo>
                      <a:pt x="39259" y="49635"/>
                    </a:moveTo>
                    <a:cubicBezTo>
                      <a:pt x="39130" y="49347"/>
                      <a:pt x="39088" y="48992"/>
                      <a:pt x="39173" y="48569"/>
                    </a:cubicBezTo>
                    <a:cubicBezTo>
                      <a:pt x="39517" y="46810"/>
                      <a:pt x="41276" y="47122"/>
                      <a:pt x="41889" y="48091"/>
                    </a:cubicBezTo>
                    <a:cubicBezTo>
                      <a:pt x="42398" y="47870"/>
                      <a:pt x="43017" y="47931"/>
                      <a:pt x="43550" y="48507"/>
                    </a:cubicBezTo>
                    <a:cubicBezTo>
                      <a:pt x="45070" y="50144"/>
                      <a:pt x="42453" y="51860"/>
                      <a:pt x="41411" y="50677"/>
                    </a:cubicBezTo>
                    <a:cubicBezTo>
                      <a:pt x="41300" y="50585"/>
                      <a:pt x="41209" y="50487"/>
                      <a:pt x="41135" y="50389"/>
                    </a:cubicBezTo>
                    <a:cubicBezTo>
                      <a:pt x="40448" y="50634"/>
                      <a:pt x="39584" y="50364"/>
                      <a:pt x="39259" y="49635"/>
                    </a:cubicBezTo>
                    <a:close/>
                    <a:moveTo>
                      <a:pt x="53842" y="74161"/>
                    </a:moveTo>
                    <a:cubicBezTo>
                      <a:pt x="53487" y="73413"/>
                      <a:pt x="53413" y="72475"/>
                      <a:pt x="53671" y="71912"/>
                    </a:cubicBezTo>
                    <a:cubicBezTo>
                      <a:pt x="54271" y="70625"/>
                      <a:pt x="57575" y="73052"/>
                      <a:pt x="56515" y="74865"/>
                    </a:cubicBezTo>
                    <a:cubicBezTo>
                      <a:pt x="55228" y="75754"/>
                      <a:pt x="54296" y="75117"/>
                      <a:pt x="53842" y="74161"/>
                    </a:cubicBezTo>
                    <a:close/>
                    <a:moveTo>
                      <a:pt x="43838" y="53061"/>
                    </a:moveTo>
                    <a:cubicBezTo>
                      <a:pt x="43765" y="52914"/>
                      <a:pt x="43710" y="52754"/>
                      <a:pt x="43679" y="52583"/>
                    </a:cubicBezTo>
                    <a:cubicBezTo>
                      <a:pt x="45739" y="49617"/>
                      <a:pt x="53879" y="45652"/>
                      <a:pt x="53848" y="50793"/>
                    </a:cubicBezTo>
                    <a:cubicBezTo>
                      <a:pt x="53818" y="55690"/>
                      <a:pt x="45285" y="56119"/>
                      <a:pt x="43844" y="53061"/>
                    </a:cubicBezTo>
                    <a:close/>
                    <a:moveTo>
                      <a:pt x="35256" y="26090"/>
                    </a:moveTo>
                    <a:cubicBezTo>
                      <a:pt x="33994" y="23473"/>
                      <a:pt x="40902" y="23191"/>
                      <a:pt x="41061" y="25207"/>
                    </a:cubicBezTo>
                    <a:cubicBezTo>
                      <a:pt x="40381" y="28290"/>
                      <a:pt x="36875" y="28952"/>
                      <a:pt x="35324" y="26219"/>
                    </a:cubicBezTo>
                    <a:cubicBezTo>
                      <a:pt x="35299" y="26176"/>
                      <a:pt x="35275" y="26133"/>
                      <a:pt x="35256" y="26090"/>
                    </a:cubicBezTo>
                    <a:close/>
                    <a:moveTo>
                      <a:pt x="55595" y="63687"/>
                    </a:moveTo>
                    <a:cubicBezTo>
                      <a:pt x="55381" y="63203"/>
                      <a:pt x="55301" y="62603"/>
                      <a:pt x="55436" y="61886"/>
                    </a:cubicBezTo>
                    <a:cubicBezTo>
                      <a:pt x="55994" y="59018"/>
                      <a:pt x="58795" y="59410"/>
                      <a:pt x="59911" y="60917"/>
                    </a:cubicBezTo>
                    <a:cubicBezTo>
                      <a:pt x="59868" y="59159"/>
                      <a:pt x="61302" y="57553"/>
                      <a:pt x="63472" y="57700"/>
                    </a:cubicBezTo>
                    <a:cubicBezTo>
                      <a:pt x="66562" y="57914"/>
                      <a:pt x="62516" y="64110"/>
                      <a:pt x="60806" y="63105"/>
                    </a:cubicBezTo>
                    <a:cubicBezTo>
                      <a:pt x="60628" y="62903"/>
                      <a:pt x="60481" y="62695"/>
                      <a:pt x="60358" y="62480"/>
                    </a:cubicBezTo>
                    <a:cubicBezTo>
                      <a:pt x="60358" y="62554"/>
                      <a:pt x="60334" y="62633"/>
                      <a:pt x="60322" y="62713"/>
                    </a:cubicBezTo>
                    <a:cubicBezTo>
                      <a:pt x="60132" y="65606"/>
                      <a:pt x="56533" y="65771"/>
                      <a:pt x="55589" y="63681"/>
                    </a:cubicBezTo>
                    <a:close/>
                    <a:moveTo>
                      <a:pt x="61462" y="70183"/>
                    </a:moveTo>
                    <a:cubicBezTo>
                      <a:pt x="60426" y="67953"/>
                      <a:pt x="63534" y="65011"/>
                      <a:pt x="65777" y="67426"/>
                    </a:cubicBezTo>
                    <a:cubicBezTo>
                      <a:pt x="68340" y="70183"/>
                      <a:pt x="63926" y="73070"/>
                      <a:pt x="62173" y="71078"/>
                    </a:cubicBezTo>
                    <a:cubicBezTo>
                      <a:pt x="61842" y="70802"/>
                      <a:pt x="61609" y="70502"/>
                      <a:pt x="61462" y="70183"/>
                    </a:cubicBezTo>
                    <a:close/>
                    <a:moveTo>
                      <a:pt x="47394" y="33340"/>
                    </a:moveTo>
                    <a:cubicBezTo>
                      <a:pt x="47504" y="29736"/>
                      <a:pt x="52187" y="21776"/>
                      <a:pt x="54970" y="25949"/>
                    </a:cubicBezTo>
                    <a:cubicBezTo>
                      <a:pt x="57753" y="30122"/>
                      <a:pt x="49968" y="35797"/>
                      <a:pt x="47394" y="33340"/>
                    </a:cubicBezTo>
                    <a:close/>
                    <a:moveTo>
                      <a:pt x="41852" y="20225"/>
                    </a:moveTo>
                    <a:cubicBezTo>
                      <a:pt x="41638" y="19741"/>
                      <a:pt x="41558" y="19140"/>
                      <a:pt x="41699" y="18423"/>
                    </a:cubicBezTo>
                    <a:cubicBezTo>
                      <a:pt x="42447" y="14599"/>
                      <a:pt x="47179" y="16585"/>
                      <a:pt x="46591" y="19263"/>
                    </a:cubicBezTo>
                    <a:cubicBezTo>
                      <a:pt x="46401" y="22155"/>
                      <a:pt x="42796" y="22321"/>
                      <a:pt x="41858" y="20231"/>
                    </a:cubicBezTo>
                    <a:close/>
                    <a:moveTo>
                      <a:pt x="56889" y="47239"/>
                    </a:moveTo>
                    <a:cubicBezTo>
                      <a:pt x="56889" y="47239"/>
                      <a:pt x="56864" y="47184"/>
                      <a:pt x="56852" y="47153"/>
                    </a:cubicBezTo>
                    <a:cubicBezTo>
                      <a:pt x="56981" y="44340"/>
                      <a:pt x="60236" y="45192"/>
                      <a:pt x="60886" y="46405"/>
                    </a:cubicBezTo>
                    <a:cubicBezTo>
                      <a:pt x="61529" y="47607"/>
                      <a:pt x="57753" y="49016"/>
                      <a:pt x="56889" y="47239"/>
                    </a:cubicBezTo>
                    <a:close/>
                    <a:moveTo>
                      <a:pt x="39566" y="7570"/>
                    </a:moveTo>
                    <a:cubicBezTo>
                      <a:pt x="37512" y="3433"/>
                      <a:pt x="44911" y="-1788"/>
                      <a:pt x="47394" y="602"/>
                    </a:cubicBezTo>
                    <a:cubicBezTo>
                      <a:pt x="47271" y="4206"/>
                      <a:pt x="42563" y="12154"/>
                      <a:pt x="39799" y="7962"/>
                    </a:cubicBezTo>
                    <a:cubicBezTo>
                      <a:pt x="39713" y="7834"/>
                      <a:pt x="39639" y="7699"/>
                      <a:pt x="39566" y="7570"/>
                    </a:cubicBezTo>
                    <a:close/>
                    <a:moveTo>
                      <a:pt x="56123" y="40675"/>
                    </a:moveTo>
                    <a:cubicBezTo>
                      <a:pt x="55767" y="39928"/>
                      <a:pt x="55694" y="38990"/>
                      <a:pt x="55957" y="38432"/>
                    </a:cubicBezTo>
                    <a:cubicBezTo>
                      <a:pt x="56558" y="37152"/>
                      <a:pt x="59856" y="39572"/>
                      <a:pt x="58795" y="41386"/>
                    </a:cubicBezTo>
                    <a:cubicBezTo>
                      <a:pt x="57508" y="42275"/>
                      <a:pt x="56582" y="41638"/>
                      <a:pt x="56129" y="40675"/>
                    </a:cubicBezTo>
                    <a:close/>
                    <a:moveTo>
                      <a:pt x="62295" y="38892"/>
                    </a:moveTo>
                    <a:cubicBezTo>
                      <a:pt x="61033" y="36275"/>
                      <a:pt x="67947" y="35993"/>
                      <a:pt x="68100" y="38010"/>
                    </a:cubicBezTo>
                    <a:cubicBezTo>
                      <a:pt x="67420" y="41092"/>
                      <a:pt x="63914" y="41754"/>
                      <a:pt x="62363" y="39021"/>
                    </a:cubicBezTo>
                    <a:cubicBezTo>
                      <a:pt x="62338" y="38978"/>
                      <a:pt x="62314" y="38935"/>
                      <a:pt x="62295" y="38892"/>
                    </a:cubicBezTo>
                    <a:close/>
                    <a:moveTo>
                      <a:pt x="53070" y="5664"/>
                    </a:moveTo>
                    <a:cubicBezTo>
                      <a:pt x="53070" y="5664"/>
                      <a:pt x="53045" y="5609"/>
                      <a:pt x="53033" y="5578"/>
                    </a:cubicBezTo>
                    <a:cubicBezTo>
                      <a:pt x="53162" y="2765"/>
                      <a:pt x="56417" y="3617"/>
                      <a:pt x="57067" y="4831"/>
                    </a:cubicBezTo>
                    <a:cubicBezTo>
                      <a:pt x="57710" y="6026"/>
                      <a:pt x="53934" y="7441"/>
                      <a:pt x="53070" y="5664"/>
                    </a:cubicBezTo>
                    <a:close/>
                    <a:moveTo>
                      <a:pt x="68487" y="35141"/>
                    </a:moveTo>
                    <a:cubicBezTo>
                      <a:pt x="68487" y="35141"/>
                      <a:pt x="68462" y="35080"/>
                      <a:pt x="68450" y="35050"/>
                    </a:cubicBezTo>
                    <a:cubicBezTo>
                      <a:pt x="68585" y="32237"/>
                      <a:pt x="71840" y="33082"/>
                      <a:pt x="72496" y="34302"/>
                    </a:cubicBezTo>
                    <a:cubicBezTo>
                      <a:pt x="73139" y="35503"/>
                      <a:pt x="69363" y="36919"/>
                      <a:pt x="68493" y="35141"/>
                    </a:cubicBezTo>
                    <a:close/>
                  </a:path>
                </a:pathLst>
              </a:custGeom>
              <a:solidFill>
                <a:srgbClr val="DEBC9A"/>
              </a:solidFill>
              <a:ln w="612" cap="flat">
                <a:noFill/>
                <a:prstDash val="solid"/>
                <a:miter/>
              </a:ln>
            </p:spPr>
            <p:txBody>
              <a:bodyPr/>
              <a:lstStyle/>
              <a:p>
                <a:endParaRPr lang="en-US"/>
              </a:p>
            </p:txBody>
          </p:sp>
          <p:sp>
            <p:nvSpPr>
              <p:cNvPr id="1182" name="Freeform 684">
                <a:extLst>
                  <a:ext uri="{FF2B5EF4-FFF2-40B4-BE49-F238E27FC236}">
                    <a16:creationId xmlns:a16="http://schemas.microsoft.com/office/drawing/2014/main" id="{3289362F-BF91-4FCB-E876-C62067F13226}"/>
                  </a:ext>
                </a:extLst>
              </p:cNvPr>
              <p:cNvSpPr/>
              <p:nvPr/>
            </p:nvSpPr>
            <p:spPr>
              <a:xfrm>
                <a:off x="5027750" y="557492"/>
                <a:ext cx="229475" cy="308740"/>
              </a:xfrm>
              <a:custGeom>
                <a:avLst/>
                <a:gdLst>
                  <a:gd name="csX0" fmla="*/ 12216 w 72564"/>
                  <a:gd name="csY0" fmla="*/ 1181 h 97630"/>
                  <a:gd name="csX1" fmla="*/ 12044 w 72564"/>
                  <a:gd name="csY1" fmla="*/ 3430 h 97630"/>
                  <a:gd name="csX2" fmla="*/ 14882 w 72564"/>
                  <a:gd name="csY2" fmla="*/ 470 h 97630"/>
                  <a:gd name="csX3" fmla="*/ 12216 w 72564"/>
                  <a:gd name="csY3" fmla="*/ 1181 h 97630"/>
                  <a:gd name="csX4" fmla="*/ 2206 w 72564"/>
                  <a:gd name="csY4" fmla="*/ 22281 h 97630"/>
                  <a:gd name="csX5" fmla="*/ 2052 w 72564"/>
                  <a:gd name="csY5" fmla="*/ 22759 h 97630"/>
                  <a:gd name="csX6" fmla="*/ 12216 w 72564"/>
                  <a:gd name="csY6" fmla="*/ 24549 h 97630"/>
                  <a:gd name="csX7" fmla="*/ 2206 w 72564"/>
                  <a:gd name="csY7" fmla="*/ 22281 h 97630"/>
                  <a:gd name="csX8" fmla="*/ 14024 w 72564"/>
                  <a:gd name="csY8" fmla="*/ 11538 h 97630"/>
                  <a:gd name="csX9" fmla="*/ 13816 w 72564"/>
                  <a:gd name="csY9" fmla="*/ 13456 h 97630"/>
                  <a:gd name="csX10" fmla="*/ 18701 w 72564"/>
                  <a:gd name="csY10" fmla="*/ 12623 h 97630"/>
                  <a:gd name="csX11" fmla="*/ 14024 w 72564"/>
                  <a:gd name="csY11" fmla="*/ 11538 h 97630"/>
                  <a:gd name="csX12" fmla="*/ 19700 w 72564"/>
                  <a:gd name="csY12" fmla="*/ 1555 h 97630"/>
                  <a:gd name="csX13" fmla="*/ 24016 w 72564"/>
                  <a:gd name="csY13" fmla="*/ 4319 h 97630"/>
                  <a:gd name="csX14" fmla="*/ 20411 w 72564"/>
                  <a:gd name="csY14" fmla="*/ 660 h 97630"/>
                  <a:gd name="csX15" fmla="*/ 19700 w 72564"/>
                  <a:gd name="csY15" fmla="*/ 1555 h 97630"/>
                  <a:gd name="csX16" fmla="*/ 226 w 72564"/>
                  <a:gd name="csY16" fmla="*/ 55123 h 97630"/>
                  <a:gd name="csX17" fmla="*/ 66 w 72564"/>
                  <a:gd name="csY17" fmla="*/ 56925 h 97630"/>
                  <a:gd name="csX18" fmla="*/ 4952 w 72564"/>
                  <a:gd name="csY18" fmla="*/ 56085 h 97630"/>
                  <a:gd name="csX19" fmla="*/ 220 w 72564"/>
                  <a:gd name="csY19" fmla="*/ 55123 h 97630"/>
                  <a:gd name="csX20" fmla="*/ 7159 w 72564"/>
                  <a:gd name="csY20" fmla="*/ 48431 h 97630"/>
                  <a:gd name="csX21" fmla="*/ 12553 w 72564"/>
                  <a:gd name="csY21" fmla="*/ 50018 h 97630"/>
                  <a:gd name="csX22" fmla="*/ 16415 w 72564"/>
                  <a:gd name="csY22" fmla="*/ 49889 h 97630"/>
                  <a:gd name="csX23" fmla="*/ 12743 w 72564"/>
                  <a:gd name="csY23" fmla="*/ 48621 h 97630"/>
                  <a:gd name="csX24" fmla="*/ 7226 w 72564"/>
                  <a:gd name="csY24" fmla="*/ 48308 h 97630"/>
                  <a:gd name="csX25" fmla="*/ 7159 w 72564"/>
                  <a:gd name="csY25" fmla="*/ 48431 h 97630"/>
                  <a:gd name="csX26" fmla="*/ 14496 w 72564"/>
                  <a:gd name="csY26" fmla="*/ 34666 h 97630"/>
                  <a:gd name="csX27" fmla="*/ 14331 w 72564"/>
                  <a:gd name="csY27" fmla="*/ 36916 h 97630"/>
                  <a:gd name="csX28" fmla="*/ 17169 w 72564"/>
                  <a:gd name="csY28" fmla="*/ 33956 h 97630"/>
                  <a:gd name="csX29" fmla="*/ 14496 w 72564"/>
                  <a:gd name="csY29" fmla="*/ 34666 h 97630"/>
                  <a:gd name="csX30" fmla="*/ 14993 w 72564"/>
                  <a:gd name="csY30" fmla="*/ 43075 h 97630"/>
                  <a:gd name="csX31" fmla="*/ 15035 w 72564"/>
                  <a:gd name="csY31" fmla="*/ 45103 h 97630"/>
                  <a:gd name="csX32" fmla="*/ 25076 w 72564"/>
                  <a:gd name="csY32" fmla="*/ 43173 h 97630"/>
                  <a:gd name="csX33" fmla="*/ 23587 w 72564"/>
                  <a:gd name="csY33" fmla="*/ 42400 h 97630"/>
                  <a:gd name="csX34" fmla="*/ 19645 w 72564"/>
                  <a:gd name="csY34" fmla="*/ 39171 h 97630"/>
                  <a:gd name="csX35" fmla="*/ 18787 w 72564"/>
                  <a:gd name="csY35" fmla="*/ 41524 h 97630"/>
                  <a:gd name="csX36" fmla="*/ 14993 w 72564"/>
                  <a:gd name="csY36" fmla="*/ 43087 h 97630"/>
                  <a:gd name="csX37" fmla="*/ 20669 w 72564"/>
                  <a:gd name="csY37" fmla="*/ 36450 h 97630"/>
                  <a:gd name="csX38" fmla="*/ 26474 w 72564"/>
                  <a:gd name="csY38" fmla="*/ 37332 h 97630"/>
                  <a:gd name="csX39" fmla="*/ 20736 w 72564"/>
                  <a:gd name="csY39" fmla="*/ 36327 h 97630"/>
                  <a:gd name="csX40" fmla="*/ 20669 w 72564"/>
                  <a:gd name="csY40" fmla="*/ 36456 h 97630"/>
                  <a:gd name="csX41" fmla="*/ 12032 w 72564"/>
                  <a:gd name="csY41" fmla="*/ 62667 h 97630"/>
                  <a:gd name="csX42" fmla="*/ 11866 w 72564"/>
                  <a:gd name="csY42" fmla="*/ 64910 h 97630"/>
                  <a:gd name="csX43" fmla="*/ 14705 w 72564"/>
                  <a:gd name="csY43" fmla="*/ 61956 h 97630"/>
                  <a:gd name="csX44" fmla="*/ 12038 w 72564"/>
                  <a:gd name="csY44" fmla="*/ 62667 h 97630"/>
                  <a:gd name="csX45" fmla="*/ 33842 w 72564"/>
                  <a:gd name="csY45" fmla="*/ 19744 h 97630"/>
                  <a:gd name="csX46" fmla="*/ 37097 w 72564"/>
                  <a:gd name="csY46" fmla="*/ 24248 h 97630"/>
                  <a:gd name="csX47" fmla="*/ 34431 w 72564"/>
                  <a:gd name="csY47" fmla="*/ 18849 h 97630"/>
                  <a:gd name="csX48" fmla="*/ 33842 w 72564"/>
                  <a:gd name="csY48" fmla="*/ 19744 h 97630"/>
                  <a:gd name="csX49" fmla="*/ 23611 w 72564"/>
                  <a:gd name="csY49" fmla="*/ 52800 h 97630"/>
                  <a:gd name="csX50" fmla="*/ 23568 w 72564"/>
                  <a:gd name="csY50" fmla="*/ 54216 h 97630"/>
                  <a:gd name="csX51" fmla="*/ 28393 w 72564"/>
                  <a:gd name="csY51" fmla="*/ 51029 h 97630"/>
                  <a:gd name="csX52" fmla="*/ 23611 w 72564"/>
                  <a:gd name="csY52" fmla="*/ 52806 h 97630"/>
                  <a:gd name="csX53" fmla="*/ 31862 w 72564"/>
                  <a:gd name="csY53" fmla="*/ 39287 h 97630"/>
                  <a:gd name="csX54" fmla="*/ 37667 w 72564"/>
                  <a:gd name="csY54" fmla="*/ 47567 h 97630"/>
                  <a:gd name="csX55" fmla="*/ 32953 w 72564"/>
                  <a:gd name="csY55" fmla="*/ 37994 h 97630"/>
                  <a:gd name="csX56" fmla="*/ 31868 w 72564"/>
                  <a:gd name="csY56" fmla="*/ 39287 h 97630"/>
                  <a:gd name="csX57" fmla="*/ 37379 w 72564"/>
                  <a:gd name="csY57" fmla="*/ 28575 h 97630"/>
                  <a:gd name="csX58" fmla="*/ 41419 w 72564"/>
                  <a:gd name="csY58" fmla="*/ 29323 h 97630"/>
                  <a:gd name="csX59" fmla="*/ 37379 w 72564"/>
                  <a:gd name="csY59" fmla="*/ 28575 h 97630"/>
                  <a:gd name="csX60" fmla="*/ 15348 w 72564"/>
                  <a:gd name="csY60" fmla="*/ 75592 h 97630"/>
                  <a:gd name="csX61" fmla="*/ 16684 w 72564"/>
                  <a:gd name="csY61" fmla="*/ 81720 h 97630"/>
                  <a:gd name="csX62" fmla="*/ 15704 w 72564"/>
                  <a:gd name="csY62" fmla="*/ 74991 h 97630"/>
                  <a:gd name="csX63" fmla="*/ 15348 w 72564"/>
                  <a:gd name="csY63" fmla="*/ 75592 h 97630"/>
                  <a:gd name="csX64" fmla="*/ 31470 w 72564"/>
                  <a:gd name="csY64" fmla="*/ 51875 h 97630"/>
                  <a:gd name="csX65" fmla="*/ 35785 w 72564"/>
                  <a:gd name="csY65" fmla="*/ 54633 h 97630"/>
                  <a:gd name="csX66" fmla="*/ 32181 w 72564"/>
                  <a:gd name="csY66" fmla="*/ 50980 h 97630"/>
                  <a:gd name="csX67" fmla="*/ 31464 w 72564"/>
                  <a:gd name="csY67" fmla="*/ 51875 h 97630"/>
                  <a:gd name="csX68" fmla="*/ 28025 w 72564"/>
                  <a:gd name="csY68" fmla="*/ 60173 h 97630"/>
                  <a:gd name="csX69" fmla="*/ 27853 w 72564"/>
                  <a:gd name="csY69" fmla="*/ 62422 h 97630"/>
                  <a:gd name="csX70" fmla="*/ 30691 w 72564"/>
                  <a:gd name="csY70" fmla="*/ 59462 h 97630"/>
                  <a:gd name="csX71" fmla="*/ 28025 w 72564"/>
                  <a:gd name="csY71" fmla="*/ 60173 h 97630"/>
                  <a:gd name="csX72" fmla="*/ 39359 w 72564"/>
                  <a:gd name="csY72" fmla="*/ 37277 h 97630"/>
                  <a:gd name="csX73" fmla="*/ 39151 w 72564"/>
                  <a:gd name="csY73" fmla="*/ 39195 h 97630"/>
                  <a:gd name="csX74" fmla="*/ 44036 w 72564"/>
                  <a:gd name="csY74" fmla="*/ 38362 h 97630"/>
                  <a:gd name="csX75" fmla="*/ 39359 w 72564"/>
                  <a:gd name="csY75" fmla="*/ 37277 h 97630"/>
                  <a:gd name="csX76" fmla="*/ 44300 w 72564"/>
                  <a:gd name="csY76" fmla="*/ 30898 h 97630"/>
                  <a:gd name="csX77" fmla="*/ 46108 w 72564"/>
                  <a:gd name="csY77" fmla="*/ 35138 h 97630"/>
                  <a:gd name="csX78" fmla="*/ 46280 w 72564"/>
                  <a:gd name="csY78" fmla="*/ 29151 h 97630"/>
                  <a:gd name="csX79" fmla="*/ 44300 w 72564"/>
                  <a:gd name="csY79" fmla="*/ 30898 h 97630"/>
                  <a:gd name="csX80" fmla="*/ 25076 w 72564"/>
                  <a:gd name="csY80" fmla="*/ 71277 h 97630"/>
                  <a:gd name="csX81" fmla="*/ 29392 w 72564"/>
                  <a:gd name="csY81" fmla="*/ 74041 h 97630"/>
                  <a:gd name="csX82" fmla="*/ 25787 w 72564"/>
                  <a:gd name="csY82" fmla="*/ 70383 h 97630"/>
                  <a:gd name="csX83" fmla="*/ 25076 w 72564"/>
                  <a:gd name="csY83" fmla="*/ 71277 h 97630"/>
                  <a:gd name="csX84" fmla="*/ 39261 w 72564"/>
                  <a:gd name="csY84" fmla="*/ 47996 h 97630"/>
                  <a:gd name="csX85" fmla="*/ 39169 w 72564"/>
                  <a:gd name="csY85" fmla="*/ 49062 h 97630"/>
                  <a:gd name="csX86" fmla="*/ 41885 w 72564"/>
                  <a:gd name="csY86" fmla="*/ 49546 h 97630"/>
                  <a:gd name="csX87" fmla="*/ 43546 w 72564"/>
                  <a:gd name="csY87" fmla="*/ 49129 h 97630"/>
                  <a:gd name="csX88" fmla="*/ 41406 w 72564"/>
                  <a:gd name="csY88" fmla="*/ 46960 h 97630"/>
                  <a:gd name="csX89" fmla="*/ 41131 w 72564"/>
                  <a:gd name="csY89" fmla="*/ 47248 h 97630"/>
                  <a:gd name="csX90" fmla="*/ 39255 w 72564"/>
                  <a:gd name="csY90" fmla="*/ 48002 h 97630"/>
                  <a:gd name="csX91" fmla="*/ 53844 w 72564"/>
                  <a:gd name="csY91" fmla="*/ 23470 h 97630"/>
                  <a:gd name="csX92" fmla="*/ 53679 w 72564"/>
                  <a:gd name="csY92" fmla="*/ 25719 h 97630"/>
                  <a:gd name="csX93" fmla="*/ 56517 w 72564"/>
                  <a:gd name="csY93" fmla="*/ 22765 h 97630"/>
                  <a:gd name="csX94" fmla="*/ 53844 w 72564"/>
                  <a:gd name="csY94" fmla="*/ 23470 h 97630"/>
                  <a:gd name="csX95" fmla="*/ 43840 w 72564"/>
                  <a:gd name="csY95" fmla="*/ 44570 h 97630"/>
                  <a:gd name="csX96" fmla="*/ 43681 w 72564"/>
                  <a:gd name="csY96" fmla="*/ 45048 h 97630"/>
                  <a:gd name="csX97" fmla="*/ 53850 w 72564"/>
                  <a:gd name="csY97" fmla="*/ 46837 h 97630"/>
                  <a:gd name="csX98" fmla="*/ 43846 w 72564"/>
                  <a:gd name="csY98" fmla="*/ 44570 h 97630"/>
                  <a:gd name="csX99" fmla="*/ 35252 w 72564"/>
                  <a:gd name="csY99" fmla="*/ 71541 h 97630"/>
                  <a:gd name="csX100" fmla="*/ 41057 w 72564"/>
                  <a:gd name="csY100" fmla="*/ 72423 h 97630"/>
                  <a:gd name="csX101" fmla="*/ 35319 w 72564"/>
                  <a:gd name="csY101" fmla="*/ 71412 h 97630"/>
                  <a:gd name="csX102" fmla="*/ 35252 w 72564"/>
                  <a:gd name="csY102" fmla="*/ 71541 h 97630"/>
                  <a:gd name="csX103" fmla="*/ 55597 w 72564"/>
                  <a:gd name="csY103" fmla="*/ 33943 h 97630"/>
                  <a:gd name="csX104" fmla="*/ 55438 w 72564"/>
                  <a:gd name="csY104" fmla="*/ 35745 h 97630"/>
                  <a:gd name="csX105" fmla="*/ 59913 w 72564"/>
                  <a:gd name="csY105" fmla="*/ 36713 h 97630"/>
                  <a:gd name="csX106" fmla="*/ 63474 w 72564"/>
                  <a:gd name="csY106" fmla="*/ 39931 h 97630"/>
                  <a:gd name="csX107" fmla="*/ 60808 w 72564"/>
                  <a:gd name="csY107" fmla="*/ 34526 h 97630"/>
                  <a:gd name="csX108" fmla="*/ 60354 w 72564"/>
                  <a:gd name="csY108" fmla="*/ 35151 h 97630"/>
                  <a:gd name="csX109" fmla="*/ 60317 w 72564"/>
                  <a:gd name="csY109" fmla="*/ 34918 h 97630"/>
                  <a:gd name="csX110" fmla="*/ 55585 w 72564"/>
                  <a:gd name="csY110" fmla="*/ 33949 h 97630"/>
                  <a:gd name="csX111" fmla="*/ 61464 w 72564"/>
                  <a:gd name="csY111" fmla="*/ 27447 h 97630"/>
                  <a:gd name="csX112" fmla="*/ 65779 w 72564"/>
                  <a:gd name="csY112" fmla="*/ 30205 h 97630"/>
                  <a:gd name="csX113" fmla="*/ 62175 w 72564"/>
                  <a:gd name="csY113" fmla="*/ 26546 h 97630"/>
                  <a:gd name="csX114" fmla="*/ 61464 w 72564"/>
                  <a:gd name="csY114" fmla="*/ 27441 h 97630"/>
                  <a:gd name="csX115" fmla="*/ 47389 w 72564"/>
                  <a:gd name="csY115" fmla="*/ 64291 h 97630"/>
                  <a:gd name="csX116" fmla="*/ 54966 w 72564"/>
                  <a:gd name="csY116" fmla="*/ 71682 h 97630"/>
                  <a:gd name="csX117" fmla="*/ 47389 w 72564"/>
                  <a:gd name="csY117" fmla="*/ 64291 h 97630"/>
                  <a:gd name="csX118" fmla="*/ 41854 w 72564"/>
                  <a:gd name="csY118" fmla="*/ 77406 h 97630"/>
                  <a:gd name="csX119" fmla="*/ 41695 w 72564"/>
                  <a:gd name="csY119" fmla="*/ 79207 h 97630"/>
                  <a:gd name="csX120" fmla="*/ 46586 w 72564"/>
                  <a:gd name="csY120" fmla="*/ 78368 h 97630"/>
                  <a:gd name="csX121" fmla="*/ 41854 w 72564"/>
                  <a:gd name="csY121" fmla="*/ 77399 h 97630"/>
                  <a:gd name="csX122" fmla="*/ 56891 w 72564"/>
                  <a:gd name="csY122" fmla="*/ 50392 h 97630"/>
                  <a:gd name="csX123" fmla="*/ 56854 w 72564"/>
                  <a:gd name="csY123" fmla="*/ 50478 h 97630"/>
                  <a:gd name="csX124" fmla="*/ 60887 w 72564"/>
                  <a:gd name="csY124" fmla="*/ 51225 h 97630"/>
                  <a:gd name="csX125" fmla="*/ 56891 w 72564"/>
                  <a:gd name="csY125" fmla="*/ 50392 h 97630"/>
                  <a:gd name="csX126" fmla="*/ 39567 w 72564"/>
                  <a:gd name="csY126" fmla="*/ 90061 h 97630"/>
                  <a:gd name="csX127" fmla="*/ 47395 w 72564"/>
                  <a:gd name="csY127" fmla="*/ 97029 h 97630"/>
                  <a:gd name="csX128" fmla="*/ 39800 w 72564"/>
                  <a:gd name="csY128" fmla="*/ 89662 h 97630"/>
                  <a:gd name="csX129" fmla="*/ 39567 w 72564"/>
                  <a:gd name="csY129" fmla="*/ 90061 h 97630"/>
                  <a:gd name="csX130" fmla="*/ 56124 w 72564"/>
                  <a:gd name="csY130" fmla="*/ 56955 h 97630"/>
                  <a:gd name="csX131" fmla="*/ 55959 w 72564"/>
                  <a:gd name="csY131" fmla="*/ 59198 h 97630"/>
                  <a:gd name="csX132" fmla="*/ 58791 w 72564"/>
                  <a:gd name="csY132" fmla="*/ 56244 h 97630"/>
                  <a:gd name="csX133" fmla="*/ 56124 w 72564"/>
                  <a:gd name="csY133" fmla="*/ 56955 h 97630"/>
                  <a:gd name="csX134" fmla="*/ 62297 w 72564"/>
                  <a:gd name="csY134" fmla="*/ 58739 h 97630"/>
                  <a:gd name="csX135" fmla="*/ 68102 w 72564"/>
                  <a:gd name="csY135" fmla="*/ 59621 h 97630"/>
                  <a:gd name="csX136" fmla="*/ 62365 w 72564"/>
                  <a:gd name="csY136" fmla="*/ 58610 h 97630"/>
                  <a:gd name="csX137" fmla="*/ 62297 w 72564"/>
                  <a:gd name="csY137" fmla="*/ 58739 h 97630"/>
                  <a:gd name="csX138" fmla="*/ 53072 w 72564"/>
                  <a:gd name="csY138" fmla="*/ 91967 h 97630"/>
                  <a:gd name="csX139" fmla="*/ 53035 w 72564"/>
                  <a:gd name="csY139" fmla="*/ 92052 h 97630"/>
                  <a:gd name="csX140" fmla="*/ 57068 w 72564"/>
                  <a:gd name="csY140" fmla="*/ 92800 h 97630"/>
                  <a:gd name="csX141" fmla="*/ 53072 w 72564"/>
                  <a:gd name="csY141" fmla="*/ 91967 h 97630"/>
                  <a:gd name="csX142" fmla="*/ 68488 w 72564"/>
                  <a:gd name="csY142" fmla="*/ 62489 h 97630"/>
                  <a:gd name="csX143" fmla="*/ 68452 w 72564"/>
                  <a:gd name="csY143" fmla="*/ 62581 h 97630"/>
                  <a:gd name="csX144" fmla="*/ 72491 w 72564"/>
                  <a:gd name="csY144" fmla="*/ 63329 h 97630"/>
                  <a:gd name="csX145" fmla="*/ 68488 w 72564"/>
                  <a:gd name="csY145" fmla="*/ 62489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4" h="97630">
                    <a:moveTo>
                      <a:pt x="12216" y="1181"/>
                    </a:moveTo>
                    <a:cubicBezTo>
                      <a:pt x="11860" y="1923"/>
                      <a:pt x="11787" y="2866"/>
                      <a:pt x="12044" y="3430"/>
                    </a:cubicBezTo>
                    <a:cubicBezTo>
                      <a:pt x="12639" y="4717"/>
                      <a:pt x="15949" y="2290"/>
                      <a:pt x="14882" y="470"/>
                    </a:cubicBezTo>
                    <a:cubicBezTo>
                      <a:pt x="13595" y="-424"/>
                      <a:pt x="12669" y="219"/>
                      <a:pt x="12216" y="1181"/>
                    </a:cubicBezTo>
                    <a:close/>
                    <a:moveTo>
                      <a:pt x="2206" y="22281"/>
                    </a:moveTo>
                    <a:cubicBezTo>
                      <a:pt x="2138" y="22434"/>
                      <a:pt x="2083" y="22594"/>
                      <a:pt x="2052" y="22759"/>
                    </a:cubicBezTo>
                    <a:cubicBezTo>
                      <a:pt x="4112" y="25725"/>
                      <a:pt x="12246" y="29690"/>
                      <a:pt x="12216" y="24549"/>
                    </a:cubicBezTo>
                    <a:cubicBezTo>
                      <a:pt x="12191" y="19652"/>
                      <a:pt x="3646" y="19217"/>
                      <a:pt x="2206" y="22281"/>
                    </a:cubicBezTo>
                    <a:close/>
                    <a:moveTo>
                      <a:pt x="14024" y="11538"/>
                    </a:moveTo>
                    <a:cubicBezTo>
                      <a:pt x="13760" y="12041"/>
                      <a:pt x="13662" y="12684"/>
                      <a:pt x="13816" y="13456"/>
                    </a:cubicBezTo>
                    <a:cubicBezTo>
                      <a:pt x="14564" y="17280"/>
                      <a:pt x="19296" y="15301"/>
                      <a:pt x="18701" y="12623"/>
                    </a:cubicBezTo>
                    <a:cubicBezTo>
                      <a:pt x="18511" y="9785"/>
                      <a:pt x="15048" y="9571"/>
                      <a:pt x="14024" y="11538"/>
                    </a:cubicBezTo>
                    <a:close/>
                    <a:moveTo>
                      <a:pt x="19700" y="1555"/>
                    </a:moveTo>
                    <a:cubicBezTo>
                      <a:pt x="18658" y="3792"/>
                      <a:pt x="21772" y="6727"/>
                      <a:pt x="24016" y="4319"/>
                    </a:cubicBezTo>
                    <a:cubicBezTo>
                      <a:pt x="26584" y="1561"/>
                      <a:pt x="22165" y="-1331"/>
                      <a:pt x="20411" y="660"/>
                    </a:cubicBezTo>
                    <a:cubicBezTo>
                      <a:pt x="20080" y="930"/>
                      <a:pt x="19848" y="1236"/>
                      <a:pt x="19700" y="1555"/>
                    </a:cubicBezTo>
                    <a:close/>
                    <a:moveTo>
                      <a:pt x="226" y="55123"/>
                    </a:moveTo>
                    <a:cubicBezTo>
                      <a:pt x="11" y="55607"/>
                      <a:pt x="-69" y="56208"/>
                      <a:pt x="66" y="56925"/>
                    </a:cubicBezTo>
                    <a:cubicBezTo>
                      <a:pt x="814" y="60749"/>
                      <a:pt x="5546" y="58763"/>
                      <a:pt x="4952" y="56085"/>
                    </a:cubicBezTo>
                    <a:cubicBezTo>
                      <a:pt x="4756" y="53192"/>
                      <a:pt x="1163" y="53033"/>
                      <a:pt x="220" y="55123"/>
                    </a:cubicBezTo>
                    <a:close/>
                    <a:moveTo>
                      <a:pt x="7159" y="48431"/>
                    </a:moveTo>
                    <a:cubicBezTo>
                      <a:pt x="6067" y="50686"/>
                      <a:pt x="11051" y="51207"/>
                      <a:pt x="12553" y="50018"/>
                    </a:cubicBezTo>
                    <a:cubicBezTo>
                      <a:pt x="13264" y="51740"/>
                      <a:pt x="15845" y="50956"/>
                      <a:pt x="16415" y="49889"/>
                    </a:cubicBezTo>
                    <a:cubicBezTo>
                      <a:pt x="16991" y="48805"/>
                      <a:pt x="13975" y="47548"/>
                      <a:pt x="12743" y="48621"/>
                    </a:cubicBezTo>
                    <a:cubicBezTo>
                      <a:pt x="11725" y="46151"/>
                      <a:pt x="8654" y="45796"/>
                      <a:pt x="7226" y="48308"/>
                    </a:cubicBezTo>
                    <a:cubicBezTo>
                      <a:pt x="7202" y="48351"/>
                      <a:pt x="7177" y="48394"/>
                      <a:pt x="7159" y="48431"/>
                    </a:cubicBezTo>
                    <a:close/>
                    <a:moveTo>
                      <a:pt x="14496" y="34666"/>
                    </a:moveTo>
                    <a:cubicBezTo>
                      <a:pt x="14141" y="35414"/>
                      <a:pt x="14067" y="36352"/>
                      <a:pt x="14331" y="36916"/>
                    </a:cubicBezTo>
                    <a:cubicBezTo>
                      <a:pt x="14925" y="38203"/>
                      <a:pt x="18235" y="35776"/>
                      <a:pt x="17169" y="33956"/>
                    </a:cubicBezTo>
                    <a:cubicBezTo>
                      <a:pt x="15881" y="33067"/>
                      <a:pt x="14950" y="33704"/>
                      <a:pt x="14496" y="34666"/>
                    </a:cubicBezTo>
                    <a:close/>
                    <a:moveTo>
                      <a:pt x="14993" y="43075"/>
                    </a:moveTo>
                    <a:cubicBezTo>
                      <a:pt x="14747" y="43595"/>
                      <a:pt x="14735" y="44263"/>
                      <a:pt x="15035" y="45103"/>
                    </a:cubicBezTo>
                    <a:cubicBezTo>
                      <a:pt x="16776" y="49969"/>
                      <a:pt x="25585" y="46819"/>
                      <a:pt x="25076" y="43173"/>
                    </a:cubicBezTo>
                    <a:cubicBezTo>
                      <a:pt x="24678" y="42891"/>
                      <a:pt x="24163" y="42627"/>
                      <a:pt x="23587" y="42400"/>
                    </a:cubicBezTo>
                    <a:cubicBezTo>
                      <a:pt x="25371" y="39784"/>
                      <a:pt x="21313" y="37277"/>
                      <a:pt x="19645" y="39171"/>
                    </a:cubicBezTo>
                    <a:cubicBezTo>
                      <a:pt x="18818" y="39845"/>
                      <a:pt x="18609" y="40721"/>
                      <a:pt x="18787" y="41524"/>
                    </a:cubicBezTo>
                    <a:cubicBezTo>
                      <a:pt x="17028" y="41543"/>
                      <a:pt x="15508" y="41990"/>
                      <a:pt x="14993" y="43087"/>
                    </a:cubicBezTo>
                    <a:close/>
                    <a:moveTo>
                      <a:pt x="20669" y="36450"/>
                    </a:moveTo>
                    <a:cubicBezTo>
                      <a:pt x="19406" y="39067"/>
                      <a:pt x="26321" y="39349"/>
                      <a:pt x="26474" y="37332"/>
                    </a:cubicBezTo>
                    <a:cubicBezTo>
                      <a:pt x="25794" y="34250"/>
                      <a:pt x="22287" y="33594"/>
                      <a:pt x="20736" y="36327"/>
                    </a:cubicBezTo>
                    <a:cubicBezTo>
                      <a:pt x="20712" y="36370"/>
                      <a:pt x="20693" y="36413"/>
                      <a:pt x="20669" y="36456"/>
                    </a:cubicBezTo>
                    <a:close/>
                    <a:moveTo>
                      <a:pt x="12032" y="62667"/>
                    </a:moveTo>
                    <a:cubicBezTo>
                      <a:pt x="11676" y="63415"/>
                      <a:pt x="11603" y="64352"/>
                      <a:pt x="11866" y="64910"/>
                    </a:cubicBezTo>
                    <a:cubicBezTo>
                      <a:pt x="12461" y="66191"/>
                      <a:pt x="15765" y="63770"/>
                      <a:pt x="14705" y="61956"/>
                    </a:cubicBezTo>
                    <a:cubicBezTo>
                      <a:pt x="13417" y="61067"/>
                      <a:pt x="12492" y="61705"/>
                      <a:pt x="12038" y="62667"/>
                    </a:cubicBezTo>
                    <a:close/>
                    <a:moveTo>
                      <a:pt x="33842" y="19744"/>
                    </a:moveTo>
                    <a:cubicBezTo>
                      <a:pt x="32837" y="21913"/>
                      <a:pt x="34394" y="24432"/>
                      <a:pt x="37097" y="24248"/>
                    </a:cubicBezTo>
                    <a:cubicBezTo>
                      <a:pt x="40187" y="24034"/>
                      <a:pt x="36141" y="17844"/>
                      <a:pt x="34431" y="18849"/>
                    </a:cubicBezTo>
                    <a:cubicBezTo>
                      <a:pt x="34179" y="19137"/>
                      <a:pt x="33983" y="19438"/>
                      <a:pt x="33842" y="19744"/>
                    </a:cubicBezTo>
                    <a:close/>
                    <a:moveTo>
                      <a:pt x="23611" y="52800"/>
                    </a:moveTo>
                    <a:cubicBezTo>
                      <a:pt x="23366" y="53340"/>
                      <a:pt x="23305" y="53848"/>
                      <a:pt x="23568" y="54216"/>
                    </a:cubicBezTo>
                    <a:cubicBezTo>
                      <a:pt x="26051" y="56103"/>
                      <a:pt x="29024" y="54185"/>
                      <a:pt x="28393" y="51029"/>
                    </a:cubicBezTo>
                    <a:cubicBezTo>
                      <a:pt x="27896" y="48559"/>
                      <a:pt x="24500" y="50876"/>
                      <a:pt x="23611" y="52806"/>
                    </a:cubicBezTo>
                    <a:close/>
                    <a:moveTo>
                      <a:pt x="31862" y="39287"/>
                    </a:moveTo>
                    <a:cubicBezTo>
                      <a:pt x="30256" y="42744"/>
                      <a:pt x="34817" y="48762"/>
                      <a:pt x="37667" y="47567"/>
                    </a:cubicBezTo>
                    <a:cubicBezTo>
                      <a:pt x="38764" y="44178"/>
                      <a:pt x="36987" y="35108"/>
                      <a:pt x="32953" y="37994"/>
                    </a:cubicBezTo>
                    <a:cubicBezTo>
                      <a:pt x="32451" y="38356"/>
                      <a:pt x="32095" y="38791"/>
                      <a:pt x="31868" y="39287"/>
                    </a:cubicBezTo>
                    <a:close/>
                    <a:moveTo>
                      <a:pt x="37379" y="28575"/>
                    </a:moveTo>
                    <a:cubicBezTo>
                      <a:pt x="37514" y="31388"/>
                      <a:pt x="40769" y="30542"/>
                      <a:pt x="41419" y="29323"/>
                    </a:cubicBezTo>
                    <a:cubicBezTo>
                      <a:pt x="42075" y="28103"/>
                      <a:pt x="38164" y="26663"/>
                      <a:pt x="37379" y="28575"/>
                    </a:cubicBezTo>
                    <a:close/>
                    <a:moveTo>
                      <a:pt x="15348" y="75592"/>
                    </a:moveTo>
                    <a:cubicBezTo>
                      <a:pt x="14263" y="77816"/>
                      <a:pt x="13938" y="82511"/>
                      <a:pt x="16684" y="81720"/>
                    </a:cubicBezTo>
                    <a:cubicBezTo>
                      <a:pt x="19719" y="80850"/>
                      <a:pt x="17966" y="74862"/>
                      <a:pt x="15704" y="74991"/>
                    </a:cubicBezTo>
                    <a:cubicBezTo>
                      <a:pt x="15581" y="75157"/>
                      <a:pt x="15458" y="75359"/>
                      <a:pt x="15348" y="75592"/>
                    </a:cubicBezTo>
                    <a:close/>
                    <a:moveTo>
                      <a:pt x="31470" y="51875"/>
                    </a:moveTo>
                    <a:cubicBezTo>
                      <a:pt x="30434" y="54106"/>
                      <a:pt x="33542" y="57047"/>
                      <a:pt x="35785" y="54633"/>
                    </a:cubicBezTo>
                    <a:cubicBezTo>
                      <a:pt x="38348" y="51875"/>
                      <a:pt x="33934" y="48988"/>
                      <a:pt x="32181" y="50980"/>
                    </a:cubicBezTo>
                    <a:cubicBezTo>
                      <a:pt x="31850" y="51256"/>
                      <a:pt x="31611" y="51556"/>
                      <a:pt x="31464" y="51875"/>
                    </a:cubicBezTo>
                    <a:close/>
                    <a:moveTo>
                      <a:pt x="28025" y="60173"/>
                    </a:moveTo>
                    <a:cubicBezTo>
                      <a:pt x="27669" y="60920"/>
                      <a:pt x="27596" y="61858"/>
                      <a:pt x="27853" y="62422"/>
                    </a:cubicBezTo>
                    <a:cubicBezTo>
                      <a:pt x="28454" y="63703"/>
                      <a:pt x="31752" y="61282"/>
                      <a:pt x="30691" y="59462"/>
                    </a:cubicBezTo>
                    <a:cubicBezTo>
                      <a:pt x="29404" y="58573"/>
                      <a:pt x="28478" y="59211"/>
                      <a:pt x="28025" y="60173"/>
                    </a:cubicBezTo>
                    <a:close/>
                    <a:moveTo>
                      <a:pt x="39359" y="37277"/>
                    </a:moveTo>
                    <a:cubicBezTo>
                      <a:pt x="39095" y="37780"/>
                      <a:pt x="38997" y="38417"/>
                      <a:pt x="39151" y="39195"/>
                    </a:cubicBezTo>
                    <a:cubicBezTo>
                      <a:pt x="39898" y="43019"/>
                      <a:pt x="44625" y="41040"/>
                      <a:pt x="44036" y="38362"/>
                    </a:cubicBezTo>
                    <a:cubicBezTo>
                      <a:pt x="43846" y="35524"/>
                      <a:pt x="40383" y="35310"/>
                      <a:pt x="39359" y="37277"/>
                    </a:cubicBezTo>
                    <a:close/>
                    <a:moveTo>
                      <a:pt x="44300" y="30898"/>
                    </a:moveTo>
                    <a:cubicBezTo>
                      <a:pt x="43662" y="32356"/>
                      <a:pt x="44245" y="34244"/>
                      <a:pt x="46108" y="35138"/>
                    </a:cubicBezTo>
                    <a:cubicBezTo>
                      <a:pt x="48952" y="36505"/>
                      <a:pt x="48272" y="29145"/>
                      <a:pt x="46280" y="29151"/>
                    </a:cubicBezTo>
                    <a:cubicBezTo>
                      <a:pt x="45293" y="29482"/>
                      <a:pt x="44631" y="30131"/>
                      <a:pt x="44300" y="30898"/>
                    </a:cubicBezTo>
                    <a:close/>
                    <a:moveTo>
                      <a:pt x="25076" y="71277"/>
                    </a:moveTo>
                    <a:cubicBezTo>
                      <a:pt x="24034" y="73514"/>
                      <a:pt x="27148" y="76450"/>
                      <a:pt x="29392" y="74041"/>
                    </a:cubicBezTo>
                    <a:cubicBezTo>
                      <a:pt x="31960" y="71283"/>
                      <a:pt x="27541" y="68391"/>
                      <a:pt x="25787" y="70383"/>
                    </a:cubicBezTo>
                    <a:cubicBezTo>
                      <a:pt x="25456" y="70652"/>
                      <a:pt x="25223" y="70959"/>
                      <a:pt x="25076" y="71277"/>
                    </a:cubicBezTo>
                    <a:close/>
                    <a:moveTo>
                      <a:pt x="39261" y="47996"/>
                    </a:moveTo>
                    <a:cubicBezTo>
                      <a:pt x="39132" y="48284"/>
                      <a:pt x="39089" y="48639"/>
                      <a:pt x="39169" y="49062"/>
                    </a:cubicBezTo>
                    <a:cubicBezTo>
                      <a:pt x="39512" y="50821"/>
                      <a:pt x="41272" y="50508"/>
                      <a:pt x="41885" y="49546"/>
                    </a:cubicBezTo>
                    <a:cubicBezTo>
                      <a:pt x="42393" y="49767"/>
                      <a:pt x="43012" y="49705"/>
                      <a:pt x="43546" y="49129"/>
                    </a:cubicBezTo>
                    <a:cubicBezTo>
                      <a:pt x="45066" y="47493"/>
                      <a:pt x="42449" y="45777"/>
                      <a:pt x="41406" y="46960"/>
                    </a:cubicBezTo>
                    <a:cubicBezTo>
                      <a:pt x="41296" y="47052"/>
                      <a:pt x="41204" y="47150"/>
                      <a:pt x="41131" y="47248"/>
                    </a:cubicBezTo>
                    <a:cubicBezTo>
                      <a:pt x="40444" y="47003"/>
                      <a:pt x="39580" y="47272"/>
                      <a:pt x="39255" y="48002"/>
                    </a:cubicBezTo>
                    <a:close/>
                    <a:moveTo>
                      <a:pt x="53844" y="23470"/>
                    </a:moveTo>
                    <a:cubicBezTo>
                      <a:pt x="53489" y="24218"/>
                      <a:pt x="53415" y="25155"/>
                      <a:pt x="53679" y="25719"/>
                    </a:cubicBezTo>
                    <a:cubicBezTo>
                      <a:pt x="54273" y="27006"/>
                      <a:pt x="57583" y="24579"/>
                      <a:pt x="56517" y="22765"/>
                    </a:cubicBezTo>
                    <a:cubicBezTo>
                      <a:pt x="55229" y="21877"/>
                      <a:pt x="54304" y="22514"/>
                      <a:pt x="53844" y="23470"/>
                    </a:cubicBezTo>
                    <a:close/>
                    <a:moveTo>
                      <a:pt x="43840" y="44570"/>
                    </a:moveTo>
                    <a:cubicBezTo>
                      <a:pt x="43766" y="44717"/>
                      <a:pt x="43717" y="44876"/>
                      <a:pt x="43681" y="45048"/>
                    </a:cubicBezTo>
                    <a:cubicBezTo>
                      <a:pt x="45740" y="48014"/>
                      <a:pt x="53881" y="51979"/>
                      <a:pt x="53850" y="46837"/>
                    </a:cubicBezTo>
                    <a:cubicBezTo>
                      <a:pt x="53826" y="41941"/>
                      <a:pt x="45287" y="41512"/>
                      <a:pt x="43846" y="44570"/>
                    </a:cubicBezTo>
                    <a:close/>
                    <a:moveTo>
                      <a:pt x="35252" y="71541"/>
                    </a:moveTo>
                    <a:cubicBezTo>
                      <a:pt x="33989" y="74158"/>
                      <a:pt x="40904" y="74440"/>
                      <a:pt x="41057" y="72423"/>
                    </a:cubicBezTo>
                    <a:cubicBezTo>
                      <a:pt x="40377" y="69341"/>
                      <a:pt x="36870" y="68679"/>
                      <a:pt x="35319" y="71412"/>
                    </a:cubicBezTo>
                    <a:cubicBezTo>
                      <a:pt x="35295" y="71455"/>
                      <a:pt x="35270" y="71498"/>
                      <a:pt x="35252" y="71541"/>
                    </a:cubicBezTo>
                    <a:close/>
                    <a:moveTo>
                      <a:pt x="55597" y="33943"/>
                    </a:moveTo>
                    <a:cubicBezTo>
                      <a:pt x="55383" y="34427"/>
                      <a:pt x="55303" y="35028"/>
                      <a:pt x="55438" y="35745"/>
                    </a:cubicBezTo>
                    <a:cubicBezTo>
                      <a:pt x="55996" y="38613"/>
                      <a:pt x="58797" y="38221"/>
                      <a:pt x="59913" y="36713"/>
                    </a:cubicBezTo>
                    <a:cubicBezTo>
                      <a:pt x="59870" y="38472"/>
                      <a:pt x="61304" y="40078"/>
                      <a:pt x="63474" y="39931"/>
                    </a:cubicBezTo>
                    <a:cubicBezTo>
                      <a:pt x="66564" y="39716"/>
                      <a:pt x="62518" y="33520"/>
                      <a:pt x="60808" y="34526"/>
                    </a:cubicBezTo>
                    <a:cubicBezTo>
                      <a:pt x="60630" y="34728"/>
                      <a:pt x="60477" y="34936"/>
                      <a:pt x="60354" y="35151"/>
                    </a:cubicBezTo>
                    <a:cubicBezTo>
                      <a:pt x="60354" y="35077"/>
                      <a:pt x="60329" y="34997"/>
                      <a:pt x="60317" y="34918"/>
                    </a:cubicBezTo>
                    <a:cubicBezTo>
                      <a:pt x="60121" y="32025"/>
                      <a:pt x="56523" y="31860"/>
                      <a:pt x="55585" y="33949"/>
                    </a:cubicBezTo>
                    <a:close/>
                    <a:moveTo>
                      <a:pt x="61464" y="27447"/>
                    </a:moveTo>
                    <a:cubicBezTo>
                      <a:pt x="60421" y="29678"/>
                      <a:pt x="63535" y="32620"/>
                      <a:pt x="65779" y="30205"/>
                    </a:cubicBezTo>
                    <a:cubicBezTo>
                      <a:pt x="68347" y="27447"/>
                      <a:pt x="63934" y="24561"/>
                      <a:pt x="62175" y="26546"/>
                    </a:cubicBezTo>
                    <a:cubicBezTo>
                      <a:pt x="61844" y="26822"/>
                      <a:pt x="61611" y="27122"/>
                      <a:pt x="61464" y="27441"/>
                    </a:cubicBezTo>
                    <a:close/>
                    <a:moveTo>
                      <a:pt x="47389" y="64291"/>
                    </a:moveTo>
                    <a:cubicBezTo>
                      <a:pt x="47500" y="67894"/>
                      <a:pt x="52183" y="75855"/>
                      <a:pt x="54966" y="71682"/>
                    </a:cubicBezTo>
                    <a:cubicBezTo>
                      <a:pt x="57749" y="67508"/>
                      <a:pt x="49964" y="61833"/>
                      <a:pt x="47389" y="64291"/>
                    </a:cubicBezTo>
                    <a:close/>
                    <a:moveTo>
                      <a:pt x="41854" y="77406"/>
                    </a:moveTo>
                    <a:cubicBezTo>
                      <a:pt x="41639" y="77890"/>
                      <a:pt x="41560" y="78490"/>
                      <a:pt x="41695" y="79207"/>
                    </a:cubicBezTo>
                    <a:cubicBezTo>
                      <a:pt x="42442" y="83031"/>
                      <a:pt x="47175" y="81046"/>
                      <a:pt x="46586" y="78368"/>
                    </a:cubicBezTo>
                    <a:cubicBezTo>
                      <a:pt x="46390" y="75475"/>
                      <a:pt x="42792" y="75310"/>
                      <a:pt x="41854" y="77399"/>
                    </a:cubicBezTo>
                    <a:close/>
                    <a:moveTo>
                      <a:pt x="56891" y="50392"/>
                    </a:moveTo>
                    <a:cubicBezTo>
                      <a:pt x="56891" y="50392"/>
                      <a:pt x="56866" y="50447"/>
                      <a:pt x="56854" y="50478"/>
                    </a:cubicBezTo>
                    <a:cubicBezTo>
                      <a:pt x="56983" y="53291"/>
                      <a:pt x="60238" y="52439"/>
                      <a:pt x="60887" y="51225"/>
                    </a:cubicBezTo>
                    <a:cubicBezTo>
                      <a:pt x="61531" y="50024"/>
                      <a:pt x="57755" y="48615"/>
                      <a:pt x="56891" y="50392"/>
                    </a:cubicBezTo>
                    <a:close/>
                    <a:moveTo>
                      <a:pt x="39567" y="90061"/>
                    </a:moveTo>
                    <a:cubicBezTo>
                      <a:pt x="37514" y="94197"/>
                      <a:pt x="44913" y="99419"/>
                      <a:pt x="47395" y="97029"/>
                    </a:cubicBezTo>
                    <a:cubicBezTo>
                      <a:pt x="47273" y="93425"/>
                      <a:pt x="42565" y="85477"/>
                      <a:pt x="39800" y="89662"/>
                    </a:cubicBezTo>
                    <a:cubicBezTo>
                      <a:pt x="39715" y="89791"/>
                      <a:pt x="39635" y="89926"/>
                      <a:pt x="39567" y="90061"/>
                    </a:cubicBezTo>
                    <a:close/>
                    <a:moveTo>
                      <a:pt x="56124" y="56955"/>
                    </a:moveTo>
                    <a:cubicBezTo>
                      <a:pt x="55769" y="57703"/>
                      <a:pt x="55695" y="58641"/>
                      <a:pt x="55959" y="59198"/>
                    </a:cubicBezTo>
                    <a:cubicBezTo>
                      <a:pt x="56553" y="60479"/>
                      <a:pt x="59857" y="58058"/>
                      <a:pt x="58791" y="56244"/>
                    </a:cubicBezTo>
                    <a:cubicBezTo>
                      <a:pt x="57504" y="55350"/>
                      <a:pt x="56578" y="55993"/>
                      <a:pt x="56124" y="56955"/>
                    </a:cubicBezTo>
                    <a:close/>
                    <a:moveTo>
                      <a:pt x="62297" y="58739"/>
                    </a:moveTo>
                    <a:cubicBezTo>
                      <a:pt x="61034" y="61355"/>
                      <a:pt x="67949" y="61637"/>
                      <a:pt x="68102" y="59621"/>
                    </a:cubicBezTo>
                    <a:cubicBezTo>
                      <a:pt x="67422" y="56539"/>
                      <a:pt x="63916" y="55877"/>
                      <a:pt x="62365" y="58610"/>
                    </a:cubicBezTo>
                    <a:cubicBezTo>
                      <a:pt x="62340" y="58653"/>
                      <a:pt x="62316" y="58696"/>
                      <a:pt x="62297" y="58739"/>
                    </a:cubicBezTo>
                    <a:close/>
                    <a:moveTo>
                      <a:pt x="53072" y="91967"/>
                    </a:moveTo>
                    <a:cubicBezTo>
                      <a:pt x="53072" y="91967"/>
                      <a:pt x="53047" y="92022"/>
                      <a:pt x="53035" y="92052"/>
                    </a:cubicBezTo>
                    <a:cubicBezTo>
                      <a:pt x="53164" y="94865"/>
                      <a:pt x="56419" y="94013"/>
                      <a:pt x="57068" y="92800"/>
                    </a:cubicBezTo>
                    <a:cubicBezTo>
                      <a:pt x="57712" y="91599"/>
                      <a:pt x="53942" y="90189"/>
                      <a:pt x="53072" y="91967"/>
                    </a:cubicBezTo>
                    <a:close/>
                    <a:moveTo>
                      <a:pt x="68488" y="62489"/>
                    </a:moveTo>
                    <a:cubicBezTo>
                      <a:pt x="68488" y="62489"/>
                      <a:pt x="68464" y="62550"/>
                      <a:pt x="68452" y="62581"/>
                    </a:cubicBezTo>
                    <a:cubicBezTo>
                      <a:pt x="68580" y="65394"/>
                      <a:pt x="71835" y="64548"/>
                      <a:pt x="72491" y="63329"/>
                    </a:cubicBezTo>
                    <a:cubicBezTo>
                      <a:pt x="73135" y="62128"/>
                      <a:pt x="69359" y="60712"/>
                      <a:pt x="68488" y="62489"/>
                    </a:cubicBezTo>
                    <a:close/>
                  </a:path>
                </a:pathLst>
              </a:custGeom>
              <a:solidFill>
                <a:srgbClr val="DEBC9A"/>
              </a:solidFill>
              <a:ln w="612" cap="flat">
                <a:noFill/>
                <a:prstDash val="solid"/>
                <a:miter/>
              </a:ln>
            </p:spPr>
            <p:txBody>
              <a:bodyPr/>
              <a:lstStyle/>
              <a:p>
                <a:endParaRPr lang="en-US"/>
              </a:p>
            </p:txBody>
          </p:sp>
          <p:sp>
            <p:nvSpPr>
              <p:cNvPr id="1183" name="Freeform 685">
                <a:extLst>
                  <a:ext uri="{FF2B5EF4-FFF2-40B4-BE49-F238E27FC236}">
                    <a16:creationId xmlns:a16="http://schemas.microsoft.com/office/drawing/2014/main" id="{76398552-0C60-6543-DE20-CCB54F9D02D2}"/>
                  </a:ext>
                </a:extLst>
              </p:cNvPr>
              <p:cNvSpPr/>
              <p:nvPr/>
            </p:nvSpPr>
            <p:spPr>
              <a:xfrm>
                <a:off x="4834450" y="118085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84" name="Freeform 686">
                <a:extLst>
                  <a:ext uri="{FF2B5EF4-FFF2-40B4-BE49-F238E27FC236}">
                    <a16:creationId xmlns:a16="http://schemas.microsoft.com/office/drawing/2014/main" id="{0E3FAA10-9B53-2ECA-A21A-0A0BC1362042}"/>
                  </a:ext>
                </a:extLst>
              </p:cNvPr>
              <p:cNvSpPr/>
              <p:nvPr/>
            </p:nvSpPr>
            <p:spPr>
              <a:xfrm>
                <a:off x="4851355" y="1093948"/>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85" name="Freeform 362">
                <a:extLst>
                  <a:ext uri="{FF2B5EF4-FFF2-40B4-BE49-F238E27FC236}">
                    <a16:creationId xmlns:a16="http://schemas.microsoft.com/office/drawing/2014/main" id="{0ABA1259-D6AF-B1EC-E6E7-AD3D6B9C0B25}"/>
                  </a:ext>
                </a:extLst>
              </p:cNvPr>
              <p:cNvSpPr/>
              <p:nvPr/>
            </p:nvSpPr>
            <p:spPr>
              <a:xfrm>
                <a:off x="4979337" y="88150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86" name="Freeform 772">
                <a:extLst>
                  <a:ext uri="{FF2B5EF4-FFF2-40B4-BE49-F238E27FC236}">
                    <a16:creationId xmlns:a16="http://schemas.microsoft.com/office/drawing/2014/main" id="{2BA1EEC0-E4CC-09B3-4402-512F5427415E}"/>
                  </a:ext>
                </a:extLst>
              </p:cNvPr>
              <p:cNvSpPr/>
              <p:nvPr/>
            </p:nvSpPr>
            <p:spPr>
              <a:xfrm>
                <a:off x="4899655" y="978078"/>
                <a:ext cx="16647" cy="20475"/>
              </a:xfrm>
              <a:custGeom>
                <a:avLst/>
                <a:gdLst>
                  <a:gd name="csX0" fmla="*/ 4736 w 5265"/>
                  <a:gd name="csY0" fmla="*/ 160 h 6475"/>
                  <a:gd name="csX1" fmla="*/ 678 w 5265"/>
                  <a:gd name="csY1" fmla="*/ 5712 h 6475"/>
                  <a:gd name="csX2" fmla="*/ 4736 w 5265"/>
                  <a:gd name="csY2" fmla="*/ 160 h 6475"/>
                </a:gdLst>
                <a:ahLst/>
                <a:cxnLst>
                  <a:cxn ang="0">
                    <a:pos x="csX0" y="csY0"/>
                  </a:cxn>
                  <a:cxn ang="0">
                    <a:pos x="csX1" y="csY1"/>
                  </a:cxn>
                  <a:cxn ang="0">
                    <a:pos x="csX2" y="csY2"/>
                  </a:cxn>
                </a:cxnLst>
                <a:rect l="l" t="t" r="r" b="b"/>
                <a:pathLst>
                  <a:path w="5265" h="6475">
                    <a:moveTo>
                      <a:pt x="4736" y="160"/>
                    </a:moveTo>
                    <a:cubicBezTo>
                      <a:pt x="1260" y="-778"/>
                      <a:pt x="-1271" y="2587"/>
                      <a:pt x="678" y="5712"/>
                    </a:cubicBezTo>
                    <a:cubicBezTo>
                      <a:pt x="2621" y="8837"/>
                      <a:pt x="6722" y="1434"/>
                      <a:pt x="4736" y="160"/>
                    </a:cubicBezTo>
                    <a:close/>
                  </a:path>
                </a:pathLst>
              </a:custGeom>
              <a:solidFill>
                <a:srgbClr val="DEBC9A"/>
              </a:solidFill>
              <a:ln w="612" cap="flat">
                <a:noFill/>
                <a:prstDash val="solid"/>
                <a:miter/>
              </a:ln>
            </p:spPr>
            <p:txBody>
              <a:bodyPr/>
              <a:lstStyle/>
              <a:p>
                <a:endParaRPr lang="en-US"/>
              </a:p>
            </p:txBody>
          </p:sp>
          <p:sp>
            <p:nvSpPr>
              <p:cNvPr id="1187" name="Freeform 773">
                <a:extLst>
                  <a:ext uri="{FF2B5EF4-FFF2-40B4-BE49-F238E27FC236}">
                    <a16:creationId xmlns:a16="http://schemas.microsoft.com/office/drawing/2014/main" id="{3316B7B0-F1C5-7F39-4D93-A6821AA79098}"/>
                  </a:ext>
                </a:extLst>
              </p:cNvPr>
              <p:cNvSpPr/>
              <p:nvPr/>
            </p:nvSpPr>
            <p:spPr>
              <a:xfrm>
                <a:off x="4776512" y="157674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1188" name="Freeform 774">
                <a:extLst>
                  <a:ext uri="{FF2B5EF4-FFF2-40B4-BE49-F238E27FC236}">
                    <a16:creationId xmlns:a16="http://schemas.microsoft.com/office/drawing/2014/main" id="{77E621D0-14D2-07B0-C424-999200D4B851}"/>
                  </a:ext>
                </a:extLst>
              </p:cNvPr>
              <p:cNvSpPr/>
              <p:nvPr/>
            </p:nvSpPr>
            <p:spPr>
              <a:xfrm>
                <a:off x="4812726" y="1673310"/>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1189" name="Freeform 775">
                <a:extLst>
                  <a:ext uri="{FF2B5EF4-FFF2-40B4-BE49-F238E27FC236}">
                    <a16:creationId xmlns:a16="http://schemas.microsoft.com/office/drawing/2014/main" id="{0B85D775-81F0-C5E6-246F-C5D70DC78DB6}"/>
                  </a:ext>
                </a:extLst>
              </p:cNvPr>
              <p:cNvSpPr/>
              <p:nvPr/>
            </p:nvSpPr>
            <p:spPr>
              <a:xfrm>
                <a:off x="5222191" y="2036020"/>
                <a:ext cx="191331" cy="65899"/>
              </a:xfrm>
              <a:custGeom>
                <a:avLst/>
                <a:gdLst>
                  <a:gd name="csX0" fmla="*/ 60474 w 60503"/>
                  <a:gd name="csY0" fmla="*/ 11373 h 20838"/>
                  <a:gd name="csX1" fmla="*/ 39957 w 60503"/>
                  <a:gd name="csY1" fmla="*/ 36 h 20838"/>
                  <a:gd name="csX2" fmla="*/ 26189 w 60503"/>
                  <a:gd name="csY2" fmla="*/ 11643 h 20838"/>
                  <a:gd name="csX3" fmla="*/ 5133 w 60503"/>
                  <a:gd name="csY3" fmla="*/ 12452 h 20838"/>
                  <a:gd name="csX4" fmla="*/ 1620 w 60503"/>
                  <a:gd name="csY4" fmla="*/ 20547 h 20838"/>
                  <a:gd name="csX5" fmla="*/ 60474 w 60503"/>
                  <a:gd name="csY5" fmla="*/ 11373 h 20838"/>
                </a:gdLst>
                <a:ahLst/>
                <a:cxnLst>
                  <a:cxn ang="0">
                    <a:pos x="csX0" y="csY0"/>
                  </a:cxn>
                  <a:cxn ang="0">
                    <a:pos x="csX1" y="csY1"/>
                  </a:cxn>
                  <a:cxn ang="0">
                    <a:pos x="csX2" y="csY2"/>
                  </a:cxn>
                  <a:cxn ang="0">
                    <a:pos x="csX3" y="csY3"/>
                  </a:cxn>
                  <a:cxn ang="0">
                    <a:pos x="csX4" y="csY4"/>
                  </a:cxn>
                  <a:cxn ang="0">
                    <a:pos x="csX5" y="csY5"/>
                  </a:cxn>
                </a:cxnLst>
                <a:rect l="l" t="t" r="r" b="b"/>
                <a:pathLst>
                  <a:path w="60503" h="20838">
                    <a:moveTo>
                      <a:pt x="60474" y="11373"/>
                    </a:moveTo>
                    <a:cubicBezTo>
                      <a:pt x="61283" y="5165"/>
                      <a:pt x="45357" y="-504"/>
                      <a:pt x="39957" y="36"/>
                    </a:cubicBezTo>
                    <a:cubicBezTo>
                      <a:pt x="34556" y="575"/>
                      <a:pt x="31859" y="10025"/>
                      <a:pt x="26189" y="11643"/>
                    </a:cubicBezTo>
                    <a:cubicBezTo>
                      <a:pt x="20519" y="13261"/>
                      <a:pt x="8909" y="11373"/>
                      <a:pt x="5133" y="12452"/>
                    </a:cubicBezTo>
                    <a:cubicBezTo>
                      <a:pt x="1357" y="13530"/>
                      <a:pt x="-2156" y="18929"/>
                      <a:pt x="1620" y="20547"/>
                    </a:cubicBezTo>
                    <a:cubicBezTo>
                      <a:pt x="5396" y="22165"/>
                      <a:pt x="56961" y="16766"/>
                      <a:pt x="60474" y="11373"/>
                    </a:cubicBezTo>
                    <a:close/>
                  </a:path>
                </a:pathLst>
              </a:custGeom>
              <a:solidFill>
                <a:srgbClr val="DEBC9A"/>
              </a:solidFill>
              <a:ln w="612" cap="flat">
                <a:noFill/>
                <a:prstDash val="solid"/>
                <a:miter/>
              </a:ln>
            </p:spPr>
            <p:txBody>
              <a:bodyPr/>
              <a:lstStyle/>
              <a:p>
                <a:endParaRPr lang="en-US"/>
              </a:p>
            </p:txBody>
          </p:sp>
          <p:sp>
            <p:nvSpPr>
              <p:cNvPr id="1190" name="Freeform 777">
                <a:extLst>
                  <a:ext uri="{FF2B5EF4-FFF2-40B4-BE49-F238E27FC236}">
                    <a16:creationId xmlns:a16="http://schemas.microsoft.com/office/drawing/2014/main" id="{EBC524A4-88D7-9792-C25C-61F8C5BF59FD}"/>
                  </a:ext>
                </a:extLst>
              </p:cNvPr>
              <p:cNvSpPr/>
              <p:nvPr/>
            </p:nvSpPr>
            <p:spPr>
              <a:xfrm>
                <a:off x="4879747" y="2109741"/>
                <a:ext cx="109038" cy="92013"/>
              </a:xfrm>
              <a:custGeom>
                <a:avLst/>
                <a:gdLst>
                  <a:gd name="csX0" fmla="*/ 7060 w 34480"/>
                  <a:gd name="csY0" fmla="*/ 29083 h 29096"/>
                  <a:gd name="csX1" fmla="*/ 33517 w 34480"/>
                  <a:gd name="csY1" fmla="*/ 18285 h 29096"/>
                  <a:gd name="csX2" fmla="*/ 14079 w 34480"/>
                  <a:gd name="csY2" fmla="*/ 739 h 29096"/>
                  <a:gd name="csX3" fmla="*/ 7060 w 34480"/>
                  <a:gd name="csY3" fmla="*/ 29077 h 29096"/>
                </a:gdLst>
                <a:ahLst/>
                <a:cxnLst>
                  <a:cxn ang="0">
                    <a:pos x="csX0" y="csY0"/>
                  </a:cxn>
                  <a:cxn ang="0">
                    <a:pos x="csX1" y="csY1"/>
                  </a:cxn>
                  <a:cxn ang="0">
                    <a:pos x="csX2" y="csY2"/>
                  </a:cxn>
                  <a:cxn ang="0">
                    <a:pos x="csX3" y="csY3"/>
                  </a:cxn>
                </a:cxnLst>
                <a:rect l="l" t="t" r="r" b="b"/>
                <a:pathLst>
                  <a:path w="34480" h="29096">
                    <a:moveTo>
                      <a:pt x="7060" y="29083"/>
                    </a:moveTo>
                    <a:cubicBezTo>
                      <a:pt x="20018" y="25841"/>
                      <a:pt x="28655" y="26387"/>
                      <a:pt x="33517" y="18285"/>
                    </a:cubicBezTo>
                    <a:cubicBezTo>
                      <a:pt x="38371" y="10189"/>
                      <a:pt x="23794" y="-3305"/>
                      <a:pt x="14079" y="739"/>
                    </a:cubicBezTo>
                    <a:cubicBezTo>
                      <a:pt x="4357" y="4790"/>
                      <a:pt x="-8057" y="29886"/>
                      <a:pt x="7060" y="29077"/>
                    </a:cubicBezTo>
                    <a:close/>
                  </a:path>
                </a:pathLst>
              </a:custGeom>
              <a:solidFill>
                <a:srgbClr val="DEBC9A"/>
              </a:solidFill>
              <a:ln w="612" cap="flat">
                <a:noFill/>
                <a:prstDash val="solid"/>
                <a:miter/>
              </a:ln>
            </p:spPr>
            <p:txBody>
              <a:bodyPr/>
              <a:lstStyle/>
              <a:p>
                <a:endParaRPr lang="en-US"/>
              </a:p>
            </p:txBody>
          </p:sp>
          <p:sp>
            <p:nvSpPr>
              <p:cNvPr id="1191" name="Freeform 778">
                <a:extLst>
                  <a:ext uri="{FF2B5EF4-FFF2-40B4-BE49-F238E27FC236}">
                    <a16:creationId xmlns:a16="http://schemas.microsoft.com/office/drawing/2014/main" id="{7961F1DE-820C-6DAD-702A-900A3D1D078A}"/>
                  </a:ext>
                </a:extLst>
              </p:cNvPr>
              <p:cNvSpPr/>
              <p:nvPr/>
            </p:nvSpPr>
            <p:spPr>
              <a:xfrm>
                <a:off x="5004347" y="2117392"/>
                <a:ext cx="62751" cy="45612"/>
              </a:xfrm>
              <a:custGeom>
                <a:avLst/>
                <a:gdLst>
                  <a:gd name="csX0" fmla="*/ 49 w 19844"/>
                  <a:gd name="csY0" fmla="*/ 11276 h 14424"/>
                  <a:gd name="csX1" fmla="*/ 18678 w 19844"/>
                  <a:gd name="csY1" fmla="*/ 3989 h 14424"/>
                  <a:gd name="csX2" fmla="*/ 49 w 19844"/>
                  <a:gd name="csY2" fmla="*/ 11276 h 14424"/>
                </a:gdLst>
                <a:ahLst/>
                <a:cxnLst>
                  <a:cxn ang="0">
                    <a:pos x="csX0" y="csY0"/>
                  </a:cxn>
                  <a:cxn ang="0">
                    <a:pos x="csX1" y="csY1"/>
                  </a:cxn>
                  <a:cxn ang="0">
                    <a:pos x="csX2" y="csY2"/>
                  </a:cxn>
                </a:cxnLst>
                <a:rect l="l" t="t" r="r" b="b"/>
                <a:pathLst>
                  <a:path w="19844" h="14424">
                    <a:moveTo>
                      <a:pt x="49" y="11276"/>
                    </a:moveTo>
                    <a:cubicBezTo>
                      <a:pt x="-1300" y="4528"/>
                      <a:pt x="25697" y="-5731"/>
                      <a:pt x="18678" y="3989"/>
                    </a:cubicBezTo>
                    <a:cubicBezTo>
                      <a:pt x="11659" y="13702"/>
                      <a:pt x="5449" y="17753"/>
                      <a:pt x="49" y="11276"/>
                    </a:cubicBezTo>
                    <a:close/>
                  </a:path>
                </a:pathLst>
              </a:custGeom>
              <a:solidFill>
                <a:srgbClr val="DEBC9A"/>
              </a:solidFill>
              <a:ln w="612" cap="flat">
                <a:noFill/>
                <a:prstDash val="solid"/>
                <a:miter/>
              </a:ln>
            </p:spPr>
            <p:txBody>
              <a:bodyPr/>
              <a:lstStyle/>
              <a:p>
                <a:endParaRPr lang="en-US"/>
              </a:p>
            </p:txBody>
          </p:sp>
          <p:sp>
            <p:nvSpPr>
              <p:cNvPr id="1192" name="Freeform 780">
                <a:extLst>
                  <a:ext uri="{FF2B5EF4-FFF2-40B4-BE49-F238E27FC236}">
                    <a16:creationId xmlns:a16="http://schemas.microsoft.com/office/drawing/2014/main" id="{A1BBD04C-25C6-1973-8D99-8B1748BCF33E}"/>
                  </a:ext>
                </a:extLst>
              </p:cNvPr>
              <p:cNvSpPr/>
              <p:nvPr/>
            </p:nvSpPr>
            <p:spPr>
              <a:xfrm>
                <a:off x="4723538" y="1912802"/>
                <a:ext cx="91818" cy="137203"/>
              </a:xfrm>
              <a:custGeom>
                <a:avLst/>
                <a:gdLst>
                  <a:gd name="csX0" fmla="*/ 30 w 29034"/>
                  <a:gd name="csY0" fmla="*/ 40617 h 43385"/>
                  <a:gd name="csX1" fmla="*/ 10292 w 29034"/>
                  <a:gd name="csY1" fmla="*/ 22262 h 43385"/>
                  <a:gd name="csX2" fmla="*/ 16771 w 29034"/>
                  <a:gd name="csY2" fmla="*/ 403 h 43385"/>
                  <a:gd name="csX3" fmla="*/ 25139 w 29034"/>
                  <a:gd name="csY3" fmla="*/ 27392 h 43385"/>
                  <a:gd name="csX4" fmla="*/ 30 w 29034"/>
                  <a:gd name="csY4" fmla="*/ 40617 h 43385"/>
                </a:gdLst>
                <a:ahLst/>
                <a:cxnLst>
                  <a:cxn ang="0">
                    <a:pos x="csX0" y="csY0"/>
                  </a:cxn>
                  <a:cxn ang="0">
                    <a:pos x="csX1" y="csY1"/>
                  </a:cxn>
                  <a:cxn ang="0">
                    <a:pos x="csX2" y="csY2"/>
                  </a:cxn>
                  <a:cxn ang="0">
                    <a:pos x="csX3" y="csY3"/>
                  </a:cxn>
                  <a:cxn ang="0">
                    <a:pos x="csX4" y="csY4"/>
                  </a:cxn>
                </a:cxnLst>
                <a:rect l="l" t="t" r="r" b="b"/>
                <a:pathLst>
                  <a:path w="29034" h="43385">
                    <a:moveTo>
                      <a:pt x="30" y="40617"/>
                    </a:moveTo>
                    <a:cubicBezTo>
                      <a:pt x="-509" y="35218"/>
                      <a:pt x="6240" y="32521"/>
                      <a:pt x="10292" y="22262"/>
                    </a:cubicBezTo>
                    <a:cubicBezTo>
                      <a:pt x="14344" y="12004"/>
                      <a:pt x="12995" y="3638"/>
                      <a:pt x="16771" y="403"/>
                    </a:cubicBezTo>
                    <a:cubicBezTo>
                      <a:pt x="20553" y="-2839"/>
                      <a:pt x="36209" y="14167"/>
                      <a:pt x="25139" y="27392"/>
                    </a:cubicBezTo>
                    <a:cubicBezTo>
                      <a:pt x="14068" y="40617"/>
                      <a:pt x="2458" y="47634"/>
                      <a:pt x="30" y="40617"/>
                    </a:cubicBezTo>
                    <a:close/>
                  </a:path>
                </a:pathLst>
              </a:custGeom>
              <a:solidFill>
                <a:srgbClr val="DEBC9A"/>
              </a:solidFill>
              <a:ln w="612" cap="flat">
                <a:noFill/>
                <a:prstDash val="solid"/>
                <a:miter/>
              </a:ln>
            </p:spPr>
            <p:txBody>
              <a:bodyPr/>
              <a:lstStyle/>
              <a:p>
                <a:endParaRPr lang="en-US"/>
              </a:p>
            </p:txBody>
          </p:sp>
          <p:sp>
            <p:nvSpPr>
              <p:cNvPr id="1193" name="Freeform 782">
                <a:extLst>
                  <a:ext uri="{FF2B5EF4-FFF2-40B4-BE49-F238E27FC236}">
                    <a16:creationId xmlns:a16="http://schemas.microsoft.com/office/drawing/2014/main" id="{1FDFA7E1-E00B-928D-326F-8EEF4B6618D9}"/>
                  </a:ext>
                </a:extLst>
              </p:cNvPr>
              <p:cNvSpPr/>
              <p:nvPr/>
            </p:nvSpPr>
            <p:spPr>
              <a:xfrm>
                <a:off x="4867447" y="1979956"/>
                <a:ext cx="49126" cy="40099"/>
              </a:xfrm>
              <a:custGeom>
                <a:avLst/>
                <a:gdLst>
                  <a:gd name="csX0" fmla="*/ 14455 w 15534"/>
                  <a:gd name="csY0" fmla="*/ 3462 h 12681"/>
                  <a:gd name="csX1" fmla="*/ 418 w 15534"/>
                  <a:gd name="csY1" fmla="*/ 8861 h 12681"/>
                  <a:gd name="csX2" fmla="*/ 14455 w 15534"/>
                  <a:gd name="csY2" fmla="*/ 3462 h 12681"/>
                </a:gdLst>
                <a:ahLst/>
                <a:cxnLst>
                  <a:cxn ang="0">
                    <a:pos x="csX0" y="csY0"/>
                  </a:cxn>
                  <a:cxn ang="0">
                    <a:pos x="csX1" y="csY1"/>
                  </a:cxn>
                  <a:cxn ang="0">
                    <a:pos x="csX2" y="csY2"/>
                  </a:cxn>
                </a:cxnLst>
                <a:rect l="l" t="t" r="r" b="b"/>
                <a:pathLst>
                  <a:path w="15534" h="12681">
                    <a:moveTo>
                      <a:pt x="14455" y="3462"/>
                    </a:moveTo>
                    <a:cubicBezTo>
                      <a:pt x="11212" y="-3555"/>
                      <a:pt x="-2555" y="1035"/>
                      <a:pt x="418" y="8861"/>
                    </a:cubicBezTo>
                    <a:cubicBezTo>
                      <a:pt x="3390" y="16687"/>
                      <a:pt x="19855" y="11288"/>
                      <a:pt x="14455" y="3462"/>
                    </a:cubicBezTo>
                    <a:close/>
                  </a:path>
                </a:pathLst>
              </a:custGeom>
              <a:solidFill>
                <a:srgbClr val="DEBC9A"/>
              </a:solidFill>
              <a:ln w="612" cap="flat">
                <a:noFill/>
                <a:prstDash val="solid"/>
                <a:miter/>
              </a:ln>
            </p:spPr>
            <p:txBody>
              <a:bodyPr/>
              <a:lstStyle/>
              <a:p>
                <a:endParaRPr lang="en-US"/>
              </a:p>
            </p:txBody>
          </p:sp>
          <p:sp>
            <p:nvSpPr>
              <p:cNvPr id="1194" name="Freeform 784">
                <a:extLst>
                  <a:ext uri="{FF2B5EF4-FFF2-40B4-BE49-F238E27FC236}">
                    <a16:creationId xmlns:a16="http://schemas.microsoft.com/office/drawing/2014/main" id="{7BAFF752-92FD-6314-B5F0-8B50855FEC35}"/>
                  </a:ext>
                </a:extLst>
              </p:cNvPr>
              <p:cNvSpPr/>
              <p:nvPr/>
            </p:nvSpPr>
            <p:spPr>
              <a:xfrm>
                <a:off x="4494000" y="2278692"/>
                <a:ext cx="96744" cy="81662"/>
              </a:xfrm>
              <a:custGeom>
                <a:avLst/>
                <a:gdLst>
                  <a:gd name="csX0" fmla="*/ 0 w 30592"/>
                  <a:gd name="csY0" fmla="*/ 23159 h 25824"/>
                  <a:gd name="csX1" fmla="*/ 18899 w 30592"/>
                  <a:gd name="csY1" fmla="*/ 1569 h 25824"/>
                  <a:gd name="csX2" fmla="*/ 28075 w 30592"/>
                  <a:gd name="csY2" fmla="*/ 12907 h 25824"/>
                  <a:gd name="csX3" fmla="*/ 0 w 30592"/>
                  <a:gd name="csY3" fmla="*/ 23165 h 25824"/>
                </a:gdLst>
                <a:ahLst/>
                <a:cxnLst>
                  <a:cxn ang="0">
                    <a:pos x="csX0" y="csY0"/>
                  </a:cxn>
                  <a:cxn ang="0">
                    <a:pos x="csX1" y="csY1"/>
                  </a:cxn>
                  <a:cxn ang="0">
                    <a:pos x="csX2" y="csY2"/>
                  </a:cxn>
                  <a:cxn ang="0">
                    <a:pos x="csX3" y="csY3"/>
                  </a:cxn>
                </a:cxnLst>
                <a:rect l="l" t="t" r="r" b="b"/>
                <a:pathLst>
                  <a:path w="30592" h="25824">
                    <a:moveTo>
                      <a:pt x="0" y="23159"/>
                    </a:moveTo>
                    <a:cubicBezTo>
                      <a:pt x="0" y="14524"/>
                      <a:pt x="12689" y="7238"/>
                      <a:pt x="18899" y="1569"/>
                    </a:cubicBezTo>
                    <a:cubicBezTo>
                      <a:pt x="25108" y="-4100"/>
                      <a:pt x="35370" y="6968"/>
                      <a:pt x="28075" y="12907"/>
                    </a:cubicBezTo>
                    <a:cubicBezTo>
                      <a:pt x="20787" y="18845"/>
                      <a:pt x="1888" y="31261"/>
                      <a:pt x="0" y="23165"/>
                    </a:cubicBezTo>
                    <a:close/>
                  </a:path>
                </a:pathLst>
              </a:custGeom>
              <a:solidFill>
                <a:srgbClr val="DEBC9A"/>
              </a:solidFill>
              <a:ln w="612" cap="flat">
                <a:noFill/>
                <a:prstDash val="solid"/>
                <a:miter/>
              </a:ln>
            </p:spPr>
            <p:txBody>
              <a:bodyPr/>
              <a:lstStyle/>
              <a:p>
                <a:endParaRPr lang="en-US"/>
              </a:p>
            </p:txBody>
          </p:sp>
          <p:sp>
            <p:nvSpPr>
              <p:cNvPr id="1195" name="Freeform 785">
                <a:extLst>
                  <a:ext uri="{FF2B5EF4-FFF2-40B4-BE49-F238E27FC236}">
                    <a16:creationId xmlns:a16="http://schemas.microsoft.com/office/drawing/2014/main" id="{B592C585-BC9A-3B99-807E-D899255C8C31}"/>
                  </a:ext>
                </a:extLst>
              </p:cNvPr>
              <p:cNvSpPr/>
              <p:nvPr/>
            </p:nvSpPr>
            <p:spPr>
              <a:xfrm>
                <a:off x="4297629" y="2526819"/>
                <a:ext cx="46660" cy="53832"/>
              </a:xfrm>
              <a:custGeom>
                <a:avLst/>
                <a:gdLst>
                  <a:gd name="csX0" fmla="*/ 0 w 14755"/>
                  <a:gd name="csY0" fmla="*/ 16760 h 17023"/>
                  <a:gd name="csX1" fmla="*/ 13768 w 14755"/>
                  <a:gd name="csY1" fmla="*/ 23 h 17023"/>
                  <a:gd name="csX2" fmla="*/ 0 w 14755"/>
                  <a:gd name="csY2" fmla="*/ 16760 h 17023"/>
                </a:gdLst>
                <a:ahLst/>
                <a:cxnLst>
                  <a:cxn ang="0">
                    <a:pos x="csX0" y="csY0"/>
                  </a:cxn>
                  <a:cxn ang="0">
                    <a:pos x="csX1" y="csY1"/>
                  </a:cxn>
                  <a:cxn ang="0">
                    <a:pos x="csX2" y="csY2"/>
                  </a:cxn>
                </a:cxnLst>
                <a:rect l="l" t="t" r="r" b="b"/>
                <a:pathLst>
                  <a:path w="14755" h="17023">
                    <a:moveTo>
                      <a:pt x="0" y="16760"/>
                    </a:moveTo>
                    <a:cubicBezTo>
                      <a:pt x="0" y="8395"/>
                      <a:pt x="9446" y="-516"/>
                      <a:pt x="13768" y="23"/>
                    </a:cubicBezTo>
                    <a:cubicBezTo>
                      <a:pt x="18083" y="563"/>
                      <a:pt x="7288" y="19456"/>
                      <a:pt x="0" y="16760"/>
                    </a:cubicBezTo>
                    <a:close/>
                  </a:path>
                </a:pathLst>
              </a:custGeom>
              <a:solidFill>
                <a:srgbClr val="DEBC9A"/>
              </a:solidFill>
              <a:ln w="612" cap="flat">
                <a:noFill/>
                <a:prstDash val="solid"/>
                <a:miter/>
              </a:ln>
            </p:spPr>
            <p:txBody>
              <a:bodyPr/>
              <a:lstStyle/>
              <a:p>
                <a:endParaRPr lang="en-US"/>
              </a:p>
            </p:txBody>
          </p:sp>
          <p:sp>
            <p:nvSpPr>
              <p:cNvPr id="1196" name="Freeform 787">
                <a:extLst>
                  <a:ext uri="{FF2B5EF4-FFF2-40B4-BE49-F238E27FC236}">
                    <a16:creationId xmlns:a16="http://schemas.microsoft.com/office/drawing/2014/main" id="{E0594877-84A8-C1A8-421F-86FD14B92E29}"/>
                  </a:ext>
                </a:extLst>
              </p:cNvPr>
              <p:cNvSpPr/>
              <p:nvPr/>
            </p:nvSpPr>
            <p:spPr>
              <a:xfrm>
                <a:off x="4408919" y="2463873"/>
                <a:ext cx="48508" cy="42313"/>
              </a:xfrm>
              <a:custGeom>
                <a:avLst/>
                <a:gdLst>
                  <a:gd name="csX0" fmla="*/ 447 w 15340"/>
                  <a:gd name="csY0" fmla="*/ 12641 h 13380"/>
                  <a:gd name="csX1" fmla="*/ 15024 w 15340"/>
                  <a:gd name="csY1" fmla="*/ 2382 h 13380"/>
                  <a:gd name="csX2" fmla="*/ 447 w 15340"/>
                  <a:gd name="csY2" fmla="*/ 12641 h 13380"/>
                </a:gdLst>
                <a:ahLst/>
                <a:cxnLst>
                  <a:cxn ang="0">
                    <a:pos x="csX0" y="csY0"/>
                  </a:cxn>
                  <a:cxn ang="0">
                    <a:pos x="csX1" y="csY1"/>
                  </a:cxn>
                  <a:cxn ang="0">
                    <a:pos x="csX2" y="csY2"/>
                  </a:cxn>
                </a:cxnLst>
                <a:rect l="l" t="t" r="r" b="b"/>
                <a:pathLst>
                  <a:path w="15340" h="13380">
                    <a:moveTo>
                      <a:pt x="447" y="12641"/>
                    </a:moveTo>
                    <a:cubicBezTo>
                      <a:pt x="-2796" y="4545"/>
                      <a:pt x="12590" y="-4365"/>
                      <a:pt x="15024" y="2382"/>
                    </a:cubicBezTo>
                    <a:cubicBezTo>
                      <a:pt x="17451" y="9129"/>
                      <a:pt x="5302" y="15607"/>
                      <a:pt x="447" y="12641"/>
                    </a:cubicBezTo>
                    <a:close/>
                  </a:path>
                </a:pathLst>
              </a:custGeom>
              <a:solidFill>
                <a:srgbClr val="DEBC9A"/>
              </a:solidFill>
              <a:ln w="612" cap="flat">
                <a:noFill/>
                <a:prstDash val="solid"/>
                <a:miter/>
              </a:ln>
            </p:spPr>
            <p:txBody>
              <a:bodyPr/>
              <a:lstStyle/>
              <a:p>
                <a:endParaRPr lang="en-US"/>
              </a:p>
            </p:txBody>
          </p:sp>
          <p:sp>
            <p:nvSpPr>
              <p:cNvPr id="1197" name="Freeform 788">
                <a:extLst>
                  <a:ext uri="{FF2B5EF4-FFF2-40B4-BE49-F238E27FC236}">
                    <a16:creationId xmlns:a16="http://schemas.microsoft.com/office/drawing/2014/main" id="{866EEDDD-CF1F-6DD0-49CA-55C7BB31CB5A}"/>
                  </a:ext>
                </a:extLst>
              </p:cNvPr>
              <p:cNvSpPr/>
              <p:nvPr/>
            </p:nvSpPr>
            <p:spPr>
              <a:xfrm>
                <a:off x="4747300" y="1453006"/>
                <a:ext cx="32624" cy="230617"/>
              </a:xfrm>
              <a:custGeom>
                <a:avLst/>
                <a:gdLst>
                  <a:gd name="csX0" fmla="*/ 5377 w 10317"/>
                  <a:gd name="csY0" fmla="*/ 0 h 72926"/>
                  <a:gd name="csX1" fmla="*/ 798 w 10317"/>
                  <a:gd name="csY1" fmla="*/ 39313 h 72926"/>
                  <a:gd name="csX2" fmla="*/ 4617 w 10317"/>
                  <a:gd name="csY2" fmla="*/ 72903 h 72926"/>
                  <a:gd name="csX3" fmla="*/ 9582 w 10317"/>
                  <a:gd name="csY3" fmla="*/ 47329 h 72926"/>
                  <a:gd name="csX4" fmla="*/ 4617 w 10317"/>
                  <a:gd name="csY4" fmla="*/ 24048 h 72926"/>
                  <a:gd name="csX5" fmla="*/ 5377 w 10317"/>
                  <a:gd name="csY5" fmla="*/ 0 h 72926"/>
                </a:gdLst>
                <a:ahLst/>
                <a:cxnLst>
                  <a:cxn ang="0">
                    <a:pos x="csX0" y="csY0"/>
                  </a:cxn>
                  <a:cxn ang="0">
                    <a:pos x="csX1" y="csY1"/>
                  </a:cxn>
                  <a:cxn ang="0">
                    <a:pos x="csX2" y="csY2"/>
                  </a:cxn>
                  <a:cxn ang="0">
                    <a:pos x="csX3" y="csY3"/>
                  </a:cxn>
                  <a:cxn ang="0">
                    <a:pos x="csX4" y="csY4"/>
                  </a:cxn>
                  <a:cxn ang="0">
                    <a:pos x="csX5" y="csY5"/>
                  </a:cxn>
                </a:cxnLst>
                <a:rect l="l" t="t" r="r" b="b"/>
                <a:pathLst>
                  <a:path w="10317" h="72926">
                    <a:moveTo>
                      <a:pt x="5377" y="0"/>
                    </a:moveTo>
                    <a:cubicBezTo>
                      <a:pt x="412" y="0"/>
                      <a:pt x="-1115" y="22902"/>
                      <a:pt x="798" y="39313"/>
                    </a:cubicBezTo>
                    <a:cubicBezTo>
                      <a:pt x="2704" y="55725"/>
                      <a:pt x="798" y="73663"/>
                      <a:pt x="4617" y="72903"/>
                    </a:cubicBezTo>
                    <a:cubicBezTo>
                      <a:pt x="8436" y="72137"/>
                      <a:pt x="11868" y="59929"/>
                      <a:pt x="9582" y="47329"/>
                    </a:cubicBezTo>
                    <a:cubicBezTo>
                      <a:pt x="7295" y="34736"/>
                      <a:pt x="4617" y="33210"/>
                      <a:pt x="4617" y="24048"/>
                    </a:cubicBezTo>
                    <a:cubicBezTo>
                      <a:pt x="4617" y="14886"/>
                      <a:pt x="6909" y="0"/>
                      <a:pt x="5377" y="0"/>
                    </a:cubicBezTo>
                    <a:close/>
                  </a:path>
                </a:pathLst>
              </a:custGeom>
              <a:solidFill>
                <a:srgbClr val="DEBC9A"/>
              </a:solidFill>
              <a:ln w="612" cap="flat">
                <a:noFill/>
                <a:prstDash val="solid"/>
                <a:miter/>
              </a:ln>
            </p:spPr>
            <p:txBody>
              <a:bodyPr/>
              <a:lstStyle/>
              <a:p>
                <a:endParaRPr lang="en-US"/>
              </a:p>
            </p:txBody>
          </p:sp>
          <p:sp>
            <p:nvSpPr>
              <p:cNvPr id="1198" name="Freeform 789">
                <a:extLst>
                  <a:ext uri="{FF2B5EF4-FFF2-40B4-BE49-F238E27FC236}">
                    <a16:creationId xmlns:a16="http://schemas.microsoft.com/office/drawing/2014/main" id="{ABBEE321-4F96-FDD3-E952-9EA36F8CAAFA}"/>
                  </a:ext>
                </a:extLst>
              </p:cNvPr>
              <p:cNvSpPr/>
              <p:nvPr/>
            </p:nvSpPr>
            <p:spPr>
              <a:xfrm>
                <a:off x="4836633" y="1133643"/>
                <a:ext cx="54595" cy="176634"/>
              </a:xfrm>
              <a:custGeom>
                <a:avLst/>
                <a:gdLst>
                  <a:gd name="csX0" fmla="*/ 17218 w 17264"/>
                  <a:gd name="csY0" fmla="*/ 225 h 55855"/>
                  <a:gd name="csX1" fmla="*/ 1568 w 17264"/>
                  <a:gd name="csY1" fmla="*/ 27325 h 55855"/>
                  <a:gd name="csX2" fmla="*/ 2714 w 17264"/>
                  <a:gd name="csY2" fmla="*/ 52132 h 55855"/>
                  <a:gd name="csX3" fmla="*/ 17224 w 17264"/>
                  <a:gd name="csY3" fmla="*/ 225 h 55855"/>
                </a:gdLst>
                <a:ahLst/>
                <a:cxnLst>
                  <a:cxn ang="0">
                    <a:pos x="csX0" y="csY0"/>
                  </a:cxn>
                  <a:cxn ang="0">
                    <a:pos x="csX1" y="csY1"/>
                  </a:cxn>
                  <a:cxn ang="0">
                    <a:pos x="csX2" y="csY2"/>
                  </a:cxn>
                  <a:cxn ang="0">
                    <a:pos x="csX3" y="csY3"/>
                  </a:cxn>
                </a:cxnLst>
                <a:rect l="l" t="t" r="r" b="b"/>
                <a:pathLst>
                  <a:path w="17264" h="55855">
                    <a:moveTo>
                      <a:pt x="17218" y="225"/>
                    </a:moveTo>
                    <a:cubicBezTo>
                      <a:pt x="13399" y="-2067"/>
                      <a:pt x="1568" y="13585"/>
                      <a:pt x="1568" y="27325"/>
                    </a:cubicBezTo>
                    <a:cubicBezTo>
                      <a:pt x="1568" y="41064"/>
                      <a:pt x="-2631" y="65112"/>
                      <a:pt x="2714" y="52132"/>
                    </a:cubicBezTo>
                    <a:cubicBezTo>
                      <a:pt x="8059" y="39152"/>
                      <a:pt x="17984" y="5949"/>
                      <a:pt x="17224" y="225"/>
                    </a:cubicBezTo>
                    <a:close/>
                  </a:path>
                </a:pathLst>
              </a:custGeom>
              <a:solidFill>
                <a:srgbClr val="DEBC9A"/>
              </a:solidFill>
              <a:ln w="612" cap="flat">
                <a:noFill/>
                <a:prstDash val="solid"/>
                <a:miter/>
              </a:ln>
            </p:spPr>
            <p:txBody>
              <a:bodyPr/>
              <a:lstStyle/>
              <a:p>
                <a:endParaRPr lang="en-US"/>
              </a:p>
            </p:txBody>
          </p:sp>
          <p:sp>
            <p:nvSpPr>
              <p:cNvPr id="1199" name="Freeform 790">
                <a:extLst>
                  <a:ext uri="{FF2B5EF4-FFF2-40B4-BE49-F238E27FC236}">
                    <a16:creationId xmlns:a16="http://schemas.microsoft.com/office/drawing/2014/main" id="{6E79FB6A-403E-17D1-A822-75C41C887E62}"/>
                  </a:ext>
                </a:extLst>
              </p:cNvPr>
              <p:cNvSpPr/>
              <p:nvPr/>
            </p:nvSpPr>
            <p:spPr>
              <a:xfrm>
                <a:off x="5028513" y="804087"/>
                <a:ext cx="146381" cy="85226"/>
              </a:xfrm>
              <a:custGeom>
                <a:avLst/>
                <a:gdLst>
                  <a:gd name="csX0" fmla="*/ 44353 w 46289"/>
                  <a:gd name="csY0" fmla="*/ 26951 h 26950"/>
                  <a:gd name="csX1" fmla="*/ 13807 w 46289"/>
                  <a:gd name="csY1" fmla="*/ 21987 h 26950"/>
                  <a:gd name="csX2" fmla="*/ 64 w 46289"/>
                  <a:gd name="csY2" fmla="*/ 20081 h 26950"/>
                  <a:gd name="csX3" fmla="*/ 20679 w 46289"/>
                  <a:gd name="csY3" fmla="*/ 231 h 26950"/>
                  <a:gd name="csX4" fmla="*/ 29843 w 46289"/>
                  <a:gd name="csY4" fmla="*/ 12445 h 26950"/>
                  <a:gd name="csX5" fmla="*/ 44353 w 46289"/>
                  <a:gd name="csY5" fmla="*/ 26951 h 26950"/>
                </a:gdLst>
                <a:ahLst/>
                <a:cxnLst>
                  <a:cxn ang="0">
                    <a:pos x="csX0" y="csY0"/>
                  </a:cxn>
                  <a:cxn ang="0">
                    <a:pos x="csX1" y="csY1"/>
                  </a:cxn>
                  <a:cxn ang="0">
                    <a:pos x="csX2" y="csY2"/>
                  </a:cxn>
                  <a:cxn ang="0">
                    <a:pos x="csX3" y="csY3"/>
                  </a:cxn>
                  <a:cxn ang="0">
                    <a:pos x="csX4" y="csY4"/>
                  </a:cxn>
                  <a:cxn ang="0">
                    <a:pos x="csX5" y="csY5"/>
                  </a:cxn>
                </a:cxnLst>
                <a:rect l="l" t="t" r="r" b="b"/>
                <a:pathLst>
                  <a:path w="46289" h="26950">
                    <a:moveTo>
                      <a:pt x="44353" y="26951"/>
                    </a:moveTo>
                    <a:cubicBezTo>
                      <a:pt x="39007" y="20461"/>
                      <a:pt x="22212" y="19701"/>
                      <a:pt x="13807" y="21987"/>
                    </a:cubicBezTo>
                    <a:cubicBezTo>
                      <a:pt x="5403" y="24279"/>
                      <a:pt x="1210" y="26951"/>
                      <a:pt x="64" y="20081"/>
                    </a:cubicBezTo>
                    <a:cubicBezTo>
                      <a:pt x="-1082" y="13211"/>
                      <a:pt x="13427" y="-2055"/>
                      <a:pt x="20679" y="231"/>
                    </a:cubicBezTo>
                    <a:cubicBezTo>
                      <a:pt x="27931" y="2523"/>
                      <a:pt x="21445" y="11299"/>
                      <a:pt x="29843" y="12445"/>
                    </a:cubicBezTo>
                    <a:cubicBezTo>
                      <a:pt x="38241" y="13591"/>
                      <a:pt x="51224" y="22753"/>
                      <a:pt x="44353" y="26951"/>
                    </a:cubicBezTo>
                    <a:close/>
                  </a:path>
                </a:pathLst>
              </a:custGeom>
              <a:solidFill>
                <a:srgbClr val="DEBC9A"/>
              </a:solidFill>
              <a:ln w="612" cap="flat">
                <a:noFill/>
                <a:prstDash val="solid"/>
                <a:miter/>
              </a:ln>
            </p:spPr>
            <p:txBody>
              <a:bodyPr/>
              <a:lstStyle/>
              <a:p>
                <a:endParaRPr lang="en-US"/>
              </a:p>
            </p:txBody>
          </p:sp>
          <p:sp>
            <p:nvSpPr>
              <p:cNvPr id="1200" name="Freeform 791">
                <a:extLst>
                  <a:ext uri="{FF2B5EF4-FFF2-40B4-BE49-F238E27FC236}">
                    <a16:creationId xmlns:a16="http://schemas.microsoft.com/office/drawing/2014/main" id="{482A449D-5FCB-BBC5-E9FA-9750F2D19790}"/>
                  </a:ext>
                </a:extLst>
              </p:cNvPr>
              <p:cNvSpPr/>
              <p:nvPr/>
            </p:nvSpPr>
            <p:spPr>
              <a:xfrm>
                <a:off x="5206364" y="878047"/>
                <a:ext cx="55547" cy="60209"/>
              </a:xfrm>
              <a:custGeom>
                <a:avLst/>
                <a:gdLst>
                  <a:gd name="csX0" fmla="*/ 1089 w 17566"/>
                  <a:gd name="csY0" fmla="*/ 11959 h 19039"/>
                  <a:gd name="csX1" fmla="*/ 7961 w 17566"/>
                  <a:gd name="csY1" fmla="*/ 511 h 19039"/>
                  <a:gd name="csX2" fmla="*/ 14066 w 17566"/>
                  <a:gd name="csY2" fmla="*/ 16923 h 19039"/>
                  <a:gd name="csX3" fmla="*/ 1089 w 17566"/>
                  <a:gd name="csY3" fmla="*/ 11959 h 19039"/>
                </a:gdLst>
                <a:ahLst/>
                <a:cxnLst>
                  <a:cxn ang="0">
                    <a:pos x="csX0" y="csY0"/>
                  </a:cxn>
                  <a:cxn ang="0">
                    <a:pos x="csX1" y="csY1"/>
                  </a:cxn>
                  <a:cxn ang="0">
                    <a:pos x="csX2" y="csY2"/>
                  </a:cxn>
                  <a:cxn ang="0">
                    <a:pos x="csX3" y="csY3"/>
                  </a:cxn>
                </a:cxnLst>
                <a:rect l="l" t="t" r="r" b="b"/>
                <a:pathLst>
                  <a:path w="17566" h="19039">
                    <a:moveTo>
                      <a:pt x="1089" y="11959"/>
                    </a:moveTo>
                    <a:cubicBezTo>
                      <a:pt x="-2343" y="6235"/>
                      <a:pt x="2996" y="-2161"/>
                      <a:pt x="7961" y="511"/>
                    </a:cubicBezTo>
                    <a:cubicBezTo>
                      <a:pt x="12926" y="3183"/>
                      <a:pt x="22851" y="15017"/>
                      <a:pt x="14066" y="16923"/>
                    </a:cubicBezTo>
                    <a:cubicBezTo>
                      <a:pt x="5288" y="18829"/>
                      <a:pt x="6815" y="22267"/>
                      <a:pt x="1089" y="11959"/>
                    </a:cubicBezTo>
                    <a:close/>
                  </a:path>
                </a:pathLst>
              </a:custGeom>
              <a:solidFill>
                <a:srgbClr val="DEBC9A"/>
              </a:solidFill>
              <a:ln w="612" cap="flat">
                <a:noFill/>
                <a:prstDash val="solid"/>
                <a:miter/>
              </a:ln>
            </p:spPr>
            <p:txBody>
              <a:bodyPr/>
              <a:lstStyle/>
              <a:p>
                <a:endParaRPr lang="en-US"/>
              </a:p>
            </p:txBody>
          </p:sp>
        </p:grpSp>
        <p:grpSp>
          <p:nvGrpSpPr>
            <p:cNvPr id="942" name="Group 941">
              <a:extLst>
                <a:ext uri="{FF2B5EF4-FFF2-40B4-BE49-F238E27FC236}">
                  <a16:creationId xmlns:a16="http://schemas.microsoft.com/office/drawing/2014/main" id="{AE2AADE9-F986-5482-2EB7-A880CBBF3257}"/>
                </a:ext>
              </a:extLst>
            </p:cNvPr>
            <p:cNvGrpSpPr/>
            <p:nvPr/>
          </p:nvGrpSpPr>
          <p:grpSpPr>
            <a:xfrm>
              <a:off x="9046708" y="2591516"/>
              <a:ext cx="438191" cy="98274"/>
              <a:chOff x="4422916" y="4120095"/>
              <a:chExt cx="2462864" cy="552352"/>
            </a:xfrm>
          </p:grpSpPr>
          <p:sp>
            <p:nvSpPr>
              <p:cNvPr id="1102" name="Freeform 793">
                <a:extLst>
                  <a:ext uri="{FF2B5EF4-FFF2-40B4-BE49-F238E27FC236}">
                    <a16:creationId xmlns:a16="http://schemas.microsoft.com/office/drawing/2014/main" id="{667D4EC8-FF9E-AEA2-4757-1668EC9A42E4}"/>
                  </a:ext>
                </a:extLst>
              </p:cNvPr>
              <p:cNvSpPr/>
              <p:nvPr/>
            </p:nvSpPr>
            <p:spPr>
              <a:xfrm>
                <a:off x="4792698" y="4417336"/>
                <a:ext cx="100024" cy="255111"/>
              </a:xfrm>
              <a:custGeom>
                <a:avLst/>
                <a:gdLst>
                  <a:gd name="csX0" fmla="*/ 2465 w 31629"/>
                  <a:gd name="csY0" fmla="*/ 79100 h 80671"/>
                  <a:gd name="csX1" fmla="*/ 7682 w 31629"/>
                  <a:gd name="csY1" fmla="*/ 79308 h 80671"/>
                  <a:gd name="csX2" fmla="*/ 2238 w 31629"/>
                  <a:gd name="csY2" fmla="*/ 75943 h 80671"/>
                  <a:gd name="csX3" fmla="*/ 2459 w 31629"/>
                  <a:gd name="csY3" fmla="*/ 79100 h 80671"/>
                  <a:gd name="csX4" fmla="*/ 320 w 31629"/>
                  <a:gd name="csY4" fmla="*/ 66230 h 80671"/>
                  <a:gd name="csX5" fmla="*/ 3415 w 31629"/>
                  <a:gd name="csY5" fmla="*/ 62504 h 80671"/>
                  <a:gd name="csX6" fmla="*/ 320 w 31629"/>
                  <a:gd name="csY6" fmla="*/ 66230 h 80671"/>
                  <a:gd name="csX7" fmla="*/ 9024 w 31629"/>
                  <a:gd name="csY7" fmla="*/ 66714 h 80671"/>
                  <a:gd name="csX8" fmla="*/ 15350 w 31629"/>
                  <a:gd name="csY8" fmla="*/ 66022 h 80671"/>
                  <a:gd name="csX9" fmla="*/ 8485 w 31629"/>
                  <a:gd name="csY9" fmla="*/ 65568 h 80671"/>
                  <a:gd name="csX10" fmla="*/ 9024 w 31629"/>
                  <a:gd name="csY10" fmla="*/ 66708 h 80671"/>
                  <a:gd name="csX11" fmla="*/ 8975 w 31629"/>
                  <a:gd name="csY11" fmla="*/ 52306 h 80671"/>
                  <a:gd name="csX12" fmla="*/ 11715 w 31629"/>
                  <a:gd name="csY12" fmla="*/ 54145 h 80671"/>
                  <a:gd name="csX13" fmla="*/ 10986 w 31629"/>
                  <a:gd name="csY13" fmla="*/ 47796 h 80671"/>
                  <a:gd name="csX14" fmla="*/ 8969 w 31629"/>
                  <a:gd name="csY14" fmla="*/ 52313 h 80671"/>
                  <a:gd name="csX15" fmla="*/ 20708 w 31629"/>
                  <a:gd name="csY15" fmla="*/ 61303 h 80671"/>
                  <a:gd name="csX16" fmla="*/ 20769 w 31629"/>
                  <a:gd name="csY16" fmla="*/ 61395 h 80671"/>
                  <a:gd name="csX17" fmla="*/ 23865 w 31629"/>
                  <a:gd name="csY17" fmla="*/ 57669 h 80671"/>
                  <a:gd name="csX18" fmla="*/ 20708 w 31629"/>
                  <a:gd name="csY18" fmla="*/ 61303 h 80671"/>
                  <a:gd name="csX19" fmla="*/ 19555 w 31629"/>
                  <a:gd name="csY19" fmla="*/ 55518 h 80671"/>
                  <a:gd name="csX20" fmla="*/ 25875 w 31629"/>
                  <a:gd name="csY20" fmla="*/ 54825 h 80671"/>
                  <a:gd name="csX21" fmla="*/ 19010 w 31629"/>
                  <a:gd name="csY21" fmla="*/ 54372 h 80671"/>
                  <a:gd name="csX22" fmla="*/ 19549 w 31629"/>
                  <a:gd name="csY22" fmla="*/ 55518 h 80671"/>
                  <a:gd name="csX23" fmla="*/ 13027 w 31629"/>
                  <a:gd name="csY23" fmla="*/ 28308 h 80671"/>
                  <a:gd name="csX24" fmla="*/ 14051 w 31629"/>
                  <a:gd name="csY24" fmla="*/ 29203 h 80671"/>
                  <a:gd name="csX25" fmla="*/ 18550 w 31629"/>
                  <a:gd name="csY25" fmla="*/ 17890 h 80671"/>
                  <a:gd name="csX26" fmla="*/ 13027 w 31629"/>
                  <a:gd name="csY26" fmla="*/ 28314 h 80671"/>
                  <a:gd name="csX27" fmla="*/ 22161 w 31629"/>
                  <a:gd name="csY27" fmla="*/ 40319 h 80671"/>
                  <a:gd name="csX28" fmla="*/ 24907 w 31629"/>
                  <a:gd name="csY28" fmla="*/ 42158 h 80671"/>
                  <a:gd name="csX29" fmla="*/ 24177 w 31629"/>
                  <a:gd name="csY29" fmla="*/ 35809 h 80671"/>
                  <a:gd name="csX30" fmla="*/ 22161 w 31629"/>
                  <a:gd name="csY30" fmla="*/ 40319 h 80671"/>
                  <a:gd name="csX31" fmla="*/ 25109 w 31629"/>
                  <a:gd name="csY31" fmla="*/ 34356 h 80671"/>
                  <a:gd name="csX32" fmla="*/ 31429 w 31629"/>
                  <a:gd name="csY32" fmla="*/ 33664 h 80671"/>
                  <a:gd name="csX33" fmla="*/ 24570 w 31629"/>
                  <a:gd name="csY33" fmla="*/ 33217 h 80671"/>
                  <a:gd name="csX34" fmla="*/ 25103 w 31629"/>
                  <a:gd name="csY34" fmla="*/ 34356 h 80671"/>
                  <a:gd name="csX35" fmla="*/ 24325 w 31629"/>
                  <a:gd name="csY35" fmla="*/ 27818 h 80671"/>
                  <a:gd name="csX36" fmla="*/ 24386 w 31629"/>
                  <a:gd name="csY36" fmla="*/ 27903 h 80671"/>
                  <a:gd name="csX37" fmla="*/ 27481 w 31629"/>
                  <a:gd name="csY37" fmla="*/ 24177 h 80671"/>
                  <a:gd name="csX38" fmla="*/ 24325 w 31629"/>
                  <a:gd name="csY38" fmla="*/ 27818 h 80671"/>
                  <a:gd name="csX39" fmla="*/ 21597 w 31629"/>
                  <a:gd name="csY39" fmla="*/ 4517 h 80671"/>
                  <a:gd name="csX40" fmla="*/ 24337 w 31629"/>
                  <a:gd name="csY40" fmla="*/ 6356 h 80671"/>
                  <a:gd name="csX41" fmla="*/ 23614 w 31629"/>
                  <a:gd name="csY41" fmla="*/ 1 h 80671"/>
                  <a:gd name="csX42" fmla="*/ 21597 w 31629"/>
                  <a:gd name="csY42" fmla="*/ 4517 h 80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1629" h="80671">
                    <a:moveTo>
                      <a:pt x="2465" y="79100"/>
                    </a:moveTo>
                    <a:cubicBezTo>
                      <a:pt x="3593" y="80779"/>
                      <a:pt x="6168" y="81490"/>
                      <a:pt x="7682" y="79308"/>
                    </a:cubicBezTo>
                    <a:cubicBezTo>
                      <a:pt x="8669" y="75202"/>
                      <a:pt x="3881" y="72640"/>
                      <a:pt x="2238" y="75943"/>
                    </a:cubicBezTo>
                    <a:cubicBezTo>
                      <a:pt x="1675" y="77077"/>
                      <a:pt x="1871" y="78223"/>
                      <a:pt x="2459" y="79100"/>
                    </a:cubicBezTo>
                    <a:close/>
                    <a:moveTo>
                      <a:pt x="320" y="66230"/>
                    </a:moveTo>
                    <a:cubicBezTo>
                      <a:pt x="3158" y="67762"/>
                      <a:pt x="4231" y="63895"/>
                      <a:pt x="3415" y="62504"/>
                    </a:cubicBezTo>
                    <a:cubicBezTo>
                      <a:pt x="2600" y="61107"/>
                      <a:pt x="-1096" y="64287"/>
                      <a:pt x="320" y="66230"/>
                    </a:cubicBezTo>
                    <a:close/>
                    <a:moveTo>
                      <a:pt x="9024" y="66714"/>
                    </a:moveTo>
                    <a:cubicBezTo>
                      <a:pt x="10563" y="69037"/>
                      <a:pt x="13953" y="68927"/>
                      <a:pt x="15350" y="66022"/>
                    </a:cubicBezTo>
                    <a:cubicBezTo>
                      <a:pt x="16944" y="62706"/>
                      <a:pt x="8497" y="63209"/>
                      <a:pt x="8485" y="65568"/>
                    </a:cubicBezTo>
                    <a:cubicBezTo>
                      <a:pt x="8620" y="65997"/>
                      <a:pt x="8804" y="66377"/>
                      <a:pt x="9024" y="66708"/>
                    </a:cubicBezTo>
                    <a:close/>
                    <a:moveTo>
                      <a:pt x="8975" y="52306"/>
                    </a:moveTo>
                    <a:cubicBezTo>
                      <a:pt x="9509" y="53164"/>
                      <a:pt x="10428" y="53869"/>
                      <a:pt x="11715" y="54145"/>
                    </a:cubicBezTo>
                    <a:cubicBezTo>
                      <a:pt x="15706" y="53471"/>
                      <a:pt x="14670" y="47710"/>
                      <a:pt x="10986" y="47796"/>
                    </a:cubicBezTo>
                    <a:cubicBezTo>
                      <a:pt x="8454" y="47851"/>
                      <a:pt x="7792" y="50425"/>
                      <a:pt x="8969" y="52313"/>
                    </a:cubicBezTo>
                    <a:close/>
                    <a:moveTo>
                      <a:pt x="20708" y="61303"/>
                    </a:moveTo>
                    <a:cubicBezTo>
                      <a:pt x="20708" y="61303"/>
                      <a:pt x="20751" y="61364"/>
                      <a:pt x="20769" y="61395"/>
                    </a:cubicBezTo>
                    <a:cubicBezTo>
                      <a:pt x="23607" y="62927"/>
                      <a:pt x="24674" y="59066"/>
                      <a:pt x="23865" y="57669"/>
                    </a:cubicBezTo>
                    <a:cubicBezTo>
                      <a:pt x="23062" y="56296"/>
                      <a:pt x="19470" y="59348"/>
                      <a:pt x="20708" y="61303"/>
                    </a:cubicBezTo>
                    <a:close/>
                    <a:moveTo>
                      <a:pt x="19555" y="55518"/>
                    </a:moveTo>
                    <a:cubicBezTo>
                      <a:pt x="21094" y="57840"/>
                      <a:pt x="24484" y="57724"/>
                      <a:pt x="25875" y="54825"/>
                    </a:cubicBezTo>
                    <a:cubicBezTo>
                      <a:pt x="27469" y="51510"/>
                      <a:pt x="19022" y="52012"/>
                      <a:pt x="19010" y="54372"/>
                    </a:cubicBezTo>
                    <a:cubicBezTo>
                      <a:pt x="19145" y="54801"/>
                      <a:pt x="19329" y="55181"/>
                      <a:pt x="19549" y="55518"/>
                    </a:cubicBezTo>
                    <a:close/>
                    <a:moveTo>
                      <a:pt x="13027" y="28308"/>
                    </a:moveTo>
                    <a:cubicBezTo>
                      <a:pt x="13297" y="28694"/>
                      <a:pt x="13640" y="29000"/>
                      <a:pt x="14051" y="29203"/>
                    </a:cubicBezTo>
                    <a:cubicBezTo>
                      <a:pt x="17870" y="27615"/>
                      <a:pt x="24288" y="19238"/>
                      <a:pt x="18550" y="17890"/>
                    </a:cubicBezTo>
                    <a:cubicBezTo>
                      <a:pt x="13444" y="16682"/>
                      <a:pt x="10851" y="25158"/>
                      <a:pt x="13027" y="28314"/>
                    </a:cubicBezTo>
                    <a:close/>
                    <a:moveTo>
                      <a:pt x="22161" y="40319"/>
                    </a:moveTo>
                    <a:cubicBezTo>
                      <a:pt x="22694" y="41177"/>
                      <a:pt x="23614" y="41888"/>
                      <a:pt x="24907" y="42158"/>
                    </a:cubicBezTo>
                    <a:cubicBezTo>
                      <a:pt x="28904" y="41490"/>
                      <a:pt x="27862" y="35723"/>
                      <a:pt x="24177" y="35809"/>
                    </a:cubicBezTo>
                    <a:cubicBezTo>
                      <a:pt x="21646" y="35864"/>
                      <a:pt x="20984" y="38438"/>
                      <a:pt x="22161" y="40319"/>
                    </a:cubicBezTo>
                    <a:close/>
                    <a:moveTo>
                      <a:pt x="25109" y="34356"/>
                    </a:moveTo>
                    <a:cubicBezTo>
                      <a:pt x="26648" y="36679"/>
                      <a:pt x="30038" y="36563"/>
                      <a:pt x="31429" y="33664"/>
                    </a:cubicBezTo>
                    <a:cubicBezTo>
                      <a:pt x="33023" y="30348"/>
                      <a:pt x="24582" y="30851"/>
                      <a:pt x="24570" y="33217"/>
                    </a:cubicBezTo>
                    <a:cubicBezTo>
                      <a:pt x="24705" y="33646"/>
                      <a:pt x="24882" y="34025"/>
                      <a:pt x="25103" y="34356"/>
                    </a:cubicBezTo>
                    <a:close/>
                    <a:moveTo>
                      <a:pt x="24325" y="27818"/>
                    </a:moveTo>
                    <a:cubicBezTo>
                      <a:pt x="24325" y="27818"/>
                      <a:pt x="24361" y="27873"/>
                      <a:pt x="24386" y="27903"/>
                    </a:cubicBezTo>
                    <a:cubicBezTo>
                      <a:pt x="27224" y="29435"/>
                      <a:pt x="28297" y="25568"/>
                      <a:pt x="27481" y="24177"/>
                    </a:cubicBezTo>
                    <a:cubicBezTo>
                      <a:pt x="26679" y="22805"/>
                      <a:pt x="23086" y="25863"/>
                      <a:pt x="24325" y="27818"/>
                    </a:cubicBezTo>
                    <a:close/>
                    <a:moveTo>
                      <a:pt x="21597" y="4517"/>
                    </a:moveTo>
                    <a:cubicBezTo>
                      <a:pt x="22130" y="5375"/>
                      <a:pt x="23043" y="6086"/>
                      <a:pt x="24337" y="6356"/>
                    </a:cubicBezTo>
                    <a:cubicBezTo>
                      <a:pt x="28327" y="5682"/>
                      <a:pt x="27298" y="-79"/>
                      <a:pt x="23614" y="1"/>
                    </a:cubicBezTo>
                    <a:cubicBezTo>
                      <a:pt x="21082" y="56"/>
                      <a:pt x="20420" y="2630"/>
                      <a:pt x="21597" y="4517"/>
                    </a:cubicBezTo>
                    <a:close/>
                  </a:path>
                </a:pathLst>
              </a:custGeom>
              <a:solidFill>
                <a:srgbClr val="DEBC9A"/>
              </a:solidFill>
              <a:ln w="612" cap="flat">
                <a:noFill/>
                <a:prstDash val="solid"/>
                <a:miter/>
              </a:ln>
            </p:spPr>
            <p:txBody>
              <a:bodyPr/>
              <a:lstStyle/>
              <a:p>
                <a:endParaRPr lang="en-US"/>
              </a:p>
            </p:txBody>
          </p:sp>
          <p:sp>
            <p:nvSpPr>
              <p:cNvPr id="1103" name="Freeform 794">
                <a:extLst>
                  <a:ext uri="{FF2B5EF4-FFF2-40B4-BE49-F238E27FC236}">
                    <a16:creationId xmlns:a16="http://schemas.microsoft.com/office/drawing/2014/main" id="{6729B37A-2C71-B44C-12F0-2E7E4E090E9F}"/>
                  </a:ext>
                </a:extLst>
              </p:cNvPr>
              <p:cNvSpPr/>
              <p:nvPr/>
            </p:nvSpPr>
            <p:spPr>
              <a:xfrm>
                <a:off x="4495224" y="4360823"/>
                <a:ext cx="133002" cy="234446"/>
              </a:xfrm>
              <a:custGeom>
                <a:avLst/>
                <a:gdLst>
                  <a:gd name="csX0" fmla="*/ 41847 w 42058"/>
                  <a:gd name="csY0" fmla="*/ 2275 h 74136"/>
                  <a:gd name="csX1" fmla="*/ 36833 w 42058"/>
                  <a:gd name="csY1" fmla="*/ 829 h 74136"/>
                  <a:gd name="csX2" fmla="*/ 41314 w 42058"/>
                  <a:gd name="csY2" fmla="*/ 5395 h 74136"/>
                  <a:gd name="csX3" fmla="*/ 41853 w 42058"/>
                  <a:gd name="csY3" fmla="*/ 2275 h 74136"/>
                  <a:gd name="csX4" fmla="*/ 40866 w 42058"/>
                  <a:gd name="csY4" fmla="*/ 15286 h 74136"/>
                  <a:gd name="csX5" fmla="*/ 36968 w 42058"/>
                  <a:gd name="csY5" fmla="*/ 18172 h 74136"/>
                  <a:gd name="csX6" fmla="*/ 40866 w 42058"/>
                  <a:gd name="csY6" fmla="*/ 15286 h 74136"/>
                  <a:gd name="csX7" fmla="*/ 32530 w 42058"/>
                  <a:gd name="csY7" fmla="*/ 12742 h 74136"/>
                  <a:gd name="csX8" fmla="*/ 26222 w 42058"/>
                  <a:gd name="csY8" fmla="*/ 11909 h 74136"/>
                  <a:gd name="csX9" fmla="*/ 32781 w 42058"/>
                  <a:gd name="csY9" fmla="*/ 13980 h 74136"/>
                  <a:gd name="csX10" fmla="*/ 32530 w 42058"/>
                  <a:gd name="csY10" fmla="*/ 12742 h 74136"/>
                  <a:gd name="csX11" fmla="*/ 29152 w 42058"/>
                  <a:gd name="csY11" fmla="*/ 26740 h 74136"/>
                  <a:gd name="csX12" fmla="*/ 26927 w 42058"/>
                  <a:gd name="csY12" fmla="*/ 24307 h 74136"/>
                  <a:gd name="csX13" fmla="*/ 26118 w 42058"/>
                  <a:gd name="csY13" fmla="*/ 30649 h 74136"/>
                  <a:gd name="csX14" fmla="*/ 29152 w 42058"/>
                  <a:gd name="csY14" fmla="*/ 26740 h 74136"/>
                  <a:gd name="csX15" fmla="*/ 19896 w 42058"/>
                  <a:gd name="csY15" fmla="*/ 15218 h 74136"/>
                  <a:gd name="csX16" fmla="*/ 19853 w 42058"/>
                  <a:gd name="csY16" fmla="*/ 15114 h 74136"/>
                  <a:gd name="csX17" fmla="*/ 15966 w 42058"/>
                  <a:gd name="csY17" fmla="*/ 18001 h 74136"/>
                  <a:gd name="csX18" fmla="*/ 19896 w 42058"/>
                  <a:gd name="csY18" fmla="*/ 15224 h 74136"/>
                  <a:gd name="csX19" fmla="*/ 19638 w 42058"/>
                  <a:gd name="csY19" fmla="*/ 21114 h 74136"/>
                  <a:gd name="csX20" fmla="*/ 13331 w 42058"/>
                  <a:gd name="csY20" fmla="*/ 20280 h 74136"/>
                  <a:gd name="csX21" fmla="*/ 19890 w 42058"/>
                  <a:gd name="csY21" fmla="*/ 22352 h 74136"/>
                  <a:gd name="csX22" fmla="*/ 19638 w 42058"/>
                  <a:gd name="csY22" fmla="*/ 21114 h 74136"/>
                  <a:gd name="csX23" fmla="*/ 19491 w 42058"/>
                  <a:gd name="csY23" fmla="*/ 49090 h 74136"/>
                  <a:gd name="csX24" fmla="*/ 18707 w 42058"/>
                  <a:gd name="csY24" fmla="*/ 47974 h 74136"/>
                  <a:gd name="csX25" fmla="*/ 11645 w 42058"/>
                  <a:gd name="csY25" fmla="*/ 57890 h 74136"/>
                  <a:gd name="csX26" fmla="*/ 19491 w 42058"/>
                  <a:gd name="csY26" fmla="*/ 49084 h 74136"/>
                  <a:gd name="csX27" fmla="*/ 13484 w 42058"/>
                  <a:gd name="csY27" fmla="*/ 35252 h 74136"/>
                  <a:gd name="csX28" fmla="*/ 11259 w 42058"/>
                  <a:gd name="csY28" fmla="*/ 32813 h 74136"/>
                  <a:gd name="csX29" fmla="*/ 10450 w 42058"/>
                  <a:gd name="csY29" fmla="*/ 39156 h 74136"/>
                  <a:gd name="csX30" fmla="*/ 13484 w 42058"/>
                  <a:gd name="csY30" fmla="*/ 35258 h 74136"/>
                  <a:gd name="csX31" fmla="*/ 9199 w 42058"/>
                  <a:gd name="csY31" fmla="*/ 40338 h 74136"/>
                  <a:gd name="csX32" fmla="*/ 2891 w 42058"/>
                  <a:gd name="csY32" fmla="*/ 39505 h 74136"/>
                  <a:gd name="csX33" fmla="*/ 9444 w 42058"/>
                  <a:gd name="csY33" fmla="*/ 41576 h 74136"/>
                  <a:gd name="csX34" fmla="*/ 9199 w 42058"/>
                  <a:gd name="csY34" fmla="*/ 40338 h 74136"/>
                  <a:gd name="csX35" fmla="*/ 8408 w 42058"/>
                  <a:gd name="csY35" fmla="*/ 46877 h 74136"/>
                  <a:gd name="csX36" fmla="*/ 8365 w 42058"/>
                  <a:gd name="csY36" fmla="*/ 46779 h 74136"/>
                  <a:gd name="csX37" fmla="*/ 4473 w 42058"/>
                  <a:gd name="csY37" fmla="*/ 49666 h 74136"/>
                  <a:gd name="csX38" fmla="*/ 8408 w 42058"/>
                  <a:gd name="csY38" fmla="*/ 46877 h 74136"/>
                  <a:gd name="csX39" fmla="*/ 5509 w 42058"/>
                  <a:gd name="csY39" fmla="*/ 70153 h 74136"/>
                  <a:gd name="csX40" fmla="*/ 3284 w 42058"/>
                  <a:gd name="csY40" fmla="*/ 67714 h 74136"/>
                  <a:gd name="csX41" fmla="*/ 2475 w 42058"/>
                  <a:gd name="csY41" fmla="*/ 74057 h 74136"/>
                  <a:gd name="csX42" fmla="*/ 5509 w 42058"/>
                  <a:gd name="csY42" fmla="*/ 70147 h 74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2058" h="74136">
                    <a:moveTo>
                      <a:pt x="41847" y="2275"/>
                    </a:moveTo>
                    <a:cubicBezTo>
                      <a:pt x="41148" y="375"/>
                      <a:pt x="38819" y="-930"/>
                      <a:pt x="36833" y="829"/>
                    </a:cubicBezTo>
                    <a:cubicBezTo>
                      <a:pt x="34896" y="4579"/>
                      <a:pt x="38935" y="8207"/>
                      <a:pt x="41314" y="5395"/>
                    </a:cubicBezTo>
                    <a:cubicBezTo>
                      <a:pt x="42135" y="4426"/>
                      <a:pt x="42215" y="3268"/>
                      <a:pt x="41853" y="2275"/>
                    </a:cubicBezTo>
                    <a:close/>
                    <a:moveTo>
                      <a:pt x="40866" y="15286"/>
                    </a:moveTo>
                    <a:cubicBezTo>
                      <a:pt x="38469" y="13122"/>
                      <a:pt x="36514" y="16622"/>
                      <a:pt x="36968" y="18172"/>
                    </a:cubicBezTo>
                    <a:cubicBezTo>
                      <a:pt x="37427" y="19723"/>
                      <a:pt x="41773" y="17516"/>
                      <a:pt x="40866" y="15286"/>
                    </a:cubicBezTo>
                    <a:close/>
                    <a:moveTo>
                      <a:pt x="32530" y="12742"/>
                    </a:moveTo>
                    <a:cubicBezTo>
                      <a:pt x="31585" y="10120"/>
                      <a:pt x="28269" y="9421"/>
                      <a:pt x="26222" y="11909"/>
                    </a:cubicBezTo>
                    <a:cubicBezTo>
                      <a:pt x="23886" y="14746"/>
                      <a:pt x="32211" y="16272"/>
                      <a:pt x="32781" y="13980"/>
                    </a:cubicBezTo>
                    <a:cubicBezTo>
                      <a:pt x="32756" y="13533"/>
                      <a:pt x="32658" y="13116"/>
                      <a:pt x="32530" y="12742"/>
                    </a:cubicBezTo>
                    <a:close/>
                    <a:moveTo>
                      <a:pt x="29152" y="26740"/>
                    </a:moveTo>
                    <a:cubicBezTo>
                      <a:pt x="28833" y="25784"/>
                      <a:pt x="28116" y="24871"/>
                      <a:pt x="26927" y="24307"/>
                    </a:cubicBezTo>
                    <a:cubicBezTo>
                      <a:pt x="22887" y="24006"/>
                      <a:pt x="22525" y="29853"/>
                      <a:pt x="26118" y="30649"/>
                    </a:cubicBezTo>
                    <a:cubicBezTo>
                      <a:pt x="28588" y="31201"/>
                      <a:pt x="29845" y="28854"/>
                      <a:pt x="29152" y="26740"/>
                    </a:cubicBezTo>
                    <a:close/>
                    <a:moveTo>
                      <a:pt x="19896" y="15218"/>
                    </a:moveTo>
                    <a:cubicBezTo>
                      <a:pt x="19896" y="15188"/>
                      <a:pt x="19871" y="15145"/>
                      <a:pt x="19853" y="15114"/>
                    </a:cubicBezTo>
                    <a:cubicBezTo>
                      <a:pt x="17462" y="12951"/>
                      <a:pt x="15507" y="16450"/>
                      <a:pt x="15966" y="18001"/>
                    </a:cubicBezTo>
                    <a:cubicBezTo>
                      <a:pt x="16420" y="19527"/>
                      <a:pt x="20637" y="17412"/>
                      <a:pt x="19896" y="15224"/>
                    </a:cubicBezTo>
                    <a:close/>
                    <a:moveTo>
                      <a:pt x="19638" y="21114"/>
                    </a:moveTo>
                    <a:cubicBezTo>
                      <a:pt x="18694" y="18491"/>
                      <a:pt x="15378" y="17792"/>
                      <a:pt x="13331" y="20280"/>
                    </a:cubicBezTo>
                    <a:cubicBezTo>
                      <a:pt x="10995" y="23118"/>
                      <a:pt x="19313" y="24644"/>
                      <a:pt x="19890" y="22352"/>
                    </a:cubicBezTo>
                    <a:cubicBezTo>
                      <a:pt x="19865" y="21904"/>
                      <a:pt x="19773" y="21488"/>
                      <a:pt x="19638" y="21114"/>
                    </a:cubicBezTo>
                    <a:close/>
                    <a:moveTo>
                      <a:pt x="19491" y="49090"/>
                    </a:moveTo>
                    <a:cubicBezTo>
                      <a:pt x="19320" y="48649"/>
                      <a:pt x="19062" y="48269"/>
                      <a:pt x="18707" y="47974"/>
                    </a:cubicBezTo>
                    <a:cubicBezTo>
                      <a:pt x="14618" y="48612"/>
                      <a:pt x="6392" y="55212"/>
                      <a:pt x="11645" y="57890"/>
                    </a:cubicBezTo>
                    <a:cubicBezTo>
                      <a:pt x="16316" y="60274"/>
                      <a:pt x="20852" y="52669"/>
                      <a:pt x="19491" y="49084"/>
                    </a:cubicBezTo>
                    <a:close/>
                    <a:moveTo>
                      <a:pt x="13484" y="35252"/>
                    </a:moveTo>
                    <a:cubicBezTo>
                      <a:pt x="13171" y="34290"/>
                      <a:pt x="12448" y="33383"/>
                      <a:pt x="11259" y="32813"/>
                    </a:cubicBezTo>
                    <a:cubicBezTo>
                      <a:pt x="7219" y="32513"/>
                      <a:pt x="6857" y="38359"/>
                      <a:pt x="10450" y="39156"/>
                    </a:cubicBezTo>
                    <a:cubicBezTo>
                      <a:pt x="12926" y="39707"/>
                      <a:pt x="14177" y="37360"/>
                      <a:pt x="13484" y="35258"/>
                    </a:cubicBezTo>
                    <a:close/>
                    <a:moveTo>
                      <a:pt x="9199" y="40338"/>
                    </a:moveTo>
                    <a:cubicBezTo>
                      <a:pt x="8255" y="37716"/>
                      <a:pt x="4939" y="37023"/>
                      <a:pt x="2891" y="39505"/>
                    </a:cubicBezTo>
                    <a:cubicBezTo>
                      <a:pt x="550" y="42349"/>
                      <a:pt x="8868" y="43862"/>
                      <a:pt x="9444" y="41576"/>
                    </a:cubicBezTo>
                    <a:cubicBezTo>
                      <a:pt x="9420" y="41129"/>
                      <a:pt x="9334" y="40718"/>
                      <a:pt x="9199" y="40338"/>
                    </a:cubicBezTo>
                    <a:close/>
                    <a:moveTo>
                      <a:pt x="8408" y="46877"/>
                    </a:moveTo>
                    <a:cubicBezTo>
                      <a:pt x="8408" y="46847"/>
                      <a:pt x="8384" y="46810"/>
                      <a:pt x="8365" y="46779"/>
                    </a:cubicBezTo>
                    <a:cubicBezTo>
                      <a:pt x="5969" y="44616"/>
                      <a:pt x="4013" y="48115"/>
                      <a:pt x="4473" y="49666"/>
                    </a:cubicBezTo>
                    <a:cubicBezTo>
                      <a:pt x="4926" y="51192"/>
                      <a:pt x="9144" y="49071"/>
                      <a:pt x="8408" y="46877"/>
                    </a:cubicBezTo>
                    <a:close/>
                    <a:moveTo>
                      <a:pt x="5509" y="70153"/>
                    </a:moveTo>
                    <a:cubicBezTo>
                      <a:pt x="5190" y="69191"/>
                      <a:pt x="4479" y="68284"/>
                      <a:pt x="3284" y="67714"/>
                    </a:cubicBezTo>
                    <a:cubicBezTo>
                      <a:pt x="-750" y="67413"/>
                      <a:pt x="-1124" y="73260"/>
                      <a:pt x="2475" y="74057"/>
                    </a:cubicBezTo>
                    <a:cubicBezTo>
                      <a:pt x="4945" y="74602"/>
                      <a:pt x="6201" y="72261"/>
                      <a:pt x="5509" y="70147"/>
                    </a:cubicBezTo>
                    <a:close/>
                  </a:path>
                </a:pathLst>
              </a:custGeom>
              <a:solidFill>
                <a:srgbClr val="DEBC9A"/>
              </a:solidFill>
              <a:ln w="612" cap="flat">
                <a:noFill/>
                <a:prstDash val="solid"/>
                <a:miter/>
              </a:ln>
            </p:spPr>
            <p:txBody>
              <a:bodyPr/>
              <a:lstStyle/>
              <a:p>
                <a:endParaRPr lang="en-US"/>
              </a:p>
            </p:txBody>
          </p:sp>
          <p:sp>
            <p:nvSpPr>
              <p:cNvPr id="1104" name="Freeform 795">
                <a:extLst>
                  <a:ext uri="{FF2B5EF4-FFF2-40B4-BE49-F238E27FC236}">
                    <a16:creationId xmlns:a16="http://schemas.microsoft.com/office/drawing/2014/main" id="{0DA6279B-39FF-4F9C-83DA-83F09A7283F1}"/>
                  </a:ext>
                </a:extLst>
              </p:cNvPr>
              <p:cNvSpPr/>
              <p:nvPr/>
            </p:nvSpPr>
            <p:spPr>
              <a:xfrm>
                <a:off x="4487156" y="4568612"/>
                <a:ext cx="53100" cy="74528"/>
              </a:xfrm>
              <a:custGeom>
                <a:avLst/>
                <a:gdLst>
                  <a:gd name="csX0" fmla="*/ 0 w 16792"/>
                  <a:gd name="csY0" fmla="*/ 12904 h 23567"/>
                  <a:gd name="csX1" fmla="*/ 10261 w 16792"/>
                  <a:gd name="csY1" fmla="*/ 488 h 23567"/>
                  <a:gd name="csX2" fmla="*/ 14577 w 16792"/>
                  <a:gd name="csY2" fmla="*/ 20460 h 23567"/>
                  <a:gd name="csX3" fmla="*/ 0 w 16792"/>
                  <a:gd name="csY3" fmla="*/ 12904 h 23567"/>
                </a:gdLst>
                <a:ahLst/>
                <a:cxnLst>
                  <a:cxn ang="0">
                    <a:pos x="csX0" y="csY0"/>
                  </a:cxn>
                  <a:cxn ang="0">
                    <a:pos x="csX1" y="csY1"/>
                  </a:cxn>
                  <a:cxn ang="0">
                    <a:pos x="csX2" y="csY2"/>
                  </a:cxn>
                  <a:cxn ang="0">
                    <a:pos x="csX3" y="csY3"/>
                  </a:cxn>
                </a:cxnLst>
                <a:rect l="l" t="t" r="r" b="b"/>
                <a:pathLst>
                  <a:path w="16792" h="23567">
                    <a:moveTo>
                      <a:pt x="0" y="12904"/>
                    </a:moveTo>
                    <a:cubicBezTo>
                      <a:pt x="0" y="5078"/>
                      <a:pt x="6210" y="-1939"/>
                      <a:pt x="10261" y="488"/>
                    </a:cubicBezTo>
                    <a:cubicBezTo>
                      <a:pt x="14307" y="2921"/>
                      <a:pt x="19977" y="11556"/>
                      <a:pt x="14577" y="20460"/>
                    </a:cubicBezTo>
                    <a:cubicBezTo>
                      <a:pt x="9176" y="29365"/>
                      <a:pt x="539" y="16685"/>
                      <a:pt x="0" y="12904"/>
                    </a:cubicBezTo>
                    <a:close/>
                  </a:path>
                </a:pathLst>
              </a:custGeom>
              <a:solidFill>
                <a:srgbClr val="DEBC9A"/>
              </a:solidFill>
              <a:ln w="612" cap="flat">
                <a:noFill/>
                <a:prstDash val="solid"/>
                <a:miter/>
              </a:ln>
            </p:spPr>
            <p:txBody>
              <a:bodyPr/>
              <a:lstStyle/>
              <a:p>
                <a:endParaRPr lang="en-US"/>
              </a:p>
            </p:txBody>
          </p:sp>
          <p:sp>
            <p:nvSpPr>
              <p:cNvPr id="1105" name="Freeform 796">
                <a:extLst>
                  <a:ext uri="{FF2B5EF4-FFF2-40B4-BE49-F238E27FC236}">
                    <a16:creationId xmlns:a16="http://schemas.microsoft.com/office/drawing/2014/main" id="{37546B13-5B17-3874-B83B-D838C5CE6DCB}"/>
                  </a:ext>
                </a:extLst>
              </p:cNvPr>
              <p:cNvSpPr/>
              <p:nvPr/>
            </p:nvSpPr>
            <p:spPr>
              <a:xfrm>
                <a:off x="4551907" y="4512219"/>
                <a:ext cx="43146" cy="43070"/>
              </a:xfrm>
              <a:custGeom>
                <a:avLst/>
                <a:gdLst>
                  <a:gd name="csX0" fmla="*/ 40 w 13643"/>
                  <a:gd name="csY0" fmla="*/ 12926 h 13620"/>
                  <a:gd name="csX1" fmla="*/ 13269 w 13643"/>
                  <a:gd name="csY1" fmla="*/ 240 h 13620"/>
                  <a:gd name="csX2" fmla="*/ 40 w 13643"/>
                  <a:gd name="csY2" fmla="*/ 12926 h 13620"/>
                </a:gdLst>
                <a:ahLst/>
                <a:cxnLst>
                  <a:cxn ang="0">
                    <a:pos x="csX0" y="csY0"/>
                  </a:cxn>
                  <a:cxn ang="0">
                    <a:pos x="csX1" y="csY1"/>
                  </a:cxn>
                  <a:cxn ang="0">
                    <a:pos x="csX2" y="csY2"/>
                  </a:cxn>
                </a:cxnLst>
                <a:rect l="l" t="t" r="r" b="b"/>
                <a:pathLst>
                  <a:path w="13643" h="13620">
                    <a:moveTo>
                      <a:pt x="40" y="12926"/>
                    </a:moveTo>
                    <a:cubicBezTo>
                      <a:pt x="-769" y="8072"/>
                      <a:pt x="10835" y="-1648"/>
                      <a:pt x="13269" y="240"/>
                    </a:cubicBezTo>
                    <a:cubicBezTo>
                      <a:pt x="15702" y="2128"/>
                      <a:pt x="5711" y="16970"/>
                      <a:pt x="40" y="12926"/>
                    </a:cubicBezTo>
                    <a:close/>
                  </a:path>
                </a:pathLst>
              </a:custGeom>
              <a:solidFill>
                <a:srgbClr val="DEBC9A"/>
              </a:solidFill>
              <a:ln w="612" cap="flat">
                <a:noFill/>
                <a:prstDash val="solid"/>
                <a:miter/>
              </a:ln>
            </p:spPr>
            <p:txBody>
              <a:bodyPr/>
              <a:lstStyle/>
              <a:p>
                <a:endParaRPr lang="en-US"/>
              </a:p>
            </p:txBody>
          </p:sp>
          <p:grpSp>
            <p:nvGrpSpPr>
              <p:cNvPr id="1106" name="Group 1105">
                <a:extLst>
                  <a:ext uri="{FF2B5EF4-FFF2-40B4-BE49-F238E27FC236}">
                    <a16:creationId xmlns:a16="http://schemas.microsoft.com/office/drawing/2014/main" id="{8803202F-2C01-16CC-CD65-39E0556CD2F9}"/>
                  </a:ext>
                </a:extLst>
              </p:cNvPr>
              <p:cNvGrpSpPr/>
              <p:nvPr/>
            </p:nvGrpSpPr>
            <p:grpSpPr>
              <a:xfrm>
                <a:off x="4422916" y="4120095"/>
                <a:ext cx="2462864" cy="392244"/>
                <a:chOff x="6724555" y="3621943"/>
                <a:chExt cx="962436" cy="153282"/>
              </a:xfrm>
              <a:solidFill>
                <a:schemeClr val="accent2">
                  <a:lumMod val="40000"/>
                  <a:lumOff val="60000"/>
                </a:schemeClr>
              </a:solidFill>
            </p:grpSpPr>
            <p:sp>
              <p:nvSpPr>
                <p:cNvPr id="1107" name="Freeform 798">
                  <a:extLst>
                    <a:ext uri="{FF2B5EF4-FFF2-40B4-BE49-F238E27FC236}">
                      <a16:creationId xmlns:a16="http://schemas.microsoft.com/office/drawing/2014/main" id="{690F977C-0893-E0FE-418D-B91356D84FF0}"/>
                    </a:ext>
                  </a:extLst>
                </p:cNvPr>
                <p:cNvSpPr/>
                <p:nvPr/>
              </p:nvSpPr>
              <p:spPr>
                <a:xfrm>
                  <a:off x="7373905" y="3653190"/>
                  <a:ext cx="102343" cy="31023"/>
                </a:xfrm>
                <a:custGeom>
                  <a:avLst/>
                  <a:gdLst>
                    <a:gd name="csX0" fmla="*/ 81742 w 82816"/>
                    <a:gd name="csY0" fmla="*/ 20074 h 25104"/>
                    <a:gd name="csX1" fmla="*/ 80976 w 82816"/>
                    <a:gd name="csY1" fmla="*/ 14914 h 25104"/>
                    <a:gd name="csX2" fmla="*/ 78677 w 82816"/>
                    <a:gd name="csY2" fmla="*/ 20883 h 25104"/>
                    <a:gd name="csX3" fmla="*/ 81742 w 82816"/>
                    <a:gd name="csY3" fmla="*/ 20074 h 25104"/>
                    <a:gd name="csX4" fmla="*/ 69488 w 82816"/>
                    <a:gd name="csY4" fmla="*/ 24572 h 25104"/>
                    <a:gd name="csX5" fmla="*/ 65246 w 82816"/>
                    <a:gd name="csY5" fmla="*/ 22225 h 25104"/>
                    <a:gd name="csX6" fmla="*/ 69488 w 82816"/>
                    <a:gd name="csY6" fmla="*/ 24572 h 25104"/>
                    <a:gd name="csX7" fmla="*/ 68348 w 82816"/>
                    <a:gd name="csY7" fmla="*/ 15937 h 25104"/>
                    <a:gd name="csX8" fmla="*/ 66491 w 82816"/>
                    <a:gd name="csY8" fmla="*/ 9858 h 25104"/>
                    <a:gd name="csX9" fmla="*/ 67324 w 82816"/>
                    <a:gd name="csY9" fmla="*/ 16678 h 25104"/>
                    <a:gd name="csX10" fmla="*/ 68348 w 82816"/>
                    <a:gd name="csY10" fmla="*/ 15937 h 25104"/>
                    <a:gd name="csX11" fmla="*/ 54206 w 82816"/>
                    <a:gd name="csY11" fmla="*/ 18670 h 25104"/>
                    <a:gd name="csX12" fmla="*/ 55500 w 82816"/>
                    <a:gd name="csY12" fmla="*/ 15630 h 25104"/>
                    <a:gd name="csX13" fmla="*/ 49394 w 82816"/>
                    <a:gd name="csY13" fmla="*/ 17524 h 25104"/>
                    <a:gd name="csX14" fmla="*/ 54212 w 82816"/>
                    <a:gd name="csY14" fmla="*/ 18664 h 25104"/>
                    <a:gd name="csX15" fmla="*/ 60857 w 82816"/>
                    <a:gd name="csY15" fmla="*/ 5470 h 25104"/>
                    <a:gd name="csX16" fmla="*/ 60937 w 82816"/>
                    <a:gd name="csY16" fmla="*/ 5390 h 25104"/>
                    <a:gd name="csX17" fmla="*/ 56701 w 82816"/>
                    <a:gd name="csY17" fmla="*/ 3043 h 25104"/>
                    <a:gd name="csX18" fmla="*/ 60857 w 82816"/>
                    <a:gd name="csY18" fmla="*/ 5470 h 25104"/>
                    <a:gd name="csX19" fmla="*/ 55383 w 82816"/>
                    <a:gd name="csY19" fmla="*/ 7676 h 25104"/>
                    <a:gd name="csX20" fmla="*/ 53526 w 82816"/>
                    <a:gd name="csY20" fmla="*/ 1596 h 25104"/>
                    <a:gd name="csX21" fmla="*/ 54360 w 82816"/>
                    <a:gd name="csY21" fmla="*/ 8424 h 25104"/>
                    <a:gd name="csX22" fmla="*/ 55383 w 82816"/>
                    <a:gd name="csY22" fmla="*/ 7682 h 25104"/>
                    <a:gd name="csX23" fmla="*/ 29858 w 82816"/>
                    <a:gd name="csY23" fmla="*/ 19154 h 25104"/>
                    <a:gd name="csX24" fmla="*/ 30545 w 82816"/>
                    <a:gd name="csY24" fmla="*/ 17984 h 25104"/>
                    <a:gd name="csX25" fmla="*/ 18585 w 82816"/>
                    <a:gd name="csY25" fmla="*/ 15673 h 25104"/>
                    <a:gd name="csX26" fmla="*/ 29858 w 82816"/>
                    <a:gd name="csY26" fmla="*/ 19160 h 25104"/>
                    <a:gd name="csX27" fmla="*/ 39967 w 82816"/>
                    <a:gd name="csY27" fmla="*/ 7946 h 25104"/>
                    <a:gd name="csX28" fmla="*/ 41260 w 82816"/>
                    <a:gd name="csY28" fmla="*/ 4906 h 25104"/>
                    <a:gd name="csX29" fmla="*/ 35155 w 82816"/>
                    <a:gd name="csY29" fmla="*/ 6799 h 25104"/>
                    <a:gd name="csX30" fmla="*/ 39960 w 82816"/>
                    <a:gd name="csY30" fmla="*/ 7939 h 25104"/>
                    <a:gd name="csX31" fmla="*/ 33555 w 82816"/>
                    <a:gd name="csY31" fmla="*/ 6156 h 25104"/>
                    <a:gd name="csX32" fmla="*/ 31697 w 82816"/>
                    <a:gd name="csY32" fmla="*/ 77 h 25104"/>
                    <a:gd name="csX33" fmla="*/ 32531 w 82816"/>
                    <a:gd name="csY33" fmla="*/ 6898 h 25104"/>
                    <a:gd name="csX34" fmla="*/ 33555 w 82816"/>
                    <a:gd name="csY34" fmla="*/ 6162 h 25104"/>
                    <a:gd name="csX35" fmla="*/ 27278 w 82816"/>
                    <a:gd name="csY35" fmla="*/ 8148 h 25104"/>
                    <a:gd name="csX36" fmla="*/ 27351 w 82816"/>
                    <a:gd name="csY36" fmla="*/ 8068 h 25104"/>
                    <a:gd name="csX37" fmla="*/ 23109 w 82816"/>
                    <a:gd name="csY37" fmla="*/ 5721 h 25104"/>
                    <a:gd name="csX38" fmla="*/ 27272 w 82816"/>
                    <a:gd name="csY38" fmla="*/ 8148 h 25104"/>
                    <a:gd name="csX39" fmla="*/ 4885 w 82816"/>
                    <a:gd name="csY39" fmla="*/ 15159 h 25104"/>
                    <a:gd name="csX40" fmla="*/ 6185 w 82816"/>
                    <a:gd name="csY40" fmla="*/ 12125 h 25104"/>
                    <a:gd name="csX41" fmla="*/ 73 w 82816"/>
                    <a:gd name="csY41" fmla="*/ 14019 h 25104"/>
                    <a:gd name="csX42" fmla="*/ 4885 w 82816"/>
                    <a:gd name="csY42" fmla="*/ 15159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816" h="25104">
                      <a:moveTo>
                        <a:pt x="81742" y="20074"/>
                      </a:moveTo>
                      <a:cubicBezTo>
                        <a:pt x="83182" y="18652"/>
                        <a:pt x="83403" y="15992"/>
                        <a:pt x="80976" y="14914"/>
                      </a:cubicBezTo>
                      <a:cubicBezTo>
                        <a:pt x="76758" y="14705"/>
                        <a:pt x="75128" y="19884"/>
                        <a:pt x="78677" y="20883"/>
                      </a:cubicBezTo>
                      <a:cubicBezTo>
                        <a:pt x="79897" y="21226"/>
                        <a:pt x="80988" y="20815"/>
                        <a:pt x="81742" y="20074"/>
                      </a:cubicBezTo>
                      <a:close/>
                      <a:moveTo>
                        <a:pt x="69488" y="24572"/>
                      </a:moveTo>
                      <a:cubicBezTo>
                        <a:pt x="70469" y="21495"/>
                        <a:pt x="66472" y="21164"/>
                        <a:pt x="65246" y="22225"/>
                      </a:cubicBezTo>
                      <a:cubicBezTo>
                        <a:pt x="64026" y="23285"/>
                        <a:pt x="67839" y="26324"/>
                        <a:pt x="69488" y="24572"/>
                      </a:cubicBezTo>
                      <a:close/>
                      <a:moveTo>
                        <a:pt x="68348" y="15937"/>
                      </a:moveTo>
                      <a:cubicBezTo>
                        <a:pt x="70340" y="13994"/>
                        <a:pt x="69605" y="10685"/>
                        <a:pt x="66491" y="9858"/>
                      </a:cubicBezTo>
                      <a:cubicBezTo>
                        <a:pt x="62935" y="8908"/>
                        <a:pt x="65007" y="17107"/>
                        <a:pt x="67324" y="16678"/>
                      </a:cubicBezTo>
                      <a:cubicBezTo>
                        <a:pt x="67723" y="16470"/>
                        <a:pt x="68060" y="16213"/>
                        <a:pt x="68348" y="15937"/>
                      </a:cubicBezTo>
                      <a:close/>
                      <a:moveTo>
                        <a:pt x="54206" y="18670"/>
                      </a:moveTo>
                      <a:cubicBezTo>
                        <a:pt x="54948" y="17984"/>
                        <a:pt x="55475" y="16954"/>
                        <a:pt x="55500" y="15630"/>
                      </a:cubicBezTo>
                      <a:cubicBezTo>
                        <a:pt x="54096" y="11831"/>
                        <a:pt x="48628" y="13927"/>
                        <a:pt x="49394" y="17524"/>
                      </a:cubicBezTo>
                      <a:cubicBezTo>
                        <a:pt x="49922" y="20006"/>
                        <a:pt x="52576" y="20172"/>
                        <a:pt x="54212" y="18664"/>
                      </a:cubicBezTo>
                      <a:close/>
                      <a:moveTo>
                        <a:pt x="60857" y="5470"/>
                      </a:moveTo>
                      <a:cubicBezTo>
                        <a:pt x="60857" y="5470"/>
                        <a:pt x="60913" y="5421"/>
                        <a:pt x="60937" y="5390"/>
                      </a:cubicBezTo>
                      <a:cubicBezTo>
                        <a:pt x="61912" y="2314"/>
                        <a:pt x="57921" y="1989"/>
                        <a:pt x="56701" y="3043"/>
                      </a:cubicBezTo>
                      <a:cubicBezTo>
                        <a:pt x="55500" y="4085"/>
                        <a:pt x="59172" y="7045"/>
                        <a:pt x="60857" y="5470"/>
                      </a:cubicBezTo>
                      <a:close/>
                      <a:moveTo>
                        <a:pt x="55383" y="7676"/>
                      </a:moveTo>
                      <a:cubicBezTo>
                        <a:pt x="57376" y="5733"/>
                        <a:pt x="56640" y="2424"/>
                        <a:pt x="53526" y="1596"/>
                      </a:cubicBezTo>
                      <a:cubicBezTo>
                        <a:pt x="49971" y="647"/>
                        <a:pt x="52036" y="8846"/>
                        <a:pt x="54360" y="8424"/>
                      </a:cubicBezTo>
                      <a:cubicBezTo>
                        <a:pt x="54758" y="8209"/>
                        <a:pt x="55101" y="7958"/>
                        <a:pt x="55383" y="7682"/>
                      </a:cubicBezTo>
                      <a:close/>
                      <a:moveTo>
                        <a:pt x="29858" y="19154"/>
                      </a:moveTo>
                      <a:cubicBezTo>
                        <a:pt x="30189" y="18817"/>
                        <a:pt x="30429" y="18425"/>
                        <a:pt x="30545" y="17984"/>
                      </a:cubicBezTo>
                      <a:cubicBezTo>
                        <a:pt x="28271" y="14527"/>
                        <a:pt x="18849" y="9784"/>
                        <a:pt x="18585" y="15673"/>
                      </a:cubicBezTo>
                      <a:cubicBezTo>
                        <a:pt x="18352" y="20919"/>
                        <a:pt x="27161" y="21881"/>
                        <a:pt x="29858" y="19160"/>
                      </a:cubicBezTo>
                      <a:close/>
                      <a:moveTo>
                        <a:pt x="39967" y="7946"/>
                      </a:moveTo>
                      <a:cubicBezTo>
                        <a:pt x="40708" y="7259"/>
                        <a:pt x="41242" y="6223"/>
                        <a:pt x="41260" y="4906"/>
                      </a:cubicBezTo>
                      <a:cubicBezTo>
                        <a:pt x="39856" y="1106"/>
                        <a:pt x="34388" y="3196"/>
                        <a:pt x="35155" y="6799"/>
                      </a:cubicBezTo>
                      <a:cubicBezTo>
                        <a:pt x="35682" y="9275"/>
                        <a:pt x="38330" y="9447"/>
                        <a:pt x="39960" y="7939"/>
                      </a:cubicBezTo>
                      <a:close/>
                      <a:moveTo>
                        <a:pt x="33555" y="6156"/>
                      </a:moveTo>
                      <a:cubicBezTo>
                        <a:pt x="35547" y="4213"/>
                        <a:pt x="34811" y="904"/>
                        <a:pt x="31697" y="77"/>
                      </a:cubicBezTo>
                      <a:cubicBezTo>
                        <a:pt x="28142" y="-873"/>
                        <a:pt x="30208" y="7327"/>
                        <a:pt x="32531" y="6898"/>
                      </a:cubicBezTo>
                      <a:cubicBezTo>
                        <a:pt x="32929" y="6689"/>
                        <a:pt x="33267" y="6438"/>
                        <a:pt x="33555" y="6162"/>
                      </a:cubicBezTo>
                      <a:close/>
                      <a:moveTo>
                        <a:pt x="27278" y="8148"/>
                      </a:moveTo>
                      <a:cubicBezTo>
                        <a:pt x="27278" y="8148"/>
                        <a:pt x="27327" y="8099"/>
                        <a:pt x="27351" y="8068"/>
                      </a:cubicBezTo>
                      <a:cubicBezTo>
                        <a:pt x="28326" y="4992"/>
                        <a:pt x="24329" y="4661"/>
                        <a:pt x="23109" y="5721"/>
                      </a:cubicBezTo>
                      <a:cubicBezTo>
                        <a:pt x="21908" y="6763"/>
                        <a:pt x="25586" y="9723"/>
                        <a:pt x="27272" y="8148"/>
                      </a:cubicBezTo>
                      <a:close/>
                      <a:moveTo>
                        <a:pt x="4885" y="15159"/>
                      </a:moveTo>
                      <a:cubicBezTo>
                        <a:pt x="5627" y="14478"/>
                        <a:pt x="6160" y="13449"/>
                        <a:pt x="6185" y="12125"/>
                      </a:cubicBezTo>
                      <a:cubicBezTo>
                        <a:pt x="4781" y="8326"/>
                        <a:pt x="-693" y="10415"/>
                        <a:pt x="73" y="14019"/>
                      </a:cubicBezTo>
                      <a:cubicBezTo>
                        <a:pt x="600" y="16495"/>
                        <a:pt x="3255" y="16666"/>
                        <a:pt x="4885" y="15159"/>
                      </a:cubicBezTo>
                      <a:close/>
                    </a:path>
                  </a:pathLst>
                </a:custGeom>
                <a:grpFill/>
                <a:ln w="612" cap="flat">
                  <a:noFill/>
                  <a:prstDash val="solid"/>
                  <a:miter/>
                </a:ln>
              </p:spPr>
              <p:txBody>
                <a:bodyPr/>
                <a:lstStyle/>
                <a:p>
                  <a:endParaRPr lang="en-US"/>
                </a:p>
              </p:txBody>
            </p:sp>
            <p:sp>
              <p:nvSpPr>
                <p:cNvPr id="1108" name="Freeform 799">
                  <a:extLst>
                    <a:ext uri="{FF2B5EF4-FFF2-40B4-BE49-F238E27FC236}">
                      <a16:creationId xmlns:a16="http://schemas.microsoft.com/office/drawing/2014/main" id="{3CE0EEFE-9FA7-2027-1055-9BF802B4D634}"/>
                    </a:ext>
                  </a:extLst>
                </p:cNvPr>
                <p:cNvSpPr/>
                <p:nvPr/>
              </p:nvSpPr>
              <p:spPr>
                <a:xfrm>
                  <a:off x="7231194" y="3637109"/>
                  <a:ext cx="123555" cy="33945"/>
                </a:xfrm>
                <a:custGeom>
                  <a:avLst/>
                  <a:gdLst>
                    <a:gd name="csX0" fmla="*/ 920 w 99981"/>
                    <a:gd name="csY0" fmla="*/ 17638 h 27468"/>
                    <a:gd name="csX1" fmla="*/ 2667 w 99981"/>
                    <a:gd name="csY1" fmla="*/ 11577 h 27468"/>
                    <a:gd name="csX2" fmla="*/ 4463 w 99981"/>
                    <a:gd name="csY2" fmla="*/ 19096 h 27468"/>
                    <a:gd name="csX3" fmla="*/ 920 w 99981"/>
                    <a:gd name="csY3" fmla="*/ 17638 h 27468"/>
                    <a:gd name="csX4" fmla="*/ 14877 w 99981"/>
                    <a:gd name="csY4" fmla="*/ 24998 h 27468"/>
                    <a:gd name="csX5" fmla="*/ 20333 w 99981"/>
                    <a:gd name="csY5" fmla="*/ 22865 h 27468"/>
                    <a:gd name="csX6" fmla="*/ 14877 w 99981"/>
                    <a:gd name="csY6" fmla="*/ 24998 h 27468"/>
                    <a:gd name="csX7" fmla="*/ 17630 w 99981"/>
                    <a:gd name="csY7" fmla="*/ 14831 h 27468"/>
                    <a:gd name="csX8" fmla="*/ 20830 w 99981"/>
                    <a:gd name="csY8" fmla="*/ 7838 h 27468"/>
                    <a:gd name="csX9" fmla="*/ 18739 w 99981"/>
                    <a:gd name="csY9" fmla="*/ 15879 h 27468"/>
                    <a:gd name="csX10" fmla="*/ 17630 w 99981"/>
                    <a:gd name="csY10" fmla="*/ 14825 h 27468"/>
                    <a:gd name="csX11" fmla="*/ 34144 w 99981"/>
                    <a:gd name="csY11" fmla="*/ 20371 h 27468"/>
                    <a:gd name="csX12" fmla="*/ 33083 w 99981"/>
                    <a:gd name="csY12" fmla="*/ 16528 h 27468"/>
                    <a:gd name="csX13" fmla="*/ 40096 w 99981"/>
                    <a:gd name="csY13" fmla="*/ 19776 h 27468"/>
                    <a:gd name="csX14" fmla="*/ 34144 w 99981"/>
                    <a:gd name="csY14" fmla="*/ 20371 h 27468"/>
                    <a:gd name="csX15" fmla="*/ 28290 w 99981"/>
                    <a:gd name="csY15" fmla="*/ 3487 h 27468"/>
                    <a:gd name="csX16" fmla="*/ 28210 w 99981"/>
                    <a:gd name="csY16" fmla="*/ 3377 h 27468"/>
                    <a:gd name="csX17" fmla="*/ 33659 w 99981"/>
                    <a:gd name="csY17" fmla="*/ 1250 h 27468"/>
                    <a:gd name="csX18" fmla="*/ 28290 w 99981"/>
                    <a:gd name="csY18" fmla="*/ 3487 h 27468"/>
                    <a:gd name="csX19" fmla="*/ 34493 w 99981"/>
                    <a:gd name="csY19" fmla="*/ 7017 h 27468"/>
                    <a:gd name="csX20" fmla="*/ 37693 w 99981"/>
                    <a:gd name="csY20" fmla="*/ 25 h 27468"/>
                    <a:gd name="csX21" fmla="*/ 35603 w 99981"/>
                    <a:gd name="csY21" fmla="*/ 8071 h 27468"/>
                    <a:gd name="csX22" fmla="*/ 34499 w 99981"/>
                    <a:gd name="csY22" fmla="*/ 7017 h 27468"/>
                    <a:gd name="csX23" fmla="*/ 63236 w 99981"/>
                    <a:gd name="csY23" fmla="*/ 24857 h 27468"/>
                    <a:gd name="csX24" fmla="*/ 62599 w 99981"/>
                    <a:gd name="csY24" fmla="*/ 23343 h 27468"/>
                    <a:gd name="csX25" fmla="*/ 77298 w 99981"/>
                    <a:gd name="csY25" fmla="*/ 22485 h 27468"/>
                    <a:gd name="csX26" fmla="*/ 63236 w 99981"/>
                    <a:gd name="csY26" fmla="*/ 24857 h 27468"/>
                    <a:gd name="csX27" fmla="*/ 52926 w 99981"/>
                    <a:gd name="csY27" fmla="*/ 9806 h 27468"/>
                    <a:gd name="csX28" fmla="*/ 51859 w 99981"/>
                    <a:gd name="csY28" fmla="*/ 5957 h 27468"/>
                    <a:gd name="csX29" fmla="*/ 58872 w 99981"/>
                    <a:gd name="csY29" fmla="*/ 9211 h 27468"/>
                    <a:gd name="csX30" fmla="*/ 52926 w 99981"/>
                    <a:gd name="csY30" fmla="*/ 9812 h 27468"/>
                    <a:gd name="csX31" fmla="*/ 60888 w 99981"/>
                    <a:gd name="csY31" fmla="*/ 8690 h 27468"/>
                    <a:gd name="csX32" fmla="*/ 64088 w 99981"/>
                    <a:gd name="csY32" fmla="*/ 1698 h 27468"/>
                    <a:gd name="csX33" fmla="*/ 61998 w 99981"/>
                    <a:gd name="csY33" fmla="*/ 9738 h 27468"/>
                    <a:gd name="csX34" fmla="*/ 60888 w 99981"/>
                    <a:gd name="csY34" fmla="*/ 8690 h 27468"/>
                    <a:gd name="csX35" fmla="*/ 68091 w 99981"/>
                    <a:gd name="csY35" fmla="*/ 12085 h 27468"/>
                    <a:gd name="csX36" fmla="*/ 68018 w 99981"/>
                    <a:gd name="csY36" fmla="*/ 11981 h 27468"/>
                    <a:gd name="csX37" fmla="*/ 73473 w 99981"/>
                    <a:gd name="csY37" fmla="*/ 9848 h 27468"/>
                    <a:gd name="csX38" fmla="*/ 68091 w 99981"/>
                    <a:gd name="csY38" fmla="*/ 12085 h 27468"/>
                    <a:gd name="csX39" fmla="*/ 93800 w 99981"/>
                    <a:gd name="csY39" fmla="*/ 24078 h 27468"/>
                    <a:gd name="csX40" fmla="*/ 92734 w 99981"/>
                    <a:gd name="csY40" fmla="*/ 20236 h 27468"/>
                    <a:gd name="csX41" fmla="*/ 99752 w 99981"/>
                    <a:gd name="csY41" fmla="*/ 23484 h 27468"/>
                    <a:gd name="csX42" fmla="*/ 93800 w 99981"/>
                    <a:gd name="csY42" fmla="*/ 24078 h 27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9981" h="27468">
                      <a:moveTo>
                        <a:pt x="920" y="17638"/>
                      </a:moveTo>
                      <a:cubicBezTo>
                        <a:pt x="-576" y="15707"/>
                        <a:pt x="-417" y="12484"/>
                        <a:pt x="2667" y="11577"/>
                      </a:cubicBezTo>
                      <a:cubicBezTo>
                        <a:pt x="7754" y="12006"/>
                        <a:pt x="8870" y="18471"/>
                        <a:pt x="4463" y="19096"/>
                      </a:cubicBezTo>
                      <a:cubicBezTo>
                        <a:pt x="2949" y="19317"/>
                        <a:pt x="1704" y="18649"/>
                        <a:pt x="920" y="17638"/>
                      </a:cubicBezTo>
                      <a:close/>
                      <a:moveTo>
                        <a:pt x="14877" y="24998"/>
                      </a:moveTo>
                      <a:cubicBezTo>
                        <a:pt x="14203" y="21161"/>
                        <a:pt x="19046" y="21400"/>
                        <a:pt x="20333" y="22865"/>
                      </a:cubicBezTo>
                      <a:cubicBezTo>
                        <a:pt x="21626" y="24330"/>
                        <a:pt x="16569" y="27363"/>
                        <a:pt x="14877" y="24998"/>
                      </a:cubicBezTo>
                      <a:close/>
                      <a:moveTo>
                        <a:pt x="17630" y="14831"/>
                      </a:moveTo>
                      <a:cubicBezTo>
                        <a:pt x="15552" y="12177"/>
                        <a:pt x="16968" y="8341"/>
                        <a:pt x="20830" y="7838"/>
                      </a:cubicBezTo>
                      <a:cubicBezTo>
                        <a:pt x="25243" y="7268"/>
                        <a:pt x="21449" y="16767"/>
                        <a:pt x="18739" y="15879"/>
                      </a:cubicBezTo>
                      <a:cubicBezTo>
                        <a:pt x="18298" y="15560"/>
                        <a:pt x="17930" y="15205"/>
                        <a:pt x="17630" y="14825"/>
                      </a:cubicBezTo>
                      <a:close/>
                      <a:moveTo>
                        <a:pt x="34144" y="20371"/>
                      </a:moveTo>
                      <a:cubicBezTo>
                        <a:pt x="33365" y="19433"/>
                        <a:pt x="32899" y="18109"/>
                        <a:pt x="33083" y="16528"/>
                      </a:cubicBezTo>
                      <a:cubicBezTo>
                        <a:pt x="35370" y="12202"/>
                        <a:pt x="41592" y="15585"/>
                        <a:pt x="40096" y="19776"/>
                      </a:cubicBezTo>
                      <a:cubicBezTo>
                        <a:pt x="39066" y="22663"/>
                        <a:pt x="35860" y="22436"/>
                        <a:pt x="34144" y="20371"/>
                      </a:cubicBezTo>
                      <a:close/>
                      <a:moveTo>
                        <a:pt x="28290" y="3487"/>
                      </a:moveTo>
                      <a:cubicBezTo>
                        <a:pt x="28265" y="3456"/>
                        <a:pt x="28234" y="3414"/>
                        <a:pt x="28210" y="3377"/>
                      </a:cubicBezTo>
                      <a:cubicBezTo>
                        <a:pt x="27536" y="-466"/>
                        <a:pt x="32372" y="-221"/>
                        <a:pt x="33659" y="1250"/>
                      </a:cubicBezTo>
                      <a:cubicBezTo>
                        <a:pt x="34935" y="2697"/>
                        <a:pt x="30061" y="5650"/>
                        <a:pt x="28290" y="3487"/>
                      </a:cubicBezTo>
                      <a:close/>
                      <a:moveTo>
                        <a:pt x="34493" y="7017"/>
                      </a:moveTo>
                      <a:cubicBezTo>
                        <a:pt x="32415" y="4363"/>
                        <a:pt x="33831" y="521"/>
                        <a:pt x="37693" y="25"/>
                      </a:cubicBezTo>
                      <a:cubicBezTo>
                        <a:pt x="42106" y="-545"/>
                        <a:pt x="38312" y="8954"/>
                        <a:pt x="35603" y="8071"/>
                      </a:cubicBezTo>
                      <a:cubicBezTo>
                        <a:pt x="35161" y="7752"/>
                        <a:pt x="34794" y="7397"/>
                        <a:pt x="34499" y="7017"/>
                      </a:cubicBezTo>
                      <a:close/>
                      <a:moveTo>
                        <a:pt x="63236" y="24857"/>
                      </a:moveTo>
                      <a:cubicBezTo>
                        <a:pt x="62893" y="24403"/>
                        <a:pt x="62672" y="23895"/>
                        <a:pt x="62599" y="23343"/>
                      </a:cubicBezTo>
                      <a:cubicBezTo>
                        <a:pt x="65878" y="19568"/>
                        <a:pt x="77930" y="15395"/>
                        <a:pt x="77298" y="22485"/>
                      </a:cubicBezTo>
                      <a:cubicBezTo>
                        <a:pt x="76734" y="28803"/>
                        <a:pt x="66025" y="28552"/>
                        <a:pt x="63236" y="24857"/>
                      </a:cubicBezTo>
                      <a:close/>
                      <a:moveTo>
                        <a:pt x="52926" y="9806"/>
                      </a:moveTo>
                      <a:cubicBezTo>
                        <a:pt x="52147" y="8862"/>
                        <a:pt x="51675" y="7538"/>
                        <a:pt x="51859" y="5957"/>
                      </a:cubicBezTo>
                      <a:cubicBezTo>
                        <a:pt x="54146" y="1630"/>
                        <a:pt x="60368" y="5013"/>
                        <a:pt x="58872" y="9211"/>
                      </a:cubicBezTo>
                      <a:cubicBezTo>
                        <a:pt x="57842" y="12091"/>
                        <a:pt x="54636" y="11877"/>
                        <a:pt x="52926" y="9812"/>
                      </a:cubicBezTo>
                      <a:close/>
                      <a:moveTo>
                        <a:pt x="60888" y="8690"/>
                      </a:moveTo>
                      <a:cubicBezTo>
                        <a:pt x="58811" y="6036"/>
                        <a:pt x="60227" y="2200"/>
                        <a:pt x="64088" y="1698"/>
                      </a:cubicBezTo>
                      <a:cubicBezTo>
                        <a:pt x="68502" y="1128"/>
                        <a:pt x="64707" y="10620"/>
                        <a:pt x="61998" y="9738"/>
                      </a:cubicBezTo>
                      <a:cubicBezTo>
                        <a:pt x="61557" y="9419"/>
                        <a:pt x="61189" y="9070"/>
                        <a:pt x="60888" y="8690"/>
                      </a:cubicBezTo>
                      <a:close/>
                      <a:moveTo>
                        <a:pt x="68091" y="12085"/>
                      </a:moveTo>
                      <a:cubicBezTo>
                        <a:pt x="68067" y="12055"/>
                        <a:pt x="68042" y="12018"/>
                        <a:pt x="68018" y="11981"/>
                      </a:cubicBezTo>
                      <a:cubicBezTo>
                        <a:pt x="67337" y="8139"/>
                        <a:pt x="72180" y="8384"/>
                        <a:pt x="73473" y="9848"/>
                      </a:cubicBezTo>
                      <a:cubicBezTo>
                        <a:pt x="74748" y="11289"/>
                        <a:pt x="69863" y="14249"/>
                        <a:pt x="68091" y="12085"/>
                      </a:cubicBezTo>
                      <a:close/>
                      <a:moveTo>
                        <a:pt x="93800" y="24078"/>
                      </a:moveTo>
                      <a:cubicBezTo>
                        <a:pt x="93022" y="23141"/>
                        <a:pt x="92550" y="21823"/>
                        <a:pt x="92734" y="20236"/>
                      </a:cubicBezTo>
                      <a:cubicBezTo>
                        <a:pt x="95020" y="15909"/>
                        <a:pt x="101248" y="19292"/>
                        <a:pt x="99752" y="23484"/>
                      </a:cubicBezTo>
                      <a:cubicBezTo>
                        <a:pt x="98728" y="26370"/>
                        <a:pt x="95516" y="26144"/>
                        <a:pt x="93800" y="24078"/>
                      </a:cubicBezTo>
                      <a:close/>
                    </a:path>
                  </a:pathLst>
                </a:custGeom>
                <a:grpFill/>
                <a:ln w="612" cap="flat">
                  <a:noFill/>
                  <a:prstDash val="solid"/>
                  <a:miter/>
                </a:ln>
              </p:spPr>
              <p:txBody>
                <a:bodyPr/>
                <a:lstStyle/>
                <a:p>
                  <a:endParaRPr lang="en-US"/>
                </a:p>
              </p:txBody>
            </p:sp>
            <p:sp>
              <p:nvSpPr>
                <p:cNvPr id="1109" name="Freeform 800">
                  <a:extLst>
                    <a:ext uri="{FF2B5EF4-FFF2-40B4-BE49-F238E27FC236}">
                      <a16:creationId xmlns:a16="http://schemas.microsoft.com/office/drawing/2014/main" id="{4074096C-0EAB-589A-4476-530E7AD48203}"/>
                    </a:ext>
                  </a:extLst>
                </p:cNvPr>
                <p:cNvSpPr/>
                <p:nvPr/>
              </p:nvSpPr>
              <p:spPr>
                <a:xfrm>
                  <a:off x="7564862" y="3683884"/>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1110" name="Freeform 801">
                  <a:extLst>
                    <a:ext uri="{FF2B5EF4-FFF2-40B4-BE49-F238E27FC236}">
                      <a16:creationId xmlns:a16="http://schemas.microsoft.com/office/drawing/2014/main" id="{46FB38FA-CCBB-DF83-CD3B-89D0D5B03E2B}"/>
                    </a:ext>
                  </a:extLst>
                </p:cNvPr>
                <p:cNvSpPr/>
                <p:nvPr/>
              </p:nvSpPr>
              <p:spPr>
                <a:xfrm>
                  <a:off x="7622419" y="370180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1111" name="Freeform 802">
                  <a:extLst>
                    <a:ext uri="{FF2B5EF4-FFF2-40B4-BE49-F238E27FC236}">
                      <a16:creationId xmlns:a16="http://schemas.microsoft.com/office/drawing/2014/main" id="{E497011A-D1A7-426F-9F3E-FB550E503B17}"/>
                    </a:ext>
                  </a:extLst>
                </p:cNvPr>
                <p:cNvSpPr/>
                <p:nvPr/>
              </p:nvSpPr>
              <p:spPr>
                <a:xfrm>
                  <a:off x="7568468"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1112" name="Freeform 803">
                  <a:extLst>
                    <a:ext uri="{FF2B5EF4-FFF2-40B4-BE49-F238E27FC236}">
                      <a16:creationId xmlns:a16="http://schemas.microsoft.com/office/drawing/2014/main" id="{53168AD8-8751-B5CB-52B7-74AA5ECA1F1B}"/>
                    </a:ext>
                  </a:extLst>
                </p:cNvPr>
                <p:cNvSpPr/>
                <p:nvPr/>
              </p:nvSpPr>
              <p:spPr>
                <a:xfrm>
                  <a:off x="7580474" y="368423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13" name="Freeform 804">
                  <a:extLst>
                    <a:ext uri="{FF2B5EF4-FFF2-40B4-BE49-F238E27FC236}">
                      <a16:creationId xmlns:a16="http://schemas.microsoft.com/office/drawing/2014/main" id="{4A985831-9D03-2995-2F3B-81EB64C2618B}"/>
                    </a:ext>
                  </a:extLst>
                </p:cNvPr>
                <p:cNvSpPr/>
                <p:nvPr/>
              </p:nvSpPr>
              <p:spPr>
                <a:xfrm>
                  <a:off x="7658878" y="3708914"/>
                  <a:ext cx="4432" cy="5699"/>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1114" name="Freeform 805">
                  <a:extLst>
                    <a:ext uri="{FF2B5EF4-FFF2-40B4-BE49-F238E27FC236}">
                      <a16:creationId xmlns:a16="http://schemas.microsoft.com/office/drawing/2014/main" id="{F5A75DC9-F789-5932-4A61-891259332347}"/>
                    </a:ext>
                  </a:extLst>
                </p:cNvPr>
                <p:cNvSpPr/>
                <p:nvPr/>
              </p:nvSpPr>
              <p:spPr>
                <a:xfrm>
                  <a:off x="7481390" y="3674561"/>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15" name="Freeform 806">
                  <a:extLst>
                    <a:ext uri="{FF2B5EF4-FFF2-40B4-BE49-F238E27FC236}">
                      <a16:creationId xmlns:a16="http://schemas.microsoft.com/office/drawing/2014/main" id="{E525FE4C-AF9D-CA52-A87A-1318133C1199}"/>
                    </a:ext>
                  </a:extLst>
                </p:cNvPr>
                <p:cNvSpPr/>
                <p:nvPr/>
              </p:nvSpPr>
              <p:spPr>
                <a:xfrm>
                  <a:off x="7501744" y="3665558"/>
                  <a:ext cx="4430" cy="5699"/>
                </a:xfrm>
                <a:custGeom>
                  <a:avLst/>
                  <a:gdLst>
                    <a:gd name="csX0" fmla="*/ 1226 w 3585"/>
                    <a:gd name="csY0" fmla="*/ 4 h 4612"/>
                    <a:gd name="csX1" fmla="*/ 2716 w 3585"/>
                    <a:gd name="csY1" fmla="*/ 4612 h 4612"/>
                    <a:gd name="csX2" fmla="*/ 1226 w 3585"/>
                    <a:gd name="csY2" fmla="*/ 4 h 4612"/>
                  </a:gdLst>
                  <a:ahLst/>
                  <a:cxnLst>
                    <a:cxn ang="0">
                      <a:pos x="csX0" y="csY0"/>
                    </a:cxn>
                    <a:cxn ang="0">
                      <a:pos x="csX1" y="csY1"/>
                    </a:cxn>
                    <a:cxn ang="0">
                      <a:pos x="csX2" y="csY2"/>
                    </a:cxn>
                  </a:cxnLst>
                  <a:rect l="l" t="t" r="r" b="b"/>
                  <a:pathLst>
                    <a:path w="3585" h="4612">
                      <a:moveTo>
                        <a:pt x="1226" y="4"/>
                      </a:moveTo>
                      <a:cubicBezTo>
                        <a:pt x="3623" y="-150"/>
                        <a:pt x="4328"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1116" name="Freeform 807">
                  <a:extLst>
                    <a:ext uri="{FF2B5EF4-FFF2-40B4-BE49-F238E27FC236}">
                      <a16:creationId xmlns:a16="http://schemas.microsoft.com/office/drawing/2014/main" id="{70AEE0C3-07FD-4AD7-3819-BEC6E68ED0DD}"/>
                    </a:ext>
                  </a:extLst>
                </p:cNvPr>
                <p:cNvSpPr/>
                <p:nvPr/>
              </p:nvSpPr>
              <p:spPr>
                <a:xfrm>
                  <a:off x="7529098" y="3677568"/>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17" name="Freeform 808">
                  <a:extLst>
                    <a:ext uri="{FF2B5EF4-FFF2-40B4-BE49-F238E27FC236}">
                      <a16:creationId xmlns:a16="http://schemas.microsoft.com/office/drawing/2014/main" id="{EFE25B99-DD23-92E9-A344-3C1589A06EDF}"/>
                    </a:ext>
                  </a:extLst>
                </p:cNvPr>
                <p:cNvSpPr/>
                <p:nvPr/>
              </p:nvSpPr>
              <p:spPr>
                <a:xfrm>
                  <a:off x="7521425" y="3684906"/>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1118" name="Freeform 809">
                  <a:extLst>
                    <a:ext uri="{FF2B5EF4-FFF2-40B4-BE49-F238E27FC236}">
                      <a16:creationId xmlns:a16="http://schemas.microsoft.com/office/drawing/2014/main" id="{8B753F5E-E228-C8FB-EF84-C629B4E5A7E0}"/>
                    </a:ext>
                  </a:extLst>
                </p:cNvPr>
                <p:cNvSpPr/>
                <p:nvPr/>
              </p:nvSpPr>
              <p:spPr>
                <a:xfrm>
                  <a:off x="7512750" y="3668231"/>
                  <a:ext cx="4435" cy="5699"/>
                </a:xfrm>
                <a:custGeom>
                  <a:avLst/>
                  <a:gdLst>
                    <a:gd name="csX0" fmla="*/ 1227 w 3589"/>
                    <a:gd name="csY0" fmla="*/ 4 h 4612"/>
                    <a:gd name="csX1" fmla="*/ 2717 w 3589"/>
                    <a:gd name="csY1" fmla="*/ 4612 h 4612"/>
                    <a:gd name="csX2" fmla="*/ 1227 w 3589"/>
                    <a:gd name="csY2" fmla="*/ 4 h 4612"/>
                  </a:gdLst>
                  <a:ahLst/>
                  <a:cxnLst>
                    <a:cxn ang="0">
                      <a:pos x="csX0" y="csY0"/>
                    </a:cxn>
                    <a:cxn ang="0">
                      <a:pos x="csX1" y="csY1"/>
                    </a:cxn>
                    <a:cxn ang="0">
                      <a:pos x="csX2" y="csY2"/>
                    </a:cxn>
                  </a:cxnLst>
                  <a:rect l="l" t="t" r="r" b="b"/>
                  <a:pathLst>
                    <a:path w="3589" h="4612">
                      <a:moveTo>
                        <a:pt x="1227" y="4"/>
                      </a:moveTo>
                      <a:cubicBezTo>
                        <a:pt x="3624" y="-150"/>
                        <a:pt x="4335" y="4673"/>
                        <a:pt x="2717" y="4612"/>
                      </a:cubicBezTo>
                      <a:cubicBezTo>
                        <a:pt x="1099" y="4551"/>
                        <a:pt x="-1586" y="1579"/>
                        <a:pt x="1227" y="4"/>
                      </a:cubicBezTo>
                      <a:close/>
                    </a:path>
                  </a:pathLst>
                </a:custGeom>
                <a:grpFill/>
                <a:ln w="612" cap="flat">
                  <a:noFill/>
                  <a:prstDash val="solid"/>
                  <a:miter/>
                </a:ln>
              </p:spPr>
              <p:txBody>
                <a:bodyPr/>
                <a:lstStyle/>
                <a:p>
                  <a:endParaRPr lang="en-US"/>
                </a:p>
              </p:txBody>
            </p:sp>
            <p:sp>
              <p:nvSpPr>
                <p:cNvPr id="1119" name="Freeform 810">
                  <a:extLst>
                    <a:ext uri="{FF2B5EF4-FFF2-40B4-BE49-F238E27FC236}">
                      <a16:creationId xmlns:a16="http://schemas.microsoft.com/office/drawing/2014/main" id="{E1612B48-9B9D-9F1E-18C5-BDDAA919ED2A}"/>
                    </a:ext>
                  </a:extLst>
                </p:cNvPr>
                <p:cNvSpPr/>
                <p:nvPr/>
              </p:nvSpPr>
              <p:spPr>
                <a:xfrm>
                  <a:off x="7561794" y="3676902"/>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1120" name="Freeform 811">
                  <a:extLst>
                    <a:ext uri="{FF2B5EF4-FFF2-40B4-BE49-F238E27FC236}">
                      <a16:creationId xmlns:a16="http://schemas.microsoft.com/office/drawing/2014/main" id="{E7577855-2CF4-A86F-EE17-AB58A7F30CDC}"/>
                    </a:ext>
                  </a:extLst>
                </p:cNvPr>
                <p:cNvSpPr/>
                <p:nvPr/>
              </p:nvSpPr>
              <p:spPr>
                <a:xfrm>
                  <a:off x="7551120" y="3689573"/>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1121" name="Freeform 812">
                  <a:extLst>
                    <a:ext uri="{FF2B5EF4-FFF2-40B4-BE49-F238E27FC236}">
                      <a16:creationId xmlns:a16="http://schemas.microsoft.com/office/drawing/2014/main" id="{D731060F-E08F-68CF-8642-AECE1E332C76}"/>
                    </a:ext>
                  </a:extLst>
                </p:cNvPr>
                <p:cNvSpPr/>
                <p:nvPr/>
              </p:nvSpPr>
              <p:spPr>
                <a:xfrm>
                  <a:off x="7605496"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1122" name="Freeform 813">
                  <a:extLst>
                    <a:ext uri="{FF2B5EF4-FFF2-40B4-BE49-F238E27FC236}">
                      <a16:creationId xmlns:a16="http://schemas.microsoft.com/office/drawing/2014/main" id="{D566CCD7-A49B-F91D-2769-F81F9EE98564}"/>
                    </a:ext>
                  </a:extLst>
                </p:cNvPr>
                <p:cNvSpPr/>
                <p:nvPr/>
              </p:nvSpPr>
              <p:spPr>
                <a:xfrm>
                  <a:off x="7682558" y="3710588"/>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1123" name="Freeform 814">
                  <a:extLst>
                    <a:ext uri="{FF2B5EF4-FFF2-40B4-BE49-F238E27FC236}">
                      <a16:creationId xmlns:a16="http://schemas.microsoft.com/office/drawing/2014/main" id="{DE167AA0-9E7E-F04A-38BD-1A3E68FE4713}"/>
                    </a:ext>
                  </a:extLst>
                </p:cNvPr>
                <p:cNvSpPr/>
                <p:nvPr/>
              </p:nvSpPr>
              <p:spPr>
                <a:xfrm>
                  <a:off x="6887912" y="3642813"/>
                  <a:ext cx="117471" cy="108485"/>
                </a:xfrm>
                <a:custGeom>
                  <a:avLst/>
                  <a:gdLst>
                    <a:gd name="csX0" fmla="*/ 4047 w 95058"/>
                    <a:gd name="csY0" fmla="*/ 85986 h 87786"/>
                    <a:gd name="csX1" fmla="*/ 6431 w 95058"/>
                    <a:gd name="csY1" fmla="*/ 85263 h 87786"/>
                    <a:gd name="csX2" fmla="*/ 2563 w 95058"/>
                    <a:gd name="csY2" fmla="*/ 83553 h 87786"/>
                    <a:gd name="csX3" fmla="*/ 4047 w 95058"/>
                    <a:gd name="csY3" fmla="*/ 85986 h 87786"/>
                    <a:gd name="csX4" fmla="*/ 28769 w 95058"/>
                    <a:gd name="csY4" fmla="*/ 87782 h 87786"/>
                    <a:gd name="csX5" fmla="*/ 29308 w 95058"/>
                    <a:gd name="csY5" fmla="*/ 87757 h 87786"/>
                    <a:gd name="csX6" fmla="*/ 28328 w 95058"/>
                    <a:gd name="csY6" fmla="*/ 76708 h 87786"/>
                    <a:gd name="csX7" fmla="*/ 28769 w 95058"/>
                    <a:gd name="csY7" fmla="*/ 87782 h 87786"/>
                    <a:gd name="csX8" fmla="*/ 14302 w 95058"/>
                    <a:gd name="csY8" fmla="*/ 80035 h 87786"/>
                    <a:gd name="csX9" fmla="*/ 16356 w 95058"/>
                    <a:gd name="csY9" fmla="*/ 79484 h 87786"/>
                    <a:gd name="csX10" fmla="*/ 14118 w 95058"/>
                    <a:gd name="csY10" fmla="*/ 74851 h 87786"/>
                    <a:gd name="csX11" fmla="*/ 14302 w 95058"/>
                    <a:gd name="csY11" fmla="*/ 80035 h 87786"/>
                    <a:gd name="csX12" fmla="*/ 2343 w 95058"/>
                    <a:gd name="csY12" fmla="*/ 78227 h 87786"/>
                    <a:gd name="csX13" fmla="*/ 4004 w 95058"/>
                    <a:gd name="csY13" fmla="*/ 72743 h 87786"/>
                    <a:gd name="csX14" fmla="*/ 1209 w 95058"/>
                    <a:gd name="csY14" fmla="*/ 77866 h 87786"/>
                    <a:gd name="csX15" fmla="*/ 2343 w 95058"/>
                    <a:gd name="csY15" fmla="*/ 78234 h 87786"/>
                    <a:gd name="csX16" fmla="*/ 63452 w 95058"/>
                    <a:gd name="csY16" fmla="*/ 76757 h 87786"/>
                    <a:gd name="csX17" fmla="*/ 65371 w 95058"/>
                    <a:gd name="csY17" fmla="*/ 76199 h 87786"/>
                    <a:gd name="csX18" fmla="*/ 63133 w 95058"/>
                    <a:gd name="csY18" fmla="*/ 71560 h 87786"/>
                    <a:gd name="csX19" fmla="*/ 63458 w 95058"/>
                    <a:gd name="csY19" fmla="*/ 76757 h 87786"/>
                    <a:gd name="csX20" fmla="*/ 54564 w 95058"/>
                    <a:gd name="csY20" fmla="*/ 72363 h 87786"/>
                    <a:gd name="csX21" fmla="*/ 54705 w 95058"/>
                    <a:gd name="csY21" fmla="*/ 66253 h 87786"/>
                    <a:gd name="csX22" fmla="*/ 53485 w 95058"/>
                    <a:gd name="csY22" fmla="*/ 62374 h 87786"/>
                    <a:gd name="csX23" fmla="*/ 53197 w 95058"/>
                    <a:gd name="csY23" fmla="*/ 66608 h 87786"/>
                    <a:gd name="csX24" fmla="*/ 54410 w 95058"/>
                    <a:gd name="csY24" fmla="*/ 72344 h 87786"/>
                    <a:gd name="csX25" fmla="*/ 54557 w 95058"/>
                    <a:gd name="csY25" fmla="*/ 72363 h 87786"/>
                    <a:gd name="csX26" fmla="*/ 38203 w 95058"/>
                    <a:gd name="csY26" fmla="*/ 70365 h 87786"/>
                    <a:gd name="csX27" fmla="*/ 40587 w 95058"/>
                    <a:gd name="csY27" fmla="*/ 69642 h 87786"/>
                    <a:gd name="csX28" fmla="*/ 36725 w 95058"/>
                    <a:gd name="csY28" fmla="*/ 67926 h 87786"/>
                    <a:gd name="csX29" fmla="*/ 38203 w 95058"/>
                    <a:gd name="csY29" fmla="*/ 70365 h 87786"/>
                    <a:gd name="csX30" fmla="*/ 46803 w 95058"/>
                    <a:gd name="csY30" fmla="*/ 66522 h 87786"/>
                    <a:gd name="csX31" fmla="*/ 48899 w 95058"/>
                    <a:gd name="csY31" fmla="*/ 65677 h 87786"/>
                    <a:gd name="csX32" fmla="*/ 44081 w 95058"/>
                    <a:gd name="csY32" fmla="*/ 56233 h 87786"/>
                    <a:gd name="csX33" fmla="*/ 43695 w 95058"/>
                    <a:gd name="csY33" fmla="*/ 58053 h 87786"/>
                    <a:gd name="csX34" fmla="*/ 41433 w 95058"/>
                    <a:gd name="csY34" fmla="*/ 63342 h 87786"/>
                    <a:gd name="csX35" fmla="*/ 44118 w 95058"/>
                    <a:gd name="csY35" fmla="*/ 63281 h 87786"/>
                    <a:gd name="csX36" fmla="*/ 46797 w 95058"/>
                    <a:gd name="csY36" fmla="*/ 66522 h 87786"/>
                    <a:gd name="csX37" fmla="*/ 38332 w 95058"/>
                    <a:gd name="csY37" fmla="*/ 63379 h 87786"/>
                    <a:gd name="csX38" fmla="*/ 37627 w 95058"/>
                    <a:gd name="csY38" fmla="*/ 57121 h 87786"/>
                    <a:gd name="csX39" fmla="*/ 38184 w 95058"/>
                    <a:gd name="csY39" fmla="*/ 63360 h 87786"/>
                    <a:gd name="csX40" fmla="*/ 38332 w 95058"/>
                    <a:gd name="csY40" fmla="*/ 63379 h 87786"/>
                    <a:gd name="csX41" fmla="*/ 67988 w 95058"/>
                    <a:gd name="csY41" fmla="*/ 61755 h 87786"/>
                    <a:gd name="csX42" fmla="*/ 70366 w 95058"/>
                    <a:gd name="csY42" fmla="*/ 61031 h 87786"/>
                    <a:gd name="csX43" fmla="*/ 66505 w 95058"/>
                    <a:gd name="csY43" fmla="*/ 59321 h 87786"/>
                    <a:gd name="csX44" fmla="*/ 67988 w 95058"/>
                    <a:gd name="csY44" fmla="*/ 61755 h 87786"/>
                    <a:gd name="csX45" fmla="*/ 17288 w 95058"/>
                    <a:gd name="csY45" fmla="*/ 56619 h 87786"/>
                    <a:gd name="csX46" fmla="*/ 21057 w 95058"/>
                    <a:gd name="csY46" fmla="*/ 51520 h 87786"/>
                    <a:gd name="csX47" fmla="*/ 16196 w 95058"/>
                    <a:gd name="csY47" fmla="*/ 56374 h 87786"/>
                    <a:gd name="csX48" fmla="*/ 17288 w 95058"/>
                    <a:gd name="csY48" fmla="*/ 56619 h 87786"/>
                    <a:gd name="csX49" fmla="*/ 54496 w 95058"/>
                    <a:gd name="csY49" fmla="*/ 53898 h 87786"/>
                    <a:gd name="csX50" fmla="*/ 55980 w 95058"/>
                    <a:gd name="csY50" fmla="*/ 53377 h 87786"/>
                    <a:gd name="csX51" fmla="*/ 51315 w 95058"/>
                    <a:gd name="csY51" fmla="*/ 49737 h 87786"/>
                    <a:gd name="csX52" fmla="*/ 54496 w 95058"/>
                    <a:gd name="csY52" fmla="*/ 53898 h 87786"/>
                    <a:gd name="csX53" fmla="*/ 38148 w 95058"/>
                    <a:gd name="csY53" fmla="*/ 50877 h 87786"/>
                    <a:gd name="csX54" fmla="*/ 45130 w 95058"/>
                    <a:gd name="csY54" fmla="*/ 41684 h 87786"/>
                    <a:gd name="csX55" fmla="*/ 36505 w 95058"/>
                    <a:gd name="csY55" fmla="*/ 50282 h 87786"/>
                    <a:gd name="csX56" fmla="*/ 38154 w 95058"/>
                    <a:gd name="csY56" fmla="*/ 50877 h 87786"/>
                    <a:gd name="csX57" fmla="*/ 25477 w 95058"/>
                    <a:gd name="csY57" fmla="*/ 49516 h 87786"/>
                    <a:gd name="csX58" fmla="*/ 25122 w 95058"/>
                    <a:gd name="csY58" fmla="*/ 45110 h 87786"/>
                    <a:gd name="csX59" fmla="*/ 25477 w 95058"/>
                    <a:gd name="csY59" fmla="*/ 49516 h 87786"/>
                    <a:gd name="csX60" fmla="*/ 80499 w 95058"/>
                    <a:gd name="csY60" fmla="*/ 53248 h 87786"/>
                    <a:gd name="csX61" fmla="*/ 86494 w 95058"/>
                    <a:gd name="csY61" fmla="*/ 49449 h 87786"/>
                    <a:gd name="csX62" fmla="*/ 79776 w 95058"/>
                    <a:gd name="csY62" fmla="*/ 53120 h 87786"/>
                    <a:gd name="csX63" fmla="*/ 80499 w 95058"/>
                    <a:gd name="csY63" fmla="*/ 53248 h 87786"/>
                    <a:gd name="csX64" fmla="*/ 51339 w 95058"/>
                    <a:gd name="csY64" fmla="*/ 46274 h 87786"/>
                    <a:gd name="csX65" fmla="*/ 53000 w 95058"/>
                    <a:gd name="csY65" fmla="*/ 40789 h 87786"/>
                    <a:gd name="csX66" fmla="*/ 50211 w 95058"/>
                    <a:gd name="csY66" fmla="*/ 45907 h 87786"/>
                    <a:gd name="csX67" fmla="*/ 51339 w 95058"/>
                    <a:gd name="csY67" fmla="*/ 46274 h 87786"/>
                    <a:gd name="csX68" fmla="*/ 60933 w 95058"/>
                    <a:gd name="csY68" fmla="*/ 46476 h 87786"/>
                    <a:gd name="csX69" fmla="*/ 63317 w 95058"/>
                    <a:gd name="csY69" fmla="*/ 45753 h 87786"/>
                    <a:gd name="csX70" fmla="*/ 59449 w 95058"/>
                    <a:gd name="csY70" fmla="*/ 44044 h 87786"/>
                    <a:gd name="csX71" fmla="*/ 60933 w 95058"/>
                    <a:gd name="csY71" fmla="*/ 46476 h 87786"/>
                    <a:gd name="csX72" fmla="*/ 33961 w 95058"/>
                    <a:gd name="csY72" fmla="*/ 44044 h 87786"/>
                    <a:gd name="csX73" fmla="*/ 36014 w 95058"/>
                    <a:gd name="csY73" fmla="*/ 43492 h 87786"/>
                    <a:gd name="csX74" fmla="*/ 33783 w 95058"/>
                    <a:gd name="csY74" fmla="*/ 38859 h 87786"/>
                    <a:gd name="csX75" fmla="*/ 33961 w 95058"/>
                    <a:gd name="csY75" fmla="*/ 44044 h 87786"/>
                    <a:gd name="csX76" fmla="*/ 25955 w 95058"/>
                    <a:gd name="csY76" fmla="*/ 41555 h 87786"/>
                    <a:gd name="csX77" fmla="*/ 29860 w 95058"/>
                    <a:gd name="csY77" fmla="*/ 38032 h 87786"/>
                    <a:gd name="csX78" fmla="*/ 23589 w 95058"/>
                    <a:gd name="csY78" fmla="*/ 40232 h 87786"/>
                    <a:gd name="csX79" fmla="*/ 25955 w 95058"/>
                    <a:gd name="csY79" fmla="*/ 41555 h 87786"/>
                    <a:gd name="csX80" fmla="*/ 73290 w 95058"/>
                    <a:gd name="csY80" fmla="*/ 45067 h 87786"/>
                    <a:gd name="csX81" fmla="*/ 74952 w 95058"/>
                    <a:gd name="csY81" fmla="*/ 39582 h 87786"/>
                    <a:gd name="csX82" fmla="*/ 72156 w 95058"/>
                    <a:gd name="csY82" fmla="*/ 44705 h 87786"/>
                    <a:gd name="csX83" fmla="*/ 73290 w 95058"/>
                    <a:gd name="csY83" fmla="*/ 45073 h 87786"/>
                    <a:gd name="csX84" fmla="*/ 45130 w 95058"/>
                    <a:gd name="csY84" fmla="*/ 39888 h 87786"/>
                    <a:gd name="csX85" fmla="*/ 46264 w 95058"/>
                    <a:gd name="csY85" fmla="*/ 39558 h 87786"/>
                    <a:gd name="csX86" fmla="*/ 46006 w 95058"/>
                    <a:gd name="csY86" fmla="*/ 36604 h 87786"/>
                    <a:gd name="csX87" fmla="*/ 45105 w 95058"/>
                    <a:gd name="csY87" fmla="*/ 35078 h 87786"/>
                    <a:gd name="csX88" fmla="*/ 43444 w 95058"/>
                    <a:gd name="csY88" fmla="*/ 38111 h 87786"/>
                    <a:gd name="csX89" fmla="*/ 43824 w 95058"/>
                    <a:gd name="csY89" fmla="*/ 38283 h 87786"/>
                    <a:gd name="csX90" fmla="*/ 45130 w 95058"/>
                    <a:gd name="csY90" fmla="*/ 39888 h 87786"/>
                    <a:gd name="csX91" fmla="*/ 15571 w 95058"/>
                    <a:gd name="csY91" fmla="*/ 34802 h 87786"/>
                    <a:gd name="csX92" fmla="*/ 17956 w 95058"/>
                    <a:gd name="csY92" fmla="*/ 34079 h 87786"/>
                    <a:gd name="csX93" fmla="*/ 14094 w 95058"/>
                    <a:gd name="csY93" fmla="*/ 32363 h 87786"/>
                    <a:gd name="csX94" fmla="*/ 15577 w 95058"/>
                    <a:gd name="csY94" fmla="*/ 34802 h 87786"/>
                    <a:gd name="csX95" fmla="*/ 40293 w 95058"/>
                    <a:gd name="csY95" fmla="*/ 36591 h 87786"/>
                    <a:gd name="csX96" fmla="*/ 40833 w 95058"/>
                    <a:gd name="csY96" fmla="*/ 36567 h 87786"/>
                    <a:gd name="csX97" fmla="*/ 39852 w 95058"/>
                    <a:gd name="csY97" fmla="*/ 25518 h 87786"/>
                    <a:gd name="csX98" fmla="*/ 40293 w 95058"/>
                    <a:gd name="csY98" fmla="*/ 36591 h 87786"/>
                    <a:gd name="csX99" fmla="*/ 70722 w 95058"/>
                    <a:gd name="csY99" fmla="*/ 34612 h 87786"/>
                    <a:gd name="csX100" fmla="*/ 70017 w 95058"/>
                    <a:gd name="csY100" fmla="*/ 28355 h 87786"/>
                    <a:gd name="csX101" fmla="*/ 70575 w 95058"/>
                    <a:gd name="csY101" fmla="*/ 34594 h 87786"/>
                    <a:gd name="csX102" fmla="*/ 70722 w 95058"/>
                    <a:gd name="csY102" fmla="*/ 34612 h 87786"/>
                    <a:gd name="csX103" fmla="*/ 25961 w 95058"/>
                    <a:gd name="csY103" fmla="*/ 28857 h 87786"/>
                    <a:gd name="csX104" fmla="*/ 27880 w 95058"/>
                    <a:gd name="csY104" fmla="*/ 28300 h 87786"/>
                    <a:gd name="csX105" fmla="*/ 27635 w 95058"/>
                    <a:gd name="csY105" fmla="*/ 23360 h 87786"/>
                    <a:gd name="csX106" fmla="*/ 29976 w 95058"/>
                    <a:gd name="csY106" fmla="*/ 18464 h 87786"/>
                    <a:gd name="csX107" fmla="*/ 25103 w 95058"/>
                    <a:gd name="csY107" fmla="*/ 23317 h 87786"/>
                    <a:gd name="csX108" fmla="*/ 25876 w 95058"/>
                    <a:gd name="csY108" fmla="*/ 23526 h 87786"/>
                    <a:gd name="csX109" fmla="*/ 25643 w 95058"/>
                    <a:gd name="csY109" fmla="*/ 23654 h 87786"/>
                    <a:gd name="csX110" fmla="*/ 25961 w 95058"/>
                    <a:gd name="csY110" fmla="*/ 28851 h 87786"/>
                    <a:gd name="csX111" fmla="*/ 17569 w 95058"/>
                    <a:gd name="csY111" fmla="*/ 25475 h 87786"/>
                    <a:gd name="csX112" fmla="*/ 19231 w 95058"/>
                    <a:gd name="csY112" fmla="*/ 19990 h 87786"/>
                    <a:gd name="csX113" fmla="*/ 16442 w 95058"/>
                    <a:gd name="csY113" fmla="*/ 25107 h 87786"/>
                    <a:gd name="csX114" fmla="*/ 17569 w 95058"/>
                    <a:gd name="csY114" fmla="*/ 25475 h 87786"/>
                    <a:gd name="csX115" fmla="*/ 59792 w 95058"/>
                    <a:gd name="csY115" fmla="*/ 25144 h 87786"/>
                    <a:gd name="csX116" fmla="*/ 65358 w 95058"/>
                    <a:gd name="csY116" fmla="*/ 14505 h 87786"/>
                    <a:gd name="csX117" fmla="*/ 59792 w 95058"/>
                    <a:gd name="csY117" fmla="*/ 25144 h 87786"/>
                    <a:gd name="csX118" fmla="*/ 74976 w 95058"/>
                    <a:gd name="csY118" fmla="*/ 25573 h 87786"/>
                    <a:gd name="csX119" fmla="*/ 76889 w 95058"/>
                    <a:gd name="csY119" fmla="*/ 25015 h 87786"/>
                    <a:gd name="csX120" fmla="*/ 74651 w 95058"/>
                    <a:gd name="csY120" fmla="*/ 20376 h 87786"/>
                    <a:gd name="csX121" fmla="*/ 74976 w 95058"/>
                    <a:gd name="csY121" fmla="*/ 25573 h 87786"/>
                    <a:gd name="csX122" fmla="*/ 42696 w 95058"/>
                    <a:gd name="csY122" fmla="*/ 21007 h 87786"/>
                    <a:gd name="csX123" fmla="*/ 42794 w 95058"/>
                    <a:gd name="csY123" fmla="*/ 21007 h 87786"/>
                    <a:gd name="csX124" fmla="*/ 42439 w 95058"/>
                    <a:gd name="csY124" fmla="*/ 16607 h 87786"/>
                    <a:gd name="csX125" fmla="*/ 42696 w 95058"/>
                    <a:gd name="csY125" fmla="*/ 21007 h 87786"/>
                    <a:gd name="csX126" fmla="*/ 88762 w 95058"/>
                    <a:gd name="csY126" fmla="*/ 22870 h 87786"/>
                    <a:gd name="csX127" fmla="*/ 93813 w 95058"/>
                    <a:gd name="csY127" fmla="*/ 12139 h 87786"/>
                    <a:gd name="csX128" fmla="*/ 88284 w 95058"/>
                    <a:gd name="csY128" fmla="*/ 22790 h 87786"/>
                    <a:gd name="csX129" fmla="*/ 88756 w 95058"/>
                    <a:gd name="csY129" fmla="*/ 22864 h 87786"/>
                    <a:gd name="csX130" fmla="*/ 49727 w 95058"/>
                    <a:gd name="csY130" fmla="*/ 19181 h 87786"/>
                    <a:gd name="csX131" fmla="*/ 52105 w 95058"/>
                    <a:gd name="csY131" fmla="*/ 18458 h 87786"/>
                    <a:gd name="csX132" fmla="*/ 48244 w 95058"/>
                    <a:gd name="csY132" fmla="*/ 16748 h 87786"/>
                    <a:gd name="csX133" fmla="*/ 49727 w 95058"/>
                    <a:gd name="csY133" fmla="*/ 19181 h 87786"/>
                    <a:gd name="csX134" fmla="*/ 49856 w 95058"/>
                    <a:gd name="csY134" fmla="*/ 12194 h 87786"/>
                    <a:gd name="csX135" fmla="*/ 49151 w 95058"/>
                    <a:gd name="csY135" fmla="*/ 5937 h 87786"/>
                    <a:gd name="csX136" fmla="*/ 49703 w 95058"/>
                    <a:gd name="csY136" fmla="*/ 12170 h 87786"/>
                    <a:gd name="csX137" fmla="*/ 49856 w 95058"/>
                    <a:gd name="csY137" fmla="*/ 12188 h 87786"/>
                    <a:gd name="csX138" fmla="*/ 86966 w 95058"/>
                    <a:gd name="csY138" fmla="*/ 8377 h 87786"/>
                    <a:gd name="csX139" fmla="*/ 87064 w 95058"/>
                    <a:gd name="csY139" fmla="*/ 8377 h 87786"/>
                    <a:gd name="csX140" fmla="*/ 86709 w 95058"/>
                    <a:gd name="csY140" fmla="*/ 3976 h 87786"/>
                    <a:gd name="csX141" fmla="*/ 86966 w 95058"/>
                    <a:gd name="csY141" fmla="*/ 8377 h 87786"/>
                    <a:gd name="csX142" fmla="*/ 52020 w 95058"/>
                    <a:gd name="csY142" fmla="*/ 4411 h 87786"/>
                    <a:gd name="csX143" fmla="*/ 52124 w 95058"/>
                    <a:gd name="csY143" fmla="*/ 4411 h 87786"/>
                    <a:gd name="csX144" fmla="*/ 51768 w 95058"/>
                    <a:gd name="csY144" fmla="*/ 5 h 87786"/>
                    <a:gd name="csX145" fmla="*/ 52020 w 95058"/>
                    <a:gd name="csY145" fmla="*/ 4405 h 8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95058" h="87786">
                      <a:moveTo>
                        <a:pt x="4047" y="85986"/>
                      </a:moveTo>
                      <a:cubicBezTo>
                        <a:pt x="4923" y="86047"/>
                        <a:pt x="5917" y="85753"/>
                        <a:pt x="6431" y="85263"/>
                      </a:cubicBezTo>
                      <a:cubicBezTo>
                        <a:pt x="7596" y="84147"/>
                        <a:pt x="4151" y="81745"/>
                        <a:pt x="2563" y="83553"/>
                      </a:cubicBezTo>
                      <a:cubicBezTo>
                        <a:pt x="1999" y="85214"/>
                        <a:pt x="2919" y="85900"/>
                        <a:pt x="4047" y="85986"/>
                      </a:cubicBezTo>
                      <a:close/>
                      <a:moveTo>
                        <a:pt x="28769" y="87782"/>
                      </a:moveTo>
                      <a:cubicBezTo>
                        <a:pt x="28941" y="87794"/>
                        <a:pt x="29124" y="87782"/>
                        <a:pt x="29308" y="87757"/>
                      </a:cubicBezTo>
                      <a:cubicBezTo>
                        <a:pt x="31815" y="84485"/>
                        <a:pt x="33661" y="74636"/>
                        <a:pt x="28328" y="76708"/>
                      </a:cubicBezTo>
                      <a:cubicBezTo>
                        <a:pt x="23246" y="78681"/>
                        <a:pt x="25183" y="87536"/>
                        <a:pt x="28769" y="87782"/>
                      </a:cubicBezTo>
                      <a:close/>
                      <a:moveTo>
                        <a:pt x="14302" y="80035"/>
                      </a:moveTo>
                      <a:cubicBezTo>
                        <a:pt x="14897" y="80103"/>
                        <a:pt x="15590" y="79950"/>
                        <a:pt x="16356" y="79484"/>
                      </a:cubicBezTo>
                      <a:cubicBezTo>
                        <a:pt x="20120" y="77210"/>
                        <a:pt x="16742" y="73184"/>
                        <a:pt x="14118" y="74851"/>
                      </a:cubicBezTo>
                      <a:cubicBezTo>
                        <a:pt x="11225" y="76168"/>
                        <a:pt x="11973" y="79778"/>
                        <a:pt x="14302" y="80035"/>
                      </a:cubicBezTo>
                      <a:close/>
                      <a:moveTo>
                        <a:pt x="2343" y="78227"/>
                      </a:moveTo>
                      <a:cubicBezTo>
                        <a:pt x="4954" y="78399"/>
                        <a:pt x="7136" y="74066"/>
                        <a:pt x="4004" y="72743"/>
                      </a:cubicBezTo>
                      <a:cubicBezTo>
                        <a:pt x="418" y="71229"/>
                        <a:pt x="-1347" y="76867"/>
                        <a:pt x="1209" y="77866"/>
                      </a:cubicBezTo>
                      <a:cubicBezTo>
                        <a:pt x="1589" y="78093"/>
                        <a:pt x="1969" y="78209"/>
                        <a:pt x="2343" y="78234"/>
                      </a:cubicBezTo>
                      <a:close/>
                      <a:moveTo>
                        <a:pt x="63452" y="76757"/>
                      </a:moveTo>
                      <a:cubicBezTo>
                        <a:pt x="64016" y="76781"/>
                        <a:pt x="64660" y="76622"/>
                        <a:pt x="65371" y="76199"/>
                      </a:cubicBezTo>
                      <a:cubicBezTo>
                        <a:pt x="69134" y="73925"/>
                        <a:pt x="65751" y="69899"/>
                        <a:pt x="63133" y="71560"/>
                      </a:cubicBezTo>
                      <a:cubicBezTo>
                        <a:pt x="60185" y="72908"/>
                        <a:pt x="61018" y="76628"/>
                        <a:pt x="63458" y="76757"/>
                      </a:cubicBezTo>
                      <a:close/>
                      <a:moveTo>
                        <a:pt x="54564" y="72363"/>
                      </a:moveTo>
                      <a:cubicBezTo>
                        <a:pt x="57212" y="72577"/>
                        <a:pt x="56360" y="67301"/>
                        <a:pt x="54705" y="66253"/>
                      </a:cubicBezTo>
                      <a:cubicBezTo>
                        <a:pt x="56292" y="64843"/>
                        <a:pt x="54754" y="62533"/>
                        <a:pt x="53485" y="62374"/>
                      </a:cubicBezTo>
                      <a:cubicBezTo>
                        <a:pt x="52204" y="62214"/>
                        <a:pt x="51738" y="65781"/>
                        <a:pt x="53197" y="66608"/>
                      </a:cubicBezTo>
                      <a:cubicBezTo>
                        <a:pt x="50916" y="68624"/>
                        <a:pt x="51401" y="71891"/>
                        <a:pt x="54410" y="72344"/>
                      </a:cubicBezTo>
                      <a:cubicBezTo>
                        <a:pt x="54459" y="72350"/>
                        <a:pt x="54508" y="72356"/>
                        <a:pt x="54557" y="72363"/>
                      </a:cubicBezTo>
                      <a:close/>
                      <a:moveTo>
                        <a:pt x="38203" y="70365"/>
                      </a:moveTo>
                      <a:cubicBezTo>
                        <a:pt x="39079" y="70432"/>
                        <a:pt x="40072" y="70132"/>
                        <a:pt x="40587" y="69642"/>
                      </a:cubicBezTo>
                      <a:cubicBezTo>
                        <a:pt x="41758" y="68526"/>
                        <a:pt x="38313" y="66124"/>
                        <a:pt x="36725" y="67926"/>
                      </a:cubicBezTo>
                      <a:cubicBezTo>
                        <a:pt x="36155" y="69593"/>
                        <a:pt x="37081" y="70279"/>
                        <a:pt x="38203" y="70365"/>
                      </a:cubicBezTo>
                      <a:close/>
                      <a:moveTo>
                        <a:pt x="46803" y="66522"/>
                      </a:moveTo>
                      <a:cubicBezTo>
                        <a:pt x="47416" y="66565"/>
                        <a:pt x="48115" y="66314"/>
                        <a:pt x="48899" y="65677"/>
                      </a:cubicBezTo>
                      <a:cubicBezTo>
                        <a:pt x="53466" y="61975"/>
                        <a:pt x="47735" y="54266"/>
                        <a:pt x="44081" y="56233"/>
                      </a:cubicBezTo>
                      <a:cubicBezTo>
                        <a:pt x="43898" y="56748"/>
                        <a:pt x="43769" y="57373"/>
                        <a:pt x="43695" y="58053"/>
                      </a:cubicBezTo>
                      <a:cubicBezTo>
                        <a:pt x="40477" y="57275"/>
                        <a:pt x="39012" y="62398"/>
                        <a:pt x="41433" y="63342"/>
                      </a:cubicBezTo>
                      <a:cubicBezTo>
                        <a:pt x="42371" y="63912"/>
                        <a:pt x="43334" y="63777"/>
                        <a:pt x="44118" y="63281"/>
                      </a:cubicBezTo>
                      <a:cubicBezTo>
                        <a:pt x="44627" y="65064"/>
                        <a:pt x="45522" y="66430"/>
                        <a:pt x="46797" y="66522"/>
                      </a:cubicBezTo>
                      <a:close/>
                      <a:moveTo>
                        <a:pt x="38332" y="63379"/>
                      </a:moveTo>
                      <a:cubicBezTo>
                        <a:pt x="41403" y="63624"/>
                        <a:pt x="39766" y="56484"/>
                        <a:pt x="37627" y="57121"/>
                      </a:cubicBezTo>
                      <a:cubicBezTo>
                        <a:pt x="34617" y="59040"/>
                        <a:pt x="34911" y="62870"/>
                        <a:pt x="38184" y="63360"/>
                      </a:cubicBezTo>
                      <a:cubicBezTo>
                        <a:pt x="38240" y="63366"/>
                        <a:pt x="38282" y="63372"/>
                        <a:pt x="38332" y="63379"/>
                      </a:cubicBezTo>
                      <a:close/>
                      <a:moveTo>
                        <a:pt x="67988" y="61755"/>
                      </a:moveTo>
                      <a:cubicBezTo>
                        <a:pt x="68865" y="61822"/>
                        <a:pt x="69858" y="61522"/>
                        <a:pt x="70366" y="61031"/>
                      </a:cubicBezTo>
                      <a:cubicBezTo>
                        <a:pt x="71531" y="59916"/>
                        <a:pt x="68092" y="57514"/>
                        <a:pt x="66505" y="59321"/>
                      </a:cubicBezTo>
                      <a:cubicBezTo>
                        <a:pt x="65941" y="60982"/>
                        <a:pt x="66860" y="61669"/>
                        <a:pt x="67988" y="61755"/>
                      </a:cubicBezTo>
                      <a:close/>
                      <a:moveTo>
                        <a:pt x="17288" y="56619"/>
                      </a:moveTo>
                      <a:cubicBezTo>
                        <a:pt x="19819" y="56778"/>
                        <a:pt x="22008" y="54198"/>
                        <a:pt x="21057" y="51520"/>
                      </a:cubicBezTo>
                      <a:cubicBezTo>
                        <a:pt x="19972" y="48462"/>
                        <a:pt x="14670" y="55032"/>
                        <a:pt x="16196" y="56374"/>
                      </a:cubicBezTo>
                      <a:cubicBezTo>
                        <a:pt x="16564" y="56521"/>
                        <a:pt x="16932" y="56601"/>
                        <a:pt x="17288" y="56619"/>
                      </a:cubicBezTo>
                      <a:close/>
                      <a:moveTo>
                        <a:pt x="54496" y="53898"/>
                      </a:moveTo>
                      <a:cubicBezTo>
                        <a:pt x="55127" y="53935"/>
                        <a:pt x="55673" y="53788"/>
                        <a:pt x="55980" y="53377"/>
                      </a:cubicBezTo>
                      <a:cubicBezTo>
                        <a:pt x="57242" y="50105"/>
                        <a:pt x="54423" y="47837"/>
                        <a:pt x="51315" y="49737"/>
                      </a:cubicBezTo>
                      <a:cubicBezTo>
                        <a:pt x="48887" y="51220"/>
                        <a:pt x="52246" y="53757"/>
                        <a:pt x="54496" y="53898"/>
                      </a:cubicBezTo>
                      <a:close/>
                      <a:moveTo>
                        <a:pt x="38148" y="50877"/>
                      </a:moveTo>
                      <a:cubicBezTo>
                        <a:pt x="42187" y="51134"/>
                        <a:pt x="47165" y="44111"/>
                        <a:pt x="45130" y="41684"/>
                      </a:cubicBezTo>
                      <a:cubicBezTo>
                        <a:pt x="41305" y="41917"/>
                        <a:pt x="32379" y="47322"/>
                        <a:pt x="36505" y="50282"/>
                      </a:cubicBezTo>
                      <a:cubicBezTo>
                        <a:pt x="37020" y="50650"/>
                        <a:pt x="37578" y="50840"/>
                        <a:pt x="38154" y="50877"/>
                      </a:cubicBezTo>
                      <a:close/>
                      <a:moveTo>
                        <a:pt x="25477" y="49516"/>
                      </a:moveTo>
                      <a:cubicBezTo>
                        <a:pt x="28364" y="48266"/>
                        <a:pt x="26574" y="45288"/>
                        <a:pt x="25122" y="45110"/>
                      </a:cubicBezTo>
                      <a:cubicBezTo>
                        <a:pt x="23675" y="44926"/>
                        <a:pt x="23270" y="49473"/>
                        <a:pt x="25477" y="49516"/>
                      </a:cubicBezTo>
                      <a:close/>
                      <a:moveTo>
                        <a:pt x="80499" y="53248"/>
                      </a:moveTo>
                      <a:cubicBezTo>
                        <a:pt x="83117" y="53469"/>
                        <a:pt x="88082" y="51937"/>
                        <a:pt x="86494" y="49449"/>
                      </a:cubicBezTo>
                      <a:cubicBezTo>
                        <a:pt x="84741" y="46709"/>
                        <a:pt x="79010" y="50871"/>
                        <a:pt x="79776" y="53120"/>
                      </a:cubicBezTo>
                      <a:cubicBezTo>
                        <a:pt x="79984" y="53181"/>
                        <a:pt x="80230" y="53224"/>
                        <a:pt x="80499" y="53248"/>
                      </a:cubicBezTo>
                      <a:close/>
                      <a:moveTo>
                        <a:pt x="51339" y="46274"/>
                      </a:moveTo>
                      <a:cubicBezTo>
                        <a:pt x="53951" y="46446"/>
                        <a:pt x="56139" y="42113"/>
                        <a:pt x="53000" y="40789"/>
                      </a:cubicBezTo>
                      <a:cubicBezTo>
                        <a:pt x="49421" y="39276"/>
                        <a:pt x="47655" y="44908"/>
                        <a:pt x="50211" y="45907"/>
                      </a:cubicBezTo>
                      <a:cubicBezTo>
                        <a:pt x="50585" y="46140"/>
                        <a:pt x="50965" y="46250"/>
                        <a:pt x="51339" y="46274"/>
                      </a:cubicBezTo>
                      <a:close/>
                      <a:moveTo>
                        <a:pt x="60933" y="46476"/>
                      </a:moveTo>
                      <a:cubicBezTo>
                        <a:pt x="61809" y="46544"/>
                        <a:pt x="62802" y="46244"/>
                        <a:pt x="63317" y="45753"/>
                      </a:cubicBezTo>
                      <a:cubicBezTo>
                        <a:pt x="64488" y="44638"/>
                        <a:pt x="61043" y="42236"/>
                        <a:pt x="59449" y="44044"/>
                      </a:cubicBezTo>
                      <a:cubicBezTo>
                        <a:pt x="58885" y="45704"/>
                        <a:pt x="59811" y="46391"/>
                        <a:pt x="60933" y="46476"/>
                      </a:cubicBezTo>
                      <a:close/>
                      <a:moveTo>
                        <a:pt x="33961" y="44044"/>
                      </a:moveTo>
                      <a:cubicBezTo>
                        <a:pt x="34556" y="44111"/>
                        <a:pt x="35248" y="43958"/>
                        <a:pt x="36014" y="43492"/>
                      </a:cubicBezTo>
                      <a:cubicBezTo>
                        <a:pt x="39784" y="41218"/>
                        <a:pt x="36401" y="37192"/>
                        <a:pt x="33783" y="38859"/>
                      </a:cubicBezTo>
                      <a:cubicBezTo>
                        <a:pt x="30890" y="40176"/>
                        <a:pt x="31632" y="43786"/>
                        <a:pt x="33961" y="44044"/>
                      </a:cubicBezTo>
                      <a:close/>
                      <a:moveTo>
                        <a:pt x="25955" y="41555"/>
                      </a:moveTo>
                      <a:cubicBezTo>
                        <a:pt x="27653" y="41617"/>
                        <a:pt x="29449" y="40287"/>
                        <a:pt x="29860" y="38032"/>
                      </a:cubicBezTo>
                      <a:cubicBezTo>
                        <a:pt x="30485" y="34600"/>
                        <a:pt x="23025" y="38209"/>
                        <a:pt x="23589" y="40232"/>
                      </a:cubicBezTo>
                      <a:cubicBezTo>
                        <a:pt x="24208" y="41102"/>
                        <a:pt x="25066" y="41519"/>
                        <a:pt x="25955" y="41555"/>
                      </a:cubicBezTo>
                      <a:close/>
                      <a:moveTo>
                        <a:pt x="73290" y="45067"/>
                      </a:moveTo>
                      <a:cubicBezTo>
                        <a:pt x="75902" y="45239"/>
                        <a:pt x="78084" y="40906"/>
                        <a:pt x="74952" y="39582"/>
                      </a:cubicBezTo>
                      <a:cubicBezTo>
                        <a:pt x="71372" y="38068"/>
                        <a:pt x="69600" y="43706"/>
                        <a:pt x="72156" y="44705"/>
                      </a:cubicBezTo>
                      <a:cubicBezTo>
                        <a:pt x="72536" y="44938"/>
                        <a:pt x="72917" y="45049"/>
                        <a:pt x="73290" y="45073"/>
                      </a:cubicBezTo>
                      <a:close/>
                      <a:moveTo>
                        <a:pt x="45130" y="39888"/>
                      </a:moveTo>
                      <a:cubicBezTo>
                        <a:pt x="45467" y="39907"/>
                        <a:pt x="45847" y="39815"/>
                        <a:pt x="46264" y="39558"/>
                      </a:cubicBezTo>
                      <a:cubicBezTo>
                        <a:pt x="47992" y="38510"/>
                        <a:pt x="47183" y="36843"/>
                        <a:pt x="46006" y="36604"/>
                      </a:cubicBezTo>
                      <a:cubicBezTo>
                        <a:pt x="46092" y="35997"/>
                        <a:pt x="45859" y="35396"/>
                        <a:pt x="45105" y="35078"/>
                      </a:cubicBezTo>
                      <a:cubicBezTo>
                        <a:pt x="42978" y="34177"/>
                        <a:pt x="41930" y="37523"/>
                        <a:pt x="43444" y="38111"/>
                      </a:cubicBezTo>
                      <a:cubicBezTo>
                        <a:pt x="43573" y="38191"/>
                        <a:pt x="43695" y="38246"/>
                        <a:pt x="43824" y="38283"/>
                      </a:cubicBezTo>
                      <a:cubicBezTo>
                        <a:pt x="43763" y="39074"/>
                        <a:pt x="44284" y="39846"/>
                        <a:pt x="45130" y="39888"/>
                      </a:cubicBezTo>
                      <a:close/>
                      <a:moveTo>
                        <a:pt x="15571" y="34802"/>
                      </a:moveTo>
                      <a:cubicBezTo>
                        <a:pt x="16448" y="34863"/>
                        <a:pt x="17441" y="34569"/>
                        <a:pt x="17956" y="34079"/>
                      </a:cubicBezTo>
                      <a:cubicBezTo>
                        <a:pt x="19127" y="32964"/>
                        <a:pt x="15681" y="30561"/>
                        <a:pt x="14094" y="32363"/>
                      </a:cubicBezTo>
                      <a:cubicBezTo>
                        <a:pt x="13530" y="34030"/>
                        <a:pt x="14449" y="34716"/>
                        <a:pt x="15577" y="34802"/>
                      </a:cubicBezTo>
                      <a:close/>
                      <a:moveTo>
                        <a:pt x="40293" y="36591"/>
                      </a:moveTo>
                      <a:cubicBezTo>
                        <a:pt x="40465" y="36604"/>
                        <a:pt x="40649" y="36604"/>
                        <a:pt x="40833" y="36567"/>
                      </a:cubicBezTo>
                      <a:cubicBezTo>
                        <a:pt x="43340" y="33294"/>
                        <a:pt x="45185" y="23446"/>
                        <a:pt x="39852" y="25518"/>
                      </a:cubicBezTo>
                      <a:cubicBezTo>
                        <a:pt x="34770" y="27491"/>
                        <a:pt x="36713" y="36340"/>
                        <a:pt x="40293" y="36591"/>
                      </a:cubicBezTo>
                      <a:close/>
                      <a:moveTo>
                        <a:pt x="70722" y="34612"/>
                      </a:moveTo>
                      <a:cubicBezTo>
                        <a:pt x="73793" y="34857"/>
                        <a:pt x="72150" y="27718"/>
                        <a:pt x="70017" y="28355"/>
                      </a:cubicBezTo>
                      <a:cubicBezTo>
                        <a:pt x="67007" y="30273"/>
                        <a:pt x="67295" y="34103"/>
                        <a:pt x="70575" y="34594"/>
                      </a:cubicBezTo>
                      <a:cubicBezTo>
                        <a:pt x="70624" y="34600"/>
                        <a:pt x="70673" y="34606"/>
                        <a:pt x="70722" y="34612"/>
                      </a:cubicBezTo>
                      <a:close/>
                      <a:moveTo>
                        <a:pt x="25961" y="28857"/>
                      </a:moveTo>
                      <a:cubicBezTo>
                        <a:pt x="26525" y="28888"/>
                        <a:pt x="27175" y="28723"/>
                        <a:pt x="27880" y="28300"/>
                      </a:cubicBezTo>
                      <a:cubicBezTo>
                        <a:pt x="30706" y="26590"/>
                        <a:pt x="29511" y="23900"/>
                        <a:pt x="27635" y="23360"/>
                      </a:cubicBezTo>
                      <a:cubicBezTo>
                        <a:pt x="29474" y="22705"/>
                        <a:pt x="30743" y="20615"/>
                        <a:pt x="29976" y="18464"/>
                      </a:cubicBezTo>
                      <a:cubicBezTo>
                        <a:pt x="28891" y="15406"/>
                        <a:pt x="23583" y="21981"/>
                        <a:pt x="25103" y="23317"/>
                      </a:cubicBezTo>
                      <a:cubicBezTo>
                        <a:pt x="25361" y="23416"/>
                        <a:pt x="25624" y="23489"/>
                        <a:pt x="25876" y="23526"/>
                      </a:cubicBezTo>
                      <a:cubicBezTo>
                        <a:pt x="25802" y="23563"/>
                        <a:pt x="25722" y="23606"/>
                        <a:pt x="25643" y="23654"/>
                      </a:cubicBezTo>
                      <a:cubicBezTo>
                        <a:pt x="22694" y="24997"/>
                        <a:pt x="23528" y="28723"/>
                        <a:pt x="25961" y="28851"/>
                      </a:cubicBezTo>
                      <a:close/>
                      <a:moveTo>
                        <a:pt x="17569" y="25475"/>
                      </a:moveTo>
                      <a:cubicBezTo>
                        <a:pt x="20181" y="25646"/>
                        <a:pt x="22363" y="21314"/>
                        <a:pt x="19231" y="19990"/>
                      </a:cubicBezTo>
                      <a:cubicBezTo>
                        <a:pt x="15651" y="18476"/>
                        <a:pt x="13879" y="24108"/>
                        <a:pt x="16442" y="25107"/>
                      </a:cubicBezTo>
                      <a:cubicBezTo>
                        <a:pt x="16822" y="25334"/>
                        <a:pt x="17202" y="25450"/>
                        <a:pt x="17569" y="25475"/>
                      </a:cubicBezTo>
                      <a:close/>
                      <a:moveTo>
                        <a:pt x="59792" y="25144"/>
                      </a:moveTo>
                      <a:cubicBezTo>
                        <a:pt x="63507" y="23599"/>
                        <a:pt x="70477" y="15681"/>
                        <a:pt x="65358" y="14505"/>
                      </a:cubicBezTo>
                      <a:cubicBezTo>
                        <a:pt x="60240" y="13328"/>
                        <a:pt x="56519" y="23501"/>
                        <a:pt x="59792" y="25144"/>
                      </a:cubicBezTo>
                      <a:close/>
                      <a:moveTo>
                        <a:pt x="74976" y="25573"/>
                      </a:moveTo>
                      <a:cubicBezTo>
                        <a:pt x="75540" y="25603"/>
                        <a:pt x="76184" y="25438"/>
                        <a:pt x="76889" y="25015"/>
                      </a:cubicBezTo>
                      <a:cubicBezTo>
                        <a:pt x="80652" y="22741"/>
                        <a:pt x="77269" y="18709"/>
                        <a:pt x="74651" y="20376"/>
                      </a:cubicBezTo>
                      <a:cubicBezTo>
                        <a:pt x="71703" y="21718"/>
                        <a:pt x="72536" y="25450"/>
                        <a:pt x="74976" y="25573"/>
                      </a:cubicBezTo>
                      <a:close/>
                      <a:moveTo>
                        <a:pt x="42696" y="21007"/>
                      </a:moveTo>
                      <a:cubicBezTo>
                        <a:pt x="42727" y="21007"/>
                        <a:pt x="42757" y="21007"/>
                        <a:pt x="42794" y="21007"/>
                      </a:cubicBezTo>
                      <a:cubicBezTo>
                        <a:pt x="45681" y="19757"/>
                        <a:pt x="43885" y="16785"/>
                        <a:pt x="42439" y="16607"/>
                      </a:cubicBezTo>
                      <a:cubicBezTo>
                        <a:pt x="41010" y="16429"/>
                        <a:pt x="40600" y="20823"/>
                        <a:pt x="42696" y="21007"/>
                      </a:cubicBezTo>
                      <a:close/>
                      <a:moveTo>
                        <a:pt x="88762" y="22870"/>
                      </a:moveTo>
                      <a:cubicBezTo>
                        <a:pt x="93636" y="23317"/>
                        <a:pt x="96995" y="13714"/>
                        <a:pt x="93813" y="12139"/>
                      </a:cubicBezTo>
                      <a:cubicBezTo>
                        <a:pt x="90099" y="13702"/>
                        <a:pt x="83160" y="21638"/>
                        <a:pt x="88284" y="22790"/>
                      </a:cubicBezTo>
                      <a:cubicBezTo>
                        <a:pt x="88444" y="22827"/>
                        <a:pt x="88603" y="22852"/>
                        <a:pt x="88756" y="22864"/>
                      </a:cubicBezTo>
                      <a:close/>
                      <a:moveTo>
                        <a:pt x="49727" y="19181"/>
                      </a:moveTo>
                      <a:cubicBezTo>
                        <a:pt x="50604" y="19248"/>
                        <a:pt x="51597" y="18948"/>
                        <a:pt x="52105" y="18458"/>
                      </a:cubicBezTo>
                      <a:cubicBezTo>
                        <a:pt x="53276" y="17342"/>
                        <a:pt x="49831" y="14946"/>
                        <a:pt x="48244" y="16748"/>
                      </a:cubicBezTo>
                      <a:cubicBezTo>
                        <a:pt x="47680" y="18409"/>
                        <a:pt x="48599" y="19095"/>
                        <a:pt x="49727" y="19181"/>
                      </a:cubicBezTo>
                      <a:close/>
                      <a:moveTo>
                        <a:pt x="49856" y="12194"/>
                      </a:moveTo>
                      <a:cubicBezTo>
                        <a:pt x="52927" y="12440"/>
                        <a:pt x="51284" y="5300"/>
                        <a:pt x="49151" y="5937"/>
                      </a:cubicBezTo>
                      <a:cubicBezTo>
                        <a:pt x="46141" y="7856"/>
                        <a:pt x="46429" y="11686"/>
                        <a:pt x="49703" y="12170"/>
                      </a:cubicBezTo>
                      <a:cubicBezTo>
                        <a:pt x="49752" y="12182"/>
                        <a:pt x="49807" y="12188"/>
                        <a:pt x="49856" y="12188"/>
                      </a:cubicBezTo>
                      <a:close/>
                      <a:moveTo>
                        <a:pt x="86966" y="8377"/>
                      </a:moveTo>
                      <a:cubicBezTo>
                        <a:pt x="86997" y="8377"/>
                        <a:pt x="87028" y="8377"/>
                        <a:pt x="87064" y="8377"/>
                      </a:cubicBezTo>
                      <a:cubicBezTo>
                        <a:pt x="89952" y="7126"/>
                        <a:pt x="88155" y="4154"/>
                        <a:pt x="86709" y="3976"/>
                      </a:cubicBezTo>
                      <a:cubicBezTo>
                        <a:pt x="85281" y="3799"/>
                        <a:pt x="84870" y="8193"/>
                        <a:pt x="86966" y="8377"/>
                      </a:cubicBezTo>
                      <a:close/>
                      <a:moveTo>
                        <a:pt x="52020" y="4411"/>
                      </a:moveTo>
                      <a:cubicBezTo>
                        <a:pt x="52050" y="4411"/>
                        <a:pt x="52087" y="4411"/>
                        <a:pt x="52124" y="4411"/>
                      </a:cubicBezTo>
                      <a:cubicBezTo>
                        <a:pt x="55011" y="3161"/>
                        <a:pt x="53221" y="183"/>
                        <a:pt x="51768" y="5"/>
                      </a:cubicBezTo>
                      <a:cubicBezTo>
                        <a:pt x="50346" y="-173"/>
                        <a:pt x="49929" y="4228"/>
                        <a:pt x="52020" y="4405"/>
                      </a:cubicBezTo>
                      <a:close/>
                    </a:path>
                  </a:pathLst>
                </a:custGeom>
                <a:grpFill/>
                <a:ln w="612" cap="flat">
                  <a:noFill/>
                  <a:prstDash val="solid"/>
                  <a:miter/>
                </a:ln>
              </p:spPr>
              <p:txBody>
                <a:bodyPr/>
                <a:lstStyle/>
                <a:p>
                  <a:endParaRPr lang="en-US"/>
                </a:p>
              </p:txBody>
            </p:sp>
            <p:sp>
              <p:nvSpPr>
                <p:cNvPr id="1124" name="Freeform 815">
                  <a:extLst>
                    <a:ext uri="{FF2B5EF4-FFF2-40B4-BE49-F238E27FC236}">
                      <a16:creationId xmlns:a16="http://schemas.microsoft.com/office/drawing/2014/main" id="{3573D186-4650-32B7-A862-214E329724A8}"/>
                    </a:ext>
                  </a:extLst>
                </p:cNvPr>
                <p:cNvSpPr/>
                <p:nvPr/>
              </p:nvSpPr>
              <p:spPr>
                <a:xfrm>
                  <a:off x="6982560" y="3633258"/>
                  <a:ext cx="144687" cy="79590"/>
                </a:xfrm>
                <a:custGeom>
                  <a:avLst/>
                  <a:gdLst>
                    <a:gd name="csX0" fmla="*/ 116370 w 117081"/>
                    <a:gd name="csY0" fmla="*/ 25668 h 64404"/>
                    <a:gd name="csX1" fmla="*/ 114034 w 117081"/>
                    <a:gd name="csY1" fmla="*/ 24908 h 64404"/>
                    <a:gd name="csX2" fmla="*/ 116063 w 117081"/>
                    <a:gd name="csY2" fmla="*/ 28132 h 64404"/>
                    <a:gd name="csX3" fmla="*/ 116370 w 117081"/>
                    <a:gd name="csY3" fmla="*/ 25668 h 64404"/>
                    <a:gd name="csX4" fmla="*/ 97839 w 117081"/>
                    <a:gd name="csY4" fmla="*/ 11370 h 64404"/>
                    <a:gd name="csX5" fmla="*/ 97392 w 117081"/>
                    <a:gd name="csY5" fmla="*/ 11101 h 64404"/>
                    <a:gd name="csX6" fmla="*/ 91452 w 117081"/>
                    <a:gd name="csY6" fmla="*/ 19245 h 64404"/>
                    <a:gd name="csX7" fmla="*/ 97839 w 117081"/>
                    <a:gd name="csY7" fmla="*/ 11370 h 64404"/>
                    <a:gd name="csX8" fmla="*/ 104607 w 117081"/>
                    <a:gd name="csY8" fmla="*/ 24356 h 64404"/>
                    <a:gd name="csX9" fmla="*/ 102639 w 117081"/>
                    <a:gd name="csY9" fmla="*/ 23652 h 64404"/>
                    <a:gd name="csX10" fmla="*/ 101591 w 117081"/>
                    <a:gd name="csY10" fmla="*/ 28033 h 64404"/>
                    <a:gd name="csX11" fmla="*/ 104601 w 117081"/>
                    <a:gd name="csY11" fmla="*/ 24356 h 64404"/>
                    <a:gd name="csX12" fmla="*/ 112998 w 117081"/>
                    <a:gd name="csY12" fmla="*/ 31925 h 64404"/>
                    <a:gd name="csX13" fmla="*/ 108340 w 117081"/>
                    <a:gd name="csY13" fmla="*/ 34830 h 64404"/>
                    <a:gd name="csX14" fmla="*/ 113673 w 117081"/>
                    <a:gd name="csY14" fmla="*/ 32777 h 64404"/>
                    <a:gd name="csX15" fmla="*/ 112998 w 117081"/>
                    <a:gd name="csY15" fmla="*/ 31925 h 64404"/>
                    <a:gd name="csX16" fmla="*/ 63597 w 117081"/>
                    <a:gd name="csY16" fmla="*/ 652 h 64404"/>
                    <a:gd name="csX17" fmla="*/ 61740 w 117081"/>
                    <a:gd name="csY17" fmla="*/ 27 h 64404"/>
                    <a:gd name="csX18" fmla="*/ 60698 w 117081"/>
                    <a:gd name="csY18" fmla="*/ 4409 h 64404"/>
                    <a:gd name="csX19" fmla="*/ 63604 w 117081"/>
                    <a:gd name="csY19" fmla="*/ 658 h 64404"/>
                    <a:gd name="csX20" fmla="*/ 67980 w 117081"/>
                    <a:gd name="csY20" fmla="*/ 8380 h 64404"/>
                    <a:gd name="csX21" fmla="*/ 64149 w 117081"/>
                    <a:gd name="csY21" fmla="*/ 12523 h 64404"/>
                    <a:gd name="csX22" fmla="*/ 62758 w 117081"/>
                    <a:gd name="csY22" fmla="*/ 15838 h 64404"/>
                    <a:gd name="csX23" fmla="*/ 65565 w 117081"/>
                    <a:gd name="csY23" fmla="*/ 13074 h 64404"/>
                    <a:gd name="csX24" fmla="*/ 68091 w 117081"/>
                    <a:gd name="csY24" fmla="*/ 8478 h 64404"/>
                    <a:gd name="csX25" fmla="*/ 67980 w 117081"/>
                    <a:gd name="csY25" fmla="*/ 8386 h 64404"/>
                    <a:gd name="csX26" fmla="*/ 79756 w 117081"/>
                    <a:gd name="csY26" fmla="*/ 18400 h 64404"/>
                    <a:gd name="csX27" fmla="*/ 77427 w 117081"/>
                    <a:gd name="csY27" fmla="*/ 17640 h 64404"/>
                    <a:gd name="csX28" fmla="*/ 79456 w 117081"/>
                    <a:gd name="csY28" fmla="*/ 20863 h 64404"/>
                    <a:gd name="csX29" fmla="*/ 79762 w 117081"/>
                    <a:gd name="csY29" fmla="*/ 18400 h 64404"/>
                    <a:gd name="csX30" fmla="*/ 70592 w 117081"/>
                    <a:gd name="csY30" fmla="*/ 16506 h 64404"/>
                    <a:gd name="csX31" fmla="*/ 68416 w 117081"/>
                    <a:gd name="csY31" fmla="*/ 15979 h 64404"/>
                    <a:gd name="csX32" fmla="*/ 66491 w 117081"/>
                    <a:gd name="csY32" fmla="*/ 25037 h 64404"/>
                    <a:gd name="csX33" fmla="*/ 67907 w 117081"/>
                    <a:gd name="csY33" fmla="*/ 23983 h 64404"/>
                    <a:gd name="csX34" fmla="*/ 72921 w 117081"/>
                    <a:gd name="csY34" fmla="*/ 21525 h 64404"/>
                    <a:gd name="csX35" fmla="*/ 70751 w 117081"/>
                    <a:gd name="csY35" fmla="*/ 20146 h 64404"/>
                    <a:gd name="csX36" fmla="*/ 70592 w 117081"/>
                    <a:gd name="csY36" fmla="*/ 16500 h 64404"/>
                    <a:gd name="csX37" fmla="*/ 75404 w 117081"/>
                    <a:gd name="csY37" fmla="*/ 23149 h 64404"/>
                    <a:gd name="csX38" fmla="*/ 72161 w 117081"/>
                    <a:gd name="csY38" fmla="*/ 27837 h 64404"/>
                    <a:gd name="csX39" fmla="*/ 75514 w 117081"/>
                    <a:gd name="csY39" fmla="*/ 23241 h 64404"/>
                    <a:gd name="csX40" fmla="*/ 75404 w 117081"/>
                    <a:gd name="csY40" fmla="*/ 23149 h 64404"/>
                    <a:gd name="csX41" fmla="*/ 50866 w 117081"/>
                    <a:gd name="csY41" fmla="*/ 8600 h 64404"/>
                    <a:gd name="csX42" fmla="*/ 48536 w 117081"/>
                    <a:gd name="csY42" fmla="*/ 7841 h 64404"/>
                    <a:gd name="csX43" fmla="*/ 50565 w 117081"/>
                    <a:gd name="csY43" fmla="*/ 11064 h 64404"/>
                    <a:gd name="csX44" fmla="*/ 50866 w 117081"/>
                    <a:gd name="csY44" fmla="*/ 8600 h 64404"/>
                    <a:gd name="csX45" fmla="*/ 87995 w 117081"/>
                    <a:gd name="csY45" fmla="*/ 38930 h 64404"/>
                    <a:gd name="csX46" fmla="*/ 81901 w 117081"/>
                    <a:gd name="csY46" fmla="*/ 40456 h 64404"/>
                    <a:gd name="csX47" fmla="*/ 88712 w 117081"/>
                    <a:gd name="csY47" fmla="*/ 39677 h 64404"/>
                    <a:gd name="csX48" fmla="*/ 87995 w 117081"/>
                    <a:gd name="csY48" fmla="*/ 38930 h 64404"/>
                    <a:gd name="csX49" fmla="*/ 56799 w 117081"/>
                    <a:gd name="csY49" fmla="*/ 21151 h 64404"/>
                    <a:gd name="csX50" fmla="*/ 55310 w 117081"/>
                    <a:gd name="csY50" fmla="*/ 20728 h 64404"/>
                    <a:gd name="csX51" fmla="*/ 56799 w 117081"/>
                    <a:gd name="csY51" fmla="*/ 25705 h 64404"/>
                    <a:gd name="csX52" fmla="*/ 56799 w 117081"/>
                    <a:gd name="csY52" fmla="*/ 21157 h 64404"/>
                    <a:gd name="csX53" fmla="*/ 67937 w 117081"/>
                    <a:gd name="csY53" fmla="*/ 31870 h 64404"/>
                    <a:gd name="csX54" fmla="*/ 56806 w 117081"/>
                    <a:gd name="csY54" fmla="*/ 34523 h 64404"/>
                    <a:gd name="csX55" fmla="*/ 68881 w 117081"/>
                    <a:gd name="csY55" fmla="*/ 33151 h 64404"/>
                    <a:gd name="csX56" fmla="*/ 67937 w 117081"/>
                    <a:gd name="csY56" fmla="*/ 31870 h 64404"/>
                    <a:gd name="csX57" fmla="*/ 77169 w 117081"/>
                    <a:gd name="csY57" fmla="*/ 39506 h 64404"/>
                    <a:gd name="csX58" fmla="*/ 74772 w 117081"/>
                    <a:gd name="csY58" fmla="*/ 42729 h 64404"/>
                    <a:gd name="csX59" fmla="*/ 77169 w 117081"/>
                    <a:gd name="csY59" fmla="*/ 39506 h 64404"/>
                    <a:gd name="csX60" fmla="*/ 35768 w 117081"/>
                    <a:gd name="csY60" fmla="*/ 7859 h 64404"/>
                    <a:gd name="csX61" fmla="*/ 28700 w 117081"/>
                    <a:gd name="csY61" fmla="*/ 7313 h 64404"/>
                    <a:gd name="csX62" fmla="*/ 36270 w 117081"/>
                    <a:gd name="csY62" fmla="*/ 8331 h 64404"/>
                    <a:gd name="csX63" fmla="*/ 35768 w 117081"/>
                    <a:gd name="csY63" fmla="*/ 7859 h 64404"/>
                    <a:gd name="csX64" fmla="*/ 54666 w 117081"/>
                    <a:gd name="csY64" fmla="*/ 28076 h 64404"/>
                    <a:gd name="csX65" fmla="*/ 50007 w 117081"/>
                    <a:gd name="csY65" fmla="*/ 30981 h 64404"/>
                    <a:gd name="csX66" fmla="*/ 55334 w 117081"/>
                    <a:gd name="csY66" fmla="*/ 28928 h 64404"/>
                    <a:gd name="csX67" fmla="*/ 54660 w 117081"/>
                    <a:gd name="csY67" fmla="*/ 28076 h 64404"/>
                    <a:gd name="csX68" fmla="*/ 47182 w 117081"/>
                    <a:gd name="csY68" fmla="*/ 22867 h 64404"/>
                    <a:gd name="csX69" fmla="*/ 44852 w 117081"/>
                    <a:gd name="csY69" fmla="*/ 22107 h 64404"/>
                    <a:gd name="csX70" fmla="*/ 46881 w 117081"/>
                    <a:gd name="csY70" fmla="*/ 25331 h 64404"/>
                    <a:gd name="csX71" fmla="*/ 47182 w 117081"/>
                    <a:gd name="csY71" fmla="*/ 22867 h 64404"/>
                    <a:gd name="csX72" fmla="*/ 67110 w 117081"/>
                    <a:gd name="csY72" fmla="*/ 38795 h 64404"/>
                    <a:gd name="csX73" fmla="*/ 65142 w 117081"/>
                    <a:gd name="csY73" fmla="*/ 38090 h 64404"/>
                    <a:gd name="csX74" fmla="*/ 64094 w 117081"/>
                    <a:gd name="csY74" fmla="*/ 42466 h 64404"/>
                    <a:gd name="csX75" fmla="*/ 67104 w 117081"/>
                    <a:gd name="csY75" fmla="*/ 38795 h 64404"/>
                    <a:gd name="csX76" fmla="*/ 71953 w 117081"/>
                    <a:gd name="csY76" fmla="*/ 44739 h 64404"/>
                    <a:gd name="csX77" fmla="*/ 66711 w 117081"/>
                    <a:gd name="csY77" fmla="*/ 45107 h 64404"/>
                    <a:gd name="csX78" fmla="*/ 73025 w 117081"/>
                    <a:gd name="csY78" fmla="*/ 46903 h 64404"/>
                    <a:gd name="csX79" fmla="*/ 71953 w 117081"/>
                    <a:gd name="csY79" fmla="*/ 44739 h 64404"/>
                    <a:gd name="csX80" fmla="*/ 36509 w 117081"/>
                    <a:gd name="csY80" fmla="*/ 17315 h 64404"/>
                    <a:gd name="csX81" fmla="*/ 31851 w 117081"/>
                    <a:gd name="csY81" fmla="*/ 20220 h 64404"/>
                    <a:gd name="csX82" fmla="*/ 37184 w 117081"/>
                    <a:gd name="csY82" fmla="*/ 18167 h 64404"/>
                    <a:gd name="csX83" fmla="*/ 36509 w 117081"/>
                    <a:gd name="csY83" fmla="*/ 17315 h 64404"/>
                    <a:gd name="csX84" fmla="*/ 55714 w 117081"/>
                    <a:gd name="csY84" fmla="*/ 35761 h 64404"/>
                    <a:gd name="csX85" fmla="*/ 54611 w 117081"/>
                    <a:gd name="csY85" fmla="*/ 35387 h 64404"/>
                    <a:gd name="csX86" fmla="*/ 53023 w 117081"/>
                    <a:gd name="csY86" fmla="*/ 37563 h 64404"/>
                    <a:gd name="csX87" fmla="*/ 52809 w 117081"/>
                    <a:gd name="csY87" fmla="*/ 39089 h 64404"/>
                    <a:gd name="csX88" fmla="*/ 55972 w 117081"/>
                    <a:gd name="csY88" fmla="*/ 37869 h 64404"/>
                    <a:gd name="csX89" fmla="*/ 55776 w 117081"/>
                    <a:gd name="csY89" fmla="*/ 37557 h 64404"/>
                    <a:gd name="csX90" fmla="*/ 55721 w 117081"/>
                    <a:gd name="csY90" fmla="*/ 35761 h 64404"/>
                    <a:gd name="csX91" fmla="*/ 76084 w 117081"/>
                    <a:gd name="csY91" fmla="*/ 54888 h 64404"/>
                    <a:gd name="csX92" fmla="*/ 73755 w 117081"/>
                    <a:gd name="csY92" fmla="*/ 54128 h 64404"/>
                    <a:gd name="csX93" fmla="*/ 75784 w 117081"/>
                    <a:gd name="csY93" fmla="*/ 57352 h 64404"/>
                    <a:gd name="csX94" fmla="*/ 76090 w 117081"/>
                    <a:gd name="csY94" fmla="*/ 54888 h 64404"/>
                    <a:gd name="csX95" fmla="*/ 57553 w 117081"/>
                    <a:gd name="csY95" fmla="*/ 40590 h 64404"/>
                    <a:gd name="csX96" fmla="*/ 57112 w 117081"/>
                    <a:gd name="csY96" fmla="*/ 40321 h 64404"/>
                    <a:gd name="csX97" fmla="*/ 51172 w 117081"/>
                    <a:gd name="csY97" fmla="*/ 48465 h 64404"/>
                    <a:gd name="csX98" fmla="*/ 57560 w 117081"/>
                    <a:gd name="csY98" fmla="*/ 40590 h 64404"/>
                    <a:gd name="csX99" fmla="*/ 32194 w 117081"/>
                    <a:gd name="csY99" fmla="*/ 25882 h 64404"/>
                    <a:gd name="csX100" fmla="*/ 28951 w 117081"/>
                    <a:gd name="csY100" fmla="*/ 30571 h 64404"/>
                    <a:gd name="csX101" fmla="*/ 32304 w 117081"/>
                    <a:gd name="csY101" fmla="*/ 25974 h 64404"/>
                    <a:gd name="csX102" fmla="*/ 32194 w 117081"/>
                    <a:gd name="csY102" fmla="*/ 25882 h 64404"/>
                    <a:gd name="csX103" fmla="*/ 64217 w 117081"/>
                    <a:gd name="csY103" fmla="*/ 53497 h 64404"/>
                    <a:gd name="csX104" fmla="*/ 62359 w 117081"/>
                    <a:gd name="csY104" fmla="*/ 52872 h 64404"/>
                    <a:gd name="csX105" fmla="*/ 59552 w 117081"/>
                    <a:gd name="csY105" fmla="*/ 56408 h 64404"/>
                    <a:gd name="csX106" fmla="*/ 54709 w 117081"/>
                    <a:gd name="csY106" fmla="*/ 58547 h 64404"/>
                    <a:gd name="csX107" fmla="*/ 61532 w 117081"/>
                    <a:gd name="csY107" fmla="*/ 57768 h 64404"/>
                    <a:gd name="csX108" fmla="*/ 61041 w 117081"/>
                    <a:gd name="csY108" fmla="*/ 57217 h 64404"/>
                    <a:gd name="csX109" fmla="*/ 61305 w 117081"/>
                    <a:gd name="csY109" fmla="*/ 57253 h 64404"/>
                    <a:gd name="csX110" fmla="*/ 64217 w 117081"/>
                    <a:gd name="csY110" fmla="*/ 53503 h 64404"/>
                    <a:gd name="csX111" fmla="*/ 68820 w 117081"/>
                    <a:gd name="csY111" fmla="*/ 60263 h 64404"/>
                    <a:gd name="csX112" fmla="*/ 64161 w 117081"/>
                    <a:gd name="csY112" fmla="*/ 63167 h 64404"/>
                    <a:gd name="csX113" fmla="*/ 69488 w 117081"/>
                    <a:gd name="csY113" fmla="*/ 61114 h 64404"/>
                    <a:gd name="csX114" fmla="*/ 68814 w 117081"/>
                    <a:gd name="csY114" fmla="*/ 60263 h 64404"/>
                    <a:gd name="csX115" fmla="*/ 35106 w 117081"/>
                    <a:gd name="csY115" fmla="*/ 38182 h 64404"/>
                    <a:gd name="csX116" fmla="*/ 24219 w 117081"/>
                    <a:gd name="csY116" fmla="*/ 42582 h 64404"/>
                    <a:gd name="csX117" fmla="*/ 35106 w 117081"/>
                    <a:gd name="csY117" fmla="*/ 38182 h 64404"/>
                    <a:gd name="csX118" fmla="*/ 23318 w 117081"/>
                    <a:gd name="csY118" fmla="*/ 29872 h 64404"/>
                    <a:gd name="csX119" fmla="*/ 21460 w 117081"/>
                    <a:gd name="csY119" fmla="*/ 29247 h 64404"/>
                    <a:gd name="csX120" fmla="*/ 20412 w 117081"/>
                    <a:gd name="csY120" fmla="*/ 33629 h 64404"/>
                    <a:gd name="csX121" fmla="*/ 23318 w 117081"/>
                    <a:gd name="csY121" fmla="*/ 29872 h 64404"/>
                    <a:gd name="csX122" fmla="*/ 46164 w 117081"/>
                    <a:gd name="csY122" fmla="*/ 50071 h 64404"/>
                    <a:gd name="csX123" fmla="*/ 46084 w 117081"/>
                    <a:gd name="csY123" fmla="*/ 50016 h 64404"/>
                    <a:gd name="csX124" fmla="*/ 43688 w 117081"/>
                    <a:gd name="csY124" fmla="*/ 53239 h 64404"/>
                    <a:gd name="csX125" fmla="*/ 46164 w 117081"/>
                    <a:gd name="csY125" fmla="*/ 50071 h 64404"/>
                    <a:gd name="csX126" fmla="*/ 10727 w 117081"/>
                    <a:gd name="csY126" fmla="*/ 24448 h 64404"/>
                    <a:gd name="csX127" fmla="*/ 190 w 117081"/>
                    <a:gd name="csY127" fmla="*/ 29180 h 64404"/>
                    <a:gd name="csX128" fmla="*/ 11058 w 117081"/>
                    <a:gd name="csY128" fmla="*/ 24755 h 64404"/>
                    <a:gd name="csX129" fmla="*/ 10727 w 117081"/>
                    <a:gd name="csY129" fmla="*/ 24448 h 64404"/>
                    <a:gd name="csX130" fmla="*/ 39464 w 117081"/>
                    <a:gd name="csY130" fmla="*/ 47614 h 64404"/>
                    <a:gd name="csX131" fmla="*/ 37135 w 117081"/>
                    <a:gd name="csY131" fmla="*/ 46854 h 64404"/>
                    <a:gd name="csX132" fmla="*/ 39158 w 117081"/>
                    <a:gd name="csY132" fmla="*/ 50071 h 64404"/>
                    <a:gd name="csX133" fmla="*/ 39464 w 117081"/>
                    <a:gd name="csY133" fmla="*/ 47607 h 64404"/>
                    <a:gd name="csX134" fmla="*/ 35118 w 117081"/>
                    <a:gd name="csY134" fmla="*/ 52363 h 64404"/>
                    <a:gd name="csX135" fmla="*/ 31869 w 117081"/>
                    <a:gd name="csY135" fmla="*/ 57045 h 64404"/>
                    <a:gd name="csX136" fmla="*/ 35228 w 117081"/>
                    <a:gd name="csY136" fmla="*/ 52455 h 64404"/>
                    <a:gd name="csX137" fmla="*/ 35118 w 117081"/>
                    <a:gd name="csY137" fmla="*/ 52363 h 64404"/>
                    <a:gd name="csX138" fmla="*/ 3340 w 117081"/>
                    <a:gd name="csY138" fmla="*/ 35394 h 64404"/>
                    <a:gd name="csX139" fmla="*/ 3261 w 117081"/>
                    <a:gd name="csY139" fmla="*/ 35338 h 64404"/>
                    <a:gd name="csX140" fmla="*/ 864 w 117081"/>
                    <a:gd name="csY140" fmla="*/ 38562 h 64404"/>
                    <a:gd name="csX141" fmla="*/ 3340 w 117081"/>
                    <a:gd name="csY141" fmla="*/ 35394 h 64404"/>
                    <a:gd name="csX142" fmla="*/ 28663 w 117081"/>
                    <a:gd name="csY142" fmla="*/ 56592 h 64404"/>
                    <a:gd name="csX143" fmla="*/ 28583 w 117081"/>
                    <a:gd name="csY143" fmla="*/ 56536 h 64404"/>
                    <a:gd name="csX144" fmla="*/ 26187 w 117081"/>
                    <a:gd name="csY144" fmla="*/ 59760 h 64404"/>
                    <a:gd name="csX145" fmla="*/ 28663 w 117081"/>
                    <a:gd name="csY145" fmla="*/ 56592 h 6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081" h="64404">
                      <a:moveTo>
                        <a:pt x="116370" y="25668"/>
                      </a:moveTo>
                      <a:cubicBezTo>
                        <a:pt x="115714" y="25165"/>
                        <a:pt x="114739" y="24841"/>
                        <a:pt x="114034" y="24908"/>
                      </a:cubicBezTo>
                      <a:cubicBezTo>
                        <a:pt x="112428" y="25061"/>
                        <a:pt x="113703" y="28536"/>
                        <a:pt x="116063" y="28132"/>
                      </a:cubicBezTo>
                      <a:cubicBezTo>
                        <a:pt x="117529" y="27280"/>
                        <a:pt x="117210" y="26324"/>
                        <a:pt x="116370" y="25668"/>
                      </a:cubicBezTo>
                      <a:close/>
                      <a:moveTo>
                        <a:pt x="97839" y="11370"/>
                      </a:moveTo>
                      <a:cubicBezTo>
                        <a:pt x="97704" y="11272"/>
                        <a:pt x="97557" y="11180"/>
                        <a:pt x="97392" y="11101"/>
                      </a:cubicBezTo>
                      <a:cubicBezTo>
                        <a:pt x="93407" y="12039"/>
                        <a:pt x="85959" y="17854"/>
                        <a:pt x="91452" y="19245"/>
                      </a:cubicBezTo>
                      <a:cubicBezTo>
                        <a:pt x="96687" y="20569"/>
                        <a:pt x="100536" y="13436"/>
                        <a:pt x="97839" y="11370"/>
                      </a:cubicBezTo>
                      <a:close/>
                      <a:moveTo>
                        <a:pt x="104607" y="24356"/>
                      </a:moveTo>
                      <a:cubicBezTo>
                        <a:pt x="104178" y="24001"/>
                        <a:pt x="103528" y="23737"/>
                        <a:pt x="102639" y="23652"/>
                      </a:cubicBezTo>
                      <a:cubicBezTo>
                        <a:pt x="98262" y="23235"/>
                        <a:pt x="98501" y="27795"/>
                        <a:pt x="101591" y="28033"/>
                      </a:cubicBezTo>
                      <a:cubicBezTo>
                        <a:pt x="104686" y="28652"/>
                        <a:pt x="106292" y="25772"/>
                        <a:pt x="104601" y="24356"/>
                      </a:cubicBezTo>
                      <a:close/>
                      <a:moveTo>
                        <a:pt x="112998" y="31925"/>
                      </a:moveTo>
                      <a:cubicBezTo>
                        <a:pt x="111031" y="30430"/>
                        <a:pt x="106660" y="32262"/>
                        <a:pt x="108340" y="34830"/>
                      </a:cubicBezTo>
                      <a:cubicBezTo>
                        <a:pt x="110265" y="37765"/>
                        <a:pt x="115095" y="34811"/>
                        <a:pt x="113673" y="32777"/>
                      </a:cubicBezTo>
                      <a:cubicBezTo>
                        <a:pt x="113513" y="32421"/>
                        <a:pt x="113280" y="32139"/>
                        <a:pt x="112998" y="31925"/>
                      </a:cubicBezTo>
                      <a:close/>
                      <a:moveTo>
                        <a:pt x="63597" y="652"/>
                      </a:moveTo>
                      <a:cubicBezTo>
                        <a:pt x="63168" y="333"/>
                        <a:pt x="62562" y="106"/>
                        <a:pt x="61740" y="27"/>
                      </a:cubicBezTo>
                      <a:cubicBezTo>
                        <a:pt x="57363" y="-390"/>
                        <a:pt x="57609" y="4170"/>
                        <a:pt x="60698" y="4409"/>
                      </a:cubicBezTo>
                      <a:cubicBezTo>
                        <a:pt x="63855" y="5040"/>
                        <a:pt x="65455" y="2031"/>
                        <a:pt x="63604" y="658"/>
                      </a:cubicBezTo>
                      <a:close/>
                      <a:moveTo>
                        <a:pt x="67980" y="8380"/>
                      </a:moveTo>
                      <a:cubicBezTo>
                        <a:pt x="66007" y="6829"/>
                        <a:pt x="63475" y="10923"/>
                        <a:pt x="64149" y="12523"/>
                      </a:cubicBezTo>
                      <a:cubicBezTo>
                        <a:pt x="62034" y="12657"/>
                        <a:pt x="61850" y="15060"/>
                        <a:pt x="62758" y="15838"/>
                      </a:cubicBezTo>
                      <a:cubicBezTo>
                        <a:pt x="63683" y="16629"/>
                        <a:pt x="66221" y="14416"/>
                        <a:pt x="65565" y="13074"/>
                      </a:cubicBezTo>
                      <a:cubicBezTo>
                        <a:pt x="68600" y="12890"/>
                        <a:pt x="70206" y="10378"/>
                        <a:pt x="68091" y="8478"/>
                      </a:cubicBezTo>
                      <a:cubicBezTo>
                        <a:pt x="68054" y="8447"/>
                        <a:pt x="68017" y="8417"/>
                        <a:pt x="67980" y="8386"/>
                      </a:cubicBezTo>
                      <a:close/>
                      <a:moveTo>
                        <a:pt x="79756" y="18400"/>
                      </a:moveTo>
                      <a:cubicBezTo>
                        <a:pt x="79100" y="17891"/>
                        <a:pt x="78131" y="17572"/>
                        <a:pt x="77427" y="17640"/>
                      </a:cubicBezTo>
                      <a:cubicBezTo>
                        <a:pt x="75821" y="17793"/>
                        <a:pt x="77096" y="21268"/>
                        <a:pt x="79456" y="20863"/>
                      </a:cubicBezTo>
                      <a:cubicBezTo>
                        <a:pt x="80914" y="20012"/>
                        <a:pt x="80602" y="19049"/>
                        <a:pt x="79762" y="18400"/>
                      </a:cubicBezTo>
                      <a:close/>
                      <a:moveTo>
                        <a:pt x="70592" y="16506"/>
                      </a:moveTo>
                      <a:cubicBezTo>
                        <a:pt x="70132" y="16151"/>
                        <a:pt x="69427" y="15954"/>
                        <a:pt x="68416" y="15979"/>
                      </a:cubicBezTo>
                      <a:cubicBezTo>
                        <a:pt x="62537" y="16114"/>
                        <a:pt x="62402" y="24461"/>
                        <a:pt x="66491" y="25037"/>
                      </a:cubicBezTo>
                      <a:cubicBezTo>
                        <a:pt x="66951" y="24779"/>
                        <a:pt x="67435" y="24412"/>
                        <a:pt x="67907" y="23983"/>
                      </a:cubicBezTo>
                      <a:cubicBezTo>
                        <a:pt x="69991" y="26219"/>
                        <a:pt x="74276" y="23456"/>
                        <a:pt x="72921" y="21525"/>
                      </a:cubicBezTo>
                      <a:cubicBezTo>
                        <a:pt x="72523" y="20636"/>
                        <a:pt x="71677" y="20220"/>
                        <a:pt x="70751" y="20146"/>
                      </a:cubicBezTo>
                      <a:cubicBezTo>
                        <a:pt x="71432" y="18651"/>
                        <a:pt x="71560" y="17235"/>
                        <a:pt x="70592" y="16500"/>
                      </a:cubicBezTo>
                      <a:close/>
                      <a:moveTo>
                        <a:pt x="75404" y="23149"/>
                      </a:moveTo>
                      <a:cubicBezTo>
                        <a:pt x="73117" y="21354"/>
                        <a:pt x="70071" y="27151"/>
                        <a:pt x="72161" y="27837"/>
                      </a:cubicBezTo>
                      <a:cubicBezTo>
                        <a:pt x="75716" y="28107"/>
                        <a:pt x="77813" y="25312"/>
                        <a:pt x="75514" y="23241"/>
                      </a:cubicBezTo>
                      <a:cubicBezTo>
                        <a:pt x="75477" y="23211"/>
                        <a:pt x="75440" y="23180"/>
                        <a:pt x="75404" y="23149"/>
                      </a:cubicBezTo>
                      <a:close/>
                      <a:moveTo>
                        <a:pt x="50866" y="8600"/>
                      </a:moveTo>
                      <a:cubicBezTo>
                        <a:pt x="50210" y="8092"/>
                        <a:pt x="49241" y="7773"/>
                        <a:pt x="48536" y="7841"/>
                      </a:cubicBezTo>
                      <a:cubicBezTo>
                        <a:pt x="46930" y="7994"/>
                        <a:pt x="48205" y="11468"/>
                        <a:pt x="50565" y="11064"/>
                      </a:cubicBezTo>
                      <a:cubicBezTo>
                        <a:pt x="52024" y="10212"/>
                        <a:pt x="51712" y="9256"/>
                        <a:pt x="50866" y="8600"/>
                      </a:cubicBezTo>
                      <a:close/>
                      <a:moveTo>
                        <a:pt x="87995" y="38930"/>
                      </a:moveTo>
                      <a:cubicBezTo>
                        <a:pt x="86082" y="37483"/>
                        <a:pt x="82772" y="38108"/>
                        <a:pt x="81901" y="40456"/>
                      </a:cubicBezTo>
                      <a:cubicBezTo>
                        <a:pt x="80902" y="43140"/>
                        <a:pt x="89110" y="41406"/>
                        <a:pt x="88712" y="39677"/>
                      </a:cubicBezTo>
                      <a:cubicBezTo>
                        <a:pt x="88503" y="39383"/>
                        <a:pt x="88264" y="39138"/>
                        <a:pt x="87995" y="38930"/>
                      </a:cubicBezTo>
                      <a:close/>
                      <a:moveTo>
                        <a:pt x="56799" y="21151"/>
                      </a:moveTo>
                      <a:cubicBezTo>
                        <a:pt x="56321" y="20790"/>
                        <a:pt x="55800" y="20606"/>
                        <a:pt x="55310" y="20728"/>
                      </a:cubicBezTo>
                      <a:cubicBezTo>
                        <a:pt x="52318" y="22316"/>
                        <a:pt x="53177" y="25374"/>
                        <a:pt x="56799" y="25705"/>
                      </a:cubicBezTo>
                      <a:cubicBezTo>
                        <a:pt x="59631" y="25962"/>
                        <a:pt x="58510" y="22438"/>
                        <a:pt x="56799" y="21157"/>
                      </a:cubicBezTo>
                      <a:close/>
                      <a:moveTo>
                        <a:pt x="67937" y="31870"/>
                      </a:moveTo>
                      <a:cubicBezTo>
                        <a:pt x="64891" y="29553"/>
                        <a:pt x="56665" y="31772"/>
                        <a:pt x="56806" y="34523"/>
                      </a:cubicBezTo>
                      <a:cubicBezTo>
                        <a:pt x="59987" y="36386"/>
                        <a:pt x="70359" y="37367"/>
                        <a:pt x="68881" y="33151"/>
                      </a:cubicBezTo>
                      <a:cubicBezTo>
                        <a:pt x="68698" y="32624"/>
                        <a:pt x="68373" y="32201"/>
                        <a:pt x="67937" y="31870"/>
                      </a:cubicBezTo>
                      <a:close/>
                      <a:moveTo>
                        <a:pt x="77169" y="39506"/>
                      </a:moveTo>
                      <a:cubicBezTo>
                        <a:pt x="74116" y="38844"/>
                        <a:pt x="73730" y="41841"/>
                        <a:pt x="74772" y="42729"/>
                      </a:cubicBezTo>
                      <a:cubicBezTo>
                        <a:pt x="75814" y="43618"/>
                        <a:pt x="78898" y="40701"/>
                        <a:pt x="77169" y="39506"/>
                      </a:cubicBezTo>
                      <a:close/>
                      <a:moveTo>
                        <a:pt x="35768" y="7859"/>
                      </a:moveTo>
                      <a:cubicBezTo>
                        <a:pt x="33825" y="6327"/>
                        <a:pt x="28945" y="4758"/>
                        <a:pt x="28700" y="7313"/>
                      </a:cubicBezTo>
                      <a:cubicBezTo>
                        <a:pt x="28430" y="10126"/>
                        <a:pt x="35504" y="10286"/>
                        <a:pt x="36270" y="8331"/>
                      </a:cubicBezTo>
                      <a:cubicBezTo>
                        <a:pt x="36142" y="8178"/>
                        <a:pt x="35970" y="8018"/>
                        <a:pt x="35768" y="7859"/>
                      </a:cubicBezTo>
                      <a:close/>
                      <a:moveTo>
                        <a:pt x="54666" y="28076"/>
                      </a:moveTo>
                      <a:cubicBezTo>
                        <a:pt x="52698" y="26575"/>
                        <a:pt x="48328" y="28413"/>
                        <a:pt x="50007" y="30981"/>
                      </a:cubicBezTo>
                      <a:cubicBezTo>
                        <a:pt x="51932" y="33917"/>
                        <a:pt x="56756" y="30963"/>
                        <a:pt x="55334" y="28928"/>
                      </a:cubicBezTo>
                      <a:cubicBezTo>
                        <a:pt x="55175" y="28573"/>
                        <a:pt x="54942" y="28291"/>
                        <a:pt x="54660" y="28076"/>
                      </a:cubicBezTo>
                      <a:close/>
                      <a:moveTo>
                        <a:pt x="47182" y="22867"/>
                      </a:moveTo>
                      <a:cubicBezTo>
                        <a:pt x="46526" y="22359"/>
                        <a:pt x="45557" y="22040"/>
                        <a:pt x="44852" y="22107"/>
                      </a:cubicBezTo>
                      <a:cubicBezTo>
                        <a:pt x="43246" y="22261"/>
                        <a:pt x="44521" y="25735"/>
                        <a:pt x="46881" y="25331"/>
                      </a:cubicBezTo>
                      <a:cubicBezTo>
                        <a:pt x="48346" y="24479"/>
                        <a:pt x="48027" y="23523"/>
                        <a:pt x="47182" y="22867"/>
                      </a:cubicBezTo>
                      <a:close/>
                      <a:moveTo>
                        <a:pt x="67110" y="38795"/>
                      </a:moveTo>
                      <a:cubicBezTo>
                        <a:pt x="66681" y="38433"/>
                        <a:pt x="66037" y="38176"/>
                        <a:pt x="65142" y="38090"/>
                      </a:cubicBezTo>
                      <a:cubicBezTo>
                        <a:pt x="60765" y="37673"/>
                        <a:pt x="61005" y="42233"/>
                        <a:pt x="64094" y="42466"/>
                      </a:cubicBezTo>
                      <a:cubicBezTo>
                        <a:pt x="67190" y="43085"/>
                        <a:pt x="68796" y="40204"/>
                        <a:pt x="67104" y="38795"/>
                      </a:cubicBezTo>
                      <a:close/>
                      <a:moveTo>
                        <a:pt x="71953" y="44739"/>
                      </a:moveTo>
                      <a:cubicBezTo>
                        <a:pt x="70647" y="43796"/>
                        <a:pt x="68409" y="43771"/>
                        <a:pt x="66711" y="45107"/>
                      </a:cubicBezTo>
                      <a:cubicBezTo>
                        <a:pt x="64125" y="47142"/>
                        <a:pt x="72247" y="48588"/>
                        <a:pt x="73025" y="46903"/>
                      </a:cubicBezTo>
                      <a:cubicBezTo>
                        <a:pt x="73068" y="45977"/>
                        <a:pt x="72633" y="45236"/>
                        <a:pt x="71953" y="44739"/>
                      </a:cubicBezTo>
                      <a:close/>
                      <a:moveTo>
                        <a:pt x="36509" y="17315"/>
                      </a:moveTo>
                      <a:cubicBezTo>
                        <a:pt x="34542" y="15820"/>
                        <a:pt x="30171" y="17652"/>
                        <a:pt x="31851" y="20220"/>
                      </a:cubicBezTo>
                      <a:cubicBezTo>
                        <a:pt x="33775" y="23155"/>
                        <a:pt x="38606" y="20201"/>
                        <a:pt x="37184" y="18167"/>
                      </a:cubicBezTo>
                      <a:cubicBezTo>
                        <a:pt x="37024" y="17811"/>
                        <a:pt x="36791" y="17530"/>
                        <a:pt x="36509" y="17315"/>
                      </a:cubicBezTo>
                      <a:close/>
                      <a:moveTo>
                        <a:pt x="55714" y="35761"/>
                      </a:moveTo>
                      <a:cubicBezTo>
                        <a:pt x="55457" y="35571"/>
                        <a:pt x="55095" y="35437"/>
                        <a:pt x="54611" y="35387"/>
                      </a:cubicBezTo>
                      <a:cubicBezTo>
                        <a:pt x="52600" y="35197"/>
                        <a:pt x="52233" y="36772"/>
                        <a:pt x="53023" y="37563"/>
                      </a:cubicBezTo>
                      <a:cubicBezTo>
                        <a:pt x="52588" y="37931"/>
                        <a:pt x="52404" y="38476"/>
                        <a:pt x="52809" y="39089"/>
                      </a:cubicBezTo>
                      <a:cubicBezTo>
                        <a:pt x="53949" y="40830"/>
                        <a:pt x="56818" y="39083"/>
                        <a:pt x="55972" y="37869"/>
                      </a:cubicBezTo>
                      <a:cubicBezTo>
                        <a:pt x="55917" y="37753"/>
                        <a:pt x="55849" y="37649"/>
                        <a:pt x="55776" y="37557"/>
                      </a:cubicBezTo>
                      <a:cubicBezTo>
                        <a:pt x="56309" y="37042"/>
                        <a:pt x="56364" y="36233"/>
                        <a:pt x="55721" y="35761"/>
                      </a:cubicBezTo>
                      <a:close/>
                      <a:moveTo>
                        <a:pt x="76084" y="54888"/>
                      </a:moveTo>
                      <a:cubicBezTo>
                        <a:pt x="75428" y="54379"/>
                        <a:pt x="74460" y="54061"/>
                        <a:pt x="73755" y="54128"/>
                      </a:cubicBezTo>
                      <a:cubicBezTo>
                        <a:pt x="72149" y="54281"/>
                        <a:pt x="73424" y="57756"/>
                        <a:pt x="75784" y="57352"/>
                      </a:cubicBezTo>
                      <a:cubicBezTo>
                        <a:pt x="77243" y="56506"/>
                        <a:pt x="76930" y="55538"/>
                        <a:pt x="76090" y="54888"/>
                      </a:cubicBezTo>
                      <a:close/>
                      <a:moveTo>
                        <a:pt x="57553" y="40590"/>
                      </a:moveTo>
                      <a:cubicBezTo>
                        <a:pt x="57419" y="40486"/>
                        <a:pt x="57278" y="40394"/>
                        <a:pt x="57112" y="40321"/>
                      </a:cubicBezTo>
                      <a:cubicBezTo>
                        <a:pt x="53128" y="41252"/>
                        <a:pt x="45680" y="47074"/>
                        <a:pt x="51172" y="48465"/>
                      </a:cubicBezTo>
                      <a:cubicBezTo>
                        <a:pt x="56407" y="49789"/>
                        <a:pt x="60251" y="42656"/>
                        <a:pt x="57560" y="40590"/>
                      </a:cubicBezTo>
                      <a:close/>
                      <a:moveTo>
                        <a:pt x="32194" y="25882"/>
                      </a:moveTo>
                      <a:cubicBezTo>
                        <a:pt x="29907" y="24087"/>
                        <a:pt x="26861" y="29878"/>
                        <a:pt x="28951" y="30571"/>
                      </a:cubicBezTo>
                      <a:cubicBezTo>
                        <a:pt x="32507" y="30840"/>
                        <a:pt x="34603" y="28046"/>
                        <a:pt x="32304" y="25974"/>
                      </a:cubicBezTo>
                      <a:cubicBezTo>
                        <a:pt x="32267" y="25944"/>
                        <a:pt x="32231" y="25913"/>
                        <a:pt x="32194" y="25882"/>
                      </a:cubicBezTo>
                      <a:close/>
                      <a:moveTo>
                        <a:pt x="64217" y="53497"/>
                      </a:moveTo>
                      <a:cubicBezTo>
                        <a:pt x="63788" y="53178"/>
                        <a:pt x="63175" y="52945"/>
                        <a:pt x="62359" y="52872"/>
                      </a:cubicBezTo>
                      <a:cubicBezTo>
                        <a:pt x="59080" y="52559"/>
                        <a:pt x="58387" y="55047"/>
                        <a:pt x="59552" y="56408"/>
                      </a:cubicBezTo>
                      <a:cubicBezTo>
                        <a:pt x="57694" y="55887"/>
                        <a:pt x="55414" y="56659"/>
                        <a:pt x="54709" y="58547"/>
                      </a:cubicBezTo>
                      <a:cubicBezTo>
                        <a:pt x="53710" y="61231"/>
                        <a:pt x="61924" y="59496"/>
                        <a:pt x="61532" y="57768"/>
                      </a:cubicBezTo>
                      <a:cubicBezTo>
                        <a:pt x="61385" y="57560"/>
                        <a:pt x="61225" y="57376"/>
                        <a:pt x="61041" y="57217"/>
                      </a:cubicBezTo>
                      <a:cubicBezTo>
                        <a:pt x="61127" y="57229"/>
                        <a:pt x="61213" y="57241"/>
                        <a:pt x="61305" y="57253"/>
                      </a:cubicBezTo>
                      <a:cubicBezTo>
                        <a:pt x="64468" y="57885"/>
                        <a:pt x="66074" y="54876"/>
                        <a:pt x="64217" y="53503"/>
                      </a:cubicBezTo>
                      <a:close/>
                      <a:moveTo>
                        <a:pt x="68820" y="60263"/>
                      </a:moveTo>
                      <a:cubicBezTo>
                        <a:pt x="66853" y="58767"/>
                        <a:pt x="62482" y="60600"/>
                        <a:pt x="64161" y="63167"/>
                      </a:cubicBezTo>
                      <a:cubicBezTo>
                        <a:pt x="66086" y="66103"/>
                        <a:pt x="70911" y="63155"/>
                        <a:pt x="69488" y="61114"/>
                      </a:cubicBezTo>
                      <a:cubicBezTo>
                        <a:pt x="69329" y="60759"/>
                        <a:pt x="69096" y="60477"/>
                        <a:pt x="68814" y="60263"/>
                      </a:cubicBezTo>
                      <a:close/>
                      <a:moveTo>
                        <a:pt x="35106" y="38182"/>
                      </a:moveTo>
                      <a:cubicBezTo>
                        <a:pt x="31219" y="37281"/>
                        <a:pt x="20872" y="39064"/>
                        <a:pt x="24219" y="42582"/>
                      </a:cubicBezTo>
                      <a:cubicBezTo>
                        <a:pt x="27566" y="46094"/>
                        <a:pt x="36706" y="41044"/>
                        <a:pt x="35106" y="38182"/>
                      </a:cubicBezTo>
                      <a:close/>
                      <a:moveTo>
                        <a:pt x="23318" y="29872"/>
                      </a:moveTo>
                      <a:cubicBezTo>
                        <a:pt x="22889" y="29553"/>
                        <a:pt x="22276" y="29320"/>
                        <a:pt x="21460" y="29247"/>
                      </a:cubicBezTo>
                      <a:cubicBezTo>
                        <a:pt x="17084" y="28824"/>
                        <a:pt x="17323" y="33396"/>
                        <a:pt x="20412" y="33629"/>
                      </a:cubicBezTo>
                      <a:cubicBezTo>
                        <a:pt x="23569" y="34260"/>
                        <a:pt x="25175" y="31245"/>
                        <a:pt x="23318" y="29872"/>
                      </a:cubicBezTo>
                      <a:close/>
                      <a:moveTo>
                        <a:pt x="46164" y="50071"/>
                      </a:moveTo>
                      <a:cubicBezTo>
                        <a:pt x="46164" y="50071"/>
                        <a:pt x="46115" y="50034"/>
                        <a:pt x="46084" y="50016"/>
                      </a:cubicBezTo>
                      <a:cubicBezTo>
                        <a:pt x="43032" y="49354"/>
                        <a:pt x="42652" y="52351"/>
                        <a:pt x="43688" y="53239"/>
                      </a:cubicBezTo>
                      <a:cubicBezTo>
                        <a:pt x="44711" y="54116"/>
                        <a:pt x="47715" y="51297"/>
                        <a:pt x="46164" y="50071"/>
                      </a:cubicBezTo>
                      <a:close/>
                      <a:moveTo>
                        <a:pt x="10727" y="24448"/>
                      </a:moveTo>
                      <a:cubicBezTo>
                        <a:pt x="7135" y="21562"/>
                        <a:pt x="-1374" y="26416"/>
                        <a:pt x="190" y="29180"/>
                      </a:cubicBezTo>
                      <a:cubicBezTo>
                        <a:pt x="4088" y="30068"/>
                        <a:pt x="14423" y="28254"/>
                        <a:pt x="11058" y="24755"/>
                      </a:cubicBezTo>
                      <a:cubicBezTo>
                        <a:pt x="10954" y="24644"/>
                        <a:pt x="10843" y="24540"/>
                        <a:pt x="10727" y="24448"/>
                      </a:cubicBezTo>
                      <a:close/>
                      <a:moveTo>
                        <a:pt x="39464" y="47614"/>
                      </a:moveTo>
                      <a:cubicBezTo>
                        <a:pt x="38808" y="47105"/>
                        <a:pt x="37840" y="46786"/>
                        <a:pt x="37135" y="46854"/>
                      </a:cubicBezTo>
                      <a:cubicBezTo>
                        <a:pt x="35529" y="47007"/>
                        <a:pt x="36804" y="50482"/>
                        <a:pt x="39158" y="50071"/>
                      </a:cubicBezTo>
                      <a:cubicBezTo>
                        <a:pt x="40623" y="49225"/>
                        <a:pt x="40304" y="48263"/>
                        <a:pt x="39464" y="47607"/>
                      </a:cubicBezTo>
                      <a:close/>
                      <a:moveTo>
                        <a:pt x="35118" y="52363"/>
                      </a:moveTo>
                      <a:cubicBezTo>
                        <a:pt x="32831" y="50567"/>
                        <a:pt x="29785" y="56359"/>
                        <a:pt x="31869" y="57045"/>
                      </a:cubicBezTo>
                      <a:cubicBezTo>
                        <a:pt x="35424" y="57315"/>
                        <a:pt x="37527" y="54520"/>
                        <a:pt x="35228" y="52455"/>
                      </a:cubicBezTo>
                      <a:cubicBezTo>
                        <a:pt x="35191" y="52418"/>
                        <a:pt x="35155" y="52388"/>
                        <a:pt x="35118" y="52363"/>
                      </a:cubicBezTo>
                      <a:close/>
                      <a:moveTo>
                        <a:pt x="3340" y="35394"/>
                      </a:moveTo>
                      <a:cubicBezTo>
                        <a:pt x="3340" y="35394"/>
                        <a:pt x="3291" y="35357"/>
                        <a:pt x="3261" y="35338"/>
                      </a:cubicBezTo>
                      <a:cubicBezTo>
                        <a:pt x="208" y="34677"/>
                        <a:pt x="-172" y="37673"/>
                        <a:pt x="864" y="38562"/>
                      </a:cubicBezTo>
                      <a:cubicBezTo>
                        <a:pt x="1888" y="39438"/>
                        <a:pt x="4885" y="36619"/>
                        <a:pt x="3340" y="35394"/>
                      </a:cubicBezTo>
                      <a:close/>
                      <a:moveTo>
                        <a:pt x="28663" y="56592"/>
                      </a:moveTo>
                      <a:cubicBezTo>
                        <a:pt x="28663" y="56592"/>
                        <a:pt x="28608" y="56555"/>
                        <a:pt x="28583" y="56536"/>
                      </a:cubicBezTo>
                      <a:cubicBezTo>
                        <a:pt x="25531" y="55875"/>
                        <a:pt x="25145" y="58871"/>
                        <a:pt x="26187" y="59760"/>
                      </a:cubicBezTo>
                      <a:cubicBezTo>
                        <a:pt x="27210" y="60636"/>
                        <a:pt x="30220" y="57817"/>
                        <a:pt x="28663" y="56592"/>
                      </a:cubicBezTo>
                      <a:close/>
                    </a:path>
                  </a:pathLst>
                </a:custGeom>
                <a:grpFill/>
                <a:ln w="612" cap="flat">
                  <a:noFill/>
                  <a:prstDash val="solid"/>
                  <a:miter/>
                </a:ln>
              </p:spPr>
              <p:txBody>
                <a:bodyPr/>
                <a:lstStyle/>
                <a:p>
                  <a:endParaRPr lang="en-US"/>
                </a:p>
              </p:txBody>
            </p:sp>
            <p:sp>
              <p:nvSpPr>
                <p:cNvPr id="1125" name="Freeform 816">
                  <a:extLst>
                    <a:ext uri="{FF2B5EF4-FFF2-40B4-BE49-F238E27FC236}">
                      <a16:creationId xmlns:a16="http://schemas.microsoft.com/office/drawing/2014/main" id="{AC710742-9939-1A33-6C3B-269BE60713E4}"/>
                    </a:ext>
                  </a:extLst>
                </p:cNvPr>
                <p:cNvSpPr/>
                <p:nvPr/>
              </p:nvSpPr>
              <p:spPr>
                <a:xfrm>
                  <a:off x="6742929" y="3669636"/>
                  <a:ext cx="96928" cy="60440"/>
                </a:xfrm>
                <a:custGeom>
                  <a:avLst/>
                  <a:gdLst>
                    <a:gd name="csX0" fmla="*/ 23387 w 78434"/>
                    <a:gd name="csY0" fmla="*/ 9506 h 48908"/>
                    <a:gd name="csX1" fmla="*/ 23282 w 78434"/>
                    <a:gd name="csY1" fmla="*/ 9555 h 48908"/>
                    <a:gd name="csX2" fmla="*/ 26354 w 78434"/>
                    <a:gd name="csY2" fmla="*/ 13305 h 48908"/>
                    <a:gd name="csX3" fmla="*/ 23387 w 78434"/>
                    <a:gd name="csY3" fmla="*/ 9506 h 48908"/>
                    <a:gd name="csX4" fmla="*/ 50720 w 78434"/>
                    <a:gd name="csY4" fmla="*/ 129 h 48908"/>
                    <a:gd name="csX5" fmla="*/ 49813 w 78434"/>
                    <a:gd name="csY5" fmla="*/ 969 h 48908"/>
                    <a:gd name="csX6" fmla="*/ 52810 w 78434"/>
                    <a:gd name="csY6" fmla="*/ 2783 h 48908"/>
                    <a:gd name="csX7" fmla="*/ 50720 w 78434"/>
                    <a:gd name="csY7" fmla="*/ 129 h 48908"/>
                    <a:gd name="csX8" fmla="*/ 4427 w 78434"/>
                    <a:gd name="csY8" fmla="*/ 19072 h 48908"/>
                    <a:gd name="csX9" fmla="*/ 3520 w 78434"/>
                    <a:gd name="csY9" fmla="*/ 19912 h 48908"/>
                    <a:gd name="csX10" fmla="*/ 6517 w 78434"/>
                    <a:gd name="csY10" fmla="*/ 21719 h 48908"/>
                    <a:gd name="csX11" fmla="*/ 4427 w 78434"/>
                    <a:gd name="csY11" fmla="*/ 19072 h 48908"/>
                    <a:gd name="csX12" fmla="*/ 36020 w 78434"/>
                    <a:gd name="csY12" fmla="*/ 12251 h 48908"/>
                    <a:gd name="csX13" fmla="*/ 34494 w 78434"/>
                    <a:gd name="csY13" fmla="*/ 14004 h 48908"/>
                    <a:gd name="csX14" fmla="*/ 45038 w 78434"/>
                    <a:gd name="csY14" fmla="*/ 20102 h 48908"/>
                    <a:gd name="csX15" fmla="*/ 36020 w 78434"/>
                    <a:gd name="csY15" fmla="*/ 12251 h 48908"/>
                    <a:gd name="csX16" fmla="*/ 16576 w 78434"/>
                    <a:gd name="csY16" fmla="*/ 20181 h 48908"/>
                    <a:gd name="csX17" fmla="*/ 15050 w 78434"/>
                    <a:gd name="csY17" fmla="*/ 21597 h 48908"/>
                    <a:gd name="csX18" fmla="*/ 20101 w 78434"/>
                    <a:gd name="csY18" fmla="*/ 24649 h 48908"/>
                    <a:gd name="csX19" fmla="*/ 16576 w 78434"/>
                    <a:gd name="csY19" fmla="*/ 20175 h 48908"/>
                    <a:gd name="csX20" fmla="*/ 53883 w 78434"/>
                    <a:gd name="csY20" fmla="*/ 8654 h 48908"/>
                    <a:gd name="csX21" fmla="*/ 52357 w 78434"/>
                    <a:gd name="csY21" fmla="*/ 10063 h 48908"/>
                    <a:gd name="csX22" fmla="*/ 57408 w 78434"/>
                    <a:gd name="csY22" fmla="*/ 13121 h 48908"/>
                    <a:gd name="csX23" fmla="*/ 53883 w 78434"/>
                    <a:gd name="csY23" fmla="*/ 8654 h 48908"/>
                    <a:gd name="csX24" fmla="*/ 70771 w 78434"/>
                    <a:gd name="csY24" fmla="*/ 2048 h 48908"/>
                    <a:gd name="csX25" fmla="*/ 69238 w 78434"/>
                    <a:gd name="csY25" fmla="*/ 3463 h 48908"/>
                    <a:gd name="csX26" fmla="*/ 74289 w 78434"/>
                    <a:gd name="csY26" fmla="*/ 6515 h 48908"/>
                    <a:gd name="csX27" fmla="*/ 70765 w 78434"/>
                    <a:gd name="csY27" fmla="*/ 2048 h 48908"/>
                    <a:gd name="csX28" fmla="*/ 1215 w 78434"/>
                    <a:gd name="csY28" fmla="*/ 31807 h 48908"/>
                    <a:gd name="csX29" fmla="*/ 308 w 78434"/>
                    <a:gd name="csY29" fmla="*/ 32646 h 48908"/>
                    <a:gd name="csX30" fmla="*/ 3305 w 78434"/>
                    <a:gd name="csY30" fmla="*/ 34454 h 48908"/>
                    <a:gd name="csX31" fmla="*/ 1209 w 78434"/>
                    <a:gd name="csY31" fmla="*/ 31807 h 48908"/>
                    <a:gd name="csX32" fmla="*/ 6909 w 78434"/>
                    <a:gd name="csY32" fmla="*/ 29576 h 48908"/>
                    <a:gd name="csX33" fmla="*/ 6002 w 78434"/>
                    <a:gd name="csY33" fmla="*/ 30416 h 48908"/>
                    <a:gd name="csX34" fmla="*/ 9000 w 78434"/>
                    <a:gd name="csY34" fmla="*/ 32230 h 48908"/>
                    <a:gd name="csX35" fmla="*/ 6909 w 78434"/>
                    <a:gd name="csY35" fmla="*/ 29582 h 48908"/>
                    <a:gd name="csX36" fmla="*/ 61496 w 78434"/>
                    <a:gd name="csY36" fmla="*/ 9843 h 48908"/>
                    <a:gd name="csX37" fmla="*/ 60589 w 78434"/>
                    <a:gd name="csY37" fmla="*/ 10682 h 48908"/>
                    <a:gd name="csX38" fmla="*/ 63593 w 78434"/>
                    <a:gd name="csY38" fmla="*/ 12496 h 48908"/>
                    <a:gd name="csX39" fmla="*/ 61496 w 78434"/>
                    <a:gd name="csY39" fmla="*/ 9843 h 48908"/>
                    <a:gd name="csX40" fmla="*/ 29995 w 78434"/>
                    <a:gd name="csY40" fmla="*/ 22584 h 48908"/>
                    <a:gd name="csX41" fmla="*/ 29094 w 78434"/>
                    <a:gd name="csY41" fmla="*/ 23423 h 48908"/>
                    <a:gd name="csX42" fmla="*/ 32091 w 78434"/>
                    <a:gd name="csY42" fmla="*/ 25243 h 48908"/>
                    <a:gd name="csX43" fmla="*/ 30001 w 78434"/>
                    <a:gd name="csY43" fmla="*/ 22590 h 48908"/>
                    <a:gd name="csX44" fmla="*/ 20187 w 78434"/>
                    <a:gd name="csY44" fmla="*/ 26837 h 48908"/>
                    <a:gd name="csX45" fmla="*/ 19280 w 78434"/>
                    <a:gd name="csY45" fmla="*/ 27676 h 48908"/>
                    <a:gd name="csX46" fmla="*/ 22277 w 78434"/>
                    <a:gd name="csY46" fmla="*/ 29490 h 48908"/>
                    <a:gd name="csX47" fmla="*/ 20187 w 78434"/>
                    <a:gd name="csY47" fmla="*/ 26837 h 48908"/>
                    <a:gd name="csX48" fmla="*/ 14137 w 78434"/>
                    <a:gd name="csY48" fmla="*/ 32818 h 48908"/>
                    <a:gd name="csX49" fmla="*/ 12610 w 78434"/>
                    <a:gd name="csY49" fmla="*/ 34234 h 48908"/>
                    <a:gd name="csX50" fmla="*/ 17667 w 78434"/>
                    <a:gd name="csY50" fmla="*/ 37286 h 48908"/>
                    <a:gd name="csX51" fmla="*/ 14137 w 78434"/>
                    <a:gd name="csY51" fmla="*/ 32812 h 48908"/>
                    <a:gd name="csX52" fmla="*/ 54551 w 78434"/>
                    <a:gd name="csY52" fmla="*/ 17963 h 48908"/>
                    <a:gd name="csX53" fmla="*/ 56323 w 78434"/>
                    <a:gd name="csY53" fmla="*/ 23638 h 48908"/>
                    <a:gd name="csX54" fmla="*/ 57040 w 78434"/>
                    <a:gd name="csY54" fmla="*/ 23521 h 48908"/>
                    <a:gd name="csX55" fmla="*/ 58726 w 78434"/>
                    <a:gd name="csY55" fmla="*/ 26610 h 48908"/>
                    <a:gd name="csX56" fmla="*/ 60473 w 78434"/>
                    <a:gd name="csY56" fmla="*/ 19961 h 48908"/>
                    <a:gd name="csX57" fmla="*/ 58928 w 78434"/>
                    <a:gd name="csY57" fmla="*/ 20426 h 48908"/>
                    <a:gd name="csX58" fmla="*/ 55881 w 78434"/>
                    <a:gd name="csY58" fmla="*/ 17754 h 48908"/>
                    <a:gd name="csX59" fmla="*/ 54551 w 78434"/>
                    <a:gd name="csY59" fmla="*/ 17963 h 48908"/>
                    <a:gd name="csX60" fmla="*/ 75951 w 78434"/>
                    <a:gd name="csY60" fmla="*/ 11154 h 48908"/>
                    <a:gd name="csX61" fmla="*/ 75043 w 78434"/>
                    <a:gd name="csY61" fmla="*/ 12000 h 48908"/>
                    <a:gd name="csX62" fmla="*/ 78041 w 78434"/>
                    <a:gd name="csY62" fmla="*/ 13808 h 48908"/>
                    <a:gd name="csX63" fmla="*/ 75951 w 78434"/>
                    <a:gd name="csY63" fmla="*/ 11154 h 48908"/>
                    <a:gd name="csX64" fmla="*/ 38479 w 78434"/>
                    <a:gd name="csY64" fmla="*/ 28105 h 48908"/>
                    <a:gd name="csX65" fmla="*/ 36952 w 78434"/>
                    <a:gd name="csY65" fmla="*/ 29521 h 48908"/>
                    <a:gd name="csX66" fmla="*/ 42003 w 78434"/>
                    <a:gd name="csY66" fmla="*/ 32573 h 48908"/>
                    <a:gd name="csX67" fmla="*/ 38479 w 78434"/>
                    <a:gd name="csY67" fmla="*/ 28099 h 48908"/>
                    <a:gd name="csX68" fmla="*/ 9441 w 78434"/>
                    <a:gd name="csY68" fmla="*/ 41287 h 48908"/>
                    <a:gd name="csX69" fmla="*/ 8540 w 78434"/>
                    <a:gd name="csY69" fmla="*/ 42133 h 48908"/>
                    <a:gd name="csX70" fmla="*/ 11538 w 78434"/>
                    <a:gd name="csY70" fmla="*/ 43941 h 48908"/>
                    <a:gd name="csX71" fmla="*/ 9447 w 78434"/>
                    <a:gd name="csY71" fmla="*/ 41287 h 48908"/>
                    <a:gd name="csX72" fmla="*/ 48237 w 78434"/>
                    <a:gd name="csY72" fmla="*/ 26328 h 48908"/>
                    <a:gd name="csX73" fmla="*/ 46349 w 78434"/>
                    <a:gd name="csY73" fmla="*/ 31433 h 48908"/>
                    <a:gd name="csX74" fmla="*/ 51112 w 78434"/>
                    <a:gd name="csY74" fmla="*/ 26475 h 48908"/>
                    <a:gd name="csX75" fmla="*/ 48237 w 78434"/>
                    <a:gd name="csY75" fmla="*/ 26328 h 48908"/>
                    <a:gd name="csX76" fmla="*/ 25618 w 78434"/>
                    <a:gd name="csY76" fmla="*/ 35851 h 48908"/>
                    <a:gd name="csX77" fmla="*/ 23742 w 78434"/>
                    <a:gd name="csY77" fmla="*/ 37635 h 48908"/>
                    <a:gd name="csX78" fmla="*/ 28573 w 78434"/>
                    <a:gd name="csY78" fmla="*/ 37304 h 48908"/>
                    <a:gd name="csX79" fmla="*/ 25618 w 78434"/>
                    <a:gd name="csY79" fmla="*/ 35845 h 48908"/>
                    <a:gd name="csX80" fmla="*/ 30289 w 78434"/>
                    <a:gd name="csY80" fmla="*/ 37083 h 48908"/>
                    <a:gd name="csX81" fmla="*/ 29382 w 78434"/>
                    <a:gd name="csY81" fmla="*/ 37929 h 48908"/>
                    <a:gd name="csX82" fmla="*/ 32379 w 78434"/>
                    <a:gd name="csY82" fmla="*/ 39743 h 48908"/>
                    <a:gd name="csX83" fmla="*/ 30289 w 78434"/>
                    <a:gd name="csY83" fmla="*/ 37089 h 48908"/>
                    <a:gd name="csX84" fmla="*/ 36940 w 78434"/>
                    <a:gd name="csY84" fmla="*/ 34497 h 48908"/>
                    <a:gd name="csX85" fmla="*/ 35058 w 78434"/>
                    <a:gd name="csY85" fmla="*/ 36280 h 48908"/>
                    <a:gd name="csX86" fmla="*/ 39895 w 78434"/>
                    <a:gd name="csY86" fmla="*/ 35949 h 48908"/>
                    <a:gd name="csX87" fmla="*/ 36940 w 78434"/>
                    <a:gd name="csY87" fmla="*/ 34497 h 48908"/>
                    <a:gd name="csX88" fmla="*/ 37099 w 78434"/>
                    <a:gd name="csY88" fmla="*/ 40711 h 48908"/>
                    <a:gd name="csX89" fmla="*/ 36192 w 78434"/>
                    <a:gd name="csY89" fmla="*/ 41551 h 48908"/>
                    <a:gd name="csX90" fmla="*/ 39190 w 78434"/>
                    <a:gd name="csY90" fmla="*/ 43365 h 48908"/>
                    <a:gd name="csX91" fmla="*/ 37099 w 78434"/>
                    <a:gd name="csY91" fmla="*/ 40711 h 48908"/>
                    <a:gd name="csX92" fmla="*/ 65744 w 78434"/>
                    <a:gd name="csY92" fmla="*/ 31139 h 48908"/>
                    <a:gd name="csX93" fmla="*/ 64837 w 78434"/>
                    <a:gd name="csY93" fmla="*/ 31978 h 48908"/>
                    <a:gd name="csX94" fmla="*/ 67835 w 78434"/>
                    <a:gd name="csY94" fmla="*/ 33792 h 48908"/>
                    <a:gd name="csX95" fmla="*/ 65744 w 78434"/>
                    <a:gd name="csY95" fmla="*/ 31139 h 48908"/>
                    <a:gd name="csX96" fmla="*/ 52093 w 78434"/>
                    <a:gd name="csY96" fmla="*/ 45504 h 48908"/>
                    <a:gd name="csX97" fmla="*/ 51186 w 78434"/>
                    <a:gd name="csY97" fmla="*/ 46343 h 48908"/>
                    <a:gd name="csX98" fmla="*/ 54183 w 78434"/>
                    <a:gd name="csY98" fmla="*/ 48151 h 48908"/>
                    <a:gd name="csX99" fmla="*/ 52093 w 78434"/>
                    <a:gd name="csY99" fmla="*/ 45504 h 48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8434" h="48908">
                      <a:moveTo>
                        <a:pt x="23387" y="9506"/>
                      </a:moveTo>
                      <a:cubicBezTo>
                        <a:pt x="23350" y="9518"/>
                        <a:pt x="23319" y="9536"/>
                        <a:pt x="23282" y="9555"/>
                      </a:cubicBezTo>
                      <a:cubicBezTo>
                        <a:pt x="21235" y="12049"/>
                        <a:pt x="24821" y="13832"/>
                        <a:pt x="26354" y="13305"/>
                      </a:cubicBezTo>
                      <a:cubicBezTo>
                        <a:pt x="27855" y="12778"/>
                        <a:pt x="25538" y="8672"/>
                        <a:pt x="23387" y="9506"/>
                      </a:cubicBezTo>
                      <a:close/>
                      <a:moveTo>
                        <a:pt x="50720" y="129"/>
                      </a:moveTo>
                      <a:cubicBezTo>
                        <a:pt x="50383" y="276"/>
                        <a:pt x="50070" y="540"/>
                        <a:pt x="49813" y="969"/>
                      </a:cubicBezTo>
                      <a:cubicBezTo>
                        <a:pt x="48464" y="3243"/>
                        <a:pt x="51903" y="4401"/>
                        <a:pt x="52810" y="2783"/>
                      </a:cubicBezTo>
                      <a:cubicBezTo>
                        <a:pt x="54024" y="1232"/>
                        <a:pt x="52179" y="-490"/>
                        <a:pt x="50720" y="129"/>
                      </a:cubicBezTo>
                      <a:close/>
                      <a:moveTo>
                        <a:pt x="4427" y="19072"/>
                      </a:moveTo>
                      <a:cubicBezTo>
                        <a:pt x="4090" y="19219"/>
                        <a:pt x="3777" y="19483"/>
                        <a:pt x="3520" y="19912"/>
                      </a:cubicBezTo>
                      <a:cubicBezTo>
                        <a:pt x="2177" y="22185"/>
                        <a:pt x="5610" y="23344"/>
                        <a:pt x="6517" y="21719"/>
                      </a:cubicBezTo>
                      <a:cubicBezTo>
                        <a:pt x="7731" y="20175"/>
                        <a:pt x="5886" y="18447"/>
                        <a:pt x="4427" y="19072"/>
                      </a:cubicBezTo>
                      <a:close/>
                      <a:moveTo>
                        <a:pt x="36020" y="12251"/>
                      </a:moveTo>
                      <a:cubicBezTo>
                        <a:pt x="35395" y="12509"/>
                        <a:pt x="34868" y="13066"/>
                        <a:pt x="34494" y="14004"/>
                      </a:cubicBezTo>
                      <a:cubicBezTo>
                        <a:pt x="32324" y="19477"/>
                        <a:pt x="42684" y="23595"/>
                        <a:pt x="45038" y="20102"/>
                      </a:cubicBezTo>
                      <a:cubicBezTo>
                        <a:pt x="44192" y="16780"/>
                        <a:pt x="39012" y="11019"/>
                        <a:pt x="36020" y="12251"/>
                      </a:cubicBezTo>
                      <a:close/>
                      <a:moveTo>
                        <a:pt x="16576" y="20181"/>
                      </a:moveTo>
                      <a:cubicBezTo>
                        <a:pt x="16012" y="20426"/>
                        <a:pt x="15473" y="20880"/>
                        <a:pt x="15050" y="21597"/>
                      </a:cubicBezTo>
                      <a:cubicBezTo>
                        <a:pt x="12776" y="25421"/>
                        <a:pt x="18575" y="27382"/>
                        <a:pt x="20101" y="24649"/>
                      </a:cubicBezTo>
                      <a:cubicBezTo>
                        <a:pt x="22148" y="22038"/>
                        <a:pt x="19034" y="19121"/>
                        <a:pt x="16576" y="20175"/>
                      </a:cubicBezTo>
                      <a:close/>
                      <a:moveTo>
                        <a:pt x="53883" y="8654"/>
                      </a:moveTo>
                      <a:cubicBezTo>
                        <a:pt x="53313" y="8899"/>
                        <a:pt x="52780" y="9352"/>
                        <a:pt x="52357" y="10063"/>
                      </a:cubicBezTo>
                      <a:cubicBezTo>
                        <a:pt x="50082" y="13887"/>
                        <a:pt x="55875" y="15849"/>
                        <a:pt x="57408" y="13121"/>
                      </a:cubicBezTo>
                      <a:cubicBezTo>
                        <a:pt x="59455" y="10517"/>
                        <a:pt x="56347" y="7600"/>
                        <a:pt x="53883" y="8654"/>
                      </a:cubicBezTo>
                      <a:close/>
                      <a:moveTo>
                        <a:pt x="70771" y="2048"/>
                      </a:moveTo>
                      <a:cubicBezTo>
                        <a:pt x="70201" y="2293"/>
                        <a:pt x="69668" y="2746"/>
                        <a:pt x="69238" y="3463"/>
                      </a:cubicBezTo>
                      <a:cubicBezTo>
                        <a:pt x="66970" y="7287"/>
                        <a:pt x="72763" y="9248"/>
                        <a:pt x="74289" y="6515"/>
                      </a:cubicBezTo>
                      <a:cubicBezTo>
                        <a:pt x="76343" y="3910"/>
                        <a:pt x="73223" y="993"/>
                        <a:pt x="70765" y="2048"/>
                      </a:cubicBezTo>
                      <a:close/>
                      <a:moveTo>
                        <a:pt x="1215" y="31807"/>
                      </a:moveTo>
                      <a:cubicBezTo>
                        <a:pt x="878" y="31954"/>
                        <a:pt x="565" y="32217"/>
                        <a:pt x="308" y="32646"/>
                      </a:cubicBezTo>
                      <a:cubicBezTo>
                        <a:pt x="-1035" y="34920"/>
                        <a:pt x="2398" y="36078"/>
                        <a:pt x="3305" y="34454"/>
                      </a:cubicBezTo>
                      <a:cubicBezTo>
                        <a:pt x="4519" y="32904"/>
                        <a:pt x="2668" y="31182"/>
                        <a:pt x="1209" y="31807"/>
                      </a:cubicBezTo>
                      <a:close/>
                      <a:moveTo>
                        <a:pt x="6909" y="29576"/>
                      </a:moveTo>
                      <a:cubicBezTo>
                        <a:pt x="6572" y="29723"/>
                        <a:pt x="6254" y="29987"/>
                        <a:pt x="6002" y="30416"/>
                      </a:cubicBezTo>
                      <a:cubicBezTo>
                        <a:pt x="4654" y="32689"/>
                        <a:pt x="8093" y="33847"/>
                        <a:pt x="9000" y="32230"/>
                      </a:cubicBezTo>
                      <a:cubicBezTo>
                        <a:pt x="10220" y="30685"/>
                        <a:pt x="8368" y="28957"/>
                        <a:pt x="6909" y="29582"/>
                      </a:cubicBezTo>
                      <a:close/>
                      <a:moveTo>
                        <a:pt x="61496" y="9843"/>
                      </a:moveTo>
                      <a:cubicBezTo>
                        <a:pt x="61159" y="9990"/>
                        <a:pt x="60847" y="10253"/>
                        <a:pt x="60589" y="10682"/>
                      </a:cubicBezTo>
                      <a:cubicBezTo>
                        <a:pt x="59247" y="12956"/>
                        <a:pt x="62686" y="14120"/>
                        <a:pt x="63593" y="12496"/>
                      </a:cubicBezTo>
                      <a:cubicBezTo>
                        <a:pt x="64807" y="10952"/>
                        <a:pt x="62955" y="9218"/>
                        <a:pt x="61496" y="9843"/>
                      </a:cubicBezTo>
                      <a:close/>
                      <a:moveTo>
                        <a:pt x="29995" y="22584"/>
                      </a:moveTo>
                      <a:cubicBezTo>
                        <a:pt x="29658" y="22731"/>
                        <a:pt x="29345" y="22994"/>
                        <a:pt x="29094" y="23423"/>
                      </a:cubicBezTo>
                      <a:cubicBezTo>
                        <a:pt x="27745" y="25691"/>
                        <a:pt x="31184" y="26861"/>
                        <a:pt x="32091" y="25243"/>
                      </a:cubicBezTo>
                      <a:cubicBezTo>
                        <a:pt x="33305" y="23693"/>
                        <a:pt x="31460" y="21965"/>
                        <a:pt x="30001" y="22590"/>
                      </a:cubicBezTo>
                      <a:close/>
                      <a:moveTo>
                        <a:pt x="20187" y="26837"/>
                      </a:moveTo>
                      <a:cubicBezTo>
                        <a:pt x="19850" y="26984"/>
                        <a:pt x="19537" y="27247"/>
                        <a:pt x="19280" y="27676"/>
                      </a:cubicBezTo>
                      <a:cubicBezTo>
                        <a:pt x="17931" y="29944"/>
                        <a:pt x="21370" y="31114"/>
                        <a:pt x="22277" y="29490"/>
                      </a:cubicBezTo>
                      <a:cubicBezTo>
                        <a:pt x="23491" y="27946"/>
                        <a:pt x="21640" y="26212"/>
                        <a:pt x="20187" y="26837"/>
                      </a:cubicBezTo>
                      <a:close/>
                      <a:moveTo>
                        <a:pt x="14137" y="32818"/>
                      </a:moveTo>
                      <a:cubicBezTo>
                        <a:pt x="13573" y="33063"/>
                        <a:pt x="13039" y="33517"/>
                        <a:pt x="12610" y="34234"/>
                      </a:cubicBezTo>
                      <a:cubicBezTo>
                        <a:pt x="10342" y="38058"/>
                        <a:pt x="16135" y="40019"/>
                        <a:pt x="17667" y="37286"/>
                      </a:cubicBezTo>
                      <a:cubicBezTo>
                        <a:pt x="19715" y="34675"/>
                        <a:pt x="16595" y="31764"/>
                        <a:pt x="14137" y="32812"/>
                      </a:cubicBezTo>
                      <a:close/>
                      <a:moveTo>
                        <a:pt x="54551" y="17963"/>
                      </a:moveTo>
                      <a:cubicBezTo>
                        <a:pt x="51897" y="19060"/>
                        <a:pt x="52442" y="23963"/>
                        <a:pt x="56323" y="23638"/>
                      </a:cubicBezTo>
                      <a:cubicBezTo>
                        <a:pt x="56586" y="23613"/>
                        <a:pt x="56825" y="23576"/>
                        <a:pt x="57040" y="23521"/>
                      </a:cubicBezTo>
                      <a:cubicBezTo>
                        <a:pt x="57040" y="24618"/>
                        <a:pt x="57579" y="25758"/>
                        <a:pt x="58726" y="26610"/>
                      </a:cubicBezTo>
                      <a:cubicBezTo>
                        <a:pt x="61680" y="28810"/>
                        <a:pt x="62790" y="20426"/>
                        <a:pt x="60473" y="19961"/>
                      </a:cubicBezTo>
                      <a:cubicBezTo>
                        <a:pt x="59890" y="20022"/>
                        <a:pt x="59375" y="20193"/>
                        <a:pt x="58928" y="20426"/>
                      </a:cubicBezTo>
                      <a:cubicBezTo>
                        <a:pt x="58652" y="18962"/>
                        <a:pt x="57438" y="17583"/>
                        <a:pt x="55881" y="17754"/>
                      </a:cubicBezTo>
                      <a:cubicBezTo>
                        <a:pt x="55373" y="17730"/>
                        <a:pt x="54925" y="17810"/>
                        <a:pt x="54551" y="17963"/>
                      </a:cubicBezTo>
                      <a:close/>
                      <a:moveTo>
                        <a:pt x="75951" y="11154"/>
                      </a:moveTo>
                      <a:cubicBezTo>
                        <a:pt x="75614" y="11301"/>
                        <a:pt x="75301" y="11571"/>
                        <a:pt x="75043" y="12000"/>
                      </a:cubicBezTo>
                      <a:cubicBezTo>
                        <a:pt x="73695" y="14274"/>
                        <a:pt x="77134" y="15432"/>
                        <a:pt x="78041" y="13808"/>
                      </a:cubicBezTo>
                      <a:cubicBezTo>
                        <a:pt x="79255" y="12257"/>
                        <a:pt x="77404" y="10529"/>
                        <a:pt x="75951" y="11154"/>
                      </a:cubicBezTo>
                      <a:close/>
                      <a:moveTo>
                        <a:pt x="38479" y="28105"/>
                      </a:moveTo>
                      <a:cubicBezTo>
                        <a:pt x="37915" y="28350"/>
                        <a:pt x="37381" y="28804"/>
                        <a:pt x="36952" y="29521"/>
                      </a:cubicBezTo>
                      <a:cubicBezTo>
                        <a:pt x="34684" y="33351"/>
                        <a:pt x="40477" y="35306"/>
                        <a:pt x="42003" y="32573"/>
                      </a:cubicBezTo>
                      <a:cubicBezTo>
                        <a:pt x="44057" y="29968"/>
                        <a:pt x="40943" y="27051"/>
                        <a:pt x="38479" y="28099"/>
                      </a:cubicBezTo>
                      <a:close/>
                      <a:moveTo>
                        <a:pt x="9441" y="41287"/>
                      </a:moveTo>
                      <a:cubicBezTo>
                        <a:pt x="9104" y="41434"/>
                        <a:pt x="8791" y="41704"/>
                        <a:pt x="8540" y="42133"/>
                      </a:cubicBezTo>
                      <a:cubicBezTo>
                        <a:pt x="7191" y="44400"/>
                        <a:pt x="10630" y="45565"/>
                        <a:pt x="11538" y="43941"/>
                      </a:cubicBezTo>
                      <a:cubicBezTo>
                        <a:pt x="12751" y="42397"/>
                        <a:pt x="10906" y="40662"/>
                        <a:pt x="9447" y="41287"/>
                      </a:cubicBezTo>
                      <a:close/>
                      <a:moveTo>
                        <a:pt x="48237" y="26328"/>
                      </a:moveTo>
                      <a:cubicBezTo>
                        <a:pt x="46386" y="26984"/>
                        <a:pt x="45313" y="29129"/>
                        <a:pt x="46349" y="31433"/>
                      </a:cubicBezTo>
                      <a:cubicBezTo>
                        <a:pt x="47863" y="34791"/>
                        <a:pt x="52914" y="28001"/>
                        <a:pt x="51112" y="26475"/>
                      </a:cubicBezTo>
                      <a:cubicBezTo>
                        <a:pt x="50076" y="26040"/>
                        <a:pt x="49077" y="26028"/>
                        <a:pt x="48237" y="26328"/>
                      </a:cubicBezTo>
                      <a:close/>
                      <a:moveTo>
                        <a:pt x="25618" y="35851"/>
                      </a:moveTo>
                      <a:cubicBezTo>
                        <a:pt x="24723" y="36213"/>
                        <a:pt x="23938" y="36955"/>
                        <a:pt x="23742" y="37635"/>
                      </a:cubicBezTo>
                      <a:cubicBezTo>
                        <a:pt x="23289" y="39185"/>
                        <a:pt x="28137" y="39669"/>
                        <a:pt x="28573" y="37304"/>
                      </a:cubicBezTo>
                      <a:cubicBezTo>
                        <a:pt x="28094" y="35551"/>
                        <a:pt x="26770" y="35386"/>
                        <a:pt x="25618" y="35845"/>
                      </a:cubicBezTo>
                      <a:close/>
                      <a:moveTo>
                        <a:pt x="30289" y="37083"/>
                      </a:moveTo>
                      <a:cubicBezTo>
                        <a:pt x="29952" y="37230"/>
                        <a:pt x="29639" y="37506"/>
                        <a:pt x="29382" y="37929"/>
                      </a:cubicBezTo>
                      <a:cubicBezTo>
                        <a:pt x="28039" y="40203"/>
                        <a:pt x="31472" y="41361"/>
                        <a:pt x="32379" y="39743"/>
                      </a:cubicBezTo>
                      <a:cubicBezTo>
                        <a:pt x="33593" y="38193"/>
                        <a:pt x="31748" y="36464"/>
                        <a:pt x="30289" y="37089"/>
                      </a:cubicBezTo>
                      <a:close/>
                      <a:moveTo>
                        <a:pt x="36940" y="34497"/>
                      </a:moveTo>
                      <a:cubicBezTo>
                        <a:pt x="36045" y="34859"/>
                        <a:pt x="35254" y="35600"/>
                        <a:pt x="35058" y="36280"/>
                      </a:cubicBezTo>
                      <a:cubicBezTo>
                        <a:pt x="34604" y="37831"/>
                        <a:pt x="39459" y="38321"/>
                        <a:pt x="39895" y="35949"/>
                      </a:cubicBezTo>
                      <a:cubicBezTo>
                        <a:pt x="39416" y="34203"/>
                        <a:pt x="38092" y="34031"/>
                        <a:pt x="36940" y="34497"/>
                      </a:cubicBezTo>
                      <a:close/>
                      <a:moveTo>
                        <a:pt x="37099" y="40711"/>
                      </a:moveTo>
                      <a:cubicBezTo>
                        <a:pt x="36762" y="40858"/>
                        <a:pt x="36450" y="41122"/>
                        <a:pt x="36192" y="41551"/>
                      </a:cubicBezTo>
                      <a:cubicBezTo>
                        <a:pt x="34850" y="43824"/>
                        <a:pt x="38282" y="44983"/>
                        <a:pt x="39190" y="43365"/>
                      </a:cubicBezTo>
                      <a:cubicBezTo>
                        <a:pt x="40403" y="41820"/>
                        <a:pt x="38558" y="40092"/>
                        <a:pt x="37099" y="40711"/>
                      </a:cubicBezTo>
                      <a:close/>
                      <a:moveTo>
                        <a:pt x="65744" y="31139"/>
                      </a:moveTo>
                      <a:cubicBezTo>
                        <a:pt x="65407" y="31286"/>
                        <a:pt x="65088" y="31555"/>
                        <a:pt x="64837" y="31978"/>
                      </a:cubicBezTo>
                      <a:cubicBezTo>
                        <a:pt x="63489" y="34246"/>
                        <a:pt x="66934" y="35416"/>
                        <a:pt x="67835" y="33792"/>
                      </a:cubicBezTo>
                      <a:cubicBezTo>
                        <a:pt x="69055" y="32248"/>
                        <a:pt x="67203" y="30514"/>
                        <a:pt x="65744" y="31139"/>
                      </a:cubicBezTo>
                      <a:close/>
                      <a:moveTo>
                        <a:pt x="52093" y="45504"/>
                      </a:moveTo>
                      <a:cubicBezTo>
                        <a:pt x="51756" y="45651"/>
                        <a:pt x="51437" y="45920"/>
                        <a:pt x="51186" y="46343"/>
                      </a:cubicBezTo>
                      <a:cubicBezTo>
                        <a:pt x="49837" y="48611"/>
                        <a:pt x="53276" y="49775"/>
                        <a:pt x="54183" y="48151"/>
                      </a:cubicBezTo>
                      <a:cubicBezTo>
                        <a:pt x="55397" y="46607"/>
                        <a:pt x="53552" y="44879"/>
                        <a:pt x="52093" y="45504"/>
                      </a:cubicBezTo>
                      <a:close/>
                    </a:path>
                  </a:pathLst>
                </a:custGeom>
                <a:grpFill/>
                <a:ln w="612" cap="flat">
                  <a:noFill/>
                  <a:prstDash val="solid"/>
                  <a:miter/>
                </a:ln>
              </p:spPr>
              <p:txBody>
                <a:bodyPr/>
                <a:lstStyle/>
                <a:p>
                  <a:endParaRPr lang="en-US"/>
                </a:p>
              </p:txBody>
            </p:sp>
            <p:sp>
              <p:nvSpPr>
                <p:cNvPr id="1126" name="Freeform 817">
                  <a:extLst>
                    <a:ext uri="{FF2B5EF4-FFF2-40B4-BE49-F238E27FC236}">
                      <a16:creationId xmlns:a16="http://schemas.microsoft.com/office/drawing/2014/main" id="{0F9222EC-3C17-AC6C-0935-8508AD2F95EE}"/>
                    </a:ext>
                  </a:extLst>
                </p:cNvPr>
                <p:cNvSpPr/>
                <p:nvPr/>
              </p:nvSpPr>
              <p:spPr>
                <a:xfrm>
                  <a:off x="7123047" y="3627829"/>
                  <a:ext cx="99978" cy="58634"/>
                </a:xfrm>
                <a:custGeom>
                  <a:avLst/>
                  <a:gdLst>
                    <a:gd name="csX0" fmla="*/ 50317 w 80902"/>
                    <a:gd name="csY0" fmla="*/ 47448 h 47447"/>
                    <a:gd name="csX1" fmla="*/ 50427 w 80902"/>
                    <a:gd name="csY1" fmla="*/ 47435 h 47447"/>
                    <a:gd name="csX2" fmla="*/ 48907 w 80902"/>
                    <a:gd name="csY2" fmla="*/ 42833 h 47447"/>
                    <a:gd name="csX3" fmla="*/ 50311 w 80902"/>
                    <a:gd name="csY3" fmla="*/ 47442 h 47447"/>
                    <a:gd name="csX4" fmla="*/ 21433 w 80902"/>
                    <a:gd name="csY4" fmla="*/ 46387 h 47447"/>
                    <a:gd name="csX5" fmla="*/ 22579 w 80902"/>
                    <a:gd name="csY5" fmla="*/ 45928 h 47447"/>
                    <a:gd name="csX6" fmla="*/ 20433 w 80902"/>
                    <a:gd name="csY6" fmla="*/ 43164 h 47447"/>
                    <a:gd name="csX7" fmla="*/ 21433 w 80902"/>
                    <a:gd name="csY7" fmla="*/ 46387 h 47447"/>
                    <a:gd name="csX8" fmla="*/ 71447 w 80902"/>
                    <a:gd name="csY8" fmla="*/ 45327 h 47447"/>
                    <a:gd name="csX9" fmla="*/ 72593 w 80902"/>
                    <a:gd name="csY9" fmla="*/ 44874 h 47447"/>
                    <a:gd name="csX10" fmla="*/ 70448 w 80902"/>
                    <a:gd name="csY10" fmla="*/ 42110 h 47447"/>
                    <a:gd name="csX11" fmla="*/ 71447 w 80902"/>
                    <a:gd name="csY11" fmla="*/ 45333 h 47447"/>
                    <a:gd name="csX12" fmla="*/ 39510 w 80902"/>
                    <a:gd name="csY12" fmla="*/ 40351 h 47447"/>
                    <a:gd name="csX13" fmla="*/ 41563 w 80902"/>
                    <a:gd name="csY13" fmla="*/ 39260 h 47447"/>
                    <a:gd name="csX14" fmla="*/ 33913 w 80902"/>
                    <a:gd name="csY14" fmla="*/ 29786 h 47447"/>
                    <a:gd name="csX15" fmla="*/ 39510 w 80902"/>
                    <a:gd name="csY15" fmla="*/ 40351 h 47447"/>
                    <a:gd name="csX16" fmla="*/ 60505 w 80902"/>
                    <a:gd name="csY16" fmla="*/ 39934 h 47447"/>
                    <a:gd name="csX17" fmla="*/ 62442 w 80902"/>
                    <a:gd name="csY17" fmla="*/ 39156 h 47447"/>
                    <a:gd name="csX18" fmla="*/ 58819 w 80902"/>
                    <a:gd name="csY18" fmla="*/ 34492 h 47447"/>
                    <a:gd name="csX19" fmla="*/ 60505 w 80902"/>
                    <a:gd name="csY19" fmla="*/ 39934 h 47447"/>
                    <a:gd name="csX20" fmla="*/ 21549 w 80902"/>
                    <a:gd name="csY20" fmla="*/ 37299 h 47447"/>
                    <a:gd name="csX21" fmla="*/ 23480 w 80902"/>
                    <a:gd name="csY21" fmla="*/ 36527 h 47447"/>
                    <a:gd name="csX22" fmla="*/ 19863 w 80902"/>
                    <a:gd name="csY22" fmla="*/ 31863 h 47447"/>
                    <a:gd name="csX23" fmla="*/ 21549 w 80902"/>
                    <a:gd name="csY23" fmla="*/ 37299 h 47447"/>
                    <a:gd name="csX24" fmla="*/ 3411 w 80902"/>
                    <a:gd name="csY24" fmla="*/ 37403 h 47447"/>
                    <a:gd name="csX25" fmla="*/ 5348 w 80902"/>
                    <a:gd name="csY25" fmla="*/ 36631 h 47447"/>
                    <a:gd name="csX26" fmla="*/ 1731 w 80902"/>
                    <a:gd name="csY26" fmla="*/ 31967 h 47447"/>
                    <a:gd name="csX27" fmla="*/ 3417 w 80902"/>
                    <a:gd name="csY27" fmla="*/ 37403 h 47447"/>
                    <a:gd name="csX28" fmla="*/ 79017 w 80902"/>
                    <a:gd name="csY28" fmla="*/ 34597 h 47447"/>
                    <a:gd name="csX29" fmla="*/ 80163 w 80902"/>
                    <a:gd name="csY29" fmla="*/ 34137 h 47447"/>
                    <a:gd name="csX30" fmla="*/ 78012 w 80902"/>
                    <a:gd name="csY30" fmla="*/ 31373 h 47447"/>
                    <a:gd name="csX31" fmla="*/ 79017 w 80902"/>
                    <a:gd name="csY31" fmla="*/ 34597 h 47447"/>
                    <a:gd name="csX32" fmla="*/ 72906 w 80902"/>
                    <a:gd name="csY32" fmla="*/ 34633 h 47447"/>
                    <a:gd name="csX33" fmla="*/ 74058 w 80902"/>
                    <a:gd name="csY33" fmla="*/ 34174 h 47447"/>
                    <a:gd name="csX34" fmla="*/ 71906 w 80902"/>
                    <a:gd name="csY34" fmla="*/ 31410 h 47447"/>
                    <a:gd name="csX35" fmla="*/ 72906 w 80902"/>
                    <a:gd name="csY35" fmla="*/ 34633 h 47447"/>
                    <a:gd name="csX36" fmla="*/ 14868 w 80902"/>
                    <a:gd name="csY36" fmla="*/ 33457 h 47447"/>
                    <a:gd name="csX37" fmla="*/ 16008 w 80902"/>
                    <a:gd name="csY37" fmla="*/ 32997 h 47447"/>
                    <a:gd name="csX38" fmla="*/ 13862 w 80902"/>
                    <a:gd name="csY38" fmla="*/ 30227 h 47447"/>
                    <a:gd name="csX39" fmla="*/ 14868 w 80902"/>
                    <a:gd name="csY39" fmla="*/ 33457 h 47447"/>
                    <a:gd name="csX40" fmla="*/ 48840 w 80902"/>
                    <a:gd name="csY40" fmla="*/ 32868 h 47447"/>
                    <a:gd name="csX41" fmla="*/ 49986 w 80902"/>
                    <a:gd name="csY41" fmla="*/ 32409 h 47447"/>
                    <a:gd name="csX42" fmla="*/ 47840 w 80902"/>
                    <a:gd name="csY42" fmla="*/ 29639 h 47447"/>
                    <a:gd name="csX43" fmla="*/ 48840 w 80902"/>
                    <a:gd name="csY43" fmla="*/ 32868 h 47447"/>
                    <a:gd name="csX44" fmla="*/ 59530 w 80902"/>
                    <a:gd name="csY44" fmla="*/ 32421 h 47447"/>
                    <a:gd name="csX45" fmla="*/ 60676 w 80902"/>
                    <a:gd name="csY45" fmla="*/ 31961 h 47447"/>
                    <a:gd name="csX46" fmla="*/ 58537 w 80902"/>
                    <a:gd name="csY46" fmla="*/ 29191 h 47447"/>
                    <a:gd name="csX47" fmla="*/ 59536 w 80902"/>
                    <a:gd name="csY47" fmla="*/ 32415 h 47447"/>
                    <a:gd name="csX48" fmla="*/ 67315 w 80902"/>
                    <a:gd name="csY48" fmla="*/ 29014 h 47447"/>
                    <a:gd name="csX49" fmla="*/ 69246 w 80902"/>
                    <a:gd name="csY49" fmla="*/ 28241 h 47447"/>
                    <a:gd name="csX50" fmla="*/ 65629 w 80902"/>
                    <a:gd name="csY50" fmla="*/ 23578 h 47447"/>
                    <a:gd name="csX51" fmla="*/ 67315 w 80902"/>
                    <a:gd name="csY51" fmla="*/ 29020 h 47447"/>
                    <a:gd name="csX52" fmla="*/ 24271 w 80902"/>
                    <a:gd name="csY52" fmla="*/ 28370 h 47447"/>
                    <a:gd name="csX53" fmla="*/ 24657 w 80902"/>
                    <a:gd name="csY53" fmla="*/ 22438 h 47447"/>
                    <a:gd name="csX54" fmla="*/ 23946 w 80902"/>
                    <a:gd name="csY54" fmla="*/ 22291 h 47447"/>
                    <a:gd name="csX55" fmla="*/ 23480 w 80902"/>
                    <a:gd name="csY55" fmla="*/ 18798 h 47447"/>
                    <a:gd name="csX56" fmla="*/ 19459 w 80902"/>
                    <a:gd name="csY56" fmla="*/ 24374 h 47447"/>
                    <a:gd name="csX57" fmla="*/ 21065 w 80902"/>
                    <a:gd name="csY57" fmla="*/ 24497 h 47447"/>
                    <a:gd name="csX58" fmla="*/ 22947 w 80902"/>
                    <a:gd name="csY58" fmla="*/ 28088 h 47447"/>
                    <a:gd name="csX59" fmla="*/ 24271 w 80902"/>
                    <a:gd name="csY59" fmla="*/ 28370 h 47447"/>
                    <a:gd name="csX60" fmla="*/ 1848 w 80902"/>
                    <a:gd name="csY60" fmla="*/ 27040 h 47447"/>
                    <a:gd name="csX61" fmla="*/ 3000 w 80902"/>
                    <a:gd name="csY61" fmla="*/ 26574 h 47447"/>
                    <a:gd name="csX62" fmla="*/ 848 w 80902"/>
                    <a:gd name="csY62" fmla="*/ 23811 h 47447"/>
                    <a:gd name="csX63" fmla="*/ 1848 w 80902"/>
                    <a:gd name="csY63" fmla="*/ 27040 h 47447"/>
                    <a:gd name="csX64" fmla="*/ 42906 w 80902"/>
                    <a:gd name="csY64" fmla="*/ 24675 h 47447"/>
                    <a:gd name="csX65" fmla="*/ 44837 w 80902"/>
                    <a:gd name="csY65" fmla="*/ 23896 h 47447"/>
                    <a:gd name="csX66" fmla="*/ 41220 w 80902"/>
                    <a:gd name="csY66" fmla="*/ 19233 h 47447"/>
                    <a:gd name="csX67" fmla="*/ 42906 w 80902"/>
                    <a:gd name="csY67" fmla="*/ 24675 h 47447"/>
                    <a:gd name="csX68" fmla="*/ 74745 w 80902"/>
                    <a:gd name="csY68" fmla="*/ 22793 h 47447"/>
                    <a:gd name="csX69" fmla="*/ 75891 w 80902"/>
                    <a:gd name="csY69" fmla="*/ 22334 h 47447"/>
                    <a:gd name="csX70" fmla="*/ 73745 w 80902"/>
                    <a:gd name="csY70" fmla="*/ 19564 h 47447"/>
                    <a:gd name="csX71" fmla="*/ 74745 w 80902"/>
                    <a:gd name="csY71" fmla="*/ 22793 h 47447"/>
                    <a:gd name="csX72" fmla="*/ 33165 w 80902"/>
                    <a:gd name="csY72" fmla="*/ 22830 h 47447"/>
                    <a:gd name="csX73" fmla="*/ 36758 w 80902"/>
                    <a:gd name="csY73" fmla="*/ 18742 h 47447"/>
                    <a:gd name="csX74" fmla="*/ 30529 w 80902"/>
                    <a:gd name="csY74" fmla="*/ 21666 h 47447"/>
                    <a:gd name="csX75" fmla="*/ 33165 w 80902"/>
                    <a:gd name="csY75" fmla="*/ 22836 h 47447"/>
                    <a:gd name="csX76" fmla="*/ 57691 w 80902"/>
                    <a:gd name="csY76" fmla="*/ 22064 h 47447"/>
                    <a:gd name="csX77" fmla="*/ 60082 w 80902"/>
                    <a:gd name="csY77" fmla="*/ 21071 h 47447"/>
                    <a:gd name="csX78" fmla="*/ 55454 w 80902"/>
                    <a:gd name="csY78" fmla="*/ 19643 h 47447"/>
                    <a:gd name="csX79" fmla="*/ 57691 w 80902"/>
                    <a:gd name="csY79" fmla="*/ 22064 h 47447"/>
                    <a:gd name="csX80" fmla="*/ 53780 w 80902"/>
                    <a:gd name="csY80" fmla="*/ 19233 h 47447"/>
                    <a:gd name="csX81" fmla="*/ 54933 w 80902"/>
                    <a:gd name="csY81" fmla="*/ 18767 h 47447"/>
                    <a:gd name="csX82" fmla="*/ 52781 w 80902"/>
                    <a:gd name="csY82" fmla="*/ 16003 h 47447"/>
                    <a:gd name="csX83" fmla="*/ 53780 w 80902"/>
                    <a:gd name="csY83" fmla="*/ 19233 h 47447"/>
                    <a:gd name="csX84" fmla="*/ 46645 w 80902"/>
                    <a:gd name="csY84" fmla="*/ 19263 h 47447"/>
                    <a:gd name="csX85" fmla="*/ 49042 w 80902"/>
                    <a:gd name="csY85" fmla="*/ 18271 h 47447"/>
                    <a:gd name="csX86" fmla="*/ 44414 w 80902"/>
                    <a:gd name="csY86" fmla="*/ 16843 h 47447"/>
                    <a:gd name="csX87" fmla="*/ 46645 w 80902"/>
                    <a:gd name="csY87" fmla="*/ 19257 h 47447"/>
                    <a:gd name="csX88" fmla="*/ 48729 w 80902"/>
                    <a:gd name="csY88" fmla="*/ 13398 h 47447"/>
                    <a:gd name="csX89" fmla="*/ 49875 w 80902"/>
                    <a:gd name="csY89" fmla="*/ 12939 h 47447"/>
                    <a:gd name="csX90" fmla="*/ 47730 w 80902"/>
                    <a:gd name="csY90" fmla="*/ 10175 h 47447"/>
                    <a:gd name="csX91" fmla="*/ 48729 w 80902"/>
                    <a:gd name="csY91" fmla="*/ 13398 h 47447"/>
                    <a:gd name="csX92" fmla="*/ 18558 w 80902"/>
                    <a:gd name="csY92" fmla="*/ 12056 h 47447"/>
                    <a:gd name="csX93" fmla="*/ 19704 w 80902"/>
                    <a:gd name="csY93" fmla="*/ 11603 h 47447"/>
                    <a:gd name="csX94" fmla="*/ 17559 w 80902"/>
                    <a:gd name="csY94" fmla="*/ 8827 h 47447"/>
                    <a:gd name="csX95" fmla="*/ 18558 w 80902"/>
                    <a:gd name="csY95" fmla="*/ 12056 h 47447"/>
                    <a:gd name="csX96" fmla="*/ 36451 w 80902"/>
                    <a:gd name="csY96" fmla="*/ 3550 h 47447"/>
                    <a:gd name="csX97" fmla="*/ 37603 w 80902"/>
                    <a:gd name="csY97" fmla="*/ 3091 h 47447"/>
                    <a:gd name="csX98" fmla="*/ 35452 w 80902"/>
                    <a:gd name="csY98" fmla="*/ 327 h 47447"/>
                    <a:gd name="csX99" fmla="*/ 36451 w 80902"/>
                    <a:gd name="csY99" fmla="*/ 3550 h 47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902" h="47447">
                      <a:moveTo>
                        <a:pt x="50317" y="47448"/>
                      </a:moveTo>
                      <a:cubicBezTo>
                        <a:pt x="50354" y="47448"/>
                        <a:pt x="50390" y="47448"/>
                        <a:pt x="50427" y="47435"/>
                      </a:cubicBezTo>
                      <a:cubicBezTo>
                        <a:pt x="53235" y="45842"/>
                        <a:pt x="50525" y="42888"/>
                        <a:pt x="48907" y="42833"/>
                      </a:cubicBezTo>
                      <a:cubicBezTo>
                        <a:pt x="47319" y="42784"/>
                        <a:pt x="48000" y="47454"/>
                        <a:pt x="50311" y="47442"/>
                      </a:cubicBezTo>
                      <a:close/>
                      <a:moveTo>
                        <a:pt x="21433" y="46387"/>
                      </a:moveTo>
                      <a:cubicBezTo>
                        <a:pt x="21800" y="46375"/>
                        <a:pt x="22193" y="46234"/>
                        <a:pt x="22579" y="45928"/>
                      </a:cubicBezTo>
                      <a:cubicBezTo>
                        <a:pt x="24651" y="44292"/>
                        <a:pt x="21862" y="41975"/>
                        <a:pt x="20433" y="43164"/>
                      </a:cubicBezTo>
                      <a:cubicBezTo>
                        <a:pt x="18742" y="44169"/>
                        <a:pt x="19845" y="46449"/>
                        <a:pt x="21433" y="46387"/>
                      </a:cubicBezTo>
                      <a:close/>
                      <a:moveTo>
                        <a:pt x="71447" y="45327"/>
                      </a:moveTo>
                      <a:cubicBezTo>
                        <a:pt x="71814" y="45315"/>
                        <a:pt x="72201" y="45180"/>
                        <a:pt x="72593" y="44874"/>
                      </a:cubicBezTo>
                      <a:cubicBezTo>
                        <a:pt x="74665" y="43238"/>
                        <a:pt x="71876" y="40921"/>
                        <a:pt x="70448" y="42110"/>
                      </a:cubicBezTo>
                      <a:cubicBezTo>
                        <a:pt x="68756" y="43115"/>
                        <a:pt x="69859" y="45389"/>
                        <a:pt x="71447" y="45333"/>
                      </a:cubicBezTo>
                      <a:close/>
                      <a:moveTo>
                        <a:pt x="39510" y="40351"/>
                      </a:moveTo>
                      <a:cubicBezTo>
                        <a:pt x="40184" y="40339"/>
                        <a:pt x="40877" y="40002"/>
                        <a:pt x="41563" y="39260"/>
                      </a:cubicBezTo>
                      <a:cubicBezTo>
                        <a:pt x="45560" y="34927"/>
                        <a:pt x="37364" y="27371"/>
                        <a:pt x="33913" y="29786"/>
                      </a:cubicBezTo>
                      <a:cubicBezTo>
                        <a:pt x="33509" y="33187"/>
                        <a:pt x="36273" y="40425"/>
                        <a:pt x="39510" y="40351"/>
                      </a:cubicBezTo>
                      <a:close/>
                      <a:moveTo>
                        <a:pt x="60505" y="39934"/>
                      </a:moveTo>
                      <a:cubicBezTo>
                        <a:pt x="61118" y="39910"/>
                        <a:pt x="61786" y="39677"/>
                        <a:pt x="62442" y="39156"/>
                      </a:cubicBezTo>
                      <a:cubicBezTo>
                        <a:pt x="65936" y="36398"/>
                        <a:pt x="61228" y="32495"/>
                        <a:pt x="58819" y="34492"/>
                      </a:cubicBezTo>
                      <a:cubicBezTo>
                        <a:pt x="55969" y="36190"/>
                        <a:pt x="57832" y="40032"/>
                        <a:pt x="60505" y="39934"/>
                      </a:cubicBezTo>
                      <a:close/>
                      <a:moveTo>
                        <a:pt x="21549" y="37299"/>
                      </a:moveTo>
                      <a:cubicBezTo>
                        <a:pt x="22162" y="37275"/>
                        <a:pt x="22824" y="37048"/>
                        <a:pt x="23480" y="36527"/>
                      </a:cubicBezTo>
                      <a:cubicBezTo>
                        <a:pt x="26974" y="33775"/>
                        <a:pt x="22272" y="29865"/>
                        <a:pt x="19863" y="31863"/>
                      </a:cubicBezTo>
                      <a:cubicBezTo>
                        <a:pt x="17013" y="33561"/>
                        <a:pt x="18870" y="37397"/>
                        <a:pt x="21549" y="37299"/>
                      </a:cubicBezTo>
                      <a:close/>
                      <a:moveTo>
                        <a:pt x="3411" y="37403"/>
                      </a:moveTo>
                      <a:cubicBezTo>
                        <a:pt x="4024" y="37379"/>
                        <a:pt x="4692" y="37152"/>
                        <a:pt x="5348" y="36631"/>
                      </a:cubicBezTo>
                      <a:cubicBezTo>
                        <a:pt x="8842" y="33880"/>
                        <a:pt x="4134" y="29970"/>
                        <a:pt x="1731" y="31967"/>
                      </a:cubicBezTo>
                      <a:cubicBezTo>
                        <a:pt x="-1119" y="33665"/>
                        <a:pt x="744" y="37501"/>
                        <a:pt x="3417" y="37403"/>
                      </a:cubicBezTo>
                      <a:close/>
                      <a:moveTo>
                        <a:pt x="79017" y="34597"/>
                      </a:moveTo>
                      <a:cubicBezTo>
                        <a:pt x="79385" y="34584"/>
                        <a:pt x="79771" y="34443"/>
                        <a:pt x="80163" y="34137"/>
                      </a:cubicBezTo>
                      <a:cubicBezTo>
                        <a:pt x="82235" y="32501"/>
                        <a:pt x="79440" y="30184"/>
                        <a:pt x="78012" y="31373"/>
                      </a:cubicBezTo>
                      <a:cubicBezTo>
                        <a:pt x="76320" y="32378"/>
                        <a:pt x="77429" y="34658"/>
                        <a:pt x="79017" y="34597"/>
                      </a:cubicBezTo>
                      <a:close/>
                      <a:moveTo>
                        <a:pt x="72906" y="34633"/>
                      </a:moveTo>
                      <a:cubicBezTo>
                        <a:pt x="73273" y="34615"/>
                        <a:pt x="73666" y="34480"/>
                        <a:pt x="74058" y="34174"/>
                      </a:cubicBezTo>
                      <a:cubicBezTo>
                        <a:pt x="76130" y="32537"/>
                        <a:pt x="73335" y="30221"/>
                        <a:pt x="71906" y="31410"/>
                      </a:cubicBezTo>
                      <a:cubicBezTo>
                        <a:pt x="70215" y="32415"/>
                        <a:pt x="71318" y="34695"/>
                        <a:pt x="72906" y="34633"/>
                      </a:cubicBezTo>
                      <a:close/>
                      <a:moveTo>
                        <a:pt x="14868" y="33457"/>
                      </a:moveTo>
                      <a:cubicBezTo>
                        <a:pt x="15235" y="33444"/>
                        <a:pt x="15622" y="33303"/>
                        <a:pt x="16008" y="32997"/>
                      </a:cubicBezTo>
                      <a:cubicBezTo>
                        <a:pt x="18080" y="31361"/>
                        <a:pt x="15284" y="29038"/>
                        <a:pt x="13862" y="30227"/>
                      </a:cubicBezTo>
                      <a:cubicBezTo>
                        <a:pt x="12170" y="31232"/>
                        <a:pt x="13280" y="33518"/>
                        <a:pt x="14868" y="33457"/>
                      </a:cubicBezTo>
                      <a:close/>
                      <a:moveTo>
                        <a:pt x="48840" y="32868"/>
                      </a:moveTo>
                      <a:cubicBezTo>
                        <a:pt x="49207" y="32856"/>
                        <a:pt x="49600" y="32721"/>
                        <a:pt x="49986" y="32409"/>
                      </a:cubicBezTo>
                      <a:cubicBezTo>
                        <a:pt x="52058" y="30772"/>
                        <a:pt x="49269" y="28450"/>
                        <a:pt x="47840" y="29639"/>
                      </a:cubicBezTo>
                      <a:cubicBezTo>
                        <a:pt x="46155" y="30644"/>
                        <a:pt x="47258" y="32923"/>
                        <a:pt x="48840" y="32868"/>
                      </a:cubicBezTo>
                      <a:close/>
                      <a:moveTo>
                        <a:pt x="59530" y="32421"/>
                      </a:moveTo>
                      <a:cubicBezTo>
                        <a:pt x="59898" y="32409"/>
                        <a:pt x="60290" y="32274"/>
                        <a:pt x="60676" y="31961"/>
                      </a:cubicBezTo>
                      <a:cubicBezTo>
                        <a:pt x="62748" y="30325"/>
                        <a:pt x="59959" y="28002"/>
                        <a:pt x="58537" y="29191"/>
                      </a:cubicBezTo>
                      <a:cubicBezTo>
                        <a:pt x="56845" y="30196"/>
                        <a:pt x="57949" y="32476"/>
                        <a:pt x="59536" y="32415"/>
                      </a:cubicBezTo>
                      <a:close/>
                      <a:moveTo>
                        <a:pt x="67315" y="29014"/>
                      </a:moveTo>
                      <a:cubicBezTo>
                        <a:pt x="67934" y="28989"/>
                        <a:pt x="68590" y="28756"/>
                        <a:pt x="69246" y="28241"/>
                      </a:cubicBezTo>
                      <a:cubicBezTo>
                        <a:pt x="72740" y="25484"/>
                        <a:pt x="68032" y="21574"/>
                        <a:pt x="65629" y="23578"/>
                      </a:cubicBezTo>
                      <a:cubicBezTo>
                        <a:pt x="62779" y="25275"/>
                        <a:pt x="64649" y="29118"/>
                        <a:pt x="67315" y="29020"/>
                      </a:cubicBezTo>
                      <a:close/>
                      <a:moveTo>
                        <a:pt x="24271" y="28370"/>
                      </a:moveTo>
                      <a:cubicBezTo>
                        <a:pt x="27146" y="28297"/>
                        <a:pt x="28396" y="23529"/>
                        <a:pt x="24657" y="22438"/>
                      </a:cubicBezTo>
                      <a:cubicBezTo>
                        <a:pt x="24406" y="22364"/>
                        <a:pt x="24167" y="22315"/>
                        <a:pt x="23946" y="22291"/>
                      </a:cubicBezTo>
                      <a:cubicBezTo>
                        <a:pt x="24332" y="21267"/>
                        <a:pt x="24246" y="20011"/>
                        <a:pt x="23480" y="18798"/>
                      </a:cubicBezTo>
                      <a:cubicBezTo>
                        <a:pt x="21512" y="15684"/>
                        <a:pt x="17467" y="23112"/>
                        <a:pt x="19459" y="24374"/>
                      </a:cubicBezTo>
                      <a:cubicBezTo>
                        <a:pt x="20023" y="24528"/>
                        <a:pt x="20562" y="24558"/>
                        <a:pt x="21065" y="24497"/>
                      </a:cubicBezTo>
                      <a:cubicBezTo>
                        <a:pt x="20795" y="25968"/>
                        <a:pt x="21439" y="27690"/>
                        <a:pt x="22947" y="28088"/>
                      </a:cubicBezTo>
                      <a:cubicBezTo>
                        <a:pt x="23413" y="28297"/>
                        <a:pt x="23860" y="28382"/>
                        <a:pt x="24271" y="28370"/>
                      </a:cubicBezTo>
                      <a:close/>
                      <a:moveTo>
                        <a:pt x="1848" y="27040"/>
                      </a:moveTo>
                      <a:cubicBezTo>
                        <a:pt x="2215" y="27028"/>
                        <a:pt x="2608" y="26887"/>
                        <a:pt x="3000" y="26574"/>
                      </a:cubicBezTo>
                      <a:cubicBezTo>
                        <a:pt x="5072" y="24938"/>
                        <a:pt x="2277" y="22622"/>
                        <a:pt x="848" y="23811"/>
                      </a:cubicBezTo>
                      <a:cubicBezTo>
                        <a:pt x="-843" y="24816"/>
                        <a:pt x="260" y="27095"/>
                        <a:pt x="1848" y="27040"/>
                      </a:cubicBezTo>
                      <a:close/>
                      <a:moveTo>
                        <a:pt x="42906" y="24675"/>
                      </a:moveTo>
                      <a:cubicBezTo>
                        <a:pt x="43525" y="24650"/>
                        <a:pt x="44181" y="24417"/>
                        <a:pt x="44837" y="23896"/>
                      </a:cubicBezTo>
                      <a:cubicBezTo>
                        <a:pt x="48331" y="21139"/>
                        <a:pt x="43629" y="17229"/>
                        <a:pt x="41220" y="19233"/>
                      </a:cubicBezTo>
                      <a:cubicBezTo>
                        <a:pt x="38370" y="20930"/>
                        <a:pt x="40233" y="24773"/>
                        <a:pt x="42906" y="24675"/>
                      </a:cubicBezTo>
                      <a:close/>
                      <a:moveTo>
                        <a:pt x="74745" y="22793"/>
                      </a:moveTo>
                      <a:cubicBezTo>
                        <a:pt x="75112" y="22781"/>
                        <a:pt x="75499" y="22634"/>
                        <a:pt x="75891" y="22334"/>
                      </a:cubicBezTo>
                      <a:cubicBezTo>
                        <a:pt x="77963" y="20697"/>
                        <a:pt x="75174" y="18381"/>
                        <a:pt x="73745" y="19564"/>
                      </a:cubicBezTo>
                      <a:cubicBezTo>
                        <a:pt x="72054" y="20575"/>
                        <a:pt x="73157" y="22855"/>
                        <a:pt x="74745" y="22793"/>
                      </a:cubicBezTo>
                      <a:close/>
                      <a:moveTo>
                        <a:pt x="33165" y="22830"/>
                      </a:moveTo>
                      <a:cubicBezTo>
                        <a:pt x="35127" y="22879"/>
                        <a:pt x="36898" y="21267"/>
                        <a:pt x="36758" y="18742"/>
                      </a:cubicBezTo>
                      <a:cubicBezTo>
                        <a:pt x="36549" y="15072"/>
                        <a:pt x="29402" y="19588"/>
                        <a:pt x="30529" y="21666"/>
                      </a:cubicBezTo>
                      <a:cubicBezTo>
                        <a:pt x="31339" y="22444"/>
                        <a:pt x="32270" y="22812"/>
                        <a:pt x="33165" y="22836"/>
                      </a:cubicBezTo>
                      <a:close/>
                      <a:moveTo>
                        <a:pt x="57691" y="22064"/>
                      </a:moveTo>
                      <a:cubicBezTo>
                        <a:pt x="58660" y="22052"/>
                        <a:pt x="59653" y="21635"/>
                        <a:pt x="60082" y="21071"/>
                      </a:cubicBezTo>
                      <a:cubicBezTo>
                        <a:pt x="61063" y="19784"/>
                        <a:pt x="56710" y="17590"/>
                        <a:pt x="55454" y="19643"/>
                      </a:cubicBezTo>
                      <a:cubicBezTo>
                        <a:pt x="55270" y="21451"/>
                        <a:pt x="56447" y="22082"/>
                        <a:pt x="57691" y="22064"/>
                      </a:cubicBezTo>
                      <a:close/>
                      <a:moveTo>
                        <a:pt x="53780" y="19233"/>
                      </a:moveTo>
                      <a:cubicBezTo>
                        <a:pt x="54148" y="19220"/>
                        <a:pt x="54540" y="19079"/>
                        <a:pt x="54933" y="18767"/>
                      </a:cubicBezTo>
                      <a:cubicBezTo>
                        <a:pt x="57005" y="17131"/>
                        <a:pt x="54209" y="14814"/>
                        <a:pt x="52781" y="16003"/>
                      </a:cubicBezTo>
                      <a:cubicBezTo>
                        <a:pt x="51095" y="17008"/>
                        <a:pt x="52193" y="19288"/>
                        <a:pt x="53780" y="19233"/>
                      </a:cubicBezTo>
                      <a:close/>
                      <a:moveTo>
                        <a:pt x="46645" y="19263"/>
                      </a:moveTo>
                      <a:cubicBezTo>
                        <a:pt x="47614" y="19251"/>
                        <a:pt x="48613" y="18834"/>
                        <a:pt x="49042" y="18271"/>
                      </a:cubicBezTo>
                      <a:cubicBezTo>
                        <a:pt x="50023" y="16990"/>
                        <a:pt x="45664" y="14790"/>
                        <a:pt x="44414" y="16843"/>
                      </a:cubicBezTo>
                      <a:cubicBezTo>
                        <a:pt x="44230" y="18644"/>
                        <a:pt x="45407" y="19276"/>
                        <a:pt x="46645" y="19257"/>
                      </a:cubicBezTo>
                      <a:close/>
                      <a:moveTo>
                        <a:pt x="48729" y="13398"/>
                      </a:moveTo>
                      <a:cubicBezTo>
                        <a:pt x="49097" y="13386"/>
                        <a:pt x="49489" y="13251"/>
                        <a:pt x="49875" y="12939"/>
                      </a:cubicBezTo>
                      <a:cubicBezTo>
                        <a:pt x="51947" y="11303"/>
                        <a:pt x="49158" y="8986"/>
                        <a:pt x="47730" y="10175"/>
                      </a:cubicBezTo>
                      <a:cubicBezTo>
                        <a:pt x="46044" y="11180"/>
                        <a:pt x="47142" y="13454"/>
                        <a:pt x="48729" y="13398"/>
                      </a:cubicBezTo>
                      <a:close/>
                      <a:moveTo>
                        <a:pt x="18558" y="12056"/>
                      </a:moveTo>
                      <a:cubicBezTo>
                        <a:pt x="18926" y="12044"/>
                        <a:pt x="19318" y="11909"/>
                        <a:pt x="19704" y="11603"/>
                      </a:cubicBezTo>
                      <a:cubicBezTo>
                        <a:pt x="21776" y="9967"/>
                        <a:pt x="18981" y="7644"/>
                        <a:pt x="17559" y="8827"/>
                      </a:cubicBezTo>
                      <a:cubicBezTo>
                        <a:pt x="15867" y="9838"/>
                        <a:pt x="16970" y="12118"/>
                        <a:pt x="18558" y="12056"/>
                      </a:cubicBezTo>
                      <a:close/>
                      <a:moveTo>
                        <a:pt x="36451" y="3550"/>
                      </a:moveTo>
                      <a:cubicBezTo>
                        <a:pt x="36819" y="3538"/>
                        <a:pt x="37211" y="3397"/>
                        <a:pt x="37603" y="3091"/>
                      </a:cubicBezTo>
                      <a:cubicBezTo>
                        <a:pt x="39675" y="1454"/>
                        <a:pt x="36886" y="-862"/>
                        <a:pt x="35452" y="327"/>
                      </a:cubicBezTo>
                      <a:cubicBezTo>
                        <a:pt x="33766" y="1332"/>
                        <a:pt x="34863" y="3612"/>
                        <a:pt x="36451" y="3550"/>
                      </a:cubicBezTo>
                      <a:close/>
                    </a:path>
                  </a:pathLst>
                </a:custGeom>
                <a:grpFill/>
                <a:ln w="612" cap="flat">
                  <a:noFill/>
                  <a:prstDash val="solid"/>
                  <a:miter/>
                </a:ln>
              </p:spPr>
              <p:txBody>
                <a:bodyPr/>
                <a:lstStyle/>
                <a:p>
                  <a:endParaRPr lang="en-US"/>
                </a:p>
              </p:txBody>
            </p:sp>
            <p:sp>
              <p:nvSpPr>
                <p:cNvPr id="1127" name="Freeform 818">
                  <a:extLst>
                    <a:ext uri="{FF2B5EF4-FFF2-40B4-BE49-F238E27FC236}">
                      <a16:creationId xmlns:a16="http://schemas.microsoft.com/office/drawing/2014/main" id="{389D9088-FB69-F193-F261-EF923DCBDB4C}"/>
                    </a:ext>
                  </a:extLst>
                </p:cNvPr>
                <p:cNvSpPr/>
                <p:nvPr/>
              </p:nvSpPr>
              <p:spPr>
                <a:xfrm>
                  <a:off x="6786513" y="3645100"/>
                  <a:ext cx="189761" cy="55965"/>
                </a:xfrm>
                <a:custGeom>
                  <a:avLst/>
                  <a:gdLst>
                    <a:gd name="csX0" fmla="*/ 152352 w 153555"/>
                    <a:gd name="csY0" fmla="*/ 24273 h 45287"/>
                    <a:gd name="csX1" fmla="*/ 149146 w 153555"/>
                    <a:gd name="csY1" fmla="*/ 15068 h 45287"/>
                    <a:gd name="csX2" fmla="*/ 147013 w 153555"/>
                    <a:gd name="csY2" fmla="*/ 26816 h 45287"/>
                    <a:gd name="csX3" fmla="*/ 152352 w 153555"/>
                    <a:gd name="csY3" fmla="*/ 24266 h 45287"/>
                    <a:gd name="csX4" fmla="*/ 131455 w 153555"/>
                    <a:gd name="csY4" fmla="*/ 36793 h 45287"/>
                    <a:gd name="csX5" fmla="*/ 122861 w 153555"/>
                    <a:gd name="csY5" fmla="*/ 33962 h 45287"/>
                    <a:gd name="csX6" fmla="*/ 131455 w 153555"/>
                    <a:gd name="csY6" fmla="*/ 36793 h 45287"/>
                    <a:gd name="csX7" fmla="*/ 126349 w 153555"/>
                    <a:gd name="csY7" fmla="*/ 21349 h 45287"/>
                    <a:gd name="csX8" fmla="*/ 120826 w 153555"/>
                    <a:gd name="csY8" fmla="*/ 10839 h 45287"/>
                    <a:gd name="csX9" fmla="*/ 124730 w 153555"/>
                    <a:gd name="csY9" fmla="*/ 23065 h 45287"/>
                    <a:gd name="csX10" fmla="*/ 126349 w 153555"/>
                    <a:gd name="csY10" fmla="*/ 21349 h 45287"/>
                    <a:gd name="csX11" fmla="*/ 101357 w 153555"/>
                    <a:gd name="csY11" fmla="*/ 31290 h 45287"/>
                    <a:gd name="csX12" fmla="*/ 102669 w 153555"/>
                    <a:gd name="csY12" fmla="*/ 25272 h 45287"/>
                    <a:gd name="csX13" fmla="*/ 92131 w 153555"/>
                    <a:gd name="csY13" fmla="*/ 30879 h 45287"/>
                    <a:gd name="csX14" fmla="*/ 101357 w 153555"/>
                    <a:gd name="csY14" fmla="*/ 31290 h 45287"/>
                    <a:gd name="csX15" fmla="*/ 108958 w 153555"/>
                    <a:gd name="csY15" fmla="*/ 4766 h 45287"/>
                    <a:gd name="csX16" fmla="*/ 109074 w 153555"/>
                    <a:gd name="csY16" fmla="*/ 4588 h 45287"/>
                    <a:gd name="csX17" fmla="*/ 100486 w 153555"/>
                    <a:gd name="csY17" fmla="*/ 1763 h 45287"/>
                    <a:gd name="csX18" fmla="*/ 108958 w 153555"/>
                    <a:gd name="csY18" fmla="*/ 4760 h 45287"/>
                    <a:gd name="csX19" fmla="*/ 99696 w 153555"/>
                    <a:gd name="csY19" fmla="*/ 10723 h 45287"/>
                    <a:gd name="csX20" fmla="*/ 94166 w 153555"/>
                    <a:gd name="csY20" fmla="*/ 213 h 45287"/>
                    <a:gd name="csX21" fmla="*/ 98077 w 153555"/>
                    <a:gd name="csY21" fmla="*/ 12439 h 45287"/>
                    <a:gd name="csX22" fmla="*/ 99696 w 153555"/>
                    <a:gd name="csY22" fmla="*/ 10723 h 45287"/>
                    <a:gd name="csX23" fmla="*/ 56878 w 153555"/>
                    <a:gd name="csY23" fmla="*/ 40654 h 45287"/>
                    <a:gd name="csX24" fmla="*/ 57730 w 153555"/>
                    <a:gd name="csY24" fmla="*/ 38264 h 45287"/>
                    <a:gd name="csX25" fmla="*/ 34994 w 153555"/>
                    <a:gd name="csY25" fmla="*/ 38184 h 45287"/>
                    <a:gd name="csX26" fmla="*/ 56878 w 153555"/>
                    <a:gd name="csY26" fmla="*/ 40654 h 45287"/>
                    <a:gd name="csX27" fmla="*/ 71510 w 153555"/>
                    <a:gd name="csY27" fmla="*/ 16575 h 45287"/>
                    <a:gd name="csX28" fmla="*/ 72828 w 153555"/>
                    <a:gd name="csY28" fmla="*/ 10551 h 45287"/>
                    <a:gd name="csX29" fmla="*/ 62291 w 153555"/>
                    <a:gd name="csY29" fmla="*/ 16159 h 45287"/>
                    <a:gd name="csX30" fmla="*/ 71510 w 153555"/>
                    <a:gd name="csY30" fmla="*/ 16575 h 45287"/>
                    <a:gd name="csX31" fmla="*/ 59134 w 153555"/>
                    <a:gd name="csY31" fmla="*/ 15534 h 45287"/>
                    <a:gd name="csX32" fmla="*/ 53611 w 153555"/>
                    <a:gd name="csY32" fmla="*/ 5024 h 45287"/>
                    <a:gd name="csX33" fmla="*/ 57516 w 153555"/>
                    <a:gd name="csY33" fmla="*/ 17237 h 45287"/>
                    <a:gd name="csX34" fmla="*/ 59134 w 153555"/>
                    <a:gd name="csY34" fmla="*/ 15534 h 45287"/>
                    <a:gd name="csX35" fmla="*/ 48315 w 153555"/>
                    <a:gd name="csY35" fmla="*/ 21374 h 45287"/>
                    <a:gd name="csX36" fmla="*/ 48425 w 153555"/>
                    <a:gd name="csY36" fmla="*/ 21202 h 45287"/>
                    <a:gd name="csX37" fmla="*/ 39831 w 153555"/>
                    <a:gd name="csY37" fmla="*/ 18377 h 45287"/>
                    <a:gd name="csX38" fmla="*/ 48315 w 153555"/>
                    <a:gd name="csY38" fmla="*/ 21374 h 45287"/>
                    <a:gd name="csX39" fmla="*/ 9696 w 153555"/>
                    <a:gd name="csY39" fmla="*/ 42033 h 45287"/>
                    <a:gd name="csX40" fmla="*/ 11014 w 153555"/>
                    <a:gd name="csY40" fmla="*/ 36021 h 45287"/>
                    <a:gd name="csX41" fmla="*/ 471 w 153555"/>
                    <a:gd name="csY41" fmla="*/ 41622 h 45287"/>
                    <a:gd name="csX42" fmla="*/ 9696 w 153555"/>
                    <a:gd name="csY42" fmla="*/ 42033 h 45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53555" h="45287">
                      <a:moveTo>
                        <a:pt x="152352" y="24273"/>
                      </a:moveTo>
                      <a:cubicBezTo>
                        <a:pt x="154497" y="21165"/>
                        <a:pt x="153976" y="16208"/>
                        <a:pt x="149146" y="15068"/>
                      </a:cubicBezTo>
                      <a:cubicBezTo>
                        <a:pt x="141336" y="16159"/>
                        <a:pt x="140159" y="26215"/>
                        <a:pt x="147013" y="26816"/>
                      </a:cubicBezTo>
                      <a:cubicBezTo>
                        <a:pt x="149373" y="27024"/>
                        <a:pt x="151230" y="25891"/>
                        <a:pt x="152352" y="24266"/>
                      </a:cubicBezTo>
                      <a:close/>
                      <a:moveTo>
                        <a:pt x="131455" y="36793"/>
                      </a:moveTo>
                      <a:cubicBezTo>
                        <a:pt x="132178" y="30812"/>
                        <a:pt x="124730" y="31596"/>
                        <a:pt x="122861" y="33962"/>
                      </a:cubicBezTo>
                      <a:cubicBezTo>
                        <a:pt x="120991" y="36327"/>
                        <a:pt x="129040" y="40574"/>
                        <a:pt x="131455" y="36793"/>
                      </a:cubicBezTo>
                      <a:close/>
                      <a:moveTo>
                        <a:pt x="126349" y="21349"/>
                      </a:moveTo>
                      <a:cubicBezTo>
                        <a:pt x="129328" y="17084"/>
                        <a:pt x="126821" y="11281"/>
                        <a:pt x="120826" y="10839"/>
                      </a:cubicBezTo>
                      <a:cubicBezTo>
                        <a:pt x="113972" y="10337"/>
                        <a:pt x="120623" y="24659"/>
                        <a:pt x="124730" y="23065"/>
                      </a:cubicBezTo>
                      <a:cubicBezTo>
                        <a:pt x="125386" y="22538"/>
                        <a:pt x="125926" y="21956"/>
                        <a:pt x="126349" y="21349"/>
                      </a:cubicBezTo>
                      <a:close/>
                      <a:moveTo>
                        <a:pt x="101357" y="31290"/>
                      </a:moveTo>
                      <a:cubicBezTo>
                        <a:pt x="102479" y="29776"/>
                        <a:pt x="103086" y="27698"/>
                        <a:pt x="102669" y="25272"/>
                      </a:cubicBezTo>
                      <a:cubicBezTo>
                        <a:pt x="98776" y="18794"/>
                        <a:pt x="89471" y="24536"/>
                        <a:pt x="92131" y="30879"/>
                      </a:cubicBezTo>
                      <a:cubicBezTo>
                        <a:pt x="93958" y="35236"/>
                        <a:pt x="98887" y="34623"/>
                        <a:pt x="101357" y="31290"/>
                      </a:cubicBezTo>
                      <a:close/>
                      <a:moveTo>
                        <a:pt x="108958" y="4766"/>
                      </a:moveTo>
                      <a:cubicBezTo>
                        <a:pt x="108995" y="4717"/>
                        <a:pt x="109038" y="4650"/>
                        <a:pt x="109074" y="4588"/>
                      </a:cubicBezTo>
                      <a:cubicBezTo>
                        <a:pt x="109798" y="-1387"/>
                        <a:pt x="102356" y="-602"/>
                        <a:pt x="100486" y="1763"/>
                      </a:cubicBezTo>
                      <a:cubicBezTo>
                        <a:pt x="98647" y="4092"/>
                        <a:pt x="106408" y="8241"/>
                        <a:pt x="108958" y="4760"/>
                      </a:cubicBezTo>
                      <a:close/>
                      <a:moveTo>
                        <a:pt x="99696" y="10723"/>
                      </a:moveTo>
                      <a:cubicBezTo>
                        <a:pt x="102675" y="6457"/>
                        <a:pt x="100162" y="654"/>
                        <a:pt x="94166" y="213"/>
                      </a:cubicBezTo>
                      <a:cubicBezTo>
                        <a:pt x="87313" y="-290"/>
                        <a:pt x="93964" y="14032"/>
                        <a:pt x="98077" y="12439"/>
                      </a:cubicBezTo>
                      <a:cubicBezTo>
                        <a:pt x="98733" y="11912"/>
                        <a:pt x="99267" y="11330"/>
                        <a:pt x="99696" y="10723"/>
                      </a:cubicBezTo>
                      <a:close/>
                      <a:moveTo>
                        <a:pt x="56878" y="40654"/>
                      </a:moveTo>
                      <a:cubicBezTo>
                        <a:pt x="57369" y="39924"/>
                        <a:pt x="57669" y="39115"/>
                        <a:pt x="57730" y="38264"/>
                      </a:cubicBezTo>
                      <a:cubicBezTo>
                        <a:pt x="52360" y="32718"/>
                        <a:pt x="33425" y="27300"/>
                        <a:pt x="34994" y="38184"/>
                      </a:cubicBezTo>
                      <a:cubicBezTo>
                        <a:pt x="36392" y="47879"/>
                        <a:pt x="52888" y="46586"/>
                        <a:pt x="56878" y="40654"/>
                      </a:cubicBezTo>
                      <a:close/>
                      <a:moveTo>
                        <a:pt x="71510" y="16575"/>
                      </a:moveTo>
                      <a:cubicBezTo>
                        <a:pt x="72632" y="15062"/>
                        <a:pt x="73245" y="12978"/>
                        <a:pt x="72828" y="10551"/>
                      </a:cubicBezTo>
                      <a:cubicBezTo>
                        <a:pt x="68936" y="4074"/>
                        <a:pt x="59631" y="9816"/>
                        <a:pt x="62291" y="16159"/>
                      </a:cubicBezTo>
                      <a:cubicBezTo>
                        <a:pt x="64118" y="20516"/>
                        <a:pt x="69040" y="19909"/>
                        <a:pt x="71510" y="16575"/>
                      </a:cubicBezTo>
                      <a:close/>
                      <a:moveTo>
                        <a:pt x="59134" y="15534"/>
                      </a:moveTo>
                      <a:cubicBezTo>
                        <a:pt x="62113" y="11268"/>
                        <a:pt x="59600" y="5465"/>
                        <a:pt x="53611" y="5024"/>
                      </a:cubicBezTo>
                      <a:cubicBezTo>
                        <a:pt x="46758" y="4521"/>
                        <a:pt x="53409" y="18831"/>
                        <a:pt x="57516" y="17237"/>
                      </a:cubicBezTo>
                      <a:cubicBezTo>
                        <a:pt x="58172" y="16710"/>
                        <a:pt x="58711" y="16140"/>
                        <a:pt x="59134" y="15534"/>
                      </a:cubicBezTo>
                      <a:close/>
                      <a:moveTo>
                        <a:pt x="48315" y="21374"/>
                      </a:moveTo>
                      <a:cubicBezTo>
                        <a:pt x="48351" y="21325"/>
                        <a:pt x="48388" y="21264"/>
                        <a:pt x="48425" y="21202"/>
                      </a:cubicBezTo>
                      <a:cubicBezTo>
                        <a:pt x="49148" y="15227"/>
                        <a:pt x="41701" y="16005"/>
                        <a:pt x="39831" y="18377"/>
                      </a:cubicBezTo>
                      <a:cubicBezTo>
                        <a:pt x="37992" y="20706"/>
                        <a:pt x="45765" y="24855"/>
                        <a:pt x="48315" y="21374"/>
                      </a:cubicBezTo>
                      <a:close/>
                      <a:moveTo>
                        <a:pt x="9696" y="42033"/>
                      </a:moveTo>
                      <a:cubicBezTo>
                        <a:pt x="10824" y="40519"/>
                        <a:pt x="11437" y="38448"/>
                        <a:pt x="11014" y="36021"/>
                      </a:cubicBezTo>
                      <a:cubicBezTo>
                        <a:pt x="7122" y="29543"/>
                        <a:pt x="-2190" y="35279"/>
                        <a:pt x="471" y="41622"/>
                      </a:cubicBezTo>
                      <a:cubicBezTo>
                        <a:pt x="2297" y="45979"/>
                        <a:pt x="7232" y="45366"/>
                        <a:pt x="9696" y="42033"/>
                      </a:cubicBezTo>
                      <a:close/>
                    </a:path>
                  </a:pathLst>
                </a:custGeom>
                <a:grpFill/>
                <a:ln w="612" cap="flat">
                  <a:noFill/>
                  <a:prstDash val="solid"/>
                  <a:miter/>
                </a:ln>
              </p:spPr>
              <p:txBody>
                <a:bodyPr/>
                <a:lstStyle/>
                <a:p>
                  <a:endParaRPr lang="en-US"/>
                </a:p>
              </p:txBody>
            </p:sp>
            <p:sp>
              <p:nvSpPr>
                <p:cNvPr id="1128" name="Freeform 819">
                  <a:extLst>
                    <a:ext uri="{FF2B5EF4-FFF2-40B4-BE49-F238E27FC236}">
                      <a16:creationId xmlns:a16="http://schemas.microsoft.com/office/drawing/2014/main" id="{EF15007E-292E-62AB-B4DB-F41A7DE03B22}"/>
                    </a:ext>
                  </a:extLst>
                </p:cNvPr>
                <p:cNvSpPr/>
                <p:nvPr/>
              </p:nvSpPr>
              <p:spPr>
                <a:xfrm>
                  <a:off x="6724555" y="3679257"/>
                  <a:ext cx="37706" cy="49599"/>
                </a:xfrm>
                <a:custGeom>
                  <a:avLst/>
                  <a:gdLst>
                    <a:gd name="csX0" fmla="*/ 3039 w 30512"/>
                    <a:gd name="csY0" fmla="*/ 27115 h 40136"/>
                    <a:gd name="csX1" fmla="*/ 3848 w 30512"/>
                    <a:gd name="csY1" fmla="*/ 6873 h 40136"/>
                    <a:gd name="csX2" fmla="*/ 28686 w 30512"/>
                    <a:gd name="csY2" fmla="*/ 1474 h 40136"/>
                    <a:gd name="csX3" fmla="*/ 23832 w 30512"/>
                    <a:gd name="csY3" fmla="*/ 20907 h 40136"/>
                    <a:gd name="csX4" fmla="*/ 19780 w 30512"/>
                    <a:gd name="csY4" fmla="*/ 38722 h 40136"/>
                    <a:gd name="csX5" fmla="*/ 3045 w 30512"/>
                    <a:gd name="csY5" fmla="*/ 27115 h 40136"/>
                  </a:gdLst>
                  <a:ahLst/>
                  <a:cxnLst>
                    <a:cxn ang="0">
                      <a:pos x="csX0" y="csY0"/>
                    </a:cxn>
                    <a:cxn ang="0">
                      <a:pos x="csX1" y="csY1"/>
                    </a:cxn>
                    <a:cxn ang="0">
                      <a:pos x="csX2" y="csY2"/>
                    </a:cxn>
                    <a:cxn ang="0">
                      <a:pos x="csX3" y="csY3"/>
                    </a:cxn>
                    <a:cxn ang="0">
                      <a:pos x="csX4" y="csY4"/>
                    </a:cxn>
                    <a:cxn ang="0">
                      <a:pos x="csX5" y="csY5"/>
                    </a:cxn>
                  </a:cxnLst>
                  <a:rect l="l" t="t" r="r" b="b"/>
                  <a:pathLst>
                    <a:path w="30512" h="40136">
                      <a:moveTo>
                        <a:pt x="3039" y="27115"/>
                      </a:moveTo>
                      <a:cubicBezTo>
                        <a:pt x="-743" y="21985"/>
                        <a:pt x="-1552" y="11193"/>
                        <a:pt x="3848" y="6873"/>
                      </a:cubicBezTo>
                      <a:cubicBezTo>
                        <a:pt x="9249" y="2552"/>
                        <a:pt x="24365" y="-2577"/>
                        <a:pt x="28686" y="1474"/>
                      </a:cubicBezTo>
                      <a:cubicBezTo>
                        <a:pt x="33008" y="5525"/>
                        <a:pt x="28956" y="17671"/>
                        <a:pt x="23832" y="20907"/>
                      </a:cubicBezTo>
                      <a:cubicBezTo>
                        <a:pt x="18701" y="24149"/>
                        <a:pt x="21668" y="34132"/>
                        <a:pt x="19780" y="38722"/>
                      </a:cubicBezTo>
                      <a:cubicBezTo>
                        <a:pt x="17892" y="43312"/>
                        <a:pt x="4124" y="36019"/>
                        <a:pt x="3045" y="27115"/>
                      </a:cubicBezTo>
                      <a:close/>
                    </a:path>
                  </a:pathLst>
                </a:custGeom>
                <a:grpFill/>
                <a:ln w="612" cap="flat">
                  <a:noFill/>
                  <a:prstDash val="solid"/>
                  <a:miter/>
                </a:ln>
              </p:spPr>
              <p:txBody>
                <a:bodyPr/>
                <a:lstStyle/>
                <a:p>
                  <a:endParaRPr lang="en-US"/>
                </a:p>
              </p:txBody>
            </p:sp>
            <p:sp>
              <p:nvSpPr>
                <p:cNvPr id="1129" name="Freeform 820">
                  <a:extLst>
                    <a:ext uri="{FF2B5EF4-FFF2-40B4-BE49-F238E27FC236}">
                      <a16:creationId xmlns:a16="http://schemas.microsoft.com/office/drawing/2014/main" id="{60D01919-6E29-3DE1-B3A8-DE881A727444}"/>
                    </a:ext>
                  </a:extLst>
                </p:cNvPr>
                <p:cNvSpPr/>
                <p:nvPr/>
              </p:nvSpPr>
              <p:spPr>
                <a:xfrm>
                  <a:off x="6738405" y="3735781"/>
                  <a:ext cx="22972" cy="39444"/>
                </a:xfrm>
                <a:custGeom>
                  <a:avLst/>
                  <a:gdLst>
                    <a:gd name="csX0" fmla="*/ 2087 w 18589"/>
                    <a:gd name="csY0" fmla="*/ 14303 h 31918"/>
                    <a:gd name="csX1" fmla="*/ 4785 w 18589"/>
                    <a:gd name="csY1" fmla="*/ 0 h 31918"/>
                    <a:gd name="csX2" fmla="*/ 18552 w 18589"/>
                    <a:gd name="csY2" fmla="*/ 7287 h 31918"/>
                    <a:gd name="csX3" fmla="*/ 13422 w 18589"/>
                    <a:gd name="csY3" fmla="*/ 31849 h 31918"/>
                    <a:gd name="csX4" fmla="*/ 2087 w 18589"/>
                    <a:gd name="csY4" fmla="*/ 14303 h 31918"/>
                  </a:gdLst>
                  <a:ahLst/>
                  <a:cxnLst>
                    <a:cxn ang="0">
                      <a:pos x="csX0" y="csY0"/>
                    </a:cxn>
                    <a:cxn ang="0">
                      <a:pos x="csX1" y="csY1"/>
                    </a:cxn>
                    <a:cxn ang="0">
                      <a:pos x="csX2" y="csY2"/>
                    </a:cxn>
                    <a:cxn ang="0">
                      <a:pos x="csX3" y="csY3"/>
                    </a:cxn>
                    <a:cxn ang="0">
                      <a:pos x="csX4" y="csY4"/>
                    </a:cxn>
                  </a:cxnLst>
                  <a:rect l="l" t="t" r="r" b="b"/>
                  <a:pathLst>
                    <a:path w="18589" h="31918">
                      <a:moveTo>
                        <a:pt x="2087" y="14303"/>
                      </a:moveTo>
                      <a:cubicBezTo>
                        <a:pt x="-1155" y="2433"/>
                        <a:pt x="-886" y="0"/>
                        <a:pt x="4785" y="0"/>
                      </a:cubicBezTo>
                      <a:cubicBezTo>
                        <a:pt x="10455" y="0"/>
                        <a:pt x="18552" y="0"/>
                        <a:pt x="18552" y="7287"/>
                      </a:cubicBezTo>
                      <a:cubicBezTo>
                        <a:pt x="18552" y="14573"/>
                        <a:pt x="19362" y="33197"/>
                        <a:pt x="13422" y="31849"/>
                      </a:cubicBezTo>
                      <a:cubicBezTo>
                        <a:pt x="7482" y="30501"/>
                        <a:pt x="2897" y="19703"/>
                        <a:pt x="2087" y="14303"/>
                      </a:cubicBezTo>
                      <a:close/>
                    </a:path>
                  </a:pathLst>
                </a:custGeom>
                <a:grpFill/>
                <a:ln w="612" cap="flat">
                  <a:noFill/>
                  <a:prstDash val="solid"/>
                  <a:miter/>
                </a:ln>
              </p:spPr>
              <p:txBody>
                <a:bodyPr/>
                <a:lstStyle/>
                <a:p>
                  <a:endParaRPr lang="en-US"/>
                </a:p>
              </p:txBody>
            </p:sp>
            <p:sp>
              <p:nvSpPr>
                <p:cNvPr id="1130" name="Freeform 821">
                  <a:extLst>
                    <a:ext uri="{FF2B5EF4-FFF2-40B4-BE49-F238E27FC236}">
                      <a16:creationId xmlns:a16="http://schemas.microsoft.com/office/drawing/2014/main" id="{C03AC408-8D4A-880C-A006-A5045B2DD642}"/>
                    </a:ext>
                  </a:extLst>
                </p:cNvPr>
                <p:cNvSpPr/>
                <p:nvPr/>
              </p:nvSpPr>
              <p:spPr>
                <a:xfrm>
                  <a:off x="6757394" y="3714259"/>
                  <a:ext cx="16527" cy="21615"/>
                </a:xfrm>
                <a:custGeom>
                  <a:avLst/>
                  <a:gdLst>
                    <a:gd name="csX0" fmla="*/ 220 w 13374"/>
                    <a:gd name="csY0" fmla="*/ 12556 h 17491"/>
                    <a:gd name="csX1" fmla="*/ 9666 w 13374"/>
                    <a:gd name="csY1" fmla="*/ 2028 h 17491"/>
                    <a:gd name="csX2" fmla="*/ 9126 w 13374"/>
                    <a:gd name="csY2" fmla="*/ 17410 h 17491"/>
                    <a:gd name="csX3" fmla="*/ 220 w 13374"/>
                    <a:gd name="csY3" fmla="*/ 12550 h 17491"/>
                  </a:gdLst>
                  <a:ahLst/>
                  <a:cxnLst>
                    <a:cxn ang="0">
                      <a:pos x="csX0" y="csY0"/>
                    </a:cxn>
                    <a:cxn ang="0">
                      <a:pos x="csX1" y="csY1"/>
                    </a:cxn>
                    <a:cxn ang="0">
                      <a:pos x="csX2" y="csY2"/>
                    </a:cxn>
                    <a:cxn ang="0">
                      <a:pos x="csX3" y="csY3"/>
                    </a:cxn>
                  </a:cxnLst>
                  <a:rect l="l" t="t" r="r" b="b"/>
                  <a:pathLst>
                    <a:path w="13374" h="17491">
                      <a:moveTo>
                        <a:pt x="220" y="12556"/>
                      </a:moveTo>
                      <a:cubicBezTo>
                        <a:pt x="-1135" y="6079"/>
                        <a:pt x="3996" y="-4444"/>
                        <a:pt x="9666" y="2028"/>
                      </a:cubicBezTo>
                      <a:cubicBezTo>
                        <a:pt x="15336" y="8505"/>
                        <a:pt x="13981" y="18495"/>
                        <a:pt x="9126" y="17410"/>
                      </a:cubicBezTo>
                      <a:cubicBezTo>
                        <a:pt x="4271" y="16331"/>
                        <a:pt x="759" y="16062"/>
                        <a:pt x="220" y="12550"/>
                      </a:cubicBezTo>
                      <a:close/>
                    </a:path>
                  </a:pathLst>
                </a:custGeom>
                <a:grpFill/>
                <a:ln w="612" cap="flat">
                  <a:noFill/>
                  <a:prstDash val="solid"/>
                  <a:miter/>
                </a:ln>
              </p:spPr>
              <p:txBody>
                <a:bodyPr/>
                <a:lstStyle/>
                <a:p>
                  <a:endParaRPr lang="en-US"/>
                </a:p>
              </p:txBody>
            </p:sp>
            <p:sp>
              <p:nvSpPr>
                <p:cNvPr id="1131" name="Freeform 822">
                  <a:extLst>
                    <a:ext uri="{FF2B5EF4-FFF2-40B4-BE49-F238E27FC236}">
                      <a16:creationId xmlns:a16="http://schemas.microsoft.com/office/drawing/2014/main" id="{88626169-4413-E4B4-0911-3ED9325A0F20}"/>
                    </a:ext>
                  </a:extLst>
                </p:cNvPr>
                <p:cNvSpPr/>
                <p:nvPr/>
              </p:nvSpPr>
              <p:spPr>
                <a:xfrm>
                  <a:off x="6770630" y="3640544"/>
                  <a:ext cx="125359" cy="46599"/>
                </a:xfrm>
                <a:custGeom>
                  <a:avLst/>
                  <a:gdLst>
                    <a:gd name="csX0" fmla="*/ 848 w 101441"/>
                    <a:gd name="csY0" fmla="*/ 34425 h 37708"/>
                    <a:gd name="csX1" fmla="*/ 20556 w 101441"/>
                    <a:gd name="csY1" fmla="*/ 16616 h 37708"/>
                    <a:gd name="csX2" fmla="*/ 59162 w 101441"/>
                    <a:gd name="csY2" fmla="*/ 11487 h 37708"/>
                    <a:gd name="csX3" fmla="*/ 94795 w 101441"/>
                    <a:gd name="csY3" fmla="*/ 149 h 37708"/>
                    <a:gd name="csX4" fmla="*/ 92907 w 101441"/>
                    <a:gd name="csY4" fmla="*/ 22548 h 37708"/>
                    <a:gd name="csX5" fmla="*/ 58353 w 101441"/>
                    <a:gd name="csY5" fmla="*/ 21470 h 37708"/>
                    <a:gd name="csX6" fmla="*/ 34863 w 101441"/>
                    <a:gd name="csY6" fmla="*/ 23897 h 37708"/>
                    <a:gd name="csX7" fmla="*/ 20286 w 101441"/>
                    <a:gd name="csY7" fmla="*/ 34695 h 37708"/>
                    <a:gd name="csX8" fmla="*/ 848 w 101441"/>
                    <a:gd name="csY8" fmla="*/ 34425 h 37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1441" h="37708">
                      <a:moveTo>
                        <a:pt x="848" y="34425"/>
                      </a:moveTo>
                      <a:cubicBezTo>
                        <a:pt x="-3198" y="28487"/>
                        <a:pt x="7867" y="16347"/>
                        <a:pt x="20556" y="16616"/>
                      </a:cubicBezTo>
                      <a:cubicBezTo>
                        <a:pt x="33245" y="16886"/>
                        <a:pt x="46197" y="16077"/>
                        <a:pt x="59162" y="11487"/>
                      </a:cubicBezTo>
                      <a:cubicBezTo>
                        <a:pt x="72121" y="6897"/>
                        <a:pt x="86428" y="-1199"/>
                        <a:pt x="94795" y="149"/>
                      </a:cubicBezTo>
                      <a:cubicBezTo>
                        <a:pt x="103163" y="1498"/>
                        <a:pt x="104781" y="18504"/>
                        <a:pt x="92907" y="22548"/>
                      </a:cubicBezTo>
                      <a:cubicBezTo>
                        <a:pt x="81027" y="26599"/>
                        <a:pt x="69957" y="21740"/>
                        <a:pt x="58353" y="21470"/>
                      </a:cubicBezTo>
                      <a:cubicBezTo>
                        <a:pt x="46743" y="21200"/>
                        <a:pt x="43236" y="19037"/>
                        <a:pt x="34863" y="23897"/>
                      </a:cubicBezTo>
                      <a:cubicBezTo>
                        <a:pt x="26496" y="28757"/>
                        <a:pt x="25411" y="32532"/>
                        <a:pt x="20286" y="34695"/>
                      </a:cubicBezTo>
                      <a:cubicBezTo>
                        <a:pt x="15155" y="36852"/>
                        <a:pt x="1118" y="40364"/>
                        <a:pt x="848" y="34425"/>
                      </a:cubicBezTo>
                      <a:close/>
                    </a:path>
                  </a:pathLst>
                </a:custGeom>
                <a:grpFill/>
                <a:ln w="612" cap="flat">
                  <a:noFill/>
                  <a:prstDash val="solid"/>
                  <a:miter/>
                </a:ln>
              </p:spPr>
              <p:txBody>
                <a:bodyPr/>
                <a:lstStyle/>
                <a:p>
                  <a:endParaRPr lang="en-US"/>
                </a:p>
              </p:txBody>
            </p:sp>
            <p:sp>
              <p:nvSpPr>
                <p:cNvPr id="1132" name="Freeform 823">
                  <a:extLst>
                    <a:ext uri="{FF2B5EF4-FFF2-40B4-BE49-F238E27FC236}">
                      <a16:creationId xmlns:a16="http://schemas.microsoft.com/office/drawing/2014/main" id="{704744A1-179A-A53E-06A1-28A26189108E}"/>
                    </a:ext>
                  </a:extLst>
                </p:cNvPr>
                <p:cNvSpPr/>
                <p:nvPr/>
              </p:nvSpPr>
              <p:spPr>
                <a:xfrm>
                  <a:off x="6954332" y="3727878"/>
                  <a:ext cx="78438" cy="38653"/>
                </a:xfrm>
                <a:custGeom>
                  <a:avLst/>
                  <a:gdLst>
                    <a:gd name="csX0" fmla="*/ 945 w 63472"/>
                    <a:gd name="csY0" fmla="*/ 30149 h 31278"/>
                    <a:gd name="csX1" fmla="*/ 21462 w 63472"/>
                    <a:gd name="csY1" fmla="*/ 6665 h 31278"/>
                    <a:gd name="csX2" fmla="*/ 46840 w 63472"/>
                    <a:gd name="csY2" fmla="*/ 996 h 31278"/>
                    <a:gd name="csX3" fmla="*/ 61147 w 63472"/>
                    <a:gd name="csY3" fmla="*/ 8822 h 31278"/>
                    <a:gd name="csX4" fmla="*/ 32802 w 63472"/>
                    <a:gd name="csY4" fmla="*/ 16109 h 31278"/>
                    <a:gd name="csX5" fmla="*/ 945 w 63472"/>
                    <a:gd name="csY5" fmla="*/ 30143 h 31278"/>
                  </a:gdLst>
                  <a:ahLst/>
                  <a:cxnLst>
                    <a:cxn ang="0">
                      <a:pos x="csX0" y="csY0"/>
                    </a:cxn>
                    <a:cxn ang="0">
                      <a:pos x="csX1" y="csY1"/>
                    </a:cxn>
                    <a:cxn ang="0">
                      <a:pos x="csX2" y="csY2"/>
                    </a:cxn>
                    <a:cxn ang="0">
                      <a:pos x="csX3" y="csY3"/>
                    </a:cxn>
                    <a:cxn ang="0">
                      <a:pos x="csX4" y="csY4"/>
                    </a:cxn>
                    <a:cxn ang="0">
                      <a:pos x="csX5" y="csY5"/>
                    </a:cxn>
                  </a:cxnLst>
                  <a:rect l="l" t="t" r="r" b="b"/>
                  <a:pathLst>
                    <a:path w="63472" h="31278">
                      <a:moveTo>
                        <a:pt x="945" y="30149"/>
                      </a:moveTo>
                      <a:cubicBezTo>
                        <a:pt x="-4449" y="24750"/>
                        <a:pt x="14713" y="6665"/>
                        <a:pt x="21462" y="6665"/>
                      </a:cubicBezTo>
                      <a:cubicBezTo>
                        <a:pt x="28211" y="6665"/>
                        <a:pt x="34690" y="5047"/>
                        <a:pt x="46840" y="996"/>
                      </a:cubicBezTo>
                      <a:cubicBezTo>
                        <a:pt x="58989" y="-3054"/>
                        <a:pt x="67896" y="6396"/>
                        <a:pt x="61147" y="8822"/>
                      </a:cubicBezTo>
                      <a:cubicBezTo>
                        <a:pt x="54398" y="11249"/>
                        <a:pt x="44406" y="12064"/>
                        <a:pt x="32802" y="16109"/>
                      </a:cubicBezTo>
                      <a:cubicBezTo>
                        <a:pt x="21192" y="20154"/>
                        <a:pt x="4997" y="35542"/>
                        <a:pt x="945" y="30143"/>
                      </a:cubicBezTo>
                      <a:close/>
                    </a:path>
                  </a:pathLst>
                </a:custGeom>
                <a:grpFill/>
                <a:ln w="612" cap="flat">
                  <a:noFill/>
                  <a:prstDash val="solid"/>
                  <a:miter/>
                </a:ln>
              </p:spPr>
              <p:txBody>
                <a:bodyPr/>
                <a:lstStyle/>
                <a:p>
                  <a:endParaRPr lang="en-US"/>
                </a:p>
              </p:txBody>
            </p:sp>
            <p:sp>
              <p:nvSpPr>
                <p:cNvPr id="1133" name="Freeform 824">
                  <a:extLst>
                    <a:ext uri="{FF2B5EF4-FFF2-40B4-BE49-F238E27FC236}">
                      <a16:creationId xmlns:a16="http://schemas.microsoft.com/office/drawing/2014/main" id="{7E67F237-4470-FD6A-61E0-162521E6AF06}"/>
                    </a:ext>
                  </a:extLst>
                </p:cNvPr>
                <p:cNvSpPr/>
                <p:nvPr/>
              </p:nvSpPr>
              <p:spPr>
                <a:xfrm>
                  <a:off x="7041893" y="3706367"/>
                  <a:ext cx="32287" cy="21624"/>
                </a:xfrm>
                <a:custGeom>
                  <a:avLst/>
                  <a:gdLst>
                    <a:gd name="csX0" fmla="*/ 9 w 26127"/>
                    <a:gd name="csY0" fmla="*/ 14083 h 17498"/>
                    <a:gd name="csX1" fmla="*/ 25926 w 26127"/>
                    <a:gd name="csY1" fmla="*/ 3560 h 17498"/>
                    <a:gd name="csX2" fmla="*/ 9 w 26127"/>
                    <a:gd name="csY2" fmla="*/ 14083 h 17498"/>
                  </a:gdLst>
                  <a:ahLst/>
                  <a:cxnLst>
                    <a:cxn ang="0">
                      <a:pos x="csX0" y="csY0"/>
                    </a:cxn>
                    <a:cxn ang="0">
                      <a:pos x="csX1" y="csY1"/>
                    </a:cxn>
                    <a:cxn ang="0">
                      <a:pos x="csX2" y="csY2"/>
                    </a:cxn>
                  </a:cxnLst>
                  <a:rect l="l" t="t" r="r" b="b"/>
                  <a:pathLst>
                    <a:path w="26127" h="17498">
                      <a:moveTo>
                        <a:pt x="9" y="14083"/>
                      </a:moveTo>
                      <a:cubicBezTo>
                        <a:pt x="-530" y="8684"/>
                        <a:pt x="23229" y="-6968"/>
                        <a:pt x="25926" y="3560"/>
                      </a:cubicBezTo>
                      <a:cubicBezTo>
                        <a:pt x="28630" y="14083"/>
                        <a:pt x="3252" y="22454"/>
                        <a:pt x="9" y="14083"/>
                      </a:cubicBezTo>
                      <a:close/>
                    </a:path>
                  </a:pathLst>
                </a:custGeom>
                <a:grpFill/>
                <a:ln w="612" cap="flat">
                  <a:noFill/>
                  <a:prstDash val="solid"/>
                  <a:miter/>
                </a:ln>
              </p:spPr>
              <p:txBody>
                <a:bodyPr/>
                <a:lstStyle/>
                <a:p>
                  <a:endParaRPr lang="en-US"/>
                </a:p>
              </p:txBody>
            </p:sp>
            <p:sp>
              <p:nvSpPr>
                <p:cNvPr id="1134" name="Freeform 825">
                  <a:extLst>
                    <a:ext uri="{FF2B5EF4-FFF2-40B4-BE49-F238E27FC236}">
                      <a16:creationId xmlns:a16="http://schemas.microsoft.com/office/drawing/2014/main" id="{5FA64D7B-B306-0043-C117-B33C5094F2C0}"/>
                    </a:ext>
                  </a:extLst>
                </p:cNvPr>
                <p:cNvSpPr/>
                <p:nvPr/>
              </p:nvSpPr>
              <p:spPr>
                <a:xfrm>
                  <a:off x="7021272" y="3706263"/>
                  <a:ext cx="17203" cy="12071"/>
                </a:xfrm>
                <a:custGeom>
                  <a:avLst/>
                  <a:gdLst>
                    <a:gd name="csX0" fmla="*/ 500 w 13921"/>
                    <a:gd name="csY0" fmla="*/ 8504 h 9768"/>
                    <a:gd name="csX1" fmla="*/ 13458 w 13921"/>
                    <a:gd name="csY1" fmla="*/ 1757 h 9768"/>
                    <a:gd name="csX2" fmla="*/ 500 w 13921"/>
                    <a:gd name="csY2" fmla="*/ 8504 h 9768"/>
                  </a:gdLst>
                  <a:ahLst/>
                  <a:cxnLst>
                    <a:cxn ang="0">
                      <a:pos x="csX0" y="csY0"/>
                    </a:cxn>
                    <a:cxn ang="0">
                      <a:pos x="csX1" y="csY1"/>
                    </a:cxn>
                    <a:cxn ang="0">
                      <a:pos x="csX2" y="csY2"/>
                    </a:cxn>
                  </a:cxnLst>
                  <a:rect l="l" t="t" r="r" b="b"/>
                  <a:pathLst>
                    <a:path w="13921" h="9768">
                      <a:moveTo>
                        <a:pt x="500" y="8504"/>
                      </a:moveTo>
                      <a:cubicBezTo>
                        <a:pt x="-2743" y="3914"/>
                        <a:pt x="10761" y="-3373"/>
                        <a:pt x="13458" y="1757"/>
                      </a:cubicBezTo>
                      <a:cubicBezTo>
                        <a:pt x="16155" y="6886"/>
                        <a:pt x="6439" y="12279"/>
                        <a:pt x="500" y="8504"/>
                      </a:cubicBezTo>
                      <a:close/>
                    </a:path>
                  </a:pathLst>
                </a:custGeom>
                <a:grpFill/>
                <a:ln w="612" cap="flat">
                  <a:noFill/>
                  <a:prstDash val="solid"/>
                  <a:miter/>
                </a:ln>
              </p:spPr>
              <p:txBody>
                <a:bodyPr/>
                <a:lstStyle/>
                <a:p>
                  <a:endParaRPr lang="en-US"/>
                </a:p>
              </p:txBody>
            </p:sp>
            <p:sp>
              <p:nvSpPr>
                <p:cNvPr id="1135" name="Freeform 826">
                  <a:extLst>
                    <a:ext uri="{FF2B5EF4-FFF2-40B4-BE49-F238E27FC236}">
                      <a16:creationId xmlns:a16="http://schemas.microsoft.com/office/drawing/2014/main" id="{88E2B967-D463-2740-9085-4DCCFF7CFBE5}"/>
                    </a:ext>
                  </a:extLst>
                </p:cNvPr>
                <p:cNvSpPr/>
                <p:nvPr/>
              </p:nvSpPr>
              <p:spPr>
                <a:xfrm>
                  <a:off x="7076257" y="3622143"/>
                  <a:ext cx="65085" cy="16244"/>
                </a:xfrm>
                <a:custGeom>
                  <a:avLst/>
                  <a:gdLst>
                    <a:gd name="csX0" fmla="*/ 6 w 52667"/>
                    <a:gd name="csY0" fmla="*/ 5589 h 13145"/>
                    <a:gd name="csX1" fmla="*/ 27811 w 52667"/>
                    <a:gd name="csY1" fmla="*/ 190 h 13145"/>
                    <a:gd name="csX2" fmla="*/ 50486 w 52667"/>
                    <a:gd name="csY2" fmla="*/ 2623 h 13145"/>
                    <a:gd name="csX3" fmla="*/ 44546 w 52667"/>
                    <a:gd name="csY3" fmla="*/ 13146 h 13145"/>
                    <a:gd name="csX4" fmla="*/ 20786 w 52667"/>
                    <a:gd name="csY4" fmla="*/ 11258 h 13145"/>
                    <a:gd name="csX5" fmla="*/ 0 w 52667"/>
                    <a:gd name="csY5" fmla="*/ 5589 h 13145"/>
                  </a:gdLst>
                  <a:ahLst/>
                  <a:cxnLst>
                    <a:cxn ang="0">
                      <a:pos x="csX0" y="csY0"/>
                    </a:cxn>
                    <a:cxn ang="0">
                      <a:pos x="csX1" y="csY1"/>
                    </a:cxn>
                    <a:cxn ang="0">
                      <a:pos x="csX2" y="csY2"/>
                    </a:cxn>
                    <a:cxn ang="0">
                      <a:pos x="csX3" y="csY3"/>
                    </a:cxn>
                    <a:cxn ang="0">
                      <a:pos x="csX4" y="csY4"/>
                    </a:cxn>
                    <a:cxn ang="0">
                      <a:pos x="csX5" y="csY5"/>
                    </a:cxn>
                  </a:cxnLst>
                  <a:rect l="l" t="t" r="r" b="b"/>
                  <a:pathLst>
                    <a:path w="52667" h="13145">
                      <a:moveTo>
                        <a:pt x="6" y="5589"/>
                      </a:moveTo>
                      <a:cubicBezTo>
                        <a:pt x="1085" y="-79"/>
                        <a:pt x="18089" y="-349"/>
                        <a:pt x="27811" y="190"/>
                      </a:cubicBezTo>
                      <a:cubicBezTo>
                        <a:pt x="37533" y="729"/>
                        <a:pt x="45895" y="-1158"/>
                        <a:pt x="50486" y="2623"/>
                      </a:cubicBezTo>
                      <a:cubicBezTo>
                        <a:pt x="55077" y="6404"/>
                        <a:pt x="52104" y="13146"/>
                        <a:pt x="44546" y="13146"/>
                      </a:cubicBezTo>
                      <a:cubicBezTo>
                        <a:pt x="36988" y="13146"/>
                        <a:pt x="26996" y="10179"/>
                        <a:pt x="20786" y="11258"/>
                      </a:cubicBezTo>
                      <a:cubicBezTo>
                        <a:pt x="14577" y="12337"/>
                        <a:pt x="809" y="12337"/>
                        <a:pt x="0" y="5589"/>
                      </a:cubicBezTo>
                      <a:close/>
                    </a:path>
                  </a:pathLst>
                </a:custGeom>
                <a:grpFill/>
                <a:ln w="612" cap="flat">
                  <a:noFill/>
                  <a:prstDash val="solid"/>
                  <a:miter/>
                </a:ln>
              </p:spPr>
              <p:txBody>
                <a:bodyPr/>
                <a:lstStyle/>
                <a:p>
                  <a:endParaRPr lang="en-US"/>
                </a:p>
              </p:txBody>
            </p:sp>
            <p:sp>
              <p:nvSpPr>
                <p:cNvPr id="1136" name="Freeform 827">
                  <a:extLst>
                    <a:ext uri="{FF2B5EF4-FFF2-40B4-BE49-F238E27FC236}">
                      <a16:creationId xmlns:a16="http://schemas.microsoft.com/office/drawing/2014/main" id="{282FFD27-D1A3-AC70-55BC-38BCD44ECE83}"/>
                    </a:ext>
                  </a:extLst>
                </p:cNvPr>
                <p:cNvSpPr/>
                <p:nvPr/>
              </p:nvSpPr>
              <p:spPr>
                <a:xfrm>
                  <a:off x="7033230" y="3621943"/>
                  <a:ext cx="32210" cy="19119"/>
                </a:xfrm>
                <a:custGeom>
                  <a:avLst/>
                  <a:gdLst>
                    <a:gd name="csX0" fmla="*/ 25917 w 26064"/>
                    <a:gd name="csY0" fmla="*/ 83 h 15471"/>
                    <a:gd name="csX1" fmla="*/ 16201 w 26064"/>
                    <a:gd name="csY1" fmla="*/ 15471 h 15471"/>
                    <a:gd name="csX2" fmla="*/ 0 w 26064"/>
                    <a:gd name="csY2" fmla="*/ 8185 h 15471"/>
                    <a:gd name="csX3" fmla="*/ 25917 w 26064"/>
                    <a:gd name="csY3" fmla="*/ 89 h 15471"/>
                  </a:gdLst>
                  <a:ahLst/>
                  <a:cxnLst>
                    <a:cxn ang="0">
                      <a:pos x="csX0" y="csY0"/>
                    </a:cxn>
                    <a:cxn ang="0">
                      <a:pos x="csX1" y="csY1"/>
                    </a:cxn>
                    <a:cxn ang="0">
                      <a:pos x="csX2" y="csY2"/>
                    </a:cxn>
                    <a:cxn ang="0">
                      <a:pos x="csX3" y="csY3"/>
                    </a:cxn>
                  </a:cxnLst>
                  <a:rect l="l" t="t" r="r" b="b"/>
                  <a:pathLst>
                    <a:path w="26064" h="15471">
                      <a:moveTo>
                        <a:pt x="25917" y="83"/>
                      </a:moveTo>
                      <a:cubicBezTo>
                        <a:pt x="26726" y="6830"/>
                        <a:pt x="24299" y="15471"/>
                        <a:pt x="16201" y="15471"/>
                      </a:cubicBezTo>
                      <a:cubicBezTo>
                        <a:pt x="8104" y="15471"/>
                        <a:pt x="0" y="12229"/>
                        <a:pt x="0" y="8185"/>
                      </a:cubicBezTo>
                      <a:cubicBezTo>
                        <a:pt x="0" y="4140"/>
                        <a:pt x="15386" y="-720"/>
                        <a:pt x="25917" y="89"/>
                      </a:cubicBezTo>
                      <a:close/>
                    </a:path>
                  </a:pathLst>
                </a:custGeom>
                <a:grpFill/>
                <a:ln w="612" cap="flat">
                  <a:noFill/>
                  <a:prstDash val="solid"/>
                  <a:miter/>
                </a:ln>
              </p:spPr>
              <p:txBody>
                <a:bodyPr/>
                <a:lstStyle/>
                <a:p>
                  <a:endParaRPr lang="en-US"/>
                </a:p>
              </p:txBody>
            </p:sp>
            <p:sp>
              <p:nvSpPr>
                <p:cNvPr id="1137" name="Freeform 828">
                  <a:extLst>
                    <a:ext uri="{FF2B5EF4-FFF2-40B4-BE49-F238E27FC236}">
                      <a16:creationId xmlns:a16="http://schemas.microsoft.com/office/drawing/2014/main" id="{E7BA772A-FEE3-1D0B-B834-E7AEA9FAB30E}"/>
                    </a:ext>
                  </a:extLst>
                </p:cNvPr>
                <p:cNvSpPr/>
                <p:nvPr/>
              </p:nvSpPr>
              <p:spPr>
                <a:xfrm>
                  <a:off x="7172349" y="3687194"/>
                  <a:ext cx="28522" cy="13103"/>
                </a:xfrm>
                <a:custGeom>
                  <a:avLst/>
                  <a:gdLst>
                    <a:gd name="csX0" fmla="*/ 0 w 23080"/>
                    <a:gd name="csY0" fmla="*/ 7199 h 10603"/>
                    <a:gd name="csX1" fmla="*/ 22944 w 23080"/>
                    <a:gd name="csY1" fmla="*/ 3957 h 10603"/>
                    <a:gd name="csX2" fmla="*/ 0 w 23080"/>
                    <a:gd name="csY2" fmla="*/ 7199 h 10603"/>
                  </a:gdLst>
                  <a:ahLst/>
                  <a:cxnLst>
                    <a:cxn ang="0">
                      <a:pos x="csX0" y="csY0"/>
                    </a:cxn>
                    <a:cxn ang="0">
                      <a:pos x="csX1" y="csY1"/>
                    </a:cxn>
                    <a:cxn ang="0">
                      <a:pos x="csX2" y="csY2"/>
                    </a:cxn>
                  </a:cxnLst>
                  <a:rect l="l" t="t" r="r" b="b"/>
                  <a:pathLst>
                    <a:path w="23080" h="10603">
                      <a:moveTo>
                        <a:pt x="0" y="7199"/>
                      </a:moveTo>
                      <a:cubicBezTo>
                        <a:pt x="809" y="451"/>
                        <a:pt x="25108" y="-3330"/>
                        <a:pt x="22944" y="3957"/>
                      </a:cubicBezTo>
                      <a:cubicBezTo>
                        <a:pt x="20787" y="11244"/>
                        <a:pt x="809" y="12861"/>
                        <a:pt x="0" y="7199"/>
                      </a:cubicBezTo>
                      <a:close/>
                    </a:path>
                  </a:pathLst>
                </a:custGeom>
                <a:grpFill/>
                <a:ln w="612" cap="flat">
                  <a:noFill/>
                  <a:prstDash val="solid"/>
                  <a:miter/>
                </a:ln>
              </p:spPr>
              <p:txBody>
                <a:bodyPr/>
                <a:lstStyle/>
                <a:p>
                  <a:endParaRPr lang="en-US"/>
                </a:p>
              </p:txBody>
            </p:sp>
            <p:sp>
              <p:nvSpPr>
                <p:cNvPr id="1138" name="Freeform 829">
                  <a:extLst>
                    <a:ext uri="{FF2B5EF4-FFF2-40B4-BE49-F238E27FC236}">
                      <a16:creationId xmlns:a16="http://schemas.microsoft.com/office/drawing/2014/main" id="{4B7B4EEE-9A9C-E082-5145-0A946F06B2C4}"/>
                    </a:ext>
                  </a:extLst>
                </p:cNvPr>
                <p:cNvSpPr/>
                <p:nvPr/>
              </p:nvSpPr>
              <p:spPr>
                <a:xfrm>
                  <a:off x="7372513" y="3667906"/>
                  <a:ext cx="68776" cy="22600"/>
                </a:xfrm>
                <a:custGeom>
                  <a:avLst/>
                  <a:gdLst>
                    <a:gd name="csX0" fmla="*/ 21600 w 55654"/>
                    <a:gd name="csY0" fmla="*/ 4458 h 18288"/>
                    <a:gd name="csX1" fmla="*/ 54536 w 55654"/>
                    <a:gd name="csY1" fmla="*/ 5806 h 18288"/>
                    <a:gd name="csX2" fmla="*/ 39420 w 55654"/>
                    <a:gd name="csY2" fmla="*/ 18222 h 18288"/>
                    <a:gd name="csX3" fmla="*/ 14581 w 55654"/>
                    <a:gd name="csY3" fmla="*/ 13363 h 18288"/>
                    <a:gd name="csX4" fmla="*/ 4 w 55654"/>
                    <a:gd name="csY4" fmla="*/ 8503 h 18288"/>
                    <a:gd name="csX5" fmla="*/ 21600 w 55654"/>
                    <a:gd name="csY5" fmla="*/ 4458 h 18288"/>
                  </a:gdLst>
                  <a:ahLst/>
                  <a:cxnLst>
                    <a:cxn ang="0">
                      <a:pos x="csX0" y="csY0"/>
                    </a:cxn>
                    <a:cxn ang="0">
                      <a:pos x="csX1" y="csY1"/>
                    </a:cxn>
                    <a:cxn ang="0">
                      <a:pos x="csX2" y="csY2"/>
                    </a:cxn>
                    <a:cxn ang="0">
                      <a:pos x="csX3" y="csY3"/>
                    </a:cxn>
                    <a:cxn ang="0">
                      <a:pos x="csX4" y="csY4"/>
                    </a:cxn>
                    <a:cxn ang="0">
                      <a:pos x="csX5" y="csY5"/>
                    </a:cxn>
                  </a:cxnLst>
                  <a:rect l="l" t="t" r="r" b="b"/>
                  <a:pathLst>
                    <a:path w="55654" h="18288">
                      <a:moveTo>
                        <a:pt x="21600" y="4458"/>
                      </a:moveTo>
                      <a:cubicBezTo>
                        <a:pt x="22949" y="-2559"/>
                        <a:pt x="49136" y="-671"/>
                        <a:pt x="54536" y="5806"/>
                      </a:cubicBezTo>
                      <a:cubicBezTo>
                        <a:pt x="59937" y="12284"/>
                        <a:pt x="44281" y="19031"/>
                        <a:pt x="39420" y="18222"/>
                      </a:cubicBezTo>
                      <a:cubicBezTo>
                        <a:pt x="34559" y="17413"/>
                        <a:pt x="25382" y="13363"/>
                        <a:pt x="14581" y="13363"/>
                      </a:cubicBezTo>
                      <a:cubicBezTo>
                        <a:pt x="3780" y="13363"/>
                        <a:pt x="274" y="13902"/>
                        <a:pt x="4" y="8503"/>
                      </a:cubicBezTo>
                      <a:cubicBezTo>
                        <a:pt x="-265" y="3104"/>
                        <a:pt x="12154" y="6615"/>
                        <a:pt x="21600" y="4458"/>
                      </a:cubicBezTo>
                      <a:close/>
                    </a:path>
                  </a:pathLst>
                </a:custGeom>
                <a:grpFill/>
                <a:ln w="612" cap="flat">
                  <a:noFill/>
                  <a:prstDash val="solid"/>
                  <a:miter/>
                </a:ln>
              </p:spPr>
              <p:txBody>
                <a:bodyPr/>
                <a:lstStyle/>
                <a:p>
                  <a:endParaRPr lang="en-US"/>
                </a:p>
              </p:txBody>
            </p:sp>
            <p:sp>
              <p:nvSpPr>
                <p:cNvPr id="1139" name="Freeform 830">
                  <a:extLst>
                    <a:ext uri="{FF2B5EF4-FFF2-40B4-BE49-F238E27FC236}">
                      <a16:creationId xmlns:a16="http://schemas.microsoft.com/office/drawing/2014/main" id="{4F940F18-35E3-1867-4BA4-B77EBC48F251}"/>
                    </a:ext>
                  </a:extLst>
                </p:cNvPr>
                <p:cNvSpPr/>
                <p:nvPr/>
              </p:nvSpPr>
              <p:spPr>
                <a:xfrm>
                  <a:off x="7585131" y="3678439"/>
                  <a:ext cx="29582" cy="14456"/>
                </a:xfrm>
                <a:custGeom>
                  <a:avLst/>
                  <a:gdLst>
                    <a:gd name="csX0" fmla="*/ 23939 w 23938"/>
                    <a:gd name="csY0" fmla="*/ 8884 h 11698"/>
                    <a:gd name="csX1" fmla="*/ 185 w 23938"/>
                    <a:gd name="csY1" fmla="*/ 1866 h 11698"/>
                    <a:gd name="csX2" fmla="*/ 23939 w 23938"/>
                    <a:gd name="csY2" fmla="*/ 8884 h 11698"/>
                  </a:gdLst>
                  <a:ahLst/>
                  <a:cxnLst>
                    <a:cxn ang="0">
                      <a:pos x="csX0" y="csY0"/>
                    </a:cxn>
                    <a:cxn ang="0">
                      <a:pos x="csX1" y="csY1"/>
                    </a:cxn>
                    <a:cxn ang="0">
                      <a:pos x="csX2" y="csY2"/>
                    </a:cxn>
                  </a:cxnLst>
                  <a:rect l="l" t="t" r="r" b="b"/>
                  <a:pathLst>
                    <a:path w="23938" h="11698">
                      <a:moveTo>
                        <a:pt x="23939" y="8884"/>
                      </a:moveTo>
                      <a:cubicBezTo>
                        <a:pt x="18808" y="1058"/>
                        <a:pt x="2613" y="-2448"/>
                        <a:pt x="185" y="1866"/>
                      </a:cubicBezTo>
                      <a:cubicBezTo>
                        <a:pt x="-2242" y="6187"/>
                        <a:pt x="19893" y="16709"/>
                        <a:pt x="23939" y="8884"/>
                      </a:cubicBezTo>
                      <a:close/>
                    </a:path>
                  </a:pathLst>
                </a:custGeom>
                <a:grpFill/>
                <a:ln w="612" cap="flat">
                  <a:noFill/>
                  <a:prstDash val="solid"/>
                  <a:miter/>
                </a:ln>
              </p:spPr>
              <p:txBody>
                <a:bodyPr/>
                <a:lstStyle/>
                <a:p>
                  <a:endParaRPr lang="en-US"/>
                </a:p>
              </p:txBody>
            </p:sp>
          </p:grpSp>
        </p:grpSp>
        <p:sp>
          <p:nvSpPr>
            <p:cNvPr id="943" name="Freeform 831">
              <a:extLst>
                <a:ext uri="{FF2B5EF4-FFF2-40B4-BE49-F238E27FC236}">
                  <a16:creationId xmlns:a16="http://schemas.microsoft.com/office/drawing/2014/main" id="{1587556D-7429-D30A-9794-CD865BCB7E25}"/>
                </a:ext>
              </a:extLst>
            </p:cNvPr>
            <p:cNvSpPr/>
            <p:nvPr/>
          </p:nvSpPr>
          <p:spPr>
            <a:xfrm>
              <a:off x="9069915" y="1887378"/>
              <a:ext cx="73614" cy="346094"/>
            </a:xfrm>
            <a:custGeom>
              <a:avLst/>
              <a:gdLst>
                <a:gd name="csX0" fmla="*/ 116211 w 130836"/>
                <a:gd name="csY0" fmla="*/ 7 h 615120"/>
                <a:gd name="csX1" fmla="*/ 105410 w 130836"/>
                <a:gd name="csY1" fmla="*/ 3721 h 615120"/>
                <a:gd name="csX2" fmla="*/ 104662 w 130836"/>
                <a:gd name="csY2" fmla="*/ 17528 h 615120"/>
                <a:gd name="csX3" fmla="*/ 118093 w 130836"/>
                <a:gd name="csY3" fmla="*/ 14274 h 615120"/>
                <a:gd name="csX4" fmla="*/ 130837 w 130836"/>
                <a:gd name="csY4" fmla="*/ 18981 h 615120"/>
                <a:gd name="csX5" fmla="*/ 130782 w 130836"/>
                <a:gd name="csY5" fmla="*/ 16726 h 615120"/>
                <a:gd name="csX6" fmla="*/ 130432 w 130836"/>
                <a:gd name="csY6" fmla="*/ 5321 h 615120"/>
                <a:gd name="csX7" fmla="*/ 120465 w 130836"/>
                <a:gd name="csY7" fmla="*/ 541 h 615120"/>
                <a:gd name="csX8" fmla="*/ 116217 w 130836"/>
                <a:gd name="csY8" fmla="*/ 13 h 615120"/>
                <a:gd name="csX9" fmla="*/ 104601 w 130836"/>
                <a:gd name="csY9" fmla="*/ 18962 h 615120"/>
                <a:gd name="csX10" fmla="*/ 103265 w 130836"/>
                <a:gd name="csY10" fmla="*/ 38984 h 615120"/>
                <a:gd name="csX11" fmla="*/ 105116 w 130836"/>
                <a:gd name="csY11" fmla="*/ 42103 h 615120"/>
                <a:gd name="csX12" fmla="*/ 102921 w 130836"/>
                <a:gd name="csY12" fmla="*/ 43237 h 615120"/>
                <a:gd name="csX13" fmla="*/ 101358 w 130836"/>
                <a:gd name="csY13" fmla="*/ 57828 h 615120"/>
                <a:gd name="csX14" fmla="*/ 113502 w 130836"/>
                <a:gd name="csY14" fmla="*/ 55304 h 615120"/>
                <a:gd name="csX15" fmla="*/ 128459 w 130836"/>
                <a:gd name="csY15" fmla="*/ 61573 h 615120"/>
                <a:gd name="csX16" fmla="*/ 129403 w 130836"/>
                <a:gd name="csY16" fmla="*/ 49984 h 615120"/>
                <a:gd name="csX17" fmla="*/ 128587 w 130836"/>
                <a:gd name="csY17" fmla="*/ 48973 h 615120"/>
                <a:gd name="csX18" fmla="*/ 129525 w 130836"/>
                <a:gd name="csY18" fmla="*/ 48250 h 615120"/>
                <a:gd name="csX19" fmla="*/ 130224 w 130836"/>
                <a:gd name="csY19" fmla="*/ 38567 h 615120"/>
                <a:gd name="csX20" fmla="*/ 117952 w 130836"/>
                <a:gd name="csY20" fmla="*/ 35662 h 615120"/>
                <a:gd name="csX21" fmla="*/ 104601 w 130836"/>
                <a:gd name="csY21" fmla="*/ 18962 h 615120"/>
                <a:gd name="csX22" fmla="*/ 100898 w 130836"/>
                <a:gd name="csY22" fmla="*/ 61420 h 615120"/>
                <a:gd name="csX23" fmla="*/ 98158 w 130836"/>
                <a:gd name="csY23" fmla="*/ 78573 h 615120"/>
                <a:gd name="csX24" fmla="*/ 98134 w 130836"/>
                <a:gd name="csY24" fmla="*/ 78714 h 615120"/>
                <a:gd name="csX25" fmla="*/ 105318 w 130836"/>
                <a:gd name="csY25" fmla="*/ 88078 h 615120"/>
                <a:gd name="csX26" fmla="*/ 109989 w 130836"/>
                <a:gd name="csY26" fmla="*/ 90879 h 615120"/>
                <a:gd name="csX27" fmla="*/ 106434 w 130836"/>
                <a:gd name="csY27" fmla="*/ 102823 h 615120"/>
                <a:gd name="csX28" fmla="*/ 107304 w 130836"/>
                <a:gd name="csY28" fmla="*/ 104349 h 615120"/>
                <a:gd name="csX29" fmla="*/ 106244 w 130836"/>
                <a:gd name="csY29" fmla="*/ 109460 h 615120"/>
                <a:gd name="csX30" fmla="*/ 94542 w 130836"/>
                <a:gd name="csY30" fmla="*/ 103105 h 615120"/>
                <a:gd name="csX31" fmla="*/ 93800 w 130836"/>
                <a:gd name="csY31" fmla="*/ 102994 h 615120"/>
                <a:gd name="csX32" fmla="*/ 91336 w 130836"/>
                <a:gd name="csY32" fmla="*/ 116820 h 615120"/>
                <a:gd name="csX33" fmla="*/ 92170 w 130836"/>
                <a:gd name="csY33" fmla="*/ 116844 h 615120"/>
                <a:gd name="csX34" fmla="*/ 108457 w 130836"/>
                <a:gd name="csY34" fmla="*/ 124149 h 615120"/>
                <a:gd name="csX35" fmla="*/ 111626 w 130836"/>
                <a:gd name="csY35" fmla="*/ 129309 h 615120"/>
                <a:gd name="csX36" fmla="*/ 106195 w 130836"/>
                <a:gd name="csY36" fmla="*/ 141009 h 615120"/>
                <a:gd name="csX37" fmla="*/ 92035 w 130836"/>
                <a:gd name="csY37" fmla="*/ 138226 h 615120"/>
                <a:gd name="csX38" fmla="*/ 88032 w 130836"/>
                <a:gd name="csY38" fmla="*/ 135309 h 615120"/>
                <a:gd name="csX39" fmla="*/ 82153 w 130836"/>
                <a:gd name="csY39" fmla="*/ 165442 h 615120"/>
                <a:gd name="csX40" fmla="*/ 93187 w 130836"/>
                <a:gd name="csY40" fmla="*/ 164358 h 615120"/>
                <a:gd name="csX41" fmla="*/ 113551 w 130836"/>
                <a:gd name="csY41" fmla="*/ 172809 h 615120"/>
                <a:gd name="csX42" fmla="*/ 123187 w 130836"/>
                <a:gd name="csY42" fmla="*/ 119014 h 615120"/>
                <a:gd name="csX43" fmla="*/ 121213 w 130836"/>
                <a:gd name="csY43" fmla="*/ 120191 h 615120"/>
                <a:gd name="csX44" fmla="*/ 109523 w 130836"/>
                <a:gd name="csY44" fmla="*/ 104085 h 615120"/>
                <a:gd name="csX45" fmla="*/ 123757 w 130836"/>
                <a:gd name="csY45" fmla="*/ 100378 h 615120"/>
                <a:gd name="csX46" fmla="*/ 124922 w 130836"/>
                <a:gd name="csY46" fmla="*/ 100574 h 615120"/>
                <a:gd name="csX47" fmla="*/ 126834 w 130836"/>
                <a:gd name="csY47" fmla="*/ 79529 h 615120"/>
                <a:gd name="csX48" fmla="*/ 113367 w 130836"/>
                <a:gd name="csY48" fmla="*/ 76691 h 615120"/>
                <a:gd name="csX49" fmla="*/ 100905 w 130836"/>
                <a:gd name="csY49" fmla="*/ 61420 h 615120"/>
                <a:gd name="csX50" fmla="*/ 79291 w 130836"/>
                <a:gd name="csY50" fmla="*/ 179360 h 615120"/>
                <a:gd name="csX51" fmla="*/ 72014 w 130836"/>
                <a:gd name="csY51" fmla="*/ 206441 h 615120"/>
                <a:gd name="csX52" fmla="*/ 67527 w 130836"/>
                <a:gd name="csY52" fmla="*/ 218992 h 615120"/>
                <a:gd name="csX53" fmla="*/ 76685 w 130836"/>
                <a:gd name="csY53" fmla="*/ 219519 h 615120"/>
                <a:gd name="csX54" fmla="*/ 97362 w 130836"/>
                <a:gd name="csY54" fmla="*/ 232082 h 615120"/>
                <a:gd name="csX55" fmla="*/ 101364 w 130836"/>
                <a:gd name="csY55" fmla="*/ 218575 h 615120"/>
                <a:gd name="csX56" fmla="*/ 99501 w 130836"/>
                <a:gd name="csY56" fmla="*/ 215168 h 615120"/>
                <a:gd name="csX57" fmla="*/ 102505 w 130836"/>
                <a:gd name="csY57" fmla="*/ 214518 h 615120"/>
                <a:gd name="csX58" fmla="*/ 107163 w 130836"/>
                <a:gd name="csY58" fmla="*/ 197947 h 615120"/>
                <a:gd name="csX59" fmla="*/ 93009 w 130836"/>
                <a:gd name="csY59" fmla="*/ 193859 h 615120"/>
                <a:gd name="csX60" fmla="*/ 79297 w 130836"/>
                <a:gd name="csY60" fmla="*/ 179372 h 615120"/>
                <a:gd name="csX61" fmla="*/ 56984 w 130836"/>
                <a:gd name="csY61" fmla="*/ 245791 h 615120"/>
                <a:gd name="csX62" fmla="*/ 49677 w 130836"/>
                <a:gd name="csY62" fmla="*/ 263551 h 615120"/>
                <a:gd name="csX63" fmla="*/ 59031 w 130836"/>
                <a:gd name="csY63" fmla="*/ 274993 h 615120"/>
                <a:gd name="csX64" fmla="*/ 81460 w 130836"/>
                <a:gd name="csY64" fmla="*/ 279307 h 615120"/>
                <a:gd name="csX65" fmla="*/ 86781 w 130836"/>
                <a:gd name="csY65" fmla="*/ 263294 h 615120"/>
                <a:gd name="csX66" fmla="*/ 70120 w 130836"/>
                <a:gd name="csY66" fmla="*/ 259280 h 615120"/>
                <a:gd name="csX67" fmla="*/ 56984 w 130836"/>
                <a:gd name="csY67" fmla="*/ 245785 h 615120"/>
                <a:gd name="csX68" fmla="*/ 79100 w 130836"/>
                <a:gd name="csY68" fmla="*/ 283199 h 615120"/>
                <a:gd name="csX69" fmla="*/ 61066 w 130836"/>
                <a:gd name="csY69" fmla="*/ 297441 h 615120"/>
                <a:gd name="csX70" fmla="*/ 35701 w 130836"/>
                <a:gd name="csY70" fmla="*/ 297153 h 615120"/>
                <a:gd name="csX71" fmla="*/ 32611 w 130836"/>
                <a:gd name="csY71" fmla="*/ 304464 h 615120"/>
                <a:gd name="csX72" fmla="*/ 65725 w 130836"/>
                <a:gd name="csY72" fmla="*/ 316102 h 615120"/>
                <a:gd name="csX73" fmla="*/ 70071 w 130836"/>
                <a:gd name="csY73" fmla="*/ 314876 h 615120"/>
                <a:gd name="csX74" fmla="*/ 80069 w 130836"/>
                <a:gd name="csY74" fmla="*/ 283493 h 615120"/>
                <a:gd name="csX75" fmla="*/ 79100 w 130836"/>
                <a:gd name="csY75" fmla="*/ 283199 h 615120"/>
                <a:gd name="csX76" fmla="*/ 26739 w 130836"/>
                <a:gd name="csY76" fmla="*/ 318345 h 615120"/>
                <a:gd name="csX77" fmla="*/ 20290 w 130836"/>
                <a:gd name="csY77" fmla="*/ 333623 h 615120"/>
                <a:gd name="csX78" fmla="*/ 30515 w 130836"/>
                <a:gd name="csY78" fmla="*/ 352933 h 615120"/>
                <a:gd name="csX79" fmla="*/ 24765 w 130836"/>
                <a:gd name="csY79" fmla="*/ 358718 h 615120"/>
                <a:gd name="csX80" fmla="*/ 8092 w 130836"/>
                <a:gd name="csY80" fmla="*/ 363578 h 615120"/>
                <a:gd name="csX81" fmla="*/ 5413 w 130836"/>
                <a:gd name="csY81" fmla="*/ 370681 h 615120"/>
                <a:gd name="csX82" fmla="*/ 26898 w 130836"/>
                <a:gd name="csY82" fmla="*/ 375093 h 615120"/>
                <a:gd name="csX83" fmla="*/ 26898 w 130836"/>
                <a:gd name="csY83" fmla="*/ 375486 h 615120"/>
                <a:gd name="csX84" fmla="*/ 19892 w 130836"/>
                <a:gd name="csY84" fmla="*/ 386719 h 615120"/>
                <a:gd name="csX85" fmla="*/ 10047 w 130836"/>
                <a:gd name="csY85" fmla="*/ 390053 h 615120"/>
                <a:gd name="csX86" fmla="*/ 5119 w 130836"/>
                <a:gd name="csY86" fmla="*/ 384598 h 615120"/>
                <a:gd name="csX87" fmla="*/ 3347 w 130836"/>
                <a:gd name="csY87" fmla="*/ 390016 h 615120"/>
                <a:gd name="csX88" fmla="*/ 0 w 130836"/>
                <a:gd name="csY88" fmla="*/ 391131 h 615120"/>
                <a:gd name="csX89" fmla="*/ 0 w 130836"/>
                <a:gd name="csY89" fmla="*/ 391168 h 615120"/>
                <a:gd name="csX90" fmla="*/ 2801 w 130836"/>
                <a:gd name="csY90" fmla="*/ 393920 h 615120"/>
                <a:gd name="csX91" fmla="*/ 15723 w 130836"/>
                <a:gd name="csY91" fmla="*/ 426081 h 615120"/>
                <a:gd name="csX92" fmla="*/ 24133 w 130836"/>
                <a:gd name="csY92" fmla="*/ 430702 h 615120"/>
                <a:gd name="csX93" fmla="*/ 15172 w 130836"/>
                <a:gd name="csY93" fmla="*/ 442916 h 615120"/>
                <a:gd name="csX94" fmla="*/ 5474 w 130836"/>
                <a:gd name="csY94" fmla="*/ 447132 h 615120"/>
                <a:gd name="csX95" fmla="*/ 10022 w 130836"/>
                <a:gd name="csY95" fmla="*/ 460008 h 615120"/>
                <a:gd name="csX96" fmla="*/ 22006 w 130836"/>
                <a:gd name="csY96" fmla="*/ 457416 h 615120"/>
                <a:gd name="csX97" fmla="*/ 25133 w 130836"/>
                <a:gd name="csY97" fmla="*/ 455442 h 615120"/>
                <a:gd name="csX98" fmla="*/ 32213 w 130836"/>
                <a:gd name="csY98" fmla="*/ 463066 h 615120"/>
                <a:gd name="csX99" fmla="*/ 36136 w 130836"/>
                <a:gd name="csY99" fmla="*/ 464690 h 615120"/>
                <a:gd name="csX100" fmla="*/ 30472 w 130836"/>
                <a:gd name="csY100" fmla="*/ 471940 h 615120"/>
                <a:gd name="csX101" fmla="*/ 15760 w 130836"/>
                <a:gd name="csY101" fmla="*/ 475286 h 615120"/>
                <a:gd name="csX102" fmla="*/ 18617 w 130836"/>
                <a:gd name="csY102" fmla="*/ 482376 h 615120"/>
                <a:gd name="csX103" fmla="*/ 37239 w 130836"/>
                <a:gd name="csY103" fmla="*/ 483351 h 615120"/>
                <a:gd name="csX104" fmla="*/ 42818 w 130836"/>
                <a:gd name="csY104" fmla="*/ 464524 h 615120"/>
                <a:gd name="csX105" fmla="*/ 52270 w 130836"/>
                <a:gd name="csY105" fmla="*/ 453260 h 615120"/>
                <a:gd name="csX106" fmla="*/ 52135 w 130836"/>
                <a:gd name="csY106" fmla="*/ 451269 h 615120"/>
                <a:gd name="csX107" fmla="*/ 37987 w 130836"/>
                <a:gd name="csY107" fmla="*/ 451128 h 615120"/>
                <a:gd name="csX108" fmla="*/ 31655 w 130836"/>
                <a:gd name="csY108" fmla="*/ 446967 h 615120"/>
                <a:gd name="csX109" fmla="*/ 30827 w 130836"/>
                <a:gd name="csY109" fmla="*/ 431836 h 615120"/>
                <a:gd name="csX110" fmla="*/ 49818 w 130836"/>
                <a:gd name="csY110" fmla="*/ 417593 h 615120"/>
                <a:gd name="csX111" fmla="*/ 26800 w 130836"/>
                <a:gd name="csY111" fmla="*/ 410374 h 615120"/>
                <a:gd name="csX112" fmla="*/ 15362 w 130836"/>
                <a:gd name="csY112" fmla="*/ 399680 h 615120"/>
                <a:gd name="csX113" fmla="*/ 26647 w 130836"/>
                <a:gd name="csY113" fmla="*/ 398130 h 615120"/>
                <a:gd name="csX114" fmla="*/ 33028 w 130836"/>
                <a:gd name="csY114" fmla="*/ 391952 h 615120"/>
                <a:gd name="csX115" fmla="*/ 41414 w 130836"/>
                <a:gd name="csY115" fmla="*/ 397603 h 615120"/>
                <a:gd name="csX116" fmla="*/ 51240 w 130836"/>
                <a:gd name="csY116" fmla="*/ 397008 h 615120"/>
                <a:gd name="csX117" fmla="*/ 52300 w 130836"/>
                <a:gd name="csY117" fmla="*/ 385456 h 615120"/>
                <a:gd name="csX118" fmla="*/ 52589 w 130836"/>
                <a:gd name="csY118" fmla="*/ 383734 h 615120"/>
                <a:gd name="csX119" fmla="*/ 44430 w 130836"/>
                <a:gd name="csY119" fmla="*/ 384678 h 615120"/>
                <a:gd name="csX120" fmla="*/ 28743 w 130836"/>
                <a:gd name="csY120" fmla="*/ 374493 h 615120"/>
                <a:gd name="csX121" fmla="*/ 31587 w 130836"/>
                <a:gd name="csY121" fmla="*/ 373218 h 615120"/>
                <a:gd name="csX122" fmla="*/ 42088 w 130836"/>
                <a:gd name="csY122" fmla="*/ 359693 h 615120"/>
                <a:gd name="csX123" fmla="*/ 58148 w 130836"/>
                <a:gd name="csY123" fmla="*/ 357493 h 615120"/>
                <a:gd name="csX124" fmla="*/ 61839 w 130836"/>
                <a:gd name="csY124" fmla="*/ 342993 h 615120"/>
                <a:gd name="csX125" fmla="*/ 43761 w 130836"/>
                <a:gd name="csY125" fmla="*/ 339046 h 615120"/>
                <a:gd name="csX126" fmla="*/ 26720 w 130836"/>
                <a:gd name="csY126" fmla="*/ 318332 h 615120"/>
                <a:gd name="csX127" fmla="*/ 26543 w 130836"/>
                <a:gd name="csY127" fmla="*/ 503170 h 615120"/>
                <a:gd name="csX128" fmla="*/ 26825 w 130836"/>
                <a:gd name="csY128" fmla="*/ 503942 h 615120"/>
                <a:gd name="csX129" fmla="*/ 29338 w 130836"/>
                <a:gd name="csY129" fmla="*/ 526494 h 615120"/>
                <a:gd name="csX130" fmla="*/ 35253 w 130836"/>
                <a:gd name="csY130" fmla="*/ 529669 h 615120"/>
                <a:gd name="csX131" fmla="*/ 41910 w 130836"/>
                <a:gd name="csY131" fmla="*/ 531562 h 615120"/>
                <a:gd name="csX132" fmla="*/ 28792 w 130836"/>
                <a:gd name="csY132" fmla="*/ 540406 h 615120"/>
                <a:gd name="csX133" fmla="*/ 25507 w 130836"/>
                <a:gd name="csY133" fmla="*/ 559857 h 615120"/>
                <a:gd name="csX134" fmla="*/ 32366 w 130836"/>
                <a:gd name="csY134" fmla="*/ 559422 h 615120"/>
                <a:gd name="csX135" fmla="*/ 50676 w 130836"/>
                <a:gd name="csY135" fmla="*/ 531323 h 615120"/>
                <a:gd name="csX136" fmla="*/ 57339 w 130836"/>
                <a:gd name="csY136" fmla="*/ 528284 h 615120"/>
                <a:gd name="csX137" fmla="*/ 56720 w 130836"/>
                <a:gd name="csY137" fmla="*/ 511627 h 615120"/>
                <a:gd name="csX138" fmla="*/ 41714 w 130836"/>
                <a:gd name="csY138" fmla="*/ 511547 h 615120"/>
                <a:gd name="csX139" fmla="*/ 26536 w 130836"/>
                <a:gd name="csY139" fmla="*/ 503157 h 615120"/>
                <a:gd name="csX140" fmla="*/ 23300 w 130836"/>
                <a:gd name="csY140" fmla="*/ 567193 h 615120"/>
                <a:gd name="csX141" fmla="*/ 16919 w 130836"/>
                <a:gd name="csY141" fmla="*/ 583574 h 615120"/>
                <a:gd name="csX142" fmla="*/ 26665 w 130836"/>
                <a:gd name="csY142" fmla="*/ 590597 h 615120"/>
                <a:gd name="csX143" fmla="*/ 30006 w 130836"/>
                <a:gd name="csY143" fmla="*/ 591945 h 615120"/>
                <a:gd name="csX144" fmla="*/ 23459 w 130836"/>
                <a:gd name="csY144" fmla="*/ 601996 h 615120"/>
                <a:gd name="csX145" fmla="*/ 6872 w 130836"/>
                <a:gd name="csY145" fmla="*/ 605311 h 615120"/>
                <a:gd name="csX146" fmla="*/ 5425 w 130836"/>
                <a:gd name="csY146" fmla="*/ 608381 h 615120"/>
                <a:gd name="csX147" fmla="*/ 22767 w 130836"/>
                <a:gd name="csY147" fmla="*/ 615116 h 615120"/>
                <a:gd name="csX148" fmla="*/ 27824 w 130836"/>
                <a:gd name="csY148" fmla="*/ 607064 h 615120"/>
                <a:gd name="csX149" fmla="*/ 35382 w 130836"/>
                <a:gd name="csY149" fmla="*/ 593925 h 615120"/>
                <a:gd name="csX150" fmla="*/ 34928 w 130836"/>
                <a:gd name="csY150" fmla="*/ 593152 h 615120"/>
                <a:gd name="csX151" fmla="*/ 35780 w 130836"/>
                <a:gd name="csY151" fmla="*/ 593226 h 615120"/>
                <a:gd name="csX152" fmla="*/ 46373 w 130836"/>
                <a:gd name="csY152" fmla="*/ 574112 h 615120"/>
                <a:gd name="csX153" fmla="*/ 34082 w 130836"/>
                <a:gd name="csY153" fmla="*/ 572855 h 615120"/>
                <a:gd name="csX154" fmla="*/ 23294 w 130836"/>
                <a:gd name="csY154" fmla="*/ 567193 h 615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30836" h="615120">
                  <a:moveTo>
                    <a:pt x="116211" y="7"/>
                  </a:moveTo>
                  <a:cubicBezTo>
                    <a:pt x="111497" y="-121"/>
                    <a:pt x="107948" y="1448"/>
                    <a:pt x="105410" y="3721"/>
                  </a:cubicBezTo>
                  <a:cubicBezTo>
                    <a:pt x="105128" y="5780"/>
                    <a:pt x="104920" y="10646"/>
                    <a:pt x="104662" y="17528"/>
                  </a:cubicBezTo>
                  <a:cubicBezTo>
                    <a:pt x="107090" y="16125"/>
                    <a:pt x="110958" y="13729"/>
                    <a:pt x="118093" y="14274"/>
                  </a:cubicBezTo>
                  <a:cubicBezTo>
                    <a:pt x="123677" y="14703"/>
                    <a:pt x="127668" y="16799"/>
                    <a:pt x="130837" y="18981"/>
                  </a:cubicBezTo>
                  <a:cubicBezTo>
                    <a:pt x="130806" y="18270"/>
                    <a:pt x="130837" y="17357"/>
                    <a:pt x="130782" y="16726"/>
                  </a:cubicBezTo>
                  <a:cubicBezTo>
                    <a:pt x="130279" y="10193"/>
                    <a:pt x="130359" y="7178"/>
                    <a:pt x="130432" y="5321"/>
                  </a:cubicBezTo>
                  <a:cubicBezTo>
                    <a:pt x="127772" y="3145"/>
                    <a:pt x="124486" y="1405"/>
                    <a:pt x="120465" y="541"/>
                  </a:cubicBezTo>
                  <a:cubicBezTo>
                    <a:pt x="118957" y="216"/>
                    <a:pt x="117541" y="50"/>
                    <a:pt x="116217" y="13"/>
                  </a:cubicBezTo>
                  <a:close/>
                  <a:moveTo>
                    <a:pt x="104601" y="18962"/>
                  </a:moveTo>
                  <a:cubicBezTo>
                    <a:pt x="104380" y="24515"/>
                    <a:pt x="103902" y="31152"/>
                    <a:pt x="103265" y="38984"/>
                  </a:cubicBezTo>
                  <a:cubicBezTo>
                    <a:pt x="103798" y="40044"/>
                    <a:pt x="104393" y="41092"/>
                    <a:pt x="105116" y="42103"/>
                  </a:cubicBezTo>
                  <a:cubicBezTo>
                    <a:pt x="104319" y="42416"/>
                    <a:pt x="103608" y="42814"/>
                    <a:pt x="102921" y="43237"/>
                  </a:cubicBezTo>
                  <a:cubicBezTo>
                    <a:pt x="102486" y="47943"/>
                    <a:pt x="102045" y="52527"/>
                    <a:pt x="101358" y="57828"/>
                  </a:cubicBezTo>
                  <a:cubicBezTo>
                    <a:pt x="103841" y="56468"/>
                    <a:pt x="107568" y="54856"/>
                    <a:pt x="113502" y="55304"/>
                  </a:cubicBezTo>
                  <a:cubicBezTo>
                    <a:pt x="120496" y="55837"/>
                    <a:pt x="125001" y="58919"/>
                    <a:pt x="128459" y="61573"/>
                  </a:cubicBezTo>
                  <a:cubicBezTo>
                    <a:pt x="128814" y="57596"/>
                    <a:pt x="129114" y="53600"/>
                    <a:pt x="129403" y="49984"/>
                  </a:cubicBezTo>
                  <a:cubicBezTo>
                    <a:pt x="129127" y="49647"/>
                    <a:pt x="128888" y="49304"/>
                    <a:pt x="128587" y="48973"/>
                  </a:cubicBezTo>
                  <a:cubicBezTo>
                    <a:pt x="128931" y="48758"/>
                    <a:pt x="129200" y="48483"/>
                    <a:pt x="129525" y="48250"/>
                  </a:cubicBezTo>
                  <a:cubicBezTo>
                    <a:pt x="129795" y="44849"/>
                    <a:pt x="130028" y="41582"/>
                    <a:pt x="130224" y="38567"/>
                  </a:cubicBezTo>
                  <a:cubicBezTo>
                    <a:pt x="127386" y="38757"/>
                    <a:pt x="123273" y="38708"/>
                    <a:pt x="117952" y="35662"/>
                  </a:cubicBezTo>
                  <a:cubicBezTo>
                    <a:pt x="109045" y="30563"/>
                    <a:pt x="107194" y="22670"/>
                    <a:pt x="104601" y="18962"/>
                  </a:cubicBezTo>
                  <a:close/>
                  <a:moveTo>
                    <a:pt x="100898" y="61420"/>
                  </a:moveTo>
                  <a:cubicBezTo>
                    <a:pt x="100138" y="66904"/>
                    <a:pt x="99262" y="72592"/>
                    <a:pt x="98158" y="78573"/>
                  </a:cubicBezTo>
                  <a:cubicBezTo>
                    <a:pt x="98158" y="78616"/>
                    <a:pt x="98134" y="78671"/>
                    <a:pt x="98134" y="78714"/>
                  </a:cubicBezTo>
                  <a:cubicBezTo>
                    <a:pt x="99587" y="82084"/>
                    <a:pt x="101793" y="85363"/>
                    <a:pt x="105318" y="88078"/>
                  </a:cubicBezTo>
                  <a:cubicBezTo>
                    <a:pt x="106906" y="89304"/>
                    <a:pt x="108469" y="90223"/>
                    <a:pt x="109989" y="90879"/>
                  </a:cubicBezTo>
                  <a:cubicBezTo>
                    <a:pt x="106489" y="94727"/>
                    <a:pt x="105453" y="99955"/>
                    <a:pt x="106434" y="102823"/>
                  </a:cubicBezTo>
                  <a:cubicBezTo>
                    <a:pt x="106704" y="103601"/>
                    <a:pt x="106985" y="104079"/>
                    <a:pt x="107304" y="104349"/>
                  </a:cubicBezTo>
                  <a:cubicBezTo>
                    <a:pt x="106881" y="105525"/>
                    <a:pt x="106464" y="107290"/>
                    <a:pt x="106244" y="109460"/>
                  </a:cubicBezTo>
                  <a:cubicBezTo>
                    <a:pt x="103320" y="106567"/>
                    <a:pt x="99495" y="104171"/>
                    <a:pt x="94542" y="103105"/>
                  </a:cubicBezTo>
                  <a:cubicBezTo>
                    <a:pt x="94284" y="103050"/>
                    <a:pt x="94051" y="103037"/>
                    <a:pt x="93800" y="102994"/>
                  </a:cubicBezTo>
                  <a:cubicBezTo>
                    <a:pt x="92991" y="107615"/>
                    <a:pt x="92157" y="112119"/>
                    <a:pt x="91336" y="116820"/>
                  </a:cubicBezTo>
                  <a:cubicBezTo>
                    <a:pt x="91618" y="116832"/>
                    <a:pt x="91875" y="116820"/>
                    <a:pt x="92170" y="116844"/>
                  </a:cubicBezTo>
                  <a:cubicBezTo>
                    <a:pt x="100053" y="117445"/>
                    <a:pt x="104858" y="121355"/>
                    <a:pt x="108457" y="124149"/>
                  </a:cubicBezTo>
                  <a:cubicBezTo>
                    <a:pt x="109254" y="125927"/>
                    <a:pt x="110289" y="127667"/>
                    <a:pt x="111626" y="129309"/>
                  </a:cubicBezTo>
                  <a:cubicBezTo>
                    <a:pt x="109217" y="132594"/>
                    <a:pt x="107267" y="136480"/>
                    <a:pt x="106195" y="141009"/>
                  </a:cubicBezTo>
                  <a:cubicBezTo>
                    <a:pt x="103473" y="141186"/>
                    <a:pt x="98661" y="142020"/>
                    <a:pt x="92035" y="138226"/>
                  </a:cubicBezTo>
                  <a:cubicBezTo>
                    <a:pt x="90478" y="137332"/>
                    <a:pt x="89196" y="136339"/>
                    <a:pt x="88032" y="135309"/>
                  </a:cubicBezTo>
                  <a:cubicBezTo>
                    <a:pt x="86131" y="145819"/>
                    <a:pt x="84194" y="155600"/>
                    <a:pt x="82153" y="165442"/>
                  </a:cubicBezTo>
                  <a:cubicBezTo>
                    <a:pt x="85053" y="164572"/>
                    <a:pt x="88626" y="164014"/>
                    <a:pt x="93187" y="164358"/>
                  </a:cubicBezTo>
                  <a:cubicBezTo>
                    <a:pt x="102639" y="165081"/>
                    <a:pt x="108812" y="169193"/>
                    <a:pt x="113551" y="172809"/>
                  </a:cubicBezTo>
                  <a:cubicBezTo>
                    <a:pt x="117866" y="154540"/>
                    <a:pt x="121661" y="135260"/>
                    <a:pt x="123187" y="119014"/>
                  </a:cubicBezTo>
                  <a:cubicBezTo>
                    <a:pt x="122525" y="119412"/>
                    <a:pt x="121881" y="119737"/>
                    <a:pt x="121213" y="120191"/>
                  </a:cubicBezTo>
                  <a:cubicBezTo>
                    <a:pt x="113643" y="114626"/>
                    <a:pt x="112312" y="106923"/>
                    <a:pt x="109523" y="104085"/>
                  </a:cubicBezTo>
                  <a:cubicBezTo>
                    <a:pt x="111871" y="102829"/>
                    <a:pt x="115868" y="99777"/>
                    <a:pt x="123757" y="100378"/>
                  </a:cubicBezTo>
                  <a:cubicBezTo>
                    <a:pt x="124174" y="100408"/>
                    <a:pt x="124517" y="100525"/>
                    <a:pt x="124922" y="100574"/>
                  </a:cubicBezTo>
                  <a:cubicBezTo>
                    <a:pt x="125602" y="93115"/>
                    <a:pt x="126191" y="86393"/>
                    <a:pt x="126834" y="79529"/>
                  </a:cubicBezTo>
                  <a:cubicBezTo>
                    <a:pt x="124027" y="79756"/>
                    <a:pt x="119497" y="80209"/>
                    <a:pt x="113367" y="76691"/>
                  </a:cubicBezTo>
                  <a:cubicBezTo>
                    <a:pt x="105484" y="72175"/>
                    <a:pt x="103136" y="65483"/>
                    <a:pt x="100905" y="61420"/>
                  </a:cubicBezTo>
                  <a:close/>
                  <a:moveTo>
                    <a:pt x="79291" y="179360"/>
                  </a:moveTo>
                  <a:cubicBezTo>
                    <a:pt x="76980" y="189429"/>
                    <a:pt x="74570" y="198640"/>
                    <a:pt x="72014" y="206441"/>
                  </a:cubicBezTo>
                  <a:cubicBezTo>
                    <a:pt x="70886" y="209873"/>
                    <a:pt x="69280" y="214285"/>
                    <a:pt x="67527" y="218992"/>
                  </a:cubicBezTo>
                  <a:cubicBezTo>
                    <a:pt x="70145" y="218753"/>
                    <a:pt x="73093" y="218765"/>
                    <a:pt x="76685" y="219519"/>
                  </a:cubicBezTo>
                  <a:cubicBezTo>
                    <a:pt x="87247" y="221731"/>
                    <a:pt x="92954" y="227627"/>
                    <a:pt x="97362" y="232082"/>
                  </a:cubicBezTo>
                  <a:cubicBezTo>
                    <a:pt x="98066" y="229845"/>
                    <a:pt x="99207" y="225954"/>
                    <a:pt x="101364" y="218575"/>
                  </a:cubicBezTo>
                  <a:cubicBezTo>
                    <a:pt x="100807" y="217435"/>
                    <a:pt x="100194" y="216295"/>
                    <a:pt x="99501" y="215168"/>
                  </a:cubicBezTo>
                  <a:cubicBezTo>
                    <a:pt x="100543" y="215039"/>
                    <a:pt x="101536" y="214800"/>
                    <a:pt x="102505" y="214518"/>
                  </a:cubicBezTo>
                  <a:cubicBezTo>
                    <a:pt x="103970" y="209432"/>
                    <a:pt x="105447" y="204302"/>
                    <a:pt x="107163" y="197947"/>
                  </a:cubicBezTo>
                  <a:cubicBezTo>
                    <a:pt x="103485" y="197892"/>
                    <a:pt x="98747" y="197144"/>
                    <a:pt x="93009" y="193859"/>
                  </a:cubicBezTo>
                  <a:cubicBezTo>
                    <a:pt x="85751" y="189704"/>
                    <a:pt x="81975" y="184250"/>
                    <a:pt x="79297" y="179372"/>
                  </a:cubicBezTo>
                  <a:close/>
                  <a:moveTo>
                    <a:pt x="56984" y="245791"/>
                  </a:moveTo>
                  <a:cubicBezTo>
                    <a:pt x="54691" y="251466"/>
                    <a:pt x="52166" y="257533"/>
                    <a:pt x="49677" y="263551"/>
                  </a:cubicBezTo>
                  <a:cubicBezTo>
                    <a:pt x="51700" y="267682"/>
                    <a:pt x="54679" y="271647"/>
                    <a:pt x="59031" y="274993"/>
                  </a:cubicBezTo>
                  <a:cubicBezTo>
                    <a:pt x="67539" y="281538"/>
                    <a:pt x="75410" y="281734"/>
                    <a:pt x="81460" y="279307"/>
                  </a:cubicBezTo>
                  <a:cubicBezTo>
                    <a:pt x="83342" y="273620"/>
                    <a:pt x="85145" y="268135"/>
                    <a:pt x="86781" y="263294"/>
                  </a:cubicBezTo>
                  <a:cubicBezTo>
                    <a:pt x="82870" y="263533"/>
                    <a:pt x="77304" y="263392"/>
                    <a:pt x="70120" y="259280"/>
                  </a:cubicBezTo>
                  <a:cubicBezTo>
                    <a:pt x="63377" y="255419"/>
                    <a:pt x="59638" y="250400"/>
                    <a:pt x="56984" y="245785"/>
                  </a:cubicBezTo>
                  <a:close/>
                  <a:moveTo>
                    <a:pt x="79100" y="283199"/>
                  </a:moveTo>
                  <a:cubicBezTo>
                    <a:pt x="76164" y="283346"/>
                    <a:pt x="74810" y="292587"/>
                    <a:pt x="61066" y="297441"/>
                  </a:cubicBezTo>
                  <a:cubicBezTo>
                    <a:pt x="50222" y="301271"/>
                    <a:pt x="41880" y="298654"/>
                    <a:pt x="35701" y="297153"/>
                  </a:cubicBezTo>
                  <a:cubicBezTo>
                    <a:pt x="34432" y="300156"/>
                    <a:pt x="33837" y="301578"/>
                    <a:pt x="32611" y="304464"/>
                  </a:cubicBezTo>
                  <a:cubicBezTo>
                    <a:pt x="38968" y="311205"/>
                    <a:pt x="50658" y="319209"/>
                    <a:pt x="65725" y="316102"/>
                  </a:cubicBezTo>
                  <a:cubicBezTo>
                    <a:pt x="67300" y="315777"/>
                    <a:pt x="68729" y="315354"/>
                    <a:pt x="70071" y="314876"/>
                  </a:cubicBezTo>
                  <a:cubicBezTo>
                    <a:pt x="73522" y="303569"/>
                    <a:pt x="76710" y="293752"/>
                    <a:pt x="80069" y="283493"/>
                  </a:cubicBezTo>
                  <a:cubicBezTo>
                    <a:pt x="79726" y="283309"/>
                    <a:pt x="79395" y="283186"/>
                    <a:pt x="79100" y="283199"/>
                  </a:cubicBezTo>
                  <a:close/>
                  <a:moveTo>
                    <a:pt x="26739" y="318345"/>
                  </a:moveTo>
                  <a:cubicBezTo>
                    <a:pt x="24465" y="323695"/>
                    <a:pt x="22098" y="329339"/>
                    <a:pt x="20290" y="333623"/>
                  </a:cubicBezTo>
                  <a:cubicBezTo>
                    <a:pt x="21436" y="340223"/>
                    <a:pt x="24293" y="347252"/>
                    <a:pt x="30515" y="352933"/>
                  </a:cubicBezTo>
                  <a:cubicBezTo>
                    <a:pt x="29191" y="354827"/>
                    <a:pt x="27370" y="356819"/>
                    <a:pt x="24765" y="358718"/>
                  </a:cubicBezTo>
                  <a:cubicBezTo>
                    <a:pt x="18500" y="363284"/>
                    <a:pt x="12707" y="363590"/>
                    <a:pt x="8092" y="363578"/>
                  </a:cubicBezTo>
                  <a:cubicBezTo>
                    <a:pt x="7197" y="365956"/>
                    <a:pt x="6246" y="368248"/>
                    <a:pt x="5413" y="370681"/>
                  </a:cubicBezTo>
                  <a:cubicBezTo>
                    <a:pt x="10494" y="374186"/>
                    <a:pt x="18365" y="377465"/>
                    <a:pt x="26898" y="375093"/>
                  </a:cubicBezTo>
                  <a:cubicBezTo>
                    <a:pt x="26898" y="375216"/>
                    <a:pt x="26898" y="375351"/>
                    <a:pt x="26898" y="375486"/>
                  </a:cubicBezTo>
                  <a:cubicBezTo>
                    <a:pt x="25917" y="377116"/>
                    <a:pt x="26015" y="382337"/>
                    <a:pt x="19892" y="386719"/>
                  </a:cubicBezTo>
                  <a:cubicBezTo>
                    <a:pt x="16514" y="389139"/>
                    <a:pt x="13100" y="389869"/>
                    <a:pt x="10047" y="390053"/>
                  </a:cubicBezTo>
                  <a:cubicBezTo>
                    <a:pt x="8564" y="387221"/>
                    <a:pt x="7184" y="385144"/>
                    <a:pt x="5119" y="384598"/>
                  </a:cubicBezTo>
                  <a:cubicBezTo>
                    <a:pt x="4555" y="385383"/>
                    <a:pt x="3862" y="387344"/>
                    <a:pt x="3347" y="390016"/>
                  </a:cubicBezTo>
                  <a:cubicBezTo>
                    <a:pt x="1827" y="390053"/>
                    <a:pt x="656" y="390285"/>
                    <a:pt x="0" y="391131"/>
                  </a:cubicBezTo>
                  <a:cubicBezTo>
                    <a:pt x="0" y="391143"/>
                    <a:pt x="0" y="391156"/>
                    <a:pt x="0" y="391168"/>
                  </a:cubicBezTo>
                  <a:cubicBezTo>
                    <a:pt x="343" y="391750"/>
                    <a:pt x="1336" y="392768"/>
                    <a:pt x="2801" y="393920"/>
                  </a:cubicBezTo>
                  <a:cubicBezTo>
                    <a:pt x="1986" y="403137"/>
                    <a:pt x="3807" y="416913"/>
                    <a:pt x="15723" y="426081"/>
                  </a:cubicBezTo>
                  <a:cubicBezTo>
                    <a:pt x="18610" y="428306"/>
                    <a:pt x="21436" y="429795"/>
                    <a:pt x="24133" y="430702"/>
                  </a:cubicBezTo>
                  <a:cubicBezTo>
                    <a:pt x="22993" y="433791"/>
                    <a:pt x="21124" y="438577"/>
                    <a:pt x="15172" y="442916"/>
                  </a:cubicBezTo>
                  <a:cubicBezTo>
                    <a:pt x="11776" y="445392"/>
                    <a:pt x="8521" y="446538"/>
                    <a:pt x="5474" y="447132"/>
                  </a:cubicBezTo>
                  <a:cubicBezTo>
                    <a:pt x="6902" y="451532"/>
                    <a:pt x="8441" y="455712"/>
                    <a:pt x="10022" y="460008"/>
                  </a:cubicBezTo>
                  <a:cubicBezTo>
                    <a:pt x="13811" y="460241"/>
                    <a:pt x="17869" y="459603"/>
                    <a:pt x="22006" y="457416"/>
                  </a:cubicBezTo>
                  <a:cubicBezTo>
                    <a:pt x="23159" y="456803"/>
                    <a:pt x="24189" y="456141"/>
                    <a:pt x="25133" y="455442"/>
                  </a:cubicBezTo>
                  <a:cubicBezTo>
                    <a:pt x="26628" y="458427"/>
                    <a:pt x="28884" y="461154"/>
                    <a:pt x="32213" y="463066"/>
                  </a:cubicBezTo>
                  <a:cubicBezTo>
                    <a:pt x="33567" y="463844"/>
                    <a:pt x="34879" y="464365"/>
                    <a:pt x="36136" y="464690"/>
                  </a:cubicBezTo>
                  <a:cubicBezTo>
                    <a:pt x="35315" y="466872"/>
                    <a:pt x="33837" y="469531"/>
                    <a:pt x="30472" y="471940"/>
                  </a:cubicBezTo>
                  <a:cubicBezTo>
                    <a:pt x="25041" y="475831"/>
                    <a:pt x="19702" y="475414"/>
                    <a:pt x="15760" y="475286"/>
                  </a:cubicBezTo>
                  <a:cubicBezTo>
                    <a:pt x="16790" y="477872"/>
                    <a:pt x="17654" y="479992"/>
                    <a:pt x="18617" y="482376"/>
                  </a:cubicBezTo>
                  <a:cubicBezTo>
                    <a:pt x="23778" y="484962"/>
                    <a:pt x="30637" y="486660"/>
                    <a:pt x="37239" y="483351"/>
                  </a:cubicBezTo>
                  <a:cubicBezTo>
                    <a:pt x="46471" y="478730"/>
                    <a:pt x="45686" y="469832"/>
                    <a:pt x="42818" y="464524"/>
                  </a:cubicBezTo>
                  <a:cubicBezTo>
                    <a:pt x="48439" y="462680"/>
                    <a:pt x="51951" y="456870"/>
                    <a:pt x="52270" y="453260"/>
                  </a:cubicBezTo>
                  <a:cubicBezTo>
                    <a:pt x="52221" y="452592"/>
                    <a:pt x="52184" y="451937"/>
                    <a:pt x="52135" y="451269"/>
                  </a:cubicBezTo>
                  <a:cubicBezTo>
                    <a:pt x="51111" y="449259"/>
                    <a:pt x="46600" y="454413"/>
                    <a:pt x="37987" y="451128"/>
                  </a:cubicBezTo>
                  <a:cubicBezTo>
                    <a:pt x="35284" y="450098"/>
                    <a:pt x="33261" y="448603"/>
                    <a:pt x="31655" y="446967"/>
                  </a:cubicBezTo>
                  <a:cubicBezTo>
                    <a:pt x="33696" y="441470"/>
                    <a:pt x="32752" y="435666"/>
                    <a:pt x="30827" y="431836"/>
                  </a:cubicBezTo>
                  <a:cubicBezTo>
                    <a:pt x="41524" y="431848"/>
                    <a:pt x="49180" y="423152"/>
                    <a:pt x="49818" y="417593"/>
                  </a:cubicBezTo>
                  <a:cubicBezTo>
                    <a:pt x="50725" y="409651"/>
                    <a:pt x="42364" y="419291"/>
                    <a:pt x="26800" y="410374"/>
                  </a:cubicBezTo>
                  <a:cubicBezTo>
                    <a:pt x="21418" y="407292"/>
                    <a:pt x="17906" y="403455"/>
                    <a:pt x="15362" y="399680"/>
                  </a:cubicBezTo>
                  <a:cubicBezTo>
                    <a:pt x="18966" y="400287"/>
                    <a:pt x="22858" y="400023"/>
                    <a:pt x="26647" y="398130"/>
                  </a:cubicBezTo>
                  <a:cubicBezTo>
                    <a:pt x="29920" y="396494"/>
                    <a:pt x="31925" y="394312"/>
                    <a:pt x="33028" y="391952"/>
                  </a:cubicBezTo>
                  <a:cubicBezTo>
                    <a:pt x="35124" y="394428"/>
                    <a:pt x="37858" y="396506"/>
                    <a:pt x="41414" y="397603"/>
                  </a:cubicBezTo>
                  <a:cubicBezTo>
                    <a:pt x="45410" y="398841"/>
                    <a:pt x="48623" y="398320"/>
                    <a:pt x="51240" y="397008"/>
                  </a:cubicBezTo>
                  <a:cubicBezTo>
                    <a:pt x="51497" y="392988"/>
                    <a:pt x="51816" y="389078"/>
                    <a:pt x="52300" y="385456"/>
                  </a:cubicBezTo>
                  <a:cubicBezTo>
                    <a:pt x="52374" y="384929"/>
                    <a:pt x="52509" y="384286"/>
                    <a:pt x="52589" y="383734"/>
                  </a:cubicBezTo>
                  <a:cubicBezTo>
                    <a:pt x="50572" y="384562"/>
                    <a:pt x="47973" y="385181"/>
                    <a:pt x="44430" y="384678"/>
                  </a:cubicBezTo>
                  <a:cubicBezTo>
                    <a:pt x="35517" y="383403"/>
                    <a:pt x="31937" y="376307"/>
                    <a:pt x="28743" y="374493"/>
                  </a:cubicBezTo>
                  <a:cubicBezTo>
                    <a:pt x="29687" y="374143"/>
                    <a:pt x="30631" y="373721"/>
                    <a:pt x="31587" y="373218"/>
                  </a:cubicBezTo>
                  <a:cubicBezTo>
                    <a:pt x="38183" y="369725"/>
                    <a:pt x="41187" y="364669"/>
                    <a:pt x="42088" y="359693"/>
                  </a:cubicBezTo>
                  <a:cubicBezTo>
                    <a:pt x="48359" y="361488"/>
                    <a:pt x="53882" y="360091"/>
                    <a:pt x="58148" y="357493"/>
                  </a:cubicBezTo>
                  <a:cubicBezTo>
                    <a:pt x="59331" y="352731"/>
                    <a:pt x="60441" y="348092"/>
                    <a:pt x="61839" y="342993"/>
                  </a:cubicBezTo>
                  <a:cubicBezTo>
                    <a:pt x="57928" y="343312"/>
                    <a:pt x="51841" y="343679"/>
                    <a:pt x="43761" y="339046"/>
                  </a:cubicBezTo>
                  <a:cubicBezTo>
                    <a:pt x="33016" y="332893"/>
                    <a:pt x="29773" y="323958"/>
                    <a:pt x="26720" y="318332"/>
                  </a:cubicBezTo>
                  <a:close/>
                  <a:moveTo>
                    <a:pt x="26543" y="503170"/>
                  </a:moveTo>
                  <a:cubicBezTo>
                    <a:pt x="26598" y="503360"/>
                    <a:pt x="26782" y="503770"/>
                    <a:pt x="26825" y="503942"/>
                  </a:cubicBezTo>
                  <a:cubicBezTo>
                    <a:pt x="28234" y="509059"/>
                    <a:pt x="29227" y="517155"/>
                    <a:pt x="29338" y="526494"/>
                  </a:cubicBezTo>
                  <a:cubicBezTo>
                    <a:pt x="31128" y="527689"/>
                    <a:pt x="33065" y="528786"/>
                    <a:pt x="35253" y="529669"/>
                  </a:cubicBezTo>
                  <a:cubicBezTo>
                    <a:pt x="37601" y="530619"/>
                    <a:pt x="39820" y="531225"/>
                    <a:pt x="41910" y="531562"/>
                  </a:cubicBezTo>
                  <a:cubicBezTo>
                    <a:pt x="39513" y="534443"/>
                    <a:pt x="35719" y="538003"/>
                    <a:pt x="28792" y="540406"/>
                  </a:cubicBezTo>
                  <a:cubicBezTo>
                    <a:pt x="28228" y="546816"/>
                    <a:pt x="27168" y="553398"/>
                    <a:pt x="25507" y="559857"/>
                  </a:cubicBezTo>
                  <a:cubicBezTo>
                    <a:pt x="27713" y="559931"/>
                    <a:pt x="29981" y="559857"/>
                    <a:pt x="32366" y="559422"/>
                  </a:cubicBezTo>
                  <a:cubicBezTo>
                    <a:pt x="51896" y="555892"/>
                    <a:pt x="53998" y="539407"/>
                    <a:pt x="50676" y="531323"/>
                  </a:cubicBezTo>
                  <a:cubicBezTo>
                    <a:pt x="53214" y="530717"/>
                    <a:pt x="55421" y="529626"/>
                    <a:pt x="57339" y="528284"/>
                  </a:cubicBezTo>
                  <a:cubicBezTo>
                    <a:pt x="57370" y="523743"/>
                    <a:pt x="57137" y="518074"/>
                    <a:pt x="56720" y="511627"/>
                  </a:cubicBezTo>
                  <a:cubicBezTo>
                    <a:pt x="53140" y="512607"/>
                    <a:pt x="48279" y="513214"/>
                    <a:pt x="41714" y="511547"/>
                  </a:cubicBezTo>
                  <a:cubicBezTo>
                    <a:pt x="34910" y="509825"/>
                    <a:pt x="30190" y="506528"/>
                    <a:pt x="26536" y="503157"/>
                  </a:cubicBezTo>
                  <a:close/>
                  <a:moveTo>
                    <a:pt x="23300" y="567193"/>
                  </a:moveTo>
                  <a:cubicBezTo>
                    <a:pt x="21651" y="572052"/>
                    <a:pt x="19530" y="577531"/>
                    <a:pt x="16919" y="583574"/>
                  </a:cubicBezTo>
                  <a:cubicBezTo>
                    <a:pt x="19512" y="586301"/>
                    <a:pt x="22693" y="588740"/>
                    <a:pt x="26665" y="590597"/>
                  </a:cubicBezTo>
                  <a:cubicBezTo>
                    <a:pt x="27805" y="591130"/>
                    <a:pt x="28921" y="591571"/>
                    <a:pt x="30006" y="591945"/>
                  </a:cubicBezTo>
                  <a:cubicBezTo>
                    <a:pt x="29326" y="594219"/>
                    <a:pt x="28498" y="598386"/>
                    <a:pt x="23459" y="601996"/>
                  </a:cubicBezTo>
                  <a:cubicBezTo>
                    <a:pt x="17164" y="606506"/>
                    <a:pt x="10813" y="605201"/>
                    <a:pt x="6872" y="605311"/>
                  </a:cubicBezTo>
                  <a:cubicBezTo>
                    <a:pt x="6369" y="606359"/>
                    <a:pt x="5922" y="607364"/>
                    <a:pt x="5425" y="608381"/>
                  </a:cubicBezTo>
                  <a:cubicBezTo>
                    <a:pt x="8625" y="611194"/>
                    <a:pt x="15355" y="615276"/>
                    <a:pt x="22767" y="615116"/>
                  </a:cubicBezTo>
                  <a:cubicBezTo>
                    <a:pt x="24624" y="612316"/>
                    <a:pt x="26328" y="609619"/>
                    <a:pt x="27824" y="607064"/>
                  </a:cubicBezTo>
                  <a:cubicBezTo>
                    <a:pt x="30895" y="601824"/>
                    <a:pt x="32905" y="598227"/>
                    <a:pt x="35382" y="593925"/>
                  </a:cubicBezTo>
                  <a:cubicBezTo>
                    <a:pt x="35229" y="593673"/>
                    <a:pt x="35094" y="593385"/>
                    <a:pt x="34928" y="593152"/>
                  </a:cubicBezTo>
                  <a:cubicBezTo>
                    <a:pt x="35223" y="593195"/>
                    <a:pt x="35492" y="593195"/>
                    <a:pt x="35780" y="593226"/>
                  </a:cubicBezTo>
                  <a:cubicBezTo>
                    <a:pt x="39795" y="586252"/>
                    <a:pt x="43719" y="579364"/>
                    <a:pt x="46373" y="574112"/>
                  </a:cubicBezTo>
                  <a:cubicBezTo>
                    <a:pt x="43099" y="574498"/>
                    <a:pt x="39121" y="574424"/>
                    <a:pt x="34082" y="572855"/>
                  </a:cubicBezTo>
                  <a:cubicBezTo>
                    <a:pt x="29638" y="571476"/>
                    <a:pt x="26163" y="569436"/>
                    <a:pt x="23294" y="567193"/>
                  </a:cubicBezTo>
                  <a:close/>
                </a:path>
              </a:pathLst>
            </a:custGeom>
            <a:solidFill>
              <a:schemeClr val="accent2">
                <a:lumMod val="75000"/>
                <a:alpha val="20000"/>
              </a:schemeClr>
            </a:solidFill>
            <a:ln w="612" cap="flat">
              <a:noFill/>
              <a:prstDash val="solid"/>
              <a:miter/>
            </a:ln>
          </p:spPr>
          <p:txBody>
            <a:bodyPr/>
            <a:lstStyle/>
            <a:p>
              <a:endParaRPr lang="en-US"/>
            </a:p>
          </p:txBody>
        </p:sp>
        <p:grpSp>
          <p:nvGrpSpPr>
            <p:cNvPr id="944" name="Group 943">
              <a:extLst>
                <a:ext uri="{FF2B5EF4-FFF2-40B4-BE49-F238E27FC236}">
                  <a16:creationId xmlns:a16="http://schemas.microsoft.com/office/drawing/2014/main" id="{3BF5C99F-11B6-85C3-586D-B4C369842263}"/>
                </a:ext>
              </a:extLst>
            </p:cNvPr>
            <p:cNvGrpSpPr/>
            <p:nvPr/>
          </p:nvGrpSpPr>
          <p:grpSpPr>
            <a:xfrm>
              <a:off x="8855258" y="2405477"/>
              <a:ext cx="85118" cy="176249"/>
              <a:chOff x="6304055" y="3213328"/>
              <a:chExt cx="186953" cy="387110"/>
            </a:xfrm>
            <a:solidFill>
              <a:srgbClr val="DED5BF"/>
            </a:solidFill>
          </p:grpSpPr>
          <p:sp>
            <p:nvSpPr>
              <p:cNvPr id="1098" name="Freeform 833">
                <a:extLst>
                  <a:ext uri="{FF2B5EF4-FFF2-40B4-BE49-F238E27FC236}">
                    <a16:creationId xmlns:a16="http://schemas.microsoft.com/office/drawing/2014/main" id="{1AC8AB7B-DC33-7F1B-0BFA-4292B3837AB7}"/>
                  </a:ext>
                </a:extLst>
              </p:cNvPr>
              <p:cNvSpPr/>
              <p:nvPr/>
            </p:nvSpPr>
            <p:spPr>
              <a:xfrm>
                <a:off x="6304055" y="3390105"/>
                <a:ext cx="76614" cy="210333"/>
              </a:xfrm>
              <a:custGeom>
                <a:avLst/>
                <a:gdLst>
                  <a:gd name="csX0" fmla="*/ 29592 w 61996"/>
                  <a:gd name="csY0" fmla="*/ 0 h 170202"/>
                  <a:gd name="csX1" fmla="*/ 10418 w 61996"/>
                  <a:gd name="csY1" fmla="*/ 37009 h 170202"/>
                  <a:gd name="csX2" fmla="*/ 8542 w 61996"/>
                  <a:gd name="csY2" fmla="*/ 130748 h 170202"/>
                  <a:gd name="csX3" fmla="*/ 44488 w 61996"/>
                  <a:gd name="csY3" fmla="*/ 170203 h 170202"/>
                  <a:gd name="csX4" fmla="*/ 61756 w 61996"/>
                  <a:gd name="csY4" fmla="*/ 160483 h 170202"/>
                  <a:gd name="csX5" fmla="*/ 47265 w 61996"/>
                  <a:gd name="csY5" fmla="*/ 160606 h 170202"/>
                  <a:gd name="csX6" fmla="*/ 30205 w 61996"/>
                  <a:gd name="csY6" fmla="*/ 147540 h 170202"/>
                  <a:gd name="csX7" fmla="*/ 28139 w 61996"/>
                  <a:gd name="csY7" fmla="*/ 137502 h 170202"/>
                  <a:gd name="csX8" fmla="*/ 21764 w 61996"/>
                  <a:gd name="csY8" fmla="*/ 138715 h 170202"/>
                  <a:gd name="csX9" fmla="*/ 11625 w 61996"/>
                  <a:gd name="csY9" fmla="*/ 129223 h 170202"/>
                  <a:gd name="csX10" fmla="*/ 13814 w 61996"/>
                  <a:gd name="csY10" fmla="*/ 104936 h 170202"/>
                  <a:gd name="csX11" fmla="*/ 22843 w 61996"/>
                  <a:gd name="csY11" fmla="*/ 98777 h 170202"/>
                  <a:gd name="csX12" fmla="*/ 14929 w 61996"/>
                  <a:gd name="csY12" fmla="*/ 94683 h 170202"/>
                  <a:gd name="csX13" fmla="*/ 6770 w 61996"/>
                  <a:gd name="csY13" fmla="*/ 80582 h 170202"/>
                  <a:gd name="csX14" fmla="*/ 7727 w 61996"/>
                  <a:gd name="csY14" fmla="*/ 72394 h 170202"/>
                  <a:gd name="csX15" fmla="*/ 10994 w 61996"/>
                  <a:gd name="csY15" fmla="*/ 64875 h 170202"/>
                  <a:gd name="csX16" fmla="*/ 23579 w 61996"/>
                  <a:gd name="csY16" fmla="*/ 75820 h 170202"/>
                  <a:gd name="csX17" fmla="*/ 24075 w 61996"/>
                  <a:gd name="csY17" fmla="*/ 58838 h 170202"/>
                  <a:gd name="csX18" fmla="*/ 37285 w 61996"/>
                  <a:gd name="csY18" fmla="*/ 44645 h 170202"/>
                  <a:gd name="csX19" fmla="*/ 15671 w 61996"/>
                  <a:gd name="csY19" fmla="*/ 44921 h 170202"/>
                  <a:gd name="csX20" fmla="*/ 25197 w 61996"/>
                  <a:gd name="csY20" fmla="*/ 22087 h 170202"/>
                  <a:gd name="csX21" fmla="*/ 38070 w 61996"/>
                  <a:gd name="csY21" fmla="*/ 21449 h 170202"/>
                  <a:gd name="csX22" fmla="*/ 36206 w 61996"/>
                  <a:gd name="csY22" fmla="*/ 15021 h 170202"/>
                  <a:gd name="csX23" fmla="*/ 32724 w 61996"/>
                  <a:gd name="csY23" fmla="*/ 4523 h 170202"/>
                  <a:gd name="csX24" fmla="*/ 32393 w 61996"/>
                  <a:gd name="csY24" fmla="*/ 337 h 170202"/>
                  <a:gd name="csX25" fmla="*/ 29580 w 61996"/>
                  <a:gd name="csY25" fmla="*/ 0 h 1702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1996" h="170202">
                    <a:moveTo>
                      <a:pt x="29592" y="0"/>
                    </a:moveTo>
                    <a:cubicBezTo>
                      <a:pt x="20802" y="13893"/>
                      <a:pt x="13611" y="27008"/>
                      <a:pt x="10418" y="37009"/>
                    </a:cubicBezTo>
                    <a:cubicBezTo>
                      <a:pt x="-3" y="69686"/>
                      <a:pt x="-5747" y="104587"/>
                      <a:pt x="8542" y="130748"/>
                    </a:cubicBezTo>
                    <a:cubicBezTo>
                      <a:pt x="16321" y="144997"/>
                      <a:pt x="30843" y="159999"/>
                      <a:pt x="44488" y="170203"/>
                    </a:cubicBezTo>
                    <a:cubicBezTo>
                      <a:pt x="52408" y="170105"/>
                      <a:pt x="63797" y="166275"/>
                      <a:pt x="61756" y="160483"/>
                    </a:cubicBezTo>
                    <a:cubicBezTo>
                      <a:pt x="60934" y="158154"/>
                      <a:pt x="50753" y="161311"/>
                      <a:pt x="47265" y="160606"/>
                    </a:cubicBezTo>
                    <a:cubicBezTo>
                      <a:pt x="39756" y="159092"/>
                      <a:pt x="31946" y="155624"/>
                      <a:pt x="30205" y="147540"/>
                    </a:cubicBezTo>
                    <a:cubicBezTo>
                      <a:pt x="29604" y="144740"/>
                      <a:pt x="30536" y="139451"/>
                      <a:pt x="28139" y="137502"/>
                    </a:cubicBezTo>
                    <a:cubicBezTo>
                      <a:pt x="25920" y="135694"/>
                      <a:pt x="23787" y="138299"/>
                      <a:pt x="21764" y="138715"/>
                    </a:cubicBezTo>
                    <a:cubicBezTo>
                      <a:pt x="16787" y="139739"/>
                      <a:pt x="13047" y="132844"/>
                      <a:pt x="11625" y="129223"/>
                    </a:cubicBezTo>
                    <a:cubicBezTo>
                      <a:pt x="8548" y="121384"/>
                      <a:pt x="7659" y="111561"/>
                      <a:pt x="13814" y="104936"/>
                    </a:cubicBezTo>
                    <a:cubicBezTo>
                      <a:pt x="16192" y="102374"/>
                      <a:pt x="24204" y="103765"/>
                      <a:pt x="22843" y="98777"/>
                    </a:cubicBezTo>
                    <a:cubicBezTo>
                      <a:pt x="22016" y="95756"/>
                      <a:pt x="17430" y="95602"/>
                      <a:pt x="14929" y="94683"/>
                    </a:cubicBezTo>
                    <a:cubicBezTo>
                      <a:pt x="8769" y="92428"/>
                      <a:pt x="6770" y="86857"/>
                      <a:pt x="6770" y="80582"/>
                    </a:cubicBezTo>
                    <a:cubicBezTo>
                      <a:pt x="6770" y="77812"/>
                      <a:pt x="7114" y="75097"/>
                      <a:pt x="7727" y="72394"/>
                    </a:cubicBezTo>
                    <a:cubicBezTo>
                      <a:pt x="8358" y="69624"/>
                      <a:pt x="9186" y="67105"/>
                      <a:pt x="10994" y="64875"/>
                    </a:cubicBezTo>
                    <a:cubicBezTo>
                      <a:pt x="19888" y="53930"/>
                      <a:pt x="16499" y="78786"/>
                      <a:pt x="23579" y="75820"/>
                    </a:cubicBezTo>
                    <a:cubicBezTo>
                      <a:pt x="23818" y="75722"/>
                      <a:pt x="23058" y="61461"/>
                      <a:pt x="24075" y="58838"/>
                    </a:cubicBezTo>
                    <a:cubicBezTo>
                      <a:pt x="26214" y="53311"/>
                      <a:pt x="37506" y="46416"/>
                      <a:pt x="37285" y="44645"/>
                    </a:cubicBezTo>
                    <a:cubicBezTo>
                      <a:pt x="36231" y="36157"/>
                      <a:pt x="17933" y="55517"/>
                      <a:pt x="15671" y="44921"/>
                    </a:cubicBezTo>
                    <a:cubicBezTo>
                      <a:pt x="14169" y="37873"/>
                      <a:pt x="18638" y="25378"/>
                      <a:pt x="25197" y="22087"/>
                    </a:cubicBezTo>
                    <a:cubicBezTo>
                      <a:pt x="29371" y="19991"/>
                      <a:pt x="35728" y="25800"/>
                      <a:pt x="38070" y="21449"/>
                    </a:cubicBezTo>
                    <a:cubicBezTo>
                      <a:pt x="40044" y="17797"/>
                      <a:pt x="38045" y="17374"/>
                      <a:pt x="36206" y="15021"/>
                    </a:cubicBezTo>
                    <a:cubicBezTo>
                      <a:pt x="33822" y="11969"/>
                      <a:pt x="33049" y="8298"/>
                      <a:pt x="32724" y="4523"/>
                    </a:cubicBezTo>
                    <a:cubicBezTo>
                      <a:pt x="32682" y="3983"/>
                      <a:pt x="33092" y="478"/>
                      <a:pt x="32393" y="337"/>
                    </a:cubicBezTo>
                    <a:cubicBezTo>
                      <a:pt x="31449" y="147"/>
                      <a:pt x="30512" y="55"/>
                      <a:pt x="29580" y="0"/>
                    </a:cubicBezTo>
                    <a:close/>
                  </a:path>
                </a:pathLst>
              </a:custGeom>
              <a:grpFill/>
              <a:ln w="612" cap="flat">
                <a:noFill/>
                <a:prstDash val="solid"/>
                <a:miter/>
              </a:ln>
            </p:spPr>
            <p:txBody>
              <a:bodyPr/>
              <a:lstStyle/>
              <a:p>
                <a:endParaRPr lang="en-US"/>
              </a:p>
            </p:txBody>
          </p:sp>
          <p:sp>
            <p:nvSpPr>
              <p:cNvPr id="1099" name="Freeform 834">
                <a:extLst>
                  <a:ext uri="{FF2B5EF4-FFF2-40B4-BE49-F238E27FC236}">
                    <a16:creationId xmlns:a16="http://schemas.microsoft.com/office/drawing/2014/main" id="{11A84219-CC7E-E22F-EE08-A352FA80839A}"/>
                  </a:ext>
                </a:extLst>
              </p:cNvPr>
              <p:cNvSpPr/>
              <p:nvPr/>
            </p:nvSpPr>
            <p:spPr>
              <a:xfrm>
                <a:off x="6347934" y="3213328"/>
                <a:ext cx="143074" cy="177733"/>
              </a:xfrm>
              <a:custGeom>
                <a:avLst/>
                <a:gdLst>
                  <a:gd name="csX0" fmla="*/ 114274 w 115776"/>
                  <a:gd name="csY0" fmla="*/ 12 h 143822"/>
                  <a:gd name="csX1" fmla="*/ 58633 w 115776"/>
                  <a:gd name="csY1" fmla="*/ 59721 h 143822"/>
                  <a:gd name="csX2" fmla="*/ 0 w 115776"/>
                  <a:gd name="csY2" fmla="*/ 133739 h 143822"/>
                  <a:gd name="csX3" fmla="*/ 202 w 115776"/>
                  <a:gd name="csY3" fmla="*/ 133604 h 143822"/>
                  <a:gd name="csX4" fmla="*/ 16894 w 115776"/>
                  <a:gd name="csY4" fmla="*/ 143722 h 143822"/>
                  <a:gd name="csX5" fmla="*/ 27548 w 115776"/>
                  <a:gd name="csY5" fmla="*/ 128542 h 143822"/>
                  <a:gd name="csX6" fmla="*/ 39078 w 115776"/>
                  <a:gd name="csY6" fmla="*/ 116188 h 143822"/>
                  <a:gd name="csX7" fmla="*/ 25666 w 115776"/>
                  <a:gd name="csY7" fmla="*/ 117867 h 143822"/>
                  <a:gd name="csX8" fmla="*/ 23968 w 115776"/>
                  <a:gd name="csY8" fmla="*/ 115593 h 143822"/>
                  <a:gd name="csX9" fmla="*/ 35621 w 115776"/>
                  <a:gd name="csY9" fmla="*/ 95737 h 143822"/>
                  <a:gd name="csX10" fmla="*/ 54710 w 115776"/>
                  <a:gd name="csY10" fmla="*/ 91276 h 143822"/>
                  <a:gd name="csX11" fmla="*/ 57051 w 115776"/>
                  <a:gd name="csY11" fmla="*/ 77505 h 143822"/>
                  <a:gd name="csX12" fmla="*/ 67766 w 115776"/>
                  <a:gd name="csY12" fmla="*/ 56448 h 143822"/>
                  <a:gd name="csX13" fmla="*/ 86505 w 115776"/>
                  <a:gd name="csY13" fmla="*/ 43965 h 143822"/>
                  <a:gd name="csX14" fmla="*/ 92887 w 115776"/>
                  <a:gd name="csY14" fmla="*/ 30967 h 143822"/>
                  <a:gd name="csX15" fmla="*/ 104883 w 115776"/>
                  <a:gd name="csY15" fmla="*/ 22129 h 143822"/>
                  <a:gd name="csX16" fmla="*/ 112086 w 115776"/>
                  <a:gd name="csY16" fmla="*/ 18961 h 143822"/>
                  <a:gd name="csX17" fmla="*/ 114893 w 115776"/>
                  <a:gd name="csY17" fmla="*/ 8237 h 143822"/>
                  <a:gd name="csX18" fmla="*/ 115304 w 115776"/>
                  <a:gd name="csY18" fmla="*/ 644 h 143822"/>
                  <a:gd name="csX19" fmla="*/ 114262 w 115776"/>
                  <a:gd name="csY19" fmla="*/ 0 h 143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5776" h="143822">
                    <a:moveTo>
                      <a:pt x="114274" y="12"/>
                    </a:moveTo>
                    <a:cubicBezTo>
                      <a:pt x="92243" y="24330"/>
                      <a:pt x="70384" y="47752"/>
                      <a:pt x="58633" y="59721"/>
                    </a:cubicBezTo>
                    <a:cubicBezTo>
                      <a:pt x="44571" y="74049"/>
                      <a:pt x="19420" y="104752"/>
                      <a:pt x="0" y="133739"/>
                    </a:cubicBezTo>
                    <a:cubicBezTo>
                      <a:pt x="67" y="133696"/>
                      <a:pt x="135" y="133641"/>
                      <a:pt x="202" y="133604"/>
                    </a:cubicBezTo>
                    <a:cubicBezTo>
                      <a:pt x="14387" y="125141"/>
                      <a:pt x="12493" y="145407"/>
                      <a:pt x="16894" y="143722"/>
                    </a:cubicBezTo>
                    <a:cubicBezTo>
                      <a:pt x="19849" y="142595"/>
                      <a:pt x="24342" y="131594"/>
                      <a:pt x="27548" y="128542"/>
                    </a:cubicBezTo>
                    <a:cubicBezTo>
                      <a:pt x="28927" y="127231"/>
                      <a:pt x="40292" y="118964"/>
                      <a:pt x="39078" y="116188"/>
                    </a:cubicBezTo>
                    <a:cubicBezTo>
                      <a:pt x="37460" y="112480"/>
                      <a:pt x="28100" y="118185"/>
                      <a:pt x="25666" y="117867"/>
                    </a:cubicBezTo>
                    <a:cubicBezTo>
                      <a:pt x="24783" y="117750"/>
                      <a:pt x="24127" y="116408"/>
                      <a:pt x="23968" y="115593"/>
                    </a:cubicBezTo>
                    <a:cubicBezTo>
                      <a:pt x="22344" y="107032"/>
                      <a:pt x="30092" y="100842"/>
                      <a:pt x="35621" y="95737"/>
                    </a:cubicBezTo>
                    <a:cubicBezTo>
                      <a:pt x="44344" y="87678"/>
                      <a:pt x="52319" y="94573"/>
                      <a:pt x="54710" y="91276"/>
                    </a:cubicBezTo>
                    <a:cubicBezTo>
                      <a:pt x="57572" y="87329"/>
                      <a:pt x="56524" y="82071"/>
                      <a:pt x="57051" y="77505"/>
                    </a:cubicBezTo>
                    <a:cubicBezTo>
                      <a:pt x="57909" y="70066"/>
                      <a:pt x="62298" y="61584"/>
                      <a:pt x="67766" y="56448"/>
                    </a:cubicBezTo>
                    <a:cubicBezTo>
                      <a:pt x="73755" y="50822"/>
                      <a:pt x="83753" y="52373"/>
                      <a:pt x="86505" y="43965"/>
                    </a:cubicBezTo>
                    <a:cubicBezTo>
                      <a:pt x="87885" y="39755"/>
                      <a:pt x="89613" y="34129"/>
                      <a:pt x="92887" y="30967"/>
                    </a:cubicBezTo>
                    <a:cubicBezTo>
                      <a:pt x="96381" y="27596"/>
                      <a:pt x="100574" y="24379"/>
                      <a:pt x="104883" y="22129"/>
                    </a:cubicBezTo>
                    <a:cubicBezTo>
                      <a:pt x="106759" y="21149"/>
                      <a:pt x="110896" y="20806"/>
                      <a:pt x="112086" y="18961"/>
                    </a:cubicBezTo>
                    <a:cubicBezTo>
                      <a:pt x="113888" y="16179"/>
                      <a:pt x="114145" y="11387"/>
                      <a:pt x="114893" y="8237"/>
                    </a:cubicBezTo>
                    <a:cubicBezTo>
                      <a:pt x="115298" y="6551"/>
                      <a:pt x="116401" y="2127"/>
                      <a:pt x="115304" y="644"/>
                    </a:cubicBezTo>
                    <a:cubicBezTo>
                      <a:pt x="115046" y="294"/>
                      <a:pt x="114678" y="98"/>
                      <a:pt x="114262" y="0"/>
                    </a:cubicBezTo>
                    <a:close/>
                  </a:path>
                </a:pathLst>
              </a:custGeom>
              <a:grpFill/>
              <a:ln w="612" cap="flat">
                <a:noFill/>
                <a:prstDash val="solid"/>
                <a:miter/>
              </a:ln>
            </p:spPr>
            <p:txBody>
              <a:bodyPr/>
              <a:lstStyle/>
              <a:p>
                <a:endParaRPr lang="en-US"/>
              </a:p>
            </p:txBody>
          </p:sp>
          <p:sp>
            <p:nvSpPr>
              <p:cNvPr id="1100" name="Freeform 835">
                <a:extLst>
                  <a:ext uri="{FF2B5EF4-FFF2-40B4-BE49-F238E27FC236}">
                    <a16:creationId xmlns:a16="http://schemas.microsoft.com/office/drawing/2014/main" id="{F470FEAC-B4A4-AC53-4AB1-42509026B333}"/>
                  </a:ext>
                </a:extLst>
              </p:cNvPr>
              <p:cNvSpPr/>
              <p:nvPr/>
            </p:nvSpPr>
            <p:spPr>
              <a:xfrm>
                <a:off x="6346365" y="3547811"/>
                <a:ext cx="37348" cy="21419"/>
              </a:xfrm>
              <a:custGeom>
                <a:avLst/>
                <a:gdLst>
                  <a:gd name="csX0" fmla="*/ 0 w 30222"/>
                  <a:gd name="csY0" fmla="*/ 5455 h 17332"/>
                  <a:gd name="csX1" fmla="*/ 22564 w 30222"/>
                  <a:gd name="csY1" fmla="*/ 3910 h 17332"/>
                  <a:gd name="csX2" fmla="*/ 28688 w 30222"/>
                  <a:gd name="csY2" fmla="*/ 17191 h 17332"/>
                  <a:gd name="csX3" fmla="*/ 16269 w 30222"/>
                  <a:gd name="csY3" fmla="*/ 7973 h 17332"/>
                  <a:gd name="csX4" fmla="*/ 0 w 30222"/>
                  <a:gd name="csY4" fmla="*/ 5455 h 17332"/>
                </a:gdLst>
                <a:ahLst/>
                <a:cxnLst>
                  <a:cxn ang="0">
                    <a:pos x="csX0" y="csY0"/>
                  </a:cxn>
                  <a:cxn ang="0">
                    <a:pos x="csX1" y="csY1"/>
                  </a:cxn>
                  <a:cxn ang="0">
                    <a:pos x="csX2" y="csY2"/>
                  </a:cxn>
                  <a:cxn ang="0">
                    <a:pos x="csX3" y="csY3"/>
                  </a:cxn>
                  <a:cxn ang="0">
                    <a:pos x="csX4" y="csY4"/>
                  </a:cxn>
                </a:cxnLst>
                <a:rect l="l" t="t" r="r" b="b"/>
                <a:pathLst>
                  <a:path w="30222" h="17332">
                    <a:moveTo>
                      <a:pt x="0" y="5455"/>
                    </a:moveTo>
                    <a:cubicBezTo>
                      <a:pt x="0" y="1214"/>
                      <a:pt x="15570" y="-3554"/>
                      <a:pt x="22564" y="3910"/>
                    </a:cubicBezTo>
                    <a:cubicBezTo>
                      <a:pt x="29558" y="11369"/>
                      <a:pt x="32170" y="15891"/>
                      <a:pt x="28688" y="17191"/>
                    </a:cubicBezTo>
                    <a:cubicBezTo>
                      <a:pt x="25212" y="18496"/>
                      <a:pt x="23386" y="10431"/>
                      <a:pt x="16269" y="7973"/>
                    </a:cubicBezTo>
                    <a:cubicBezTo>
                      <a:pt x="9146" y="5516"/>
                      <a:pt x="1159" y="10431"/>
                      <a:pt x="0" y="5455"/>
                    </a:cubicBezTo>
                    <a:close/>
                  </a:path>
                </a:pathLst>
              </a:custGeom>
              <a:grpFill/>
              <a:ln w="612" cap="flat">
                <a:noFill/>
                <a:prstDash val="solid"/>
                <a:miter/>
              </a:ln>
            </p:spPr>
            <p:txBody>
              <a:bodyPr/>
              <a:lstStyle/>
              <a:p>
                <a:endParaRPr lang="en-US"/>
              </a:p>
            </p:txBody>
          </p:sp>
          <p:sp>
            <p:nvSpPr>
              <p:cNvPr id="1101" name="Freeform 836">
                <a:extLst>
                  <a:ext uri="{FF2B5EF4-FFF2-40B4-BE49-F238E27FC236}">
                    <a16:creationId xmlns:a16="http://schemas.microsoft.com/office/drawing/2014/main" id="{2A0F27E0-B54E-C58C-CDB3-AFE93F9DD1D9}"/>
                  </a:ext>
                </a:extLst>
              </p:cNvPr>
              <p:cNvSpPr/>
              <p:nvPr/>
            </p:nvSpPr>
            <p:spPr>
              <a:xfrm>
                <a:off x="6383611" y="3425826"/>
                <a:ext cx="37205" cy="149226"/>
              </a:xfrm>
              <a:custGeom>
                <a:avLst/>
                <a:gdLst>
                  <a:gd name="csX0" fmla="*/ 8155 w 30106"/>
                  <a:gd name="csY0" fmla="*/ 120754 h 120754"/>
                  <a:gd name="csX1" fmla="*/ 5133 w 30106"/>
                  <a:gd name="csY1" fmla="*/ 86999 h 120754"/>
                  <a:gd name="csX2" fmla="*/ 82 w 30106"/>
                  <a:gd name="csY2" fmla="*/ 68504 h 120754"/>
                  <a:gd name="csX3" fmla="*/ 2859 w 30106"/>
                  <a:gd name="csY3" fmla="*/ 66108 h 120754"/>
                  <a:gd name="csX4" fmla="*/ 9111 w 30106"/>
                  <a:gd name="csY4" fmla="*/ 52490 h 120754"/>
                  <a:gd name="csX5" fmla="*/ 8700 w 30106"/>
                  <a:gd name="csY5" fmla="*/ 44548 h 120754"/>
                  <a:gd name="csX6" fmla="*/ 5096 w 30106"/>
                  <a:gd name="csY6" fmla="*/ 31967 h 120754"/>
                  <a:gd name="csX7" fmla="*/ 17767 w 30106"/>
                  <a:gd name="csY7" fmla="*/ 20200 h 120754"/>
                  <a:gd name="csX8" fmla="*/ 24932 w 30106"/>
                  <a:gd name="csY8" fmla="*/ 1 h 120754"/>
                  <a:gd name="csX9" fmla="*/ 30106 w 30106"/>
                  <a:gd name="csY9" fmla="*/ 1000 h 120754"/>
                  <a:gd name="csX10" fmla="*/ 13629 w 30106"/>
                  <a:gd name="csY10" fmla="*/ 62437 h 120754"/>
                  <a:gd name="csX11" fmla="*/ 8161 w 30106"/>
                  <a:gd name="csY11" fmla="*/ 120748 h 1207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0106" h="120754">
                    <a:moveTo>
                      <a:pt x="8155" y="120754"/>
                    </a:moveTo>
                    <a:cubicBezTo>
                      <a:pt x="-2934" y="111721"/>
                      <a:pt x="6751" y="99525"/>
                      <a:pt x="5133" y="86999"/>
                    </a:cubicBezTo>
                    <a:cubicBezTo>
                      <a:pt x="4728" y="83868"/>
                      <a:pt x="-727" y="70079"/>
                      <a:pt x="82" y="68504"/>
                    </a:cubicBezTo>
                    <a:cubicBezTo>
                      <a:pt x="468" y="67750"/>
                      <a:pt x="2166" y="66751"/>
                      <a:pt x="2859" y="66108"/>
                    </a:cubicBezTo>
                    <a:cubicBezTo>
                      <a:pt x="7002" y="62241"/>
                      <a:pt x="8645" y="58171"/>
                      <a:pt x="9111" y="52490"/>
                    </a:cubicBezTo>
                    <a:cubicBezTo>
                      <a:pt x="9320" y="49953"/>
                      <a:pt x="9240" y="47036"/>
                      <a:pt x="8700" y="44548"/>
                    </a:cubicBezTo>
                    <a:cubicBezTo>
                      <a:pt x="8149" y="42011"/>
                      <a:pt x="3251" y="34669"/>
                      <a:pt x="5096" y="31967"/>
                    </a:cubicBezTo>
                    <a:cubicBezTo>
                      <a:pt x="7560" y="28357"/>
                      <a:pt x="14346" y="26923"/>
                      <a:pt x="17767" y="20200"/>
                    </a:cubicBezTo>
                    <a:cubicBezTo>
                      <a:pt x="20586" y="14654"/>
                      <a:pt x="16210" y="1"/>
                      <a:pt x="24932" y="1"/>
                    </a:cubicBezTo>
                    <a:cubicBezTo>
                      <a:pt x="26814" y="1"/>
                      <a:pt x="28635" y="-73"/>
                      <a:pt x="30106" y="1000"/>
                    </a:cubicBezTo>
                    <a:cubicBezTo>
                      <a:pt x="30106" y="1000"/>
                      <a:pt x="15701" y="40270"/>
                      <a:pt x="13629" y="62437"/>
                    </a:cubicBezTo>
                    <a:cubicBezTo>
                      <a:pt x="11557" y="84603"/>
                      <a:pt x="11355" y="119504"/>
                      <a:pt x="8161" y="120748"/>
                    </a:cubicBezTo>
                    <a:close/>
                  </a:path>
                </a:pathLst>
              </a:custGeom>
              <a:grpFill/>
              <a:ln w="612" cap="flat">
                <a:noFill/>
                <a:prstDash val="solid"/>
                <a:miter/>
              </a:ln>
            </p:spPr>
            <p:txBody>
              <a:bodyPr/>
              <a:lstStyle/>
              <a:p>
                <a:endParaRPr lang="en-US"/>
              </a:p>
            </p:txBody>
          </p:sp>
        </p:grpSp>
        <p:sp>
          <p:nvSpPr>
            <p:cNvPr id="945" name="Freeform 837">
              <a:extLst>
                <a:ext uri="{FF2B5EF4-FFF2-40B4-BE49-F238E27FC236}">
                  <a16:creationId xmlns:a16="http://schemas.microsoft.com/office/drawing/2014/main" id="{3CA9C582-3395-4B9F-0A4C-A4AF32695C8F}"/>
                </a:ext>
              </a:extLst>
            </p:cNvPr>
            <p:cNvSpPr/>
            <p:nvPr/>
          </p:nvSpPr>
          <p:spPr>
            <a:xfrm>
              <a:off x="9095442" y="2730252"/>
              <a:ext cx="70083" cy="168543"/>
            </a:xfrm>
            <a:custGeom>
              <a:avLst/>
              <a:gdLst>
                <a:gd name="csX0" fmla="*/ 77727 w 124560"/>
                <a:gd name="csY0" fmla="*/ 0 h 299556"/>
                <a:gd name="csX1" fmla="*/ 51448 w 124560"/>
                <a:gd name="csY1" fmla="*/ 9088 h 299556"/>
                <a:gd name="csX2" fmla="*/ 24992 w 124560"/>
                <a:gd name="csY2" fmla="*/ 33792 h 299556"/>
                <a:gd name="csX3" fmla="*/ 28988 w 124560"/>
                <a:gd name="csY3" fmla="*/ 37230 h 299556"/>
                <a:gd name="csX4" fmla="*/ 54470 w 124560"/>
                <a:gd name="csY4" fmla="*/ 13403 h 299556"/>
                <a:gd name="csX5" fmla="*/ 74117 w 124560"/>
                <a:gd name="csY5" fmla="*/ 5368 h 299556"/>
                <a:gd name="csX6" fmla="*/ 77734 w 124560"/>
                <a:gd name="csY6" fmla="*/ 0 h 299556"/>
                <a:gd name="csX7" fmla="*/ 46256 w 124560"/>
                <a:gd name="csY7" fmla="*/ 138538 h 299556"/>
                <a:gd name="csX8" fmla="*/ 16802 w 124560"/>
                <a:gd name="csY8" fmla="*/ 141332 h 299556"/>
                <a:gd name="csX9" fmla="*/ 6902 w 124560"/>
                <a:gd name="csY9" fmla="*/ 138728 h 299556"/>
                <a:gd name="csX10" fmla="*/ 0 w 124560"/>
                <a:gd name="csY10" fmla="*/ 148306 h 299556"/>
                <a:gd name="csX11" fmla="*/ 2955 w 124560"/>
                <a:gd name="csY11" fmla="*/ 150574 h 299556"/>
                <a:gd name="csX12" fmla="*/ 27241 w 124560"/>
                <a:gd name="csY12" fmla="*/ 147871 h 299556"/>
                <a:gd name="csX13" fmla="*/ 51841 w 124560"/>
                <a:gd name="csY13" fmla="*/ 148748 h 299556"/>
                <a:gd name="csX14" fmla="*/ 46256 w 124560"/>
                <a:gd name="csY14" fmla="*/ 138538 h 299556"/>
                <a:gd name="csX15" fmla="*/ 110694 w 124560"/>
                <a:gd name="csY15" fmla="*/ 239558 h 299556"/>
                <a:gd name="csX16" fmla="*/ 108518 w 124560"/>
                <a:gd name="csY16" fmla="*/ 243161 h 299556"/>
                <a:gd name="csX17" fmla="*/ 114801 w 124560"/>
                <a:gd name="csY17" fmla="*/ 258065 h 299556"/>
                <a:gd name="csX18" fmla="*/ 118896 w 124560"/>
                <a:gd name="csY18" fmla="*/ 285778 h 299556"/>
                <a:gd name="csX19" fmla="*/ 104331 w 124560"/>
                <a:gd name="csY19" fmla="*/ 294265 h 299556"/>
                <a:gd name="csX20" fmla="*/ 90036 w 124560"/>
                <a:gd name="csY20" fmla="*/ 291391 h 299556"/>
                <a:gd name="csX21" fmla="*/ 89141 w 124560"/>
                <a:gd name="csY21" fmla="*/ 297023 h 299556"/>
                <a:gd name="csX22" fmla="*/ 104068 w 124560"/>
                <a:gd name="csY22" fmla="*/ 299530 h 299556"/>
                <a:gd name="csX23" fmla="*/ 124088 w 124560"/>
                <a:gd name="csY23" fmla="*/ 286629 h 299556"/>
                <a:gd name="csX24" fmla="*/ 119772 w 124560"/>
                <a:gd name="csY24" fmla="*/ 256349 h 299556"/>
                <a:gd name="csX25" fmla="*/ 113177 w 124560"/>
                <a:gd name="csY25" fmla="*/ 240716 h 299556"/>
                <a:gd name="csX26" fmla="*/ 110688 w 124560"/>
                <a:gd name="csY26" fmla="*/ 239558 h 299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24560" h="299556">
                  <a:moveTo>
                    <a:pt x="77727" y="0"/>
                  </a:moveTo>
                  <a:cubicBezTo>
                    <a:pt x="67754" y="-18"/>
                    <a:pt x="58007" y="4560"/>
                    <a:pt x="51448" y="9088"/>
                  </a:cubicBezTo>
                  <a:cubicBezTo>
                    <a:pt x="38214" y="18348"/>
                    <a:pt x="24992" y="33792"/>
                    <a:pt x="24992" y="33792"/>
                  </a:cubicBezTo>
                  <a:cubicBezTo>
                    <a:pt x="23625" y="37831"/>
                    <a:pt x="26389" y="38094"/>
                    <a:pt x="28988" y="37230"/>
                  </a:cubicBezTo>
                  <a:cubicBezTo>
                    <a:pt x="28988" y="37230"/>
                    <a:pt x="42155" y="22019"/>
                    <a:pt x="54470" y="13403"/>
                  </a:cubicBezTo>
                  <a:cubicBezTo>
                    <a:pt x="60557" y="9493"/>
                    <a:pt x="66871" y="5871"/>
                    <a:pt x="74117" y="5368"/>
                  </a:cubicBezTo>
                  <a:cubicBezTo>
                    <a:pt x="78248" y="4051"/>
                    <a:pt x="80375" y="1275"/>
                    <a:pt x="77734" y="0"/>
                  </a:cubicBezTo>
                  <a:close/>
                  <a:moveTo>
                    <a:pt x="46256" y="138538"/>
                  </a:moveTo>
                  <a:cubicBezTo>
                    <a:pt x="33414" y="142264"/>
                    <a:pt x="23484" y="142239"/>
                    <a:pt x="16802" y="141332"/>
                  </a:cubicBezTo>
                  <a:cubicBezTo>
                    <a:pt x="10120" y="140425"/>
                    <a:pt x="6902" y="138728"/>
                    <a:pt x="6902" y="138728"/>
                  </a:cubicBezTo>
                  <a:cubicBezTo>
                    <a:pt x="705" y="140027"/>
                    <a:pt x="625" y="146014"/>
                    <a:pt x="0" y="148306"/>
                  </a:cubicBezTo>
                  <a:cubicBezTo>
                    <a:pt x="190" y="149753"/>
                    <a:pt x="1514" y="150764"/>
                    <a:pt x="2955" y="150574"/>
                  </a:cubicBezTo>
                  <a:cubicBezTo>
                    <a:pt x="2955" y="150574"/>
                    <a:pt x="14356" y="149072"/>
                    <a:pt x="27241" y="147871"/>
                  </a:cubicBezTo>
                  <a:cubicBezTo>
                    <a:pt x="39753" y="146707"/>
                    <a:pt x="51841" y="148748"/>
                    <a:pt x="51841" y="148748"/>
                  </a:cubicBezTo>
                  <a:cubicBezTo>
                    <a:pt x="52086" y="138826"/>
                    <a:pt x="49383" y="140076"/>
                    <a:pt x="46256" y="138538"/>
                  </a:cubicBezTo>
                  <a:close/>
                  <a:moveTo>
                    <a:pt x="110694" y="239558"/>
                  </a:moveTo>
                  <a:cubicBezTo>
                    <a:pt x="109523" y="239803"/>
                    <a:pt x="108726" y="241329"/>
                    <a:pt x="108518" y="243161"/>
                  </a:cubicBezTo>
                  <a:cubicBezTo>
                    <a:pt x="108518" y="243161"/>
                    <a:pt x="111834" y="249485"/>
                    <a:pt x="114801" y="258065"/>
                  </a:cubicBezTo>
                  <a:cubicBezTo>
                    <a:pt x="117768" y="266645"/>
                    <a:pt x="120251" y="277449"/>
                    <a:pt x="118896" y="285778"/>
                  </a:cubicBezTo>
                  <a:cubicBezTo>
                    <a:pt x="117167" y="293144"/>
                    <a:pt x="110522" y="294529"/>
                    <a:pt x="104331" y="294265"/>
                  </a:cubicBezTo>
                  <a:cubicBezTo>
                    <a:pt x="97141" y="293922"/>
                    <a:pt x="90036" y="291391"/>
                    <a:pt x="90036" y="291391"/>
                  </a:cubicBezTo>
                  <a:cubicBezTo>
                    <a:pt x="85776" y="291551"/>
                    <a:pt x="87419" y="294903"/>
                    <a:pt x="89141" y="297023"/>
                  </a:cubicBezTo>
                  <a:cubicBezTo>
                    <a:pt x="89141" y="297023"/>
                    <a:pt x="95829" y="299137"/>
                    <a:pt x="104068" y="299530"/>
                  </a:cubicBezTo>
                  <a:cubicBezTo>
                    <a:pt x="113612" y="299952"/>
                    <a:pt x="122506" y="295387"/>
                    <a:pt x="124088" y="286629"/>
                  </a:cubicBezTo>
                  <a:cubicBezTo>
                    <a:pt x="125712" y="276652"/>
                    <a:pt x="122874" y="265327"/>
                    <a:pt x="119772" y="256349"/>
                  </a:cubicBezTo>
                  <a:cubicBezTo>
                    <a:pt x="116671" y="247377"/>
                    <a:pt x="113177" y="240716"/>
                    <a:pt x="113177" y="240716"/>
                  </a:cubicBezTo>
                  <a:cubicBezTo>
                    <a:pt x="112233" y="239723"/>
                    <a:pt x="111393" y="239410"/>
                    <a:pt x="110688" y="239558"/>
                  </a:cubicBezTo>
                  <a:close/>
                </a:path>
              </a:pathLst>
            </a:custGeom>
            <a:solidFill>
              <a:srgbClr val="898989"/>
            </a:solidFill>
            <a:ln w="3175" cap="flat">
              <a:noFill/>
              <a:prstDash val="solid"/>
              <a:miter/>
            </a:ln>
          </p:spPr>
          <p:txBody>
            <a:bodyPr/>
            <a:lstStyle/>
            <a:p>
              <a:endParaRPr lang="en-US"/>
            </a:p>
          </p:txBody>
        </p:sp>
        <p:sp>
          <p:nvSpPr>
            <p:cNvPr id="946" name="Freeform 838">
              <a:extLst>
                <a:ext uri="{FF2B5EF4-FFF2-40B4-BE49-F238E27FC236}">
                  <a16:creationId xmlns:a16="http://schemas.microsoft.com/office/drawing/2014/main" id="{EF5A070C-C2DA-46D8-84D6-D1518A8AD5E4}"/>
                </a:ext>
              </a:extLst>
            </p:cNvPr>
            <p:cNvSpPr/>
            <p:nvPr/>
          </p:nvSpPr>
          <p:spPr>
            <a:xfrm>
              <a:off x="9147364" y="2898974"/>
              <a:ext cx="44556" cy="21156"/>
            </a:xfrm>
            <a:custGeom>
              <a:avLst/>
              <a:gdLst>
                <a:gd name="csX0" fmla="*/ 12399 w 79192"/>
                <a:gd name="csY0" fmla="*/ 184 h 37601"/>
                <a:gd name="csX1" fmla="*/ 1751 w 79192"/>
                <a:gd name="csY1" fmla="*/ 1851 h 37601"/>
                <a:gd name="csX2" fmla="*/ 3407 w 79192"/>
                <a:gd name="csY2" fmla="*/ 7115 h 37601"/>
                <a:gd name="csX3" fmla="*/ 39162 w 79192"/>
                <a:gd name="csY3" fmla="*/ 8242 h 37601"/>
                <a:gd name="csX4" fmla="*/ 75727 w 79192"/>
                <a:gd name="csY4" fmla="*/ 35808 h 37601"/>
                <a:gd name="csX5" fmla="*/ 78504 w 79192"/>
                <a:gd name="csY5" fmla="*/ 34815 h 37601"/>
                <a:gd name="csX6" fmla="*/ 40505 w 79192"/>
                <a:gd name="csY6" fmla="*/ 2886 h 37601"/>
                <a:gd name="csX7" fmla="*/ 12393 w 79192"/>
                <a:gd name="csY7" fmla="*/ 184 h 37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192" h="37601">
                  <a:moveTo>
                    <a:pt x="12399" y="184"/>
                  </a:moveTo>
                  <a:cubicBezTo>
                    <a:pt x="5626" y="656"/>
                    <a:pt x="1751" y="1851"/>
                    <a:pt x="1751" y="1851"/>
                  </a:cubicBezTo>
                  <a:cubicBezTo>
                    <a:pt x="-1792" y="4633"/>
                    <a:pt x="703" y="6465"/>
                    <a:pt x="3407" y="7115"/>
                  </a:cubicBezTo>
                  <a:cubicBezTo>
                    <a:pt x="3407" y="7115"/>
                    <a:pt x="17095" y="2727"/>
                    <a:pt x="39162" y="8242"/>
                  </a:cubicBezTo>
                  <a:cubicBezTo>
                    <a:pt x="60421" y="13556"/>
                    <a:pt x="73563" y="33228"/>
                    <a:pt x="75727" y="35808"/>
                  </a:cubicBezTo>
                  <a:cubicBezTo>
                    <a:pt x="78627" y="39270"/>
                    <a:pt x="80178" y="37040"/>
                    <a:pt x="78504" y="34815"/>
                  </a:cubicBezTo>
                  <a:cubicBezTo>
                    <a:pt x="76543" y="32211"/>
                    <a:pt x="64601" y="8911"/>
                    <a:pt x="40505" y="2886"/>
                  </a:cubicBezTo>
                  <a:cubicBezTo>
                    <a:pt x="28864" y="-25"/>
                    <a:pt x="19173" y="-282"/>
                    <a:pt x="12393" y="184"/>
                  </a:cubicBezTo>
                  <a:close/>
                </a:path>
              </a:pathLst>
            </a:custGeom>
            <a:solidFill>
              <a:srgbClr val="A25C5C"/>
            </a:solidFill>
            <a:ln w="3175" cap="flat">
              <a:noFill/>
              <a:prstDash val="solid"/>
              <a:miter/>
            </a:ln>
          </p:spPr>
          <p:txBody>
            <a:bodyPr/>
            <a:lstStyle/>
            <a:p>
              <a:endParaRPr lang="en-US"/>
            </a:p>
          </p:txBody>
        </p:sp>
        <p:sp>
          <p:nvSpPr>
            <p:cNvPr id="947" name="Freeform 839">
              <a:extLst>
                <a:ext uri="{FF2B5EF4-FFF2-40B4-BE49-F238E27FC236}">
                  <a16:creationId xmlns:a16="http://schemas.microsoft.com/office/drawing/2014/main" id="{260DAB33-D2C4-C067-FE36-3A0BA83BBBE9}"/>
                </a:ext>
              </a:extLst>
            </p:cNvPr>
            <p:cNvSpPr/>
            <p:nvPr/>
          </p:nvSpPr>
          <p:spPr>
            <a:xfrm>
              <a:off x="8899755" y="2597643"/>
              <a:ext cx="145088" cy="204448"/>
            </a:xfrm>
            <a:custGeom>
              <a:avLst/>
              <a:gdLst>
                <a:gd name="csX0" fmla="*/ 9722 w 257869"/>
                <a:gd name="csY0" fmla="*/ 11 h 363369"/>
                <a:gd name="csX1" fmla="*/ 2722 w 257869"/>
                <a:gd name="csY1" fmla="*/ 10062 h 363369"/>
                <a:gd name="csX2" fmla="*/ 70310 w 257869"/>
                <a:gd name="csY2" fmla="*/ 20584 h 363369"/>
                <a:gd name="csX3" fmla="*/ 131855 w 257869"/>
                <a:gd name="csY3" fmla="*/ 43682 h 363369"/>
                <a:gd name="csX4" fmla="*/ 157852 w 257869"/>
                <a:gd name="csY4" fmla="*/ 70199 h 363369"/>
                <a:gd name="csX5" fmla="*/ 156656 w 257869"/>
                <a:gd name="csY5" fmla="*/ 89920 h 363369"/>
                <a:gd name="csX6" fmla="*/ 147180 w 257869"/>
                <a:gd name="csY6" fmla="*/ 120862 h 363369"/>
                <a:gd name="csX7" fmla="*/ 116861 w 257869"/>
                <a:gd name="csY7" fmla="*/ 191583 h 363369"/>
                <a:gd name="csX8" fmla="*/ 94303 w 257869"/>
                <a:gd name="csY8" fmla="*/ 248185 h 363369"/>
                <a:gd name="csX9" fmla="*/ 110811 w 257869"/>
                <a:gd name="csY9" fmla="*/ 306655 h 363369"/>
                <a:gd name="csX10" fmla="*/ 174507 w 257869"/>
                <a:gd name="csY10" fmla="*/ 354573 h 363369"/>
                <a:gd name="csX11" fmla="*/ 252957 w 257869"/>
                <a:gd name="csY11" fmla="*/ 341507 h 363369"/>
                <a:gd name="csX12" fmla="*/ 257831 w 257869"/>
                <a:gd name="csY12" fmla="*/ 315382 h 363369"/>
                <a:gd name="csX13" fmla="*/ 249525 w 257869"/>
                <a:gd name="csY13" fmla="*/ 255380 h 363369"/>
                <a:gd name="csX14" fmla="*/ 234715 w 257869"/>
                <a:gd name="csY14" fmla="*/ 186773 h 363369"/>
                <a:gd name="csX15" fmla="*/ 237921 w 257869"/>
                <a:gd name="csY15" fmla="*/ 123258 h 363369"/>
                <a:gd name="csX16" fmla="*/ 230583 w 257869"/>
                <a:gd name="csY16" fmla="*/ 118895 h 363369"/>
                <a:gd name="csX17" fmla="*/ 227506 w 257869"/>
                <a:gd name="csY17" fmla="*/ 187808 h 363369"/>
                <a:gd name="csX18" fmla="*/ 242463 w 257869"/>
                <a:gd name="csY18" fmla="*/ 257157 h 363369"/>
                <a:gd name="csX19" fmla="*/ 250548 w 257869"/>
                <a:gd name="csY19" fmla="*/ 315199 h 363369"/>
                <a:gd name="csX20" fmla="*/ 246276 w 257869"/>
                <a:gd name="csY20" fmla="*/ 338615 h 363369"/>
                <a:gd name="csX21" fmla="*/ 178669 w 257869"/>
                <a:gd name="csY21" fmla="*/ 343812 h 363369"/>
                <a:gd name="csX22" fmla="*/ 120282 w 257869"/>
                <a:gd name="csY22" fmla="*/ 300061 h 363369"/>
                <a:gd name="csX23" fmla="*/ 105674 w 257869"/>
                <a:gd name="csY23" fmla="*/ 250134 h 363369"/>
                <a:gd name="csX24" fmla="*/ 127343 w 257869"/>
                <a:gd name="csY24" fmla="*/ 196413 h 363369"/>
                <a:gd name="csX25" fmla="*/ 158011 w 257869"/>
                <a:gd name="csY25" fmla="*/ 124839 h 363369"/>
                <a:gd name="csX26" fmla="*/ 167936 w 257869"/>
                <a:gd name="csY26" fmla="*/ 92347 h 363369"/>
                <a:gd name="csX27" fmla="*/ 168984 w 257869"/>
                <a:gd name="csY27" fmla="*/ 67172 h 363369"/>
                <a:gd name="csX28" fmla="*/ 137629 w 257869"/>
                <a:gd name="csY28" fmla="*/ 33686 h 363369"/>
                <a:gd name="csX29" fmla="*/ 73155 w 257869"/>
                <a:gd name="csY29" fmla="*/ 9400 h 363369"/>
                <a:gd name="csX30" fmla="*/ 9722 w 257869"/>
                <a:gd name="csY30" fmla="*/ 11 h 363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57869" h="363369">
                  <a:moveTo>
                    <a:pt x="9722" y="11"/>
                  </a:moveTo>
                  <a:cubicBezTo>
                    <a:pt x="1539" y="1126"/>
                    <a:pt x="-3365" y="10025"/>
                    <a:pt x="2722" y="10062"/>
                  </a:cubicBezTo>
                  <a:cubicBezTo>
                    <a:pt x="2722" y="10062"/>
                    <a:pt x="31747" y="10785"/>
                    <a:pt x="70310" y="20584"/>
                  </a:cubicBezTo>
                  <a:cubicBezTo>
                    <a:pt x="95780" y="27055"/>
                    <a:pt x="116812" y="34992"/>
                    <a:pt x="131855" y="43682"/>
                  </a:cubicBezTo>
                  <a:cubicBezTo>
                    <a:pt x="146898" y="52372"/>
                    <a:pt x="155559" y="61760"/>
                    <a:pt x="157852" y="70199"/>
                  </a:cubicBezTo>
                  <a:cubicBezTo>
                    <a:pt x="158845" y="73858"/>
                    <a:pt x="158575" y="81040"/>
                    <a:pt x="156656" y="89920"/>
                  </a:cubicBezTo>
                  <a:cubicBezTo>
                    <a:pt x="154744" y="98806"/>
                    <a:pt x="151385" y="109457"/>
                    <a:pt x="147180" y="120862"/>
                  </a:cubicBezTo>
                  <a:cubicBezTo>
                    <a:pt x="138775" y="143672"/>
                    <a:pt x="127037" y="169521"/>
                    <a:pt x="116861" y="191583"/>
                  </a:cubicBezTo>
                  <a:cubicBezTo>
                    <a:pt x="106759" y="213480"/>
                    <a:pt x="97368" y="230327"/>
                    <a:pt x="94303" y="248185"/>
                  </a:cubicBezTo>
                  <a:cubicBezTo>
                    <a:pt x="91238" y="266043"/>
                    <a:pt x="95339" y="284428"/>
                    <a:pt x="110811" y="306655"/>
                  </a:cubicBezTo>
                  <a:cubicBezTo>
                    <a:pt x="126595" y="329330"/>
                    <a:pt x="150747" y="345387"/>
                    <a:pt x="174507" y="354573"/>
                  </a:cubicBezTo>
                  <a:cubicBezTo>
                    <a:pt x="205543" y="363177"/>
                    <a:pt x="238693" y="373743"/>
                    <a:pt x="252957" y="341507"/>
                  </a:cubicBezTo>
                  <a:cubicBezTo>
                    <a:pt x="256274" y="334025"/>
                    <a:pt x="257586" y="325028"/>
                    <a:pt x="257831" y="315382"/>
                  </a:cubicBezTo>
                  <a:cubicBezTo>
                    <a:pt x="258315" y="296078"/>
                    <a:pt x="254202" y="273912"/>
                    <a:pt x="249525" y="255380"/>
                  </a:cubicBezTo>
                  <a:cubicBezTo>
                    <a:pt x="244890" y="237001"/>
                    <a:pt x="238270" y="211525"/>
                    <a:pt x="234715" y="186773"/>
                  </a:cubicBezTo>
                  <a:cubicBezTo>
                    <a:pt x="231160" y="162026"/>
                    <a:pt x="230920" y="138009"/>
                    <a:pt x="237921" y="123258"/>
                  </a:cubicBezTo>
                  <a:cubicBezTo>
                    <a:pt x="236756" y="119195"/>
                    <a:pt x="231012" y="118166"/>
                    <a:pt x="230583" y="118895"/>
                  </a:cubicBezTo>
                  <a:cubicBezTo>
                    <a:pt x="222302" y="136342"/>
                    <a:pt x="223871" y="162492"/>
                    <a:pt x="227506" y="187808"/>
                  </a:cubicBezTo>
                  <a:cubicBezTo>
                    <a:pt x="231141" y="213118"/>
                    <a:pt x="237841" y="238833"/>
                    <a:pt x="242463" y="257157"/>
                  </a:cubicBezTo>
                  <a:cubicBezTo>
                    <a:pt x="247042" y="275334"/>
                    <a:pt x="251002" y="297083"/>
                    <a:pt x="250548" y="315199"/>
                  </a:cubicBezTo>
                  <a:cubicBezTo>
                    <a:pt x="250322" y="324256"/>
                    <a:pt x="249267" y="332517"/>
                    <a:pt x="246276" y="338615"/>
                  </a:cubicBezTo>
                  <a:cubicBezTo>
                    <a:pt x="235076" y="361443"/>
                    <a:pt x="194055" y="349585"/>
                    <a:pt x="178669" y="343812"/>
                  </a:cubicBezTo>
                  <a:cubicBezTo>
                    <a:pt x="156699" y="335312"/>
                    <a:pt x="134356" y="320273"/>
                    <a:pt x="120282" y="300061"/>
                  </a:cubicBezTo>
                  <a:cubicBezTo>
                    <a:pt x="105895" y="279403"/>
                    <a:pt x="103093" y="265197"/>
                    <a:pt x="105674" y="250134"/>
                  </a:cubicBezTo>
                  <a:cubicBezTo>
                    <a:pt x="108261" y="235076"/>
                    <a:pt x="117069" y="218689"/>
                    <a:pt x="127343" y="196413"/>
                  </a:cubicBezTo>
                  <a:cubicBezTo>
                    <a:pt x="137543" y="174308"/>
                    <a:pt x="149386" y="148268"/>
                    <a:pt x="158011" y="124839"/>
                  </a:cubicBezTo>
                  <a:cubicBezTo>
                    <a:pt x="162327" y="113128"/>
                    <a:pt x="165839" y="102079"/>
                    <a:pt x="167936" y="92347"/>
                  </a:cubicBezTo>
                  <a:cubicBezTo>
                    <a:pt x="170038" y="82615"/>
                    <a:pt x="170921" y="74274"/>
                    <a:pt x="168984" y="67172"/>
                  </a:cubicBezTo>
                  <a:cubicBezTo>
                    <a:pt x="165422" y="54082"/>
                    <a:pt x="154057" y="43179"/>
                    <a:pt x="137629" y="33686"/>
                  </a:cubicBezTo>
                  <a:cubicBezTo>
                    <a:pt x="121201" y="24194"/>
                    <a:pt x="99323" y="16049"/>
                    <a:pt x="73155" y="9400"/>
                  </a:cubicBezTo>
                  <a:cubicBezTo>
                    <a:pt x="33384" y="-706"/>
                    <a:pt x="9722" y="11"/>
                    <a:pt x="9722" y="11"/>
                  </a:cubicBezTo>
                  <a:close/>
                </a:path>
              </a:pathLst>
            </a:custGeom>
            <a:solidFill>
              <a:schemeClr val="accent4">
                <a:lumMod val="75000"/>
              </a:schemeClr>
            </a:solidFill>
            <a:ln w="3175" cap="flat">
              <a:noFill/>
              <a:prstDash val="solid"/>
              <a:miter/>
            </a:ln>
          </p:spPr>
          <p:txBody>
            <a:bodyPr/>
            <a:lstStyle/>
            <a:p>
              <a:endParaRPr lang="en-US"/>
            </a:p>
          </p:txBody>
        </p:sp>
        <p:sp>
          <p:nvSpPr>
            <p:cNvPr id="948" name="Freeform 840">
              <a:extLst>
                <a:ext uri="{FF2B5EF4-FFF2-40B4-BE49-F238E27FC236}">
                  <a16:creationId xmlns:a16="http://schemas.microsoft.com/office/drawing/2014/main" id="{1F23ED0D-FCB8-1059-2E6B-8C969B390B72}"/>
                </a:ext>
              </a:extLst>
            </p:cNvPr>
            <p:cNvSpPr/>
            <p:nvPr/>
          </p:nvSpPr>
          <p:spPr>
            <a:xfrm>
              <a:off x="8988394" y="2571743"/>
              <a:ext cx="679082" cy="248530"/>
            </a:xfrm>
            <a:custGeom>
              <a:avLst/>
              <a:gdLst>
                <a:gd name="csX0" fmla="*/ 463948 w 1206948"/>
                <a:gd name="csY0" fmla="*/ 93 h 441719"/>
                <a:gd name="csX1" fmla="*/ 334190 w 1206948"/>
                <a:gd name="csY1" fmla="*/ 1937 h 441719"/>
                <a:gd name="csX2" fmla="*/ 1470 w 1206948"/>
                <a:gd name="csY2" fmla="*/ 101511 h 441719"/>
                <a:gd name="csX3" fmla="*/ 906 w 1206948"/>
                <a:gd name="csY3" fmla="*/ 107155 h 441719"/>
                <a:gd name="csX4" fmla="*/ 6558 w 1206948"/>
                <a:gd name="csY4" fmla="*/ 107719 h 441719"/>
                <a:gd name="csX5" fmla="*/ 334441 w 1206948"/>
                <a:gd name="csY5" fmla="*/ 9965 h 441719"/>
                <a:gd name="csX6" fmla="*/ 863986 w 1206948"/>
                <a:gd name="csY6" fmla="*/ 69435 h 441719"/>
                <a:gd name="csX7" fmla="*/ 1152135 w 1206948"/>
                <a:gd name="csY7" fmla="*/ 284325 h 441719"/>
                <a:gd name="csX8" fmla="*/ 1192666 w 1206948"/>
                <a:gd name="csY8" fmla="*/ 378237 h 441719"/>
                <a:gd name="csX9" fmla="*/ 1198919 w 1206948"/>
                <a:gd name="csY9" fmla="*/ 416765 h 441719"/>
                <a:gd name="csX10" fmla="*/ 1197325 w 1206948"/>
                <a:gd name="csY10" fmla="*/ 428605 h 441719"/>
                <a:gd name="csX11" fmla="*/ 1188725 w 1206948"/>
                <a:gd name="csY11" fmla="*/ 432497 h 441719"/>
                <a:gd name="csX12" fmla="*/ 1180339 w 1206948"/>
                <a:gd name="csY12" fmla="*/ 423010 h 441719"/>
                <a:gd name="csX13" fmla="*/ 1156144 w 1206948"/>
                <a:gd name="csY13" fmla="*/ 380590 h 441719"/>
                <a:gd name="csX14" fmla="*/ 1057618 w 1206948"/>
                <a:gd name="csY14" fmla="*/ 252182 h 441719"/>
                <a:gd name="csX15" fmla="*/ 772485 w 1206948"/>
                <a:gd name="csY15" fmla="*/ 137129 h 441719"/>
                <a:gd name="csX16" fmla="*/ 383854 w 1206948"/>
                <a:gd name="csY16" fmla="*/ 147951 h 441719"/>
                <a:gd name="csX17" fmla="*/ 286339 w 1206948"/>
                <a:gd name="csY17" fmla="*/ 199000 h 441719"/>
                <a:gd name="csX18" fmla="*/ 251178 w 1206948"/>
                <a:gd name="csY18" fmla="*/ 251576 h 441719"/>
                <a:gd name="csX19" fmla="*/ 232543 w 1206948"/>
                <a:gd name="csY19" fmla="*/ 284889 h 441719"/>
                <a:gd name="csX20" fmla="*/ 216183 w 1206948"/>
                <a:gd name="csY20" fmla="*/ 295859 h 441719"/>
                <a:gd name="csX21" fmla="*/ 218892 w 1206948"/>
                <a:gd name="csY21" fmla="*/ 303415 h 441719"/>
                <a:gd name="csX22" fmla="*/ 238569 w 1206948"/>
                <a:gd name="csY22" fmla="*/ 290190 h 441719"/>
                <a:gd name="csX23" fmla="*/ 258504 w 1206948"/>
                <a:gd name="csY23" fmla="*/ 254854 h 441719"/>
                <a:gd name="csX24" fmla="*/ 291752 w 1206948"/>
                <a:gd name="csY24" fmla="*/ 204933 h 441719"/>
                <a:gd name="csX25" fmla="*/ 386478 w 1206948"/>
                <a:gd name="csY25" fmla="*/ 155544 h 441719"/>
                <a:gd name="csX26" fmla="*/ 771357 w 1206948"/>
                <a:gd name="csY26" fmla="*/ 145077 h 441719"/>
                <a:gd name="csX27" fmla="*/ 1052273 w 1206948"/>
                <a:gd name="csY27" fmla="*/ 258176 h 441719"/>
                <a:gd name="csX28" fmla="*/ 1149119 w 1206948"/>
                <a:gd name="csY28" fmla="*/ 384494 h 441719"/>
                <a:gd name="csX29" fmla="*/ 1173706 w 1206948"/>
                <a:gd name="csY29" fmla="*/ 427539 h 441719"/>
                <a:gd name="csX30" fmla="*/ 1184201 w 1206948"/>
                <a:gd name="csY30" fmla="*/ 439134 h 441719"/>
                <a:gd name="csX31" fmla="*/ 1204877 w 1206948"/>
                <a:gd name="csY31" fmla="*/ 431326 h 441719"/>
                <a:gd name="csX32" fmla="*/ 1206949 w 1206948"/>
                <a:gd name="csY32" fmla="*/ 416772 h 441719"/>
                <a:gd name="csX33" fmla="*/ 1200420 w 1206948"/>
                <a:gd name="csY33" fmla="*/ 376159 h 441719"/>
                <a:gd name="csX34" fmla="*/ 1158933 w 1206948"/>
                <a:gd name="csY34" fmla="*/ 280060 h 441719"/>
                <a:gd name="csX35" fmla="*/ 866689 w 1206948"/>
                <a:gd name="csY35" fmla="*/ 61872 h 441719"/>
                <a:gd name="csX36" fmla="*/ 463942 w 1206948"/>
                <a:gd name="csY36" fmla="*/ 93 h 441719"/>
                <a:gd name="csX37" fmla="*/ 77781 w 1206948"/>
                <a:gd name="csY37" fmla="*/ 162923 h 441719"/>
                <a:gd name="csX38" fmla="*/ 75385 w 1206948"/>
                <a:gd name="csY38" fmla="*/ 170583 h 441719"/>
                <a:gd name="csX39" fmla="*/ 87810 w 1206948"/>
                <a:gd name="csY39" fmla="*/ 182331 h 441719"/>
                <a:gd name="csX40" fmla="*/ 93039 w 1206948"/>
                <a:gd name="csY40" fmla="*/ 205012 h 441719"/>
                <a:gd name="csX41" fmla="*/ 97213 w 1206948"/>
                <a:gd name="csY41" fmla="*/ 257526 h 441719"/>
                <a:gd name="csX42" fmla="*/ 115774 w 1206948"/>
                <a:gd name="csY42" fmla="*/ 296147 h 441719"/>
                <a:gd name="csX43" fmla="*/ 120513 w 1206948"/>
                <a:gd name="csY43" fmla="*/ 289964 h 441719"/>
                <a:gd name="csX44" fmla="*/ 105066 w 1206948"/>
                <a:gd name="csY44" fmla="*/ 255872 h 441719"/>
                <a:gd name="csX45" fmla="*/ 101026 w 1206948"/>
                <a:gd name="csY45" fmla="*/ 204209 h 441719"/>
                <a:gd name="csX46" fmla="*/ 95080 w 1206948"/>
                <a:gd name="csY46" fmla="*/ 178924 h 441719"/>
                <a:gd name="csX47" fmla="*/ 77775 w 1206948"/>
                <a:gd name="csY47" fmla="*/ 162917 h 441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06948" h="441719">
                  <a:moveTo>
                    <a:pt x="463948" y="93"/>
                  </a:moveTo>
                  <a:cubicBezTo>
                    <a:pt x="419953" y="-300"/>
                    <a:pt x="376578" y="601"/>
                    <a:pt x="334190" y="1937"/>
                  </a:cubicBezTo>
                  <a:cubicBezTo>
                    <a:pt x="163894" y="7281"/>
                    <a:pt x="45434" y="65525"/>
                    <a:pt x="1470" y="101511"/>
                  </a:cubicBezTo>
                  <a:cubicBezTo>
                    <a:pt x="-240" y="102914"/>
                    <a:pt x="-498" y="105439"/>
                    <a:pt x="906" y="107155"/>
                  </a:cubicBezTo>
                  <a:cubicBezTo>
                    <a:pt x="2310" y="108871"/>
                    <a:pt x="4841" y="109122"/>
                    <a:pt x="6558" y="107719"/>
                  </a:cubicBezTo>
                  <a:cubicBezTo>
                    <a:pt x="48303" y="73553"/>
                    <a:pt x="165862" y="15260"/>
                    <a:pt x="334441" y="9965"/>
                  </a:cubicBezTo>
                  <a:cubicBezTo>
                    <a:pt x="503762" y="4652"/>
                    <a:pt x="687996" y="6282"/>
                    <a:pt x="863986" y="69435"/>
                  </a:cubicBezTo>
                  <a:cubicBezTo>
                    <a:pt x="1044960" y="134383"/>
                    <a:pt x="1111843" y="220045"/>
                    <a:pt x="1152135" y="284325"/>
                  </a:cubicBezTo>
                  <a:cubicBezTo>
                    <a:pt x="1169520" y="312056"/>
                    <a:pt x="1184624" y="348189"/>
                    <a:pt x="1192666" y="378237"/>
                  </a:cubicBezTo>
                  <a:cubicBezTo>
                    <a:pt x="1196687" y="393263"/>
                    <a:pt x="1198925" y="406807"/>
                    <a:pt x="1198919" y="416765"/>
                  </a:cubicBezTo>
                  <a:cubicBezTo>
                    <a:pt x="1198919" y="421748"/>
                    <a:pt x="1198330" y="425817"/>
                    <a:pt x="1197325" y="428605"/>
                  </a:cubicBezTo>
                  <a:cubicBezTo>
                    <a:pt x="1195547" y="433165"/>
                    <a:pt x="1191980" y="434679"/>
                    <a:pt x="1188725" y="432497"/>
                  </a:cubicBezTo>
                  <a:cubicBezTo>
                    <a:pt x="1186475" y="430965"/>
                    <a:pt x="1183551" y="427711"/>
                    <a:pt x="1180339" y="423010"/>
                  </a:cubicBezTo>
                  <a:cubicBezTo>
                    <a:pt x="1173915" y="413609"/>
                    <a:pt x="1166173" y="398644"/>
                    <a:pt x="1156144" y="380590"/>
                  </a:cubicBezTo>
                  <a:cubicBezTo>
                    <a:pt x="1136093" y="344488"/>
                    <a:pt x="1106676" y="295884"/>
                    <a:pt x="1057618" y="252182"/>
                  </a:cubicBezTo>
                  <a:cubicBezTo>
                    <a:pt x="983826" y="186443"/>
                    <a:pt x="868099" y="150666"/>
                    <a:pt x="772485" y="137129"/>
                  </a:cubicBezTo>
                  <a:cubicBezTo>
                    <a:pt x="676926" y="123597"/>
                    <a:pt x="483980" y="113381"/>
                    <a:pt x="383854" y="147951"/>
                  </a:cubicBezTo>
                  <a:cubicBezTo>
                    <a:pt x="334367" y="165043"/>
                    <a:pt x="305213" y="181780"/>
                    <a:pt x="286339" y="199000"/>
                  </a:cubicBezTo>
                  <a:cubicBezTo>
                    <a:pt x="267465" y="216221"/>
                    <a:pt x="259104" y="233852"/>
                    <a:pt x="251178" y="251576"/>
                  </a:cubicBezTo>
                  <a:cubicBezTo>
                    <a:pt x="243332" y="269115"/>
                    <a:pt x="237735" y="278982"/>
                    <a:pt x="232543" y="284889"/>
                  </a:cubicBezTo>
                  <a:cubicBezTo>
                    <a:pt x="227351" y="290791"/>
                    <a:pt x="223931" y="293083"/>
                    <a:pt x="216183" y="295859"/>
                  </a:cubicBezTo>
                  <a:cubicBezTo>
                    <a:pt x="215147" y="299591"/>
                    <a:pt x="215422" y="303238"/>
                    <a:pt x="218892" y="303415"/>
                  </a:cubicBezTo>
                  <a:cubicBezTo>
                    <a:pt x="227045" y="300492"/>
                    <a:pt x="232366" y="297238"/>
                    <a:pt x="238569" y="290190"/>
                  </a:cubicBezTo>
                  <a:cubicBezTo>
                    <a:pt x="244766" y="283143"/>
                    <a:pt x="250541" y="272657"/>
                    <a:pt x="258504" y="254854"/>
                  </a:cubicBezTo>
                  <a:cubicBezTo>
                    <a:pt x="266387" y="237235"/>
                    <a:pt x="274006" y="221118"/>
                    <a:pt x="291752" y="204933"/>
                  </a:cubicBezTo>
                  <a:cubicBezTo>
                    <a:pt x="309498" y="188748"/>
                    <a:pt x="337604" y="172422"/>
                    <a:pt x="386478" y="155544"/>
                  </a:cubicBezTo>
                  <a:cubicBezTo>
                    <a:pt x="483079" y="122188"/>
                    <a:pt x="676754" y="131681"/>
                    <a:pt x="771357" y="145077"/>
                  </a:cubicBezTo>
                  <a:cubicBezTo>
                    <a:pt x="865905" y="158468"/>
                    <a:pt x="980528" y="194263"/>
                    <a:pt x="1052273" y="258176"/>
                  </a:cubicBezTo>
                  <a:cubicBezTo>
                    <a:pt x="1100313" y="300976"/>
                    <a:pt x="1129197" y="348630"/>
                    <a:pt x="1149119" y="384494"/>
                  </a:cubicBezTo>
                  <a:cubicBezTo>
                    <a:pt x="1159080" y="402425"/>
                    <a:pt x="1166749" y="417366"/>
                    <a:pt x="1173706" y="427539"/>
                  </a:cubicBezTo>
                  <a:cubicBezTo>
                    <a:pt x="1177182" y="432626"/>
                    <a:pt x="1180284" y="436830"/>
                    <a:pt x="1184201" y="439134"/>
                  </a:cubicBezTo>
                  <a:cubicBezTo>
                    <a:pt x="1194916" y="445434"/>
                    <a:pt x="1202823" y="439207"/>
                    <a:pt x="1204877" y="431326"/>
                  </a:cubicBezTo>
                  <a:cubicBezTo>
                    <a:pt x="1205974" y="427104"/>
                    <a:pt x="1206943" y="422348"/>
                    <a:pt x="1206949" y="416772"/>
                  </a:cubicBezTo>
                  <a:cubicBezTo>
                    <a:pt x="1206949" y="405624"/>
                    <a:pt x="1204558" y="391615"/>
                    <a:pt x="1200420" y="376159"/>
                  </a:cubicBezTo>
                  <a:cubicBezTo>
                    <a:pt x="1192145" y="345241"/>
                    <a:pt x="1176869" y="308674"/>
                    <a:pt x="1158933" y="280060"/>
                  </a:cubicBezTo>
                  <a:cubicBezTo>
                    <a:pt x="1118212" y="215100"/>
                    <a:pt x="1049189" y="127366"/>
                    <a:pt x="866689" y="61872"/>
                  </a:cubicBezTo>
                  <a:cubicBezTo>
                    <a:pt x="733474" y="14065"/>
                    <a:pt x="595925" y="1263"/>
                    <a:pt x="463942" y="93"/>
                  </a:cubicBezTo>
                  <a:close/>
                  <a:moveTo>
                    <a:pt x="77781" y="162923"/>
                  </a:moveTo>
                  <a:cubicBezTo>
                    <a:pt x="71559" y="162892"/>
                    <a:pt x="72197" y="167948"/>
                    <a:pt x="75385" y="170583"/>
                  </a:cubicBezTo>
                  <a:cubicBezTo>
                    <a:pt x="81300" y="172434"/>
                    <a:pt x="85015" y="176356"/>
                    <a:pt x="87810" y="182331"/>
                  </a:cubicBezTo>
                  <a:cubicBezTo>
                    <a:pt x="90605" y="188313"/>
                    <a:pt x="92168" y="196279"/>
                    <a:pt x="93039" y="205012"/>
                  </a:cubicBezTo>
                  <a:cubicBezTo>
                    <a:pt x="94780" y="222447"/>
                    <a:pt x="93744" y="242622"/>
                    <a:pt x="97213" y="257526"/>
                  </a:cubicBezTo>
                  <a:cubicBezTo>
                    <a:pt x="102050" y="280814"/>
                    <a:pt x="115774" y="296147"/>
                    <a:pt x="115774" y="296147"/>
                  </a:cubicBezTo>
                  <a:cubicBezTo>
                    <a:pt x="121040" y="299450"/>
                    <a:pt x="121819" y="293886"/>
                    <a:pt x="120513" y="289964"/>
                  </a:cubicBezTo>
                  <a:cubicBezTo>
                    <a:pt x="120513" y="289964"/>
                    <a:pt x="109332" y="277204"/>
                    <a:pt x="105066" y="255872"/>
                  </a:cubicBezTo>
                  <a:cubicBezTo>
                    <a:pt x="101492" y="238007"/>
                    <a:pt x="102497" y="219831"/>
                    <a:pt x="101026" y="204209"/>
                  </a:cubicBezTo>
                  <a:cubicBezTo>
                    <a:pt x="100113" y="195042"/>
                    <a:pt x="98825" y="186149"/>
                    <a:pt x="95080" y="178924"/>
                  </a:cubicBezTo>
                  <a:cubicBezTo>
                    <a:pt x="89747" y="168628"/>
                    <a:pt x="84420" y="165123"/>
                    <a:pt x="77775" y="162917"/>
                  </a:cubicBezTo>
                  <a:close/>
                </a:path>
              </a:pathLst>
            </a:custGeom>
            <a:solidFill>
              <a:schemeClr val="accent4">
                <a:lumMod val="75000"/>
              </a:schemeClr>
            </a:solidFill>
            <a:ln w="3175" cap="flat">
              <a:noFill/>
              <a:prstDash val="solid"/>
              <a:miter/>
            </a:ln>
          </p:spPr>
          <p:txBody>
            <a:bodyPr/>
            <a:lstStyle/>
            <a:p>
              <a:endParaRPr lang="en-US"/>
            </a:p>
          </p:txBody>
        </p:sp>
        <p:sp>
          <p:nvSpPr>
            <p:cNvPr id="949" name="Freeform 841">
              <a:extLst>
                <a:ext uri="{FF2B5EF4-FFF2-40B4-BE49-F238E27FC236}">
                  <a16:creationId xmlns:a16="http://schemas.microsoft.com/office/drawing/2014/main" id="{17EB59D0-C691-A8A2-4469-3DE115FDDD51}"/>
                </a:ext>
              </a:extLst>
            </p:cNvPr>
            <p:cNvSpPr/>
            <p:nvPr/>
          </p:nvSpPr>
          <p:spPr>
            <a:xfrm>
              <a:off x="9007196" y="1887473"/>
              <a:ext cx="137069" cy="442821"/>
            </a:xfrm>
            <a:custGeom>
              <a:avLst/>
              <a:gdLst>
                <a:gd name="csX0" fmla="*/ 239315 w 243615"/>
                <a:gd name="csY0" fmla="*/ 2895 h 787036"/>
                <a:gd name="csX1" fmla="*/ 224805 w 243615"/>
                <a:gd name="csY1" fmla="*/ 160161 h 787036"/>
                <a:gd name="csX2" fmla="*/ 161832 w 243615"/>
                <a:gd name="csY2" fmla="*/ 379998 h 787036"/>
                <a:gd name="csX3" fmla="*/ 161869 w 243615"/>
                <a:gd name="csY3" fmla="*/ 480680 h 787036"/>
                <a:gd name="csX4" fmla="*/ 162844 w 243615"/>
                <a:gd name="csY4" fmla="*/ 552302 h 787036"/>
                <a:gd name="csX5" fmla="*/ 132415 w 243615"/>
                <a:gd name="csY5" fmla="*/ 611515 h 787036"/>
                <a:gd name="csX6" fmla="*/ 80746 w 243615"/>
                <a:gd name="csY6" fmla="*/ 675047 h 787036"/>
                <a:gd name="csX7" fmla="*/ 26613 w 243615"/>
                <a:gd name="csY7" fmla="*/ 740136 h 787036"/>
                <a:gd name="csX8" fmla="*/ 7309 w 243615"/>
                <a:gd name="csY8" fmla="*/ 766562 h 787036"/>
                <a:gd name="csX9" fmla="*/ 1823 w 243615"/>
                <a:gd name="csY9" fmla="*/ 775540 h 787036"/>
                <a:gd name="csX10" fmla="*/ 95 w 243615"/>
                <a:gd name="csY10" fmla="*/ 783819 h 787036"/>
                <a:gd name="csX11" fmla="*/ 21831 w 243615"/>
                <a:gd name="csY11" fmla="*/ 786534 h 787036"/>
                <a:gd name="csX12" fmla="*/ 49434 w 243615"/>
                <a:gd name="csY12" fmla="*/ 776637 h 787036"/>
                <a:gd name="csX13" fmla="*/ 91927 w 243615"/>
                <a:gd name="csY13" fmla="*/ 742735 h 787036"/>
                <a:gd name="csX14" fmla="*/ 160251 w 243615"/>
                <a:gd name="csY14" fmla="*/ 694241 h 787036"/>
                <a:gd name="csX15" fmla="*/ 240400 w 243615"/>
                <a:gd name="csY15" fmla="*/ 654174 h 787036"/>
                <a:gd name="csX16" fmla="*/ 238469 w 243615"/>
                <a:gd name="csY16" fmla="*/ 649909 h 787036"/>
                <a:gd name="csX17" fmla="*/ 156787 w 243615"/>
                <a:gd name="csY17" fmla="*/ 688419 h 787036"/>
                <a:gd name="csX18" fmla="*/ 87716 w 243615"/>
                <a:gd name="csY18" fmla="*/ 737428 h 787036"/>
                <a:gd name="csX19" fmla="*/ 45658 w 243615"/>
                <a:gd name="csY19" fmla="*/ 771011 h 787036"/>
                <a:gd name="csX20" fmla="*/ 20630 w 243615"/>
                <a:gd name="csY20" fmla="*/ 779867 h 787036"/>
                <a:gd name="csX21" fmla="*/ 9222 w 243615"/>
                <a:gd name="csY21" fmla="*/ 780847 h 787036"/>
                <a:gd name="csX22" fmla="*/ 7824 w 243615"/>
                <a:gd name="csY22" fmla="*/ 778684 h 787036"/>
                <a:gd name="csX23" fmla="*/ 12943 w 243615"/>
                <a:gd name="csY23" fmla="*/ 770325 h 787036"/>
                <a:gd name="csX24" fmla="*/ 31970 w 243615"/>
                <a:gd name="csY24" fmla="*/ 744273 h 787036"/>
                <a:gd name="csX25" fmla="*/ 85785 w 243615"/>
                <a:gd name="csY25" fmla="*/ 679570 h 787036"/>
                <a:gd name="csX26" fmla="*/ 137944 w 243615"/>
                <a:gd name="csY26" fmla="*/ 615431 h 787036"/>
                <a:gd name="csX27" fmla="*/ 169482 w 243615"/>
                <a:gd name="csY27" fmla="*/ 553626 h 787036"/>
                <a:gd name="csX28" fmla="*/ 168618 w 243615"/>
                <a:gd name="csY28" fmla="*/ 480215 h 787036"/>
                <a:gd name="csX29" fmla="*/ 168557 w 243615"/>
                <a:gd name="csY29" fmla="*/ 380757 h 787036"/>
                <a:gd name="csX30" fmla="*/ 231444 w 243615"/>
                <a:gd name="csY30" fmla="*/ 161491 h 787036"/>
                <a:gd name="csX31" fmla="*/ 242300 w 243615"/>
                <a:gd name="csY31" fmla="*/ 2656 h 787036"/>
                <a:gd name="csX32" fmla="*/ 239302 w 243615"/>
                <a:gd name="csY32" fmla="*/ 2908 h 787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43615" h="787036">
                  <a:moveTo>
                    <a:pt x="239315" y="2895"/>
                  </a:moveTo>
                  <a:cubicBezTo>
                    <a:pt x="238787" y="5095"/>
                    <a:pt x="241944" y="74095"/>
                    <a:pt x="224805" y="160161"/>
                  </a:cubicBezTo>
                  <a:cubicBezTo>
                    <a:pt x="207709" y="246019"/>
                    <a:pt x="169887" y="308075"/>
                    <a:pt x="161832" y="379998"/>
                  </a:cubicBezTo>
                  <a:cubicBezTo>
                    <a:pt x="157817" y="415842"/>
                    <a:pt x="159779" y="450645"/>
                    <a:pt x="161869" y="480680"/>
                  </a:cubicBezTo>
                  <a:cubicBezTo>
                    <a:pt x="163953" y="510715"/>
                    <a:pt x="166062" y="536093"/>
                    <a:pt x="162844" y="552302"/>
                  </a:cubicBezTo>
                  <a:cubicBezTo>
                    <a:pt x="159638" y="568444"/>
                    <a:pt x="147832" y="589716"/>
                    <a:pt x="132415" y="611515"/>
                  </a:cubicBezTo>
                  <a:cubicBezTo>
                    <a:pt x="116998" y="633319"/>
                    <a:pt x="98044" y="655773"/>
                    <a:pt x="80746" y="675047"/>
                  </a:cubicBezTo>
                  <a:cubicBezTo>
                    <a:pt x="62742" y="695099"/>
                    <a:pt x="42360" y="719717"/>
                    <a:pt x="26613" y="740136"/>
                  </a:cubicBezTo>
                  <a:cubicBezTo>
                    <a:pt x="18736" y="750346"/>
                    <a:pt x="12017" y="759496"/>
                    <a:pt x="7309" y="766562"/>
                  </a:cubicBezTo>
                  <a:cubicBezTo>
                    <a:pt x="4949" y="770092"/>
                    <a:pt x="3068" y="773076"/>
                    <a:pt x="1823" y="775540"/>
                  </a:cubicBezTo>
                  <a:cubicBezTo>
                    <a:pt x="242" y="778665"/>
                    <a:pt x="-224" y="781821"/>
                    <a:pt x="95" y="783819"/>
                  </a:cubicBezTo>
                  <a:cubicBezTo>
                    <a:pt x="787" y="788164"/>
                    <a:pt x="13752" y="787012"/>
                    <a:pt x="21831" y="786534"/>
                  </a:cubicBezTo>
                  <a:cubicBezTo>
                    <a:pt x="31523" y="784788"/>
                    <a:pt x="42409" y="781350"/>
                    <a:pt x="49434" y="776637"/>
                  </a:cubicBezTo>
                  <a:cubicBezTo>
                    <a:pt x="56300" y="772028"/>
                    <a:pt x="71772" y="758718"/>
                    <a:pt x="91927" y="742735"/>
                  </a:cubicBezTo>
                  <a:cubicBezTo>
                    <a:pt x="112082" y="726758"/>
                    <a:pt x="136608" y="708312"/>
                    <a:pt x="160251" y="694241"/>
                  </a:cubicBezTo>
                  <a:cubicBezTo>
                    <a:pt x="206985" y="666437"/>
                    <a:pt x="239014" y="654897"/>
                    <a:pt x="240400" y="654174"/>
                  </a:cubicBezTo>
                  <a:cubicBezTo>
                    <a:pt x="245990" y="651245"/>
                    <a:pt x="242343" y="648855"/>
                    <a:pt x="238469" y="649909"/>
                  </a:cubicBezTo>
                  <a:cubicBezTo>
                    <a:pt x="236961" y="650319"/>
                    <a:pt x="203994" y="660333"/>
                    <a:pt x="156787" y="688419"/>
                  </a:cubicBezTo>
                  <a:cubicBezTo>
                    <a:pt x="132672" y="702766"/>
                    <a:pt x="107975" y="721365"/>
                    <a:pt x="87716" y="737428"/>
                  </a:cubicBezTo>
                  <a:cubicBezTo>
                    <a:pt x="67450" y="753490"/>
                    <a:pt x="51316" y="767211"/>
                    <a:pt x="45658" y="771011"/>
                  </a:cubicBezTo>
                  <a:cubicBezTo>
                    <a:pt x="40154" y="774700"/>
                    <a:pt x="29592" y="778249"/>
                    <a:pt x="20630" y="779867"/>
                  </a:cubicBezTo>
                  <a:cubicBezTo>
                    <a:pt x="16143" y="780675"/>
                    <a:pt x="12005" y="781025"/>
                    <a:pt x="9222" y="780847"/>
                  </a:cubicBezTo>
                  <a:cubicBezTo>
                    <a:pt x="6917" y="780712"/>
                    <a:pt x="7089" y="780295"/>
                    <a:pt x="7824" y="778684"/>
                  </a:cubicBezTo>
                  <a:cubicBezTo>
                    <a:pt x="8909" y="776612"/>
                    <a:pt x="10662" y="773744"/>
                    <a:pt x="12943" y="770325"/>
                  </a:cubicBezTo>
                  <a:cubicBezTo>
                    <a:pt x="17497" y="763485"/>
                    <a:pt x="24148" y="754409"/>
                    <a:pt x="31970" y="744273"/>
                  </a:cubicBezTo>
                  <a:cubicBezTo>
                    <a:pt x="47608" y="724007"/>
                    <a:pt x="67928" y="699469"/>
                    <a:pt x="85785" y="679570"/>
                  </a:cubicBezTo>
                  <a:cubicBezTo>
                    <a:pt x="103187" y="660180"/>
                    <a:pt x="122288" y="637578"/>
                    <a:pt x="137944" y="615431"/>
                  </a:cubicBezTo>
                  <a:cubicBezTo>
                    <a:pt x="153606" y="593283"/>
                    <a:pt x="165897" y="571711"/>
                    <a:pt x="169482" y="553626"/>
                  </a:cubicBezTo>
                  <a:cubicBezTo>
                    <a:pt x="173056" y="535609"/>
                    <a:pt x="170696" y="510182"/>
                    <a:pt x="168618" y="480215"/>
                  </a:cubicBezTo>
                  <a:cubicBezTo>
                    <a:pt x="166534" y="450253"/>
                    <a:pt x="164622" y="415873"/>
                    <a:pt x="168557" y="380757"/>
                  </a:cubicBezTo>
                  <a:cubicBezTo>
                    <a:pt x="176397" y="310759"/>
                    <a:pt x="214096" y="248606"/>
                    <a:pt x="231444" y="161491"/>
                  </a:cubicBezTo>
                  <a:cubicBezTo>
                    <a:pt x="248748" y="74591"/>
                    <a:pt x="242631" y="4887"/>
                    <a:pt x="242300" y="2656"/>
                  </a:cubicBezTo>
                  <a:cubicBezTo>
                    <a:pt x="241687" y="-1493"/>
                    <a:pt x="240069" y="-291"/>
                    <a:pt x="239302" y="2908"/>
                  </a:cubicBezTo>
                  <a:close/>
                </a:path>
              </a:pathLst>
            </a:custGeom>
            <a:solidFill>
              <a:srgbClr val="8D7A6B"/>
            </a:solidFill>
            <a:ln w="3175" cap="flat">
              <a:noFill/>
              <a:prstDash val="solid"/>
              <a:miter/>
            </a:ln>
          </p:spPr>
          <p:txBody>
            <a:bodyPr/>
            <a:lstStyle/>
            <a:p>
              <a:endParaRPr lang="en-US"/>
            </a:p>
          </p:txBody>
        </p:sp>
        <p:sp>
          <p:nvSpPr>
            <p:cNvPr id="950" name="Freeform 842">
              <a:extLst>
                <a:ext uri="{FF2B5EF4-FFF2-40B4-BE49-F238E27FC236}">
                  <a16:creationId xmlns:a16="http://schemas.microsoft.com/office/drawing/2014/main" id="{E2E7DD0D-27B9-5734-1F7B-63B5BA5676EA}"/>
                </a:ext>
              </a:extLst>
            </p:cNvPr>
            <p:cNvSpPr/>
            <p:nvPr/>
          </p:nvSpPr>
          <p:spPr>
            <a:xfrm>
              <a:off x="8853303" y="1887749"/>
              <a:ext cx="899279" cy="1032487"/>
            </a:xfrm>
            <a:custGeom>
              <a:avLst/>
              <a:gdLst>
                <a:gd name="csX0" fmla="*/ 490530 w 1598307"/>
                <a:gd name="csY0" fmla="*/ 192 h 1835060"/>
                <a:gd name="csX1" fmla="*/ 489175 w 1598307"/>
                <a:gd name="csY1" fmla="*/ 2778 h 1835060"/>
                <a:gd name="csX2" fmla="*/ 468573 w 1598307"/>
                <a:gd name="csY2" fmla="*/ 143135 h 1835060"/>
                <a:gd name="csX3" fmla="*/ 413949 w 1598307"/>
                <a:gd name="csY3" fmla="*/ 305764 h 1835060"/>
                <a:gd name="csX4" fmla="*/ 382453 w 1598307"/>
                <a:gd name="csY4" fmla="*/ 433938 h 1835060"/>
                <a:gd name="csX5" fmla="*/ 400426 w 1598307"/>
                <a:gd name="csY5" fmla="*/ 482260 h 1835060"/>
                <a:gd name="csX6" fmla="*/ 411711 w 1598307"/>
                <a:gd name="csY6" fmla="*/ 528922 h 1835060"/>
                <a:gd name="csX7" fmla="*/ 344289 w 1598307"/>
                <a:gd name="csY7" fmla="*/ 672968 h 1835060"/>
                <a:gd name="csX8" fmla="*/ 159294 w 1598307"/>
                <a:gd name="csY8" fmla="*/ 907623 h 1835060"/>
                <a:gd name="csX9" fmla="*/ 12617 w 1598307"/>
                <a:gd name="csY9" fmla="*/ 1095237 h 1835060"/>
                <a:gd name="csX10" fmla="*/ 22584 w 1598307"/>
                <a:gd name="csY10" fmla="*/ 1215708 h 1835060"/>
                <a:gd name="csX11" fmla="*/ 55171 w 1598307"/>
                <a:gd name="csY11" fmla="*/ 1242164 h 1835060"/>
                <a:gd name="csX12" fmla="*/ 69233 w 1598307"/>
                <a:gd name="csY12" fmla="*/ 1248323 h 1835060"/>
                <a:gd name="csX13" fmla="*/ 79905 w 1598307"/>
                <a:gd name="csY13" fmla="*/ 1249138 h 1835060"/>
                <a:gd name="csX14" fmla="*/ 83657 w 1598307"/>
                <a:gd name="csY14" fmla="*/ 1242152 h 1835060"/>
                <a:gd name="csX15" fmla="*/ 83123 w 1598307"/>
                <a:gd name="csY15" fmla="*/ 1232199 h 1835060"/>
                <a:gd name="csX16" fmla="*/ 81033 w 1598307"/>
                <a:gd name="csY16" fmla="*/ 1198616 h 1835060"/>
                <a:gd name="csX17" fmla="*/ 105381 w 1598307"/>
                <a:gd name="csY17" fmla="*/ 1088146 h 1835060"/>
                <a:gd name="csX18" fmla="*/ 243047 w 1598307"/>
                <a:gd name="csY18" fmla="*/ 877306 h 1835060"/>
                <a:gd name="csX19" fmla="*/ 474874 w 1598307"/>
                <a:gd name="csY19" fmla="*/ 672405 h 1835060"/>
                <a:gd name="csX20" fmla="*/ 749059 w 1598307"/>
                <a:gd name="csY20" fmla="*/ 618941 h 1835060"/>
                <a:gd name="csX21" fmla="*/ 755379 w 1598307"/>
                <a:gd name="csY21" fmla="*/ 612200 h 1835060"/>
                <a:gd name="csX22" fmla="*/ 755208 w 1598307"/>
                <a:gd name="csY22" fmla="*/ 612200 h 1835060"/>
                <a:gd name="csX23" fmla="*/ 471950 w 1598307"/>
                <a:gd name="csY23" fmla="*/ 666307 h 1835060"/>
                <a:gd name="csX24" fmla="*/ 237922 w 1598307"/>
                <a:gd name="csY24" fmla="*/ 872888 h 1835060"/>
                <a:gd name="csX25" fmla="*/ 99263 w 1598307"/>
                <a:gd name="csY25" fmla="*/ 1085254 h 1835060"/>
                <a:gd name="csX26" fmla="*/ 74272 w 1598307"/>
                <a:gd name="csY26" fmla="*/ 1198683 h 1835060"/>
                <a:gd name="csX27" fmla="*/ 76387 w 1598307"/>
                <a:gd name="csY27" fmla="*/ 1232800 h 1835060"/>
                <a:gd name="csX28" fmla="*/ 71188 w 1598307"/>
                <a:gd name="csY28" fmla="*/ 1241827 h 1835060"/>
                <a:gd name="csX29" fmla="*/ 58469 w 1598307"/>
                <a:gd name="csY29" fmla="*/ 1236238 h 1835060"/>
                <a:gd name="csX30" fmla="*/ 27690 w 1598307"/>
                <a:gd name="csY30" fmla="*/ 1211234 h 1835060"/>
                <a:gd name="csX31" fmla="*/ 18943 w 1598307"/>
                <a:gd name="csY31" fmla="*/ 1097719 h 1835060"/>
                <a:gd name="csX32" fmla="*/ 164375 w 1598307"/>
                <a:gd name="csY32" fmla="*/ 912134 h 1835060"/>
                <a:gd name="csX33" fmla="*/ 349640 w 1598307"/>
                <a:gd name="csY33" fmla="*/ 677154 h 1835060"/>
                <a:gd name="csX34" fmla="*/ 418510 w 1598307"/>
                <a:gd name="csY34" fmla="*/ 529056 h 1835060"/>
                <a:gd name="csX35" fmla="*/ 406562 w 1598307"/>
                <a:gd name="csY35" fmla="*/ 479337 h 1835060"/>
                <a:gd name="csX36" fmla="*/ 389141 w 1598307"/>
                <a:gd name="csY36" fmla="*/ 432743 h 1835060"/>
                <a:gd name="csX37" fmla="*/ 420116 w 1598307"/>
                <a:gd name="csY37" fmla="*/ 308626 h 1835060"/>
                <a:gd name="csX38" fmla="*/ 475168 w 1598307"/>
                <a:gd name="csY38" fmla="*/ 144778 h 1835060"/>
                <a:gd name="csX39" fmla="*/ 492344 w 1598307"/>
                <a:gd name="csY39" fmla="*/ 4598 h 1835060"/>
                <a:gd name="csX40" fmla="*/ 490548 w 1598307"/>
                <a:gd name="csY40" fmla="*/ 198 h 1835060"/>
                <a:gd name="csX41" fmla="*/ 765573 w 1598307"/>
                <a:gd name="csY41" fmla="*/ 612390 h 1835060"/>
                <a:gd name="csX42" fmla="*/ 760479 w 1598307"/>
                <a:gd name="csY42" fmla="*/ 619070 h 1835060"/>
                <a:gd name="csX43" fmla="*/ 784809 w 1598307"/>
                <a:gd name="csY43" fmla="*/ 619523 h 1835060"/>
                <a:gd name="csX44" fmla="*/ 786820 w 1598307"/>
                <a:gd name="csY44" fmla="*/ 612794 h 1835060"/>
                <a:gd name="csX45" fmla="*/ 765573 w 1598307"/>
                <a:gd name="csY45" fmla="*/ 612390 h 1835060"/>
                <a:gd name="csX46" fmla="*/ 794868 w 1598307"/>
                <a:gd name="csY46" fmla="*/ 612947 h 1835060"/>
                <a:gd name="csX47" fmla="*/ 792557 w 1598307"/>
                <a:gd name="csY47" fmla="*/ 619670 h 1835060"/>
                <a:gd name="csX48" fmla="*/ 814202 w 1598307"/>
                <a:gd name="csY48" fmla="*/ 620148 h 1835060"/>
                <a:gd name="csX49" fmla="*/ 814049 w 1598307"/>
                <a:gd name="csY49" fmla="*/ 613376 h 1835060"/>
                <a:gd name="csX50" fmla="*/ 794868 w 1598307"/>
                <a:gd name="csY50" fmla="*/ 612947 h 1835060"/>
                <a:gd name="csX51" fmla="*/ 820841 w 1598307"/>
                <a:gd name="csY51" fmla="*/ 613523 h 1835060"/>
                <a:gd name="csX52" fmla="*/ 820791 w 1598307"/>
                <a:gd name="csY52" fmla="*/ 620289 h 1835060"/>
                <a:gd name="csX53" fmla="*/ 841026 w 1598307"/>
                <a:gd name="csY53" fmla="*/ 620737 h 1835060"/>
                <a:gd name="csX54" fmla="*/ 841026 w 1598307"/>
                <a:gd name="csY54" fmla="*/ 613977 h 1835060"/>
                <a:gd name="csX55" fmla="*/ 820834 w 1598307"/>
                <a:gd name="csY55" fmla="*/ 613523 h 1835060"/>
                <a:gd name="csX56" fmla="*/ 849136 w 1598307"/>
                <a:gd name="csY56" fmla="*/ 614155 h 1835060"/>
                <a:gd name="csX57" fmla="*/ 848388 w 1598307"/>
                <a:gd name="csY57" fmla="*/ 620896 h 1835060"/>
                <a:gd name="csX58" fmla="*/ 860164 w 1598307"/>
                <a:gd name="csY58" fmla="*/ 621270 h 1835060"/>
                <a:gd name="csX59" fmla="*/ 861163 w 1598307"/>
                <a:gd name="csY59" fmla="*/ 614522 h 1835060"/>
                <a:gd name="csX60" fmla="*/ 849136 w 1598307"/>
                <a:gd name="csY60" fmla="*/ 614155 h 1835060"/>
                <a:gd name="csX61" fmla="*/ 868795 w 1598307"/>
                <a:gd name="csY61" fmla="*/ 614951 h 1835060"/>
                <a:gd name="csX62" fmla="*/ 867759 w 1598307"/>
                <a:gd name="csY62" fmla="*/ 621692 h 1835060"/>
                <a:gd name="csX63" fmla="*/ 888171 w 1598307"/>
                <a:gd name="csY63" fmla="*/ 622851 h 1835060"/>
                <a:gd name="csX64" fmla="*/ 888196 w 1598307"/>
                <a:gd name="csY64" fmla="*/ 616054 h 1835060"/>
                <a:gd name="csX65" fmla="*/ 868789 w 1598307"/>
                <a:gd name="csY65" fmla="*/ 614951 h 1835060"/>
                <a:gd name="csX66" fmla="*/ 895282 w 1598307"/>
                <a:gd name="csY66" fmla="*/ 616459 h 1835060"/>
                <a:gd name="csX67" fmla="*/ 895809 w 1598307"/>
                <a:gd name="csY67" fmla="*/ 623286 h 1835060"/>
                <a:gd name="csX68" fmla="*/ 914493 w 1598307"/>
                <a:gd name="csY68" fmla="*/ 624340 h 1835060"/>
                <a:gd name="csX69" fmla="*/ 914193 w 1598307"/>
                <a:gd name="csY69" fmla="*/ 617531 h 1835060"/>
                <a:gd name="csX70" fmla="*/ 895276 w 1598307"/>
                <a:gd name="csY70" fmla="*/ 616459 h 1835060"/>
                <a:gd name="csX71" fmla="*/ 922364 w 1598307"/>
                <a:gd name="csY71" fmla="*/ 617997 h 1835060"/>
                <a:gd name="csX72" fmla="*/ 922327 w 1598307"/>
                <a:gd name="csY72" fmla="*/ 624781 h 1835060"/>
                <a:gd name="csX73" fmla="*/ 923756 w 1598307"/>
                <a:gd name="csY73" fmla="*/ 624867 h 1835060"/>
                <a:gd name="csX74" fmla="*/ 956330 w 1598307"/>
                <a:gd name="csY74" fmla="*/ 628495 h 1835060"/>
                <a:gd name="csX75" fmla="*/ 956563 w 1598307"/>
                <a:gd name="csY75" fmla="*/ 621686 h 1835060"/>
                <a:gd name="csX76" fmla="*/ 924326 w 1598307"/>
                <a:gd name="csY76" fmla="*/ 618114 h 1835060"/>
                <a:gd name="csX77" fmla="*/ 922358 w 1598307"/>
                <a:gd name="csY77" fmla="*/ 618003 h 1835060"/>
                <a:gd name="csX78" fmla="*/ 964471 w 1598307"/>
                <a:gd name="csY78" fmla="*/ 622557 h 1835060"/>
                <a:gd name="csX79" fmla="*/ 965752 w 1598307"/>
                <a:gd name="csY79" fmla="*/ 629537 h 1835060"/>
                <a:gd name="csX80" fmla="*/ 994906 w 1598307"/>
                <a:gd name="csY80" fmla="*/ 634452 h 1835060"/>
                <a:gd name="csX81" fmla="*/ 992233 w 1598307"/>
                <a:gd name="csY81" fmla="*/ 627104 h 1835060"/>
                <a:gd name="csX82" fmla="*/ 964471 w 1598307"/>
                <a:gd name="csY82" fmla="*/ 622550 h 1835060"/>
                <a:gd name="csX83" fmla="*/ 998731 w 1598307"/>
                <a:gd name="csY83" fmla="*/ 628366 h 1835060"/>
                <a:gd name="csX84" fmla="*/ 1001146 w 1598307"/>
                <a:gd name="csY84" fmla="*/ 635849 h 1835060"/>
                <a:gd name="csX85" fmla="*/ 1011383 w 1598307"/>
                <a:gd name="csY85" fmla="*/ 638282 h 1835060"/>
                <a:gd name="csX86" fmla="*/ 1010163 w 1598307"/>
                <a:gd name="csY86" fmla="*/ 636094 h 1835060"/>
                <a:gd name="csX87" fmla="*/ 1002446 w 1598307"/>
                <a:gd name="csY87" fmla="*/ 629230 h 1835060"/>
                <a:gd name="csX88" fmla="*/ 998731 w 1598307"/>
                <a:gd name="csY88" fmla="*/ 628360 h 1835060"/>
                <a:gd name="csX89" fmla="*/ 1012695 w 1598307"/>
                <a:gd name="csY89" fmla="*/ 631627 h 1835060"/>
                <a:gd name="csX90" fmla="*/ 1017550 w 1598307"/>
                <a:gd name="csY90" fmla="*/ 639747 h 1835060"/>
                <a:gd name="csX91" fmla="*/ 1020412 w 1598307"/>
                <a:gd name="csY91" fmla="*/ 640635 h 1835060"/>
                <a:gd name="csX92" fmla="*/ 1018543 w 1598307"/>
                <a:gd name="csY92" fmla="*/ 633336 h 1835060"/>
                <a:gd name="csX93" fmla="*/ 1012689 w 1598307"/>
                <a:gd name="csY93" fmla="*/ 631633 h 1835060"/>
                <a:gd name="csX94" fmla="*/ 1026812 w 1598307"/>
                <a:gd name="csY94" fmla="*/ 635751 h 1835060"/>
                <a:gd name="csX95" fmla="*/ 1029276 w 1598307"/>
                <a:gd name="csY95" fmla="*/ 643387 h 1835060"/>
                <a:gd name="csX96" fmla="*/ 1054960 w 1598307"/>
                <a:gd name="csY96" fmla="*/ 652396 h 1835060"/>
                <a:gd name="csX97" fmla="*/ 1051920 w 1598307"/>
                <a:gd name="csY97" fmla="*/ 643840 h 1835060"/>
                <a:gd name="csX98" fmla="*/ 1026812 w 1598307"/>
                <a:gd name="csY98" fmla="*/ 635757 h 1835060"/>
                <a:gd name="csX99" fmla="*/ 1064401 w 1598307"/>
                <a:gd name="csY99" fmla="*/ 649460 h 1835060"/>
                <a:gd name="csX100" fmla="*/ 1067643 w 1598307"/>
                <a:gd name="csY100" fmla="*/ 658352 h 1835060"/>
                <a:gd name="csX101" fmla="*/ 1072639 w 1598307"/>
                <a:gd name="csY101" fmla="*/ 660699 h 1835060"/>
                <a:gd name="csX102" fmla="*/ 1144715 w 1598307"/>
                <a:gd name="csY102" fmla="*/ 750903 h 1835060"/>
                <a:gd name="csX103" fmla="*/ 1216049 w 1598307"/>
                <a:gd name="csY103" fmla="*/ 859031 h 1835060"/>
                <a:gd name="csX104" fmla="*/ 1390843 w 1598307"/>
                <a:gd name="csY104" fmla="*/ 969091 h 1835060"/>
                <a:gd name="csX105" fmla="*/ 1544300 w 1598307"/>
                <a:gd name="csY105" fmla="*/ 1085652 h 1835060"/>
                <a:gd name="csX106" fmla="*/ 1591445 w 1598307"/>
                <a:gd name="csY106" fmla="*/ 1332281 h 1835060"/>
                <a:gd name="csX107" fmla="*/ 1572516 w 1598307"/>
                <a:gd name="csY107" fmla="*/ 1647769 h 1835060"/>
                <a:gd name="csX108" fmla="*/ 1570536 w 1598307"/>
                <a:gd name="csY108" fmla="*/ 1832324 h 1835060"/>
                <a:gd name="csX109" fmla="*/ 1572724 w 1598307"/>
                <a:gd name="csY109" fmla="*/ 1831068 h 1835060"/>
                <a:gd name="csX110" fmla="*/ 1579277 w 1598307"/>
                <a:gd name="csY110" fmla="*/ 1648198 h 1835060"/>
                <a:gd name="csX111" fmla="*/ 1598218 w 1598307"/>
                <a:gd name="csY111" fmla="*/ 1332171 h 1835060"/>
                <a:gd name="csX112" fmla="*/ 1549982 w 1598307"/>
                <a:gd name="csY112" fmla="*/ 1081963 h 1835060"/>
                <a:gd name="csX113" fmla="*/ 1393405 w 1598307"/>
                <a:gd name="csY113" fmla="*/ 962815 h 1835060"/>
                <a:gd name="csX114" fmla="*/ 1220591 w 1598307"/>
                <a:gd name="csY114" fmla="*/ 854000 h 1835060"/>
                <a:gd name="csX115" fmla="*/ 1150796 w 1598307"/>
                <a:gd name="csY115" fmla="*/ 747912 h 1835060"/>
                <a:gd name="csX116" fmla="*/ 1076029 w 1598307"/>
                <a:gd name="csY116" fmla="*/ 654835 h 1835060"/>
                <a:gd name="csX117" fmla="*/ 1064401 w 1598307"/>
                <a:gd name="csY117" fmla="*/ 649460 h 1835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Lst>
              <a:rect l="l" t="t" r="r" b="b"/>
              <a:pathLst>
                <a:path w="1598307" h="1835060">
                  <a:moveTo>
                    <a:pt x="490530" y="192"/>
                  </a:moveTo>
                  <a:cubicBezTo>
                    <a:pt x="489782" y="-366"/>
                    <a:pt x="489114" y="234"/>
                    <a:pt x="489175" y="2778"/>
                  </a:cubicBezTo>
                  <a:cubicBezTo>
                    <a:pt x="489237" y="5033"/>
                    <a:pt x="488354" y="63694"/>
                    <a:pt x="468573" y="143135"/>
                  </a:cubicBezTo>
                  <a:cubicBezTo>
                    <a:pt x="448724" y="222865"/>
                    <a:pt x="437488" y="255131"/>
                    <a:pt x="413949" y="305764"/>
                  </a:cubicBezTo>
                  <a:cubicBezTo>
                    <a:pt x="390330" y="356568"/>
                    <a:pt x="374969" y="392180"/>
                    <a:pt x="382453" y="433938"/>
                  </a:cubicBezTo>
                  <a:cubicBezTo>
                    <a:pt x="386193" y="454799"/>
                    <a:pt x="393971" y="468759"/>
                    <a:pt x="400426" y="482260"/>
                  </a:cubicBezTo>
                  <a:cubicBezTo>
                    <a:pt x="406881" y="495761"/>
                    <a:pt x="412110" y="508747"/>
                    <a:pt x="411711" y="528922"/>
                  </a:cubicBezTo>
                  <a:cubicBezTo>
                    <a:pt x="410908" y="569197"/>
                    <a:pt x="385782" y="620148"/>
                    <a:pt x="344289" y="672968"/>
                  </a:cubicBezTo>
                  <a:cubicBezTo>
                    <a:pt x="302446" y="726236"/>
                    <a:pt x="221923" y="837337"/>
                    <a:pt x="159294" y="907623"/>
                  </a:cubicBezTo>
                  <a:cubicBezTo>
                    <a:pt x="96554" y="978038"/>
                    <a:pt x="36095" y="1035602"/>
                    <a:pt x="12617" y="1095237"/>
                  </a:cubicBezTo>
                  <a:cubicBezTo>
                    <a:pt x="-10720" y="1154516"/>
                    <a:pt x="1681" y="1191930"/>
                    <a:pt x="22584" y="1215708"/>
                  </a:cubicBezTo>
                  <a:cubicBezTo>
                    <a:pt x="32975" y="1227529"/>
                    <a:pt x="44836" y="1236440"/>
                    <a:pt x="55171" y="1242164"/>
                  </a:cubicBezTo>
                  <a:cubicBezTo>
                    <a:pt x="60338" y="1245026"/>
                    <a:pt x="65114" y="1247097"/>
                    <a:pt x="69233" y="1248323"/>
                  </a:cubicBezTo>
                  <a:cubicBezTo>
                    <a:pt x="73352" y="1249555"/>
                    <a:pt x="76724" y="1250161"/>
                    <a:pt x="79905" y="1249138"/>
                  </a:cubicBezTo>
                  <a:cubicBezTo>
                    <a:pt x="82964" y="1247600"/>
                    <a:pt x="83381" y="1244965"/>
                    <a:pt x="83657" y="1242152"/>
                  </a:cubicBezTo>
                  <a:cubicBezTo>
                    <a:pt x="83749" y="1239535"/>
                    <a:pt x="83491" y="1236287"/>
                    <a:pt x="83123" y="1232199"/>
                  </a:cubicBezTo>
                  <a:cubicBezTo>
                    <a:pt x="82388" y="1224030"/>
                    <a:pt x="81180" y="1212656"/>
                    <a:pt x="81033" y="1198616"/>
                  </a:cubicBezTo>
                  <a:cubicBezTo>
                    <a:pt x="80739" y="1170536"/>
                    <a:pt x="84687" y="1131903"/>
                    <a:pt x="105381" y="1088146"/>
                  </a:cubicBezTo>
                  <a:cubicBezTo>
                    <a:pt x="147181" y="999745"/>
                    <a:pt x="182888" y="947041"/>
                    <a:pt x="243047" y="877306"/>
                  </a:cubicBezTo>
                  <a:cubicBezTo>
                    <a:pt x="303475" y="807265"/>
                    <a:pt x="360128" y="727474"/>
                    <a:pt x="474874" y="672405"/>
                  </a:cubicBezTo>
                  <a:cubicBezTo>
                    <a:pt x="587432" y="618389"/>
                    <a:pt x="653794" y="616992"/>
                    <a:pt x="749059" y="618941"/>
                  </a:cubicBezTo>
                  <a:lnTo>
                    <a:pt x="755379" y="612200"/>
                  </a:lnTo>
                  <a:cubicBezTo>
                    <a:pt x="755330" y="612200"/>
                    <a:pt x="755257" y="612200"/>
                    <a:pt x="755208" y="612200"/>
                  </a:cubicBezTo>
                  <a:cubicBezTo>
                    <a:pt x="656381" y="610079"/>
                    <a:pt x="587910" y="610655"/>
                    <a:pt x="471950" y="666307"/>
                  </a:cubicBezTo>
                  <a:cubicBezTo>
                    <a:pt x="355684" y="722106"/>
                    <a:pt x="298051" y="803190"/>
                    <a:pt x="237922" y="872888"/>
                  </a:cubicBezTo>
                  <a:cubicBezTo>
                    <a:pt x="177524" y="942892"/>
                    <a:pt x="141253" y="996441"/>
                    <a:pt x="99263" y="1085254"/>
                  </a:cubicBezTo>
                  <a:cubicBezTo>
                    <a:pt x="78054" y="1130107"/>
                    <a:pt x="73971" y="1169904"/>
                    <a:pt x="74272" y="1198683"/>
                  </a:cubicBezTo>
                  <a:cubicBezTo>
                    <a:pt x="74425" y="1213073"/>
                    <a:pt x="75663" y="1224741"/>
                    <a:pt x="76387" y="1232800"/>
                  </a:cubicBezTo>
                  <a:cubicBezTo>
                    <a:pt x="76926" y="1238830"/>
                    <a:pt x="78514" y="1243586"/>
                    <a:pt x="71188" y="1241827"/>
                  </a:cubicBezTo>
                  <a:cubicBezTo>
                    <a:pt x="67700" y="1240785"/>
                    <a:pt x="63293" y="1238910"/>
                    <a:pt x="58469" y="1236238"/>
                  </a:cubicBezTo>
                  <a:cubicBezTo>
                    <a:pt x="48827" y="1230894"/>
                    <a:pt x="37505" y="1222400"/>
                    <a:pt x="27690" y="1211234"/>
                  </a:cubicBezTo>
                  <a:cubicBezTo>
                    <a:pt x="8185" y="1189043"/>
                    <a:pt x="-3756" y="1155368"/>
                    <a:pt x="18943" y="1097719"/>
                  </a:cubicBezTo>
                  <a:cubicBezTo>
                    <a:pt x="41501" y="1040418"/>
                    <a:pt x="101427" y="982787"/>
                    <a:pt x="164375" y="912134"/>
                  </a:cubicBezTo>
                  <a:cubicBezTo>
                    <a:pt x="227440" y="841351"/>
                    <a:pt x="308018" y="730146"/>
                    <a:pt x="349640" y="677154"/>
                  </a:cubicBezTo>
                  <a:cubicBezTo>
                    <a:pt x="391611" y="623721"/>
                    <a:pt x="417651" y="571998"/>
                    <a:pt x="418510" y="529056"/>
                  </a:cubicBezTo>
                  <a:cubicBezTo>
                    <a:pt x="418939" y="507625"/>
                    <a:pt x="413146" y="493101"/>
                    <a:pt x="406562" y="479337"/>
                  </a:cubicBezTo>
                  <a:cubicBezTo>
                    <a:pt x="399979" y="465579"/>
                    <a:pt x="392684" y="452519"/>
                    <a:pt x="389141" y="432743"/>
                  </a:cubicBezTo>
                  <a:cubicBezTo>
                    <a:pt x="382055" y="393227"/>
                    <a:pt x="396534" y="359344"/>
                    <a:pt x="420116" y="308626"/>
                  </a:cubicBezTo>
                  <a:cubicBezTo>
                    <a:pt x="443771" y="257736"/>
                    <a:pt x="455271" y="224673"/>
                    <a:pt x="475168" y="144778"/>
                  </a:cubicBezTo>
                  <a:cubicBezTo>
                    <a:pt x="495133" y="64588"/>
                    <a:pt x="492583" y="6841"/>
                    <a:pt x="492344" y="4598"/>
                  </a:cubicBezTo>
                  <a:cubicBezTo>
                    <a:pt x="492111" y="2484"/>
                    <a:pt x="491296" y="762"/>
                    <a:pt x="490548" y="198"/>
                  </a:cubicBezTo>
                  <a:close/>
                  <a:moveTo>
                    <a:pt x="765573" y="612390"/>
                  </a:moveTo>
                  <a:lnTo>
                    <a:pt x="760479" y="619070"/>
                  </a:lnTo>
                  <a:cubicBezTo>
                    <a:pt x="767970" y="619217"/>
                    <a:pt x="776883" y="619394"/>
                    <a:pt x="784809" y="619523"/>
                  </a:cubicBezTo>
                  <a:lnTo>
                    <a:pt x="786820" y="612794"/>
                  </a:lnTo>
                  <a:cubicBezTo>
                    <a:pt x="779917" y="612684"/>
                    <a:pt x="772157" y="612512"/>
                    <a:pt x="765573" y="612390"/>
                  </a:cubicBezTo>
                  <a:close/>
                  <a:moveTo>
                    <a:pt x="794868" y="612947"/>
                  </a:moveTo>
                  <a:lnTo>
                    <a:pt x="792557" y="619670"/>
                  </a:lnTo>
                  <a:cubicBezTo>
                    <a:pt x="799533" y="619780"/>
                    <a:pt x="806975" y="619989"/>
                    <a:pt x="814202" y="620148"/>
                  </a:cubicBezTo>
                  <a:lnTo>
                    <a:pt x="814049" y="613376"/>
                  </a:lnTo>
                  <a:cubicBezTo>
                    <a:pt x="807655" y="613235"/>
                    <a:pt x="801047" y="613045"/>
                    <a:pt x="794868" y="612947"/>
                  </a:cubicBezTo>
                  <a:close/>
                  <a:moveTo>
                    <a:pt x="820841" y="613523"/>
                  </a:moveTo>
                  <a:lnTo>
                    <a:pt x="820791" y="620289"/>
                  </a:lnTo>
                  <a:cubicBezTo>
                    <a:pt x="827590" y="620448"/>
                    <a:pt x="834179" y="620559"/>
                    <a:pt x="841026" y="620737"/>
                  </a:cubicBezTo>
                  <a:lnTo>
                    <a:pt x="841026" y="613977"/>
                  </a:lnTo>
                  <a:cubicBezTo>
                    <a:pt x="834204" y="613799"/>
                    <a:pt x="827614" y="613683"/>
                    <a:pt x="820834" y="613523"/>
                  </a:cubicBezTo>
                  <a:close/>
                  <a:moveTo>
                    <a:pt x="849136" y="614155"/>
                  </a:moveTo>
                  <a:lnTo>
                    <a:pt x="848388" y="620896"/>
                  </a:lnTo>
                  <a:cubicBezTo>
                    <a:pt x="852354" y="621012"/>
                    <a:pt x="856173" y="621129"/>
                    <a:pt x="860164" y="621270"/>
                  </a:cubicBezTo>
                  <a:lnTo>
                    <a:pt x="861163" y="614522"/>
                  </a:lnTo>
                  <a:cubicBezTo>
                    <a:pt x="857081" y="614375"/>
                    <a:pt x="853194" y="614277"/>
                    <a:pt x="849136" y="614155"/>
                  </a:cubicBezTo>
                  <a:close/>
                  <a:moveTo>
                    <a:pt x="868795" y="614951"/>
                  </a:moveTo>
                  <a:lnTo>
                    <a:pt x="867759" y="621692"/>
                  </a:lnTo>
                  <a:cubicBezTo>
                    <a:pt x="874526" y="621962"/>
                    <a:pt x="881374" y="622526"/>
                    <a:pt x="888171" y="622851"/>
                  </a:cubicBezTo>
                  <a:lnTo>
                    <a:pt x="888196" y="616054"/>
                  </a:lnTo>
                  <a:cubicBezTo>
                    <a:pt x="881741" y="615748"/>
                    <a:pt x="875219" y="615209"/>
                    <a:pt x="868789" y="614951"/>
                  </a:cubicBezTo>
                  <a:close/>
                  <a:moveTo>
                    <a:pt x="895282" y="616459"/>
                  </a:moveTo>
                  <a:lnTo>
                    <a:pt x="895809" y="623286"/>
                  </a:lnTo>
                  <a:cubicBezTo>
                    <a:pt x="902044" y="623623"/>
                    <a:pt x="908265" y="623985"/>
                    <a:pt x="914493" y="624340"/>
                  </a:cubicBezTo>
                  <a:lnTo>
                    <a:pt x="914193" y="617531"/>
                  </a:lnTo>
                  <a:cubicBezTo>
                    <a:pt x="907892" y="617170"/>
                    <a:pt x="901584" y="616790"/>
                    <a:pt x="895276" y="616459"/>
                  </a:cubicBezTo>
                  <a:close/>
                  <a:moveTo>
                    <a:pt x="922364" y="617997"/>
                  </a:moveTo>
                  <a:lnTo>
                    <a:pt x="922327" y="624781"/>
                  </a:lnTo>
                  <a:cubicBezTo>
                    <a:pt x="922806" y="624818"/>
                    <a:pt x="923278" y="624824"/>
                    <a:pt x="923756" y="624867"/>
                  </a:cubicBezTo>
                  <a:cubicBezTo>
                    <a:pt x="934832" y="625811"/>
                    <a:pt x="945597" y="627141"/>
                    <a:pt x="956330" y="628495"/>
                  </a:cubicBezTo>
                  <a:lnTo>
                    <a:pt x="956563" y="621686"/>
                  </a:lnTo>
                  <a:cubicBezTo>
                    <a:pt x="945928" y="620363"/>
                    <a:pt x="935268" y="619045"/>
                    <a:pt x="924326" y="618114"/>
                  </a:cubicBezTo>
                  <a:cubicBezTo>
                    <a:pt x="923664" y="618058"/>
                    <a:pt x="923020" y="618052"/>
                    <a:pt x="922358" y="618003"/>
                  </a:cubicBezTo>
                  <a:close/>
                  <a:moveTo>
                    <a:pt x="964471" y="622557"/>
                  </a:moveTo>
                  <a:lnTo>
                    <a:pt x="965752" y="629537"/>
                  </a:lnTo>
                  <a:cubicBezTo>
                    <a:pt x="975737" y="630940"/>
                    <a:pt x="985466" y="632595"/>
                    <a:pt x="994906" y="634452"/>
                  </a:cubicBezTo>
                  <a:lnTo>
                    <a:pt x="992233" y="627104"/>
                  </a:lnTo>
                  <a:cubicBezTo>
                    <a:pt x="983173" y="625406"/>
                    <a:pt x="973960" y="623844"/>
                    <a:pt x="964471" y="622550"/>
                  </a:cubicBezTo>
                  <a:close/>
                  <a:moveTo>
                    <a:pt x="998731" y="628366"/>
                  </a:moveTo>
                  <a:lnTo>
                    <a:pt x="1001146" y="635849"/>
                  </a:lnTo>
                  <a:cubicBezTo>
                    <a:pt x="1004658" y="636597"/>
                    <a:pt x="1007981" y="637467"/>
                    <a:pt x="1011383" y="638282"/>
                  </a:cubicBezTo>
                  <a:cubicBezTo>
                    <a:pt x="1010666" y="636983"/>
                    <a:pt x="1010163" y="636094"/>
                    <a:pt x="1010163" y="636094"/>
                  </a:cubicBezTo>
                  <a:lnTo>
                    <a:pt x="1002446" y="629230"/>
                  </a:lnTo>
                  <a:cubicBezTo>
                    <a:pt x="1001177" y="628961"/>
                    <a:pt x="1000006" y="628624"/>
                    <a:pt x="998731" y="628360"/>
                  </a:cubicBezTo>
                  <a:close/>
                  <a:moveTo>
                    <a:pt x="1012695" y="631627"/>
                  </a:moveTo>
                  <a:cubicBezTo>
                    <a:pt x="1014301" y="634023"/>
                    <a:pt x="1016140" y="636940"/>
                    <a:pt x="1017550" y="639747"/>
                  </a:cubicBezTo>
                  <a:cubicBezTo>
                    <a:pt x="1018555" y="640010"/>
                    <a:pt x="1019413" y="640366"/>
                    <a:pt x="1020412" y="640635"/>
                  </a:cubicBezTo>
                  <a:cubicBezTo>
                    <a:pt x="1019720" y="638086"/>
                    <a:pt x="1019082" y="635567"/>
                    <a:pt x="1018543" y="633336"/>
                  </a:cubicBezTo>
                  <a:cubicBezTo>
                    <a:pt x="1016520" y="632822"/>
                    <a:pt x="1014742" y="632123"/>
                    <a:pt x="1012689" y="631633"/>
                  </a:cubicBezTo>
                  <a:close/>
                  <a:moveTo>
                    <a:pt x="1026812" y="635751"/>
                  </a:moveTo>
                  <a:cubicBezTo>
                    <a:pt x="1027566" y="638141"/>
                    <a:pt x="1028387" y="640715"/>
                    <a:pt x="1029276" y="643387"/>
                  </a:cubicBezTo>
                  <a:cubicBezTo>
                    <a:pt x="1038330" y="646077"/>
                    <a:pt x="1046869" y="649099"/>
                    <a:pt x="1054960" y="652396"/>
                  </a:cubicBezTo>
                  <a:lnTo>
                    <a:pt x="1051920" y="643840"/>
                  </a:lnTo>
                  <a:cubicBezTo>
                    <a:pt x="1043933" y="640868"/>
                    <a:pt x="1035523" y="638196"/>
                    <a:pt x="1026812" y="635757"/>
                  </a:cubicBezTo>
                  <a:close/>
                  <a:moveTo>
                    <a:pt x="1064401" y="649460"/>
                  </a:moveTo>
                  <a:lnTo>
                    <a:pt x="1067643" y="658352"/>
                  </a:lnTo>
                  <a:cubicBezTo>
                    <a:pt x="1069237" y="659180"/>
                    <a:pt x="1071125" y="659829"/>
                    <a:pt x="1072639" y="660699"/>
                  </a:cubicBezTo>
                  <a:cubicBezTo>
                    <a:pt x="1108683" y="681487"/>
                    <a:pt x="1126766" y="714537"/>
                    <a:pt x="1144715" y="750903"/>
                  </a:cubicBezTo>
                  <a:cubicBezTo>
                    <a:pt x="1162663" y="787275"/>
                    <a:pt x="1180373" y="826851"/>
                    <a:pt x="1216049" y="859031"/>
                  </a:cubicBezTo>
                  <a:cubicBezTo>
                    <a:pt x="1286457" y="922540"/>
                    <a:pt x="1337887" y="947445"/>
                    <a:pt x="1390843" y="969091"/>
                  </a:cubicBezTo>
                  <a:cubicBezTo>
                    <a:pt x="1443530" y="990626"/>
                    <a:pt x="1500256" y="1017891"/>
                    <a:pt x="1544300" y="1085652"/>
                  </a:cubicBezTo>
                  <a:cubicBezTo>
                    <a:pt x="1588085" y="1153015"/>
                    <a:pt x="1590121" y="1247747"/>
                    <a:pt x="1591445" y="1332281"/>
                  </a:cubicBezTo>
                  <a:cubicBezTo>
                    <a:pt x="1592763" y="1416405"/>
                    <a:pt x="1578964" y="1548238"/>
                    <a:pt x="1572516" y="1647769"/>
                  </a:cubicBezTo>
                  <a:cubicBezTo>
                    <a:pt x="1566061" y="1747379"/>
                    <a:pt x="1570536" y="1832324"/>
                    <a:pt x="1570536" y="1832324"/>
                  </a:cubicBezTo>
                  <a:cubicBezTo>
                    <a:pt x="1571290" y="1837258"/>
                    <a:pt x="1572902" y="1834702"/>
                    <a:pt x="1572724" y="1831068"/>
                  </a:cubicBezTo>
                  <a:cubicBezTo>
                    <a:pt x="1572724" y="1831068"/>
                    <a:pt x="1572847" y="1747404"/>
                    <a:pt x="1579277" y="1648198"/>
                  </a:cubicBezTo>
                  <a:cubicBezTo>
                    <a:pt x="1585707" y="1548906"/>
                    <a:pt x="1599548" y="1417141"/>
                    <a:pt x="1598218" y="1332171"/>
                  </a:cubicBezTo>
                  <a:cubicBezTo>
                    <a:pt x="1596894" y="1247618"/>
                    <a:pt x="1595282" y="1151660"/>
                    <a:pt x="1549982" y="1081963"/>
                  </a:cubicBezTo>
                  <a:cubicBezTo>
                    <a:pt x="1504933" y="1012657"/>
                    <a:pt x="1446374" y="984467"/>
                    <a:pt x="1393405" y="962815"/>
                  </a:cubicBezTo>
                  <a:cubicBezTo>
                    <a:pt x="1340707" y="941274"/>
                    <a:pt x="1290441" y="917000"/>
                    <a:pt x="1220591" y="854000"/>
                  </a:cubicBezTo>
                  <a:cubicBezTo>
                    <a:pt x="1186135" y="822923"/>
                    <a:pt x="1168818" y="784443"/>
                    <a:pt x="1150796" y="747912"/>
                  </a:cubicBezTo>
                  <a:cubicBezTo>
                    <a:pt x="1132774" y="711387"/>
                    <a:pt x="1113924" y="676682"/>
                    <a:pt x="1076029" y="654835"/>
                  </a:cubicBezTo>
                  <a:cubicBezTo>
                    <a:pt x="1072498" y="652800"/>
                    <a:pt x="1068293" y="651243"/>
                    <a:pt x="1064401" y="649460"/>
                  </a:cubicBezTo>
                  <a:close/>
                </a:path>
              </a:pathLst>
            </a:custGeom>
            <a:solidFill>
              <a:schemeClr val="accent4">
                <a:lumMod val="75000"/>
              </a:schemeClr>
            </a:solidFill>
            <a:ln w="3175" cap="flat">
              <a:noFill/>
              <a:prstDash val="solid"/>
              <a:miter/>
            </a:ln>
          </p:spPr>
          <p:txBody>
            <a:bodyPr/>
            <a:lstStyle/>
            <a:p>
              <a:endParaRPr lang="en-US"/>
            </a:p>
          </p:txBody>
        </p:sp>
        <p:sp>
          <p:nvSpPr>
            <p:cNvPr id="951" name="Freeform 843">
              <a:extLst>
                <a:ext uri="{FF2B5EF4-FFF2-40B4-BE49-F238E27FC236}">
                  <a16:creationId xmlns:a16="http://schemas.microsoft.com/office/drawing/2014/main" id="{7876BB09-699E-2E52-54FB-648D131441A4}"/>
                </a:ext>
              </a:extLst>
            </p:cNvPr>
            <p:cNvSpPr/>
            <p:nvPr/>
          </p:nvSpPr>
          <p:spPr>
            <a:xfrm>
              <a:off x="9207700" y="1888992"/>
              <a:ext cx="574475" cy="518124"/>
            </a:xfrm>
            <a:custGeom>
              <a:avLst/>
              <a:gdLst>
                <a:gd name="csX0" fmla="*/ 19859 w 1021026"/>
                <a:gd name="csY0" fmla="*/ 0 h 920873"/>
                <a:gd name="csX1" fmla="*/ 17707 w 1021026"/>
                <a:gd name="csY1" fmla="*/ 3138 h 920873"/>
                <a:gd name="csX2" fmla="*/ 4687 w 1021026"/>
                <a:gd name="csY2" fmla="*/ 79497 h 920873"/>
                <a:gd name="csX3" fmla="*/ 2266 w 1021026"/>
                <a:gd name="csY3" fmla="*/ 249093 h 920873"/>
                <a:gd name="csX4" fmla="*/ 79920 w 1021026"/>
                <a:gd name="csY4" fmla="*/ 483313 h 920873"/>
                <a:gd name="csX5" fmla="*/ 167363 w 1021026"/>
                <a:gd name="csY5" fmla="*/ 532113 h 920873"/>
                <a:gd name="csX6" fmla="*/ 168117 w 1021026"/>
                <a:gd name="csY6" fmla="*/ 524894 h 920873"/>
                <a:gd name="csX7" fmla="*/ 84382 w 1021026"/>
                <a:gd name="csY7" fmla="*/ 478220 h 920873"/>
                <a:gd name="csX8" fmla="*/ 9021 w 1021026"/>
                <a:gd name="csY8" fmla="*/ 248603 h 920873"/>
                <a:gd name="csX9" fmla="*/ 11449 w 1021026"/>
                <a:gd name="csY9" fmla="*/ 80110 h 920873"/>
                <a:gd name="csX10" fmla="*/ 20582 w 1021026"/>
                <a:gd name="csY10" fmla="*/ 3175 h 920873"/>
                <a:gd name="csX11" fmla="*/ 19865 w 1021026"/>
                <a:gd name="csY11" fmla="*/ 0 h 920873"/>
                <a:gd name="csX12" fmla="*/ 181057 w 1021026"/>
                <a:gd name="csY12" fmla="*/ 530225 h 920873"/>
                <a:gd name="csX13" fmla="*/ 178360 w 1021026"/>
                <a:gd name="csY13" fmla="*/ 536642 h 920873"/>
                <a:gd name="csX14" fmla="*/ 185459 w 1021026"/>
                <a:gd name="csY14" fmla="*/ 539277 h 920873"/>
                <a:gd name="csX15" fmla="*/ 188162 w 1021026"/>
                <a:gd name="csY15" fmla="*/ 532854 h 920873"/>
                <a:gd name="csX16" fmla="*/ 181057 w 1021026"/>
                <a:gd name="csY16" fmla="*/ 530225 h 920873"/>
                <a:gd name="csX17" fmla="*/ 707255 w 1021026"/>
                <a:gd name="csY17" fmla="*/ 542108 h 920873"/>
                <a:gd name="csX18" fmla="*/ 534251 w 1021026"/>
                <a:gd name="csY18" fmla="*/ 565249 h 920873"/>
                <a:gd name="csX19" fmla="*/ 434964 w 1021026"/>
                <a:gd name="csY19" fmla="*/ 576727 h 920873"/>
                <a:gd name="csX20" fmla="*/ 431336 w 1021026"/>
                <a:gd name="csY20" fmla="*/ 580098 h 920873"/>
                <a:gd name="csX21" fmla="*/ 429454 w 1021026"/>
                <a:gd name="csY21" fmla="*/ 584069 h 920873"/>
                <a:gd name="csX22" fmla="*/ 535428 w 1021026"/>
                <a:gd name="csY22" fmla="*/ 571923 h 920873"/>
                <a:gd name="csX23" fmla="*/ 757993 w 1021026"/>
                <a:gd name="csY23" fmla="*/ 553133 h 920873"/>
                <a:gd name="csX24" fmla="*/ 758072 w 1021026"/>
                <a:gd name="csY24" fmla="*/ 553151 h 920873"/>
                <a:gd name="csX25" fmla="*/ 804838 w 1021026"/>
                <a:gd name="csY25" fmla="*/ 566168 h 920873"/>
                <a:gd name="csX26" fmla="*/ 817355 w 1021026"/>
                <a:gd name="csY26" fmla="*/ 573718 h 920873"/>
                <a:gd name="csX27" fmla="*/ 821302 w 1021026"/>
                <a:gd name="csY27" fmla="*/ 579295 h 920873"/>
                <a:gd name="csX28" fmla="*/ 819795 w 1021026"/>
                <a:gd name="csY28" fmla="*/ 584271 h 920873"/>
                <a:gd name="csX29" fmla="*/ 813891 w 1021026"/>
                <a:gd name="csY29" fmla="*/ 590001 h 920873"/>
                <a:gd name="csX30" fmla="*/ 793589 w 1021026"/>
                <a:gd name="csY30" fmla="*/ 603465 h 920873"/>
                <a:gd name="csX31" fmla="*/ 773526 w 1021026"/>
                <a:gd name="csY31" fmla="*/ 623150 h 920873"/>
                <a:gd name="csX32" fmla="*/ 768303 w 1021026"/>
                <a:gd name="csY32" fmla="*/ 654606 h 920873"/>
                <a:gd name="csX33" fmla="*/ 822222 w 1021026"/>
                <a:gd name="csY33" fmla="*/ 700171 h 920873"/>
                <a:gd name="csX34" fmla="*/ 886335 w 1021026"/>
                <a:gd name="csY34" fmla="*/ 687540 h 920873"/>
                <a:gd name="csX35" fmla="*/ 903419 w 1021026"/>
                <a:gd name="csY35" fmla="*/ 634426 h 920873"/>
                <a:gd name="csX36" fmla="*/ 898705 w 1021026"/>
                <a:gd name="csY36" fmla="*/ 618425 h 920873"/>
                <a:gd name="csX37" fmla="*/ 898870 w 1021026"/>
                <a:gd name="csY37" fmla="*/ 614049 h 920873"/>
                <a:gd name="csX38" fmla="*/ 901794 w 1021026"/>
                <a:gd name="csY38" fmla="*/ 610973 h 920873"/>
                <a:gd name="csX39" fmla="*/ 951980 w 1021026"/>
                <a:gd name="csY39" fmla="*/ 623143 h 920873"/>
                <a:gd name="csX40" fmla="*/ 997464 w 1021026"/>
                <a:gd name="csY40" fmla="*/ 692853 h 920873"/>
                <a:gd name="csX41" fmla="*/ 1001853 w 1021026"/>
                <a:gd name="csY41" fmla="*/ 787886 h 920873"/>
                <a:gd name="csX42" fmla="*/ 1016804 w 1021026"/>
                <a:gd name="csY42" fmla="*/ 915221 h 920873"/>
                <a:gd name="csX43" fmla="*/ 1020911 w 1021026"/>
                <a:gd name="csY43" fmla="*/ 919143 h 920873"/>
                <a:gd name="csX44" fmla="*/ 1008621 w 1021026"/>
                <a:gd name="csY44" fmla="*/ 788278 h 920873"/>
                <a:gd name="csX45" fmla="*/ 1004029 w 1021026"/>
                <a:gd name="csY45" fmla="*/ 691156 h 920873"/>
                <a:gd name="csX46" fmla="*/ 955983 w 1021026"/>
                <a:gd name="csY46" fmla="*/ 617671 h 920873"/>
                <a:gd name="csX47" fmla="*/ 898644 w 1021026"/>
                <a:gd name="csY47" fmla="*/ 604930 h 920873"/>
                <a:gd name="csX48" fmla="*/ 898392 w 1021026"/>
                <a:gd name="csY48" fmla="*/ 605065 h 920873"/>
                <a:gd name="csX49" fmla="*/ 892538 w 1021026"/>
                <a:gd name="csY49" fmla="*/ 611622 h 920873"/>
                <a:gd name="csX50" fmla="*/ 892011 w 1021026"/>
                <a:gd name="csY50" fmla="*/ 619534 h 920873"/>
                <a:gd name="csX51" fmla="*/ 896860 w 1021026"/>
                <a:gd name="csY51" fmla="*/ 636148 h 920873"/>
                <a:gd name="csX52" fmla="*/ 881486 w 1021026"/>
                <a:gd name="csY52" fmla="*/ 682803 h 920873"/>
                <a:gd name="csX53" fmla="*/ 823460 w 1021026"/>
                <a:gd name="csY53" fmla="*/ 693503 h 920873"/>
                <a:gd name="csX54" fmla="*/ 774967 w 1021026"/>
                <a:gd name="csY54" fmla="*/ 653350 h 920873"/>
                <a:gd name="csX55" fmla="*/ 779300 w 1021026"/>
                <a:gd name="csY55" fmla="*/ 626680 h 920873"/>
                <a:gd name="csX56" fmla="*/ 797457 w 1021026"/>
                <a:gd name="csY56" fmla="*/ 609018 h 920873"/>
                <a:gd name="csX57" fmla="*/ 817999 w 1021026"/>
                <a:gd name="csY57" fmla="*/ 595370 h 920873"/>
                <a:gd name="csX58" fmla="*/ 825379 w 1021026"/>
                <a:gd name="csY58" fmla="*/ 588083 h 920873"/>
                <a:gd name="csX59" fmla="*/ 828039 w 1021026"/>
                <a:gd name="csY59" fmla="*/ 578639 h 920873"/>
                <a:gd name="csX60" fmla="*/ 821774 w 1021026"/>
                <a:gd name="csY60" fmla="*/ 568577 h 920873"/>
                <a:gd name="csX61" fmla="*/ 807657 w 1021026"/>
                <a:gd name="csY61" fmla="*/ 560003 h 920873"/>
                <a:gd name="csX62" fmla="*/ 759213 w 1021026"/>
                <a:gd name="csY62" fmla="*/ 546466 h 920873"/>
                <a:gd name="csX63" fmla="*/ 707243 w 1021026"/>
                <a:gd name="csY63" fmla="*/ 542096 h 920873"/>
                <a:gd name="csX64" fmla="*/ 219774 w 1021026"/>
                <a:gd name="csY64" fmla="*/ 543824 h 920873"/>
                <a:gd name="csX65" fmla="*/ 218370 w 1021026"/>
                <a:gd name="csY65" fmla="*/ 550633 h 920873"/>
                <a:gd name="csX66" fmla="*/ 230991 w 1021026"/>
                <a:gd name="csY66" fmla="*/ 554671 h 920873"/>
                <a:gd name="csX67" fmla="*/ 228944 w 1021026"/>
                <a:gd name="csY67" fmla="*/ 546882 h 920873"/>
                <a:gd name="csX68" fmla="*/ 219780 w 1021026"/>
                <a:gd name="csY68" fmla="*/ 543824 h 920873"/>
                <a:gd name="csX69" fmla="*/ 241884 w 1021026"/>
                <a:gd name="csY69" fmla="*/ 550841 h 920873"/>
                <a:gd name="csX70" fmla="*/ 241136 w 1021026"/>
                <a:gd name="csY70" fmla="*/ 557778 h 920873"/>
                <a:gd name="csX71" fmla="*/ 261138 w 1021026"/>
                <a:gd name="csY71" fmla="*/ 563502 h 920873"/>
                <a:gd name="csX72" fmla="*/ 261384 w 1021026"/>
                <a:gd name="csY72" fmla="*/ 559071 h 920873"/>
                <a:gd name="csX73" fmla="*/ 260599 w 1021026"/>
                <a:gd name="csY73" fmla="*/ 556246 h 920873"/>
                <a:gd name="csX74" fmla="*/ 241884 w 1021026"/>
                <a:gd name="csY74" fmla="*/ 550835 h 920873"/>
                <a:gd name="csX75" fmla="*/ 276494 w 1021026"/>
                <a:gd name="csY75" fmla="*/ 560714 h 920873"/>
                <a:gd name="csX76" fmla="*/ 275452 w 1021026"/>
                <a:gd name="csY76" fmla="*/ 561731 h 920873"/>
                <a:gd name="csX77" fmla="*/ 272454 w 1021026"/>
                <a:gd name="csY77" fmla="*/ 566707 h 920873"/>
                <a:gd name="csX78" fmla="*/ 287626 w 1021026"/>
                <a:gd name="csY78" fmla="*/ 570562 h 920873"/>
                <a:gd name="csX79" fmla="*/ 287871 w 1021026"/>
                <a:gd name="csY79" fmla="*/ 566395 h 920873"/>
                <a:gd name="csX80" fmla="*/ 287068 w 1021026"/>
                <a:gd name="csY80" fmla="*/ 563423 h 920873"/>
                <a:gd name="csX81" fmla="*/ 276488 w 1021026"/>
                <a:gd name="csY81" fmla="*/ 560720 h 920873"/>
                <a:gd name="csX82" fmla="*/ 304642 w 1021026"/>
                <a:gd name="csY82" fmla="*/ 567725 h 920873"/>
                <a:gd name="csX83" fmla="*/ 301473 w 1021026"/>
                <a:gd name="csY83" fmla="*/ 570550 h 920873"/>
                <a:gd name="csX84" fmla="*/ 300033 w 1021026"/>
                <a:gd name="csY84" fmla="*/ 573712 h 920873"/>
                <a:gd name="csX85" fmla="*/ 300070 w 1021026"/>
                <a:gd name="csY85" fmla="*/ 573724 h 920873"/>
                <a:gd name="csX86" fmla="*/ 320366 w 1021026"/>
                <a:gd name="csY86" fmla="*/ 577732 h 920873"/>
                <a:gd name="csX87" fmla="*/ 317865 w 1021026"/>
                <a:gd name="csY87" fmla="*/ 570237 h 920873"/>
                <a:gd name="csX88" fmla="*/ 304649 w 1021026"/>
                <a:gd name="csY88" fmla="*/ 567731 h 920873"/>
                <a:gd name="csX89" fmla="*/ 333901 w 1021026"/>
                <a:gd name="csY89" fmla="*/ 573118 h 920873"/>
                <a:gd name="csX90" fmla="*/ 332252 w 1021026"/>
                <a:gd name="csY90" fmla="*/ 579755 h 920873"/>
                <a:gd name="csX91" fmla="*/ 355380 w 1021026"/>
                <a:gd name="csY91" fmla="*/ 582555 h 920873"/>
                <a:gd name="csX92" fmla="*/ 354515 w 1021026"/>
                <a:gd name="csY92" fmla="*/ 577591 h 920873"/>
                <a:gd name="csX93" fmla="*/ 353712 w 1021026"/>
                <a:gd name="csY93" fmla="*/ 575496 h 920873"/>
                <a:gd name="csX94" fmla="*/ 333907 w 1021026"/>
                <a:gd name="csY94" fmla="*/ 573124 h 920873"/>
                <a:gd name="csX95" fmla="*/ 368430 w 1021026"/>
                <a:gd name="csY95" fmla="*/ 576672 h 920873"/>
                <a:gd name="csX96" fmla="*/ 365948 w 1021026"/>
                <a:gd name="csY96" fmla="*/ 579552 h 920873"/>
                <a:gd name="csX97" fmla="*/ 364844 w 1021026"/>
                <a:gd name="csY97" fmla="*/ 583242 h 920873"/>
                <a:gd name="csX98" fmla="*/ 384816 w 1021026"/>
                <a:gd name="csY98" fmla="*/ 584326 h 920873"/>
                <a:gd name="csX99" fmla="*/ 384037 w 1021026"/>
                <a:gd name="csY99" fmla="*/ 579473 h 920873"/>
                <a:gd name="csX100" fmla="*/ 382603 w 1021026"/>
                <a:gd name="csY100" fmla="*/ 577358 h 920873"/>
                <a:gd name="csX101" fmla="*/ 368430 w 1021026"/>
                <a:gd name="csY101" fmla="*/ 576672 h 920873"/>
                <a:gd name="csX102" fmla="*/ 398302 w 1021026"/>
                <a:gd name="csY102" fmla="*/ 577738 h 920873"/>
                <a:gd name="csX103" fmla="*/ 397646 w 1021026"/>
                <a:gd name="csY103" fmla="*/ 579393 h 920873"/>
                <a:gd name="csX104" fmla="*/ 396450 w 1021026"/>
                <a:gd name="csY104" fmla="*/ 584516 h 920873"/>
                <a:gd name="csX105" fmla="*/ 411800 w 1021026"/>
                <a:gd name="csY105" fmla="*/ 584535 h 920873"/>
                <a:gd name="csX106" fmla="*/ 409734 w 1021026"/>
                <a:gd name="csY106" fmla="*/ 577788 h 920873"/>
                <a:gd name="csX107" fmla="*/ 398302 w 1021026"/>
                <a:gd name="csY107" fmla="*/ 577738 h 920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Lst>
              <a:rect l="l" t="t" r="r" b="b"/>
              <a:pathLst>
                <a:path w="1021026" h="920873">
                  <a:moveTo>
                    <a:pt x="19859" y="0"/>
                  </a:moveTo>
                  <a:cubicBezTo>
                    <a:pt x="19307" y="12"/>
                    <a:pt x="18522" y="1073"/>
                    <a:pt x="17707" y="3138"/>
                  </a:cubicBezTo>
                  <a:cubicBezTo>
                    <a:pt x="17333" y="4094"/>
                    <a:pt x="8715" y="33044"/>
                    <a:pt x="4687" y="79497"/>
                  </a:cubicBezTo>
                  <a:cubicBezTo>
                    <a:pt x="672" y="125785"/>
                    <a:pt x="-2215" y="187442"/>
                    <a:pt x="2266" y="249093"/>
                  </a:cubicBezTo>
                  <a:cubicBezTo>
                    <a:pt x="11228" y="372402"/>
                    <a:pt x="33492" y="442608"/>
                    <a:pt x="79920" y="483313"/>
                  </a:cubicBezTo>
                  <a:cubicBezTo>
                    <a:pt x="100645" y="501489"/>
                    <a:pt x="132367" y="517871"/>
                    <a:pt x="167363" y="532113"/>
                  </a:cubicBezTo>
                  <a:lnTo>
                    <a:pt x="168117" y="524894"/>
                  </a:lnTo>
                  <a:cubicBezTo>
                    <a:pt x="134188" y="510964"/>
                    <a:pt x="103734" y="495190"/>
                    <a:pt x="84382" y="478220"/>
                  </a:cubicBezTo>
                  <a:cubicBezTo>
                    <a:pt x="40057" y="439360"/>
                    <a:pt x="17940" y="371286"/>
                    <a:pt x="9021" y="248603"/>
                  </a:cubicBezTo>
                  <a:cubicBezTo>
                    <a:pt x="4571" y="187436"/>
                    <a:pt x="7452" y="126140"/>
                    <a:pt x="11449" y="80110"/>
                  </a:cubicBezTo>
                  <a:cubicBezTo>
                    <a:pt x="15451" y="33982"/>
                    <a:pt x="20582" y="3175"/>
                    <a:pt x="20582" y="3175"/>
                  </a:cubicBezTo>
                  <a:cubicBezTo>
                    <a:pt x="20729" y="1030"/>
                    <a:pt x="20417" y="-12"/>
                    <a:pt x="19865" y="0"/>
                  </a:cubicBezTo>
                  <a:close/>
                  <a:moveTo>
                    <a:pt x="181057" y="530225"/>
                  </a:moveTo>
                  <a:lnTo>
                    <a:pt x="178360" y="536642"/>
                  </a:lnTo>
                  <a:cubicBezTo>
                    <a:pt x="180708" y="537549"/>
                    <a:pt x="183086" y="538394"/>
                    <a:pt x="185459" y="539277"/>
                  </a:cubicBezTo>
                  <a:lnTo>
                    <a:pt x="188162" y="532854"/>
                  </a:lnTo>
                  <a:cubicBezTo>
                    <a:pt x="185789" y="531966"/>
                    <a:pt x="183405" y="531132"/>
                    <a:pt x="181057" y="530225"/>
                  </a:cubicBezTo>
                  <a:close/>
                  <a:moveTo>
                    <a:pt x="707255" y="542108"/>
                  </a:moveTo>
                  <a:cubicBezTo>
                    <a:pt x="653895" y="542231"/>
                    <a:pt x="596267" y="554328"/>
                    <a:pt x="534251" y="565249"/>
                  </a:cubicBezTo>
                  <a:cubicBezTo>
                    <a:pt x="500340" y="571224"/>
                    <a:pt x="467269" y="575060"/>
                    <a:pt x="434964" y="576727"/>
                  </a:cubicBezTo>
                  <a:lnTo>
                    <a:pt x="431336" y="580098"/>
                  </a:lnTo>
                  <a:cubicBezTo>
                    <a:pt x="431336" y="580098"/>
                    <a:pt x="430392" y="582041"/>
                    <a:pt x="429454" y="584069"/>
                  </a:cubicBezTo>
                  <a:cubicBezTo>
                    <a:pt x="463928" y="582592"/>
                    <a:pt x="499304" y="578284"/>
                    <a:pt x="535428" y="571923"/>
                  </a:cubicBezTo>
                  <a:cubicBezTo>
                    <a:pt x="618304" y="557325"/>
                    <a:pt x="692580" y="541048"/>
                    <a:pt x="757993" y="553133"/>
                  </a:cubicBezTo>
                  <a:lnTo>
                    <a:pt x="758072" y="553151"/>
                  </a:lnTo>
                  <a:cubicBezTo>
                    <a:pt x="777774" y="556314"/>
                    <a:pt x="793822" y="561094"/>
                    <a:pt x="804838" y="566168"/>
                  </a:cubicBezTo>
                  <a:cubicBezTo>
                    <a:pt x="810342" y="568705"/>
                    <a:pt x="814596" y="571334"/>
                    <a:pt x="817355" y="573718"/>
                  </a:cubicBezTo>
                  <a:cubicBezTo>
                    <a:pt x="820113" y="576108"/>
                    <a:pt x="821198" y="578180"/>
                    <a:pt x="821302" y="579295"/>
                  </a:cubicBezTo>
                  <a:cubicBezTo>
                    <a:pt x="821468" y="581023"/>
                    <a:pt x="821021" y="582494"/>
                    <a:pt x="819795" y="584271"/>
                  </a:cubicBezTo>
                  <a:cubicBezTo>
                    <a:pt x="818575" y="586049"/>
                    <a:pt x="816527" y="587997"/>
                    <a:pt x="813891" y="590001"/>
                  </a:cubicBezTo>
                  <a:cubicBezTo>
                    <a:pt x="808620" y="594015"/>
                    <a:pt x="801074" y="598268"/>
                    <a:pt x="793589" y="603465"/>
                  </a:cubicBezTo>
                  <a:cubicBezTo>
                    <a:pt x="786105" y="608662"/>
                    <a:pt x="778620" y="614858"/>
                    <a:pt x="773526" y="623150"/>
                  </a:cubicBezTo>
                  <a:cubicBezTo>
                    <a:pt x="768438" y="631441"/>
                    <a:pt x="765925" y="641872"/>
                    <a:pt x="768303" y="654606"/>
                  </a:cubicBezTo>
                  <a:cubicBezTo>
                    <a:pt x="773269" y="681191"/>
                    <a:pt x="797285" y="695568"/>
                    <a:pt x="822222" y="700171"/>
                  </a:cubicBezTo>
                  <a:cubicBezTo>
                    <a:pt x="847165" y="704779"/>
                    <a:pt x="873621" y="700551"/>
                    <a:pt x="886335" y="687540"/>
                  </a:cubicBezTo>
                  <a:cubicBezTo>
                    <a:pt x="907207" y="666177"/>
                    <a:pt x="906919" y="647730"/>
                    <a:pt x="903419" y="634426"/>
                  </a:cubicBezTo>
                  <a:cubicBezTo>
                    <a:pt x="901666" y="627770"/>
                    <a:pt x="899349" y="622267"/>
                    <a:pt x="898705" y="618425"/>
                  </a:cubicBezTo>
                  <a:cubicBezTo>
                    <a:pt x="898386" y="616500"/>
                    <a:pt x="898460" y="615115"/>
                    <a:pt x="898870" y="614049"/>
                  </a:cubicBezTo>
                  <a:cubicBezTo>
                    <a:pt x="899269" y="613013"/>
                    <a:pt x="900048" y="612057"/>
                    <a:pt x="901794" y="610973"/>
                  </a:cubicBezTo>
                  <a:cubicBezTo>
                    <a:pt x="913221" y="605451"/>
                    <a:pt x="932990" y="609263"/>
                    <a:pt x="951980" y="623143"/>
                  </a:cubicBezTo>
                  <a:cubicBezTo>
                    <a:pt x="971050" y="637079"/>
                    <a:pt x="989146" y="660698"/>
                    <a:pt x="997464" y="692853"/>
                  </a:cubicBezTo>
                  <a:cubicBezTo>
                    <a:pt x="1006947" y="729507"/>
                    <a:pt x="1003772" y="755357"/>
                    <a:pt x="1001853" y="787886"/>
                  </a:cubicBezTo>
                  <a:cubicBezTo>
                    <a:pt x="999934" y="820415"/>
                    <a:pt x="1001056" y="854011"/>
                    <a:pt x="1016804" y="915221"/>
                  </a:cubicBezTo>
                  <a:cubicBezTo>
                    <a:pt x="1018269" y="920902"/>
                    <a:pt x="1021696" y="922477"/>
                    <a:pt x="1020911" y="919143"/>
                  </a:cubicBezTo>
                  <a:cubicBezTo>
                    <a:pt x="1006555" y="858301"/>
                    <a:pt x="1006714" y="820581"/>
                    <a:pt x="1008621" y="788278"/>
                  </a:cubicBezTo>
                  <a:cubicBezTo>
                    <a:pt x="1010527" y="755976"/>
                    <a:pt x="1013800" y="728919"/>
                    <a:pt x="1004029" y="691156"/>
                  </a:cubicBezTo>
                  <a:cubicBezTo>
                    <a:pt x="995319" y="657475"/>
                    <a:pt x="976347" y="632557"/>
                    <a:pt x="955983" y="617671"/>
                  </a:cubicBezTo>
                  <a:cubicBezTo>
                    <a:pt x="935625" y="602791"/>
                    <a:pt x="913711" y="597509"/>
                    <a:pt x="898644" y="604930"/>
                  </a:cubicBezTo>
                  <a:cubicBezTo>
                    <a:pt x="898558" y="604973"/>
                    <a:pt x="898478" y="605016"/>
                    <a:pt x="898392" y="605065"/>
                  </a:cubicBezTo>
                  <a:cubicBezTo>
                    <a:pt x="895566" y="606762"/>
                    <a:pt x="893537" y="609024"/>
                    <a:pt x="892538" y="611622"/>
                  </a:cubicBezTo>
                  <a:cubicBezTo>
                    <a:pt x="891545" y="614221"/>
                    <a:pt x="891576" y="616923"/>
                    <a:pt x="892011" y="619534"/>
                  </a:cubicBezTo>
                  <a:cubicBezTo>
                    <a:pt x="892882" y="624761"/>
                    <a:pt x="895266" y="630087"/>
                    <a:pt x="896860" y="636148"/>
                  </a:cubicBezTo>
                  <a:cubicBezTo>
                    <a:pt x="900054" y="648270"/>
                    <a:pt x="901053" y="662775"/>
                    <a:pt x="881486" y="682803"/>
                  </a:cubicBezTo>
                  <a:cubicBezTo>
                    <a:pt x="871758" y="692755"/>
                    <a:pt x="846723" y="697799"/>
                    <a:pt x="823460" y="693503"/>
                  </a:cubicBezTo>
                  <a:cubicBezTo>
                    <a:pt x="800191" y="689207"/>
                    <a:pt x="779294" y="676503"/>
                    <a:pt x="774967" y="653350"/>
                  </a:cubicBezTo>
                  <a:cubicBezTo>
                    <a:pt x="772858" y="642074"/>
                    <a:pt x="774991" y="633709"/>
                    <a:pt x="779300" y="626680"/>
                  </a:cubicBezTo>
                  <a:cubicBezTo>
                    <a:pt x="783616" y="619644"/>
                    <a:pt x="790316" y="613975"/>
                    <a:pt x="797457" y="609018"/>
                  </a:cubicBezTo>
                  <a:cubicBezTo>
                    <a:pt x="804598" y="604060"/>
                    <a:pt x="812108" y="599856"/>
                    <a:pt x="817999" y="595370"/>
                  </a:cubicBezTo>
                  <a:cubicBezTo>
                    <a:pt x="820947" y="593127"/>
                    <a:pt x="823515" y="590804"/>
                    <a:pt x="825379" y="588083"/>
                  </a:cubicBezTo>
                  <a:cubicBezTo>
                    <a:pt x="827249" y="585362"/>
                    <a:pt x="828364" y="582096"/>
                    <a:pt x="828039" y="578639"/>
                  </a:cubicBezTo>
                  <a:cubicBezTo>
                    <a:pt x="827678" y="574815"/>
                    <a:pt x="825256" y="571579"/>
                    <a:pt x="821774" y="568577"/>
                  </a:cubicBezTo>
                  <a:cubicBezTo>
                    <a:pt x="818293" y="565568"/>
                    <a:pt x="813567" y="562724"/>
                    <a:pt x="807657" y="560003"/>
                  </a:cubicBezTo>
                  <a:cubicBezTo>
                    <a:pt x="795863" y="554567"/>
                    <a:pt x="779362" y="549701"/>
                    <a:pt x="759213" y="546466"/>
                  </a:cubicBezTo>
                  <a:cubicBezTo>
                    <a:pt x="742343" y="543352"/>
                    <a:pt x="725032" y="542059"/>
                    <a:pt x="707243" y="542096"/>
                  </a:cubicBezTo>
                  <a:close/>
                  <a:moveTo>
                    <a:pt x="219774" y="543824"/>
                  </a:moveTo>
                  <a:cubicBezTo>
                    <a:pt x="219210" y="545491"/>
                    <a:pt x="218738" y="548016"/>
                    <a:pt x="218370" y="550633"/>
                  </a:cubicBezTo>
                  <a:cubicBezTo>
                    <a:pt x="222600" y="552018"/>
                    <a:pt x="226774" y="553354"/>
                    <a:pt x="230991" y="554671"/>
                  </a:cubicBezTo>
                  <a:lnTo>
                    <a:pt x="228944" y="546882"/>
                  </a:lnTo>
                  <a:cubicBezTo>
                    <a:pt x="225885" y="545908"/>
                    <a:pt x="222839" y="544835"/>
                    <a:pt x="219780" y="543824"/>
                  </a:cubicBezTo>
                  <a:close/>
                  <a:moveTo>
                    <a:pt x="241884" y="550841"/>
                  </a:moveTo>
                  <a:lnTo>
                    <a:pt x="241136" y="557778"/>
                  </a:lnTo>
                  <a:cubicBezTo>
                    <a:pt x="247910" y="559819"/>
                    <a:pt x="254506" y="561639"/>
                    <a:pt x="261138" y="563502"/>
                  </a:cubicBezTo>
                  <a:lnTo>
                    <a:pt x="261384" y="559071"/>
                  </a:lnTo>
                  <a:lnTo>
                    <a:pt x="260599" y="556246"/>
                  </a:lnTo>
                  <a:cubicBezTo>
                    <a:pt x="254377" y="554469"/>
                    <a:pt x="248223" y="552765"/>
                    <a:pt x="241884" y="550835"/>
                  </a:cubicBezTo>
                  <a:close/>
                  <a:moveTo>
                    <a:pt x="276494" y="560714"/>
                  </a:moveTo>
                  <a:cubicBezTo>
                    <a:pt x="276138" y="561051"/>
                    <a:pt x="275783" y="561388"/>
                    <a:pt x="275452" y="561731"/>
                  </a:cubicBezTo>
                  <a:cubicBezTo>
                    <a:pt x="274256" y="562957"/>
                    <a:pt x="273221" y="564942"/>
                    <a:pt x="272454" y="566707"/>
                  </a:cubicBezTo>
                  <a:cubicBezTo>
                    <a:pt x="277683" y="568117"/>
                    <a:pt x="282581" y="569287"/>
                    <a:pt x="287626" y="570562"/>
                  </a:cubicBezTo>
                  <a:lnTo>
                    <a:pt x="287871" y="566395"/>
                  </a:lnTo>
                  <a:lnTo>
                    <a:pt x="287068" y="563423"/>
                  </a:lnTo>
                  <a:cubicBezTo>
                    <a:pt x="283513" y="562503"/>
                    <a:pt x="280117" y="561694"/>
                    <a:pt x="276488" y="560720"/>
                  </a:cubicBezTo>
                  <a:close/>
                  <a:moveTo>
                    <a:pt x="304642" y="567725"/>
                  </a:moveTo>
                  <a:lnTo>
                    <a:pt x="301473" y="570550"/>
                  </a:lnTo>
                  <a:lnTo>
                    <a:pt x="300033" y="573712"/>
                  </a:lnTo>
                  <a:cubicBezTo>
                    <a:pt x="300033" y="573712"/>
                    <a:pt x="300057" y="573718"/>
                    <a:pt x="300070" y="573724"/>
                  </a:cubicBezTo>
                  <a:cubicBezTo>
                    <a:pt x="306763" y="575305"/>
                    <a:pt x="313568" y="576507"/>
                    <a:pt x="320366" y="577732"/>
                  </a:cubicBezTo>
                  <a:lnTo>
                    <a:pt x="317865" y="570237"/>
                  </a:lnTo>
                  <a:cubicBezTo>
                    <a:pt x="313463" y="569398"/>
                    <a:pt x="309007" y="568718"/>
                    <a:pt x="304649" y="567731"/>
                  </a:cubicBezTo>
                  <a:close/>
                  <a:moveTo>
                    <a:pt x="333901" y="573118"/>
                  </a:moveTo>
                  <a:lnTo>
                    <a:pt x="332252" y="579755"/>
                  </a:lnTo>
                  <a:cubicBezTo>
                    <a:pt x="339896" y="580901"/>
                    <a:pt x="347613" y="581808"/>
                    <a:pt x="355380" y="582555"/>
                  </a:cubicBezTo>
                  <a:lnTo>
                    <a:pt x="354515" y="577591"/>
                  </a:lnTo>
                  <a:lnTo>
                    <a:pt x="353712" y="575496"/>
                  </a:lnTo>
                  <a:cubicBezTo>
                    <a:pt x="347074" y="574821"/>
                    <a:pt x="340447" y="574092"/>
                    <a:pt x="333907" y="573124"/>
                  </a:cubicBezTo>
                  <a:close/>
                  <a:moveTo>
                    <a:pt x="368430" y="576672"/>
                  </a:moveTo>
                  <a:lnTo>
                    <a:pt x="365948" y="579552"/>
                  </a:lnTo>
                  <a:lnTo>
                    <a:pt x="364844" y="583242"/>
                  </a:lnTo>
                  <a:cubicBezTo>
                    <a:pt x="371459" y="583738"/>
                    <a:pt x="378122" y="584094"/>
                    <a:pt x="384816" y="584326"/>
                  </a:cubicBezTo>
                  <a:lnTo>
                    <a:pt x="384037" y="579473"/>
                  </a:lnTo>
                  <a:lnTo>
                    <a:pt x="382603" y="577358"/>
                  </a:lnTo>
                  <a:cubicBezTo>
                    <a:pt x="377864" y="577169"/>
                    <a:pt x="373126" y="576997"/>
                    <a:pt x="368430" y="576672"/>
                  </a:cubicBezTo>
                  <a:close/>
                  <a:moveTo>
                    <a:pt x="398302" y="577738"/>
                  </a:moveTo>
                  <a:cubicBezTo>
                    <a:pt x="398026" y="578241"/>
                    <a:pt x="397799" y="578793"/>
                    <a:pt x="397646" y="579393"/>
                  </a:cubicBezTo>
                  <a:cubicBezTo>
                    <a:pt x="397235" y="581017"/>
                    <a:pt x="396830" y="582794"/>
                    <a:pt x="396450" y="584516"/>
                  </a:cubicBezTo>
                  <a:cubicBezTo>
                    <a:pt x="401550" y="584584"/>
                    <a:pt x="406663" y="584608"/>
                    <a:pt x="411800" y="584535"/>
                  </a:cubicBezTo>
                  <a:lnTo>
                    <a:pt x="409734" y="577788"/>
                  </a:lnTo>
                  <a:cubicBezTo>
                    <a:pt x="405903" y="577824"/>
                    <a:pt x="402102" y="577775"/>
                    <a:pt x="398302" y="577738"/>
                  </a:cubicBezTo>
                  <a:close/>
                </a:path>
              </a:pathLst>
            </a:custGeom>
            <a:solidFill>
              <a:schemeClr val="accent4">
                <a:lumMod val="75000"/>
              </a:schemeClr>
            </a:solidFill>
            <a:ln w="3175" cap="flat">
              <a:solidFill>
                <a:schemeClr val="accent4"/>
              </a:solidFill>
              <a:prstDash val="solid"/>
              <a:miter/>
            </a:ln>
          </p:spPr>
          <p:txBody>
            <a:bodyPr/>
            <a:lstStyle/>
            <a:p>
              <a:endParaRPr lang="en-US"/>
            </a:p>
          </p:txBody>
        </p:sp>
        <p:grpSp>
          <p:nvGrpSpPr>
            <p:cNvPr id="952" name="Group 951">
              <a:extLst>
                <a:ext uri="{FF2B5EF4-FFF2-40B4-BE49-F238E27FC236}">
                  <a16:creationId xmlns:a16="http://schemas.microsoft.com/office/drawing/2014/main" id="{A79E4B23-2E94-C95C-AD54-6D5DFE85399B}"/>
                </a:ext>
              </a:extLst>
            </p:cNvPr>
            <p:cNvGrpSpPr/>
            <p:nvPr/>
          </p:nvGrpSpPr>
          <p:grpSpPr>
            <a:xfrm>
              <a:off x="9123938" y="2019092"/>
              <a:ext cx="109617" cy="196734"/>
              <a:chOff x="4856988" y="902768"/>
              <a:chExt cx="616106" cy="1105750"/>
            </a:xfrm>
          </p:grpSpPr>
          <p:sp>
            <p:nvSpPr>
              <p:cNvPr id="1094" name="Freeform 845">
                <a:extLst>
                  <a:ext uri="{FF2B5EF4-FFF2-40B4-BE49-F238E27FC236}">
                    <a16:creationId xmlns:a16="http://schemas.microsoft.com/office/drawing/2014/main" id="{D1A60503-3CC2-6D3C-891B-7BF29E33F178}"/>
                  </a:ext>
                </a:extLst>
              </p:cNvPr>
              <p:cNvSpPr/>
              <p:nvPr/>
            </p:nvSpPr>
            <p:spPr>
              <a:xfrm>
                <a:off x="4869163" y="909240"/>
                <a:ext cx="597630" cy="1092844"/>
              </a:xfrm>
              <a:custGeom>
                <a:avLst/>
                <a:gdLst>
                  <a:gd name="csX0" fmla="*/ 80571 w 188982"/>
                  <a:gd name="csY0" fmla="*/ 62 h 345579"/>
                  <a:gd name="csX1" fmla="*/ 30557 w 188982"/>
                  <a:gd name="csY1" fmla="*/ 42213 h 345579"/>
                  <a:gd name="csX2" fmla="*/ 833 w 188982"/>
                  <a:gd name="csY2" fmla="*/ 165877 h 345579"/>
                  <a:gd name="csX3" fmla="*/ 6975 w 188982"/>
                  <a:gd name="csY3" fmla="*/ 275403 h 345579"/>
                  <a:gd name="csX4" fmla="*/ 25022 w 188982"/>
                  <a:gd name="csY4" fmla="*/ 334351 h 345579"/>
                  <a:gd name="csX5" fmla="*/ 78677 w 188982"/>
                  <a:gd name="csY5" fmla="*/ 345450 h 345579"/>
                  <a:gd name="csX6" fmla="*/ 163294 w 188982"/>
                  <a:gd name="csY6" fmla="*/ 333622 h 345579"/>
                  <a:gd name="csX7" fmla="*/ 188881 w 188982"/>
                  <a:gd name="csY7" fmla="*/ 288983 h 345579"/>
                  <a:gd name="csX8" fmla="*/ 179937 w 188982"/>
                  <a:gd name="csY8" fmla="*/ 248046 h 345579"/>
                  <a:gd name="csX9" fmla="*/ 130836 w 188982"/>
                  <a:gd name="csY9" fmla="*/ 166533 h 345579"/>
                  <a:gd name="csX10" fmla="*/ 105599 w 188982"/>
                  <a:gd name="csY10" fmla="*/ 76985 h 345579"/>
                  <a:gd name="csX11" fmla="*/ 96490 w 188982"/>
                  <a:gd name="csY11" fmla="*/ 16014 h 345579"/>
                  <a:gd name="csX12" fmla="*/ 80559 w 188982"/>
                  <a:gd name="csY12" fmla="*/ 62 h 34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982" h="345579">
                    <a:moveTo>
                      <a:pt x="80571" y="62"/>
                    </a:moveTo>
                    <a:cubicBezTo>
                      <a:pt x="71462" y="-667"/>
                      <a:pt x="47617" y="4548"/>
                      <a:pt x="30557" y="42213"/>
                    </a:cubicBezTo>
                    <a:cubicBezTo>
                      <a:pt x="13497" y="79878"/>
                      <a:pt x="3150" y="123242"/>
                      <a:pt x="833" y="165877"/>
                    </a:cubicBezTo>
                    <a:cubicBezTo>
                      <a:pt x="-1484" y="208512"/>
                      <a:pt x="1182" y="247084"/>
                      <a:pt x="6975" y="275403"/>
                    </a:cubicBezTo>
                    <a:cubicBezTo>
                      <a:pt x="12774" y="303728"/>
                      <a:pt x="16746" y="326893"/>
                      <a:pt x="25022" y="334351"/>
                    </a:cubicBezTo>
                    <a:cubicBezTo>
                      <a:pt x="33303" y="341810"/>
                      <a:pt x="60293" y="344482"/>
                      <a:pt x="78677" y="345450"/>
                    </a:cubicBezTo>
                    <a:cubicBezTo>
                      <a:pt x="97054" y="346418"/>
                      <a:pt x="146651" y="341932"/>
                      <a:pt x="163294" y="333622"/>
                    </a:cubicBezTo>
                    <a:cubicBezTo>
                      <a:pt x="179937" y="325312"/>
                      <a:pt x="188133" y="301963"/>
                      <a:pt x="188881" y="288983"/>
                    </a:cubicBezTo>
                    <a:cubicBezTo>
                      <a:pt x="189628" y="276003"/>
                      <a:pt x="186232" y="258053"/>
                      <a:pt x="179937" y="248046"/>
                    </a:cubicBezTo>
                    <a:cubicBezTo>
                      <a:pt x="173641" y="238038"/>
                      <a:pt x="138039" y="180426"/>
                      <a:pt x="130836" y="166533"/>
                    </a:cubicBezTo>
                    <a:cubicBezTo>
                      <a:pt x="123634" y="152640"/>
                      <a:pt x="108750" y="104029"/>
                      <a:pt x="105599" y="76985"/>
                    </a:cubicBezTo>
                    <a:cubicBezTo>
                      <a:pt x="102455" y="49934"/>
                      <a:pt x="99304" y="21370"/>
                      <a:pt x="96490" y="16014"/>
                    </a:cubicBezTo>
                    <a:cubicBezTo>
                      <a:pt x="93683" y="10652"/>
                      <a:pt x="86983" y="871"/>
                      <a:pt x="80559" y="62"/>
                    </a:cubicBezTo>
                    <a:close/>
                  </a:path>
                </a:pathLst>
              </a:custGeom>
              <a:solidFill>
                <a:schemeClr val="accent2">
                  <a:lumMod val="60000"/>
                  <a:lumOff val="40000"/>
                </a:schemeClr>
              </a:solidFill>
              <a:ln w="3175" cap="flat">
                <a:noFill/>
                <a:prstDash val="solid"/>
                <a:miter/>
              </a:ln>
            </p:spPr>
            <p:txBody>
              <a:bodyPr/>
              <a:lstStyle/>
              <a:p>
                <a:endParaRPr lang="en-US"/>
              </a:p>
            </p:txBody>
          </p:sp>
          <p:grpSp>
            <p:nvGrpSpPr>
              <p:cNvPr id="1095" name="Group 1094">
                <a:extLst>
                  <a:ext uri="{FF2B5EF4-FFF2-40B4-BE49-F238E27FC236}">
                    <a16:creationId xmlns:a16="http://schemas.microsoft.com/office/drawing/2014/main" id="{9A0D8D6D-C076-49CA-0530-EEDD38C0A057}"/>
                  </a:ext>
                </a:extLst>
              </p:cNvPr>
              <p:cNvGrpSpPr/>
              <p:nvPr/>
            </p:nvGrpSpPr>
            <p:grpSpPr>
              <a:xfrm>
                <a:off x="4856988" y="902768"/>
                <a:ext cx="616106" cy="1105750"/>
                <a:chOff x="6894181" y="2364676"/>
                <a:chExt cx="240762" cy="432104"/>
              </a:xfrm>
              <a:solidFill>
                <a:schemeClr val="accent2">
                  <a:lumMod val="75000"/>
                </a:schemeClr>
              </a:solidFill>
            </p:grpSpPr>
            <p:sp>
              <p:nvSpPr>
                <p:cNvPr id="1096" name="Freeform 847">
                  <a:extLst>
                    <a:ext uri="{FF2B5EF4-FFF2-40B4-BE49-F238E27FC236}">
                      <a16:creationId xmlns:a16="http://schemas.microsoft.com/office/drawing/2014/main" id="{440CCCC0-68B2-CCF8-48A5-3DF5E78F3F62}"/>
                    </a:ext>
                  </a:extLst>
                </p:cNvPr>
                <p:cNvSpPr/>
                <p:nvPr/>
              </p:nvSpPr>
              <p:spPr>
                <a:xfrm>
                  <a:off x="6894181" y="2364676"/>
                  <a:ext cx="240762" cy="432104"/>
                </a:xfrm>
                <a:custGeom>
                  <a:avLst/>
                  <a:gdLst>
                    <a:gd name="csX0" fmla="*/ 77903 w 194825"/>
                    <a:gd name="csY0" fmla="*/ 60 h 349659"/>
                    <a:gd name="csX1" fmla="*/ 57448 w 194825"/>
                    <a:gd name="csY1" fmla="*/ 8898 h 349659"/>
                    <a:gd name="csX2" fmla="*/ 34387 w 194825"/>
                    <a:gd name="csY2" fmla="*/ 38442 h 349659"/>
                    <a:gd name="csX3" fmla="*/ 4865 w 194825"/>
                    <a:gd name="csY3" fmla="*/ 130895 h 349659"/>
                    <a:gd name="csX4" fmla="*/ 11945 w 194825"/>
                    <a:gd name="csY4" fmla="*/ 299694 h 349659"/>
                    <a:gd name="csX5" fmla="*/ 20545 w 194825"/>
                    <a:gd name="csY5" fmla="*/ 329441 h 349659"/>
                    <a:gd name="csX6" fmla="*/ 36005 w 194825"/>
                    <a:gd name="csY6" fmla="*/ 343487 h 349659"/>
                    <a:gd name="csX7" fmla="*/ 59274 w 194825"/>
                    <a:gd name="csY7" fmla="*/ 347943 h 349659"/>
                    <a:gd name="csX8" fmla="*/ 96722 w 194825"/>
                    <a:gd name="csY8" fmla="*/ 349652 h 349659"/>
                    <a:gd name="csX9" fmla="*/ 168975 w 194825"/>
                    <a:gd name="csY9" fmla="*/ 336795 h 349659"/>
                    <a:gd name="csX10" fmla="*/ 194261 w 194825"/>
                    <a:gd name="csY10" fmla="*/ 293915 h 349659"/>
                    <a:gd name="csX11" fmla="*/ 186427 w 194825"/>
                    <a:gd name="csY11" fmla="*/ 249662 h 349659"/>
                    <a:gd name="csX12" fmla="*/ 126336 w 194825"/>
                    <a:gd name="csY12" fmla="*/ 138770 h 349659"/>
                    <a:gd name="csX13" fmla="*/ 107541 w 194825"/>
                    <a:gd name="csY13" fmla="*/ 44718 h 349659"/>
                    <a:gd name="csX14" fmla="*/ 101987 w 194825"/>
                    <a:gd name="csY14" fmla="*/ 15148 h 349659"/>
                    <a:gd name="csX15" fmla="*/ 77903 w 194825"/>
                    <a:gd name="csY15" fmla="*/ 67 h 349659"/>
                    <a:gd name="csX16" fmla="*/ 78246 w 194825"/>
                    <a:gd name="csY16" fmla="*/ 5551 h 349659"/>
                    <a:gd name="csX17" fmla="*/ 96863 w 194825"/>
                    <a:gd name="csY17" fmla="*/ 17201 h 349659"/>
                    <a:gd name="csX18" fmla="*/ 102055 w 194825"/>
                    <a:gd name="csY18" fmla="*/ 45282 h 349659"/>
                    <a:gd name="csX19" fmla="*/ 121168 w 194825"/>
                    <a:gd name="csY19" fmla="*/ 140700 h 349659"/>
                    <a:gd name="csX20" fmla="*/ 181683 w 194825"/>
                    <a:gd name="csY20" fmla="*/ 252469 h 349659"/>
                    <a:gd name="csX21" fmla="*/ 188781 w 194825"/>
                    <a:gd name="csY21" fmla="*/ 293259 h 349659"/>
                    <a:gd name="csX22" fmla="*/ 166113 w 194825"/>
                    <a:gd name="csY22" fmla="*/ 332076 h 349659"/>
                    <a:gd name="csX23" fmla="*/ 96685 w 194825"/>
                    <a:gd name="csY23" fmla="*/ 344137 h 349659"/>
                    <a:gd name="csX24" fmla="*/ 59844 w 194825"/>
                    <a:gd name="csY24" fmla="*/ 342452 h 349659"/>
                    <a:gd name="csX25" fmla="*/ 38193 w 194825"/>
                    <a:gd name="csY25" fmla="*/ 338425 h 349659"/>
                    <a:gd name="csX26" fmla="*/ 25547 w 194825"/>
                    <a:gd name="csY26" fmla="*/ 327125 h 349659"/>
                    <a:gd name="csX27" fmla="*/ 17290 w 194825"/>
                    <a:gd name="csY27" fmla="*/ 298327 h 349659"/>
                    <a:gd name="csX28" fmla="*/ 10315 w 194825"/>
                    <a:gd name="csY28" fmla="*/ 131765 h 349659"/>
                    <a:gd name="csX29" fmla="*/ 39223 w 194825"/>
                    <a:gd name="csY29" fmla="*/ 41120 h 349659"/>
                    <a:gd name="csX30" fmla="*/ 60911 w 194825"/>
                    <a:gd name="csY30" fmla="*/ 13212 h 349659"/>
                    <a:gd name="csX31" fmla="*/ 78240 w 194825"/>
                    <a:gd name="csY31" fmla="*/ 5564 h 349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4825" h="349659">
                      <a:moveTo>
                        <a:pt x="77903" y="60"/>
                      </a:moveTo>
                      <a:cubicBezTo>
                        <a:pt x="70731" y="575"/>
                        <a:pt x="63810" y="3780"/>
                        <a:pt x="57448" y="8898"/>
                      </a:cubicBezTo>
                      <a:cubicBezTo>
                        <a:pt x="48970" y="15731"/>
                        <a:pt x="41271" y="25977"/>
                        <a:pt x="34387" y="38442"/>
                      </a:cubicBezTo>
                      <a:cubicBezTo>
                        <a:pt x="20619" y="63372"/>
                        <a:pt x="10149" y="97275"/>
                        <a:pt x="4865" y="130895"/>
                      </a:cubicBezTo>
                      <a:cubicBezTo>
                        <a:pt x="-6420" y="202707"/>
                        <a:pt x="4467" y="270744"/>
                        <a:pt x="11945" y="299694"/>
                      </a:cubicBezTo>
                      <a:cubicBezTo>
                        <a:pt x="15623" y="313930"/>
                        <a:pt x="17474" y="322829"/>
                        <a:pt x="20545" y="329441"/>
                      </a:cubicBezTo>
                      <a:cubicBezTo>
                        <a:pt x="23617" y="336054"/>
                        <a:pt x="28245" y="340129"/>
                        <a:pt x="36005" y="343487"/>
                      </a:cubicBezTo>
                      <a:cubicBezTo>
                        <a:pt x="40486" y="345424"/>
                        <a:pt x="48565" y="346827"/>
                        <a:pt x="59274" y="347943"/>
                      </a:cubicBezTo>
                      <a:cubicBezTo>
                        <a:pt x="69983" y="349058"/>
                        <a:pt x="83107" y="349738"/>
                        <a:pt x="96722" y="349652"/>
                      </a:cubicBezTo>
                      <a:cubicBezTo>
                        <a:pt x="123951" y="349481"/>
                        <a:pt x="152946" y="346509"/>
                        <a:pt x="168975" y="336795"/>
                      </a:cubicBezTo>
                      <a:cubicBezTo>
                        <a:pt x="184784" y="327210"/>
                        <a:pt x="192287" y="310547"/>
                        <a:pt x="194261" y="293915"/>
                      </a:cubicBezTo>
                      <a:cubicBezTo>
                        <a:pt x="196235" y="277283"/>
                        <a:pt x="192894" y="260558"/>
                        <a:pt x="186427" y="249662"/>
                      </a:cubicBezTo>
                      <a:cubicBezTo>
                        <a:pt x="174265" y="229163"/>
                        <a:pt x="140894" y="177764"/>
                        <a:pt x="126336" y="138770"/>
                      </a:cubicBezTo>
                      <a:cubicBezTo>
                        <a:pt x="112261" y="101080"/>
                        <a:pt x="110018" y="68716"/>
                        <a:pt x="107541" y="44718"/>
                      </a:cubicBezTo>
                      <a:cubicBezTo>
                        <a:pt x="106303" y="32718"/>
                        <a:pt x="105059" y="22809"/>
                        <a:pt x="101987" y="15148"/>
                      </a:cubicBezTo>
                      <a:cubicBezTo>
                        <a:pt x="96152" y="4522"/>
                        <a:pt x="88679" y="-657"/>
                        <a:pt x="77903" y="67"/>
                      </a:cubicBezTo>
                      <a:close/>
                      <a:moveTo>
                        <a:pt x="78246" y="5551"/>
                      </a:moveTo>
                      <a:cubicBezTo>
                        <a:pt x="86957" y="4902"/>
                        <a:pt x="94288" y="10975"/>
                        <a:pt x="96863" y="17201"/>
                      </a:cubicBezTo>
                      <a:cubicBezTo>
                        <a:pt x="99499" y="23771"/>
                        <a:pt x="100823" y="33362"/>
                        <a:pt x="102055" y="45282"/>
                      </a:cubicBezTo>
                      <a:cubicBezTo>
                        <a:pt x="104513" y="69115"/>
                        <a:pt x="106806" y="102226"/>
                        <a:pt x="121168" y="140700"/>
                      </a:cubicBezTo>
                      <a:cubicBezTo>
                        <a:pt x="136137" y="180786"/>
                        <a:pt x="169723" y="232313"/>
                        <a:pt x="181683" y="252469"/>
                      </a:cubicBezTo>
                      <a:cubicBezTo>
                        <a:pt x="187279" y="261900"/>
                        <a:pt x="190614" y="277810"/>
                        <a:pt x="188781" y="293259"/>
                      </a:cubicBezTo>
                      <a:cubicBezTo>
                        <a:pt x="186948" y="308709"/>
                        <a:pt x="180162" y="323558"/>
                        <a:pt x="166113" y="332076"/>
                      </a:cubicBezTo>
                      <a:cubicBezTo>
                        <a:pt x="152284" y="340460"/>
                        <a:pt x="123497" y="343965"/>
                        <a:pt x="96685" y="344137"/>
                      </a:cubicBezTo>
                      <a:cubicBezTo>
                        <a:pt x="83279" y="344223"/>
                        <a:pt x="70320" y="343542"/>
                        <a:pt x="59844" y="342452"/>
                      </a:cubicBezTo>
                      <a:cubicBezTo>
                        <a:pt x="49368" y="341361"/>
                        <a:pt x="41148" y="339700"/>
                        <a:pt x="38193" y="338425"/>
                      </a:cubicBezTo>
                      <a:cubicBezTo>
                        <a:pt x="31083" y="335349"/>
                        <a:pt x="28153" y="332738"/>
                        <a:pt x="25547" y="327125"/>
                      </a:cubicBezTo>
                      <a:cubicBezTo>
                        <a:pt x="22942" y="321511"/>
                        <a:pt x="20987" y="312656"/>
                        <a:pt x="17290" y="298327"/>
                      </a:cubicBezTo>
                      <a:cubicBezTo>
                        <a:pt x="10014" y="270155"/>
                        <a:pt x="-799" y="202504"/>
                        <a:pt x="10315" y="131765"/>
                      </a:cubicBezTo>
                      <a:cubicBezTo>
                        <a:pt x="15513" y="98696"/>
                        <a:pt x="25909" y="65235"/>
                        <a:pt x="39223" y="41120"/>
                      </a:cubicBezTo>
                      <a:cubicBezTo>
                        <a:pt x="45880" y="29066"/>
                        <a:pt x="53273" y="19365"/>
                        <a:pt x="60911" y="13212"/>
                      </a:cubicBezTo>
                      <a:cubicBezTo>
                        <a:pt x="66642" y="8597"/>
                        <a:pt x="72392" y="5968"/>
                        <a:pt x="78240" y="5564"/>
                      </a:cubicBezTo>
                      <a:close/>
                    </a:path>
                  </a:pathLst>
                </a:custGeom>
                <a:grpFill/>
                <a:ln w="3175" cap="flat">
                  <a:noFill/>
                  <a:prstDash val="solid"/>
                  <a:miter/>
                </a:ln>
              </p:spPr>
              <p:txBody>
                <a:bodyPr/>
                <a:lstStyle/>
                <a:p>
                  <a:endParaRPr lang="en-US"/>
                </a:p>
              </p:txBody>
            </p:sp>
            <p:sp>
              <p:nvSpPr>
                <p:cNvPr id="1097" name="Freeform 848">
                  <a:extLst>
                    <a:ext uri="{FF2B5EF4-FFF2-40B4-BE49-F238E27FC236}">
                      <a16:creationId xmlns:a16="http://schemas.microsoft.com/office/drawing/2014/main" id="{265A9663-E8A0-AC28-9391-34641C16223C}"/>
                    </a:ext>
                  </a:extLst>
                </p:cNvPr>
                <p:cNvSpPr/>
                <p:nvPr/>
              </p:nvSpPr>
              <p:spPr>
                <a:xfrm>
                  <a:off x="6910715" y="2378643"/>
                  <a:ext cx="208601" cy="402346"/>
                </a:xfrm>
                <a:custGeom>
                  <a:avLst/>
                  <a:gdLst>
                    <a:gd name="csX0" fmla="*/ 49248 w 168800"/>
                    <a:gd name="csY0" fmla="*/ 8921 h 325579"/>
                    <a:gd name="csX1" fmla="*/ 31012 w 168800"/>
                    <a:gd name="csY1" fmla="*/ 34948 h 325579"/>
                    <a:gd name="csX2" fmla="*/ 4935 w 168800"/>
                    <a:gd name="csY2" fmla="*/ 119936 h 325579"/>
                    <a:gd name="csX3" fmla="*/ 10477 w 168800"/>
                    <a:gd name="csY3" fmla="*/ 280193 h 325579"/>
                    <a:gd name="csX4" fmla="*/ 20321 w 168800"/>
                    <a:gd name="csY4" fmla="*/ 310160 h 325579"/>
                    <a:gd name="csX5" fmla="*/ 83214 w 168800"/>
                    <a:gd name="csY5" fmla="*/ 325579 h 325579"/>
                    <a:gd name="csX6" fmla="*/ 122427 w 168800"/>
                    <a:gd name="csY6" fmla="*/ 322301 h 325579"/>
                    <a:gd name="csX7" fmla="*/ 149080 w 168800"/>
                    <a:gd name="csY7" fmla="*/ 314708 h 325579"/>
                    <a:gd name="csX8" fmla="*/ 161555 w 168800"/>
                    <a:gd name="csY8" fmla="*/ 247179 h 325579"/>
                    <a:gd name="csX9" fmla="*/ 98796 w 168800"/>
                    <a:gd name="csY9" fmla="*/ 131072 h 325579"/>
                    <a:gd name="csX10" fmla="*/ 78641 w 168800"/>
                    <a:gd name="csY10" fmla="*/ 30928 h 325579"/>
                    <a:gd name="csX11" fmla="*/ 77262 w 168800"/>
                    <a:gd name="csY11" fmla="*/ 10907 h 325579"/>
                    <a:gd name="csX12" fmla="*/ 73823 w 168800"/>
                    <a:gd name="csY12" fmla="*/ 3056 h 325579"/>
                    <a:gd name="csX13" fmla="*/ 49248 w 168800"/>
                    <a:gd name="csY13" fmla="*/ 8927 h 325579"/>
                    <a:gd name="csX14" fmla="*/ 69606 w 168800"/>
                    <a:gd name="csY14" fmla="*/ 6807 h 325579"/>
                    <a:gd name="csX15" fmla="*/ 71714 w 168800"/>
                    <a:gd name="csY15" fmla="*/ 11955 h 325579"/>
                    <a:gd name="csX16" fmla="*/ 73014 w 168800"/>
                    <a:gd name="csY16" fmla="*/ 31388 h 325579"/>
                    <a:gd name="csX17" fmla="*/ 93500 w 168800"/>
                    <a:gd name="csY17" fmla="*/ 133039 h 325579"/>
                    <a:gd name="csX18" fmla="*/ 156644 w 168800"/>
                    <a:gd name="csY18" fmla="*/ 249955 h 325579"/>
                    <a:gd name="csX19" fmla="*/ 146138 w 168800"/>
                    <a:gd name="csY19" fmla="*/ 309872 h 325579"/>
                    <a:gd name="csX20" fmla="*/ 121520 w 168800"/>
                    <a:gd name="csY20" fmla="*/ 316712 h 325579"/>
                    <a:gd name="csX21" fmla="*/ 83183 w 168800"/>
                    <a:gd name="csY21" fmla="*/ 319917 h 325579"/>
                    <a:gd name="csX22" fmla="*/ 25072 w 168800"/>
                    <a:gd name="csY22" fmla="*/ 307084 h 325579"/>
                    <a:gd name="csX23" fmla="*/ 15975 w 168800"/>
                    <a:gd name="csY23" fmla="*/ 278875 h 325579"/>
                    <a:gd name="csX24" fmla="*/ 10519 w 168800"/>
                    <a:gd name="csY24" fmla="*/ 120800 h 325579"/>
                    <a:gd name="csX25" fmla="*/ 36038 w 168800"/>
                    <a:gd name="csY25" fmla="*/ 37516 h 325579"/>
                    <a:gd name="csX26" fmla="*/ 53233 w 168800"/>
                    <a:gd name="csY26" fmla="*/ 12917 h 325579"/>
                    <a:gd name="csX27" fmla="*/ 69606 w 168800"/>
                    <a:gd name="csY27" fmla="*/ 6801 h 32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68800" h="325579">
                      <a:moveTo>
                        <a:pt x="49248" y="8921"/>
                      </a:moveTo>
                      <a:cubicBezTo>
                        <a:pt x="43321" y="14823"/>
                        <a:pt x="36903" y="23452"/>
                        <a:pt x="31012" y="34948"/>
                      </a:cubicBezTo>
                      <a:cubicBezTo>
                        <a:pt x="19267" y="57856"/>
                        <a:pt x="9778" y="89135"/>
                        <a:pt x="4935" y="119936"/>
                      </a:cubicBezTo>
                      <a:cubicBezTo>
                        <a:pt x="-6129" y="190351"/>
                        <a:pt x="3954" y="252762"/>
                        <a:pt x="10477" y="280193"/>
                      </a:cubicBezTo>
                      <a:cubicBezTo>
                        <a:pt x="13425" y="292591"/>
                        <a:pt x="15926" y="302218"/>
                        <a:pt x="20321" y="310160"/>
                      </a:cubicBezTo>
                      <a:cubicBezTo>
                        <a:pt x="29602" y="326915"/>
                        <a:pt x="59136" y="325334"/>
                        <a:pt x="83214" y="325579"/>
                      </a:cubicBezTo>
                      <a:cubicBezTo>
                        <a:pt x="96614" y="325494"/>
                        <a:pt x="110590" y="324237"/>
                        <a:pt x="122427" y="322301"/>
                      </a:cubicBezTo>
                      <a:cubicBezTo>
                        <a:pt x="134264" y="320364"/>
                        <a:pt x="143765" y="317956"/>
                        <a:pt x="149080" y="314708"/>
                      </a:cubicBezTo>
                      <a:cubicBezTo>
                        <a:pt x="169891" y="301991"/>
                        <a:pt x="174538" y="270057"/>
                        <a:pt x="161555" y="247179"/>
                      </a:cubicBezTo>
                      <a:cubicBezTo>
                        <a:pt x="149987" y="226790"/>
                        <a:pt x="114869" y="174129"/>
                        <a:pt x="98796" y="131072"/>
                      </a:cubicBezTo>
                      <a:cubicBezTo>
                        <a:pt x="83539" y="90202"/>
                        <a:pt x="80646" y="54976"/>
                        <a:pt x="78641" y="30928"/>
                      </a:cubicBezTo>
                      <a:cubicBezTo>
                        <a:pt x="78053" y="23813"/>
                        <a:pt x="78384" y="16778"/>
                        <a:pt x="77262" y="10907"/>
                      </a:cubicBezTo>
                      <a:cubicBezTo>
                        <a:pt x="76704" y="7971"/>
                        <a:pt x="75754" y="5226"/>
                        <a:pt x="73823" y="3056"/>
                      </a:cubicBezTo>
                      <a:cubicBezTo>
                        <a:pt x="64763" y="-4304"/>
                        <a:pt x="55041" y="3222"/>
                        <a:pt x="49248" y="8927"/>
                      </a:cubicBezTo>
                      <a:close/>
                      <a:moveTo>
                        <a:pt x="69606" y="6807"/>
                      </a:moveTo>
                      <a:cubicBezTo>
                        <a:pt x="70537" y="7855"/>
                        <a:pt x="71261" y="9571"/>
                        <a:pt x="71714" y="11955"/>
                      </a:cubicBezTo>
                      <a:cubicBezTo>
                        <a:pt x="72622" y="16735"/>
                        <a:pt x="72383" y="23831"/>
                        <a:pt x="73014" y="31388"/>
                      </a:cubicBezTo>
                      <a:cubicBezTo>
                        <a:pt x="75018" y="55429"/>
                        <a:pt x="77955" y="91397"/>
                        <a:pt x="93500" y="133039"/>
                      </a:cubicBezTo>
                      <a:cubicBezTo>
                        <a:pt x="109990" y="177200"/>
                        <a:pt x="145445" y="230222"/>
                        <a:pt x="156644" y="249955"/>
                      </a:cubicBezTo>
                      <a:cubicBezTo>
                        <a:pt x="168205" y="270326"/>
                        <a:pt x="163571" y="299221"/>
                        <a:pt x="146138" y="309872"/>
                      </a:cubicBezTo>
                      <a:cubicBezTo>
                        <a:pt x="142509" y="312091"/>
                        <a:pt x="133038" y="314830"/>
                        <a:pt x="121520" y="316712"/>
                      </a:cubicBezTo>
                      <a:cubicBezTo>
                        <a:pt x="110002" y="318599"/>
                        <a:pt x="96259" y="319837"/>
                        <a:pt x="83183" y="319917"/>
                      </a:cubicBezTo>
                      <a:cubicBezTo>
                        <a:pt x="65088" y="318691"/>
                        <a:pt x="35683" y="322950"/>
                        <a:pt x="25072" y="307084"/>
                      </a:cubicBezTo>
                      <a:cubicBezTo>
                        <a:pt x="21026" y="300827"/>
                        <a:pt x="18936" y="291346"/>
                        <a:pt x="15975" y="278875"/>
                      </a:cubicBezTo>
                      <a:cubicBezTo>
                        <a:pt x="9600" y="252051"/>
                        <a:pt x="-380" y="190186"/>
                        <a:pt x="10519" y="120800"/>
                      </a:cubicBezTo>
                      <a:cubicBezTo>
                        <a:pt x="15276" y="90545"/>
                        <a:pt x="24686" y="59652"/>
                        <a:pt x="36038" y="37516"/>
                      </a:cubicBezTo>
                      <a:cubicBezTo>
                        <a:pt x="41696" y="26485"/>
                        <a:pt x="47814" y="18310"/>
                        <a:pt x="53233" y="12917"/>
                      </a:cubicBezTo>
                      <a:cubicBezTo>
                        <a:pt x="58155" y="8345"/>
                        <a:pt x="63654" y="3234"/>
                        <a:pt x="69606" y="6801"/>
                      </a:cubicBezTo>
                      <a:close/>
                    </a:path>
                  </a:pathLst>
                </a:custGeom>
                <a:grpFill/>
                <a:ln w="3175" cap="flat">
                  <a:noFill/>
                  <a:prstDash val="solid"/>
                  <a:miter/>
                </a:ln>
              </p:spPr>
              <p:txBody>
                <a:bodyPr/>
                <a:lstStyle/>
                <a:p>
                  <a:endParaRPr lang="en-US"/>
                </a:p>
              </p:txBody>
            </p:sp>
          </p:grpSp>
        </p:grpSp>
        <p:sp>
          <p:nvSpPr>
            <p:cNvPr id="953" name="Freeform 849">
              <a:extLst>
                <a:ext uri="{FF2B5EF4-FFF2-40B4-BE49-F238E27FC236}">
                  <a16:creationId xmlns:a16="http://schemas.microsoft.com/office/drawing/2014/main" id="{5F5444D9-6819-5377-CE3D-E289EBD594E3}"/>
                </a:ext>
              </a:extLst>
            </p:cNvPr>
            <p:cNvSpPr/>
            <p:nvPr/>
          </p:nvSpPr>
          <p:spPr>
            <a:xfrm>
              <a:off x="8952874" y="2801130"/>
              <a:ext cx="129366" cy="119373"/>
            </a:xfrm>
            <a:custGeom>
              <a:avLst/>
              <a:gdLst>
                <a:gd name="csX0" fmla="*/ 109452 w 229926"/>
                <a:gd name="csY0" fmla="*/ 124 h 212165"/>
                <a:gd name="csX1" fmla="*/ 45290 w 229926"/>
                <a:gd name="csY1" fmla="*/ 31176 h 212165"/>
                <a:gd name="csX2" fmla="*/ 5390 w 229926"/>
                <a:gd name="csY2" fmla="*/ 93459 h 212165"/>
                <a:gd name="csX3" fmla="*/ 1749 w 229926"/>
                <a:gd name="csY3" fmla="*/ 134660 h 212165"/>
                <a:gd name="csX4" fmla="*/ 18385 w 229926"/>
                <a:gd name="csY4" fmla="*/ 151041 h 212165"/>
                <a:gd name="csX5" fmla="*/ 45878 w 229926"/>
                <a:gd name="csY5" fmla="*/ 163537 h 212165"/>
                <a:gd name="csX6" fmla="*/ 79262 w 229926"/>
                <a:gd name="csY6" fmla="*/ 208053 h 212165"/>
                <a:gd name="csX7" fmla="*/ 83013 w 229926"/>
                <a:gd name="csY7" fmla="*/ 205614 h 212165"/>
                <a:gd name="csX8" fmla="*/ 51751 w 229926"/>
                <a:gd name="csY8" fmla="*/ 153596 h 212165"/>
                <a:gd name="csX9" fmla="*/ 22830 w 229926"/>
                <a:gd name="csY9" fmla="*/ 140384 h 212165"/>
                <a:gd name="csX10" fmla="*/ 12746 w 229926"/>
                <a:gd name="csY10" fmla="*/ 131154 h 212165"/>
                <a:gd name="csX11" fmla="*/ 16307 w 229926"/>
                <a:gd name="csY11" fmla="*/ 97197 h 212165"/>
                <a:gd name="csX12" fmla="*/ 53663 w 229926"/>
                <a:gd name="csY12" fmla="*/ 39106 h 212165"/>
                <a:gd name="csX13" fmla="*/ 164590 w 229926"/>
                <a:gd name="csY13" fmla="*/ 24325 h 212165"/>
                <a:gd name="csX14" fmla="*/ 217314 w 229926"/>
                <a:gd name="csY14" fmla="*/ 122893 h 212165"/>
                <a:gd name="csX15" fmla="*/ 224197 w 229926"/>
                <a:gd name="csY15" fmla="*/ 206570 h 212165"/>
                <a:gd name="csX16" fmla="*/ 227685 w 229926"/>
                <a:gd name="csY16" fmla="*/ 207158 h 212165"/>
                <a:gd name="csX17" fmla="*/ 224424 w 229926"/>
                <a:gd name="csY17" fmla="*/ 121337 h 212165"/>
                <a:gd name="csX18" fmla="*/ 169825 w 229926"/>
                <a:gd name="csY18" fmla="*/ 16781 h 212165"/>
                <a:gd name="csX19" fmla="*/ 109452 w 229926"/>
                <a:gd name="csY19" fmla="*/ 124 h 212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9926" h="212165">
                  <a:moveTo>
                    <a:pt x="109452" y="124"/>
                  </a:moveTo>
                  <a:cubicBezTo>
                    <a:pt x="88407" y="1337"/>
                    <a:pt x="65574" y="9782"/>
                    <a:pt x="45290" y="31176"/>
                  </a:cubicBezTo>
                  <a:cubicBezTo>
                    <a:pt x="23712" y="53937"/>
                    <a:pt x="11544" y="75503"/>
                    <a:pt x="5390" y="93459"/>
                  </a:cubicBezTo>
                  <a:cubicBezTo>
                    <a:pt x="-764" y="111421"/>
                    <a:pt x="-1157" y="125522"/>
                    <a:pt x="1749" y="134660"/>
                  </a:cubicBezTo>
                  <a:cubicBezTo>
                    <a:pt x="4532" y="143399"/>
                    <a:pt x="11146" y="148020"/>
                    <a:pt x="18385" y="151041"/>
                  </a:cubicBezTo>
                  <a:cubicBezTo>
                    <a:pt x="25625" y="154062"/>
                    <a:pt x="34237" y="156661"/>
                    <a:pt x="45878" y="163537"/>
                  </a:cubicBezTo>
                  <a:cubicBezTo>
                    <a:pt x="67560" y="176339"/>
                    <a:pt x="77607" y="204584"/>
                    <a:pt x="79262" y="208053"/>
                  </a:cubicBezTo>
                  <a:cubicBezTo>
                    <a:pt x="82817" y="215511"/>
                    <a:pt x="83522" y="211681"/>
                    <a:pt x="83013" y="205614"/>
                  </a:cubicBezTo>
                  <a:cubicBezTo>
                    <a:pt x="82670" y="201539"/>
                    <a:pt x="78759" y="169542"/>
                    <a:pt x="51751" y="153596"/>
                  </a:cubicBezTo>
                  <a:cubicBezTo>
                    <a:pt x="39049" y="146095"/>
                    <a:pt x="29156" y="143025"/>
                    <a:pt x="22830" y="140384"/>
                  </a:cubicBezTo>
                  <a:cubicBezTo>
                    <a:pt x="16510" y="137748"/>
                    <a:pt x="14524" y="136731"/>
                    <a:pt x="12746" y="131154"/>
                  </a:cubicBezTo>
                  <a:cubicBezTo>
                    <a:pt x="11097" y="125982"/>
                    <a:pt x="10748" y="113425"/>
                    <a:pt x="16307" y="97197"/>
                  </a:cubicBezTo>
                  <a:cubicBezTo>
                    <a:pt x="21867" y="80969"/>
                    <a:pt x="33097" y="60801"/>
                    <a:pt x="53663" y="39106"/>
                  </a:cubicBezTo>
                  <a:cubicBezTo>
                    <a:pt x="84423" y="12240"/>
                    <a:pt x="131997" y="2385"/>
                    <a:pt x="164590" y="24325"/>
                  </a:cubicBezTo>
                  <a:cubicBezTo>
                    <a:pt x="186296" y="38935"/>
                    <a:pt x="207935" y="80228"/>
                    <a:pt x="217314" y="122893"/>
                  </a:cubicBezTo>
                  <a:cubicBezTo>
                    <a:pt x="226705" y="165589"/>
                    <a:pt x="224050" y="204149"/>
                    <a:pt x="224197" y="206570"/>
                  </a:cubicBezTo>
                  <a:cubicBezTo>
                    <a:pt x="224577" y="212858"/>
                    <a:pt x="226858" y="210933"/>
                    <a:pt x="227685" y="207158"/>
                  </a:cubicBezTo>
                  <a:cubicBezTo>
                    <a:pt x="228200" y="204787"/>
                    <a:pt x="234079" y="165253"/>
                    <a:pt x="224424" y="121337"/>
                  </a:cubicBezTo>
                  <a:cubicBezTo>
                    <a:pt x="214763" y="77396"/>
                    <a:pt x="193677" y="35056"/>
                    <a:pt x="169825" y="16781"/>
                  </a:cubicBezTo>
                  <a:cubicBezTo>
                    <a:pt x="151018" y="2367"/>
                    <a:pt x="129104" y="-703"/>
                    <a:pt x="109452" y="124"/>
                  </a:cubicBezTo>
                  <a:close/>
                </a:path>
              </a:pathLst>
            </a:custGeom>
            <a:solidFill>
              <a:schemeClr val="accent2"/>
            </a:solidFill>
            <a:ln w="3175" cap="flat">
              <a:noFill/>
              <a:prstDash val="solid"/>
              <a:miter/>
            </a:ln>
          </p:spPr>
          <p:txBody>
            <a:bodyPr/>
            <a:lstStyle/>
            <a:p>
              <a:endParaRPr lang="en-US"/>
            </a:p>
          </p:txBody>
        </p:sp>
        <p:sp>
          <p:nvSpPr>
            <p:cNvPr id="954" name="Freeform 850">
              <a:extLst>
                <a:ext uri="{FF2B5EF4-FFF2-40B4-BE49-F238E27FC236}">
                  <a16:creationId xmlns:a16="http://schemas.microsoft.com/office/drawing/2014/main" id="{BCB176C3-FC5B-3DDE-6F88-96DF06BEBFCC}"/>
                </a:ext>
              </a:extLst>
            </p:cNvPr>
            <p:cNvSpPr/>
            <p:nvPr/>
          </p:nvSpPr>
          <p:spPr>
            <a:xfrm>
              <a:off x="9085788" y="2818274"/>
              <a:ext cx="69197" cy="102110"/>
            </a:xfrm>
            <a:custGeom>
              <a:avLst/>
              <a:gdLst>
                <a:gd name="csX0" fmla="*/ 24797 w 122986"/>
                <a:gd name="csY0" fmla="*/ 14 h 181482"/>
                <a:gd name="csX1" fmla="*/ 20990 w 122986"/>
                <a:gd name="csY1" fmla="*/ 1270 h 181482"/>
                <a:gd name="csX2" fmla="*/ 16043 w 122986"/>
                <a:gd name="csY2" fmla="*/ 7368 h 181482"/>
                <a:gd name="csX3" fmla="*/ 11679 w 122986"/>
                <a:gd name="csY3" fmla="*/ 17014 h 181482"/>
                <a:gd name="csX4" fmla="*/ 3992 w 122986"/>
                <a:gd name="csY4" fmla="*/ 44843 h 181482"/>
                <a:gd name="csX5" fmla="*/ 3324 w 122986"/>
                <a:gd name="csY5" fmla="*/ 110140 h 181482"/>
                <a:gd name="csX6" fmla="*/ 42206 w 122986"/>
                <a:gd name="csY6" fmla="*/ 179262 h 181482"/>
                <a:gd name="csX7" fmla="*/ 43947 w 122986"/>
                <a:gd name="csY7" fmla="*/ 177534 h 181482"/>
                <a:gd name="csX8" fmla="*/ 10330 w 122986"/>
                <a:gd name="csY8" fmla="*/ 108173 h 181482"/>
                <a:gd name="csX9" fmla="*/ 11127 w 122986"/>
                <a:gd name="csY9" fmla="*/ 46252 h 181482"/>
                <a:gd name="csX10" fmla="*/ 18477 w 122986"/>
                <a:gd name="csY10" fmla="*/ 19582 h 181482"/>
                <a:gd name="csX11" fmla="*/ 22369 w 122986"/>
                <a:gd name="csY11" fmla="*/ 10941 h 181482"/>
                <a:gd name="csX12" fmla="*/ 25097 w 122986"/>
                <a:gd name="csY12" fmla="*/ 7258 h 181482"/>
                <a:gd name="csX13" fmla="*/ 26237 w 122986"/>
                <a:gd name="csY13" fmla="*/ 7442 h 181482"/>
                <a:gd name="csX14" fmla="*/ 30994 w 122986"/>
                <a:gd name="csY14" fmla="*/ 10512 h 181482"/>
                <a:gd name="csX15" fmla="*/ 45314 w 122986"/>
                <a:gd name="csY15" fmla="*/ 26764 h 181482"/>
                <a:gd name="csX16" fmla="*/ 77882 w 122986"/>
                <a:gd name="csY16" fmla="*/ 80204 h 181482"/>
                <a:gd name="csX17" fmla="*/ 120601 w 122986"/>
                <a:gd name="csY17" fmla="*/ 179195 h 181482"/>
                <a:gd name="csX18" fmla="*/ 122642 w 122986"/>
                <a:gd name="csY18" fmla="*/ 176835 h 181482"/>
                <a:gd name="csX19" fmla="*/ 84355 w 122986"/>
                <a:gd name="csY19" fmla="*/ 76876 h 181482"/>
                <a:gd name="csX20" fmla="*/ 51155 w 122986"/>
                <a:gd name="csY20" fmla="*/ 22425 h 181482"/>
                <a:gd name="csX21" fmla="*/ 35690 w 122986"/>
                <a:gd name="csY21" fmla="*/ 4953 h 181482"/>
                <a:gd name="csX22" fmla="*/ 28665 w 122986"/>
                <a:gd name="csY22" fmla="*/ 584 h 181482"/>
                <a:gd name="csX23" fmla="*/ 24784 w 122986"/>
                <a:gd name="csY23" fmla="*/ 14 h 181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22986" h="181482">
                  <a:moveTo>
                    <a:pt x="24797" y="14"/>
                  </a:moveTo>
                  <a:cubicBezTo>
                    <a:pt x="23466" y="94"/>
                    <a:pt x="22142" y="480"/>
                    <a:pt x="20990" y="1270"/>
                  </a:cubicBezTo>
                  <a:cubicBezTo>
                    <a:pt x="18900" y="2704"/>
                    <a:pt x="17527" y="4745"/>
                    <a:pt x="16043" y="7368"/>
                  </a:cubicBezTo>
                  <a:cubicBezTo>
                    <a:pt x="14560" y="9997"/>
                    <a:pt x="13107" y="13239"/>
                    <a:pt x="11679" y="17014"/>
                  </a:cubicBezTo>
                  <a:cubicBezTo>
                    <a:pt x="8822" y="24570"/>
                    <a:pt x="6100" y="34229"/>
                    <a:pt x="3992" y="44843"/>
                  </a:cubicBezTo>
                  <a:cubicBezTo>
                    <a:pt x="-220" y="66065"/>
                    <a:pt x="-2059" y="90977"/>
                    <a:pt x="3324" y="110140"/>
                  </a:cubicBezTo>
                  <a:cubicBezTo>
                    <a:pt x="13744" y="147254"/>
                    <a:pt x="40287" y="177785"/>
                    <a:pt x="42206" y="179262"/>
                  </a:cubicBezTo>
                  <a:cubicBezTo>
                    <a:pt x="46674" y="182694"/>
                    <a:pt x="45749" y="180800"/>
                    <a:pt x="43947" y="177534"/>
                  </a:cubicBezTo>
                  <a:cubicBezTo>
                    <a:pt x="42776" y="175407"/>
                    <a:pt x="20285" y="143626"/>
                    <a:pt x="10330" y="108173"/>
                  </a:cubicBezTo>
                  <a:cubicBezTo>
                    <a:pt x="5524" y="91057"/>
                    <a:pt x="7057" y="66782"/>
                    <a:pt x="11127" y="46252"/>
                  </a:cubicBezTo>
                  <a:cubicBezTo>
                    <a:pt x="13162" y="35993"/>
                    <a:pt x="15810" y="26642"/>
                    <a:pt x="18477" y="19582"/>
                  </a:cubicBezTo>
                  <a:cubicBezTo>
                    <a:pt x="19813" y="16052"/>
                    <a:pt x="21149" y="13098"/>
                    <a:pt x="22369" y="10941"/>
                  </a:cubicBezTo>
                  <a:cubicBezTo>
                    <a:pt x="23589" y="8784"/>
                    <a:pt x="24815" y="7448"/>
                    <a:pt x="25097" y="7258"/>
                  </a:cubicBezTo>
                  <a:cubicBezTo>
                    <a:pt x="25171" y="7209"/>
                    <a:pt x="25171" y="7062"/>
                    <a:pt x="26237" y="7442"/>
                  </a:cubicBezTo>
                  <a:cubicBezTo>
                    <a:pt x="27298" y="7815"/>
                    <a:pt x="29020" y="8845"/>
                    <a:pt x="30994" y="10512"/>
                  </a:cubicBezTo>
                  <a:cubicBezTo>
                    <a:pt x="34948" y="13846"/>
                    <a:pt x="39974" y="19594"/>
                    <a:pt x="45314" y="26764"/>
                  </a:cubicBezTo>
                  <a:cubicBezTo>
                    <a:pt x="55998" y="41111"/>
                    <a:pt x="68098" y="61212"/>
                    <a:pt x="77882" y="80204"/>
                  </a:cubicBezTo>
                  <a:cubicBezTo>
                    <a:pt x="97424" y="118126"/>
                    <a:pt x="119565" y="177001"/>
                    <a:pt x="120601" y="179195"/>
                  </a:cubicBezTo>
                  <a:cubicBezTo>
                    <a:pt x="122710" y="183656"/>
                    <a:pt x="123507" y="180899"/>
                    <a:pt x="122642" y="176835"/>
                  </a:cubicBezTo>
                  <a:cubicBezTo>
                    <a:pt x="121974" y="173698"/>
                    <a:pt x="104277" y="115546"/>
                    <a:pt x="84355" y="76876"/>
                  </a:cubicBezTo>
                  <a:cubicBezTo>
                    <a:pt x="74412" y="57572"/>
                    <a:pt x="62208" y="37268"/>
                    <a:pt x="51155" y="22425"/>
                  </a:cubicBezTo>
                  <a:cubicBezTo>
                    <a:pt x="45626" y="15004"/>
                    <a:pt x="40434" y="8955"/>
                    <a:pt x="35690" y="4953"/>
                  </a:cubicBezTo>
                  <a:cubicBezTo>
                    <a:pt x="33317" y="2956"/>
                    <a:pt x="31074" y="1436"/>
                    <a:pt x="28665" y="584"/>
                  </a:cubicBezTo>
                  <a:cubicBezTo>
                    <a:pt x="27463" y="161"/>
                    <a:pt x="26115" y="-60"/>
                    <a:pt x="24784" y="14"/>
                  </a:cubicBezTo>
                  <a:close/>
                </a:path>
              </a:pathLst>
            </a:custGeom>
            <a:solidFill>
              <a:srgbClr val="8D7A6B"/>
            </a:solidFill>
            <a:ln w="3175" cap="flat">
              <a:noFill/>
              <a:prstDash val="solid"/>
              <a:miter/>
            </a:ln>
          </p:spPr>
          <p:txBody>
            <a:bodyPr/>
            <a:lstStyle/>
            <a:p>
              <a:endParaRPr lang="en-US"/>
            </a:p>
          </p:txBody>
        </p:sp>
        <p:sp>
          <p:nvSpPr>
            <p:cNvPr id="955" name="Freeform 851">
              <a:extLst>
                <a:ext uri="{FF2B5EF4-FFF2-40B4-BE49-F238E27FC236}">
                  <a16:creationId xmlns:a16="http://schemas.microsoft.com/office/drawing/2014/main" id="{8BAEB290-7DC5-F5A0-13F3-79C430EDBD6C}"/>
                </a:ext>
              </a:extLst>
            </p:cNvPr>
            <p:cNvSpPr/>
            <p:nvPr/>
          </p:nvSpPr>
          <p:spPr>
            <a:xfrm>
              <a:off x="9030542" y="2580863"/>
              <a:ext cx="522363" cy="148351"/>
            </a:xfrm>
            <a:custGeom>
              <a:avLst/>
              <a:gdLst>
                <a:gd name="csX0" fmla="*/ 338534 w 928407"/>
                <a:gd name="csY0" fmla="*/ 0 h 263666"/>
                <a:gd name="csX1" fmla="*/ 166706 w 928407"/>
                <a:gd name="csY1" fmla="*/ 12410 h 263666"/>
                <a:gd name="csX2" fmla="*/ 50722 w 928407"/>
                <a:gd name="csY2" fmla="*/ 40852 h 263666"/>
                <a:gd name="csX3" fmla="*/ 14696 w 928407"/>
                <a:gd name="csY3" fmla="*/ 55750 h 263666"/>
                <a:gd name="csX4" fmla="*/ 3 w 928407"/>
                <a:gd name="csY4" fmla="*/ 72878 h 263666"/>
                <a:gd name="csX5" fmla="*/ 13004 w 928407"/>
                <a:gd name="csY5" fmla="*/ 102478 h 263666"/>
                <a:gd name="csX6" fmla="*/ 29408 w 928407"/>
                <a:gd name="csY6" fmla="*/ 138427 h 263666"/>
                <a:gd name="csX7" fmla="*/ 36212 w 928407"/>
                <a:gd name="csY7" fmla="*/ 214388 h 263666"/>
                <a:gd name="csX8" fmla="*/ 46633 w 928407"/>
                <a:gd name="csY8" fmla="*/ 247966 h 263666"/>
                <a:gd name="csX9" fmla="*/ 52628 w 928407"/>
                <a:gd name="csY9" fmla="*/ 242622 h 263666"/>
                <a:gd name="csX10" fmla="*/ 44181 w 928407"/>
                <a:gd name="csY10" fmla="*/ 213389 h 263666"/>
                <a:gd name="csX11" fmla="*/ 37242 w 928407"/>
                <a:gd name="csY11" fmla="*/ 136644 h 263666"/>
                <a:gd name="csX12" fmla="*/ 19864 w 928407"/>
                <a:gd name="csY12" fmla="*/ 98293 h 263666"/>
                <a:gd name="csX13" fmla="*/ 8033 w 928407"/>
                <a:gd name="csY13" fmla="*/ 72523 h 263666"/>
                <a:gd name="csX14" fmla="*/ 18681 w 928407"/>
                <a:gd name="csY14" fmla="*/ 62730 h 263666"/>
                <a:gd name="csX15" fmla="*/ 53253 w 928407"/>
                <a:gd name="csY15" fmla="*/ 48481 h 263666"/>
                <a:gd name="csX16" fmla="*/ 168220 w 928407"/>
                <a:gd name="csY16" fmla="*/ 20303 h 263666"/>
                <a:gd name="csX17" fmla="*/ 531559 w 928407"/>
                <a:gd name="csY17" fmla="*/ 16663 h 263666"/>
                <a:gd name="csX18" fmla="*/ 833273 w 928407"/>
                <a:gd name="csY18" fmla="*/ 89033 h 263666"/>
                <a:gd name="csX19" fmla="*/ 899507 w 928407"/>
                <a:gd name="csY19" fmla="*/ 121985 h 263666"/>
                <a:gd name="csX20" fmla="*/ 910547 w 928407"/>
                <a:gd name="csY20" fmla="*/ 133629 h 263666"/>
                <a:gd name="csX21" fmla="*/ 865774 w 928407"/>
                <a:gd name="csY21" fmla="*/ 120735 h 263666"/>
                <a:gd name="csX22" fmla="*/ 709712 w 928407"/>
                <a:gd name="csY22" fmla="*/ 89247 h 263666"/>
                <a:gd name="csX23" fmla="*/ 424401 w 928407"/>
                <a:gd name="csY23" fmla="*/ 85435 h 263666"/>
                <a:gd name="csX24" fmla="*/ 204546 w 928407"/>
                <a:gd name="csY24" fmla="*/ 161807 h 263666"/>
                <a:gd name="csX25" fmla="*/ 160735 w 928407"/>
                <a:gd name="csY25" fmla="*/ 224083 h 263666"/>
                <a:gd name="csX26" fmla="*/ 150498 w 928407"/>
                <a:gd name="csY26" fmla="*/ 244521 h 263666"/>
                <a:gd name="csX27" fmla="*/ 138453 w 928407"/>
                <a:gd name="csY27" fmla="*/ 255926 h 263666"/>
                <a:gd name="csX28" fmla="*/ 140580 w 928407"/>
                <a:gd name="csY28" fmla="*/ 263666 h 263666"/>
                <a:gd name="csX29" fmla="*/ 157437 w 928407"/>
                <a:gd name="csY29" fmla="*/ 248554 h 263666"/>
                <a:gd name="csX30" fmla="*/ 167846 w 928407"/>
                <a:gd name="csY30" fmla="*/ 227809 h 263666"/>
                <a:gd name="csX31" fmla="*/ 209971 w 928407"/>
                <a:gd name="csY31" fmla="*/ 167727 h 263666"/>
                <a:gd name="csX32" fmla="*/ 424978 w 928407"/>
                <a:gd name="csY32" fmla="*/ 93445 h 263666"/>
                <a:gd name="csX33" fmla="*/ 708848 w 928407"/>
                <a:gd name="csY33" fmla="*/ 97233 h 263666"/>
                <a:gd name="csX34" fmla="*/ 863592 w 928407"/>
                <a:gd name="csY34" fmla="*/ 128463 h 263666"/>
                <a:gd name="csX35" fmla="*/ 908463 w 928407"/>
                <a:gd name="csY35" fmla="*/ 141387 h 263666"/>
                <a:gd name="csX36" fmla="*/ 920649 w 928407"/>
                <a:gd name="csY36" fmla="*/ 144016 h 263666"/>
                <a:gd name="csX37" fmla="*/ 928140 w 928407"/>
                <a:gd name="csY37" fmla="*/ 137477 h 263666"/>
                <a:gd name="csX38" fmla="*/ 903712 w 928407"/>
                <a:gd name="csY38" fmla="*/ 115140 h 263666"/>
                <a:gd name="csX39" fmla="*/ 836497 w 928407"/>
                <a:gd name="csY39" fmla="*/ 81679 h 263666"/>
                <a:gd name="csX40" fmla="*/ 532282 w 928407"/>
                <a:gd name="csY40" fmla="*/ 8659 h 263666"/>
                <a:gd name="csX41" fmla="*/ 338534 w 928407"/>
                <a:gd name="csY41" fmla="*/ 0 h 263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28407" h="263666">
                  <a:moveTo>
                    <a:pt x="338534" y="0"/>
                  </a:moveTo>
                  <a:cubicBezTo>
                    <a:pt x="273336" y="135"/>
                    <a:pt x="211798" y="3775"/>
                    <a:pt x="166706" y="12410"/>
                  </a:cubicBezTo>
                  <a:cubicBezTo>
                    <a:pt x="121964" y="20984"/>
                    <a:pt x="80807" y="30899"/>
                    <a:pt x="50722" y="40852"/>
                  </a:cubicBezTo>
                  <a:cubicBezTo>
                    <a:pt x="35679" y="45828"/>
                    <a:pt x="23425" y="50780"/>
                    <a:pt x="14696" y="55750"/>
                  </a:cubicBezTo>
                  <a:cubicBezTo>
                    <a:pt x="8266" y="59635"/>
                    <a:pt x="-175" y="65359"/>
                    <a:pt x="3" y="72878"/>
                  </a:cubicBezTo>
                  <a:cubicBezTo>
                    <a:pt x="450" y="82923"/>
                    <a:pt x="6629" y="92073"/>
                    <a:pt x="13004" y="102478"/>
                  </a:cubicBezTo>
                  <a:cubicBezTo>
                    <a:pt x="19379" y="112891"/>
                    <a:pt x="26226" y="124491"/>
                    <a:pt x="29408" y="138427"/>
                  </a:cubicBezTo>
                  <a:cubicBezTo>
                    <a:pt x="35961" y="167096"/>
                    <a:pt x="32724" y="189556"/>
                    <a:pt x="36212" y="214388"/>
                  </a:cubicBezTo>
                  <a:cubicBezTo>
                    <a:pt x="37861" y="226130"/>
                    <a:pt x="39768" y="238130"/>
                    <a:pt x="46633" y="247966"/>
                  </a:cubicBezTo>
                  <a:cubicBezTo>
                    <a:pt x="51960" y="251183"/>
                    <a:pt x="54007" y="246519"/>
                    <a:pt x="52628" y="242622"/>
                  </a:cubicBezTo>
                  <a:cubicBezTo>
                    <a:pt x="47847" y="234655"/>
                    <a:pt x="45248" y="221785"/>
                    <a:pt x="44181" y="213389"/>
                  </a:cubicBezTo>
                  <a:cubicBezTo>
                    <a:pt x="41171" y="189752"/>
                    <a:pt x="44101" y="166679"/>
                    <a:pt x="37242" y="136644"/>
                  </a:cubicBezTo>
                  <a:cubicBezTo>
                    <a:pt x="33717" y="121225"/>
                    <a:pt x="26282" y="108778"/>
                    <a:pt x="19864" y="98293"/>
                  </a:cubicBezTo>
                  <a:cubicBezTo>
                    <a:pt x="13446" y="87813"/>
                    <a:pt x="8333" y="79221"/>
                    <a:pt x="8033" y="72523"/>
                  </a:cubicBezTo>
                  <a:cubicBezTo>
                    <a:pt x="9621" y="67951"/>
                    <a:pt x="14905" y="64893"/>
                    <a:pt x="18681" y="62730"/>
                  </a:cubicBezTo>
                  <a:cubicBezTo>
                    <a:pt x="26582" y="58232"/>
                    <a:pt x="38499" y="53366"/>
                    <a:pt x="53253" y="48481"/>
                  </a:cubicBezTo>
                  <a:cubicBezTo>
                    <a:pt x="82769" y="38719"/>
                    <a:pt x="123711" y="28828"/>
                    <a:pt x="168220" y="20303"/>
                  </a:cubicBezTo>
                  <a:cubicBezTo>
                    <a:pt x="256552" y="3377"/>
                    <a:pt x="412669" y="5889"/>
                    <a:pt x="531559" y="16663"/>
                  </a:cubicBezTo>
                  <a:cubicBezTo>
                    <a:pt x="650179" y="27412"/>
                    <a:pt x="772213" y="62258"/>
                    <a:pt x="833273" y="89033"/>
                  </a:cubicBezTo>
                  <a:cubicBezTo>
                    <a:pt x="864021" y="102515"/>
                    <a:pt x="885506" y="113405"/>
                    <a:pt x="899507" y="121985"/>
                  </a:cubicBezTo>
                  <a:cubicBezTo>
                    <a:pt x="903105" y="125300"/>
                    <a:pt x="924670" y="137386"/>
                    <a:pt x="910547" y="133629"/>
                  </a:cubicBezTo>
                  <a:cubicBezTo>
                    <a:pt x="900420" y="130908"/>
                    <a:pt x="885089" y="126183"/>
                    <a:pt x="865774" y="120735"/>
                  </a:cubicBezTo>
                  <a:cubicBezTo>
                    <a:pt x="827131" y="109832"/>
                    <a:pt x="772409" y="96013"/>
                    <a:pt x="709712" y="89247"/>
                  </a:cubicBezTo>
                  <a:cubicBezTo>
                    <a:pt x="557439" y="72817"/>
                    <a:pt x="494828" y="80349"/>
                    <a:pt x="424401" y="85435"/>
                  </a:cubicBezTo>
                  <a:cubicBezTo>
                    <a:pt x="353110" y="90583"/>
                    <a:pt x="253254" y="117150"/>
                    <a:pt x="204546" y="161807"/>
                  </a:cubicBezTo>
                  <a:cubicBezTo>
                    <a:pt x="181657" y="182797"/>
                    <a:pt x="169691" y="206746"/>
                    <a:pt x="160735" y="224083"/>
                  </a:cubicBezTo>
                  <a:cubicBezTo>
                    <a:pt x="157112" y="231100"/>
                    <a:pt x="153968" y="238558"/>
                    <a:pt x="150498" y="244521"/>
                  </a:cubicBezTo>
                  <a:cubicBezTo>
                    <a:pt x="147017" y="250515"/>
                    <a:pt x="143326" y="254590"/>
                    <a:pt x="138453" y="255926"/>
                  </a:cubicBezTo>
                  <a:cubicBezTo>
                    <a:pt x="133206" y="259266"/>
                    <a:pt x="136473" y="263170"/>
                    <a:pt x="140580" y="263666"/>
                  </a:cubicBezTo>
                  <a:cubicBezTo>
                    <a:pt x="148426" y="261515"/>
                    <a:pt x="153514" y="255307"/>
                    <a:pt x="157437" y="248554"/>
                  </a:cubicBezTo>
                  <a:cubicBezTo>
                    <a:pt x="161361" y="241807"/>
                    <a:pt x="164524" y="234250"/>
                    <a:pt x="167846" y="227809"/>
                  </a:cubicBezTo>
                  <a:cubicBezTo>
                    <a:pt x="184476" y="195537"/>
                    <a:pt x="193040" y="183593"/>
                    <a:pt x="209971" y="167727"/>
                  </a:cubicBezTo>
                  <a:cubicBezTo>
                    <a:pt x="255755" y="125754"/>
                    <a:pt x="355176" y="98489"/>
                    <a:pt x="424978" y="93445"/>
                  </a:cubicBezTo>
                  <a:cubicBezTo>
                    <a:pt x="495637" y="88340"/>
                    <a:pt x="557071" y="80858"/>
                    <a:pt x="708848" y="97233"/>
                  </a:cubicBezTo>
                  <a:cubicBezTo>
                    <a:pt x="770883" y="103925"/>
                    <a:pt x="825157" y="117615"/>
                    <a:pt x="863592" y="128463"/>
                  </a:cubicBezTo>
                  <a:cubicBezTo>
                    <a:pt x="882815" y="133886"/>
                    <a:pt x="898048" y="138593"/>
                    <a:pt x="908463" y="141387"/>
                  </a:cubicBezTo>
                  <a:cubicBezTo>
                    <a:pt x="913673" y="142785"/>
                    <a:pt x="917596" y="143802"/>
                    <a:pt x="920649" y="144016"/>
                  </a:cubicBezTo>
                  <a:cubicBezTo>
                    <a:pt x="925780" y="144378"/>
                    <a:pt x="929451" y="142815"/>
                    <a:pt x="928140" y="137477"/>
                  </a:cubicBezTo>
                  <a:cubicBezTo>
                    <a:pt x="926344" y="130191"/>
                    <a:pt x="918252" y="124056"/>
                    <a:pt x="903712" y="115140"/>
                  </a:cubicBezTo>
                  <a:cubicBezTo>
                    <a:pt x="889172" y="106223"/>
                    <a:pt x="867441" y="95247"/>
                    <a:pt x="836497" y="81679"/>
                  </a:cubicBezTo>
                  <a:cubicBezTo>
                    <a:pt x="774187" y="54359"/>
                    <a:pt x="651962" y="19507"/>
                    <a:pt x="532282" y="8659"/>
                  </a:cubicBezTo>
                  <a:cubicBezTo>
                    <a:pt x="464969" y="3800"/>
                    <a:pt x="396872" y="6"/>
                    <a:pt x="338534" y="0"/>
                  </a:cubicBezTo>
                  <a:close/>
                </a:path>
              </a:pathLst>
            </a:custGeom>
            <a:solidFill>
              <a:schemeClr val="accent2"/>
            </a:solidFill>
            <a:ln w="3175" cap="flat">
              <a:noFill/>
              <a:prstDash val="solid"/>
              <a:miter/>
            </a:ln>
          </p:spPr>
          <p:txBody>
            <a:bodyPr/>
            <a:lstStyle/>
            <a:p>
              <a:endParaRPr lang="en-US"/>
            </a:p>
          </p:txBody>
        </p:sp>
        <p:sp>
          <p:nvSpPr>
            <p:cNvPr id="956" name="Freeform 852">
              <a:extLst>
                <a:ext uri="{FF2B5EF4-FFF2-40B4-BE49-F238E27FC236}">
                  <a16:creationId xmlns:a16="http://schemas.microsoft.com/office/drawing/2014/main" id="{9F34FA6F-B4BA-6044-8FCA-EDE3C08BEF54}"/>
                </a:ext>
              </a:extLst>
            </p:cNvPr>
            <p:cNvSpPr/>
            <p:nvPr/>
          </p:nvSpPr>
          <p:spPr>
            <a:xfrm>
              <a:off x="9053070" y="2631388"/>
              <a:ext cx="61732" cy="215116"/>
            </a:xfrm>
            <a:custGeom>
              <a:avLst/>
              <a:gdLst>
                <a:gd name="csX0" fmla="*/ 104045 w 109718"/>
                <a:gd name="csY0" fmla="*/ 0 h 382331"/>
                <a:gd name="csX1" fmla="*/ 87071 w 109718"/>
                <a:gd name="csY1" fmla="*/ 10633 h 382331"/>
                <a:gd name="csX2" fmla="*/ 61981 w 109718"/>
                <a:gd name="csY2" fmla="*/ 42666 h 382331"/>
                <a:gd name="csX3" fmla="*/ 13396 w 109718"/>
                <a:gd name="csY3" fmla="*/ 134131 h 382331"/>
                <a:gd name="csX4" fmla="*/ 12396 w 109718"/>
                <a:gd name="csY4" fmla="*/ 295785 h 382331"/>
                <a:gd name="csX5" fmla="*/ 35702 w 109718"/>
                <a:gd name="csY5" fmla="*/ 353912 h 382331"/>
                <a:gd name="csX6" fmla="*/ 47686 w 109718"/>
                <a:gd name="csY6" fmla="*/ 373131 h 382331"/>
                <a:gd name="csX7" fmla="*/ 58671 w 109718"/>
                <a:gd name="csY7" fmla="*/ 382305 h 382331"/>
                <a:gd name="csX8" fmla="*/ 65788 w 109718"/>
                <a:gd name="csY8" fmla="*/ 378475 h 382331"/>
                <a:gd name="csX9" fmla="*/ 69730 w 109718"/>
                <a:gd name="csY9" fmla="*/ 370128 h 382331"/>
                <a:gd name="csX10" fmla="*/ 77196 w 109718"/>
                <a:gd name="csY10" fmla="*/ 343133 h 382331"/>
                <a:gd name="csX11" fmla="*/ 92153 w 109718"/>
                <a:gd name="csY11" fmla="*/ 273729 h 382331"/>
                <a:gd name="csX12" fmla="*/ 106644 w 109718"/>
                <a:gd name="csY12" fmla="*/ 197137 h 382331"/>
                <a:gd name="csX13" fmla="*/ 101440 w 109718"/>
                <a:gd name="csY13" fmla="*/ 164945 h 382331"/>
                <a:gd name="csX14" fmla="*/ 97094 w 109718"/>
                <a:gd name="csY14" fmla="*/ 103931 h 382331"/>
                <a:gd name="csX15" fmla="*/ 105682 w 109718"/>
                <a:gd name="csY15" fmla="*/ 36047 h 382331"/>
                <a:gd name="csX16" fmla="*/ 109402 w 109718"/>
                <a:gd name="csY16" fmla="*/ 14371 h 382331"/>
                <a:gd name="csX17" fmla="*/ 109592 w 109718"/>
                <a:gd name="csY17" fmla="*/ 7017 h 382331"/>
                <a:gd name="csX18" fmla="*/ 104051 w 109718"/>
                <a:gd name="csY18" fmla="*/ 6 h 382331"/>
                <a:gd name="csX19" fmla="*/ 102163 w 109718"/>
                <a:gd name="csY19" fmla="*/ 13574 h 382331"/>
                <a:gd name="csX20" fmla="*/ 98528 w 109718"/>
                <a:gd name="csY20" fmla="*/ 34687 h 382331"/>
                <a:gd name="csX21" fmla="*/ 89817 w 109718"/>
                <a:gd name="csY21" fmla="*/ 103686 h 382331"/>
                <a:gd name="csX22" fmla="*/ 94280 w 109718"/>
                <a:gd name="csY22" fmla="*/ 166250 h 382331"/>
                <a:gd name="csX23" fmla="*/ 99380 w 109718"/>
                <a:gd name="csY23" fmla="*/ 196684 h 382331"/>
                <a:gd name="csX24" fmla="*/ 85061 w 109718"/>
                <a:gd name="csY24" fmla="*/ 272081 h 382331"/>
                <a:gd name="csX25" fmla="*/ 70104 w 109718"/>
                <a:gd name="csY25" fmla="*/ 341484 h 382331"/>
                <a:gd name="csX26" fmla="*/ 62889 w 109718"/>
                <a:gd name="csY26" fmla="*/ 367628 h 382331"/>
                <a:gd name="csX27" fmla="*/ 53455 w 109718"/>
                <a:gd name="csY27" fmla="*/ 368694 h 382331"/>
                <a:gd name="csX28" fmla="*/ 42120 w 109718"/>
                <a:gd name="csY28" fmla="*/ 350487 h 382331"/>
                <a:gd name="csX29" fmla="*/ 19391 w 109718"/>
                <a:gd name="csY29" fmla="*/ 293787 h 382331"/>
                <a:gd name="csX30" fmla="*/ 20249 w 109718"/>
                <a:gd name="csY30" fmla="*/ 136577 h 382331"/>
                <a:gd name="csX31" fmla="*/ 67976 w 109718"/>
                <a:gd name="csY31" fmla="*/ 46784 h 382331"/>
                <a:gd name="csX32" fmla="*/ 92324 w 109718"/>
                <a:gd name="csY32" fmla="*/ 15664 h 382331"/>
                <a:gd name="csX33" fmla="*/ 100765 w 109718"/>
                <a:gd name="csY33" fmla="*/ 8218 h 382331"/>
                <a:gd name="csX34" fmla="*/ 102157 w 109718"/>
                <a:gd name="csY34" fmla="*/ 13574 h 382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9718" h="382331">
                  <a:moveTo>
                    <a:pt x="104045" y="0"/>
                  </a:moveTo>
                  <a:cubicBezTo>
                    <a:pt x="96799" y="239"/>
                    <a:pt x="91117" y="6423"/>
                    <a:pt x="87071" y="10633"/>
                  </a:cubicBezTo>
                  <a:cubicBezTo>
                    <a:pt x="79819" y="18213"/>
                    <a:pt x="71090" y="29398"/>
                    <a:pt x="61981" y="42666"/>
                  </a:cubicBezTo>
                  <a:cubicBezTo>
                    <a:pt x="43769" y="69201"/>
                    <a:pt x="24166" y="103955"/>
                    <a:pt x="13396" y="134131"/>
                  </a:cubicBezTo>
                  <a:cubicBezTo>
                    <a:pt x="-8145" y="194465"/>
                    <a:pt x="-96" y="252065"/>
                    <a:pt x="12396" y="295785"/>
                  </a:cubicBezTo>
                  <a:cubicBezTo>
                    <a:pt x="18606" y="317529"/>
                    <a:pt x="27341" y="338255"/>
                    <a:pt x="35702" y="353912"/>
                  </a:cubicBezTo>
                  <a:cubicBezTo>
                    <a:pt x="39883" y="361738"/>
                    <a:pt x="43966" y="368290"/>
                    <a:pt x="47686" y="373131"/>
                  </a:cubicBezTo>
                  <a:cubicBezTo>
                    <a:pt x="51407" y="377972"/>
                    <a:pt x="54203" y="381417"/>
                    <a:pt x="58671" y="382305"/>
                  </a:cubicBezTo>
                  <a:cubicBezTo>
                    <a:pt x="62098" y="382575"/>
                    <a:pt x="63937" y="380724"/>
                    <a:pt x="65788" y="378475"/>
                  </a:cubicBezTo>
                  <a:cubicBezTo>
                    <a:pt x="67259" y="376312"/>
                    <a:pt x="68479" y="373548"/>
                    <a:pt x="69730" y="370128"/>
                  </a:cubicBezTo>
                  <a:cubicBezTo>
                    <a:pt x="72231" y="363295"/>
                    <a:pt x="74689" y="353894"/>
                    <a:pt x="77196" y="343133"/>
                  </a:cubicBezTo>
                  <a:cubicBezTo>
                    <a:pt x="82204" y="321610"/>
                    <a:pt x="87298" y="294713"/>
                    <a:pt x="92153" y="273729"/>
                  </a:cubicBezTo>
                  <a:cubicBezTo>
                    <a:pt x="101936" y="231468"/>
                    <a:pt x="105786" y="211116"/>
                    <a:pt x="106644" y="197137"/>
                  </a:cubicBezTo>
                  <a:cubicBezTo>
                    <a:pt x="107134" y="189146"/>
                    <a:pt x="104131" y="179598"/>
                    <a:pt x="101440" y="164945"/>
                  </a:cubicBezTo>
                  <a:cubicBezTo>
                    <a:pt x="98749" y="150292"/>
                    <a:pt x="96193" y="130724"/>
                    <a:pt x="97094" y="103931"/>
                  </a:cubicBezTo>
                  <a:cubicBezTo>
                    <a:pt x="97995" y="77168"/>
                    <a:pt x="102335" y="53623"/>
                    <a:pt x="105682" y="36047"/>
                  </a:cubicBezTo>
                  <a:cubicBezTo>
                    <a:pt x="107355" y="27259"/>
                    <a:pt x="108783" y="19991"/>
                    <a:pt x="109402" y="14371"/>
                  </a:cubicBezTo>
                  <a:cubicBezTo>
                    <a:pt x="109709" y="11558"/>
                    <a:pt x="109832" y="9168"/>
                    <a:pt x="109592" y="7017"/>
                  </a:cubicBezTo>
                  <a:cubicBezTo>
                    <a:pt x="108685" y="3003"/>
                    <a:pt x="107637" y="1213"/>
                    <a:pt x="104051" y="6"/>
                  </a:cubicBezTo>
                  <a:close/>
                  <a:moveTo>
                    <a:pt x="102163" y="13574"/>
                  </a:moveTo>
                  <a:cubicBezTo>
                    <a:pt x="101605" y="18649"/>
                    <a:pt x="100201" y="25886"/>
                    <a:pt x="98528" y="34687"/>
                  </a:cubicBezTo>
                  <a:cubicBezTo>
                    <a:pt x="95175" y="52293"/>
                    <a:pt x="90737" y="76286"/>
                    <a:pt x="89817" y="103686"/>
                  </a:cubicBezTo>
                  <a:cubicBezTo>
                    <a:pt x="88898" y="131055"/>
                    <a:pt x="91534" y="151272"/>
                    <a:pt x="94280" y="166250"/>
                  </a:cubicBezTo>
                  <a:cubicBezTo>
                    <a:pt x="97032" y="181228"/>
                    <a:pt x="99717" y="191150"/>
                    <a:pt x="99380" y="196684"/>
                  </a:cubicBezTo>
                  <a:cubicBezTo>
                    <a:pt x="98583" y="209749"/>
                    <a:pt x="94819" y="229918"/>
                    <a:pt x="85061" y="272081"/>
                  </a:cubicBezTo>
                  <a:cubicBezTo>
                    <a:pt x="80144" y="293309"/>
                    <a:pt x="75057" y="320200"/>
                    <a:pt x="70104" y="341484"/>
                  </a:cubicBezTo>
                  <a:cubicBezTo>
                    <a:pt x="67627" y="352123"/>
                    <a:pt x="65175" y="361377"/>
                    <a:pt x="62889" y="367628"/>
                  </a:cubicBezTo>
                  <a:cubicBezTo>
                    <a:pt x="60663" y="375546"/>
                    <a:pt x="58132" y="374167"/>
                    <a:pt x="53455" y="368694"/>
                  </a:cubicBezTo>
                  <a:cubicBezTo>
                    <a:pt x="50108" y="364337"/>
                    <a:pt x="46172" y="358061"/>
                    <a:pt x="42120" y="350487"/>
                  </a:cubicBezTo>
                  <a:cubicBezTo>
                    <a:pt x="34023" y="335338"/>
                    <a:pt x="25447" y="314967"/>
                    <a:pt x="19391" y="293787"/>
                  </a:cubicBezTo>
                  <a:cubicBezTo>
                    <a:pt x="7137" y="250895"/>
                    <a:pt x="-605" y="194992"/>
                    <a:pt x="20249" y="136577"/>
                  </a:cubicBezTo>
                  <a:cubicBezTo>
                    <a:pt x="30676" y="107375"/>
                    <a:pt x="50071" y="72872"/>
                    <a:pt x="67976" y="46784"/>
                  </a:cubicBezTo>
                  <a:cubicBezTo>
                    <a:pt x="76932" y="33737"/>
                    <a:pt x="85539" y="22761"/>
                    <a:pt x="92324" y="15664"/>
                  </a:cubicBezTo>
                  <a:cubicBezTo>
                    <a:pt x="95720" y="12110"/>
                    <a:pt x="98693" y="9530"/>
                    <a:pt x="100765" y="8218"/>
                  </a:cubicBezTo>
                  <a:cubicBezTo>
                    <a:pt x="103591" y="7973"/>
                    <a:pt x="102390" y="11393"/>
                    <a:pt x="102157" y="13574"/>
                  </a:cubicBezTo>
                  <a:close/>
                </a:path>
              </a:pathLst>
            </a:custGeom>
            <a:solidFill>
              <a:srgbClr val="8D7A6B"/>
            </a:solidFill>
            <a:ln w="3175" cap="flat">
              <a:noFill/>
              <a:prstDash val="solid"/>
              <a:miter/>
            </a:ln>
          </p:spPr>
          <p:txBody>
            <a:bodyPr/>
            <a:lstStyle/>
            <a:p>
              <a:endParaRPr lang="en-US"/>
            </a:p>
          </p:txBody>
        </p:sp>
        <p:sp>
          <p:nvSpPr>
            <p:cNvPr id="957" name="Freeform 853">
              <a:extLst>
                <a:ext uri="{FF2B5EF4-FFF2-40B4-BE49-F238E27FC236}">
                  <a16:creationId xmlns:a16="http://schemas.microsoft.com/office/drawing/2014/main" id="{FCA7AF73-DAD6-600D-12D1-E16F2EFCF126}"/>
                </a:ext>
              </a:extLst>
            </p:cNvPr>
            <p:cNvSpPr/>
            <p:nvPr/>
          </p:nvSpPr>
          <p:spPr>
            <a:xfrm>
              <a:off x="9120322" y="2660882"/>
              <a:ext cx="535941" cy="259580"/>
            </a:xfrm>
            <a:custGeom>
              <a:avLst/>
              <a:gdLst>
                <a:gd name="csX0" fmla="*/ 391904 w 952539"/>
                <a:gd name="csY0" fmla="*/ 65 h 461357"/>
                <a:gd name="csX1" fmla="*/ 366128 w 952539"/>
                <a:gd name="csY1" fmla="*/ 2455 h 461357"/>
                <a:gd name="csX2" fmla="*/ 339346 w 952539"/>
                <a:gd name="csY2" fmla="*/ 7088 h 461357"/>
                <a:gd name="csX3" fmla="*/ 311853 w 952539"/>
                <a:gd name="csY3" fmla="*/ 10305 h 461357"/>
                <a:gd name="csX4" fmla="*/ 286506 w 952539"/>
                <a:gd name="csY4" fmla="*/ 11660 h 461357"/>
                <a:gd name="csX5" fmla="*/ 261962 w 952539"/>
                <a:gd name="csY5" fmla="*/ 12272 h 461357"/>
                <a:gd name="csX6" fmla="*/ 234046 w 952539"/>
                <a:gd name="csY6" fmla="*/ 19424 h 461357"/>
                <a:gd name="csX7" fmla="*/ 208203 w 952539"/>
                <a:gd name="csY7" fmla="*/ 23414 h 461357"/>
                <a:gd name="csX8" fmla="*/ 184461 w 952539"/>
                <a:gd name="csY8" fmla="*/ 28304 h 461357"/>
                <a:gd name="csX9" fmla="*/ 156546 w 952539"/>
                <a:gd name="csY9" fmla="*/ 34929 h 461357"/>
                <a:gd name="csX10" fmla="*/ 132228 w 952539"/>
                <a:gd name="csY10" fmla="*/ 47529 h 461357"/>
                <a:gd name="csX11" fmla="*/ 108953 w 952539"/>
                <a:gd name="csY11" fmla="*/ 61073 h 461357"/>
                <a:gd name="csX12" fmla="*/ 83992 w 952539"/>
                <a:gd name="csY12" fmla="*/ 77735 h 461357"/>
                <a:gd name="csX13" fmla="*/ 65608 w 952539"/>
                <a:gd name="csY13" fmla="*/ 92842 h 461357"/>
                <a:gd name="csX14" fmla="*/ 44577 w 952539"/>
                <a:gd name="csY14" fmla="*/ 111650 h 461357"/>
                <a:gd name="csX15" fmla="*/ 26690 w 952539"/>
                <a:gd name="csY15" fmla="*/ 130831 h 461357"/>
                <a:gd name="csX16" fmla="*/ 18684 w 952539"/>
                <a:gd name="csY16" fmla="*/ 159022 h 461357"/>
                <a:gd name="csX17" fmla="*/ 791 w 952539"/>
                <a:gd name="csY17" fmla="*/ 257547 h 461357"/>
                <a:gd name="csX18" fmla="*/ 35664 w 952539"/>
                <a:gd name="csY18" fmla="*/ 341929 h 461357"/>
                <a:gd name="csX19" fmla="*/ 109707 w 952539"/>
                <a:gd name="csY19" fmla="*/ 394510 h 461357"/>
                <a:gd name="csX20" fmla="*/ 178424 w 952539"/>
                <a:gd name="csY20" fmla="*/ 429043 h 461357"/>
                <a:gd name="csX21" fmla="*/ 180587 w 952539"/>
                <a:gd name="csY21" fmla="*/ 456443 h 461357"/>
                <a:gd name="csX22" fmla="*/ 186595 w 952539"/>
                <a:gd name="csY22" fmla="*/ 454758 h 461357"/>
                <a:gd name="csX23" fmla="*/ 183425 w 952539"/>
                <a:gd name="csY23" fmla="*/ 422762 h 461357"/>
                <a:gd name="csX24" fmla="*/ 108156 w 952539"/>
                <a:gd name="csY24" fmla="*/ 384852 h 461357"/>
                <a:gd name="csX25" fmla="*/ 35357 w 952539"/>
                <a:gd name="csY25" fmla="*/ 329592 h 461357"/>
                <a:gd name="csX26" fmla="*/ 7840 w 952539"/>
                <a:gd name="csY26" fmla="*/ 230387 h 461357"/>
                <a:gd name="csX27" fmla="*/ 28835 w 952539"/>
                <a:gd name="csY27" fmla="*/ 156736 h 461357"/>
                <a:gd name="csX28" fmla="*/ 35731 w 952539"/>
                <a:gd name="csY28" fmla="*/ 130850 h 461357"/>
                <a:gd name="csX29" fmla="*/ 53533 w 952539"/>
                <a:gd name="csY29" fmla="*/ 111006 h 461357"/>
                <a:gd name="csX30" fmla="*/ 74380 w 952539"/>
                <a:gd name="csY30" fmla="*/ 93675 h 461357"/>
                <a:gd name="csX31" fmla="*/ 97699 w 952539"/>
                <a:gd name="csY31" fmla="*/ 79439 h 461357"/>
                <a:gd name="csX32" fmla="*/ 120643 w 952539"/>
                <a:gd name="csY32" fmla="*/ 65761 h 461357"/>
                <a:gd name="csX33" fmla="*/ 144991 w 952539"/>
                <a:gd name="csY33" fmla="*/ 53412 h 461357"/>
                <a:gd name="csX34" fmla="*/ 168677 w 952539"/>
                <a:gd name="csY34" fmla="*/ 42356 h 461357"/>
                <a:gd name="csX35" fmla="*/ 193215 w 952539"/>
                <a:gd name="csY35" fmla="*/ 32337 h 461357"/>
                <a:gd name="csX36" fmla="*/ 212524 w 952539"/>
                <a:gd name="csY36" fmla="*/ 29885 h 461357"/>
                <a:gd name="csX37" fmla="*/ 235879 w 952539"/>
                <a:gd name="csY37" fmla="*/ 27642 h 461357"/>
                <a:gd name="csX38" fmla="*/ 258817 w 952539"/>
                <a:gd name="csY38" fmla="*/ 22654 h 461357"/>
                <a:gd name="csX39" fmla="*/ 286377 w 952539"/>
                <a:gd name="csY39" fmla="*/ 21005 h 461357"/>
                <a:gd name="csX40" fmla="*/ 311657 w 952539"/>
                <a:gd name="csY40" fmla="*/ 18444 h 461357"/>
                <a:gd name="csX41" fmla="*/ 341608 w 952539"/>
                <a:gd name="csY41" fmla="*/ 16299 h 461357"/>
                <a:gd name="csX42" fmla="*/ 369211 w 952539"/>
                <a:gd name="csY42" fmla="*/ 11764 h 461357"/>
                <a:gd name="csX43" fmla="*/ 396465 w 952539"/>
                <a:gd name="csY43" fmla="*/ 9453 h 461357"/>
                <a:gd name="csX44" fmla="*/ 421223 w 952539"/>
                <a:gd name="csY44" fmla="*/ 9441 h 461357"/>
                <a:gd name="csX45" fmla="*/ 450886 w 952539"/>
                <a:gd name="csY45" fmla="*/ 11071 h 461357"/>
                <a:gd name="csX46" fmla="*/ 476883 w 952539"/>
                <a:gd name="csY46" fmla="*/ 12505 h 461357"/>
                <a:gd name="csX47" fmla="*/ 503162 w 952539"/>
                <a:gd name="csY47" fmla="*/ 15147 h 461357"/>
                <a:gd name="csX48" fmla="*/ 527872 w 952539"/>
                <a:gd name="csY48" fmla="*/ 18891 h 461357"/>
                <a:gd name="csX49" fmla="*/ 550485 w 952539"/>
                <a:gd name="csY49" fmla="*/ 24131 h 461357"/>
                <a:gd name="csX50" fmla="*/ 573509 w 952539"/>
                <a:gd name="csY50" fmla="*/ 31135 h 461357"/>
                <a:gd name="csX51" fmla="*/ 599917 w 952539"/>
                <a:gd name="csY51" fmla="*/ 32196 h 461357"/>
                <a:gd name="csX52" fmla="*/ 625025 w 952539"/>
                <a:gd name="csY52" fmla="*/ 35830 h 461357"/>
                <a:gd name="csX53" fmla="*/ 647951 w 952539"/>
                <a:gd name="csY53" fmla="*/ 50912 h 461357"/>
                <a:gd name="csX54" fmla="*/ 673384 w 952539"/>
                <a:gd name="csY54" fmla="*/ 58260 h 461357"/>
                <a:gd name="csX55" fmla="*/ 694440 w 952539"/>
                <a:gd name="csY55" fmla="*/ 71797 h 461357"/>
                <a:gd name="csX56" fmla="*/ 717225 w 952539"/>
                <a:gd name="csY56" fmla="*/ 81719 h 461357"/>
                <a:gd name="csX57" fmla="*/ 742805 w 952539"/>
                <a:gd name="csY57" fmla="*/ 91163 h 461357"/>
                <a:gd name="csX58" fmla="*/ 767631 w 952539"/>
                <a:gd name="csY58" fmla="*/ 109621 h 461357"/>
                <a:gd name="csX59" fmla="*/ 788945 w 952539"/>
                <a:gd name="csY59" fmla="*/ 127896 h 461357"/>
                <a:gd name="csX60" fmla="*/ 823193 w 952539"/>
                <a:gd name="csY60" fmla="*/ 150988 h 461357"/>
                <a:gd name="csX61" fmla="*/ 895201 w 952539"/>
                <a:gd name="csY61" fmla="*/ 257964 h 461357"/>
                <a:gd name="csX62" fmla="*/ 949162 w 952539"/>
                <a:gd name="csY62" fmla="*/ 457166 h 461357"/>
                <a:gd name="csX63" fmla="*/ 952319 w 952539"/>
                <a:gd name="csY63" fmla="*/ 450352 h 461357"/>
                <a:gd name="csX64" fmla="*/ 889727 w 952539"/>
                <a:gd name="csY64" fmla="*/ 226569 h 461357"/>
                <a:gd name="csX65" fmla="*/ 817179 w 952539"/>
                <a:gd name="csY65" fmla="*/ 137346 h 461357"/>
                <a:gd name="csX66" fmla="*/ 793665 w 952539"/>
                <a:gd name="csY66" fmla="*/ 120407 h 461357"/>
                <a:gd name="csX67" fmla="*/ 769813 w 952539"/>
                <a:gd name="csY67" fmla="*/ 101893 h 461357"/>
                <a:gd name="csX68" fmla="*/ 748297 w 952539"/>
                <a:gd name="csY68" fmla="*/ 85132 h 461357"/>
                <a:gd name="csX69" fmla="*/ 722337 w 952539"/>
                <a:gd name="csY69" fmla="*/ 75505 h 461357"/>
                <a:gd name="csX70" fmla="*/ 697646 w 952539"/>
                <a:gd name="csY70" fmla="*/ 63634 h 461357"/>
                <a:gd name="csX71" fmla="*/ 677215 w 952539"/>
                <a:gd name="csY71" fmla="*/ 50299 h 461357"/>
                <a:gd name="csX72" fmla="*/ 652352 w 952539"/>
                <a:gd name="csY72" fmla="*/ 43625 h 461357"/>
                <a:gd name="csX73" fmla="*/ 629322 w 952539"/>
                <a:gd name="csY73" fmla="*/ 28157 h 461357"/>
                <a:gd name="csX74" fmla="*/ 605513 w 952539"/>
                <a:gd name="csY74" fmla="*/ 26214 h 461357"/>
                <a:gd name="csX75" fmla="*/ 577683 w 952539"/>
                <a:gd name="csY75" fmla="*/ 24167 h 461357"/>
                <a:gd name="csX76" fmla="*/ 550614 w 952539"/>
                <a:gd name="csY76" fmla="*/ 15741 h 461357"/>
                <a:gd name="csX77" fmla="*/ 528135 w 952539"/>
                <a:gd name="csY77" fmla="*/ 10740 h 461357"/>
                <a:gd name="csX78" fmla="*/ 503910 w 952539"/>
                <a:gd name="csY78" fmla="*/ 5948 h 461357"/>
                <a:gd name="csX79" fmla="*/ 483485 w 952539"/>
                <a:gd name="csY79" fmla="*/ 7786 h 461357"/>
                <a:gd name="csX80" fmla="*/ 459192 w 952539"/>
                <a:gd name="csY80" fmla="*/ 6095 h 461357"/>
                <a:gd name="csX81" fmla="*/ 430970 w 952539"/>
                <a:gd name="csY81" fmla="*/ 4244 h 461357"/>
                <a:gd name="csX82" fmla="*/ 406144 w 952539"/>
                <a:gd name="csY82" fmla="*/ 3221 h 461357"/>
                <a:gd name="csX83" fmla="*/ 391898 w 952539"/>
                <a:gd name="csY83" fmla="*/ 83 h 461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952539" h="461357">
                  <a:moveTo>
                    <a:pt x="391904" y="65"/>
                  </a:moveTo>
                  <a:cubicBezTo>
                    <a:pt x="382666" y="-573"/>
                    <a:pt x="375169" y="7866"/>
                    <a:pt x="366128" y="2455"/>
                  </a:cubicBezTo>
                  <a:cubicBezTo>
                    <a:pt x="356210" y="-1823"/>
                    <a:pt x="347775" y="10581"/>
                    <a:pt x="339346" y="7088"/>
                  </a:cubicBezTo>
                  <a:cubicBezTo>
                    <a:pt x="330378" y="3374"/>
                    <a:pt x="319657" y="4398"/>
                    <a:pt x="311853" y="10305"/>
                  </a:cubicBezTo>
                  <a:cubicBezTo>
                    <a:pt x="303989" y="5298"/>
                    <a:pt x="294359" y="7094"/>
                    <a:pt x="286506" y="11660"/>
                  </a:cubicBezTo>
                  <a:cubicBezTo>
                    <a:pt x="279414" y="15790"/>
                    <a:pt x="270133" y="7627"/>
                    <a:pt x="261962" y="12272"/>
                  </a:cubicBezTo>
                  <a:cubicBezTo>
                    <a:pt x="253662" y="19706"/>
                    <a:pt x="243155" y="13572"/>
                    <a:pt x="234046" y="19424"/>
                  </a:cubicBezTo>
                  <a:cubicBezTo>
                    <a:pt x="227144" y="28525"/>
                    <a:pt x="216864" y="16060"/>
                    <a:pt x="208203" y="23414"/>
                  </a:cubicBezTo>
                  <a:cubicBezTo>
                    <a:pt x="201552" y="30235"/>
                    <a:pt x="191541" y="19118"/>
                    <a:pt x="184461" y="28304"/>
                  </a:cubicBezTo>
                  <a:cubicBezTo>
                    <a:pt x="177332" y="37558"/>
                    <a:pt x="165961" y="32416"/>
                    <a:pt x="156546" y="34929"/>
                  </a:cubicBezTo>
                  <a:cubicBezTo>
                    <a:pt x="148099" y="39403"/>
                    <a:pt x="143091" y="48436"/>
                    <a:pt x="132228" y="47529"/>
                  </a:cubicBezTo>
                  <a:cubicBezTo>
                    <a:pt x="123316" y="50060"/>
                    <a:pt x="118626" y="61140"/>
                    <a:pt x="108953" y="61073"/>
                  </a:cubicBezTo>
                  <a:cubicBezTo>
                    <a:pt x="97398" y="61244"/>
                    <a:pt x="94928" y="76467"/>
                    <a:pt x="83992" y="77735"/>
                  </a:cubicBezTo>
                  <a:cubicBezTo>
                    <a:pt x="75318" y="78740"/>
                    <a:pt x="68232" y="84526"/>
                    <a:pt x="65608" y="92842"/>
                  </a:cubicBezTo>
                  <a:cubicBezTo>
                    <a:pt x="55942" y="95410"/>
                    <a:pt x="46931" y="101213"/>
                    <a:pt x="44577" y="111650"/>
                  </a:cubicBezTo>
                  <a:cubicBezTo>
                    <a:pt x="41647" y="120076"/>
                    <a:pt x="28872" y="120756"/>
                    <a:pt x="26690" y="130831"/>
                  </a:cubicBezTo>
                  <a:cubicBezTo>
                    <a:pt x="23288" y="140177"/>
                    <a:pt x="25182" y="150644"/>
                    <a:pt x="18684" y="159022"/>
                  </a:cubicBezTo>
                  <a:cubicBezTo>
                    <a:pt x="2519" y="188996"/>
                    <a:pt x="-2054" y="223786"/>
                    <a:pt x="791" y="257547"/>
                  </a:cubicBezTo>
                  <a:cubicBezTo>
                    <a:pt x="3384" y="288336"/>
                    <a:pt x="14381" y="318917"/>
                    <a:pt x="35664" y="341929"/>
                  </a:cubicBezTo>
                  <a:cubicBezTo>
                    <a:pt x="56401" y="364352"/>
                    <a:pt x="82349" y="381089"/>
                    <a:pt x="109707" y="394510"/>
                  </a:cubicBezTo>
                  <a:cubicBezTo>
                    <a:pt x="132700" y="405792"/>
                    <a:pt x="157570" y="413851"/>
                    <a:pt x="178424" y="429043"/>
                  </a:cubicBezTo>
                  <a:cubicBezTo>
                    <a:pt x="187851" y="434491"/>
                    <a:pt x="187422" y="448924"/>
                    <a:pt x="180587" y="456443"/>
                  </a:cubicBezTo>
                  <a:cubicBezTo>
                    <a:pt x="174703" y="464778"/>
                    <a:pt x="181550" y="461352"/>
                    <a:pt x="186595" y="454758"/>
                  </a:cubicBezTo>
                  <a:cubicBezTo>
                    <a:pt x="193662" y="445522"/>
                    <a:pt x="193718" y="430392"/>
                    <a:pt x="183425" y="422762"/>
                  </a:cubicBezTo>
                  <a:cubicBezTo>
                    <a:pt x="160684" y="405903"/>
                    <a:pt x="133534" y="396882"/>
                    <a:pt x="108156" y="384852"/>
                  </a:cubicBezTo>
                  <a:cubicBezTo>
                    <a:pt x="80449" y="371719"/>
                    <a:pt x="54789" y="353383"/>
                    <a:pt x="35357" y="329592"/>
                  </a:cubicBezTo>
                  <a:cubicBezTo>
                    <a:pt x="12805" y="301984"/>
                    <a:pt x="7166" y="264987"/>
                    <a:pt x="7840" y="230387"/>
                  </a:cubicBezTo>
                  <a:cubicBezTo>
                    <a:pt x="8349" y="204500"/>
                    <a:pt x="16428" y="179313"/>
                    <a:pt x="28835" y="156736"/>
                  </a:cubicBezTo>
                  <a:cubicBezTo>
                    <a:pt x="34977" y="149082"/>
                    <a:pt x="28982" y="137910"/>
                    <a:pt x="35731" y="130850"/>
                  </a:cubicBezTo>
                  <a:cubicBezTo>
                    <a:pt x="42008" y="124286"/>
                    <a:pt x="52202" y="121547"/>
                    <a:pt x="53533" y="111006"/>
                  </a:cubicBezTo>
                  <a:cubicBezTo>
                    <a:pt x="56003" y="100110"/>
                    <a:pt x="71119" y="104155"/>
                    <a:pt x="74380" y="93675"/>
                  </a:cubicBezTo>
                  <a:cubicBezTo>
                    <a:pt x="77580" y="83398"/>
                    <a:pt x="91955" y="87749"/>
                    <a:pt x="97699" y="79439"/>
                  </a:cubicBezTo>
                  <a:cubicBezTo>
                    <a:pt x="102547" y="69940"/>
                    <a:pt x="112110" y="69456"/>
                    <a:pt x="120643" y="65761"/>
                  </a:cubicBezTo>
                  <a:cubicBezTo>
                    <a:pt x="128029" y="60135"/>
                    <a:pt x="134846" y="52744"/>
                    <a:pt x="144991" y="53412"/>
                  </a:cubicBezTo>
                  <a:cubicBezTo>
                    <a:pt x="153364" y="50054"/>
                    <a:pt x="157901" y="38410"/>
                    <a:pt x="168677" y="42356"/>
                  </a:cubicBezTo>
                  <a:cubicBezTo>
                    <a:pt x="178381" y="44397"/>
                    <a:pt x="185890" y="37209"/>
                    <a:pt x="193215" y="32337"/>
                  </a:cubicBezTo>
                  <a:cubicBezTo>
                    <a:pt x="200467" y="34745"/>
                    <a:pt x="206590" y="36590"/>
                    <a:pt x="212524" y="29885"/>
                  </a:cubicBezTo>
                  <a:cubicBezTo>
                    <a:pt x="220732" y="25742"/>
                    <a:pt x="229449" y="38079"/>
                    <a:pt x="235879" y="27642"/>
                  </a:cubicBezTo>
                  <a:cubicBezTo>
                    <a:pt x="242371" y="20135"/>
                    <a:pt x="252589" y="29021"/>
                    <a:pt x="258817" y="22654"/>
                  </a:cubicBezTo>
                  <a:cubicBezTo>
                    <a:pt x="266915" y="14374"/>
                    <a:pt x="277949" y="23316"/>
                    <a:pt x="286377" y="21005"/>
                  </a:cubicBezTo>
                  <a:cubicBezTo>
                    <a:pt x="293801" y="14442"/>
                    <a:pt x="303290" y="13976"/>
                    <a:pt x="311657" y="18444"/>
                  </a:cubicBezTo>
                  <a:cubicBezTo>
                    <a:pt x="320717" y="13222"/>
                    <a:pt x="331604" y="10679"/>
                    <a:pt x="341608" y="16299"/>
                  </a:cubicBezTo>
                  <a:cubicBezTo>
                    <a:pt x="350852" y="16336"/>
                    <a:pt x="359060" y="5133"/>
                    <a:pt x="369211" y="11764"/>
                  </a:cubicBezTo>
                  <a:cubicBezTo>
                    <a:pt x="378823" y="16587"/>
                    <a:pt x="386945" y="3270"/>
                    <a:pt x="396465" y="9453"/>
                  </a:cubicBezTo>
                  <a:cubicBezTo>
                    <a:pt x="404838" y="16961"/>
                    <a:pt x="412733" y="4373"/>
                    <a:pt x="421223" y="9441"/>
                  </a:cubicBezTo>
                  <a:cubicBezTo>
                    <a:pt x="430854" y="17206"/>
                    <a:pt x="440839" y="4722"/>
                    <a:pt x="450886" y="11071"/>
                  </a:cubicBezTo>
                  <a:cubicBezTo>
                    <a:pt x="458886" y="18174"/>
                    <a:pt x="468166" y="13559"/>
                    <a:pt x="476883" y="12505"/>
                  </a:cubicBezTo>
                  <a:cubicBezTo>
                    <a:pt x="484368" y="23794"/>
                    <a:pt x="495463" y="6861"/>
                    <a:pt x="503162" y="15147"/>
                  </a:cubicBezTo>
                  <a:cubicBezTo>
                    <a:pt x="509641" y="22127"/>
                    <a:pt x="519529" y="21054"/>
                    <a:pt x="527872" y="18891"/>
                  </a:cubicBezTo>
                  <a:cubicBezTo>
                    <a:pt x="537079" y="15502"/>
                    <a:pt x="540745" y="31534"/>
                    <a:pt x="550485" y="24131"/>
                  </a:cubicBezTo>
                  <a:cubicBezTo>
                    <a:pt x="559269" y="19657"/>
                    <a:pt x="566509" y="26778"/>
                    <a:pt x="573509" y="31135"/>
                  </a:cubicBezTo>
                  <a:cubicBezTo>
                    <a:pt x="582140" y="36504"/>
                    <a:pt x="591739" y="25841"/>
                    <a:pt x="599917" y="32196"/>
                  </a:cubicBezTo>
                  <a:cubicBezTo>
                    <a:pt x="606899" y="39372"/>
                    <a:pt x="616467" y="42185"/>
                    <a:pt x="625025" y="35830"/>
                  </a:cubicBezTo>
                  <a:cubicBezTo>
                    <a:pt x="636108" y="34604"/>
                    <a:pt x="638149" y="48705"/>
                    <a:pt x="647951" y="50912"/>
                  </a:cubicBezTo>
                  <a:cubicBezTo>
                    <a:pt x="656637" y="52867"/>
                    <a:pt x="668418" y="48405"/>
                    <a:pt x="673384" y="58260"/>
                  </a:cubicBezTo>
                  <a:cubicBezTo>
                    <a:pt x="677411" y="66257"/>
                    <a:pt x="684890" y="73991"/>
                    <a:pt x="694440" y="71797"/>
                  </a:cubicBezTo>
                  <a:cubicBezTo>
                    <a:pt x="703684" y="69677"/>
                    <a:pt x="711720" y="75002"/>
                    <a:pt x="717225" y="81719"/>
                  </a:cubicBezTo>
                  <a:cubicBezTo>
                    <a:pt x="724115" y="90127"/>
                    <a:pt x="736510" y="81927"/>
                    <a:pt x="742805" y="91163"/>
                  </a:cubicBezTo>
                  <a:cubicBezTo>
                    <a:pt x="749885" y="98737"/>
                    <a:pt x="756548" y="108512"/>
                    <a:pt x="767631" y="109621"/>
                  </a:cubicBezTo>
                  <a:cubicBezTo>
                    <a:pt x="778126" y="110669"/>
                    <a:pt x="783722" y="119733"/>
                    <a:pt x="788945" y="127896"/>
                  </a:cubicBezTo>
                  <a:cubicBezTo>
                    <a:pt x="796834" y="140220"/>
                    <a:pt x="812171" y="142371"/>
                    <a:pt x="823193" y="150988"/>
                  </a:cubicBezTo>
                  <a:cubicBezTo>
                    <a:pt x="857833" y="178050"/>
                    <a:pt x="878595" y="218265"/>
                    <a:pt x="895201" y="257964"/>
                  </a:cubicBezTo>
                  <a:cubicBezTo>
                    <a:pt x="919800" y="316766"/>
                    <a:pt x="935609" y="394982"/>
                    <a:pt x="949162" y="457166"/>
                  </a:cubicBezTo>
                  <a:cubicBezTo>
                    <a:pt x="951277" y="466868"/>
                    <a:pt x="953202" y="457074"/>
                    <a:pt x="952319" y="450352"/>
                  </a:cubicBezTo>
                  <a:cubicBezTo>
                    <a:pt x="943168" y="380758"/>
                    <a:pt x="922277" y="291431"/>
                    <a:pt x="889727" y="226569"/>
                  </a:cubicBezTo>
                  <a:cubicBezTo>
                    <a:pt x="872483" y="192213"/>
                    <a:pt x="851795" y="155970"/>
                    <a:pt x="817179" y="137346"/>
                  </a:cubicBezTo>
                  <a:cubicBezTo>
                    <a:pt x="808671" y="132768"/>
                    <a:pt x="798305" y="129839"/>
                    <a:pt x="793665" y="120407"/>
                  </a:cubicBezTo>
                  <a:cubicBezTo>
                    <a:pt x="788982" y="110878"/>
                    <a:pt x="780553" y="103315"/>
                    <a:pt x="769813" y="101893"/>
                  </a:cubicBezTo>
                  <a:cubicBezTo>
                    <a:pt x="759895" y="100582"/>
                    <a:pt x="754850" y="91445"/>
                    <a:pt x="748297" y="85132"/>
                  </a:cubicBezTo>
                  <a:cubicBezTo>
                    <a:pt x="741971" y="75425"/>
                    <a:pt x="730153" y="80524"/>
                    <a:pt x="722337" y="75505"/>
                  </a:cubicBezTo>
                  <a:cubicBezTo>
                    <a:pt x="715833" y="68831"/>
                    <a:pt x="707570" y="62408"/>
                    <a:pt x="697646" y="63634"/>
                  </a:cubicBezTo>
                  <a:cubicBezTo>
                    <a:pt x="687139" y="66839"/>
                    <a:pt x="682395" y="57175"/>
                    <a:pt x="677215" y="50299"/>
                  </a:cubicBezTo>
                  <a:cubicBezTo>
                    <a:pt x="670656" y="43527"/>
                    <a:pt x="661130" y="42957"/>
                    <a:pt x="652352" y="43625"/>
                  </a:cubicBezTo>
                  <a:cubicBezTo>
                    <a:pt x="642605" y="42032"/>
                    <a:pt x="640245" y="28139"/>
                    <a:pt x="629322" y="28157"/>
                  </a:cubicBezTo>
                  <a:cubicBezTo>
                    <a:pt x="620225" y="26472"/>
                    <a:pt x="612465" y="36155"/>
                    <a:pt x="605513" y="26214"/>
                  </a:cubicBezTo>
                  <a:cubicBezTo>
                    <a:pt x="597385" y="18370"/>
                    <a:pt x="586823" y="24284"/>
                    <a:pt x="577683" y="24167"/>
                  </a:cubicBezTo>
                  <a:cubicBezTo>
                    <a:pt x="569819" y="18615"/>
                    <a:pt x="560906" y="11592"/>
                    <a:pt x="550614" y="15741"/>
                  </a:cubicBezTo>
                  <a:cubicBezTo>
                    <a:pt x="542007" y="21318"/>
                    <a:pt x="538151" y="6248"/>
                    <a:pt x="528135" y="10740"/>
                  </a:cubicBezTo>
                  <a:cubicBezTo>
                    <a:pt x="519351" y="13670"/>
                    <a:pt x="510824" y="12579"/>
                    <a:pt x="503910" y="5948"/>
                  </a:cubicBezTo>
                  <a:cubicBezTo>
                    <a:pt x="497590" y="-113"/>
                    <a:pt x="485520" y="10507"/>
                    <a:pt x="483485" y="7786"/>
                  </a:cubicBezTo>
                  <a:cubicBezTo>
                    <a:pt x="476730" y="-1235"/>
                    <a:pt x="466242" y="10170"/>
                    <a:pt x="459192" y="6095"/>
                  </a:cubicBezTo>
                  <a:cubicBezTo>
                    <a:pt x="450739" y="1205"/>
                    <a:pt x="439858" y="-665"/>
                    <a:pt x="430970" y="4244"/>
                  </a:cubicBezTo>
                  <a:cubicBezTo>
                    <a:pt x="423050" y="1266"/>
                    <a:pt x="413947" y="-2332"/>
                    <a:pt x="406144" y="3221"/>
                  </a:cubicBezTo>
                  <a:cubicBezTo>
                    <a:pt x="401841" y="3821"/>
                    <a:pt x="396900" y="-658"/>
                    <a:pt x="391898" y="83"/>
                  </a:cubicBezTo>
                  <a:close/>
                </a:path>
              </a:pathLst>
            </a:custGeom>
            <a:solidFill>
              <a:schemeClr val="accent4">
                <a:lumMod val="75000"/>
              </a:schemeClr>
            </a:solidFill>
            <a:ln w="3175" cap="flat">
              <a:noFill/>
              <a:prstDash val="solid"/>
              <a:miter/>
            </a:ln>
          </p:spPr>
          <p:txBody>
            <a:bodyPr/>
            <a:lstStyle/>
            <a:p>
              <a:endParaRPr lang="en-US"/>
            </a:p>
          </p:txBody>
        </p:sp>
        <p:sp>
          <p:nvSpPr>
            <p:cNvPr id="958" name="Freeform 854">
              <a:extLst>
                <a:ext uri="{FF2B5EF4-FFF2-40B4-BE49-F238E27FC236}">
                  <a16:creationId xmlns:a16="http://schemas.microsoft.com/office/drawing/2014/main" id="{C92B7FA8-0A65-D20B-C6B6-DACA51C0786A}"/>
                </a:ext>
              </a:extLst>
            </p:cNvPr>
            <p:cNvSpPr/>
            <p:nvPr/>
          </p:nvSpPr>
          <p:spPr>
            <a:xfrm>
              <a:off x="9133000" y="2677086"/>
              <a:ext cx="511213" cy="243525"/>
            </a:xfrm>
            <a:custGeom>
              <a:avLst/>
              <a:gdLst>
                <a:gd name="csX0" fmla="*/ 362520 w 908590"/>
                <a:gd name="csY0" fmla="*/ 81 h 432823"/>
                <a:gd name="csX1" fmla="*/ 136001 w 908590"/>
                <a:gd name="csY1" fmla="*/ 36097 h 432823"/>
                <a:gd name="csX2" fmla="*/ 2816 w 908590"/>
                <a:gd name="csY2" fmla="*/ 240502 h 432823"/>
                <a:gd name="csX3" fmla="*/ 104542 w 908590"/>
                <a:gd name="csY3" fmla="*/ 348441 h 432823"/>
                <a:gd name="csX4" fmla="*/ 155421 w 908590"/>
                <a:gd name="csY4" fmla="*/ 371729 h 432823"/>
                <a:gd name="csX5" fmla="*/ 185126 w 908590"/>
                <a:gd name="csY5" fmla="*/ 394447 h 432823"/>
                <a:gd name="csX6" fmla="*/ 179487 w 908590"/>
                <a:gd name="csY6" fmla="*/ 429544 h 432823"/>
                <a:gd name="csX7" fmla="*/ 181228 w 908590"/>
                <a:gd name="csY7" fmla="*/ 430904 h 432823"/>
                <a:gd name="csX8" fmla="*/ 189834 w 908590"/>
                <a:gd name="csY8" fmla="*/ 392081 h 432823"/>
                <a:gd name="csX9" fmla="*/ 157830 w 908590"/>
                <a:gd name="csY9" fmla="*/ 367041 h 432823"/>
                <a:gd name="csX10" fmla="*/ 106724 w 908590"/>
                <a:gd name="csY10" fmla="*/ 343643 h 432823"/>
                <a:gd name="csX11" fmla="*/ 7959 w 908590"/>
                <a:gd name="csY11" fmla="*/ 239356 h 432823"/>
                <a:gd name="csX12" fmla="*/ 137871 w 908590"/>
                <a:gd name="csY12" fmla="*/ 41012 h 432823"/>
                <a:gd name="csX13" fmla="*/ 482985 w 908590"/>
                <a:gd name="csY13" fmla="*/ 10242 h 432823"/>
                <a:gd name="csX14" fmla="*/ 717442 w 908590"/>
                <a:gd name="csY14" fmla="*/ 88194 h 432823"/>
                <a:gd name="csX15" fmla="*/ 864701 w 908590"/>
                <a:gd name="csY15" fmla="*/ 260033 h 432823"/>
                <a:gd name="csX16" fmla="*/ 906556 w 908590"/>
                <a:gd name="csY16" fmla="*/ 430665 h 432823"/>
                <a:gd name="csX17" fmla="*/ 908573 w 908590"/>
                <a:gd name="csY17" fmla="*/ 429807 h 432823"/>
                <a:gd name="csX18" fmla="*/ 869642 w 908590"/>
                <a:gd name="csY18" fmla="*/ 258201 h 432823"/>
                <a:gd name="csX19" fmla="*/ 720004 w 908590"/>
                <a:gd name="csY19" fmla="*/ 83592 h 432823"/>
                <a:gd name="csX20" fmla="*/ 483463 w 908590"/>
                <a:gd name="csY20" fmla="*/ 4996 h 432823"/>
                <a:gd name="csX21" fmla="*/ 362520 w 908590"/>
                <a:gd name="csY21" fmla="*/ 75 h 432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908590" h="432823">
                  <a:moveTo>
                    <a:pt x="362520" y="81"/>
                  </a:moveTo>
                  <a:cubicBezTo>
                    <a:pt x="287955" y="970"/>
                    <a:pt x="205343" y="9794"/>
                    <a:pt x="136001" y="36097"/>
                  </a:cubicBezTo>
                  <a:cubicBezTo>
                    <a:pt x="24675" y="78322"/>
                    <a:pt x="-10970" y="178251"/>
                    <a:pt x="2816" y="240502"/>
                  </a:cubicBezTo>
                  <a:cubicBezTo>
                    <a:pt x="16535" y="302448"/>
                    <a:pt x="69050" y="332311"/>
                    <a:pt x="104542" y="348441"/>
                  </a:cubicBezTo>
                  <a:cubicBezTo>
                    <a:pt x="122233" y="356481"/>
                    <a:pt x="140574" y="364099"/>
                    <a:pt x="155421" y="371729"/>
                  </a:cubicBezTo>
                  <a:cubicBezTo>
                    <a:pt x="170273" y="379359"/>
                    <a:pt x="181497" y="387234"/>
                    <a:pt x="185126" y="394447"/>
                  </a:cubicBezTo>
                  <a:cubicBezTo>
                    <a:pt x="192690" y="409473"/>
                    <a:pt x="180253" y="427963"/>
                    <a:pt x="179487" y="429544"/>
                  </a:cubicBezTo>
                  <a:cubicBezTo>
                    <a:pt x="177648" y="433368"/>
                    <a:pt x="179358" y="432743"/>
                    <a:pt x="181228" y="430904"/>
                  </a:cubicBezTo>
                  <a:cubicBezTo>
                    <a:pt x="181228" y="430904"/>
                    <a:pt x="199115" y="410527"/>
                    <a:pt x="189834" y="392081"/>
                  </a:cubicBezTo>
                  <a:cubicBezTo>
                    <a:pt x="185040" y="382558"/>
                    <a:pt x="172977" y="374830"/>
                    <a:pt x="157830" y="367041"/>
                  </a:cubicBezTo>
                  <a:cubicBezTo>
                    <a:pt x="142676" y="359251"/>
                    <a:pt x="124305" y="351634"/>
                    <a:pt x="106724" y="343643"/>
                  </a:cubicBezTo>
                  <a:cubicBezTo>
                    <a:pt x="71680" y="327715"/>
                    <a:pt x="21138" y="298881"/>
                    <a:pt x="7959" y="239356"/>
                  </a:cubicBezTo>
                  <a:cubicBezTo>
                    <a:pt x="-5153" y="180144"/>
                    <a:pt x="28783" y="82391"/>
                    <a:pt x="137871" y="41012"/>
                  </a:cubicBezTo>
                  <a:cubicBezTo>
                    <a:pt x="247332" y="-501"/>
                    <a:pt x="391784" y="1938"/>
                    <a:pt x="482985" y="10242"/>
                  </a:cubicBezTo>
                  <a:cubicBezTo>
                    <a:pt x="573892" y="18515"/>
                    <a:pt x="651815" y="51663"/>
                    <a:pt x="717442" y="88194"/>
                  </a:cubicBezTo>
                  <a:cubicBezTo>
                    <a:pt x="782713" y="124529"/>
                    <a:pt x="836724" y="184508"/>
                    <a:pt x="864701" y="260033"/>
                  </a:cubicBezTo>
                  <a:cubicBezTo>
                    <a:pt x="892776" y="335823"/>
                    <a:pt x="906341" y="428925"/>
                    <a:pt x="906556" y="430665"/>
                  </a:cubicBezTo>
                  <a:cubicBezTo>
                    <a:pt x="907004" y="434348"/>
                    <a:pt x="908787" y="432816"/>
                    <a:pt x="908573" y="429807"/>
                  </a:cubicBezTo>
                  <a:cubicBezTo>
                    <a:pt x="908303" y="425965"/>
                    <a:pt x="897974" y="334671"/>
                    <a:pt x="869642" y="258201"/>
                  </a:cubicBezTo>
                  <a:cubicBezTo>
                    <a:pt x="841211" y="181456"/>
                    <a:pt x="786348" y="120522"/>
                    <a:pt x="720004" y="83592"/>
                  </a:cubicBezTo>
                  <a:cubicBezTo>
                    <a:pt x="654010" y="46859"/>
                    <a:pt x="575369" y="13367"/>
                    <a:pt x="483463" y="4996"/>
                  </a:cubicBezTo>
                  <a:cubicBezTo>
                    <a:pt x="449111" y="1870"/>
                    <a:pt x="407262" y="-452"/>
                    <a:pt x="362520" y="75"/>
                  </a:cubicBezTo>
                  <a:close/>
                </a:path>
              </a:pathLst>
            </a:custGeom>
            <a:solidFill>
              <a:schemeClr val="accent4">
                <a:lumMod val="75000"/>
              </a:schemeClr>
            </a:solidFill>
            <a:ln w="3175" cap="flat">
              <a:noFill/>
              <a:prstDash val="solid"/>
              <a:miter/>
            </a:ln>
          </p:spPr>
          <p:txBody>
            <a:bodyPr/>
            <a:lstStyle/>
            <a:p>
              <a:endParaRPr lang="en-US"/>
            </a:p>
          </p:txBody>
        </p:sp>
        <p:sp>
          <p:nvSpPr>
            <p:cNvPr id="959" name="Freeform 855">
              <a:extLst>
                <a:ext uri="{FF2B5EF4-FFF2-40B4-BE49-F238E27FC236}">
                  <a16:creationId xmlns:a16="http://schemas.microsoft.com/office/drawing/2014/main" id="{744456B2-66E1-0F17-9F4E-119DA6D99205}"/>
                </a:ext>
              </a:extLst>
            </p:cNvPr>
            <p:cNvSpPr/>
            <p:nvPr/>
          </p:nvSpPr>
          <p:spPr>
            <a:xfrm>
              <a:off x="9141022" y="2684459"/>
              <a:ext cx="489509" cy="229263"/>
            </a:xfrm>
            <a:custGeom>
              <a:avLst/>
              <a:gdLst>
                <a:gd name="csX0" fmla="*/ 344240 w 870015"/>
                <a:gd name="csY0" fmla="*/ 10 h 407474"/>
                <a:gd name="csX1" fmla="*/ 259273 w 870015"/>
                <a:gd name="csY1" fmla="*/ 6071 h 407474"/>
                <a:gd name="csX2" fmla="*/ 196239 w 870015"/>
                <a:gd name="csY2" fmla="*/ 15533 h 407474"/>
                <a:gd name="csX3" fmla="*/ 148089 w 870015"/>
                <a:gd name="csY3" fmla="*/ 27158 h 407474"/>
                <a:gd name="csX4" fmla="*/ 89818 w 870015"/>
                <a:gd name="csY4" fmla="*/ 50225 h 407474"/>
                <a:gd name="csX5" fmla="*/ 52486 w 870015"/>
                <a:gd name="csY5" fmla="*/ 76792 h 407474"/>
                <a:gd name="csX6" fmla="*/ 22707 w 870015"/>
                <a:gd name="csY6" fmla="*/ 110902 h 407474"/>
                <a:gd name="csX7" fmla="*/ 3386 w 870015"/>
                <a:gd name="csY7" fmla="*/ 146594 h 407474"/>
                <a:gd name="csX8" fmla="*/ 1093 w 870015"/>
                <a:gd name="csY8" fmla="*/ 156534 h 407474"/>
                <a:gd name="csX9" fmla="*/ 22781 w 870015"/>
                <a:gd name="csY9" fmla="*/ 115419 h 407474"/>
                <a:gd name="csX10" fmla="*/ 52805 w 870015"/>
                <a:gd name="csY10" fmla="*/ 81823 h 407474"/>
                <a:gd name="csX11" fmla="*/ 90492 w 870015"/>
                <a:gd name="csY11" fmla="*/ 53430 h 407474"/>
                <a:gd name="csX12" fmla="*/ 145165 w 870015"/>
                <a:gd name="csY12" fmla="*/ 31019 h 407474"/>
                <a:gd name="csX13" fmla="*/ 192671 w 870015"/>
                <a:gd name="csY13" fmla="*/ 19602 h 407474"/>
                <a:gd name="csX14" fmla="*/ 253333 w 870015"/>
                <a:gd name="csY14" fmla="*/ 10655 h 407474"/>
                <a:gd name="csX15" fmla="*/ 333322 w 870015"/>
                <a:gd name="csY15" fmla="*/ 3895 h 407474"/>
                <a:gd name="csX16" fmla="*/ 502128 w 870015"/>
                <a:gd name="csY16" fmla="*/ 17537 h 407474"/>
                <a:gd name="csX17" fmla="*/ 585464 w 870015"/>
                <a:gd name="csY17" fmla="*/ 37797 h 407474"/>
                <a:gd name="csX18" fmla="*/ 643030 w 870015"/>
                <a:gd name="csY18" fmla="*/ 61385 h 407474"/>
                <a:gd name="csX19" fmla="*/ 717239 w 870015"/>
                <a:gd name="csY19" fmla="*/ 98443 h 407474"/>
                <a:gd name="csX20" fmla="*/ 777760 w 870015"/>
                <a:gd name="csY20" fmla="*/ 145411 h 407474"/>
                <a:gd name="csX21" fmla="*/ 809212 w 870015"/>
                <a:gd name="csY21" fmla="*/ 183517 h 407474"/>
                <a:gd name="csX22" fmla="*/ 834645 w 870015"/>
                <a:gd name="csY22" fmla="*/ 228082 h 407474"/>
                <a:gd name="csX23" fmla="*/ 830587 w 870015"/>
                <a:gd name="csY23" fmla="*/ 216402 h 407474"/>
                <a:gd name="csX24" fmla="*/ 802978 w 870015"/>
                <a:gd name="csY24" fmla="*/ 168392 h 407474"/>
                <a:gd name="csX25" fmla="*/ 740760 w 870015"/>
                <a:gd name="csY25" fmla="*/ 110516 h 407474"/>
                <a:gd name="csX26" fmla="*/ 684193 w 870015"/>
                <a:gd name="csY26" fmla="*/ 75781 h 407474"/>
                <a:gd name="csX27" fmla="*/ 613717 w 870015"/>
                <a:gd name="csY27" fmla="*/ 44765 h 407474"/>
                <a:gd name="csX28" fmla="*/ 510808 w 870015"/>
                <a:gd name="csY28" fmla="*/ 15055 h 407474"/>
                <a:gd name="csX29" fmla="*/ 377715 w 870015"/>
                <a:gd name="csY29" fmla="*/ 776 h 407474"/>
                <a:gd name="csX30" fmla="*/ 344240 w 870015"/>
                <a:gd name="csY30" fmla="*/ 4 h 407474"/>
                <a:gd name="csX31" fmla="*/ 360110 w 870015"/>
                <a:gd name="csY31" fmla="*/ 11329 h 407474"/>
                <a:gd name="csX32" fmla="*/ 230340 w 870015"/>
                <a:gd name="csY32" fmla="*/ 20650 h 407474"/>
                <a:gd name="csX33" fmla="*/ 121154 w 870015"/>
                <a:gd name="csY33" fmla="*/ 49257 h 407474"/>
                <a:gd name="csX34" fmla="*/ 44186 w 870015"/>
                <a:gd name="csY34" fmla="*/ 99638 h 407474"/>
                <a:gd name="csX35" fmla="*/ 1645 w 870015"/>
                <a:gd name="csY35" fmla="*/ 170672 h 407474"/>
                <a:gd name="csX36" fmla="*/ 2037 w 870015"/>
                <a:gd name="csY36" fmla="*/ 175697 h 407474"/>
                <a:gd name="csX37" fmla="*/ 47650 w 870015"/>
                <a:gd name="csY37" fmla="*/ 102083 h 407474"/>
                <a:gd name="csX38" fmla="*/ 109881 w 870015"/>
                <a:gd name="csY38" fmla="*/ 59614 h 407474"/>
                <a:gd name="csX39" fmla="*/ 185941 w 870015"/>
                <a:gd name="csY39" fmla="*/ 33832 h 407474"/>
                <a:gd name="csX40" fmla="*/ 342971 w 870015"/>
                <a:gd name="csY40" fmla="*/ 16158 h 407474"/>
                <a:gd name="csX41" fmla="*/ 427141 w 870015"/>
                <a:gd name="csY41" fmla="*/ 19725 h 407474"/>
                <a:gd name="csX42" fmla="*/ 559614 w 870015"/>
                <a:gd name="csY42" fmla="*/ 42822 h 407474"/>
                <a:gd name="csX43" fmla="*/ 668040 w 870015"/>
                <a:gd name="csY43" fmla="*/ 85427 h 407474"/>
                <a:gd name="csX44" fmla="*/ 733508 w 870015"/>
                <a:gd name="csY44" fmla="*/ 123527 h 407474"/>
                <a:gd name="csX45" fmla="*/ 789333 w 870015"/>
                <a:gd name="csY45" fmla="*/ 170948 h 407474"/>
                <a:gd name="csX46" fmla="*/ 827057 w 870015"/>
                <a:gd name="csY46" fmla="*/ 229903 h 407474"/>
                <a:gd name="csX47" fmla="*/ 852514 w 870015"/>
                <a:gd name="csY47" fmla="*/ 290647 h 407474"/>
                <a:gd name="csX48" fmla="*/ 869371 w 870015"/>
                <a:gd name="csY48" fmla="*/ 353934 h 407474"/>
                <a:gd name="csX49" fmla="*/ 868329 w 870015"/>
                <a:gd name="csY49" fmla="*/ 339245 h 407474"/>
                <a:gd name="csX50" fmla="*/ 849927 w 870015"/>
                <a:gd name="csY50" fmla="*/ 270742 h 407474"/>
                <a:gd name="csX51" fmla="*/ 809053 w 870015"/>
                <a:gd name="csY51" fmla="*/ 191018 h 407474"/>
                <a:gd name="csX52" fmla="*/ 770913 w 870015"/>
                <a:gd name="csY52" fmla="*/ 147256 h 407474"/>
                <a:gd name="csX53" fmla="*/ 701767 w 870015"/>
                <a:gd name="csY53" fmla="*/ 98817 h 407474"/>
                <a:gd name="csX54" fmla="*/ 627804 w 870015"/>
                <a:gd name="csY54" fmla="*/ 61312 h 407474"/>
                <a:gd name="csX55" fmla="*/ 546503 w 870015"/>
                <a:gd name="csY55" fmla="*/ 35027 h 407474"/>
                <a:gd name="csX56" fmla="*/ 429513 w 870015"/>
                <a:gd name="csY56" fmla="*/ 15980 h 407474"/>
                <a:gd name="csX57" fmla="*/ 360116 w 870015"/>
                <a:gd name="csY57" fmla="*/ 11341 h 407474"/>
                <a:gd name="csX58" fmla="*/ 363494 w 870015"/>
                <a:gd name="csY58" fmla="*/ 24278 h 407474"/>
                <a:gd name="csX59" fmla="*/ 250035 w 870015"/>
                <a:gd name="csY59" fmla="*/ 28084 h 407474"/>
                <a:gd name="csX60" fmla="*/ 189288 w 870015"/>
                <a:gd name="csY60" fmla="*/ 40904 h 407474"/>
                <a:gd name="csX61" fmla="*/ 117617 w 870015"/>
                <a:gd name="csY61" fmla="*/ 63499 h 407474"/>
                <a:gd name="csX62" fmla="*/ 45872 w 870015"/>
                <a:gd name="csY62" fmla="*/ 113776 h 407474"/>
                <a:gd name="csX63" fmla="*/ 7266 w 870015"/>
                <a:gd name="csY63" fmla="*/ 170310 h 407474"/>
                <a:gd name="csX64" fmla="*/ 6022 w 870015"/>
                <a:gd name="csY64" fmla="*/ 176684 h 407474"/>
                <a:gd name="csX65" fmla="*/ 29799 w 870015"/>
                <a:gd name="csY65" fmla="*/ 137260 h 407474"/>
                <a:gd name="csX66" fmla="*/ 87451 w 870015"/>
                <a:gd name="csY66" fmla="*/ 82951 h 407474"/>
                <a:gd name="csX67" fmla="*/ 173669 w 870015"/>
                <a:gd name="csY67" fmla="*/ 48546 h 407474"/>
                <a:gd name="csX68" fmla="*/ 242416 w 870015"/>
                <a:gd name="csY68" fmla="*/ 33170 h 407474"/>
                <a:gd name="csX69" fmla="*/ 358749 w 870015"/>
                <a:gd name="csY69" fmla="*/ 27483 h 407474"/>
                <a:gd name="csX70" fmla="*/ 439119 w 870015"/>
                <a:gd name="csY70" fmla="*/ 32398 h 407474"/>
                <a:gd name="csX71" fmla="*/ 549512 w 870015"/>
                <a:gd name="csY71" fmla="*/ 51604 h 407474"/>
                <a:gd name="csX72" fmla="*/ 619976 w 870015"/>
                <a:gd name="csY72" fmla="*/ 73452 h 407474"/>
                <a:gd name="csX73" fmla="*/ 666422 w 870015"/>
                <a:gd name="csY73" fmla="*/ 94926 h 407474"/>
                <a:gd name="csX74" fmla="*/ 714756 w 870015"/>
                <a:gd name="csY74" fmla="*/ 126664 h 407474"/>
                <a:gd name="csX75" fmla="*/ 780518 w 870015"/>
                <a:gd name="csY75" fmla="*/ 180110 h 407474"/>
                <a:gd name="csX76" fmla="*/ 809880 w 870015"/>
                <a:gd name="csY76" fmla="*/ 216144 h 407474"/>
                <a:gd name="csX77" fmla="*/ 830385 w 870015"/>
                <a:gd name="csY77" fmla="*/ 253270 h 407474"/>
                <a:gd name="csX78" fmla="*/ 851975 w 870015"/>
                <a:gd name="csY78" fmla="*/ 311685 h 407474"/>
                <a:gd name="csX79" fmla="*/ 862610 w 870015"/>
                <a:gd name="csY79" fmla="*/ 353781 h 407474"/>
                <a:gd name="csX80" fmla="*/ 861280 w 870015"/>
                <a:gd name="csY80" fmla="*/ 337664 h 407474"/>
                <a:gd name="csX81" fmla="*/ 845692 w 870015"/>
                <a:gd name="csY81" fmla="*/ 277612 h 407474"/>
                <a:gd name="csX82" fmla="*/ 818726 w 870015"/>
                <a:gd name="csY82" fmla="*/ 223578 h 407474"/>
                <a:gd name="csX83" fmla="*/ 784282 w 870015"/>
                <a:gd name="csY83" fmla="*/ 178866 h 407474"/>
                <a:gd name="csX84" fmla="*/ 728353 w 870015"/>
                <a:gd name="csY84" fmla="*/ 130789 h 407474"/>
                <a:gd name="csX85" fmla="*/ 692149 w 870015"/>
                <a:gd name="csY85" fmla="*/ 107501 h 407474"/>
                <a:gd name="csX86" fmla="*/ 647806 w 870015"/>
                <a:gd name="csY86" fmla="*/ 82503 h 407474"/>
                <a:gd name="csX87" fmla="*/ 589927 w 870015"/>
                <a:gd name="csY87" fmla="*/ 58921 h 407474"/>
                <a:gd name="csX88" fmla="*/ 484946 w 870015"/>
                <a:gd name="csY88" fmla="*/ 34904 h 407474"/>
                <a:gd name="csX89" fmla="*/ 376667 w 870015"/>
                <a:gd name="csY89" fmla="*/ 24296 h 407474"/>
                <a:gd name="csX90" fmla="*/ 363500 w 870015"/>
                <a:gd name="csY90" fmla="*/ 24266 h 407474"/>
                <a:gd name="csX91" fmla="*/ 331931 w 870015"/>
                <a:gd name="csY91" fmla="*/ 31123 h 407474"/>
                <a:gd name="csX92" fmla="*/ 219410 w 870015"/>
                <a:gd name="csY92" fmla="*/ 41934 h 407474"/>
                <a:gd name="csX93" fmla="*/ 141303 w 870015"/>
                <a:gd name="csY93" fmla="*/ 66913 h 407474"/>
                <a:gd name="csX94" fmla="*/ 60786 w 870015"/>
                <a:gd name="csY94" fmla="*/ 118128 h 407474"/>
                <a:gd name="csX95" fmla="*/ 16951 w 870015"/>
                <a:gd name="csY95" fmla="*/ 170562 h 407474"/>
                <a:gd name="csX96" fmla="*/ 15787 w 870015"/>
                <a:gd name="csY96" fmla="*/ 175955 h 407474"/>
                <a:gd name="csX97" fmla="*/ 49121 w 870015"/>
                <a:gd name="csY97" fmla="*/ 135036 h 407474"/>
                <a:gd name="csX98" fmla="*/ 127676 w 870015"/>
                <a:gd name="csY98" fmla="*/ 76369 h 407474"/>
                <a:gd name="csX99" fmla="*/ 192941 w 870015"/>
                <a:gd name="csY99" fmla="*/ 53620 h 407474"/>
                <a:gd name="csX100" fmla="*/ 254412 w 870015"/>
                <a:gd name="csY100" fmla="*/ 39654 h 407474"/>
                <a:gd name="csX101" fmla="*/ 340188 w 870015"/>
                <a:gd name="csY101" fmla="*/ 34714 h 407474"/>
                <a:gd name="csX102" fmla="*/ 437169 w 870015"/>
                <a:gd name="csY102" fmla="*/ 42657 h 407474"/>
                <a:gd name="csX103" fmla="*/ 519537 w 870015"/>
                <a:gd name="csY103" fmla="*/ 57126 h 407474"/>
                <a:gd name="csX104" fmla="*/ 582154 w 870015"/>
                <a:gd name="csY104" fmla="*/ 74371 h 407474"/>
                <a:gd name="csX105" fmla="*/ 647131 w 870015"/>
                <a:gd name="csY105" fmla="*/ 95967 h 407474"/>
                <a:gd name="csX106" fmla="*/ 691077 w 870015"/>
                <a:gd name="csY106" fmla="*/ 121994 h 407474"/>
                <a:gd name="csX107" fmla="*/ 740833 w 870015"/>
                <a:gd name="csY107" fmla="*/ 157962 h 407474"/>
                <a:gd name="csX108" fmla="*/ 797952 w 870015"/>
                <a:gd name="csY108" fmla="*/ 219055 h 407474"/>
                <a:gd name="csX109" fmla="*/ 823360 w 870015"/>
                <a:gd name="csY109" fmla="*/ 259435 h 407474"/>
                <a:gd name="csX110" fmla="*/ 844404 w 870015"/>
                <a:gd name="csY110" fmla="*/ 308897 h 407474"/>
                <a:gd name="csX111" fmla="*/ 858656 w 870015"/>
                <a:gd name="csY111" fmla="*/ 355975 h 407474"/>
                <a:gd name="csX112" fmla="*/ 858276 w 870015"/>
                <a:gd name="csY112" fmla="*/ 345771 h 407474"/>
                <a:gd name="csX113" fmla="*/ 830759 w 870015"/>
                <a:gd name="csY113" fmla="*/ 267935 h 407474"/>
                <a:gd name="csX114" fmla="*/ 803990 w 870015"/>
                <a:gd name="csY114" fmla="*/ 221954 h 407474"/>
                <a:gd name="csX115" fmla="*/ 707946 w 870015"/>
                <a:gd name="csY115" fmla="*/ 129888 h 407474"/>
                <a:gd name="csX116" fmla="*/ 654524 w 870015"/>
                <a:gd name="csY116" fmla="*/ 95869 h 407474"/>
                <a:gd name="csX117" fmla="*/ 603719 w 870015"/>
                <a:gd name="csY117" fmla="*/ 76657 h 407474"/>
                <a:gd name="csX118" fmla="*/ 522154 w 870015"/>
                <a:gd name="csY118" fmla="*/ 54080 h 407474"/>
                <a:gd name="csX119" fmla="*/ 445426 w 870015"/>
                <a:gd name="csY119" fmla="*/ 40420 h 407474"/>
                <a:gd name="csX120" fmla="*/ 371144 w 870015"/>
                <a:gd name="csY120" fmla="*/ 32490 h 407474"/>
                <a:gd name="csX121" fmla="*/ 331919 w 870015"/>
                <a:gd name="csY121" fmla="*/ 31123 h 407474"/>
                <a:gd name="csX122" fmla="*/ 356690 w 870015"/>
                <a:gd name="csY122" fmla="*/ 54981 h 407474"/>
                <a:gd name="csX123" fmla="*/ 342444 w 870015"/>
                <a:gd name="csY123" fmla="*/ 122466 h 407474"/>
                <a:gd name="csX124" fmla="*/ 312058 w 870015"/>
                <a:gd name="csY124" fmla="*/ 213007 h 407474"/>
                <a:gd name="csX125" fmla="*/ 279281 w 870015"/>
                <a:gd name="csY125" fmla="*/ 276858 h 407474"/>
                <a:gd name="csX126" fmla="*/ 250673 w 870015"/>
                <a:gd name="csY126" fmla="*/ 316539 h 407474"/>
                <a:gd name="csX127" fmla="*/ 262105 w 870015"/>
                <a:gd name="csY127" fmla="*/ 304754 h 407474"/>
                <a:gd name="csX128" fmla="*/ 291792 w 870015"/>
                <a:gd name="csY128" fmla="*/ 260256 h 407474"/>
                <a:gd name="csX129" fmla="*/ 321933 w 870015"/>
                <a:gd name="csY129" fmla="*/ 197097 h 407474"/>
                <a:gd name="csX130" fmla="*/ 345227 w 870015"/>
                <a:gd name="csY130" fmla="*/ 123851 h 407474"/>
                <a:gd name="csX131" fmla="*/ 357664 w 870015"/>
                <a:gd name="csY131" fmla="*/ 63983 h 407474"/>
                <a:gd name="csX132" fmla="*/ 356684 w 870015"/>
                <a:gd name="csY132" fmla="*/ 54987 h 407474"/>
                <a:gd name="csX133" fmla="*/ 406937 w 870015"/>
                <a:gd name="csY133" fmla="*/ 56023 h 407474"/>
                <a:gd name="csX134" fmla="*/ 372689 w 870015"/>
                <a:gd name="csY134" fmla="*/ 148414 h 407474"/>
                <a:gd name="csX135" fmla="*/ 327511 w 870015"/>
                <a:gd name="csY135" fmla="*/ 232421 h 407474"/>
                <a:gd name="csX136" fmla="*/ 263723 w 870015"/>
                <a:gd name="csY136" fmla="*/ 317593 h 407474"/>
                <a:gd name="csX137" fmla="*/ 195185 w 870015"/>
                <a:gd name="csY137" fmla="*/ 372332 h 407474"/>
                <a:gd name="csX138" fmla="*/ 203521 w 870015"/>
                <a:gd name="csY138" fmla="*/ 369678 h 407474"/>
                <a:gd name="csX139" fmla="*/ 291553 w 870015"/>
                <a:gd name="csY139" fmla="*/ 292767 h 407474"/>
                <a:gd name="csX140" fmla="*/ 354851 w 870015"/>
                <a:gd name="csY140" fmla="*/ 194327 h 407474"/>
                <a:gd name="csX141" fmla="*/ 395743 w 870015"/>
                <a:gd name="csY141" fmla="*/ 101802 h 407474"/>
                <a:gd name="csX142" fmla="*/ 406937 w 870015"/>
                <a:gd name="csY142" fmla="*/ 56010 h 407474"/>
                <a:gd name="csX143" fmla="*/ 316361 w 870015"/>
                <a:gd name="csY143" fmla="*/ 56317 h 407474"/>
                <a:gd name="csX144" fmla="*/ 312775 w 870015"/>
                <a:gd name="csY144" fmla="*/ 96243 h 407474"/>
                <a:gd name="csX145" fmla="*/ 298713 w 870015"/>
                <a:gd name="csY145" fmla="*/ 170194 h 407474"/>
                <a:gd name="csX146" fmla="*/ 268002 w 870015"/>
                <a:gd name="csY146" fmla="*/ 263676 h 407474"/>
                <a:gd name="csX147" fmla="*/ 226576 w 870015"/>
                <a:gd name="csY147" fmla="*/ 325799 h 407474"/>
                <a:gd name="csX148" fmla="*/ 202400 w 870015"/>
                <a:gd name="csY148" fmla="*/ 355497 h 407474"/>
                <a:gd name="csX149" fmla="*/ 215891 w 870015"/>
                <a:gd name="csY149" fmla="*/ 341383 h 407474"/>
                <a:gd name="csX150" fmla="*/ 260413 w 870015"/>
                <a:gd name="csY150" fmla="*/ 282876 h 407474"/>
                <a:gd name="csX151" fmla="*/ 290744 w 870015"/>
                <a:gd name="csY151" fmla="*/ 212394 h 407474"/>
                <a:gd name="csX152" fmla="*/ 307295 w 870015"/>
                <a:gd name="csY152" fmla="*/ 148861 h 407474"/>
                <a:gd name="csX153" fmla="*/ 317446 w 870015"/>
                <a:gd name="csY153" fmla="*/ 61036 h 407474"/>
                <a:gd name="csX154" fmla="*/ 316361 w 870015"/>
                <a:gd name="csY154" fmla="*/ 56317 h 407474"/>
                <a:gd name="csX155" fmla="*/ 447290 w 870015"/>
                <a:gd name="csY155" fmla="*/ 59982 h 407474"/>
                <a:gd name="csX156" fmla="*/ 417106 w 870015"/>
                <a:gd name="csY156" fmla="*/ 136206 h 407474"/>
                <a:gd name="csX157" fmla="*/ 379947 w 870015"/>
                <a:gd name="csY157" fmla="*/ 200315 h 407474"/>
                <a:gd name="csX158" fmla="*/ 324636 w 870015"/>
                <a:gd name="csY158" fmla="*/ 271569 h 407474"/>
                <a:gd name="csX159" fmla="*/ 300478 w 870015"/>
                <a:gd name="csY159" fmla="*/ 297627 h 407474"/>
                <a:gd name="csX160" fmla="*/ 317881 w 870015"/>
                <a:gd name="csY160" fmla="*/ 282000 h 407474"/>
                <a:gd name="csX161" fmla="*/ 358737 w 870015"/>
                <a:gd name="csY161" fmla="*/ 235927 h 407474"/>
                <a:gd name="csX162" fmla="*/ 408880 w 870015"/>
                <a:gd name="csY162" fmla="*/ 158979 h 407474"/>
                <a:gd name="csX163" fmla="*/ 446720 w 870015"/>
                <a:gd name="csY163" fmla="*/ 68028 h 407474"/>
                <a:gd name="csX164" fmla="*/ 447296 w 870015"/>
                <a:gd name="csY164" fmla="*/ 59982 h 407474"/>
                <a:gd name="csX165" fmla="*/ 473599 w 870015"/>
                <a:gd name="csY165" fmla="*/ 62225 h 407474"/>
                <a:gd name="csX166" fmla="*/ 423904 w 870015"/>
                <a:gd name="csY166" fmla="*/ 162681 h 407474"/>
                <a:gd name="csX167" fmla="*/ 366074 w 870015"/>
                <a:gd name="csY167" fmla="*/ 245266 h 407474"/>
                <a:gd name="csX168" fmla="*/ 309704 w 870015"/>
                <a:gd name="csY168" fmla="*/ 303651 h 407474"/>
                <a:gd name="csX169" fmla="*/ 239994 w 870015"/>
                <a:gd name="csY169" fmla="*/ 356986 h 407474"/>
                <a:gd name="csX170" fmla="*/ 214181 w 870015"/>
                <a:gd name="csY170" fmla="*/ 370420 h 407474"/>
                <a:gd name="csX171" fmla="*/ 237530 w 870015"/>
                <a:gd name="csY171" fmla="*/ 360571 h 407474"/>
                <a:gd name="csX172" fmla="*/ 308441 w 870015"/>
                <a:gd name="csY172" fmla="*/ 308499 h 407474"/>
                <a:gd name="csX173" fmla="*/ 365511 w 870015"/>
                <a:gd name="csY173" fmla="*/ 250420 h 407474"/>
                <a:gd name="csX174" fmla="*/ 412251 w 870015"/>
                <a:gd name="csY174" fmla="*/ 185815 h 407474"/>
                <a:gd name="csX175" fmla="*/ 468610 w 870015"/>
                <a:gd name="csY175" fmla="*/ 79114 h 407474"/>
                <a:gd name="csX176" fmla="*/ 473599 w 870015"/>
                <a:gd name="csY176" fmla="*/ 62225 h 407474"/>
                <a:gd name="csX177" fmla="*/ 520959 w 870015"/>
                <a:gd name="csY177" fmla="*/ 65240 h 407474"/>
                <a:gd name="csX178" fmla="*/ 509919 w 870015"/>
                <a:gd name="csY178" fmla="*/ 84054 h 407474"/>
                <a:gd name="csX179" fmla="*/ 475616 w 870015"/>
                <a:gd name="csY179" fmla="*/ 145484 h 407474"/>
                <a:gd name="csX180" fmla="*/ 395682 w 870015"/>
                <a:gd name="csY180" fmla="*/ 243716 h 407474"/>
                <a:gd name="csX181" fmla="*/ 362029 w 870015"/>
                <a:gd name="csY181" fmla="*/ 277269 h 407474"/>
                <a:gd name="csX182" fmla="*/ 382558 w 870015"/>
                <a:gd name="csY182" fmla="*/ 260207 h 407474"/>
                <a:gd name="csX183" fmla="*/ 461799 w 870015"/>
                <a:gd name="csY183" fmla="*/ 169367 h 407474"/>
                <a:gd name="csX184" fmla="*/ 504709 w 870015"/>
                <a:gd name="csY184" fmla="*/ 100515 h 407474"/>
                <a:gd name="csX185" fmla="*/ 520959 w 870015"/>
                <a:gd name="csY185" fmla="*/ 65246 h 407474"/>
                <a:gd name="csX186" fmla="*/ 273758 w 870015"/>
                <a:gd name="csY186" fmla="*/ 69003 h 407474"/>
                <a:gd name="csX187" fmla="*/ 274304 w 870015"/>
                <a:gd name="csY187" fmla="*/ 89673 h 407474"/>
                <a:gd name="csX188" fmla="*/ 263778 w 870015"/>
                <a:gd name="csY188" fmla="*/ 208925 h 407474"/>
                <a:gd name="csX189" fmla="*/ 251439 w 870015"/>
                <a:gd name="csY189" fmla="*/ 258773 h 407474"/>
                <a:gd name="csX190" fmla="*/ 258041 w 870015"/>
                <a:gd name="csY190" fmla="*/ 244292 h 407474"/>
                <a:gd name="csX191" fmla="*/ 275861 w 870015"/>
                <a:gd name="csY191" fmla="*/ 142531 h 407474"/>
                <a:gd name="csX192" fmla="*/ 275529 w 870015"/>
                <a:gd name="csY192" fmla="*/ 77172 h 407474"/>
                <a:gd name="csX193" fmla="*/ 273764 w 870015"/>
                <a:gd name="csY193" fmla="*/ 68996 h 407474"/>
                <a:gd name="csX194" fmla="*/ 205324 w 870015"/>
                <a:gd name="csY194" fmla="*/ 69223 h 407474"/>
                <a:gd name="csX195" fmla="*/ 209762 w 870015"/>
                <a:gd name="csY195" fmla="*/ 90311 h 407474"/>
                <a:gd name="csX196" fmla="*/ 223339 w 870015"/>
                <a:gd name="csY196" fmla="*/ 219264 h 407474"/>
                <a:gd name="csX197" fmla="*/ 218374 w 870015"/>
                <a:gd name="csY197" fmla="*/ 266348 h 407474"/>
                <a:gd name="csX198" fmla="*/ 222892 w 870015"/>
                <a:gd name="csY198" fmla="*/ 251254 h 407474"/>
                <a:gd name="csX199" fmla="*/ 223505 w 870015"/>
                <a:gd name="csY199" fmla="*/ 150467 h 407474"/>
                <a:gd name="csX200" fmla="*/ 207236 w 870015"/>
                <a:gd name="csY200" fmla="*/ 73954 h 407474"/>
                <a:gd name="csX201" fmla="*/ 205317 w 870015"/>
                <a:gd name="csY201" fmla="*/ 69217 h 407474"/>
                <a:gd name="csX202" fmla="*/ 241680 w 870015"/>
                <a:gd name="csY202" fmla="*/ 71068 h 407474"/>
                <a:gd name="csX203" fmla="*/ 244714 w 870015"/>
                <a:gd name="csY203" fmla="*/ 181611 h 407474"/>
                <a:gd name="csX204" fmla="*/ 229665 w 870015"/>
                <a:gd name="csY204" fmla="*/ 273481 h 407474"/>
                <a:gd name="csX205" fmla="*/ 202357 w 870015"/>
                <a:gd name="csY205" fmla="*/ 340722 h 407474"/>
                <a:gd name="csX206" fmla="*/ 188380 w 870015"/>
                <a:gd name="csY206" fmla="*/ 361552 h 407474"/>
                <a:gd name="csX207" fmla="*/ 199598 w 870015"/>
                <a:gd name="csY207" fmla="*/ 348903 h 407474"/>
                <a:gd name="csX208" fmla="*/ 228335 w 870015"/>
                <a:gd name="csY208" fmla="*/ 286988 h 407474"/>
                <a:gd name="csX209" fmla="*/ 248307 w 870015"/>
                <a:gd name="csY209" fmla="*/ 167167 h 407474"/>
                <a:gd name="csX210" fmla="*/ 246339 w 870015"/>
                <a:gd name="csY210" fmla="*/ 93504 h 407474"/>
                <a:gd name="csX211" fmla="*/ 241680 w 870015"/>
                <a:gd name="csY211" fmla="*/ 71068 h 407474"/>
                <a:gd name="csX212" fmla="*/ 174490 w 870015"/>
                <a:gd name="csY212" fmla="*/ 72159 h 407474"/>
                <a:gd name="csX213" fmla="*/ 179002 w 870015"/>
                <a:gd name="csY213" fmla="*/ 86677 h 407474"/>
                <a:gd name="csX214" fmla="*/ 193787 w 870015"/>
                <a:gd name="csY214" fmla="*/ 130501 h 407474"/>
                <a:gd name="csX215" fmla="*/ 203264 w 870015"/>
                <a:gd name="csY215" fmla="*/ 186238 h 407474"/>
                <a:gd name="csX216" fmla="*/ 205054 w 870015"/>
                <a:gd name="csY216" fmla="*/ 264951 h 407474"/>
                <a:gd name="csX217" fmla="*/ 193284 w 870015"/>
                <a:gd name="csY217" fmla="*/ 340930 h 407474"/>
                <a:gd name="csX218" fmla="*/ 187688 w 870015"/>
                <a:gd name="csY218" fmla="*/ 357961 h 407474"/>
                <a:gd name="csX219" fmla="*/ 193934 w 870015"/>
                <a:gd name="csY219" fmla="*/ 345385 h 407474"/>
                <a:gd name="csX220" fmla="*/ 206341 w 870015"/>
                <a:gd name="csY220" fmla="*/ 283863 h 407474"/>
                <a:gd name="csX221" fmla="*/ 206464 w 870015"/>
                <a:gd name="csY221" fmla="*/ 192293 h 407474"/>
                <a:gd name="csX222" fmla="*/ 196515 w 870015"/>
                <a:gd name="csY222" fmla="*/ 132088 h 407474"/>
                <a:gd name="csX223" fmla="*/ 180546 w 870015"/>
                <a:gd name="csY223" fmla="*/ 86150 h 407474"/>
                <a:gd name="csX224" fmla="*/ 174490 w 870015"/>
                <a:gd name="csY224" fmla="*/ 72153 h 407474"/>
                <a:gd name="csX225" fmla="*/ 549868 w 870015"/>
                <a:gd name="csY225" fmla="*/ 80260 h 407474"/>
                <a:gd name="csX226" fmla="*/ 530516 w 870015"/>
                <a:gd name="csY226" fmla="*/ 109094 h 407474"/>
                <a:gd name="csX227" fmla="*/ 494668 w 870015"/>
                <a:gd name="csY227" fmla="*/ 160474 h 407474"/>
                <a:gd name="csX228" fmla="*/ 412650 w 870015"/>
                <a:gd name="csY228" fmla="*/ 246308 h 407474"/>
                <a:gd name="csX229" fmla="*/ 337558 w 870015"/>
                <a:gd name="csY229" fmla="*/ 311306 h 407474"/>
                <a:gd name="csX230" fmla="*/ 197630 w 870015"/>
                <a:gd name="csY230" fmla="*/ 384025 h 407474"/>
                <a:gd name="csX231" fmla="*/ 193248 w 870015"/>
                <a:gd name="csY231" fmla="*/ 387224 h 407474"/>
                <a:gd name="csX232" fmla="*/ 286514 w 870015"/>
                <a:gd name="csY232" fmla="*/ 351900 h 407474"/>
                <a:gd name="csX233" fmla="*/ 413839 w 870015"/>
                <a:gd name="csY233" fmla="*/ 253895 h 407474"/>
                <a:gd name="csX234" fmla="*/ 506493 w 870015"/>
                <a:gd name="csY234" fmla="*/ 152501 h 407474"/>
                <a:gd name="csX235" fmla="*/ 549862 w 870015"/>
                <a:gd name="csY235" fmla="*/ 80267 h 407474"/>
                <a:gd name="csX236" fmla="*/ 583656 w 870015"/>
                <a:gd name="csY236" fmla="*/ 85678 h 407474"/>
                <a:gd name="csX237" fmla="*/ 482071 w 870015"/>
                <a:gd name="csY237" fmla="*/ 210929 h 407474"/>
                <a:gd name="csX238" fmla="*/ 376483 w 870015"/>
                <a:gd name="csY238" fmla="*/ 308352 h 407474"/>
                <a:gd name="csX239" fmla="*/ 286355 w 870015"/>
                <a:gd name="csY239" fmla="*/ 360602 h 407474"/>
                <a:gd name="csX240" fmla="*/ 258783 w 870015"/>
                <a:gd name="csY240" fmla="*/ 373177 h 407474"/>
                <a:gd name="csX241" fmla="*/ 343535 w 870015"/>
                <a:gd name="csY241" fmla="*/ 334771 h 407474"/>
                <a:gd name="csX242" fmla="*/ 434975 w 870015"/>
                <a:gd name="csY242" fmla="*/ 263296 h 407474"/>
                <a:gd name="csX243" fmla="*/ 503060 w 870015"/>
                <a:gd name="csY243" fmla="*/ 192569 h 407474"/>
                <a:gd name="csX244" fmla="*/ 584422 w 870015"/>
                <a:gd name="csY244" fmla="*/ 87817 h 407474"/>
                <a:gd name="csX245" fmla="*/ 583656 w 870015"/>
                <a:gd name="csY245" fmla="*/ 85684 h 407474"/>
                <a:gd name="csX246" fmla="*/ 129680 w 870015"/>
                <a:gd name="csY246" fmla="*/ 99062 h 407474"/>
                <a:gd name="csX247" fmla="*/ 135271 w 870015"/>
                <a:gd name="csY247" fmla="*/ 110136 h 407474"/>
                <a:gd name="csX248" fmla="*/ 162567 w 870015"/>
                <a:gd name="csY248" fmla="*/ 164924 h 407474"/>
                <a:gd name="csX249" fmla="*/ 182183 w 870015"/>
                <a:gd name="csY249" fmla="*/ 240572 h 407474"/>
                <a:gd name="csX250" fmla="*/ 186161 w 870015"/>
                <a:gd name="csY250" fmla="*/ 314333 h 407474"/>
                <a:gd name="csX251" fmla="*/ 179198 w 870015"/>
                <a:gd name="csY251" fmla="*/ 355509 h 407474"/>
                <a:gd name="csX252" fmla="*/ 184267 w 870015"/>
                <a:gd name="csY252" fmla="*/ 343608 h 407474"/>
                <a:gd name="csX253" fmla="*/ 189845 w 870015"/>
                <a:gd name="csY253" fmla="*/ 273971 h 407474"/>
                <a:gd name="csX254" fmla="*/ 172780 w 870015"/>
                <a:gd name="csY254" fmla="*/ 184412 h 407474"/>
                <a:gd name="csX255" fmla="*/ 135767 w 870015"/>
                <a:gd name="csY255" fmla="*/ 107066 h 407474"/>
                <a:gd name="csX256" fmla="*/ 129687 w 870015"/>
                <a:gd name="csY256" fmla="*/ 99062 h 407474"/>
                <a:gd name="csX257" fmla="*/ 94403 w 870015"/>
                <a:gd name="csY257" fmla="*/ 112079 h 407474"/>
                <a:gd name="csX258" fmla="*/ 105369 w 870015"/>
                <a:gd name="csY258" fmla="*/ 125512 h 407474"/>
                <a:gd name="csX259" fmla="*/ 142363 w 870015"/>
                <a:gd name="csY259" fmla="*/ 180067 h 407474"/>
                <a:gd name="csX260" fmla="*/ 162941 w 870015"/>
                <a:gd name="csY260" fmla="*/ 233782 h 407474"/>
                <a:gd name="csX261" fmla="*/ 172982 w 870015"/>
                <a:gd name="csY261" fmla="*/ 284151 h 407474"/>
                <a:gd name="csX262" fmla="*/ 174735 w 870015"/>
                <a:gd name="csY262" fmla="*/ 314045 h 407474"/>
                <a:gd name="csX263" fmla="*/ 166821 w 870015"/>
                <a:gd name="csY263" fmla="*/ 239401 h 407474"/>
                <a:gd name="csX264" fmla="*/ 146525 w 870015"/>
                <a:gd name="csY264" fmla="*/ 183131 h 407474"/>
                <a:gd name="csX265" fmla="*/ 107643 w 870015"/>
                <a:gd name="csY265" fmla="*/ 125022 h 407474"/>
                <a:gd name="csX266" fmla="*/ 94403 w 870015"/>
                <a:gd name="csY266" fmla="*/ 112079 h 407474"/>
                <a:gd name="csX267" fmla="*/ 636214 w 870015"/>
                <a:gd name="csY267" fmla="*/ 113525 h 407474"/>
                <a:gd name="csX268" fmla="*/ 565162 w 870015"/>
                <a:gd name="csY268" fmla="*/ 191600 h 407474"/>
                <a:gd name="csX269" fmla="*/ 442135 w 870015"/>
                <a:gd name="csY269" fmla="*/ 290708 h 407474"/>
                <a:gd name="csX270" fmla="*/ 328988 w 870015"/>
                <a:gd name="csY270" fmla="*/ 355779 h 407474"/>
                <a:gd name="csX271" fmla="*/ 194541 w 870015"/>
                <a:gd name="csY271" fmla="*/ 392194 h 407474"/>
                <a:gd name="csX272" fmla="*/ 229126 w 870015"/>
                <a:gd name="csY272" fmla="*/ 388731 h 407474"/>
                <a:gd name="csX273" fmla="*/ 360809 w 870015"/>
                <a:gd name="csY273" fmla="*/ 347052 h 407474"/>
                <a:gd name="csX274" fmla="*/ 477296 w 870015"/>
                <a:gd name="csY274" fmla="*/ 273708 h 407474"/>
                <a:gd name="csX275" fmla="*/ 579322 w 870015"/>
                <a:gd name="csY275" fmla="*/ 184424 h 407474"/>
                <a:gd name="csX276" fmla="*/ 637409 w 870015"/>
                <a:gd name="csY276" fmla="*/ 114267 h 407474"/>
                <a:gd name="csX277" fmla="*/ 636214 w 870015"/>
                <a:gd name="csY277" fmla="*/ 113531 h 407474"/>
                <a:gd name="csX278" fmla="*/ 70717 w 870015"/>
                <a:gd name="csY278" fmla="*/ 130470 h 407474"/>
                <a:gd name="csX279" fmla="*/ 85606 w 870015"/>
                <a:gd name="csY279" fmla="*/ 144369 h 407474"/>
                <a:gd name="csX280" fmla="*/ 120614 w 870015"/>
                <a:gd name="csY280" fmla="*/ 189688 h 407474"/>
                <a:gd name="csX281" fmla="*/ 147807 w 870015"/>
                <a:gd name="csY281" fmla="*/ 245395 h 407474"/>
                <a:gd name="csX282" fmla="*/ 167110 w 870015"/>
                <a:gd name="csY282" fmla="*/ 351226 h 407474"/>
                <a:gd name="csX283" fmla="*/ 168728 w 870015"/>
                <a:gd name="csY283" fmla="*/ 352059 h 407474"/>
                <a:gd name="csX284" fmla="*/ 162445 w 870015"/>
                <a:gd name="csY284" fmla="*/ 292492 h 407474"/>
                <a:gd name="csX285" fmla="*/ 138538 w 870015"/>
                <a:gd name="csY285" fmla="*/ 217198 h 407474"/>
                <a:gd name="csX286" fmla="*/ 103211 w 870015"/>
                <a:gd name="csY286" fmla="*/ 158850 h 407474"/>
                <a:gd name="csX287" fmla="*/ 70723 w 870015"/>
                <a:gd name="csY287" fmla="*/ 130470 h 407474"/>
                <a:gd name="csX288" fmla="*/ 51647 w 870015"/>
                <a:gd name="csY288" fmla="*/ 147102 h 407474"/>
                <a:gd name="csX289" fmla="*/ 63821 w 870015"/>
                <a:gd name="csY289" fmla="*/ 158091 h 407474"/>
                <a:gd name="csX290" fmla="*/ 100655 w 870015"/>
                <a:gd name="csY290" fmla="*/ 201075 h 407474"/>
                <a:gd name="csX291" fmla="*/ 144227 w 870015"/>
                <a:gd name="csY291" fmla="*/ 281785 h 407474"/>
                <a:gd name="csX292" fmla="*/ 153765 w 870015"/>
                <a:gd name="csY292" fmla="*/ 311765 h 407474"/>
                <a:gd name="csX293" fmla="*/ 151809 w 870015"/>
                <a:gd name="csY293" fmla="*/ 298718 h 407474"/>
                <a:gd name="csX294" fmla="*/ 126566 w 870015"/>
                <a:gd name="csY294" fmla="*/ 239855 h 407474"/>
                <a:gd name="csX295" fmla="*/ 101440 w 870015"/>
                <a:gd name="csY295" fmla="*/ 198280 h 407474"/>
                <a:gd name="csX296" fmla="*/ 54025 w 870015"/>
                <a:gd name="csY296" fmla="*/ 148683 h 407474"/>
                <a:gd name="csX297" fmla="*/ 51647 w 870015"/>
                <a:gd name="csY297" fmla="*/ 147102 h 407474"/>
                <a:gd name="csX298" fmla="*/ 701712 w 870015"/>
                <a:gd name="csY298" fmla="*/ 151827 h 407474"/>
                <a:gd name="csX299" fmla="*/ 607176 w 870015"/>
                <a:gd name="csY299" fmla="*/ 225190 h 407474"/>
                <a:gd name="csX300" fmla="*/ 444458 w 870015"/>
                <a:gd name="csY300" fmla="*/ 323262 h 407474"/>
                <a:gd name="csX301" fmla="*/ 312352 w 870015"/>
                <a:gd name="csY301" fmla="*/ 373864 h 407474"/>
                <a:gd name="csX302" fmla="*/ 304389 w 870015"/>
                <a:gd name="csY302" fmla="*/ 377191 h 407474"/>
                <a:gd name="csX303" fmla="*/ 388381 w 870015"/>
                <a:gd name="csY303" fmla="*/ 354008 h 407474"/>
                <a:gd name="csX304" fmla="*/ 523092 w 870015"/>
                <a:gd name="csY304" fmla="*/ 284243 h 407474"/>
                <a:gd name="csX305" fmla="*/ 628233 w 870015"/>
                <a:gd name="csY305" fmla="*/ 213252 h 407474"/>
                <a:gd name="csX306" fmla="*/ 701718 w 870015"/>
                <a:gd name="csY306" fmla="*/ 151827 h 407474"/>
                <a:gd name="csX307" fmla="*/ 34826 w 870015"/>
                <a:gd name="csY307" fmla="*/ 177481 h 407474"/>
                <a:gd name="csX308" fmla="*/ 45216 w 870015"/>
                <a:gd name="csY308" fmla="*/ 186832 h 407474"/>
                <a:gd name="csX309" fmla="*/ 81567 w 870015"/>
                <a:gd name="csY309" fmla="*/ 220520 h 407474"/>
                <a:gd name="csX310" fmla="*/ 123832 w 870015"/>
                <a:gd name="csY310" fmla="*/ 274860 h 407474"/>
                <a:gd name="csX311" fmla="*/ 147353 w 870015"/>
                <a:gd name="csY311" fmla="*/ 321497 h 407474"/>
                <a:gd name="csX312" fmla="*/ 158693 w 870015"/>
                <a:gd name="csY312" fmla="*/ 354094 h 407474"/>
                <a:gd name="csX313" fmla="*/ 156045 w 870015"/>
                <a:gd name="csY313" fmla="*/ 339000 h 407474"/>
                <a:gd name="csX314" fmla="*/ 133144 w 870015"/>
                <a:gd name="csY314" fmla="*/ 285395 h 407474"/>
                <a:gd name="csX315" fmla="*/ 83927 w 870015"/>
                <a:gd name="csY315" fmla="*/ 218749 h 407474"/>
                <a:gd name="csX316" fmla="*/ 45535 w 870015"/>
                <a:gd name="csY316" fmla="*/ 184332 h 407474"/>
                <a:gd name="csX317" fmla="*/ 34820 w 870015"/>
                <a:gd name="csY317" fmla="*/ 177487 h 407474"/>
                <a:gd name="csX318" fmla="*/ 736530 w 870015"/>
                <a:gd name="csY318" fmla="*/ 183474 h 407474"/>
                <a:gd name="csX319" fmla="*/ 663664 w 870015"/>
                <a:gd name="csY319" fmla="*/ 233169 h 407474"/>
                <a:gd name="csX320" fmla="*/ 471466 w 870015"/>
                <a:gd name="csY320" fmla="*/ 333349 h 407474"/>
                <a:gd name="csX321" fmla="*/ 319070 w 870015"/>
                <a:gd name="csY321" fmla="*/ 382302 h 407474"/>
                <a:gd name="csX322" fmla="*/ 232191 w 870015"/>
                <a:gd name="csY322" fmla="*/ 393701 h 407474"/>
                <a:gd name="csX323" fmla="*/ 223621 w 870015"/>
                <a:gd name="csY323" fmla="*/ 395160 h 407474"/>
                <a:gd name="csX324" fmla="*/ 315368 w 870015"/>
                <a:gd name="csY324" fmla="*/ 387512 h 407474"/>
                <a:gd name="csX325" fmla="*/ 454603 w 870015"/>
                <a:gd name="csY325" fmla="*/ 345863 h 407474"/>
                <a:gd name="csX326" fmla="*/ 692646 w 870015"/>
                <a:gd name="csY326" fmla="*/ 217296 h 407474"/>
                <a:gd name="csX327" fmla="*/ 736542 w 870015"/>
                <a:gd name="csY327" fmla="*/ 183474 h 407474"/>
                <a:gd name="csX328" fmla="*/ 761522 w 870015"/>
                <a:gd name="csY328" fmla="*/ 206045 h 407474"/>
                <a:gd name="csX329" fmla="*/ 568803 w 870015"/>
                <a:gd name="csY329" fmla="*/ 326167 h 407474"/>
                <a:gd name="csX330" fmla="*/ 426031 w 870015"/>
                <a:gd name="csY330" fmla="*/ 379318 h 407474"/>
                <a:gd name="csX331" fmla="*/ 346931 w 870015"/>
                <a:gd name="csY331" fmla="*/ 394339 h 407474"/>
                <a:gd name="csX332" fmla="*/ 379738 w 870015"/>
                <a:gd name="csY332" fmla="*/ 391759 h 407474"/>
                <a:gd name="csX333" fmla="*/ 548556 w 870015"/>
                <a:gd name="csY333" fmla="*/ 339766 h 407474"/>
                <a:gd name="csX334" fmla="*/ 747263 w 870015"/>
                <a:gd name="csY334" fmla="*/ 221176 h 407474"/>
                <a:gd name="csX335" fmla="*/ 761515 w 870015"/>
                <a:gd name="csY335" fmla="*/ 206051 h 407474"/>
                <a:gd name="csX336" fmla="*/ 32454 w 870015"/>
                <a:gd name="csY336" fmla="*/ 209636 h 407474"/>
                <a:gd name="csX337" fmla="*/ 41698 w 870015"/>
                <a:gd name="csY337" fmla="*/ 218277 h 407474"/>
                <a:gd name="csX338" fmla="*/ 84301 w 870015"/>
                <a:gd name="csY338" fmla="*/ 261617 h 407474"/>
                <a:gd name="csX339" fmla="*/ 119762 w 870015"/>
                <a:gd name="csY339" fmla="*/ 308474 h 407474"/>
                <a:gd name="csX340" fmla="*/ 136386 w 870015"/>
                <a:gd name="csY340" fmla="*/ 340299 h 407474"/>
                <a:gd name="csX341" fmla="*/ 137698 w 870015"/>
                <a:gd name="csY341" fmla="*/ 340801 h 407474"/>
                <a:gd name="csX342" fmla="*/ 114552 w 870015"/>
                <a:gd name="csY342" fmla="*/ 296683 h 407474"/>
                <a:gd name="csX343" fmla="*/ 53767 w 870015"/>
                <a:gd name="csY343" fmla="*/ 225459 h 407474"/>
                <a:gd name="csX344" fmla="*/ 32448 w 870015"/>
                <a:gd name="csY344" fmla="*/ 209630 h 407474"/>
                <a:gd name="csX345" fmla="*/ 796707 w 870015"/>
                <a:gd name="csY345" fmla="*/ 228487 h 407474"/>
                <a:gd name="csX346" fmla="*/ 695705 w 870015"/>
                <a:gd name="csY346" fmla="*/ 288618 h 407474"/>
                <a:gd name="csX347" fmla="*/ 513640 w 870015"/>
                <a:gd name="csY347" fmla="*/ 368189 h 407474"/>
                <a:gd name="csX348" fmla="*/ 396191 w 870015"/>
                <a:gd name="csY348" fmla="*/ 394859 h 407474"/>
                <a:gd name="csX349" fmla="*/ 269872 w 870015"/>
                <a:gd name="csY349" fmla="*/ 402342 h 407474"/>
                <a:gd name="csX350" fmla="*/ 208107 w 870015"/>
                <a:gd name="csY350" fmla="*/ 403507 h 407474"/>
                <a:gd name="csX351" fmla="*/ 221341 w 870015"/>
                <a:gd name="csY351" fmla="*/ 404959 h 407474"/>
                <a:gd name="csX352" fmla="*/ 398159 w 870015"/>
                <a:gd name="csY352" fmla="*/ 399860 h 407474"/>
                <a:gd name="csX353" fmla="*/ 539128 w 870015"/>
                <a:gd name="csY353" fmla="*/ 365419 h 407474"/>
                <a:gd name="csX354" fmla="*/ 681496 w 870015"/>
                <a:gd name="csY354" fmla="*/ 302671 h 407474"/>
                <a:gd name="csX355" fmla="*/ 774572 w 870015"/>
                <a:gd name="csY355" fmla="*/ 248508 h 407474"/>
                <a:gd name="csX356" fmla="*/ 796713 w 870015"/>
                <a:gd name="csY356" fmla="*/ 228487 h 407474"/>
                <a:gd name="csX357" fmla="*/ 15621 w 870015"/>
                <a:gd name="csY357" fmla="*/ 234333 h 407474"/>
                <a:gd name="csX358" fmla="*/ 28917 w 870015"/>
                <a:gd name="csY358" fmla="*/ 241191 h 407474"/>
                <a:gd name="csX359" fmla="*/ 60621 w 870015"/>
                <a:gd name="csY359" fmla="*/ 263259 h 407474"/>
                <a:gd name="csX360" fmla="*/ 110776 w 870015"/>
                <a:gd name="csY360" fmla="*/ 322680 h 407474"/>
                <a:gd name="csX361" fmla="*/ 105535 w 870015"/>
                <a:gd name="csY361" fmla="*/ 311502 h 407474"/>
                <a:gd name="csX362" fmla="*/ 58561 w 870015"/>
                <a:gd name="csY362" fmla="*/ 259055 h 407474"/>
                <a:gd name="csX363" fmla="*/ 15621 w 870015"/>
                <a:gd name="csY363" fmla="*/ 234333 h 407474"/>
                <a:gd name="csX364" fmla="*/ 819002 w 870015"/>
                <a:gd name="csY364" fmla="*/ 268677 h 407474"/>
                <a:gd name="csX365" fmla="*/ 705421 w 870015"/>
                <a:gd name="csY365" fmla="*/ 331088 h 407474"/>
                <a:gd name="csX366" fmla="*/ 596970 w 870015"/>
                <a:gd name="csY366" fmla="*/ 372515 h 407474"/>
                <a:gd name="csX367" fmla="*/ 472631 w 870015"/>
                <a:gd name="csY367" fmla="*/ 397403 h 407474"/>
                <a:gd name="csX368" fmla="*/ 466060 w 870015"/>
                <a:gd name="csY368" fmla="*/ 400056 h 407474"/>
                <a:gd name="csX369" fmla="*/ 608022 w 870015"/>
                <a:gd name="csY369" fmla="*/ 373637 h 407474"/>
                <a:gd name="csX370" fmla="*/ 715750 w 870015"/>
                <a:gd name="csY370" fmla="*/ 331253 h 407474"/>
                <a:gd name="csX371" fmla="*/ 819002 w 870015"/>
                <a:gd name="csY371" fmla="*/ 268683 h 407474"/>
                <a:gd name="csX372" fmla="*/ 817304 w 870015"/>
                <a:gd name="csY372" fmla="*/ 298883 h 407474"/>
                <a:gd name="csX373" fmla="*/ 737646 w 870015"/>
                <a:gd name="csY373" fmla="*/ 343295 h 407474"/>
                <a:gd name="csX374" fmla="*/ 647677 w 870015"/>
                <a:gd name="csY374" fmla="*/ 378405 h 407474"/>
                <a:gd name="csX375" fmla="*/ 620748 w 870015"/>
                <a:gd name="csY375" fmla="*/ 388118 h 407474"/>
                <a:gd name="csX376" fmla="*/ 645072 w 870015"/>
                <a:gd name="csY376" fmla="*/ 382149 h 407474"/>
                <a:gd name="csX377" fmla="*/ 773046 w 870015"/>
                <a:gd name="csY377" fmla="*/ 330138 h 407474"/>
                <a:gd name="csX378" fmla="*/ 817298 w 870015"/>
                <a:gd name="csY378" fmla="*/ 298883 h 407474"/>
                <a:gd name="csX379" fmla="*/ 825530 w 870015"/>
                <a:gd name="csY379" fmla="*/ 331492 h 407474"/>
                <a:gd name="csX380" fmla="*/ 713929 w 870015"/>
                <a:gd name="csY380" fmla="*/ 378920 h 407474"/>
                <a:gd name="csX381" fmla="*/ 703110 w 870015"/>
                <a:gd name="csY381" fmla="*/ 383914 h 407474"/>
                <a:gd name="csX382" fmla="*/ 806337 w 870015"/>
                <a:gd name="csY382" fmla="*/ 346298 h 407474"/>
                <a:gd name="csX383" fmla="*/ 825524 w 870015"/>
                <a:gd name="csY383" fmla="*/ 331492 h 407474"/>
                <a:gd name="csX384" fmla="*/ 826787 w 870015"/>
                <a:gd name="csY384" fmla="*/ 356784 h 407474"/>
                <a:gd name="csX385" fmla="*/ 763434 w 870015"/>
                <a:gd name="csY385" fmla="*/ 383786 h 407474"/>
                <a:gd name="csX386" fmla="*/ 798209 w 870015"/>
                <a:gd name="csY386" fmla="*/ 372240 h 407474"/>
                <a:gd name="csX387" fmla="*/ 826787 w 870015"/>
                <a:gd name="csY387" fmla="*/ 356784 h 407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Lst>
              <a:rect l="l" t="t" r="r" b="b"/>
              <a:pathLst>
                <a:path w="870015" h="407474">
                  <a:moveTo>
                    <a:pt x="344240" y="10"/>
                  </a:moveTo>
                  <a:cubicBezTo>
                    <a:pt x="315821" y="138"/>
                    <a:pt x="287336" y="1468"/>
                    <a:pt x="259273" y="6071"/>
                  </a:cubicBezTo>
                  <a:cubicBezTo>
                    <a:pt x="238303" y="9515"/>
                    <a:pt x="217001" y="11022"/>
                    <a:pt x="196239" y="15533"/>
                  </a:cubicBezTo>
                  <a:cubicBezTo>
                    <a:pt x="180105" y="19038"/>
                    <a:pt x="164063" y="22948"/>
                    <a:pt x="148089" y="27158"/>
                  </a:cubicBezTo>
                  <a:cubicBezTo>
                    <a:pt x="127860" y="32490"/>
                    <a:pt x="108115" y="40157"/>
                    <a:pt x="89818" y="50225"/>
                  </a:cubicBezTo>
                  <a:cubicBezTo>
                    <a:pt x="76105" y="57769"/>
                    <a:pt x="63330" y="65473"/>
                    <a:pt x="52486" y="76792"/>
                  </a:cubicBezTo>
                  <a:cubicBezTo>
                    <a:pt x="41379" y="86499"/>
                    <a:pt x="30216" y="98020"/>
                    <a:pt x="22707" y="110902"/>
                  </a:cubicBezTo>
                  <a:cubicBezTo>
                    <a:pt x="15934" y="122515"/>
                    <a:pt x="8774" y="133945"/>
                    <a:pt x="3386" y="146594"/>
                  </a:cubicBezTo>
                  <a:cubicBezTo>
                    <a:pt x="2055" y="149725"/>
                    <a:pt x="-1898" y="162435"/>
                    <a:pt x="1093" y="156534"/>
                  </a:cubicBezTo>
                  <a:cubicBezTo>
                    <a:pt x="8161" y="142592"/>
                    <a:pt x="15069" y="128846"/>
                    <a:pt x="22781" y="115419"/>
                  </a:cubicBezTo>
                  <a:cubicBezTo>
                    <a:pt x="30351" y="102243"/>
                    <a:pt x="41121" y="91383"/>
                    <a:pt x="52805" y="81823"/>
                  </a:cubicBezTo>
                  <a:cubicBezTo>
                    <a:pt x="63937" y="70602"/>
                    <a:pt x="76497" y="60870"/>
                    <a:pt x="90492" y="53430"/>
                  </a:cubicBezTo>
                  <a:cubicBezTo>
                    <a:pt x="107889" y="44183"/>
                    <a:pt x="125972" y="35487"/>
                    <a:pt x="145165" y="31019"/>
                  </a:cubicBezTo>
                  <a:cubicBezTo>
                    <a:pt x="161023" y="27324"/>
                    <a:pt x="176703" y="22807"/>
                    <a:pt x="192671" y="19602"/>
                  </a:cubicBezTo>
                  <a:cubicBezTo>
                    <a:pt x="212722" y="15576"/>
                    <a:pt x="233104" y="13627"/>
                    <a:pt x="253333" y="10655"/>
                  </a:cubicBezTo>
                  <a:cubicBezTo>
                    <a:pt x="279833" y="6769"/>
                    <a:pt x="306535" y="4520"/>
                    <a:pt x="333322" y="3895"/>
                  </a:cubicBezTo>
                  <a:cubicBezTo>
                    <a:pt x="389877" y="2571"/>
                    <a:pt x="446493" y="7786"/>
                    <a:pt x="502128" y="17537"/>
                  </a:cubicBezTo>
                  <a:cubicBezTo>
                    <a:pt x="530295" y="22476"/>
                    <a:pt x="558401" y="28519"/>
                    <a:pt x="585464" y="37797"/>
                  </a:cubicBezTo>
                  <a:cubicBezTo>
                    <a:pt x="605105" y="44532"/>
                    <a:pt x="623813" y="53602"/>
                    <a:pt x="643030" y="61385"/>
                  </a:cubicBezTo>
                  <a:cubicBezTo>
                    <a:pt x="668684" y="71779"/>
                    <a:pt x="693596" y="83950"/>
                    <a:pt x="717239" y="98443"/>
                  </a:cubicBezTo>
                  <a:cubicBezTo>
                    <a:pt x="739080" y="111834"/>
                    <a:pt x="758279" y="128926"/>
                    <a:pt x="777760" y="145411"/>
                  </a:cubicBezTo>
                  <a:cubicBezTo>
                    <a:pt x="790424" y="156129"/>
                    <a:pt x="800398" y="169391"/>
                    <a:pt x="809212" y="183517"/>
                  </a:cubicBezTo>
                  <a:cubicBezTo>
                    <a:pt x="818272" y="198041"/>
                    <a:pt x="826388" y="213111"/>
                    <a:pt x="834645" y="228082"/>
                  </a:cubicBezTo>
                  <a:cubicBezTo>
                    <a:pt x="840598" y="235063"/>
                    <a:pt x="831881" y="219209"/>
                    <a:pt x="830587" y="216402"/>
                  </a:cubicBezTo>
                  <a:cubicBezTo>
                    <a:pt x="822851" y="199641"/>
                    <a:pt x="813939" y="183235"/>
                    <a:pt x="802978" y="168392"/>
                  </a:cubicBezTo>
                  <a:cubicBezTo>
                    <a:pt x="786004" y="145399"/>
                    <a:pt x="763066" y="127927"/>
                    <a:pt x="740760" y="110516"/>
                  </a:cubicBezTo>
                  <a:cubicBezTo>
                    <a:pt x="723283" y="96874"/>
                    <a:pt x="704029" y="85580"/>
                    <a:pt x="684193" y="75781"/>
                  </a:cubicBezTo>
                  <a:cubicBezTo>
                    <a:pt x="661169" y="64412"/>
                    <a:pt x="637421" y="54595"/>
                    <a:pt x="613717" y="44765"/>
                  </a:cubicBezTo>
                  <a:cubicBezTo>
                    <a:pt x="580652" y="31056"/>
                    <a:pt x="546073" y="20962"/>
                    <a:pt x="510808" y="15055"/>
                  </a:cubicBezTo>
                  <a:cubicBezTo>
                    <a:pt x="466783" y="7682"/>
                    <a:pt x="422366" y="2620"/>
                    <a:pt x="377715" y="776"/>
                  </a:cubicBezTo>
                  <a:cubicBezTo>
                    <a:pt x="366565" y="316"/>
                    <a:pt x="355402" y="-39"/>
                    <a:pt x="344240" y="4"/>
                  </a:cubicBezTo>
                  <a:close/>
                  <a:moveTo>
                    <a:pt x="360110" y="11329"/>
                  </a:moveTo>
                  <a:cubicBezTo>
                    <a:pt x="316722" y="11758"/>
                    <a:pt x="273255" y="14325"/>
                    <a:pt x="230340" y="20650"/>
                  </a:cubicBezTo>
                  <a:cubicBezTo>
                    <a:pt x="193088" y="26141"/>
                    <a:pt x="155972" y="34181"/>
                    <a:pt x="121154" y="49257"/>
                  </a:cubicBezTo>
                  <a:cubicBezTo>
                    <a:pt x="92925" y="61483"/>
                    <a:pt x="64605" y="76087"/>
                    <a:pt x="44186" y="99638"/>
                  </a:cubicBezTo>
                  <a:cubicBezTo>
                    <a:pt x="26060" y="120542"/>
                    <a:pt x="10509" y="144149"/>
                    <a:pt x="1645" y="170672"/>
                  </a:cubicBezTo>
                  <a:cubicBezTo>
                    <a:pt x="204" y="174980"/>
                    <a:pt x="-550" y="185478"/>
                    <a:pt x="2037" y="175697"/>
                  </a:cubicBezTo>
                  <a:cubicBezTo>
                    <a:pt x="11961" y="148340"/>
                    <a:pt x="28316" y="123606"/>
                    <a:pt x="47650" y="102083"/>
                  </a:cubicBezTo>
                  <a:cubicBezTo>
                    <a:pt x="64660" y="83147"/>
                    <a:pt x="87304" y="70866"/>
                    <a:pt x="109881" y="59614"/>
                  </a:cubicBezTo>
                  <a:cubicBezTo>
                    <a:pt x="133928" y="47627"/>
                    <a:pt x="159742" y="39954"/>
                    <a:pt x="185941" y="33832"/>
                  </a:cubicBezTo>
                  <a:cubicBezTo>
                    <a:pt x="237126" y="21882"/>
                    <a:pt x="290977" y="15520"/>
                    <a:pt x="342971" y="16158"/>
                  </a:cubicBezTo>
                  <a:cubicBezTo>
                    <a:pt x="372511" y="16519"/>
                    <a:pt x="397815" y="16048"/>
                    <a:pt x="427141" y="19725"/>
                  </a:cubicBezTo>
                  <a:cubicBezTo>
                    <a:pt x="470688" y="25185"/>
                    <a:pt x="516613" y="33758"/>
                    <a:pt x="559614" y="42822"/>
                  </a:cubicBezTo>
                  <a:cubicBezTo>
                    <a:pt x="598098" y="50936"/>
                    <a:pt x="633308" y="67544"/>
                    <a:pt x="668040" y="85427"/>
                  </a:cubicBezTo>
                  <a:cubicBezTo>
                    <a:pt x="690237" y="96856"/>
                    <a:pt x="713359" y="108727"/>
                    <a:pt x="733508" y="123527"/>
                  </a:cubicBezTo>
                  <a:cubicBezTo>
                    <a:pt x="753179" y="137977"/>
                    <a:pt x="773493" y="152318"/>
                    <a:pt x="789333" y="170948"/>
                  </a:cubicBezTo>
                  <a:cubicBezTo>
                    <a:pt x="804517" y="188793"/>
                    <a:pt x="815453" y="209691"/>
                    <a:pt x="827057" y="229903"/>
                  </a:cubicBezTo>
                  <a:cubicBezTo>
                    <a:pt x="838023" y="248992"/>
                    <a:pt x="845446" y="269731"/>
                    <a:pt x="852514" y="290647"/>
                  </a:cubicBezTo>
                  <a:cubicBezTo>
                    <a:pt x="859514" y="311367"/>
                    <a:pt x="863763" y="332828"/>
                    <a:pt x="869371" y="353934"/>
                  </a:cubicBezTo>
                  <a:cubicBezTo>
                    <a:pt x="871204" y="352788"/>
                    <a:pt x="868568" y="343436"/>
                    <a:pt x="868329" y="339245"/>
                  </a:cubicBezTo>
                  <a:cubicBezTo>
                    <a:pt x="863916" y="315988"/>
                    <a:pt x="857645" y="293086"/>
                    <a:pt x="849927" y="270742"/>
                  </a:cubicBezTo>
                  <a:cubicBezTo>
                    <a:pt x="840132" y="242374"/>
                    <a:pt x="823673" y="217033"/>
                    <a:pt x="809053" y="191018"/>
                  </a:cubicBezTo>
                  <a:cubicBezTo>
                    <a:pt x="799472" y="173963"/>
                    <a:pt x="785434" y="160193"/>
                    <a:pt x="770913" y="147256"/>
                  </a:cubicBezTo>
                  <a:cubicBezTo>
                    <a:pt x="749832" y="128484"/>
                    <a:pt x="726538" y="112397"/>
                    <a:pt x="701767" y="98817"/>
                  </a:cubicBezTo>
                  <a:cubicBezTo>
                    <a:pt x="677523" y="85531"/>
                    <a:pt x="652985" y="72692"/>
                    <a:pt x="627804" y="61312"/>
                  </a:cubicBezTo>
                  <a:cubicBezTo>
                    <a:pt x="601776" y="49551"/>
                    <a:pt x="574345" y="41437"/>
                    <a:pt x="546503" y="35027"/>
                  </a:cubicBezTo>
                  <a:cubicBezTo>
                    <a:pt x="507958" y="26153"/>
                    <a:pt x="468708" y="20932"/>
                    <a:pt x="429513" y="15980"/>
                  </a:cubicBezTo>
                  <a:cubicBezTo>
                    <a:pt x="406501" y="13075"/>
                    <a:pt x="383318" y="11292"/>
                    <a:pt x="360116" y="11341"/>
                  </a:cubicBezTo>
                  <a:close/>
                  <a:moveTo>
                    <a:pt x="363494" y="24278"/>
                  </a:moveTo>
                  <a:cubicBezTo>
                    <a:pt x="325672" y="24995"/>
                    <a:pt x="287526" y="22341"/>
                    <a:pt x="250035" y="28084"/>
                  </a:cubicBezTo>
                  <a:cubicBezTo>
                    <a:pt x="229574" y="31221"/>
                    <a:pt x="209198" y="35303"/>
                    <a:pt x="189288" y="40904"/>
                  </a:cubicBezTo>
                  <a:cubicBezTo>
                    <a:pt x="165185" y="47688"/>
                    <a:pt x="140696" y="53388"/>
                    <a:pt x="117617" y="63499"/>
                  </a:cubicBezTo>
                  <a:cubicBezTo>
                    <a:pt x="90700" y="75290"/>
                    <a:pt x="65494" y="91708"/>
                    <a:pt x="45872" y="113776"/>
                  </a:cubicBezTo>
                  <a:cubicBezTo>
                    <a:pt x="30695" y="130844"/>
                    <a:pt x="15063" y="148457"/>
                    <a:pt x="7266" y="170310"/>
                  </a:cubicBezTo>
                  <a:cubicBezTo>
                    <a:pt x="5623" y="173418"/>
                    <a:pt x="1804" y="185233"/>
                    <a:pt x="6022" y="176684"/>
                  </a:cubicBezTo>
                  <a:cubicBezTo>
                    <a:pt x="12820" y="162907"/>
                    <a:pt x="19820" y="149198"/>
                    <a:pt x="29799" y="137260"/>
                  </a:cubicBezTo>
                  <a:cubicBezTo>
                    <a:pt x="46755" y="116981"/>
                    <a:pt x="64691" y="97015"/>
                    <a:pt x="87451" y="82951"/>
                  </a:cubicBezTo>
                  <a:cubicBezTo>
                    <a:pt x="113933" y="66588"/>
                    <a:pt x="143614" y="56372"/>
                    <a:pt x="173669" y="48546"/>
                  </a:cubicBezTo>
                  <a:cubicBezTo>
                    <a:pt x="196392" y="42632"/>
                    <a:pt x="219251" y="36988"/>
                    <a:pt x="242416" y="33170"/>
                  </a:cubicBezTo>
                  <a:cubicBezTo>
                    <a:pt x="280850" y="26833"/>
                    <a:pt x="319941" y="27802"/>
                    <a:pt x="358749" y="27483"/>
                  </a:cubicBezTo>
                  <a:cubicBezTo>
                    <a:pt x="385617" y="27262"/>
                    <a:pt x="412417" y="29701"/>
                    <a:pt x="439119" y="32398"/>
                  </a:cubicBezTo>
                  <a:cubicBezTo>
                    <a:pt x="476327" y="36161"/>
                    <a:pt x="513039" y="43570"/>
                    <a:pt x="549512" y="51604"/>
                  </a:cubicBezTo>
                  <a:cubicBezTo>
                    <a:pt x="573560" y="56899"/>
                    <a:pt x="597418" y="63597"/>
                    <a:pt x="619976" y="73452"/>
                  </a:cubicBezTo>
                  <a:cubicBezTo>
                    <a:pt x="635607" y="80279"/>
                    <a:pt x="651232" y="87173"/>
                    <a:pt x="666422" y="94926"/>
                  </a:cubicBezTo>
                  <a:cubicBezTo>
                    <a:pt x="683666" y="103726"/>
                    <a:pt x="697685" y="117533"/>
                    <a:pt x="714756" y="126664"/>
                  </a:cubicBezTo>
                  <a:cubicBezTo>
                    <a:pt x="739895" y="140110"/>
                    <a:pt x="760988" y="159635"/>
                    <a:pt x="780518" y="180110"/>
                  </a:cubicBezTo>
                  <a:cubicBezTo>
                    <a:pt x="791221" y="191331"/>
                    <a:pt x="800704" y="203679"/>
                    <a:pt x="809880" y="216144"/>
                  </a:cubicBezTo>
                  <a:cubicBezTo>
                    <a:pt x="818309" y="227592"/>
                    <a:pt x="824310" y="240486"/>
                    <a:pt x="830385" y="253270"/>
                  </a:cubicBezTo>
                  <a:cubicBezTo>
                    <a:pt x="839298" y="272023"/>
                    <a:pt x="847978" y="291057"/>
                    <a:pt x="851975" y="311685"/>
                  </a:cubicBezTo>
                  <a:cubicBezTo>
                    <a:pt x="854727" y="325891"/>
                    <a:pt x="858049" y="340060"/>
                    <a:pt x="862610" y="353781"/>
                  </a:cubicBezTo>
                  <a:cubicBezTo>
                    <a:pt x="864817" y="353983"/>
                    <a:pt x="861924" y="342291"/>
                    <a:pt x="861280" y="337664"/>
                  </a:cubicBezTo>
                  <a:cubicBezTo>
                    <a:pt x="855959" y="317673"/>
                    <a:pt x="854071" y="296745"/>
                    <a:pt x="845692" y="277612"/>
                  </a:cubicBezTo>
                  <a:cubicBezTo>
                    <a:pt x="837612" y="259165"/>
                    <a:pt x="829410" y="240633"/>
                    <a:pt x="818726" y="223578"/>
                  </a:cubicBezTo>
                  <a:cubicBezTo>
                    <a:pt x="808722" y="207614"/>
                    <a:pt x="797418" y="192317"/>
                    <a:pt x="784282" y="178866"/>
                  </a:cubicBezTo>
                  <a:cubicBezTo>
                    <a:pt x="767100" y="161265"/>
                    <a:pt x="749409" y="143830"/>
                    <a:pt x="728353" y="130789"/>
                  </a:cubicBezTo>
                  <a:cubicBezTo>
                    <a:pt x="716148" y="123232"/>
                    <a:pt x="703533" y="116350"/>
                    <a:pt x="692149" y="107501"/>
                  </a:cubicBezTo>
                  <a:cubicBezTo>
                    <a:pt x="678670" y="97028"/>
                    <a:pt x="663173" y="89851"/>
                    <a:pt x="647806" y="82503"/>
                  </a:cubicBezTo>
                  <a:cubicBezTo>
                    <a:pt x="628999" y="73507"/>
                    <a:pt x="609665" y="65712"/>
                    <a:pt x="589927" y="58921"/>
                  </a:cubicBezTo>
                  <a:cubicBezTo>
                    <a:pt x="555881" y="47216"/>
                    <a:pt x="520352" y="40739"/>
                    <a:pt x="484946" y="34904"/>
                  </a:cubicBezTo>
                  <a:cubicBezTo>
                    <a:pt x="449135" y="29003"/>
                    <a:pt x="412938" y="24964"/>
                    <a:pt x="376667" y="24296"/>
                  </a:cubicBezTo>
                  <a:cubicBezTo>
                    <a:pt x="372278" y="24217"/>
                    <a:pt x="367889" y="24186"/>
                    <a:pt x="363500" y="24266"/>
                  </a:cubicBezTo>
                  <a:close/>
                  <a:moveTo>
                    <a:pt x="331931" y="31123"/>
                  </a:moveTo>
                  <a:cubicBezTo>
                    <a:pt x="294220" y="31332"/>
                    <a:pt x="256042" y="32747"/>
                    <a:pt x="219410" y="41934"/>
                  </a:cubicBezTo>
                  <a:cubicBezTo>
                    <a:pt x="192880" y="48583"/>
                    <a:pt x="166803" y="57089"/>
                    <a:pt x="141303" y="66913"/>
                  </a:cubicBezTo>
                  <a:cubicBezTo>
                    <a:pt x="111419" y="78428"/>
                    <a:pt x="83400" y="95342"/>
                    <a:pt x="60786" y="118128"/>
                  </a:cubicBezTo>
                  <a:cubicBezTo>
                    <a:pt x="44732" y="134300"/>
                    <a:pt x="29395" y="151423"/>
                    <a:pt x="16951" y="170562"/>
                  </a:cubicBezTo>
                  <a:cubicBezTo>
                    <a:pt x="14714" y="173234"/>
                    <a:pt x="10821" y="183505"/>
                    <a:pt x="15787" y="175955"/>
                  </a:cubicBezTo>
                  <a:cubicBezTo>
                    <a:pt x="25466" y="161234"/>
                    <a:pt x="37480" y="148212"/>
                    <a:pt x="49121" y="135036"/>
                  </a:cubicBezTo>
                  <a:cubicBezTo>
                    <a:pt x="70913" y="110387"/>
                    <a:pt x="97492" y="89833"/>
                    <a:pt x="127676" y="76369"/>
                  </a:cubicBezTo>
                  <a:cubicBezTo>
                    <a:pt x="148750" y="66968"/>
                    <a:pt x="171082" y="60889"/>
                    <a:pt x="192941" y="53620"/>
                  </a:cubicBezTo>
                  <a:cubicBezTo>
                    <a:pt x="212931" y="46971"/>
                    <a:pt x="233540" y="42583"/>
                    <a:pt x="254412" y="39654"/>
                  </a:cubicBezTo>
                  <a:cubicBezTo>
                    <a:pt x="282806" y="35677"/>
                    <a:pt x="311555" y="34126"/>
                    <a:pt x="340188" y="34714"/>
                  </a:cubicBezTo>
                  <a:cubicBezTo>
                    <a:pt x="372621" y="35376"/>
                    <a:pt x="405288" y="36602"/>
                    <a:pt x="437169" y="42657"/>
                  </a:cubicBezTo>
                  <a:cubicBezTo>
                    <a:pt x="464558" y="47860"/>
                    <a:pt x="492731" y="49386"/>
                    <a:pt x="519537" y="57126"/>
                  </a:cubicBezTo>
                  <a:cubicBezTo>
                    <a:pt x="540342" y="63138"/>
                    <a:pt x="561190" y="68898"/>
                    <a:pt x="582154" y="74371"/>
                  </a:cubicBezTo>
                  <a:cubicBezTo>
                    <a:pt x="604252" y="80138"/>
                    <a:pt x="625885" y="87179"/>
                    <a:pt x="647131" y="95967"/>
                  </a:cubicBezTo>
                  <a:cubicBezTo>
                    <a:pt x="662959" y="102513"/>
                    <a:pt x="677033" y="112275"/>
                    <a:pt x="691077" y="121994"/>
                  </a:cubicBezTo>
                  <a:cubicBezTo>
                    <a:pt x="707909" y="133651"/>
                    <a:pt x="724926" y="144976"/>
                    <a:pt x="740833" y="157962"/>
                  </a:cubicBezTo>
                  <a:cubicBezTo>
                    <a:pt x="762484" y="175636"/>
                    <a:pt x="781548" y="196454"/>
                    <a:pt x="797952" y="219055"/>
                  </a:cubicBezTo>
                  <a:cubicBezTo>
                    <a:pt x="807306" y="231943"/>
                    <a:pt x="816084" y="245180"/>
                    <a:pt x="823360" y="259435"/>
                  </a:cubicBezTo>
                  <a:cubicBezTo>
                    <a:pt x="831507" y="275406"/>
                    <a:pt x="838501" y="291983"/>
                    <a:pt x="844404" y="308897"/>
                  </a:cubicBezTo>
                  <a:cubicBezTo>
                    <a:pt x="849811" y="324383"/>
                    <a:pt x="853722" y="340354"/>
                    <a:pt x="858656" y="355975"/>
                  </a:cubicBezTo>
                  <a:cubicBezTo>
                    <a:pt x="861188" y="360155"/>
                    <a:pt x="858865" y="348082"/>
                    <a:pt x="858276" y="345771"/>
                  </a:cubicBezTo>
                  <a:cubicBezTo>
                    <a:pt x="851478" y="319058"/>
                    <a:pt x="841731" y="293251"/>
                    <a:pt x="830759" y="267935"/>
                  </a:cubicBezTo>
                  <a:cubicBezTo>
                    <a:pt x="823685" y="251603"/>
                    <a:pt x="814251" y="236540"/>
                    <a:pt x="803990" y="221954"/>
                  </a:cubicBezTo>
                  <a:cubicBezTo>
                    <a:pt x="778330" y="185466"/>
                    <a:pt x="745651" y="153985"/>
                    <a:pt x="707946" y="129888"/>
                  </a:cubicBezTo>
                  <a:cubicBezTo>
                    <a:pt x="690151" y="118520"/>
                    <a:pt x="673649" y="105295"/>
                    <a:pt x="654524" y="95869"/>
                  </a:cubicBezTo>
                  <a:cubicBezTo>
                    <a:pt x="638243" y="87847"/>
                    <a:pt x="621245" y="81504"/>
                    <a:pt x="603719" y="76657"/>
                  </a:cubicBezTo>
                  <a:cubicBezTo>
                    <a:pt x="576527" y="69137"/>
                    <a:pt x="549433" y="61305"/>
                    <a:pt x="522154" y="54080"/>
                  </a:cubicBezTo>
                  <a:cubicBezTo>
                    <a:pt x="496991" y="47412"/>
                    <a:pt x="470939" y="45366"/>
                    <a:pt x="445426" y="40420"/>
                  </a:cubicBezTo>
                  <a:cubicBezTo>
                    <a:pt x="420931" y="35677"/>
                    <a:pt x="395995" y="33979"/>
                    <a:pt x="371144" y="32490"/>
                  </a:cubicBezTo>
                  <a:cubicBezTo>
                    <a:pt x="358087" y="31705"/>
                    <a:pt x="344994" y="31466"/>
                    <a:pt x="331919" y="31123"/>
                  </a:cubicBezTo>
                  <a:close/>
                  <a:moveTo>
                    <a:pt x="356690" y="54981"/>
                  </a:moveTo>
                  <a:cubicBezTo>
                    <a:pt x="354391" y="77919"/>
                    <a:pt x="348623" y="100325"/>
                    <a:pt x="342444" y="122466"/>
                  </a:cubicBezTo>
                  <a:cubicBezTo>
                    <a:pt x="333892" y="153139"/>
                    <a:pt x="325494" y="184038"/>
                    <a:pt x="312058" y="213007"/>
                  </a:cubicBezTo>
                  <a:cubicBezTo>
                    <a:pt x="301992" y="234701"/>
                    <a:pt x="292883" y="257131"/>
                    <a:pt x="279281" y="276858"/>
                  </a:cubicBezTo>
                  <a:cubicBezTo>
                    <a:pt x="270025" y="290279"/>
                    <a:pt x="260585" y="303590"/>
                    <a:pt x="250673" y="316539"/>
                  </a:cubicBezTo>
                  <a:cubicBezTo>
                    <a:pt x="255270" y="316950"/>
                    <a:pt x="258488" y="308284"/>
                    <a:pt x="262105" y="304754"/>
                  </a:cubicBezTo>
                  <a:cubicBezTo>
                    <a:pt x="272164" y="290034"/>
                    <a:pt x="283560" y="276172"/>
                    <a:pt x="291792" y="260256"/>
                  </a:cubicBezTo>
                  <a:cubicBezTo>
                    <a:pt x="302513" y="239542"/>
                    <a:pt x="313388" y="218816"/>
                    <a:pt x="321933" y="197097"/>
                  </a:cubicBezTo>
                  <a:cubicBezTo>
                    <a:pt x="331324" y="173240"/>
                    <a:pt x="339134" y="148733"/>
                    <a:pt x="345227" y="123851"/>
                  </a:cubicBezTo>
                  <a:cubicBezTo>
                    <a:pt x="350075" y="104069"/>
                    <a:pt x="355948" y="84354"/>
                    <a:pt x="357664" y="63983"/>
                  </a:cubicBezTo>
                  <a:cubicBezTo>
                    <a:pt x="357272" y="61422"/>
                    <a:pt x="358774" y="56182"/>
                    <a:pt x="356684" y="54987"/>
                  </a:cubicBezTo>
                  <a:close/>
                  <a:moveTo>
                    <a:pt x="406937" y="56023"/>
                  </a:moveTo>
                  <a:cubicBezTo>
                    <a:pt x="396847" y="87283"/>
                    <a:pt x="386990" y="118722"/>
                    <a:pt x="372689" y="148414"/>
                  </a:cubicBezTo>
                  <a:cubicBezTo>
                    <a:pt x="358896" y="177064"/>
                    <a:pt x="344350" y="205457"/>
                    <a:pt x="327511" y="232421"/>
                  </a:cubicBezTo>
                  <a:cubicBezTo>
                    <a:pt x="308717" y="262524"/>
                    <a:pt x="288139" y="291762"/>
                    <a:pt x="263723" y="317593"/>
                  </a:cubicBezTo>
                  <a:cubicBezTo>
                    <a:pt x="243562" y="338932"/>
                    <a:pt x="220587" y="357581"/>
                    <a:pt x="195185" y="372332"/>
                  </a:cubicBezTo>
                  <a:cubicBezTo>
                    <a:pt x="186738" y="378815"/>
                    <a:pt x="200561" y="371241"/>
                    <a:pt x="203521" y="369678"/>
                  </a:cubicBezTo>
                  <a:cubicBezTo>
                    <a:pt x="238388" y="351299"/>
                    <a:pt x="266892" y="323158"/>
                    <a:pt x="291553" y="292767"/>
                  </a:cubicBezTo>
                  <a:cubicBezTo>
                    <a:pt x="316189" y="262407"/>
                    <a:pt x="336565" y="228904"/>
                    <a:pt x="354851" y="194327"/>
                  </a:cubicBezTo>
                  <a:cubicBezTo>
                    <a:pt x="370629" y="164495"/>
                    <a:pt x="385598" y="134092"/>
                    <a:pt x="395743" y="101802"/>
                  </a:cubicBezTo>
                  <a:cubicBezTo>
                    <a:pt x="396804" y="94245"/>
                    <a:pt x="410424" y="59167"/>
                    <a:pt x="406937" y="56010"/>
                  </a:cubicBezTo>
                  <a:close/>
                  <a:moveTo>
                    <a:pt x="316361" y="56317"/>
                  </a:moveTo>
                  <a:cubicBezTo>
                    <a:pt x="314736" y="69573"/>
                    <a:pt x="313848" y="82920"/>
                    <a:pt x="312775" y="96243"/>
                  </a:cubicBezTo>
                  <a:cubicBezTo>
                    <a:pt x="310752" y="121320"/>
                    <a:pt x="305646" y="146036"/>
                    <a:pt x="298713" y="170194"/>
                  </a:cubicBezTo>
                  <a:cubicBezTo>
                    <a:pt x="289671" y="201694"/>
                    <a:pt x="283210" y="234315"/>
                    <a:pt x="268002" y="263676"/>
                  </a:cubicBezTo>
                  <a:cubicBezTo>
                    <a:pt x="256533" y="285830"/>
                    <a:pt x="241913" y="306207"/>
                    <a:pt x="226576" y="325799"/>
                  </a:cubicBezTo>
                  <a:cubicBezTo>
                    <a:pt x="218705" y="335856"/>
                    <a:pt x="209204" y="344619"/>
                    <a:pt x="202400" y="355497"/>
                  </a:cubicBezTo>
                  <a:cubicBezTo>
                    <a:pt x="207212" y="352243"/>
                    <a:pt x="211496" y="346035"/>
                    <a:pt x="215891" y="341383"/>
                  </a:cubicBezTo>
                  <a:cubicBezTo>
                    <a:pt x="232761" y="323538"/>
                    <a:pt x="247387" y="303645"/>
                    <a:pt x="260413" y="282876"/>
                  </a:cubicBezTo>
                  <a:cubicBezTo>
                    <a:pt x="274065" y="261108"/>
                    <a:pt x="284142" y="237214"/>
                    <a:pt x="290744" y="212394"/>
                  </a:cubicBezTo>
                  <a:cubicBezTo>
                    <a:pt x="296371" y="191245"/>
                    <a:pt x="302532" y="170219"/>
                    <a:pt x="307295" y="148861"/>
                  </a:cubicBezTo>
                  <a:cubicBezTo>
                    <a:pt x="313725" y="120046"/>
                    <a:pt x="316349" y="90501"/>
                    <a:pt x="317446" y="61036"/>
                  </a:cubicBezTo>
                  <a:cubicBezTo>
                    <a:pt x="316949" y="59908"/>
                    <a:pt x="318445" y="55900"/>
                    <a:pt x="316361" y="56317"/>
                  </a:cubicBezTo>
                  <a:close/>
                  <a:moveTo>
                    <a:pt x="447290" y="59982"/>
                  </a:moveTo>
                  <a:cubicBezTo>
                    <a:pt x="438647" y="85905"/>
                    <a:pt x="428869" y="111448"/>
                    <a:pt x="417106" y="136206"/>
                  </a:cubicBezTo>
                  <a:cubicBezTo>
                    <a:pt x="406489" y="158556"/>
                    <a:pt x="393530" y="179638"/>
                    <a:pt x="379947" y="200315"/>
                  </a:cubicBezTo>
                  <a:cubicBezTo>
                    <a:pt x="363420" y="225472"/>
                    <a:pt x="344485" y="248864"/>
                    <a:pt x="324636" y="271569"/>
                  </a:cubicBezTo>
                  <a:cubicBezTo>
                    <a:pt x="316833" y="280492"/>
                    <a:pt x="308729" y="289133"/>
                    <a:pt x="300478" y="297627"/>
                  </a:cubicBezTo>
                  <a:cubicBezTo>
                    <a:pt x="306712" y="294017"/>
                    <a:pt x="312542" y="287540"/>
                    <a:pt x="317881" y="282000"/>
                  </a:cubicBezTo>
                  <a:cubicBezTo>
                    <a:pt x="332127" y="267212"/>
                    <a:pt x="346630" y="252608"/>
                    <a:pt x="358737" y="235927"/>
                  </a:cubicBezTo>
                  <a:cubicBezTo>
                    <a:pt x="376710" y="211150"/>
                    <a:pt x="394431" y="185999"/>
                    <a:pt x="408880" y="158979"/>
                  </a:cubicBezTo>
                  <a:cubicBezTo>
                    <a:pt x="424382" y="129986"/>
                    <a:pt x="437451" y="99608"/>
                    <a:pt x="446720" y="68028"/>
                  </a:cubicBezTo>
                  <a:cubicBezTo>
                    <a:pt x="447897" y="64008"/>
                    <a:pt x="448546" y="61397"/>
                    <a:pt x="447296" y="59982"/>
                  </a:cubicBezTo>
                  <a:close/>
                  <a:moveTo>
                    <a:pt x="473599" y="62225"/>
                  </a:moveTo>
                  <a:cubicBezTo>
                    <a:pt x="458802" y="96531"/>
                    <a:pt x="443888" y="131089"/>
                    <a:pt x="423904" y="162681"/>
                  </a:cubicBezTo>
                  <a:cubicBezTo>
                    <a:pt x="405937" y="191085"/>
                    <a:pt x="387131" y="218976"/>
                    <a:pt x="366074" y="245266"/>
                  </a:cubicBezTo>
                  <a:cubicBezTo>
                    <a:pt x="349131" y="266428"/>
                    <a:pt x="329828" y="285468"/>
                    <a:pt x="309704" y="303651"/>
                  </a:cubicBezTo>
                  <a:cubicBezTo>
                    <a:pt x="287998" y="323268"/>
                    <a:pt x="265207" y="342021"/>
                    <a:pt x="239994" y="356986"/>
                  </a:cubicBezTo>
                  <a:cubicBezTo>
                    <a:pt x="231645" y="361944"/>
                    <a:pt x="222702" y="365811"/>
                    <a:pt x="214181" y="370420"/>
                  </a:cubicBezTo>
                  <a:cubicBezTo>
                    <a:pt x="221850" y="368526"/>
                    <a:pt x="230162" y="364518"/>
                    <a:pt x="237530" y="360571"/>
                  </a:cubicBezTo>
                  <a:cubicBezTo>
                    <a:pt x="263490" y="346672"/>
                    <a:pt x="285846" y="327166"/>
                    <a:pt x="308441" y="308499"/>
                  </a:cubicBezTo>
                  <a:cubicBezTo>
                    <a:pt x="329418" y="291168"/>
                    <a:pt x="347666" y="270981"/>
                    <a:pt x="365511" y="250420"/>
                  </a:cubicBezTo>
                  <a:cubicBezTo>
                    <a:pt x="382975" y="230301"/>
                    <a:pt x="397447" y="207926"/>
                    <a:pt x="412251" y="185815"/>
                  </a:cubicBezTo>
                  <a:cubicBezTo>
                    <a:pt x="434674" y="152312"/>
                    <a:pt x="453132" y="116258"/>
                    <a:pt x="468610" y="79114"/>
                  </a:cubicBezTo>
                  <a:cubicBezTo>
                    <a:pt x="470602" y="74328"/>
                    <a:pt x="475800" y="65987"/>
                    <a:pt x="473599" y="62225"/>
                  </a:cubicBezTo>
                  <a:close/>
                  <a:moveTo>
                    <a:pt x="520959" y="65240"/>
                  </a:moveTo>
                  <a:cubicBezTo>
                    <a:pt x="516674" y="69799"/>
                    <a:pt x="512586" y="78845"/>
                    <a:pt x="509919" y="84054"/>
                  </a:cubicBezTo>
                  <a:cubicBezTo>
                    <a:pt x="499229" y="104958"/>
                    <a:pt x="489353" y="126333"/>
                    <a:pt x="475616" y="145484"/>
                  </a:cubicBezTo>
                  <a:cubicBezTo>
                    <a:pt x="450992" y="179797"/>
                    <a:pt x="423880" y="212284"/>
                    <a:pt x="395682" y="243716"/>
                  </a:cubicBezTo>
                  <a:cubicBezTo>
                    <a:pt x="385089" y="255525"/>
                    <a:pt x="372683" y="265521"/>
                    <a:pt x="362029" y="277269"/>
                  </a:cubicBezTo>
                  <a:cubicBezTo>
                    <a:pt x="369274" y="273745"/>
                    <a:pt x="375600" y="265398"/>
                    <a:pt x="382558" y="260207"/>
                  </a:cubicBezTo>
                  <a:cubicBezTo>
                    <a:pt x="412361" y="233083"/>
                    <a:pt x="436992" y="200952"/>
                    <a:pt x="461799" y="169367"/>
                  </a:cubicBezTo>
                  <a:cubicBezTo>
                    <a:pt x="478546" y="148046"/>
                    <a:pt x="492810" y="124893"/>
                    <a:pt x="504709" y="100515"/>
                  </a:cubicBezTo>
                  <a:cubicBezTo>
                    <a:pt x="510385" y="88889"/>
                    <a:pt x="516435" y="77380"/>
                    <a:pt x="520959" y="65246"/>
                  </a:cubicBezTo>
                  <a:close/>
                  <a:moveTo>
                    <a:pt x="273758" y="69003"/>
                  </a:moveTo>
                  <a:cubicBezTo>
                    <a:pt x="272698" y="74677"/>
                    <a:pt x="274071" y="82963"/>
                    <a:pt x="274304" y="89673"/>
                  </a:cubicBezTo>
                  <a:cubicBezTo>
                    <a:pt x="275701" y="129673"/>
                    <a:pt x="272324" y="169845"/>
                    <a:pt x="263778" y="208925"/>
                  </a:cubicBezTo>
                  <a:cubicBezTo>
                    <a:pt x="260119" y="225649"/>
                    <a:pt x="256533" y="242417"/>
                    <a:pt x="251439" y="258773"/>
                  </a:cubicBezTo>
                  <a:cubicBezTo>
                    <a:pt x="255963" y="258099"/>
                    <a:pt x="255840" y="248612"/>
                    <a:pt x="258041" y="244292"/>
                  </a:cubicBezTo>
                  <a:cubicBezTo>
                    <a:pt x="267364" y="211082"/>
                    <a:pt x="273758" y="177003"/>
                    <a:pt x="275861" y="142531"/>
                  </a:cubicBezTo>
                  <a:cubicBezTo>
                    <a:pt x="277185" y="120793"/>
                    <a:pt x="278809" y="98762"/>
                    <a:pt x="275529" y="77172"/>
                  </a:cubicBezTo>
                  <a:cubicBezTo>
                    <a:pt x="275113" y="74414"/>
                    <a:pt x="274696" y="71638"/>
                    <a:pt x="273764" y="68996"/>
                  </a:cubicBezTo>
                  <a:close/>
                  <a:moveTo>
                    <a:pt x="205324" y="69223"/>
                  </a:moveTo>
                  <a:cubicBezTo>
                    <a:pt x="204367" y="75100"/>
                    <a:pt x="208799" y="83429"/>
                    <a:pt x="209762" y="90311"/>
                  </a:cubicBezTo>
                  <a:cubicBezTo>
                    <a:pt x="220207" y="132388"/>
                    <a:pt x="225424" y="175893"/>
                    <a:pt x="223339" y="219264"/>
                  </a:cubicBezTo>
                  <a:cubicBezTo>
                    <a:pt x="222579" y="235032"/>
                    <a:pt x="220967" y="250776"/>
                    <a:pt x="218374" y="266348"/>
                  </a:cubicBezTo>
                  <a:cubicBezTo>
                    <a:pt x="222788" y="265282"/>
                    <a:pt x="221341" y="255776"/>
                    <a:pt x="222892" y="251254"/>
                  </a:cubicBezTo>
                  <a:cubicBezTo>
                    <a:pt x="227146" y="217842"/>
                    <a:pt x="227508" y="183934"/>
                    <a:pt x="223505" y="150467"/>
                  </a:cubicBezTo>
                  <a:cubicBezTo>
                    <a:pt x="220409" y="124568"/>
                    <a:pt x="216106" y="98535"/>
                    <a:pt x="207236" y="73954"/>
                  </a:cubicBezTo>
                  <a:cubicBezTo>
                    <a:pt x="206660" y="72355"/>
                    <a:pt x="206035" y="70761"/>
                    <a:pt x="205317" y="69217"/>
                  </a:cubicBezTo>
                  <a:close/>
                  <a:moveTo>
                    <a:pt x="241680" y="71068"/>
                  </a:moveTo>
                  <a:cubicBezTo>
                    <a:pt x="244837" y="113133"/>
                    <a:pt x="247271" y="149621"/>
                    <a:pt x="244714" y="181611"/>
                  </a:cubicBezTo>
                  <a:cubicBezTo>
                    <a:pt x="242256" y="212565"/>
                    <a:pt x="238511" y="243581"/>
                    <a:pt x="229665" y="273481"/>
                  </a:cubicBezTo>
                  <a:cubicBezTo>
                    <a:pt x="222800" y="296695"/>
                    <a:pt x="214813" y="319885"/>
                    <a:pt x="202357" y="340722"/>
                  </a:cubicBezTo>
                  <a:cubicBezTo>
                    <a:pt x="198060" y="347904"/>
                    <a:pt x="192904" y="354535"/>
                    <a:pt x="188380" y="361552"/>
                  </a:cubicBezTo>
                  <a:cubicBezTo>
                    <a:pt x="192561" y="359156"/>
                    <a:pt x="196349" y="353082"/>
                    <a:pt x="199598" y="348903"/>
                  </a:cubicBezTo>
                  <a:cubicBezTo>
                    <a:pt x="213764" y="330689"/>
                    <a:pt x="220998" y="308652"/>
                    <a:pt x="228335" y="286988"/>
                  </a:cubicBezTo>
                  <a:cubicBezTo>
                    <a:pt x="241190" y="249029"/>
                    <a:pt x="247093" y="207123"/>
                    <a:pt x="248307" y="167167"/>
                  </a:cubicBezTo>
                  <a:cubicBezTo>
                    <a:pt x="249110" y="140888"/>
                    <a:pt x="249312" y="120027"/>
                    <a:pt x="246339" y="93504"/>
                  </a:cubicBezTo>
                  <a:cubicBezTo>
                    <a:pt x="245094" y="85788"/>
                    <a:pt x="243850" y="77870"/>
                    <a:pt x="241680" y="71068"/>
                  </a:cubicBezTo>
                  <a:close/>
                  <a:moveTo>
                    <a:pt x="174490" y="72159"/>
                  </a:moveTo>
                  <a:cubicBezTo>
                    <a:pt x="174184" y="76326"/>
                    <a:pt x="177720" y="81964"/>
                    <a:pt x="179002" y="86677"/>
                  </a:cubicBezTo>
                  <a:cubicBezTo>
                    <a:pt x="184942" y="100925"/>
                    <a:pt x="189662" y="115609"/>
                    <a:pt x="193787" y="130501"/>
                  </a:cubicBezTo>
                  <a:cubicBezTo>
                    <a:pt x="198832" y="148702"/>
                    <a:pt x="202228" y="167350"/>
                    <a:pt x="203264" y="186238"/>
                  </a:cubicBezTo>
                  <a:cubicBezTo>
                    <a:pt x="204698" y="212437"/>
                    <a:pt x="206298" y="238727"/>
                    <a:pt x="205054" y="264951"/>
                  </a:cubicBezTo>
                  <a:cubicBezTo>
                    <a:pt x="203840" y="290573"/>
                    <a:pt x="201290" y="316490"/>
                    <a:pt x="193284" y="340930"/>
                  </a:cubicBezTo>
                  <a:cubicBezTo>
                    <a:pt x="191427" y="346611"/>
                    <a:pt x="189429" y="352243"/>
                    <a:pt x="187688" y="357961"/>
                  </a:cubicBezTo>
                  <a:cubicBezTo>
                    <a:pt x="191280" y="356717"/>
                    <a:pt x="191917" y="349271"/>
                    <a:pt x="193934" y="345385"/>
                  </a:cubicBezTo>
                  <a:cubicBezTo>
                    <a:pt x="200965" y="325603"/>
                    <a:pt x="204459" y="304699"/>
                    <a:pt x="206341" y="283863"/>
                  </a:cubicBezTo>
                  <a:cubicBezTo>
                    <a:pt x="209094" y="253417"/>
                    <a:pt x="207818" y="222781"/>
                    <a:pt x="206464" y="192293"/>
                  </a:cubicBezTo>
                  <a:cubicBezTo>
                    <a:pt x="205557" y="171898"/>
                    <a:pt x="201278" y="151913"/>
                    <a:pt x="196515" y="132088"/>
                  </a:cubicBezTo>
                  <a:cubicBezTo>
                    <a:pt x="192714" y="116283"/>
                    <a:pt x="186572" y="101225"/>
                    <a:pt x="180546" y="86150"/>
                  </a:cubicBezTo>
                  <a:cubicBezTo>
                    <a:pt x="178658" y="81431"/>
                    <a:pt x="176685" y="76743"/>
                    <a:pt x="174490" y="72153"/>
                  </a:cubicBezTo>
                  <a:close/>
                  <a:moveTo>
                    <a:pt x="549868" y="80260"/>
                  </a:moveTo>
                  <a:cubicBezTo>
                    <a:pt x="544694" y="84072"/>
                    <a:pt x="534482" y="103272"/>
                    <a:pt x="530516" y="109094"/>
                  </a:cubicBezTo>
                  <a:cubicBezTo>
                    <a:pt x="519549" y="126879"/>
                    <a:pt x="507964" y="144277"/>
                    <a:pt x="494668" y="160474"/>
                  </a:cubicBezTo>
                  <a:cubicBezTo>
                    <a:pt x="469529" y="191085"/>
                    <a:pt x="441797" y="219533"/>
                    <a:pt x="412650" y="246308"/>
                  </a:cubicBezTo>
                  <a:cubicBezTo>
                    <a:pt x="388277" y="268701"/>
                    <a:pt x="363935" y="291278"/>
                    <a:pt x="337558" y="311306"/>
                  </a:cubicBezTo>
                  <a:cubicBezTo>
                    <a:pt x="295384" y="343332"/>
                    <a:pt x="248405" y="371608"/>
                    <a:pt x="197630" y="384025"/>
                  </a:cubicBezTo>
                  <a:cubicBezTo>
                    <a:pt x="193928" y="384576"/>
                    <a:pt x="184206" y="388627"/>
                    <a:pt x="193248" y="387224"/>
                  </a:cubicBezTo>
                  <a:cubicBezTo>
                    <a:pt x="226380" y="382076"/>
                    <a:pt x="257385" y="367950"/>
                    <a:pt x="286514" y="351900"/>
                  </a:cubicBezTo>
                  <a:cubicBezTo>
                    <a:pt x="333666" y="325922"/>
                    <a:pt x="374981" y="290763"/>
                    <a:pt x="413839" y="253895"/>
                  </a:cubicBezTo>
                  <a:cubicBezTo>
                    <a:pt x="447069" y="222371"/>
                    <a:pt x="479306" y="189584"/>
                    <a:pt x="506493" y="152501"/>
                  </a:cubicBezTo>
                  <a:cubicBezTo>
                    <a:pt x="523129" y="129808"/>
                    <a:pt x="536915" y="105191"/>
                    <a:pt x="549862" y="80267"/>
                  </a:cubicBezTo>
                  <a:close/>
                  <a:moveTo>
                    <a:pt x="583656" y="85678"/>
                  </a:moveTo>
                  <a:cubicBezTo>
                    <a:pt x="554116" y="130764"/>
                    <a:pt x="517287" y="170335"/>
                    <a:pt x="482071" y="210929"/>
                  </a:cubicBezTo>
                  <a:cubicBezTo>
                    <a:pt x="450588" y="247215"/>
                    <a:pt x="413863" y="278451"/>
                    <a:pt x="376483" y="308352"/>
                  </a:cubicBezTo>
                  <a:cubicBezTo>
                    <a:pt x="349248" y="330138"/>
                    <a:pt x="317207" y="344736"/>
                    <a:pt x="286355" y="360602"/>
                  </a:cubicBezTo>
                  <a:cubicBezTo>
                    <a:pt x="277540" y="365137"/>
                    <a:pt x="266322" y="368115"/>
                    <a:pt x="258783" y="373177"/>
                  </a:cubicBezTo>
                  <a:cubicBezTo>
                    <a:pt x="288727" y="364622"/>
                    <a:pt x="316361" y="349687"/>
                    <a:pt x="343535" y="334771"/>
                  </a:cubicBezTo>
                  <a:cubicBezTo>
                    <a:pt x="377697" y="316018"/>
                    <a:pt x="405772" y="288631"/>
                    <a:pt x="434975" y="263296"/>
                  </a:cubicBezTo>
                  <a:cubicBezTo>
                    <a:pt x="459746" y="241804"/>
                    <a:pt x="482071" y="217744"/>
                    <a:pt x="503060" y="192569"/>
                  </a:cubicBezTo>
                  <a:cubicBezTo>
                    <a:pt x="531349" y="158636"/>
                    <a:pt x="562538" y="126505"/>
                    <a:pt x="584422" y="87817"/>
                  </a:cubicBezTo>
                  <a:cubicBezTo>
                    <a:pt x="585188" y="85635"/>
                    <a:pt x="584821" y="87185"/>
                    <a:pt x="583656" y="85684"/>
                  </a:cubicBezTo>
                  <a:close/>
                  <a:moveTo>
                    <a:pt x="129680" y="99062"/>
                  </a:moveTo>
                  <a:cubicBezTo>
                    <a:pt x="128902" y="102298"/>
                    <a:pt x="133702" y="106471"/>
                    <a:pt x="135271" y="110136"/>
                  </a:cubicBezTo>
                  <a:cubicBezTo>
                    <a:pt x="145827" y="127620"/>
                    <a:pt x="155389" y="145815"/>
                    <a:pt x="162567" y="164924"/>
                  </a:cubicBezTo>
                  <a:cubicBezTo>
                    <a:pt x="171744" y="189376"/>
                    <a:pt x="177911" y="214870"/>
                    <a:pt x="182183" y="240572"/>
                  </a:cubicBezTo>
                  <a:cubicBezTo>
                    <a:pt x="186229" y="264902"/>
                    <a:pt x="188295" y="289703"/>
                    <a:pt x="186161" y="314333"/>
                  </a:cubicBezTo>
                  <a:cubicBezTo>
                    <a:pt x="184960" y="328207"/>
                    <a:pt x="183470" y="342192"/>
                    <a:pt x="179198" y="355509"/>
                  </a:cubicBezTo>
                  <a:cubicBezTo>
                    <a:pt x="182067" y="352163"/>
                    <a:pt x="183237" y="346991"/>
                    <a:pt x="184267" y="343608"/>
                  </a:cubicBezTo>
                  <a:cubicBezTo>
                    <a:pt x="191047" y="321331"/>
                    <a:pt x="191519" y="297253"/>
                    <a:pt x="189845" y="273971"/>
                  </a:cubicBezTo>
                  <a:cubicBezTo>
                    <a:pt x="187663" y="243581"/>
                    <a:pt x="181601" y="213515"/>
                    <a:pt x="172780" y="184412"/>
                  </a:cubicBezTo>
                  <a:cubicBezTo>
                    <a:pt x="164455" y="156944"/>
                    <a:pt x="152717" y="130157"/>
                    <a:pt x="135767" y="107066"/>
                  </a:cubicBezTo>
                  <a:cubicBezTo>
                    <a:pt x="133794" y="104375"/>
                    <a:pt x="132096" y="101391"/>
                    <a:pt x="129687" y="99062"/>
                  </a:cubicBezTo>
                  <a:close/>
                  <a:moveTo>
                    <a:pt x="94403" y="112079"/>
                  </a:moveTo>
                  <a:cubicBezTo>
                    <a:pt x="95647" y="116522"/>
                    <a:pt x="102243" y="120891"/>
                    <a:pt x="105369" y="125512"/>
                  </a:cubicBezTo>
                  <a:cubicBezTo>
                    <a:pt x="119486" y="142390"/>
                    <a:pt x="132623" y="160358"/>
                    <a:pt x="142363" y="180067"/>
                  </a:cubicBezTo>
                  <a:cubicBezTo>
                    <a:pt x="150872" y="197281"/>
                    <a:pt x="157541" y="215391"/>
                    <a:pt x="162941" y="233782"/>
                  </a:cubicBezTo>
                  <a:cubicBezTo>
                    <a:pt x="167772" y="250218"/>
                    <a:pt x="171125" y="267132"/>
                    <a:pt x="172982" y="284151"/>
                  </a:cubicBezTo>
                  <a:cubicBezTo>
                    <a:pt x="174067" y="294079"/>
                    <a:pt x="174208" y="304074"/>
                    <a:pt x="174735" y="314045"/>
                  </a:cubicBezTo>
                  <a:cubicBezTo>
                    <a:pt x="180056" y="305882"/>
                    <a:pt x="170677" y="252700"/>
                    <a:pt x="166821" y="239401"/>
                  </a:cubicBezTo>
                  <a:cubicBezTo>
                    <a:pt x="161274" y="220257"/>
                    <a:pt x="155542" y="200946"/>
                    <a:pt x="146525" y="183131"/>
                  </a:cubicBezTo>
                  <a:cubicBezTo>
                    <a:pt x="135982" y="162301"/>
                    <a:pt x="123109" y="142500"/>
                    <a:pt x="107643" y="125022"/>
                  </a:cubicBezTo>
                  <a:cubicBezTo>
                    <a:pt x="103561" y="120401"/>
                    <a:pt x="99362" y="115780"/>
                    <a:pt x="94403" y="112079"/>
                  </a:cubicBezTo>
                  <a:close/>
                  <a:moveTo>
                    <a:pt x="636214" y="113525"/>
                  </a:moveTo>
                  <a:cubicBezTo>
                    <a:pt x="613962" y="140802"/>
                    <a:pt x="589884" y="166474"/>
                    <a:pt x="565162" y="191600"/>
                  </a:cubicBezTo>
                  <a:cubicBezTo>
                    <a:pt x="528113" y="229259"/>
                    <a:pt x="485626" y="260888"/>
                    <a:pt x="442135" y="290708"/>
                  </a:cubicBezTo>
                  <a:cubicBezTo>
                    <a:pt x="406232" y="315326"/>
                    <a:pt x="369189" y="338417"/>
                    <a:pt x="328988" y="355779"/>
                  </a:cubicBezTo>
                  <a:cubicBezTo>
                    <a:pt x="286134" y="374293"/>
                    <a:pt x="239860" y="382260"/>
                    <a:pt x="194541" y="392194"/>
                  </a:cubicBezTo>
                  <a:cubicBezTo>
                    <a:pt x="205391" y="393229"/>
                    <a:pt x="217865" y="390717"/>
                    <a:pt x="229126" y="388731"/>
                  </a:cubicBezTo>
                  <a:cubicBezTo>
                    <a:pt x="274610" y="380697"/>
                    <a:pt x="319058" y="367012"/>
                    <a:pt x="360809" y="347052"/>
                  </a:cubicBezTo>
                  <a:cubicBezTo>
                    <a:pt x="402333" y="327202"/>
                    <a:pt x="440020" y="300440"/>
                    <a:pt x="477296" y="273708"/>
                  </a:cubicBezTo>
                  <a:cubicBezTo>
                    <a:pt x="514100" y="247319"/>
                    <a:pt x="547520" y="216659"/>
                    <a:pt x="579322" y="184424"/>
                  </a:cubicBezTo>
                  <a:cubicBezTo>
                    <a:pt x="600673" y="162779"/>
                    <a:pt x="619963" y="139148"/>
                    <a:pt x="637409" y="114267"/>
                  </a:cubicBezTo>
                  <a:lnTo>
                    <a:pt x="636214" y="113531"/>
                  </a:lnTo>
                  <a:close/>
                  <a:moveTo>
                    <a:pt x="70717" y="130470"/>
                  </a:moveTo>
                  <a:cubicBezTo>
                    <a:pt x="73604" y="135342"/>
                    <a:pt x="80990" y="139693"/>
                    <a:pt x="85606" y="144369"/>
                  </a:cubicBezTo>
                  <a:cubicBezTo>
                    <a:pt x="100386" y="156791"/>
                    <a:pt x="111082" y="173172"/>
                    <a:pt x="120614" y="189688"/>
                  </a:cubicBezTo>
                  <a:cubicBezTo>
                    <a:pt x="130943" y="207589"/>
                    <a:pt x="141431" y="225692"/>
                    <a:pt x="147807" y="245395"/>
                  </a:cubicBezTo>
                  <a:cubicBezTo>
                    <a:pt x="158883" y="279628"/>
                    <a:pt x="165283" y="315356"/>
                    <a:pt x="167110" y="351226"/>
                  </a:cubicBezTo>
                  <a:cubicBezTo>
                    <a:pt x="167275" y="354504"/>
                    <a:pt x="168832" y="356343"/>
                    <a:pt x="168728" y="352059"/>
                  </a:cubicBezTo>
                  <a:cubicBezTo>
                    <a:pt x="168238" y="332068"/>
                    <a:pt x="166037" y="312127"/>
                    <a:pt x="162445" y="292492"/>
                  </a:cubicBezTo>
                  <a:cubicBezTo>
                    <a:pt x="157700" y="266532"/>
                    <a:pt x="150069" y="241013"/>
                    <a:pt x="138538" y="217198"/>
                  </a:cubicBezTo>
                  <a:cubicBezTo>
                    <a:pt x="128620" y="196718"/>
                    <a:pt x="117543" y="176574"/>
                    <a:pt x="103211" y="158850"/>
                  </a:cubicBezTo>
                  <a:cubicBezTo>
                    <a:pt x="94139" y="147629"/>
                    <a:pt x="82670" y="138437"/>
                    <a:pt x="70723" y="130470"/>
                  </a:cubicBezTo>
                  <a:close/>
                  <a:moveTo>
                    <a:pt x="51647" y="147102"/>
                  </a:moveTo>
                  <a:cubicBezTo>
                    <a:pt x="53467" y="151110"/>
                    <a:pt x="60124" y="154371"/>
                    <a:pt x="63821" y="158091"/>
                  </a:cubicBezTo>
                  <a:cubicBezTo>
                    <a:pt x="78483" y="170169"/>
                    <a:pt x="90473" y="185208"/>
                    <a:pt x="100655" y="201075"/>
                  </a:cubicBezTo>
                  <a:cubicBezTo>
                    <a:pt x="117175" y="226808"/>
                    <a:pt x="132929" y="253270"/>
                    <a:pt x="144227" y="281785"/>
                  </a:cubicBezTo>
                  <a:cubicBezTo>
                    <a:pt x="148095" y="291548"/>
                    <a:pt x="150522" y="301794"/>
                    <a:pt x="153765" y="311765"/>
                  </a:cubicBezTo>
                  <a:cubicBezTo>
                    <a:pt x="154537" y="305618"/>
                    <a:pt x="152269" y="300507"/>
                    <a:pt x="151809" y="298718"/>
                  </a:cubicBezTo>
                  <a:cubicBezTo>
                    <a:pt x="145845" y="275357"/>
                    <a:pt x="136926" y="258559"/>
                    <a:pt x="126566" y="239855"/>
                  </a:cubicBezTo>
                  <a:cubicBezTo>
                    <a:pt x="118720" y="225692"/>
                    <a:pt x="110849" y="211462"/>
                    <a:pt x="101440" y="198280"/>
                  </a:cubicBezTo>
                  <a:cubicBezTo>
                    <a:pt x="88138" y="179650"/>
                    <a:pt x="73414" y="161498"/>
                    <a:pt x="54025" y="148683"/>
                  </a:cubicBezTo>
                  <a:cubicBezTo>
                    <a:pt x="53234" y="148156"/>
                    <a:pt x="52437" y="147636"/>
                    <a:pt x="51647" y="147102"/>
                  </a:cubicBezTo>
                  <a:close/>
                  <a:moveTo>
                    <a:pt x="701712" y="151827"/>
                  </a:moveTo>
                  <a:cubicBezTo>
                    <a:pt x="690108" y="153059"/>
                    <a:pt x="623893" y="211959"/>
                    <a:pt x="607176" y="225190"/>
                  </a:cubicBezTo>
                  <a:cubicBezTo>
                    <a:pt x="557291" y="264675"/>
                    <a:pt x="500283" y="293398"/>
                    <a:pt x="444458" y="323262"/>
                  </a:cubicBezTo>
                  <a:cubicBezTo>
                    <a:pt x="402762" y="345569"/>
                    <a:pt x="358762" y="365106"/>
                    <a:pt x="312352" y="373864"/>
                  </a:cubicBezTo>
                  <a:cubicBezTo>
                    <a:pt x="307019" y="374869"/>
                    <a:pt x="289291" y="379765"/>
                    <a:pt x="304389" y="377191"/>
                  </a:cubicBezTo>
                  <a:cubicBezTo>
                    <a:pt x="332942" y="372319"/>
                    <a:pt x="359123" y="366019"/>
                    <a:pt x="388381" y="354008"/>
                  </a:cubicBezTo>
                  <a:cubicBezTo>
                    <a:pt x="435220" y="334777"/>
                    <a:pt x="479006" y="308726"/>
                    <a:pt x="523092" y="284243"/>
                  </a:cubicBezTo>
                  <a:cubicBezTo>
                    <a:pt x="560117" y="263682"/>
                    <a:pt x="595848" y="240639"/>
                    <a:pt x="628233" y="213252"/>
                  </a:cubicBezTo>
                  <a:cubicBezTo>
                    <a:pt x="652611" y="192642"/>
                    <a:pt x="677732" y="172884"/>
                    <a:pt x="701718" y="151827"/>
                  </a:cubicBezTo>
                  <a:close/>
                  <a:moveTo>
                    <a:pt x="34826" y="177481"/>
                  </a:moveTo>
                  <a:cubicBezTo>
                    <a:pt x="36512" y="180698"/>
                    <a:pt x="42121" y="183615"/>
                    <a:pt x="45216" y="186832"/>
                  </a:cubicBezTo>
                  <a:cubicBezTo>
                    <a:pt x="57850" y="197490"/>
                    <a:pt x="70275" y="208466"/>
                    <a:pt x="81567" y="220520"/>
                  </a:cubicBezTo>
                  <a:cubicBezTo>
                    <a:pt x="97265" y="237287"/>
                    <a:pt x="112204" y="255053"/>
                    <a:pt x="123832" y="274860"/>
                  </a:cubicBezTo>
                  <a:cubicBezTo>
                    <a:pt x="132653" y="289881"/>
                    <a:pt x="140279" y="305594"/>
                    <a:pt x="147353" y="321497"/>
                  </a:cubicBezTo>
                  <a:cubicBezTo>
                    <a:pt x="152042" y="332038"/>
                    <a:pt x="155181" y="343142"/>
                    <a:pt x="158693" y="354094"/>
                  </a:cubicBezTo>
                  <a:cubicBezTo>
                    <a:pt x="161041" y="350797"/>
                    <a:pt x="156634" y="343651"/>
                    <a:pt x="156045" y="339000"/>
                  </a:cubicBezTo>
                  <a:cubicBezTo>
                    <a:pt x="150406" y="320363"/>
                    <a:pt x="142143" y="302609"/>
                    <a:pt x="133144" y="285395"/>
                  </a:cubicBezTo>
                  <a:cubicBezTo>
                    <a:pt x="120289" y="260802"/>
                    <a:pt x="103512" y="238256"/>
                    <a:pt x="83927" y="218749"/>
                  </a:cubicBezTo>
                  <a:cubicBezTo>
                    <a:pt x="71753" y="206621"/>
                    <a:pt x="59505" y="194364"/>
                    <a:pt x="45535" y="184332"/>
                  </a:cubicBezTo>
                  <a:cubicBezTo>
                    <a:pt x="42102" y="181869"/>
                    <a:pt x="38761" y="179111"/>
                    <a:pt x="34820" y="177487"/>
                  </a:cubicBezTo>
                  <a:close/>
                  <a:moveTo>
                    <a:pt x="736530" y="183474"/>
                  </a:moveTo>
                  <a:cubicBezTo>
                    <a:pt x="729223" y="181109"/>
                    <a:pt x="676028" y="225024"/>
                    <a:pt x="663664" y="233169"/>
                  </a:cubicBezTo>
                  <a:cubicBezTo>
                    <a:pt x="603137" y="272844"/>
                    <a:pt x="538141" y="305410"/>
                    <a:pt x="471466" y="333349"/>
                  </a:cubicBezTo>
                  <a:cubicBezTo>
                    <a:pt x="422200" y="353996"/>
                    <a:pt x="371469" y="372019"/>
                    <a:pt x="319070" y="382302"/>
                  </a:cubicBezTo>
                  <a:cubicBezTo>
                    <a:pt x="290407" y="387928"/>
                    <a:pt x="261284" y="391189"/>
                    <a:pt x="232191" y="393701"/>
                  </a:cubicBezTo>
                  <a:cubicBezTo>
                    <a:pt x="227661" y="393695"/>
                    <a:pt x="210050" y="394663"/>
                    <a:pt x="223621" y="395160"/>
                  </a:cubicBezTo>
                  <a:cubicBezTo>
                    <a:pt x="254357" y="396300"/>
                    <a:pt x="285252" y="393309"/>
                    <a:pt x="315368" y="387512"/>
                  </a:cubicBezTo>
                  <a:cubicBezTo>
                    <a:pt x="363016" y="378344"/>
                    <a:pt x="409707" y="364114"/>
                    <a:pt x="454603" y="345863"/>
                  </a:cubicBezTo>
                  <a:cubicBezTo>
                    <a:pt x="538264" y="311851"/>
                    <a:pt x="620724" y="272225"/>
                    <a:pt x="692646" y="217296"/>
                  </a:cubicBezTo>
                  <a:cubicBezTo>
                    <a:pt x="707327" y="206088"/>
                    <a:pt x="721935" y="194781"/>
                    <a:pt x="736542" y="183474"/>
                  </a:cubicBezTo>
                  <a:close/>
                  <a:moveTo>
                    <a:pt x="761522" y="206045"/>
                  </a:moveTo>
                  <a:cubicBezTo>
                    <a:pt x="701608" y="252516"/>
                    <a:pt x="636864" y="292669"/>
                    <a:pt x="568803" y="326167"/>
                  </a:cubicBezTo>
                  <a:cubicBezTo>
                    <a:pt x="523172" y="348621"/>
                    <a:pt x="475365" y="367104"/>
                    <a:pt x="426031" y="379318"/>
                  </a:cubicBezTo>
                  <a:cubicBezTo>
                    <a:pt x="399967" y="385771"/>
                    <a:pt x="373559" y="390919"/>
                    <a:pt x="346931" y="394339"/>
                  </a:cubicBezTo>
                  <a:cubicBezTo>
                    <a:pt x="357297" y="395160"/>
                    <a:pt x="368992" y="393352"/>
                    <a:pt x="379738" y="391759"/>
                  </a:cubicBezTo>
                  <a:cubicBezTo>
                    <a:pt x="438260" y="383075"/>
                    <a:pt x="494974" y="364248"/>
                    <a:pt x="548556" y="339766"/>
                  </a:cubicBezTo>
                  <a:cubicBezTo>
                    <a:pt x="618829" y="307659"/>
                    <a:pt x="686933" y="269541"/>
                    <a:pt x="747263" y="221176"/>
                  </a:cubicBezTo>
                  <a:cubicBezTo>
                    <a:pt x="751885" y="217474"/>
                    <a:pt x="763820" y="210966"/>
                    <a:pt x="761515" y="206051"/>
                  </a:cubicBezTo>
                  <a:close/>
                  <a:moveTo>
                    <a:pt x="32454" y="209636"/>
                  </a:moveTo>
                  <a:cubicBezTo>
                    <a:pt x="31651" y="212853"/>
                    <a:pt x="39276" y="215317"/>
                    <a:pt x="41698" y="218277"/>
                  </a:cubicBezTo>
                  <a:cubicBezTo>
                    <a:pt x="57703" y="230810"/>
                    <a:pt x="71238" y="246149"/>
                    <a:pt x="84301" y="261617"/>
                  </a:cubicBezTo>
                  <a:cubicBezTo>
                    <a:pt x="96940" y="276588"/>
                    <a:pt x="109255" y="291946"/>
                    <a:pt x="119762" y="308474"/>
                  </a:cubicBezTo>
                  <a:cubicBezTo>
                    <a:pt x="126192" y="318586"/>
                    <a:pt x="131152" y="329544"/>
                    <a:pt x="136386" y="340299"/>
                  </a:cubicBezTo>
                  <a:cubicBezTo>
                    <a:pt x="137030" y="342977"/>
                    <a:pt x="139170" y="344601"/>
                    <a:pt x="137698" y="340801"/>
                  </a:cubicBezTo>
                  <a:cubicBezTo>
                    <a:pt x="131697" y="325296"/>
                    <a:pt x="124078" y="310392"/>
                    <a:pt x="114552" y="296683"/>
                  </a:cubicBezTo>
                  <a:cubicBezTo>
                    <a:pt x="96720" y="271012"/>
                    <a:pt x="76816" y="246578"/>
                    <a:pt x="53767" y="225459"/>
                  </a:cubicBezTo>
                  <a:cubicBezTo>
                    <a:pt x="47239" y="219478"/>
                    <a:pt x="40208" y="213938"/>
                    <a:pt x="32448" y="209630"/>
                  </a:cubicBezTo>
                  <a:close/>
                  <a:moveTo>
                    <a:pt x="796707" y="228487"/>
                  </a:moveTo>
                  <a:cubicBezTo>
                    <a:pt x="763777" y="252271"/>
                    <a:pt x="730559" y="270717"/>
                    <a:pt x="695705" y="288618"/>
                  </a:cubicBezTo>
                  <a:cubicBezTo>
                    <a:pt x="636790" y="318880"/>
                    <a:pt x="578084" y="349914"/>
                    <a:pt x="513640" y="368189"/>
                  </a:cubicBezTo>
                  <a:cubicBezTo>
                    <a:pt x="475015" y="379146"/>
                    <a:pt x="435796" y="388271"/>
                    <a:pt x="396191" y="394859"/>
                  </a:cubicBezTo>
                  <a:cubicBezTo>
                    <a:pt x="354471" y="401803"/>
                    <a:pt x="312088" y="403329"/>
                    <a:pt x="269872" y="402342"/>
                  </a:cubicBezTo>
                  <a:cubicBezTo>
                    <a:pt x="249300" y="402722"/>
                    <a:pt x="228611" y="401447"/>
                    <a:pt x="208107" y="403507"/>
                  </a:cubicBezTo>
                  <a:cubicBezTo>
                    <a:pt x="196074" y="406479"/>
                    <a:pt x="217706" y="404156"/>
                    <a:pt x="221341" y="404959"/>
                  </a:cubicBezTo>
                  <a:cubicBezTo>
                    <a:pt x="280249" y="408121"/>
                    <a:pt x="339802" y="410003"/>
                    <a:pt x="398159" y="399860"/>
                  </a:cubicBezTo>
                  <a:cubicBezTo>
                    <a:pt x="445819" y="391581"/>
                    <a:pt x="493473" y="381610"/>
                    <a:pt x="539128" y="365419"/>
                  </a:cubicBezTo>
                  <a:cubicBezTo>
                    <a:pt x="588045" y="348076"/>
                    <a:pt x="636103" y="327791"/>
                    <a:pt x="681496" y="302671"/>
                  </a:cubicBezTo>
                  <a:cubicBezTo>
                    <a:pt x="712893" y="285291"/>
                    <a:pt x="744517" y="268144"/>
                    <a:pt x="774572" y="248508"/>
                  </a:cubicBezTo>
                  <a:cubicBezTo>
                    <a:pt x="781824" y="242619"/>
                    <a:pt x="794507" y="235921"/>
                    <a:pt x="796713" y="228487"/>
                  </a:cubicBezTo>
                  <a:close/>
                  <a:moveTo>
                    <a:pt x="15621" y="234333"/>
                  </a:moveTo>
                  <a:cubicBezTo>
                    <a:pt x="18386" y="237159"/>
                    <a:pt x="24675" y="238881"/>
                    <a:pt x="28917" y="241191"/>
                  </a:cubicBezTo>
                  <a:cubicBezTo>
                    <a:pt x="40239" y="247362"/>
                    <a:pt x="51003" y="254704"/>
                    <a:pt x="60621" y="263259"/>
                  </a:cubicBezTo>
                  <a:cubicBezTo>
                    <a:pt x="80046" y="280559"/>
                    <a:pt x="96714" y="300838"/>
                    <a:pt x="110776" y="322680"/>
                  </a:cubicBezTo>
                  <a:cubicBezTo>
                    <a:pt x="113087" y="320008"/>
                    <a:pt x="106981" y="314952"/>
                    <a:pt x="105535" y="311502"/>
                  </a:cubicBezTo>
                  <a:cubicBezTo>
                    <a:pt x="91883" y="292393"/>
                    <a:pt x="77355" y="273285"/>
                    <a:pt x="58561" y="259055"/>
                  </a:cubicBezTo>
                  <a:cubicBezTo>
                    <a:pt x="45419" y="249103"/>
                    <a:pt x="31871" y="238544"/>
                    <a:pt x="15621" y="234333"/>
                  </a:cubicBezTo>
                  <a:close/>
                  <a:moveTo>
                    <a:pt x="819002" y="268677"/>
                  </a:moveTo>
                  <a:cubicBezTo>
                    <a:pt x="778293" y="292320"/>
                    <a:pt x="744646" y="311330"/>
                    <a:pt x="705421" y="331088"/>
                  </a:cubicBezTo>
                  <a:cubicBezTo>
                    <a:pt x="670793" y="348529"/>
                    <a:pt x="634332" y="361926"/>
                    <a:pt x="596970" y="372515"/>
                  </a:cubicBezTo>
                  <a:cubicBezTo>
                    <a:pt x="556218" y="384061"/>
                    <a:pt x="514633" y="392653"/>
                    <a:pt x="472631" y="397403"/>
                  </a:cubicBezTo>
                  <a:cubicBezTo>
                    <a:pt x="467954" y="397930"/>
                    <a:pt x="453003" y="401337"/>
                    <a:pt x="466060" y="400056"/>
                  </a:cubicBezTo>
                  <a:cubicBezTo>
                    <a:pt x="514032" y="395350"/>
                    <a:pt x="561270" y="385630"/>
                    <a:pt x="608022" y="373637"/>
                  </a:cubicBezTo>
                  <a:cubicBezTo>
                    <a:pt x="645544" y="364016"/>
                    <a:pt x="680662" y="347487"/>
                    <a:pt x="715750" y="331253"/>
                  </a:cubicBezTo>
                  <a:cubicBezTo>
                    <a:pt x="728880" y="325180"/>
                    <a:pt x="822453" y="270963"/>
                    <a:pt x="819002" y="268683"/>
                  </a:cubicBezTo>
                  <a:close/>
                  <a:moveTo>
                    <a:pt x="817304" y="298883"/>
                  </a:moveTo>
                  <a:cubicBezTo>
                    <a:pt x="791908" y="315657"/>
                    <a:pt x="765402" y="330591"/>
                    <a:pt x="737646" y="343295"/>
                  </a:cubicBezTo>
                  <a:cubicBezTo>
                    <a:pt x="708345" y="356717"/>
                    <a:pt x="677793" y="366975"/>
                    <a:pt x="647677" y="378405"/>
                  </a:cubicBezTo>
                  <a:cubicBezTo>
                    <a:pt x="638752" y="381794"/>
                    <a:pt x="629636" y="384650"/>
                    <a:pt x="620748" y="388118"/>
                  </a:cubicBezTo>
                  <a:cubicBezTo>
                    <a:pt x="628441" y="388130"/>
                    <a:pt x="637195" y="384374"/>
                    <a:pt x="645072" y="382149"/>
                  </a:cubicBezTo>
                  <a:cubicBezTo>
                    <a:pt x="689489" y="369635"/>
                    <a:pt x="732772" y="352543"/>
                    <a:pt x="773046" y="330138"/>
                  </a:cubicBezTo>
                  <a:cubicBezTo>
                    <a:pt x="778477" y="325805"/>
                    <a:pt x="812903" y="309222"/>
                    <a:pt x="817298" y="298883"/>
                  </a:cubicBezTo>
                  <a:close/>
                  <a:moveTo>
                    <a:pt x="825530" y="331492"/>
                  </a:moveTo>
                  <a:cubicBezTo>
                    <a:pt x="791172" y="353230"/>
                    <a:pt x="752603" y="367043"/>
                    <a:pt x="713929" y="378920"/>
                  </a:cubicBezTo>
                  <a:cubicBezTo>
                    <a:pt x="708467" y="380047"/>
                    <a:pt x="687055" y="387144"/>
                    <a:pt x="703110" y="383914"/>
                  </a:cubicBezTo>
                  <a:cubicBezTo>
                    <a:pt x="739135" y="376670"/>
                    <a:pt x="774419" y="364334"/>
                    <a:pt x="806337" y="346298"/>
                  </a:cubicBezTo>
                  <a:cubicBezTo>
                    <a:pt x="812302" y="342928"/>
                    <a:pt x="827443" y="337608"/>
                    <a:pt x="825524" y="331492"/>
                  </a:cubicBezTo>
                  <a:close/>
                  <a:moveTo>
                    <a:pt x="826787" y="356784"/>
                  </a:moveTo>
                  <a:cubicBezTo>
                    <a:pt x="806436" y="367539"/>
                    <a:pt x="784558" y="374807"/>
                    <a:pt x="763434" y="383786"/>
                  </a:cubicBezTo>
                  <a:cubicBezTo>
                    <a:pt x="774670" y="382125"/>
                    <a:pt x="786850" y="376150"/>
                    <a:pt x="798209" y="372240"/>
                  </a:cubicBezTo>
                  <a:cubicBezTo>
                    <a:pt x="806901" y="367600"/>
                    <a:pt x="823458" y="363960"/>
                    <a:pt x="826787" y="356784"/>
                  </a:cubicBezTo>
                  <a:close/>
                </a:path>
              </a:pathLst>
            </a:custGeom>
            <a:solidFill>
              <a:schemeClr val="accent4">
                <a:lumMod val="75000"/>
              </a:schemeClr>
            </a:solidFill>
            <a:ln w="3175" cap="flat">
              <a:noFill/>
              <a:prstDash val="solid"/>
              <a:miter/>
            </a:ln>
          </p:spPr>
          <p:txBody>
            <a:bodyPr/>
            <a:lstStyle/>
            <a:p>
              <a:endParaRPr lang="en-US"/>
            </a:p>
          </p:txBody>
        </p:sp>
        <p:grpSp>
          <p:nvGrpSpPr>
            <p:cNvPr id="1024" name="Group 1023">
              <a:extLst>
                <a:ext uri="{FF2B5EF4-FFF2-40B4-BE49-F238E27FC236}">
                  <a16:creationId xmlns:a16="http://schemas.microsoft.com/office/drawing/2014/main" id="{CABCCEC9-9D43-02C4-EE1A-AB76223CD3CC}"/>
                </a:ext>
              </a:extLst>
            </p:cNvPr>
            <p:cNvGrpSpPr/>
            <p:nvPr/>
          </p:nvGrpSpPr>
          <p:grpSpPr>
            <a:xfrm>
              <a:off x="8872730" y="2321311"/>
              <a:ext cx="164551" cy="239475"/>
              <a:chOff x="6342431" y="3028467"/>
              <a:chExt cx="361418" cy="525979"/>
            </a:xfrm>
          </p:grpSpPr>
          <p:sp>
            <p:nvSpPr>
              <p:cNvPr id="1092" name="Freeform 857">
                <a:extLst>
                  <a:ext uri="{FF2B5EF4-FFF2-40B4-BE49-F238E27FC236}">
                    <a16:creationId xmlns:a16="http://schemas.microsoft.com/office/drawing/2014/main" id="{65213FC2-2348-2C6C-5352-84B59C8B356E}"/>
                  </a:ext>
                </a:extLst>
              </p:cNvPr>
              <p:cNvSpPr/>
              <p:nvPr/>
            </p:nvSpPr>
            <p:spPr>
              <a:xfrm>
                <a:off x="6491322" y="3028467"/>
                <a:ext cx="212527" cy="221511"/>
              </a:xfrm>
              <a:custGeom>
                <a:avLst/>
                <a:gdLst>
                  <a:gd name="csX0" fmla="*/ 166872 w 171977"/>
                  <a:gd name="csY0" fmla="*/ 830 h 179247"/>
                  <a:gd name="csX1" fmla="*/ 112874 w 171977"/>
                  <a:gd name="csY1" fmla="*/ 58933 h 179247"/>
                  <a:gd name="csX2" fmla="*/ 53978 w 171977"/>
                  <a:gd name="csY2" fmla="*/ 120474 h 179247"/>
                  <a:gd name="csX3" fmla="*/ 21520 w 171977"/>
                  <a:gd name="csY3" fmla="*/ 159800 h 179247"/>
                  <a:gd name="csX4" fmla="*/ 10235 w 171977"/>
                  <a:gd name="csY4" fmla="*/ 170236 h 179247"/>
                  <a:gd name="csX5" fmla="*/ 7850 w 171977"/>
                  <a:gd name="csY5" fmla="*/ 169415 h 179247"/>
                  <a:gd name="csX6" fmla="*/ 19080 w 171977"/>
                  <a:gd name="csY6" fmla="*/ 151631 h 179247"/>
                  <a:gd name="csX7" fmla="*/ 58189 w 171977"/>
                  <a:gd name="csY7" fmla="*/ 100404 h 179247"/>
                  <a:gd name="csX8" fmla="*/ 125594 w 171977"/>
                  <a:gd name="csY8" fmla="*/ 14098 h 179247"/>
                  <a:gd name="csX9" fmla="*/ 120432 w 171977"/>
                  <a:gd name="csY9" fmla="*/ 10115 h 179247"/>
                  <a:gd name="csX10" fmla="*/ 53077 w 171977"/>
                  <a:gd name="csY10" fmla="*/ 96353 h 179247"/>
                  <a:gd name="csX11" fmla="*/ 13741 w 171977"/>
                  <a:gd name="csY11" fmla="*/ 147880 h 179247"/>
                  <a:gd name="csX12" fmla="*/ 2015 w 171977"/>
                  <a:gd name="csY12" fmla="*/ 166498 h 179247"/>
                  <a:gd name="csX13" fmla="*/ 3271 w 171977"/>
                  <a:gd name="csY13" fmla="*/ 179006 h 179247"/>
                  <a:gd name="csX14" fmla="*/ 14029 w 171977"/>
                  <a:gd name="csY14" fmla="*/ 175531 h 179247"/>
                  <a:gd name="csX15" fmla="*/ 26271 w 171977"/>
                  <a:gd name="csY15" fmla="*/ 164249 h 179247"/>
                  <a:gd name="csX16" fmla="*/ 59121 w 171977"/>
                  <a:gd name="csY16" fmla="*/ 124482 h 179247"/>
                  <a:gd name="csX17" fmla="*/ 117226 w 171977"/>
                  <a:gd name="csY17" fmla="*/ 63787 h 179247"/>
                  <a:gd name="csX18" fmla="*/ 171868 w 171977"/>
                  <a:gd name="csY18" fmla="*/ 5016 h 179247"/>
                  <a:gd name="csX19" fmla="*/ 166866 w 171977"/>
                  <a:gd name="csY19" fmla="*/ 824 h 179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71977" h="179247">
                    <a:moveTo>
                      <a:pt x="166872" y="830"/>
                    </a:moveTo>
                    <a:cubicBezTo>
                      <a:pt x="166872" y="830"/>
                      <a:pt x="134016" y="39978"/>
                      <a:pt x="112874" y="58933"/>
                    </a:cubicBezTo>
                    <a:cubicBezTo>
                      <a:pt x="91376" y="78213"/>
                      <a:pt x="79294" y="88000"/>
                      <a:pt x="53978" y="120474"/>
                    </a:cubicBezTo>
                    <a:cubicBezTo>
                      <a:pt x="41393" y="136616"/>
                      <a:pt x="30322" y="150417"/>
                      <a:pt x="21520" y="159800"/>
                    </a:cubicBezTo>
                    <a:cubicBezTo>
                      <a:pt x="17119" y="164494"/>
                      <a:pt x="13263" y="168073"/>
                      <a:pt x="10235" y="170236"/>
                    </a:cubicBezTo>
                    <a:cubicBezTo>
                      <a:pt x="7354" y="172007"/>
                      <a:pt x="6912" y="171860"/>
                      <a:pt x="7850" y="169415"/>
                    </a:cubicBezTo>
                    <a:cubicBezTo>
                      <a:pt x="9971" y="165156"/>
                      <a:pt x="13962" y="158911"/>
                      <a:pt x="19080" y="151631"/>
                    </a:cubicBezTo>
                    <a:cubicBezTo>
                      <a:pt x="29317" y="137070"/>
                      <a:pt x="44096" y="118182"/>
                      <a:pt x="58189" y="100404"/>
                    </a:cubicBezTo>
                    <a:cubicBezTo>
                      <a:pt x="86417" y="64792"/>
                      <a:pt x="125594" y="14098"/>
                      <a:pt x="125594" y="14098"/>
                    </a:cubicBezTo>
                    <a:cubicBezTo>
                      <a:pt x="127169" y="9165"/>
                      <a:pt x="123485" y="8687"/>
                      <a:pt x="120432" y="10115"/>
                    </a:cubicBezTo>
                    <a:cubicBezTo>
                      <a:pt x="120432" y="10115"/>
                      <a:pt x="81256" y="60802"/>
                      <a:pt x="53077" y="96353"/>
                    </a:cubicBezTo>
                    <a:cubicBezTo>
                      <a:pt x="38966" y="114156"/>
                      <a:pt x="24150" y="133074"/>
                      <a:pt x="13741" y="147880"/>
                    </a:cubicBezTo>
                    <a:cubicBezTo>
                      <a:pt x="8537" y="155289"/>
                      <a:pt x="4442" y="161620"/>
                      <a:pt x="2015" y="166498"/>
                    </a:cubicBezTo>
                    <a:cubicBezTo>
                      <a:pt x="-517" y="171223"/>
                      <a:pt x="-1234" y="176181"/>
                      <a:pt x="3271" y="179006"/>
                    </a:cubicBezTo>
                    <a:cubicBezTo>
                      <a:pt x="7004" y="179919"/>
                      <a:pt x="10388" y="178136"/>
                      <a:pt x="14029" y="175531"/>
                    </a:cubicBezTo>
                    <a:cubicBezTo>
                      <a:pt x="17676" y="172927"/>
                      <a:pt x="21710" y="169109"/>
                      <a:pt x="26271" y="164249"/>
                    </a:cubicBezTo>
                    <a:cubicBezTo>
                      <a:pt x="35386" y="154535"/>
                      <a:pt x="46505" y="140667"/>
                      <a:pt x="59121" y="124482"/>
                    </a:cubicBezTo>
                    <a:cubicBezTo>
                      <a:pt x="84211" y="92296"/>
                      <a:pt x="95637" y="83146"/>
                      <a:pt x="117226" y="63787"/>
                    </a:cubicBezTo>
                    <a:cubicBezTo>
                      <a:pt x="139177" y="44102"/>
                      <a:pt x="171868" y="5016"/>
                      <a:pt x="171868" y="5016"/>
                    </a:cubicBezTo>
                    <a:cubicBezTo>
                      <a:pt x="172524" y="505"/>
                      <a:pt x="170134" y="-1156"/>
                      <a:pt x="166866" y="824"/>
                    </a:cubicBezTo>
                    <a:close/>
                  </a:path>
                </a:pathLst>
              </a:custGeom>
              <a:solidFill>
                <a:srgbClr val="AEAEAE"/>
              </a:solidFill>
              <a:ln w="3175" cap="flat">
                <a:noFill/>
                <a:prstDash val="solid"/>
                <a:miter/>
              </a:ln>
            </p:spPr>
            <p:txBody>
              <a:bodyPr/>
              <a:lstStyle/>
              <a:p>
                <a:endParaRPr lang="en-US"/>
              </a:p>
            </p:txBody>
          </p:sp>
          <p:sp>
            <p:nvSpPr>
              <p:cNvPr id="1093" name="Freeform 858">
                <a:extLst>
                  <a:ext uri="{FF2B5EF4-FFF2-40B4-BE49-F238E27FC236}">
                    <a16:creationId xmlns:a16="http://schemas.microsoft.com/office/drawing/2014/main" id="{DBB8FF93-D04B-5420-B516-EA980C13E30E}"/>
                  </a:ext>
                </a:extLst>
              </p:cNvPr>
              <p:cNvSpPr/>
              <p:nvPr/>
            </p:nvSpPr>
            <p:spPr>
              <a:xfrm>
                <a:off x="6342431" y="3252460"/>
                <a:ext cx="152647" cy="301986"/>
              </a:xfrm>
              <a:custGeom>
                <a:avLst/>
                <a:gdLst>
                  <a:gd name="csX0" fmla="*/ 118072 w 123522"/>
                  <a:gd name="csY0" fmla="*/ 0 h 244368"/>
                  <a:gd name="csX1" fmla="*/ 104929 w 123522"/>
                  <a:gd name="csY1" fmla="*/ 8261 h 244368"/>
                  <a:gd name="csX2" fmla="*/ 91615 w 123522"/>
                  <a:gd name="csY2" fmla="*/ 26922 h 244368"/>
                  <a:gd name="csX3" fmla="*/ 56760 w 123522"/>
                  <a:gd name="csY3" fmla="*/ 81501 h 244368"/>
                  <a:gd name="csX4" fmla="*/ 6072 w 123522"/>
                  <a:gd name="csY4" fmla="*/ 169265 h 244368"/>
                  <a:gd name="csX5" fmla="*/ 1094 w 123522"/>
                  <a:gd name="csY5" fmla="*/ 216999 h 244368"/>
                  <a:gd name="csX6" fmla="*/ 6801 w 123522"/>
                  <a:gd name="csY6" fmla="*/ 234587 h 244368"/>
                  <a:gd name="csX7" fmla="*/ 17216 w 123522"/>
                  <a:gd name="csY7" fmla="*/ 244368 h 244368"/>
                  <a:gd name="csX8" fmla="*/ 23836 w 123522"/>
                  <a:gd name="csY8" fmla="*/ 236628 h 244368"/>
                  <a:gd name="csX9" fmla="*/ 25988 w 123522"/>
                  <a:gd name="csY9" fmla="*/ 221920 h 244368"/>
                  <a:gd name="csX10" fmla="*/ 34092 w 123522"/>
                  <a:gd name="csY10" fmla="*/ 177483 h 244368"/>
                  <a:gd name="csX11" fmla="*/ 66746 w 123522"/>
                  <a:gd name="csY11" fmla="*/ 105071 h 244368"/>
                  <a:gd name="csX12" fmla="*/ 106045 w 123522"/>
                  <a:gd name="csY12" fmla="*/ 41991 h 244368"/>
                  <a:gd name="csX13" fmla="*/ 120781 w 123522"/>
                  <a:gd name="csY13" fmla="*/ 15198 h 244368"/>
                  <a:gd name="csX14" fmla="*/ 123521 w 123522"/>
                  <a:gd name="csY14" fmla="*/ 6245 h 244368"/>
                  <a:gd name="csX15" fmla="*/ 118072 w 123522"/>
                  <a:gd name="csY15" fmla="*/ 6 h 244368"/>
                  <a:gd name="csX16" fmla="*/ 115135 w 123522"/>
                  <a:gd name="csY16" fmla="*/ 8298 h 244368"/>
                  <a:gd name="csX17" fmla="*/ 114817 w 123522"/>
                  <a:gd name="csY17" fmla="*/ 12575 h 244368"/>
                  <a:gd name="csX18" fmla="*/ 100479 w 123522"/>
                  <a:gd name="csY18" fmla="*/ 38602 h 244368"/>
                  <a:gd name="csX19" fmla="*/ 61131 w 123522"/>
                  <a:gd name="csY19" fmla="*/ 101780 h 244368"/>
                  <a:gd name="csX20" fmla="*/ 27802 w 123522"/>
                  <a:gd name="csY20" fmla="*/ 175798 h 244368"/>
                  <a:gd name="csX21" fmla="*/ 19533 w 123522"/>
                  <a:gd name="csY21" fmla="*/ 221074 h 244368"/>
                  <a:gd name="csX22" fmla="*/ 17449 w 123522"/>
                  <a:gd name="csY22" fmla="*/ 235359 h 244368"/>
                  <a:gd name="csX23" fmla="*/ 12508 w 123522"/>
                  <a:gd name="csY23" fmla="*/ 231407 h 244368"/>
                  <a:gd name="csX24" fmla="*/ 7537 w 123522"/>
                  <a:gd name="csY24" fmla="*/ 215939 h 244368"/>
                  <a:gd name="csX25" fmla="*/ 12196 w 123522"/>
                  <a:gd name="csY25" fmla="*/ 171514 h 244368"/>
                  <a:gd name="csX26" fmla="*/ 62087 w 123522"/>
                  <a:gd name="csY26" fmla="*/ 85276 h 244368"/>
                  <a:gd name="csX27" fmla="*/ 97132 w 123522"/>
                  <a:gd name="csY27" fmla="*/ 30409 h 244368"/>
                  <a:gd name="csX28" fmla="*/ 109815 w 123522"/>
                  <a:gd name="csY28" fmla="*/ 12582 h 244368"/>
                  <a:gd name="csX29" fmla="*/ 115135 w 123522"/>
                  <a:gd name="csY29" fmla="*/ 8292 h 244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23522" h="244368">
                    <a:moveTo>
                      <a:pt x="118072" y="0"/>
                    </a:moveTo>
                    <a:cubicBezTo>
                      <a:pt x="113143" y="190"/>
                      <a:pt x="109097" y="3561"/>
                      <a:pt x="104929" y="8261"/>
                    </a:cubicBezTo>
                    <a:cubicBezTo>
                      <a:pt x="100761" y="12968"/>
                      <a:pt x="96415" y="19353"/>
                      <a:pt x="91615" y="26922"/>
                    </a:cubicBezTo>
                    <a:cubicBezTo>
                      <a:pt x="82022" y="42053"/>
                      <a:pt x="70694" y="61872"/>
                      <a:pt x="56760" y="81501"/>
                    </a:cubicBezTo>
                    <a:cubicBezTo>
                      <a:pt x="28655" y="121096"/>
                      <a:pt x="18185" y="136411"/>
                      <a:pt x="6072" y="169265"/>
                    </a:cubicBezTo>
                    <a:cubicBezTo>
                      <a:pt x="-144" y="186130"/>
                      <a:pt x="-1155" y="203290"/>
                      <a:pt x="1094" y="216999"/>
                    </a:cubicBezTo>
                    <a:cubicBezTo>
                      <a:pt x="2222" y="223850"/>
                      <a:pt x="4159" y="229850"/>
                      <a:pt x="6801" y="234587"/>
                    </a:cubicBezTo>
                    <a:cubicBezTo>
                      <a:pt x="9450" y="239324"/>
                      <a:pt x="12839" y="242946"/>
                      <a:pt x="17216" y="244368"/>
                    </a:cubicBezTo>
                    <a:cubicBezTo>
                      <a:pt x="22157" y="243860"/>
                      <a:pt x="22948" y="240434"/>
                      <a:pt x="23836" y="236628"/>
                    </a:cubicBezTo>
                    <a:cubicBezTo>
                      <a:pt x="24566" y="232957"/>
                      <a:pt x="25203" y="227956"/>
                      <a:pt x="25988" y="221920"/>
                    </a:cubicBezTo>
                    <a:cubicBezTo>
                      <a:pt x="27570" y="209847"/>
                      <a:pt x="29746" y="193736"/>
                      <a:pt x="34092" y="177483"/>
                    </a:cubicBezTo>
                    <a:cubicBezTo>
                      <a:pt x="41570" y="149501"/>
                      <a:pt x="57484" y="120919"/>
                      <a:pt x="66746" y="105071"/>
                    </a:cubicBezTo>
                    <a:cubicBezTo>
                      <a:pt x="76682" y="88071"/>
                      <a:pt x="93374" y="62889"/>
                      <a:pt x="106045" y="41991"/>
                    </a:cubicBezTo>
                    <a:cubicBezTo>
                      <a:pt x="112383" y="31537"/>
                      <a:pt x="117710" y="22185"/>
                      <a:pt x="120781" y="15198"/>
                    </a:cubicBezTo>
                    <a:cubicBezTo>
                      <a:pt x="122314" y="11705"/>
                      <a:pt x="123343" y="8905"/>
                      <a:pt x="123521" y="6245"/>
                    </a:cubicBezTo>
                    <a:cubicBezTo>
                      <a:pt x="123589" y="2267"/>
                      <a:pt x="121541" y="913"/>
                      <a:pt x="118072" y="6"/>
                    </a:cubicBezTo>
                    <a:close/>
                    <a:moveTo>
                      <a:pt x="115135" y="8298"/>
                    </a:moveTo>
                    <a:cubicBezTo>
                      <a:pt x="116135" y="8126"/>
                      <a:pt x="116202" y="9382"/>
                      <a:pt x="114817" y="12575"/>
                    </a:cubicBezTo>
                    <a:cubicBezTo>
                      <a:pt x="112015" y="18961"/>
                      <a:pt x="106756" y="28239"/>
                      <a:pt x="100479" y="38602"/>
                    </a:cubicBezTo>
                    <a:cubicBezTo>
                      <a:pt x="87919" y="59322"/>
                      <a:pt x="71251" y="84461"/>
                      <a:pt x="61131" y="101780"/>
                    </a:cubicBezTo>
                    <a:cubicBezTo>
                      <a:pt x="51795" y="117756"/>
                      <a:pt x="35588" y="146658"/>
                      <a:pt x="27802" y="175798"/>
                    </a:cubicBezTo>
                    <a:cubicBezTo>
                      <a:pt x="23322" y="192565"/>
                      <a:pt x="21121" y="208983"/>
                      <a:pt x="19533" y="221074"/>
                    </a:cubicBezTo>
                    <a:cubicBezTo>
                      <a:pt x="18743" y="227123"/>
                      <a:pt x="18099" y="232111"/>
                      <a:pt x="17449" y="235359"/>
                    </a:cubicBezTo>
                    <a:cubicBezTo>
                      <a:pt x="16027" y="237878"/>
                      <a:pt x="13422" y="233012"/>
                      <a:pt x="12508" y="231407"/>
                    </a:cubicBezTo>
                    <a:cubicBezTo>
                      <a:pt x="10357" y="227552"/>
                      <a:pt x="8567" y="222202"/>
                      <a:pt x="7537" y="215939"/>
                    </a:cubicBezTo>
                    <a:cubicBezTo>
                      <a:pt x="5477" y="203406"/>
                      <a:pt x="6397" y="187246"/>
                      <a:pt x="12196" y="171514"/>
                    </a:cubicBezTo>
                    <a:cubicBezTo>
                      <a:pt x="24118" y="139181"/>
                      <a:pt x="34000" y="124853"/>
                      <a:pt x="62087" y="85276"/>
                    </a:cubicBezTo>
                    <a:cubicBezTo>
                      <a:pt x="76253" y="65316"/>
                      <a:pt x="87673" y="45325"/>
                      <a:pt x="97132" y="30409"/>
                    </a:cubicBezTo>
                    <a:cubicBezTo>
                      <a:pt x="101858" y="22951"/>
                      <a:pt x="106106" y="16767"/>
                      <a:pt x="109815" y="12582"/>
                    </a:cubicBezTo>
                    <a:cubicBezTo>
                      <a:pt x="112193" y="10063"/>
                      <a:pt x="114136" y="8463"/>
                      <a:pt x="115135" y="8292"/>
                    </a:cubicBezTo>
                    <a:close/>
                  </a:path>
                </a:pathLst>
              </a:custGeom>
              <a:solidFill>
                <a:srgbClr val="AEAEAE"/>
              </a:solidFill>
              <a:ln w="3175" cap="flat">
                <a:noFill/>
                <a:prstDash val="solid"/>
                <a:miter/>
              </a:ln>
            </p:spPr>
            <p:txBody>
              <a:bodyPr/>
              <a:lstStyle/>
              <a:p>
                <a:endParaRPr lang="en-US"/>
              </a:p>
            </p:txBody>
          </p:sp>
        </p:grpSp>
        <p:grpSp>
          <p:nvGrpSpPr>
            <p:cNvPr id="1025" name="Group 1024">
              <a:extLst>
                <a:ext uri="{FF2B5EF4-FFF2-40B4-BE49-F238E27FC236}">
                  <a16:creationId xmlns:a16="http://schemas.microsoft.com/office/drawing/2014/main" id="{00E7D9DE-C2CE-DFC9-B6F3-38D9AE23404C}"/>
                </a:ext>
              </a:extLst>
            </p:cNvPr>
            <p:cNvGrpSpPr/>
            <p:nvPr/>
          </p:nvGrpSpPr>
          <p:grpSpPr>
            <a:xfrm>
              <a:off x="9313013" y="2212253"/>
              <a:ext cx="148874" cy="27662"/>
              <a:chOff x="5919687" y="1988434"/>
              <a:chExt cx="836749" cy="155476"/>
            </a:xfrm>
          </p:grpSpPr>
          <p:sp>
            <p:nvSpPr>
              <p:cNvPr id="1089" name="Freeform 860">
                <a:extLst>
                  <a:ext uri="{FF2B5EF4-FFF2-40B4-BE49-F238E27FC236}">
                    <a16:creationId xmlns:a16="http://schemas.microsoft.com/office/drawing/2014/main" id="{2D878899-1EF9-E9D6-313F-F6317A643212}"/>
                  </a:ext>
                </a:extLst>
              </p:cNvPr>
              <p:cNvSpPr/>
              <p:nvPr/>
            </p:nvSpPr>
            <p:spPr>
              <a:xfrm>
                <a:off x="6182884" y="2023436"/>
                <a:ext cx="260851" cy="85478"/>
              </a:xfrm>
              <a:custGeom>
                <a:avLst/>
                <a:gdLst>
                  <a:gd name="csX0" fmla="*/ 1210 w 82485"/>
                  <a:gd name="csY0" fmla="*/ 4315 h 27029"/>
                  <a:gd name="csX1" fmla="*/ 1701 w 82485"/>
                  <a:gd name="csY1" fmla="*/ 9512 h 27029"/>
                  <a:gd name="csX2" fmla="*/ 4312 w 82485"/>
                  <a:gd name="csY2" fmla="*/ 3671 h 27029"/>
                  <a:gd name="csX3" fmla="*/ 1210 w 82485"/>
                  <a:gd name="csY3" fmla="*/ 4315 h 27029"/>
                  <a:gd name="csX4" fmla="*/ 13679 w 82485"/>
                  <a:gd name="csY4" fmla="*/ 466 h 27029"/>
                  <a:gd name="csX5" fmla="*/ 17792 w 82485"/>
                  <a:gd name="csY5" fmla="*/ 3034 h 27029"/>
                  <a:gd name="csX6" fmla="*/ 13679 w 82485"/>
                  <a:gd name="csY6" fmla="*/ 466 h 27029"/>
                  <a:gd name="csX7" fmla="*/ 14359 w 82485"/>
                  <a:gd name="csY7" fmla="*/ 9150 h 27029"/>
                  <a:gd name="csX8" fmla="*/ 15892 w 82485"/>
                  <a:gd name="csY8" fmla="*/ 15321 h 27029"/>
                  <a:gd name="csX9" fmla="*/ 15419 w 82485"/>
                  <a:gd name="csY9" fmla="*/ 8464 h 27029"/>
                  <a:gd name="csX10" fmla="*/ 14359 w 82485"/>
                  <a:gd name="csY10" fmla="*/ 9150 h 27029"/>
                  <a:gd name="csX11" fmla="*/ 28635 w 82485"/>
                  <a:gd name="csY11" fmla="*/ 7170 h 27029"/>
                  <a:gd name="csX12" fmla="*/ 27183 w 82485"/>
                  <a:gd name="csY12" fmla="*/ 10137 h 27029"/>
                  <a:gd name="csX13" fmla="*/ 33380 w 82485"/>
                  <a:gd name="csY13" fmla="*/ 8562 h 27029"/>
                  <a:gd name="csX14" fmla="*/ 28635 w 82485"/>
                  <a:gd name="csY14" fmla="*/ 7170 h 27029"/>
                  <a:gd name="csX15" fmla="*/ 21292 w 82485"/>
                  <a:gd name="csY15" fmla="*/ 19997 h 27029"/>
                  <a:gd name="csX16" fmla="*/ 21206 w 82485"/>
                  <a:gd name="csY16" fmla="*/ 20071 h 27029"/>
                  <a:gd name="csX17" fmla="*/ 25313 w 82485"/>
                  <a:gd name="csY17" fmla="*/ 22632 h 27029"/>
                  <a:gd name="csX18" fmla="*/ 21292 w 82485"/>
                  <a:gd name="csY18" fmla="*/ 19991 h 27029"/>
                  <a:gd name="csX19" fmla="*/ 26876 w 82485"/>
                  <a:gd name="csY19" fmla="*/ 18079 h 27029"/>
                  <a:gd name="csX20" fmla="*/ 28409 w 82485"/>
                  <a:gd name="csY20" fmla="*/ 24250 h 27029"/>
                  <a:gd name="csX21" fmla="*/ 27937 w 82485"/>
                  <a:gd name="csY21" fmla="*/ 17393 h 27029"/>
                  <a:gd name="csX22" fmla="*/ 26876 w 82485"/>
                  <a:gd name="csY22" fmla="*/ 18079 h 27029"/>
                  <a:gd name="csX23" fmla="*/ 52971 w 82485"/>
                  <a:gd name="csY23" fmla="*/ 7967 h 27029"/>
                  <a:gd name="csX24" fmla="*/ 52223 w 82485"/>
                  <a:gd name="csY24" fmla="*/ 9101 h 27029"/>
                  <a:gd name="csX25" fmla="*/ 64042 w 82485"/>
                  <a:gd name="csY25" fmla="*/ 12043 h 27029"/>
                  <a:gd name="csX26" fmla="*/ 52971 w 82485"/>
                  <a:gd name="csY26" fmla="*/ 7967 h 27029"/>
                  <a:gd name="csX27" fmla="*/ 42287 w 82485"/>
                  <a:gd name="csY27" fmla="*/ 18631 h 27029"/>
                  <a:gd name="csX28" fmla="*/ 40828 w 82485"/>
                  <a:gd name="csY28" fmla="*/ 21597 h 27029"/>
                  <a:gd name="csX29" fmla="*/ 47025 w 82485"/>
                  <a:gd name="csY29" fmla="*/ 20022 h 27029"/>
                  <a:gd name="csX30" fmla="*/ 42281 w 82485"/>
                  <a:gd name="csY30" fmla="*/ 18631 h 27029"/>
                  <a:gd name="csX31" fmla="*/ 48588 w 82485"/>
                  <a:gd name="csY31" fmla="*/ 20751 h 27029"/>
                  <a:gd name="csX32" fmla="*/ 50121 w 82485"/>
                  <a:gd name="csY32" fmla="*/ 26922 h 27029"/>
                  <a:gd name="csX33" fmla="*/ 49649 w 82485"/>
                  <a:gd name="csY33" fmla="*/ 20071 h 27029"/>
                  <a:gd name="csX34" fmla="*/ 48588 w 82485"/>
                  <a:gd name="csY34" fmla="*/ 20751 h 27029"/>
                  <a:gd name="csX35" fmla="*/ 54970 w 82485"/>
                  <a:gd name="csY35" fmla="*/ 19090 h 27029"/>
                  <a:gd name="csX36" fmla="*/ 54890 w 82485"/>
                  <a:gd name="csY36" fmla="*/ 19164 h 27029"/>
                  <a:gd name="csX37" fmla="*/ 58997 w 82485"/>
                  <a:gd name="csY37" fmla="*/ 21731 h 27029"/>
                  <a:gd name="csX38" fmla="*/ 54970 w 82485"/>
                  <a:gd name="csY38" fmla="*/ 19090 h 27029"/>
                  <a:gd name="csX39" fmla="*/ 77699 w 82485"/>
                  <a:gd name="csY39" fmla="*/ 13268 h 27029"/>
                  <a:gd name="csX40" fmla="*/ 76247 w 82485"/>
                  <a:gd name="csY40" fmla="*/ 16228 h 27029"/>
                  <a:gd name="csX41" fmla="*/ 82444 w 82485"/>
                  <a:gd name="csY41" fmla="*/ 14659 h 27029"/>
                  <a:gd name="csX42" fmla="*/ 77699 w 82485"/>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29">
                    <a:moveTo>
                      <a:pt x="1210" y="4315"/>
                    </a:moveTo>
                    <a:cubicBezTo>
                      <a:pt x="-304" y="5657"/>
                      <a:pt x="-665" y="8304"/>
                      <a:pt x="1701" y="9512"/>
                    </a:cubicBezTo>
                    <a:cubicBezTo>
                      <a:pt x="5906" y="9940"/>
                      <a:pt x="7800" y="4854"/>
                      <a:pt x="4312" y="3671"/>
                    </a:cubicBezTo>
                    <a:cubicBezTo>
                      <a:pt x="3111" y="3267"/>
                      <a:pt x="2001" y="3610"/>
                      <a:pt x="1210" y="4315"/>
                    </a:cubicBezTo>
                    <a:close/>
                    <a:moveTo>
                      <a:pt x="13679" y="466"/>
                    </a:moveTo>
                    <a:cubicBezTo>
                      <a:pt x="12544" y="3487"/>
                      <a:pt x="16517" y="4027"/>
                      <a:pt x="17792" y="3034"/>
                    </a:cubicBezTo>
                    <a:cubicBezTo>
                      <a:pt x="19067" y="2041"/>
                      <a:pt x="15419" y="-1195"/>
                      <a:pt x="13679" y="466"/>
                    </a:cubicBezTo>
                    <a:close/>
                    <a:moveTo>
                      <a:pt x="14359" y="9150"/>
                    </a:moveTo>
                    <a:cubicBezTo>
                      <a:pt x="12263" y="10988"/>
                      <a:pt x="12833" y="14328"/>
                      <a:pt x="15892" y="15321"/>
                    </a:cubicBezTo>
                    <a:cubicBezTo>
                      <a:pt x="19392" y="16461"/>
                      <a:pt x="17761" y="8157"/>
                      <a:pt x="15419" y="8464"/>
                    </a:cubicBezTo>
                    <a:cubicBezTo>
                      <a:pt x="15015" y="8654"/>
                      <a:pt x="14659" y="8893"/>
                      <a:pt x="14359" y="9150"/>
                    </a:cubicBezTo>
                    <a:close/>
                    <a:moveTo>
                      <a:pt x="28635" y="7170"/>
                    </a:moveTo>
                    <a:cubicBezTo>
                      <a:pt x="27857" y="7814"/>
                      <a:pt x="27275" y="8819"/>
                      <a:pt x="27183" y="10137"/>
                    </a:cubicBezTo>
                    <a:cubicBezTo>
                      <a:pt x="28384" y="14004"/>
                      <a:pt x="33956" y="12202"/>
                      <a:pt x="33380" y="8562"/>
                    </a:cubicBezTo>
                    <a:cubicBezTo>
                      <a:pt x="32982" y="6061"/>
                      <a:pt x="30340" y="5749"/>
                      <a:pt x="28635" y="7170"/>
                    </a:cubicBezTo>
                    <a:close/>
                    <a:moveTo>
                      <a:pt x="21292" y="19997"/>
                    </a:moveTo>
                    <a:cubicBezTo>
                      <a:pt x="21292" y="19997"/>
                      <a:pt x="21237" y="20046"/>
                      <a:pt x="21206" y="20071"/>
                    </a:cubicBezTo>
                    <a:cubicBezTo>
                      <a:pt x="20066" y="23092"/>
                      <a:pt x="24038" y="23631"/>
                      <a:pt x="25313" y="22632"/>
                    </a:cubicBezTo>
                    <a:cubicBezTo>
                      <a:pt x="26570" y="21652"/>
                      <a:pt x="23057" y="18508"/>
                      <a:pt x="21292" y="19991"/>
                    </a:cubicBezTo>
                    <a:close/>
                    <a:moveTo>
                      <a:pt x="26876" y="18079"/>
                    </a:moveTo>
                    <a:cubicBezTo>
                      <a:pt x="24780" y="19917"/>
                      <a:pt x="25344" y="23257"/>
                      <a:pt x="28409" y="24250"/>
                    </a:cubicBezTo>
                    <a:cubicBezTo>
                      <a:pt x="31909" y="25390"/>
                      <a:pt x="30278" y="17086"/>
                      <a:pt x="27937" y="17393"/>
                    </a:cubicBezTo>
                    <a:cubicBezTo>
                      <a:pt x="27526" y="17583"/>
                      <a:pt x="27177" y="17822"/>
                      <a:pt x="26876" y="18079"/>
                    </a:cubicBezTo>
                    <a:close/>
                    <a:moveTo>
                      <a:pt x="52971" y="7967"/>
                    </a:moveTo>
                    <a:cubicBezTo>
                      <a:pt x="52622" y="8286"/>
                      <a:pt x="52365" y="8666"/>
                      <a:pt x="52223" y="9101"/>
                    </a:cubicBezTo>
                    <a:cubicBezTo>
                      <a:pt x="54314" y="12668"/>
                      <a:pt x="63472" y="17901"/>
                      <a:pt x="64042" y="12043"/>
                    </a:cubicBezTo>
                    <a:cubicBezTo>
                      <a:pt x="64551" y="6821"/>
                      <a:pt x="55803" y="5387"/>
                      <a:pt x="52971" y="7967"/>
                    </a:cubicBezTo>
                    <a:close/>
                    <a:moveTo>
                      <a:pt x="42287" y="18631"/>
                    </a:moveTo>
                    <a:cubicBezTo>
                      <a:pt x="41508" y="19274"/>
                      <a:pt x="40926" y="20279"/>
                      <a:pt x="40828" y="21597"/>
                    </a:cubicBezTo>
                    <a:cubicBezTo>
                      <a:pt x="42029" y="25464"/>
                      <a:pt x="47602" y="23662"/>
                      <a:pt x="47025" y="20022"/>
                    </a:cubicBezTo>
                    <a:cubicBezTo>
                      <a:pt x="46633" y="17521"/>
                      <a:pt x="43991" y="17209"/>
                      <a:pt x="42281" y="18631"/>
                    </a:cubicBezTo>
                    <a:close/>
                    <a:moveTo>
                      <a:pt x="48588" y="20751"/>
                    </a:moveTo>
                    <a:cubicBezTo>
                      <a:pt x="46498" y="22589"/>
                      <a:pt x="47062" y="25929"/>
                      <a:pt x="50121" y="26922"/>
                    </a:cubicBezTo>
                    <a:cubicBezTo>
                      <a:pt x="53621" y="28062"/>
                      <a:pt x="51991" y="19764"/>
                      <a:pt x="49649" y="20071"/>
                    </a:cubicBezTo>
                    <a:cubicBezTo>
                      <a:pt x="49238" y="20261"/>
                      <a:pt x="48889" y="20487"/>
                      <a:pt x="48588" y="20751"/>
                    </a:cubicBezTo>
                    <a:close/>
                    <a:moveTo>
                      <a:pt x="54970" y="19090"/>
                    </a:moveTo>
                    <a:cubicBezTo>
                      <a:pt x="54970" y="19090"/>
                      <a:pt x="54915" y="19139"/>
                      <a:pt x="54890" y="19164"/>
                    </a:cubicBezTo>
                    <a:cubicBezTo>
                      <a:pt x="53750" y="22185"/>
                      <a:pt x="57722" y="22724"/>
                      <a:pt x="58997" y="21731"/>
                    </a:cubicBezTo>
                    <a:cubicBezTo>
                      <a:pt x="60254" y="20751"/>
                      <a:pt x="56735" y="17601"/>
                      <a:pt x="54970" y="19090"/>
                    </a:cubicBezTo>
                    <a:close/>
                    <a:moveTo>
                      <a:pt x="77699" y="13268"/>
                    </a:moveTo>
                    <a:cubicBezTo>
                      <a:pt x="76921" y="13912"/>
                      <a:pt x="76339" y="14911"/>
                      <a:pt x="76247" y="16228"/>
                    </a:cubicBezTo>
                    <a:cubicBezTo>
                      <a:pt x="77448" y="20095"/>
                      <a:pt x="83020" y="18300"/>
                      <a:pt x="82444" y="14659"/>
                    </a:cubicBezTo>
                    <a:cubicBezTo>
                      <a:pt x="82052" y="12159"/>
                      <a:pt x="79404" y="11846"/>
                      <a:pt x="77699" y="13268"/>
                    </a:cubicBezTo>
                    <a:close/>
                  </a:path>
                </a:pathLst>
              </a:custGeom>
              <a:solidFill>
                <a:srgbClr val="DEBC9A"/>
              </a:solidFill>
              <a:ln w="612" cap="flat">
                <a:noFill/>
                <a:prstDash val="solid"/>
                <a:miter/>
              </a:ln>
            </p:spPr>
            <p:txBody>
              <a:bodyPr/>
              <a:lstStyle/>
              <a:p>
                <a:endParaRPr lang="en-US"/>
              </a:p>
            </p:txBody>
          </p:sp>
          <p:sp>
            <p:nvSpPr>
              <p:cNvPr id="1090" name="Freeform 861">
                <a:extLst>
                  <a:ext uri="{FF2B5EF4-FFF2-40B4-BE49-F238E27FC236}">
                    <a16:creationId xmlns:a16="http://schemas.microsoft.com/office/drawing/2014/main" id="{E637092E-F7C1-D3EE-F677-5EDE075DC768}"/>
                  </a:ext>
                </a:extLst>
              </p:cNvPr>
              <p:cNvSpPr/>
              <p:nvPr/>
            </p:nvSpPr>
            <p:spPr>
              <a:xfrm>
                <a:off x="6495573" y="2058432"/>
                <a:ext cx="260863" cy="85478"/>
              </a:xfrm>
              <a:custGeom>
                <a:avLst/>
                <a:gdLst>
                  <a:gd name="csX0" fmla="*/ 1207 w 82489"/>
                  <a:gd name="csY0" fmla="*/ 4315 h 27029"/>
                  <a:gd name="csX1" fmla="*/ 1704 w 82489"/>
                  <a:gd name="csY1" fmla="*/ 9511 h 27029"/>
                  <a:gd name="csX2" fmla="*/ 4309 w 82489"/>
                  <a:gd name="csY2" fmla="*/ 3671 h 27029"/>
                  <a:gd name="csX3" fmla="*/ 1207 w 82489"/>
                  <a:gd name="csY3" fmla="*/ 4315 h 27029"/>
                  <a:gd name="csX4" fmla="*/ 13682 w 82489"/>
                  <a:gd name="csY4" fmla="*/ 466 h 27029"/>
                  <a:gd name="csX5" fmla="*/ 17795 w 82489"/>
                  <a:gd name="csY5" fmla="*/ 3034 h 27029"/>
                  <a:gd name="csX6" fmla="*/ 13682 w 82489"/>
                  <a:gd name="csY6" fmla="*/ 466 h 27029"/>
                  <a:gd name="csX7" fmla="*/ 14368 w 82489"/>
                  <a:gd name="csY7" fmla="*/ 9150 h 27029"/>
                  <a:gd name="csX8" fmla="*/ 15901 w 82489"/>
                  <a:gd name="csY8" fmla="*/ 15321 h 27029"/>
                  <a:gd name="csX9" fmla="*/ 15423 w 82489"/>
                  <a:gd name="csY9" fmla="*/ 8464 h 27029"/>
                  <a:gd name="csX10" fmla="*/ 14362 w 82489"/>
                  <a:gd name="csY10" fmla="*/ 9150 h 27029"/>
                  <a:gd name="csX11" fmla="*/ 28639 w 82489"/>
                  <a:gd name="csY11" fmla="*/ 7170 h 27029"/>
                  <a:gd name="csX12" fmla="*/ 27186 w 82489"/>
                  <a:gd name="csY12" fmla="*/ 10137 h 27029"/>
                  <a:gd name="csX13" fmla="*/ 33383 w 82489"/>
                  <a:gd name="csY13" fmla="*/ 8562 h 27029"/>
                  <a:gd name="csX14" fmla="*/ 28639 w 82489"/>
                  <a:gd name="csY14" fmla="*/ 7170 h 27029"/>
                  <a:gd name="csX15" fmla="*/ 21295 w 82489"/>
                  <a:gd name="csY15" fmla="*/ 19997 h 27029"/>
                  <a:gd name="csX16" fmla="*/ 21209 w 82489"/>
                  <a:gd name="csY16" fmla="*/ 20077 h 27029"/>
                  <a:gd name="csX17" fmla="*/ 25316 w 82489"/>
                  <a:gd name="csY17" fmla="*/ 22638 h 27029"/>
                  <a:gd name="csX18" fmla="*/ 21295 w 82489"/>
                  <a:gd name="csY18" fmla="*/ 19997 h 27029"/>
                  <a:gd name="csX19" fmla="*/ 26873 w 82489"/>
                  <a:gd name="csY19" fmla="*/ 18079 h 27029"/>
                  <a:gd name="csX20" fmla="*/ 28406 w 82489"/>
                  <a:gd name="csY20" fmla="*/ 24250 h 27029"/>
                  <a:gd name="csX21" fmla="*/ 27934 w 82489"/>
                  <a:gd name="csY21" fmla="*/ 17393 h 27029"/>
                  <a:gd name="csX22" fmla="*/ 26873 w 82489"/>
                  <a:gd name="csY22" fmla="*/ 18079 h 27029"/>
                  <a:gd name="csX23" fmla="*/ 52974 w 82489"/>
                  <a:gd name="csY23" fmla="*/ 7967 h 27029"/>
                  <a:gd name="csX24" fmla="*/ 52227 w 82489"/>
                  <a:gd name="csY24" fmla="*/ 9107 h 27029"/>
                  <a:gd name="csX25" fmla="*/ 64045 w 82489"/>
                  <a:gd name="csY25" fmla="*/ 12049 h 27029"/>
                  <a:gd name="csX26" fmla="*/ 52974 w 82489"/>
                  <a:gd name="csY26" fmla="*/ 7973 h 27029"/>
                  <a:gd name="csX27" fmla="*/ 42290 w 82489"/>
                  <a:gd name="csY27" fmla="*/ 18630 h 27029"/>
                  <a:gd name="csX28" fmla="*/ 40831 w 82489"/>
                  <a:gd name="csY28" fmla="*/ 21597 h 27029"/>
                  <a:gd name="csX29" fmla="*/ 47035 w 82489"/>
                  <a:gd name="csY29" fmla="*/ 20022 h 27029"/>
                  <a:gd name="csX30" fmla="*/ 42290 w 82489"/>
                  <a:gd name="csY30" fmla="*/ 18630 h 27029"/>
                  <a:gd name="csX31" fmla="*/ 48592 w 82489"/>
                  <a:gd name="csY31" fmla="*/ 20751 h 27029"/>
                  <a:gd name="csX32" fmla="*/ 50124 w 82489"/>
                  <a:gd name="csY32" fmla="*/ 26922 h 27029"/>
                  <a:gd name="csX33" fmla="*/ 49652 w 82489"/>
                  <a:gd name="csY33" fmla="*/ 20071 h 27029"/>
                  <a:gd name="csX34" fmla="*/ 48592 w 82489"/>
                  <a:gd name="csY34" fmla="*/ 20751 h 27029"/>
                  <a:gd name="csX35" fmla="*/ 54967 w 82489"/>
                  <a:gd name="csY35" fmla="*/ 19090 h 27029"/>
                  <a:gd name="csX36" fmla="*/ 54887 w 82489"/>
                  <a:gd name="csY36" fmla="*/ 19164 h 27029"/>
                  <a:gd name="csX37" fmla="*/ 58994 w 82489"/>
                  <a:gd name="csY37" fmla="*/ 21731 h 27029"/>
                  <a:gd name="csX38" fmla="*/ 54961 w 82489"/>
                  <a:gd name="csY38" fmla="*/ 19090 h 27029"/>
                  <a:gd name="csX39" fmla="*/ 77703 w 82489"/>
                  <a:gd name="csY39" fmla="*/ 13268 h 27029"/>
                  <a:gd name="csX40" fmla="*/ 76250 w 82489"/>
                  <a:gd name="csY40" fmla="*/ 16228 h 27029"/>
                  <a:gd name="csX41" fmla="*/ 82447 w 82489"/>
                  <a:gd name="csY41" fmla="*/ 14659 h 27029"/>
                  <a:gd name="csX42" fmla="*/ 77703 w 82489"/>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9" h="27029">
                    <a:moveTo>
                      <a:pt x="1207" y="4315"/>
                    </a:moveTo>
                    <a:cubicBezTo>
                      <a:pt x="-307" y="5657"/>
                      <a:pt x="-662" y="8304"/>
                      <a:pt x="1704" y="9511"/>
                    </a:cubicBezTo>
                    <a:cubicBezTo>
                      <a:pt x="5903" y="9940"/>
                      <a:pt x="7803" y="4854"/>
                      <a:pt x="4309" y="3671"/>
                    </a:cubicBezTo>
                    <a:cubicBezTo>
                      <a:pt x="3108" y="3261"/>
                      <a:pt x="1998" y="3610"/>
                      <a:pt x="1207" y="4315"/>
                    </a:cubicBezTo>
                    <a:close/>
                    <a:moveTo>
                      <a:pt x="13682" y="466"/>
                    </a:moveTo>
                    <a:cubicBezTo>
                      <a:pt x="12548" y="3487"/>
                      <a:pt x="16520" y="4027"/>
                      <a:pt x="17795" y="3034"/>
                    </a:cubicBezTo>
                    <a:cubicBezTo>
                      <a:pt x="19070" y="2041"/>
                      <a:pt x="15423" y="-1195"/>
                      <a:pt x="13682" y="466"/>
                    </a:cubicBezTo>
                    <a:close/>
                    <a:moveTo>
                      <a:pt x="14368" y="9150"/>
                    </a:moveTo>
                    <a:cubicBezTo>
                      <a:pt x="12272" y="10988"/>
                      <a:pt x="12836" y="14328"/>
                      <a:pt x="15901" y="15321"/>
                    </a:cubicBezTo>
                    <a:cubicBezTo>
                      <a:pt x="19401" y="16455"/>
                      <a:pt x="17770" y="8157"/>
                      <a:pt x="15423" y="8464"/>
                    </a:cubicBezTo>
                    <a:cubicBezTo>
                      <a:pt x="15018" y="8653"/>
                      <a:pt x="14662" y="8886"/>
                      <a:pt x="14362" y="9150"/>
                    </a:cubicBezTo>
                    <a:close/>
                    <a:moveTo>
                      <a:pt x="28639" y="7170"/>
                    </a:moveTo>
                    <a:cubicBezTo>
                      <a:pt x="27860" y="7814"/>
                      <a:pt x="27278" y="8819"/>
                      <a:pt x="27186" y="10137"/>
                    </a:cubicBezTo>
                    <a:cubicBezTo>
                      <a:pt x="28387" y="14004"/>
                      <a:pt x="33959" y="12202"/>
                      <a:pt x="33383" y="8562"/>
                    </a:cubicBezTo>
                    <a:cubicBezTo>
                      <a:pt x="32991" y="6061"/>
                      <a:pt x="30343" y="5749"/>
                      <a:pt x="28639" y="7170"/>
                    </a:cubicBezTo>
                    <a:close/>
                    <a:moveTo>
                      <a:pt x="21295" y="19997"/>
                    </a:moveTo>
                    <a:cubicBezTo>
                      <a:pt x="21295" y="19997"/>
                      <a:pt x="21240" y="20046"/>
                      <a:pt x="21209" y="20077"/>
                    </a:cubicBezTo>
                    <a:cubicBezTo>
                      <a:pt x="20069" y="23098"/>
                      <a:pt x="24041" y="23631"/>
                      <a:pt x="25316" y="22638"/>
                    </a:cubicBezTo>
                    <a:cubicBezTo>
                      <a:pt x="26573" y="21658"/>
                      <a:pt x="23061" y="18514"/>
                      <a:pt x="21295" y="19997"/>
                    </a:cubicBezTo>
                    <a:close/>
                    <a:moveTo>
                      <a:pt x="26873" y="18079"/>
                    </a:moveTo>
                    <a:cubicBezTo>
                      <a:pt x="24777" y="19917"/>
                      <a:pt x="25347" y="23257"/>
                      <a:pt x="28406" y="24250"/>
                    </a:cubicBezTo>
                    <a:cubicBezTo>
                      <a:pt x="31906" y="25390"/>
                      <a:pt x="30275" y="17086"/>
                      <a:pt x="27934" y="17393"/>
                    </a:cubicBezTo>
                    <a:cubicBezTo>
                      <a:pt x="27529" y="17583"/>
                      <a:pt x="27174" y="17822"/>
                      <a:pt x="26873" y="18079"/>
                    </a:cubicBezTo>
                    <a:close/>
                    <a:moveTo>
                      <a:pt x="52974" y="7967"/>
                    </a:moveTo>
                    <a:cubicBezTo>
                      <a:pt x="52625" y="8286"/>
                      <a:pt x="52368" y="8666"/>
                      <a:pt x="52227" y="9107"/>
                    </a:cubicBezTo>
                    <a:cubicBezTo>
                      <a:pt x="54317" y="12674"/>
                      <a:pt x="63475" y="17907"/>
                      <a:pt x="64045" y="12049"/>
                    </a:cubicBezTo>
                    <a:cubicBezTo>
                      <a:pt x="64554" y="6827"/>
                      <a:pt x="55807" y="5393"/>
                      <a:pt x="52974" y="7973"/>
                    </a:cubicBezTo>
                    <a:close/>
                    <a:moveTo>
                      <a:pt x="42290" y="18630"/>
                    </a:moveTo>
                    <a:cubicBezTo>
                      <a:pt x="41512" y="19274"/>
                      <a:pt x="40929" y="20279"/>
                      <a:pt x="40831" y="21597"/>
                    </a:cubicBezTo>
                    <a:cubicBezTo>
                      <a:pt x="42033" y="25464"/>
                      <a:pt x="47605" y="23662"/>
                      <a:pt x="47035" y="20022"/>
                    </a:cubicBezTo>
                    <a:cubicBezTo>
                      <a:pt x="46636" y="17521"/>
                      <a:pt x="44000" y="17209"/>
                      <a:pt x="42290" y="18630"/>
                    </a:cubicBezTo>
                    <a:close/>
                    <a:moveTo>
                      <a:pt x="48592" y="20751"/>
                    </a:moveTo>
                    <a:cubicBezTo>
                      <a:pt x="46495" y="22589"/>
                      <a:pt x="47059" y="25929"/>
                      <a:pt x="50124" y="26922"/>
                    </a:cubicBezTo>
                    <a:cubicBezTo>
                      <a:pt x="53624" y="28062"/>
                      <a:pt x="51994"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1"/>
                      <a:pt x="54961" y="19090"/>
                    </a:cubicBezTo>
                    <a:close/>
                    <a:moveTo>
                      <a:pt x="77703" y="13268"/>
                    </a:moveTo>
                    <a:cubicBezTo>
                      <a:pt x="76924" y="13912"/>
                      <a:pt x="76342" y="14911"/>
                      <a:pt x="76250" y="16228"/>
                    </a:cubicBezTo>
                    <a:cubicBezTo>
                      <a:pt x="77451" y="20095"/>
                      <a:pt x="83029" y="18300"/>
                      <a:pt x="82447" y="14659"/>
                    </a:cubicBezTo>
                    <a:cubicBezTo>
                      <a:pt x="82055" y="12159"/>
                      <a:pt x="79413" y="11846"/>
                      <a:pt x="77703" y="13268"/>
                    </a:cubicBezTo>
                    <a:close/>
                  </a:path>
                </a:pathLst>
              </a:custGeom>
              <a:solidFill>
                <a:srgbClr val="DEBC9A"/>
              </a:solidFill>
              <a:ln w="612" cap="flat">
                <a:noFill/>
                <a:prstDash val="solid"/>
                <a:miter/>
              </a:ln>
            </p:spPr>
            <p:txBody>
              <a:bodyPr/>
              <a:lstStyle/>
              <a:p>
                <a:endParaRPr lang="en-US"/>
              </a:p>
            </p:txBody>
          </p:sp>
          <p:sp>
            <p:nvSpPr>
              <p:cNvPr id="1091" name="Freeform 862">
                <a:extLst>
                  <a:ext uri="{FF2B5EF4-FFF2-40B4-BE49-F238E27FC236}">
                    <a16:creationId xmlns:a16="http://schemas.microsoft.com/office/drawing/2014/main" id="{F0E9EF7F-B21F-F14A-676D-542E0035FC66}"/>
                  </a:ext>
                </a:extLst>
              </p:cNvPr>
              <p:cNvSpPr/>
              <p:nvPr/>
            </p:nvSpPr>
            <p:spPr>
              <a:xfrm>
                <a:off x="5919687" y="1988434"/>
                <a:ext cx="260838" cy="85472"/>
              </a:xfrm>
              <a:custGeom>
                <a:avLst/>
                <a:gdLst>
                  <a:gd name="csX0" fmla="*/ 1207 w 82482"/>
                  <a:gd name="csY0" fmla="*/ 4315 h 27028"/>
                  <a:gd name="csX1" fmla="*/ 1704 w 82482"/>
                  <a:gd name="csY1" fmla="*/ 9511 h 27028"/>
                  <a:gd name="csX2" fmla="*/ 4309 w 82482"/>
                  <a:gd name="csY2" fmla="*/ 3671 h 27028"/>
                  <a:gd name="csX3" fmla="*/ 1207 w 82482"/>
                  <a:gd name="csY3" fmla="*/ 4315 h 27028"/>
                  <a:gd name="csX4" fmla="*/ 13676 w 82482"/>
                  <a:gd name="csY4" fmla="*/ 466 h 27028"/>
                  <a:gd name="csX5" fmla="*/ 17789 w 82482"/>
                  <a:gd name="csY5" fmla="*/ 3034 h 27028"/>
                  <a:gd name="csX6" fmla="*/ 13676 w 82482"/>
                  <a:gd name="csY6" fmla="*/ 466 h 27028"/>
                  <a:gd name="csX7" fmla="*/ 14362 w 82482"/>
                  <a:gd name="csY7" fmla="*/ 9150 h 27028"/>
                  <a:gd name="csX8" fmla="*/ 15895 w 82482"/>
                  <a:gd name="csY8" fmla="*/ 15321 h 27028"/>
                  <a:gd name="csX9" fmla="*/ 15423 w 82482"/>
                  <a:gd name="csY9" fmla="*/ 8464 h 27028"/>
                  <a:gd name="csX10" fmla="*/ 14362 w 82482"/>
                  <a:gd name="csY10" fmla="*/ 9150 h 27028"/>
                  <a:gd name="csX11" fmla="*/ 28633 w 82482"/>
                  <a:gd name="csY11" fmla="*/ 7170 h 27028"/>
                  <a:gd name="csX12" fmla="*/ 27180 w 82482"/>
                  <a:gd name="csY12" fmla="*/ 10130 h 27028"/>
                  <a:gd name="csX13" fmla="*/ 33377 w 82482"/>
                  <a:gd name="csY13" fmla="*/ 8555 h 27028"/>
                  <a:gd name="csX14" fmla="*/ 28633 w 82482"/>
                  <a:gd name="csY14" fmla="*/ 7164 h 27028"/>
                  <a:gd name="csX15" fmla="*/ 21295 w 82482"/>
                  <a:gd name="csY15" fmla="*/ 19997 h 27028"/>
                  <a:gd name="csX16" fmla="*/ 21209 w 82482"/>
                  <a:gd name="csY16" fmla="*/ 20071 h 27028"/>
                  <a:gd name="csX17" fmla="*/ 25316 w 82482"/>
                  <a:gd name="csY17" fmla="*/ 22632 h 27028"/>
                  <a:gd name="csX18" fmla="*/ 21289 w 82482"/>
                  <a:gd name="csY18" fmla="*/ 19991 h 27028"/>
                  <a:gd name="csX19" fmla="*/ 26873 w 82482"/>
                  <a:gd name="csY19" fmla="*/ 18079 h 27028"/>
                  <a:gd name="csX20" fmla="*/ 28406 w 82482"/>
                  <a:gd name="csY20" fmla="*/ 24250 h 27028"/>
                  <a:gd name="csX21" fmla="*/ 27934 w 82482"/>
                  <a:gd name="csY21" fmla="*/ 17393 h 27028"/>
                  <a:gd name="csX22" fmla="*/ 26873 w 82482"/>
                  <a:gd name="csY22" fmla="*/ 18079 h 27028"/>
                  <a:gd name="csX23" fmla="*/ 52968 w 82482"/>
                  <a:gd name="csY23" fmla="*/ 7967 h 27028"/>
                  <a:gd name="csX24" fmla="*/ 52221 w 82482"/>
                  <a:gd name="csY24" fmla="*/ 9101 h 27028"/>
                  <a:gd name="csX25" fmla="*/ 64039 w 82482"/>
                  <a:gd name="csY25" fmla="*/ 12042 h 27028"/>
                  <a:gd name="csX26" fmla="*/ 52968 w 82482"/>
                  <a:gd name="csY26" fmla="*/ 7967 h 27028"/>
                  <a:gd name="csX27" fmla="*/ 42284 w 82482"/>
                  <a:gd name="csY27" fmla="*/ 18624 h 27028"/>
                  <a:gd name="csX28" fmla="*/ 40831 w 82482"/>
                  <a:gd name="csY28" fmla="*/ 21590 h 27028"/>
                  <a:gd name="csX29" fmla="*/ 47028 w 82482"/>
                  <a:gd name="csY29" fmla="*/ 20015 h 27028"/>
                  <a:gd name="csX30" fmla="*/ 42284 w 82482"/>
                  <a:gd name="csY30" fmla="*/ 18624 h 27028"/>
                  <a:gd name="csX31" fmla="*/ 48592 w 82482"/>
                  <a:gd name="csY31" fmla="*/ 20751 h 27028"/>
                  <a:gd name="csX32" fmla="*/ 50124 w 82482"/>
                  <a:gd name="csY32" fmla="*/ 26922 h 27028"/>
                  <a:gd name="csX33" fmla="*/ 49652 w 82482"/>
                  <a:gd name="csY33" fmla="*/ 20071 h 27028"/>
                  <a:gd name="csX34" fmla="*/ 48592 w 82482"/>
                  <a:gd name="csY34" fmla="*/ 20751 h 27028"/>
                  <a:gd name="csX35" fmla="*/ 54967 w 82482"/>
                  <a:gd name="csY35" fmla="*/ 19090 h 27028"/>
                  <a:gd name="csX36" fmla="*/ 54887 w 82482"/>
                  <a:gd name="csY36" fmla="*/ 19164 h 27028"/>
                  <a:gd name="csX37" fmla="*/ 58994 w 82482"/>
                  <a:gd name="csY37" fmla="*/ 21731 h 27028"/>
                  <a:gd name="csX38" fmla="*/ 54961 w 82482"/>
                  <a:gd name="csY38" fmla="*/ 19090 h 27028"/>
                  <a:gd name="csX39" fmla="*/ 77696 w 82482"/>
                  <a:gd name="csY39" fmla="*/ 13268 h 27028"/>
                  <a:gd name="csX40" fmla="*/ 76238 w 82482"/>
                  <a:gd name="csY40" fmla="*/ 16228 h 27028"/>
                  <a:gd name="csX41" fmla="*/ 82441 w 82482"/>
                  <a:gd name="csY41" fmla="*/ 14659 h 27028"/>
                  <a:gd name="csX42" fmla="*/ 77696 w 82482"/>
                  <a:gd name="csY42" fmla="*/ 13268 h 27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2" h="27028">
                    <a:moveTo>
                      <a:pt x="1207" y="4315"/>
                    </a:moveTo>
                    <a:cubicBezTo>
                      <a:pt x="-307" y="5657"/>
                      <a:pt x="-662" y="8304"/>
                      <a:pt x="1704" y="9511"/>
                    </a:cubicBezTo>
                    <a:cubicBezTo>
                      <a:pt x="5903" y="9940"/>
                      <a:pt x="7803" y="4854"/>
                      <a:pt x="4309" y="3671"/>
                    </a:cubicBezTo>
                    <a:cubicBezTo>
                      <a:pt x="3108" y="3267"/>
                      <a:pt x="1998" y="3616"/>
                      <a:pt x="1207" y="4315"/>
                    </a:cubicBezTo>
                    <a:close/>
                    <a:moveTo>
                      <a:pt x="13676" y="466"/>
                    </a:moveTo>
                    <a:cubicBezTo>
                      <a:pt x="12535" y="3487"/>
                      <a:pt x="16514" y="4027"/>
                      <a:pt x="17789" y="3034"/>
                    </a:cubicBezTo>
                    <a:cubicBezTo>
                      <a:pt x="19064" y="2041"/>
                      <a:pt x="15417" y="-1195"/>
                      <a:pt x="13676" y="466"/>
                    </a:cubicBezTo>
                    <a:close/>
                    <a:moveTo>
                      <a:pt x="14362" y="9150"/>
                    </a:moveTo>
                    <a:cubicBezTo>
                      <a:pt x="12266" y="10988"/>
                      <a:pt x="12830" y="14328"/>
                      <a:pt x="15895" y="15321"/>
                    </a:cubicBezTo>
                    <a:cubicBezTo>
                      <a:pt x="19395" y="16455"/>
                      <a:pt x="17764" y="8157"/>
                      <a:pt x="15423" y="8464"/>
                    </a:cubicBezTo>
                    <a:cubicBezTo>
                      <a:pt x="15012" y="8653"/>
                      <a:pt x="14663" y="8886"/>
                      <a:pt x="14362" y="9150"/>
                    </a:cubicBezTo>
                    <a:close/>
                    <a:moveTo>
                      <a:pt x="28633" y="7170"/>
                    </a:moveTo>
                    <a:cubicBezTo>
                      <a:pt x="27854" y="7814"/>
                      <a:pt x="27272" y="8819"/>
                      <a:pt x="27180" y="10130"/>
                    </a:cubicBezTo>
                    <a:cubicBezTo>
                      <a:pt x="28381" y="13997"/>
                      <a:pt x="33953" y="12196"/>
                      <a:pt x="33377" y="8555"/>
                    </a:cubicBezTo>
                    <a:cubicBezTo>
                      <a:pt x="32985" y="6055"/>
                      <a:pt x="30343" y="5743"/>
                      <a:pt x="28633" y="7164"/>
                    </a:cubicBezTo>
                    <a:close/>
                    <a:moveTo>
                      <a:pt x="21295" y="19997"/>
                    </a:moveTo>
                    <a:cubicBezTo>
                      <a:pt x="21295" y="19997"/>
                      <a:pt x="21240" y="20046"/>
                      <a:pt x="21209" y="20071"/>
                    </a:cubicBezTo>
                    <a:cubicBezTo>
                      <a:pt x="20075" y="23092"/>
                      <a:pt x="24047" y="23631"/>
                      <a:pt x="25316" y="22632"/>
                    </a:cubicBezTo>
                    <a:cubicBezTo>
                      <a:pt x="26573" y="21658"/>
                      <a:pt x="23060" y="18508"/>
                      <a:pt x="21289" y="19991"/>
                    </a:cubicBezTo>
                    <a:close/>
                    <a:moveTo>
                      <a:pt x="26873" y="18079"/>
                    </a:moveTo>
                    <a:cubicBezTo>
                      <a:pt x="24777" y="19917"/>
                      <a:pt x="25341" y="23257"/>
                      <a:pt x="28406" y="24250"/>
                    </a:cubicBezTo>
                    <a:cubicBezTo>
                      <a:pt x="31906" y="25384"/>
                      <a:pt x="30275" y="17086"/>
                      <a:pt x="27934" y="17393"/>
                    </a:cubicBezTo>
                    <a:cubicBezTo>
                      <a:pt x="27529" y="17583"/>
                      <a:pt x="27174" y="17815"/>
                      <a:pt x="26873" y="18079"/>
                    </a:cubicBezTo>
                    <a:close/>
                    <a:moveTo>
                      <a:pt x="52968" y="7967"/>
                    </a:moveTo>
                    <a:cubicBezTo>
                      <a:pt x="52619" y="8286"/>
                      <a:pt x="52362" y="8666"/>
                      <a:pt x="52221" y="9101"/>
                    </a:cubicBezTo>
                    <a:cubicBezTo>
                      <a:pt x="54311" y="12668"/>
                      <a:pt x="63469" y="17901"/>
                      <a:pt x="64039" y="12042"/>
                    </a:cubicBezTo>
                    <a:cubicBezTo>
                      <a:pt x="64548" y="6821"/>
                      <a:pt x="55800" y="5387"/>
                      <a:pt x="52968" y="7967"/>
                    </a:cubicBezTo>
                    <a:close/>
                    <a:moveTo>
                      <a:pt x="42284" y="18624"/>
                    </a:moveTo>
                    <a:cubicBezTo>
                      <a:pt x="41505" y="19268"/>
                      <a:pt x="40923" y="20273"/>
                      <a:pt x="40831" y="21590"/>
                    </a:cubicBezTo>
                    <a:cubicBezTo>
                      <a:pt x="42033" y="25457"/>
                      <a:pt x="47605" y="23656"/>
                      <a:pt x="47028" y="20015"/>
                    </a:cubicBezTo>
                    <a:cubicBezTo>
                      <a:pt x="46630" y="17515"/>
                      <a:pt x="43994" y="17203"/>
                      <a:pt x="42284" y="18624"/>
                    </a:cubicBezTo>
                    <a:close/>
                    <a:moveTo>
                      <a:pt x="48592" y="20751"/>
                    </a:moveTo>
                    <a:cubicBezTo>
                      <a:pt x="46495" y="22589"/>
                      <a:pt x="47059" y="25929"/>
                      <a:pt x="50124" y="26922"/>
                    </a:cubicBezTo>
                    <a:cubicBezTo>
                      <a:pt x="53624" y="28056"/>
                      <a:pt x="51988"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7"/>
                      <a:pt x="54961" y="19090"/>
                    </a:cubicBezTo>
                    <a:close/>
                    <a:moveTo>
                      <a:pt x="77696" y="13268"/>
                    </a:moveTo>
                    <a:cubicBezTo>
                      <a:pt x="76918" y="13912"/>
                      <a:pt x="76336" y="14911"/>
                      <a:pt x="76238" y="16228"/>
                    </a:cubicBezTo>
                    <a:cubicBezTo>
                      <a:pt x="77439" y="20095"/>
                      <a:pt x="83017" y="18300"/>
                      <a:pt x="82441" y="14659"/>
                    </a:cubicBezTo>
                    <a:cubicBezTo>
                      <a:pt x="82043" y="12159"/>
                      <a:pt x="79401" y="11846"/>
                      <a:pt x="77696" y="13268"/>
                    </a:cubicBezTo>
                    <a:close/>
                  </a:path>
                </a:pathLst>
              </a:custGeom>
              <a:solidFill>
                <a:srgbClr val="DEBC9A"/>
              </a:solidFill>
              <a:ln w="612" cap="flat">
                <a:noFill/>
                <a:prstDash val="solid"/>
                <a:miter/>
              </a:ln>
            </p:spPr>
            <p:txBody>
              <a:bodyPr/>
              <a:lstStyle/>
              <a:p>
                <a:endParaRPr lang="en-US"/>
              </a:p>
            </p:txBody>
          </p:sp>
        </p:grpSp>
        <p:sp>
          <p:nvSpPr>
            <p:cNvPr id="1026" name="Freeform 864">
              <a:extLst>
                <a:ext uri="{FF2B5EF4-FFF2-40B4-BE49-F238E27FC236}">
                  <a16:creationId xmlns:a16="http://schemas.microsoft.com/office/drawing/2014/main" id="{17A70C93-BBDB-6921-DFFA-76A30111576F}"/>
                </a:ext>
              </a:extLst>
            </p:cNvPr>
            <p:cNvSpPr/>
            <p:nvPr/>
          </p:nvSpPr>
          <p:spPr>
            <a:xfrm>
              <a:off x="8943219" y="2324619"/>
              <a:ext cx="91638" cy="94715"/>
            </a:xfrm>
            <a:custGeom>
              <a:avLst/>
              <a:gdLst>
                <a:gd name="csX0" fmla="*/ 116890 w 162870"/>
                <a:gd name="csY0" fmla="*/ 8819 h 168338"/>
                <a:gd name="csX1" fmla="*/ 70897 w 162870"/>
                <a:gd name="csY1" fmla="*/ 63643 h 168338"/>
                <a:gd name="csX2" fmla="*/ 84 w 162870"/>
                <a:gd name="csY2" fmla="*/ 167880 h 168338"/>
                <a:gd name="csX3" fmla="*/ 33989 w 162870"/>
                <a:gd name="csY3" fmla="*/ 140983 h 168338"/>
                <a:gd name="csX4" fmla="*/ 91610 w 162870"/>
                <a:gd name="csY4" fmla="*/ 71812 h 168338"/>
                <a:gd name="csX5" fmla="*/ 127875 w 162870"/>
                <a:gd name="csY5" fmla="*/ 41489 h 168338"/>
                <a:gd name="csX6" fmla="*/ 162870 w 162870"/>
                <a:gd name="csY6" fmla="*/ 0 h 168338"/>
                <a:gd name="csX7" fmla="*/ 116896 w 162870"/>
                <a:gd name="csY7" fmla="*/ 8819 h 168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2870" h="168338">
                  <a:moveTo>
                    <a:pt x="116890" y="8819"/>
                  </a:moveTo>
                  <a:cubicBezTo>
                    <a:pt x="116890" y="8819"/>
                    <a:pt x="85511" y="44179"/>
                    <a:pt x="70897" y="63643"/>
                  </a:cubicBezTo>
                  <a:cubicBezTo>
                    <a:pt x="56283" y="83113"/>
                    <a:pt x="-2527" y="164301"/>
                    <a:pt x="84" y="167880"/>
                  </a:cubicBezTo>
                  <a:cubicBezTo>
                    <a:pt x="2690" y="171459"/>
                    <a:pt x="24181" y="153295"/>
                    <a:pt x="33989" y="140983"/>
                  </a:cubicBezTo>
                  <a:cubicBezTo>
                    <a:pt x="43803" y="128671"/>
                    <a:pt x="73557" y="88941"/>
                    <a:pt x="91610" y="71812"/>
                  </a:cubicBezTo>
                  <a:cubicBezTo>
                    <a:pt x="109657" y="54677"/>
                    <a:pt x="127875" y="41489"/>
                    <a:pt x="127875" y="41489"/>
                  </a:cubicBezTo>
                  <a:lnTo>
                    <a:pt x="162870" y="0"/>
                  </a:lnTo>
                  <a:cubicBezTo>
                    <a:pt x="162870" y="0"/>
                    <a:pt x="125239" y="3205"/>
                    <a:pt x="116896" y="8819"/>
                  </a:cubicBezTo>
                  <a:close/>
                </a:path>
              </a:pathLst>
            </a:custGeom>
            <a:solidFill>
              <a:schemeClr val="accent6"/>
            </a:solidFill>
            <a:ln w="3175" cap="flat">
              <a:noFill/>
              <a:prstDash val="solid"/>
              <a:miter/>
            </a:ln>
          </p:spPr>
          <p:txBody>
            <a:bodyPr/>
            <a:lstStyle/>
            <a:p>
              <a:endParaRPr lang="en-US"/>
            </a:p>
          </p:txBody>
        </p:sp>
        <p:grpSp>
          <p:nvGrpSpPr>
            <p:cNvPr id="1027" name="Group 1026">
              <a:extLst>
                <a:ext uri="{FF2B5EF4-FFF2-40B4-BE49-F238E27FC236}">
                  <a16:creationId xmlns:a16="http://schemas.microsoft.com/office/drawing/2014/main" id="{A020D6DD-71DC-6713-1914-DE5BF13B2200}"/>
                </a:ext>
              </a:extLst>
            </p:cNvPr>
            <p:cNvGrpSpPr/>
            <p:nvPr/>
          </p:nvGrpSpPr>
          <p:grpSpPr>
            <a:xfrm>
              <a:off x="9466348" y="2203683"/>
              <a:ext cx="238012" cy="235173"/>
              <a:chOff x="6781511" y="1940267"/>
              <a:chExt cx="1337755" cy="1321795"/>
            </a:xfrm>
          </p:grpSpPr>
          <p:sp>
            <p:nvSpPr>
              <p:cNvPr id="1041" name="Freeform 866">
                <a:extLst>
                  <a:ext uri="{FF2B5EF4-FFF2-40B4-BE49-F238E27FC236}">
                    <a16:creationId xmlns:a16="http://schemas.microsoft.com/office/drawing/2014/main" id="{FFA44B74-E77F-A911-A3C3-1819493AAAEE}"/>
                  </a:ext>
                </a:extLst>
              </p:cNvPr>
              <p:cNvSpPr/>
              <p:nvPr/>
            </p:nvSpPr>
            <p:spPr>
              <a:xfrm>
                <a:off x="7082650" y="2470181"/>
                <a:ext cx="66857" cy="101008"/>
              </a:xfrm>
              <a:custGeom>
                <a:avLst/>
                <a:gdLst>
                  <a:gd name="csX0" fmla="*/ 5530 w 21142"/>
                  <a:gd name="csY0" fmla="*/ 5957 h 31942"/>
                  <a:gd name="csX1" fmla="*/ 15717 w 21142"/>
                  <a:gd name="csY1" fmla="*/ 172 h 31942"/>
                  <a:gd name="csX2" fmla="*/ 17679 w 21142"/>
                  <a:gd name="csY2" fmla="*/ 11031 h 31942"/>
                  <a:gd name="csX3" fmla="*/ 20719 w 21142"/>
                  <a:gd name="csY3" fmla="*/ 28136 h 31942"/>
                  <a:gd name="csX4" fmla="*/ 5523 w 21142"/>
                  <a:gd name="csY4" fmla="*/ 5951 h 31942"/>
                </a:gdLst>
                <a:ahLst/>
                <a:cxnLst>
                  <a:cxn ang="0">
                    <a:pos x="csX0" y="csY0"/>
                  </a:cxn>
                  <a:cxn ang="0">
                    <a:pos x="csX1" y="csY1"/>
                  </a:cxn>
                  <a:cxn ang="0">
                    <a:pos x="csX2" y="csY2"/>
                  </a:cxn>
                  <a:cxn ang="0">
                    <a:pos x="csX3" y="csY3"/>
                  </a:cxn>
                  <a:cxn ang="0">
                    <a:pos x="csX4" y="csY4"/>
                  </a:cxn>
                </a:cxnLst>
                <a:rect l="l" t="t" r="r" b="b"/>
                <a:pathLst>
                  <a:path w="21142" h="31942">
                    <a:moveTo>
                      <a:pt x="5530" y="5957"/>
                    </a:moveTo>
                    <a:cubicBezTo>
                      <a:pt x="6614" y="4689"/>
                      <a:pt x="8650" y="-1060"/>
                      <a:pt x="15717" y="172"/>
                    </a:cubicBezTo>
                    <a:cubicBezTo>
                      <a:pt x="18586" y="674"/>
                      <a:pt x="17520" y="9217"/>
                      <a:pt x="17679" y="11031"/>
                    </a:cubicBezTo>
                    <a:cubicBezTo>
                      <a:pt x="18133" y="16044"/>
                      <a:pt x="22497" y="23374"/>
                      <a:pt x="20719" y="28136"/>
                    </a:cubicBezTo>
                    <a:cubicBezTo>
                      <a:pt x="16827" y="38615"/>
                      <a:pt x="-11806" y="26236"/>
                      <a:pt x="5523" y="5951"/>
                    </a:cubicBezTo>
                    <a:close/>
                  </a:path>
                </a:pathLst>
              </a:custGeom>
              <a:solidFill>
                <a:srgbClr val="DEBC9A"/>
              </a:solidFill>
              <a:ln w="612" cap="flat">
                <a:noFill/>
                <a:prstDash val="solid"/>
                <a:miter/>
              </a:ln>
            </p:spPr>
            <p:txBody>
              <a:bodyPr/>
              <a:lstStyle/>
              <a:p>
                <a:endParaRPr lang="en-US"/>
              </a:p>
            </p:txBody>
          </p:sp>
          <p:sp>
            <p:nvSpPr>
              <p:cNvPr id="1042" name="Freeform 867">
                <a:extLst>
                  <a:ext uri="{FF2B5EF4-FFF2-40B4-BE49-F238E27FC236}">
                    <a16:creationId xmlns:a16="http://schemas.microsoft.com/office/drawing/2014/main" id="{12839375-BC2F-38A2-B657-A1D264B3CCF5}"/>
                  </a:ext>
                </a:extLst>
              </p:cNvPr>
              <p:cNvSpPr/>
              <p:nvPr/>
            </p:nvSpPr>
            <p:spPr>
              <a:xfrm>
                <a:off x="7711176" y="3133633"/>
                <a:ext cx="108294" cy="75802"/>
              </a:xfrm>
              <a:custGeom>
                <a:avLst/>
                <a:gdLst>
                  <a:gd name="csX0" fmla="*/ 26278 w 34245"/>
                  <a:gd name="csY0" fmla="*/ 4906 h 23969"/>
                  <a:gd name="csX1" fmla="*/ 28797 w 34245"/>
                  <a:gd name="csY1" fmla="*/ 23855 h 23969"/>
                  <a:gd name="csX2" fmla="*/ 1090 w 34245"/>
                  <a:gd name="csY2" fmla="*/ 9343 h 23969"/>
                  <a:gd name="csX3" fmla="*/ 9212 w 34245"/>
                  <a:gd name="csY3" fmla="*/ 1149 h 23969"/>
                  <a:gd name="csX4" fmla="*/ 26284 w 34245"/>
                  <a:gd name="csY4" fmla="*/ 4912 h 23969"/>
                </a:gdLst>
                <a:ahLst/>
                <a:cxnLst>
                  <a:cxn ang="0">
                    <a:pos x="csX0" y="csY0"/>
                  </a:cxn>
                  <a:cxn ang="0">
                    <a:pos x="csX1" y="csY1"/>
                  </a:cxn>
                  <a:cxn ang="0">
                    <a:pos x="csX2" y="csY2"/>
                  </a:cxn>
                  <a:cxn ang="0">
                    <a:pos x="csX3" y="csY3"/>
                  </a:cxn>
                  <a:cxn ang="0">
                    <a:pos x="csX4" y="csY4"/>
                  </a:cxn>
                </a:cxnLst>
                <a:rect l="l" t="t" r="r" b="b"/>
                <a:pathLst>
                  <a:path w="34245" h="23969">
                    <a:moveTo>
                      <a:pt x="26278" y="4906"/>
                    </a:moveTo>
                    <a:cubicBezTo>
                      <a:pt x="36312" y="9606"/>
                      <a:pt x="36545" y="22660"/>
                      <a:pt x="28797" y="23855"/>
                    </a:cubicBezTo>
                    <a:cubicBezTo>
                      <a:pt x="21043" y="25056"/>
                      <a:pt x="4639" y="16629"/>
                      <a:pt x="1090" y="9343"/>
                    </a:cubicBezTo>
                    <a:cubicBezTo>
                      <a:pt x="-2459" y="2056"/>
                      <a:pt x="3297" y="-2172"/>
                      <a:pt x="9212" y="1149"/>
                    </a:cubicBezTo>
                    <a:cubicBezTo>
                      <a:pt x="15127" y="4471"/>
                      <a:pt x="21257" y="-2332"/>
                      <a:pt x="26284" y="4912"/>
                    </a:cubicBezTo>
                    <a:close/>
                  </a:path>
                </a:pathLst>
              </a:custGeom>
              <a:solidFill>
                <a:srgbClr val="DEBC9A"/>
              </a:solidFill>
              <a:ln w="612" cap="flat">
                <a:noFill/>
                <a:prstDash val="solid"/>
                <a:miter/>
              </a:ln>
            </p:spPr>
            <p:txBody>
              <a:bodyPr/>
              <a:lstStyle/>
              <a:p>
                <a:endParaRPr lang="en-US"/>
              </a:p>
            </p:txBody>
          </p:sp>
          <p:sp>
            <p:nvSpPr>
              <p:cNvPr id="1043" name="Freeform 868">
                <a:extLst>
                  <a:ext uri="{FF2B5EF4-FFF2-40B4-BE49-F238E27FC236}">
                    <a16:creationId xmlns:a16="http://schemas.microsoft.com/office/drawing/2014/main" id="{DBE8AE25-77D9-3824-630E-9FC3F4BD3C00}"/>
                  </a:ext>
                </a:extLst>
              </p:cNvPr>
              <p:cNvSpPr/>
              <p:nvPr/>
            </p:nvSpPr>
            <p:spPr>
              <a:xfrm>
                <a:off x="7675795" y="2254015"/>
                <a:ext cx="187099" cy="195230"/>
              </a:xfrm>
              <a:custGeom>
                <a:avLst/>
                <a:gdLst>
                  <a:gd name="csX0" fmla="*/ 3254 w 59164"/>
                  <a:gd name="csY0" fmla="*/ 1 h 61735"/>
                  <a:gd name="csX1" fmla="*/ 281 w 59164"/>
                  <a:gd name="csY1" fmla="*/ 4291 h 61735"/>
                  <a:gd name="csX2" fmla="*/ 6043 w 59164"/>
                  <a:gd name="csY2" fmla="*/ 1503 h 61735"/>
                  <a:gd name="csX3" fmla="*/ 3254 w 59164"/>
                  <a:gd name="csY3" fmla="*/ 1 h 61735"/>
                  <a:gd name="csX4" fmla="*/ 15269 w 59164"/>
                  <a:gd name="csY4" fmla="*/ 5088 h 61735"/>
                  <a:gd name="csX5" fmla="*/ 16759 w 59164"/>
                  <a:gd name="csY5" fmla="*/ 9696 h 61735"/>
                  <a:gd name="csX6" fmla="*/ 15269 w 59164"/>
                  <a:gd name="csY6" fmla="*/ 5088 h 61735"/>
                  <a:gd name="csX7" fmla="*/ 10200 w 59164"/>
                  <a:gd name="csY7" fmla="*/ 12172 h 61735"/>
                  <a:gd name="csX8" fmla="*/ 7398 w 59164"/>
                  <a:gd name="csY8" fmla="*/ 17878 h 61735"/>
                  <a:gd name="csX9" fmla="*/ 11456 w 59164"/>
                  <a:gd name="csY9" fmla="*/ 12326 h 61735"/>
                  <a:gd name="csX10" fmla="*/ 10200 w 59164"/>
                  <a:gd name="csY10" fmla="*/ 12166 h 61735"/>
                  <a:gd name="csX11" fmla="*/ 22392 w 59164"/>
                  <a:gd name="csY11" fmla="*/ 19845 h 61735"/>
                  <a:gd name="csX12" fmla="*/ 19370 w 59164"/>
                  <a:gd name="csY12" fmla="*/ 21175 h 61735"/>
                  <a:gd name="csX13" fmla="*/ 25126 w 59164"/>
                  <a:gd name="csY13" fmla="*/ 23963 h 61735"/>
                  <a:gd name="csX14" fmla="*/ 22392 w 59164"/>
                  <a:gd name="csY14" fmla="*/ 19845 h 61735"/>
                  <a:gd name="csX15" fmla="*/ 8514 w 59164"/>
                  <a:gd name="csY15" fmla="*/ 24932 h 61735"/>
                  <a:gd name="csX16" fmla="*/ 8404 w 59164"/>
                  <a:gd name="csY16" fmla="*/ 24932 h 61735"/>
                  <a:gd name="csX17" fmla="*/ 9893 w 59164"/>
                  <a:gd name="csY17" fmla="*/ 29540 h 61735"/>
                  <a:gd name="csX18" fmla="*/ 8514 w 59164"/>
                  <a:gd name="csY18" fmla="*/ 24932 h 61735"/>
                  <a:gd name="csX19" fmla="*/ 14018 w 59164"/>
                  <a:gd name="csY19" fmla="*/ 27058 h 61735"/>
                  <a:gd name="csX20" fmla="*/ 11217 w 59164"/>
                  <a:gd name="csY20" fmla="*/ 32770 h 61735"/>
                  <a:gd name="csX21" fmla="*/ 15275 w 59164"/>
                  <a:gd name="csY21" fmla="*/ 27218 h 61735"/>
                  <a:gd name="csX22" fmla="*/ 14018 w 59164"/>
                  <a:gd name="csY22" fmla="*/ 27058 h 61735"/>
                  <a:gd name="csX23" fmla="*/ 40494 w 59164"/>
                  <a:gd name="csY23" fmla="*/ 36128 h 61735"/>
                  <a:gd name="csX24" fmla="*/ 39188 w 59164"/>
                  <a:gd name="csY24" fmla="*/ 36514 h 61735"/>
                  <a:gd name="csX25" fmla="*/ 46335 w 59164"/>
                  <a:gd name="csY25" fmla="*/ 46375 h 61735"/>
                  <a:gd name="csX26" fmla="*/ 40494 w 59164"/>
                  <a:gd name="csY26" fmla="*/ 36128 h 61735"/>
                  <a:gd name="csX27" fmla="*/ 25451 w 59164"/>
                  <a:gd name="csY27" fmla="*/ 37403 h 61735"/>
                  <a:gd name="csX28" fmla="*/ 22429 w 59164"/>
                  <a:gd name="csY28" fmla="*/ 38733 h 61735"/>
                  <a:gd name="csX29" fmla="*/ 28185 w 59164"/>
                  <a:gd name="csY29" fmla="*/ 41521 h 61735"/>
                  <a:gd name="csX30" fmla="*/ 25457 w 59164"/>
                  <a:gd name="csY30" fmla="*/ 37403 h 61735"/>
                  <a:gd name="csX31" fmla="*/ 28908 w 59164"/>
                  <a:gd name="csY31" fmla="*/ 43090 h 61735"/>
                  <a:gd name="csX32" fmla="*/ 26107 w 59164"/>
                  <a:gd name="csY32" fmla="*/ 48802 h 61735"/>
                  <a:gd name="csX33" fmla="*/ 30159 w 59164"/>
                  <a:gd name="csY33" fmla="*/ 43255 h 61735"/>
                  <a:gd name="csX34" fmla="*/ 28908 w 59164"/>
                  <a:gd name="csY34" fmla="*/ 43096 h 61735"/>
                  <a:gd name="csX35" fmla="*/ 34854 w 59164"/>
                  <a:gd name="csY35" fmla="*/ 45927 h 61735"/>
                  <a:gd name="csX36" fmla="*/ 34744 w 59164"/>
                  <a:gd name="csY36" fmla="*/ 45927 h 61735"/>
                  <a:gd name="csX37" fmla="*/ 36233 w 59164"/>
                  <a:gd name="csY37" fmla="*/ 50536 h 61735"/>
                  <a:gd name="csX38" fmla="*/ 34854 w 59164"/>
                  <a:gd name="csY38" fmla="*/ 45921 h 61735"/>
                  <a:gd name="csX39" fmla="*/ 55990 w 59164"/>
                  <a:gd name="csY39" fmla="*/ 56107 h 61735"/>
                  <a:gd name="csX40" fmla="*/ 52968 w 59164"/>
                  <a:gd name="csY40" fmla="*/ 57436 h 61735"/>
                  <a:gd name="csX41" fmla="*/ 58724 w 59164"/>
                  <a:gd name="csY41" fmla="*/ 60231 h 61735"/>
                  <a:gd name="csX42" fmla="*/ 55990 w 59164"/>
                  <a:gd name="csY42" fmla="*/ 56113 h 61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9164" h="61735">
                    <a:moveTo>
                      <a:pt x="3254" y="1"/>
                    </a:moveTo>
                    <a:cubicBezTo>
                      <a:pt x="1232" y="57"/>
                      <a:pt x="-748" y="1846"/>
                      <a:pt x="281" y="4291"/>
                    </a:cubicBezTo>
                    <a:cubicBezTo>
                      <a:pt x="3218" y="7325"/>
                      <a:pt x="7944" y="4659"/>
                      <a:pt x="6043" y="1503"/>
                    </a:cubicBezTo>
                    <a:cubicBezTo>
                      <a:pt x="5388" y="418"/>
                      <a:pt x="4315" y="-29"/>
                      <a:pt x="3254" y="1"/>
                    </a:cubicBezTo>
                    <a:close/>
                    <a:moveTo>
                      <a:pt x="15269" y="5088"/>
                    </a:moveTo>
                    <a:cubicBezTo>
                      <a:pt x="12455" y="6663"/>
                      <a:pt x="15146" y="9641"/>
                      <a:pt x="16759" y="9696"/>
                    </a:cubicBezTo>
                    <a:cubicBezTo>
                      <a:pt x="18371" y="9758"/>
                      <a:pt x="17672" y="4935"/>
                      <a:pt x="15269" y="5088"/>
                    </a:cubicBezTo>
                    <a:close/>
                    <a:moveTo>
                      <a:pt x="10200" y="12172"/>
                    </a:moveTo>
                    <a:cubicBezTo>
                      <a:pt x="7410" y="12228"/>
                      <a:pt x="5694" y="15151"/>
                      <a:pt x="7398" y="17878"/>
                    </a:cubicBezTo>
                    <a:cubicBezTo>
                      <a:pt x="9341" y="21003"/>
                      <a:pt x="13442" y="13600"/>
                      <a:pt x="11456" y="12326"/>
                    </a:cubicBezTo>
                    <a:cubicBezTo>
                      <a:pt x="11021" y="12209"/>
                      <a:pt x="10598" y="12160"/>
                      <a:pt x="10200" y="12166"/>
                    </a:cubicBezTo>
                    <a:close/>
                    <a:moveTo>
                      <a:pt x="22392" y="19845"/>
                    </a:moveTo>
                    <a:cubicBezTo>
                      <a:pt x="21381" y="19839"/>
                      <a:pt x="20289" y="20231"/>
                      <a:pt x="19370" y="21175"/>
                    </a:cubicBezTo>
                    <a:cubicBezTo>
                      <a:pt x="17795" y="24907"/>
                      <a:pt x="23219" y="27119"/>
                      <a:pt x="25126" y="23963"/>
                    </a:cubicBezTo>
                    <a:cubicBezTo>
                      <a:pt x="26432" y="21794"/>
                      <a:pt x="24611" y="19857"/>
                      <a:pt x="22392" y="19845"/>
                    </a:cubicBezTo>
                    <a:close/>
                    <a:moveTo>
                      <a:pt x="8514" y="24932"/>
                    </a:moveTo>
                    <a:cubicBezTo>
                      <a:pt x="8477" y="24932"/>
                      <a:pt x="8440" y="24932"/>
                      <a:pt x="8404" y="24932"/>
                    </a:cubicBezTo>
                    <a:cubicBezTo>
                      <a:pt x="5590" y="26507"/>
                      <a:pt x="8281" y="29479"/>
                      <a:pt x="9893" y="29540"/>
                    </a:cubicBezTo>
                    <a:cubicBezTo>
                      <a:pt x="11481" y="29601"/>
                      <a:pt x="10825" y="24932"/>
                      <a:pt x="8514" y="24932"/>
                    </a:cubicBezTo>
                    <a:close/>
                    <a:moveTo>
                      <a:pt x="14018" y="27058"/>
                    </a:moveTo>
                    <a:cubicBezTo>
                      <a:pt x="11229" y="27113"/>
                      <a:pt x="9513" y="30037"/>
                      <a:pt x="11217" y="32770"/>
                    </a:cubicBezTo>
                    <a:cubicBezTo>
                      <a:pt x="13160" y="35895"/>
                      <a:pt x="17261" y="28492"/>
                      <a:pt x="15275" y="27218"/>
                    </a:cubicBezTo>
                    <a:cubicBezTo>
                      <a:pt x="14840" y="27101"/>
                      <a:pt x="14417" y="27052"/>
                      <a:pt x="14018" y="27058"/>
                    </a:cubicBezTo>
                    <a:close/>
                    <a:moveTo>
                      <a:pt x="40494" y="36128"/>
                    </a:moveTo>
                    <a:cubicBezTo>
                      <a:pt x="40022" y="36146"/>
                      <a:pt x="39580" y="36275"/>
                      <a:pt x="39188" y="36514"/>
                    </a:cubicBezTo>
                    <a:cubicBezTo>
                      <a:pt x="38483" y="40590"/>
                      <a:pt x="42118" y="50493"/>
                      <a:pt x="46335" y="46375"/>
                    </a:cubicBezTo>
                    <a:cubicBezTo>
                      <a:pt x="50087" y="42710"/>
                      <a:pt x="44325" y="35981"/>
                      <a:pt x="40494" y="36128"/>
                    </a:cubicBezTo>
                    <a:close/>
                    <a:moveTo>
                      <a:pt x="25451" y="37403"/>
                    </a:moveTo>
                    <a:cubicBezTo>
                      <a:pt x="24439" y="37397"/>
                      <a:pt x="23348" y="37789"/>
                      <a:pt x="22429" y="38733"/>
                    </a:cubicBezTo>
                    <a:cubicBezTo>
                      <a:pt x="20853" y="42465"/>
                      <a:pt x="26278" y="44677"/>
                      <a:pt x="28185" y="41521"/>
                    </a:cubicBezTo>
                    <a:cubicBezTo>
                      <a:pt x="29490" y="39352"/>
                      <a:pt x="27676" y="37415"/>
                      <a:pt x="25457" y="37403"/>
                    </a:cubicBezTo>
                    <a:close/>
                    <a:moveTo>
                      <a:pt x="28908" y="43090"/>
                    </a:moveTo>
                    <a:cubicBezTo>
                      <a:pt x="26119" y="43145"/>
                      <a:pt x="24403" y="46068"/>
                      <a:pt x="26107" y="48802"/>
                    </a:cubicBezTo>
                    <a:cubicBezTo>
                      <a:pt x="28050" y="51927"/>
                      <a:pt x="32145" y="44530"/>
                      <a:pt x="30159" y="43255"/>
                    </a:cubicBezTo>
                    <a:cubicBezTo>
                      <a:pt x="29723" y="43139"/>
                      <a:pt x="29306" y="43084"/>
                      <a:pt x="28908" y="43096"/>
                    </a:cubicBezTo>
                    <a:close/>
                    <a:moveTo>
                      <a:pt x="34854" y="45927"/>
                    </a:moveTo>
                    <a:cubicBezTo>
                      <a:pt x="34817" y="45927"/>
                      <a:pt x="34781" y="45927"/>
                      <a:pt x="34744" y="45927"/>
                    </a:cubicBezTo>
                    <a:cubicBezTo>
                      <a:pt x="31930" y="47502"/>
                      <a:pt x="34621" y="50481"/>
                      <a:pt x="36233" y="50536"/>
                    </a:cubicBezTo>
                    <a:cubicBezTo>
                      <a:pt x="37821" y="50597"/>
                      <a:pt x="37165" y="45921"/>
                      <a:pt x="34854" y="45921"/>
                    </a:cubicBezTo>
                    <a:close/>
                    <a:moveTo>
                      <a:pt x="55990" y="56107"/>
                    </a:moveTo>
                    <a:cubicBezTo>
                      <a:pt x="54979" y="56100"/>
                      <a:pt x="53887" y="56487"/>
                      <a:pt x="52968" y="57436"/>
                    </a:cubicBezTo>
                    <a:cubicBezTo>
                      <a:pt x="51393" y="61169"/>
                      <a:pt x="56818" y="63381"/>
                      <a:pt x="58724" y="60231"/>
                    </a:cubicBezTo>
                    <a:cubicBezTo>
                      <a:pt x="60036" y="58061"/>
                      <a:pt x="58209" y="56125"/>
                      <a:pt x="55990" y="56113"/>
                    </a:cubicBezTo>
                    <a:close/>
                  </a:path>
                </a:pathLst>
              </a:custGeom>
              <a:solidFill>
                <a:srgbClr val="DEBC9A"/>
              </a:solidFill>
              <a:ln w="612" cap="flat">
                <a:noFill/>
                <a:prstDash val="solid"/>
                <a:miter/>
              </a:ln>
            </p:spPr>
            <p:txBody>
              <a:bodyPr/>
              <a:lstStyle/>
              <a:p>
                <a:endParaRPr lang="en-US"/>
              </a:p>
            </p:txBody>
          </p:sp>
          <p:sp>
            <p:nvSpPr>
              <p:cNvPr id="1044" name="Freeform 869">
                <a:extLst>
                  <a:ext uri="{FF2B5EF4-FFF2-40B4-BE49-F238E27FC236}">
                    <a16:creationId xmlns:a16="http://schemas.microsoft.com/office/drawing/2014/main" id="{723CD519-C66A-DFC3-27EA-DA485CF2C6E0}"/>
                  </a:ext>
                </a:extLst>
              </p:cNvPr>
              <p:cNvSpPr/>
              <p:nvPr/>
            </p:nvSpPr>
            <p:spPr>
              <a:xfrm>
                <a:off x="7183703" y="1973667"/>
                <a:ext cx="258315" cy="83876"/>
              </a:xfrm>
              <a:custGeom>
                <a:avLst/>
                <a:gdLst>
                  <a:gd name="csX0" fmla="*/ 81137 w 81685"/>
                  <a:gd name="csY0" fmla="*/ 11761 h 26524"/>
                  <a:gd name="csX1" fmla="*/ 79181 w 81685"/>
                  <a:gd name="csY1" fmla="*/ 6919 h 26524"/>
                  <a:gd name="csX2" fmla="*/ 78348 w 81685"/>
                  <a:gd name="csY2" fmla="*/ 13262 h 26524"/>
                  <a:gd name="csX3" fmla="*/ 81137 w 81685"/>
                  <a:gd name="csY3" fmla="*/ 11761 h 26524"/>
                  <a:gd name="csX4" fmla="*/ 70281 w 81685"/>
                  <a:gd name="csY4" fmla="*/ 19004 h 26524"/>
                  <a:gd name="csX5" fmla="*/ 65610 w 81685"/>
                  <a:gd name="csY5" fmla="*/ 17711 h 26524"/>
                  <a:gd name="csX6" fmla="*/ 70281 w 81685"/>
                  <a:gd name="csY6" fmla="*/ 19004 h 26524"/>
                  <a:gd name="csX7" fmla="*/ 67148 w 81685"/>
                  <a:gd name="csY7" fmla="*/ 10872 h 26524"/>
                  <a:gd name="csX8" fmla="*/ 63918 w 81685"/>
                  <a:gd name="csY8" fmla="*/ 5393 h 26524"/>
                  <a:gd name="csX9" fmla="*/ 66327 w 81685"/>
                  <a:gd name="csY9" fmla="*/ 11834 h 26524"/>
                  <a:gd name="csX10" fmla="*/ 67148 w 81685"/>
                  <a:gd name="csY10" fmla="*/ 10872 h 26524"/>
                  <a:gd name="csX11" fmla="*/ 54031 w 81685"/>
                  <a:gd name="csY11" fmla="*/ 16835 h 26524"/>
                  <a:gd name="csX12" fmla="*/ 54576 w 81685"/>
                  <a:gd name="csY12" fmla="*/ 13581 h 26524"/>
                  <a:gd name="csX13" fmla="*/ 49084 w 81685"/>
                  <a:gd name="csY13" fmla="*/ 16853 h 26524"/>
                  <a:gd name="csX14" fmla="*/ 54031 w 81685"/>
                  <a:gd name="csY14" fmla="*/ 16835 h 26524"/>
                  <a:gd name="csX15" fmla="*/ 57414 w 81685"/>
                  <a:gd name="csY15" fmla="*/ 2452 h 26524"/>
                  <a:gd name="csX16" fmla="*/ 57475 w 81685"/>
                  <a:gd name="csY16" fmla="*/ 2354 h 26524"/>
                  <a:gd name="csX17" fmla="*/ 52805 w 81685"/>
                  <a:gd name="csY17" fmla="*/ 1067 h 26524"/>
                  <a:gd name="csX18" fmla="*/ 57414 w 81685"/>
                  <a:gd name="csY18" fmla="*/ 2452 h 26524"/>
                  <a:gd name="csX19" fmla="*/ 52608 w 81685"/>
                  <a:gd name="csY19" fmla="*/ 5877 h 26524"/>
                  <a:gd name="csX20" fmla="*/ 49384 w 81685"/>
                  <a:gd name="csY20" fmla="*/ 399 h 26524"/>
                  <a:gd name="csX21" fmla="*/ 51793 w 81685"/>
                  <a:gd name="csY21" fmla="*/ 6840 h 26524"/>
                  <a:gd name="csX22" fmla="*/ 52614 w 81685"/>
                  <a:gd name="csY22" fmla="*/ 5877 h 26524"/>
                  <a:gd name="csX23" fmla="*/ 30473 w 81685"/>
                  <a:gd name="csY23" fmla="*/ 23000 h 26524"/>
                  <a:gd name="csX24" fmla="*/ 30866 w 81685"/>
                  <a:gd name="csY24" fmla="*/ 21701 h 26524"/>
                  <a:gd name="csX25" fmla="*/ 18698 w 81685"/>
                  <a:gd name="csY25" fmla="*/ 22246 h 26524"/>
                  <a:gd name="csX26" fmla="*/ 30473 w 81685"/>
                  <a:gd name="csY26" fmla="*/ 23000 h 26524"/>
                  <a:gd name="csX27" fmla="*/ 37682 w 81685"/>
                  <a:gd name="csY27" fmla="*/ 9738 h 26524"/>
                  <a:gd name="csX28" fmla="*/ 38228 w 81685"/>
                  <a:gd name="csY28" fmla="*/ 6478 h 26524"/>
                  <a:gd name="csX29" fmla="*/ 32735 w 81685"/>
                  <a:gd name="csY29" fmla="*/ 9751 h 26524"/>
                  <a:gd name="csX30" fmla="*/ 37676 w 81685"/>
                  <a:gd name="csY30" fmla="*/ 9738 h 26524"/>
                  <a:gd name="csX31" fmla="*/ 31031 w 81685"/>
                  <a:gd name="csY31" fmla="*/ 9499 h 26524"/>
                  <a:gd name="csX32" fmla="*/ 27801 w 81685"/>
                  <a:gd name="csY32" fmla="*/ 4021 h 26524"/>
                  <a:gd name="csX33" fmla="*/ 30210 w 81685"/>
                  <a:gd name="csY33" fmla="*/ 10455 h 26524"/>
                  <a:gd name="csX34" fmla="*/ 31031 w 81685"/>
                  <a:gd name="csY34" fmla="*/ 9499 h 26524"/>
                  <a:gd name="csX35" fmla="*/ 25391 w 81685"/>
                  <a:gd name="csY35" fmla="*/ 12907 h 26524"/>
                  <a:gd name="csX36" fmla="*/ 25447 w 81685"/>
                  <a:gd name="csY36" fmla="*/ 12815 h 26524"/>
                  <a:gd name="csX37" fmla="*/ 20776 w 81685"/>
                  <a:gd name="csY37" fmla="*/ 11528 h 26524"/>
                  <a:gd name="csX38" fmla="*/ 25391 w 81685"/>
                  <a:gd name="csY38" fmla="*/ 12907 h 26524"/>
                  <a:gd name="csX39" fmla="*/ 5261 w 81685"/>
                  <a:gd name="csY39" fmla="*/ 24961 h 26524"/>
                  <a:gd name="csX40" fmla="*/ 5813 w 81685"/>
                  <a:gd name="csY40" fmla="*/ 21707 h 26524"/>
                  <a:gd name="csX41" fmla="*/ 314 w 81685"/>
                  <a:gd name="csY41" fmla="*/ 24980 h 26524"/>
                  <a:gd name="csX42" fmla="*/ 5261 w 81685"/>
                  <a:gd name="csY42" fmla="*/ 24961 h 26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1685" h="26524">
                    <a:moveTo>
                      <a:pt x="81137" y="11761"/>
                    </a:moveTo>
                    <a:cubicBezTo>
                      <a:pt x="82204" y="10045"/>
                      <a:pt x="81799" y="7403"/>
                      <a:pt x="79181" y="6919"/>
                    </a:cubicBezTo>
                    <a:cubicBezTo>
                      <a:pt x="75032" y="7710"/>
                      <a:pt x="74664" y="13115"/>
                      <a:pt x="78348" y="13262"/>
                    </a:cubicBezTo>
                    <a:cubicBezTo>
                      <a:pt x="79611" y="13311"/>
                      <a:pt x="80579" y="12662"/>
                      <a:pt x="81137" y="11761"/>
                    </a:cubicBezTo>
                    <a:close/>
                    <a:moveTo>
                      <a:pt x="70281" y="19004"/>
                    </a:moveTo>
                    <a:cubicBezTo>
                      <a:pt x="70514" y="15787"/>
                      <a:pt x="66548" y="16400"/>
                      <a:pt x="65610" y="17711"/>
                    </a:cubicBezTo>
                    <a:cubicBezTo>
                      <a:pt x="64672" y="19029"/>
                      <a:pt x="69085" y="21088"/>
                      <a:pt x="70281" y="19004"/>
                    </a:cubicBezTo>
                    <a:close/>
                    <a:moveTo>
                      <a:pt x="67148" y="10872"/>
                    </a:moveTo>
                    <a:cubicBezTo>
                      <a:pt x="68632" y="8513"/>
                      <a:pt x="67148" y="5473"/>
                      <a:pt x="63918" y="5393"/>
                    </a:cubicBezTo>
                    <a:cubicBezTo>
                      <a:pt x="60240" y="5301"/>
                      <a:pt x="64169" y="12796"/>
                      <a:pt x="66327" y="11834"/>
                    </a:cubicBezTo>
                    <a:cubicBezTo>
                      <a:pt x="66664" y="11534"/>
                      <a:pt x="66940" y="11209"/>
                      <a:pt x="67148" y="10872"/>
                    </a:cubicBezTo>
                    <a:close/>
                    <a:moveTo>
                      <a:pt x="54031" y="16835"/>
                    </a:moveTo>
                    <a:cubicBezTo>
                      <a:pt x="54594" y="15995"/>
                      <a:pt x="54864" y="14868"/>
                      <a:pt x="54576" y="13581"/>
                    </a:cubicBezTo>
                    <a:cubicBezTo>
                      <a:pt x="52326" y="10216"/>
                      <a:pt x="47496" y="13532"/>
                      <a:pt x="49084" y="16853"/>
                    </a:cubicBezTo>
                    <a:cubicBezTo>
                      <a:pt x="50175" y="19139"/>
                      <a:pt x="52798" y="18680"/>
                      <a:pt x="54031" y="16835"/>
                    </a:cubicBezTo>
                    <a:close/>
                    <a:moveTo>
                      <a:pt x="57414" y="2452"/>
                    </a:moveTo>
                    <a:cubicBezTo>
                      <a:pt x="57414" y="2452"/>
                      <a:pt x="57451" y="2390"/>
                      <a:pt x="57475" y="2354"/>
                    </a:cubicBezTo>
                    <a:cubicBezTo>
                      <a:pt x="57708" y="-864"/>
                      <a:pt x="53748" y="-251"/>
                      <a:pt x="52805" y="1067"/>
                    </a:cubicBezTo>
                    <a:cubicBezTo>
                      <a:pt x="51879" y="2360"/>
                      <a:pt x="56139" y="4382"/>
                      <a:pt x="57414" y="2452"/>
                    </a:cubicBezTo>
                    <a:close/>
                    <a:moveTo>
                      <a:pt x="52608" y="5877"/>
                    </a:moveTo>
                    <a:cubicBezTo>
                      <a:pt x="54092" y="3518"/>
                      <a:pt x="52608" y="478"/>
                      <a:pt x="49384" y="399"/>
                    </a:cubicBezTo>
                    <a:cubicBezTo>
                      <a:pt x="45706" y="307"/>
                      <a:pt x="49635" y="7802"/>
                      <a:pt x="51793" y="6840"/>
                    </a:cubicBezTo>
                    <a:cubicBezTo>
                      <a:pt x="52130" y="6539"/>
                      <a:pt x="52406" y="6215"/>
                      <a:pt x="52614" y="5877"/>
                    </a:cubicBezTo>
                    <a:close/>
                    <a:moveTo>
                      <a:pt x="30473" y="23000"/>
                    </a:moveTo>
                    <a:cubicBezTo>
                      <a:pt x="30718" y="22596"/>
                      <a:pt x="30853" y="22161"/>
                      <a:pt x="30866" y="21701"/>
                    </a:cubicBezTo>
                    <a:cubicBezTo>
                      <a:pt x="27850" y="18876"/>
                      <a:pt x="17576" y="16467"/>
                      <a:pt x="18698" y="22246"/>
                    </a:cubicBezTo>
                    <a:cubicBezTo>
                      <a:pt x="19697" y="27400"/>
                      <a:pt x="28493" y="26279"/>
                      <a:pt x="30473" y="23000"/>
                    </a:cubicBezTo>
                    <a:close/>
                    <a:moveTo>
                      <a:pt x="37682" y="9738"/>
                    </a:moveTo>
                    <a:cubicBezTo>
                      <a:pt x="38246" y="8899"/>
                      <a:pt x="38522" y="7771"/>
                      <a:pt x="38228" y="6478"/>
                    </a:cubicBezTo>
                    <a:cubicBezTo>
                      <a:pt x="35978" y="3114"/>
                      <a:pt x="31147" y="6429"/>
                      <a:pt x="32735" y="9751"/>
                    </a:cubicBezTo>
                    <a:cubicBezTo>
                      <a:pt x="33826" y="12036"/>
                      <a:pt x="36444" y="11583"/>
                      <a:pt x="37676" y="9738"/>
                    </a:cubicBezTo>
                    <a:close/>
                    <a:moveTo>
                      <a:pt x="31031" y="9499"/>
                    </a:moveTo>
                    <a:cubicBezTo>
                      <a:pt x="32514" y="7140"/>
                      <a:pt x="31031" y="4100"/>
                      <a:pt x="27801" y="4021"/>
                    </a:cubicBezTo>
                    <a:cubicBezTo>
                      <a:pt x="24123" y="3929"/>
                      <a:pt x="28052" y="11418"/>
                      <a:pt x="30210" y="10455"/>
                    </a:cubicBezTo>
                    <a:cubicBezTo>
                      <a:pt x="30547" y="10155"/>
                      <a:pt x="30823" y="9836"/>
                      <a:pt x="31031" y="9499"/>
                    </a:cubicBezTo>
                    <a:close/>
                    <a:moveTo>
                      <a:pt x="25391" y="12907"/>
                    </a:moveTo>
                    <a:cubicBezTo>
                      <a:pt x="25391" y="12907"/>
                      <a:pt x="25428" y="12845"/>
                      <a:pt x="25447" y="12815"/>
                    </a:cubicBezTo>
                    <a:cubicBezTo>
                      <a:pt x="25680" y="9597"/>
                      <a:pt x="21713" y="10210"/>
                      <a:pt x="20776" y="11528"/>
                    </a:cubicBezTo>
                    <a:cubicBezTo>
                      <a:pt x="19856" y="12821"/>
                      <a:pt x="24123" y="14837"/>
                      <a:pt x="25391" y="12907"/>
                    </a:cubicBezTo>
                    <a:close/>
                    <a:moveTo>
                      <a:pt x="5261" y="24961"/>
                    </a:moveTo>
                    <a:cubicBezTo>
                      <a:pt x="5825" y="24122"/>
                      <a:pt x="6101" y="23000"/>
                      <a:pt x="5813" y="21707"/>
                    </a:cubicBezTo>
                    <a:cubicBezTo>
                      <a:pt x="3563" y="18343"/>
                      <a:pt x="-1274" y="21652"/>
                      <a:pt x="314" y="24980"/>
                    </a:cubicBezTo>
                    <a:cubicBezTo>
                      <a:pt x="1405" y="27265"/>
                      <a:pt x="4029" y="26806"/>
                      <a:pt x="5261" y="24961"/>
                    </a:cubicBezTo>
                    <a:close/>
                  </a:path>
                </a:pathLst>
              </a:custGeom>
              <a:solidFill>
                <a:srgbClr val="DEBC9A"/>
              </a:solidFill>
              <a:ln w="612" cap="flat">
                <a:noFill/>
                <a:prstDash val="solid"/>
                <a:miter/>
              </a:ln>
            </p:spPr>
            <p:txBody>
              <a:bodyPr/>
              <a:lstStyle/>
              <a:p>
                <a:endParaRPr lang="en-US"/>
              </a:p>
            </p:txBody>
          </p:sp>
          <p:sp>
            <p:nvSpPr>
              <p:cNvPr id="1045" name="Freeform 870">
                <a:extLst>
                  <a:ext uri="{FF2B5EF4-FFF2-40B4-BE49-F238E27FC236}">
                    <a16:creationId xmlns:a16="http://schemas.microsoft.com/office/drawing/2014/main" id="{746A5362-8602-4071-FC32-A80BF40238C1}"/>
                  </a:ext>
                </a:extLst>
              </p:cNvPr>
              <p:cNvSpPr/>
              <p:nvPr/>
            </p:nvSpPr>
            <p:spPr>
              <a:xfrm>
                <a:off x="7088636" y="2558454"/>
                <a:ext cx="125603" cy="238319"/>
              </a:xfrm>
              <a:custGeom>
                <a:avLst/>
                <a:gdLst>
                  <a:gd name="csX0" fmla="*/ 4647 w 39718"/>
                  <a:gd name="csY0" fmla="*/ 150 h 75360"/>
                  <a:gd name="csX1" fmla="*/ 491 w 39718"/>
                  <a:gd name="csY1" fmla="*/ 3312 h 75360"/>
                  <a:gd name="csX2" fmla="*/ 6830 w 39718"/>
                  <a:gd name="csY2" fmla="*/ 2442 h 75360"/>
                  <a:gd name="csX3" fmla="*/ 4647 w 39718"/>
                  <a:gd name="csY3" fmla="*/ 150 h 75360"/>
                  <a:gd name="csX4" fmla="*/ 14498 w 39718"/>
                  <a:gd name="csY4" fmla="*/ 8711 h 75360"/>
                  <a:gd name="csX5" fmla="*/ 14474 w 39718"/>
                  <a:gd name="csY5" fmla="*/ 13559 h 75360"/>
                  <a:gd name="csX6" fmla="*/ 14498 w 39718"/>
                  <a:gd name="csY6" fmla="*/ 8711 h 75360"/>
                  <a:gd name="csX7" fmla="*/ 7479 w 39718"/>
                  <a:gd name="csY7" fmla="*/ 13877 h 75360"/>
                  <a:gd name="csX8" fmla="*/ 3041 w 39718"/>
                  <a:gd name="csY8" fmla="*/ 18437 h 75360"/>
                  <a:gd name="csX9" fmla="*/ 8620 w 39718"/>
                  <a:gd name="csY9" fmla="*/ 14411 h 75360"/>
                  <a:gd name="csX10" fmla="*/ 7479 w 39718"/>
                  <a:gd name="csY10" fmla="*/ 13871 h 75360"/>
                  <a:gd name="csX11" fmla="*/ 16693 w 39718"/>
                  <a:gd name="csY11" fmla="*/ 24945 h 75360"/>
                  <a:gd name="csX12" fmla="*/ 13407 w 39718"/>
                  <a:gd name="csY12" fmla="*/ 25276 h 75360"/>
                  <a:gd name="csX13" fmla="*/ 18017 w 39718"/>
                  <a:gd name="csY13" fmla="*/ 29707 h 75360"/>
                  <a:gd name="csX14" fmla="*/ 16693 w 39718"/>
                  <a:gd name="csY14" fmla="*/ 24945 h 75360"/>
                  <a:gd name="csX15" fmla="*/ 1920 w 39718"/>
                  <a:gd name="csY15" fmla="*/ 25485 h 75360"/>
                  <a:gd name="csX16" fmla="*/ 1809 w 39718"/>
                  <a:gd name="csY16" fmla="*/ 25454 h 75360"/>
                  <a:gd name="csX17" fmla="*/ 1809 w 39718"/>
                  <a:gd name="csY17" fmla="*/ 30295 h 75360"/>
                  <a:gd name="csX18" fmla="*/ 1920 w 39718"/>
                  <a:gd name="csY18" fmla="*/ 25485 h 75360"/>
                  <a:gd name="csX19" fmla="*/ 6493 w 39718"/>
                  <a:gd name="csY19" fmla="*/ 29211 h 75360"/>
                  <a:gd name="csX20" fmla="*/ 2061 w 39718"/>
                  <a:gd name="csY20" fmla="*/ 33770 h 75360"/>
                  <a:gd name="csX21" fmla="*/ 7639 w 39718"/>
                  <a:gd name="csY21" fmla="*/ 29750 h 75360"/>
                  <a:gd name="csX22" fmla="*/ 6493 w 39718"/>
                  <a:gd name="csY22" fmla="*/ 29211 h 75360"/>
                  <a:gd name="csX23" fmla="*/ 28861 w 39718"/>
                  <a:gd name="csY23" fmla="*/ 46033 h 75360"/>
                  <a:gd name="csX24" fmla="*/ 27500 w 39718"/>
                  <a:gd name="csY24" fmla="*/ 45996 h 75360"/>
                  <a:gd name="csX25" fmla="*/ 31245 w 39718"/>
                  <a:gd name="csY25" fmla="*/ 57585 h 75360"/>
                  <a:gd name="csX26" fmla="*/ 28861 w 39718"/>
                  <a:gd name="csY26" fmla="*/ 46033 h 75360"/>
                  <a:gd name="csX27" fmla="*/ 14161 w 39718"/>
                  <a:gd name="csY27" fmla="*/ 42589 h 75360"/>
                  <a:gd name="csX28" fmla="*/ 10869 w 39718"/>
                  <a:gd name="csY28" fmla="*/ 42920 h 75360"/>
                  <a:gd name="csX29" fmla="*/ 15479 w 39718"/>
                  <a:gd name="csY29" fmla="*/ 47350 h 75360"/>
                  <a:gd name="csX30" fmla="*/ 14161 w 39718"/>
                  <a:gd name="csY30" fmla="*/ 42589 h 75360"/>
                  <a:gd name="csX31" fmla="*/ 15687 w 39718"/>
                  <a:gd name="csY31" fmla="*/ 49060 h 75360"/>
                  <a:gd name="csX32" fmla="*/ 11255 w 39718"/>
                  <a:gd name="csY32" fmla="*/ 53620 h 75360"/>
                  <a:gd name="csX33" fmla="*/ 16827 w 39718"/>
                  <a:gd name="csY33" fmla="*/ 49600 h 75360"/>
                  <a:gd name="csX34" fmla="*/ 15687 w 39718"/>
                  <a:gd name="csY34" fmla="*/ 49060 h 75360"/>
                  <a:gd name="csX35" fmla="*/ 20463 w 39718"/>
                  <a:gd name="csY35" fmla="*/ 53601 h 75360"/>
                  <a:gd name="csX36" fmla="*/ 20358 w 39718"/>
                  <a:gd name="csY36" fmla="*/ 53571 h 75360"/>
                  <a:gd name="csX37" fmla="*/ 20334 w 39718"/>
                  <a:gd name="csY37" fmla="*/ 58418 h 75360"/>
                  <a:gd name="csX38" fmla="*/ 20463 w 39718"/>
                  <a:gd name="csY38" fmla="*/ 53601 h 75360"/>
                  <a:gd name="csX39" fmla="*/ 37412 w 39718"/>
                  <a:gd name="csY39" fmla="*/ 69829 h 75360"/>
                  <a:gd name="csX40" fmla="*/ 34126 w 39718"/>
                  <a:gd name="csY40" fmla="*/ 70160 h 75360"/>
                  <a:gd name="csX41" fmla="*/ 38736 w 39718"/>
                  <a:gd name="csY41" fmla="*/ 74597 h 75360"/>
                  <a:gd name="csX42" fmla="*/ 37412 w 39718"/>
                  <a:gd name="csY42" fmla="*/ 69829 h 75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9718" h="75360">
                    <a:moveTo>
                      <a:pt x="4647" y="150"/>
                    </a:moveTo>
                    <a:cubicBezTo>
                      <a:pt x="2704" y="-426"/>
                      <a:pt x="271" y="665"/>
                      <a:pt x="491" y="3312"/>
                    </a:cubicBezTo>
                    <a:cubicBezTo>
                      <a:pt x="2349" y="7106"/>
                      <a:pt x="7669" y="6033"/>
                      <a:pt x="6830" y="2442"/>
                    </a:cubicBezTo>
                    <a:cubicBezTo>
                      <a:pt x="6542" y="1210"/>
                      <a:pt x="5659" y="450"/>
                      <a:pt x="4647" y="150"/>
                    </a:cubicBezTo>
                    <a:close/>
                    <a:moveTo>
                      <a:pt x="14498" y="8711"/>
                    </a:moveTo>
                    <a:cubicBezTo>
                      <a:pt x="11329" y="9336"/>
                      <a:pt x="12972" y="13001"/>
                      <a:pt x="14474" y="13559"/>
                    </a:cubicBezTo>
                    <a:cubicBezTo>
                      <a:pt x="15994" y="14116"/>
                      <a:pt x="16815" y="9312"/>
                      <a:pt x="14498" y="8711"/>
                    </a:cubicBezTo>
                    <a:close/>
                    <a:moveTo>
                      <a:pt x="7479" y="13877"/>
                    </a:moveTo>
                    <a:cubicBezTo>
                      <a:pt x="4813" y="13068"/>
                      <a:pt x="2269" y="15311"/>
                      <a:pt x="3041" y="18437"/>
                    </a:cubicBezTo>
                    <a:cubicBezTo>
                      <a:pt x="3924" y="22010"/>
                      <a:pt x="10115" y="16243"/>
                      <a:pt x="8620" y="14411"/>
                    </a:cubicBezTo>
                    <a:cubicBezTo>
                      <a:pt x="8246" y="14165"/>
                      <a:pt x="7859" y="13988"/>
                      <a:pt x="7479" y="13871"/>
                    </a:cubicBezTo>
                    <a:close/>
                    <a:moveTo>
                      <a:pt x="16693" y="24945"/>
                    </a:moveTo>
                    <a:cubicBezTo>
                      <a:pt x="15736" y="24627"/>
                      <a:pt x="14578" y="24663"/>
                      <a:pt x="13407" y="25276"/>
                    </a:cubicBezTo>
                    <a:cubicBezTo>
                      <a:pt x="10753" y="28334"/>
                      <a:pt x="15228" y="32115"/>
                      <a:pt x="18017" y="29707"/>
                    </a:cubicBezTo>
                    <a:cubicBezTo>
                      <a:pt x="19935" y="28052"/>
                      <a:pt x="18801" y="25644"/>
                      <a:pt x="16693" y="24945"/>
                    </a:cubicBezTo>
                    <a:close/>
                    <a:moveTo>
                      <a:pt x="1920" y="25485"/>
                    </a:moveTo>
                    <a:cubicBezTo>
                      <a:pt x="1883" y="25472"/>
                      <a:pt x="1846" y="25466"/>
                      <a:pt x="1809" y="25454"/>
                    </a:cubicBezTo>
                    <a:cubicBezTo>
                      <a:pt x="-1354" y="26085"/>
                      <a:pt x="283" y="29738"/>
                      <a:pt x="1809" y="30295"/>
                    </a:cubicBezTo>
                    <a:cubicBezTo>
                      <a:pt x="3305" y="30847"/>
                      <a:pt x="4126" y="26202"/>
                      <a:pt x="1920" y="25485"/>
                    </a:cubicBezTo>
                    <a:close/>
                    <a:moveTo>
                      <a:pt x="6493" y="29211"/>
                    </a:moveTo>
                    <a:cubicBezTo>
                      <a:pt x="3826" y="28402"/>
                      <a:pt x="1288" y="30645"/>
                      <a:pt x="2061" y="33770"/>
                    </a:cubicBezTo>
                    <a:cubicBezTo>
                      <a:pt x="2943" y="37343"/>
                      <a:pt x="9135" y="31570"/>
                      <a:pt x="7639" y="29750"/>
                    </a:cubicBezTo>
                    <a:cubicBezTo>
                      <a:pt x="7259" y="29505"/>
                      <a:pt x="6879" y="29327"/>
                      <a:pt x="6493" y="29211"/>
                    </a:cubicBezTo>
                    <a:close/>
                    <a:moveTo>
                      <a:pt x="28861" y="46033"/>
                    </a:moveTo>
                    <a:cubicBezTo>
                      <a:pt x="28407" y="45904"/>
                      <a:pt x="27947" y="45886"/>
                      <a:pt x="27500" y="45996"/>
                    </a:cubicBezTo>
                    <a:cubicBezTo>
                      <a:pt x="25569" y="49649"/>
                      <a:pt x="25961" y="60189"/>
                      <a:pt x="31245" y="57585"/>
                    </a:cubicBezTo>
                    <a:cubicBezTo>
                      <a:pt x="35953" y="55262"/>
                      <a:pt x="32551" y="47081"/>
                      <a:pt x="28861" y="46033"/>
                    </a:cubicBezTo>
                    <a:close/>
                    <a:moveTo>
                      <a:pt x="14161" y="42589"/>
                    </a:moveTo>
                    <a:cubicBezTo>
                      <a:pt x="13205" y="42270"/>
                      <a:pt x="12040" y="42301"/>
                      <a:pt x="10869" y="42920"/>
                    </a:cubicBezTo>
                    <a:cubicBezTo>
                      <a:pt x="8221" y="45978"/>
                      <a:pt x="12690" y="49759"/>
                      <a:pt x="15479" y="47350"/>
                    </a:cubicBezTo>
                    <a:cubicBezTo>
                      <a:pt x="17398" y="45696"/>
                      <a:pt x="16264" y="43287"/>
                      <a:pt x="14161" y="42589"/>
                    </a:cubicBezTo>
                    <a:close/>
                    <a:moveTo>
                      <a:pt x="15687" y="49060"/>
                    </a:moveTo>
                    <a:cubicBezTo>
                      <a:pt x="13021" y="48251"/>
                      <a:pt x="10477" y="50494"/>
                      <a:pt x="11255" y="53620"/>
                    </a:cubicBezTo>
                    <a:cubicBezTo>
                      <a:pt x="12138" y="57193"/>
                      <a:pt x="18323" y="51426"/>
                      <a:pt x="16827" y="49600"/>
                    </a:cubicBezTo>
                    <a:cubicBezTo>
                      <a:pt x="16454" y="49354"/>
                      <a:pt x="16067" y="49177"/>
                      <a:pt x="15687" y="49060"/>
                    </a:cubicBezTo>
                    <a:close/>
                    <a:moveTo>
                      <a:pt x="20463" y="53601"/>
                    </a:moveTo>
                    <a:cubicBezTo>
                      <a:pt x="20426" y="53589"/>
                      <a:pt x="20395" y="53583"/>
                      <a:pt x="20358" y="53571"/>
                    </a:cubicBezTo>
                    <a:cubicBezTo>
                      <a:pt x="17189" y="54196"/>
                      <a:pt x="18832" y="57861"/>
                      <a:pt x="20334" y="58418"/>
                    </a:cubicBezTo>
                    <a:cubicBezTo>
                      <a:pt x="21830" y="58970"/>
                      <a:pt x="22645" y="54318"/>
                      <a:pt x="20463" y="53601"/>
                    </a:cubicBezTo>
                    <a:close/>
                    <a:moveTo>
                      <a:pt x="37412" y="69829"/>
                    </a:moveTo>
                    <a:cubicBezTo>
                      <a:pt x="36455" y="69511"/>
                      <a:pt x="35297" y="69541"/>
                      <a:pt x="34126" y="70160"/>
                    </a:cubicBezTo>
                    <a:cubicBezTo>
                      <a:pt x="31478" y="73218"/>
                      <a:pt x="35947" y="77006"/>
                      <a:pt x="38736" y="74597"/>
                    </a:cubicBezTo>
                    <a:cubicBezTo>
                      <a:pt x="40655" y="72942"/>
                      <a:pt x="39520" y="70534"/>
                      <a:pt x="37412" y="69829"/>
                    </a:cubicBezTo>
                    <a:close/>
                  </a:path>
                </a:pathLst>
              </a:custGeom>
              <a:solidFill>
                <a:srgbClr val="DEBC9A"/>
              </a:solidFill>
              <a:ln w="612" cap="flat">
                <a:noFill/>
                <a:prstDash val="solid"/>
                <a:miter/>
              </a:ln>
            </p:spPr>
            <p:txBody>
              <a:bodyPr/>
              <a:lstStyle/>
              <a:p>
                <a:endParaRPr lang="en-US"/>
              </a:p>
            </p:txBody>
          </p:sp>
          <p:sp>
            <p:nvSpPr>
              <p:cNvPr id="1046" name="Freeform 871">
                <a:extLst>
                  <a:ext uri="{FF2B5EF4-FFF2-40B4-BE49-F238E27FC236}">
                    <a16:creationId xmlns:a16="http://schemas.microsoft.com/office/drawing/2014/main" id="{500368C1-50D5-485E-91CC-CC1EC0B9CD38}"/>
                  </a:ext>
                </a:extLst>
              </p:cNvPr>
              <p:cNvSpPr/>
              <p:nvPr/>
            </p:nvSpPr>
            <p:spPr>
              <a:xfrm>
                <a:off x="7655332" y="3099861"/>
                <a:ext cx="260851" cy="85491"/>
              </a:xfrm>
              <a:custGeom>
                <a:avLst/>
                <a:gdLst>
                  <a:gd name="csX0" fmla="*/ 1205 w 82485"/>
                  <a:gd name="csY0" fmla="*/ 4315 h 27034"/>
                  <a:gd name="csX1" fmla="*/ 1702 w 82485"/>
                  <a:gd name="csY1" fmla="*/ 9511 h 27034"/>
                  <a:gd name="csX2" fmla="*/ 4307 w 82485"/>
                  <a:gd name="csY2" fmla="*/ 3671 h 27034"/>
                  <a:gd name="csX3" fmla="*/ 1205 w 82485"/>
                  <a:gd name="csY3" fmla="*/ 4315 h 27034"/>
                  <a:gd name="csX4" fmla="*/ 13673 w 82485"/>
                  <a:gd name="csY4" fmla="*/ 466 h 27034"/>
                  <a:gd name="csX5" fmla="*/ 17786 w 82485"/>
                  <a:gd name="csY5" fmla="*/ 3034 h 27034"/>
                  <a:gd name="csX6" fmla="*/ 13673 w 82485"/>
                  <a:gd name="csY6" fmla="*/ 466 h 27034"/>
                  <a:gd name="csX7" fmla="*/ 14360 w 82485"/>
                  <a:gd name="csY7" fmla="*/ 9156 h 27034"/>
                  <a:gd name="csX8" fmla="*/ 15892 w 82485"/>
                  <a:gd name="csY8" fmla="*/ 15327 h 27034"/>
                  <a:gd name="csX9" fmla="*/ 15420 w 82485"/>
                  <a:gd name="csY9" fmla="*/ 8470 h 27034"/>
                  <a:gd name="csX10" fmla="*/ 14360 w 82485"/>
                  <a:gd name="csY10" fmla="*/ 9156 h 27034"/>
                  <a:gd name="csX11" fmla="*/ 28630 w 82485"/>
                  <a:gd name="csY11" fmla="*/ 7170 h 27034"/>
                  <a:gd name="csX12" fmla="*/ 27177 w 82485"/>
                  <a:gd name="csY12" fmla="*/ 10130 h 27034"/>
                  <a:gd name="csX13" fmla="*/ 33375 w 82485"/>
                  <a:gd name="csY13" fmla="*/ 8555 h 27034"/>
                  <a:gd name="csX14" fmla="*/ 28630 w 82485"/>
                  <a:gd name="csY14" fmla="*/ 7164 h 27034"/>
                  <a:gd name="csX15" fmla="*/ 21293 w 82485"/>
                  <a:gd name="csY15" fmla="*/ 20003 h 27034"/>
                  <a:gd name="csX16" fmla="*/ 21207 w 82485"/>
                  <a:gd name="csY16" fmla="*/ 20077 h 27034"/>
                  <a:gd name="csX17" fmla="*/ 25314 w 82485"/>
                  <a:gd name="csY17" fmla="*/ 22638 h 27034"/>
                  <a:gd name="csX18" fmla="*/ 21293 w 82485"/>
                  <a:gd name="csY18" fmla="*/ 20003 h 27034"/>
                  <a:gd name="csX19" fmla="*/ 26871 w 82485"/>
                  <a:gd name="csY19" fmla="*/ 18079 h 27034"/>
                  <a:gd name="csX20" fmla="*/ 28403 w 82485"/>
                  <a:gd name="csY20" fmla="*/ 24250 h 27034"/>
                  <a:gd name="csX21" fmla="*/ 27931 w 82485"/>
                  <a:gd name="csY21" fmla="*/ 17393 h 27034"/>
                  <a:gd name="csX22" fmla="*/ 26871 w 82485"/>
                  <a:gd name="csY22" fmla="*/ 18079 h 27034"/>
                  <a:gd name="csX23" fmla="*/ 52966 w 82485"/>
                  <a:gd name="csY23" fmla="*/ 7967 h 27034"/>
                  <a:gd name="csX24" fmla="*/ 52218 w 82485"/>
                  <a:gd name="csY24" fmla="*/ 9101 h 27034"/>
                  <a:gd name="csX25" fmla="*/ 64037 w 82485"/>
                  <a:gd name="csY25" fmla="*/ 12042 h 27034"/>
                  <a:gd name="csX26" fmla="*/ 52966 w 82485"/>
                  <a:gd name="csY26" fmla="*/ 7967 h 27034"/>
                  <a:gd name="csX27" fmla="*/ 42282 w 82485"/>
                  <a:gd name="csY27" fmla="*/ 18630 h 27034"/>
                  <a:gd name="csX28" fmla="*/ 40829 w 82485"/>
                  <a:gd name="csY28" fmla="*/ 21597 h 27034"/>
                  <a:gd name="csX29" fmla="*/ 47026 w 82485"/>
                  <a:gd name="csY29" fmla="*/ 20022 h 27034"/>
                  <a:gd name="csX30" fmla="*/ 42282 w 82485"/>
                  <a:gd name="csY30" fmla="*/ 18630 h 27034"/>
                  <a:gd name="csX31" fmla="*/ 48589 w 82485"/>
                  <a:gd name="csY31" fmla="*/ 20751 h 27034"/>
                  <a:gd name="csX32" fmla="*/ 50122 w 82485"/>
                  <a:gd name="csY32" fmla="*/ 26928 h 27034"/>
                  <a:gd name="csX33" fmla="*/ 49650 w 82485"/>
                  <a:gd name="csY33" fmla="*/ 20071 h 27034"/>
                  <a:gd name="csX34" fmla="*/ 48589 w 82485"/>
                  <a:gd name="csY34" fmla="*/ 20751 h 27034"/>
                  <a:gd name="csX35" fmla="*/ 54964 w 82485"/>
                  <a:gd name="csY35" fmla="*/ 19096 h 27034"/>
                  <a:gd name="csX36" fmla="*/ 54885 w 82485"/>
                  <a:gd name="csY36" fmla="*/ 19170 h 27034"/>
                  <a:gd name="csX37" fmla="*/ 58998 w 82485"/>
                  <a:gd name="csY37" fmla="*/ 21738 h 27034"/>
                  <a:gd name="csX38" fmla="*/ 54964 w 82485"/>
                  <a:gd name="csY38" fmla="*/ 19096 h 27034"/>
                  <a:gd name="csX39" fmla="*/ 77694 w 82485"/>
                  <a:gd name="csY39" fmla="*/ 13268 h 27034"/>
                  <a:gd name="csX40" fmla="*/ 76241 w 82485"/>
                  <a:gd name="csY40" fmla="*/ 16228 h 27034"/>
                  <a:gd name="csX41" fmla="*/ 82445 w 82485"/>
                  <a:gd name="csY41" fmla="*/ 14659 h 27034"/>
                  <a:gd name="csX42" fmla="*/ 77700 w 82485"/>
                  <a:gd name="csY42" fmla="*/ 13268 h 27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34">
                    <a:moveTo>
                      <a:pt x="1205" y="4315"/>
                    </a:moveTo>
                    <a:cubicBezTo>
                      <a:pt x="-303" y="5657"/>
                      <a:pt x="-665" y="8304"/>
                      <a:pt x="1702" y="9511"/>
                    </a:cubicBezTo>
                    <a:cubicBezTo>
                      <a:pt x="5900" y="9941"/>
                      <a:pt x="7801" y="4854"/>
                      <a:pt x="4307" y="3671"/>
                    </a:cubicBezTo>
                    <a:cubicBezTo>
                      <a:pt x="3111" y="3267"/>
                      <a:pt x="1996" y="3610"/>
                      <a:pt x="1205" y="4315"/>
                    </a:cubicBezTo>
                    <a:close/>
                    <a:moveTo>
                      <a:pt x="13673" y="466"/>
                    </a:moveTo>
                    <a:cubicBezTo>
                      <a:pt x="12533" y="3487"/>
                      <a:pt x="16511" y="4027"/>
                      <a:pt x="17786" y="3034"/>
                    </a:cubicBezTo>
                    <a:cubicBezTo>
                      <a:pt x="19061" y="2041"/>
                      <a:pt x="15414" y="-1195"/>
                      <a:pt x="13673" y="466"/>
                    </a:cubicBezTo>
                    <a:close/>
                    <a:moveTo>
                      <a:pt x="14360" y="9156"/>
                    </a:moveTo>
                    <a:cubicBezTo>
                      <a:pt x="12269" y="10995"/>
                      <a:pt x="12833" y="14334"/>
                      <a:pt x="15892" y="15327"/>
                    </a:cubicBezTo>
                    <a:cubicBezTo>
                      <a:pt x="19392" y="16467"/>
                      <a:pt x="17762" y="8163"/>
                      <a:pt x="15420" y="8470"/>
                    </a:cubicBezTo>
                    <a:cubicBezTo>
                      <a:pt x="15010" y="8660"/>
                      <a:pt x="14660" y="8893"/>
                      <a:pt x="14360" y="9156"/>
                    </a:cubicBezTo>
                    <a:close/>
                    <a:moveTo>
                      <a:pt x="28630" y="7170"/>
                    </a:moveTo>
                    <a:cubicBezTo>
                      <a:pt x="27852" y="7814"/>
                      <a:pt x="27276" y="8819"/>
                      <a:pt x="27177" y="10130"/>
                    </a:cubicBezTo>
                    <a:cubicBezTo>
                      <a:pt x="28379" y="13997"/>
                      <a:pt x="33951" y="12196"/>
                      <a:pt x="33375" y="8555"/>
                    </a:cubicBezTo>
                    <a:cubicBezTo>
                      <a:pt x="32983" y="6055"/>
                      <a:pt x="30334" y="5749"/>
                      <a:pt x="28630" y="7164"/>
                    </a:cubicBezTo>
                    <a:close/>
                    <a:moveTo>
                      <a:pt x="21293" y="20003"/>
                    </a:moveTo>
                    <a:cubicBezTo>
                      <a:pt x="21293" y="20003"/>
                      <a:pt x="21237" y="20052"/>
                      <a:pt x="21207" y="20077"/>
                    </a:cubicBezTo>
                    <a:cubicBezTo>
                      <a:pt x="20067" y="23098"/>
                      <a:pt x="24039" y="23631"/>
                      <a:pt x="25314" y="22638"/>
                    </a:cubicBezTo>
                    <a:cubicBezTo>
                      <a:pt x="26571" y="21664"/>
                      <a:pt x="23058" y="18514"/>
                      <a:pt x="21293" y="20003"/>
                    </a:cubicBezTo>
                    <a:close/>
                    <a:moveTo>
                      <a:pt x="26871" y="18079"/>
                    </a:moveTo>
                    <a:cubicBezTo>
                      <a:pt x="24774" y="19917"/>
                      <a:pt x="25339" y="23257"/>
                      <a:pt x="28403" y="24250"/>
                    </a:cubicBezTo>
                    <a:cubicBezTo>
                      <a:pt x="31904" y="25384"/>
                      <a:pt x="30273" y="17086"/>
                      <a:pt x="27931" y="17393"/>
                    </a:cubicBezTo>
                    <a:cubicBezTo>
                      <a:pt x="27521" y="17583"/>
                      <a:pt x="27171" y="17815"/>
                      <a:pt x="26871" y="18079"/>
                    </a:cubicBezTo>
                    <a:close/>
                    <a:moveTo>
                      <a:pt x="52966" y="7967"/>
                    </a:moveTo>
                    <a:cubicBezTo>
                      <a:pt x="52617" y="8286"/>
                      <a:pt x="52359" y="8666"/>
                      <a:pt x="52218" y="9101"/>
                    </a:cubicBezTo>
                    <a:cubicBezTo>
                      <a:pt x="54302" y="12674"/>
                      <a:pt x="63460" y="17901"/>
                      <a:pt x="64037" y="12042"/>
                    </a:cubicBezTo>
                    <a:cubicBezTo>
                      <a:pt x="64545" y="6821"/>
                      <a:pt x="55798" y="5387"/>
                      <a:pt x="52966" y="7967"/>
                    </a:cubicBezTo>
                    <a:close/>
                    <a:moveTo>
                      <a:pt x="42282" y="18630"/>
                    </a:moveTo>
                    <a:cubicBezTo>
                      <a:pt x="41509" y="19274"/>
                      <a:pt x="40921" y="20279"/>
                      <a:pt x="40829" y="21597"/>
                    </a:cubicBezTo>
                    <a:cubicBezTo>
                      <a:pt x="42024" y="25464"/>
                      <a:pt x="47602" y="23662"/>
                      <a:pt x="47026" y="20022"/>
                    </a:cubicBezTo>
                    <a:cubicBezTo>
                      <a:pt x="46634" y="17521"/>
                      <a:pt x="43992" y="17209"/>
                      <a:pt x="42282" y="18630"/>
                    </a:cubicBezTo>
                    <a:close/>
                    <a:moveTo>
                      <a:pt x="48589" y="20751"/>
                    </a:moveTo>
                    <a:cubicBezTo>
                      <a:pt x="46493" y="22589"/>
                      <a:pt x="47057" y="25929"/>
                      <a:pt x="50122" y="26928"/>
                    </a:cubicBezTo>
                    <a:cubicBezTo>
                      <a:pt x="53622" y="28062"/>
                      <a:pt x="51991" y="19770"/>
                      <a:pt x="49650" y="20071"/>
                    </a:cubicBezTo>
                    <a:cubicBezTo>
                      <a:pt x="49245" y="20261"/>
                      <a:pt x="48890" y="20487"/>
                      <a:pt x="48589" y="20751"/>
                    </a:cubicBezTo>
                    <a:close/>
                    <a:moveTo>
                      <a:pt x="54964" y="19096"/>
                    </a:moveTo>
                    <a:cubicBezTo>
                      <a:pt x="54964" y="19096"/>
                      <a:pt x="54915" y="19145"/>
                      <a:pt x="54885" y="19170"/>
                    </a:cubicBezTo>
                    <a:cubicBezTo>
                      <a:pt x="53751" y="22185"/>
                      <a:pt x="57723" y="22730"/>
                      <a:pt x="58998" y="21738"/>
                    </a:cubicBezTo>
                    <a:cubicBezTo>
                      <a:pt x="60248" y="20757"/>
                      <a:pt x="56736" y="17607"/>
                      <a:pt x="54964" y="19096"/>
                    </a:cubicBezTo>
                    <a:close/>
                    <a:moveTo>
                      <a:pt x="77694" y="13268"/>
                    </a:moveTo>
                    <a:cubicBezTo>
                      <a:pt x="76916" y="13912"/>
                      <a:pt x="76333" y="14911"/>
                      <a:pt x="76241" y="16228"/>
                    </a:cubicBezTo>
                    <a:cubicBezTo>
                      <a:pt x="77443" y="20095"/>
                      <a:pt x="83015" y="18300"/>
                      <a:pt x="82445" y="14659"/>
                    </a:cubicBezTo>
                    <a:cubicBezTo>
                      <a:pt x="82053" y="12159"/>
                      <a:pt x="79411" y="11846"/>
                      <a:pt x="77700" y="13268"/>
                    </a:cubicBezTo>
                    <a:close/>
                  </a:path>
                </a:pathLst>
              </a:custGeom>
              <a:solidFill>
                <a:srgbClr val="DEBC9A"/>
              </a:solidFill>
              <a:ln w="612" cap="flat">
                <a:noFill/>
                <a:prstDash val="solid"/>
                <a:miter/>
              </a:ln>
            </p:spPr>
            <p:txBody>
              <a:bodyPr/>
              <a:lstStyle/>
              <a:p>
                <a:endParaRPr lang="en-US"/>
              </a:p>
            </p:txBody>
          </p:sp>
          <p:sp>
            <p:nvSpPr>
              <p:cNvPr id="1047" name="Freeform 872">
                <a:extLst>
                  <a:ext uri="{FF2B5EF4-FFF2-40B4-BE49-F238E27FC236}">
                    <a16:creationId xmlns:a16="http://schemas.microsoft.com/office/drawing/2014/main" id="{648D0759-E9C7-827F-39A8-EF04A10276AC}"/>
                  </a:ext>
                </a:extLst>
              </p:cNvPr>
              <p:cNvSpPr/>
              <p:nvPr/>
            </p:nvSpPr>
            <p:spPr>
              <a:xfrm>
                <a:off x="7268575" y="2886692"/>
                <a:ext cx="20475" cy="17801"/>
              </a:xfrm>
              <a:custGeom>
                <a:avLst/>
                <a:gdLst>
                  <a:gd name="csX0" fmla="*/ 281 w 6475"/>
                  <a:gd name="csY0" fmla="*/ 1333 h 5629"/>
                  <a:gd name="csX1" fmla="*/ 6038 w 6475"/>
                  <a:gd name="csY1" fmla="*/ 4122 h 5629"/>
                  <a:gd name="csX2" fmla="*/ 281 w 6475"/>
                  <a:gd name="csY2" fmla="*/ 1333 h 5629"/>
                </a:gdLst>
                <a:ahLst/>
                <a:cxnLst>
                  <a:cxn ang="0">
                    <a:pos x="csX0" y="csY0"/>
                  </a:cxn>
                  <a:cxn ang="0">
                    <a:pos x="csX1" y="csY1"/>
                  </a:cxn>
                  <a:cxn ang="0">
                    <a:pos x="csX2" y="csY2"/>
                  </a:cxn>
                </a:cxnLst>
                <a:rect l="l" t="t" r="r" b="b"/>
                <a:pathLst>
                  <a:path w="6475" h="5629">
                    <a:moveTo>
                      <a:pt x="281" y="1333"/>
                    </a:moveTo>
                    <a:cubicBezTo>
                      <a:pt x="3218" y="-1700"/>
                      <a:pt x="7938" y="966"/>
                      <a:pt x="6038" y="4122"/>
                    </a:cubicBezTo>
                    <a:cubicBezTo>
                      <a:pt x="4131" y="7278"/>
                      <a:pt x="-1288" y="5059"/>
                      <a:pt x="281" y="1333"/>
                    </a:cubicBezTo>
                    <a:close/>
                  </a:path>
                </a:pathLst>
              </a:custGeom>
              <a:solidFill>
                <a:srgbClr val="DEBC9A"/>
              </a:solidFill>
              <a:ln w="612" cap="flat">
                <a:noFill/>
                <a:prstDash val="solid"/>
                <a:miter/>
              </a:ln>
            </p:spPr>
            <p:txBody>
              <a:bodyPr/>
              <a:lstStyle/>
              <a:p>
                <a:endParaRPr lang="en-US"/>
              </a:p>
            </p:txBody>
          </p:sp>
          <p:sp>
            <p:nvSpPr>
              <p:cNvPr id="1048" name="Freeform 873">
                <a:extLst>
                  <a:ext uri="{FF2B5EF4-FFF2-40B4-BE49-F238E27FC236}">
                    <a16:creationId xmlns:a16="http://schemas.microsoft.com/office/drawing/2014/main" id="{22809116-5B51-A1FC-0432-BA9FDD991023}"/>
                  </a:ext>
                </a:extLst>
              </p:cNvPr>
              <p:cNvSpPr/>
              <p:nvPr/>
            </p:nvSpPr>
            <p:spPr>
              <a:xfrm>
                <a:off x="7335162" y="2924249"/>
                <a:ext cx="20475" cy="17795"/>
              </a:xfrm>
              <a:custGeom>
                <a:avLst/>
                <a:gdLst>
                  <a:gd name="csX0" fmla="*/ 281 w 6475"/>
                  <a:gd name="csY0" fmla="*/ 1333 h 5626"/>
                  <a:gd name="csX1" fmla="*/ 6037 w 6475"/>
                  <a:gd name="csY1" fmla="*/ 4122 h 5626"/>
                  <a:gd name="csX2" fmla="*/ 281 w 6475"/>
                  <a:gd name="csY2" fmla="*/ 1333 h 5626"/>
                </a:gdLst>
                <a:ahLst/>
                <a:cxnLst>
                  <a:cxn ang="0">
                    <a:pos x="csX0" y="csY0"/>
                  </a:cxn>
                  <a:cxn ang="0">
                    <a:pos x="csX1" y="csY1"/>
                  </a:cxn>
                  <a:cxn ang="0">
                    <a:pos x="csX2" y="csY2"/>
                  </a:cxn>
                </a:cxnLst>
                <a:rect l="l" t="t" r="r" b="b"/>
                <a:pathLst>
                  <a:path w="6475" h="5626">
                    <a:moveTo>
                      <a:pt x="281" y="1333"/>
                    </a:moveTo>
                    <a:cubicBezTo>
                      <a:pt x="3218" y="-1700"/>
                      <a:pt x="7938" y="966"/>
                      <a:pt x="6037" y="4122"/>
                    </a:cubicBezTo>
                    <a:cubicBezTo>
                      <a:pt x="4131" y="7272"/>
                      <a:pt x="-1288" y="5059"/>
                      <a:pt x="281" y="1333"/>
                    </a:cubicBezTo>
                    <a:close/>
                  </a:path>
                </a:pathLst>
              </a:custGeom>
              <a:solidFill>
                <a:srgbClr val="DEBC9A"/>
              </a:solidFill>
              <a:ln w="612" cap="flat">
                <a:noFill/>
                <a:prstDash val="solid"/>
                <a:miter/>
              </a:ln>
            </p:spPr>
            <p:txBody>
              <a:bodyPr/>
              <a:lstStyle/>
              <a:p>
                <a:endParaRPr lang="en-US"/>
              </a:p>
            </p:txBody>
          </p:sp>
          <p:sp>
            <p:nvSpPr>
              <p:cNvPr id="1049" name="Freeform 874">
                <a:extLst>
                  <a:ext uri="{FF2B5EF4-FFF2-40B4-BE49-F238E27FC236}">
                    <a16:creationId xmlns:a16="http://schemas.microsoft.com/office/drawing/2014/main" id="{361AC9FA-D2BC-95E1-CDCF-9950C7CB0136}"/>
                  </a:ext>
                </a:extLst>
              </p:cNvPr>
              <p:cNvSpPr/>
              <p:nvPr/>
            </p:nvSpPr>
            <p:spPr>
              <a:xfrm>
                <a:off x="7376113" y="2970334"/>
                <a:ext cx="20482" cy="17801"/>
              </a:xfrm>
              <a:custGeom>
                <a:avLst/>
                <a:gdLst>
                  <a:gd name="csX0" fmla="*/ 283 w 6477"/>
                  <a:gd name="csY0" fmla="*/ 1333 h 5630"/>
                  <a:gd name="csX1" fmla="*/ 6039 w 6477"/>
                  <a:gd name="csY1" fmla="*/ 4122 h 5630"/>
                  <a:gd name="csX2" fmla="*/ 283 w 6477"/>
                  <a:gd name="csY2" fmla="*/ 1333 h 5630"/>
                </a:gdLst>
                <a:ahLst/>
                <a:cxnLst>
                  <a:cxn ang="0">
                    <a:pos x="csX0" y="csY0"/>
                  </a:cxn>
                  <a:cxn ang="0">
                    <a:pos x="csX1" y="csY1"/>
                  </a:cxn>
                  <a:cxn ang="0">
                    <a:pos x="csX2" y="csY2"/>
                  </a:cxn>
                </a:cxnLst>
                <a:rect l="l" t="t" r="r" b="b"/>
                <a:pathLst>
                  <a:path w="6477" h="5630">
                    <a:moveTo>
                      <a:pt x="283" y="1333"/>
                    </a:moveTo>
                    <a:cubicBezTo>
                      <a:pt x="3226" y="-1700"/>
                      <a:pt x="7939" y="966"/>
                      <a:pt x="6039" y="4122"/>
                    </a:cubicBezTo>
                    <a:cubicBezTo>
                      <a:pt x="4133" y="7278"/>
                      <a:pt x="-1292" y="5065"/>
                      <a:pt x="283" y="1333"/>
                    </a:cubicBezTo>
                    <a:close/>
                  </a:path>
                </a:pathLst>
              </a:custGeom>
              <a:solidFill>
                <a:srgbClr val="DEBC9A"/>
              </a:solidFill>
              <a:ln w="612" cap="flat">
                <a:noFill/>
                <a:prstDash val="solid"/>
                <a:miter/>
              </a:ln>
            </p:spPr>
            <p:txBody>
              <a:bodyPr/>
              <a:lstStyle/>
              <a:p>
                <a:endParaRPr lang="en-US"/>
              </a:p>
            </p:txBody>
          </p:sp>
          <p:sp>
            <p:nvSpPr>
              <p:cNvPr id="1050" name="Freeform 875">
                <a:extLst>
                  <a:ext uri="{FF2B5EF4-FFF2-40B4-BE49-F238E27FC236}">
                    <a16:creationId xmlns:a16="http://schemas.microsoft.com/office/drawing/2014/main" id="{BFE4985A-593E-9378-D2E3-3FCD21D650FE}"/>
                  </a:ext>
                </a:extLst>
              </p:cNvPr>
              <p:cNvSpPr/>
              <p:nvPr/>
            </p:nvSpPr>
            <p:spPr>
              <a:xfrm>
                <a:off x="7415392" y="2985707"/>
                <a:ext cx="20488" cy="17801"/>
              </a:xfrm>
              <a:custGeom>
                <a:avLst/>
                <a:gdLst>
                  <a:gd name="csX0" fmla="*/ 283 w 6479"/>
                  <a:gd name="csY0" fmla="*/ 1332 h 5628"/>
                  <a:gd name="csX1" fmla="*/ 6039 w 6479"/>
                  <a:gd name="csY1" fmla="*/ 4120 h 5628"/>
                  <a:gd name="csX2" fmla="*/ 283 w 6479"/>
                  <a:gd name="csY2" fmla="*/ 1332 h 5628"/>
                </a:gdLst>
                <a:ahLst/>
                <a:cxnLst>
                  <a:cxn ang="0">
                    <a:pos x="csX0" y="csY0"/>
                  </a:cxn>
                  <a:cxn ang="0">
                    <a:pos x="csX1" y="csY1"/>
                  </a:cxn>
                  <a:cxn ang="0">
                    <a:pos x="csX2" y="csY2"/>
                  </a:cxn>
                </a:cxnLst>
                <a:rect l="l" t="t" r="r" b="b"/>
                <a:pathLst>
                  <a:path w="6479" h="5628">
                    <a:moveTo>
                      <a:pt x="283" y="1332"/>
                    </a:moveTo>
                    <a:cubicBezTo>
                      <a:pt x="3226" y="-1701"/>
                      <a:pt x="7946" y="970"/>
                      <a:pt x="6039" y="4120"/>
                    </a:cubicBezTo>
                    <a:cubicBezTo>
                      <a:pt x="4133" y="7277"/>
                      <a:pt x="-1292" y="5058"/>
                      <a:pt x="283" y="1332"/>
                    </a:cubicBezTo>
                    <a:close/>
                  </a:path>
                </a:pathLst>
              </a:custGeom>
              <a:solidFill>
                <a:srgbClr val="DEBC9A"/>
              </a:solidFill>
              <a:ln w="612" cap="flat">
                <a:noFill/>
                <a:prstDash val="solid"/>
                <a:miter/>
              </a:ln>
            </p:spPr>
            <p:txBody>
              <a:bodyPr/>
              <a:lstStyle/>
              <a:p>
                <a:endParaRPr lang="en-US"/>
              </a:p>
            </p:txBody>
          </p:sp>
          <p:sp>
            <p:nvSpPr>
              <p:cNvPr id="1051" name="Freeform 876">
                <a:extLst>
                  <a:ext uri="{FF2B5EF4-FFF2-40B4-BE49-F238E27FC236}">
                    <a16:creationId xmlns:a16="http://schemas.microsoft.com/office/drawing/2014/main" id="{9EFAC518-83C3-BB20-5184-5DAF2374FA9B}"/>
                  </a:ext>
                </a:extLst>
              </p:cNvPr>
              <p:cNvSpPr/>
              <p:nvPr/>
            </p:nvSpPr>
            <p:spPr>
              <a:xfrm>
                <a:off x="7562240" y="3082994"/>
                <a:ext cx="20475" cy="17801"/>
              </a:xfrm>
              <a:custGeom>
                <a:avLst/>
                <a:gdLst>
                  <a:gd name="csX0" fmla="*/ 281 w 6475"/>
                  <a:gd name="csY0" fmla="*/ 1332 h 5629"/>
                  <a:gd name="csX1" fmla="*/ 6038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8"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1052" name="Freeform 877">
                <a:extLst>
                  <a:ext uri="{FF2B5EF4-FFF2-40B4-BE49-F238E27FC236}">
                    <a16:creationId xmlns:a16="http://schemas.microsoft.com/office/drawing/2014/main" id="{97B4C297-2954-A298-4F76-F4B17D4C2EA5}"/>
                  </a:ext>
                </a:extLst>
              </p:cNvPr>
              <p:cNvSpPr/>
              <p:nvPr/>
            </p:nvSpPr>
            <p:spPr>
              <a:xfrm>
                <a:off x="7377273" y="2956596"/>
                <a:ext cx="11361" cy="14584"/>
              </a:xfrm>
              <a:custGeom>
                <a:avLst/>
                <a:gdLst>
                  <a:gd name="csX0" fmla="*/ 1230 w 3593"/>
                  <a:gd name="csY0" fmla="*/ 4 h 4612"/>
                  <a:gd name="csX1" fmla="*/ 2720 w 3593"/>
                  <a:gd name="csY1" fmla="*/ 4612 h 4612"/>
                  <a:gd name="csX2" fmla="*/ 1230 w 3593"/>
                  <a:gd name="csY2" fmla="*/ 4 h 4612"/>
                </a:gdLst>
                <a:ahLst/>
                <a:cxnLst>
                  <a:cxn ang="0">
                    <a:pos x="csX0" y="csY0"/>
                  </a:cxn>
                  <a:cxn ang="0">
                    <a:pos x="csX1" y="csY1"/>
                  </a:cxn>
                  <a:cxn ang="0">
                    <a:pos x="csX2" y="csY2"/>
                  </a:cxn>
                </a:cxnLst>
                <a:rect l="l" t="t" r="r" b="b"/>
                <a:pathLst>
                  <a:path w="3593" h="4612">
                    <a:moveTo>
                      <a:pt x="1230" y="4"/>
                    </a:moveTo>
                    <a:cubicBezTo>
                      <a:pt x="3633" y="-150"/>
                      <a:pt x="4338" y="4673"/>
                      <a:pt x="2720" y="4612"/>
                    </a:cubicBezTo>
                    <a:cubicBezTo>
                      <a:pt x="1101" y="4551"/>
                      <a:pt x="-1590" y="1579"/>
                      <a:pt x="1230" y="4"/>
                    </a:cubicBezTo>
                    <a:close/>
                  </a:path>
                </a:pathLst>
              </a:custGeom>
              <a:solidFill>
                <a:srgbClr val="DEBC9A"/>
              </a:solidFill>
              <a:ln w="612" cap="flat">
                <a:noFill/>
                <a:prstDash val="solid"/>
                <a:miter/>
              </a:ln>
            </p:spPr>
            <p:txBody>
              <a:bodyPr/>
              <a:lstStyle/>
              <a:p>
                <a:endParaRPr lang="en-US"/>
              </a:p>
            </p:txBody>
          </p:sp>
          <p:sp>
            <p:nvSpPr>
              <p:cNvPr id="1053" name="Freeform 878">
                <a:extLst>
                  <a:ext uri="{FF2B5EF4-FFF2-40B4-BE49-F238E27FC236}">
                    <a16:creationId xmlns:a16="http://schemas.microsoft.com/office/drawing/2014/main" id="{413C46E3-05C0-987E-BA76-CBD773D52413}"/>
                  </a:ext>
                </a:extLst>
              </p:cNvPr>
              <p:cNvSpPr/>
              <p:nvPr/>
            </p:nvSpPr>
            <p:spPr>
              <a:xfrm>
                <a:off x="7308990" y="2912194"/>
                <a:ext cx="11342" cy="14584"/>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4" name="Freeform 879">
                <a:extLst>
                  <a:ext uri="{FF2B5EF4-FFF2-40B4-BE49-F238E27FC236}">
                    <a16:creationId xmlns:a16="http://schemas.microsoft.com/office/drawing/2014/main" id="{C9D22D42-FA17-E4C2-99FE-ABCE666DADE9}"/>
                  </a:ext>
                </a:extLst>
              </p:cNvPr>
              <p:cNvSpPr/>
              <p:nvPr/>
            </p:nvSpPr>
            <p:spPr>
              <a:xfrm>
                <a:off x="7447285" y="3004384"/>
                <a:ext cx="11342" cy="14584"/>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5" name="Freeform 880">
                <a:extLst>
                  <a:ext uri="{FF2B5EF4-FFF2-40B4-BE49-F238E27FC236}">
                    <a16:creationId xmlns:a16="http://schemas.microsoft.com/office/drawing/2014/main" id="{60E8DAFD-10FB-EE5D-C0EE-2D0A44062EBD}"/>
                  </a:ext>
                </a:extLst>
              </p:cNvPr>
              <p:cNvSpPr/>
              <p:nvPr/>
            </p:nvSpPr>
            <p:spPr>
              <a:xfrm>
                <a:off x="7510458" y="3065842"/>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056" name="Freeform 881">
                <a:extLst>
                  <a:ext uri="{FF2B5EF4-FFF2-40B4-BE49-F238E27FC236}">
                    <a16:creationId xmlns:a16="http://schemas.microsoft.com/office/drawing/2014/main" id="{BFE37C2D-E62B-6AA2-7208-90EB2AA08CE3}"/>
                  </a:ext>
                </a:extLst>
              </p:cNvPr>
              <p:cNvSpPr/>
              <p:nvPr/>
            </p:nvSpPr>
            <p:spPr>
              <a:xfrm>
                <a:off x="7604358" y="3055586"/>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057" name="Freeform 882">
                <a:extLst>
                  <a:ext uri="{FF2B5EF4-FFF2-40B4-BE49-F238E27FC236}">
                    <a16:creationId xmlns:a16="http://schemas.microsoft.com/office/drawing/2014/main" id="{75F23EB7-70A2-859F-4DF2-A4898D7648B2}"/>
                  </a:ext>
                </a:extLst>
              </p:cNvPr>
              <p:cNvSpPr/>
              <p:nvPr/>
            </p:nvSpPr>
            <p:spPr>
              <a:xfrm>
                <a:off x="7600945" y="310167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8" name="Freeform 883">
                <a:extLst>
                  <a:ext uri="{FF2B5EF4-FFF2-40B4-BE49-F238E27FC236}">
                    <a16:creationId xmlns:a16="http://schemas.microsoft.com/office/drawing/2014/main" id="{970D81B8-AFF6-7B2D-34E8-A7A68BC2597C}"/>
                  </a:ext>
                </a:extLst>
              </p:cNvPr>
              <p:cNvSpPr/>
              <p:nvPr/>
            </p:nvSpPr>
            <p:spPr>
              <a:xfrm>
                <a:off x="7534359" y="303340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1059" name="Freeform 884">
                <a:extLst>
                  <a:ext uri="{FF2B5EF4-FFF2-40B4-BE49-F238E27FC236}">
                    <a16:creationId xmlns:a16="http://schemas.microsoft.com/office/drawing/2014/main" id="{3429D185-BD0C-0121-D8BC-953C92632BAC}"/>
                  </a:ext>
                </a:extLst>
              </p:cNvPr>
              <p:cNvSpPr/>
              <p:nvPr/>
            </p:nvSpPr>
            <p:spPr>
              <a:xfrm>
                <a:off x="7216775" y="2818320"/>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1060" name="Freeform 885">
                <a:extLst>
                  <a:ext uri="{FF2B5EF4-FFF2-40B4-BE49-F238E27FC236}">
                    <a16:creationId xmlns:a16="http://schemas.microsoft.com/office/drawing/2014/main" id="{0A8C011E-DEF0-7942-1585-EA82D641A9F1}"/>
                  </a:ext>
                </a:extLst>
              </p:cNvPr>
              <p:cNvSpPr/>
              <p:nvPr/>
            </p:nvSpPr>
            <p:spPr>
              <a:xfrm>
                <a:off x="7536478" y="1964911"/>
                <a:ext cx="255672" cy="150343"/>
              </a:xfrm>
              <a:custGeom>
                <a:avLst/>
                <a:gdLst>
                  <a:gd name="csX0" fmla="*/ 30666 w 80849"/>
                  <a:gd name="csY0" fmla="*/ 6 h 47541"/>
                  <a:gd name="csX1" fmla="*/ 30555 w 80849"/>
                  <a:gd name="csY1" fmla="*/ 6 h 47541"/>
                  <a:gd name="csX2" fmla="*/ 32045 w 80849"/>
                  <a:gd name="csY2" fmla="*/ 4615 h 47541"/>
                  <a:gd name="csX3" fmla="*/ 30666 w 80849"/>
                  <a:gd name="csY3" fmla="*/ 0 h 47541"/>
                  <a:gd name="csX4" fmla="*/ 59544 w 80849"/>
                  <a:gd name="csY4" fmla="*/ 1238 h 47541"/>
                  <a:gd name="csX5" fmla="*/ 58397 w 80849"/>
                  <a:gd name="csY5" fmla="*/ 1691 h 47541"/>
                  <a:gd name="csX6" fmla="*/ 60524 w 80849"/>
                  <a:gd name="csY6" fmla="*/ 4468 h 47541"/>
                  <a:gd name="csX7" fmla="*/ 59544 w 80849"/>
                  <a:gd name="csY7" fmla="*/ 1238 h 47541"/>
                  <a:gd name="csX8" fmla="*/ 9530 w 80849"/>
                  <a:gd name="csY8" fmla="*/ 2004 h 47541"/>
                  <a:gd name="csX9" fmla="*/ 8383 w 80849"/>
                  <a:gd name="csY9" fmla="*/ 2457 h 47541"/>
                  <a:gd name="csX10" fmla="*/ 10510 w 80849"/>
                  <a:gd name="csY10" fmla="*/ 5234 h 47541"/>
                  <a:gd name="csX11" fmla="*/ 9530 w 80849"/>
                  <a:gd name="csY11" fmla="*/ 2004 h 47541"/>
                  <a:gd name="csX12" fmla="*/ 41430 w 80849"/>
                  <a:gd name="csY12" fmla="*/ 7164 h 47541"/>
                  <a:gd name="csX13" fmla="*/ 39370 w 80849"/>
                  <a:gd name="csY13" fmla="*/ 8243 h 47541"/>
                  <a:gd name="csX14" fmla="*/ 46965 w 80849"/>
                  <a:gd name="csY14" fmla="*/ 17766 h 47541"/>
                  <a:gd name="csX15" fmla="*/ 41430 w 80849"/>
                  <a:gd name="csY15" fmla="*/ 7164 h 47541"/>
                  <a:gd name="csX16" fmla="*/ 20435 w 80849"/>
                  <a:gd name="csY16" fmla="*/ 7458 h 47541"/>
                  <a:gd name="csX17" fmla="*/ 18492 w 80849"/>
                  <a:gd name="csY17" fmla="*/ 8224 h 47541"/>
                  <a:gd name="csX18" fmla="*/ 22084 w 80849"/>
                  <a:gd name="csY18" fmla="*/ 12906 h 47541"/>
                  <a:gd name="csX19" fmla="*/ 20435 w 80849"/>
                  <a:gd name="csY19" fmla="*/ 7458 h 47541"/>
                  <a:gd name="csX20" fmla="*/ 59372 w 80849"/>
                  <a:gd name="csY20" fmla="*/ 10326 h 47541"/>
                  <a:gd name="csX21" fmla="*/ 57435 w 80849"/>
                  <a:gd name="csY21" fmla="*/ 11086 h 47541"/>
                  <a:gd name="csX22" fmla="*/ 61021 w 80849"/>
                  <a:gd name="csY22" fmla="*/ 15768 h 47541"/>
                  <a:gd name="csX23" fmla="*/ 59372 w 80849"/>
                  <a:gd name="csY23" fmla="*/ 10326 h 47541"/>
                  <a:gd name="csX24" fmla="*/ 77510 w 80849"/>
                  <a:gd name="csY24" fmla="*/ 10326 h 47541"/>
                  <a:gd name="csX25" fmla="*/ 75567 w 80849"/>
                  <a:gd name="csY25" fmla="*/ 11086 h 47541"/>
                  <a:gd name="csX26" fmla="*/ 79159 w 80849"/>
                  <a:gd name="csY26" fmla="*/ 15768 h 47541"/>
                  <a:gd name="csX27" fmla="*/ 77510 w 80849"/>
                  <a:gd name="csY27" fmla="*/ 10326 h 47541"/>
                  <a:gd name="csX28" fmla="*/ 1892 w 80849"/>
                  <a:gd name="csY28" fmla="*/ 12686 h 47541"/>
                  <a:gd name="csX29" fmla="*/ 745 w 80849"/>
                  <a:gd name="csY29" fmla="*/ 13139 h 47541"/>
                  <a:gd name="csX30" fmla="*/ 2879 w 80849"/>
                  <a:gd name="csY30" fmla="*/ 15915 h 47541"/>
                  <a:gd name="csX31" fmla="*/ 1892 w 80849"/>
                  <a:gd name="csY31" fmla="*/ 12686 h 47541"/>
                  <a:gd name="csX32" fmla="*/ 8003 w 80849"/>
                  <a:gd name="csY32" fmla="*/ 12686 h 47541"/>
                  <a:gd name="csX33" fmla="*/ 6851 w 80849"/>
                  <a:gd name="csY33" fmla="*/ 13139 h 47541"/>
                  <a:gd name="csX34" fmla="*/ 8984 w 80849"/>
                  <a:gd name="csY34" fmla="*/ 15915 h 47541"/>
                  <a:gd name="csX35" fmla="*/ 8003 w 80849"/>
                  <a:gd name="csY35" fmla="*/ 12686 h 47541"/>
                  <a:gd name="csX36" fmla="*/ 66029 w 80849"/>
                  <a:gd name="csY36" fmla="*/ 14212 h 47541"/>
                  <a:gd name="csX37" fmla="*/ 64883 w 80849"/>
                  <a:gd name="csY37" fmla="*/ 14665 h 47541"/>
                  <a:gd name="csX38" fmla="*/ 67016 w 80849"/>
                  <a:gd name="csY38" fmla="*/ 17447 h 47541"/>
                  <a:gd name="csX39" fmla="*/ 66029 w 80849"/>
                  <a:gd name="csY39" fmla="*/ 14212 h 47541"/>
                  <a:gd name="csX40" fmla="*/ 32057 w 80849"/>
                  <a:gd name="csY40" fmla="*/ 14592 h 47541"/>
                  <a:gd name="csX41" fmla="*/ 30911 w 80849"/>
                  <a:gd name="csY41" fmla="*/ 15045 h 47541"/>
                  <a:gd name="csX42" fmla="*/ 33038 w 80849"/>
                  <a:gd name="csY42" fmla="*/ 17827 h 47541"/>
                  <a:gd name="csX43" fmla="*/ 32057 w 80849"/>
                  <a:gd name="csY43" fmla="*/ 14592 h 47541"/>
                  <a:gd name="csX44" fmla="*/ 21366 w 80849"/>
                  <a:gd name="csY44" fmla="*/ 14978 h 47541"/>
                  <a:gd name="csX45" fmla="*/ 20220 w 80849"/>
                  <a:gd name="csY45" fmla="*/ 15431 h 47541"/>
                  <a:gd name="csX46" fmla="*/ 22347 w 80849"/>
                  <a:gd name="csY46" fmla="*/ 18214 h 47541"/>
                  <a:gd name="csX47" fmla="*/ 21366 w 80849"/>
                  <a:gd name="csY47" fmla="*/ 14978 h 47541"/>
                  <a:gd name="csX48" fmla="*/ 13557 w 80849"/>
                  <a:gd name="csY48" fmla="*/ 18336 h 47541"/>
                  <a:gd name="csX49" fmla="*/ 11620 w 80849"/>
                  <a:gd name="csY49" fmla="*/ 19102 h 47541"/>
                  <a:gd name="csX50" fmla="*/ 15212 w 80849"/>
                  <a:gd name="csY50" fmla="*/ 23784 h 47541"/>
                  <a:gd name="csX51" fmla="*/ 13557 w 80849"/>
                  <a:gd name="csY51" fmla="*/ 18336 h 47541"/>
                  <a:gd name="csX52" fmla="*/ 56601 w 80849"/>
                  <a:gd name="csY52" fmla="*/ 19237 h 47541"/>
                  <a:gd name="csX53" fmla="*/ 56178 w 80849"/>
                  <a:gd name="csY53" fmla="*/ 25169 h 47541"/>
                  <a:gd name="csX54" fmla="*/ 56889 w 80849"/>
                  <a:gd name="csY54" fmla="*/ 25322 h 47541"/>
                  <a:gd name="csX55" fmla="*/ 57337 w 80849"/>
                  <a:gd name="csY55" fmla="*/ 28816 h 47541"/>
                  <a:gd name="csX56" fmla="*/ 61389 w 80849"/>
                  <a:gd name="csY56" fmla="*/ 23263 h 47541"/>
                  <a:gd name="csX57" fmla="*/ 59783 w 80849"/>
                  <a:gd name="csY57" fmla="*/ 23128 h 47541"/>
                  <a:gd name="csX58" fmla="*/ 57919 w 80849"/>
                  <a:gd name="csY58" fmla="*/ 19525 h 47541"/>
                  <a:gd name="csX59" fmla="*/ 56601 w 80849"/>
                  <a:gd name="csY59" fmla="*/ 19237 h 47541"/>
                  <a:gd name="csX60" fmla="*/ 79012 w 80849"/>
                  <a:gd name="csY60" fmla="*/ 20702 h 47541"/>
                  <a:gd name="csX61" fmla="*/ 77860 w 80849"/>
                  <a:gd name="csY61" fmla="*/ 21155 h 47541"/>
                  <a:gd name="csX62" fmla="*/ 79993 w 80849"/>
                  <a:gd name="csY62" fmla="*/ 23931 h 47541"/>
                  <a:gd name="csX63" fmla="*/ 79012 w 80849"/>
                  <a:gd name="csY63" fmla="*/ 20695 h 47541"/>
                  <a:gd name="csX64" fmla="*/ 37942 w 80849"/>
                  <a:gd name="csY64" fmla="*/ 22828 h 47541"/>
                  <a:gd name="csX65" fmla="*/ 36005 w 80849"/>
                  <a:gd name="csY65" fmla="*/ 23594 h 47541"/>
                  <a:gd name="csX66" fmla="*/ 39591 w 80849"/>
                  <a:gd name="csY66" fmla="*/ 28276 h 47541"/>
                  <a:gd name="csX67" fmla="*/ 37942 w 80849"/>
                  <a:gd name="csY67" fmla="*/ 22828 h 47541"/>
                  <a:gd name="csX68" fmla="*/ 6091 w 80849"/>
                  <a:gd name="csY68" fmla="*/ 24520 h 47541"/>
                  <a:gd name="csX69" fmla="*/ 4944 w 80849"/>
                  <a:gd name="csY69" fmla="*/ 24973 h 47541"/>
                  <a:gd name="csX70" fmla="*/ 7071 w 80849"/>
                  <a:gd name="csY70" fmla="*/ 27749 h 47541"/>
                  <a:gd name="csX71" fmla="*/ 6091 w 80849"/>
                  <a:gd name="csY71" fmla="*/ 24513 h 47541"/>
                  <a:gd name="csX72" fmla="*/ 47670 w 80849"/>
                  <a:gd name="csY72" fmla="*/ 24728 h 47541"/>
                  <a:gd name="csX73" fmla="*/ 44053 w 80849"/>
                  <a:gd name="csY73" fmla="*/ 28797 h 47541"/>
                  <a:gd name="csX74" fmla="*/ 50300 w 80849"/>
                  <a:gd name="csY74" fmla="*/ 25917 h 47541"/>
                  <a:gd name="csX75" fmla="*/ 47670 w 80849"/>
                  <a:gd name="csY75" fmla="*/ 24728 h 47541"/>
                  <a:gd name="csX76" fmla="*/ 23138 w 80849"/>
                  <a:gd name="csY76" fmla="*/ 25353 h 47541"/>
                  <a:gd name="csX77" fmla="*/ 20741 w 80849"/>
                  <a:gd name="csY77" fmla="*/ 26327 h 47541"/>
                  <a:gd name="csX78" fmla="*/ 25357 w 80849"/>
                  <a:gd name="csY78" fmla="*/ 27786 h 47541"/>
                  <a:gd name="csX79" fmla="*/ 23138 w 80849"/>
                  <a:gd name="csY79" fmla="*/ 25353 h 47541"/>
                  <a:gd name="csX80" fmla="*/ 27037 w 80849"/>
                  <a:gd name="csY80" fmla="*/ 28203 h 47541"/>
                  <a:gd name="csX81" fmla="*/ 25884 w 80849"/>
                  <a:gd name="csY81" fmla="*/ 28656 h 47541"/>
                  <a:gd name="csX82" fmla="*/ 28017 w 80849"/>
                  <a:gd name="csY82" fmla="*/ 31432 h 47541"/>
                  <a:gd name="csX83" fmla="*/ 27037 w 80849"/>
                  <a:gd name="csY83" fmla="*/ 28197 h 47541"/>
                  <a:gd name="csX84" fmla="*/ 34172 w 80849"/>
                  <a:gd name="csY84" fmla="*/ 28215 h 47541"/>
                  <a:gd name="csX85" fmla="*/ 31769 w 80849"/>
                  <a:gd name="csY85" fmla="*/ 29189 h 47541"/>
                  <a:gd name="csX86" fmla="*/ 36391 w 80849"/>
                  <a:gd name="csY86" fmla="*/ 30642 h 47541"/>
                  <a:gd name="csX87" fmla="*/ 34172 w 80849"/>
                  <a:gd name="csY87" fmla="*/ 28209 h 47541"/>
                  <a:gd name="csX88" fmla="*/ 32057 w 80849"/>
                  <a:gd name="csY88" fmla="*/ 34061 h 47541"/>
                  <a:gd name="csX89" fmla="*/ 30911 w 80849"/>
                  <a:gd name="csY89" fmla="*/ 34515 h 47541"/>
                  <a:gd name="csX90" fmla="*/ 33038 w 80849"/>
                  <a:gd name="csY90" fmla="*/ 37291 h 47541"/>
                  <a:gd name="csX91" fmla="*/ 32057 w 80849"/>
                  <a:gd name="csY91" fmla="*/ 34061 h 47541"/>
                  <a:gd name="csX92" fmla="*/ 62216 w 80849"/>
                  <a:gd name="csY92" fmla="*/ 35587 h 47541"/>
                  <a:gd name="csX93" fmla="*/ 61064 w 80849"/>
                  <a:gd name="csY93" fmla="*/ 36041 h 47541"/>
                  <a:gd name="csX94" fmla="*/ 63197 w 80849"/>
                  <a:gd name="csY94" fmla="*/ 38823 h 47541"/>
                  <a:gd name="csX95" fmla="*/ 62216 w 80849"/>
                  <a:gd name="csY95" fmla="*/ 35587 h 47541"/>
                  <a:gd name="csX96" fmla="*/ 44274 w 80849"/>
                  <a:gd name="csY96" fmla="*/ 43989 h 47541"/>
                  <a:gd name="csX97" fmla="*/ 43122 w 80849"/>
                  <a:gd name="csY97" fmla="*/ 44443 h 47541"/>
                  <a:gd name="csX98" fmla="*/ 45255 w 80849"/>
                  <a:gd name="csY98" fmla="*/ 47219 h 47541"/>
                  <a:gd name="csX99" fmla="*/ 44274 w 80849"/>
                  <a:gd name="csY99" fmla="*/ 43989 h 475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849" h="47541">
                    <a:moveTo>
                      <a:pt x="30666" y="6"/>
                    </a:moveTo>
                    <a:cubicBezTo>
                      <a:pt x="30629" y="6"/>
                      <a:pt x="30592" y="6"/>
                      <a:pt x="30555" y="6"/>
                    </a:cubicBezTo>
                    <a:cubicBezTo>
                      <a:pt x="27742" y="1581"/>
                      <a:pt x="30433" y="4560"/>
                      <a:pt x="32045" y="4615"/>
                    </a:cubicBezTo>
                    <a:cubicBezTo>
                      <a:pt x="33632" y="4676"/>
                      <a:pt x="32977" y="0"/>
                      <a:pt x="30666" y="0"/>
                    </a:cubicBezTo>
                    <a:close/>
                    <a:moveTo>
                      <a:pt x="59544" y="1238"/>
                    </a:moveTo>
                    <a:cubicBezTo>
                      <a:pt x="59176" y="1250"/>
                      <a:pt x="58784" y="1385"/>
                      <a:pt x="58397" y="1691"/>
                    </a:cubicBezTo>
                    <a:cubicBezTo>
                      <a:pt x="56319" y="3315"/>
                      <a:pt x="59090" y="5650"/>
                      <a:pt x="60524" y="4468"/>
                    </a:cubicBezTo>
                    <a:cubicBezTo>
                      <a:pt x="62222" y="3469"/>
                      <a:pt x="61131" y="1189"/>
                      <a:pt x="59544" y="1238"/>
                    </a:cubicBezTo>
                    <a:close/>
                    <a:moveTo>
                      <a:pt x="9530" y="2004"/>
                    </a:moveTo>
                    <a:cubicBezTo>
                      <a:pt x="9162" y="2016"/>
                      <a:pt x="8769" y="2151"/>
                      <a:pt x="8383" y="2457"/>
                    </a:cubicBezTo>
                    <a:cubicBezTo>
                      <a:pt x="6305" y="4082"/>
                      <a:pt x="9076" y="6416"/>
                      <a:pt x="10510" y="5234"/>
                    </a:cubicBezTo>
                    <a:cubicBezTo>
                      <a:pt x="12208" y="4235"/>
                      <a:pt x="11117" y="1955"/>
                      <a:pt x="9530" y="2004"/>
                    </a:cubicBezTo>
                    <a:close/>
                    <a:moveTo>
                      <a:pt x="41430" y="7164"/>
                    </a:moveTo>
                    <a:cubicBezTo>
                      <a:pt x="40755" y="7176"/>
                      <a:pt x="40063" y="7501"/>
                      <a:pt x="39370" y="8243"/>
                    </a:cubicBezTo>
                    <a:cubicBezTo>
                      <a:pt x="35349" y="12551"/>
                      <a:pt x="43502" y="20156"/>
                      <a:pt x="46965" y="17766"/>
                    </a:cubicBezTo>
                    <a:cubicBezTo>
                      <a:pt x="47388" y="14371"/>
                      <a:pt x="44666" y="7115"/>
                      <a:pt x="41430" y="7164"/>
                    </a:cubicBezTo>
                    <a:close/>
                    <a:moveTo>
                      <a:pt x="20435" y="7458"/>
                    </a:moveTo>
                    <a:cubicBezTo>
                      <a:pt x="19822" y="7477"/>
                      <a:pt x="19154" y="7710"/>
                      <a:pt x="18492" y="8224"/>
                    </a:cubicBezTo>
                    <a:cubicBezTo>
                      <a:pt x="14985" y="10964"/>
                      <a:pt x="19668" y="14898"/>
                      <a:pt x="22084" y="12906"/>
                    </a:cubicBezTo>
                    <a:cubicBezTo>
                      <a:pt x="24940" y="11227"/>
                      <a:pt x="23107" y="7379"/>
                      <a:pt x="20435" y="7458"/>
                    </a:cubicBezTo>
                    <a:close/>
                    <a:moveTo>
                      <a:pt x="59372" y="10326"/>
                    </a:moveTo>
                    <a:cubicBezTo>
                      <a:pt x="58759" y="10345"/>
                      <a:pt x="58097" y="10571"/>
                      <a:pt x="57435" y="11086"/>
                    </a:cubicBezTo>
                    <a:cubicBezTo>
                      <a:pt x="53922" y="13826"/>
                      <a:pt x="58606" y="17760"/>
                      <a:pt x="61021" y="15768"/>
                    </a:cubicBezTo>
                    <a:cubicBezTo>
                      <a:pt x="63884" y="14089"/>
                      <a:pt x="62045" y="10241"/>
                      <a:pt x="59372" y="10326"/>
                    </a:cubicBezTo>
                    <a:close/>
                    <a:moveTo>
                      <a:pt x="77510" y="10326"/>
                    </a:moveTo>
                    <a:cubicBezTo>
                      <a:pt x="76897" y="10345"/>
                      <a:pt x="76229" y="10571"/>
                      <a:pt x="75567" y="11086"/>
                    </a:cubicBezTo>
                    <a:cubicBezTo>
                      <a:pt x="72061" y="13826"/>
                      <a:pt x="76738" y="17760"/>
                      <a:pt x="79159" y="15768"/>
                    </a:cubicBezTo>
                    <a:cubicBezTo>
                      <a:pt x="82022" y="14089"/>
                      <a:pt x="80183" y="10241"/>
                      <a:pt x="77510" y="10326"/>
                    </a:cubicBezTo>
                    <a:close/>
                    <a:moveTo>
                      <a:pt x="1892" y="12686"/>
                    </a:moveTo>
                    <a:cubicBezTo>
                      <a:pt x="1524" y="12698"/>
                      <a:pt x="1132" y="12833"/>
                      <a:pt x="745" y="13139"/>
                    </a:cubicBezTo>
                    <a:cubicBezTo>
                      <a:pt x="-1333" y="14763"/>
                      <a:pt x="1444" y="17098"/>
                      <a:pt x="2879" y="15915"/>
                    </a:cubicBezTo>
                    <a:cubicBezTo>
                      <a:pt x="4577" y="14916"/>
                      <a:pt x="3479" y="12637"/>
                      <a:pt x="1892" y="12686"/>
                    </a:cubicBezTo>
                    <a:close/>
                    <a:moveTo>
                      <a:pt x="8003" y="12686"/>
                    </a:moveTo>
                    <a:cubicBezTo>
                      <a:pt x="7635" y="12698"/>
                      <a:pt x="7243" y="12833"/>
                      <a:pt x="6851" y="13139"/>
                    </a:cubicBezTo>
                    <a:cubicBezTo>
                      <a:pt x="4773" y="14763"/>
                      <a:pt x="7550" y="17098"/>
                      <a:pt x="8984" y="15915"/>
                    </a:cubicBezTo>
                    <a:cubicBezTo>
                      <a:pt x="10682" y="14916"/>
                      <a:pt x="9591" y="12637"/>
                      <a:pt x="8003" y="12686"/>
                    </a:cubicBezTo>
                    <a:close/>
                    <a:moveTo>
                      <a:pt x="66029" y="14212"/>
                    </a:moveTo>
                    <a:cubicBezTo>
                      <a:pt x="65661" y="14224"/>
                      <a:pt x="65269" y="14359"/>
                      <a:pt x="64883" y="14665"/>
                    </a:cubicBezTo>
                    <a:cubicBezTo>
                      <a:pt x="62805" y="16289"/>
                      <a:pt x="65582" y="18630"/>
                      <a:pt x="67016" y="17447"/>
                    </a:cubicBezTo>
                    <a:cubicBezTo>
                      <a:pt x="68714" y="16449"/>
                      <a:pt x="67617" y="14163"/>
                      <a:pt x="66029" y="14212"/>
                    </a:cubicBezTo>
                    <a:close/>
                    <a:moveTo>
                      <a:pt x="32057" y="14592"/>
                    </a:moveTo>
                    <a:cubicBezTo>
                      <a:pt x="31689" y="14604"/>
                      <a:pt x="31297" y="14739"/>
                      <a:pt x="30911" y="15045"/>
                    </a:cubicBezTo>
                    <a:cubicBezTo>
                      <a:pt x="28833" y="16669"/>
                      <a:pt x="31603" y="19010"/>
                      <a:pt x="33038" y="17827"/>
                    </a:cubicBezTo>
                    <a:cubicBezTo>
                      <a:pt x="34736" y="16829"/>
                      <a:pt x="33645" y="14543"/>
                      <a:pt x="32057" y="14592"/>
                    </a:cubicBezTo>
                    <a:close/>
                    <a:moveTo>
                      <a:pt x="21366" y="14978"/>
                    </a:moveTo>
                    <a:cubicBezTo>
                      <a:pt x="20999" y="14990"/>
                      <a:pt x="20606" y="15125"/>
                      <a:pt x="20220" y="15431"/>
                    </a:cubicBezTo>
                    <a:cubicBezTo>
                      <a:pt x="18142" y="17055"/>
                      <a:pt x="20913" y="19396"/>
                      <a:pt x="22347" y="18214"/>
                    </a:cubicBezTo>
                    <a:cubicBezTo>
                      <a:pt x="24045" y="17215"/>
                      <a:pt x="22954" y="14929"/>
                      <a:pt x="21366" y="14978"/>
                    </a:cubicBezTo>
                    <a:close/>
                    <a:moveTo>
                      <a:pt x="13557" y="18336"/>
                    </a:moveTo>
                    <a:cubicBezTo>
                      <a:pt x="12938" y="18354"/>
                      <a:pt x="12282" y="18587"/>
                      <a:pt x="11620" y="19102"/>
                    </a:cubicBezTo>
                    <a:cubicBezTo>
                      <a:pt x="8114" y="21841"/>
                      <a:pt x="12797" y="25776"/>
                      <a:pt x="15212" y="23784"/>
                    </a:cubicBezTo>
                    <a:cubicBezTo>
                      <a:pt x="18069" y="22105"/>
                      <a:pt x="16230" y="18250"/>
                      <a:pt x="13557" y="18336"/>
                    </a:cubicBezTo>
                    <a:close/>
                    <a:moveTo>
                      <a:pt x="56601" y="19237"/>
                    </a:moveTo>
                    <a:cubicBezTo>
                      <a:pt x="53726" y="19292"/>
                      <a:pt x="52445" y="24054"/>
                      <a:pt x="56178" y="25169"/>
                    </a:cubicBezTo>
                    <a:cubicBezTo>
                      <a:pt x="56430" y="25243"/>
                      <a:pt x="56669" y="25298"/>
                      <a:pt x="56889" y="25322"/>
                    </a:cubicBezTo>
                    <a:cubicBezTo>
                      <a:pt x="56497" y="26346"/>
                      <a:pt x="56577" y="27596"/>
                      <a:pt x="57337" y="28816"/>
                    </a:cubicBezTo>
                    <a:cubicBezTo>
                      <a:pt x="59280" y="31941"/>
                      <a:pt x="63375" y="24538"/>
                      <a:pt x="61389" y="23263"/>
                    </a:cubicBezTo>
                    <a:cubicBezTo>
                      <a:pt x="60825" y="23110"/>
                      <a:pt x="60285" y="23073"/>
                      <a:pt x="59783" y="23128"/>
                    </a:cubicBezTo>
                    <a:cubicBezTo>
                      <a:pt x="60058" y="21664"/>
                      <a:pt x="59427" y="19936"/>
                      <a:pt x="57919" y="19525"/>
                    </a:cubicBezTo>
                    <a:cubicBezTo>
                      <a:pt x="57453" y="19317"/>
                      <a:pt x="57012" y="19231"/>
                      <a:pt x="56601" y="19237"/>
                    </a:cubicBezTo>
                    <a:close/>
                    <a:moveTo>
                      <a:pt x="79012" y="20702"/>
                    </a:moveTo>
                    <a:cubicBezTo>
                      <a:pt x="78644" y="20714"/>
                      <a:pt x="78252" y="20855"/>
                      <a:pt x="77860" y="21155"/>
                    </a:cubicBezTo>
                    <a:cubicBezTo>
                      <a:pt x="75782" y="22779"/>
                      <a:pt x="78559" y="25114"/>
                      <a:pt x="79993" y="23931"/>
                    </a:cubicBezTo>
                    <a:cubicBezTo>
                      <a:pt x="81691" y="22932"/>
                      <a:pt x="80600" y="20646"/>
                      <a:pt x="79012" y="20695"/>
                    </a:cubicBezTo>
                    <a:close/>
                    <a:moveTo>
                      <a:pt x="37942" y="22828"/>
                    </a:moveTo>
                    <a:cubicBezTo>
                      <a:pt x="37323" y="22847"/>
                      <a:pt x="36667" y="23079"/>
                      <a:pt x="36005" y="23594"/>
                    </a:cubicBezTo>
                    <a:cubicBezTo>
                      <a:pt x="32498" y="26334"/>
                      <a:pt x="37176" y="30268"/>
                      <a:pt x="39591" y="28276"/>
                    </a:cubicBezTo>
                    <a:cubicBezTo>
                      <a:pt x="42453" y="26597"/>
                      <a:pt x="40614" y="22742"/>
                      <a:pt x="37942" y="22828"/>
                    </a:cubicBezTo>
                    <a:close/>
                    <a:moveTo>
                      <a:pt x="6091" y="24520"/>
                    </a:moveTo>
                    <a:cubicBezTo>
                      <a:pt x="5723" y="24532"/>
                      <a:pt x="5331" y="24673"/>
                      <a:pt x="4944" y="24973"/>
                    </a:cubicBezTo>
                    <a:cubicBezTo>
                      <a:pt x="2866" y="26597"/>
                      <a:pt x="5637" y="28932"/>
                      <a:pt x="7071" y="27749"/>
                    </a:cubicBezTo>
                    <a:cubicBezTo>
                      <a:pt x="8769" y="26750"/>
                      <a:pt x="7678" y="24464"/>
                      <a:pt x="6091" y="24513"/>
                    </a:cubicBezTo>
                    <a:close/>
                    <a:moveTo>
                      <a:pt x="47670" y="24728"/>
                    </a:moveTo>
                    <a:cubicBezTo>
                      <a:pt x="45708" y="24667"/>
                      <a:pt x="43931" y="26266"/>
                      <a:pt x="44053" y="28797"/>
                    </a:cubicBezTo>
                    <a:cubicBezTo>
                      <a:pt x="44237" y="32474"/>
                      <a:pt x="51415" y="27994"/>
                      <a:pt x="50300" y="25917"/>
                    </a:cubicBezTo>
                    <a:cubicBezTo>
                      <a:pt x="49490" y="25132"/>
                      <a:pt x="48565" y="24759"/>
                      <a:pt x="47670" y="24728"/>
                    </a:cubicBezTo>
                    <a:close/>
                    <a:moveTo>
                      <a:pt x="23138" y="25353"/>
                    </a:moveTo>
                    <a:cubicBezTo>
                      <a:pt x="22170" y="25365"/>
                      <a:pt x="21170" y="25770"/>
                      <a:pt x="20741" y="26327"/>
                    </a:cubicBezTo>
                    <a:cubicBezTo>
                      <a:pt x="19754" y="27608"/>
                      <a:pt x="24088" y="29827"/>
                      <a:pt x="25357" y="27786"/>
                    </a:cubicBezTo>
                    <a:cubicBezTo>
                      <a:pt x="25553" y="25984"/>
                      <a:pt x="24376" y="25341"/>
                      <a:pt x="23138" y="25353"/>
                    </a:cubicBezTo>
                    <a:close/>
                    <a:moveTo>
                      <a:pt x="27037" y="28203"/>
                    </a:moveTo>
                    <a:cubicBezTo>
                      <a:pt x="26669" y="28215"/>
                      <a:pt x="26277" y="28356"/>
                      <a:pt x="25884" y="28656"/>
                    </a:cubicBezTo>
                    <a:cubicBezTo>
                      <a:pt x="23806" y="30280"/>
                      <a:pt x="26583" y="32615"/>
                      <a:pt x="28017" y="31432"/>
                    </a:cubicBezTo>
                    <a:cubicBezTo>
                      <a:pt x="29715" y="30433"/>
                      <a:pt x="28624" y="28148"/>
                      <a:pt x="27037" y="28197"/>
                    </a:cubicBezTo>
                    <a:close/>
                    <a:moveTo>
                      <a:pt x="34172" y="28215"/>
                    </a:moveTo>
                    <a:cubicBezTo>
                      <a:pt x="33203" y="28227"/>
                      <a:pt x="32204" y="28632"/>
                      <a:pt x="31769" y="29189"/>
                    </a:cubicBezTo>
                    <a:cubicBezTo>
                      <a:pt x="30782" y="30470"/>
                      <a:pt x="35122" y="32689"/>
                      <a:pt x="36391" y="30642"/>
                    </a:cubicBezTo>
                    <a:cubicBezTo>
                      <a:pt x="36587" y="28840"/>
                      <a:pt x="35410" y="28197"/>
                      <a:pt x="34172" y="28209"/>
                    </a:cubicBezTo>
                    <a:close/>
                    <a:moveTo>
                      <a:pt x="32057" y="34061"/>
                    </a:moveTo>
                    <a:cubicBezTo>
                      <a:pt x="31689" y="34074"/>
                      <a:pt x="31297" y="34209"/>
                      <a:pt x="30911" y="34515"/>
                    </a:cubicBezTo>
                    <a:cubicBezTo>
                      <a:pt x="28833" y="36139"/>
                      <a:pt x="31603" y="38474"/>
                      <a:pt x="33038" y="37291"/>
                    </a:cubicBezTo>
                    <a:cubicBezTo>
                      <a:pt x="34736" y="36292"/>
                      <a:pt x="33645" y="34012"/>
                      <a:pt x="32057" y="34061"/>
                    </a:cubicBezTo>
                    <a:close/>
                    <a:moveTo>
                      <a:pt x="62216" y="35587"/>
                    </a:moveTo>
                    <a:cubicBezTo>
                      <a:pt x="61848" y="35600"/>
                      <a:pt x="61456" y="35734"/>
                      <a:pt x="61064" y="36041"/>
                    </a:cubicBezTo>
                    <a:cubicBezTo>
                      <a:pt x="58980" y="37665"/>
                      <a:pt x="61763" y="40000"/>
                      <a:pt x="63197" y="38823"/>
                    </a:cubicBezTo>
                    <a:cubicBezTo>
                      <a:pt x="64895" y="37824"/>
                      <a:pt x="63804" y="35538"/>
                      <a:pt x="62216" y="35587"/>
                    </a:cubicBezTo>
                    <a:close/>
                    <a:moveTo>
                      <a:pt x="44274" y="43989"/>
                    </a:moveTo>
                    <a:cubicBezTo>
                      <a:pt x="43906" y="44002"/>
                      <a:pt x="43514" y="44136"/>
                      <a:pt x="43122" y="44443"/>
                    </a:cubicBezTo>
                    <a:cubicBezTo>
                      <a:pt x="41037" y="46067"/>
                      <a:pt x="43820" y="48402"/>
                      <a:pt x="45255" y="47219"/>
                    </a:cubicBezTo>
                    <a:cubicBezTo>
                      <a:pt x="46953" y="46220"/>
                      <a:pt x="45862" y="43940"/>
                      <a:pt x="44274" y="43989"/>
                    </a:cubicBezTo>
                    <a:close/>
                  </a:path>
                </a:pathLst>
              </a:custGeom>
              <a:solidFill>
                <a:srgbClr val="DEBC9A"/>
              </a:solidFill>
              <a:ln w="612" cap="flat">
                <a:noFill/>
                <a:prstDash val="solid"/>
                <a:miter/>
              </a:ln>
            </p:spPr>
            <p:txBody>
              <a:bodyPr/>
              <a:lstStyle/>
              <a:p>
                <a:endParaRPr lang="en-US"/>
              </a:p>
            </p:txBody>
          </p:sp>
          <p:sp>
            <p:nvSpPr>
              <p:cNvPr id="1061" name="Freeform 886">
                <a:extLst>
                  <a:ext uri="{FF2B5EF4-FFF2-40B4-BE49-F238E27FC236}">
                    <a16:creationId xmlns:a16="http://schemas.microsoft.com/office/drawing/2014/main" id="{51DBC4F0-7FEC-FFEC-93F4-0C4AEEA014EE}"/>
                  </a:ext>
                </a:extLst>
              </p:cNvPr>
              <p:cNvSpPr/>
              <p:nvPr/>
            </p:nvSpPr>
            <p:spPr>
              <a:xfrm>
                <a:off x="6978292" y="2287586"/>
                <a:ext cx="150021" cy="256883"/>
              </a:xfrm>
              <a:custGeom>
                <a:avLst/>
                <a:gdLst>
                  <a:gd name="csX0" fmla="*/ 46241 w 47440"/>
                  <a:gd name="csY0" fmla="*/ 29350 h 81232"/>
                  <a:gd name="csX1" fmla="*/ 46217 w 47440"/>
                  <a:gd name="csY1" fmla="*/ 29240 h 81232"/>
                  <a:gd name="csX2" fmla="*/ 41742 w 47440"/>
                  <a:gd name="csY2" fmla="*/ 31109 h 81232"/>
                  <a:gd name="csX3" fmla="*/ 46241 w 47440"/>
                  <a:gd name="csY3" fmla="*/ 29350 h 81232"/>
                  <a:gd name="csX4" fmla="*/ 47430 w 47440"/>
                  <a:gd name="csY4" fmla="*/ 58221 h 81232"/>
                  <a:gd name="csX5" fmla="*/ 46885 w 47440"/>
                  <a:gd name="csY5" fmla="*/ 57118 h 81232"/>
                  <a:gd name="csX6" fmla="*/ 44292 w 47440"/>
                  <a:gd name="csY6" fmla="*/ 59471 h 81232"/>
                  <a:gd name="csX7" fmla="*/ 47430 w 47440"/>
                  <a:gd name="csY7" fmla="*/ 58227 h 81232"/>
                  <a:gd name="csX8" fmla="*/ 42490 w 47440"/>
                  <a:gd name="csY8" fmla="*/ 8458 h 81232"/>
                  <a:gd name="csX9" fmla="*/ 41944 w 47440"/>
                  <a:gd name="csY9" fmla="*/ 7355 h 81232"/>
                  <a:gd name="csX10" fmla="*/ 39351 w 47440"/>
                  <a:gd name="csY10" fmla="*/ 9709 h 81232"/>
                  <a:gd name="csX11" fmla="*/ 42490 w 47440"/>
                  <a:gd name="csY11" fmla="*/ 8458 h 81232"/>
                  <a:gd name="csX12" fmla="*/ 40007 w 47440"/>
                  <a:gd name="csY12" fmla="*/ 40675 h 81232"/>
                  <a:gd name="csX13" fmla="*/ 38756 w 47440"/>
                  <a:gd name="csY13" fmla="*/ 38714 h 81232"/>
                  <a:gd name="csX14" fmla="*/ 29899 w 47440"/>
                  <a:gd name="csY14" fmla="*/ 47073 h 81232"/>
                  <a:gd name="csX15" fmla="*/ 40001 w 47440"/>
                  <a:gd name="csY15" fmla="*/ 40675 h 81232"/>
                  <a:gd name="csX16" fmla="*/ 37960 w 47440"/>
                  <a:gd name="csY16" fmla="*/ 19778 h 81232"/>
                  <a:gd name="csX17" fmla="*/ 37034 w 47440"/>
                  <a:gd name="csY17" fmla="*/ 17908 h 81232"/>
                  <a:gd name="csX18" fmla="*/ 32670 w 47440"/>
                  <a:gd name="csY18" fmla="*/ 21880 h 81232"/>
                  <a:gd name="csX19" fmla="*/ 37960 w 47440"/>
                  <a:gd name="csY19" fmla="*/ 19778 h 81232"/>
                  <a:gd name="csX20" fmla="*/ 38358 w 47440"/>
                  <a:gd name="csY20" fmla="*/ 58815 h 81232"/>
                  <a:gd name="csX21" fmla="*/ 37439 w 47440"/>
                  <a:gd name="csY21" fmla="*/ 56952 h 81232"/>
                  <a:gd name="csX22" fmla="*/ 33068 w 47440"/>
                  <a:gd name="csY22" fmla="*/ 60917 h 81232"/>
                  <a:gd name="csX23" fmla="*/ 38358 w 47440"/>
                  <a:gd name="csY23" fmla="*/ 58815 h 81232"/>
                  <a:gd name="csX24" fmla="*/ 39866 w 47440"/>
                  <a:gd name="csY24" fmla="*/ 76882 h 81232"/>
                  <a:gd name="csX25" fmla="*/ 38947 w 47440"/>
                  <a:gd name="csY25" fmla="*/ 75012 h 81232"/>
                  <a:gd name="csX26" fmla="*/ 34576 w 47440"/>
                  <a:gd name="csY26" fmla="*/ 78984 h 81232"/>
                  <a:gd name="csX27" fmla="*/ 39860 w 47440"/>
                  <a:gd name="csY27" fmla="*/ 76882 h 81232"/>
                  <a:gd name="csX28" fmla="*/ 31198 w 47440"/>
                  <a:gd name="csY28" fmla="*/ 1742 h 81232"/>
                  <a:gd name="csX29" fmla="*/ 30653 w 47440"/>
                  <a:gd name="csY29" fmla="*/ 639 h 81232"/>
                  <a:gd name="csX30" fmla="*/ 28060 w 47440"/>
                  <a:gd name="csY30" fmla="*/ 2998 h 81232"/>
                  <a:gd name="csX31" fmla="*/ 31192 w 47440"/>
                  <a:gd name="csY31" fmla="*/ 1748 h 81232"/>
                  <a:gd name="csX32" fmla="*/ 31713 w 47440"/>
                  <a:gd name="csY32" fmla="*/ 7833 h 81232"/>
                  <a:gd name="csX33" fmla="*/ 31168 w 47440"/>
                  <a:gd name="csY33" fmla="*/ 6724 h 81232"/>
                  <a:gd name="csX34" fmla="*/ 28575 w 47440"/>
                  <a:gd name="csY34" fmla="*/ 9077 h 81232"/>
                  <a:gd name="csX35" fmla="*/ 31713 w 47440"/>
                  <a:gd name="csY35" fmla="*/ 7833 h 81232"/>
                  <a:gd name="csX36" fmla="*/ 35036 w 47440"/>
                  <a:gd name="csY36" fmla="*/ 65771 h 81232"/>
                  <a:gd name="csX37" fmla="*/ 34490 w 47440"/>
                  <a:gd name="csY37" fmla="*/ 64668 h 81232"/>
                  <a:gd name="csX38" fmla="*/ 31897 w 47440"/>
                  <a:gd name="csY38" fmla="*/ 67027 h 81232"/>
                  <a:gd name="csX39" fmla="*/ 35036 w 47440"/>
                  <a:gd name="csY39" fmla="*/ 65777 h 81232"/>
                  <a:gd name="csX40" fmla="*/ 31817 w 47440"/>
                  <a:gd name="csY40" fmla="*/ 31948 h 81232"/>
                  <a:gd name="csX41" fmla="*/ 31272 w 47440"/>
                  <a:gd name="csY41" fmla="*/ 30845 h 81232"/>
                  <a:gd name="csX42" fmla="*/ 28673 w 47440"/>
                  <a:gd name="csY42" fmla="*/ 33199 h 81232"/>
                  <a:gd name="csX43" fmla="*/ 31811 w 47440"/>
                  <a:gd name="csY43" fmla="*/ 31948 h 81232"/>
                  <a:gd name="csX44" fmla="*/ 30542 w 47440"/>
                  <a:gd name="csY44" fmla="*/ 21334 h 81232"/>
                  <a:gd name="csX45" fmla="*/ 29997 w 47440"/>
                  <a:gd name="csY45" fmla="*/ 20231 h 81232"/>
                  <a:gd name="csX46" fmla="*/ 27398 w 47440"/>
                  <a:gd name="csY46" fmla="*/ 22584 h 81232"/>
                  <a:gd name="csX47" fmla="*/ 30536 w 47440"/>
                  <a:gd name="csY47" fmla="*/ 21340 h 81232"/>
                  <a:gd name="csX48" fmla="*/ 26540 w 47440"/>
                  <a:gd name="csY48" fmla="*/ 13833 h 81232"/>
                  <a:gd name="csX49" fmla="*/ 25614 w 47440"/>
                  <a:gd name="csY49" fmla="*/ 11970 h 81232"/>
                  <a:gd name="csX50" fmla="*/ 21243 w 47440"/>
                  <a:gd name="csY50" fmla="*/ 15941 h 81232"/>
                  <a:gd name="csX51" fmla="*/ 26540 w 47440"/>
                  <a:gd name="csY51" fmla="*/ 13833 h 81232"/>
                  <a:gd name="csX52" fmla="*/ 29237 w 47440"/>
                  <a:gd name="csY52" fmla="*/ 56793 h 81232"/>
                  <a:gd name="csX53" fmla="*/ 23291 w 47440"/>
                  <a:gd name="csY53" fmla="*/ 56866 h 81232"/>
                  <a:gd name="csX54" fmla="*/ 23199 w 47440"/>
                  <a:gd name="csY54" fmla="*/ 57590 h 81232"/>
                  <a:gd name="csX55" fmla="*/ 19754 w 47440"/>
                  <a:gd name="csY55" fmla="*/ 58325 h 81232"/>
                  <a:gd name="csX56" fmla="*/ 25626 w 47440"/>
                  <a:gd name="csY56" fmla="*/ 61898 h 81232"/>
                  <a:gd name="csX57" fmla="*/ 25626 w 47440"/>
                  <a:gd name="csY57" fmla="*/ 60286 h 81232"/>
                  <a:gd name="csX58" fmla="*/ 29065 w 47440"/>
                  <a:gd name="csY58" fmla="*/ 58129 h 81232"/>
                  <a:gd name="csX59" fmla="*/ 29243 w 47440"/>
                  <a:gd name="csY59" fmla="*/ 56793 h 81232"/>
                  <a:gd name="csX60" fmla="*/ 29653 w 47440"/>
                  <a:gd name="csY60" fmla="*/ 79247 h 81232"/>
                  <a:gd name="csX61" fmla="*/ 29102 w 47440"/>
                  <a:gd name="csY61" fmla="*/ 78138 h 81232"/>
                  <a:gd name="csX62" fmla="*/ 26509 w 47440"/>
                  <a:gd name="csY62" fmla="*/ 80491 h 81232"/>
                  <a:gd name="csX63" fmla="*/ 29648 w 47440"/>
                  <a:gd name="csY63" fmla="*/ 79247 h 81232"/>
                  <a:gd name="csX64" fmla="*/ 24106 w 47440"/>
                  <a:gd name="csY64" fmla="*/ 38506 h 81232"/>
                  <a:gd name="csX65" fmla="*/ 23187 w 47440"/>
                  <a:gd name="csY65" fmla="*/ 36643 h 81232"/>
                  <a:gd name="csX66" fmla="*/ 18816 w 47440"/>
                  <a:gd name="csY66" fmla="*/ 40608 h 81232"/>
                  <a:gd name="csX67" fmla="*/ 24112 w 47440"/>
                  <a:gd name="csY67" fmla="*/ 38506 h 81232"/>
                  <a:gd name="csX68" fmla="*/ 19760 w 47440"/>
                  <a:gd name="csY68" fmla="*/ 6914 h 81232"/>
                  <a:gd name="csX69" fmla="*/ 19208 w 47440"/>
                  <a:gd name="csY69" fmla="*/ 5811 h 81232"/>
                  <a:gd name="csX70" fmla="*/ 16615 w 47440"/>
                  <a:gd name="csY70" fmla="*/ 8164 h 81232"/>
                  <a:gd name="csX71" fmla="*/ 19760 w 47440"/>
                  <a:gd name="csY71" fmla="*/ 6914 h 81232"/>
                  <a:gd name="csX72" fmla="*/ 23021 w 47440"/>
                  <a:gd name="csY72" fmla="*/ 48354 h 81232"/>
                  <a:gd name="csX73" fmla="*/ 18669 w 47440"/>
                  <a:gd name="csY73" fmla="*/ 45088 h 81232"/>
                  <a:gd name="csX74" fmla="*/ 22065 w 47440"/>
                  <a:gd name="csY74" fmla="*/ 51069 h 81232"/>
                  <a:gd name="csX75" fmla="*/ 23027 w 47440"/>
                  <a:gd name="csY75" fmla="*/ 48354 h 81232"/>
                  <a:gd name="csX76" fmla="*/ 20354 w 47440"/>
                  <a:gd name="csY76" fmla="*/ 23969 h 81232"/>
                  <a:gd name="csX77" fmla="*/ 19184 w 47440"/>
                  <a:gd name="csY77" fmla="*/ 21665 h 81232"/>
                  <a:gd name="csX78" fmla="*/ 18117 w 47440"/>
                  <a:gd name="csY78" fmla="*/ 26384 h 81232"/>
                  <a:gd name="csX79" fmla="*/ 20354 w 47440"/>
                  <a:gd name="csY79" fmla="*/ 23969 h 81232"/>
                  <a:gd name="csX80" fmla="*/ 17835 w 47440"/>
                  <a:gd name="csY80" fmla="*/ 28088 h 81232"/>
                  <a:gd name="csX81" fmla="*/ 17283 w 47440"/>
                  <a:gd name="csY81" fmla="*/ 26978 h 81232"/>
                  <a:gd name="csX82" fmla="*/ 14690 w 47440"/>
                  <a:gd name="csY82" fmla="*/ 29332 h 81232"/>
                  <a:gd name="csX83" fmla="*/ 17829 w 47440"/>
                  <a:gd name="csY83" fmla="*/ 28081 h 81232"/>
                  <a:gd name="csX84" fmla="*/ 18424 w 47440"/>
                  <a:gd name="csY84" fmla="*/ 35196 h 81232"/>
                  <a:gd name="csX85" fmla="*/ 17253 w 47440"/>
                  <a:gd name="csY85" fmla="*/ 32886 h 81232"/>
                  <a:gd name="csX86" fmla="*/ 16186 w 47440"/>
                  <a:gd name="csY86" fmla="*/ 37611 h 81232"/>
                  <a:gd name="csX87" fmla="*/ 18424 w 47440"/>
                  <a:gd name="csY87" fmla="*/ 35196 h 81232"/>
                  <a:gd name="csX88" fmla="*/ 12416 w 47440"/>
                  <a:gd name="csY88" fmla="*/ 33579 h 81232"/>
                  <a:gd name="csX89" fmla="*/ 11871 w 47440"/>
                  <a:gd name="csY89" fmla="*/ 32475 h 81232"/>
                  <a:gd name="csX90" fmla="*/ 9278 w 47440"/>
                  <a:gd name="csY90" fmla="*/ 34829 h 81232"/>
                  <a:gd name="csX91" fmla="*/ 12416 w 47440"/>
                  <a:gd name="csY91" fmla="*/ 33585 h 81232"/>
                  <a:gd name="csX92" fmla="*/ 13415 w 47440"/>
                  <a:gd name="csY92" fmla="*/ 63755 h 81232"/>
                  <a:gd name="csX93" fmla="*/ 12870 w 47440"/>
                  <a:gd name="csY93" fmla="*/ 62645 h 81232"/>
                  <a:gd name="csX94" fmla="*/ 10277 w 47440"/>
                  <a:gd name="csY94" fmla="*/ 64999 h 81232"/>
                  <a:gd name="csX95" fmla="*/ 13415 w 47440"/>
                  <a:gd name="csY95" fmla="*/ 63755 h 81232"/>
                  <a:gd name="csX96" fmla="*/ 3540 w 47440"/>
                  <a:gd name="csY96" fmla="*/ 46577 h 81232"/>
                  <a:gd name="csX97" fmla="*/ 2994 w 47440"/>
                  <a:gd name="csY97" fmla="*/ 45468 h 81232"/>
                  <a:gd name="csX98" fmla="*/ 402 w 47440"/>
                  <a:gd name="csY98" fmla="*/ 47821 h 81232"/>
                  <a:gd name="csX99" fmla="*/ 3540 w 47440"/>
                  <a:gd name="csY99" fmla="*/ 46577 h 81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47440" h="81232">
                    <a:moveTo>
                      <a:pt x="46241" y="29350"/>
                    </a:moveTo>
                    <a:cubicBezTo>
                      <a:pt x="46241" y="29313"/>
                      <a:pt x="46241" y="29276"/>
                      <a:pt x="46217" y="29240"/>
                    </a:cubicBezTo>
                    <a:cubicBezTo>
                      <a:pt x="44408" y="26568"/>
                      <a:pt x="41668" y="29497"/>
                      <a:pt x="41742" y="31109"/>
                    </a:cubicBezTo>
                    <a:cubicBezTo>
                      <a:pt x="41815" y="32696"/>
                      <a:pt x="46419" y="31654"/>
                      <a:pt x="46241" y="29350"/>
                    </a:cubicBezTo>
                    <a:close/>
                    <a:moveTo>
                      <a:pt x="47430" y="58221"/>
                    </a:moveTo>
                    <a:cubicBezTo>
                      <a:pt x="47387" y="57859"/>
                      <a:pt x="47222" y="57479"/>
                      <a:pt x="46885" y="57118"/>
                    </a:cubicBezTo>
                    <a:cubicBezTo>
                      <a:pt x="45095" y="55181"/>
                      <a:pt x="42998" y="58135"/>
                      <a:pt x="44292" y="59471"/>
                    </a:cubicBezTo>
                    <a:cubicBezTo>
                      <a:pt x="45426" y="61076"/>
                      <a:pt x="47608" y="59802"/>
                      <a:pt x="47430" y="58227"/>
                    </a:cubicBezTo>
                    <a:close/>
                    <a:moveTo>
                      <a:pt x="42490" y="8458"/>
                    </a:moveTo>
                    <a:cubicBezTo>
                      <a:pt x="42447" y="8097"/>
                      <a:pt x="42281" y="7717"/>
                      <a:pt x="41944" y="7355"/>
                    </a:cubicBezTo>
                    <a:cubicBezTo>
                      <a:pt x="40154" y="5419"/>
                      <a:pt x="38058" y="8373"/>
                      <a:pt x="39351" y="9709"/>
                    </a:cubicBezTo>
                    <a:cubicBezTo>
                      <a:pt x="40491" y="11314"/>
                      <a:pt x="42667" y="10040"/>
                      <a:pt x="42490" y="8458"/>
                    </a:cubicBezTo>
                    <a:close/>
                    <a:moveTo>
                      <a:pt x="40007" y="40675"/>
                    </a:moveTo>
                    <a:cubicBezTo>
                      <a:pt x="39940" y="40007"/>
                      <a:pt x="39553" y="39339"/>
                      <a:pt x="38756" y="38714"/>
                    </a:cubicBezTo>
                    <a:cubicBezTo>
                      <a:pt x="34128" y="35068"/>
                      <a:pt x="27226" y="43819"/>
                      <a:pt x="29899" y="47073"/>
                    </a:cubicBezTo>
                    <a:cubicBezTo>
                      <a:pt x="33319" y="47214"/>
                      <a:pt x="40326" y="43893"/>
                      <a:pt x="40001" y="40675"/>
                    </a:cubicBezTo>
                    <a:close/>
                    <a:moveTo>
                      <a:pt x="37960" y="19778"/>
                    </a:moveTo>
                    <a:cubicBezTo>
                      <a:pt x="37886" y="19165"/>
                      <a:pt x="37604" y="18521"/>
                      <a:pt x="37034" y="17908"/>
                    </a:cubicBezTo>
                    <a:cubicBezTo>
                      <a:pt x="34018" y="14642"/>
                      <a:pt x="30481" y="19637"/>
                      <a:pt x="32670" y="21880"/>
                    </a:cubicBezTo>
                    <a:cubicBezTo>
                      <a:pt x="34582" y="24588"/>
                      <a:pt x="38266" y="22437"/>
                      <a:pt x="37960" y="19778"/>
                    </a:cubicBezTo>
                    <a:close/>
                    <a:moveTo>
                      <a:pt x="38358" y="58815"/>
                    </a:moveTo>
                    <a:cubicBezTo>
                      <a:pt x="38284" y="58202"/>
                      <a:pt x="38003" y="57565"/>
                      <a:pt x="37439" y="56952"/>
                    </a:cubicBezTo>
                    <a:cubicBezTo>
                      <a:pt x="34423" y="53686"/>
                      <a:pt x="30886" y="58674"/>
                      <a:pt x="33068" y="60917"/>
                    </a:cubicBezTo>
                    <a:cubicBezTo>
                      <a:pt x="34981" y="63626"/>
                      <a:pt x="38665" y="61475"/>
                      <a:pt x="38358" y="58815"/>
                    </a:cubicBezTo>
                    <a:close/>
                    <a:moveTo>
                      <a:pt x="39866" y="76882"/>
                    </a:moveTo>
                    <a:cubicBezTo>
                      <a:pt x="39799" y="76269"/>
                      <a:pt x="39510" y="75625"/>
                      <a:pt x="38947" y="75012"/>
                    </a:cubicBezTo>
                    <a:cubicBezTo>
                      <a:pt x="35931" y="71746"/>
                      <a:pt x="32394" y="76734"/>
                      <a:pt x="34576" y="78984"/>
                    </a:cubicBezTo>
                    <a:cubicBezTo>
                      <a:pt x="36488" y="81692"/>
                      <a:pt x="40173" y="79541"/>
                      <a:pt x="39860" y="76882"/>
                    </a:cubicBezTo>
                    <a:close/>
                    <a:moveTo>
                      <a:pt x="31198" y="1742"/>
                    </a:moveTo>
                    <a:cubicBezTo>
                      <a:pt x="31155" y="1380"/>
                      <a:pt x="30990" y="1000"/>
                      <a:pt x="30653" y="639"/>
                    </a:cubicBezTo>
                    <a:cubicBezTo>
                      <a:pt x="28863" y="-1298"/>
                      <a:pt x="26766" y="1662"/>
                      <a:pt x="28060" y="2998"/>
                    </a:cubicBezTo>
                    <a:cubicBezTo>
                      <a:pt x="29194" y="4604"/>
                      <a:pt x="31376" y="3323"/>
                      <a:pt x="31192" y="1748"/>
                    </a:cubicBezTo>
                    <a:close/>
                    <a:moveTo>
                      <a:pt x="31713" y="7833"/>
                    </a:moveTo>
                    <a:cubicBezTo>
                      <a:pt x="31670" y="7472"/>
                      <a:pt x="31505" y="7086"/>
                      <a:pt x="31168" y="6724"/>
                    </a:cubicBezTo>
                    <a:cubicBezTo>
                      <a:pt x="29378" y="4788"/>
                      <a:pt x="27281" y="7748"/>
                      <a:pt x="28575" y="9077"/>
                    </a:cubicBezTo>
                    <a:cubicBezTo>
                      <a:pt x="29709" y="10683"/>
                      <a:pt x="31891" y="9408"/>
                      <a:pt x="31713" y="7833"/>
                    </a:cubicBezTo>
                    <a:close/>
                    <a:moveTo>
                      <a:pt x="35036" y="65771"/>
                    </a:moveTo>
                    <a:cubicBezTo>
                      <a:pt x="34993" y="65409"/>
                      <a:pt x="34827" y="65029"/>
                      <a:pt x="34490" y="64668"/>
                    </a:cubicBezTo>
                    <a:cubicBezTo>
                      <a:pt x="32700" y="62731"/>
                      <a:pt x="30604" y="65691"/>
                      <a:pt x="31897" y="67027"/>
                    </a:cubicBezTo>
                    <a:cubicBezTo>
                      <a:pt x="33031" y="68633"/>
                      <a:pt x="35220" y="67352"/>
                      <a:pt x="35036" y="65777"/>
                    </a:cubicBezTo>
                    <a:close/>
                    <a:moveTo>
                      <a:pt x="31817" y="31948"/>
                    </a:moveTo>
                    <a:cubicBezTo>
                      <a:pt x="31775" y="31587"/>
                      <a:pt x="31609" y="31207"/>
                      <a:pt x="31272" y="30845"/>
                    </a:cubicBezTo>
                    <a:cubicBezTo>
                      <a:pt x="29476" y="28909"/>
                      <a:pt x="27379" y="31869"/>
                      <a:pt x="28673" y="33199"/>
                    </a:cubicBezTo>
                    <a:cubicBezTo>
                      <a:pt x="29807" y="34804"/>
                      <a:pt x="31995" y="33530"/>
                      <a:pt x="31811" y="31948"/>
                    </a:cubicBezTo>
                    <a:close/>
                    <a:moveTo>
                      <a:pt x="30542" y="21334"/>
                    </a:moveTo>
                    <a:cubicBezTo>
                      <a:pt x="30500" y="20973"/>
                      <a:pt x="30334" y="20593"/>
                      <a:pt x="29997" y="20231"/>
                    </a:cubicBezTo>
                    <a:cubicBezTo>
                      <a:pt x="28207" y="18294"/>
                      <a:pt x="26104" y="21248"/>
                      <a:pt x="27398" y="22584"/>
                    </a:cubicBezTo>
                    <a:cubicBezTo>
                      <a:pt x="28538" y="24190"/>
                      <a:pt x="30720" y="22915"/>
                      <a:pt x="30536" y="21340"/>
                    </a:cubicBezTo>
                    <a:close/>
                    <a:moveTo>
                      <a:pt x="26540" y="13833"/>
                    </a:moveTo>
                    <a:cubicBezTo>
                      <a:pt x="26466" y="13220"/>
                      <a:pt x="26184" y="12583"/>
                      <a:pt x="25614" y="11970"/>
                    </a:cubicBezTo>
                    <a:cubicBezTo>
                      <a:pt x="22592" y="8704"/>
                      <a:pt x="19061" y="13698"/>
                      <a:pt x="21243" y="15941"/>
                    </a:cubicBezTo>
                    <a:cubicBezTo>
                      <a:pt x="23156" y="18650"/>
                      <a:pt x="26846" y="16493"/>
                      <a:pt x="26540" y="13833"/>
                    </a:cubicBezTo>
                    <a:close/>
                    <a:moveTo>
                      <a:pt x="29237" y="56793"/>
                    </a:moveTo>
                    <a:cubicBezTo>
                      <a:pt x="28942" y="53931"/>
                      <a:pt x="24094" y="53055"/>
                      <a:pt x="23291" y="56866"/>
                    </a:cubicBezTo>
                    <a:cubicBezTo>
                      <a:pt x="23242" y="57124"/>
                      <a:pt x="23205" y="57363"/>
                      <a:pt x="23199" y="57590"/>
                    </a:cubicBezTo>
                    <a:cubicBezTo>
                      <a:pt x="22150" y="57283"/>
                      <a:pt x="20906" y="57467"/>
                      <a:pt x="19754" y="58325"/>
                    </a:cubicBezTo>
                    <a:cubicBezTo>
                      <a:pt x="16805" y="60525"/>
                      <a:pt x="24523" y="63987"/>
                      <a:pt x="25626" y="61898"/>
                    </a:cubicBezTo>
                    <a:cubicBezTo>
                      <a:pt x="25730" y="61322"/>
                      <a:pt x="25718" y="60782"/>
                      <a:pt x="25626" y="60286"/>
                    </a:cubicBezTo>
                    <a:cubicBezTo>
                      <a:pt x="27110" y="60439"/>
                      <a:pt x="28783" y="59667"/>
                      <a:pt x="29065" y="58129"/>
                    </a:cubicBezTo>
                    <a:cubicBezTo>
                      <a:pt x="29231" y="57645"/>
                      <a:pt x="29286" y="57197"/>
                      <a:pt x="29243" y="56793"/>
                    </a:cubicBezTo>
                    <a:close/>
                    <a:moveTo>
                      <a:pt x="29653" y="79247"/>
                    </a:moveTo>
                    <a:cubicBezTo>
                      <a:pt x="29611" y="78886"/>
                      <a:pt x="29439" y="78499"/>
                      <a:pt x="29102" y="78138"/>
                    </a:cubicBezTo>
                    <a:cubicBezTo>
                      <a:pt x="27312" y="76195"/>
                      <a:pt x="25215" y="79161"/>
                      <a:pt x="26509" y="80491"/>
                    </a:cubicBezTo>
                    <a:cubicBezTo>
                      <a:pt x="27643" y="82097"/>
                      <a:pt x="29831" y="80822"/>
                      <a:pt x="29648" y="79247"/>
                    </a:cubicBezTo>
                    <a:close/>
                    <a:moveTo>
                      <a:pt x="24106" y="38506"/>
                    </a:moveTo>
                    <a:cubicBezTo>
                      <a:pt x="24039" y="37893"/>
                      <a:pt x="23750" y="37256"/>
                      <a:pt x="23187" y="36643"/>
                    </a:cubicBezTo>
                    <a:cubicBezTo>
                      <a:pt x="20164" y="33376"/>
                      <a:pt x="16634" y="38365"/>
                      <a:pt x="18816" y="40608"/>
                    </a:cubicBezTo>
                    <a:cubicBezTo>
                      <a:pt x="20735" y="43317"/>
                      <a:pt x="24419" y="41165"/>
                      <a:pt x="24112" y="38506"/>
                    </a:cubicBezTo>
                    <a:close/>
                    <a:moveTo>
                      <a:pt x="19760" y="6914"/>
                    </a:moveTo>
                    <a:cubicBezTo>
                      <a:pt x="19717" y="6553"/>
                      <a:pt x="19545" y="6173"/>
                      <a:pt x="19208" y="5811"/>
                    </a:cubicBezTo>
                    <a:cubicBezTo>
                      <a:pt x="17418" y="3868"/>
                      <a:pt x="15322" y="6828"/>
                      <a:pt x="16615" y="8164"/>
                    </a:cubicBezTo>
                    <a:cubicBezTo>
                      <a:pt x="17749" y="9770"/>
                      <a:pt x="19938" y="8495"/>
                      <a:pt x="19760" y="6914"/>
                    </a:cubicBezTo>
                    <a:close/>
                    <a:moveTo>
                      <a:pt x="23021" y="48354"/>
                    </a:moveTo>
                    <a:cubicBezTo>
                      <a:pt x="22917" y="46393"/>
                      <a:pt x="21176" y="44751"/>
                      <a:pt x="18669" y="45088"/>
                    </a:cubicBezTo>
                    <a:cubicBezTo>
                      <a:pt x="15021" y="45578"/>
                      <a:pt x="20085" y="52356"/>
                      <a:pt x="22065" y="51069"/>
                    </a:cubicBezTo>
                    <a:cubicBezTo>
                      <a:pt x="22776" y="50199"/>
                      <a:pt x="23070" y="49243"/>
                      <a:pt x="23027" y="48354"/>
                    </a:cubicBezTo>
                    <a:close/>
                    <a:moveTo>
                      <a:pt x="20354" y="23969"/>
                    </a:moveTo>
                    <a:cubicBezTo>
                      <a:pt x="20263" y="23013"/>
                      <a:pt x="19778" y="22045"/>
                      <a:pt x="19184" y="21665"/>
                    </a:cubicBezTo>
                    <a:cubicBezTo>
                      <a:pt x="17829" y="20789"/>
                      <a:pt x="15978" y="25293"/>
                      <a:pt x="18117" y="26384"/>
                    </a:cubicBezTo>
                    <a:cubicBezTo>
                      <a:pt x="19932" y="26427"/>
                      <a:pt x="20471" y="25201"/>
                      <a:pt x="20354" y="23969"/>
                    </a:cubicBezTo>
                    <a:close/>
                    <a:moveTo>
                      <a:pt x="17835" y="28088"/>
                    </a:moveTo>
                    <a:cubicBezTo>
                      <a:pt x="17792" y="27726"/>
                      <a:pt x="17621" y="27340"/>
                      <a:pt x="17283" y="26978"/>
                    </a:cubicBezTo>
                    <a:cubicBezTo>
                      <a:pt x="15493" y="25042"/>
                      <a:pt x="13397" y="28002"/>
                      <a:pt x="14690" y="29332"/>
                    </a:cubicBezTo>
                    <a:cubicBezTo>
                      <a:pt x="15825" y="30937"/>
                      <a:pt x="18013" y="29663"/>
                      <a:pt x="17829" y="28081"/>
                    </a:cubicBezTo>
                    <a:close/>
                    <a:moveTo>
                      <a:pt x="18424" y="35196"/>
                    </a:moveTo>
                    <a:cubicBezTo>
                      <a:pt x="18332" y="34234"/>
                      <a:pt x="17847" y="33266"/>
                      <a:pt x="17253" y="32886"/>
                    </a:cubicBezTo>
                    <a:cubicBezTo>
                      <a:pt x="15898" y="32010"/>
                      <a:pt x="14047" y="36520"/>
                      <a:pt x="16186" y="37611"/>
                    </a:cubicBezTo>
                    <a:cubicBezTo>
                      <a:pt x="18001" y="37654"/>
                      <a:pt x="18540" y="36434"/>
                      <a:pt x="18424" y="35196"/>
                    </a:cubicBezTo>
                    <a:close/>
                    <a:moveTo>
                      <a:pt x="12416" y="33579"/>
                    </a:moveTo>
                    <a:cubicBezTo>
                      <a:pt x="12373" y="33217"/>
                      <a:pt x="12208" y="32837"/>
                      <a:pt x="11871" y="32475"/>
                    </a:cubicBezTo>
                    <a:cubicBezTo>
                      <a:pt x="10081" y="30539"/>
                      <a:pt x="7984" y="33493"/>
                      <a:pt x="9278" y="34829"/>
                    </a:cubicBezTo>
                    <a:cubicBezTo>
                      <a:pt x="10412" y="36434"/>
                      <a:pt x="12594" y="35160"/>
                      <a:pt x="12416" y="33585"/>
                    </a:cubicBezTo>
                    <a:close/>
                    <a:moveTo>
                      <a:pt x="13415" y="63755"/>
                    </a:moveTo>
                    <a:cubicBezTo>
                      <a:pt x="13373" y="63393"/>
                      <a:pt x="13207" y="63007"/>
                      <a:pt x="12870" y="62645"/>
                    </a:cubicBezTo>
                    <a:cubicBezTo>
                      <a:pt x="11080" y="60709"/>
                      <a:pt x="8977" y="63669"/>
                      <a:pt x="10277" y="64999"/>
                    </a:cubicBezTo>
                    <a:cubicBezTo>
                      <a:pt x="11411" y="66604"/>
                      <a:pt x="13599" y="65330"/>
                      <a:pt x="13415" y="63755"/>
                    </a:cubicBezTo>
                    <a:close/>
                    <a:moveTo>
                      <a:pt x="3540" y="46577"/>
                    </a:moveTo>
                    <a:cubicBezTo>
                      <a:pt x="3497" y="46209"/>
                      <a:pt x="3332" y="45829"/>
                      <a:pt x="2994" y="45468"/>
                    </a:cubicBezTo>
                    <a:cubicBezTo>
                      <a:pt x="1198" y="43525"/>
                      <a:pt x="-892" y="46491"/>
                      <a:pt x="402" y="47821"/>
                    </a:cubicBezTo>
                    <a:cubicBezTo>
                      <a:pt x="1542" y="49426"/>
                      <a:pt x="3718" y="48152"/>
                      <a:pt x="3540" y="46577"/>
                    </a:cubicBezTo>
                    <a:close/>
                  </a:path>
                </a:pathLst>
              </a:custGeom>
              <a:solidFill>
                <a:srgbClr val="DEBC9A"/>
              </a:solidFill>
              <a:ln w="612" cap="flat">
                <a:noFill/>
                <a:prstDash val="solid"/>
                <a:miter/>
              </a:ln>
            </p:spPr>
            <p:txBody>
              <a:bodyPr/>
              <a:lstStyle/>
              <a:p>
                <a:endParaRPr lang="en-US"/>
              </a:p>
            </p:txBody>
          </p:sp>
          <p:sp>
            <p:nvSpPr>
              <p:cNvPr id="1062" name="Freeform 887">
                <a:extLst>
                  <a:ext uri="{FF2B5EF4-FFF2-40B4-BE49-F238E27FC236}">
                    <a16:creationId xmlns:a16="http://schemas.microsoft.com/office/drawing/2014/main" id="{D016A8BB-E77A-4848-BA93-B73B2F957BFD}"/>
                  </a:ext>
                </a:extLst>
              </p:cNvPr>
              <p:cNvSpPr/>
              <p:nvPr/>
            </p:nvSpPr>
            <p:spPr>
              <a:xfrm>
                <a:off x="7862389" y="3110433"/>
                <a:ext cx="256877" cy="151629"/>
              </a:xfrm>
              <a:custGeom>
                <a:avLst/>
                <a:gdLst>
                  <a:gd name="csX0" fmla="*/ 28467 w 81229"/>
                  <a:gd name="csY0" fmla="*/ 2658 h 47948"/>
                  <a:gd name="csX1" fmla="*/ 28357 w 81229"/>
                  <a:gd name="csY1" fmla="*/ 2682 h 47948"/>
                  <a:gd name="csX2" fmla="*/ 30454 w 81229"/>
                  <a:gd name="csY2" fmla="*/ 7052 h 47948"/>
                  <a:gd name="csX3" fmla="*/ 28474 w 81229"/>
                  <a:gd name="csY3" fmla="*/ 2664 h 47948"/>
                  <a:gd name="csX4" fmla="*/ 57241 w 81229"/>
                  <a:gd name="csY4" fmla="*/ 16 h 47948"/>
                  <a:gd name="csX5" fmla="*/ 56169 w 81229"/>
                  <a:gd name="csY5" fmla="*/ 617 h 47948"/>
                  <a:gd name="csX6" fmla="*/ 58651 w 81229"/>
                  <a:gd name="csY6" fmla="*/ 3087 h 47948"/>
                  <a:gd name="csX7" fmla="*/ 57247 w 81229"/>
                  <a:gd name="csY7" fmla="*/ 22 h 47948"/>
                  <a:gd name="csX8" fmla="*/ 7779 w 81229"/>
                  <a:gd name="csY8" fmla="*/ 7468 h 47948"/>
                  <a:gd name="csX9" fmla="*/ 6706 w 81229"/>
                  <a:gd name="csY9" fmla="*/ 8069 h 47948"/>
                  <a:gd name="csX10" fmla="*/ 9189 w 81229"/>
                  <a:gd name="csY10" fmla="*/ 10539 h 47948"/>
                  <a:gd name="csX11" fmla="*/ 7785 w 81229"/>
                  <a:gd name="csY11" fmla="*/ 7468 h 47948"/>
                  <a:gd name="csX12" fmla="*/ 40090 w 81229"/>
                  <a:gd name="csY12" fmla="*/ 8314 h 47948"/>
                  <a:gd name="csX13" fmla="*/ 38196 w 81229"/>
                  <a:gd name="csY13" fmla="*/ 9656 h 47948"/>
                  <a:gd name="csX14" fmla="*/ 46992 w 81229"/>
                  <a:gd name="csY14" fmla="*/ 18077 h 47948"/>
                  <a:gd name="csX15" fmla="*/ 40090 w 81229"/>
                  <a:gd name="csY15" fmla="*/ 8314 h 47948"/>
                  <a:gd name="csX16" fmla="*/ 19322 w 81229"/>
                  <a:gd name="csY16" fmla="*/ 11415 h 47948"/>
                  <a:gd name="csX17" fmla="*/ 17501 w 81229"/>
                  <a:gd name="csY17" fmla="*/ 12432 h 47948"/>
                  <a:gd name="csX18" fmla="*/ 21688 w 81229"/>
                  <a:gd name="csY18" fmla="*/ 16594 h 47948"/>
                  <a:gd name="csX19" fmla="*/ 19322 w 81229"/>
                  <a:gd name="csY19" fmla="*/ 11415 h 47948"/>
                  <a:gd name="csX20" fmla="*/ 58296 w 81229"/>
                  <a:gd name="csY20" fmla="*/ 9043 h 47948"/>
                  <a:gd name="csX21" fmla="*/ 56481 w 81229"/>
                  <a:gd name="csY21" fmla="*/ 10055 h 47948"/>
                  <a:gd name="csX22" fmla="*/ 60668 w 81229"/>
                  <a:gd name="csY22" fmla="*/ 14216 h 47948"/>
                  <a:gd name="csX23" fmla="*/ 58302 w 81229"/>
                  <a:gd name="csY23" fmla="*/ 9043 h 47948"/>
                  <a:gd name="csX24" fmla="*/ 76269 w 81229"/>
                  <a:gd name="csY24" fmla="*/ 6617 h 47948"/>
                  <a:gd name="csX25" fmla="*/ 74448 w 81229"/>
                  <a:gd name="csY25" fmla="*/ 7634 h 47948"/>
                  <a:gd name="csX26" fmla="*/ 78635 w 81229"/>
                  <a:gd name="csY26" fmla="*/ 11795 h 47948"/>
                  <a:gd name="csX27" fmla="*/ 76269 w 81229"/>
                  <a:gd name="csY27" fmla="*/ 6623 h 47948"/>
                  <a:gd name="csX28" fmla="*/ 1649 w 81229"/>
                  <a:gd name="csY28" fmla="*/ 19082 h 47948"/>
                  <a:gd name="csX29" fmla="*/ 576 w 81229"/>
                  <a:gd name="csY29" fmla="*/ 19682 h 47948"/>
                  <a:gd name="csX30" fmla="*/ 3059 w 81229"/>
                  <a:gd name="csY30" fmla="*/ 22152 h 47948"/>
                  <a:gd name="csX31" fmla="*/ 1649 w 81229"/>
                  <a:gd name="csY31" fmla="*/ 19082 h 47948"/>
                  <a:gd name="csX32" fmla="*/ 7705 w 81229"/>
                  <a:gd name="csY32" fmla="*/ 18260 h 47948"/>
                  <a:gd name="csX33" fmla="*/ 6626 w 81229"/>
                  <a:gd name="csY33" fmla="*/ 18861 h 47948"/>
                  <a:gd name="csX34" fmla="*/ 9109 w 81229"/>
                  <a:gd name="csY34" fmla="*/ 21331 h 47948"/>
                  <a:gd name="csX35" fmla="*/ 7705 w 81229"/>
                  <a:gd name="csY35" fmla="*/ 18260 h 47948"/>
                  <a:gd name="csX36" fmla="*/ 65412 w 81229"/>
                  <a:gd name="csY36" fmla="*/ 12003 h 47948"/>
                  <a:gd name="csX37" fmla="*/ 64334 w 81229"/>
                  <a:gd name="csY37" fmla="*/ 12604 h 47948"/>
                  <a:gd name="csX38" fmla="*/ 66822 w 81229"/>
                  <a:gd name="csY38" fmla="*/ 15080 h 47948"/>
                  <a:gd name="csX39" fmla="*/ 65412 w 81229"/>
                  <a:gd name="csY39" fmla="*/ 12010 h 47948"/>
                  <a:gd name="csX40" fmla="*/ 31796 w 81229"/>
                  <a:gd name="csY40" fmla="*/ 16931 h 47948"/>
                  <a:gd name="csX41" fmla="*/ 30717 w 81229"/>
                  <a:gd name="csY41" fmla="*/ 17531 h 47948"/>
                  <a:gd name="csX42" fmla="*/ 33200 w 81229"/>
                  <a:gd name="csY42" fmla="*/ 20007 h 47948"/>
                  <a:gd name="csX43" fmla="*/ 31796 w 81229"/>
                  <a:gd name="csY43" fmla="*/ 16931 h 47948"/>
                  <a:gd name="csX44" fmla="*/ 21253 w 81229"/>
                  <a:gd name="csY44" fmla="*/ 18745 h 47948"/>
                  <a:gd name="csX45" fmla="*/ 20180 w 81229"/>
                  <a:gd name="csY45" fmla="*/ 19345 h 47948"/>
                  <a:gd name="csX46" fmla="*/ 22662 w 81229"/>
                  <a:gd name="csY46" fmla="*/ 21815 h 47948"/>
                  <a:gd name="csX47" fmla="*/ 21259 w 81229"/>
                  <a:gd name="csY47" fmla="*/ 18745 h 47948"/>
                  <a:gd name="csX48" fmla="*/ 13964 w 81229"/>
                  <a:gd name="csY48" fmla="*/ 23120 h 47948"/>
                  <a:gd name="csX49" fmla="*/ 12150 w 81229"/>
                  <a:gd name="csY49" fmla="*/ 24138 h 47948"/>
                  <a:gd name="csX50" fmla="*/ 16336 w 81229"/>
                  <a:gd name="csY50" fmla="*/ 28299 h 47948"/>
                  <a:gd name="csX51" fmla="*/ 13964 w 81229"/>
                  <a:gd name="csY51" fmla="*/ 23120 h 47948"/>
                  <a:gd name="csX52" fmla="*/ 56739 w 81229"/>
                  <a:gd name="csY52" fmla="*/ 18248 h 47948"/>
                  <a:gd name="csX53" fmla="*/ 57119 w 81229"/>
                  <a:gd name="csY53" fmla="*/ 24180 h 47948"/>
                  <a:gd name="csX54" fmla="*/ 57842 w 81229"/>
                  <a:gd name="csY54" fmla="*/ 24236 h 47948"/>
                  <a:gd name="csX55" fmla="*/ 58749 w 81229"/>
                  <a:gd name="csY55" fmla="*/ 27637 h 47948"/>
                  <a:gd name="csX56" fmla="*/ 62023 w 81229"/>
                  <a:gd name="csY56" fmla="*/ 21594 h 47948"/>
                  <a:gd name="csX57" fmla="*/ 60410 w 81229"/>
                  <a:gd name="csY57" fmla="*/ 21680 h 47948"/>
                  <a:gd name="csX58" fmla="*/ 58081 w 81229"/>
                  <a:gd name="csY58" fmla="*/ 18359 h 47948"/>
                  <a:gd name="csX59" fmla="*/ 56732 w 81229"/>
                  <a:gd name="csY59" fmla="*/ 18248 h 47948"/>
                  <a:gd name="csX60" fmla="*/ 79150 w 81229"/>
                  <a:gd name="csY60" fmla="*/ 16692 h 47948"/>
                  <a:gd name="csX61" fmla="*/ 78071 w 81229"/>
                  <a:gd name="csY61" fmla="*/ 17298 h 47948"/>
                  <a:gd name="csX62" fmla="*/ 80553 w 81229"/>
                  <a:gd name="csY62" fmla="*/ 19768 h 47948"/>
                  <a:gd name="csX63" fmla="*/ 79150 w 81229"/>
                  <a:gd name="csY63" fmla="*/ 16698 h 47948"/>
                  <a:gd name="csX64" fmla="*/ 38729 w 81229"/>
                  <a:gd name="csY64" fmla="*/ 24303 h 47948"/>
                  <a:gd name="csX65" fmla="*/ 36914 w 81229"/>
                  <a:gd name="csY65" fmla="*/ 25320 h 47948"/>
                  <a:gd name="csX66" fmla="*/ 41095 w 81229"/>
                  <a:gd name="csY66" fmla="*/ 29482 h 47948"/>
                  <a:gd name="csX67" fmla="*/ 38729 w 81229"/>
                  <a:gd name="csY67" fmla="*/ 24303 h 47948"/>
                  <a:gd name="csX68" fmla="*/ 7393 w 81229"/>
                  <a:gd name="csY68" fmla="*/ 30241 h 47948"/>
                  <a:gd name="csX69" fmla="*/ 6320 w 81229"/>
                  <a:gd name="csY69" fmla="*/ 30842 h 47948"/>
                  <a:gd name="csX70" fmla="*/ 8803 w 81229"/>
                  <a:gd name="csY70" fmla="*/ 33312 h 47948"/>
                  <a:gd name="csX71" fmla="*/ 7399 w 81229"/>
                  <a:gd name="csY71" fmla="*/ 30241 h 47948"/>
                  <a:gd name="csX72" fmla="*/ 48623 w 81229"/>
                  <a:gd name="csY72" fmla="*/ 24885 h 47948"/>
                  <a:gd name="csX73" fmla="*/ 45582 w 81229"/>
                  <a:gd name="csY73" fmla="*/ 29402 h 47948"/>
                  <a:gd name="csX74" fmla="*/ 51387 w 81229"/>
                  <a:gd name="csY74" fmla="*/ 25706 h 47948"/>
                  <a:gd name="csX75" fmla="*/ 48623 w 81229"/>
                  <a:gd name="csY75" fmla="*/ 24885 h 47948"/>
                  <a:gd name="csX76" fmla="*/ 24397 w 81229"/>
                  <a:gd name="csY76" fmla="*/ 28783 h 47948"/>
                  <a:gd name="csX77" fmla="*/ 22154 w 81229"/>
                  <a:gd name="csY77" fmla="*/ 30070 h 47948"/>
                  <a:gd name="csX78" fmla="*/ 26923 w 81229"/>
                  <a:gd name="csY78" fmla="*/ 30891 h 47948"/>
                  <a:gd name="csX79" fmla="*/ 24397 w 81229"/>
                  <a:gd name="csY79" fmla="*/ 28783 h 47948"/>
                  <a:gd name="csX80" fmla="*/ 28639 w 81229"/>
                  <a:gd name="csY80" fmla="*/ 31087 h 47948"/>
                  <a:gd name="csX81" fmla="*/ 27560 w 81229"/>
                  <a:gd name="csY81" fmla="*/ 31694 h 47948"/>
                  <a:gd name="csX82" fmla="*/ 30043 w 81229"/>
                  <a:gd name="csY82" fmla="*/ 34164 h 47948"/>
                  <a:gd name="csX83" fmla="*/ 28639 w 81229"/>
                  <a:gd name="csY83" fmla="*/ 31087 h 47948"/>
                  <a:gd name="csX84" fmla="*/ 35719 w 81229"/>
                  <a:gd name="csY84" fmla="*/ 30143 h 47948"/>
                  <a:gd name="csX85" fmla="*/ 33469 w 81229"/>
                  <a:gd name="csY85" fmla="*/ 31430 h 47948"/>
                  <a:gd name="csX86" fmla="*/ 38245 w 81229"/>
                  <a:gd name="csY86" fmla="*/ 32252 h 47948"/>
                  <a:gd name="csX87" fmla="*/ 35719 w 81229"/>
                  <a:gd name="csY87" fmla="*/ 30137 h 47948"/>
                  <a:gd name="csX88" fmla="*/ 34401 w 81229"/>
                  <a:gd name="csY88" fmla="*/ 36229 h 47948"/>
                  <a:gd name="csX89" fmla="*/ 33322 w 81229"/>
                  <a:gd name="csY89" fmla="*/ 36829 h 47948"/>
                  <a:gd name="csX90" fmla="*/ 35805 w 81229"/>
                  <a:gd name="csY90" fmla="*/ 39299 h 47948"/>
                  <a:gd name="csX91" fmla="*/ 34401 w 81229"/>
                  <a:gd name="csY91" fmla="*/ 36235 h 47948"/>
                  <a:gd name="csX92" fmla="*/ 64499 w 81229"/>
                  <a:gd name="csY92" fmla="*/ 33698 h 47948"/>
                  <a:gd name="csX93" fmla="*/ 63420 w 81229"/>
                  <a:gd name="csY93" fmla="*/ 34298 h 47948"/>
                  <a:gd name="csX94" fmla="*/ 65903 w 81229"/>
                  <a:gd name="csY94" fmla="*/ 36768 h 47948"/>
                  <a:gd name="csX95" fmla="*/ 64499 w 81229"/>
                  <a:gd name="csY95" fmla="*/ 33698 h 47948"/>
                  <a:gd name="csX96" fmla="*/ 47838 w 81229"/>
                  <a:gd name="csY96" fmla="*/ 44422 h 47948"/>
                  <a:gd name="csX97" fmla="*/ 46759 w 81229"/>
                  <a:gd name="csY97" fmla="*/ 45023 h 47948"/>
                  <a:gd name="csX98" fmla="*/ 49242 w 81229"/>
                  <a:gd name="csY98" fmla="*/ 47493 h 47948"/>
                  <a:gd name="csX99" fmla="*/ 47838 w 81229"/>
                  <a:gd name="csY99" fmla="*/ 44422 h 47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1229" h="47948">
                    <a:moveTo>
                      <a:pt x="28467" y="2658"/>
                    </a:moveTo>
                    <a:cubicBezTo>
                      <a:pt x="28431" y="2658"/>
                      <a:pt x="28394" y="2670"/>
                      <a:pt x="28357" y="2682"/>
                    </a:cubicBezTo>
                    <a:cubicBezTo>
                      <a:pt x="25776" y="4619"/>
                      <a:pt x="28847" y="7205"/>
                      <a:pt x="30454" y="7052"/>
                    </a:cubicBezTo>
                    <a:cubicBezTo>
                      <a:pt x="32035" y="6899"/>
                      <a:pt x="30760" y="2357"/>
                      <a:pt x="28474" y="2664"/>
                    </a:cubicBezTo>
                    <a:close/>
                    <a:moveTo>
                      <a:pt x="57241" y="16"/>
                    </a:moveTo>
                    <a:cubicBezTo>
                      <a:pt x="56880" y="78"/>
                      <a:pt x="56512" y="262"/>
                      <a:pt x="56169" y="617"/>
                    </a:cubicBezTo>
                    <a:cubicBezTo>
                      <a:pt x="54323" y="2505"/>
                      <a:pt x="57382" y="4447"/>
                      <a:pt x="58651" y="3087"/>
                    </a:cubicBezTo>
                    <a:cubicBezTo>
                      <a:pt x="60196" y="1873"/>
                      <a:pt x="58811" y="-241"/>
                      <a:pt x="57247" y="22"/>
                    </a:cubicBezTo>
                    <a:close/>
                    <a:moveTo>
                      <a:pt x="7779" y="7468"/>
                    </a:moveTo>
                    <a:cubicBezTo>
                      <a:pt x="7417" y="7530"/>
                      <a:pt x="7050" y="7714"/>
                      <a:pt x="6706" y="8069"/>
                    </a:cubicBezTo>
                    <a:cubicBezTo>
                      <a:pt x="4861" y="9957"/>
                      <a:pt x="7926" y="11899"/>
                      <a:pt x="9189" y="10539"/>
                    </a:cubicBezTo>
                    <a:cubicBezTo>
                      <a:pt x="10734" y="9325"/>
                      <a:pt x="9348" y="7211"/>
                      <a:pt x="7785" y="7468"/>
                    </a:cubicBezTo>
                    <a:close/>
                    <a:moveTo>
                      <a:pt x="40090" y="8314"/>
                    </a:moveTo>
                    <a:cubicBezTo>
                      <a:pt x="39422" y="8412"/>
                      <a:pt x="38778" y="8829"/>
                      <a:pt x="38196" y="9656"/>
                    </a:cubicBezTo>
                    <a:cubicBezTo>
                      <a:pt x="34787" y="14467"/>
                      <a:pt x="43884" y="20914"/>
                      <a:pt x="46992" y="18077"/>
                    </a:cubicBezTo>
                    <a:cubicBezTo>
                      <a:pt x="46955" y="14651"/>
                      <a:pt x="43290" y="7830"/>
                      <a:pt x="40090" y="8314"/>
                    </a:cubicBezTo>
                    <a:close/>
                    <a:moveTo>
                      <a:pt x="19322" y="11415"/>
                    </a:moveTo>
                    <a:cubicBezTo>
                      <a:pt x="18709" y="11519"/>
                      <a:pt x="18083" y="11838"/>
                      <a:pt x="17501" y="12432"/>
                    </a:cubicBezTo>
                    <a:cubicBezTo>
                      <a:pt x="14387" y="15613"/>
                      <a:pt x="19555" y="18886"/>
                      <a:pt x="21688" y="16594"/>
                    </a:cubicBezTo>
                    <a:cubicBezTo>
                      <a:pt x="24299" y="14547"/>
                      <a:pt x="21957" y="10974"/>
                      <a:pt x="19322" y="11415"/>
                    </a:cubicBezTo>
                    <a:close/>
                    <a:moveTo>
                      <a:pt x="58296" y="9043"/>
                    </a:moveTo>
                    <a:cubicBezTo>
                      <a:pt x="57689" y="9148"/>
                      <a:pt x="57063" y="9460"/>
                      <a:pt x="56481" y="10055"/>
                    </a:cubicBezTo>
                    <a:cubicBezTo>
                      <a:pt x="53367" y="13235"/>
                      <a:pt x="58535" y="16514"/>
                      <a:pt x="60668" y="14216"/>
                    </a:cubicBezTo>
                    <a:cubicBezTo>
                      <a:pt x="63273" y="12169"/>
                      <a:pt x="60938" y="8602"/>
                      <a:pt x="58302" y="9043"/>
                    </a:cubicBezTo>
                    <a:close/>
                    <a:moveTo>
                      <a:pt x="76269" y="6617"/>
                    </a:moveTo>
                    <a:cubicBezTo>
                      <a:pt x="75662" y="6721"/>
                      <a:pt x="75030" y="7033"/>
                      <a:pt x="74448" y="7634"/>
                    </a:cubicBezTo>
                    <a:cubicBezTo>
                      <a:pt x="71334" y="10815"/>
                      <a:pt x="76508" y="14087"/>
                      <a:pt x="78635" y="11795"/>
                    </a:cubicBezTo>
                    <a:cubicBezTo>
                      <a:pt x="81246" y="9748"/>
                      <a:pt x="78904" y="6182"/>
                      <a:pt x="76269" y="6623"/>
                    </a:cubicBezTo>
                    <a:close/>
                    <a:moveTo>
                      <a:pt x="1649" y="19082"/>
                    </a:moveTo>
                    <a:cubicBezTo>
                      <a:pt x="1287" y="19143"/>
                      <a:pt x="920" y="19327"/>
                      <a:pt x="576" y="19682"/>
                    </a:cubicBezTo>
                    <a:cubicBezTo>
                      <a:pt x="-1269" y="21570"/>
                      <a:pt x="1796" y="23513"/>
                      <a:pt x="3059" y="22152"/>
                    </a:cubicBezTo>
                    <a:cubicBezTo>
                      <a:pt x="4604" y="20939"/>
                      <a:pt x="3212" y="18824"/>
                      <a:pt x="1649" y="19082"/>
                    </a:cubicBezTo>
                    <a:close/>
                    <a:moveTo>
                      <a:pt x="7705" y="18260"/>
                    </a:moveTo>
                    <a:cubicBezTo>
                      <a:pt x="7344" y="18322"/>
                      <a:pt x="6970" y="18512"/>
                      <a:pt x="6626" y="18861"/>
                    </a:cubicBezTo>
                    <a:cubicBezTo>
                      <a:pt x="4781" y="20749"/>
                      <a:pt x="7846" y="22685"/>
                      <a:pt x="9109" y="21331"/>
                    </a:cubicBezTo>
                    <a:cubicBezTo>
                      <a:pt x="10654" y="20117"/>
                      <a:pt x="9269" y="18003"/>
                      <a:pt x="7705" y="18260"/>
                    </a:cubicBezTo>
                    <a:close/>
                    <a:moveTo>
                      <a:pt x="65412" y="12003"/>
                    </a:moveTo>
                    <a:cubicBezTo>
                      <a:pt x="65051" y="12065"/>
                      <a:pt x="64683" y="12249"/>
                      <a:pt x="64334" y="12604"/>
                    </a:cubicBezTo>
                    <a:cubicBezTo>
                      <a:pt x="62488" y="14492"/>
                      <a:pt x="65560" y="16440"/>
                      <a:pt x="66822" y="15080"/>
                    </a:cubicBezTo>
                    <a:cubicBezTo>
                      <a:pt x="68367" y="13866"/>
                      <a:pt x="66976" y="11746"/>
                      <a:pt x="65412" y="12010"/>
                    </a:cubicBezTo>
                    <a:close/>
                    <a:moveTo>
                      <a:pt x="31796" y="16931"/>
                    </a:moveTo>
                    <a:cubicBezTo>
                      <a:pt x="31434" y="16992"/>
                      <a:pt x="31067" y="17176"/>
                      <a:pt x="30717" y="17531"/>
                    </a:cubicBezTo>
                    <a:cubicBezTo>
                      <a:pt x="28872" y="19419"/>
                      <a:pt x="31931" y="21368"/>
                      <a:pt x="33200" y="20007"/>
                    </a:cubicBezTo>
                    <a:cubicBezTo>
                      <a:pt x="34744" y="18794"/>
                      <a:pt x="33359" y="16667"/>
                      <a:pt x="31796" y="16931"/>
                    </a:cubicBezTo>
                    <a:close/>
                    <a:moveTo>
                      <a:pt x="21253" y="18745"/>
                    </a:moveTo>
                    <a:cubicBezTo>
                      <a:pt x="20891" y="18806"/>
                      <a:pt x="20523" y="18990"/>
                      <a:pt x="20180" y="19345"/>
                    </a:cubicBezTo>
                    <a:cubicBezTo>
                      <a:pt x="18335" y="21233"/>
                      <a:pt x="21400" y="23182"/>
                      <a:pt x="22662" y="21815"/>
                    </a:cubicBezTo>
                    <a:cubicBezTo>
                      <a:pt x="24207" y="20602"/>
                      <a:pt x="22822" y="18481"/>
                      <a:pt x="21259" y="18745"/>
                    </a:cubicBezTo>
                    <a:close/>
                    <a:moveTo>
                      <a:pt x="13964" y="23120"/>
                    </a:moveTo>
                    <a:cubicBezTo>
                      <a:pt x="13351" y="23224"/>
                      <a:pt x="12732" y="23543"/>
                      <a:pt x="12150" y="24138"/>
                    </a:cubicBezTo>
                    <a:cubicBezTo>
                      <a:pt x="9036" y="27318"/>
                      <a:pt x="14203" y="30591"/>
                      <a:pt x="16336" y="28299"/>
                    </a:cubicBezTo>
                    <a:cubicBezTo>
                      <a:pt x="18948" y="26252"/>
                      <a:pt x="16606" y="22679"/>
                      <a:pt x="13964" y="23120"/>
                    </a:cubicBezTo>
                    <a:close/>
                    <a:moveTo>
                      <a:pt x="56739" y="18248"/>
                    </a:moveTo>
                    <a:cubicBezTo>
                      <a:pt x="53900" y="18690"/>
                      <a:pt x="53269" y="23580"/>
                      <a:pt x="57119" y="24180"/>
                    </a:cubicBezTo>
                    <a:cubicBezTo>
                      <a:pt x="57376" y="24217"/>
                      <a:pt x="57615" y="24242"/>
                      <a:pt x="57842" y="24236"/>
                    </a:cubicBezTo>
                    <a:cubicBezTo>
                      <a:pt x="57591" y="25302"/>
                      <a:pt x="57842" y="26534"/>
                      <a:pt x="58749" y="27637"/>
                    </a:cubicBezTo>
                    <a:cubicBezTo>
                      <a:pt x="61097" y="30474"/>
                      <a:pt x="64162" y="22587"/>
                      <a:pt x="62023" y="21594"/>
                    </a:cubicBezTo>
                    <a:cubicBezTo>
                      <a:pt x="61440" y="21521"/>
                      <a:pt x="60901" y="21558"/>
                      <a:pt x="60410" y="21680"/>
                    </a:cubicBezTo>
                    <a:cubicBezTo>
                      <a:pt x="60484" y="20191"/>
                      <a:pt x="59632" y="18561"/>
                      <a:pt x="58081" y="18359"/>
                    </a:cubicBezTo>
                    <a:cubicBezTo>
                      <a:pt x="57591" y="18211"/>
                      <a:pt x="57143" y="18187"/>
                      <a:pt x="56732" y="18248"/>
                    </a:cubicBezTo>
                    <a:close/>
                    <a:moveTo>
                      <a:pt x="79150" y="16692"/>
                    </a:moveTo>
                    <a:cubicBezTo>
                      <a:pt x="78788" y="16753"/>
                      <a:pt x="78414" y="16943"/>
                      <a:pt x="78071" y="17298"/>
                    </a:cubicBezTo>
                    <a:cubicBezTo>
                      <a:pt x="76226" y="19186"/>
                      <a:pt x="79291" y="21129"/>
                      <a:pt x="80553" y="19768"/>
                    </a:cubicBezTo>
                    <a:cubicBezTo>
                      <a:pt x="82104" y="18555"/>
                      <a:pt x="80713" y="16434"/>
                      <a:pt x="79150" y="16698"/>
                    </a:cubicBezTo>
                    <a:close/>
                    <a:moveTo>
                      <a:pt x="38729" y="24303"/>
                    </a:moveTo>
                    <a:cubicBezTo>
                      <a:pt x="38122" y="24407"/>
                      <a:pt x="37497" y="24720"/>
                      <a:pt x="36914" y="25320"/>
                    </a:cubicBezTo>
                    <a:cubicBezTo>
                      <a:pt x="33800" y="28501"/>
                      <a:pt x="38968" y="31774"/>
                      <a:pt x="41095" y="29482"/>
                    </a:cubicBezTo>
                    <a:cubicBezTo>
                      <a:pt x="43700" y="27429"/>
                      <a:pt x="41365" y="23862"/>
                      <a:pt x="38729" y="24303"/>
                    </a:cubicBezTo>
                    <a:close/>
                    <a:moveTo>
                      <a:pt x="7393" y="30241"/>
                    </a:moveTo>
                    <a:cubicBezTo>
                      <a:pt x="7031" y="30303"/>
                      <a:pt x="6663" y="30493"/>
                      <a:pt x="6320" y="30842"/>
                    </a:cubicBezTo>
                    <a:cubicBezTo>
                      <a:pt x="4475" y="32730"/>
                      <a:pt x="7534" y="34672"/>
                      <a:pt x="8803" y="33312"/>
                    </a:cubicBezTo>
                    <a:cubicBezTo>
                      <a:pt x="10347" y="32098"/>
                      <a:pt x="8962" y="29978"/>
                      <a:pt x="7399" y="30241"/>
                    </a:cubicBezTo>
                    <a:close/>
                    <a:moveTo>
                      <a:pt x="48623" y="24885"/>
                    </a:moveTo>
                    <a:cubicBezTo>
                      <a:pt x="46673" y="25087"/>
                      <a:pt x="45122" y="26914"/>
                      <a:pt x="45582" y="29402"/>
                    </a:cubicBezTo>
                    <a:cubicBezTo>
                      <a:pt x="46256" y="33018"/>
                      <a:pt x="52773" y="27618"/>
                      <a:pt x="51387" y="25706"/>
                    </a:cubicBezTo>
                    <a:cubicBezTo>
                      <a:pt x="50480" y="25038"/>
                      <a:pt x="49512" y="24793"/>
                      <a:pt x="48623" y="24885"/>
                    </a:cubicBezTo>
                    <a:close/>
                    <a:moveTo>
                      <a:pt x="24397" y="28783"/>
                    </a:moveTo>
                    <a:cubicBezTo>
                      <a:pt x="23441" y="28924"/>
                      <a:pt x="22503" y="29457"/>
                      <a:pt x="22154" y="30070"/>
                    </a:cubicBezTo>
                    <a:cubicBezTo>
                      <a:pt x="21344" y="31473"/>
                      <a:pt x="25942" y="33091"/>
                      <a:pt x="26923" y="30891"/>
                    </a:cubicBezTo>
                    <a:cubicBezTo>
                      <a:pt x="26874" y="29077"/>
                      <a:pt x="25623" y="28605"/>
                      <a:pt x="24397" y="28783"/>
                    </a:cubicBezTo>
                    <a:close/>
                    <a:moveTo>
                      <a:pt x="28639" y="31087"/>
                    </a:moveTo>
                    <a:cubicBezTo>
                      <a:pt x="28277" y="31148"/>
                      <a:pt x="27904" y="31338"/>
                      <a:pt x="27560" y="31694"/>
                    </a:cubicBezTo>
                    <a:cubicBezTo>
                      <a:pt x="25715" y="33581"/>
                      <a:pt x="28780" y="35524"/>
                      <a:pt x="30043" y="34164"/>
                    </a:cubicBezTo>
                    <a:cubicBezTo>
                      <a:pt x="31588" y="32950"/>
                      <a:pt x="30202" y="30830"/>
                      <a:pt x="28639" y="31087"/>
                    </a:cubicBezTo>
                    <a:close/>
                    <a:moveTo>
                      <a:pt x="35719" y="30143"/>
                    </a:moveTo>
                    <a:cubicBezTo>
                      <a:pt x="34763" y="30284"/>
                      <a:pt x="33819" y="30817"/>
                      <a:pt x="33469" y="31430"/>
                    </a:cubicBezTo>
                    <a:cubicBezTo>
                      <a:pt x="32660" y="32828"/>
                      <a:pt x="37258" y="34452"/>
                      <a:pt x="38245" y="32252"/>
                    </a:cubicBezTo>
                    <a:cubicBezTo>
                      <a:pt x="38196" y="30438"/>
                      <a:pt x="36945" y="29960"/>
                      <a:pt x="35719" y="30137"/>
                    </a:cubicBezTo>
                    <a:close/>
                    <a:moveTo>
                      <a:pt x="34401" y="36229"/>
                    </a:moveTo>
                    <a:cubicBezTo>
                      <a:pt x="34040" y="36290"/>
                      <a:pt x="33672" y="36474"/>
                      <a:pt x="33322" y="36829"/>
                    </a:cubicBezTo>
                    <a:cubicBezTo>
                      <a:pt x="31477" y="38717"/>
                      <a:pt x="34542" y="40660"/>
                      <a:pt x="35805" y="39299"/>
                    </a:cubicBezTo>
                    <a:cubicBezTo>
                      <a:pt x="37356" y="38086"/>
                      <a:pt x="35964" y="35971"/>
                      <a:pt x="34401" y="36235"/>
                    </a:cubicBezTo>
                    <a:close/>
                    <a:moveTo>
                      <a:pt x="64499" y="33698"/>
                    </a:moveTo>
                    <a:cubicBezTo>
                      <a:pt x="64137" y="33759"/>
                      <a:pt x="63764" y="33943"/>
                      <a:pt x="63420" y="34298"/>
                    </a:cubicBezTo>
                    <a:cubicBezTo>
                      <a:pt x="61575" y="36186"/>
                      <a:pt x="64640" y="38129"/>
                      <a:pt x="65903" y="36768"/>
                    </a:cubicBezTo>
                    <a:cubicBezTo>
                      <a:pt x="67448" y="35555"/>
                      <a:pt x="66062" y="33434"/>
                      <a:pt x="64499" y="33698"/>
                    </a:cubicBezTo>
                    <a:close/>
                    <a:moveTo>
                      <a:pt x="47838" y="44422"/>
                    </a:moveTo>
                    <a:cubicBezTo>
                      <a:pt x="47476" y="44484"/>
                      <a:pt x="47102" y="44668"/>
                      <a:pt x="46759" y="45023"/>
                    </a:cubicBezTo>
                    <a:cubicBezTo>
                      <a:pt x="44914" y="46911"/>
                      <a:pt x="47979" y="48853"/>
                      <a:pt x="49242" y="47493"/>
                    </a:cubicBezTo>
                    <a:cubicBezTo>
                      <a:pt x="50786" y="46279"/>
                      <a:pt x="49401" y="44165"/>
                      <a:pt x="47838" y="44422"/>
                    </a:cubicBezTo>
                    <a:close/>
                  </a:path>
                </a:pathLst>
              </a:custGeom>
              <a:solidFill>
                <a:srgbClr val="DEBC9A"/>
              </a:solidFill>
              <a:ln w="612" cap="flat">
                <a:noFill/>
                <a:prstDash val="solid"/>
                <a:miter/>
              </a:ln>
            </p:spPr>
            <p:txBody>
              <a:bodyPr/>
              <a:lstStyle/>
              <a:p>
                <a:endParaRPr lang="en-US"/>
              </a:p>
            </p:txBody>
          </p:sp>
          <p:sp>
            <p:nvSpPr>
              <p:cNvPr id="1063" name="Freeform 888">
                <a:extLst>
                  <a:ext uri="{FF2B5EF4-FFF2-40B4-BE49-F238E27FC236}">
                    <a16:creationId xmlns:a16="http://schemas.microsoft.com/office/drawing/2014/main" id="{7F4D49EB-7DDB-55CE-161F-E52CDB388818}"/>
                  </a:ext>
                </a:extLst>
              </p:cNvPr>
              <p:cNvSpPr/>
              <p:nvPr/>
            </p:nvSpPr>
            <p:spPr>
              <a:xfrm>
                <a:off x="6783605" y="2031718"/>
                <a:ext cx="370741" cy="273069"/>
              </a:xfrm>
              <a:custGeom>
                <a:avLst/>
                <a:gdLst>
                  <a:gd name="csX0" fmla="*/ 507 w 117236"/>
                  <a:gd name="csY0" fmla="*/ 42504 h 86351"/>
                  <a:gd name="csX1" fmla="*/ 2677 w 117236"/>
                  <a:gd name="csY1" fmla="*/ 43925 h 86351"/>
                  <a:gd name="csX2" fmla="*/ 1249 w 117236"/>
                  <a:gd name="csY2" fmla="*/ 39298 h 86351"/>
                  <a:gd name="csX3" fmla="*/ 513 w 117236"/>
                  <a:gd name="csY3" fmla="*/ 42510 h 86351"/>
                  <a:gd name="csX4" fmla="*/ 16267 w 117236"/>
                  <a:gd name="csY4" fmla="*/ 64737 h 86351"/>
                  <a:gd name="csX5" fmla="*/ 16660 w 117236"/>
                  <a:gd name="csY5" fmla="*/ 65166 h 86351"/>
                  <a:gd name="csX6" fmla="*/ 23985 w 117236"/>
                  <a:gd name="csY6" fmla="*/ 55434 h 86351"/>
                  <a:gd name="csX7" fmla="*/ 16267 w 117236"/>
                  <a:gd name="csY7" fmla="*/ 64731 h 86351"/>
                  <a:gd name="csX8" fmla="*/ 11897 w 117236"/>
                  <a:gd name="csY8" fmla="*/ 46328 h 86351"/>
                  <a:gd name="csX9" fmla="*/ 13711 w 117236"/>
                  <a:gd name="csY9" fmla="*/ 47609 h 86351"/>
                  <a:gd name="csX10" fmla="*/ 15526 w 117236"/>
                  <a:gd name="csY10" fmla="*/ 41995 h 86351"/>
                  <a:gd name="csX11" fmla="*/ 11897 w 117236"/>
                  <a:gd name="csY11" fmla="*/ 46328 h 86351"/>
                  <a:gd name="csX12" fmla="*/ 4951 w 117236"/>
                  <a:gd name="csY12" fmla="*/ 34819 h 86351"/>
                  <a:gd name="csX13" fmla="*/ 10070 w 117236"/>
                  <a:gd name="csY13" fmla="*/ 31797 h 86351"/>
                  <a:gd name="csX14" fmla="*/ 4431 w 117236"/>
                  <a:gd name="csY14" fmla="*/ 33575 h 86351"/>
                  <a:gd name="csX15" fmla="*/ 4945 w 117236"/>
                  <a:gd name="csY15" fmla="*/ 34819 h 86351"/>
                  <a:gd name="csX16" fmla="*/ 48180 w 117236"/>
                  <a:gd name="csY16" fmla="*/ 85004 h 86351"/>
                  <a:gd name="csX17" fmla="*/ 49902 w 117236"/>
                  <a:gd name="csY17" fmla="*/ 86162 h 86351"/>
                  <a:gd name="csX18" fmla="*/ 51717 w 117236"/>
                  <a:gd name="csY18" fmla="*/ 80542 h 86351"/>
                  <a:gd name="csX19" fmla="*/ 48180 w 117236"/>
                  <a:gd name="csY19" fmla="*/ 84998 h 86351"/>
                  <a:gd name="csX20" fmla="*/ 45231 w 117236"/>
                  <a:gd name="csY20" fmla="*/ 73991 h 86351"/>
                  <a:gd name="csX21" fmla="*/ 49755 w 117236"/>
                  <a:gd name="csY21" fmla="*/ 69186 h 86351"/>
                  <a:gd name="csX22" fmla="*/ 51723 w 117236"/>
                  <a:gd name="csY22" fmla="*/ 65044 h 86351"/>
                  <a:gd name="csX23" fmla="*/ 48456 w 117236"/>
                  <a:gd name="csY23" fmla="*/ 68212 h 86351"/>
                  <a:gd name="csX24" fmla="*/ 45145 w 117236"/>
                  <a:gd name="csY24" fmla="*/ 73856 h 86351"/>
                  <a:gd name="csX25" fmla="*/ 45237 w 117236"/>
                  <a:gd name="csY25" fmla="*/ 73997 h 86351"/>
                  <a:gd name="csX26" fmla="*/ 35387 w 117236"/>
                  <a:gd name="csY26" fmla="*/ 58633 h 86351"/>
                  <a:gd name="csX27" fmla="*/ 37551 w 117236"/>
                  <a:gd name="csY27" fmla="*/ 60055 h 86351"/>
                  <a:gd name="csX28" fmla="*/ 36122 w 117236"/>
                  <a:gd name="csY28" fmla="*/ 55422 h 86351"/>
                  <a:gd name="csX29" fmla="*/ 35380 w 117236"/>
                  <a:gd name="csY29" fmla="*/ 58633 h 86351"/>
                  <a:gd name="csX30" fmla="*/ 44103 w 117236"/>
                  <a:gd name="csY30" fmla="*/ 62764 h 86351"/>
                  <a:gd name="csX31" fmla="*/ 46157 w 117236"/>
                  <a:gd name="csY31" fmla="*/ 63843 h 86351"/>
                  <a:gd name="csX32" fmla="*/ 49669 w 117236"/>
                  <a:gd name="csY32" fmla="*/ 52180 h 86351"/>
                  <a:gd name="csX33" fmla="*/ 48082 w 117236"/>
                  <a:gd name="csY33" fmla="*/ 53326 h 86351"/>
                  <a:gd name="csX34" fmla="*/ 42693 w 117236"/>
                  <a:gd name="csY34" fmla="*/ 55692 h 86351"/>
                  <a:gd name="csX35" fmla="*/ 44588 w 117236"/>
                  <a:gd name="csY35" fmla="*/ 57904 h 86351"/>
                  <a:gd name="csX36" fmla="*/ 44097 w 117236"/>
                  <a:gd name="csY36" fmla="*/ 62764 h 86351"/>
                  <a:gd name="csX37" fmla="*/ 40530 w 117236"/>
                  <a:gd name="csY37" fmla="*/ 53112 h 86351"/>
                  <a:gd name="csX38" fmla="*/ 44575 w 117236"/>
                  <a:gd name="csY38" fmla="*/ 47474 h 86351"/>
                  <a:gd name="csX39" fmla="*/ 40444 w 117236"/>
                  <a:gd name="csY39" fmla="*/ 52971 h 86351"/>
                  <a:gd name="csX40" fmla="*/ 40530 w 117236"/>
                  <a:gd name="csY40" fmla="*/ 53112 h 86351"/>
                  <a:gd name="csX41" fmla="*/ 62174 w 117236"/>
                  <a:gd name="csY41" fmla="*/ 76730 h 86351"/>
                  <a:gd name="csX42" fmla="*/ 64338 w 117236"/>
                  <a:gd name="csY42" fmla="*/ 78146 h 86351"/>
                  <a:gd name="csX43" fmla="*/ 62910 w 117236"/>
                  <a:gd name="csY43" fmla="*/ 73525 h 86351"/>
                  <a:gd name="csX44" fmla="*/ 62174 w 117236"/>
                  <a:gd name="csY44" fmla="*/ 76730 h 86351"/>
                  <a:gd name="csX45" fmla="*/ 30906 w 117236"/>
                  <a:gd name="csY45" fmla="*/ 29971 h 86351"/>
                  <a:gd name="csX46" fmla="*/ 37201 w 117236"/>
                  <a:gd name="csY46" fmla="*/ 29034 h 86351"/>
                  <a:gd name="csX47" fmla="*/ 30329 w 117236"/>
                  <a:gd name="csY47" fmla="*/ 28856 h 86351"/>
                  <a:gd name="csX48" fmla="*/ 30906 w 117236"/>
                  <a:gd name="csY48" fmla="*/ 29977 h 86351"/>
                  <a:gd name="csX49" fmla="*/ 58558 w 117236"/>
                  <a:gd name="csY49" fmla="*/ 59056 h 86351"/>
                  <a:gd name="csX50" fmla="*/ 59955 w 117236"/>
                  <a:gd name="csY50" fmla="*/ 59884 h 86351"/>
                  <a:gd name="csX51" fmla="*/ 59373 w 117236"/>
                  <a:gd name="csY51" fmla="*/ 53032 h 86351"/>
                  <a:gd name="csX52" fmla="*/ 58558 w 117236"/>
                  <a:gd name="csY52" fmla="*/ 59056 h 86351"/>
                  <a:gd name="csX53" fmla="*/ 49455 w 117236"/>
                  <a:gd name="csY53" fmla="*/ 42877 h 86351"/>
                  <a:gd name="csX54" fmla="*/ 60924 w 117236"/>
                  <a:gd name="csY54" fmla="*/ 41339 h 86351"/>
                  <a:gd name="csX55" fmla="*/ 48744 w 117236"/>
                  <a:gd name="csY55" fmla="*/ 41014 h 86351"/>
                  <a:gd name="csX56" fmla="*/ 49449 w 117236"/>
                  <a:gd name="csY56" fmla="*/ 42877 h 86351"/>
                  <a:gd name="csX57" fmla="*/ 41700 w 117236"/>
                  <a:gd name="csY57" fmla="*/ 31129 h 86351"/>
                  <a:gd name="csX58" fmla="*/ 44649 w 117236"/>
                  <a:gd name="csY58" fmla="*/ 27281 h 86351"/>
                  <a:gd name="csX59" fmla="*/ 41700 w 117236"/>
                  <a:gd name="csY59" fmla="*/ 31129 h 86351"/>
                  <a:gd name="csX60" fmla="*/ 76966 w 117236"/>
                  <a:gd name="csY60" fmla="*/ 80389 h 86351"/>
                  <a:gd name="csX61" fmla="*/ 83850 w 117236"/>
                  <a:gd name="csY61" fmla="*/ 82369 h 86351"/>
                  <a:gd name="csX62" fmla="*/ 76555 w 117236"/>
                  <a:gd name="csY62" fmla="*/ 79678 h 86351"/>
                  <a:gd name="csX63" fmla="*/ 76960 w 117236"/>
                  <a:gd name="csY63" fmla="*/ 80389 h 86351"/>
                  <a:gd name="csX64" fmla="*/ 61899 w 117236"/>
                  <a:gd name="csY64" fmla="*/ 50262 h 86351"/>
                  <a:gd name="csX65" fmla="*/ 67017 w 117236"/>
                  <a:gd name="csY65" fmla="*/ 47235 h 86351"/>
                  <a:gd name="csX66" fmla="*/ 61390 w 117236"/>
                  <a:gd name="csY66" fmla="*/ 49012 h 86351"/>
                  <a:gd name="csX67" fmla="*/ 61905 w 117236"/>
                  <a:gd name="csY67" fmla="*/ 50262 h 86351"/>
                  <a:gd name="csX68" fmla="*/ 68359 w 117236"/>
                  <a:gd name="csY68" fmla="*/ 58486 h 86351"/>
                  <a:gd name="csX69" fmla="*/ 70529 w 117236"/>
                  <a:gd name="csY69" fmla="*/ 59908 h 86351"/>
                  <a:gd name="csX70" fmla="*/ 69101 w 117236"/>
                  <a:gd name="csY70" fmla="*/ 55281 h 86351"/>
                  <a:gd name="csX71" fmla="*/ 68359 w 117236"/>
                  <a:gd name="csY71" fmla="*/ 58486 h 86351"/>
                  <a:gd name="csX72" fmla="*/ 51514 w 117236"/>
                  <a:gd name="csY72" fmla="*/ 33857 h 86351"/>
                  <a:gd name="csX73" fmla="*/ 53329 w 117236"/>
                  <a:gd name="csY73" fmla="*/ 35137 h 86351"/>
                  <a:gd name="csX74" fmla="*/ 55143 w 117236"/>
                  <a:gd name="csY74" fmla="*/ 29524 h 86351"/>
                  <a:gd name="csX75" fmla="*/ 51514 w 117236"/>
                  <a:gd name="csY75" fmla="*/ 33857 h 86351"/>
                  <a:gd name="csX76" fmla="*/ 47794 w 117236"/>
                  <a:gd name="csY76" fmla="*/ 25117 h 86351"/>
                  <a:gd name="csX77" fmla="*/ 53041 w 117236"/>
                  <a:gd name="csY77" fmla="*/ 25559 h 86351"/>
                  <a:gd name="csX78" fmla="*/ 47119 w 117236"/>
                  <a:gd name="csY78" fmla="*/ 22059 h 86351"/>
                  <a:gd name="csX79" fmla="*/ 47794 w 117236"/>
                  <a:gd name="csY79" fmla="*/ 25111 h 86351"/>
                  <a:gd name="csX80" fmla="*/ 77916 w 117236"/>
                  <a:gd name="csY80" fmla="*/ 67734 h 86351"/>
                  <a:gd name="csX81" fmla="*/ 83034 w 117236"/>
                  <a:gd name="csY81" fmla="*/ 64707 h 86351"/>
                  <a:gd name="csX82" fmla="*/ 77401 w 117236"/>
                  <a:gd name="csY82" fmla="*/ 66484 h 86351"/>
                  <a:gd name="csX83" fmla="*/ 77916 w 117236"/>
                  <a:gd name="csY83" fmla="*/ 67728 h 86351"/>
                  <a:gd name="csX84" fmla="*/ 62230 w 117236"/>
                  <a:gd name="csY84" fmla="*/ 39899 h 86351"/>
                  <a:gd name="csX85" fmla="*/ 63253 w 117236"/>
                  <a:gd name="csY85" fmla="*/ 40585 h 86351"/>
                  <a:gd name="csX86" fmla="*/ 65209 w 117236"/>
                  <a:gd name="csY86" fmla="*/ 37987 h 86351"/>
                  <a:gd name="csX87" fmla="*/ 65699 w 117236"/>
                  <a:gd name="csY87" fmla="*/ 36001 h 86351"/>
                  <a:gd name="csX88" fmla="*/ 62358 w 117236"/>
                  <a:gd name="csY88" fmla="*/ 37055 h 86351"/>
                  <a:gd name="csX89" fmla="*/ 62499 w 117236"/>
                  <a:gd name="csY89" fmla="*/ 37509 h 86351"/>
                  <a:gd name="csX90" fmla="*/ 62236 w 117236"/>
                  <a:gd name="csY90" fmla="*/ 39905 h 86351"/>
                  <a:gd name="csX91" fmla="*/ 45519 w 117236"/>
                  <a:gd name="csY91" fmla="*/ 10943 h 86351"/>
                  <a:gd name="csX92" fmla="*/ 47683 w 117236"/>
                  <a:gd name="csY92" fmla="*/ 12364 h 86351"/>
                  <a:gd name="csX93" fmla="*/ 46255 w 117236"/>
                  <a:gd name="csY93" fmla="*/ 7731 h 86351"/>
                  <a:gd name="csX94" fmla="*/ 45513 w 117236"/>
                  <a:gd name="csY94" fmla="*/ 10943 h 86351"/>
                  <a:gd name="csX95" fmla="*/ 61279 w 117236"/>
                  <a:gd name="csY95" fmla="*/ 33170 h 86351"/>
                  <a:gd name="csX96" fmla="*/ 61666 w 117236"/>
                  <a:gd name="csY96" fmla="*/ 33605 h 86351"/>
                  <a:gd name="csX97" fmla="*/ 68991 w 117236"/>
                  <a:gd name="csY97" fmla="*/ 23873 h 86351"/>
                  <a:gd name="csX98" fmla="*/ 61279 w 117236"/>
                  <a:gd name="csY98" fmla="*/ 33170 h 86351"/>
                  <a:gd name="csX99" fmla="*/ 83709 w 117236"/>
                  <a:gd name="csY99" fmla="*/ 57150 h 86351"/>
                  <a:gd name="csX100" fmla="*/ 87748 w 117236"/>
                  <a:gd name="csY100" fmla="*/ 51512 h 86351"/>
                  <a:gd name="csX101" fmla="*/ 83617 w 117236"/>
                  <a:gd name="csY101" fmla="*/ 57009 h 86351"/>
                  <a:gd name="csX102" fmla="*/ 83709 w 117236"/>
                  <a:gd name="csY102" fmla="*/ 57150 h 86351"/>
                  <a:gd name="csX103" fmla="*/ 56988 w 117236"/>
                  <a:gd name="csY103" fmla="*/ 14889 h 86351"/>
                  <a:gd name="csX104" fmla="*/ 58711 w 117236"/>
                  <a:gd name="csY104" fmla="*/ 16047 h 86351"/>
                  <a:gd name="csX105" fmla="*/ 62113 w 117236"/>
                  <a:gd name="csY105" fmla="*/ 11862 h 86351"/>
                  <a:gd name="csX106" fmla="*/ 67274 w 117236"/>
                  <a:gd name="csY106" fmla="*/ 9882 h 86351"/>
                  <a:gd name="csX107" fmla="*/ 60397 w 117236"/>
                  <a:gd name="csY107" fmla="*/ 9705 h 86351"/>
                  <a:gd name="csX108" fmla="*/ 60777 w 117236"/>
                  <a:gd name="csY108" fmla="*/ 10526 h 86351"/>
                  <a:gd name="csX109" fmla="*/ 60519 w 117236"/>
                  <a:gd name="csY109" fmla="*/ 10434 h 86351"/>
                  <a:gd name="csX110" fmla="*/ 56976 w 117236"/>
                  <a:gd name="csY110" fmla="*/ 14889 h 86351"/>
                  <a:gd name="csX111" fmla="*/ 53648 w 117236"/>
                  <a:gd name="csY111" fmla="*/ 5108 h 86351"/>
                  <a:gd name="csX112" fmla="*/ 58766 w 117236"/>
                  <a:gd name="csY112" fmla="*/ 2081 h 86351"/>
                  <a:gd name="csX113" fmla="*/ 53139 w 117236"/>
                  <a:gd name="csY113" fmla="*/ 3858 h 86351"/>
                  <a:gd name="csX114" fmla="*/ 53648 w 117236"/>
                  <a:gd name="csY114" fmla="*/ 5108 h 86351"/>
                  <a:gd name="csX115" fmla="*/ 83022 w 117236"/>
                  <a:gd name="csY115" fmla="*/ 40340 h 86351"/>
                  <a:gd name="csX116" fmla="*/ 94565 w 117236"/>
                  <a:gd name="csY116" fmla="*/ 36449 h 86351"/>
                  <a:gd name="csX117" fmla="*/ 83022 w 117236"/>
                  <a:gd name="csY117" fmla="*/ 40340 h 86351"/>
                  <a:gd name="csX118" fmla="*/ 93186 w 117236"/>
                  <a:gd name="csY118" fmla="*/ 53443 h 86351"/>
                  <a:gd name="csX119" fmla="*/ 94914 w 117236"/>
                  <a:gd name="csY119" fmla="*/ 54601 h 86351"/>
                  <a:gd name="csX120" fmla="*/ 96729 w 117236"/>
                  <a:gd name="csY120" fmla="*/ 48981 h 86351"/>
                  <a:gd name="csX121" fmla="*/ 93186 w 117236"/>
                  <a:gd name="csY121" fmla="*/ 53443 h 86351"/>
                  <a:gd name="csX122" fmla="*/ 74220 w 117236"/>
                  <a:gd name="csY122" fmla="*/ 22629 h 86351"/>
                  <a:gd name="csX123" fmla="*/ 74281 w 117236"/>
                  <a:gd name="csY123" fmla="*/ 22715 h 86351"/>
                  <a:gd name="csX124" fmla="*/ 77223 w 117236"/>
                  <a:gd name="csY124" fmla="*/ 18873 h 86351"/>
                  <a:gd name="csX125" fmla="*/ 74213 w 117236"/>
                  <a:gd name="csY125" fmla="*/ 22629 h 86351"/>
                  <a:gd name="csX126" fmla="*/ 104661 w 117236"/>
                  <a:gd name="csY126" fmla="*/ 62856 h 86351"/>
                  <a:gd name="csX127" fmla="*/ 115909 w 117236"/>
                  <a:gd name="csY127" fmla="*/ 58456 h 86351"/>
                  <a:gd name="csX128" fmla="*/ 104385 w 117236"/>
                  <a:gd name="csY128" fmla="*/ 62390 h 86351"/>
                  <a:gd name="csX129" fmla="*/ 104661 w 117236"/>
                  <a:gd name="csY129" fmla="*/ 62850 h 86351"/>
                  <a:gd name="csX130" fmla="*/ 80399 w 117236"/>
                  <a:gd name="csY130" fmla="*/ 27072 h 86351"/>
                  <a:gd name="csX131" fmla="*/ 82562 w 117236"/>
                  <a:gd name="csY131" fmla="*/ 28488 h 86351"/>
                  <a:gd name="csX132" fmla="*/ 81134 w 117236"/>
                  <a:gd name="csY132" fmla="*/ 23861 h 86351"/>
                  <a:gd name="csX133" fmla="*/ 80399 w 117236"/>
                  <a:gd name="csY133" fmla="*/ 27072 h 86351"/>
                  <a:gd name="csX134" fmla="*/ 85542 w 117236"/>
                  <a:gd name="csY134" fmla="*/ 21551 h 86351"/>
                  <a:gd name="csX135" fmla="*/ 89581 w 117236"/>
                  <a:gd name="csY135" fmla="*/ 15919 h 86351"/>
                  <a:gd name="csX136" fmla="*/ 85450 w 117236"/>
                  <a:gd name="csY136" fmla="*/ 21410 h 86351"/>
                  <a:gd name="csX137" fmla="*/ 85542 w 117236"/>
                  <a:gd name="csY137" fmla="*/ 21551 h 86351"/>
                  <a:gd name="csX138" fmla="*/ 113911 w 117236"/>
                  <a:gd name="csY138" fmla="*/ 49668 h 86351"/>
                  <a:gd name="csX139" fmla="*/ 113978 w 117236"/>
                  <a:gd name="csY139" fmla="*/ 49753 h 86351"/>
                  <a:gd name="csX140" fmla="*/ 116921 w 117236"/>
                  <a:gd name="csY140" fmla="*/ 45911 h 86351"/>
                  <a:gd name="csX141" fmla="*/ 113911 w 117236"/>
                  <a:gd name="csY141" fmla="*/ 49668 h 86351"/>
                  <a:gd name="csX142" fmla="*/ 92671 w 117236"/>
                  <a:gd name="csY142" fmla="*/ 17095 h 86351"/>
                  <a:gd name="csX143" fmla="*/ 92738 w 117236"/>
                  <a:gd name="csY143" fmla="*/ 17181 h 86351"/>
                  <a:gd name="csX144" fmla="*/ 95687 w 117236"/>
                  <a:gd name="csY144" fmla="*/ 13333 h 86351"/>
                  <a:gd name="csX145" fmla="*/ 92671 w 117236"/>
                  <a:gd name="csY145" fmla="*/ 17089 h 8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236" h="86351">
                    <a:moveTo>
                      <a:pt x="507" y="42504"/>
                    </a:moveTo>
                    <a:cubicBezTo>
                      <a:pt x="1065" y="43294"/>
                      <a:pt x="1972" y="43889"/>
                      <a:pt x="2677" y="43925"/>
                    </a:cubicBezTo>
                    <a:cubicBezTo>
                      <a:pt x="4290" y="44005"/>
                      <a:pt x="3646" y="39176"/>
                      <a:pt x="1249" y="39298"/>
                    </a:cubicBezTo>
                    <a:cubicBezTo>
                      <a:pt x="-345" y="40163"/>
                      <a:pt x="-204" y="41492"/>
                      <a:pt x="513" y="42510"/>
                    </a:cubicBezTo>
                    <a:close/>
                    <a:moveTo>
                      <a:pt x="16267" y="64737"/>
                    </a:moveTo>
                    <a:cubicBezTo>
                      <a:pt x="16384" y="64897"/>
                      <a:pt x="16513" y="65038"/>
                      <a:pt x="16660" y="65166"/>
                    </a:cubicBezTo>
                    <a:cubicBezTo>
                      <a:pt x="20761" y="64633"/>
                      <a:pt x="29159" y="58247"/>
                      <a:pt x="23985" y="55434"/>
                    </a:cubicBezTo>
                    <a:cubicBezTo>
                      <a:pt x="19050" y="52756"/>
                      <a:pt x="13975" y="61520"/>
                      <a:pt x="16267" y="64731"/>
                    </a:cubicBezTo>
                    <a:close/>
                    <a:moveTo>
                      <a:pt x="11897" y="46328"/>
                    </a:moveTo>
                    <a:cubicBezTo>
                      <a:pt x="12258" y="46879"/>
                      <a:pt x="12853" y="47339"/>
                      <a:pt x="13711" y="47609"/>
                    </a:cubicBezTo>
                    <a:cubicBezTo>
                      <a:pt x="17959" y="48938"/>
                      <a:pt x="18535" y="42853"/>
                      <a:pt x="15526" y="41995"/>
                    </a:cubicBezTo>
                    <a:cubicBezTo>
                      <a:pt x="12577" y="40628"/>
                      <a:pt x="10475" y="44158"/>
                      <a:pt x="11897" y="46328"/>
                    </a:cubicBezTo>
                    <a:close/>
                    <a:moveTo>
                      <a:pt x="4951" y="34819"/>
                    </a:moveTo>
                    <a:cubicBezTo>
                      <a:pt x="6631" y="37154"/>
                      <a:pt x="11271" y="35499"/>
                      <a:pt x="10070" y="31797"/>
                    </a:cubicBezTo>
                    <a:cubicBezTo>
                      <a:pt x="8691" y="27569"/>
                      <a:pt x="3388" y="30627"/>
                      <a:pt x="4431" y="33575"/>
                    </a:cubicBezTo>
                    <a:cubicBezTo>
                      <a:pt x="4522" y="34077"/>
                      <a:pt x="4706" y="34488"/>
                      <a:pt x="4945" y="34819"/>
                    </a:cubicBezTo>
                    <a:close/>
                    <a:moveTo>
                      <a:pt x="48180" y="85004"/>
                    </a:moveTo>
                    <a:cubicBezTo>
                      <a:pt x="48548" y="85500"/>
                      <a:pt x="49111" y="85917"/>
                      <a:pt x="49902" y="86162"/>
                    </a:cubicBezTo>
                    <a:cubicBezTo>
                      <a:pt x="54150" y="87492"/>
                      <a:pt x="54727" y="81400"/>
                      <a:pt x="51717" y="80542"/>
                    </a:cubicBezTo>
                    <a:cubicBezTo>
                      <a:pt x="48707" y="79145"/>
                      <a:pt x="46592" y="82847"/>
                      <a:pt x="48180" y="84998"/>
                    </a:cubicBezTo>
                    <a:close/>
                    <a:moveTo>
                      <a:pt x="45231" y="73991"/>
                    </a:moveTo>
                    <a:cubicBezTo>
                      <a:pt x="46905" y="76387"/>
                      <a:pt x="50135" y="71423"/>
                      <a:pt x="49755" y="69186"/>
                    </a:cubicBezTo>
                    <a:cubicBezTo>
                      <a:pt x="51876" y="69389"/>
                      <a:pt x="52483" y="66239"/>
                      <a:pt x="51723" y="65044"/>
                    </a:cubicBezTo>
                    <a:cubicBezTo>
                      <a:pt x="50950" y="63836"/>
                      <a:pt x="48051" y="66318"/>
                      <a:pt x="48456" y="68212"/>
                    </a:cubicBezTo>
                    <a:cubicBezTo>
                      <a:pt x="45427" y="67918"/>
                      <a:pt x="43392" y="70958"/>
                      <a:pt x="45145" y="73856"/>
                    </a:cubicBezTo>
                    <a:cubicBezTo>
                      <a:pt x="45176" y="73905"/>
                      <a:pt x="45207" y="73954"/>
                      <a:pt x="45237" y="73997"/>
                    </a:cubicBezTo>
                    <a:close/>
                    <a:moveTo>
                      <a:pt x="35387" y="58633"/>
                    </a:moveTo>
                    <a:cubicBezTo>
                      <a:pt x="35944" y="59424"/>
                      <a:pt x="36845" y="60018"/>
                      <a:pt x="37551" y="60055"/>
                    </a:cubicBezTo>
                    <a:cubicBezTo>
                      <a:pt x="39163" y="60135"/>
                      <a:pt x="38525" y="55306"/>
                      <a:pt x="36122" y="55422"/>
                    </a:cubicBezTo>
                    <a:cubicBezTo>
                      <a:pt x="34528" y="56286"/>
                      <a:pt x="34663" y="57622"/>
                      <a:pt x="35380" y="58633"/>
                    </a:cubicBezTo>
                    <a:close/>
                    <a:moveTo>
                      <a:pt x="44103" y="62764"/>
                    </a:moveTo>
                    <a:cubicBezTo>
                      <a:pt x="44489" y="63309"/>
                      <a:pt x="45158" y="63695"/>
                      <a:pt x="46157" y="63843"/>
                    </a:cubicBezTo>
                    <a:cubicBezTo>
                      <a:pt x="51986" y="64700"/>
                      <a:pt x="53611" y="53669"/>
                      <a:pt x="49669" y="52180"/>
                    </a:cubicBezTo>
                    <a:cubicBezTo>
                      <a:pt x="49167" y="52444"/>
                      <a:pt x="48627" y="52836"/>
                      <a:pt x="48082" y="53326"/>
                    </a:cubicBezTo>
                    <a:cubicBezTo>
                      <a:pt x="46420" y="49992"/>
                      <a:pt x="41700" y="52891"/>
                      <a:pt x="42693" y="55692"/>
                    </a:cubicBezTo>
                    <a:cubicBezTo>
                      <a:pt x="42926" y="56936"/>
                      <a:pt x="43687" y="57641"/>
                      <a:pt x="44588" y="57904"/>
                    </a:cubicBezTo>
                    <a:cubicBezTo>
                      <a:pt x="43650" y="59767"/>
                      <a:pt x="43276" y="61618"/>
                      <a:pt x="44097" y="62764"/>
                    </a:cubicBezTo>
                    <a:close/>
                    <a:moveTo>
                      <a:pt x="40530" y="53112"/>
                    </a:moveTo>
                    <a:cubicBezTo>
                      <a:pt x="42473" y="55894"/>
                      <a:pt x="46506" y="48755"/>
                      <a:pt x="44575" y="47474"/>
                    </a:cubicBezTo>
                    <a:cubicBezTo>
                      <a:pt x="41112" y="46487"/>
                      <a:pt x="38537" y="49821"/>
                      <a:pt x="40444" y="52971"/>
                    </a:cubicBezTo>
                    <a:cubicBezTo>
                      <a:pt x="40474" y="53020"/>
                      <a:pt x="40505" y="53069"/>
                      <a:pt x="40530" y="53112"/>
                    </a:cubicBezTo>
                    <a:close/>
                    <a:moveTo>
                      <a:pt x="62174" y="76730"/>
                    </a:moveTo>
                    <a:cubicBezTo>
                      <a:pt x="62732" y="77521"/>
                      <a:pt x="63633" y="78109"/>
                      <a:pt x="64338" y="78146"/>
                    </a:cubicBezTo>
                    <a:cubicBezTo>
                      <a:pt x="65950" y="78232"/>
                      <a:pt x="65313" y="73403"/>
                      <a:pt x="62910" y="73525"/>
                    </a:cubicBezTo>
                    <a:cubicBezTo>
                      <a:pt x="61316" y="74389"/>
                      <a:pt x="61457" y="75719"/>
                      <a:pt x="62174" y="76730"/>
                    </a:cubicBezTo>
                    <a:close/>
                    <a:moveTo>
                      <a:pt x="30906" y="29971"/>
                    </a:moveTo>
                    <a:cubicBezTo>
                      <a:pt x="32536" y="32232"/>
                      <a:pt x="35920" y="31987"/>
                      <a:pt x="37201" y="29034"/>
                    </a:cubicBezTo>
                    <a:cubicBezTo>
                      <a:pt x="38666" y="25657"/>
                      <a:pt x="30250" y="26496"/>
                      <a:pt x="30329" y="28856"/>
                    </a:cubicBezTo>
                    <a:cubicBezTo>
                      <a:pt x="30477" y="29279"/>
                      <a:pt x="30673" y="29652"/>
                      <a:pt x="30906" y="29977"/>
                    </a:cubicBezTo>
                    <a:close/>
                    <a:moveTo>
                      <a:pt x="58558" y="59056"/>
                    </a:moveTo>
                    <a:cubicBezTo>
                      <a:pt x="58962" y="59620"/>
                      <a:pt x="59447" y="59957"/>
                      <a:pt x="59955" y="59884"/>
                    </a:cubicBezTo>
                    <a:cubicBezTo>
                      <a:pt x="63198" y="58309"/>
                      <a:pt x="62891" y="54111"/>
                      <a:pt x="59373" y="53032"/>
                    </a:cubicBezTo>
                    <a:cubicBezTo>
                      <a:pt x="56621" y="52186"/>
                      <a:pt x="57105" y="57052"/>
                      <a:pt x="58558" y="59056"/>
                    </a:cubicBezTo>
                    <a:close/>
                    <a:moveTo>
                      <a:pt x="49455" y="42877"/>
                    </a:moveTo>
                    <a:cubicBezTo>
                      <a:pt x="52054" y="46481"/>
                      <a:pt x="60580" y="45004"/>
                      <a:pt x="60924" y="41339"/>
                    </a:cubicBezTo>
                    <a:cubicBezTo>
                      <a:pt x="58116" y="38306"/>
                      <a:pt x="48039" y="35168"/>
                      <a:pt x="48744" y="41014"/>
                    </a:cubicBezTo>
                    <a:cubicBezTo>
                      <a:pt x="48829" y="41744"/>
                      <a:pt x="49081" y="42363"/>
                      <a:pt x="49449" y="42877"/>
                    </a:cubicBezTo>
                    <a:close/>
                    <a:moveTo>
                      <a:pt x="41700" y="31129"/>
                    </a:moveTo>
                    <a:cubicBezTo>
                      <a:pt x="44600" y="32545"/>
                      <a:pt x="45513" y="28647"/>
                      <a:pt x="44649" y="27281"/>
                    </a:cubicBezTo>
                    <a:cubicBezTo>
                      <a:pt x="43778" y="25920"/>
                      <a:pt x="40211" y="29236"/>
                      <a:pt x="41700" y="31129"/>
                    </a:cubicBezTo>
                    <a:close/>
                    <a:moveTo>
                      <a:pt x="76966" y="80389"/>
                    </a:moveTo>
                    <a:cubicBezTo>
                      <a:pt x="78615" y="82767"/>
                      <a:pt x="83151" y="85709"/>
                      <a:pt x="83850" y="82369"/>
                    </a:cubicBezTo>
                    <a:cubicBezTo>
                      <a:pt x="84622" y="78685"/>
                      <a:pt x="77652" y="77227"/>
                      <a:pt x="76555" y="79678"/>
                    </a:cubicBezTo>
                    <a:cubicBezTo>
                      <a:pt x="76653" y="79905"/>
                      <a:pt x="76794" y="80144"/>
                      <a:pt x="76960" y="80389"/>
                    </a:cubicBezTo>
                    <a:close/>
                    <a:moveTo>
                      <a:pt x="61899" y="50262"/>
                    </a:moveTo>
                    <a:cubicBezTo>
                      <a:pt x="63578" y="52597"/>
                      <a:pt x="68218" y="50942"/>
                      <a:pt x="67017" y="47235"/>
                    </a:cubicBezTo>
                    <a:cubicBezTo>
                      <a:pt x="65638" y="43006"/>
                      <a:pt x="60341" y="46058"/>
                      <a:pt x="61390" y="49012"/>
                    </a:cubicBezTo>
                    <a:cubicBezTo>
                      <a:pt x="61482" y="49514"/>
                      <a:pt x="61659" y="49925"/>
                      <a:pt x="61905" y="50262"/>
                    </a:cubicBezTo>
                    <a:close/>
                    <a:moveTo>
                      <a:pt x="68359" y="58486"/>
                    </a:moveTo>
                    <a:cubicBezTo>
                      <a:pt x="68917" y="59277"/>
                      <a:pt x="69824" y="59871"/>
                      <a:pt x="70529" y="59908"/>
                    </a:cubicBezTo>
                    <a:cubicBezTo>
                      <a:pt x="72142" y="59994"/>
                      <a:pt x="71504" y="55159"/>
                      <a:pt x="69101" y="55281"/>
                    </a:cubicBezTo>
                    <a:cubicBezTo>
                      <a:pt x="67501" y="56145"/>
                      <a:pt x="67648" y="57475"/>
                      <a:pt x="68359" y="58486"/>
                    </a:cubicBezTo>
                    <a:close/>
                    <a:moveTo>
                      <a:pt x="51514" y="33857"/>
                    </a:moveTo>
                    <a:cubicBezTo>
                      <a:pt x="51876" y="34408"/>
                      <a:pt x="52464" y="34868"/>
                      <a:pt x="53329" y="35137"/>
                    </a:cubicBezTo>
                    <a:cubicBezTo>
                      <a:pt x="57577" y="36467"/>
                      <a:pt x="58153" y="30382"/>
                      <a:pt x="55143" y="29524"/>
                    </a:cubicBezTo>
                    <a:cubicBezTo>
                      <a:pt x="52195" y="28157"/>
                      <a:pt x="50092" y="31687"/>
                      <a:pt x="51514" y="33857"/>
                    </a:cubicBezTo>
                    <a:close/>
                    <a:moveTo>
                      <a:pt x="47794" y="25117"/>
                    </a:moveTo>
                    <a:cubicBezTo>
                      <a:pt x="48915" y="26594"/>
                      <a:pt x="51122" y="27030"/>
                      <a:pt x="53041" y="25559"/>
                    </a:cubicBezTo>
                    <a:cubicBezTo>
                      <a:pt x="55959" y="23316"/>
                      <a:pt x="48192" y="19957"/>
                      <a:pt x="47119" y="22059"/>
                    </a:cubicBezTo>
                    <a:cubicBezTo>
                      <a:pt x="46917" y="23279"/>
                      <a:pt x="47205" y="24339"/>
                      <a:pt x="47794" y="25111"/>
                    </a:cubicBezTo>
                    <a:close/>
                    <a:moveTo>
                      <a:pt x="77916" y="67734"/>
                    </a:moveTo>
                    <a:cubicBezTo>
                      <a:pt x="79596" y="70063"/>
                      <a:pt x="84236" y="68414"/>
                      <a:pt x="83034" y="64707"/>
                    </a:cubicBezTo>
                    <a:cubicBezTo>
                      <a:pt x="81661" y="60478"/>
                      <a:pt x="76359" y="63536"/>
                      <a:pt x="77401" y="66484"/>
                    </a:cubicBezTo>
                    <a:cubicBezTo>
                      <a:pt x="77493" y="66986"/>
                      <a:pt x="77677" y="67397"/>
                      <a:pt x="77916" y="67728"/>
                    </a:cubicBezTo>
                    <a:close/>
                    <a:moveTo>
                      <a:pt x="62230" y="39899"/>
                    </a:moveTo>
                    <a:cubicBezTo>
                      <a:pt x="62450" y="40193"/>
                      <a:pt x="62781" y="40438"/>
                      <a:pt x="63253" y="40585"/>
                    </a:cubicBezTo>
                    <a:cubicBezTo>
                      <a:pt x="65202" y="41198"/>
                      <a:pt x="65852" y="39170"/>
                      <a:pt x="65209" y="37987"/>
                    </a:cubicBezTo>
                    <a:cubicBezTo>
                      <a:pt x="65705" y="37570"/>
                      <a:pt x="65981" y="36884"/>
                      <a:pt x="65699" y="36001"/>
                    </a:cubicBezTo>
                    <a:cubicBezTo>
                      <a:pt x="64884" y="33489"/>
                      <a:pt x="61739" y="35303"/>
                      <a:pt x="62358" y="37055"/>
                    </a:cubicBezTo>
                    <a:cubicBezTo>
                      <a:pt x="62389" y="37221"/>
                      <a:pt x="62438" y="37374"/>
                      <a:pt x="62499" y="37509"/>
                    </a:cubicBezTo>
                    <a:cubicBezTo>
                      <a:pt x="61886" y="38097"/>
                      <a:pt x="61684" y="39157"/>
                      <a:pt x="62236" y="39905"/>
                    </a:cubicBezTo>
                    <a:close/>
                    <a:moveTo>
                      <a:pt x="45519" y="10943"/>
                    </a:moveTo>
                    <a:cubicBezTo>
                      <a:pt x="46077" y="11733"/>
                      <a:pt x="46978" y="12328"/>
                      <a:pt x="47683" y="12364"/>
                    </a:cubicBezTo>
                    <a:cubicBezTo>
                      <a:pt x="49295" y="12450"/>
                      <a:pt x="48658" y="7615"/>
                      <a:pt x="46255" y="7731"/>
                    </a:cubicBezTo>
                    <a:cubicBezTo>
                      <a:pt x="44661" y="8595"/>
                      <a:pt x="44802" y="9925"/>
                      <a:pt x="45513" y="10943"/>
                    </a:cubicBezTo>
                    <a:close/>
                    <a:moveTo>
                      <a:pt x="61279" y="33170"/>
                    </a:moveTo>
                    <a:cubicBezTo>
                      <a:pt x="61390" y="33329"/>
                      <a:pt x="61518" y="33477"/>
                      <a:pt x="61666" y="33605"/>
                    </a:cubicBezTo>
                    <a:cubicBezTo>
                      <a:pt x="65767" y="33072"/>
                      <a:pt x="74164" y="26686"/>
                      <a:pt x="68991" y="23873"/>
                    </a:cubicBezTo>
                    <a:cubicBezTo>
                      <a:pt x="64056" y="21189"/>
                      <a:pt x="58987" y="29959"/>
                      <a:pt x="61279" y="33170"/>
                    </a:cubicBezTo>
                    <a:close/>
                    <a:moveTo>
                      <a:pt x="83709" y="57150"/>
                    </a:moveTo>
                    <a:cubicBezTo>
                      <a:pt x="85652" y="59933"/>
                      <a:pt x="89685" y="52793"/>
                      <a:pt x="87748" y="51512"/>
                    </a:cubicBezTo>
                    <a:cubicBezTo>
                      <a:pt x="84285" y="50526"/>
                      <a:pt x="81716" y="53859"/>
                      <a:pt x="83617" y="57009"/>
                    </a:cubicBezTo>
                    <a:cubicBezTo>
                      <a:pt x="83647" y="57058"/>
                      <a:pt x="83678" y="57107"/>
                      <a:pt x="83709" y="57150"/>
                    </a:cubicBezTo>
                    <a:close/>
                    <a:moveTo>
                      <a:pt x="56988" y="14889"/>
                    </a:moveTo>
                    <a:cubicBezTo>
                      <a:pt x="57356" y="15386"/>
                      <a:pt x="57920" y="15802"/>
                      <a:pt x="58711" y="16047"/>
                    </a:cubicBezTo>
                    <a:cubicBezTo>
                      <a:pt x="61899" y="17046"/>
                      <a:pt x="63026" y="13872"/>
                      <a:pt x="62113" y="11862"/>
                    </a:cubicBezTo>
                    <a:cubicBezTo>
                      <a:pt x="63860" y="12885"/>
                      <a:pt x="66245" y="12260"/>
                      <a:pt x="67274" y="9882"/>
                    </a:cubicBezTo>
                    <a:cubicBezTo>
                      <a:pt x="68739" y="6506"/>
                      <a:pt x="60317" y="7345"/>
                      <a:pt x="60397" y="9705"/>
                    </a:cubicBezTo>
                    <a:cubicBezTo>
                      <a:pt x="60501" y="10005"/>
                      <a:pt x="60630" y="10275"/>
                      <a:pt x="60777" y="10526"/>
                    </a:cubicBezTo>
                    <a:cubicBezTo>
                      <a:pt x="60691" y="10489"/>
                      <a:pt x="60611" y="10458"/>
                      <a:pt x="60519" y="10434"/>
                    </a:cubicBezTo>
                    <a:cubicBezTo>
                      <a:pt x="57509" y="9037"/>
                      <a:pt x="55388" y="12738"/>
                      <a:pt x="56976" y="14889"/>
                    </a:cubicBezTo>
                    <a:close/>
                    <a:moveTo>
                      <a:pt x="53648" y="5108"/>
                    </a:moveTo>
                    <a:cubicBezTo>
                      <a:pt x="55327" y="7437"/>
                      <a:pt x="59968" y="5789"/>
                      <a:pt x="58766" y="2081"/>
                    </a:cubicBezTo>
                    <a:cubicBezTo>
                      <a:pt x="57387" y="-2148"/>
                      <a:pt x="52091" y="904"/>
                      <a:pt x="53139" y="3858"/>
                    </a:cubicBezTo>
                    <a:cubicBezTo>
                      <a:pt x="53231" y="4361"/>
                      <a:pt x="53409" y="4777"/>
                      <a:pt x="53648" y="5108"/>
                    </a:cubicBezTo>
                    <a:close/>
                    <a:moveTo>
                      <a:pt x="83022" y="40340"/>
                    </a:moveTo>
                    <a:cubicBezTo>
                      <a:pt x="86706" y="42222"/>
                      <a:pt x="97244" y="41688"/>
                      <a:pt x="94565" y="36449"/>
                    </a:cubicBezTo>
                    <a:cubicBezTo>
                      <a:pt x="91886" y="31203"/>
                      <a:pt x="81956" y="36271"/>
                      <a:pt x="83022" y="40340"/>
                    </a:cubicBezTo>
                    <a:close/>
                    <a:moveTo>
                      <a:pt x="93186" y="53443"/>
                    </a:moveTo>
                    <a:cubicBezTo>
                      <a:pt x="93553" y="53939"/>
                      <a:pt x="94117" y="54356"/>
                      <a:pt x="94914" y="54601"/>
                    </a:cubicBezTo>
                    <a:cubicBezTo>
                      <a:pt x="99162" y="55931"/>
                      <a:pt x="99738" y="49839"/>
                      <a:pt x="96729" y="48981"/>
                    </a:cubicBezTo>
                    <a:cubicBezTo>
                      <a:pt x="93719" y="47584"/>
                      <a:pt x="91598" y="51292"/>
                      <a:pt x="93186" y="53443"/>
                    </a:cubicBezTo>
                    <a:close/>
                    <a:moveTo>
                      <a:pt x="74220" y="22629"/>
                    </a:moveTo>
                    <a:cubicBezTo>
                      <a:pt x="74220" y="22629"/>
                      <a:pt x="74263" y="22684"/>
                      <a:pt x="74281" y="22715"/>
                    </a:cubicBezTo>
                    <a:cubicBezTo>
                      <a:pt x="77180" y="24131"/>
                      <a:pt x="78094" y="20233"/>
                      <a:pt x="77223" y="18873"/>
                    </a:cubicBezTo>
                    <a:cubicBezTo>
                      <a:pt x="76371" y="17531"/>
                      <a:pt x="72902" y="20730"/>
                      <a:pt x="74213" y="22629"/>
                    </a:cubicBezTo>
                    <a:close/>
                    <a:moveTo>
                      <a:pt x="104661" y="62856"/>
                    </a:moveTo>
                    <a:cubicBezTo>
                      <a:pt x="107695" y="67311"/>
                      <a:pt x="116963" y="62396"/>
                      <a:pt x="115909" y="58456"/>
                    </a:cubicBezTo>
                    <a:cubicBezTo>
                      <a:pt x="112219" y="56593"/>
                      <a:pt x="101682" y="57156"/>
                      <a:pt x="104385" y="62390"/>
                    </a:cubicBezTo>
                    <a:cubicBezTo>
                      <a:pt x="104471" y="62556"/>
                      <a:pt x="104557" y="62709"/>
                      <a:pt x="104661" y="62850"/>
                    </a:cubicBezTo>
                    <a:close/>
                    <a:moveTo>
                      <a:pt x="80399" y="27072"/>
                    </a:moveTo>
                    <a:cubicBezTo>
                      <a:pt x="80956" y="27863"/>
                      <a:pt x="81858" y="28451"/>
                      <a:pt x="82562" y="28488"/>
                    </a:cubicBezTo>
                    <a:cubicBezTo>
                      <a:pt x="84175" y="28574"/>
                      <a:pt x="83537" y="23745"/>
                      <a:pt x="81134" y="23861"/>
                    </a:cubicBezTo>
                    <a:cubicBezTo>
                      <a:pt x="79540" y="24725"/>
                      <a:pt x="79681" y="26055"/>
                      <a:pt x="80399" y="27072"/>
                    </a:cubicBezTo>
                    <a:close/>
                    <a:moveTo>
                      <a:pt x="85542" y="21551"/>
                    </a:moveTo>
                    <a:cubicBezTo>
                      <a:pt x="87485" y="24333"/>
                      <a:pt x="91518" y="17193"/>
                      <a:pt x="89581" y="15919"/>
                    </a:cubicBezTo>
                    <a:cubicBezTo>
                      <a:pt x="86118" y="14932"/>
                      <a:pt x="83543" y="18260"/>
                      <a:pt x="85450" y="21410"/>
                    </a:cubicBezTo>
                    <a:cubicBezTo>
                      <a:pt x="85480" y="21459"/>
                      <a:pt x="85511" y="21508"/>
                      <a:pt x="85542" y="21551"/>
                    </a:cubicBezTo>
                    <a:close/>
                    <a:moveTo>
                      <a:pt x="113911" y="49668"/>
                    </a:moveTo>
                    <a:cubicBezTo>
                      <a:pt x="113911" y="49668"/>
                      <a:pt x="113954" y="49723"/>
                      <a:pt x="113978" y="49753"/>
                    </a:cubicBezTo>
                    <a:cubicBezTo>
                      <a:pt x="116878" y="51169"/>
                      <a:pt x="117791" y="47271"/>
                      <a:pt x="116921" y="45911"/>
                    </a:cubicBezTo>
                    <a:cubicBezTo>
                      <a:pt x="116062" y="44569"/>
                      <a:pt x="112599" y="47768"/>
                      <a:pt x="113911" y="49668"/>
                    </a:cubicBezTo>
                    <a:close/>
                    <a:moveTo>
                      <a:pt x="92671" y="17095"/>
                    </a:moveTo>
                    <a:cubicBezTo>
                      <a:pt x="92671" y="17095"/>
                      <a:pt x="92720" y="17157"/>
                      <a:pt x="92738" y="17181"/>
                    </a:cubicBezTo>
                    <a:cubicBezTo>
                      <a:pt x="95638" y="18597"/>
                      <a:pt x="96551" y="14699"/>
                      <a:pt x="95687" y="13333"/>
                    </a:cubicBezTo>
                    <a:cubicBezTo>
                      <a:pt x="94835" y="11991"/>
                      <a:pt x="91359" y="15189"/>
                      <a:pt x="92671" y="17089"/>
                    </a:cubicBezTo>
                    <a:close/>
                  </a:path>
                </a:pathLst>
              </a:custGeom>
              <a:solidFill>
                <a:srgbClr val="DEBC9A"/>
              </a:solidFill>
              <a:ln w="612" cap="flat">
                <a:noFill/>
                <a:prstDash val="solid"/>
                <a:miter/>
              </a:ln>
            </p:spPr>
            <p:txBody>
              <a:bodyPr/>
              <a:lstStyle/>
              <a:p>
                <a:endParaRPr lang="en-US"/>
              </a:p>
            </p:txBody>
          </p:sp>
          <p:sp>
            <p:nvSpPr>
              <p:cNvPr id="1064" name="Freeform 889">
                <a:extLst>
                  <a:ext uri="{FF2B5EF4-FFF2-40B4-BE49-F238E27FC236}">
                    <a16:creationId xmlns:a16="http://schemas.microsoft.com/office/drawing/2014/main" id="{94A046C9-96E1-2AD2-2537-2D0D07A2370C}"/>
                  </a:ext>
                </a:extLst>
              </p:cNvPr>
              <p:cNvSpPr/>
              <p:nvPr/>
            </p:nvSpPr>
            <p:spPr>
              <a:xfrm>
                <a:off x="6883560" y="2273198"/>
                <a:ext cx="91679" cy="108502"/>
              </a:xfrm>
              <a:custGeom>
                <a:avLst/>
                <a:gdLst>
                  <a:gd name="csX0" fmla="*/ 17859 w 28991"/>
                  <a:gd name="csY0" fmla="*/ 32924 h 34311"/>
                  <a:gd name="csX1" fmla="*/ 174 w 28991"/>
                  <a:gd name="csY1" fmla="*/ 3888 h 34311"/>
                  <a:gd name="csX2" fmla="*/ 18503 w 28991"/>
                  <a:gd name="csY2" fmla="*/ 4231 h 34311"/>
                  <a:gd name="csX3" fmla="*/ 28985 w 28991"/>
                  <a:gd name="csY3" fmla="*/ 17438 h 34311"/>
                  <a:gd name="csX4" fmla="*/ 17859 w 28991"/>
                  <a:gd name="csY4" fmla="*/ 32918 h 34311"/>
                </a:gdLst>
                <a:ahLst/>
                <a:cxnLst>
                  <a:cxn ang="0">
                    <a:pos x="csX0" y="csY0"/>
                  </a:cxn>
                  <a:cxn ang="0">
                    <a:pos x="csX1" y="csY1"/>
                  </a:cxn>
                  <a:cxn ang="0">
                    <a:pos x="csX2" y="csY2"/>
                  </a:cxn>
                  <a:cxn ang="0">
                    <a:pos x="csX3" y="csY3"/>
                  </a:cxn>
                  <a:cxn ang="0">
                    <a:pos x="csX4" y="csY4"/>
                  </a:cxn>
                </a:cxnLst>
                <a:rect l="l" t="t" r="r" b="b"/>
                <a:pathLst>
                  <a:path w="28991" h="34311">
                    <a:moveTo>
                      <a:pt x="17859" y="32924"/>
                    </a:moveTo>
                    <a:cubicBezTo>
                      <a:pt x="10307" y="22506"/>
                      <a:pt x="-1579" y="11052"/>
                      <a:pt x="174" y="3888"/>
                    </a:cubicBezTo>
                    <a:cubicBezTo>
                      <a:pt x="1933" y="-3276"/>
                      <a:pt x="12998" y="1057"/>
                      <a:pt x="18503" y="4231"/>
                    </a:cubicBezTo>
                    <a:cubicBezTo>
                      <a:pt x="24007" y="7406"/>
                      <a:pt x="28690" y="10924"/>
                      <a:pt x="28985" y="17438"/>
                    </a:cubicBezTo>
                    <a:cubicBezTo>
                      <a:pt x="29273" y="23959"/>
                      <a:pt x="20844" y="38924"/>
                      <a:pt x="17859" y="32918"/>
                    </a:cubicBezTo>
                    <a:close/>
                  </a:path>
                </a:pathLst>
              </a:custGeom>
              <a:solidFill>
                <a:srgbClr val="DEBC9A"/>
              </a:solidFill>
              <a:ln w="612" cap="flat">
                <a:noFill/>
                <a:prstDash val="solid"/>
                <a:miter/>
              </a:ln>
            </p:spPr>
            <p:txBody>
              <a:bodyPr/>
              <a:lstStyle/>
              <a:p>
                <a:endParaRPr lang="en-US"/>
              </a:p>
            </p:txBody>
          </p:sp>
          <p:sp>
            <p:nvSpPr>
              <p:cNvPr id="1065" name="Freeform 890">
                <a:extLst>
                  <a:ext uri="{FF2B5EF4-FFF2-40B4-BE49-F238E27FC236}">
                    <a16:creationId xmlns:a16="http://schemas.microsoft.com/office/drawing/2014/main" id="{942005ED-9516-E34C-99AE-9F3AAFB474BD}"/>
                  </a:ext>
                </a:extLst>
              </p:cNvPr>
              <p:cNvSpPr/>
              <p:nvPr/>
            </p:nvSpPr>
            <p:spPr>
              <a:xfrm>
                <a:off x="6974432" y="2429444"/>
                <a:ext cx="52255" cy="57755"/>
              </a:xfrm>
              <a:custGeom>
                <a:avLst/>
                <a:gdLst>
                  <a:gd name="csX0" fmla="*/ 2119 w 16525"/>
                  <a:gd name="csY0" fmla="*/ 10495 h 18263"/>
                  <a:gd name="csX1" fmla="*/ 6042 w 16525"/>
                  <a:gd name="csY1" fmla="*/ 763 h 18263"/>
                  <a:gd name="csX2" fmla="*/ 15347 w 16525"/>
                  <a:gd name="csY2" fmla="*/ 15342 h 18263"/>
                  <a:gd name="csX3" fmla="*/ 2119 w 16525"/>
                  <a:gd name="csY3" fmla="*/ 10495 h 18263"/>
                </a:gdLst>
                <a:ahLst/>
                <a:cxnLst>
                  <a:cxn ang="0">
                    <a:pos x="csX0" y="csY0"/>
                  </a:cxn>
                  <a:cxn ang="0">
                    <a:pos x="csX1" y="csY1"/>
                  </a:cxn>
                  <a:cxn ang="0">
                    <a:pos x="csX2" y="csY2"/>
                  </a:cxn>
                  <a:cxn ang="0">
                    <a:pos x="csX3" y="csY3"/>
                  </a:cxn>
                </a:cxnLst>
                <a:rect l="l" t="t" r="r" b="b"/>
                <a:pathLst>
                  <a:path w="16525" h="18263">
                    <a:moveTo>
                      <a:pt x="2119" y="10495"/>
                    </a:moveTo>
                    <a:cubicBezTo>
                      <a:pt x="-2798" y="1964"/>
                      <a:pt x="1824" y="-1725"/>
                      <a:pt x="6042" y="763"/>
                    </a:cubicBezTo>
                    <a:cubicBezTo>
                      <a:pt x="10259" y="3251"/>
                      <a:pt x="19859" y="8914"/>
                      <a:pt x="15347" y="15342"/>
                    </a:cubicBezTo>
                    <a:cubicBezTo>
                      <a:pt x="10841" y="21777"/>
                      <a:pt x="3345" y="16415"/>
                      <a:pt x="2119" y="10495"/>
                    </a:cubicBezTo>
                    <a:close/>
                  </a:path>
                </a:pathLst>
              </a:custGeom>
              <a:solidFill>
                <a:srgbClr val="DEBC9A"/>
              </a:solidFill>
              <a:ln w="612" cap="flat">
                <a:noFill/>
                <a:prstDash val="solid"/>
                <a:miter/>
              </a:ln>
            </p:spPr>
            <p:txBody>
              <a:bodyPr/>
              <a:lstStyle/>
              <a:p>
                <a:endParaRPr lang="en-US"/>
              </a:p>
            </p:txBody>
          </p:sp>
          <p:sp>
            <p:nvSpPr>
              <p:cNvPr id="1066" name="Freeform 891">
                <a:extLst>
                  <a:ext uri="{FF2B5EF4-FFF2-40B4-BE49-F238E27FC236}">
                    <a16:creationId xmlns:a16="http://schemas.microsoft.com/office/drawing/2014/main" id="{05E875D5-82A6-43D8-FFBF-89E83B9BAEEB}"/>
                  </a:ext>
                </a:extLst>
              </p:cNvPr>
              <p:cNvSpPr/>
              <p:nvPr/>
            </p:nvSpPr>
            <p:spPr>
              <a:xfrm>
                <a:off x="6969833" y="2359931"/>
                <a:ext cx="65747" cy="59666"/>
              </a:xfrm>
              <a:custGeom>
                <a:avLst/>
                <a:gdLst>
                  <a:gd name="csX0" fmla="*/ 883 w 20790"/>
                  <a:gd name="csY0" fmla="*/ 14551 h 18868"/>
                  <a:gd name="csX1" fmla="*/ 7969 w 20790"/>
                  <a:gd name="csY1" fmla="*/ 14 h 18868"/>
                  <a:gd name="csX2" fmla="*/ 19622 w 20790"/>
                  <a:gd name="csY2" fmla="*/ 16224 h 18868"/>
                  <a:gd name="csX3" fmla="*/ 889 w 20790"/>
                  <a:gd name="csY3" fmla="*/ 14551 h 18868"/>
                </a:gdLst>
                <a:ahLst/>
                <a:cxnLst>
                  <a:cxn ang="0">
                    <a:pos x="csX0" y="csY0"/>
                  </a:cxn>
                  <a:cxn ang="0">
                    <a:pos x="csX1" y="csY1"/>
                  </a:cxn>
                  <a:cxn ang="0">
                    <a:pos x="csX2" y="csY2"/>
                  </a:cxn>
                  <a:cxn ang="0">
                    <a:pos x="csX3" y="csY3"/>
                  </a:cxn>
                </a:cxnLst>
                <a:rect l="l" t="t" r="r" b="b"/>
                <a:pathLst>
                  <a:path w="20790" h="18868">
                    <a:moveTo>
                      <a:pt x="883" y="14551"/>
                    </a:moveTo>
                    <a:cubicBezTo>
                      <a:pt x="-2164" y="9059"/>
                      <a:pt x="3285" y="-415"/>
                      <a:pt x="7969" y="14"/>
                    </a:cubicBezTo>
                    <a:cubicBezTo>
                      <a:pt x="12652" y="443"/>
                      <a:pt x="24538" y="11805"/>
                      <a:pt x="19622" y="16224"/>
                    </a:cubicBezTo>
                    <a:cubicBezTo>
                      <a:pt x="14705" y="20642"/>
                      <a:pt x="1471" y="19141"/>
                      <a:pt x="889" y="14551"/>
                    </a:cubicBezTo>
                    <a:close/>
                  </a:path>
                </a:pathLst>
              </a:custGeom>
              <a:solidFill>
                <a:srgbClr val="DEBC9A"/>
              </a:solidFill>
              <a:ln w="612" cap="flat">
                <a:noFill/>
                <a:prstDash val="solid"/>
                <a:miter/>
              </a:ln>
            </p:spPr>
            <p:txBody>
              <a:bodyPr/>
              <a:lstStyle/>
              <a:p>
                <a:endParaRPr lang="en-US"/>
              </a:p>
            </p:txBody>
          </p:sp>
          <p:sp>
            <p:nvSpPr>
              <p:cNvPr id="1067" name="Freeform 892">
                <a:extLst>
                  <a:ext uri="{FF2B5EF4-FFF2-40B4-BE49-F238E27FC236}">
                    <a16:creationId xmlns:a16="http://schemas.microsoft.com/office/drawing/2014/main" id="{3701D170-6921-C57D-799C-DC3DDEB0A33A}"/>
                  </a:ext>
                </a:extLst>
              </p:cNvPr>
              <p:cNvSpPr/>
              <p:nvPr/>
            </p:nvSpPr>
            <p:spPr>
              <a:xfrm>
                <a:off x="7230627" y="2796772"/>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5" y="11805"/>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1068" name="Freeform 893">
                <a:extLst>
                  <a:ext uri="{FF2B5EF4-FFF2-40B4-BE49-F238E27FC236}">
                    <a16:creationId xmlns:a16="http://schemas.microsoft.com/office/drawing/2014/main" id="{EF57207E-0493-1157-3536-0D3187F1F212}"/>
                  </a:ext>
                </a:extLst>
              </p:cNvPr>
              <p:cNvSpPr/>
              <p:nvPr/>
            </p:nvSpPr>
            <p:spPr>
              <a:xfrm>
                <a:off x="6960214" y="2173299"/>
                <a:ext cx="94202" cy="82438"/>
              </a:xfrm>
              <a:custGeom>
                <a:avLst/>
                <a:gdLst>
                  <a:gd name="csX0" fmla="*/ 17636 w 29788"/>
                  <a:gd name="csY0" fmla="*/ 461 h 26069"/>
                  <a:gd name="csX1" fmla="*/ 28345 w 29788"/>
                  <a:gd name="csY1" fmla="*/ 20727 h 26069"/>
                  <a:gd name="csX2" fmla="*/ 50 w 29788"/>
                  <a:gd name="csY2" fmla="*/ 20488 h 26069"/>
                  <a:gd name="csX3" fmla="*/ 17636 w 29788"/>
                  <a:gd name="csY3" fmla="*/ 461 h 26069"/>
                </a:gdLst>
                <a:ahLst/>
                <a:cxnLst>
                  <a:cxn ang="0">
                    <a:pos x="csX0" y="csY0"/>
                  </a:cxn>
                  <a:cxn ang="0">
                    <a:pos x="csX1" y="csY1"/>
                  </a:cxn>
                  <a:cxn ang="0">
                    <a:pos x="csX2" y="csY2"/>
                  </a:cxn>
                  <a:cxn ang="0">
                    <a:pos x="csX3" y="csY3"/>
                  </a:cxn>
                </a:cxnLst>
                <a:rect l="l" t="t" r="r" b="b"/>
                <a:pathLst>
                  <a:path w="29788" h="26069">
                    <a:moveTo>
                      <a:pt x="17636" y="461"/>
                    </a:moveTo>
                    <a:cubicBezTo>
                      <a:pt x="26463" y="1570"/>
                      <a:pt x="32753" y="15727"/>
                      <a:pt x="28345" y="20727"/>
                    </a:cubicBezTo>
                    <a:cubicBezTo>
                      <a:pt x="23938" y="25722"/>
                      <a:pt x="994" y="29810"/>
                      <a:pt x="50" y="20488"/>
                    </a:cubicBezTo>
                    <a:cubicBezTo>
                      <a:pt x="-894" y="11167"/>
                      <a:pt x="11899" y="-2708"/>
                      <a:pt x="17636" y="461"/>
                    </a:cubicBezTo>
                    <a:close/>
                  </a:path>
                </a:pathLst>
              </a:custGeom>
              <a:solidFill>
                <a:srgbClr val="DEBC9A"/>
              </a:solidFill>
              <a:ln w="612" cap="flat">
                <a:noFill/>
                <a:prstDash val="solid"/>
                <a:miter/>
              </a:ln>
            </p:spPr>
            <p:txBody>
              <a:bodyPr/>
              <a:lstStyle/>
              <a:p>
                <a:endParaRPr lang="en-US"/>
              </a:p>
            </p:txBody>
          </p:sp>
          <p:sp>
            <p:nvSpPr>
              <p:cNvPr id="1069" name="Freeform 894">
                <a:extLst>
                  <a:ext uri="{FF2B5EF4-FFF2-40B4-BE49-F238E27FC236}">
                    <a16:creationId xmlns:a16="http://schemas.microsoft.com/office/drawing/2014/main" id="{505E6049-8325-9FCF-E1BE-7EA1CC66862D}"/>
                  </a:ext>
                </a:extLst>
              </p:cNvPr>
              <p:cNvSpPr/>
              <p:nvPr/>
            </p:nvSpPr>
            <p:spPr>
              <a:xfrm>
                <a:off x="7115968" y="2327433"/>
                <a:ext cx="39595" cy="55989"/>
              </a:xfrm>
              <a:custGeom>
                <a:avLst/>
                <a:gdLst>
                  <a:gd name="csX0" fmla="*/ 339 w 12521"/>
                  <a:gd name="csY0" fmla="*/ 8783 h 17705"/>
                  <a:gd name="csX1" fmla="*/ 8124 w 12521"/>
                  <a:gd name="csY1" fmla="*/ 338 h 17705"/>
                  <a:gd name="csX2" fmla="*/ 10527 w 12521"/>
                  <a:gd name="csY2" fmla="*/ 16333 h 17705"/>
                  <a:gd name="csX3" fmla="*/ 339 w 12521"/>
                  <a:gd name="csY3" fmla="*/ 8783 h 17705"/>
                </a:gdLst>
                <a:ahLst/>
                <a:cxnLst>
                  <a:cxn ang="0">
                    <a:pos x="csX0" y="csY0"/>
                  </a:cxn>
                  <a:cxn ang="0">
                    <a:pos x="csX1" y="csY1"/>
                  </a:cxn>
                  <a:cxn ang="0">
                    <a:pos x="csX2" y="csY2"/>
                  </a:cxn>
                  <a:cxn ang="0">
                    <a:pos x="csX3" y="csY3"/>
                  </a:cxn>
                </a:cxnLst>
                <a:rect l="l" t="t" r="r" b="b"/>
                <a:pathLst>
                  <a:path w="12521" h="17705">
                    <a:moveTo>
                      <a:pt x="339" y="8783"/>
                    </a:moveTo>
                    <a:cubicBezTo>
                      <a:pt x="-1298" y="2220"/>
                      <a:pt x="3263" y="-1120"/>
                      <a:pt x="8124" y="338"/>
                    </a:cubicBezTo>
                    <a:cubicBezTo>
                      <a:pt x="12985" y="1797"/>
                      <a:pt x="13862" y="12472"/>
                      <a:pt x="10527" y="16333"/>
                    </a:cubicBezTo>
                    <a:cubicBezTo>
                      <a:pt x="7186" y="20194"/>
                      <a:pt x="-127" y="15347"/>
                      <a:pt x="339" y="8783"/>
                    </a:cubicBezTo>
                    <a:close/>
                  </a:path>
                </a:pathLst>
              </a:custGeom>
              <a:solidFill>
                <a:srgbClr val="DEBC9A"/>
              </a:solidFill>
              <a:ln w="612" cap="flat">
                <a:noFill/>
                <a:prstDash val="solid"/>
                <a:miter/>
              </a:ln>
            </p:spPr>
            <p:txBody>
              <a:bodyPr/>
              <a:lstStyle/>
              <a:p>
                <a:endParaRPr lang="en-US"/>
              </a:p>
            </p:txBody>
          </p:sp>
          <p:sp>
            <p:nvSpPr>
              <p:cNvPr id="1070" name="Freeform 895">
                <a:extLst>
                  <a:ext uri="{FF2B5EF4-FFF2-40B4-BE49-F238E27FC236}">
                    <a16:creationId xmlns:a16="http://schemas.microsoft.com/office/drawing/2014/main" id="{F7EF40A3-D548-2C9F-8DFB-28061E916AFF}"/>
                  </a:ext>
                </a:extLst>
              </p:cNvPr>
              <p:cNvSpPr/>
              <p:nvPr/>
            </p:nvSpPr>
            <p:spPr>
              <a:xfrm>
                <a:off x="7148385" y="2145955"/>
                <a:ext cx="55995" cy="80861"/>
              </a:xfrm>
              <a:custGeom>
                <a:avLst/>
                <a:gdLst>
                  <a:gd name="csX0" fmla="*/ 4610 w 17708"/>
                  <a:gd name="csY0" fmla="*/ 25435 h 25571"/>
                  <a:gd name="csX1" fmla="*/ 16319 w 17708"/>
                  <a:gd name="csY1" fmla="*/ 4721 h 25571"/>
                  <a:gd name="csX2" fmla="*/ 9937 w 17708"/>
                  <a:gd name="csY2" fmla="*/ 2 h 25571"/>
                  <a:gd name="csX3" fmla="*/ 99 w 17708"/>
                  <a:gd name="csY3" fmla="*/ 14153 h 25571"/>
                  <a:gd name="csX4" fmla="*/ 4610 w 17708"/>
                  <a:gd name="csY4" fmla="*/ 25435 h 25571"/>
                </a:gdLst>
                <a:ahLst/>
                <a:cxnLst>
                  <a:cxn ang="0">
                    <a:pos x="csX0" y="csY0"/>
                  </a:cxn>
                  <a:cxn ang="0">
                    <a:pos x="csX1" y="csY1"/>
                  </a:cxn>
                  <a:cxn ang="0">
                    <a:pos x="csX2" y="csY2"/>
                  </a:cxn>
                  <a:cxn ang="0">
                    <a:pos x="csX3" y="csY3"/>
                  </a:cxn>
                  <a:cxn ang="0">
                    <a:pos x="csX4" y="csY4"/>
                  </a:cxn>
                </a:cxnLst>
                <a:rect l="l" t="t" r="r" b="b"/>
                <a:pathLst>
                  <a:path w="17708" h="25571">
                    <a:moveTo>
                      <a:pt x="4610" y="25435"/>
                    </a:moveTo>
                    <a:cubicBezTo>
                      <a:pt x="8944" y="19129"/>
                      <a:pt x="13278" y="9912"/>
                      <a:pt x="16319" y="4721"/>
                    </a:cubicBezTo>
                    <a:cubicBezTo>
                      <a:pt x="19359" y="-469"/>
                      <a:pt x="17489" y="174"/>
                      <a:pt x="9937" y="2"/>
                    </a:cubicBezTo>
                    <a:cubicBezTo>
                      <a:pt x="2385" y="-169"/>
                      <a:pt x="-600" y="8619"/>
                      <a:pt x="99" y="14153"/>
                    </a:cubicBezTo>
                    <a:cubicBezTo>
                      <a:pt x="804" y="19687"/>
                      <a:pt x="565" y="26636"/>
                      <a:pt x="4610" y="25435"/>
                    </a:cubicBezTo>
                    <a:close/>
                  </a:path>
                </a:pathLst>
              </a:custGeom>
              <a:solidFill>
                <a:srgbClr val="DEBC9A"/>
              </a:solidFill>
              <a:ln w="612" cap="flat">
                <a:noFill/>
                <a:prstDash val="solid"/>
                <a:miter/>
              </a:ln>
            </p:spPr>
            <p:txBody>
              <a:bodyPr/>
              <a:lstStyle/>
              <a:p>
                <a:endParaRPr lang="en-US"/>
              </a:p>
            </p:txBody>
          </p:sp>
          <p:sp>
            <p:nvSpPr>
              <p:cNvPr id="1071" name="Freeform 896">
                <a:extLst>
                  <a:ext uri="{FF2B5EF4-FFF2-40B4-BE49-F238E27FC236}">
                    <a16:creationId xmlns:a16="http://schemas.microsoft.com/office/drawing/2014/main" id="{949E8999-5C0F-1D10-6972-F53C76D1BE12}"/>
                  </a:ext>
                </a:extLst>
              </p:cNvPr>
              <p:cNvSpPr/>
              <p:nvPr/>
            </p:nvSpPr>
            <p:spPr>
              <a:xfrm>
                <a:off x="7090478" y="1993587"/>
                <a:ext cx="75323" cy="40358"/>
              </a:xfrm>
              <a:custGeom>
                <a:avLst/>
                <a:gdLst>
                  <a:gd name="csX0" fmla="*/ 326 w 23819"/>
                  <a:gd name="csY0" fmla="*/ 9292 h 12761"/>
                  <a:gd name="csX1" fmla="*/ 22222 w 23819"/>
                  <a:gd name="csY1" fmla="*/ 798 h 12761"/>
                  <a:gd name="csX2" fmla="*/ 14787 w 23819"/>
                  <a:gd name="csY2" fmla="*/ 12552 h 12761"/>
                  <a:gd name="csX3" fmla="*/ 326 w 23819"/>
                  <a:gd name="csY3" fmla="*/ 9292 h 12761"/>
                </a:gdLst>
                <a:ahLst/>
                <a:cxnLst>
                  <a:cxn ang="0">
                    <a:pos x="csX0" y="csY0"/>
                  </a:cxn>
                  <a:cxn ang="0">
                    <a:pos x="csX1" y="csY1"/>
                  </a:cxn>
                  <a:cxn ang="0">
                    <a:pos x="csX2" y="csY2"/>
                  </a:cxn>
                  <a:cxn ang="0">
                    <a:pos x="csX3" y="csY3"/>
                  </a:cxn>
                </a:cxnLst>
                <a:rect l="l" t="t" r="r" b="b"/>
                <a:pathLst>
                  <a:path w="23819" h="12761">
                    <a:moveTo>
                      <a:pt x="326" y="9292"/>
                    </a:moveTo>
                    <a:cubicBezTo>
                      <a:pt x="-2837" y="3630"/>
                      <a:pt x="17950" y="-2156"/>
                      <a:pt x="22222" y="798"/>
                    </a:cubicBezTo>
                    <a:cubicBezTo>
                      <a:pt x="26495" y="3758"/>
                      <a:pt x="21579" y="12203"/>
                      <a:pt x="14787" y="12552"/>
                    </a:cubicBezTo>
                    <a:cubicBezTo>
                      <a:pt x="7995" y="12896"/>
                      <a:pt x="1264" y="13325"/>
                      <a:pt x="326" y="9292"/>
                    </a:cubicBezTo>
                    <a:close/>
                  </a:path>
                </a:pathLst>
              </a:custGeom>
              <a:solidFill>
                <a:srgbClr val="DEBC9A"/>
              </a:solidFill>
              <a:ln w="612" cap="flat">
                <a:noFill/>
                <a:prstDash val="solid"/>
                <a:miter/>
              </a:ln>
            </p:spPr>
            <p:txBody>
              <a:bodyPr/>
              <a:lstStyle/>
              <a:p>
                <a:endParaRPr lang="en-US"/>
              </a:p>
            </p:txBody>
          </p:sp>
          <p:sp>
            <p:nvSpPr>
              <p:cNvPr id="1072" name="Freeform 897">
                <a:extLst>
                  <a:ext uri="{FF2B5EF4-FFF2-40B4-BE49-F238E27FC236}">
                    <a16:creationId xmlns:a16="http://schemas.microsoft.com/office/drawing/2014/main" id="{15D29E07-B6C9-797A-984D-C9AAF0E3BA89}"/>
                  </a:ext>
                </a:extLst>
              </p:cNvPr>
              <p:cNvSpPr/>
              <p:nvPr/>
            </p:nvSpPr>
            <p:spPr>
              <a:xfrm>
                <a:off x="6781511" y="2055897"/>
                <a:ext cx="87024" cy="39532"/>
              </a:xfrm>
              <a:custGeom>
                <a:avLst/>
                <a:gdLst>
                  <a:gd name="csX0" fmla="*/ 17 w 27518"/>
                  <a:gd name="csY0" fmla="*/ 5368 h 12501"/>
                  <a:gd name="csX1" fmla="*/ 21563 w 27518"/>
                  <a:gd name="csY1" fmla="*/ 5 h 12501"/>
                  <a:gd name="csX2" fmla="*/ 24199 w 27518"/>
                  <a:gd name="csY2" fmla="*/ 11753 h 12501"/>
                  <a:gd name="csX3" fmla="*/ 17 w 27518"/>
                  <a:gd name="csY3" fmla="*/ 5362 h 12501"/>
                </a:gdLst>
                <a:ahLst/>
                <a:cxnLst>
                  <a:cxn ang="0">
                    <a:pos x="csX0" y="csY0"/>
                  </a:cxn>
                  <a:cxn ang="0">
                    <a:pos x="csX1" y="csY1"/>
                  </a:cxn>
                  <a:cxn ang="0">
                    <a:pos x="csX2" y="csY2"/>
                  </a:cxn>
                  <a:cxn ang="0">
                    <a:pos x="csX3" y="csY3"/>
                  </a:cxn>
                </a:cxnLst>
                <a:rect l="l" t="t" r="r" b="b"/>
                <a:pathLst>
                  <a:path w="27518" h="12501">
                    <a:moveTo>
                      <a:pt x="17" y="5368"/>
                    </a:moveTo>
                    <a:cubicBezTo>
                      <a:pt x="-565" y="-767"/>
                      <a:pt x="14067" y="263"/>
                      <a:pt x="21563" y="5"/>
                    </a:cubicBezTo>
                    <a:cubicBezTo>
                      <a:pt x="29060" y="-252"/>
                      <a:pt x="28938" y="8836"/>
                      <a:pt x="24199" y="11753"/>
                    </a:cubicBezTo>
                    <a:cubicBezTo>
                      <a:pt x="19455" y="14670"/>
                      <a:pt x="1543" y="8322"/>
                      <a:pt x="17" y="5362"/>
                    </a:cubicBezTo>
                    <a:close/>
                  </a:path>
                </a:pathLst>
              </a:custGeom>
              <a:solidFill>
                <a:srgbClr val="DEBC9A"/>
              </a:solidFill>
              <a:ln w="612" cap="flat">
                <a:noFill/>
                <a:prstDash val="solid"/>
                <a:miter/>
              </a:ln>
            </p:spPr>
            <p:txBody>
              <a:bodyPr/>
              <a:lstStyle/>
              <a:p>
                <a:endParaRPr lang="en-US"/>
              </a:p>
            </p:txBody>
          </p:sp>
          <p:sp>
            <p:nvSpPr>
              <p:cNvPr id="1073" name="Freeform 898">
                <a:extLst>
                  <a:ext uri="{FF2B5EF4-FFF2-40B4-BE49-F238E27FC236}">
                    <a16:creationId xmlns:a16="http://schemas.microsoft.com/office/drawing/2014/main" id="{929E4470-E0D4-A284-392C-586E8CBD5448}"/>
                  </a:ext>
                </a:extLst>
              </p:cNvPr>
              <p:cNvSpPr/>
              <p:nvPr/>
            </p:nvSpPr>
            <p:spPr>
              <a:xfrm>
                <a:off x="7782373" y="1986503"/>
                <a:ext cx="53049" cy="47902"/>
              </a:xfrm>
              <a:custGeom>
                <a:avLst/>
                <a:gdLst>
                  <a:gd name="csX0" fmla="*/ 0 w 16775"/>
                  <a:gd name="csY0" fmla="*/ 2089 h 15147"/>
                  <a:gd name="csX1" fmla="*/ 15926 w 16775"/>
                  <a:gd name="csY1" fmla="*/ 5650 h 15147"/>
                  <a:gd name="csX2" fmla="*/ 3047 w 16775"/>
                  <a:gd name="csY2" fmla="*/ 13758 h 15147"/>
                  <a:gd name="csX3" fmla="*/ 0 w 16775"/>
                  <a:gd name="csY3" fmla="*/ 2095 h 15147"/>
                </a:gdLst>
                <a:ahLst/>
                <a:cxnLst>
                  <a:cxn ang="0">
                    <a:pos x="csX0" y="csY0"/>
                  </a:cxn>
                  <a:cxn ang="0">
                    <a:pos x="csX1" y="csY1"/>
                  </a:cxn>
                  <a:cxn ang="0">
                    <a:pos x="csX2" y="csY2"/>
                  </a:cxn>
                  <a:cxn ang="0">
                    <a:pos x="csX3" y="csY3"/>
                  </a:cxn>
                </a:cxnLst>
                <a:rect l="l" t="t" r="r" b="b"/>
                <a:pathLst>
                  <a:path w="16775" h="15147">
                    <a:moveTo>
                      <a:pt x="0" y="2089"/>
                    </a:moveTo>
                    <a:cubicBezTo>
                      <a:pt x="294" y="-2329"/>
                      <a:pt x="21191" y="931"/>
                      <a:pt x="15926" y="5650"/>
                    </a:cubicBezTo>
                    <a:cubicBezTo>
                      <a:pt x="10654" y="10369"/>
                      <a:pt x="6443" y="18385"/>
                      <a:pt x="3047" y="13758"/>
                    </a:cubicBezTo>
                    <a:cubicBezTo>
                      <a:pt x="-349" y="9125"/>
                      <a:pt x="472" y="5570"/>
                      <a:pt x="0" y="2095"/>
                    </a:cubicBezTo>
                    <a:close/>
                  </a:path>
                </a:pathLst>
              </a:custGeom>
              <a:solidFill>
                <a:srgbClr val="DEBC9A"/>
              </a:solidFill>
              <a:ln w="612" cap="flat">
                <a:noFill/>
                <a:prstDash val="solid"/>
                <a:miter/>
              </a:ln>
            </p:spPr>
            <p:txBody>
              <a:bodyPr/>
              <a:lstStyle/>
              <a:p>
                <a:endParaRPr lang="en-US"/>
              </a:p>
            </p:txBody>
          </p:sp>
          <p:sp>
            <p:nvSpPr>
              <p:cNvPr id="1074" name="Freeform 899">
                <a:extLst>
                  <a:ext uri="{FF2B5EF4-FFF2-40B4-BE49-F238E27FC236}">
                    <a16:creationId xmlns:a16="http://schemas.microsoft.com/office/drawing/2014/main" id="{B54B3D5C-2D17-AAB3-1BBD-A6F174EE2B30}"/>
                  </a:ext>
                </a:extLst>
              </p:cNvPr>
              <p:cNvSpPr/>
              <p:nvPr/>
            </p:nvSpPr>
            <p:spPr>
              <a:xfrm>
                <a:off x="7714601" y="2127674"/>
                <a:ext cx="23440" cy="36441"/>
              </a:xfrm>
              <a:custGeom>
                <a:avLst/>
                <a:gdLst>
                  <a:gd name="csX0" fmla="*/ 7031 w 7413"/>
                  <a:gd name="csY0" fmla="*/ 419 h 11523"/>
                  <a:gd name="csX1" fmla="*/ 650 w 7413"/>
                  <a:gd name="csY1" fmla="*/ 10108 h 11523"/>
                  <a:gd name="csX2" fmla="*/ 7031 w 7413"/>
                  <a:gd name="csY2" fmla="*/ 419 h 11523"/>
                </a:gdLst>
                <a:ahLst/>
                <a:cxnLst>
                  <a:cxn ang="0">
                    <a:pos x="csX0" y="csY0"/>
                  </a:cxn>
                  <a:cxn ang="0">
                    <a:pos x="csX1" y="csY1"/>
                  </a:cxn>
                  <a:cxn ang="0">
                    <a:pos x="csX2" y="csY2"/>
                  </a:cxn>
                </a:cxnLst>
                <a:rect l="l" t="t" r="r" b="b"/>
                <a:pathLst>
                  <a:path w="7413" h="11523">
                    <a:moveTo>
                      <a:pt x="7031" y="419"/>
                    </a:moveTo>
                    <a:cubicBezTo>
                      <a:pt x="2991" y="-1726"/>
                      <a:pt x="-1753" y="4795"/>
                      <a:pt x="650" y="10108"/>
                    </a:cubicBezTo>
                    <a:cubicBezTo>
                      <a:pt x="3046" y="15428"/>
                      <a:pt x="8968" y="4317"/>
                      <a:pt x="7031" y="419"/>
                    </a:cubicBezTo>
                    <a:close/>
                  </a:path>
                </a:pathLst>
              </a:custGeom>
              <a:solidFill>
                <a:srgbClr val="DEBC9A"/>
              </a:solidFill>
              <a:ln w="612" cap="flat">
                <a:noFill/>
                <a:prstDash val="solid"/>
                <a:miter/>
              </a:ln>
            </p:spPr>
            <p:txBody>
              <a:bodyPr/>
              <a:lstStyle/>
              <a:p>
                <a:endParaRPr lang="en-US"/>
              </a:p>
            </p:txBody>
          </p:sp>
          <p:sp>
            <p:nvSpPr>
              <p:cNvPr id="1075" name="Freeform 900">
                <a:extLst>
                  <a:ext uri="{FF2B5EF4-FFF2-40B4-BE49-F238E27FC236}">
                    <a16:creationId xmlns:a16="http://schemas.microsoft.com/office/drawing/2014/main" id="{1838FDF4-D5BF-5C83-F5EE-C373C6303035}"/>
                  </a:ext>
                </a:extLst>
              </p:cNvPr>
              <p:cNvSpPr/>
              <p:nvPr/>
            </p:nvSpPr>
            <p:spPr>
              <a:xfrm>
                <a:off x="7762964" y="2062867"/>
                <a:ext cx="46483" cy="37368"/>
              </a:xfrm>
              <a:custGeom>
                <a:avLst/>
                <a:gdLst>
                  <a:gd name="csX0" fmla="*/ 400 w 14698"/>
                  <a:gd name="csY0" fmla="*/ 11396 h 11817"/>
                  <a:gd name="csX1" fmla="*/ 12874 w 14698"/>
                  <a:gd name="csY1" fmla="*/ 291 h 11817"/>
                  <a:gd name="csX2" fmla="*/ 400 w 14698"/>
                  <a:gd name="csY2" fmla="*/ 11396 h 11817"/>
                </a:gdLst>
                <a:ahLst/>
                <a:cxnLst>
                  <a:cxn ang="0">
                    <a:pos x="csX0" y="csY0"/>
                  </a:cxn>
                  <a:cxn ang="0">
                    <a:pos x="csX1" y="csY1"/>
                  </a:cxn>
                  <a:cxn ang="0">
                    <a:pos x="csX2" y="csY2"/>
                  </a:cxn>
                </a:cxnLst>
                <a:rect l="l" t="t" r="r" b="b"/>
                <a:pathLst>
                  <a:path w="14698" h="11817">
                    <a:moveTo>
                      <a:pt x="400" y="11396"/>
                    </a:moveTo>
                    <a:cubicBezTo>
                      <a:pt x="-1764" y="7235"/>
                      <a:pt x="5200" y="-1725"/>
                      <a:pt x="12874" y="291"/>
                    </a:cubicBezTo>
                    <a:cubicBezTo>
                      <a:pt x="20543" y="2308"/>
                      <a:pt x="1632" y="14184"/>
                      <a:pt x="400" y="11396"/>
                    </a:cubicBezTo>
                    <a:close/>
                  </a:path>
                </a:pathLst>
              </a:custGeom>
              <a:solidFill>
                <a:srgbClr val="DEBC9A"/>
              </a:solidFill>
              <a:ln w="612" cap="flat">
                <a:noFill/>
                <a:prstDash val="solid"/>
                <a:miter/>
              </a:ln>
            </p:spPr>
            <p:txBody>
              <a:bodyPr/>
              <a:lstStyle/>
              <a:p>
                <a:endParaRPr lang="en-US"/>
              </a:p>
            </p:txBody>
          </p:sp>
          <p:sp>
            <p:nvSpPr>
              <p:cNvPr id="1076" name="Freeform 901">
                <a:extLst>
                  <a:ext uri="{FF2B5EF4-FFF2-40B4-BE49-F238E27FC236}">
                    <a16:creationId xmlns:a16="http://schemas.microsoft.com/office/drawing/2014/main" id="{0AEEEDD4-11DE-3F03-B039-3C7FA4957E07}"/>
                  </a:ext>
                </a:extLst>
              </p:cNvPr>
              <p:cNvSpPr/>
              <p:nvPr/>
            </p:nvSpPr>
            <p:spPr>
              <a:xfrm>
                <a:off x="7818908" y="2023348"/>
                <a:ext cx="29029" cy="27282"/>
              </a:xfrm>
              <a:custGeom>
                <a:avLst/>
                <a:gdLst>
                  <a:gd name="csX0" fmla="*/ 332 w 9180"/>
                  <a:gd name="csY0" fmla="*/ 7247 h 8627"/>
                  <a:gd name="csX1" fmla="*/ 8938 w 9180"/>
                  <a:gd name="csY1" fmla="*/ 1069 h 8627"/>
                  <a:gd name="csX2" fmla="*/ 332 w 9180"/>
                  <a:gd name="csY2" fmla="*/ 7247 h 8627"/>
                </a:gdLst>
                <a:ahLst/>
                <a:cxnLst>
                  <a:cxn ang="0">
                    <a:pos x="csX0" y="csY0"/>
                  </a:cxn>
                  <a:cxn ang="0">
                    <a:pos x="csX1" y="csY1"/>
                  </a:cxn>
                  <a:cxn ang="0">
                    <a:pos x="csX2" y="csY2"/>
                  </a:cxn>
                </a:cxnLst>
                <a:rect l="l" t="t" r="r" b="b"/>
                <a:pathLst>
                  <a:path w="9180" h="8627">
                    <a:moveTo>
                      <a:pt x="332" y="7247"/>
                    </a:moveTo>
                    <a:cubicBezTo>
                      <a:pt x="-1832" y="3214"/>
                      <a:pt x="7240" y="-2362"/>
                      <a:pt x="8938" y="1069"/>
                    </a:cubicBezTo>
                    <a:cubicBezTo>
                      <a:pt x="10636" y="4501"/>
                      <a:pt x="2967" y="11622"/>
                      <a:pt x="332" y="7247"/>
                    </a:cubicBezTo>
                    <a:close/>
                  </a:path>
                </a:pathLst>
              </a:custGeom>
              <a:solidFill>
                <a:srgbClr val="DEBC9A"/>
              </a:solidFill>
              <a:ln w="612" cap="flat">
                <a:noFill/>
                <a:prstDash val="solid"/>
                <a:miter/>
              </a:ln>
            </p:spPr>
            <p:txBody>
              <a:bodyPr/>
              <a:lstStyle/>
              <a:p>
                <a:endParaRPr lang="en-US"/>
              </a:p>
            </p:txBody>
          </p:sp>
          <p:sp>
            <p:nvSpPr>
              <p:cNvPr id="1077" name="Freeform 902">
                <a:extLst>
                  <a:ext uri="{FF2B5EF4-FFF2-40B4-BE49-F238E27FC236}">
                    <a16:creationId xmlns:a16="http://schemas.microsoft.com/office/drawing/2014/main" id="{C670E4B9-8686-8009-E30B-3F0BC718C7B1}"/>
                  </a:ext>
                </a:extLst>
              </p:cNvPr>
              <p:cNvSpPr/>
              <p:nvPr/>
            </p:nvSpPr>
            <p:spPr>
              <a:xfrm>
                <a:off x="7458595" y="1940267"/>
                <a:ext cx="46824" cy="28310"/>
              </a:xfrm>
              <a:custGeom>
                <a:avLst/>
                <a:gdLst>
                  <a:gd name="csX0" fmla="*/ 46 w 14806"/>
                  <a:gd name="csY0" fmla="*/ 5004 h 8951"/>
                  <a:gd name="csX1" fmla="*/ 14801 w 14806"/>
                  <a:gd name="csY1" fmla="*/ 4318 h 8951"/>
                  <a:gd name="csX2" fmla="*/ 46 w 14806"/>
                  <a:gd name="csY2" fmla="*/ 5004 h 8951"/>
                </a:gdLst>
                <a:ahLst/>
                <a:cxnLst>
                  <a:cxn ang="0">
                    <a:pos x="csX0" y="csY0"/>
                  </a:cxn>
                  <a:cxn ang="0">
                    <a:pos x="csX1" y="csY1"/>
                  </a:cxn>
                  <a:cxn ang="0">
                    <a:pos x="csX2" y="csY2"/>
                  </a:cxn>
                </a:cxnLst>
                <a:rect l="l" t="t" r="r" b="b"/>
                <a:pathLst>
                  <a:path w="14806" h="8951">
                    <a:moveTo>
                      <a:pt x="46" y="5004"/>
                    </a:moveTo>
                    <a:cubicBezTo>
                      <a:pt x="628" y="157"/>
                      <a:pt x="15150" y="-2975"/>
                      <a:pt x="14801" y="4318"/>
                    </a:cubicBezTo>
                    <a:cubicBezTo>
                      <a:pt x="14451" y="11611"/>
                      <a:pt x="-947" y="9080"/>
                      <a:pt x="46" y="5004"/>
                    </a:cubicBezTo>
                    <a:close/>
                  </a:path>
                </a:pathLst>
              </a:custGeom>
              <a:solidFill>
                <a:srgbClr val="DEBC9A"/>
              </a:solidFill>
              <a:ln w="612" cap="flat">
                <a:noFill/>
                <a:prstDash val="solid"/>
                <a:miter/>
              </a:ln>
            </p:spPr>
            <p:txBody>
              <a:bodyPr/>
              <a:lstStyle/>
              <a:p>
                <a:endParaRPr lang="en-US"/>
              </a:p>
            </p:txBody>
          </p:sp>
          <p:sp>
            <p:nvSpPr>
              <p:cNvPr id="1078" name="Freeform 903">
                <a:extLst>
                  <a:ext uri="{FF2B5EF4-FFF2-40B4-BE49-F238E27FC236}">
                    <a16:creationId xmlns:a16="http://schemas.microsoft.com/office/drawing/2014/main" id="{26B4391B-7F8F-8D76-F929-AFC37312ED27}"/>
                  </a:ext>
                </a:extLst>
              </p:cNvPr>
              <p:cNvSpPr/>
              <p:nvPr/>
            </p:nvSpPr>
            <p:spPr>
              <a:xfrm>
                <a:off x="7467243" y="2029151"/>
                <a:ext cx="42118" cy="24841"/>
              </a:xfrm>
              <a:custGeom>
                <a:avLst/>
                <a:gdLst>
                  <a:gd name="csX0" fmla="*/ 65 w 13319"/>
                  <a:gd name="csY0" fmla="*/ 2366 h 7854"/>
                  <a:gd name="csX1" fmla="*/ 13299 w 13319"/>
                  <a:gd name="csY1" fmla="*/ 5197 h 7854"/>
                  <a:gd name="csX2" fmla="*/ 65 w 13319"/>
                  <a:gd name="csY2" fmla="*/ 2366 h 7854"/>
                </a:gdLst>
                <a:ahLst/>
                <a:cxnLst>
                  <a:cxn ang="0">
                    <a:pos x="csX0" y="csY0"/>
                  </a:cxn>
                  <a:cxn ang="0">
                    <a:pos x="csX1" y="csY1"/>
                  </a:cxn>
                  <a:cxn ang="0">
                    <a:pos x="csX2" y="csY2"/>
                  </a:cxn>
                </a:cxnLst>
                <a:rect l="l" t="t" r="r" b="b"/>
                <a:pathLst>
                  <a:path w="13319" h="7854">
                    <a:moveTo>
                      <a:pt x="65" y="2366"/>
                    </a:moveTo>
                    <a:cubicBezTo>
                      <a:pt x="-52" y="-1967"/>
                      <a:pt x="12656" y="49"/>
                      <a:pt x="13299" y="5197"/>
                    </a:cubicBezTo>
                    <a:cubicBezTo>
                      <a:pt x="13943" y="10345"/>
                      <a:pt x="-1106" y="7256"/>
                      <a:pt x="65" y="2366"/>
                    </a:cubicBezTo>
                    <a:close/>
                  </a:path>
                </a:pathLst>
              </a:custGeom>
              <a:solidFill>
                <a:srgbClr val="DEBC9A"/>
              </a:solidFill>
              <a:ln w="612" cap="flat">
                <a:noFill/>
                <a:prstDash val="solid"/>
                <a:miter/>
              </a:ln>
            </p:spPr>
            <p:txBody>
              <a:bodyPr/>
              <a:lstStyle/>
              <a:p>
                <a:endParaRPr lang="en-US"/>
              </a:p>
            </p:txBody>
          </p:sp>
          <p:sp>
            <p:nvSpPr>
              <p:cNvPr id="1079" name="Freeform 904">
                <a:extLst>
                  <a:ext uri="{FF2B5EF4-FFF2-40B4-BE49-F238E27FC236}">
                    <a16:creationId xmlns:a16="http://schemas.microsoft.com/office/drawing/2014/main" id="{FB7D38CD-8E18-6F2E-1409-7B9B294CF3E7}"/>
                  </a:ext>
                </a:extLst>
              </p:cNvPr>
              <p:cNvSpPr/>
              <p:nvPr/>
            </p:nvSpPr>
            <p:spPr>
              <a:xfrm>
                <a:off x="7556538" y="2103055"/>
                <a:ext cx="37740" cy="34668"/>
              </a:xfrm>
              <a:custGeom>
                <a:avLst/>
                <a:gdLst>
                  <a:gd name="csX0" fmla="*/ 166 w 11934"/>
                  <a:gd name="csY0" fmla="*/ 2070 h 10962"/>
                  <a:gd name="csX1" fmla="*/ 11874 w 11934"/>
                  <a:gd name="csY1" fmla="*/ 8204 h 10962"/>
                  <a:gd name="csX2" fmla="*/ 166 w 11934"/>
                  <a:gd name="csY2" fmla="*/ 2070 h 10962"/>
                </a:gdLst>
                <a:ahLst/>
                <a:cxnLst>
                  <a:cxn ang="0">
                    <a:pos x="csX0" y="csY0"/>
                  </a:cxn>
                  <a:cxn ang="0">
                    <a:pos x="csX1" y="csY1"/>
                  </a:cxn>
                  <a:cxn ang="0">
                    <a:pos x="csX2" y="csY2"/>
                  </a:cxn>
                </a:cxnLst>
                <a:rect l="l" t="t" r="r" b="b"/>
                <a:pathLst>
                  <a:path w="11934" h="10962">
                    <a:moveTo>
                      <a:pt x="166" y="2070"/>
                    </a:moveTo>
                    <a:cubicBezTo>
                      <a:pt x="-245" y="-2649"/>
                      <a:pt x="10764" y="1255"/>
                      <a:pt x="11874" y="8204"/>
                    </a:cubicBezTo>
                    <a:cubicBezTo>
                      <a:pt x="12989" y="15148"/>
                      <a:pt x="-1710" y="7432"/>
                      <a:pt x="166" y="2070"/>
                    </a:cubicBezTo>
                    <a:close/>
                  </a:path>
                </a:pathLst>
              </a:custGeom>
              <a:solidFill>
                <a:srgbClr val="DEBC9A"/>
              </a:solidFill>
              <a:ln w="612" cap="flat">
                <a:noFill/>
                <a:prstDash val="solid"/>
                <a:miter/>
              </a:ln>
            </p:spPr>
            <p:txBody>
              <a:bodyPr/>
              <a:lstStyle/>
              <a:p>
                <a:endParaRPr lang="en-US"/>
              </a:p>
            </p:txBody>
          </p:sp>
          <p:sp>
            <p:nvSpPr>
              <p:cNvPr id="1080" name="Freeform 905">
                <a:extLst>
                  <a:ext uri="{FF2B5EF4-FFF2-40B4-BE49-F238E27FC236}">
                    <a16:creationId xmlns:a16="http://schemas.microsoft.com/office/drawing/2014/main" id="{4D75E589-2835-BAFD-D39E-C7EC88414848}"/>
                  </a:ext>
                </a:extLst>
              </p:cNvPr>
              <p:cNvSpPr/>
              <p:nvPr/>
            </p:nvSpPr>
            <p:spPr>
              <a:xfrm>
                <a:off x="7614564" y="2173060"/>
                <a:ext cx="18924" cy="47864"/>
              </a:xfrm>
              <a:custGeom>
                <a:avLst/>
                <a:gdLst>
                  <a:gd name="csX0" fmla="*/ 1194 w 5984"/>
                  <a:gd name="csY0" fmla="*/ 3 h 15136"/>
                  <a:gd name="csX1" fmla="*/ 3125 w 5984"/>
                  <a:gd name="csY1" fmla="*/ 14925 h 15136"/>
                  <a:gd name="csX2" fmla="*/ 1194 w 5984"/>
                  <a:gd name="csY2" fmla="*/ 3 h 15136"/>
                </a:gdLst>
                <a:ahLst/>
                <a:cxnLst>
                  <a:cxn ang="0">
                    <a:pos x="csX0" y="csY0"/>
                  </a:cxn>
                  <a:cxn ang="0">
                    <a:pos x="csX1" y="csY1"/>
                  </a:cxn>
                  <a:cxn ang="0">
                    <a:pos x="csX2" y="csY2"/>
                  </a:cxn>
                </a:cxnLst>
                <a:rect l="l" t="t" r="r" b="b"/>
                <a:pathLst>
                  <a:path w="5984" h="15136">
                    <a:moveTo>
                      <a:pt x="1194" y="3"/>
                    </a:moveTo>
                    <a:cubicBezTo>
                      <a:pt x="-93" y="4636"/>
                      <a:pt x="-1325" y="12609"/>
                      <a:pt x="3125" y="14925"/>
                    </a:cubicBezTo>
                    <a:cubicBezTo>
                      <a:pt x="7576" y="17242"/>
                      <a:pt x="6754" y="-255"/>
                      <a:pt x="1194" y="3"/>
                    </a:cubicBezTo>
                    <a:close/>
                  </a:path>
                </a:pathLst>
              </a:custGeom>
              <a:solidFill>
                <a:srgbClr val="DEBC9A"/>
              </a:solidFill>
              <a:ln w="612" cap="flat">
                <a:noFill/>
                <a:prstDash val="solid"/>
                <a:miter/>
              </a:ln>
            </p:spPr>
            <p:txBody>
              <a:bodyPr/>
              <a:lstStyle/>
              <a:p>
                <a:endParaRPr lang="en-US"/>
              </a:p>
            </p:txBody>
          </p:sp>
          <p:sp>
            <p:nvSpPr>
              <p:cNvPr id="1081" name="Freeform 906">
                <a:extLst>
                  <a:ext uri="{FF2B5EF4-FFF2-40B4-BE49-F238E27FC236}">
                    <a16:creationId xmlns:a16="http://schemas.microsoft.com/office/drawing/2014/main" id="{221BE2E9-A104-4487-78A3-A604BE88FF4B}"/>
                  </a:ext>
                </a:extLst>
              </p:cNvPr>
              <p:cNvSpPr/>
              <p:nvPr/>
            </p:nvSpPr>
            <p:spPr>
              <a:xfrm>
                <a:off x="7702509" y="2174908"/>
                <a:ext cx="28310" cy="46634"/>
              </a:xfrm>
              <a:custGeom>
                <a:avLst/>
                <a:gdLst>
                  <a:gd name="csX0" fmla="*/ 4647 w 8951"/>
                  <a:gd name="csY0" fmla="*/ 19 h 14747"/>
                  <a:gd name="csX1" fmla="*/ 1778 w 8951"/>
                  <a:gd name="csY1" fmla="*/ 13612 h 14747"/>
                  <a:gd name="csX2" fmla="*/ 4647 w 8951"/>
                  <a:gd name="csY2" fmla="*/ 19 h 14747"/>
                </a:gdLst>
                <a:ahLst/>
                <a:cxnLst>
                  <a:cxn ang="0">
                    <a:pos x="csX0" y="csY0"/>
                  </a:cxn>
                  <a:cxn ang="0">
                    <a:pos x="csX1" y="csY1"/>
                  </a:cxn>
                  <a:cxn ang="0">
                    <a:pos x="csX2" y="csY2"/>
                  </a:cxn>
                </a:cxnLst>
                <a:rect l="l" t="t" r="r" b="b"/>
                <a:pathLst>
                  <a:path w="8951" h="14747">
                    <a:moveTo>
                      <a:pt x="4647" y="19"/>
                    </a:moveTo>
                    <a:cubicBezTo>
                      <a:pt x="1539" y="-453"/>
                      <a:pt x="-2323" y="8041"/>
                      <a:pt x="1778" y="13612"/>
                    </a:cubicBezTo>
                    <a:cubicBezTo>
                      <a:pt x="5873" y="19188"/>
                      <a:pt x="13958" y="2550"/>
                      <a:pt x="4647" y="19"/>
                    </a:cubicBezTo>
                    <a:close/>
                  </a:path>
                </a:pathLst>
              </a:custGeom>
              <a:solidFill>
                <a:srgbClr val="DEBC9A"/>
              </a:solidFill>
              <a:ln w="612" cap="flat">
                <a:noFill/>
                <a:prstDash val="solid"/>
                <a:miter/>
              </a:ln>
            </p:spPr>
            <p:txBody>
              <a:bodyPr/>
              <a:lstStyle/>
              <a:p>
                <a:endParaRPr lang="en-US"/>
              </a:p>
            </p:txBody>
          </p:sp>
          <p:sp>
            <p:nvSpPr>
              <p:cNvPr id="1082" name="Freeform 907">
                <a:extLst>
                  <a:ext uri="{FF2B5EF4-FFF2-40B4-BE49-F238E27FC236}">
                    <a16:creationId xmlns:a16="http://schemas.microsoft.com/office/drawing/2014/main" id="{F70BE3C1-8D02-5EC9-DE8D-2D30BAF972C3}"/>
                  </a:ext>
                </a:extLst>
              </p:cNvPr>
              <p:cNvSpPr/>
              <p:nvPr/>
            </p:nvSpPr>
            <p:spPr>
              <a:xfrm>
                <a:off x="7683352" y="2324285"/>
                <a:ext cx="60808" cy="62770"/>
              </a:xfrm>
              <a:custGeom>
                <a:avLst/>
                <a:gdLst>
                  <a:gd name="csX0" fmla="*/ 270 w 19228"/>
                  <a:gd name="csY0" fmla="*/ 555 h 19848"/>
                  <a:gd name="csX1" fmla="*/ 13474 w 19228"/>
                  <a:gd name="csY1" fmla="*/ 18358 h 19848"/>
                  <a:gd name="csX2" fmla="*/ 18647 w 19228"/>
                  <a:gd name="csY2" fmla="*/ 10348 h 19848"/>
                  <a:gd name="csX3" fmla="*/ 270 w 19228"/>
                  <a:gd name="csY3" fmla="*/ 555 h 19848"/>
                </a:gdLst>
                <a:ahLst/>
                <a:cxnLst>
                  <a:cxn ang="0">
                    <a:pos x="csX0" y="csY0"/>
                  </a:cxn>
                  <a:cxn ang="0">
                    <a:pos x="csX1" y="csY1"/>
                  </a:cxn>
                  <a:cxn ang="0">
                    <a:pos x="csX2" y="csY2"/>
                  </a:cxn>
                  <a:cxn ang="0">
                    <a:pos x="csX3" y="csY3"/>
                  </a:cxn>
                </a:cxnLst>
                <a:rect l="l" t="t" r="r" b="b"/>
                <a:pathLst>
                  <a:path w="19228" h="19848">
                    <a:moveTo>
                      <a:pt x="270" y="555"/>
                    </a:moveTo>
                    <a:cubicBezTo>
                      <a:pt x="-1716" y="1677"/>
                      <a:pt x="7724" y="13504"/>
                      <a:pt x="13474" y="18358"/>
                    </a:cubicBezTo>
                    <a:cubicBezTo>
                      <a:pt x="19230" y="23212"/>
                      <a:pt x="20014" y="15055"/>
                      <a:pt x="18647" y="10348"/>
                    </a:cubicBezTo>
                    <a:cubicBezTo>
                      <a:pt x="17280" y="5648"/>
                      <a:pt x="3991" y="-2147"/>
                      <a:pt x="270" y="555"/>
                    </a:cubicBezTo>
                    <a:close/>
                  </a:path>
                </a:pathLst>
              </a:custGeom>
              <a:solidFill>
                <a:srgbClr val="DEBC9A"/>
              </a:solidFill>
              <a:ln w="612" cap="flat">
                <a:noFill/>
                <a:prstDash val="solid"/>
                <a:miter/>
              </a:ln>
            </p:spPr>
            <p:txBody>
              <a:bodyPr/>
              <a:lstStyle/>
              <a:p>
                <a:endParaRPr lang="en-US"/>
              </a:p>
            </p:txBody>
          </p:sp>
          <p:sp>
            <p:nvSpPr>
              <p:cNvPr id="1083" name="Freeform 908">
                <a:extLst>
                  <a:ext uri="{FF2B5EF4-FFF2-40B4-BE49-F238E27FC236}">
                    <a16:creationId xmlns:a16="http://schemas.microsoft.com/office/drawing/2014/main" id="{9526159F-34EC-A604-6F80-EC8576B3667B}"/>
                  </a:ext>
                </a:extLst>
              </p:cNvPr>
              <p:cNvSpPr/>
              <p:nvPr/>
            </p:nvSpPr>
            <p:spPr>
              <a:xfrm>
                <a:off x="7653780" y="2262575"/>
                <a:ext cx="38768" cy="51662"/>
              </a:xfrm>
              <a:custGeom>
                <a:avLst/>
                <a:gdLst>
                  <a:gd name="csX0" fmla="*/ 4282 w 12260"/>
                  <a:gd name="csY0" fmla="*/ 16214 h 16336"/>
                  <a:gd name="csX1" fmla="*/ 11441 w 12260"/>
                  <a:gd name="csY1" fmla="*/ 7028 h 16336"/>
                  <a:gd name="csX2" fmla="*/ 1382 w 12260"/>
                  <a:gd name="csY2" fmla="*/ 84 h 16336"/>
                  <a:gd name="csX3" fmla="*/ 4282 w 12260"/>
                  <a:gd name="csY3" fmla="*/ 16220 h 16336"/>
                </a:gdLst>
                <a:ahLst/>
                <a:cxnLst>
                  <a:cxn ang="0">
                    <a:pos x="csX0" y="csY0"/>
                  </a:cxn>
                  <a:cxn ang="0">
                    <a:pos x="csX1" y="csY1"/>
                  </a:cxn>
                  <a:cxn ang="0">
                    <a:pos x="csX2" y="csY2"/>
                  </a:cxn>
                  <a:cxn ang="0">
                    <a:pos x="csX3" y="csY3"/>
                  </a:cxn>
                </a:cxnLst>
                <a:rect l="l" t="t" r="r" b="b"/>
                <a:pathLst>
                  <a:path w="12260" h="16336">
                    <a:moveTo>
                      <a:pt x="4282" y="16214"/>
                    </a:moveTo>
                    <a:cubicBezTo>
                      <a:pt x="9455" y="17213"/>
                      <a:pt x="14218" y="11876"/>
                      <a:pt x="11441" y="7028"/>
                    </a:cubicBezTo>
                    <a:cubicBezTo>
                      <a:pt x="8671" y="2174"/>
                      <a:pt x="3951" y="-522"/>
                      <a:pt x="1382" y="84"/>
                    </a:cubicBezTo>
                    <a:cubicBezTo>
                      <a:pt x="-1186" y="691"/>
                      <a:pt x="-150" y="13824"/>
                      <a:pt x="4282" y="16220"/>
                    </a:cubicBezTo>
                    <a:close/>
                  </a:path>
                </a:pathLst>
              </a:custGeom>
              <a:solidFill>
                <a:srgbClr val="DEBC9A"/>
              </a:solidFill>
              <a:ln w="612" cap="flat">
                <a:noFill/>
                <a:prstDash val="solid"/>
                <a:miter/>
              </a:ln>
            </p:spPr>
            <p:txBody>
              <a:bodyPr/>
              <a:lstStyle/>
              <a:p>
                <a:endParaRPr lang="en-US"/>
              </a:p>
            </p:txBody>
          </p:sp>
          <p:sp>
            <p:nvSpPr>
              <p:cNvPr id="1084" name="Freeform 909">
                <a:extLst>
                  <a:ext uri="{FF2B5EF4-FFF2-40B4-BE49-F238E27FC236}">
                    <a16:creationId xmlns:a16="http://schemas.microsoft.com/office/drawing/2014/main" id="{001B0B65-744F-645B-B132-74AB5CEEE555}"/>
                  </a:ext>
                </a:extLst>
              </p:cNvPr>
              <p:cNvSpPr/>
              <p:nvPr/>
            </p:nvSpPr>
            <p:spPr>
              <a:xfrm>
                <a:off x="7722719" y="2248994"/>
                <a:ext cx="42004" cy="68069"/>
              </a:xfrm>
              <a:custGeom>
                <a:avLst/>
                <a:gdLst>
                  <a:gd name="csX0" fmla="*/ 13278 w 13283"/>
                  <a:gd name="csY0" fmla="*/ 20691 h 21524"/>
                  <a:gd name="csX1" fmla="*/ 7939 w 13283"/>
                  <a:gd name="csY1" fmla="*/ 9593 h 21524"/>
                  <a:gd name="csX2" fmla="*/ 2973 w 13283"/>
                  <a:gd name="csY2" fmla="*/ 39 h 21524"/>
                  <a:gd name="csX3" fmla="*/ 1858 w 13283"/>
                  <a:gd name="csY3" fmla="*/ 13411 h 21524"/>
                  <a:gd name="csX4" fmla="*/ 13284 w 13283"/>
                  <a:gd name="csY4" fmla="*/ 20691 h 21524"/>
                </a:gdLst>
                <a:ahLst/>
                <a:cxnLst>
                  <a:cxn ang="0">
                    <a:pos x="csX0" y="csY0"/>
                  </a:cxn>
                  <a:cxn ang="0">
                    <a:pos x="csX1" y="csY1"/>
                  </a:cxn>
                  <a:cxn ang="0">
                    <a:pos x="csX2" y="csY2"/>
                  </a:cxn>
                  <a:cxn ang="0">
                    <a:pos x="csX3" y="csY3"/>
                  </a:cxn>
                  <a:cxn ang="0">
                    <a:pos x="csX4" y="csY4"/>
                  </a:cxn>
                </a:cxnLst>
                <a:rect l="l" t="t" r="r" b="b"/>
                <a:pathLst>
                  <a:path w="13283" h="21524">
                    <a:moveTo>
                      <a:pt x="13278" y="20691"/>
                    </a:moveTo>
                    <a:cubicBezTo>
                      <a:pt x="13278" y="20691"/>
                      <a:pt x="10133" y="14385"/>
                      <a:pt x="7939" y="9593"/>
                    </a:cubicBezTo>
                    <a:cubicBezTo>
                      <a:pt x="5744" y="4800"/>
                      <a:pt x="5621" y="768"/>
                      <a:pt x="2973" y="39"/>
                    </a:cubicBezTo>
                    <a:cubicBezTo>
                      <a:pt x="325" y="-691"/>
                      <a:pt x="-1581" y="9109"/>
                      <a:pt x="1858" y="13411"/>
                    </a:cubicBezTo>
                    <a:cubicBezTo>
                      <a:pt x="5290" y="17719"/>
                      <a:pt x="11506" y="23749"/>
                      <a:pt x="13284" y="20691"/>
                    </a:cubicBezTo>
                    <a:close/>
                  </a:path>
                </a:pathLst>
              </a:custGeom>
              <a:solidFill>
                <a:srgbClr val="DEBC9A"/>
              </a:solidFill>
              <a:ln w="612" cap="flat">
                <a:noFill/>
                <a:prstDash val="solid"/>
                <a:miter/>
              </a:ln>
            </p:spPr>
            <p:txBody>
              <a:bodyPr/>
              <a:lstStyle/>
              <a:p>
                <a:endParaRPr lang="en-US"/>
              </a:p>
            </p:txBody>
          </p:sp>
          <p:sp>
            <p:nvSpPr>
              <p:cNvPr id="1085" name="Freeform 910">
                <a:extLst>
                  <a:ext uri="{FF2B5EF4-FFF2-40B4-BE49-F238E27FC236}">
                    <a16:creationId xmlns:a16="http://schemas.microsoft.com/office/drawing/2014/main" id="{0DFA819F-477C-9A50-DABE-888B1F66B6D4}"/>
                  </a:ext>
                </a:extLst>
              </p:cNvPr>
              <p:cNvSpPr/>
              <p:nvPr/>
            </p:nvSpPr>
            <p:spPr>
              <a:xfrm>
                <a:off x="7204941" y="2049381"/>
                <a:ext cx="97003" cy="83138"/>
              </a:xfrm>
              <a:custGeom>
                <a:avLst/>
                <a:gdLst>
                  <a:gd name="csX0" fmla="*/ 4160 w 30675"/>
                  <a:gd name="csY0" fmla="*/ 26237 h 26290"/>
                  <a:gd name="csX1" fmla="*/ 13679 w 30675"/>
                  <a:gd name="csY1" fmla="*/ 16168 h 26290"/>
                  <a:gd name="csX2" fmla="*/ 30114 w 30675"/>
                  <a:gd name="csY2" fmla="*/ 6069 h 26290"/>
                  <a:gd name="csX3" fmla="*/ 18939 w 30675"/>
                  <a:gd name="csY3" fmla="*/ 32 h 26290"/>
                  <a:gd name="csX4" fmla="*/ 11779 w 30675"/>
                  <a:gd name="csY4" fmla="*/ 12406 h 26290"/>
                  <a:gd name="csX5" fmla="*/ 3412 w 30675"/>
                  <a:gd name="csY5" fmla="*/ 15623 h 26290"/>
                  <a:gd name="csX6" fmla="*/ 4160 w 30675"/>
                  <a:gd name="csY6" fmla="*/ 26237 h 262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675" h="26290">
                    <a:moveTo>
                      <a:pt x="4160" y="26237"/>
                    </a:moveTo>
                    <a:cubicBezTo>
                      <a:pt x="4160" y="26237"/>
                      <a:pt x="8052" y="21598"/>
                      <a:pt x="13679" y="16168"/>
                    </a:cubicBezTo>
                    <a:cubicBezTo>
                      <a:pt x="19313" y="10739"/>
                      <a:pt x="27925" y="8710"/>
                      <a:pt x="30114" y="6069"/>
                    </a:cubicBezTo>
                    <a:cubicBezTo>
                      <a:pt x="32308" y="3427"/>
                      <a:pt x="27962" y="-390"/>
                      <a:pt x="18939" y="32"/>
                    </a:cubicBezTo>
                    <a:cubicBezTo>
                      <a:pt x="9916" y="455"/>
                      <a:pt x="13017" y="9556"/>
                      <a:pt x="11779" y="12406"/>
                    </a:cubicBezTo>
                    <a:cubicBezTo>
                      <a:pt x="10535" y="15255"/>
                      <a:pt x="8297" y="13012"/>
                      <a:pt x="3412" y="15623"/>
                    </a:cubicBezTo>
                    <a:cubicBezTo>
                      <a:pt x="-1474" y="18234"/>
                      <a:pt x="-1014" y="27058"/>
                      <a:pt x="4160" y="26237"/>
                    </a:cubicBezTo>
                    <a:close/>
                  </a:path>
                </a:pathLst>
              </a:custGeom>
              <a:solidFill>
                <a:srgbClr val="DEBC9A"/>
              </a:solidFill>
              <a:ln w="612" cap="flat">
                <a:noFill/>
                <a:prstDash val="solid"/>
                <a:miter/>
              </a:ln>
            </p:spPr>
            <p:txBody>
              <a:bodyPr/>
              <a:lstStyle/>
              <a:p>
                <a:endParaRPr lang="en-US"/>
              </a:p>
            </p:txBody>
          </p:sp>
          <p:sp>
            <p:nvSpPr>
              <p:cNvPr id="1086" name="Freeform 911">
                <a:extLst>
                  <a:ext uri="{FF2B5EF4-FFF2-40B4-BE49-F238E27FC236}">
                    <a16:creationId xmlns:a16="http://schemas.microsoft.com/office/drawing/2014/main" id="{B7149236-5E23-8D76-005D-C1E1C841A606}"/>
                  </a:ext>
                </a:extLst>
              </p:cNvPr>
              <p:cNvSpPr/>
              <p:nvPr/>
            </p:nvSpPr>
            <p:spPr>
              <a:xfrm>
                <a:off x="7354111" y="1998936"/>
                <a:ext cx="77348" cy="45001"/>
              </a:xfrm>
              <a:custGeom>
                <a:avLst/>
                <a:gdLst>
                  <a:gd name="csX0" fmla="*/ 1456 w 24460"/>
                  <a:gd name="csY0" fmla="*/ 14231 h 14231"/>
                  <a:gd name="csX1" fmla="*/ 16774 w 24460"/>
                  <a:gd name="csY1" fmla="*/ 12803 h 14231"/>
                  <a:gd name="csX2" fmla="*/ 22402 w 24460"/>
                  <a:gd name="csY2" fmla="*/ 5069 h 14231"/>
                  <a:gd name="csX3" fmla="*/ 6341 w 24460"/>
                  <a:gd name="csY3" fmla="*/ 1883 h 14231"/>
                  <a:gd name="csX4" fmla="*/ 1456 w 24460"/>
                  <a:gd name="csY4" fmla="*/ 14225 h 14231"/>
                </a:gdLst>
                <a:ahLst/>
                <a:cxnLst>
                  <a:cxn ang="0">
                    <a:pos x="csX0" y="csY0"/>
                  </a:cxn>
                  <a:cxn ang="0">
                    <a:pos x="csX1" y="csY1"/>
                  </a:cxn>
                  <a:cxn ang="0">
                    <a:pos x="csX2" y="csY2"/>
                  </a:cxn>
                  <a:cxn ang="0">
                    <a:pos x="csX3" y="csY3"/>
                  </a:cxn>
                  <a:cxn ang="0">
                    <a:pos x="csX4" y="csY4"/>
                  </a:cxn>
                </a:cxnLst>
                <a:rect l="l" t="t" r="r" b="b"/>
                <a:pathLst>
                  <a:path w="24460" h="14231">
                    <a:moveTo>
                      <a:pt x="1456" y="14231"/>
                    </a:moveTo>
                    <a:cubicBezTo>
                      <a:pt x="1456" y="14231"/>
                      <a:pt x="8910" y="11198"/>
                      <a:pt x="16774" y="12803"/>
                    </a:cubicBezTo>
                    <a:cubicBezTo>
                      <a:pt x="24639" y="14409"/>
                      <a:pt x="26380" y="9378"/>
                      <a:pt x="22402" y="5069"/>
                    </a:cubicBezTo>
                    <a:cubicBezTo>
                      <a:pt x="18430" y="761"/>
                      <a:pt x="9940" y="-2058"/>
                      <a:pt x="6341" y="1883"/>
                    </a:cubicBezTo>
                    <a:cubicBezTo>
                      <a:pt x="2737" y="5823"/>
                      <a:pt x="-2602" y="12221"/>
                      <a:pt x="1456" y="14225"/>
                    </a:cubicBezTo>
                    <a:close/>
                  </a:path>
                </a:pathLst>
              </a:custGeom>
              <a:solidFill>
                <a:srgbClr val="DEBC9A"/>
              </a:solidFill>
              <a:ln w="612" cap="flat">
                <a:noFill/>
                <a:prstDash val="solid"/>
                <a:miter/>
              </a:ln>
            </p:spPr>
            <p:txBody>
              <a:bodyPr/>
              <a:lstStyle/>
              <a:p>
                <a:endParaRPr lang="en-US"/>
              </a:p>
            </p:txBody>
          </p:sp>
          <p:sp>
            <p:nvSpPr>
              <p:cNvPr id="1087" name="Freeform 912">
                <a:extLst>
                  <a:ext uri="{FF2B5EF4-FFF2-40B4-BE49-F238E27FC236}">
                    <a16:creationId xmlns:a16="http://schemas.microsoft.com/office/drawing/2014/main" id="{F6272384-2D93-B78C-5B1E-629D4B18ADB7}"/>
                  </a:ext>
                </a:extLst>
              </p:cNvPr>
              <p:cNvSpPr/>
              <p:nvPr/>
            </p:nvSpPr>
            <p:spPr>
              <a:xfrm>
                <a:off x="7178820" y="1967422"/>
                <a:ext cx="82627" cy="37507"/>
              </a:xfrm>
              <a:custGeom>
                <a:avLst/>
                <a:gdLst>
                  <a:gd name="csX0" fmla="*/ 0 w 26129"/>
                  <a:gd name="csY0" fmla="*/ 4966 h 11860"/>
                  <a:gd name="csX1" fmla="*/ 24428 w 26129"/>
                  <a:gd name="csY1" fmla="*/ 357 h 11860"/>
                  <a:gd name="csX2" fmla="*/ 15196 w 26129"/>
                  <a:gd name="csY2" fmla="*/ 11579 h 11860"/>
                  <a:gd name="csX3" fmla="*/ 0 w 26129"/>
                  <a:gd name="csY3" fmla="*/ 4966 h 11860"/>
                </a:gdLst>
                <a:ahLst/>
                <a:cxnLst>
                  <a:cxn ang="0">
                    <a:pos x="csX0" y="csY0"/>
                  </a:cxn>
                  <a:cxn ang="0">
                    <a:pos x="csX1" y="csY1"/>
                  </a:cxn>
                  <a:cxn ang="0">
                    <a:pos x="csX2" y="csY2"/>
                  </a:cxn>
                  <a:cxn ang="0">
                    <a:pos x="csX3" y="csY3"/>
                  </a:cxn>
                </a:cxnLst>
                <a:rect l="l" t="t" r="r" b="b"/>
                <a:pathLst>
                  <a:path w="26129" h="11860">
                    <a:moveTo>
                      <a:pt x="0" y="4966"/>
                    </a:moveTo>
                    <a:cubicBezTo>
                      <a:pt x="1698" y="1356"/>
                      <a:pt x="20076" y="-917"/>
                      <a:pt x="24428" y="357"/>
                    </a:cubicBezTo>
                    <a:cubicBezTo>
                      <a:pt x="28774" y="1632"/>
                      <a:pt x="24471" y="10034"/>
                      <a:pt x="15196" y="11579"/>
                    </a:cubicBezTo>
                    <a:cubicBezTo>
                      <a:pt x="5922" y="13123"/>
                      <a:pt x="-37" y="7969"/>
                      <a:pt x="0" y="4966"/>
                    </a:cubicBezTo>
                    <a:close/>
                  </a:path>
                </a:pathLst>
              </a:custGeom>
              <a:solidFill>
                <a:srgbClr val="DEBC9A"/>
              </a:solidFill>
              <a:ln w="612" cap="flat">
                <a:noFill/>
                <a:prstDash val="solid"/>
                <a:miter/>
              </a:ln>
            </p:spPr>
            <p:txBody>
              <a:bodyPr/>
              <a:lstStyle/>
              <a:p>
                <a:endParaRPr lang="en-US"/>
              </a:p>
            </p:txBody>
          </p:sp>
          <p:sp>
            <p:nvSpPr>
              <p:cNvPr id="1088" name="Freeform 913">
                <a:extLst>
                  <a:ext uri="{FF2B5EF4-FFF2-40B4-BE49-F238E27FC236}">
                    <a16:creationId xmlns:a16="http://schemas.microsoft.com/office/drawing/2014/main" id="{C2D73AE2-69F4-B0B8-4084-E1D7C2099B86}"/>
                  </a:ext>
                </a:extLst>
              </p:cNvPr>
              <p:cNvSpPr/>
              <p:nvPr/>
            </p:nvSpPr>
            <p:spPr>
              <a:xfrm>
                <a:off x="7028232" y="1990887"/>
                <a:ext cx="107014" cy="34605"/>
              </a:xfrm>
              <a:custGeom>
                <a:avLst/>
                <a:gdLst>
                  <a:gd name="csX0" fmla="*/ 33752 w 33839"/>
                  <a:gd name="csY0" fmla="*/ 548 h 10942"/>
                  <a:gd name="csX1" fmla="*/ 13 w 33839"/>
                  <a:gd name="csY1" fmla="*/ 5371 h 10942"/>
                  <a:gd name="csX2" fmla="*/ 14547 w 33839"/>
                  <a:gd name="csY2" fmla="*/ 10525 h 10942"/>
                  <a:gd name="csX3" fmla="*/ 33758 w 33839"/>
                  <a:gd name="csY3" fmla="*/ 548 h 10942"/>
                </a:gdLst>
                <a:ahLst/>
                <a:cxnLst>
                  <a:cxn ang="0">
                    <a:pos x="csX0" y="csY0"/>
                  </a:cxn>
                  <a:cxn ang="0">
                    <a:pos x="csX1" y="csY1"/>
                  </a:cxn>
                  <a:cxn ang="0">
                    <a:pos x="csX2" y="csY2"/>
                  </a:cxn>
                  <a:cxn ang="0">
                    <a:pos x="csX3" y="csY3"/>
                  </a:cxn>
                </a:cxnLst>
                <a:rect l="l" t="t" r="r" b="b"/>
                <a:pathLst>
                  <a:path w="33839" h="10942">
                    <a:moveTo>
                      <a:pt x="33752" y="548"/>
                    </a:moveTo>
                    <a:cubicBezTo>
                      <a:pt x="30313" y="-1150"/>
                      <a:pt x="424" y="1277"/>
                      <a:pt x="13" y="5371"/>
                    </a:cubicBezTo>
                    <a:cubicBezTo>
                      <a:pt x="-404" y="9464"/>
                      <a:pt x="9202" y="11983"/>
                      <a:pt x="14547" y="10525"/>
                    </a:cubicBezTo>
                    <a:cubicBezTo>
                      <a:pt x="19886" y="9066"/>
                      <a:pt x="35082" y="6008"/>
                      <a:pt x="33758" y="548"/>
                    </a:cubicBezTo>
                    <a:close/>
                  </a:path>
                </a:pathLst>
              </a:custGeom>
              <a:solidFill>
                <a:srgbClr val="DEBC9A"/>
              </a:solidFill>
              <a:ln w="612" cap="flat">
                <a:noFill/>
                <a:prstDash val="solid"/>
                <a:miter/>
              </a:ln>
            </p:spPr>
            <p:txBody>
              <a:bodyPr/>
              <a:lstStyle/>
              <a:p>
                <a:endParaRPr lang="en-US"/>
              </a:p>
            </p:txBody>
          </p:sp>
        </p:grpSp>
        <p:grpSp>
          <p:nvGrpSpPr>
            <p:cNvPr id="1028" name="Group 1027">
              <a:extLst>
                <a:ext uri="{FF2B5EF4-FFF2-40B4-BE49-F238E27FC236}">
                  <a16:creationId xmlns:a16="http://schemas.microsoft.com/office/drawing/2014/main" id="{B5780EC3-C4A1-F141-3D8E-80AB02A6DB7B}"/>
                </a:ext>
              </a:extLst>
            </p:cNvPr>
            <p:cNvGrpSpPr/>
            <p:nvPr/>
          </p:nvGrpSpPr>
          <p:grpSpPr>
            <a:xfrm>
              <a:off x="9209827" y="2159676"/>
              <a:ext cx="101643" cy="69837"/>
              <a:chOff x="5339726" y="1692927"/>
              <a:chExt cx="571288" cy="392522"/>
            </a:xfrm>
          </p:grpSpPr>
          <p:sp>
            <p:nvSpPr>
              <p:cNvPr id="1033" name="Freeform 915">
                <a:extLst>
                  <a:ext uri="{FF2B5EF4-FFF2-40B4-BE49-F238E27FC236}">
                    <a16:creationId xmlns:a16="http://schemas.microsoft.com/office/drawing/2014/main" id="{7860AAC8-FDC6-D33A-6390-807C78D13B0D}"/>
                  </a:ext>
                </a:extLst>
              </p:cNvPr>
              <p:cNvSpPr/>
              <p:nvPr/>
            </p:nvSpPr>
            <p:spPr>
              <a:xfrm>
                <a:off x="5339726" y="1958162"/>
                <a:ext cx="243605" cy="117819"/>
              </a:xfrm>
              <a:custGeom>
                <a:avLst/>
                <a:gdLst>
                  <a:gd name="csX0" fmla="*/ 209 w 77032"/>
                  <a:gd name="csY0" fmla="*/ 31175 h 37257"/>
                  <a:gd name="csX1" fmla="*/ 3145 w 77032"/>
                  <a:gd name="csY1" fmla="*/ 35490 h 37257"/>
                  <a:gd name="csX2" fmla="*/ 2611 w 77032"/>
                  <a:gd name="csY2" fmla="*/ 29116 h 37257"/>
                  <a:gd name="csX3" fmla="*/ 202 w 77032"/>
                  <a:gd name="csY3" fmla="*/ 31175 h 37257"/>
                  <a:gd name="csX4" fmla="*/ 9281 w 77032"/>
                  <a:gd name="csY4" fmla="*/ 21799 h 37257"/>
                  <a:gd name="csX5" fmla="*/ 14123 w 77032"/>
                  <a:gd name="csY5" fmla="*/ 22068 h 37257"/>
                  <a:gd name="csX6" fmla="*/ 9281 w 77032"/>
                  <a:gd name="csY6" fmla="*/ 21799 h 37257"/>
                  <a:gd name="csX7" fmla="*/ 14068 w 77032"/>
                  <a:gd name="csY7" fmla="*/ 29079 h 37257"/>
                  <a:gd name="csX8" fmla="*/ 18390 w 77032"/>
                  <a:gd name="csY8" fmla="*/ 33749 h 37257"/>
                  <a:gd name="csX9" fmla="*/ 14669 w 77032"/>
                  <a:gd name="csY9" fmla="*/ 27964 h 37257"/>
                  <a:gd name="csX10" fmla="*/ 14068 w 77032"/>
                  <a:gd name="csY10" fmla="*/ 29079 h 37257"/>
                  <a:gd name="csX11" fmla="*/ 25617 w 77032"/>
                  <a:gd name="csY11" fmla="*/ 20463 h 37257"/>
                  <a:gd name="csX12" fmla="*/ 25776 w 77032"/>
                  <a:gd name="csY12" fmla="*/ 23760 h 37257"/>
                  <a:gd name="csX13" fmla="*/ 30447 w 77032"/>
                  <a:gd name="csY13" fmla="*/ 19396 h 37257"/>
                  <a:gd name="csX14" fmla="*/ 25617 w 77032"/>
                  <a:gd name="csY14" fmla="*/ 20469 h 37257"/>
                  <a:gd name="csX15" fmla="*/ 25372 w 77032"/>
                  <a:gd name="csY15" fmla="*/ 35238 h 37257"/>
                  <a:gd name="csX16" fmla="*/ 25335 w 77032"/>
                  <a:gd name="csY16" fmla="*/ 35342 h 37257"/>
                  <a:gd name="csX17" fmla="*/ 30172 w 77032"/>
                  <a:gd name="csY17" fmla="*/ 35612 h 37257"/>
                  <a:gd name="csX18" fmla="*/ 25372 w 77032"/>
                  <a:gd name="csY18" fmla="*/ 35238 h 37257"/>
                  <a:gd name="csX19" fmla="*/ 29332 w 77032"/>
                  <a:gd name="csY19" fmla="*/ 30869 h 37257"/>
                  <a:gd name="csX20" fmla="*/ 33653 w 77032"/>
                  <a:gd name="csY20" fmla="*/ 35539 h 37257"/>
                  <a:gd name="csX21" fmla="*/ 29933 w 77032"/>
                  <a:gd name="csY21" fmla="*/ 29753 h 37257"/>
                  <a:gd name="csX22" fmla="*/ 29332 w 77032"/>
                  <a:gd name="csY22" fmla="*/ 30869 h 37257"/>
                  <a:gd name="csX23" fmla="*/ 47317 w 77032"/>
                  <a:gd name="csY23" fmla="*/ 9432 h 37257"/>
                  <a:gd name="csX24" fmla="*/ 47207 w 77032"/>
                  <a:gd name="csY24" fmla="*/ 10786 h 37257"/>
                  <a:gd name="csX25" fmla="*/ 58982 w 77032"/>
                  <a:gd name="csY25" fmla="*/ 7667 h 37257"/>
                  <a:gd name="csX26" fmla="*/ 47317 w 77032"/>
                  <a:gd name="csY26" fmla="*/ 9432 h 37257"/>
                  <a:gd name="csX27" fmla="*/ 43100 w 77032"/>
                  <a:gd name="csY27" fmla="*/ 23925 h 37257"/>
                  <a:gd name="csX28" fmla="*/ 43259 w 77032"/>
                  <a:gd name="csY28" fmla="*/ 27222 h 37257"/>
                  <a:gd name="csX29" fmla="*/ 47930 w 77032"/>
                  <a:gd name="csY29" fmla="*/ 22859 h 37257"/>
                  <a:gd name="csX30" fmla="*/ 43100 w 77032"/>
                  <a:gd name="csY30" fmla="*/ 23925 h 37257"/>
                  <a:gd name="csX31" fmla="*/ 49646 w 77032"/>
                  <a:gd name="csY31" fmla="*/ 22743 h 37257"/>
                  <a:gd name="csX32" fmla="*/ 53962 w 77032"/>
                  <a:gd name="csY32" fmla="*/ 27412 h 37257"/>
                  <a:gd name="csX33" fmla="*/ 50241 w 77032"/>
                  <a:gd name="csY33" fmla="*/ 21633 h 37257"/>
                  <a:gd name="csX34" fmla="*/ 49640 w 77032"/>
                  <a:gd name="csY34" fmla="*/ 22743 h 37257"/>
                  <a:gd name="csX35" fmla="*/ 54434 w 77032"/>
                  <a:gd name="csY35" fmla="*/ 18220 h 37257"/>
                  <a:gd name="csX36" fmla="*/ 54397 w 77032"/>
                  <a:gd name="csY36" fmla="*/ 18324 h 37257"/>
                  <a:gd name="csX37" fmla="*/ 59240 w 77032"/>
                  <a:gd name="csY37" fmla="*/ 18594 h 37257"/>
                  <a:gd name="csX38" fmla="*/ 54434 w 77032"/>
                  <a:gd name="csY38" fmla="*/ 18226 h 37257"/>
                  <a:gd name="csX39" fmla="*/ 71542 w 77032"/>
                  <a:gd name="csY39" fmla="*/ 2157 h 37257"/>
                  <a:gd name="csX40" fmla="*/ 71696 w 77032"/>
                  <a:gd name="csY40" fmla="*/ 5448 h 37257"/>
                  <a:gd name="csX41" fmla="*/ 76373 w 77032"/>
                  <a:gd name="csY41" fmla="*/ 1085 h 37257"/>
                  <a:gd name="csX42" fmla="*/ 71542 w 77032"/>
                  <a:gd name="csY42" fmla="*/ 2157 h 37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7032" h="37257">
                    <a:moveTo>
                      <a:pt x="209" y="31175"/>
                    </a:moveTo>
                    <a:cubicBezTo>
                      <a:pt x="-466" y="33081"/>
                      <a:pt x="491" y="35575"/>
                      <a:pt x="3145" y="35490"/>
                    </a:cubicBezTo>
                    <a:cubicBezTo>
                      <a:pt x="7031" y="33841"/>
                      <a:pt x="6240" y="28473"/>
                      <a:pt x="2611" y="29116"/>
                    </a:cubicBezTo>
                    <a:cubicBezTo>
                      <a:pt x="1367" y="29337"/>
                      <a:pt x="558" y="30176"/>
                      <a:pt x="202" y="31175"/>
                    </a:cubicBezTo>
                    <a:close/>
                    <a:moveTo>
                      <a:pt x="9281" y="21799"/>
                    </a:moveTo>
                    <a:cubicBezTo>
                      <a:pt x="9741" y="24992"/>
                      <a:pt x="13486" y="23552"/>
                      <a:pt x="14123" y="22068"/>
                    </a:cubicBezTo>
                    <a:cubicBezTo>
                      <a:pt x="14761" y="20585"/>
                      <a:pt x="10004" y="19507"/>
                      <a:pt x="9281" y="21799"/>
                    </a:cubicBezTo>
                    <a:close/>
                    <a:moveTo>
                      <a:pt x="14068" y="29079"/>
                    </a:moveTo>
                    <a:cubicBezTo>
                      <a:pt x="13118" y="31702"/>
                      <a:pt x="15227" y="34356"/>
                      <a:pt x="18390" y="33749"/>
                    </a:cubicBezTo>
                    <a:cubicBezTo>
                      <a:pt x="22006" y="33057"/>
                      <a:pt x="16569" y="26573"/>
                      <a:pt x="14669" y="27964"/>
                    </a:cubicBezTo>
                    <a:cubicBezTo>
                      <a:pt x="14399" y="28325"/>
                      <a:pt x="14203" y="28705"/>
                      <a:pt x="14068" y="29079"/>
                    </a:cubicBezTo>
                    <a:close/>
                    <a:moveTo>
                      <a:pt x="25617" y="20463"/>
                    </a:moveTo>
                    <a:cubicBezTo>
                      <a:pt x="25249" y="21400"/>
                      <a:pt x="25225" y="22559"/>
                      <a:pt x="25776" y="23760"/>
                    </a:cubicBezTo>
                    <a:cubicBezTo>
                      <a:pt x="28688" y="26567"/>
                      <a:pt x="32709" y="22307"/>
                      <a:pt x="30447" y="19396"/>
                    </a:cubicBezTo>
                    <a:cubicBezTo>
                      <a:pt x="28891" y="17399"/>
                      <a:pt x="26432" y="18398"/>
                      <a:pt x="25617" y="20469"/>
                    </a:cubicBezTo>
                    <a:close/>
                    <a:moveTo>
                      <a:pt x="25372" y="35238"/>
                    </a:moveTo>
                    <a:cubicBezTo>
                      <a:pt x="25347" y="35269"/>
                      <a:pt x="25347" y="35306"/>
                      <a:pt x="25335" y="35342"/>
                    </a:cubicBezTo>
                    <a:cubicBezTo>
                      <a:pt x="25795" y="38535"/>
                      <a:pt x="29534" y="37095"/>
                      <a:pt x="30172" y="35612"/>
                    </a:cubicBezTo>
                    <a:cubicBezTo>
                      <a:pt x="30797" y="34147"/>
                      <a:pt x="26206" y="33081"/>
                      <a:pt x="25372" y="35238"/>
                    </a:cubicBezTo>
                    <a:close/>
                    <a:moveTo>
                      <a:pt x="29332" y="30869"/>
                    </a:moveTo>
                    <a:cubicBezTo>
                      <a:pt x="28382" y="33486"/>
                      <a:pt x="30490" y="36139"/>
                      <a:pt x="33653" y="35539"/>
                    </a:cubicBezTo>
                    <a:cubicBezTo>
                      <a:pt x="37270" y="34846"/>
                      <a:pt x="31833" y="28362"/>
                      <a:pt x="29933" y="29753"/>
                    </a:cubicBezTo>
                    <a:cubicBezTo>
                      <a:pt x="29669" y="30115"/>
                      <a:pt x="29473" y="30495"/>
                      <a:pt x="29332" y="30869"/>
                    </a:cubicBezTo>
                    <a:close/>
                    <a:moveTo>
                      <a:pt x="47317" y="9432"/>
                    </a:moveTo>
                    <a:cubicBezTo>
                      <a:pt x="47164" y="9879"/>
                      <a:pt x="47121" y="10339"/>
                      <a:pt x="47207" y="10786"/>
                    </a:cubicBezTo>
                    <a:cubicBezTo>
                      <a:pt x="50756" y="12907"/>
                      <a:pt x="61305" y="13078"/>
                      <a:pt x="58982" y="7667"/>
                    </a:cubicBezTo>
                    <a:cubicBezTo>
                      <a:pt x="56910" y="2844"/>
                      <a:pt x="48555" y="5804"/>
                      <a:pt x="47317" y="9432"/>
                    </a:cubicBezTo>
                    <a:close/>
                    <a:moveTo>
                      <a:pt x="43100" y="23925"/>
                    </a:moveTo>
                    <a:cubicBezTo>
                      <a:pt x="42732" y="24863"/>
                      <a:pt x="42701" y="26027"/>
                      <a:pt x="43259" y="27222"/>
                    </a:cubicBezTo>
                    <a:cubicBezTo>
                      <a:pt x="46171" y="30029"/>
                      <a:pt x="50192" y="25770"/>
                      <a:pt x="47930" y="22859"/>
                    </a:cubicBezTo>
                    <a:cubicBezTo>
                      <a:pt x="46379" y="20855"/>
                      <a:pt x="43915" y="21860"/>
                      <a:pt x="43100" y="23925"/>
                    </a:cubicBezTo>
                    <a:close/>
                    <a:moveTo>
                      <a:pt x="49646" y="22743"/>
                    </a:moveTo>
                    <a:cubicBezTo>
                      <a:pt x="48696" y="25365"/>
                      <a:pt x="50805" y="28019"/>
                      <a:pt x="53962" y="27412"/>
                    </a:cubicBezTo>
                    <a:cubicBezTo>
                      <a:pt x="57578" y="26720"/>
                      <a:pt x="52147" y="20242"/>
                      <a:pt x="50241" y="21633"/>
                    </a:cubicBezTo>
                    <a:cubicBezTo>
                      <a:pt x="49971" y="21995"/>
                      <a:pt x="49775" y="22369"/>
                      <a:pt x="49640" y="22743"/>
                    </a:cubicBezTo>
                    <a:close/>
                    <a:moveTo>
                      <a:pt x="54434" y="18220"/>
                    </a:moveTo>
                    <a:cubicBezTo>
                      <a:pt x="54409" y="18250"/>
                      <a:pt x="54409" y="18287"/>
                      <a:pt x="54397" y="18324"/>
                    </a:cubicBezTo>
                    <a:cubicBezTo>
                      <a:pt x="54857" y="21517"/>
                      <a:pt x="58602" y="20077"/>
                      <a:pt x="59240" y="18594"/>
                    </a:cubicBezTo>
                    <a:cubicBezTo>
                      <a:pt x="59865" y="17135"/>
                      <a:pt x="55267" y="16069"/>
                      <a:pt x="54434" y="18226"/>
                    </a:cubicBezTo>
                    <a:close/>
                    <a:moveTo>
                      <a:pt x="71542" y="2157"/>
                    </a:moveTo>
                    <a:cubicBezTo>
                      <a:pt x="71175" y="3095"/>
                      <a:pt x="71144" y="4253"/>
                      <a:pt x="71696" y="5448"/>
                    </a:cubicBezTo>
                    <a:cubicBezTo>
                      <a:pt x="74607" y="8261"/>
                      <a:pt x="78629" y="3996"/>
                      <a:pt x="76373" y="1085"/>
                    </a:cubicBezTo>
                    <a:cubicBezTo>
                      <a:pt x="74816" y="-913"/>
                      <a:pt x="72352" y="86"/>
                      <a:pt x="71542" y="2157"/>
                    </a:cubicBezTo>
                    <a:close/>
                  </a:path>
                </a:pathLst>
              </a:custGeom>
              <a:solidFill>
                <a:srgbClr val="DEBC9A"/>
              </a:solidFill>
              <a:ln w="612" cap="flat">
                <a:noFill/>
                <a:prstDash val="solid"/>
                <a:miter/>
              </a:ln>
            </p:spPr>
            <p:txBody>
              <a:bodyPr/>
              <a:lstStyle/>
              <a:p>
                <a:endParaRPr lang="en-US"/>
              </a:p>
            </p:txBody>
          </p:sp>
          <p:sp>
            <p:nvSpPr>
              <p:cNvPr id="1034" name="Freeform 916">
                <a:extLst>
                  <a:ext uri="{FF2B5EF4-FFF2-40B4-BE49-F238E27FC236}">
                    <a16:creationId xmlns:a16="http://schemas.microsoft.com/office/drawing/2014/main" id="{A01A43E6-B814-2BCD-AA58-559F7A235C02}"/>
                  </a:ext>
                </a:extLst>
              </p:cNvPr>
              <p:cNvSpPr/>
              <p:nvPr/>
            </p:nvSpPr>
            <p:spPr>
              <a:xfrm>
                <a:off x="5490447" y="1692927"/>
                <a:ext cx="167380" cy="211952"/>
              </a:xfrm>
              <a:custGeom>
                <a:avLst/>
                <a:gdLst>
                  <a:gd name="csX0" fmla="*/ 3567 w 52928"/>
                  <a:gd name="csY0" fmla="*/ 12 h 67023"/>
                  <a:gd name="csX1" fmla="*/ 158 w 52928"/>
                  <a:gd name="csY1" fmla="*/ 3965 h 67023"/>
                  <a:gd name="csX2" fmla="*/ 6184 w 52928"/>
                  <a:gd name="csY2" fmla="*/ 1807 h 67023"/>
                  <a:gd name="csX3" fmla="*/ 3567 w 52928"/>
                  <a:gd name="csY3" fmla="*/ 18 h 67023"/>
                  <a:gd name="csX4" fmla="*/ 14974 w 52928"/>
                  <a:gd name="csY4" fmla="*/ 6349 h 67023"/>
                  <a:gd name="csX5" fmla="*/ 15967 w 52928"/>
                  <a:gd name="csY5" fmla="*/ 11092 h 67023"/>
                  <a:gd name="csX6" fmla="*/ 14974 w 52928"/>
                  <a:gd name="csY6" fmla="*/ 6349 h 67023"/>
                  <a:gd name="csX7" fmla="*/ 9175 w 52928"/>
                  <a:gd name="csY7" fmla="*/ 12857 h 67023"/>
                  <a:gd name="csX8" fmla="*/ 5779 w 52928"/>
                  <a:gd name="csY8" fmla="*/ 18238 h 67023"/>
                  <a:gd name="csX9" fmla="*/ 10408 w 52928"/>
                  <a:gd name="csY9" fmla="*/ 13145 h 67023"/>
                  <a:gd name="csX10" fmla="*/ 9175 w 52928"/>
                  <a:gd name="csY10" fmla="*/ 12857 h 67023"/>
                  <a:gd name="csX11" fmla="*/ 20491 w 52928"/>
                  <a:gd name="csY11" fmla="*/ 21780 h 67023"/>
                  <a:gd name="csX12" fmla="*/ 17347 w 52928"/>
                  <a:gd name="csY12" fmla="*/ 22785 h 67023"/>
                  <a:gd name="csX13" fmla="*/ 22772 w 52928"/>
                  <a:gd name="csY13" fmla="*/ 26168 h 67023"/>
                  <a:gd name="csX14" fmla="*/ 20491 w 52928"/>
                  <a:gd name="csY14" fmla="*/ 21780 h 67023"/>
                  <a:gd name="csX15" fmla="*/ 6147 w 52928"/>
                  <a:gd name="csY15" fmla="*/ 25365 h 67023"/>
                  <a:gd name="csX16" fmla="*/ 6037 w 52928"/>
                  <a:gd name="csY16" fmla="*/ 25359 h 67023"/>
                  <a:gd name="csX17" fmla="*/ 7030 w 52928"/>
                  <a:gd name="csY17" fmla="*/ 30096 h 67023"/>
                  <a:gd name="csX18" fmla="*/ 6147 w 52928"/>
                  <a:gd name="csY18" fmla="*/ 25365 h 67023"/>
                  <a:gd name="csX19" fmla="*/ 11395 w 52928"/>
                  <a:gd name="csY19" fmla="*/ 28061 h 67023"/>
                  <a:gd name="csX20" fmla="*/ 7999 w 52928"/>
                  <a:gd name="csY20" fmla="*/ 33442 h 67023"/>
                  <a:gd name="csX21" fmla="*/ 12620 w 52928"/>
                  <a:gd name="csY21" fmla="*/ 28356 h 67023"/>
                  <a:gd name="csX22" fmla="*/ 11388 w 52928"/>
                  <a:gd name="csY22" fmla="*/ 28068 h 67023"/>
                  <a:gd name="csX23" fmla="*/ 36754 w 52928"/>
                  <a:gd name="csY23" fmla="*/ 39895 h 67023"/>
                  <a:gd name="csX24" fmla="*/ 35418 w 52928"/>
                  <a:gd name="csY24" fmla="*/ 40140 h 67023"/>
                  <a:gd name="csX25" fmla="*/ 41474 w 52928"/>
                  <a:gd name="csY25" fmla="*/ 50706 h 67023"/>
                  <a:gd name="csX26" fmla="*/ 36754 w 52928"/>
                  <a:gd name="csY26" fmla="*/ 39895 h 67023"/>
                  <a:gd name="csX27" fmla="*/ 21662 w 52928"/>
                  <a:gd name="csY27" fmla="*/ 39564 h 67023"/>
                  <a:gd name="csX28" fmla="*/ 18511 w 52928"/>
                  <a:gd name="csY28" fmla="*/ 40569 h 67023"/>
                  <a:gd name="csX29" fmla="*/ 23936 w 52928"/>
                  <a:gd name="csY29" fmla="*/ 43952 h 67023"/>
                  <a:gd name="csX30" fmla="*/ 21662 w 52928"/>
                  <a:gd name="csY30" fmla="*/ 39564 h 67023"/>
                  <a:gd name="csX31" fmla="*/ 24494 w 52928"/>
                  <a:gd name="csY31" fmla="*/ 45582 h 67023"/>
                  <a:gd name="csX32" fmla="*/ 21098 w 52928"/>
                  <a:gd name="csY32" fmla="*/ 50963 h 67023"/>
                  <a:gd name="csX33" fmla="*/ 25720 w 52928"/>
                  <a:gd name="csY33" fmla="*/ 45876 h 67023"/>
                  <a:gd name="csX34" fmla="*/ 24494 w 52928"/>
                  <a:gd name="csY34" fmla="*/ 45582 h 67023"/>
                  <a:gd name="csX35" fmla="*/ 30103 w 52928"/>
                  <a:gd name="csY35" fmla="*/ 49033 h 67023"/>
                  <a:gd name="csX36" fmla="*/ 29993 w 52928"/>
                  <a:gd name="csY36" fmla="*/ 49026 h 67023"/>
                  <a:gd name="csX37" fmla="*/ 30986 w 52928"/>
                  <a:gd name="csY37" fmla="*/ 53770 h 67023"/>
                  <a:gd name="csX38" fmla="*/ 30103 w 52928"/>
                  <a:gd name="csY38" fmla="*/ 49033 h 67023"/>
                  <a:gd name="csX39" fmla="*/ 50044 w 52928"/>
                  <a:gd name="csY39" fmla="*/ 61406 h 67023"/>
                  <a:gd name="csX40" fmla="*/ 46899 w 52928"/>
                  <a:gd name="csY40" fmla="*/ 62405 h 67023"/>
                  <a:gd name="csX41" fmla="*/ 52324 w 52928"/>
                  <a:gd name="csY41" fmla="*/ 65794 h 67023"/>
                  <a:gd name="csX42" fmla="*/ 50044 w 52928"/>
                  <a:gd name="csY42" fmla="*/ 61406 h 67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2928" h="67023">
                    <a:moveTo>
                      <a:pt x="3567" y="12"/>
                    </a:moveTo>
                    <a:cubicBezTo>
                      <a:pt x="1550" y="-154"/>
                      <a:pt x="-608" y="1421"/>
                      <a:pt x="158" y="3965"/>
                    </a:cubicBezTo>
                    <a:cubicBezTo>
                      <a:pt x="2757" y="7292"/>
                      <a:pt x="7741" y="5141"/>
                      <a:pt x="6184" y="1807"/>
                    </a:cubicBezTo>
                    <a:cubicBezTo>
                      <a:pt x="5645" y="661"/>
                      <a:pt x="4627" y="98"/>
                      <a:pt x="3567" y="18"/>
                    </a:cubicBezTo>
                    <a:close/>
                    <a:moveTo>
                      <a:pt x="14974" y="6349"/>
                    </a:moveTo>
                    <a:cubicBezTo>
                      <a:pt x="12007" y="7617"/>
                      <a:pt x="14367" y="10859"/>
                      <a:pt x="15967" y="11092"/>
                    </a:cubicBezTo>
                    <a:cubicBezTo>
                      <a:pt x="17567" y="11325"/>
                      <a:pt x="17377" y="6453"/>
                      <a:pt x="14974" y="6349"/>
                    </a:cubicBezTo>
                    <a:close/>
                    <a:moveTo>
                      <a:pt x="9175" y="12857"/>
                    </a:moveTo>
                    <a:cubicBezTo>
                      <a:pt x="6399" y="12618"/>
                      <a:pt x="4382" y="15339"/>
                      <a:pt x="5779" y="18238"/>
                    </a:cubicBezTo>
                    <a:cubicBezTo>
                      <a:pt x="7379" y="21553"/>
                      <a:pt x="12246" y="14628"/>
                      <a:pt x="10408" y="13145"/>
                    </a:cubicBezTo>
                    <a:cubicBezTo>
                      <a:pt x="9991" y="12980"/>
                      <a:pt x="9574" y="12888"/>
                      <a:pt x="9175" y="12857"/>
                    </a:cubicBezTo>
                    <a:close/>
                    <a:moveTo>
                      <a:pt x="20491" y="21780"/>
                    </a:moveTo>
                    <a:cubicBezTo>
                      <a:pt x="19486" y="21663"/>
                      <a:pt x="18358" y="21939"/>
                      <a:pt x="17347" y="22785"/>
                    </a:cubicBezTo>
                    <a:cubicBezTo>
                      <a:pt x="15385" y="26327"/>
                      <a:pt x="20546" y="29103"/>
                      <a:pt x="22772" y="26168"/>
                    </a:cubicBezTo>
                    <a:cubicBezTo>
                      <a:pt x="24304" y="24151"/>
                      <a:pt x="22698" y="22031"/>
                      <a:pt x="20491" y="21780"/>
                    </a:cubicBezTo>
                    <a:close/>
                    <a:moveTo>
                      <a:pt x="6147" y="25365"/>
                    </a:moveTo>
                    <a:cubicBezTo>
                      <a:pt x="6110" y="25365"/>
                      <a:pt x="6074" y="25365"/>
                      <a:pt x="6037" y="25359"/>
                    </a:cubicBezTo>
                    <a:cubicBezTo>
                      <a:pt x="3070" y="26627"/>
                      <a:pt x="5430" y="29863"/>
                      <a:pt x="7030" y="30096"/>
                    </a:cubicBezTo>
                    <a:cubicBezTo>
                      <a:pt x="8605" y="30323"/>
                      <a:pt x="8446" y="25610"/>
                      <a:pt x="6147" y="25365"/>
                    </a:cubicBezTo>
                    <a:close/>
                    <a:moveTo>
                      <a:pt x="11395" y="28061"/>
                    </a:moveTo>
                    <a:cubicBezTo>
                      <a:pt x="8618" y="27822"/>
                      <a:pt x="6601" y="30543"/>
                      <a:pt x="7999" y="33442"/>
                    </a:cubicBezTo>
                    <a:cubicBezTo>
                      <a:pt x="9598" y="36757"/>
                      <a:pt x="14466" y="29832"/>
                      <a:pt x="12620" y="28356"/>
                    </a:cubicBezTo>
                    <a:cubicBezTo>
                      <a:pt x="12204" y="28190"/>
                      <a:pt x="11787" y="28098"/>
                      <a:pt x="11388" y="28068"/>
                    </a:cubicBezTo>
                    <a:close/>
                    <a:moveTo>
                      <a:pt x="36754" y="39895"/>
                    </a:moveTo>
                    <a:cubicBezTo>
                      <a:pt x="36288" y="39865"/>
                      <a:pt x="35828" y="39938"/>
                      <a:pt x="35418" y="40140"/>
                    </a:cubicBezTo>
                    <a:cubicBezTo>
                      <a:pt x="34284" y="44118"/>
                      <a:pt x="36846" y="54346"/>
                      <a:pt x="41474" y="50706"/>
                    </a:cubicBezTo>
                    <a:cubicBezTo>
                      <a:pt x="45599" y="47458"/>
                      <a:pt x="40579" y="40159"/>
                      <a:pt x="36754" y="39895"/>
                    </a:cubicBezTo>
                    <a:close/>
                    <a:moveTo>
                      <a:pt x="21662" y="39564"/>
                    </a:moveTo>
                    <a:cubicBezTo>
                      <a:pt x="20657" y="39448"/>
                      <a:pt x="19529" y="39724"/>
                      <a:pt x="18511" y="40569"/>
                    </a:cubicBezTo>
                    <a:cubicBezTo>
                      <a:pt x="16550" y="44111"/>
                      <a:pt x="21705" y="46888"/>
                      <a:pt x="23936" y="43952"/>
                    </a:cubicBezTo>
                    <a:cubicBezTo>
                      <a:pt x="25469" y="41936"/>
                      <a:pt x="23863" y="39816"/>
                      <a:pt x="21662" y="39564"/>
                    </a:cubicBezTo>
                    <a:close/>
                    <a:moveTo>
                      <a:pt x="24494" y="45582"/>
                    </a:moveTo>
                    <a:cubicBezTo>
                      <a:pt x="21717" y="45343"/>
                      <a:pt x="19701" y="48064"/>
                      <a:pt x="21098" y="50963"/>
                    </a:cubicBezTo>
                    <a:cubicBezTo>
                      <a:pt x="22704" y="54278"/>
                      <a:pt x="27559" y="47353"/>
                      <a:pt x="25720" y="45876"/>
                    </a:cubicBezTo>
                    <a:cubicBezTo>
                      <a:pt x="25303" y="45711"/>
                      <a:pt x="24893" y="45619"/>
                      <a:pt x="24494" y="45582"/>
                    </a:cubicBezTo>
                    <a:close/>
                    <a:moveTo>
                      <a:pt x="30103" y="49033"/>
                    </a:moveTo>
                    <a:cubicBezTo>
                      <a:pt x="30066" y="49033"/>
                      <a:pt x="30029" y="49033"/>
                      <a:pt x="29993" y="49026"/>
                    </a:cubicBezTo>
                    <a:cubicBezTo>
                      <a:pt x="27026" y="50295"/>
                      <a:pt x="29386" y="53537"/>
                      <a:pt x="30986" y="53770"/>
                    </a:cubicBezTo>
                    <a:cubicBezTo>
                      <a:pt x="32561" y="53997"/>
                      <a:pt x="32402" y="49278"/>
                      <a:pt x="30103" y="49033"/>
                    </a:cubicBezTo>
                    <a:close/>
                    <a:moveTo>
                      <a:pt x="50044" y="61406"/>
                    </a:moveTo>
                    <a:cubicBezTo>
                      <a:pt x="49038" y="61289"/>
                      <a:pt x="47916" y="61559"/>
                      <a:pt x="46899" y="62405"/>
                    </a:cubicBezTo>
                    <a:cubicBezTo>
                      <a:pt x="44937" y="65947"/>
                      <a:pt x="50093" y="68723"/>
                      <a:pt x="52324" y="65794"/>
                    </a:cubicBezTo>
                    <a:cubicBezTo>
                      <a:pt x="53856" y="63777"/>
                      <a:pt x="52250" y="61657"/>
                      <a:pt x="50044" y="61406"/>
                    </a:cubicBezTo>
                    <a:close/>
                  </a:path>
                </a:pathLst>
              </a:custGeom>
              <a:solidFill>
                <a:srgbClr val="DEBC9A"/>
              </a:solidFill>
              <a:ln w="612" cap="flat">
                <a:noFill/>
                <a:prstDash val="solid"/>
                <a:miter/>
              </a:ln>
            </p:spPr>
            <p:txBody>
              <a:bodyPr/>
              <a:lstStyle/>
              <a:p>
                <a:endParaRPr lang="en-US"/>
              </a:p>
            </p:txBody>
          </p:sp>
          <p:sp>
            <p:nvSpPr>
              <p:cNvPr id="1035" name="Freeform 917">
                <a:extLst>
                  <a:ext uri="{FF2B5EF4-FFF2-40B4-BE49-F238E27FC236}">
                    <a16:creationId xmlns:a16="http://schemas.microsoft.com/office/drawing/2014/main" id="{14BFAF94-F611-219B-52E1-ECFE792BE061}"/>
                  </a:ext>
                </a:extLst>
              </p:cNvPr>
              <p:cNvSpPr/>
              <p:nvPr/>
            </p:nvSpPr>
            <p:spPr>
              <a:xfrm>
                <a:off x="5541970" y="1828837"/>
                <a:ext cx="369044" cy="233077"/>
              </a:xfrm>
              <a:custGeom>
                <a:avLst/>
                <a:gdLst>
                  <a:gd name="csX0" fmla="*/ 116260 w 116700"/>
                  <a:gd name="csY0" fmla="*/ 40744 h 73704"/>
                  <a:gd name="csX1" fmla="*/ 114170 w 116700"/>
                  <a:gd name="csY1" fmla="*/ 39389 h 73704"/>
                  <a:gd name="csX2" fmla="*/ 115359 w 116700"/>
                  <a:gd name="csY2" fmla="*/ 43446 h 73704"/>
                  <a:gd name="csX3" fmla="*/ 116260 w 116700"/>
                  <a:gd name="csY3" fmla="*/ 40744 h 73704"/>
                  <a:gd name="csX4" fmla="*/ 101677 w 116700"/>
                  <a:gd name="csY4" fmla="*/ 20710 h 73704"/>
                  <a:gd name="csX5" fmla="*/ 101303 w 116700"/>
                  <a:gd name="csY5" fmla="*/ 20318 h 73704"/>
                  <a:gd name="csX6" fmla="*/ 93494 w 116700"/>
                  <a:gd name="csY6" fmla="*/ 28199 h 73704"/>
                  <a:gd name="csX7" fmla="*/ 101671 w 116700"/>
                  <a:gd name="csY7" fmla="*/ 20710 h 73704"/>
                  <a:gd name="csX8" fmla="*/ 105092 w 116700"/>
                  <a:gd name="csY8" fmla="*/ 36760 h 73704"/>
                  <a:gd name="csX9" fmla="*/ 103345 w 116700"/>
                  <a:gd name="csY9" fmla="*/ 35547 h 73704"/>
                  <a:gd name="csX10" fmla="*/ 101242 w 116700"/>
                  <a:gd name="csY10" fmla="*/ 40247 h 73704"/>
                  <a:gd name="csX11" fmla="*/ 105092 w 116700"/>
                  <a:gd name="csY11" fmla="*/ 36760 h 73704"/>
                  <a:gd name="csX12" fmla="*/ 111430 w 116700"/>
                  <a:gd name="csY12" fmla="*/ 47056 h 73704"/>
                  <a:gd name="csX13" fmla="*/ 106164 w 116700"/>
                  <a:gd name="csY13" fmla="*/ 49329 h 73704"/>
                  <a:gd name="csX14" fmla="*/ 111878 w 116700"/>
                  <a:gd name="csY14" fmla="*/ 48159 h 73704"/>
                  <a:gd name="csX15" fmla="*/ 111424 w 116700"/>
                  <a:gd name="csY15" fmla="*/ 47062 h 73704"/>
                  <a:gd name="csX16" fmla="*/ 70862 w 116700"/>
                  <a:gd name="csY16" fmla="*/ 1344 h 73704"/>
                  <a:gd name="csX17" fmla="*/ 69201 w 116700"/>
                  <a:gd name="csY17" fmla="*/ 241 h 73704"/>
                  <a:gd name="csX18" fmla="*/ 67105 w 116700"/>
                  <a:gd name="csY18" fmla="*/ 4942 h 73704"/>
                  <a:gd name="csX19" fmla="*/ 70862 w 116700"/>
                  <a:gd name="csY19" fmla="*/ 1338 h 73704"/>
                  <a:gd name="csX20" fmla="*/ 73241 w 116700"/>
                  <a:gd name="csY20" fmla="*/ 10966 h 73704"/>
                  <a:gd name="csX21" fmla="*/ 68478 w 116700"/>
                  <a:gd name="csY21" fmla="*/ 14802 h 73704"/>
                  <a:gd name="csX22" fmla="*/ 66302 w 116700"/>
                  <a:gd name="csY22" fmla="*/ 18234 h 73704"/>
                  <a:gd name="csX23" fmla="*/ 69728 w 116700"/>
                  <a:gd name="csY23" fmla="*/ 15722 h 73704"/>
                  <a:gd name="csX24" fmla="*/ 73326 w 116700"/>
                  <a:gd name="csY24" fmla="*/ 11089 h 73704"/>
                  <a:gd name="csX25" fmla="*/ 73241 w 116700"/>
                  <a:gd name="csY25" fmla="*/ 10960 h 73704"/>
                  <a:gd name="csX26" fmla="*/ 82282 w 116700"/>
                  <a:gd name="csY26" fmla="*/ 24749 h 73704"/>
                  <a:gd name="csX27" fmla="*/ 80192 w 116700"/>
                  <a:gd name="csY27" fmla="*/ 23394 h 73704"/>
                  <a:gd name="csX28" fmla="*/ 81381 w 116700"/>
                  <a:gd name="csY28" fmla="*/ 27451 h 73704"/>
                  <a:gd name="csX29" fmla="*/ 82288 w 116700"/>
                  <a:gd name="csY29" fmla="*/ 24749 h 73704"/>
                  <a:gd name="csX30" fmla="*/ 73792 w 116700"/>
                  <a:gd name="csY30" fmla="*/ 20661 h 73704"/>
                  <a:gd name="csX31" fmla="*/ 71794 w 116700"/>
                  <a:gd name="csY31" fmla="*/ 19607 h 73704"/>
                  <a:gd name="csX32" fmla="*/ 67687 w 116700"/>
                  <a:gd name="csY32" fmla="*/ 29382 h 73704"/>
                  <a:gd name="csX33" fmla="*/ 69330 w 116700"/>
                  <a:gd name="csY33" fmla="*/ 28499 h 73704"/>
                  <a:gd name="csX34" fmla="*/ 74834 w 116700"/>
                  <a:gd name="csY34" fmla="*/ 26808 h 73704"/>
                  <a:gd name="csX35" fmla="*/ 73051 w 116700"/>
                  <a:gd name="csY35" fmla="*/ 24798 h 73704"/>
                  <a:gd name="csX36" fmla="*/ 73798 w 116700"/>
                  <a:gd name="csY36" fmla="*/ 20661 h 73704"/>
                  <a:gd name="csX37" fmla="*/ 76857 w 116700"/>
                  <a:gd name="csY37" fmla="*/ 29161 h 73704"/>
                  <a:gd name="csX38" fmla="*/ 72536 w 116700"/>
                  <a:gd name="csY38" fmla="*/ 33739 h 73704"/>
                  <a:gd name="csX39" fmla="*/ 76943 w 116700"/>
                  <a:gd name="csY39" fmla="*/ 29290 h 73704"/>
                  <a:gd name="csX40" fmla="*/ 76857 w 116700"/>
                  <a:gd name="csY40" fmla="*/ 29167 h 73704"/>
                  <a:gd name="csX41" fmla="*/ 56469 w 116700"/>
                  <a:gd name="csY41" fmla="*/ 7565 h 73704"/>
                  <a:gd name="csX42" fmla="*/ 54379 w 116700"/>
                  <a:gd name="csY42" fmla="*/ 6217 h 73704"/>
                  <a:gd name="csX43" fmla="*/ 55568 w 116700"/>
                  <a:gd name="csY43" fmla="*/ 10267 h 73704"/>
                  <a:gd name="csX44" fmla="*/ 56469 w 116700"/>
                  <a:gd name="csY44" fmla="*/ 7565 h 73704"/>
                  <a:gd name="csX45" fmla="*/ 85274 w 116700"/>
                  <a:gd name="csY45" fmla="*/ 49593 h 73704"/>
                  <a:gd name="csX46" fmla="*/ 78948 w 116700"/>
                  <a:gd name="csY46" fmla="*/ 50010 h 73704"/>
                  <a:gd name="csX47" fmla="*/ 85795 w 116700"/>
                  <a:gd name="csY47" fmla="*/ 50592 h 73704"/>
                  <a:gd name="csX48" fmla="*/ 85274 w 116700"/>
                  <a:gd name="csY48" fmla="*/ 49593 h 73704"/>
                  <a:gd name="csX49" fmla="*/ 59179 w 116700"/>
                  <a:gd name="csY49" fmla="*/ 22941 h 73704"/>
                  <a:gd name="csX50" fmla="*/ 57824 w 116700"/>
                  <a:gd name="csY50" fmla="*/ 22144 h 73704"/>
                  <a:gd name="csX51" fmla="*/ 58057 w 116700"/>
                  <a:gd name="csY51" fmla="*/ 28052 h 73704"/>
                  <a:gd name="csX52" fmla="*/ 59179 w 116700"/>
                  <a:gd name="csY52" fmla="*/ 22941 h 73704"/>
                  <a:gd name="csX53" fmla="*/ 67423 w 116700"/>
                  <a:gd name="csY53" fmla="*/ 37367 h 73704"/>
                  <a:gd name="csX54" fmla="*/ 55893 w 116700"/>
                  <a:gd name="csY54" fmla="*/ 37974 h 73704"/>
                  <a:gd name="csX55" fmla="*/ 68030 w 116700"/>
                  <a:gd name="csY55" fmla="*/ 39009 h 73704"/>
                  <a:gd name="csX56" fmla="*/ 67423 w 116700"/>
                  <a:gd name="csY56" fmla="*/ 37367 h 73704"/>
                  <a:gd name="csX57" fmla="*/ 74565 w 116700"/>
                  <a:gd name="csY57" fmla="*/ 47926 h 73704"/>
                  <a:gd name="csX58" fmla="*/ 71426 w 116700"/>
                  <a:gd name="csY58" fmla="*/ 51039 h 73704"/>
                  <a:gd name="csX59" fmla="*/ 74565 w 116700"/>
                  <a:gd name="csY59" fmla="*/ 47926 h 73704"/>
                  <a:gd name="csX60" fmla="*/ 41898 w 116700"/>
                  <a:gd name="csY60" fmla="*/ 3502 h 73704"/>
                  <a:gd name="csX61" fmla="*/ 35131 w 116700"/>
                  <a:gd name="csY61" fmla="*/ 1375 h 73704"/>
                  <a:gd name="csX62" fmla="*/ 42272 w 116700"/>
                  <a:gd name="csY62" fmla="*/ 4139 h 73704"/>
                  <a:gd name="csX63" fmla="*/ 41898 w 116700"/>
                  <a:gd name="csY63" fmla="*/ 3502 h 73704"/>
                  <a:gd name="csX64" fmla="*/ 55390 w 116700"/>
                  <a:gd name="csY64" fmla="*/ 30264 h 73704"/>
                  <a:gd name="csX65" fmla="*/ 50131 w 116700"/>
                  <a:gd name="csY65" fmla="*/ 32538 h 73704"/>
                  <a:gd name="csX66" fmla="*/ 55844 w 116700"/>
                  <a:gd name="csY66" fmla="*/ 31367 h 73704"/>
                  <a:gd name="csX67" fmla="*/ 55396 w 116700"/>
                  <a:gd name="csY67" fmla="*/ 30264 h 73704"/>
                  <a:gd name="csX68" fmla="*/ 49358 w 116700"/>
                  <a:gd name="csY68" fmla="*/ 22812 h 73704"/>
                  <a:gd name="csX69" fmla="*/ 47268 w 116700"/>
                  <a:gd name="csY69" fmla="*/ 21458 h 73704"/>
                  <a:gd name="csX70" fmla="*/ 48457 w 116700"/>
                  <a:gd name="csY70" fmla="*/ 25515 h 73704"/>
                  <a:gd name="csX71" fmla="*/ 49358 w 116700"/>
                  <a:gd name="csY71" fmla="*/ 22812 h 73704"/>
                  <a:gd name="csX72" fmla="*/ 64910 w 116700"/>
                  <a:gd name="csY72" fmla="*/ 44972 h 73704"/>
                  <a:gd name="csX73" fmla="*/ 63163 w 116700"/>
                  <a:gd name="csY73" fmla="*/ 43759 h 73704"/>
                  <a:gd name="csX74" fmla="*/ 61067 w 116700"/>
                  <a:gd name="csY74" fmla="*/ 48459 h 73704"/>
                  <a:gd name="csX75" fmla="*/ 64910 w 116700"/>
                  <a:gd name="csY75" fmla="*/ 44972 h 73704"/>
                  <a:gd name="csX76" fmla="*/ 68177 w 116700"/>
                  <a:gd name="csY76" fmla="*/ 52700 h 73704"/>
                  <a:gd name="csX77" fmla="*/ 62967 w 116700"/>
                  <a:gd name="csY77" fmla="*/ 51989 h 73704"/>
                  <a:gd name="csX78" fmla="*/ 68698 w 116700"/>
                  <a:gd name="csY78" fmla="*/ 55354 h 73704"/>
                  <a:gd name="csX79" fmla="*/ 68177 w 116700"/>
                  <a:gd name="csY79" fmla="*/ 52694 h 73704"/>
                  <a:gd name="csX80" fmla="*/ 40298 w 116700"/>
                  <a:gd name="csY80" fmla="*/ 14288 h 73704"/>
                  <a:gd name="csX81" fmla="*/ 35033 w 116700"/>
                  <a:gd name="csY81" fmla="*/ 16561 h 73704"/>
                  <a:gd name="csX82" fmla="*/ 40746 w 116700"/>
                  <a:gd name="csY82" fmla="*/ 15391 h 73704"/>
                  <a:gd name="csX83" fmla="*/ 40292 w 116700"/>
                  <a:gd name="csY83" fmla="*/ 14288 h 73704"/>
                  <a:gd name="csX84" fmla="*/ 54520 w 116700"/>
                  <a:gd name="csY84" fmla="*/ 39132 h 73704"/>
                  <a:gd name="csX85" fmla="*/ 53533 w 116700"/>
                  <a:gd name="csY85" fmla="*/ 38476 h 73704"/>
                  <a:gd name="csX86" fmla="*/ 51443 w 116700"/>
                  <a:gd name="csY86" fmla="*/ 40578 h 73704"/>
                  <a:gd name="csX87" fmla="*/ 50854 w 116700"/>
                  <a:gd name="csY87" fmla="*/ 42251 h 73704"/>
                  <a:gd name="csX88" fmla="*/ 54244 w 116700"/>
                  <a:gd name="csY88" fmla="*/ 41559 h 73704"/>
                  <a:gd name="csX89" fmla="*/ 54128 w 116700"/>
                  <a:gd name="csY89" fmla="*/ 41167 h 73704"/>
                  <a:gd name="csX90" fmla="*/ 54514 w 116700"/>
                  <a:gd name="csY90" fmla="*/ 39132 h 73704"/>
                  <a:gd name="csX91" fmla="*/ 69722 w 116700"/>
                  <a:gd name="csY91" fmla="*/ 64987 h 73704"/>
                  <a:gd name="csX92" fmla="*/ 67632 w 116700"/>
                  <a:gd name="csY92" fmla="*/ 63633 h 73704"/>
                  <a:gd name="csX93" fmla="*/ 68821 w 116700"/>
                  <a:gd name="csY93" fmla="*/ 67690 h 73704"/>
                  <a:gd name="csX94" fmla="*/ 69728 w 116700"/>
                  <a:gd name="csY94" fmla="*/ 64981 h 73704"/>
                  <a:gd name="csX95" fmla="*/ 55133 w 116700"/>
                  <a:gd name="csY95" fmla="*/ 44954 h 73704"/>
                  <a:gd name="csX96" fmla="*/ 54765 w 116700"/>
                  <a:gd name="csY96" fmla="*/ 44555 h 73704"/>
                  <a:gd name="csX97" fmla="*/ 46955 w 116700"/>
                  <a:gd name="csY97" fmla="*/ 52437 h 73704"/>
                  <a:gd name="csX98" fmla="*/ 55133 w 116700"/>
                  <a:gd name="csY98" fmla="*/ 44954 h 73704"/>
                  <a:gd name="csX99" fmla="*/ 33978 w 116700"/>
                  <a:gd name="csY99" fmla="*/ 23002 h 73704"/>
                  <a:gd name="csX100" fmla="*/ 29657 w 116700"/>
                  <a:gd name="csY100" fmla="*/ 27580 h 73704"/>
                  <a:gd name="csX101" fmla="*/ 34058 w 116700"/>
                  <a:gd name="csY101" fmla="*/ 23131 h 73704"/>
                  <a:gd name="csX102" fmla="*/ 33972 w 116700"/>
                  <a:gd name="csY102" fmla="*/ 23008 h 73704"/>
                  <a:gd name="csX103" fmla="*/ 58467 w 116700"/>
                  <a:gd name="csY103" fmla="*/ 60888 h 73704"/>
                  <a:gd name="csX104" fmla="*/ 56806 w 116700"/>
                  <a:gd name="csY104" fmla="*/ 59784 h 73704"/>
                  <a:gd name="csX105" fmla="*/ 53196 w 116700"/>
                  <a:gd name="csY105" fmla="*/ 63161 h 73704"/>
                  <a:gd name="csX106" fmla="*/ 47942 w 116700"/>
                  <a:gd name="csY106" fmla="*/ 64534 h 73704"/>
                  <a:gd name="csX107" fmla="*/ 54796 w 116700"/>
                  <a:gd name="csY107" fmla="*/ 65116 h 73704"/>
                  <a:gd name="csX108" fmla="*/ 54452 w 116700"/>
                  <a:gd name="csY108" fmla="*/ 64387 h 73704"/>
                  <a:gd name="csX109" fmla="*/ 54704 w 116700"/>
                  <a:gd name="csY109" fmla="*/ 64479 h 73704"/>
                  <a:gd name="csX110" fmla="*/ 58474 w 116700"/>
                  <a:gd name="csY110" fmla="*/ 60881 h 73704"/>
                  <a:gd name="csX111" fmla="*/ 61306 w 116700"/>
                  <a:gd name="csY111" fmla="*/ 69486 h 73704"/>
                  <a:gd name="csX112" fmla="*/ 56040 w 116700"/>
                  <a:gd name="csY112" fmla="*/ 71759 h 73704"/>
                  <a:gd name="csX113" fmla="*/ 61747 w 116700"/>
                  <a:gd name="csY113" fmla="*/ 70589 h 73704"/>
                  <a:gd name="csX114" fmla="*/ 61300 w 116700"/>
                  <a:gd name="csY114" fmla="*/ 69486 h 73704"/>
                  <a:gd name="csX115" fmla="*/ 33795 w 116700"/>
                  <a:gd name="csY115" fmla="*/ 37453 h 73704"/>
                  <a:gd name="csX116" fmla="*/ 22074 w 116700"/>
                  <a:gd name="csY116" fmla="*/ 40070 h 73704"/>
                  <a:gd name="csX117" fmla="*/ 33795 w 116700"/>
                  <a:gd name="csY117" fmla="*/ 37453 h 73704"/>
                  <a:gd name="csX118" fmla="*/ 24324 w 116700"/>
                  <a:gd name="csY118" fmla="*/ 25588 h 73704"/>
                  <a:gd name="csX119" fmla="*/ 22663 w 116700"/>
                  <a:gd name="csY119" fmla="*/ 24485 h 73704"/>
                  <a:gd name="csX120" fmla="*/ 20560 w 116700"/>
                  <a:gd name="csY120" fmla="*/ 29192 h 73704"/>
                  <a:gd name="csX121" fmla="*/ 24324 w 116700"/>
                  <a:gd name="csY121" fmla="*/ 25588 h 73704"/>
                  <a:gd name="csX122" fmla="*/ 41672 w 116700"/>
                  <a:gd name="csY122" fmla="*/ 53178 h 73704"/>
                  <a:gd name="csX123" fmla="*/ 41610 w 116700"/>
                  <a:gd name="csY123" fmla="*/ 53098 h 73704"/>
                  <a:gd name="csX124" fmla="*/ 38472 w 116700"/>
                  <a:gd name="csY124" fmla="*/ 56212 h 73704"/>
                  <a:gd name="csX125" fmla="*/ 41665 w 116700"/>
                  <a:gd name="csY125" fmla="*/ 53178 h 73704"/>
                  <a:gd name="csX126" fmla="*/ 13358 w 116700"/>
                  <a:gd name="csY126" fmla="*/ 16806 h 73704"/>
                  <a:gd name="csX127" fmla="*/ 1901 w 116700"/>
                  <a:gd name="csY127" fmla="*/ 19877 h 73704"/>
                  <a:gd name="csX128" fmla="*/ 13603 w 116700"/>
                  <a:gd name="csY128" fmla="*/ 17223 h 73704"/>
                  <a:gd name="csX129" fmla="*/ 13358 w 116700"/>
                  <a:gd name="csY129" fmla="*/ 16812 h 73704"/>
                  <a:gd name="csX130" fmla="*/ 35732 w 116700"/>
                  <a:gd name="csY130" fmla="*/ 48992 h 73704"/>
                  <a:gd name="csX131" fmla="*/ 33641 w 116700"/>
                  <a:gd name="csY131" fmla="*/ 47644 h 73704"/>
                  <a:gd name="csX132" fmla="*/ 34830 w 116700"/>
                  <a:gd name="csY132" fmla="*/ 51695 h 73704"/>
                  <a:gd name="csX133" fmla="*/ 35732 w 116700"/>
                  <a:gd name="csY133" fmla="*/ 48992 h 73704"/>
                  <a:gd name="csX134" fmla="*/ 30319 w 116700"/>
                  <a:gd name="csY134" fmla="*/ 53399 h 73704"/>
                  <a:gd name="csX135" fmla="*/ 25997 w 116700"/>
                  <a:gd name="csY135" fmla="*/ 57977 h 73704"/>
                  <a:gd name="csX136" fmla="*/ 30405 w 116700"/>
                  <a:gd name="csY136" fmla="*/ 53527 h 73704"/>
                  <a:gd name="csX137" fmla="*/ 30319 w 116700"/>
                  <a:gd name="csY137" fmla="*/ 53399 h 73704"/>
                  <a:gd name="csX138" fmla="*/ 3445 w 116700"/>
                  <a:gd name="csY138" fmla="*/ 27531 h 73704"/>
                  <a:gd name="csX139" fmla="*/ 3384 w 116700"/>
                  <a:gd name="csY139" fmla="*/ 27451 h 73704"/>
                  <a:gd name="csX140" fmla="*/ 252 w 116700"/>
                  <a:gd name="csY140" fmla="*/ 30564 h 73704"/>
                  <a:gd name="csX141" fmla="*/ 3445 w 116700"/>
                  <a:gd name="csY141" fmla="*/ 27531 h 73704"/>
                  <a:gd name="csX142" fmla="*/ 22975 w 116700"/>
                  <a:gd name="csY142" fmla="*/ 56775 h 73704"/>
                  <a:gd name="csX143" fmla="*/ 22914 w 116700"/>
                  <a:gd name="csY143" fmla="*/ 56696 h 73704"/>
                  <a:gd name="csX144" fmla="*/ 19776 w 116700"/>
                  <a:gd name="csY144" fmla="*/ 59809 h 73704"/>
                  <a:gd name="csX145" fmla="*/ 22975 w 116700"/>
                  <a:gd name="csY145" fmla="*/ 56775 h 73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6700" h="73704">
                    <a:moveTo>
                      <a:pt x="116260" y="40744"/>
                    </a:moveTo>
                    <a:cubicBezTo>
                      <a:pt x="115745" y="40033"/>
                      <a:pt x="114875" y="39469"/>
                      <a:pt x="114170" y="39389"/>
                    </a:cubicBezTo>
                    <a:cubicBezTo>
                      <a:pt x="112564" y="39218"/>
                      <a:pt x="112956" y="43397"/>
                      <a:pt x="115359" y="43446"/>
                    </a:cubicBezTo>
                    <a:cubicBezTo>
                      <a:pt x="116996" y="42803"/>
                      <a:pt x="116922" y="41657"/>
                      <a:pt x="116260" y="40744"/>
                    </a:cubicBezTo>
                    <a:close/>
                    <a:moveTo>
                      <a:pt x="101677" y="20710"/>
                    </a:moveTo>
                    <a:cubicBezTo>
                      <a:pt x="101573" y="20569"/>
                      <a:pt x="101444" y="20434"/>
                      <a:pt x="101303" y="20318"/>
                    </a:cubicBezTo>
                    <a:cubicBezTo>
                      <a:pt x="97184" y="20514"/>
                      <a:pt x="88473" y="25466"/>
                      <a:pt x="93494" y="28199"/>
                    </a:cubicBezTo>
                    <a:cubicBezTo>
                      <a:pt x="98281" y="30803"/>
                      <a:pt x="103798" y="23609"/>
                      <a:pt x="101671" y="20710"/>
                    </a:cubicBezTo>
                    <a:close/>
                    <a:moveTo>
                      <a:pt x="105092" y="36760"/>
                    </a:moveTo>
                    <a:cubicBezTo>
                      <a:pt x="104761" y="36264"/>
                      <a:pt x="104191" y="35829"/>
                      <a:pt x="103345" y="35547"/>
                    </a:cubicBezTo>
                    <a:cubicBezTo>
                      <a:pt x="99176" y="34137"/>
                      <a:pt x="98281" y="39322"/>
                      <a:pt x="101242" y="40247"/>
                    </a:cubicBezTo>
                    <a:cubicBezTo>
                      <a:pt x="104117" y="41608"/>
                      <a:pt x="106391" y="38703"/>
                      <a:pt x="105092" y="36760"/>
                    </a:cubicBezTo>
                    <a:close/>
                    <a:moveTo>
                      <a:pt x="111430" y="47056"/>
                    </a:moveTo>
                    <a:cubicBezTo>
                      <a:pt x="109873" y="44954"/>
                      <a:pt x="105153" y="46081"/>
                      <a:pt x="106164" y="49329"/>
                    </a:cubicBezTo>
                    <a:cubicBezTo>
                      <a:pt x="107323" y="53043"/>
                      <a:pt x="112766" y="50751"/>
                      <a:pt x="111878" y="48159"/>
                    </a:cubicBezTo>
                    <a:cubicBezTo>
                      <a:pt x="111810" y="47724"/>
                      <a:pt x="111651" y="47362"/>
                      <a:pt x="111424" y="47062"/>
                    </a:cubicBezTo>
                    <a:close/>
                    <a:moveTo>
                      <a:pt x="70862" y="1344"/>
                    </a:moveTo>
                    <a:cubicBezTo>
                      <a:pt x="70519" y="897"/>
                      <a:pt x="69979" y="505"/>
                      <a:pt x="69201" y="241"/>
                    </a:cubicBezTo>
                    <a:cubicBezTo>
                      <a:pt x="65033" y="-1168"/>
                      <a:pt x="64144" y="4016"/>
                      <a:pt x="67105" y="4942"/>
                    </a:cubicBezTo>
                    <a:cubicBezTo>
                      <a:pt x="70035" y="6327"/>
                      <a:pt x="72340" y="3281"/>
                      <a:pt x="70862" y="1338"/>
                    </a:cubicBezTo>
                    <a:close/>
                    <a:moveTo>
                      <a:pt x="73241" y="10966"/>
                    </a:moveTo>
                    <a:cubicBezTo>
                      <a:pt x="71696" y="8809"/>
                      <a:pt x="68214" y="12860"/>
                      <a:pt x="68478" y="14802"/>
                    </a:cubicBezTo>
                    <a:cubicBezTo>
                      <a:pt x="66375" y="14502"/>
                      <a:pt x="65603" y="17162"/>
                      <a:pt x="66302" y="18234"/>
                    </a:cubicBezTo>
                    <a:cubicBezTo>
                      <a:pt x="67013" y="19319"/>
                      <a:pt x="70035" y="17370"/>
                      <a:pt x="69728" y="15722"/>
                    </a:cubicBezTo>
                    <a:cubicBezTo>
                      <a:pt x="72738" y="16163"/>
                      <a:pt x="74926" y="13681"/>
                      <a:pt x="73326" y="11089"/>
                    </a:cubicBezTo>
                    <a:cubicBezTo>
                      <a:pt x="73302" y="11046"/>
                      <a:pt x="73271" y="11003"/>
                      <a:pt x="73241" y="10960"/>
                    </a:cubicBezTo>
                    <a:close/>
                    <a:moveTo>
                      <a:pt x="82282" y="24749"/>
                    </a:moveTo>
                    <a:cubicBezTo>
                      <a:pt x="81767" y="24038"/>
                      <a:pt x="80891" y="23474"/>
                      <a:pt x="80192" y="23394"/>
                    </a:cubicBezTo>
                    <a:cubicBezTo>
                      <a:pt x="78586" y="23223"/>
                      <a:pt x="78972" y="27402"/>
                      <a:pt x="81381" y="27451"/>
                    </a:cubicBezTo>
                    <a:cubicBezTo>
                      <a:pt x="83018" y="26808"/>
                      <a:pt x="82950" y="25662"/>
                      <a:pt x="82288" y="24749"/>
                    </a:cubicBezTo>
                    <a:close/>
                    <a:moveTo>
                      <a:pt x="73792" y="20661"/>
                    </a:moveTo>
                    <a:cubicBezTo>
                      <a:pt x="73431" y="20165"/>
                      <a:pt x="72787" y="19797"/>
                      <a:pt x="71794" y="19607"/>
                    </a:cubicBezTo>
                    <a:cubicBezTo>
                      <a:pt x="66020" y="18510"/>
                      <a:pt x="63831" y="27862"/>
                      <a:pt x="67687" y="29382"/>
                    </a:cubicBezTo>
                    <a:cubicBezTo>
                      <a:pt x="68202" y="29186"/>
                      <a:pt x="68766" y="28879"/>
                      <a:pt x="69330" y="28499"/>
                    </a:cubicBezTo>
                    <a:cubicBezTo>
                      <a:pt x="70813" y="31459"/>
                      <a:pt x="75674" y="29271"/>
                      <a:pt x="74834" y="26808"/>
                    </a:cubicBezTo>
                    <a:cubicBezTo>
                      <a:pt x="74663" y="25723"/>
                      <a:pt x="73939" y="25073"/>
                      <a:pt x="73051" y="24798"/>
                    </a:cubicBezTo>
                    <a:cubicBezTo>
                      <a:pt x="74086" y="23259"/>
                      <a:pt x="74552" y="21697"/>
                      <a:pt x="73798" y="20661"/>
                    </a:cubicBezTo>
                    <a:close/>
                    <a:moveTo>
                      <a:pt x="76857" y="29161"/>
                    </a:moveTo>
                    <a:cubicBezTo>
                      <a:pt x="75061" y="26655"/>
                      <a:pt x="70666" y="32519"/>
                      <a:pt x="72536" y="33739"/>
                    </a:cubicBezTo>
                    <a:cubicBezTo>
                      <a:pt x="75944" y="34799"/>
                      <a:pt x="78678" y="32109"/>
                      <a:pt x="76943" y="29290"/>
                    </a:cubicBezTo>
                    <a:cubicBezTo>
                      <a:pt x="76919" y="29247"/>
                      <a:pt x="76888" y="29204"/>
                      <a:pt x="76857" y="29167"/>
                    </a:cubicBezTo>
                    <a:close/>
                    <a:moveTo>
                      <a:pt x="56469" y="7565"/>
                    </a:moveTo>
                    <a:cubicBezTo>
                      <a:pt x="55954" y="6854"/>
                      <a:pt x="55084" y="6290"/>
                      <a:pt x="54379" y="6217"/>
                    </a:cubicBezTo>
                    <a:cubicBezTo>
                      <a:pt x="52773" y="6045"/>
                      <a:pt x="53159" y="10224"/>
                      <a:pt x="55568" y="10267"/>
                    </a:cubicBezTo>
                    <a:cubicBezTo>
                      <a:pt x="57205" y="9624"/>
                      <a:pt x="57131" y="8478"/>
                      <a:pt x="56469" y="7565"/>
                    </a:cubicBezTo>
                    <a:close/>
                    <a:moveTo>
                      <a:pt x="85274" y="49593"/>
                    </a:moveTo>
                    <a:cubicBezTo>
                      <a:pt x="83766" y="47558"/>
                      <a:pt x="80376" y="47552"/>
                      <a:pt x="78948" y="50010"/>
                    </a:cubicBezTo>
                    <a:cubicBezTo>
                      <a:pt x="77317" y="52810"/>
                      <a:pt x="85758" y="52620"/>
                      <a:pt x="85795" y="50592"/>
                    </a:cubicBezTo>
                    <a:cubicBezTo>
                      <a:pt x="85666" y="50218"/>
                      <a:pt x="85488" y="49887"/>
                      <a:pt x="85274" y="49593"/>
                    </a:cubicBezTo>
                    <a:close/>
                    <a:moveTo>
                      <a:pt x="59179" y="22941"/>
                    </a:moveTo>
                    <a:cubicBezTo>
                      <a:pt x="58799" y="22432"/>
                      <a:pt x="58339" y="22113"/>
                      <a:pt x="57824" y="22144"/>
                    </a:cubicBezTo>
                    <a:cubicBezTo>
                      <a:pt x="54508" y="23290"/>
                      <a:pt x="54599" y="26906"/>
                      <a:pt x="58057" y="28052"/>
                    </a:cubicBezTo>
                    <a:cubicBezTo>
                      <a:pt x="60754" y="28947"/>
                      <a:pt x="60527" y="24749"/>
                      <a:pt x="59179" y="22941"/>
                    </a:cubicBezTo>
                    <a:close/>
                    <a:moveTo>
                      <a:pt x="67423" y="37367"/>
                    </a:moveTo>
                    <a:cubicBezTo>
                      <a:pt x="65014" y="34119"/>
                      <a:pt x="56432" y="34848"/>
                      <a:pt x="55893" y="37974"/>
                    </a:cubicBezTo>
                    <a:cubicBezTo>
                      <a:pt x="58541" y="40750"/>
                      <a:pt x="68435" y="44071"/>
                      <a:pt x="68030" y="39009"/>
                    </a:cubicBezTo>
                    <a:cubicBezTo>
                      <a:pt x="67981" y="38378"/>
                      <a:pt x="67767" y="37833"/>
                      <a:pt x="67423" y="37367"/>
                    </a:cubicBezTo>
                    <a:close/>
                    <a:moveTo>
                      <a:pt x="74565" y="47926"/>
                    </a:moveTo>
                    <a:cubicBezTo>
                      <a:pt x="71745" y="46529"/>
                      <a:pt x="70629" y="49820"/>
                      <a:pt x="71426" y="51039"/>
                    </a:cubicBezTo>
                    <a:cubicBezTo>
                      <a:pt x="72223" y="52259"/>
                      <a:pt x="75956" y="49636"/>
                      <a:pt x="74565" y="47926"/>
                    </a:cubicBezTo>
                    <a:close/>
                    <a:moveTo>
                      <a:pt x="41898" y="3502"/>
                    </a:moveTo>
                    <a:cubicBezTo>
                      <a:pt x="40378" y="1363"/>
                      <a:pt x="35995" y="-1444"/>
                      <a:pt x="35131" y="1375"/>
                    </a:cubicBezTo>
                    <a:cubicBezTo>
                      <a:pt x="34169" y="4482"/>
                      <a:pt x="41046" y="6168"/>
                      <a:pt x="42272" y="4139"/>
                    </a:cubicBezTo>
                    <a:cubicBezTo>
                      <a:pt x="42186" y="3937"/>
                      <a:pt x="42058" y="3722"/>
                      <a:pt x="41898" y="3502"/>
                    </a:cubicBezTo>
                    <a:close/>
                    <a:moveTo>
                      <a:pt x="55390" y="30264"/>
                    </a:moveTo>
                    <a:cubicBezTo>
                      <a:pt x="53833" y="28162"/>
                      <a:pt x="49113" y="29290"/>
                      <a:pt x="50131" y="32538"/>
                    </a:cubicBezTo>
                    <a:cubicBezTo>
                      <a:pt x="51283" y="36252"/>
                      <a:pt x="56733" y="33960"/>
                      <a:pt x="55844" y="31367"/>
                    </a:cubicBezTo>
                    <a:cubicBezTo>
                      <a:pt x="55776" y="30932"/>
                      <a:pt x="55617" y="30564"/>
                      <a:pt x="55396" y="30264"/>
                    </a:cubicBezTo>
                    <a:close/>
                    <a:moveTo>
                      <a:pt x="49358" y="22812"/>
                    </a:moveTo>
                    <a:cubicBezTo>
                      <a:pt x="48844" y="22101"/>
                      <a:pt x="47973" y="21537"/>
                      <a:pt x="47268" y="21458"/>
                    </a:cubicBezTo>
                    <a:cubicBezTo>
                      <a:pt x="45662" y="21286"/>
                      <a:pt x="46054" y="25466"/>
                      <a:pt x="48457" y="25515"/>
                    </a:cubicBezTo>
                    <a:cubicBezTo>
                      <a:pt x="50094" y="24871"/>
                      <a:pt x="50020" y="23725"/>
                      <a:pt x="49358" y="22812"/>
                    </a:cubicBezTo>
                    <a:close/>
                    <a:moveTo>
                      <a:pt x="64910" y="44972"/>
                    </a:moveTo>
                    <a:cubicBezTo>
                      <a:pt x="64579" y="44476"/>
                      <a:pt x="64009" y="44047"/>
                      <a:pt x="63163" y="43759"/>
                    </a:cubicBezTo>
                    <a:cubicBezTo>
                      <a:pt x="58995" y="42349"/>
                      <a:pt x="58106" y="47534"/>
                      <a:pt x="61067" y="48459"/>
                    </a:cubicBezTo>
                    <a:cubicBezTo>
                      <a:pt x="63942" y="49814"/>
                      <a:pt x="66216" y="46921"/>
                      <a:pt x="64910" y="44972"/>
                    </a:cubicBezTo>
                    <a:close/>
                    <a:moveTo>
                      <a:pt x="68177" y="52700"/>
                    </a:moveTo>
                    <a:cubicBezTo>
                      <a:pt x="67135" y="51364"/>
                      <a:pt x="64953" y="50855"/>
                      <a:pt x="62967" y="51989"/>
                    </a:cubicBezTo>
                    <a:cubicBezTo>
                      <a:pt x="59939" y="53724"/>
                      <a:pt x="67515" y="57088"/>
                      <a:pt x="68698" y="55354"/>
                    </a:cubicBezTo>
                    <a:cubicBezTo>
                      <a:pt x="68962" y="54318"/>
                      <a:pt x="68729" y="53393"/>
                      <a:pt x="68177" y="52694"/>
                    </a:cubicBezTo>
                    <a:close/>
                    <a:moveTo>
                      <a:pt x="40298" y="14288"/>
                    </a:moveTo>
                    <a:cubicBezTo>
                      <a:pt x="38741" y="12186"/>
                      <a:pt x="34021" y="13313"/>
                      <a:pt x="35033" y="16561"/>
                    </a:cubicBezTo>
                    <a:cubicBezTo>
                      <a:pt x="36191" y="20275"/>
                      <a:pt x="41635" y="17983"/>
                      <a:pt x="40746" y="15391"/>
                    </a:cubicBezTo>
                    <a:cubicBezTo>
                      <a:pt x="40678" y="14956"/>
                      <a:pt x="40513" y="14594"/>
                      <a:pt x="40292" y="14288"/>
                    </a:cubicBezTo>
                    <a:close/>
                    <a:moveTo>
                      <a:pt x="54520" y="39132"/>
                    </a:moveTo>
                    <a:cubicBezTo>
                      <a:pt x="54317" y="38868"/>
                      <a:pt x="53999" y="38636"/>
                      <a:pt x="53533" y="38476"/>
                    </a:cubicBezTo>
                    <a:cubicBezTo>
                      <a:pt x="51614" y="37833"/>
                      <a:pt x="50866" y="39524"/>
                      <a:pt x="51443" y="40578"/>
                    </a:cubicBezTo>
                    <a:cubicBezTo>
                      <a:pt x="50928" y="40903"/>
                      <a:pt x="50615" y="41473"/>
                      <a:pt x="50854" y="42251"/>
                    </a:cubicBezTo>
                    <a:cubicBezTo>
                      <a:pt x="51541" y="44451"/>
                      <a:pt x="54771" y="43097"/>
                      <a:pt x="54244" y="41559"/>
                    </a:cubicBezTo>
                    <a:cubicBezTo>
                      <a:pt x="54219" y="41418"/>
                      <a:pt x="54183" y="41283"/>
                      <a:pt x="54128" y="41167"/>
                    </a:cubicBezTo>
                    <a:cubicBezTo>
                      <a:pt x="54771" y="40701"/>
                      <a:pt x="55023" y="39806"/>
                      <a:pt x="54514" y="39132"/>
                    </a:cubicBezTo>
                    <a:close/>
                    <a:moveTo>
                      <a:pt x="69722" y="64987"/>
                    </a:moveTo>
                    <a:cubicBezTo>
                      <a:pt x="69207" y="64277"/>
                      <a:pt x="68337" y="63713"/>
                      <a:pt x="67632" y="63633"/>
                    </a:cubicBezTo>
                    <a:cubicBezTo>
                      <a:pt x="66026" y="63461"/>
                      <a:pt x="66412" y="67641"/>
                      <a:pt x="68821" y="67690"/>
                    </a:cubicBezTo>
                    <a:cubicBezTo>
                      <a:pt x="70458" y="67047"/>
                      <a:pt x="70384" y="65901"/>
                      <a:pt x="69728" y="64981"/>
                    </a:cubicBezTo>
                    <a:close/>
                    <a:moveTo>
                      <a:pt x="55133" y="44954"/>
                    </a:moveTo>
                    <a:cubicBezTo>
                      <a:pt x="55023" y="44813"/>
                      <a:pt x="54906" y="44678"/>
                      <a:pt x="54765" y="44555"/>
                    </a:cubicBezTo>
                    <a:cubicBezTo>
                      <a:pt x="50646" y="44752"/>
                      <a:pt x="41935" y="49703"/>
                      <a:pt x="46955" y="52437"/>
                    </a:cubicBezTo>
                    <a:cubicBezTo>
                      <a:pt x="51743" y="55041"/>
                      <a:pt x="57254" y="47846"/>
                      <a:pt x="55133" y="44954"/>
                    </a:cubicBezTo>
                    <a:close/>
                    <a:moveTo>
                      <a:pt x="33978" y="23002"/>
                    </a:moveTo>
                    <a:cubicBezTo>
                      <a:pt x="32182" y="20496"/>
                      <a:pt x="27787" y="26360"/>
                      <a:pt x="29657" y="27580"/>
                    </a:cubicBezTo>
                    <a:cubicBezTo>
                      <a:pt x="33065" y="28640"/>
                      <a:pt x="35799" y="25950"/>
                      <a:pt x="34058" y="23131"/>
                    </a:cubicBezTo>
                    <a:cubicBezTo>
                      <a:pt x="34034" y="23088"/>
                      <a:pt x="34003" y="23045"/>
                      <a:pt x="33972" y="23008"/>
                    </a:cubicBezTo>
                    <a:close/>
                    <a:moveTo>
                      <a:pt x="58467" y="60888"/>
                    </a:moveTo>
                    <a:cubicBezTo>
                      <a:pt x="58124" y="60440"/>
                      <a:pt x="57585" y="60048"/>
                      <a:pt x="56806" y="59784"/>
                    </a:cubicBezTo>
                    <a:cubicBezTo>
                      <a:pt x="53680" y="58730"/>
                      <a:pt x="52393" y="61378"/>
                      <a:pt x="53196" y="63161"/>
                    </a:cubicBezTo>
                    <a:cubicBezTo>
                      <a:pt x="51510" y="62174"/>
                      <a:pt x="49089" y="62561"/>
                      <a:pt x="47942" y="64534"/>
                    </a:cubicBezTo>
                    <a:cubicBezTo>
                      <a:pt x="46306" y="67335"/>
                      <a:pt x="54753" y="67145"/>
                      <a:pt x="54796" y="65116"/>
                    </a:cubicBezTo>
                    <a:cubicBezTo>
                      <a:pt x="54704" y="64853"/>
                      <a:pt x="54593" y="64614"/>
                      <a:pt x="54452" y="64387"/>
                    </a:cubicBezTo>
                    <a:cubicBezTo>
                      <a:pt x="54532" y="64417"/>
                      <a:pt x="54618" y="64454"/>
                      <a:pt x="54704" y="64479"/>
                    </a:cubicBezTo>
                    <a:cubicBezTo>
                      <a:pt x="57634" y="65864"/>
                      <a:pt x="59945" y="62824"/>
                      <a:pt x="58474" y="60881"/>
                    </a:cubicBezTo>
                    <a:close/>
                    <a:moveTo>
                      <a:pt x="61306" y="69486"/>
                    </a:moveTo>
                    <a:cubicBezTo>
                      <a:pt x="59749" y="67384"/>
                      <a:pt x="55029" y="68511"/>
                      <a:pt x="56040" y="71759"/>
                    </a:cubicBezTo>
                    <a:cubicBezTo>
                      <a:pt x="57199" y="75473"/>
                      <a:pt x="62642" y="73181"/>
                      <a:pt x="61747" y="70589"/>
                    </a:cubicBezTo>
                    <a:cubicBezTo>
                      <a:pt x="61680" y="70154"/>
                      <a:pt x="61526" y="69786"/>
                      <a:pt x="61300" y="69486"/>
                    </a:cubicBezTo>
                    <a:close/>
                    <a:moveTo>
                      <a:pt x="33795" y="37453"/>
                    </a:moveTo>
                    <a:cubicBezTo>
                      <a:pt x="30215" y="35614"/>
                      <a:pt x="19671" y="35406"/>
                      <a:pt x="22074" y="40070"/>
                    </a:cubicBezTo>
                    <a:cubicBezTo>
                      <a:pt x="24483" y="44733"/>
                      <a:pt x="34653" y="41007"/>
                      <a:pt x="33795" y="37453"/>
                    </a:cubicBezTo>
                    <a:close/>
                    <a:moveTo>
                      <a:pt x="24324" y="25588"/>
                    </a:moveTo>
                    <a:cubicBezTo>
                      <a:pt x="23981" y="25141"/>
                      <a:pt x="23441" y="24749"/>
                      <a:pt x="22663" y="24485"/>
                    </a:cubicBezTo>
                    <a:cubicBezTo>
                      <a:pt x="18494" y="23082"/>
                      <a:pt x="17599" y="28266"/>
                      <a:pt x="20560" y="29192"/>
                    </a:cubicBezTo>
                    <a:cubicBezTo>
                      <a:pt x="23490" y="30577"/>
                      <a:pt x="25801" y="27531"/>
                      <a:pt x="24324" y="25588"/>
                    </a:cubicBezTo>
                    <a:close/>
                    <a:moveTo>
                      <a:pt x="41672" y="53178"/>
                    </a:moveTo>
                    <a:cubicBezTo>
                      <a:pt x="41672" y="53178"/>
                      <a:pt x="41635" y="53129"/>
                      <a:pt x="41610" y="53098"/>
                    </a:cubicBezTo>
                    <a:cubicBezTo>
                      <a:pt x="38791" y="51701"/>
                      <a:pt x="37681" y="54986"/>
                      <a:pt x="38472" y="56212"/>
                    </a:cubicBezTo>
                    <a:cubicBezTo>
                      <a:pt x="39256" y="57413"/>
                      <a:pt x="42879" y="54894"/>
                      <a:pt x="41665" y="53178"/>
                    </a:cubicBezTo>
                    <a:close/>
                    <a:moveTo>
                      <a:pt x="13358" y="16806"/>
                    </a:moveTo>
                    <a:cubicBezTo>
                      <a:pt x="10556" y="12798"/>
                      <a:pt x="1049" y="16433"/>
                      <a:pt x="1901" y="19877"/>
                    </a:cubicBezTo>
                    <a:cubicBezTo>
                      <a:pt x="5487" y="21703"/>
                      <a:pt x="16036" y="21874"/>
                      <a:pt x="13603" y="17223"/>
                    </a:cubicBezTo>
                    <a:cubicBezTo>
                      <a:pt x="13529" y="17076"/>
                      <a:pt x="13443" y="16941"/>
                      <a:pt x="13358" y="16812"/>
                    </a:cubicBezTo>
                    <a:close/>
                    <a:moveTo>
                      <a:pt x="35732" y="48992"/>
                    </a:moveTo>
                    <a:cubicBezTo>
                      <a:pt x="35217" y="48282"/>
                      <a:pt x="34346" y="47718"/>
                      <a:pt x="33641" y="47644"/>
                    </a:cubicBezTo>
                    <a:cubicBezTo>
                      <a:pt x="32035" y="47473"/>
                      <a:pt x="32428" y="51646"/>
                      <a:pt x="34830" y="51695"/>
                    </a:cubicBezTo>
                    <a:cubicBezTo>
                      <a:pt x="36467" y="51052"/>
                      <a:pt x="36394" y="49906"/>
                      <a:pt x="35732" y="48992"/>
                    </a:cubicBezTo>
                    <a:close/>
                    <a:moveTo>
                      <a:pt x="30319" y="53399"/>
                    </a:moveTo>
                    <a:cubicBezTo>
                      <a:pt x="28523" y="50892"/>
                      <a:pt x="24128" y="56757"/>
                      <a:pt x="25997" y="57977"/>
                    </a:cubicBezTo>
                    <a:cubicBezTo>
                      <a:pt x="29406" y="59037"/>
                      <a:pt x="32146" y="56346"/>
                      <a:pt x="30405" y="53527"/>
                    </a:cubicBezTo>
                    <a:cubicBezTo>
                      <a:pt x="30380" y="53485"/>
                      <a:pt x="30343" y="53435"/>
                      <a:pt x="30319" y="53399"/>
                    </a:cubicBezTo>
                    <a:close/>
                    <a:moveTo>
                      <a:pt x="3445" y="27531"/>
                    </a:moveTo>
                    <a:cubicBezTo>
                      <a:pt x="3445" y="27531"/>
                      <a:pt x="3409" y="27482"/>
                      <a:pt x="3384" y="27451"/>
                    </a:cubicBezTo>
                    <a:cubicBezTo>
                      <a:pt x="564" y="26054"/>
                      <a:pt x="-545" y="29339"/>
                      <a:pt x="252" y="30564"/>
                    </a:cubicBezTo>
                    <a:cubicBezTo>
                      <a:pt x="1036" y="31766"/>
                      <a:pt x="4659" y="29241"/>
                      <a:pt x="3445" y="27531"/>
                    </a:cubicBezTo>
                    <a:close/>
                    <a:moveTo>
                      <a:pt x="22975" y="56775"/>
                    </a:moveTo>
                    <a:cubicBezTo>
                      <a:pt x="22975" y="56775"/>
                      <a:pt x="22938" y="56720"/>
                      <a:pt x="22914" y="56696"/>
                    </a:cubicBezTo>
                    <a:cubicBezTo>
                      <a:pt x="20094" y="55298"/>
                      <a:pt x="18979" y="58589"/>
                      <a:pt x="19776" y="59809"/>
                    </a:cubicBezTo>
                    <a:cubicBezTo>
                      <a:pt x="20560" y="61010"/>
                      <a:pt x="24189" y="58485"/>
                      <a:pt x="22975" y="56775"/>
                    </a:cubicBezTo>
                    <a:close/>
                  </a:path>
                </a:pathLst>
              </a:custGeom>
              <a:solidFill>
                <a:srgbClr val="DEBC9A"/>
              </a:solidFill>
              <a:ln w="612" cap="flat">
                <a:noFill/>
                <a:prstDash val="solid"/>
                <a:miter/>
              </a:ln>
            </p:spPr>
            <p:txBody>
              <a:bodyPr/>
              <a:lstStyle/>
              <a:p>
                <a:endParaRPr lang="en-US"/>
              </a:p>
            </p:txBody>
          </p:sp>
          <p:sp>
            <p:nvSpPr>
              <p:cNvPr id="1038" name="Freeform 918">
                <a:extLst>
                  <a:ext uri="{FF2B5EF4-FFF2-40B4-BE49-F238E27FC236}">
                    <a16:creationId xmlns:a16="http://schemas.microsoft.com/office/drawing/2014/main" id="{031A70F2-F022-DD2C-BE2F-5FE0E093EDEB}"/>
                  </a:ext>
                </a:extLst>
              </p:cNvPr>
              <p:cNvSpPr/>
              <p:nvPr/>
            </p:nvSpPr>
            <p:spPr>
              <a:xfrm>
                <a:off x="5582334" y="1763658"/>
                <a:ext cx="99513" cy="53926"/>
              </a:xfrm>
              <a:custGeom>
                <a:avLst/>
                <a:gdLst>
                  <a:gd name="csX0" fmla="*/ 31468 w 31468"/>
                  <a:gd name="csY0" fmla="*/ 14859 h 17052"/>
                  <a:gd name="csX1" fmla="*/ 573 w 31468"/>
                  <a:gd name="csY1" fmla="*/ 463 h 17052"/>
                  <a:gd name="csX2" fmla="*/ 9928 w 31468"/>
                  <a:gd name="csY2" fmla="*/ 12720 h 17052"/>
                  <a:gd name="csX3" fmla="*/ 31468 w 31468"/>
                  <a:gd name="csY3" fmla="*/ 14859 h 17052"/>
                </a:gdLst>
                <a:ahLst/>
                <a:cxnLst>
                  <a:cxn ang="0">
                    <a:pos x="csX0" y="csY0"/>
                  </a:cxn>
                  <a:cxn ang="0">
                    <a:pos x="csX1" y="csY1"/>
                  </a:cxn>
                  <a:cxn ang="0">
                    <a:pos x="csX2" y="csY2"/>
                  </a:cxn>
                  <a:cxn ang="0">
                    <a:pos x="csX3" y="csY3"/>
                  </a:cxn>
                </a:cxnLst>
                <a:rect l="l" t="t" r="r" b="b"/>
                <a:pathLst>
                  <a:path w="31468" h="17052">
                    <a:moveTo>
                      <a:pt x="31468" y="14859"/>
                    </a:moveTo>
                    <a:cubicBezTo>
                      <a:pt x="29519" y="11562"/>
                      <a:pt x="3160" y="-2736"/>
                      <a:pt x="573" y="463"/>
                    </a:cubicBezTo>
                    <a:cubicBezTo>
                      <a:pt x="-2007" y="3668"/>
                      <a:pt x="4656" y="11022"/>
                      <a:pt x="9928" y="12720"/>
                    </a:cubicBezTo>
                    <a:cubicBezTo>
                      <a:pt x="15193" y="14418"/>
                      <a:pt x="29592" y="20154"/>
                      <a:pt x="31468" y="14859"/>
                    </a:cubicBezTo>
                    <a:close/>
                  </a:path>
                </a:pathLst>
              </a:custGeom>
              <a:solidFill>
                <a:srgbClr val="DEBC9A"/>
              </a:solidFill>
              <a:ln w="612" cap="flat">
                <a:noFill/>
                <a:prstDash val="solid"/>
                <a:miter/>
              </a:ln>
            </p:spPr>
            <p:txBody>
              <a:bodyPr/>
              <a:lstStyle/>
              <a:p>
                <a:endParaRPr lang="en-US"/>
              </a:p>
            </p:txBody>
          </p:sp>
          <p:sp>
            <p:nvSpPr>
              <p:cNvPr id="1039" name="Freeform 919">
                <a:extLst>
                  <a:ext uri="{FF2B5EF4-FFF2-40B4-BE49-F238E27FC236}">
                    <a16:creationId xmlns:a16="http://schemas.microsoft.com/office/drawing/2014/main" id="{9E33E740-82D1-867A-ECA6-B8C262AD3AA6}"/>
                  </a:ext>
                </a:extLst>
              </p:cNvPr>
              <p:cNvSpPr/>
              <p:nvPr/>
            </p:nvSpPr>
            <p:spPr>
              <a:xfrm>
                <a:off x="5701743" y="1816985"/>
                <a:ext cx="86380" cy="64391"/>
              </a:xfrm>
              <a:custGeom>
                <a:avLst/>
                <a:gdLst>
                  <a:gd name="csX0" fmla="*/ 589 w 27315"/>
                  <a:gd name="csY0" fmla="*/ 360 h 20362"/>
                  <a:gd name="csX1" fmla="*/ 26739 w 27315"/>
                  <a:gd name="csY1" fmla="*/ 13334 h 20362"/>
                  <a:gd name="csX2" fmla="*/ 11659 w 27315"/>
                  <a:gd name="csY2" fmla="*/ 18678 h 20362"/>
                  <a:gd name="csX3" fmla="*/ 589 w 27315"/>
                  <a:gd name="csY3" fmla="*/ 360 h 20362"/>
                </a:gdLst>
                <a:ahLst/>
                <a:cxnLst>
                  <a:cxn ang="0">
                    <a:pos x="csX0" y="csY0"/>
                  </a:cxn>
                  <a:cxn ang="0">
                    <a:pos x="csX1" y="csY1"/>
                  </a:cxn>
                  <a:cxn ang="0">
                    <a:pos x="csX2" y="csY2"/>
                  </a:cxn>
                  <a:cxn ang="0">
                    <a:pos x="csX3" y="csY3"/>
                  </a:cxn>
                </a:cxnLst>
                <a:rect l="l" t="t" r="r" b="b"/>
                <a:pathLst>
                  <a:path w="27315" h="20362">
                    <a:moveTo>
                      <a:pt x="589" y="360"/>
                    </a:moveTo>
                    <a:cubicBezTo>
                      <a:pt x="3451" y="-1932"/>
                      <a:pt x="23306" y="7230"/>
                      <a:pt x="26739" y="13334"/>
                    </a:cubicBezTo>
                    <a:cubicBezTo>
                      <a:pt x="30172" y="19444"/>
                      <a:pt x="17385" y="22496"/>
                      <a:pt x="11659" y="18678"/>
                    </a:cubicBezTo>
                    <a:cubicBezTo>
                      <a:pt x="5934" y="14860"/>
                      <a:pt x="-2274" y="7610"/>
                      <a:pt x="589" y="360"/>
                    </a:cubicBezTo>
                    <a:close/>
                  </a:path>
                </a:pathLst>
              </a:custGeom>
              <a:solidFill>
                <a:srgbClr val="DEBC9A"/>
              </a:solidFill>
              <a:ln w="612" cap="flat">
                <a:noFill/>
                <a:prstDash val="solid"/>
                <a:miter/>
              </a:ln>
            </p:spPr>
            <p:txBody>
              <a:bodyPr/>
              <a:lstStyle/>
              <a:p>
                <a:endParaRPr lang="en-US"/>
              </a:p>
            </p:txBody>
          </p:sp>
          <p:sp>
            <p:nvSpPr>
              <p:cNvPr id="1040" name="Freeform 920">
                <a:extLst>
                  <a:ext uri="{FF2B5EF4-FFF2-40B4-BE49-F238E27FC236}">
                    <a16:creationId xmlns:a16="http://schemas.microsoft.com/office/drawing/2014/main" id="{00E8912D-8441-3B7F-CC09-9DC2DE833CEE}"/>
                  </a:ext>
                </a:extLst>
              </p:cNvPr>
              <p:cNvSpPr/>
              <p:nvPr/>
            </p:nvSpPr>
            <p:spPr>
              <a:xfrm>
                <a:off x="5491929" y="2037932"/>
                <a:ext cx="128864" cy="47517"/>
              </a:xfrm>
              <a:custGeom>
                <a:avLst/>
                <a:gdLst>
                  <a:gd name="csX0" fmla="*/ 40240 w 40749"/>
                  <a:gd name="csY0" fmla="*/ 12925 h 15026"/>
                  <a:gd name="csX1" fmla="*/ 21881 w 40749"/>
                  <a:gd name="csY1" fmla="*/ 240 h 15026"/>
                  <a:gd name="csX2" fmla="*/ 15 w 40749"/>
                  <a:gd name="csY2" fmla="*/ 7796 h 15026"/>
                  <a:gd name="csX3" fmla="*/ 40240 w 40749"/>
                  <a:gd name="csY3" fmla="*/ 12925 h 15026"/>
                </a:gdLst>
                <a:ahLst/>
                <a:cxnLst>
                  <a:cxn ang="0">
                    <a:pos x="csX0" y="csY0"/>
                  </a:cxn>
                  <a:cxn ang="0">
                    <a:pos x="csX1" y="csY1"/>
                  </a:cxn>
                  <a:cxn ang="0">
                    <a:pos x="csX2" y="csY2"/>
                  </a:cxn>
                  <a:cxn ang="0">
                    <a:pos x="csX3" y="csY3"/>
                  </a:cxn>
                </a:cxnLst>
                <a:rect l="l" t="t" r="r" b="b"/>
                <a:pathLst>
                  <a:path w="40749" h="15026">
                    <a:moveTo>
                      <a:pt x="40240" y="12925"/>
                    </a:moveTo>
                    <a:cubicBezTo>
                      <a:pt x="43483" y="9959"/>
                      <a:pt x="30518" y="1588"/>
                      <a:pt x="21881" y="240"/>
                    </a:cubicBezTo>
                    <a:cubicBezTo>
                      <a:pt x="13244" y="-1109"/>
                      <a:pt x="-524" y="3481"/>
                      <a:pt x="15" y="7796"/>
                    </a:cubicBezTo>
                    <a:cubicBezTo>
                      <a:pt x="555" y="12116"/>
                      <a:pt x="36464" y="18324"/>
                      <a:pt x="40240" y="12925"/>
                    </a:cubicBezTo>
                    <a:close/>
                  </a:path>
                </a:pathLst>
              </a:custGeom>
              <a:solidFill>
                <a:srgbClr val="DEBC9A"/>
              </a:solidFill>
              <a:ln w="612" cap="flat">
                <a:noFill/>
                <a:prstDash val="solid"/>
                <a:miter/>
              </a:ln>
            </p:spPr>
            <p:txBody>
              <a:bodyPr/>
              <a:lstStyle/>
              <a:p>
                <a:endParaRPr lang="en-US"/>
              </a:p>
            </p:txBody>
          </p:sp>
        </p:grpSp>
        <p:grpSp>
          <p:nvGrpSpPr>
            <p:cNvPr id="1029" name="Group 1028">
              <a:extLst>
                <a:ext uri="{FF2B5EF4-FFF2-40B4-BE49-F238E27FC236}">
                  <a16:creationId xmlns:a16="http://schemas.microsoft.com/office/drawing/2014/main" id="{BE818F99-1F9C-554D-88F6-0E6A5CB7F619}"/>
                </a:ext>
              </a:extLst>
            </p:cNvPr>
            <p:cNvGrpSpPr/>
            <p:nvPr/>
          </p:nvGrpSpPr>
          <p:grpSpPr>
            <a:xfrm>
              <a:off x="9535251" y="2225294"/>
              <a:ext cx="175030" cy="181887"/>
              <a:chOff x="7168784" y="2061731"/>
              <a:chExt cx="983762" cy="1022303"/>
            </a:xfrm>
          </p:grpSpPr>
          <p:sp>
            <p:nvSpPr>
              <p:cNvPr id="1030" name="Freeform 922">
                <a:extLst>
                  <a:ext uri="{FF2B5EF4-FFF2-40B4-BE49-F238E27FC236}">
                    <a16:creationId xmlns:a16="http://schemas.microsoft.com/office/drawing/2014/main" id="{A2EE9940-494D-657C-CEF2-998109A4F556}"/>
                  </a:ext>
                </a:extLst>
              </p:cNvPr>
              <p:cNvSpPr/>
              <p:nvPr/>
            </p:nvSpPr>
            <p:spPr>
              <a:xfrm>
                <a:off x="7181690" y="2065598"/>
                <a:ext cx="960820" cy="1010204"/>
              </a:xfrm>
              <a:custGeom>
                <a:avLst/>
                <a:gdLst>
                  <a:gd name="csX0" fmla="*/ 56910 w 303830"/>
                  <a:gd name="csY0" fmla="*/ 2141 h 319446"/>
                  <a:gd name="csX1" fmla="*/ 6792 w 303830"/>
                  <a:gd name="csY1" fmla="*/ 58878 h 319446"/>
                  <a:gd name="csX2" fmla="*/ 5271 w 303830"/>
                  <a:gd name="csY2" fmla="*/ 157213 h 319446"/>
                  <a:gd name="csX3" fmla="*/ 59546 w 303830"/>
                  <a:gd name="csY3" fmla="*/ 255040 h 319446"/>
                  <a:gd name="csX4" fmla="*/ 185656 w 303830"/>
                  <a:gd name="csY4" fmla="*/ 319026 h 319446"/>
                  <a:gd name="csX5" fmla="*/ 287529 w 303830"/>
                  <a:gd name="csY5" fmla="*/ 293943 h 319446"/>
                  <a:gd name="csX6" fmla="*/ 296252 w 303830"/>
                  <a:gd name="csY6" fmla="*/ 219539 h 319446"/>
                  <a:gd name="csX7" fmla="*/ 236008 w 303830"/>
                  <a:gd name="csY7" fmla="*/ 157569 h 319446"/>
                  <a:gd name="csX8" fmla="*/ 160426 w 303830"/>
                  <a:gd name="csY8" fmla="*/ 101218 h 319446"/>
                  <a:gd name="csX9" fmla="*/ 124124 w 303830"/>
                  <a:gd name="csY9" fmla="*/ 37275 h 319446"/>
                  <a:gd name="csX10" fmla="*/ 56910 w 303830"/>
                  <a:gd name="csY10" fmla="*/ 2141 h 3194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3830" h="319446">
                    <a:moveTo>
                      <a:pt x="56910" y="2141"/>
                    </a:moveTo>
                    <a:cubicBezTo>
                      <a:pt x="37588" y="7332"/>
                      <a:pt x="17096" y="26502"/>
                      <a:pt x="6792" y="58878"/>
                    </a:cubicBezTo>
                    <a:cubicBezTo>
                      <a:pt x="-3513" y="91254"/>
                      <a:pt x="-472" y="134097"/>
                      <a:pt x="5271" y="157213"/>
                    </a:cubicBezTo>
                    <a:cubicBezTo>
                      <a:pt x="11009" y="180329"/>
                      <a:pt x="17274" y="215071"/>
                      <a:pt x="59546" y="255040"/>
                    </a:cubicBezTo>
                    <a:cubicBezTo>
                      <a:pt x="101818" y="295009"/>
                      <a:pt x="148478" y="316538"/>
                      <a:pt x="185656" y="319026"/>
                    </a:cubicBezTo>
                    <a:cubicBezTo>
                      <a:pt x="222834" y="321514"/>
                      <a:pt x="269967" y="312941"/>
                      <a:pt x="287529" y="293943"/>
                    </a:cubicBezTo>
                    <a:cubicBezTo>
                      <a:pt x="305092" y="274945"/>
                      <a:pt x="309193" y="241233"/>
                      <a:pt x="296252" y="219539"/>
                    </a:cubicBezTo>
                    <a:cubicBezTo>
                      <a:pt x="283318" y="197838"/>
                      <a:pt x="254275" y="170089"/>
                      <a:pt x="236008" y="157569"/>
                    </a:cubicBezTo>
                    <a:cubicBezTo>
                      <a:pt x="217740" y="145042"/>
                      <a:pt x="183609" y="124249"/>
                      <a:pt x="160426" y="101218"/>
                    </a:cubicBezTo>
                    <a:cubicBezTo>
                      <a:pt x="137242" y="78188"/>
                      <a:pt x="131443" y="48000"/>
                      <a:pt x="124124" y="37275"/>
                    </a:cubicBezTo>
                    <a:cubicBezTo>
                      <a:pt x="116805" y="26551"/>
                      <a:pt x="91158" y="-9018"/>
                      <a:pt x="56910" y="2141"/>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1031" name="Freeform 923">
                <a:extLst>
                  <a:ext uri="{FF2B5EF4-FFF2-40B4-BE49-F238E27FC236}">
                    <a16:creationId xmlns:a16="http://schemas.microsoft.com/office/drawing/2014/main" id="{A199C729-DFD8-7023-6251-83593C9A7190}"/>
                  </a:ext>
                </a:extLst>
              </p:cNvPr>
              <p:cNvSpPr/>
              <p:nvPr/>
            </p:nvSpPr>
            <p:spPr>
              <a:xfrm>
                <a:off x="7168784" y="2061731"/>
                <a:ext cx="983762" cy="1022303"/>
              </a:xfrm>
              <a:custGeom>
                <a:avLst/>
                <a:gdLst>
                  <a:gd name="csX0" fmla="*/ 73667 w 311085"/>
                  <a:gd name="csY0" fmla="*/ 6 h 323271"/>
                  <a:gd name="csX1" fmla="*/ 61995 w 311085"/>
                  <a:gd name="csY1" fmla="*/ 1097 h 323271"/>
                  <a:gd name="csX2" fmla="*/ 7353 w 311085"/>
                  <a:gd name="csY2" fmla="*/ 60095 h 323271"/>
                  <a:gd name="csX3" fmla="*/ 8586 w 311085"/>
                  <a:gd name="csY3" fmla="*/ 171655 h 323271"/>
                  <a:gd name="csX4" fmla="*/ 192563 w 311085"/>
                  <a:gd name="csY4" fmla="*/ 322774 h 323271"/>
                  <a:gd name="csX5" fmla="*/ 280411 w 311085"/>
                  <a:gd name="csY5" fmla="*/ 306338 h 323271"/>
                  <a:gd name="csX6" fmla="*/ 311079 w 311085"/>
                  <a:gd name="csY6" fmla="*/ 252255 h 323271"/>
                  <a:gd name="csX7" fmla="*/ 274796 w 311085"/>
                  <a:gd name="csY7" fmla="*/ 184304 h 323271"/>
                  <a:gd name="csX8" fmla="*/ 206429 w 311085"/>
                  <a:gd name="csY8" fmla="*/ 133898 h 323271"/>
                  <a:gd name="csX9" fmla="*/ 133483 w 311085"/>
                  <a:gd name="csY9" fmla="*/ 45607 h 323271"/>
                  <a:gd name="csX10" fmla="*/ 73667 w 311085"/>
                  <a:gd name="csY10" fmla="*/ 0 h 323271"/>
                  <a:gd name="csX11" fmla="*/ 73716 w 311085"/>
                  <a:gd name="csY11" fmla="*/ 5491 h 323271"/>
                  <a:gd name="csX12" fmla="*/ 128370 w 311085"/>
                  <a:gd name="csY12" fmla="*/ 47715 h 323271"/>
                  <a:gd name="csX13" fmla="*/ 203535 w 311085"/>
                  <a:gd name="csY13" fmla="*/ 138605 h 323271"/>
                  <a:gd name="csX14" fmla="*/ 270964 w 311085"/>
                  <a:gd name="csY14" fmla="*/ 188281 h 323271"/>
                  <a:gd name="csX15" fmla="*/ 305555 w 311085"/>
                  <a:gd name="csY15" fmla="*/ 252170 h 323271"/>
                  <a:gd name="csX16" fmla="*/ 277462 w 311085"/>
                  <a:gd name="csY16" fmla="*/ 301668 h 323271"/>
                  <a:gd name="csX17" fmla="*/ 192900 w 311085"/>
                  <a:gd name="csY17" fmla="*/ 317265 h 323271"/>
                  <a:gd name="csX18" fmla="*/ 13894 w 311085"/>
                  <a:gd name="csY18" fmla="*/ 170135 h 323271"/>
                  <a:gd name="csX19" fmla="*/ 12631 w 311085"/>
                  <a:gd name="csY19" fmla="*/ 61731 h 323271"/>
                  <a:gd name="csX20" fmla="*/ 62989 w 311085"/>
                  <a:gd name="csY20" fmla="*/ 6527 h 323271"/>
                  <a:gd name="csX21" fmla="*/ 73722 w 311085"/>
                  <a:gd name="csY21" fmla="*/ 5491 h 323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11085" h="323271">
                    <a:moveTo>
                      <a:pt x="73667" y="6"/>
                    </a:moveTo>
                    <a:cubicBezTo>
                      <a:pt x="69872" y="6"/>
                      <a:pt x="65980" y="368"/>
                      <a:pt x="61995" y="1097"/>
                    </a:cubicBezTo>
                    <a:cubicBezTo>
                      <a:pt x="36213" y="5810"/>
                      <a:pt x="17088" y="28760"/>
                      <a:pt x="7353" y="60095"/>
                    </a:cubicBezTo>
                    <a:cubicBezTo>
                      <a:pt x="-2381" y="91429"/>
                      <a:pt x="-2926" y="131447"/>
                      <a:pt x="8586" y="171655"/>
                    </a:cubicBezTo>
                    <a:cubicBezTo>
                      <a:pt x="32032" y="253555"/>
                      <a:pt x="114848" y="317994"/>
                      <a:pt x="192563" y="322774"/>
                    </a:cubicBezTo>
                    <a:cubicBezTo>
                      <a:pt x="231157" y="325146"/>
                      <a:pt x="260458" y="318938"/>
                      <a:pt x="280411" y="306338"/>
                    </a:cubicBezTo>
                    <a:cubicBezTo>
                      <a:pt x="300363" y="293738"/>
                      <a:pt x="310735" y="274569"/>
                      <a:pt x="311079" y="252255"/>
                    </a:cubicBezTo>
                    <a:cubicBezTo>
                      <a:pt x="311459" y="227423"/>
                      <a:pt x="295668" y="204381"/>
                      <a:pt x="274796" y="184304"/>
                    </a:cubicBezTo>
                    <a:cubicBezTo>
                      <a:pt x="253929" y="164228"/>
                      <a:pt x="227773" y="146982"/>
                      <a:pt x="206429" y="133898"/>
                    </a:cubicBezTo>
                    <a:cubicBezTo>
                      <a:pt x="164426" y="108159"/>
                      <a:pt x="146380" y="76899"/>
                      <a:pt x="133483" y="45607"/>
                    </a:cubicBezTo>
                    <a:cubicBezTo>
                      <a:pt x="121811" y="17294"/>
                      <a:pt x="100222" y="-12"/>
                      <a:pt x="73667" y="0"/>
                    </a:cubicBezTo>
                    <a:close/>
                    <a:moveTo>
                      <a:pt x="73716" y="5491"/>
                    </a:moveTo>
                    <a:cubicBezTo>
                      <a:pt x="98052" y="5344"/>
                      <a:pt x="117294" y="20843"/>
                      <a:pt x="128370" y="47715"/>
                    </a:cubicBezTo>
                    <a:cubicBezTo>
                      <a:pt x="141470" y="79497"/>
                      <a:pt x="160430" y="112192"/>
                      <a:pt x="203535" y="138605"/>
                    </a:cubicBezTo>
                    <a:cubicBezTo>
                      <a:pt x="224751" y="151603"/>
                      <a:pt x="250625" y="168714"/>
                      <a:pt x="270964" y="188281"/>
                    </a:cubicBezTo>
                    <a:cubicBezTo>
                      <a:pt x="291310" y="207855"/>
                      <a:pt x="305899" y="229752"/>
                      <a:pt x="305555" y="252170"/>
                    </a:cubicBezTo>
                    <a:cubicBezTo>
                      <a:pt x="305237" y="272853"/>
                      <a:pt x="296036" y="289939"/>
                      <a:pt x="277462" y="301668"/>
                    </a:cubicBezTo>
                    <a:cubicBezTo>
                      <a:pt x="258888" y="313398"/>
                      <a:pt x="230728" y="319594"/>
                      <a:pt x="192900" y="317265"/>
                    </a:cubicBezTo>
                    <a:cubicBezTo>
                      <a:pt x="118005" y="312656"/>
                      <a:pt x="36599" y="249442"/>
                      <a:pt x="13894" y="170135"/>
                    </a:cubicBezTo>
                    <a:cubicBezTo>
                      <a:pt x="2664" y="130902"/>
                      <a:pt x="3277" y="91846"/>
                      <a:pt x="12631" y="61731"/>
                    </a:cubicBezTo>
                    <a:cubicBezTo>
                      <a:pt x="21985" y="31616"/>
                      <a:pt x="39860" y="10755"/>
                      <a:pt x="62989" y="6527"/>
                    </a:cubicBezTo>
                    <a:cubicBezTo>
                      <a:pt x="66667" y="5853"/>
                      <a:pt x="70246" y="5516"/>
                      <a:pt x="73722" y="5491"/>
                    </a:cubicBezTo>
                    <a:close/>
                  </a:path>
                </a:pathLst>
              </a:custGeom>
              <a:solidFill>
                <a:schemeClr val="accent2">
                  <a:lumMod val="75000"/>
                </a:schemeClr>
              </a:solidFill>
              <a:ln w="3175" cap="flat">
                <a:noFill/>
                <a:prstDash val="solid"/>
                <a:miter/>
              </a:ln>
            </p:spPr>
            <p:txBody>
              <a:bodyPr/>
              <a:lstStyle/>
              <a:p>
                <a:endParaRPr lang="en-US"/>
              </a:p>
            </p:txBody>
          </p:sp>
          <p:sp>
            <p:nvSpPr>
              <p:cNvPr id="1032" name="Freeform 924">
                <a:extLst>
                  <a:ext uri="{FF2B5EF4-FFF2-40B4-BE49-F238E27FC236}">
                    <a16:creationId xmlns:a16="http://schemas.microsoft.com/office/drawing/2014/main" id="{E00B1988-BB1E-0305-CF48-7CB38B8C5AF8}"/>
                  </a:ext>
                </a:extLst>
              </p:cNvPr>
              <p:cNvSpPr/>
              <p:nvPr/>
            </p:nvSpPr>
            <p:spPr>
              <a:xfrm>
                <a:off x="7214024" y="2107240"/>
                <a:ext cx="893407" cy="931709"/>
              </a:xfrm>
              <a:custGeom>
                <a:avLst/>
                <a:gdLst>
                  <a:gd name="csX0" fmla="*/ 50264 w 282513"/>
                  <a:gd name="csY0" fmla="*/ 728 h 294624"/>
                  <a:gd name="csX1" fmla="*/ 6668 w 282513"/>
                  <a:gd name="csY1" fmla="*/ 49933 h 294624"/>
                  <a:gd name="csX2" fmla="*/ 7992 w 282513"/>
                  <a:gd name="csY2" fmla="*/ 153343 h 294624"/>
                  <a:gd name="csX3" fmla="*/ 179127 w 282513"/>
                  <a:gd name="csY3" fmla="*/ 294160 h 294624"/>
                  <a:gd name="csX4" fmla="*/ 258485 w 282513"/>
                  <a:gd name="csY4" fmla="*/ 279893 h 294624"/>
                  <a:gd name="csX5" fmla="*/ 282508 w 282513"/>
                  <a:gd name="csY5" fmla="*/ 237657 h 294624"/>
                  <a:gd name="csX6" fmla="*/ 250602 w 282513"/>
                  <a:gd name="csY6" fmla="*/ 180197 h 294624"/>
                  <a:gd name="csX7" fmla="*/ 184663 w 282513"/>
                  <a:gd name="csY7" fmla="*/ 131679 h 294624"/>
                  <a:gd name="csX8" fmla="*/ 105924 w 282513"/>
                  <a:gd name="csY8" fmla="*/ 36512 h 294624"/>
                  <a:gd name="csX9" fmla="*/ 82642 w 282513"/>
                  <a:gd name="csY9" fmla="*/ 7059 h 294624"/>
                  <a:gd name="csX10" fmla="*/ 50264 w 282513"/>
                  <a:gd name="csY10" fmla="*/ 747 h 294624"/>
                  <a:gd name="csX11" fmla="*/ 80068 w 282513"/>
                  <a:gd name="csY11" fmla="*/ 11864 h 294624"/>
                  <a:gd name="csX12" fmla="*/ 100952 w 282513"/>
                  <a:gd name="csY12" fmla="*/ 38914 h 294624"/>
                  <a:gd name="csX13" fmla="*/ 181781 w 282513"/>
                  <a:gd name="csY13" fmla="*/ 136380 h 294624"/>
                  <a:gd name="csX14" fmla="*/ 246771 w 282513"/>
                  <a:gd name="csY14" fmla="*/ 184175 h 294624"/>
                  <a:gd name="csX15" fmla="*/ 276991 w 282513"/>
                  <a:gd name="csY15" fmla="*/ 237565 h 294624"/>
                  <a:gd name="csX16" fmla="*/ 255537 w 282513"/>
                  <a:gd name="csY16" fmla="*/ 275230 h 294624"/>
                  <a:gd name="csX17" fmla="*/ 179470 w 282513"/>
                  <a:gd name="csY17" fmla="*/ 288651 h 294624"/>
                  <a:gd name="csX18" fmla="*/ 13295 w 282513"/>
                  <a:gd name="csY18" fmla="*/ 151823 h 294624"/>
                  <a:gd name="csX19" fmla="*/ 11940 w 282513"/>
                  <a:gd name="csY19" fmla="*/ 51569 h 294624"/>
                  <a:gd name="csX20" fmla="*/ 51239 w 282513"/>
                  <a:gd name="csY20" fmla="*/ 6158 h 294624"/>
                  <a:gd name="csX21" fmla="*/ 80062 w 282513"/>
                  <a:gd name="csY21" fmla="*/ 11864 h 294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513" h="294624">
                    <a:moveTo>
                      <a:pt x="50264" y="728"/>
                    </a:moveTo>
                    <a:cubicBezTo>
                      <a:pt x="23820" y="7157"/>
                      <a:pt x="12308" y="31297"/>
                      <a:pt x="6668" y="49933"/>
                    </a:cubicBezTo>
                    <a:cubicBezTo>
                      <a:pt x="-2085" y="78130"/>
                      <a:pt x="-2796" y="115653"/>
                      <a:pt x="7992" y="153343"/>
                    </a:cubicBezTo>
                    <a:cubicBezTo>
                      <a:pt x="29539" y="228611"/>
                      <a:pt x="108627" y="289821"/>
                      <a:pt x="179127" y="294160"/>
                    </a:cubicBezTo>
                    <a:cubicBezTo>
                      <a:pt x="215760" y="296415"/>
                      <a:pt x="242069" y="290263"/>
                      <a:pt x="258485" y="279893"/>
                    </a:cubicBezTo>
                    <a:cubicBezTo>
                      <a:pt x="274784" y="269598"/>
                      <a:pt x="282232" y="255650"/>
                      <a:pt x="282508" y="237657"/>
                    </a:cubicBezTo>
                    <a:cubicBezTo>
                      <a:pt x="282796" y="218971"/>
                      <a:pt x="270132" y="198987"/>
                      <a:pt x="250602" y="180197"/>
                    </a:cubicBezTo>
                    <a:cubicBezTo>
                      <a:pt x="231084" y="161420"/>
                      <a:pt x="205676" y="144549"/>
                      <a:pt x="184663" y="131679"/>
                    </a:cubicBezTo>
                    <a:cubicBezTo>
                      <a:pt x="139871" y="104236"/>
                      <a:pt x="121396" y="68379"/>
                      <a:pt x="105924" y="36512"/>
                    </a:cubicBezTo>
                    <a:cubicBezTo>
                      <a:pt x="99745" y="23783"/>
                      <a:pt x="92217" y="12838"/>
                      <a:pt x="82642" y="7059"/>
                    </a:cubicBezTo>
                    <a:cubicBezTo>
                      <a:pt x="72019" y="636"/>
                      <a:pt x="61427" y="-1220"/>
                      <a:pt x="50264" y="747"/>
                    </a:cubicBezTo>
                    <a:close/>
                    <a:moveTo>
                      <a:pt x="80068" y="11864"/>
                    </a:moveTo>
                    <a:cubicBezTo>
                      <a:pt x="88141" y="17471"/>
                      <a:pt x="95031" y="26707"/>
                      <a:pt x="100952" y="38914"/>
                    </a:cubicBezTo>
                    <a:cubicBezTo>
                      <a:pt x="116467" y="70880"/>
                      <a:pt x="135734" y="108165"/>
                      <a:pt x="181781" y="136380"/>
                    </a:cubicBezTo>
                    <a:cubicBezTo>
                      <a:pt x="202648" y="149163"/>
                      <a:pt x="227786" y="165912"/>
                      <a:pt x="246771" y="184175"/>
                    </a:cubicBezTo>
                    <a:cubicBezTo>
                      <a:pt x="265737" y="202425"/>
                      <a:pt x="277243" y="221496"/>
                      <a:pt x="276991" y="237565"/>
                    </a:cubicBezTo>
                    <a:cubicBezTo>
                      <a:pt x="276734" y="254160"/>
                      <a:pt x="270635" y="265694"/>
                      <a:pt x="255537" y="275230"/>
                    </a:cubicBezTo>
                    <a:cubicBezTo>
                      <a:pt x="240555" y="284692"/>
                      <a:pt x="215318" y="290857"/>
                      <a:pt x="179470" y="288651"/>
                    </a:cubicBezTo>
                    <a:cubicBezTo>
                      <a:pt x="111931" y="284496"/>
                      <a:pt x="34069" y="224389"/>
                      <a:pt x="13295" y="151823"/>
                    </a:cubicBezTo>
                    <a:cubicBezTo>
                      <a:pt x="2788" y="115133"/>
                      <a:pt x="3572" y="78522"/>
                      <a:pt x="11940" y="51569"/>
                    </a:cubicBezTo>
                    <a:cubicBezTo>
                      <a:pt x="20319" y="24586"/>
                      <a:pt x="35007" y="9124"/>
                      <a:pt x="51239" y="6158"/>
                    </a:cubicBezTo>
                    <a:cubicBezTo>
                      <a:pt x="61255" y="4264"/>
                      <a:pt x="72687" y="6857"/>
                      <a:pt x="80062" y="11864"/>
                    </a:cubicBezTo>
                    <a:close/>
                  </a:path>
                </a:pathLst>
              </a:custGeom>
              <a:solidFill>
                <a:schemeClr val="accent2">
                  <a:lumMod val="75000"/>
                </a:schemeClr>
              </a:solidFill>
              <a:ln w="3175" cap="flat">
                <a:noFill/>
                <a:prstDash val="solid"/>
                <a:miter/>
              </a:ln>
            </p:spPr>
            <p:txBody>
              <a:bodyPr/>
              <a:lstStyle/>
              <a:p>
                <a:endParaRPr lang="en-US"/>
              </a:p>
            </p:txBody>
          </p:sp>
        </p:grpSp>
      </p:grpSp>
      <p:grpSp>
        <p:nvGrpSpPr>
          <p:cNvPr id="1231" name="Group 1230">
            <a:extLst>
              <a:ext uri="{FF2B5EF4-FFF2-40B4-BE49-F238E27FC236}">
                <a16:creationId xmlns:a16="http://schemas.microsoft.com/office/drawing/2014/main" id="{02F79B39-D51E-5AB7-A92A-0B0E2D500C34}"/>
              </a:ext>
            </a:extLst>
          </p:cNvPr>
          <p:cNvGrpSpPr/>
          <p:nvPr/>
        </p:nvGrpSpPr>
        <p:grpSpPr>
          <a:xfrm>
            <a:off x="9486951" y="2304708"/>
            <a:ext cx="405711" cy="110562"/>
            <a:chOff x="7434959" y="2315137"/>
            <a:chExt cx="902591" cy="245969"/>
          </a:xfrm>
        </p:grpSpPr>
        <p:sp>
          <p:nvSpPr>
            <p:cNvPr id="1232" name="Freeform 1174">
              <a:extLst>
                <a:ext uri="{FF2B5EF4-FFF2-40B4-BE49-F238E27FC236}">
                  <a16:creationId xmlns:a16="http://schemas.microsoft.com/office/drawing/2014/main" id="{010CA0A7-BC55-3825-A545-7AB2D7AE3E5E}"/>
                </a:ext>
              </a:extLst>
            </p:cNvPr>
            <p:cNvSpPr/>
            <p:nvPr/>
          </p:nvSpPr>
          <p:spPr>
            <a:xfrm>
              <a:off x="7434959" y="2315137"/>
              <a:ext cx="902591" cy="245969"/>
            </a:xfrm>
            <a:custGeom>
              <a:avLst/>
              <a:gdLst>
                <a:gd name="csX0" fmla="*/ 893231 w 902591"/>
                <a:gd name="csY0" fmla="*/ 270 h 245969"/>
                <a:gd name="csX1" fmla="*/ 902591 w 902591"/>
                <a:gd name="csY1" fmla="*/ 7940 h 245969"/>
                <a:gd name="csX2" fmla="*/ 831975 w 902591"/>
                <a:gd name="csY2" fmla="*/ 60243 h 245969"/>
                <a:gd name="csX3" fmla="*/ 753938 w 902591"/>
                <a:gd name="csY3" fmla="*/ 90751 h 245969"/>
                <a:gd name="csX4" fmla="*/ 825990 w 902591"/>
                <a:gd name="csY4" fmla="*/ 105423 h 245969"/>
                <a:gd name="csX5" fmla="*/ 893812 w 902591"/>
                <a:gd name="csY5" fmla="*/ 143408 h 245969"/>
                <a:gd name="csX6" fmla="*/ 884077 w 902591"/>
                <a:gd name="csY6" fmla="*/ 159595 h 245969"/>
                <a:gd name="csX7" fmla="*/ 827187 w 902591"/>
                <a:gd name="csY7" fmla="*/ 131194 h 245969"/>
                <a:gd name="csX8" fmla="*/ 725300 w 902591"/>
                <a:gd name="csY8" fmla="*/ 114827 h 245969"/>
                <a:gd name="csX9" fmla="*/ 725279 w 902591"/>
                <a:gd name="csY9" fmla="*/ 114628 h 245969"/>
                <a:gd name="csX10" fmla="*/ 715032 w 902591"/>
                <a:gd name="csY10" fmla="*/ 114685 h 245969"/>
                <a:gd name="csX11" fmla="*/ 684515 w 902591"/>
                <a:gd name="csY11" fmla="*/ 116014 h 245969"/>
                <a:gd name="csX12" fmla="*/ 683516 w 902591"/>
                <a:gd name="csY12" fmla="*/ 116096 h 245969"/>
                <a:gd name="csX13" fmla="*/ 683516 w 902591"/>
                <a:gd name="csY13" fmla="*/ 116057 h 245969"/>
                <a:gd name="csX14" fmla="*/ 678371 w 902591"/>
                <a:gd name="csY14" fmla="*/ 116282 h 245969"/>
                <a:gd name="csX15" fmla="*/ 634275 w 902591"/>
                <a:gd name="csY15" fmla="*/ 121046 h 245969"/>
                <a:gd name="csX16" fmla="*/ 504844 w 902591"/>
                <a:gd name="csY16" fmla="*/ 145114 h 245969"/>
                <a:gd name="csX17" fmla="*/ 439462 w 902591"/>
                <a:gd name="csY17" fmla="*/ 147061 h 245969"/>
                <a:gd name="csX18" fmla="*/ 393889 w 902591"/>
                <a:gd name="csY18" fmla="*/ 154051 h 245969"/>
                <a:gd name="csX19" fmla="*/ 384321 w 902591"/>
                <a:gd name="csY19" fmla="*/ 194137 h 245969"/>
                <a:gd name="csX20" fmla="*/ 396442 w 902591"/>
                <a:gd name="csY20" fmla="*/ 241735 h 245969"/>
                <a:gd name="csX21" fmla="*/ 397684 w 902591"/>
                <a:gd name="csY21" fmla="*/ 245969 h 245969"/>
                <a:gd name="csX22" fmla="*/ 381891 w 902591"/>
                <a:gd name="csY22" fmla="*/ 234388 h 245969"/>
                <a:gd name="csX23" fmla="*/ 379458 w 902591"/>
                <a:gd name="csY23" fmla="*/ 234056 h 245969"/>
                <a:gd name="csX24" fmla="*/ 378546 w 902591"/>
                <a:gd name="csY24" fmla="*/ 231109 h 245969"/>
                <a:gd name="csX25" fmla="*/ 371338 w 902591"/>
                <a:gd name="csY25" fmla="*/ 204406 h 245969"/>
                <a:gd name="csX26" fmla="*/ 366247 w 902591"/>
                <a:gd name="csY26" fmla="*/ 159027 h 245969"/>
                <a:gd name="csX27" fmla="*/ 356604 w 902591"/>
                <a:gd name="csY27" fmla="*/ 148508 h 245969"/>
                <a:gd name="csX28" fmla="*/ 356589 w 902591"/>
                <a:gd name="csY28" fmla="*/ 148508 h 245969"/>
                <a:gd name="csX29" fmla="*/ 353673 w 902591"/>
                <a:gd name="csY29" fmla="*/ 149629 h 245969"/>
                <a:gd name="csX30" fmla="*/ 345135 w 902591"/>
                <a:gd name="csY30" fmla="*/ 194236 h 245969"/>
                <a:gd name="csX31" fmla="*/ 349160 w 902591"/>
                <a:gd name="csY31" fmla="*/ 226319 h 245969"/>
                <a:gd name="csX32" fmla="*/ 350231 w 902591"/>
                <a:gd name="csY32" fmla="*/ 230071 h 245969"/>
                <a:gd name="csX33" fmla="*/ 339041 w 902591"/>
                <a:gd name="csY33" fmla="*/ 228545 h 245969"/>
                <a:gd name="csX34" fmla="*/ 336438 w 902591"/>
                <a:gd name="csY34" fmla="*/ 209260 h 245969"/>
                <a:gd name="csX35" fmla="*/ 334575 w 902591"/>
                <a:gd name="csY35" fmla="*/ 180701 h 245969"/>
                <a:gd name="csX36" fmla="*/ 329689 w 902591"/>
                <a:gd name="csY36" fmla="*/ 149469 h 245969"/>
                <a:gd name="csX37" fmla="*/ 323877 w 902591"/>
                <a:gd name="csY37" fmla="*/ 147403 h 245969"/>
                <a:gd name="csX38" fmla="*/ 323879 w 902591"/>
                <a:gd name="csY38" fmla="*/ 147402 h 245969"/>
                <a:gd name="csX39" fmla="*/ 323872 w 902591"/>
                <a:gd name="csY39" fmla="*/ 147402 h 245969"/>
                <a:gd name="csX40" fmla="*/ 323877 w 902591"/>
                <a:gd name="csY40" fmla="*/ 147403 h 245969"/>
                <a:gd name="csX41" fmla="*/ 308948 w 902591"/>
                <a:gd name="csY41" fmla="*/ 159239 h 245969"/>
                <a:gd name="csX42" fmla="*/ 310902 w 902591"/>
                <a:gd name="csY42" fmla="*/ 198695 h 245969"/>
                <a:gd name="csX43" fmla="*/ 324978 w 902591"/>
                <a:gd name="csY43" fmla="*/ 209480 h 245969"/>
                <a:gd name="csX44" fmla="*/ 333679 w 902591"/>
                <a:gd name="csY44" fmla="*/ 221124 h 245969"/>
                <a:gd name="csX45" fmla="*/ 338294 w 902591"/>
                <a:gd name="csY45" fmla="*/ 228443 h 245969"/>
                <a:gd name="csX46" fmla="*/ 329449 w 902591"/>
                <a:gd name="csY46" fmla="*/ 227237 h 245969"/>
                <a:gd name="csX47" fmla="*/ 320667 w 902591"/>
                <a:gd name="csY47" fmla="*/ 216380 h 245969"/>
                <a:gd name="csX48" fmla="*/ 313584 w 902591"/>
                <a:gd name="csY48" fmla="*/ 209776 h 245969"/>
                <a:gd name="csX49" fmla="*/ 318120 w 902591"/>
                <a:gd name="csY49" fmla="*/ 225692 h 245969"/>
                <a:gd name="csX50" fmla="*/ 312041 w 902591"/>
                <a:gd name="csY50" fmla="*/ 224863 h 245969"/>
                <a:gd name="csX51" fmla="*/ 309443 w 902591"/>
                <a:gd name="csY51" fmla="*/ 224492 h 245969"/>
                <a:gd name="csX52" fmla="*/ 304350 w 902591"/>
                <a:gd name="csY52" fmla="*/ 208284 h 245969"/>
                <a:gd name="csX53" fmla="*/ 299827 w 902591"/>
                <a:gd name="csY53" fmla="*/ 173954 h 245969"/>
                <a:gd name="csX54" fmla="*/ 294071 w 902591"/>
                <a:gd name="csY54" fmla="*/ 146773 h 245969"/>
                <a:gd name="csX55" fmla="*/ 273511 w 902591"/>
                <a:gd name="csY55" fmla="*/ 144243 h 245969"/>
                <a:gd name="csX56" fmla="*/ 268656 w 902591"/>
                <a:gd name="csY56" fmla="*/ 181761 h 245969"/>
                <a:gd name="csX57" fmla="*/ 271011 w 902591"/>
                <a:gd name="csY57" fmla="*/ 204951 h 245969"/>
                <a:gd name="csX58" fmla="*/ 275557 w 902591"/>
                <a:gd name="csY58" fmla="*/ 219651 h 245969"/>
                <a:gd name="csX59" fmla="*/ 259503 w 902591"/>
                <a:gd name="csY59" fmla="*/ 217358 h 245969"/>
                <a:gd name="csX60" fmla="*/ 261148 w 902591"/>
                <a:gd name="csY60" fmla="*/ 214714 h 245969"/>
                <a:gd name="csX61" fmla="*/ 261209 w 902591"/>
                <a:gd name="csY61" fmla="*/ 193819 h 245969"/>
                <a:gd name="csX62" fmla="*/ 256792 w 902591"/>
                <a:gd name="csY62" fmla="*/ 163912 h 245969"/>
                <a:gd name="csX63" fmla="*/ 245862 w 902591"/>
                <a:gd name="csY63" fmla="*/ 138132 h 245969"/>
                <a:gd name="csX64" fmla="*/ 243202 w 902591"/>
                <a:gd name="csY64" fmla="*/ 137662 h 245969"/>
                <a:gd name="csX65" fmla="*/ 243195 w 902591"/>
                <a:gd name="csY65" fmla="*/ 137655 h 245969"/>
                <a:gd name="csX66" fmla="*/ 226037 w 902591"/>
                <a:gd name="csY66" fmla="*/ 154703 h 245969"/>
                <a:gd name="csX67" fmla="*/ 219507 w 902591"/>
                <a:gd name="csY67" fmla="*/ 210093 h 245969"/>
                <a:gd name="csX68" fmla="*/ 219776 w 902591"/>
                <a:gd name="csY68" fmla="*/ 211682 h 245969"/>
                <a:gd name="csX69" fmla="*/ 210541 w 902591"/>
                <a:gd name="csY69" fmla="*/ 210363 h 245969"/>
                <a:gd name="csX70" fmla="*/ 210550 w 902591"/>
                <a:gd name="csY70" fmla="*/ 185514 h 245969"/>
                <a:gd name="csX71" fmla="*/ 212431 w 902591"/>
                <a:gd name="csY71" fmla="*/ 156754 h 245969"/>
                <a:gd name="csX72" fmla="*/ 207750 w 902591"/>
                <a:gd name="csY72" fmla="*/ 129846 h 245969"/>
                <a:gd name="csX73" fmla="*/ 206697 w 902591"/>
                <a:gd name="csY73" fmla="*/ 129771 h 245969"/>
                <a:gd name="csX74" fmla="*/ 206704 w 902591"/>
                <a:gd name="csY74" fmla="*/ 129763 h 245969"/>
                <a:gd name="csX75" fmla="*/ 191403 w 902591"/>
                <a:gd name="csY75" fmla="*/ 150310 h 245969"/>
                <a:gd name="csX76" fmla="*/ 186797 w 902591"/>
                <a:gd name="csY76" fmla="*/ 209473 h 245969"/>
                <a:gd name="csX77" fmla="*/ 186970 w 902591"/>
                <a:gd name="csY77" fmla="*/ 210150 h 245969"/>
                <a:gd name="csX78" fmla="*/ 176872 w 902591"/>
                <a:gd name="csY78" fmla="*/ 210992 h 245969"/>
                <a:gd name="csX79" fmla="*/ 177518 w 902591"/>
                <a:gd name="csY79" fmla="*/ 194970 h 245969"/>
                <a:gd name="csX80" fmla="*/ 181313 w 902591"/>
                <a:gd name="csY80" fmla="*/ 137041 h 245969"/>
                <a:gd name="csX81" fmla="*/ 166155 w 902591"/>
                <a:gd name="csY81" fmla="*/ 112488 h 245969"/>
                <a:gd name="csX82" fmla="*/ 164390 w 902591"/>
                <a:gd name="csY82" fmla="*/ 112564 h 245969"/>
                <a:gd name="csX83" fmla="*/ 156307 w 902591"/>
                <a:gd name="csY83" fmla="*/ 141055 h 245969"/>
                <a:gd name="csX84" fmla="*/ 154579 w 902591"/>
                <a:gd name="csY84" fmla="*/ 192486 h 245969"/>
                <a:gd name="csX85" fmla="*/ 150680 w 902591"/>
                <a:gd name="csY85" fmla="*/ 211714 h 245969"/>
                <a:gd name="csX86" fmla="*/ 142022 w 902591"/>
                <a:gd name="csY86" fmla="*/ 211393 h 245969"/>
                <a:gd name="csX87" fmla="*/ 147163 w 902591"/>
                <a:gd name="csY87" fmla="*/ 185419 h 245969"/>
                <a:gd name="csX88" fmla="*/ 146693 w 902591"/>
                <a:gd name="csY88" fmla="*/ 142078 h 245969"/>
                <a:gd name="csX89" fmla="*/ 139988 w 902591"/>
                <a:gd name="csY89" fmla="*/ 110909 h 245969"/>
                <a:gd name="csX90" fmla="*/ 135107 w 902591"/>
                <a:gd name="csY90" fmla="*/ 106880 h 245969"/>
                <a:gd name="csX91" fmla="*/ 135110 w 902591"/>
                <a:gd name="csY91" fmla="*/ 106877 h 245969"/>
                <a:gd name="csX92" fmla="*/ 135103 w 902591"/>
                <a:gd name="csY92" fmla="*/ 106877 h 245969"/>
                <a:gd name="csX93" fmla="*/ 135107 w 902591"/>
                <a:gd name="csY93" fmla="*/ 106880 h 245969"/>
                <a:gd name="csX94" fmla="*/ 128269 w 902591"/>
                <a:gd name="csY94" fmla="*/ 115182 h 245969"/>
                <a:gd name="csX95" fmla="*/ 127937 w 902591"/>
                <a:gd name="csY95" fmla="*/ 133240 h 245969"/>
                <a:gd name="csX96" fmla="*/ 129316 w 902591"/>
                <a:gd name="csY96" fmla="*/ 169630 h 245969"/>
                <a:gd name="csX97" fmla="*/ 128837 w 902591"/>
                <a:gd name="csY97" fmla="*/ 190970 h 245969"/>
                <a:gd name="csX98" fmla="*/ 126845 w 902591"/>
                <a:gd name="csY98" fmla="*/ 210831 h 245969"/>
                <a:gd name="csX99" fmla="*/ 117888 w 902591"/>
                <a:gd name="csY99" fmla="*/ 210499 h 245969"/>
                <a:gd name="csX100" fmla="*/ 119052 w 902591"/>
                <a:gd name="csY100" fmla="*/ 204234 h 245969"/>
                <a:gd name="csX101" fmla="*/ 119726 w 902591"/>
                <a:gd name="csY101" fmla="*/ 167849 h 245969"/>
                <a:gd name="csX102" fmla="*/ 112848 w 902591"/>
                <a:gd name="csY102" fmla="*/ 117328 h 245969"/>
                <a:gd name="csX103" fmla="*/ 100379 w 902591"/>
                <a:gd name="csY103" fmla="*/ 153960 h 245969"/>
                <a:gd name="csX104" fmla="*/ 93546 w 902591"/>
                <a:gd name="csY104" fmla="*/ 202203 h 245969"/>
                <a:gd name="csX105" fmla="*/ 93826 w 902591"/>
                <a:gd name="csY105" fmla="*/ 209608 h 245969"/>
                <a:gd name="csX106" fmla="*/ 85640 w 902591"/>
                <a:gd name="csY106" fmla="*/ 209305 h 245969"/>
                <a:gd name="csX107" fmla="*/ 85964 w 902591"/>
                <a:gd name="csY107" fmla="*/ 203660 h 245969"/>
                <a:gd name="csX108" fmla="*/ 88713 w 902591"/>
                <a:gd name="csY108" fmla="*/ 170455 h 245969"/>
                <a:gd name="csX109" fmla="*/ 100151 w 902591"/>
                <a:gd name="csY109" fmla="*/ 115480 h 245969"/>
                <a:gd name="csX110" fmla="*/ 84153 w 902591"/>
                <a:gd name="csY110" fmla="*/ 137595 h 245969"/>
                <a:gd name="csX111" fmla="*/ 65040 w 902591"/>
                <a:gd name="csY111" fmla="*/ 185412 h 245969"/>
                <a:gd name="csX112" fmla="*/ 57338 w 902591"/>
                <a:gd name="csY112" fmla="*/ 208330 h 245969"/>
                <a:gd name="csX113" fmla="*/ 47434 w 902591"/>
                <a:gd name="csY113" fmla="*/ 208000 h 245969"/>
                <a:gd name="csX114" fmla="*/ 52575 w 902591"/>
                <a:gd name="csY114" fmla="*/ 193438 h 245969"/>
                <a:gd name="csX115" fmla="*/ 55018 w 902591"/>
                <a:gd name="csY115" fmla="*/ 186215 h 245969"/>
                <a:gd name="csX116" fmla="*/ 69835 w 902591"/>
                <a:gd name="csY116" fmla="*/ 144327 h 245969"/>
                <a:gd name="csX117" fmla="*/ 89599 w 902591"/>
                <a:gd name="csY117" fmla="*/ 103431 h 245969"/>
                <a:gd name="csX118" fmla="*/ 88152 w 902591"/>
                <a:gd name="csY118" fmla="*/ 91230 h 245969"/>
                <a:gd name="csX119" fmla="*/ 88144 w 902591"/>
                <a:gd name="csY119" fmla="*/ 91238 h 245969"/>
                <a:gd name="csX120" fmla="*/ 71994 w 902591"/>
                <a:gd name="csY120" fmla="*/ 119138 h 245969"/>
                <a:gd name="csX121" fmla="*/ 61517 w 902591"/>
                <a:gd name="csY121" fmla="*/ 143471 h 245969"/>
                <a:gd name="csX122" fmla="*/ 45731 w 902591"/>
                <a:gd name="csY122" fmla="*/ 168425 h 245969"/>
                <a:gd name="csX123" fmla="*/ 34236 w 902591"/>
                <a:gd name="csY123" fmla="*/ 184063 h 245969"/>
                <a:gd name="csX124" fmla="*/ 16127 w 902591"/>
                <a:gd name="csY124" fmla="*/ 206956 h 245969"/>
                <a:gd name="csX125" fmla="*/ 0 w 902591"/>
                <a:gd name="csY125" fmla="*/ 206418 h 245969"/>
                <a:gd name="csX126" fmla="*/ 2294 w 902591"/>
                <a:gd name="csY126" fmla="*/ 203990 h 245969"/>
                <a:gd name="csX127" fmla="*/ 44541 w 902591"/>
                <a:gd name="csY127" fmla="*/ 153120 h 245969"/>
                <a:gd name="csX128" fmla="*/ 65532 w 902591"/>
                <a:gd name="csY128" fmla="*/ 93639 h 245969"/>
                <a:gd name="csX129" fmla="*/ 55684 w 902591"/>
                <a:gd name="csY129" fmla="*/ 82467 h 245969"/>
                <a:gd name="csX130" fmla="*/ 56185 w 902591"/>
                <a:gd name="csY130" fmla="*/ 81370 h 245969"/>
                <a:gd name="csX131" fmla="*/ 60350 w 902591"/>
                <a:gd name="csY131" fmla="*/ 44851 h 245969"/>
                <a:gd name="csX132" fmla="*/ 68942 w 902591"/>
                <a:gd name="csY132" fmla="*/ 43336 h 245969"/>
                <a:gd name="csX133" fmla="*/ 68918 w 902591"/>
                <a:gd name="csY133" fmla="*/ 43344 h 245969"/>
                <a:gd name="csX134" fmla="*/ 155413 w 902591"/>
                <a:gd name="csY134" fmla="*/ 59703 h 245969"/>
                <a:gd name="csX135" fmla="*/ 279185 w 902591"/>
                <a:gd name="csY135" fmla="*/ 94721 h 245969"/>
                <a:gd name="csX136" fmla="*/ 434644 w 902591"/>
                <a:gd name="csY136" fmla="*/ 106066 h 245969"/>
                <a:gd name="csX137" fmla="*/ 559750 w 902591"/>
                <a:gd name="csY137" fmla="*/ 97062 h 245969"/>
                <a:gd name="csX138" fmla="*/ 659835 w 902591"/>
                <a:gd name="csY138" fmla="*/ 87391 h 245969"/>
                <a:gd name="csX139" fmla="*/ 683516 w 902591"/>
                <a:gd name="csY139" fmla="*/ 81167 h 245969"/>
                <a:gd name="csX140" fmla="*/ 683516 w 902591"/>
                <a:gd name="csY140" fmla="*/ 80258 h 245969"/>
                <a:gd name="csX141" fmla="*/ 708452 w 902591"/>
                <a:gd name="csY141" fmla="*/ 73704 h 245969"/>
                <a:gd name="csX142" fmla="*/ 716192 w 902591"/>
                <a:gd name="csY142" fmla="*/ 72578 h 245969"/>
                <a:gd name="csX143" fmla="*/ 720717 w 902591"/>
                <a:gd name="csY143" fmla="*/ 71389 h 245969"/>
                <a:gd name="csX144" fmla="*/ 720589 w 902591"/>
                <a:gd name="csY144" fmla="*/ 70171 h 245969"/>
                <a:gd name="csX145" fmla="*/ 720597 w 902591"/>
                <a:gd name="csY145" fmla="*/ 70179 h 245969"/>
                <a:gd name="csX146" fmla="*/ 809401 w 902591"/>
                <a:gd name="csY146" fmla="*/ 45924 h 245969"/>
                <a:gd name="csX147" fmla="*/ 887115 w 902591"/>
                <a:gd name="csY147" fmla="*/ 924 h 245969"/>
                <a:gd name="csX148" fmla="*/ 893231 w 902591"/>
                <a:gd name="csY148" fmla="*/ 270 h 245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902591" h="245969">
                  <a:moveTo>
                    <a:pt x="893231" y="270"/>
                  </a:moveTo>
                  <a:cubicBezTo>
                    <a:pt x="898819" y="1660"/>
                    <a:pt x="902591" y="7940"/>
                    <a:pt x="902591" y="7940"/>
                  </a:cubicBezTo>
                  <a:cubicBezTo>
                    <a:pt x="902591" y="7940"/>
                    <a:pt x="852559" y="50135"/>
                    <a:pt x="831975" y="60243"/>
                  </a:cubicBezTo>
                  <a:cubicBezTo>
                    <a:pt x="811392" y="70353"/>
                    <a:pt x="753938" y="90751"/>
                    <a:pt x="753938" y="90751"/>
                  </a:cubicBezTo>
                  <a:cubicBezTo>
                    <a:pt x="753938" y="90751"/>
                    <a:pt x="804366" y="98061"/>
                    <a:pt x="825990" y="105423"/>
                  </a:cubicBezTo>
                  <a:cubicBezTo>
                    <a:pt x="847620" y="112785"/>
                    <a:pt x="893091" y="137971"/>
                    <a:pt x="893812" y="143408"/>
                  </a:cubicBezTo>
                  <a:cubicBezTo>
                    <a:pt x="894528" y="148845"/>
                    <a:pt x="884077" y="159595"/>
                    <a:pt x="884077" y="159595"/>
                  </a:cubicBezTo>
                  <a:cubicBezTo>
                    <a:pt x="884077" y="159595"/>
                    <a:pt x="862374" y="144634"/>
                    <a:pt x="827187" y="131194"/>
                  </a:cubicBezTo>
                  <a:cubicBezTo>
                    <a:pt x="791997" y="117746"/>
                    <a:pt x="725300" y="114827"/>
                    <a:pt x="725300" y="114827"/>
                  </a:cubicBezTo>
                  <a:lnTo>
                    <a:pt x="725279" y="114628"/>
                  </a:lnTo>
                  <a:lnTo>
                    <a:pt x="715032" y="114685"/>
                  </a:lnTo>
                  <a:lnTo>
                    <a:pt x="684515" y="116014"/>
                  </a:lnTo>
                  <a:lnTo>
                    <a:pt x="683516" y="116096"/>
                  </a:lnTo>
                  <a:lnTo>
                    <a:pt x="683516" y="116057"/>
                  </a:lnTo>
                  <a:lnTo>
                    <a:pt x="678371" y="116282"/>
                  </a:lnTo>
                  <a:cubicBezTo>
                    <a:pt x="654393" y="118511"/>
                    <a:pt x="634275" y="121046"/>
                    <a:pt x="634275" y="121046"/>
                  </a:cubicBezTo>
                  <a:lnTo>
                    <a:pt x="504844" y="145114"/>
                  </a:lnTo>
                  <a:cubicBezTo>
                    <a:pt x="504844" y="145114"/>
                    <a:pt x="453954" y="148515"/>
                    <a:pt x="439462" y="147061"/>
                  </a:cubicBezTo>
                  <a:cubicBezTo>
                    <a:pt x="424971" y="145606"/>
                    <a:pt x="402836" y="145910"/>
                    <a:pt x="393889" y="154051"/>
                  </a:cubicBezTo>
                  <a:cubicBezTo>
                    <a:pt x="384943" y="162184"/>
                    <a:pt x="382929" y="176907"/>
                    <a:pt x="384321" y="194137"/>
                  </a:cubicBezTo>
                  <a:cubicBezTo>
                    <a:pt x="385715" y="211373"/>
                    <a:pt x="396442" y="241735"/>
                    <a:pt x="396442" y="241735"/>
                  </a:cubicBezTo>
                  <a:lnTo>
                    <a:pt x="397684" y="245969"/>
                  </a:lnTo>
                  <a:lnTo>
                    <a:pt x="381891" y="234388"/>
                  </a:lnTo>
                  <a:lnTo>
                    <a:pt x="379458" y="234056"/>
                  </a:lnTo>
                  <a:lnTo>
                    <a:pt x="378546" y="231109"/>
                  </a:lnTo>
                  <a:cubicBezTo>
                    <a:pt x="375340" y="220524"/>
                    <a:pt x="371975" y="208833"/>
                    <a:pt x="371338" y="204406"/>
                  </a:cubicBezTo>
                  <a:cubicBezTo>
                    <a:pt x="370065" y="195553"/>
                    <a:pt x="368437" y="166236"/>
                    <a:pt x="366247" y="159027"/>
                  </a:cubicBezTo>
                  <a:cubicBezTo>
                    <a:pt x="364467" y="153173"/>
                    <a:pt x="360748" y="148189"/>
                    <a:pt x="356604" y="148508"/>
                  </a:cubicBezTo>
                  <a:lnTo>
                    <a:pt x="356589" y="148508"/>
                  </a:lnTo>
                  <a:cubicBezTo>
                    <a:pt x="355634" y="148583"/>
                    <a:pt x="354658" y="148939"/>
                    <a:pt x="353673" y="149629"/>
                  </a:cubicBezTo>
                  <a:cubicBezTo>
                    <a:pt x="348431" y="153324"/>
                    <a:pt x="345551" y="170538"/>
                    <a:pt x="345135" y="194236"/>
                  </a:cubicBezTo>
                  <a:cubicBezTo>
                    <a:pt x="344930" y="206084"/>
                    <a:pt x="347019" y="217682"/>
                    <a:pt x="349160" y="226319"/>
                  </a:cubicBezTo>
                  <a:lnTo>
                    <a:pt x="350231" y="230071"/>
                  </a:lnTo>
                  <a:lnTo>
                    <a:pt x="339041" y="228545"/>
                  </a:lnTo>
                  <a:lnTo>
                    <a:pt x="336438" y="209260"/>
                  </a:lnTo>
                  <a:lnTo>
                    <a:pt x="334575" y="180701"/>
                  </a:lnTo>
                  <a:cubicBezTo>
                    <a:pt x="334575" y="180701"/>
                    <a:pt x="335083" y="154740"/>
                    <a:pt x="329689" y="149469"/>
                  </a:cubicBezTo>
                  <a:lnTo>
                    <a:pt x="323877" y="147403"/>
                  </a:lnTo>
                  <a:lnTo>
                    <a:pt x="323879" y="147402"/>
                  </a:lnTo>
                  <a:lnTo>
                    <a:pt x="323872" y="147402"/>
                  </a:lnTo>
                  <a:lnTo>
                    <a:pt x="323877" y="147403"/>
                  </a:lnTo>
                  <a:lnTo>
                    <a:pt x="308948" y="159239"/>
                  </a:lnTo>
                  <a:cubicBezTo>
                    <a:pt x="305805" y="168940"/>
                    <a:pt x="310902" y="198695"/>
                    <a:pt x="310902" y="198695"/>
                  </a:cubicBezTo>
                  <a:cubicBezTo>
                    <a:pt x="311463" y="202407"/>
                    <a:pt x="320774" y="205686"/>
                    <a:pt x="324978" y="209480"/>
                  </a:cubicBezTo>
                  <a:cubicBezTo>
                    <a:pt x="327080" y="211377"/>
                    <a:pt x="330642" y="216487"/>
                    <a:pt x="333679" y="221124"/>
                  </a:cubicBezTo>
                  <a:lnTo>
                    <a:pt x="338294" y="228443"/>
                  </a:lnTo>
                  <a:lnTo>
                    <a:pt x="329449" y="227237"/>
                  </a:lnTo>
                  <a:lnTo>
                    <a:pt x="320667" y="216380"/>
                  </a:lnTo>
                  <a:cubicBezTo>
                    <a:pt x="316784" y="212477"/>
                    <a:pt x="313584" y="209776"/>
                    <a:pt x="313584" y="209776"/>
                  </a:cubicBezTo>
                  <a:lnTo>
                    <a:pt x="318120" y="225692"/>
                  </a:lnTo>
                  <a:lnTo>
                    <a:pt x="312041" y="224863"/>
                  </a:lnTo>
                  <a:lnTo>
                    <a:pt x="309443" y="224492"/>
                  </a:lnTo>
                  <a:lnTo>
                    <a:pt x="304350" y="208284"/>
                  </a:lnTo>
                  <a:cubicBezTo>
                    <a:pt x="301668" y="193364"/>
                    <a:pt x="299827" y="173954"/>
                    <a:pt x="299827" y="173954"/>
                  </a:cubicBezTo>
                  <a:cubicBezTo>
                    <a:pt x="299827" y="173954"/>
                    <a:pt x="297169" y="151825"/>
                    <a:pt x="294071" y="146773"/>
                  </a:cubicBezTo>
                  <a:cubicBezTo>
                    <a:pt x="290964" y="141729"/>
                    <a:pt x="280677" y="137200"/>
                    <a:pt x="273511" y="144243"/>
                  </a:cubicBezTo>
                  <a:cubicBezTo>
                    <a:pt x="266345" y="151287"/>
                    <a:pt x="268656" y="181761"/>
                    <a:pt x="268656" y="181761"/>
                  </a:cubicBezTo>
                  <a:cubicBezTo>
                    <a:pt x="268656" y="181761"/>
                    <a:pt x="270178" y="198090"/>
                    <a:pt x="271011" y="204951"/>
                  </a:cubicBezTo>
                  <a:lnTo>
                    <a:pt x="275557" y="219651"/>
                  </a:lnTo>
                  <a:lnTo>
                    <a:pt x="259503" y="217358"/>
                  </a:lnTo>
                  <a:lnTo>
                    <a:pt x="261148" y="214714"/>
                  </a:lnTo>
                  <a:cubicBezTo>
                    <a:pt x="261148" y="214714"/>
                    <a:pt x="261981" y="203542"/>
                    <a:pt x="261209" y="193819"/>
                  </a:cubicBezTo>
                  <a:cubicBezTo>
                    <a:pt x="260436" y="184095"/>
                    <a:pt x="256792" y="163912"/>
                    <a:pt x="256792" y="163912"/>
                  </a:cubicBezTo>
                  <a:cubicBezTo>
                    <a:pt x="256792" y="163912"/>
                    <a:pt x="252679" y="140957"/>
                    <a:pt x="245862" y="138132"/>
                  </a:cubicBezTo>
                  <a:cubicBezTo>
                    <a:pt x="245013" y="137776"/>
                    <a:pt x="244119" y="137632"/>
                    <a:pt x="243202" y="137662"/>
                  </a:cubicBezTo>
                  <a:lnTo>
                    <a:pt x="243195" y="137655"/>
                  </a:lnTo>
                  <a:cubicBezTo>
                    <a:pt x="236771" y="137897"/>
                    <a:pt x="229150" y="146901"/>
                    <a:pt x="226037" y="154703"/>
                  </a:cubicBezTo>
                  <a:cubicBezTo>
                    <a:pt x="222484" y="163624"/>
                    <a:pt x="219241" y="184874"/>
                    <a:pt x="219507" y="210093"/>
                  </a:cubicBezTo>
                  <a:lnTo>
                    <a:pt x="219776" y="211682"/>
                  </a:lnTo>
                  <a:lnTo>
                    <a:pt x="210541" y="210363"/>
                  </a:lnTo>
                  <a:lnTo>
                    <a:pt x="210550" y="185514"/>
                  </a:lnTo>
                  <a:cubicBezTo>
                    <a:pt x="211032" y="173689"/>
                    <a:pt x="211826" y="162571"/>
                    <a:pt x="212431" y="156754"/>
                  </a:cubicBezTo>
                  <a:cubicBezTo>
                    <a:pt x="213643" y="145122"/>
                    <a:pt x="213205" y="131066"/>
                    <a:pt x="207750" y="129846"/>
                  </a:cubicBezTo>
                  <a:cubicBezTo>
                    <a:pt x="207409" y="129771"/>
                    <a:pt x="207053" y="129749"/>
                    <a:pt x="206697" y="129771"/>
                  </a:cubicBezTo>
                  <a:lnTo>
                    <a:pt x="206704" y="129763"/>
                  </a:lnTo>
                  <a:cubicBezTo>
                    <a:pt x="201288" y="130127"/>
                    <a:pt x="193819" y="141297"/>
                    <a:pt x="191403" y="150310"/>
                  </a:cubicBezTo>
                  <a:cubicBezTo>
                    <a:pt x="188828" y="159928"/>
                    <a:pt x="184130" y="188789"/>
                    <a:pt x="186797" y="209473"/>
                  </a:cubicBezTo>
                  <a:lnTo>
                    <a:pt x="186970" y="210150"/>
                  </a:lnTo>
                  <a:lnTo>
                    <a:pt x="176872" y="210992"/>
                  </a:lnTo>
                  <a:lnTo>
                    <a:pt x="177518" y="194970"/>
                  </a:lnTo>
                  <a:cubicBezTo>
                    <a:pt x="177518" y="184011"/>
                    <a:pt x="181638" y="152127"/>
                    <a:pt x="181313" y="137041"/>
                  </a:cubicBezTo>
                  <a:cubicBezTo>
                    <a:pt x="181001" y="122895"/>
                    <a:pt x="174813" y="112798"/>
                    <a:pt x="166155" y="112488"/>
                  </a:cubicBezTo>
                  <a:cubicBezTo>
                    <a:pt x="165579" y="112473"/>
                    <a:pt x="164988" y="112496"/>
                    <a:pt x="164390" y="112564"/>
                  </a:cubicBezTo>
                  <a:cubicBezTo>
                    <a:pt x="154822" y="113655"/>
                    <a:pt x="155034" y="129316"/>
                    <a:pt x="156307" y="141055"/>
                  </a:cubicBezTo>
                  <a:cubicBezTo>
                    <a:pt x="157580" y="152801"/>
                    <a:pt x="156685" y="171325"/>
                    <a:pt x="154579" y="192486"/>
                  </a:cubicBezTo>
                  <a:lnTo>
                    <a:pt x="150680" y="211714"/>
                  </a:lnTo>
                  <a:lnTo>
                    <a:pt x="142022" y="211393"/>
                  </a:lnTo>
                  <a:lnTo>
                    <a:pt x="147163" y="185419"/>
                  </a:lnTo>
                  <a:cubicBezTo>
                    <a:pt x="147163" y="185419"/>
                    <a:pt x="147935" y="154081"/>
                    <a:pt x="146693" y="142078"/>
                  </a:cubicBezTo>
                  <a:cubicBezTo>
                    <a:pt x="145757" y="133075"/>
                    <a:pt x="144039" y="118070"/>
                    <a:pt x="139988" y="110909"/>
                  </a:cubicBezTo>
                  <a:lnTo>
                    <a:pt x="135107" y="106880"/>
                  </a:lnTo>
                  <a:lnTo>
                    <a:pt x="135110" y="106877"/>
                  </a:lnTo>
                  <a:lnTo>
                    <a:pt x="135103" y="106877"/>
                  </a:lnTo>
                  <a:lnTo>
                    <a:pt x="135107" y="106880"/>
                  </a:lnTo>
                  <a:lnTo>
                    <a:pt x="128269" y="115182"/>
                  </a:lnTo>
                  <a:cubicBezTo>
                    <a:pt x="127316" y="120277"/>
                    <a:pt x="127449" y="126999"/>
                    <a:pt x="127937" y="133240"/>
                  </a:cubicBezTo>
                  <a:cubicBezTo>
                    <a:pt x="128914" y="145720"/>
                    <a:pt x="129316" y="169630"/>
                    <a:pt x="129316" y="169630"/>
                  </a:cubicBezTo>
                  <a:cubicBezTo>
                    <a:pt x="129316" y="169630"/>
                    <a:pt x="129369" y="178763"/>
                    <a:pt x="128837" y="190970"/>
                  </a:cubicBezTo>
                  <a:lnTo>
                    <a:pt x="126845" y="210831"/>
                  </a:lnTo>
                  <a:lnTo>
                    <a:pt x="117888" y="210499"/>
                  </a:lnTo>
                  <a:lnTo>
                    <a:pt x="119052" y="204234"/>
                  </a:lnTo>
                  <a:cubicBezTo>
                    <a:pt x="119930" y="193194"/>
                    <a:pt x="120082" y="180599"/>
                    <a:pt x="119726" y="167849"/>
                  </a:cubicBezTo>
                  <a:cubicBezTo>
                    <a:pt x="119013" y="142350"/>
                    <a:pt x="112848" y="117328"/>
                    <a:pt x="112848" y="117328"/>
                  </a:cubicBezTo>
                  <a:lnTo>
                    <a:pt x="100379" y="153960"/>
                  </a:lnTo>
                  <a:cubicBezTo>
                    <a:pt x="100379" y="153960"/>
                    <a:pt x="95826" y="179459"/>
                    <a:pt x="93546" y="202203"/>
                  </a:cubicBezTo>
                  <a:lnTo>
                    <a:pt x="93826" y="209608"/>
                  </a:lnTo>
                  <a:lnTo>
                    <a:pt x="85640" y="209305"/>
                  </a:lnTo>
                  <a:lnTo>
                    <a:pt x="85964" y="203660"/>
                  </a:lnTo>
                  <a:cubicBezTo>
                    <a:pt x="86664" y="192387"/>
                    <a:pt x="87633" y="178983"/>
                    <a:pt x="88713" y="170455"/>
                  </a:cubicBezTo>
                  <a:cubicBezTo>
                    <a:pt x="90872" y="153392"/>
                    <a:pt x="100151" y="115480"/>
                    <a:pt x="100151" y="115480"/>
                  </a:cubicBezTo>
                  <a:cubicBezTo>
                    <a:pt x="100151" y="115480"/>
                    <a:pt x="89159" y="128635"/>
                    <a:pt x="84153" y="137595"/>
                  </a:cubicBezTo>
                  <a:cubicBezTo>
                    <a:pt x="79145" y="146561"/>
                    <a:pt x="69812" y="166918"/>
                    <a:pt x="65040" y="185412"/>
                  </a:cubicBezTo>
                  <a:lnTo>
                    <a:pt x="57338" y="208330"/>
                  </a:lnTo>
                  <a:lnTo>
                    <a:pt x="47434" y="208000"/>
                  </a:lnTo>
                  <a:lnTo>
                    <a:pt x="52575" y="193438"/>
                  </a:lnTo>
                  <a:cubicBezTo>
                    <a:pt x="54077" y="189056"/>
                    <a:pt x="55018" y="186215"/>
                    <a:pt x="55018" y="186215"/>
                  </a:cubicBezTo>
                  <a:cubicBezTo>
                    <a:pt x="55018" y="186215"/>
                    <a:pt x="64085" y="155286"/>
                    <a:pt x="69835" y="144327"/>
                  </a:cubicBezTo>
                  <a:cubicBezTo>
                    <a:pt x="75585" y="133368"/>
                    <a:pt x="89599" y="103431"/>
                    <a:pt x="89599" y="103431"/>
                  </a:cubicBezTo>
                  <a:cubicBezTo>
                    <a:pt x="91257" y="99258"/>
                    <a:pt x="93046" y="93510"/>
                    <a:pt x="88152" y="91230"/>
                  </a:cubicBezTo>
                  <a:lnTo>
                    <a:pt x="88144" y="91238"/>
                  </a:lnTo>
                  <a:cubicBezTo>
                    <a:pt x="80319" y="91337"/>
                    <a:pt x="71994" y="119138"/>
                    <a:pt x="71994" y="119138"/>
                  </a:cubicBezTo>
                  <a:lnTo>
                    <a:pt x="61517" y="143471"/>
                  </a:lnTo>
                  <a:lnTo>
                    <a:pt x="45731" y="168425"/>
                  </a:lnTo>
                  <a:cubicBezTo>
                    <a:pt x="45731" y="168425"/>
                    <a:pt x="40576" y="175588"/>
                    <a:pt x="34236" y="184063"/>
                  </a:cubicBezTo>
                  <a:lnTo>
                    <a:pt x="16127" y="206956"/>
                  </a:lnTo>
                  <a:lnTo>
                    <a:pt x="0" y="206418"/>
                  </a:lnTo>
                  <a:lnTo>
                    <a:pt x="2294" y="203990"/>
                  </a:lnTo>
                  <a:cubicBezTo>
                    <a:pt x="2294" y="203990"/>
                    <a:pt x="27952" y="181292"/>
                    <a:pt x="44541" y="153120"/>
                  </a:cubicBezTo>
                  <a:cubicBezTo>
                    <a:pt x="61131" y="124955"/>
                    <a:pt x="65532" y="93639"/>
                    <a:pt x="65532" y="93639"/>
                  </a:cubicBezTo>
                  <a:lnTo>
                    <a:pt x="55684" y="82467"/>
                  </a:lnTo>
                  <a:lnTo>
                    <a:pt x="56185" y="81370"/>
                  </a:lnTo>
                  <a:cubicBezTo>
                    <a:pt x="56185" y="81370"/>
                    <a:pt x="44669" y="52356"/>
                    <a:pt x="60350" y="44851"/>
                  </a:cubicBezTo>
                  <a:cubicBezTo>
                    <a:pt x="62313" y="43912"/>
                    <a:pt x="65268" y="43442"/>
                    <a:pt x="68942" y="43336"/>
                  </a:cubicBezTo>
                  <a:lnTo>
                    <a:pt x="68918" y="43344"/>
                  </a:lnTo>
                  <a:cubicBezTo>
                    <a:pt x="94621" y="42594"/>
                    <a:pt x="155413" y="59703"/>
                    <a:pt x="155413" y="59703"/>
                  </a:cubicBezTo>
                  <a:cubicBezTo>
                    <a:pt x="155413" y="59703"/>
                    <a:pt x="238150" y="90383"/>
                    <a:pt x="279185" y="94721"/>
                  </a:cubicBezTo>
                  <a:cubicBezTo>
                    <a:pt x="320220" y="99061"/>
                    <a:pt x="373929" y="105400"/>
                    <a:pt x="434644" y="106066"/>
                  </a:cubicBezTo>
                  <a:cubicBezTo>
                    <a:pt x="495361" y="106733"/>
                    <a:pt x="559750" y="97062"/>
                    <a:pt x="559750" y="97062"/>
                  </a:cubicBezTo>
                  <a:lnTo>
                    <a:pt x="659835" y="87391"/>
                  </a:lnTo>
                  <a:lnTo>
                    <a:pt x="683516" y="81167"/>
                  </a:lnTo>
                  <a:lnTo>
                    <a:pt x="683516" y="80258"/>
                  </a:lnTo>
                  <a:lnTo>
                    <a:pt x="708452" y="73704"/>
                  </a:lnTo>
                  <a:lnTo>
                    <a:pt x="716192" y="72578"/>
                  </a:lnTo>
                  <a:lnTo>
                    <a:pt x="720717" y="71389"/>
                  </a:lnTo>
                  <a:lnTo>
                    <a:pt x="720589" y="70171"/>
                  </a:lnTo>
                  <a:lnTo>
                    <a:pt x="720597" y="70179"/>
                  </a:lnTo>
                  <a:cubicBezTo>
                    <a:pt x="728976" y="67489"/>
                    <a:pt x="777092" y="59363"/>
                    <a:pt x="809401" y="45924"/>
                  </a:cubicBezTo>
                  <a:cubicBezTo>
                    <a:pt x="841712" y="32484"/>
                    <a:pt x="878337" y="5069"/>
                    <a:pt x="887115" y="924"/>
                  </a:cubicBezTo>
                  <a:cubicBezTo>
                    <a:pt x="889307" y="-114"/>
                    <a:pt x="891371" y="-193"/>
                    <a:pt x="893231" y="270"/>
                  </a:cubicBezTo>
                  <a:close/>
                </a:path>
              </a:pathLst>
            </a:custGeom>
            <a:solidFill>
              <a:srgbClr val="FBBF3E"/>
            </a:solidFill>
            <a:ln w="3175" cap="flat">
              <a:solidFill>
                <a:srgbClr val="BC9334"/>
              </a:solidFill>
              <a:prstDash val="solid"/>
              <a:miter/>
            </a:ln>
          </p:spPr>
          <p:txBody>
            <a:bodyPr wrap="square">
              <a:noAutofit/>
            </a:bodyPr>
            <a:lstStyle/>
            <a:p>
              <a:endParaRPr lang="en-US"/>
            </a:p>
          </p:txBody>
        </p:sp>
        <p:sp>
          <p:nvSpPr>
            <p:cNvPr id="1233" name="Freeform 1175">
              <a:extLst>
                <a:ext uri="{FF2B5EF4-FFF2-40B4-BE49-F238E27FC236}">
                  <a16:creationId xmlns:a16="http://schemas.microsoft.com/office/drawing/2014/main" id="{BAF975F9-D5BE-5A8E-5ECC-6DB435A28538}"/>
                </a:ext>
              </a:extLst>
            </p:cNvPr>
            <p:cNvSpPr/>
            <p:nvPr/>
          </p:nvSpPr>
          <p:spPr>
            <a:xfrm>
              <a:off x="7517823" y="2368630"/>
              <a:ext cx="515309" cy="68346"/>
            </a:xfrm>
            <a:custGeom>
              <a:avLst/>
              <a:gdLst>
                <a:gd name="csX0" fmla="*/ 49 w 416989"/>
                <a:gd name="csY0" fmla="*/ 1237 h 55306"/>
                <a:gd name="csX1" fmla="*/ 73529 w 416989"/>
                <a:gd name="csY1" fmla="*/ 18089 h 55306"/>
                <a:gd name="csX2" fmla="*/ 191272 w 416989"/>
                <a:gd name="csY2" fmla="*/ 45581 h 55306"/>
                <a:gd name="csX3" fmla="*/ 326676 w 416989"/>
                <a:gd name="csY3" fmla="*/ 48308 h 55306"/>
                <a:gd name="csX4" fmla="*/ 416123 w 416989"/>
                <a:gd name="csY4" fmla="*/ 42762 h 55306"/>
                <a:gd name="csX5" fmla="*/ 296805 w 416989"/>
                <a:gd name="csY5" fmla="*/ 54596 h 55306"/>
                <a:gd name="csX6" fmla="*/ 131560 w 416989"/>
                <a:gd name="csY6" fmla="*/ 43118 h 55306"/>
                <a:gd name="csX7" fmla="*/ 55 w 416989"/>
                <a:gd name="csY7" fmla="*/ 1237 h 55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6989" h="55306">
                  <a:moveTo>
                    <a:pt x="49" y="1237"/>
                  </a:moveTo>
                  <a:cubicBezTo>
                    <a:pt x="1275" y="-3783"/>
                    <a:pt x="41733" y="7408"/>
                    <a:pt x="73529" y="18089"/>
                  </a:cubicBezTo>
                  <a:cubicBezTo>
                    <a:pt x="105318" y="28765"/>
                    <a:pt x="153800" y="41849"/>
                    <a:pt x="191272" y="45581"/>
                  </a:cubicBezTo>
                  <a:cubicBezTo>
                    <a:pt x="228744" y="49313"/>
                    <a:pt x="296467" y="48523"/>
                    <a:pt x="326676" y="48308"/>
                  </a:cubicBezTo>
                  <a:cubicBezTo>
                    <a:pt x="356884" y="48094"/>
                    <a:pt x="407106" y="42162"/>
                    <a:pt x="416123" y="42762"/>
                  </a:cubicBezTo>
                  <a:cubicBezTo>
                    <a:pt x="425141" y="43363"/>
                    <a:pt x="362260" y="51894"/>
                    <a:pt x="296805" y="54596"/>
                  </a:cubicBezTo>
                  <a:cubicBezTo>
                    <a:pt x="231349" y="57299"/>
                    <a:pt x="173011" y="52034"/>
                    <a:pt x="131560" y="43118"/>
                  </a:cubicBezTo>
                  <a:cubicBezTo>
                    <a:pt x="90110" y="34195"/>
                    <a:pt x="-2587" y="7426"/>
                    <a:pt x="55" y="1237"/>
                  </a:cubicBezTo>
                  <a:close/>
                </a:path>
              </a:pathLst>
            </a:custGeom>
            <a:solidFill>
              <a:srgbClr val="FCD267"/>
            </a:solidFill>
            <a:ln w="612" cap="flat">
              <a:noFill/>
              <a:prstDash val="solid"/>
              <a:miter/>
            </a:ln>
          </p:spPr>
          <p:txBody>
            <a:bodyPr/>
            <a:lstStyle/>
            <a:p>
              <a:endParaRPr lang="en-US"/>
            </a:p>
          </p:txBody>
        </p:sp>
      </p:grpSp>
      <p:sp>
        <p:nvSpPr>
          <p:cNvPr id="1234" name="Freeform 1169">
            <a:extLst>
              <a:ext uri="{FF2B5EF4-FFF2-40B4-BE49-F238E27FC236}">
                <a16:creationId xmlns:a16="http://schemas.microsoft.com/office/drawing/2014/main" id="{FF55A157-D964-2A68-9EE5-32135DEDB75F}"/>
              </a:ext>
            </a:extLst>
          </p:cNvPr>
          <p:cNvSpPr/>
          <p:nvPr/>
        </p:nvSpPr>
        <p:spPr>
          <a:xfrm>
            <a:off x="9506686" y="2319699"/>
            <a:ext cx="174928" cy="174684"/>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235" name="Freeform 1169">
            <a:extLst>
              <a:ext uri="{FF2B5EF4-FFF2-40B4-BE49-F238E27FC236}">
                <a16:creationId xmlns:a16="http://schemas.microsoft.com/office/drawing/2014/main" id="{54638502-5DBE-1709-C8E3-00BA20A783BB}"/>
              </a:ext>
            </a:extLst>
          </p:cNvPr>
          <p:cNvSpPr/>
          <p:nvPr/>
        </p:nvSpPr>
        <p:spPr>
          <a:xfrm>
            <a:off x="7044514" y="2689519"/>
            <a:ext cx="174928" cy="174684"/>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236" name="Freeform 1747">
            <a:extLst>
              <a:ext uri="{FF2B5EF4-FFF2-40B4-BE49-F238E27FC236}">
                <a16:creationId xmlns:a16="http://schemas.microsoft.com/office/drawing/2014/main" id="{D07C6885-A51F-A014-64F4-870E30F10E44}"/>
              </a:ext>
            </a:extLst>
          </p:cNvPr>
          <p:cNvSpPr/>
          <p:nvPr/>
        </p:nvSpPr>
        <p:spPr>
          <a:xfrm>
            <a:off x="7136953" y="2158095"/>
            <a:ext cx="968375" cy="819150"/>
          </a:xfrm>
          <a:custGeom>
            <a:avLst/>
            <a:gdLst>
              <a:gd name="csX0" fmla="*/ 793750 w 968375"/>
              <a:gd name="csY0" fmla="*/ 0 h 819150"/>
              <a:gd name="csX1" fmla="*/ 784225 w 968375"/>
              <a:gd name="csY1" fmla="*/ 333375 h 819150"/>
              <a:gd name="csX2" fmla="*/ 784225 w 968375"/>
              <a:gd name="csY2" fmla="*/ 552450 h 819150"/>
              <a:gd name="csX3" fmla="*/ 968375 w 968375"/>
              <a:gd name="csY3" fmla="*/ 809625 h 819150"/>
              <a:gd name="csX4" fmla="*/ 939800 w 968375"/>
              <a:gd name="csY4" fmla="*/ 819150 h 819150"/>
              <a:gd name="csX5" fmla="*/ 0 w 968375"/>
              <a:gd name="csY5" fmla="*/ 708025 h 819150"/>
              <a:gd name="csX6" fmla="*/ 0 w 968375"/>
              <a:gd name="csY6" fmla="*/ 703568 h 819150"/>
              <a:gd name="csX7" fmla="*/ 27018 w 968375"/>
              <a:gd name="csY7" fmla="*/ 698113 h 819150"/>
              <a:gd name="csX8" fmla="*/ 79375 w 968375"/>
              <a:gd name="csY8" fmla="*/ 619125 h 819150"/>
              <a:gd name="csX9" fmla="*/ 27018 w 968375"/>
              <a:gd name="csY9" fmla="*/ 540137 h 819150"/>
              <a:gd name="csX10" fmla="*/ 0 w 968375"/>
              <a:gd name="csY10" fmla="*/ 534682 h 819150"/>
              <a:gd name="csX11" fmla="*/ 0 w 968375"/>
              <a:gd name="csY11" fmla="*/ 527050 h 819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68375" h="819150">
                <a:moveTo>
                  <a:pt x="793750" y="0"/>
                </a:moveTo>
                <a:lnTo>
                  <a:pt x="784225" y="333375"/>
                </a:lnTo>
                <a:lnTo>
                  <a:pt x="784225" y="552450"/>
                </a:lnTo>
                <a:lnTo>
                  <a:pt x="968375" y="809625"/>
                </a:lnTo>
                <a:lnTo>
                  <a:pt x="939800" y="819150"/>
                </a:lnTo>
                <a:lnTo>
                  <a:pt x="0" y="708025"/>
                </a:lnTo>
                <a:lnTo>
                  <a:pt x="0" y="703568"/>
                </a:lnTo>
                <a:lnTo>
                  <a:pt x="27018" y="698113"/>
                </a:lnTo>
                <a:cubicBezTo>
                  <a:pt x="57787" y="685100"/>
                  <a:pt x="79375" y="654634"/>
                  <a:pt x="79375" y="619125"/>
                </a:cubicBezTo>
                <a:cubicBezTo>
                  <a:pt x="79375" y="583616"/>
                  <a:pt x="57787" y="553150"/>
                  <a:pt x="27018" y="540137"/>
                </a:cubicBezTo>
                <a:lnTo>
                  <a:pt x="0" y="534682"/>
                </a:lnTo>
                <a:lnTo>
                  <a:pt x="0" y="52705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37" name="Freeform 2532">
            <a:extLst>
              <a:ext uri="{FF2B5EF4-FFF2-40B4-BE49-F238E27FC236}">
                <a16:creationId xmlns:a16="http://schemas.microsoft.com/office/drawing/2014/main" id="{2455F1F8-8642-12D4-AAD6-A7B9BB2B92D0}"/>
              </a:ext>
            </a:extLst>
          </p:cNvPr>
          <p:cNvSpPr/>
          <p:nvPr/>
        </p:nvSpPr>
        <p:spPr>
          <a:xfrm>
            <a:off x="9625256" y="2063281"/>
            <a:ext cx="874746" cy="807536"/>
          </a:xfrm>
          <a:custGeom>
            <a:avLst/>
            <a:gdLst>
              <a:gd name="csX0" fmla="*/ 874746 w 874746"/>
              <a:gd name="csY0" fmla="*/ 0 h 744036"/>
              <a:gd name="csX1" fmla="*/ 732197 w 874746"/>
              <a:gd name="csY1" fmla="*/ 744036 h 744036"/>
              <a:gd name="csX2" fmla="*/ 363656 w 874746"/>
              <a:gd name="csY2" fmla="*/ 564981 h 744036"/>
              <a:gd name="csX3" fmla="*/ 3695 w 874746"/>
              <a:gd name="csY3" fmla="*/ 390094 h 744036"/>
              <a:gd name="csX4" fmla="*/ 24409 w 874746"/>
              <a:gd name="csY4" fmla="*/ 385912 h 744036"/>
              <a:gd name="csX5" fmla="*/ 78558 w 874746"/>
              <a:gd name="csY5" fmla="*/ 304220 h 744036"/>
              <a:gd name="csX6" fmla="*/ 24409 w 874746"/>
              <a:gd name="csY6" fmla="*/ 222528 h 744036"/>
              <a:gd name="csX7" fmla="*/ 0 w 874746"/>
              <a:gd name="csY7" fmla="*/ 217600 h 744036"/>
              <a:gd name="csX8" fmla="*/ 2068 w 874746"/>
              <a:gd name="csY8" fmla="*/ 212085 h 744036"/>
              <a:gd name="csX0" fmla="*/ 874746 w 874746"/>
              <a:gd name="csY0" fmla="*/ 0 h 798011"/>
              <a:gd name="csX1" fmla="*/ 782997 w 874746"/>
              <a:gd name="csY1" fmla="*/ 798011 h 798011"/>
              <a:gd name="csX2" fmla="*/ 363656 w 874746"/>
              <a:gd name="csY2" fmla="*/ 564981 h 798011"/>
              <a:gd name="csX3" fmla="*/ 3695 w 874746"/>
              <a:gd name="csY3" fmla="*/ 390094 h 798011"/>
              <a:gd name="csX4" fmla="*/ 24409 w 874746"/>
              <a:gd name="csY4" fmla="*/ 385912 h 798011"/>
              <a:gd name="csX5" fmla="*/ 78558 w 874746"/>
              <a:gd name="csY5" fmla="*/ 304220 h 798011"/>
              <a:gd name="csX6" fmla="*/ 24409 w 874746"/>
              <a:gd name="csY6" fmla="*/ 222528 h 798011"/>
              <a:gd name="csX7" fmla="*/ 0 w 874746"/>
              <a:gd name="csY7" fmla="*/ 217600 h 798011"/>
              <a:gd name="csX8" fmla="*/ 2068 w 874746"/>
              <a:gd name="csY8" fmla="*/ 212085 h 798011"/>
              <a:gd name="csX9" fmla="*/ 874746 w 874746"/>
              <a:gd name="csY9" fmla="*/ 0 h 798011"/>
              <a:gd name="csX0" fmla="*/ 874746 w 874746"/>
              <a:gd name="csY0" fmla="*/ 0 h 798011"/>
              <a:gd name="csX1" fmla="*/ 782997 w 874746"/>
              <a:gd name="csY1" fmla="*/ 798011 h 798011"/>
              <a:gd name="csX2" fmla="*/ 357306 w 874746"/>
              <a:gd name="csY2" fmla="*/ 577681 h 798011"/>
              <a:gd name="csX3" fmla="*/ 3695 w 874746"/>
              <a:gd name="csY3" fmla="*/ 390094 h 798011"/>
              <a:gd name="csX4" fmla="*/ 24409 w 874746"/>
              <a:gd name="csY4" fmla="*/ 385912 h 798011"/>
              <a:gd name="csX5" fmla="*/ 78558 w 874746"/>
              <a:gd name="csY5" fmla="*/ 304220 h 798011"/>
              <a:gd name="csX6" fmla="*/ 24409 w 874746"/>
              <a:gd name="csY6" fmla="*/ 222528 h 798011"/>
              <a:gd name="csX7" fmla="*/ 0 w 874746"/>
              <a:gd name="csY7" fmla="*/ 217600 h 798011"/>
              <a:gd name="csX8" fmla="*/ 2068 w 874746"/>
              <a:gd name="csY8" fmla="*/ 212085 h 798011"/>
              <a:gd name="csX9" fmla="*/ 874746 w 874746"/>
              <a:gd name="csY9" fmla="*/ 0 h 798011"/>
              <a:gd name="csX0" fmla="*/ 874746 w 874746"/>
              <a:gd name="csY0" fmla="*/ 0 h 807536"/>
              <a:gd name="csX1" fmla="*/ 808397 w 874746"/>
              <a:gd name="csY1" fmla="*/ 807536 h 807536"/>
              <a:gd name="csX2" fmla="*/ 357306 w 874746"/>
              <a:gd name="csY2" fmla="*/ 577681 h 807536"/>
              <a:gd name="csX3" fmla="*/ 3695 w 874746"/>
              <a:gd name="csY3" fmla="*/ 390094 h 807536"/>
              <a:gd name="csX4" fmla="*/ 24409 w 874746"/>
              <a:gd name="csY4" fmla="*/ 385912 h 807536"/>
              <a:gd name="csX5" fmla="*/ 78558 w 874746"/>
              <a:gd name="csY5" fmla="*/ 304220 h 807536"/>
              <a:gd name="csX6" fmla="*/ 24409 w 874746"/>
              <a:gd name="csY6" fmla="*/ 222528 h 807536"/>
              <a:gd name="csX7" fmla="*/ 0 w 874746"/>
              <a:gd name="csY7" fmla="*/ 217600 h 807536"/>
              <a:gd name="csX8" fmla="*/ 2068 w 874746"/>
              <a:gd name="csY8" fmla="*/ 212085 h 807536"/>
              <a:gd name="csX9" fmla="*/ 874746 w 874746"/>
              <a:gd name="csY9" fmla="*/ 0 h 807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74746" h="807536">
                <a:moveTo>
                  <a:pt x="874746" y="0"/>
                </a:moveTo>
                <a:cubicBezTo>
                  <a:pt x="827230" y="248012"/>
                  <a:pt x="855913" y="559524"/>
                  <a:pt x="808397" y="807536"/>
                </a:cubicBezTo>
                <a:cubicBezTo>
                  <a:pt x="684971" y="749010"/>
                  <a:pt x="479863" y="637945"/>
                  <a:pt x="357306" y="577681"/>
                </a:cubicBezTo>
                <a:lnTo>
                  <a:pt x="3695" y="390094"/>
                </a:lnTo>
                <a:lnTo>
                  <a:pt x="24409" y="385912"/>
                </a:lnTo>
                <a:cubicBezTo>
                  <a:pt x="56230" y="372453"/>
                  <a:pt x="78558" y="340944"/>
                  <a:pt x="78558" y="304220"/>
                </a:cubicBezTo>
                <a:cubicBezTo>
                  <a:pt x="78558" y="267496"/>
                  <a:pt x="56230" y="235988"/>
                  <a:pt x="24409" y="222528"/>
                </a:cubicBezTo>
                <a:lnTo>
                  <a:pt x="0" y="217600"/>
                </a:lnTo>
                <a:lnTo>
                  <a:pt x="2068" y="212085"/>
                </a:lnTo>
                <a:lnTo>
                  <a:pt x="874746" y="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38" name="Oval 1237">
            <a:extLst>
              <a:ext uri="{FF2B5EF4-FFF2-40B4-BE49-F238E27FC236}">
                <a16:creationId xmlns:a16="http://schemas.microsoft.com/office/drawing/2014/main" id="{95618578-453C-CBA7-9F40-8645A05E2BD5}"/>
              </a:ext>
            </a:extLst>
          </p:cNvPr>
          <p:cNvSpPr/>
          <p:nvPr/>
        </p:nvSpPr>
        <p:spPr>
          <a:xfrm>
            <a:off x="10239341" y="2020566"/>
            <a:ext cx="939472" cy="939472"/>
          </a:xfrm>
          <a:prstGeom prst="ellipse">
            <a:avLst/>
          </a:prstGeom>
          <a:solidFill>
            <a:schemeClr val="bg1"/>
          </a:solid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39" name="Group 1238">
            <a:extLst>
              <a:ext uri="{FF2B5EF4-FFF2-40B4-BE49-F238E27FC236}">
                <a16:creationId xmlns:a16="http://schemas.microsoft.com/office/drawing/2014/main" id="{1077106F-03F9-EB63-B1E3-4C3C79EED38E}"/>
              </a:ext>
            </a:extLst>
          </p:cNvPr>
          <p:cNvGrpSpPr/>
          <p:nvPr/>
        </p:nvGrpSpPr>
        <p:grpSpPr>
          <a:xfrm>
            <a:off x="10590806" y="2081777"/>
            <a:ext cx="236542" cy="817050"/>
            <a:chOff x="10374228" y="2156589"/>
            <a:chExt cx="288696" cy="997198"/>
          </a:xfrm>
        </p:grpSpPr>
        <p:sp>
          <p:nvSpPr>
            <p:cNvPr id="1240" name="Freeform 564">
              <a:extLst>
                <a:ext uri="{FF2B5EF4-FFF2-40B4-BE49-F238E27FC236}">
                  <a16:creationId xmlns:a16="http://schemas.microsoft.com/office/drawing/2014/main" id="{E01157EC-3177-0F92-F492-AB71CC4F88E2}"/>
                </a:ext>
              </a:extLst>
            </p:cNvPr>
            <p:cNvSpPr/>
            <p:nvPr/>
          </p:nvSpPr>
          <p:spPr>
            <a:xfrm>
              <a:off x="10374228" y="2156589"/>
              <a:ext cx="288696" cy="997198"/>
            </a:xfrm>
            <a:custGeom>
              <a:avLst/>
              <a:gdLst>
                <a:gd name="csX0" fmla="*/ 118345 w 288696"/>
                <a:gd name="csY0" fmla="*/ 47619 h 997198"/>
                <a:gd name="csX1" fmla="*/ 93022 w 288696"/>
                <a:gd name="csY1" fmla="*/ 38589 h 997198"/>
                <a:gd name="csX2" fmla="*/ 97810 w 288696"/>
                <a:gd name="csY2" fmla="*/ 48527 h 997198"/>
                <a:gd name="csX3" fmla="*/ 137593 w 288696"/>
                <a:gd name="csY3" fmla="*/ 108155 h 997198"/>
                <a:gd name="csX4" fmla="*/ 146185 w 288696"/>
                <a:gd name="csY4" fmla="*/ 142077 h 997198"/>
                <a:gd name="csX5" fmla="*/ 80701 w 288696"/>
                <a:gd name="csY5" fmla="*/ 102609 h 997198"/>
                <a:gd name="csX6" fmla="*/ 34654 w 288696"/>
                <a:gd name="csY6" fmla="*/ 102173 h 997198"/>
                <a:gd name="csX7" fmla="*/ 32231 w 288696"/>
                <a:gd name="csY7" fmla="*/ 105354 h 997198"/>
                <a:gd name="csX8" fmla="*/ 109658 w 288696"/>
                <a:gd name="csY8" fmla="*/ 135849 h 997198"/>
                <a:gd name="csX9" fmla="*/ 131707 w 288696"/>
                <a:gd name="csY9" fmla="*/ 159700 h 997198"/>
                <a:gd name="csX10" fmla="*/ 132293 w 288696"/>
                <a:gd name="csY10" fmla="*/ 161763 h 997198"/>
                <a:gd name="csX11" fmla="*/ 131707 w 288696"/>
                <a:gd name="csY11" fmla="*/ 159700 h 997198"/>
                <a:gd name="csX12" fmla="*/ 146071 w 288696"/>
                <a:gd name="csY12" fmla="*/ 192354 h 997198"/>
                <a:gd name="csX13" fmla="*/ 148645 w 288696"/>
                <a:gd name="csY13" fmla="*/ 198657 h 997198"/>
                <a:gd name="csX14" fmla="*/ 146677 w 288696"/>
                <a:gd name="csY14" fmla="*/ 316190 h 997198"/>
                <a:gd name="csX15" fmla="*/ 145485 w 288696"/>
                <a:gd name="csY15" fmla="*/ 378014 h 997198"/>
                <a:gd name="csX16" fmla="*/ 129473 w 288696"/>
                <a:gd name="csY16" fmla="*/ 468914 h 997198"/>
                <a:gd name="csX17" fmla="*/ 142154 w 288696"/>
                <a:gd name="csY17" fmla="*/ 571890 h 997198"/>
                <a:gd name="csX18" fmla="*/ 169597 w 288696"/>
                <a:gd name="csY18" fmla="*/ 670002 h 997198"/>
                <a:gd name="csX19" fmla="*/ 157711 w 288696"/>
                <a:gd name="csY19" fmla="*/ 767337 h 997198"/>
                <a:gd name="csX20" fmla="*/ 123171 w 288696"/>
                <a:gd name="csY20" fmla="*/ 853334 h 997198"/>
                <a:gd name="csX21" fmla="*/ 60128 w 288696"/>
                <a:gd name="csY21" fmla="*/ 932005 h 997198"/>
                <a:gd name="csX22" fmla="*/ 53523 w 288696"/>
                <a:gd name="csY22" fmla="*/ 943609 h 997198"/>
                <a:gd name="csX23" fmla="*/ 0 w 288696"/>
                <a:gd name="csY23" fmla="*/ 997198 h 997198"/>
                <a:gd name="csX24" fmla="*/ 13097 w 288696"/>
                <a:gd name="csY24" fmla="*/ 997198 h 997198"/>
                <a:gd name="csX25" fmla="*/ 94820 w 288696"/>
                <a:gd name="csY25" fmla="*/ 921386 h 997198"/>
                <a:gd name="csX26" fmla="*/ 157408 w 288696"/>
                <a:gd name="csY26" fmla="*/ 840632 h 997198"/>
                <a:gd name="csX27" fmla="*/ 184151 w 288696"/>
                <a:gd name="csY27" fmla="*/ 776935 h 997198"/>
                <a:gd name="csX28" fmla="*/ 193159 w 288696"/>
                <a:gd name="csY28" fmla="*/ 739113 h 997198"/>
                <a:gd name="csX29" fmla="*/ 217688 w 288696"/>
                <a:gd name="csY29" fmla="*/ 645867 h 997198"/>
                <a:gd name="csX30" fmla="*/ 237087 w 288696"/>
                <a:gd name="csY30" fmla="*/ 601042 h 997198"/>
                <a:gd name="csX31" fmla="*/ 245263 w 288696"/>
                <a:gd name="csY31" fmla="*/ 567688 h 997198"/>
                <a:gd name="csX32" fmla="*/ 248291 w 288696"/>
                <a:gd name="csY32" fmla="*/ 456534 h 997198"/>
                <a:gd name="csX33" fmla="*/ 206275 w 288696"/>
                <a:gd name="csY33" fmla="*/ 329290 h 997198"/>
                <a:gd name="csX34" fmla="*/ 178435 w 288696"/>
                <a:gd name="csY34" fmla="*/ 230497 h 997198"/>
                <a:gd name="csX35" fmla="*/ 191134 w 288696"/>
                <a:gd name="csY35" fmla="*/ 186542 h 997198"/>
                <a:gd name="csX36" fmla="*/ 203361 w 288696"/>
                <a:gd name="csY36" fmla="*/ 162369 h 997198"/>
                <a:gd name="csX37" fmla="*/ 229403 w 288696"/>
                <a:gd name="csY37" fmla="*/ 138121 h 997198"/>
                <a:gd name="csX38" fmla="*/ 276567 w 288696"/>
                <a:gd name="csY38" fmla="*/ 97725 h 997198"/>
                <a:gd name="csX39" fmla="*/ 283967 w 288696"/>
                <a:gd name="csY39" fmla="*/ 76827 h 997198"/>
                <a:gd name="csX40" fmla="*/ 189071 w 288696"/>
                <a:gd name="csY40" fmla="*/ 135565 h 997198"/>
                <a:gd name="csX41" fmla="*/ 225126 w 288696"/>
                <a:gd name="csY41" fmla="*/ 66302 h 997198"/>
                <a:gd name="csX42" fmla="*/ 238677 w 288696"/>
                <a:gd name="csY42" fmla="*/ 22897 h 997198"/>
                <a:gd name="csX43" fmla="*/ 230520 w 288696"/>
                <a:gd name="csY43" fmla="*/ 23124 h 997198"/>
                <a:gd name="csX44" fmla="*/ 197910 w 288696"/>
                <a:gd name="csY44" fmla="*/ 97990 h 997198"/>
                <a:gd name="csX45" fmla="*/ 177621 w 288696"/>
                <a:gd name="csY45" fmla="*/ 126895 h 997198"/>
                <a:gd name="csX46" fmla="*/ 177754 w 288696"/>
                <a:gd name="csY46" fmla="*/ 127236 h 997198"/>
                <a:gd name="csX47" fmla="*/ 177621 w 288696"/>
                <a:gd name="csY47" fmla="*/ 126895 h 997198"/>
                <a:gd name="csX48" fmla="*/ 165565 w 288696"/>
                <a:gd name="csY48" fmla="*/ 58181 h 997198"/>
                <a:gd name="csX49" fmla="*/ 161685 w 288696"/>
                <a:gd name="csY49" fmla="*/ 27743 h 997198"/>
                <a:gd name="csX50" fmla="*/ 155553 w 288696"/>
                <a:gd name="csY50" fmla="*/ 2547 h 997198"/>
                <a:gd name="csX51" fmla="*/ 155497 w 288696"/>
                <a:gd name="csY51" fmla="*/ 2358 h 997198"/>
                <a:gd name="csX52" fmla="*/ 146526 w 288696"/>
                <a:gd name="csY52" fmla="*/ 2547 h 997198"/>
                <a:gd name="csX53" fmla="*/ 146071 w 288696"/>
                <a:gd name="csY53" fmla="*/ 10214 h 997198"/>
                <a:gd name="csX54" fmla="*/ 155818 w 288696"/>
                <a:gd name="csY54" fmla="*/ 55683 h 997198"/>
                <a:gd name="csX55" fmla="*/ 157825 w 288696"/>
                <a:gd name="csY55" fmla="*/ 100867 h 997198"/>
                <a:gd name="csX56" fmla="*/ 158430 w 288696"/>
                <a:gd name="csY56" fmla="*/ 129015 h 997198"/>
                <a:gd name="csX57" fmla="*/ 118345 w 288696"/>
                <a:gd name="csY57" fmla="*/ 47619 h 997198"/>
                <a:gd name="csX58" fmla="*/ 192232 w 288696"/>
                <a:gd name="csY58" fmla="*/ 447921 h 997198"/>
                <a:gd name="csX59" fmla="*/ 207240 w 288696"/>
                <a:gd name="csY59" fmla="*/ 467418 h 997198"/>
                <a:gd name="csX60" fmla="*/ 213467 w 288696"/>
                <a:gd name="csY60" fmla="*/ 514534 h 997198"/>
                <a:gd name="csX61" fmla="*/ 207240 w 288696"/>
                <a:gd name="csY61" fmla="*/ 561611 h 997198"/>
                <a:gd name="csX62" fmla="*/ 192232 w 288696"/>
                <a:gd name="csY62" fmla="*/ 581109 h 997198"/>
                <a:gd name="csX63" fmla="*/ 177243 w 288696"/>
                <a:gd name="csY63" fmla="*/ 561611 h 997198"/>
                <a:gd name="csX64" fmla="*/ 171016 w 288696"/>
                <a:gd name="csY64" fmla="*/ 514534 h 997198"/>
                <a:gd name="csX65" fmla="*/ 177243 w 288696"/>
                <a:gd name="csY65" fmla="*/ 467418 h 997198"/>
                <a:gd name="csX66" fmla="*/ 192232 w 288696"/>
                <a:gd name="csY66" fmla="*/ 447921 h 997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Lst>
              <a:rect l="l" t="t" r="r" b="b"/>
              <a:pathLst>
                <a:path w="288696" h="997198">
                  <a:moveTo>
                    <a:pt x="118345" y="47619"/>
                  </a:moveTo>
                  <a:cubicBezTo>
                    <a:pt x="110975" y="38279"/>
                    <a:pt x="102534" y="35269"/>
                    <a:pt x="93022" y="38589"/>
                  </a:cubicBezTo>
                  <a:lnTo>
                    <a:pt x="97810" y="48527"/>
                  </a:lnTo>
                  <a:cubicBezTo>
                    <a:pt x="118137" y="67506"/>
                    <a:pt x="131396" y="87382"/>
                    <a:pt x="137593" y="108155"/>
                  </a:cubicBezTo>
                  <a:cubicBezTo>
                    <a:pt x="143762" y="128913"/>
                    <a:pt x="146628" y="140222"/>
                    <a:pt x="146185" y="142077"/>
                  </a:cubicBezTo>
                  <a:cubicBezTo>
                    <a:pt x="127600" y="125305"/>
                    <a:pt x="105770" y="112149"/>
                    <a:pt x="80701" y="102609"/>
                  </a:cubicBezTo>
                  <a:cubicBezTo>
                    <a:pt x="64739" y="96513"/>
                    <a:pt x="49389" y="96370"/>
                    <a:pt x="34654" y="102173"/>
                  </a:cubicBezTo>
                  <a:cubicBezTo>
                    <a:pt x="33242" y="102730"/>
                    <a:pt x="32432" y="103790"/>
                    <a:pt x="32231" y="105354"/>
                  </a:cubicBezTo>
                  <a:cubicBezTo>
                    <a:pt x="68921" y="112168"/>
                    <a:pt x="94733" y="122333"/>
                    <a:pt x="109658" y="135849"/>
                  </a:cubicBezTo>
                  <a:cubicBezTo>
                    <a:pt x="122289" y="147282"/>
                    <a:pt x="129636" y="155233"/>
                    <a:pt x="131707" y="159700"/>
                  </a:cubicBezTo>
                  <a:cubicBezTo>
                    <a:pt x="132059" y="160495"/>
                    <a:pt x="132255" y="161184"/>
                    <a:pt x="132293" y="161763"/>
                  </a:cubicBezTo>
                  <a:cubicBezTo>
                    <a:pt x="132255" y="161184"/>
                    <a:pt x="132059" y="160495"/>
                    <a:pt x="131707" y="159700"/>
                  </a:cubicBezTo>
                  <a:cubicBezTo>
                    <a:pt x="131025" y="174325"/>
                    <a:pt x="135813" y="185210"/>
                    <a:pt x="146071" y="192354"/>
                  </a:cubicBezTo>
                  <a:cubicBezTo>
                    <a:pt x="148066" y="193754"/>
                    <a:pt x="148922" y="195856"/>
                    <a:pt x="148645" y="198657"/>
                  </a:cubicBezTo>
                  <a:cubicBezTo>
                    <a:pt x="144849" y="237879"/>
                    <a:pt x="144190" y="277056"/>
                    <a:pt x="146677" y="316190"/>
                  </a:cubicBezTo>
                  <a:cubicBezTo>
                    <a:pt x="147801" y="334124"/>
                    <a:pt x="147404" y="354731"/>
                    <a:pt x="145485" y="378014"/>
                  </a:cubicBezTo>
                  <a:cubicBezTo>
                    <a:pt x="143554" y="401286"/>
                    <a:pt x="138217" y="431585"/>
                    <a:pt x="129473" y="468914"/>
                  </a:cubicBezTo>
                  <a:cubicBezTo>
                    <a:pt x="120718" y="506216"/>
                    <a:pt x="124942" y="540543"/>
                    <a:pt x="142154" y="571890"/>
                  </a:cubicBezTo>
                  <a:cubicBezTo>
                    <a:pt x="159365" y="603226"/>
                    <a:pt x="168510" y="635929"/>
                    <a:pt x="169597" y="670002"/>
                  </a:cubicBezTo>
                  <a:cubicBezTo>
                    <a:pt x="170706" y="704063"/>
                    <a:pt x="166746" y="736509"/>
                    <a:pt x="157711" y="767337"/>
                  </a:cubicBezTo>
                  <a:cubicBezTo>
                    <a:pt x="148702" y="798154"/>
                    <a:pt x="137188" y="826821"/>
                    <a:pt x="123171" y="853334"/>
                  </a:cubicBezTo>
                  <a:cubicBezTo>
                    <a:pt x="109139" y="879847"/>
                    <a:pt x="88127" y="906072"/>
                    <a:pt x="60128" y="932005"/>
                  </a:cubicBezTo>
                  <a:cubicBezTo>
                    <a:pt x="59534" y="933493"/>
                    <a:pt x="57335" y="937362"/>
                    <a:pt x="53523" y="943609"/>
                  </a:cubicBezTo>
                  <a:cubicBezTo>
                    <a:pt x="49700" y="949844"/>
                    <a:pt x="31860" y="967706"/>
                    <a:pt x="0" y="997198"/>
                  </a:cubicBezTo>
                  <a:lnTo>
                    <a:pt x="13097" y="997198"/>
                  </a:lnTo>
                  <a:cubicBezTo>
                    <a:pt x="38696" y="975100"/>
                    <a:pt x="65938" y="949829"/>
                    <a:pt x="94820" y="921386"/>
                  </a:cubicBezTo>
                  <a:cubicBezTo>
                    <a:pt x="123674" y="892942"/>
                    <a:pt x="144538" y="866024"/>
                    <a:pt x="157408" y="840632"/>
                  </a:cubicBezTo>
                  <a:cubicBezTo>
                    <a:pt x="170278" y="815255"/>
                    <a:pt x="179192" y="794020"/>
                    <a:pt x="184151" y="776935"/>
                  </a:cubicBezTo>
                  <a:cubicBezTo>
                    <a:pt x="189083" y="759822"/>
                    <a:pt x="192088" y="747215"/>
                    <a:pt x="193159" y="739113"/>
                  </a:cubicBezTo>
                  <a:cubicBezTo>
                    <a:pt x="198220" y="697116"/>
                    <a:pt x="206396" y="666034"/>
                    <a:pt x="217688" y="645867"/>
                  </a:cubicBezTo>
                  <a:cubicBezTo>
                    <a:pt x="228968" y="625688"/>
                    <a:pt x="235433" y="610745"/>
                    <a:pt x="237087" y="601042"/>
                  </a:cubicBezTo>
                  <a:cubicBezTo>
                    <a:pt x="238688" y="591323"/>
                    <a:pt x="241413" y="580208"/>
                    <a:pt x="245263" y="567688"/>
                  </a:cubicBezTo>
                  <a:cubicBezTo>
                    <a:pt x="255850" y="535103"/>
                    <a:pt x="256857" y="498054"/>
                    <a:pt x="248291" y="456534"/>
                  </a:cubicBezTo>
                  <a:cubicBezTo>
                    <a:pt x="239725" y="415002"/>
                    <a:pt x="225720" y="372589"/>
                    <a:pt x="206275" y="329290"/>
                  </a:cubicBezTo>
                  <a:cubicBezTo>
                    <a:pt x="186831" y="286005"/>
                    <a:pt x="177553" y="253072"/>
                    <a:pt x="178435" y="230497"/>
                  </a:cubicBezTo>
                  <a:cubicBezTo>
                    <a:pt x="179294" y="207906"/>
                    <a:pt x="183526" y="193255"/>
                    <a:pt x="191134" y="186542"/>
                  </a:cubicBezTo>
                  <a:cubicBezTo>
                    <a:pt x="200208" y="178505"/>
                    <a:pt x="204280" y="170445"/>
                    <a:pt x="203361" y="162369"/>
                  </a:cubicBezTo>
                  <a:cubicBezTo>
                    <a:pt x="202441" y="154279"/>
                    <a:pt x="211120" y="146196"/>
                    <a:pt x="229403" y="138121"/>
                  </a:cubicBezTo>
                  <a:cubicBezTo>
                    <a:pt x="247685" y="130019"/>
                    <a:pt x="263405" y="116552"/>
                    <a:pt x="276567" y="97725"/>
                  </a:cubicBezTo>
                  <a:cubicBezTo>
                    <a:pt x="289701" y="78871"/>
                    <a:pt x="292169" y="71905"/>
                    <a:pt x="283967" y="76827"/>
                  </a:cubicBezTo>
                  <a:cubicBezTo>
                    <a:pt x="261645" y="102257"/>
                    <a:pt x="230016" y="121834"/>
                    <a:pt x="189071" y="135565"/>
                  </a:cubicBezTo>
                  <a:cubicBezTo>
                    <a:pt x="203164" y="110665"/>
                    <a:pt x="215182" y="87579"/>
                    <a:pt x="225126" y="66302"/>
                  </a:cubicBezTo>
                  <a:cubicBezTo>
                    <a:pt x="235081" y="45014"/>
                    <a:pt x="239596" y="30544"/>
                    <a:pt x="238677" y="22897"/>
                  </a:cubicBezTo>
                  <a:lnTo>
                    <a:pt x="230520" y="23124"/>
                  </a:lnTo>
                  <a:cubicBezTo>
                    <a:pt x="218774" y="54509"/>
                    <a:pt x="207903" y="79466"/>
                    <a:pt x="197910" y="97990"/>
                  </a:cubicBezTo>
                  <a:cubicBezTo>
                    <a:pt x="187890" y="116503"/>
                    <a:pt x="181130" y="126138"/>
                    <a:pt x="177621" y="126895"/>
                  </a:cubicBezTo>
                  <a:cubicBezTo>
                    <a:pt x="177670" y="127009"/>
                    <a:pt x="177716" y="127122"/>
                    <a:pt x="177754" y="127236"/>
                  </a:cubicBezTo>
                  <a:cubicBezTo>
                    <a:pt x="177576" y="127338"/>
                    <a:pt x="177534" y="127225"/>
                    <a:pt x="177621" y="126895"/>
                  </a:cubicBezTo>
                  <a:cubicBezTo>
                    <a:pt x="169824" y="105039"/>
                    <a:pt x="165804" y="82135"/>
                    <a:pt x="165565" y="58181"/>
                  </a:cubicBezTo>
                  <a:cubicBezTo>
                    <a:pt x="165452" y="47959"/>
                    <a:pt x="164157" y="37813"/>
                    <a:pt x="161685" y="27743"/>
                  </a:cubicBezTo>
                  <a:cubicBezTo>
                    <a:pt x="159615" y="19349"/>
                    <a:pt x="157571" y="10952"/>
                    <a:pt x="155553" y="2547"/>
                  </a:cubicBezTo>
                  <a:cubicBezTo>
                    <a:pt x="155527" y="2483"/>
                    <a:pt x="155508" y="2422"/>
                    <a:pt x="155497" y="2358"/>
                  </a:cubicBezTo>
                  <a:cubicBezTo>
                    <a:pt x="150716" y="-849"/>
                    <a:pt x="147726" y="-784"/>
                    <a:pt x="146526" y="2547"/>
                  </a:cubicBezTo>
                  <a:cubicBezTo>
                    <a:pt x="145909" y="4251"/>
                    <a:pt x="145757" y="6807"/>
                    <a:pt x="146071" y="10214"/>
                  </a:cubicBezTo>
                  <a:cubicBezTo>
                    <a:pt x="152684" y="22064"/>
                    <a:pt x="155932" y="37219"/>
                    <a:pt x="155818" y="55683"/>
                  </a:cubicBezTo>
                  <a:cubicBezTo>
                    <a:pt x="155705" y="74146"/>
                    <a:pt x="156375" y="89207"/>
                    <a:pt x="157825" y="100867"/>
                  </a:cubicBezTo>
                  <a:cubicBezTo>
                    <a:pt x="159274" y="112516"/>
                    <a:pt x="159479" y="121898"/>
                    <a:pt x="158430" y="129015"/>
                  </a:cubicBezTo>
                  <a:cubicBezTo>
                    <a:pt x="150633" y="98690"/>
                    <a:pt x="137271" y="71557"/>
                    <a:pt x="118345" y="47619"/>
                  </a:cubicBezTo>
                  <a:moveTo>
                    <a:pt x="192232" y="447921"/>
                  </a:moveTo>
                  <a:cubicBezTo>
                    <a:pt x="198099" y="447921"/>
                    <a:pt x="203103" y="454421"/>
                    <a:pt x="207240" y="467418"/>
                  </a:cubicBezTo>
                  <a:cubicBezTo>
                    <a:pt x="211393" y="480442"/>
                    <a:pt x="213467" y="496146"/>
                    <a:pt x="213467" y="514534"/>
                  </a:cubicBezTo>
                  <a:cubicBezTo>
                    <a:pt x="213467" y="532922"/>
                    <a:pt x="211393" y="548588"/>
                    <a:pt x="207240" y="561611"/>
                  </a:cubicBezTo>
                  <a:cubicBezTo>
                    <a:pt x="203103" y="574608"/>
                    <a:pt x="198099" y="581109"/>
                    <a:pt x="192232" y="581109"/>
                  </a:cubicBezTo>
                  <a:cubicBezTo>
                    <a:pt x="186365" y="581109"/>
                    <a:pt x="181380" y="574608"/>
                    <a:pt x="177243" y="561611"/>
                  </a:cubicBezTo>
                  <a:cubicBezTo>
                    <a:pt x="173090" y="548588"/>
                    <a:pt x="171016" y="532895"/>
                    <a:pt x="171016" y="514534"/>
                  </a:cubicBezTo>
                  <a:cubicBezTo>
                    <a:pt x="171016" y="496172"/>
                    <a:pt x="173090" y="480442"/>
                    <a:pt x="177243" y="467418"/>
                  </a:cubicBezTo>
                  <a:cubicBezTo>
                    <a:pt x="181380" y="454421"/>
                    <a:pt x="186376" y="447921"/>
                    <a:pt x="192232" y="447921"/>
                  </a:cubicBezTo>
                  <a:close/>
                </a:path>
              </a:pathLst>
            </a:custGeom>
            <a:solidFill>
              <a:schemeClr val="accent3">
                <a:lumMod val="40000"/>
                <a:lumOff val="60000"/>
              </a:schemeClr>
            </a:solidFill>
            <a:ln w="3175" cap="flat">
              <a:solidFill>
                <a:schemeClr val="accent3">
                  <a:lumMod val="75000"/>
                </a:schemeClr>
              </a:solidFill>
              <a:prstDash val="solid"/>
              <a:miter/>
            </a:ln>
          </p:spPr>
          <p:txBody>
            <a:bodyPr/>
            <a:lstStyle/>
            <a:p>
              <a:endParaRPr lang="en-US"/>
            </a:p>
          </p:txBody>
        </p:sp>
        <p:sp>
          <p:nvSpPr>
            <p:cNvPr id="1241" name="Freeform 565">
              <a:extLst>
                <a:ext uri="{FF2B5EF4-FFF2-40B4-BE49-F238E27FC236}">
                  <a16:creationId xmlns:a16="http://schemas.microsoft.com/office/drawing/2014/main" id="{78D79995-462B-94F7-9550-F3BB395515BC}"/>
                </a:ext>
              </a:extLst>
            </p:cNvPr>
            <p:cNvSpPr/>
            <p:nvPr/>
          </p:nvSpPr>
          <p:spPr>
            <a:xfrm>
              <a:off x="10545244" y="2604510"/>
              <a:ext cx="42451" cy="133188"/>
            </a:xfrm>
            <a:custGeom>
              <a:avLst/>
              <a:gdLst>
                <a:gd name="csX0" fmla="*/ 36225 w 42451"/>
                <a:gd name="csY0" fmla="*/ 19497 h 133188"/>
                <a:gd name="csX1" fmla="*/ 21216 w 42451"/>
                <a:gd name="csY1" fmla="*/ 0 h 133188"/>
                <a:gd name="csX2" fmla="*/ 6227 w 42451"/>
                <a:gd name="csY2" fmla="*/ 19497 h 133188"/>
                <a:gd name="csX3" fmla="*/ 0 w 42451"/>
                <a:gd name="csY3" fmla="*/ 66613 h 133188"/>
                <a:gd name="csX4" fmla="*/ 6227 w 42451"/>
                <a:gd name="csY4" fmla="*/ 113691 h 133188"/>
                <a:gd name="csX5" fmla="*/ 21216 w 42451"/>
                <a:gd name="csY5" fmla="*/ 133188 h 133188"/>
                <a:gd name="csX6" fmla="*/ 36225 w 42451"/>
                <a:gd name="csY6" fmla="*/ 113691 h 133188"/>
                <a:gd name="csX7" fmla="*/ 42451 w 42451"/>
                <a:gd name="csY7" fmla="*/ 66613 h 133188"/>
                <a:gd name="csX8" fmla="*/ 36225 w 42451"/>
                <a:gd name="csY8" fmla="*/ 19497 h 133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451" h="133188">
                  <a:moveTo>
                    <a:pt x="36225" y="19497"/>
                  </a:moveTo>
                  <a:cubicBezTo>
                    <a:pt x="32087" y="6500"/>
                    <a:pt x="27083" y="0"/>
                    <a:pt x="21216" y="0"/>
                  </a:cubicBezTo>
                  <a:cubicBezTo>
                    <a:pt x="15360" y="0"/>
                    <a:pt x="10364" y="6500"/>
                    <a:pt x="6227" y="19497"/>
                  </a:cubicBezTo>
                  <a:cubicBezTo>
                    <a:pt x="2074" y="32521"/>
                    <a:pt x="0" y="48225"/>
                    <a:pt x="0" y="66613"/>
                  </a:cubicBezTo>
                  <a:cubicBezTo>
                    <a:pt x="0" y="85001"/>
                    <a:pt x="2074" y="100667"/>
                    <a:pt x="6227" y="113691"/>
                  </a:cubicBezTo>
                  <a:cubicBezTo>
                    <a:pt x="10364" y="126688"/>
                    <a:pt x="15360" y="133188"/>
                    <a:pt x="21216" y="133188"/>
                  </a:cubicBezTo>
                  <a:cubicBezTo>
                    <a:pt x="27072" y="133188"/>
                    <a:pt x="32087" y="126688"/>
                    <a:pt x="36225" y="113691"/>
                  </a:cubicBezTo>
                  <a:cubicBezTo>
                    <a:pt x="40377" y="100667"/>
                    <a:pt x="42451" y="84975"/>
                    <a:pt x="42451" y="66613"/>
                  </a:cubicBezTo>
                  <a:cubicBezTo>
                    <a:pt x="42451" y="48251"/>
                    <a:pt x="40377" y="32521"/>
                    <a:pt x="36225" y="19497"/>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242" name="Freeform 566">
              <a:extLst>
                <a:ext uri="{FF2B5EF4-FFF2-40B4-BE49-F238E27FC236}">
                  <a16:creationId xmlns:a16="http://schemas.microsoft.com/office/drawing/2014/main" id="{182BDFE3-E065-9ED5-AE24-563622C09E0F}"/>
                </a:ext>
              </a:extLst>
            </p:cNvPr>
            <p:cNvSpPr/>
            <p:nvPr/>
          </p:nvSpPr>
          <p:spPr>
            <a:xfrm>
              <a:off x="10374228" y="2156589"/>
              <a:ext cx="288696" cy="997198"/>
            </a:xfrm>
            <a:custGeom>
              <a:avLst/>
              <a:gdLst>
                <a:gd name="csX0" fmla="*/ 13097 w 288696"/>
                <a:gd name="csY0" fmla="*/ 997198 h 997198"/>
                <a:gd name="csX1" fmla="*/ 94820 w 288696"/>
                <a:gd name="csY1" fmla="*/ 921386 h 997198"/>
                <a:gd name="csX2" fmla="*/ 157408 w 288696"/>
                <a:gd name="csY2" fmla="*/ 840632 h 997198"/>
                <a:gd name="csX3" fmla="*/ 184151 w 288696"/>
                <a:gd name="csY3" fmla="*/ 776935 h 997198"/>
                <a:gd name="csX4" fmla="*/ 193159 w 288696"/>
                <a:gd name="csY4" fmla="*/ 739113 h 997198"/>
                <a:gd name="csX5" fmla="*/ 217688 w 288696"/>
                <a:gd name="csY5" fmla="*/ 645867 h 997198"/>
                <a:gd name="csX6" fmla="*/ 237087 w 288696"/>
                <a:gd name="csY6" fmla="*/ 601042 h 997198"/>
                <a:gd name="csX7" fmla="*/ 245263 w 288696"/>
                <a:gd name="csY7" fmla="*/ 567688 h 997198"/>
                <a:gd name="csX8" fmla="*/ 248291 w 288696"/>
                <a:gd name="csY8" fmla="*/ 456534 h 997198"/>
                <a:gd name="csX9" fmla="*/ 206275 w 288696"/>
                <a:gd name="csY9" fmla="*/ 329290 h 997198"/>
                <a:gd name="csX10" fmla="*/ 178435 w 288696"/>
                <a:gd name="csY10" fmla="*/ 230497 h 997198"/>
                <a:gd name="csX11" fmla="*/ 191134 w 288696"/>
                <a:gd name="csY11" fmla="*/ 186542 h 997198"/>
                <a:gd name="csX12" fmla="*/ 203361 w 288696"/>
                <a:gd name="csY12" fmla="*/ 162369 h 997198"/>
                <a:gd name="csX13" fmla="*/ 229403 w 288696"/>
                <a:gd name="csY13" fmla="*/ 138121 h 997198"/>
                <a:gd name="csX14" fmla="*/ 276567 w 288696"/>
                <a:gd name="csY14" fmla="*/ 97725 h 997198"/>
                <a:gd name="csX15" fmla="*/ 283967 w 288696"/>
                <a:gd name="csY15" fmla="*/ 76827 h 997198"/>
                <a:gd name="csX16" fmla="*/ 189071 w 288696"/>
                <a:gd name="csY16" fmla="*/ 135565 h 997198"/>
                <a:gd name="csX17" fmla="*/ 225126 w 288696"/>
                <a:gd name="csY17" fmla="*/ 66302 h 997198"/>
                <a:gd name="csX18" fmla="*/ 238677 w 288696"/>
                <a:gd name="csY18" fmla="*/ 22897 h 997198"/>
                <a:gd name="csX19" fmla="*/ 230520 w 288696"/>
                <a:gd name="csY19" fmla="*/ 23124 h 997198"/>
                <a:gd name="csX20" fmla="*/ 197910 w 288696"/>
                <a:gd name="csY20" fmla="*/ 97990 h 997198"/>
                <a:gd name="csX21" fmla="*/ 177621 w 288696"/>
                <a:gd name="csY21" fmla="*/ 126895 h 997198"/>
                <a:gd name="csX22" fmla="*/ 177754 w 288696"/>
                <a:gd name="csY22" fmla="*/ 127236 h 997198"/>
                <a:gd name="csX23" fmla="*/ 177621 w 288696"/>
                <a:gd name="csY23" fmla="*/ 126895 h 997198"/>
                <a:gd name="csX24" fmla="*/ 165565 w 288696"/>
                <a:gd name="csY24" fmla="*/ 58181 h 997198"/>
                <a:gd name="csX25" fmla="*/ 161685 w 288696"/>
                <a:gd name="csY25" fmla="*/ 27743 h 997198"/>
                <a:gd name="csX26" fmla="*/ 155553 w 288696"/>
                <a:gd name="csY26" fmla="*/ 2547 h 997198"/>
                <a:gd name="csX27" fmla="*/ 155497 w 288696"/>
                <a:gd name="csY27" fmla="*/ 2358 h 997198"/>
                <a:gd name="csX28" fmla="*/ 146526 w 288696"/>
                <a:gd name="csY28" fmla="*/ 2547 h 997198"/>
                <a:gd name="csX29" fmla="*/ 146071 w 288696"/>
                <a:gd name="csY29" fmla="*/ 10214 h 997198"/>
                <a:gd name="csX30" fmla="*/ 155818 w 288696"/>
                <a:gd name="csY30" fmla="*/ 55683 h 997198"/>
                <a:gd name="csX31" fmla="*/ 157825 w 288696"/>
                <a:gd name="csY31" fmla="*/ 100867 h 997198"/>
                <a:gd name="csX32" fmla="*/ 158430 w 288696"/>
                <a:gd name="csY32" fmla="*/ 129015 h 997198"/>
                <a:gd name="csX33" fmla="*/ 118345 w 288696"/>
                <a:gd name="csY33" fmla="*/ 47619 h 997198"/>
                <a:gd name="csX34" fmla="*/ 93022 w 288696"/>
                <a:gd name="csY34" fmla="*/ 38589 h 997198"/>
                <a:gd name="csX35" fmla="*/ 97810 w 288696"/>
                <a:gd name="csY35" fmla="*/ 48527 h 997198"/>
                <a:gd name="csX36" fmla="*/ 137593 w 288696"/>
                <a:gd name="csY36" fmla="*/ 108155 h 997198"/>
                <a:gd name="csX37" fmla="*/ 146185 w 288696"/>
                <a:gd name="csY37" fmla="*/ 142077 h 997198"/>
                <a:gd name="csX38" fmla="*/ 80701 w 288696"/>
                <a:gd name="csY38" fmla="*/ 102609 h 997198"/>
                <a:gd name="csX39" fmla="*/ 34654 w 288696"/>
                <a:gd name="csY39" fmla="*/ 102173 h 997198"/>
                <a:gd name="csX40" fmla="*/ 32231 w 288696"/>
                <a:gd name="csY40" fmla="*/ 105354 h 997198"/>
                <a:gd name="csX41" fmla="*/ 109658 w 288696"/>
                <a:gd name="csY41" fmla="*/ 135849 h 997198"/>
                <a:gd name="csX42" fmla="*/ 131707 w 288696"/>
                <a:gd name="csY42" fmla="*/ 159700 h 997198"/>
                <a:gd name="csX43" fmla="*/ 132293 w 288696"/>
                <a:gd name="csY43" fmla="*/ 161763 h 997198"/>
                <a:gd name="csX44" fmla="*/ 131707 w 288696"/>
                <a:gd name="csY44" fmla="*/ 159700 h 997198"/>
                <a:gd name="csX45" fmla="*/ 146071 w 288696"/>
                <a:gd name="csY45" fmla="*/ 192354 h 997198"/>
                <a:gd name="csX46" fmla="*/ 148645 w 288696"/>
                <a:gd name="csY46" fmla="*/ 198657 h 997198"/>
                <a:gd name="csX47" fmla="*/ 146677 w 288696"/>
                <a:gd name="csY47" fmla="*/ 316190 h 997198"/>
                <a:gd name="csX48" fmla="*/ 145485 w 288696"/>
                <a:gd name="csY48" fmla="*/ 378014 h 997198"/>
                <a:gd name="csX49" fmla="*/ 129473 w 288696"/>
                <a:gd name="csY49" fmla="*/ 468914 h 997198"/>
                <a:gd name="csX50" fmla="*/ 142154 w 288696"/>
                <a:gd name="csY50" fmla="*/ 571890 h 997198"/>
                <a:gd name="csX51" fmla="*/ 169597 w 288696"/>
                <a:gd name="csY51" fmla="*/ 670002 h 997198"/>
                <a:gd name="csX52" fmla="*/ 157711 w 288696"/>
                <a:gd name="csY52" fmla="*/ 767337 h 997198"/>
                <a:gd name="csX53" fmla="*/ 123171 w 288696"/>
                <a:gd name="csY53" fmla="*/ 853334 h 997198"/>
                <a:gd name="csX54" fmla="*/ 60128 w 288696"/>
                <a:gd name="csY54" fmla="*/ 932005 h 997198"/>
                <a:gd name="csX55" fmla="*/ 53523 w 288696"/>
                <a:gd name="csY55" fmla="*/ 943609 h 997198"/>
                <a:gd name="csX56" fmla="*/ 0 w 288696"/>
                <a:gd name="csY56" fmla="*/ 997198 h 997198"/>
                <a:gd name="csX57" fmla="*/ 213467 w 288696"/>
                <a:gd name="csY57" fmla="*/ 514534 h 997198"/>
                <a:gd name="csX58" fmla="*/ 207240 w 288696"/>
                <a:gd name="csY58" fmla="*/ 561611 h 997198"/>
                <a:gd name="csX59" fmla="*/ 192232 w 288696"/>
                <a:gd name="csY59" fmla="*/ 581109 h 997198"/>
                <a:gd name="csX60" fmla="*/ 177243 w 288696"/>
                <a:gd name="csY60" fmla="*/ 561611 h 997198"/>
                <a:gd name="csX61" fmla="*/ 171016 w 288696"/>
                <a:gd name="csY61" fmla="*/ 514534 h 997198"/>
                <a:gd name="csX62" fmla="*/ 177243 w 288696"/>
                <a:gd name="csY62" fmla="*/ 467418 h 997198"/>
                <a:gd name="csX63" fmla="*/ 192232 w 288696"/>
                <a:gd name="csY63" fmla="*/ 447921 h 997198"/>
                <a:gd name="csX64" fmla="*/ 207240 w 288696"/>
                <a:gd name="csY64" fmla="*/ 467418 h 997198"/>
                <a:gd name="csX65" fmla="*/ 213467 w 288696"/>
                <a:gd name="csY65" fmla="*/ 514534 h 997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288696" h="997198">
                  <a:moveTo>
                    <a:pt x="13097" y="997198"/>
                  </a:moveTo>
                  <a:cubicBezTo>
                    <a:pt x="38696" y="975100"/>
                    <a:pt x="65938" y="949829"/>
                    <a:pt x="94820" y="921386"/>
                  </a:cubicBezTo>
                  <a:cubicBezTo>
                    <a:pt x="123674" y="892942"/>
                    <a:pt x="144538" y="866024"/>
                    <a:pt x="157408" y="840632"/>
                  </a:cubicBezTo>
                  <a:cubicBezTo>
                    <a:pt x="170278" y="815255"/>
                    <a:pt x="179192" y="794020"/>
                    <a:pt x="184151" y="776935"/>
                  </a:cubicBezTo>
                  <a:cubicBezTo>
                    <a:pt x="189083" y="759822"/>
                    <a:pt x="192088" y="747215"/>
                    <a:pt x="193159" y="739113"/>
                  </a:cubicBezTo>
                  <a:cubicBezTo>
                    <a:pt x="198220" y="697116"/>
                    <a:pt x="206396" y="666034"/>
                    <a:pt x="217688" y="645867"/>
                  </a:cubicBezTo>
                  <a:cubicBezTo>
                    <a:pt x="228968" y="625688"/>
                    <a:pt x="235433" y="610745"/>
                    <a:pt x="237087" y="601042"/>
                  </a:cubicBezTo>
                  <a:cubicBezTo>
                    <a:pt x="238688" y="591323"/>
                    <a:pt x="241413" y="580208"/>
                    <a:pt x="245263" y="567688"/>
                  </a:cubicBezTo>
                  <a:cubicBezTo>
                    <a:pt x="255850" y="535103"/>
                    <a:pt x="256857" y="498054"/>
                    <a:pt x="248291" y="456534"/>
                  </a:cubicBezTo>
                  <a:cubicBezTo>
                    <a:pt x="239725" y="415002"/>
                    <a:pt x="225720" y="372589"/>
                    <a:pt x="206275" y="329290"/>
                  </a:cubicBezTo>
                  <a:cubicBezTo>
                    <a:pt x="186831" y="286005"/>
                    <a:pt x="177553" y="253072"/>
                    <a:pt x="178435" y="230497"/>
                  </a:cubicBezTo>
                  <a:cubicBezTo>
                    <a:pt x="179294" y="207906"/>
                    <a:pt x="183526" y="193255"/>
                    <a:pt x="191134" y="186542"/>
                  </a:cubicBezTo>
                  <a:cubicBezTo>
                    <a:pt x="200208" y="178505"/>
                    <a:pt x="204280" y="170445"/>
                    <a:pt x="203361" y="162369"/>
                  </a:cubicBezTo>
                  <a:cubicBezTo>
                    <a:pt x="202441" y="154279"/>
                    <a:pt x="211120" y="146196"/>
                    <a:pt x="229403" y="138121"/>
                  </a:cubicBezTo>
                  <a:cubicBezTo>
                    <a:pt x="247685" y="130019"/>
                    <a:pt x="263405" y="116552"/>
                    <a:pt x="276567" y="97725"/>
                  </a:cubicBezTo>
                  <a:cubicBezTo>
                    <a:pt x="289701" y="78871"/>
                    <a:pt x="292169" y="71905"/>
                    <a:pt x="283967" y="76827"/>
                  </a:cubicBezTo>
                  <a:cubicBezTo>
                    <a:pt x="261645" y="102257"/>
                    <a:pt x="230016" y="121834"/>
                    <a:pt x="189071" y="135565"/>
                  </a:cubicBezTo>
                  <a:cubicBezTo>
                    <a:pt x="203164" y="110665"/>
                    <a:pt x="215182" y="87579"/>
                    <a:pt x="225126" y="66302"/>
                  </a:cubicBezTo>
                  <a:cubicBezTo>
                    <a:pt x="235081" y="45014"/>
                    <a:pt x="239596" y="30544"/>
                    <a:pt x="238677" y="22897"/>
                  </a:cubicBezTo>
                  <a:lnTo>
                    <a:pt x="230520" y="23124"/>
                  </a:lnTo>
                  <a:cubicBezTo>
                    <a:pt x="218774" y="54509"/>
                    <a:pt x="207903" y="79466"/>
                    <a:pt x="197910" y="97990"/>
                  </a:cubicBezTo>
                  <a:cubicBezTo>
                    <a:pt x="187890" y="116503"/>
                    <a:pt x="181130" y="126138"/>
                    <a:pt x="177621" y="126895"/>
                  </a:cubicBezTo>
                  <a:cubicBezTo>
                    <a:pt x="177670" y="127009"/>
                    <a:pt x="177716" y="127122"/>
                    <a:pt x="177754" y="127236"/>
                  </a:cubicBezTo>
                  <a:cubicBezTo>
                    <a:pt x="177576" y="127338"/>
                    <a:pt x="177534" y="127225"/>
                    <a:pt x="177621" y="126895"/>
                  </a:cubicBezTo>
                  <a:cubicBezTo>
                    <a:pt x="169824" y="105039"/>
                    <a:pt x="165804" y="82135"/>
                    <a:pt x="165565" y="58181"/>
                  </a:cubicBezTo>
                  <a:cubicBezTo>
                    <a:pt x="165452" y="47959"/>
                    <a:pt x="164157" y="37813"/>
                    <a:pt x="161685" y="27743"/>
                  </a:cubicBezTo>
                  <a:cubicBezTo>
                    <a:pt x="159615" y="19349"/>
                    <a:pt x="157571" y="10952"/>
                    <a:pt x="155553" y="2547"/>
                  </a:cubicBezTo>
                  <a:cubicBezTo>
                    <a:pt x="155527" y="2483"/>
                    <a:pt x="155508" y="2422"/>
                    <a:pt x="155497" y="2358"/>
                  </a:cubicBezTo>
                  <a:cubicBezTo>
                    <a:pt x="150716" y="-849"/>
                    <a:pt x="147726" y="-784"/>
                    <a:pt x="146526" y="2547"/>
                  </a:cubicBezTo>
                  <a:cubicBezTo>
                    <a:pt x="145909" y="4251"/>
                    <a:pt x="145757" y="6807"/>
                    <a:pt x="146071" y="10214"/>
                  </a:cubicBezTo>
                  <a:cubicBezTo>
                    <a:pt x="152684" y="22064"/>
                    <a:pt x="155932" y="37219"/>
                    <a:pt x="155818" y="55683"/>
                  </a:cubicBezTo>
                  <a:cubicBezTo>
                    <a:pt x="155705" y="74146"/>
                    <a:pt x="156375" y="89207"/>
                    <a:pt x="157825" y="100867"/>
                  </a:cubicBezTo>
                  <a:cubicBezTo>
                    <a:pt x="159274" y="112516"/>
                    <a:pt x="159479" y="121898"/>
                    <a:pt x="158430" y="129015"/>
                  </a:cubicBezTo>
                  <a:cubicBezTo>
                    <a:pt x="150633" y="98690"/>
                    <a:pt x="137271" y="71557"/>
                    <a:pt x="118345" y="47619"/>
                  </a:cubicBezTo>
                  <a:cubicBezTo>
                    <a:pt x="110975" y="38279"/>
                    <a:pt x="102534" y="35269"/>
                    <a:pt x="93022" y="38589"/>
                  </a:cubicBezTo>
                  <a:lnTo>
                    <a:pt x="97810" y="48527"/>
                  </a:lnTo>
                  <a:cubicBezTo>
                    <a:pt x="118137" y="67506"/>
                    <a:pt x="131396" y="87382"/>
                    <a:pt x="137593" y="108155"/>
                  </a:cubicBezTo>
                  <a:cubicBezTo>
                    <a:pt x="143762" y="128913"/>
                    <a:pt x="146628" y="140222"/>
                    <a:pt x="146185" y="142077"/>
                  </a:cubicBezTo>
                  <a:cubicBezTo>
                    <a:pt x="127600" y="125305"/>
                    <a:pt x="105770" y="112149"/>
                    <a:pt x="80701" y="102609"/>
                  </a:cubicBezTo>
                  <a:cubicBezTo>
                    <a:pt x="64739" y="96513"/>
                    <a:pt x="49389" y="96370"/>
                    <a:pt x="34654" y="102173"/>
                  </a:cubicBezTo>
                  <a:cubicBezTo>
                    <a:pt x="33242" y="102730"/>
                    <a:pt x="32432" y="103790"/>
                    <a:pt x="32231" y="105354"/>
                  </a:cubicBezTo>
                  <a:cubicBezTo>
                    <a:pt x="68921" y="112168"/>
                    <a:pt x="94733" y="122333"/>
                    <a:pt x="109658" y="135849"/>
                  </a:cubicBezTo>
                  <a:cubicBezTo>
                    <a:pt x="122289" y="147282"/>
                    <a:pt x="129636" y="155233"/>
                    <a:pt x="131707" y="159700"/>
                  </a:cubicBezTo>
                  <a:cubicBezTo>
                    <a:pt x="132059" y="160495"/>
                    <a:pt x="132255" y="161184"/>
                    <a:pt x="132293" y="161763"/>
                  </a:cubicBezTo>
                  <a:moveTo>
                    <a:pt x="131707" y="159700"/>
                  </a:moveTo>
                  <a:cubicBezTo>
                    <a:pt x="131025" y="174325"/>
                    <a:pt x="135813" y="185210"/>
                    <a:pt x="146071" y="192354"/>
                  </a:cubicBezTo>
                  <a:cubicBezTo>
                    <a:pt x="148066" y="193754"/>
                    <a:pt x="148922" y="195856"/>
                    <a:pt x="148645" y="198657"/>
                  </a:cubicBezTo>
                  <a:cubicBezTo>
                    <a:pt x="144849" y="237879"/>
                    <a:pt x="144190" y="277056"/>
                    <a:pt x="146677" y="316190"/>
                  </a:cubicBezTo>
                  <a:cubicBezTo>
                    <a:pt x="147801" y="334124"/>
                    <a:pt x="147404" y="354731"/>
                    <a:pt x="145485" y="378014"/>
                  </a:cubicBezTo>
                  <a:cubicBezTo>
                    <a:pt x="143554" y="401286"/>
                    <a:pt x="138217" y="431585"/>
                    <a:pt x="129473" y="468914"/>
                  </a:cubicBezTo>
                  <a:cubicBezTo>
                    <a:pt x="120718" y="506216"/>
                    <a:pt x="124942" y="540543"/>
                    <a:pt x="142154" y="571890"/>
                  </a:cubicBezTo>
                  <a:cubicBezTo>
                    <a:pt x="159365" y="603226"/>
                    <a:pt x="168510" y="635929"/>
                    <a:pt x="169597" y="670002"/>
                  </a:cubicBezTo>
                  <a:cubicBezTo>
                    <a:pt x="170706" y="704063"/>
                    <a:pt x="166746" y="736509"/>
                    <a:pt x="157711" y="767337"/>
                  </a:cubicBezTo>
                  <a:cubicBezTo>
                    <a:pt x="148702" y="798154"/>
                    <a:pt x="137188" y="826821"/>
                    <a:pt x="123171" y="853334"/>
                  </a:cubicBezTo>
                  <a:cubicBezTo>
                    <a:pt x="109139" y="879847"/>
                    <a:pt x="88127" y="906072"/>
                    <a:pt x="60128" y="932005"/>
                  </a:cubicBezTo>
                  <a:cubicBezTo>
                    <a:pt x="59534" y="933493"/>
                    <a:pt x="57335" y="937362"/>
                    <a:pt x="53523" y="943609"/>
                  </a:cubicBezTo>
                  <a:cubicBezTo>
                    <a:pt x="49700" y="949844"/>
                    <a:pt x="31860" y="967706"/>
                    <a:pt x="0" y="997198"/>
                  </a:cubicBezTo>
                  <a:moveTo>
                    <a:pt x="213467" y="514534"/>
                  </a:moveTo>
                  <a:cubicBezTo>
                    <a:pt x="213467" y="532895"/>
                    <a:pt x="211393" y="548588"/>
                    <a:pt x="207240" y="561611"/>
                  </a:cubicBezTo>
                  <a:cubicBezTo>
                    <a:pt x="203103" y="574608"/>
                    <a:pt x="198099" y="581109"/>
                    <a:pt x="192232" y="581109"/>
                  </a:cubicBezTo>
                  <a:cubicBezTo>
                    <a:pt x="186365" y="581109"/>
                    <a:pt x="181380" y="574608"/>
                    <a:pt x="177243" y="561611"/>
                  </a:cubicBezTo>
                  <a:cubicBezTo>
                    <a:pt x="173090" y="548588"/>
                    <a:pt x="171016" y="532895"/>
                    <a:pt x="171016" y="514534"/>
                  </a:cubicBezTo>
                  <a:cubicBezTo>
                    <a:pt x="171016" y="496172"/>
                    <a:pt x="173090" y="480442"/>
                    <a:pt x="177243" y="467418"/>
                  </a:cubicBezTo>
                  <a:cubicBezTo>
                    <a:pt x="181380" y="454421"/>
                    <a:pt x="186376" y="447921"/>
                    <a:pt x="192232" y="447921"/>
                  </a:cubicBezTo>
                  <a:cubicBezTo>
                    <a:pt x="198099" y="447921"/>
                    <a:pt x="203103" y="454421"/>
                    <a:pt x="207240" y="467418"/>
                  </a:cubicBezTo>
                  <a:cubicBezTo>
                    <a:pt x="211393" y="480442"/>
                    <a:pt x="213467" y="496146"/>
                    <a:pt x="213467" y="514534"/>
                  </a:cubicBezTo>
                  <a:close/>
                </a:path>
              </a:pathLst>
            </a:custGeom>
            <a:noFill/>
            <a:ln w="2965" cap="rnd">
              <a:solidFill>
                <a:schemeClr val="accent3">
                  <a:lumMod val="75000"/>
                </a:schemeClr>
              </a:solidFill>
              <a:prstDash val="solid"/>
              <a:round/>
            </a:ln>
          </p:spPr>
          <p:txBody>
            <a:bodyPr/>
            <a:lstStyle/>
            <a:p>
              <a:endParaRPr lang="en-US"/>
            </a:p>
          </p:txBody>
        </p:sp>
      </p:grpSp>
      <p:cxnSp>
        <p:nvCxnSpPr>
          <p:cNvPr id="1243" name="Straight Connector 1242">
            <a:extLst>
              <a:ext uri="{FF2B5EF4-FFF2-40B4-BE49-F238E27FC236}">
                <a16:creationId xmlns:a16="http://schemas.microsoft.com/office/drawing/2014/main" id="{CA24A5AA-2C16-8D3A-9BD6-8D98737D756D}"/>
              </a:ext>
            </a:extLst>
          </p:cNvPr>
          <p:cNvCxnSpPr>
            <a:cxnSpLocks/>
          </p:cNvCxnSpPr>
          <p:nvPr/>
        </p:nvCxnSpPr>
        <p:spPr>
          <a:xfrm flipH="1">
            <a:off x="9615000" y="2052849"/>
            <a:ext cx="923247" cy="26685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244" name="Straight Connector 1243">
            <a:extLst>
              <a:ext uri="{FF2B5EF4-FFF2-40B4-BE49-F238E27FC236}">
                <a16:creationId xmlns:a16="http://schemas.microsoft.com/office/drawing/2014/main" id="{F750E4F5-688B-E299-83D6-831A19FB05A6}"/>
              </a:ext>
            </a:extLst>
          </p:cNvPr>
          <p:cNvCxnSpPr>
            <a:cxnSpLocks/>
          </p:cNvCxnSpPr>
          <p:nvPr/>
        </p:nvCxnSpPr>
        <p:spPr>
          <a:xfrm flipH="1" flipV="1">
            <a:off x="9615000" y="2494383"/>
            <a:ext cx="919203" cy="432062"/>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245" name="Straight Connector 1244">
            <a:extLst>
              <a:ext uri="{FF2B5EF4-FFF2-40B4-BE49-F238E27FC236}">
                <a16:creationId xmlns:a16="http://schemas.microsoft.com/office/drawing/2014/main" id="{C396DA53-F559-EAF2-92DA-524EA37470E7}"/>
              </a:ext>
            </a:extLst>
          </p:cNvPr>
          <p:cNvCxnSpPr>
            <a:cxnSpLocks/>
            <a:stCxn id="1247" idx="4"/>
          </p:cNvCxnSpPr>
          <p:nvPr/>
        </p:nvCxnSpPr>
        <p:spPr>
          <a:xfrm flipH="1" flipV="1">
            <a:off x="7127944" y="2865262"/>
            <a:ext cx="1095108" cy="132876"/>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246" name="Straight Connector 1245">
            <a:extLst>
              <a:ext uri="{FF2B5EF4-FFF2-40B4-BE49-F238E27FC236}">
                <a16:creationId xmlns:a16="http://schemas.microsoft.com/office/drawing/2014/main" id="{FAF5069C-CF11-B4A8-B76C-F873B51372C5}"/>
              </a:ext>
            </a:extLst>
          </p:cNvPr>
          <p:cNvCxnSpPr>
            <a:cxnSpLocks/>
          </p:cNvCxnSpPr>
          <p:nvPr/>
        </p:nvCxnSpPr>
        <p:spPr>
          <a:xfrm flipH="1">
            <a:off x="7129663" y="2119995"/>
            <a:ext cx="858190" cy="569767"/>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247" name="Oval 1246">
            <a:extLst>
              <a:ext uri="{FF2B5EF4-FFF2-40B4-BE49-F238E27FC236}">
                <a16:creationId xmlns:a16="http://schemas.microsoft.com/office/drawing/2014/main" id="{6120A6EE-48AB-F4FF-6DB0-B8C4B656275C}"/>
              </a:ext>
            </a:extLst>
          </p:cNvPr>
          <p:cNvSpPr/>
          <p:nvPr/>
        </p:nvSpPr>
        <p:spPr>
          <a:xfrm>
            <a:off x="7753316" y="2058666"/>
            <a:ext cx="939472" cy="939472"/>
          </a:xfrm>
          <a:prstGeom prst="ellipse">
            <a:avLst/>
          </a:prstGeom>
          <a:solidFill>
            <a:schemeClr val="bg1"/>
          </a:solid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48" name="Group 1247">
            <a:extLst>
              <a:ext uri="{FF2B5EF4-FFF2-40B4-BE49-F238E27FC236}">
                <a16:creationId xmlns:a16="http://schemas.microsoft.com/office/drawing/2014/main" id="{7F1A6539-EE67-6E53-69A0-80505332CBD9}"/>
              </a:ext>
            </a:extLst>
          </p:cNvPr>
          <p:cNvGrpSpPr/>
          <p:nvPr/>
        </p:nvGrpSpPr>
        <p:grpSpPr>
          <a:xfrm>
            <a:off x="8074654" y="2109690"/>
            <a:ext cx="296796" cy="837424"/>
            <a:chOff x="7791821" y="1876995"/>
            <a:chExt cx="356513" cy="1005920"/>
          </a:xfrm>
        </p:grpSpPr>
        <p:sp>
          <p:nvSpPr>
            <p:cNvPr id="1249" name="Freeform 320">
              <a:extLst>
                <a:ext uri="{FF2B5EF4-FFF2-40B4-BE49-F238E27FC236}">
                  <a16:creationId xmlns:a16="http://schemas.microsoft.com/office/drawing/2014/main" id="{87BCE7F0-9031-4D12-2FAD-4CA4E209C2CB}"/>
                </a:ext>
              </a:extLst>
            </p:cNvPr>
            <p:cNvSpPr/>
            <p:nvPr/>
          </p:nvSpPr>
          <p:spPr>
            <a:xfrm>
              <a:off x="7875893" y="2140570"/>
              <a:ext cx="3509" cy="19008"/>
            </a:xfrm>
            <a:custGeom>
              <a:avLst/>
              <a:gdLst>
                <a:gd name="csX0" fmla="*/ 3510 w 3509"/>
                <a:gd name="csY0" fmla="*/ 18752 h 19008"/>
                <a:gd name="csX1" fmla="*/ 2547 w 3509"/>
                <a:gd name="csY1" fmla="*/ 19009 h 19008"/>
                <a:gd name="csX2" fmla="*/ 3510 w 3509"/>
                <a:gd name="csY2" fmla="*/ 18837 h 19008"/>
                <a:gd name="csX3" fmla="*/ 3510 w 3509"/>
                <a:gd name="csY3" fmla="*/ 18752 h 19008"/>
                <a:gd name="csX4" fmla="*/ 1755 w 3509"/>
                <a:gd name="csY4" fmla="*/ 8991 h 19008"/>
                <a:gd name="csX5" fmla="*/ 1733 w 3509"/>
                <a:gd name="csY5" fmla="*/ 8841 h 19008"/>
                <a:gd name="csX6" fmla="*/ 877 w 3509"/>
                <a:gd name="csY6" fmla="*/ 9140 h 19008"/>
                <a:gd name="csX7" fmla="*/ 1755 w 3509"/>
                <a:gd name="csY7" fmla="*/ 8991 h 19008"/>
                <a:gd name="csX8" fmla="*/ 0 w 3509"/>
                <a:gd name="csY8" fmla="*/ 171 h 19008"/>
                <a:gd name="csX9" fmla="*/ 342 w 3509"/>
                <a:gd name="csY9" fmla="*/ 107 h 19008"/>
                <a:gd name="csX10" fmla="*/ 342 w 3509"/>
                <a:gd name="csY10" fmla="*/ 0 h 19008"/>
                <a:gd name="csX11" fmla="*/ 0 w 3509"/>
                <a:gd name="csY11" fmla="*/ 171 h 19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09" h="19008">
                  <a:moveTo>
                    <a:pt x="3510" y="18752"/>
                  </a:moveTo>
                  <a:lnTo>
                    <a:pt x="2547" y="19009"/>
                  </a:lnTo>
                  <a:lnTo>
                    <a:pt x="3510" y="18837"/>
                  </a:lnTo>
                  <a:lnTo>
                    <a:pt x="3510" y="18752"/>
                  </a:lnTo>
                  <a:moveTo>
                    <a:pt x="1755" y="8991"/>
                  </a:moveTo>
                  <a:lnTo>
                    <a:pt x="1733" y="8841"/>
                  </a:lnTo>
                  <a:lnTo>
                    <a:pt x="877" y="9140"/>
                  </a:lnTo>
                  <a:lnTo>
                    <a:pt x="1755" y="8991"/>
                  </a:lnTo>
                  <a:moveTo>
                    <a:pt x="0" y="171"/>
                  </a:moveTo>
                  <a:lnTo>
                    <a:pt x="342" y="107"/>
                  </a:lnTo>
                  <a:lnTo>
                    <a:pt x="342" y="0"/>
                  </a:lnTo>
                  <a:lnTo>
                    <a:pt x="0" y="171"/>
                  </a:lnTo>
                  <a:close/>
                </a:path>
              </a:pathLst>
            </a:custGeom>
            <a:solidFill>
              <a:srgbClr val="CC66FF"/>
            </a:solidFill>
            <a:ln w="3175" cap="flat">
              <a:solidFill>
                <a:schemeClr val="accent4">
                  <a:lumMod val="75000"/>
                </a:schemeClr>
              </a:solidFill>
              <a:prstDash val="solid"/>
              <a:miter/>
            </a:ln>
          </p:spPr>
          <p:txBody>
            <a:bodyPr/>
            <a:lstStyle/>
            <a:p>
              <a:endParaRPr lang="en-US"/>
            </a:p>
          </p:txBody>
        </p:sp>
        <p:sp>
          <p:nvSpPr>
            <p:cNvPr id="1250" name="Freeform 321">
              <a:extLst>
                <a:ext uri="{FF2B5EF4-FFF2-40B4-BE49-F238E27FC236}">
                  <a16:creationId xmlns:a16="http://schemas.microsoft.com/office/drawing/2014/main" id="{67A2A981-08A4-B754-2A3E-B55A1F5C3937}"/>
                </a:ext>
              </a:extLst>
            </p:cNvPr>
            <p:cNvSpPr/>
            <p:nvPr/>
          </p:nvSpPr>
          <p:spPr>
            <a:xfrm>
              <a:off x="7791821" y="2113330"/>
              <a:ext cx="132756" cy="690125"/>
            </a:xfrm>
            <a:custGeom>
              <a:avLst/>
              <a:gdLst>
                <a:gd name="csX0" fmla="*/ 20664 w 132756"/>
                <a:gd name="csY0" fmla="*/ 111922 h 690125"/>
                <a:gd name="csX1" fmla="*/ 37420 w 132756"/>
                <a:gd name="csY1" fmla="*/ 147842 h 690125"/>
                <a:gd name="csX2" fmla="*/ 633 w 132756"/>
                <a:gd name="csY2" fmla="*/ 233103 h 690125"/>
                <a:gd name="csX3" fmla="*/ 3415 w 132756"/>
                <a:gd name="csY3" fmla="*/ 262600 h 690125"/>
                <a:gd name="csX4" fmla="*/ 19850 w 132756"/>
                <a:gd name="csY4" fmla="*/ 312284 h 690125"/>
                <a:gd name="csX5" fmla="*/ 37762 w 132756"/>
                <a:gd name="csY5" fmla="*/ 334311 h 690125"/>
                <a:gd name="csX6" fmla="*/ 38768 w 132756"/>
                <a:gd name="csY6" fmla="*/ 368540 h 690125"/>
                <a:gd name="csX7" fmla="*/ 13409 w 132756"/>
                <a:gd name="csY7" fmla="*/ 443205 h 690125"/>
                <a:gd name="csX8" fmla="*/ 36778 w 132756"/>
                <a:gd name="csY8" fmla="*/ 482656 h 690125"/>
                <a:gd name="csX9" fmla="*/ 52228 w 132756"/>
                <a:gd name="csY9" fmla="*/ 513738 h 690125"/>
                <a:gd name="csX10" fmla="*/ 38554 w 132756"/>
                <a:gd name="csY10" fmla="*/ 625029 h 690125"/>
                <a:gd name="csX11" fmla="*/ 26463 w 132756"/>
                <a:gd name="csY11" fmla="*/ 636760 h 690125"/>
                <a:gd name="csX12" fmla="*/ 21306 w 132756"/>
                <a:gd name="csY12" fmla="*/ 637530 h 690125"/>
                <a:gd name="csX13" fmla="*/ 17625 w 132756"/>
                <a:gd name="csY13" fmla="*/ 640827 h 690125"/>
                <a:gd name="csX14" fmla="*/ 17561 w 132756"/>
                <a:gd name="csY14" fmla="*/ 640998 h 690125"/>
                <a:gd name="csX15" fmla="*/ 17176 w 132756"/>
                <a:gd name="csY15" fmla="*/ 642646 h 690125"/>
                <a:gd name="csX16" fmla="*/ 22932 w 132756"/>
                <a:gd name="csY16" fmla="*/ 655212 h 690125"/>
                <a:gd name="csX17" fmla="*/ 18502 w 132756"/>
                <a:gd name="csY17" fmla="*/ 660114 h 690125"/>
                <a:gd name="csX18" fmla="*/ 16469 w 132756"/>
                <a:gd name="csY18" fmla="*/ 662447 h 690125"/>
                <a:gd name="csX19" fmla="*/ 27747 w 132756"/>
                <a:gd name="csY19" fmla="*/ 665786 h 690125"/>
                <a:gd name="csX20" fmla="*/ 34873 w 132756"/>
                <a:gd name="csY20" fmla="*/ 662533 h 690125"/>
                <a:gd name="csX21" fmla="*/ 33118 w 132756"/>
                <a:gd name="csY21" fmla="*/ 676211 h 690125"/>
                <a:gd name="csX22" fmla="*/ 29545 w 132756"/>
                <a:gd name="csY22" fmla="*/ 682098 h 690125"/>
                <a:gd name="csX23" fmla="*/ 28774 w 132756"/>
                <a:gd name="csY23" fmla="*/ 683190 h 690125"/>
                <a:gd name="csX24" fmla="*/ 28774 w 132756"/>
                <a:gd name="csY24" fmla="*/ 685480 h 690125"/>
                <a:gd name="csX25" fmla="*/ 34103 w 132756"/>
                <a:gd name="csY25" fmla="*/ 685480 h 690125"/>
                <a:gd name="csX26" fmla="*/ 50945 w 132756"/>
                <a:gd name="csY26" fmla="*/ 667863 h 690125"/>
                <a:gd name="csX27" fmla="*/ 51865 w 132756"/>
                <a:gd name="csY27" fmla="*/ 683211 h 690125"/>
                <a:gd name="csX28" fmla="*/ 53384 w 132756"/>
                <a:gd name="csY28" fmla="*/ 683404 h 690125"/>
                <a:gd name="csX29" fmla="*/ 61281 w 132756"/>
                <a:gd name="csY29" fmla="*/ 677324 h 690125"/>
                <a:gd name="csX30" fmla="*/ 61195 w 132756"/>
                <a:gd name="csY30" fmla="*/ 669318 h 690125"/>
                <a:gd name="csX31" fmla="*/ 75212 w 132756"/>
                <a:gd name="csY31" fmla="*/ 680921 h 690125"/>
                <a:gd name="csX32" fmla="*/ 79685 w 132756"/>
                <a:gd name="csY32" fmla="*/ 689248 h 690125"/>
                <a:gd name="csX33" fmla="*/ 81054 w 132756"/>
                <a:gd name="csY33" fmla="*/ 690125 h 690125"/>
                <a:gd name="csX34" fmla="*/ 81140 w 132756"/>
                <a:gd name="csY34" fmla="*/ 672016 h 690125"/>
                <a:gd name="csX35" fmla="*/ 81183 w 132756"/>
                <a:gd name="csY35" fmla="*/ 671823 h 690125"/>
                <a:gd name="csX36" fmla="*/ 96719 w 132756"/>
                <a:gd name="csY36" fmla="*/ 677646 h 690125"/>
                <a:gd name="csX37" fmla="*/ 98367 w 132756"/>
                <a:gd name="csY37" fmla="*/ 678459 h 690125"/>
                <a:gd name="csX38" fmla="*/ 98516 w 132756"/>
                <a:gd name="csY38" fmla="*/ 677988 h 690125"/>
                <a:gd name="csX39" fmla="*/ 96205 w 132756"/>
                <a:gd name="csY39" fmla="*/ 667799 h 690125"/>
                <a:gd name="csX40" fmla="*/ 94515 w 132756"/>
                <a:gd name="csY40" fmla="*/ 665594 h 690125"/>
                <a:gd name="csX41" fmla="*/ 106306 w 132756"/>
                <a:gd name="csY41" fmla="*/ 663410 h 690125"/>
                <a:gd name="csX42" fmla="*/ 110244 w 132756"/>
                <a:gd name="csY42" fmla="*/ 666215 h 690125"/>
                <a:gd name="csX43" fmla="*/ 111121 w 132756"/>
                <a:gd name="csY43" fmla="*/ 666215 h 690125"/>
                <a:gd name="csX44" fmla="*/ 115187 w 132756"/>
                <a:gd name="csY44" fmla="*/ 666236 h 690125"/>
                <a:gd name="csX45" fmla="*/ 113218 w 132756"/>
                <a:gd name="csY45" fmla="*/ 660092 h 690125"/>
                <a:gd name="csX46" fmla="*/ 107504 w 132756"/>
                <a:gd name="csY46" fmla="*/ 656411 h 690125"/>
                <a:gd name="csX47" fmla="*/ 130488 w 132756"/>
                <a:gd name="csY47" fmla="*/ 652151 h 690125"/>
                <a:gd name="csX48" fmla="*/ 132756 w 132756"/>
                <a:gd name="csY48" fmla="*/ 652579 h 690125"/>
                <a:gd name="csX49" fmla="*/ 128947 w 132756"/>
                <a:gd name="csY49" fmla="*/ 648704 h 690125"/>
                <a:gd name="csX50" fmla="*/ 102390 w 132756"/>
                <a:gd name="csY50" fmla="*/ 634640 h 690125"/>
                <a:gd name="csX51" fmla="*/ 87110 w 132756"/>
                <a:gd name="csY51" fmla="*/ 625393 h 690125"/>
                <a:gd name="csX52" fmla="*/ 73500 w 132756"/>
                <a:gd name="csY52" fmla="*/ 596452 h 690125"/>
                <a:gd name="csX53" fmla="*/ 82574 w 132756"/>
                <a:gd name="csY53" fmla="*/ 510805 h 690125"/>
                <a:gd name="csX54" fmla="*/ 98602 w 132756"/>
                <a:gd name="csY54" fmla="*/ 485867 h 690125"/>
                <a:gd name="csX55" fmla="*/ 126978 w 132756"/>
                <a:gd name="csY55" fmla="*/ 445345 h 690125"/>
                <a:gd name="csX56" fmla="*/ 130488 w 132756"/>
                <a:gd name="csY56" fmla="*/ 429633 h 690125"/>
                <a:gd name="csX57" fmla="*/ 122891 w 132756"/>
                <a:gd name="csY57" fmla="*/ 394634 h 690125"/>
                <a:gd name="csX58" fmla="*/ 100956 w 132756"/>
                <a:gd name="csY58" fmla="*/ 372157 h 690125"/>
                <a:gd name="csX59" fmla="*/ 96526 w 132756"/>
                <a:gd name="csY59" fmla="*/ 369567 h 690125"/>
                <a:gd name="csX60" fmla="*/ 97297 w 132756"/>
                <a:gd name="csY60" fmla="*/ 335146 h 690125"/>
                <a:gd name="csX61" fmla="*/ 125994 w 132756"/>
                <a:gd name="csY61" fmla="*/ 223705 h 690125"/>
                <a:gd name="csX62" fmla="*/ 116342 w 132756"/>
                <a:gd name="csY62" fmla="*/ 173080 h 690125"/>
                <a:gd name="csX63" fmla="*/ 97639 w 132756"/>
                <a:gd name="csY63" fmla="*/ 148677 h 690125"/>
                <a:gd name="csX64" fmla="*/ 114823 w 132756"/>
                <a:gd name="csY64" fmla="*/ 117573 h 690125"/>
                <a:gd name="csX65" fmla="*/ 114502 w 132756"/>
                <a:gd name="csY65" fmla="*/ 113977 h 690125"/>
                <a:gd name="csX66" fmla="*/ 113240 w 132756"/>
                <a:gd name="csY66" fmla="*/ 114812 h 690125"/>
                <a:gd name="csX67" fmla="*/ 59997 w 132756"/>
                <a:gd name="csY67" fmla="*/ 124059 h 690125"/>
                <a:gd name="csX68" fmla="*/ 113240 w 132756"/>
                <a:gd name="csY68" fmla="*/ 114812 h 690125"/>
                <a:gd name="csX69" fmla="*/ 114502 w 132756"/>
                <a:gd name="csY69" fmla="*/ 113977 h 690125"/>
                <a:gd name="csX70" fmla="*/ 114395 w 132756"/>
                <a:gd name="csY70" fmla="*/ 112757 h 690125"/>
                <a:gd name="csX71" fmla="*/ 105108 w 132756"/>
                <a:gd name="csY71" fmla="*/ 99849 h 690125"/>
                <a:gd name="csX72" fmla="*/ 103246 w 132756"/>
                <a:gd name="csY72" fmla="*/ 100534 h 690125"/>
                <a:gd name="csX73" fmla="*/ 57621 w 132756"/>
                <a:gd name="csY73" fmla="*/ 102696 h 690125"/>
                <a:gd name="csX74" fmla="*/ 103246 w 132756"/>
                <a:gd name="csY74" fmla="*/ 100534 h 690125"/>
                <a:gd name="csX75" fmla="*/ 105108 w 132756"/>
                <a:gd name="csY75" fmla="*/ 99849 h 690125"/>
                <a:gd name="csX76" fmla="*/ 96997 w 132756"/>
                <a:gd name="csY76" fmla="*/ 81825 h 690125"/>
                <a:gd name="csX77" fmla="*/ 94921 w 132756"/>
                <a:gd name="csY77" fmla="*/ 82531 h 690125"/>
                <a:gd name="csX78" fmla="*/ 59997 w 132756"/>
                <a:gd name="csY78" fmla="*/ 83752 h 690125"/>
                <a:gd name="csX79" fmla="*/ 94921 w 132756"/>
                <a:gd name="csY79" fmla="*/ 82531 h 690125"/>
                <a:gd name="csX80" fmla="*/ 96997 w 132756"/>
                <a:gd name="csY80" fmla="*/ 81825 h 690125"/>
                <a:gd name="csX81" fmla="*/ 91797 w 132756"/>
                <a:gd name="csY81" fmla="*/ 64786 h 690125"/>
                <a:gd name="csX82" fmla="*/ 89764 w 132756"/>
                <a:gd name="csY82" fmla="*/ 65364 h 690125"/>
                <a:gd name="csX83" fmla="*/ 63185 w 132756"/>
                <a:gd name="csY83" fmla="*/ 63994 h 690125"/>
                <a:gd name="csX84" fmla="*/ 89764 w 132756"/>
                <a:gd name="csY84" fmla="*/ 65364 h 690125"/>
                <a:gd name="csX85" fmla="*/ 91797 w 132756"/>
                <a:gd name="csY85" fmla="*/ 64786 h 690125"/>
                <a:gd name="csX86" fmla="*/ 87581 w 132756"/>
                <a:gd name="csY86" fmla="*/ 46077 h 690125"/>
                <a:gd name="csX87" fmla="*/ 86618 w 132756"/>
                <a:gd name="csY87" fmla="*/ 46248 h 690125"/>
                <a:gd name="csX88" fmla="*/ 85248 w 132756"/>
                <a:gd name="csY88" fmla="*/ 46676 h 690125"/>
                <a:gd name="csX89" fmla="*/ 64662 w 132756"/>
                <a:gd name="csY89" fmla="*/ 46612 h 690125"/>
                <a:gd name="csX90" fmla="*/ 85248 w 132756"/>
                <a:gd name="csY90" fmla="*/ 46676 h 690125"/>
                <a:gd name="csX91" fmla="*/ 86618 w 132756"/>
                <a:gd name="csY91" fmla="*/ 46248 h 690125"/>
                <a:gd name="csX92" fmla="*/ 87581 w 132756"/>
                <a:gd name="csY92" fmla="*/ 45991 h 690125"/>
                <a:gd name="csX93" fmla="*/ 85826 w 132756"/>
                <a:gd name="csY93" fmla="*/ 36230 h 690125"/>
                <a:gd name="csX94" fmla="*/ 84949 w 132756"/>
                <a:gd name="csY94" fmla="*/ 36380 h 690125"/>
                <a:gd name="csX95" fmla="*/ 82445 w 132756"/>
                <a:gd name="csY95" fmla="*/ 36744 h 690125"/>
                <a:gd name="csX96" fmla="*/ 64662 w 132756"/>
                <a:gd name="csY96" fmla="*/ 35588 h 690125"/>
                <a:gd name="csX97" fmla="*/ 82445 w 132756"/>
                <a:gd name="csY97" fmla="*/ 36744 h 690125"/>
                <a:gd name="csX98" fmla="*/ 84949 w 132756"/>
                <a:gd name="csY98" fmla="*/ 36380 h 690125"/>
                <a:gd name="csX99" fmla="*/ 85805 w 132756"/>
                <a:gd name="csY99" fmla="*/ 36080 h 690125"/>
                <a:gd name="csX100" fmla="*/ 84414 w 132756"/>
                <a:gd name="csY100" fmla="*/ 27346 h 690125"/>
                <a:gd name="csX101" fmla="*/ 84071 w 132756"/>
                <a:gd name="csY101" fmla="*/ 27410 h 690125"/>
                <a:gd name="csX102" fmla="*/ 83515 w 132756"/>
                <a:gd name="csY102" fmla="*/ 27689 h 690125"/>
                <a:gd name="csX103" fmla="*/ 65454 w 132756"/>
                <a:gd name="csY103" fmla="*/ 26854 h 690125"/>
                <a:gd name="csX104" fmla="*/ 83515 w 132756"/>
                <a:gd name="csY104" fmla="*/ 27689 h 690125"/>
                <a:gd name="csX105" fmla="*/ 84071 w 132756"/>
                <a:gd name="csY105" fmla="*/ 27410 h 690125"/>
                <a:gd name="csX106" fmla="*/ 84414 w 132756"/>
                <a:gd name="csY106" fmla="*/ 27239 h 690125"/>
                <a:gd name="csX107" fmla="*/ 83044 w 132756"/>
                <a:gd name="csY107" fmla="*/ 17050 h 690125"/>
                <a:gd name="csX108" fmla="*/ 66245 w 132756"/>
                <a:gd name="csY108" fmla="*/ 17414 h 690125"/>
                <a:gd name="csX109" fmla="*/ 83044 w 132756"/>
                <a:gd name="csY109" fmla="*/ 17050 h 690125"/>
                <a:gd name="csX110" fmla="*/ 58948 w 132756"/>
                <a:gd name="csY110" fmla="*/ 4377 h 690125"/>
                <a:gd name="csX111" fmla="*/ 54475 w 132756"/>
                <a:gd name="csY111" fmla="*/ 11185 h 690125"/>
                <a:gd name="csX112" fmla="*/ 40651 w 132756"/>
                <a:gd name="csY112" fmla="*/ 71058 h 690125"/>
                <a:gd name="csX113" fmla="*/ 20664 w 132756"/>
                <a:gd name="csY113" fmla="*/ 111922 h 690125"/>
                <a:gd name="csX114" fmla="*/ 46750 w 132756"/>
                <a:gd name="csY114" fmla="*/ 404117 h 690125"/>
                <a:gd name="csX115" fmla="*/ 66631 w 132756"/>
                <a:gd name="csY115" fmla="*/ 393200 h 690125"/>
                <a:gd name="csX116" fmla="*/ 86532 w 132756"/>
                <a:gd name="csY116" fmla="*/ 404117 h 690125"/>
                <a:gd name="csX117" fmla="*/ 94750 w 132756"/>
                <a:gd name="csY117" fmla="*/ 430468 h 690125"/>
                <a:gd name="csX118" fmla="*/ 86532 w 132756"/>
                <a:gd name="csY118" fmla="*/ 456798 h 690125"/>
                <a:gd name="csX119" fmla="*/ 66631 w 132756"/>
                <a:gd name="csY119" fmla="*/ 467693 h 690125"/>
                <a:gd name="csX120" fmla="*/ 46750 w 132756"/>
                <a:gd name="csY120" fmla="*/ 456798 h 690125"/>
                <a:gd name="csX121" fmla="*/ 38511 w 132756"/>
                <a:gd name="csY121" fmla="*/ 430468 h 690125"/>
                <a:gd name="csX122" fmla="*/ 46750 w 132756"/>
                <a:gd name="csY122" fmla="*/ 404117 h 69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Lst>
              <a:rect l="l" t="t" r="r" b="b"/>
              <a:pathLst>
                <a:path w="132756" h="690125">
                  <a:moveTo>
                    <a:pt x="20664" y="111922"/>
                  </a:moveTo>
                  <a:cubicBezTo>
                    <a:pt x="18494" y="127604"/>
                    <a:pt x="24079" y="139579"/>
                    <a:pt x="37420" y="147842"/>
                  </a:cubicBezTo>
                  <a:cubicBezTo>
                    <a:pt x="9228" y="167137"/>
                    <a:pt x="-3035" y="195556"/>
                    <a:pt x="633" y="233103"/>
                  </a:cubicBezTo>
                  <a:cubicBezTo>
                    <a:pt x="1588" y="242894"/>
                    <a:pt x="2517" y="252724"/>
                    <a:pt x="3415" y="262600"/>
                  </a:cubicBezTo>
                  <a:cubicBezTo>
                    <a:pt x="4999" y="280466"/>
                    <a:pt x="10477" y="297030"/>
                    <a:pt x="19850" y="312284"/>
                  </a:cubicBezTo>
                  <a:cubicBezTo>
                    <a:pt x="24845" y="320406"/>
                    <a:pt x="30816" y="327748"/>
                    <a:pt x="37762" y="334311"/>
                  </a:cubicBezTo>
                  <a:lnTo>
                    <a:pt x="38768" y="368540"/>
                  </a:lnTo>
                  <a:cubicBezTo>
                    <a:pt x="14659" y="387977"/>
                    <a:pt x="6206" y="412864"/>
                    <a:pt x="13409" y="443205"/>
                  </a:cubicBezTo>
                  <a:cubicBezTo>
                    <a:pt x="17060" y="458660"/>
                    <a:pt x="24850" y="471812"/>
                    <a:pt x="36778" y="482656"/>
                  </a:cubicBezTo>
                  <a:cubicBezTo>
                    <a:pt x="45881" y="490962"/>
                    <a:pt x="51030" y="501323"/>
                    <a:pt x="52228" y="513738"/>
                  </a:cubicBezTo>
                  <a:cubicBezTo>
                    <a:pt x="55909" y="551670"/>
                    <a:pt x="51351" y="588767"/>
                    <a:pt x="38554" y="625029"/>
                  </a:cubicBezTo>
                  <a:cubicBezTo>
                    <a:pt x="36487" y="630907"/>
                    <a:pt x="32455" y="634820"/>
                    <a:pt x="26463" y="636760"/>
                  </a:cubicBezTo>
                  <a:cubicBezTo>
                    <a:pt x="24781" y="637329"/>
                    <a:pt x="23060" y="637586"/>
                    <a:pt x="21306" y="637530"/>
                  </a:cubicBezTo>
                  <a:lnTo>
                    <a:pt x="17625" y="640827"/>
                  </a:lnTo>
                  <a:lnTo>
                    <a:pt x="17561" y="640998"/>
                  </a:lnTo>
                  <a:lnTo>
                    <a:pt x="17176" y="642646"/>
                  </a:lnTo>
                  <a:cubicBezTo>
                    <a:pt x="27306" y="644230"/>
                    <a:pt x="29224" y="648417"/>
                    <a:pt x="22932" y="655212"/>
                  </a:cubicBezTo>
                  <a:cubicBezTo>
                    <a:pt x="21464" y="656783"/>
                    <a:pt x="19987" y="658414"/>
                    <a:pt x="18502" y="660114"/>
                  </a:cubicBezTo>
                  <a:cubicBezTo>
                    <a:pt x="17818" y="660884"/>
                    <a:pt x="17141" y="661664"/>
                    <a:pt x="16469" y="662447"/>
                  </a:cubicBezTo>
                  <a:cubicBezTo>
                    <a:pt x="18952" y="666129"/>
                    <a:pt x="22710" y="667242"/>
                    <a:pt x="27747" y="665786"/>
                  </a:cubicBezTo>
                  <a:cubicBezTo>
                    <a:pt x="30199" y="665089"/>
                    <a:pt x="32575" y="664001"/>
                    <a:pt x="34873" y="662533"/>
                  </a:cubicBezTo>
                  <a:cubicBezTo>
                    <a:pt x="35515" y="667426"/>
                    <a:pt x="34929" y="671986"/>
                    <a:pt x="33118" y="676211"/>
                  </a:cubicBezTo>
                  <a:cubicBezTo>
                    <a:pt x="32220" y="678266"/>
                    <a:pt x="31030" y="680227"/>
                    <a:pt x="29545" y="682098"/>
                  </a:cubicBezTo>
                  <a:cubicBezTo>
                    <a:pt x="29275" y="682441"/>
                    <a:pt x="29018" y="682804"/>
                    <a:pt x="28774" y="683190"/>
                  </a:cubicBezTo>
                  <a:lnTo>
                    <a:pt x="28774" y="685480"/>
                  </a:lnTo>
                  <a:lnTo>
                    <a:pt x="34103" y="685480"/>
                  </a:lnTo>
                  <a:cubicBezTo>
                    <a:pt x="38468" y="678288"/>
                    <a:pt x="44084" y="672414"/>
                    <a:pt x="50945" y="667863"/>
                  </a:cubicBezTo>
                  <a:lnTo>
                    <a:pt x="51865" y="683211"/>
                  </a:lnTo>
                  <a:cubicBezTo>
                    <a:pt x="52391" y="683284"/>
                    <a:pt x="52900" y="683348"/>
                    <a:pt x="53384" y="683404"/>
                  </a:cubicBezTo>
                  <a:cubicBezTo>
                    <a:pt x="57737" y="683648"/>
                    <a:pt x="60369" y="681618"/>
                    <a:pt x="61281" y="677324"/>
                  </a:cubicBezTo>
                  <a:cubicBezTo>
                    <a:pt x="61850" y="674640"/>
                    <a:pt x="61824" y="671973"/>
                    <a:pt x="61195" y="669318"/>
                  </a:cubicBezTo>
                  <a:cubicBezTo>
                    <a:pt x="66661" y="671301"/>
                    <a:pt x="71330" y="675171"/>
                    <a:pt x="75212" y="680921"/>
                  </a:cubicBezTo>
                  <a:cubicBezTo>
                    <a:pt x="76838" y="683361"/>
                    <a:pt x="78328" y="686135"/>
                    <a:pt x="79685" y="689248"/>
                  </a:cubicBezTo>
                  <a:cubicBezTo>
                    <a:pt x="79928" y="689761"/>
                    <a:pt x="80382" y="690053"/>
                    <a:pt x="81054" y="690125"/>
                  </a:cubicBezTo>
                  <a:cubicBezTo>
                    <a:pt x="82625" y="684603"/>
                    <a:pt x="82651" y="678566"/>
                    <a:pt x="81140" y="672016"/>
                  </a:cubicBezTo>
                  <a:cubicBezTo>
                    <a:pt x="81110" y="671943"/>
                    <a:pt x="81127" y="671879"/>
                    <a:pt x="81183" y="671823"/>
                  </a:cubicBezTo>
                  <a:cubicBezTo>
                    <a:pt x="86931" y="671622"/>
                    <a:pt x="92109" y="673565"/>
                    <a:pt x="96719" y="677646"/>
                  </a:cubicBezTo>
                  <a:cubicBezTo>
                    <a:pt x="97245" y="678116"/>
                    <a:pt x="97797" y="678386"/>
                    <a:pt x="98367" y="678459"/>
                  </a:cubicBezTo>
                  <a:cubicBezTo>
                    <a:pt x="98409" y="678300"/>
                    <a:pt x="98461" y="678146"/>
                    <a:pt x="98516" y="677988"/>
                  </a:cubicBezTo>
                  <a:cubicBezTo>
                    <a:pt x="99488" y="674263"/>
                    <a:pt x="98718" y="670868"/>
                    <a:pt x="96205" y="667799"/>
                  </a:cubicBezTo>
                  <a:cubicBezTo>
                    <a:pt x="95606" y="667058"/>
                    <a:pt x="95041" y="666322"/>
                    <a:pt x="94515" y="665594"/>
                  </a:cubicBezTo>
                  <a:cubicBezTo>
                    <a:pt x="97669" y="662139"/>
                    <a:pt x="101598" y="661411"/>
                    <a:pt x="106306" y="663410"/>
                  </a:cubicBezTo>
                  <a:cubicBezTo>
                    <a:pt x="107945" y="664082"/>
                    <a:pt x="109259" y="665016"/>
                    <a:pt x="110244" y="666215"/>
                  </a:cubicBezTo>
                  <a:lnTo>
                    <a:pt x="111121" y="666215"/>
                  </a:lnTo>
                  <a:lnTo>
                    <a:pt x="115187" y="666236"/>
                  </a:lnTo>
                  <a:cubicBezTo>
                    <a:pt x="116501" y="663809"/>
                    <a:pt x="115842" y="661762"/>
                    <a:pt x="113218" y="660092"/>
                  </a:cubicBezTo>
                  <a:cubicBezTo>
                    <a:pt x="111236" y="658851"/>
                    <a:pt x="109332" y="657622"/>
                    <a:pt x="107504" y="656411"/>
                  </a:cubicBezTo>
                  <a:cubicBezTo>
                    <a:pt x="113680" y="649989"/>
                    <a:pt x="121342" y="648567"/>
                    <a:pt x="130488" y="652151"/>
                  </a:cubicBezTo>
                  <a:cubicBezTo>
                    <a:pt x="131185" y="652420"/>
                    <a:pt x="131943" y="652566"/>
                    <a:pt x="132756" y="652579"/>
                  </a:cubicBezTo>
                  <a:cubicBezTo>
                    <a:pt x="131558" y="651222"/>
                    <a:pt x="130287" y="649933"/>
                    <a:pt x="128947" y="648704"/>
                  </a:cubicBezTo>
                  <a:cubicBezTo>
                    <a:pt x="121898" y="642197"/>
                    <a:pt x="113047" y="637509"/>
                    <a:pt x="102390" y="634640"/>
                  </a:cubicBezTo>
                  <a:cubicBezTo>
                    <a:pt x="96642" y="633099"/>
                    <a:pt x="91549" y="630017"/>
                    <a:pt x="87110" y="625393"/>
                  </a:cubicBezTo>
                  <a:cubicBezTo>
                    <a:pt x="79265" y="617216"/>
                    <a:pt x="74728" y="607570"/>
                    <a:pt x="73500" y="596452"/>
                  </a:cubicBezTo>
                  <a:cubicBezTo>
                    <a:pt x="70217" y="566941"/>
                    <a:pt x="73243" y="538390"/>
                    <a:pt x="82574" y="510805"/>
                  </a:cubicBezTo>
                  <a:cubicBezTo>
                    <a:pt x="85813" y="501215"/>
                    <a:pt x="91155" y="492901"/>
                    <a:pt x="98602" y="485867"/>
                  </a:cubicBezTo>
                  <a:cubicBezTo>
                    <a:pt x="111014" y="474179"/>
                    <a:pt x="120473" y="460672"/>
                    <a:pt x="126978" y="445345"/>
                  </a:cubicBezTo>
                  <a:cubicBezTo>
                    <a:pt x="129118" y="440336"/>
                    <a:pt x="130287" y="435100"/>
                    <a:pt x="130488" y="429633"/>
                  </a:cubicBezTo>
                  <a:cubicBezTo>
                    <a:pt x="130929" y="417346"/>
                    <a:pt x="128399" y="405680"/>
                    <a:pt x="122891" y="394634"/>
                  </a:cubicBezTo>
                  <a:cubicBezTo>
                    <a:pt x="118025" y="384886"/>
                    <a:pt x="110714" y="377393"/>
                    <a:pt x="100956" y="372157"/>
                  </a:cubicBezTo>
                  <a:cubicBezTo>
                    <a:pt x="99445" y="371314"/>
                    <a:pt x="97969" y="370454"/>
                    <a:pt x="96526" y="369567"/>
                  </a:cubicBezTo>
                  <a:lnTo>
                    <a:pt x="97297" y="335146"/>
                  </a:lnTo>
                  <a:cubicBezTo>
                    <a:pt x="122048" y="302266"/>
                    <a:pt x="131613" y="265118"/>
                    <a:pt x="125994" y="223705"/>
                  </a:cubicBezTo>
                  <a:cubicBezTo>
                    <a:pt x="123683" y="206679"/>
                    <a:pt x="120464" y="189807"/>
                    <a:pt x="116342" y="173080"/>
                  </a:cubicBezTo>
                  <a:cubicBezTo>
                    <a:pt x="113633" y="162120"/>
                    <a:pt x="107397" y="153985"/>
                    <a:pt x="97639" y="148677"/>
                  </a:cubicBezTo>
                  <a:cubicBezTo>
                    <a:pt x="110107" y="142028"/>
                    <a:pt x="115837" y="131659"/>
                    <a:pt x="114823" y="117573"/>
                  </a:cubicBezTo>
                  <a:cubicBezTo>
                    <a:pt x="114750" y="116375"/>
                    <a:pt x="114643" y="115176"/>
                    <a:pt x="114502" y="113977"/>
                  </a:cubicBezTo>
                  <a:cubicBezTo>
                    <a:pt x="114087" y="114277"/>
                    <a:pt x="113668" y="114555"/>
                    <a:pt x="113240" y="114812"/>
                  </a:cubicBezTo>
                  <a:cubicBezTo>
                    <a:pt x="96834" y="125772"/>
                    <a:pt x="79085" y="128854"/>
                    <a:pt x="59997" y="124059"/>
                  </a:cubicBezTo>
                  <a:cubicBezTo>
                    <a:pt x="79085" y="128854"/>
                    <a:pt x="96834" y="125772"/>
                    <a:pt x="113240" y="114812"/>
                  </a:cubicBezTo>
                  <a:cubicBezTo>
                    <a:pt x="113668" y="114555"/>
                    <a:pt x="114087" y="114277"/>
                    <a:pt x="114502" y="113977"/>
                  </a:cubicBezTo>
                  <a:lnTo>
                    <a:pt x="114395" y="112757"/>
                  </a:lnTo>
                  <a:lnTo>
                    <a:pt x="105108" y="99849"/>
                  </a:lnTo>
                  <a:cubicBezTo>
                    <a:pt x="104478" y="100076"/>
                    <a:pt x="103858" y="100307"/>
                    <a:pt x="103246" y="100534"/>
                  </a:cubicBezTo>
                  <a:cubicBezTo>
                    <a:pt x="88167" y="106100"/>
                    <a:pt x="72956" y="106819"/>
                    <a:pt x="57621" y="102696"/>
                  </a:cubicBezTo>
                  <a:cubicBezTo>
                    <a:pt x="72956" y="106819"/>
                    <a:pt x="88167" y="106100"/>
                    <a:pt x="103246" y="100534"/>
                  </a:cubicBezTo>
                  <a:cubicBezTo>
                    <a:pt x="103858" y="100307"/>
                    <a:pt x="104478" y="100076"/>
                    <a:pt x="105108" y="99849"/>
                  </a:cubicBezTo>
                  <a:lnTo>
                    <a:pt x="96997" y="81825"/>
                  </a:lnTo>
                  <a:cubicBezTo>
                    <a:pt x="96312" y="82052"/>
                    <a:pt x="95619" y="82287"/>
                    <a:pt x="94921" y="82531"/>
                  </a:cubicBezTo>
                  <a:cubicBezTo>
                    <a:pt x="83395" y="86757"/>
                    <a:pt x="71754" y="87164"/>
                    <a:pt x="59997" y="83752"/>
                  </a:cubicBezTo>
                  <a:cubicBezTo>
                    <a:pt x="71754" y="87164"/>
                    <a:pt x="83395" y="86757"/>
                    <a:pt x="94921" y="82531"/>
                  </a:cubicBezTo>
                  <a:cubicBezTo>
                    <a:pt x="95619" y="82287"/>
                    <a:pt x="96312" y="82052"/>
                    <a:pt x="96997" y="81825"/>
                  </a:cubicBezTo>
                  <a:lnTo>
                    <a:pt x="91797" y="64786"/>
                  </a:lnTo>
                  <a:cubicBezTo>
                    <a:pt x="91099" y="64970"/>
                    <a:pt x="90419" y="65162"/>
                    <a:pt x="89764" y="65364"/>
                  </a:cubicBezTo>
                  <a:cubicBezTo>
                    <a:pt x="80776" y="67504"/>
                    <a:pt x="71916" y="67046"/>
                    <a:pt x="63185" y="63994"/>
                  </a:cubicBezTo>
                  <a:cubicBezTo>
                    <a:pt x="71916" y="67046"/>
                    <a:pt x="80776" y="67504"/>
                    <a:pt x="89764" y="65364"/>
                  </a:cubicBezTo>
                  <a:cubicBezTo>
                    <a:pt x="90419" y="65162"/>
                    <a:pt x="91099" y="64970"/>
                    <a:pt x="91797" y="64786"/>
                  </a:cubicBezTo>
                  <a:lnTo>
                    <a:pt x="87581" y="46077"/>
                  </a:lnTo>
                  <a:lnTo>
                    <a:pt x="86618" y="46248"/>
                  </a:lnTo>
                  <a:cubicBezTo>
                    <a:pt x="86147" y="46389"/>
                    <a:pt x="85689" y="46535"/>
                    <a:pt x="85248" y="46676"/>
                  </a:cubicBezTo>
                  <a:cubicBezTo>
                    <a:pt x="78242" y="48774"/>
                    <a:pt x="71381" y="48752"/>
                    <a:pt x="64662" y="46612"/>
                  </a:cubicBezTo>
                  <a:cubicBezTo>
                    <a:pt x="71381" y="48752"/>
                    <a:pt x="78242" y="48774"/>
                    <a:pt x="85248" y="46676"/>
                  </a:cubicBezTo>
                  <a:cubicBezTo>
                    <a:pt x="85689" y="46535"/>
                    <a:pt x="86147" y="46389"/>
                    <a:pt x="86618" y="46248"/>
                  </a:cubicBezTo>
                  <a:lnTo>
                    <a:pt x="87581" y="45991"/>
                  </a:lnTo>
                  <a:lnTo>
                    <a:pt x="85826" y="36230"/>
                  </a:lnTo>
                  <a:lnTo>
                    <a:pt x="84949" y="36380"/>
                  </a:lnTo>
                  <a:cubicBezTo>
                    <a:pt x="84106" y="36495"/>
                    <a:pt x="83271" y="36615"/>
                    <a:pt x="82445" y="36744"/>
                  </a:cubicBezTo>
                  <a:cubicBezTo>
                    <a:pt x="76483" y="37527"/>
                    <a:pt x="70555" y="37142"/>
                    <a:pt x="64662" y="35588"/>
                  </a:cubicBezTo>
                  <a:cubicBezTo>
                    <a:pt x="70555" y="37142"/>
                    <a:pt x="76483" y="37527"/>
                    <a:pt x="82445" y="36744"/>
                  </a:cubicBezTo>
                  <a:cubicBezTo>
                    <a:pt x="83271" y="36615"/>
                    <a:pt x="84106" y="36495"/>
                    <a:pt x="84949" y="36380"/>
                  </a:cubicBezTo>
                  <a:lnTo>
                    <a:pt x="85805" y="36080"/>
                  </a:lnTo>
                  <a:lnTo>
                    <a:pt x="84414" y="27346"/>
                  </a:lnTo>
                  <a:lnTo>
                    <a:pt x="84071" y="27410"/>
                  </a:lnTo>
                  <a:cubicBezTo>
                    <a:pt x="83870" y="27483"/>
                    <a:pt x="83686" y="27573"/>
                    <a:pt x="83515" y="27689"/>
                  </a:cubicBezTo>
                  <a:cubicBezTo>
                    <a:pt x="77352" y="30245"/>
                    <a:pt x="71330" y="29966"/>
                    <a:pt x="65454" y="26854"/>
                  </a:cubicBezTo>
                  <a:cubicBezTo>
                    <a:pt x="71330" y="29966"/>
                    <a:pt x="77352" y="30245"/>
                    <a:pt x="83515" y="27689"/>
                  </a:cubicBezTo>
                  <a:cubicBezTo>
                    <a:pt x="83686" y="27573"/>
                    <a:pt x="83870" y="27483"/>
                    <a:pt x="84071" y="27410"/>
                  </a:cubicBezTo>
                  <a:lnTo>
                    <a:pt x="84414" y="27239"/>
                  </a:lnTo>
                  <a:lnTo>
                    <a:pt x="83044" y="17050"/>
                  </a:lnTo>
                  <a:lnTo>
                    <a:pt x="66245" y="17414"/>
                  </a:lnTo>
                  <a:lnTo>
                    <a:pt x="83044" y="17050"/>
                  </a:lnTo>
                  <a:cubicBezTo>
                    <a:pt x="80275" y="-75"/>
                    <a:pt x="72246" y="-4301"/>
                    <a:pt x="58948" y="4377"/>
                  </a:cubicBezTo>
                  <a:cubicBezTo>
                    <a:pt x="56722" y="5803"/>
                    <a:pt x="55233" y="8072"/>
                    <a:pt x="54475" y="11185"/>
                  </a:cubicBezTo>
                  <a:cubicBezTo>
                    <a:pt x="49566" y="31020"/>
                    <a:pt x="44961" y="50979"/>
                    <a:pt x="40651" y="71058"/>
                  </a:cubicBezTo>
                  <a:cubicBezTo>
                    <a:pt x="37398" y="86440"/>
                    <a:pt x="30734" y="100063"/>
                    <a:pt x="20664" y="111922"/>
                  </a:cubicBezTo>
                  <a:moveTo>
                    <a:pt x="46750" y="404117"/>
                  </a:moveTo>
                  <a:cubicBezTo>
                    <a:pt x="52241" y="396839"/>
                    <a:pt x="58871" y="393200"/>
                    <a:pt x="66631" y="393200"/>
                  </a:cubicBezTo>
                  <a:cubicBezTo>
                    <a:pt x="74390" y="393200"/>
                    <a:pt x="81024" y="396839"/>
                    <a:pt x="86532" y="404117"/>
                  </a:cubicBezTo>
                  <a:cubicBezTo>
                    <a:pt x="92011" y="411395"/>
                    <a:pt x="94750" y="420180"/>
                    <a:pt x="94750" y="430468"/>
                  </a:cubicBezTo>
                  <a:cubicBezTo>
                    <a:pt x="94750" y="440756"/>
                    <a:pt x="92011" y="449507"/>
                    <a:pt x="86532" y="456798"/>
                  </a:cubicBezTo>
                  <a:cubicBezTo>
                    <a:pt x="81024" y="464063"/>
                    <a:pt x="74390" y="467693"/>
                    <a:pt x="66631" y="467693"/>
                  </a:cubicBezTo>
                  <a:cubicBezTo>
                    <a:pt x="58871" y="467693"/>
                    <a:pt x="52241" y="464063"/>
                    <a:pt x="46750" y="456798"/>
                  </a:cubicBezTo>
                  <a:cubicBezTo>
                    <a:pt x="41259" y="449507"/>
                    <a:pt x="38511" y="440730"/>
                    <a:pt x="38511" y="430468"/>
                  </a:cubicBezTo>
                  <a:cubicBezTo>
                    <a:pt x="38511" y="420206"/>
                    <a:pt x="41259" y="411395"/>
                    <a:pt x="46750" y="404117"/>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1251" name="Freeform 322">
              <a:extLst>
                <a:ext uri="{FF2B5EF4-FFF2-40B4-BE49-F238E27FC236}">
                  <a16:creationId xmlns:a16="http://schemas.microsoft.com/office/drawing/2014/main" id="{32CFD142-1766-060B-1BFC-65E0A2300808}"/>
                </a:ext>
              </a:extLst>
            </p:cNvPr>
            <p:cNvSpPr/>
            <p:nvPr/>
          </p:nvSpPr>
          <p:spPr>
            <a:xfrm>
              <a:off x="7830332" y="2506530"/>
              <a:ext cx="254893" cy="180411"/>
            </a:xfrm>
            <a:custGeom>
              <a:avLst/>
              <a:gdLst>
                <a:gd name="csX0" fmla="*/ 28119 w 254893"/>
                <a:gd name="csY0" fmla="*/ 0 h 180411"/>
                <a:gd name="csX1" fmla="*/ 8239 w 254893"/>
                <a:gd name="csY1" fmla="*/ 10917 h 180411"/>
                <a:gd name="csX2" fmla="*/ 0 w 254893"/>
                <a:gd name="csY2" fmla="*/ 37268 h 180411"/>
                <a:gd name="csX3" fmla="*/ 8239 w 254893"/>
                <a:gd name="csY3" fmla="*/ 63598 h 180411"/>
                <a:gd name="csX4" fmla="*/ 28119 w 254893"/>
                <a:gd name="csY4" fmla="*/ 74494 h 180411"/>
                <a:gd name="csX5" fmla="*/ 48021 w 254893"/>
                <a:gd name="csY5" fmla="*/ 63598 h 180411"/>
                <a:gd name="csX6" fmla="*/ 56239 w 254893"/>
                <a:gd name="csY6" fmla="*/ 37268 h 180411"/>
                <a:gd name="csX7" fmla="*/ 48021 w 254893"/>
                <a:gd name="csY7" fmla="*/ 10917 h 180411"/>
                <a:gd name="csX8" fmla="*/ 28119 w 254893"/>
                <a:gd name="csY8" fmla="*/ 0 h 180411"/>
                <a:gd name="csX9" fmla="*/ 236704 w 254893"/>
                <a:gd name="csY9" fmla="*/ 127431 h 180411"/>
                <a:gd name="csX10" fmla="*/ 223843 w 254893"/>
                <a:gd name="csY10" fmla="*/ 135223 h 180411"/>
                <a:gd name="csX11" fmla="*/ 218493 w 254893"/>
                <a:gd name="csY11" fmla="*/ 153932 h 180411"/>
                <a:gd name="csX12" fmla="*/ 223843 w 254893"/>
                <a:gd name="csY12" fmla="*/ 172663 h 180411"/>
                <a:gd name="csX13" fmla="*/ 236704 w 254893"/>
                <a:gd name="csY13" fmla="*/ 180412 h 180411"/>
                <a:gd name="csX14" fmla="*/ 249587 w 254893"/>
                <a:gd name="csY14" fmla="*/ 172663 h 180411"/>
                <a:gd name="csX15" fmla="*/ 254894 w 254893"/>
                <a:gd name="csY15" fmla="*/ 153932 h 180411"/>
                <a:gd name="csX16" fmla="*/ 249587 w 254893"/>
                <a:gd name="csY16" fmla="*/ 135223 h 180411"/>
                <a:gd name="csX17" fmla="*/ 236704 w 254893"/>
                <a:gd name="csY17" fmla="*/ 127431 h 1804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4893" h="180411">
                  <a:moveTo>
                    <a:pt x="28119" y="0"/>
                  </a:moveTo>
                  <a:cubicBezTo>
                    <a:pt x="20360" y="0"/>
                    <a:pt x="13730" y="3639"/>
                    <a:pt x="8239" y="10917"/>
                  </a:cubicBezTo>
                  <a:cubicBezTo>
                    <a:pt x="2748" y="18195"/>
                    <a:pt x="0" y="26980"/>
                    <a:pt x="0" y="37268"/>
                  </a:cubicBezTo>
                  <a:cubicBezTo>
                    <a:pt x="0" y="47556"/>
                    <a:pt x="2748" y="56307"/>
                    <a:pt x="8239" y="63598"/>
                  </a:cubicBezTo>
                  <a:cubicBezTo>
                    <a:pt x="13730" y="70863"/>
                    <a:pt x="20360" y="74494"/>
                    <a:pt x="28119" y="74494"/>
                  </a:cubicBezTo>
                  <a:cubicBezTo>
                    <a:pt x="35879" y="74494"/>
                    <a:pt x="42513" y="70863"/>
                    <a:pt x="48021" y="63598"/>
                  </a:cubicBezTo>
                  <a:cubicBezTo>
                    <a:pt x="53500" y="56307"/>
                    <a:pt x="56239" y="47530"/>
                    <a:pt x="56239" y="37268"/>
                  </a:cubicBezTo>
                  <a:cubicBezTo>
                    <a:pt x="56239" y="27006"/>
                    <a:pt x="53500" y="18195"/>
                    <a:pt x="48021" y="10917"/>
                  </a:cubicBezTo>
                  <a:cubicBezTo>
                    <a:pt x="42513" y="3639"/>
                    <a:pt x="35879" y="0"/>
                    <a:pt x="28119" y="0"/>
                  </a:cubicBezTo>
                  <a:moveTo>
                    <a:pt x="236704" y="127431"/>
                  </a:moveTo>
                  <a:cubicBezTo>
                    <a:pt x="231684" y="127431"/>
                    <a:pt x="227395" y="130030"/>
                    <a:pt x="223843" y="135223"/>
                  </a:cubicBezTo>
                  <a:cubicBezTo>
                    <a:pt x="220277" y="140391"/>
                    <a:pt x="218493" y="146624"/>
                    <a:pt x="218493" y="153932"/>
                  </a:cubicBezTo>
                  <a:cubicBezTo>
                    <a:pt x="218493" y="161240"/>
                    <a:pt x="220277" y="167495"/>
                    <a:pt x="223843" y="172663"/>
                  </a:cubicBezTo>
                  <a:cubicBezTo>
                    <a:pt x="227395" y="177830"/>
                    <a:pt x="231684" y="180412"/>
                    <a:pt x="236704" y="180412"/>
                  </a:cubicBezTo>
                  <a:cubicBezTo>
                    <a:pt x="241724" y="180412"/>
                    <a:pt x="246021" y="177830"/>
                    <a:pt x="249587" y="172663"/>
                  </a:cubicBezTo>
                  <a:cubicBezTo>
                    <a:pt x="253126" y="167495"/>
                    <a:pt x="254894" y="161253"/>
                    <a:pt x="254894" y="153932"/>
                  </a:cubicBezTo>
                  <a:cubicBezTo>
                    <a:pt x="254894" y="146624"/>
                    <a:pt x="253126" y="140391"/>
                    <a:pt x="249587" y="135223"/>
                  </a:cubicBezTo>
                  <a:cubicBezTo>
                    <a:pt x="246021" y="130030"/>
                    <a:pt x="241724" y="127431"/>
                    <a:pt x="236704" y="127431"/>
                  </a:cubicBezTo>
                  <a:close/>
                </a:path>
              </a:pathLst>
            </a:custGeom>
            <a:solidFill>
              <a:schemeClr val="accent4"/>
            </a:solidFill>
            <a:ln w="3175" cap="flat">
              <a:solidFill>
                <a:schemeClr val="accent4">
                  <a:lumMod val="75000"/>
                </a:schemeClr>
              </a:solidFill>
              <a:prstDash val="solid"/>
              <a:miter/>
            </a:ln>
          </p:spPr>
          <p:txBody>
            <a:bodyPr/>
            <a:lstStyle/>
            <a:p>
              <a:endParaRPr lang="en-US"/>
            </a:p>
          </p:txBody>
        </p:sp>
        <p:sp>
          <p:nvSpPr>
            <p:cNvPr id="1252" name="Freeform 323">
              <a:extLst>
                <a:ext uri="{FF2B5EF4-FFF2-40B4-BE49-F238E27FC236}">
                  <a16:creationId xmlns:a16="http://schemas.microsoft.com/office/drawing/2014/main" id="{A53BF130-D749-F88E-EAF5-F4C0F775BB1E}"/>
                </a:ext>
              </a:extLst>
            </p:cNvPr>
            <p:cNvSpPr/>
            <p:nvPr/>
          </p:nvSpPr>
          <p:spPr>
            <a:xfrm>
              <a:off x="8079534" y="2079990"/>
              <a:ext cx="10186" cy="690692"/>
            </a:xfrm>
            <a:custGeom>
              <a:avLst/>
              <a:gdLst>
                <a:gd name="csX0" fmla="*/ 321 w 10186"/>
                <a:gd name="csY0" fmla="*/ 690693 h 690692"/>
                <a:gd name="csX1" fmla="*/ 321 w 10186"/>
                <a:gd name="csY1" fmla="*/ 690629 h 690692"/>
                <a:gd name="csX2" fmla="*/ 0 w 10186"/>
                <a:gd name="csY2" fmla="*/ 690693 h 690692"/>
                <a:gd name="csX3" fmla="*/ 321 w 10186"/>
                <a:gd name="csY3" fmla="*/ 690693 h 690692"/>
                <a:gd name="csX4" fmla="*/ 9651 w 10186"/>
                <a:gd name="csY4" fmla="*/ 171 h 690692"/>
                <a:gd name="csX5" fmla="*/ 10186 w 10186"/>
                <a:gd name="csY5" fmla="*/ 107 h 690692"/>
                <a:gd name="csX6" fmla="*/ 10165 w 10186"/>
                <a:gd name="csY6" fmla="*/ 0 h 690692"/>
                <a:gd name="csX7" fmla="*/ 9651 w 10186"/>
                <a:gd name="csY7" fmla="*/ 171 h 690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186" h="690692">
                  <a:moveTo>
                    <a:pt x="321" y="690693"/>
                  </a:moveTo>
                  <a:lnTo>
                    <a:pt x="321" y="690629"/>
                  </a:lnTo>
                  <a:lnTo>
                    <a:pt x="0" y="690693"/>
                  </a:lnTo>
                  <a:lnTo>
                    <a:pt x="321" y="690693"/>
                  </a:lnTo>
                  <a:moveTo>
                    <a:pt x="9651" y="171"/>
                  </a:moveTo>
                  <a:lnTo>
                    <a:pt x="10186" y="107"/>
                  </a:lnTo>
                  <a:lnTo>
                    <a:pt x="10165" y="0"/>
                  </a:lnTo>
                  <a:lnTo>
                    <a:pt x="9651" y="171"/>
                  </a:lnTo>
                  <a:close/>
                </a:path>
              </a:pathLst>
            </a:custGeom>
            <a:solidFill>
              <a:srgbClr val="CC9966"/>
            </a:solidFill>
            <a:ln w="3175" cap="flat">
              <a:solidFill>
                <a:schemeClr val="accent4">
                  <a:lumMod val="75000"/>
                </a:schemeClr>
              </a:solidFill>
              <a:prstDash val="solid"/>
              <a:miter/>
            </a:ln>
          </p:spPr>
          <p:txBody>
            <a:bodyPr/>
            <a:lstStyle/>
            <a:p>
              <a:endParaRPr lang="en-US"/>
            </a:p>
          </p:txBody>
        </p:sp>
        <p:sp>
          <p:nvSpPr>
            <p:cNvPr id="1253" name="Freeform 324">
              <a:extLst>
                <a:ext uri="{FF2B5EF4-FFF2-40B4-BE49-F238E27FC236}">
                  <a16:creationId xmlns:a16="http://schemas.microsoft.com/office/drawing/2014/main" id="{786864DD-E7AE-CAFA-2057-113F6C5C6312}"/>
                </a:ext>
              </a:extLst>
            </p:cNvPr>
            <p:cNvSpPr/>
            <p:nvPr/>
          </p:nvSpPr>
          <p:spPr>
            <a:xfrm>
              <a:off x="8005683" y="1876995"/>
              <a:ext cx="142651" cy="1005920"/>
            </a:xfrm>
            <a:custGeom>
              <a:avLst/>
              <a:gdLst>
                <a:gd name="csX0" fmla="*/ 34432 w 142651"/>
                <a:gd name="csY0" fmla="*/ 22819 h 1005920"/>
                <a:gd name="csX1" fmla="*/ 28783 w 142651"/>
                <a:gd name="csY1" fmla="*/ 41378 h 1005920"/>
                <a:gd name="csX2" fmla="*/ 25616 w 142651"/>
                <a:gd name="csY2" fmla="*/ 106004 h 1005920"/>
                <a:gd name="csX3" fmla="*/ 26001 w 142651"/>
                <a:gd name="csY3" fmla="*/ 118184 h 1005920"/>
                <a:gd name="csX4" fmla="*/ 24653 w 142651"/>
                <a:gd name="csY4" fmla="*/ 206827 h 1005920"/>
                <a:gd name="csX5" fmla="*/ 21207 w 142651"/>
                <a:gd name="csY5" fmla="*/ 247841 h 1005920"/>
                <a:gd name="csX6" fmla="*/ 15622 w 142651"/>
                <a:gd name="csY6" fmla="*/ 298445 h 1005920"/>
                <a:gd name="csX7" fmla="*/ 11556 w 142651"/>
                <a:gd name="csY7" fmla="*/ 351918 h 1005920"/>
                <a:gd name="csX8" fmla="*/ 12883 w 142651"/>
                <a:gd name="csY8" fmla="*/ 369236 h 1005920"/>
                <a:gd name="csX9" fmla="*/ 21764 w 142651"/>
                <a:gd name="csY9" fmla="*/ 402158 h 1005920"/>
                <a:gd name="csX10" fmla="*/ 20266 w 142651"/>
                <a:gd name="csY10" fmla="*/ 419562 h 1005920"/>
                <a:gd name="csX11" fmla="*/ 11171 w 142651"/>
                <a:gd name="csY11" fmla="*/ 460811 h 1005920"/>
                <a:gd name="csX12" fmla="*/ 36080 w 142651"/>
                <a:gd name="csY12" fmla="*/ 616456 h 1005920"/>
                <a:gd name="csX13" fmla="*/ 45667 w 142651"/>
                <a:gd name="csY13" fmla="*/ 654324 h 1005920"/>
                <a:gd name="csX14" fmla="*/ 49990 w 142651"/>
                <a:gd name="csY14" fmla="*/ 679476 h 1005920"/>
                <a:gd name="csX15" fmla="*/ 49562 w 142651"/>
                <a:gd name="csY15" fmla="*/ 694739 h 1005920"/>
                <a:gd name="csX16" fmla="*/ 43185 w 142651"/>
                <a:gd name="csY16" fmla="*/ 711435 h 1005920"/>
                <a:gd name="csX17" fmla="*/ 26643 w 142651"/>
                <a:gd name="csY17" fmla="*/ 767712 h 1005920"/>
                <a:gd name="csX18" fmla="*/ 31565 w 142651"/>
                <a:gd name="csY18" fmla="*/ 799415 h 1005920"/>
                <a:gd name="csX19" fmla="*/ 53371 w 142651"/>
                <a:gd name="csY19" fmla="*/ 879966 h 1005920"/>
                <a:gd name="csX20" fmla="*/ 56132 w 142651"/>
                <a:gd name="csY20" fmla="*/ 913232 h 1005920"/>
                <a:gd name="csX21" fmla="*/ 47957 w 142651"/>
                <a:gd name="csY21" fmla="*/ 935002 h 1005920"/>
                <a:gd name="csX22" fmla="*/ 6078 w 142651"/>
                <a:gd name="csY22" fmla="*/ 957585 h 1005920"/>
                <a:gd name="csX23" fmla="*/ 0 w 142651"/>
                <a:gd name="csY23" fmla="*/ 957735 h 1005920"/>
                <a:gd name="csX24" fmla="*/ 0 w 142651"/>
                <a:gd name="csY24" fmla="*/ 961417 h 1005920"/>
                <a:gd name="csX25" fmla="*/ 22234 w 142651"/>
                <a:gd name="csY25" fmla="*/ 961417 h 1005920"/>
                <a:gd name="csX26" fmla="*/ 11406 w 142651"/>
                <a:gd name="csY26" fmla="*/ 981518 h 1005920"/>
                <a:gd name="csX27" fmla="*/ 9245 w 142651"/>
                <a:gd name="csY27" fmla="*/ 985520 h 1005920"/>
                <a:gd name="csX28" fmla="*/ 29211 w 142651"/>
                <a:gd name="csY28" fmla="*/ 983294 h 1005920"/>
                <a:gd name="csX29" fmla="*/ 35203 w 142651"/>
                <a:gd name="csY29" fmla="*/ 974411 h 1005920"/>
                <a:gd name="csX30" fmla="*/ 40745 w 142651"/>
                <a:gd name="csY30" fmla="*/ 974411 h 1005920"/>
                <a:gd name="csX31" fmla="*/ 49519 w 142651"/>
                <a:gd name="csY31" fmla="*/ 997765 h 1005920"/>
                <a:gd name="csX32" fmla="*/ 53735 w 142651"/>
                <a:gd name="csY32" fmla="*/ 1004058 h 1005920"/>
                <a:gd name="csX33" fmla="*/ 70406 w 142651"/>
                <a:gd name="csY33" fmla="*/ 987383 h 1005920"/>
                <a:gd name="csX34" fmla="*/ 72246 w 142651"/>
                <a:gd name="csY34" fmla="*/ 989245 h 1005920"/>
                <a:gd name="csX35" fmla="*/ 66703 w 142651"/>
                <a:gd name="csY35" fmla="*/ 1000355 h 1005920"/>
                <a:gd name="csX36" fmla="*/ 76376 w 142651"/>
                <a:gd name="csY36" fmla="*/ 1005257 h 1005920"/>
                <a:gd name="csX37" fmla="*/ 79715 w 142651"/>
                <a:gd name="csY37" fmla="*/ 1005835 h 1005920"/>
                <a:gd name="csX38" fmla="*/ 81533 w 142651"/>
                <a:gd name="csY38" fmla="*/ 1005921 h 1005920"/>
                <a:gd name="csX39" fmla="*/ 99317 w 142651"/>
                <a:gd name="csY39" fmla="*/ 982331 h 1005920"/>
                <a:gd name="csX40" fmla="*/ 106850 w 142651"/>
                <a:gd name="csY40" fmla="*/ 984557 h 1005920"/>
                <a:gd name="csX41" fmla="*/ 117250 w 142651"/>
                <a:gd name="csY41" fmla="*/ 993419 h 1005920"/>
                <a:gd name="csX42" fmla="*/ 117678 w 142651"/>
                <a:gd name="csY42" fmla="*/ 992156 h 1005920"/>
                <a:gd name="csX43" fmla="*/ 115367 w 142651"/>
                <a:gd name="csY43" fmla="*/ 980083 h 1005920"/>
                <a:gd name="csX44" fmla="*/ 105608 w 142651"/>
                <a:gd name="csY44" fmla="*/ 968845 h 1005920"/>
                <a:gd name="csX45" fmla="*/ 142652 w 142651"/>
                <a:gd name="csY45" fmla="*/ 966983 h 1005920"/>
                <a:gd name="csX46" fmla="*/ 140961 w 142651"/>
                <a:gd name="csY46" fmla="*/ 966191 h 1005920"/>
                <a:gd name="csX47" fmla="*/ 76012 w 142651"/>
                <a:gd name="csY47" fmla="*/ 903385 h 1005920"/>
                <a:gd name="csX48" fmla="*/ 74172 w 142651"/>
                <a:gd name="csY48" fmla="*/ 893688 h 1005920"/>
                <a:gd name="csX49" fmla="*/ 73851 w 142651"/>
                <a:gd name="csY49" fmla="*/ 893688 h 1005920"/>
                <a:gd name="csX50" fmla="*/ 72888 w 142651"/>
                <a:gd name="csY50" fmla="*/ 893966 h 1005920"/>
                <a:gd name="csX51" fmla="*/ 72931 w 142651"/>
                <a:gd name="csY51" fmla="*/ 893624 h 1005920"/>
                <a:gd name="csX52" fmla="*/ 78003 w 142651"/>
                <a:gd name="csY52" fmla="*/ 858432 h 1005920"/>
                <a:gd name="csX53" fmla="*/ 99616 w 142651"/>
                <a:gd name="csY53" fmla="*/ 786079 h 1005920"/>
                <a:gd name="csX54" fmla="*/ 93475 w 142651"/>
                <a:gd name="csY54" fmla="*/ 744144 h 1005920"/>
                <a:gd name="csX55" fmla="*/ 82860 w 142651"/>
                <a:gd name="csY55" fmla="*/ 727019 h 1005920"/>
                <a:gd name="csX56" fmla="*/ 72738 w 142651"/>
                <a:gd name="csY56" fmla="*/ 693240 h 1005920"/>
                <a:gd name="csX57" fmla="*/ 74365 w 142651"/>
                <a:gd name="csY57" fmla="*/ 650642 h 1005920"/>
                <a:gd name="csX58" fmla="*/ 84016 w 142651"/>
                <a:gd name="csY58" fmla="*/ 612689 h 1005920"/>
                <a:gd name="csX59" fmla="*/ 92726 w 142651"/>
                <a:gd name="csY59" fmla="*/ 571289 h 1005920"/>
                <a:gd name="csX60" fmla="*/ 103640 w 142651"/>
                <a:gd name="csY60" fmla="*/ 487377 h 1005920"/>
                <a:gd name="csX61" fmla="*/ 91228 w 142651"/>
                <a:gd name="csY61" fmla="*/ 405583 h 1005920"/>
                <a:gd name="csX62" fmla="*/ 92405 w 142651"/>
                <a:gd name="csY62" fmla="*/ 403143 h 1005920"/>
                <a:gd name="csX63" fmla="*/ 104431 w 142651"/>
                <a:gd name="csY63" fmla="*/ 364162 h 1005920"/>
                <a:gd name="csX64" fmla="*/ 103533 w 142651"/>
                <a:gd name="csY64" fmla="*/ 364826 h 1005920"/>
                <a:gd name="csX65" fmla="*/ 68843 w 142651"/>
                <a:gd name="csY65" fmla="*/ 367438 h 1005920"/>
                <a:gd name="csX66" fmla="*/ 103533 w 142651"/>
                <a:gd name="csY66" fmla="*/ 364826 h 1005920"/>
                <a:gd name="csX67" fmla="*/ 104431 w 142651"/>
                <a:gd name="csY67" fmla="*/ 364162 h 1005920"/>
                <a:gd name="csX68" fmla="*/ 104003 w 142651"/>
                <a:gd name="csY68" fmla="*/ 342606 h 1005920"/>
                <a:gd name="csX69" fmla="*/ 101007 w 142651"/>
                <a:gd name="csY69" fmla="*/ 344747 h 1005920"/>
                <a:gd name="csX70" fmla="*/ 64884 w 142651"/>
                <a:gd name="csY70" fmla="*/ 349242 h 1005920"/>
                <a:gd name="csX71" fmla="*/ 101007 w 142651"/>
                <a:gd name="csY71" fmla="*/ 344747 h 1005920"/>
                <a:gd name="csX72" fmla="*/ 104003 w 142651"/>
                <a:gd name="csY72" fmla="*/ 342606 h 1005920"/>
                <a:gd name="csX73" fmla="*/ 101521 w 142651"/>
                <a:gd name="csY73" fmla="*/ 317925 h 1005920"/>
                <a:gd name="csX74" fmla="*/ 99937 w 142651"/>
                <a:gd name="csY74" fmla="*/ 319081 h 1005920"/>
                <a:gd name="csX75" fmla="*/ 63279 w 142651"/>
                <a:gd name="csY75" fmla="*/ 326423 h 1005920"/>
                <a:gd name="csX76" fmla="*/ 99937 w 142651"/>
                <a:gd name="csY76" fmla="*/ 319081 h 1005920"/>
                <a:gd name="csX77" fmla="*/ 101521 w 142651"/>
                <a:gd name="csY77" fmla="*/ 317925 h 1005920"/>
                <a:gd name="csX78" fmla="*/ 98268 w 142651"/>
                <a:gd name="csY78" fmla="*/ 293415 h 1005920"/>
                <a:gd name="csX79" fmla="*/ 97048 w 142651"/>
                <a:gd name="csY79" fmla="*/ 294699 h 1005920"/>
                <a:gd name="csX80" fmla="*/ 65676 w 142651"/>
                <a:gd name="csY80" fmla="*/ 301913 h 1005920"/>
                <a:gd name="csX81" fmla="*/ 97048 w 142651"/>
                <a:gd name="csY81" fmla="*/ 294699 h 1005920"/>
                <a:gd name="csX82" fmla="*/ 98268 w 142651"/>
                <a:gd name="csY82" fmla="*/ 293415 h 1005920"/>
                <a:gd name="csX83" fmla="*/ 95550 w 142651"/>
                <a:gd name="csY83" fmla="*/ 276418 h 1005920"/>
                <a:gd name="csX84" fmla="*/ 94759 w 142651"/>
                <a:gd name="csY84" fmla="*/ 276868 h 1005920"/>
                <a:gd name="csX85" fmla="*/ 65676 w 142651"/>
                <a:gd name="csY85" fmla="*/ 278987 h 1005920"/>
                <a:gd name="csX86" fmla="*/ 94759 w 142651"/>
                <a:gd name="csY86" fmla="*/ 276868 h 1005920"/>
                <a:gd name="csX87" fmla="*/ 95550 w 142651"/>
                <a:gd name="csY87" fmla="*/ 276418 h 1005920"/>
                <a:gd name="csX88" fmla="*/ 91249 w 142651"/>
                <a:gd name="csY88" fmla="*/ 251116 h 1005920"/>
                <a:gd name="csX89" fmla="*/ 90714 w 142651"/>
                <a:gd name="csY89" fmla="*/ 251694 h 1005920"/>
                <a:gd name="csX90" fmla="*/ 59427 w 142651"/>
                <a:gd name="csY90" fmla="*/ 256832 h 1005920"/>
                <a:gd name="csX91" fmla="*/ 90714 w 142651"/>
                <a:gd name="csY91" fmla="*/ 251694 h 1005920"/>
                <a:gd name="csX92" fmla="*/ 91249 w 142651"/>
                <a:gd name="csY92" fmla="*/ 251116 h 1005920"/>
                <a:gd name="csX93" fmla="*/ 88167 w 142651"/>
                <a:gd name="csY93" fmla="*/ 231615 h 1005920"/>
                <a:gd name="csX94" fmla="*/ 87440 w 142651"/>
                <a:gd name="csY94" fmla="*/ 232129 h 1005920"/>
                <a:gd name="csX95" fmla="*/ 60091 w 142651"/>
                <a:gd name="csY95" fmla="*/ 238765 h 1005920"/>
                <a:gd name="csX96" fmla="*/ 87440 w 142651"/>
                <a:gd name="csY96" fmla="*/ 232129 h 1005920"/>
                <a:gd name="csX97" fmla="*/ 88167 w 142651"/>
                <a:gd name="csY97" fmla="*/ 231615 h 1005920"/>
                <a:gd name="csX98" fmla="*/ 85985 w 142651"/>
                <a:gd name="csY98" fmla="*/ 217038 h 1005920"/>
                <a:gd name="csX99" fmla="*/ 84915 w 142651"/>
                <a:gd name="csY99" fmla="*/ 217701 h 1005920"/>
                <a:gd name="csX100" fmla="*/ 55468 w 142651"/>
                <a:gd name="csY100" fmla="*/ 221383 h 1005920"/>
                <a:gd name="csX101" fmla="*/ 84915 w 142651"/>
                <a:gd name="csY101" fmla="*/ 217701 h 1005920"/>
                <a:gd name="csX102" fmla="*/ 85985 w 142651"/>
                <a:gd name="csY102" fmla="*/ 217038 h 1005920"/>
                <a:gd name="csX103" fmla="*/ 84037 w 142651"/>
                <a:gd name="csY103" fmla="*/ 203102 h 1005920"/>
                <a:gd name="csX104" fmla="*/ 83502 w 142651"/>
                <a:gd name="csY104" fmla="*/ 203166 h 1005920"/>
                <a:gd name="csX105" fmla="*/ 81063 w 142651"/>
                <a:gd name="csY105" fmla="*/ 204023 h 1005920"/>
                <a:gd name="csX106" fmla="*/ 56260 w 142651"/>
                <a:gd name="csY106" fmla="*/ 204686 h 1005920"/>
                <a:gd name="csX107" fmla="*/ 81063 w 142651"/>
                <a:gd name="csY107" fmla="*/ 204023 h 1005920"/>
                <a:gd name="csX108" fmla="*/ 83502 w 142651"/>
                <a:gd name="csY108" fmla="*/ 203166 h 1005920"/>
                <a:gd name="csX109" fmla="*/ 84016 w 142651"/>
                <a:gd name="csY109" fmla="*/ 202995 h 1005920"/>
                <a:gd name="csX110" fmla="*/ 82133 w 142651"/>
                <a:gd name="csY110" fmla="*/ 184607 h 1005920"/>
                <a:gd name="csX111" fmla="*/ 60904 w 142651"/>
                <a:gd name="csY111" fmla="*/ 186641 h 1005920"/>
                <a:gd name="csX112" fmla="*/ 82133 w 142651"/>
                <a:gd name="csY112" fmla="*/ 184607 h 1005920"/>
                <a:gd name="csX113" fmla="*/ 81533 w 142651"/>
                <a:gd name="csY113" fmla="*/ 167696 h 1005920"/>
                <a:gd name="csX114" fmla="*/ 79565 w 142651"/>
                <a:gd name="csY114" fmla="*/ 167932 h 1005920"/>
                <a:gd name="csX115" fmla="*/ 57052 w 142651"/>
                <a:gd name="csY115" fmla="*/ 164528 h 1005920"/>
                <a:gd name="csX116" fmla="*/ 79565 w 142651"/>
                <a:gd name="csY116" fmla="*/ 167932 h 1005920"/>
                <a:gd name="csX117" fmla="*/ 81533 w 142651"/>
                <a:gd name="csY117" fmla="*/ 167696 h 1005920"/>
                <a:gd name="csX118" fmla="*/ 83138 w 142651"/>
                <a:gd name="csY118" fmla="*/ 137578 h 1005920"/>
                <a:gd name="csX119" fmla="*/ 79757 w 142651"/>
                <a:gd name="csY119" fmla="*/ 139333 h 1005920"/>
                <a:gd name="csX120" fmla="*/ 60091 w 142651"/>
                <a:gd name="csY120" fmla="*/ 144749 h 1005920"/>
                <a:gd name="csX121" fmla="*/ 79757 w 142651"/>
                <a:gd name="csY121" fmla="*/ 139333 h 1005920"/>
                <a:gd name="csX122" fmla="*/ 83138 w 142651"/>
                <a:gd name="csY122" fmla="*/ 137578 h 1005920"/>
                <a:gd name="csX123" fmla="*/ 84551 w 142651"/>
                <a:gd name="csY123" fmla="*/ 125933 h 1005920"/>
                <a:gd name="csX124" fmla="*/ 60091 w 142651"/>
                <a:gd name="csY124" fmla="*/ 128951 h 1005920"/>
                <a:gd name="csX125" fmla="*/ 84551 w 142651"/>
                <a:gd name="csY125" fmla="*/ 125933 h 1005920"/>
                <a:gd name="csX126" fmla="*/ 85771 w 142651"/>
                <a:gd name="csY126" fmla="*/ 109065 h 1005920"/>
                <a:gd name="csX127" fmla="*/ 85086 w 142651"/>
                <a:gd name="csY127" fmla="*/ 109386 h 1005920"/>
                <a:gd name="csX128" fmla="*/ 73680 w 142651"/>
                <a:gd name="csY128" fmla="*/ 110906 h 1005920"/>
                <a:gd name="csX129" fmla="*/ 73616 w 142651"/>
                <a:gd name="csY129" fmla="*/ 110884 h 1005920"/>
                <a:gd name="csX130" fmla="*/ 73616 w 142651"/>
                <a:gd name="csY130" fmla="*/ 110799 h 1005920"/>
                <a:gd name="csX131" fmla="*/ 61696 w 142651"/>
                <a:gd name="csY131" fmla="*/ 108422 h 1005920"/>
                <a:gd name="csX132" fmla="*/ 73616 w 142651"/>
                <a:gd name="csY132" fmla="*/ 110799 h 1005920"/>
                <a:gd name="csX133" fmla="*/ 73680 w 142651"/>
                <a:gd name="csY133" fmla="*/ 110884 h 1005920"/>
                <a:gd name="csX134" fmla="*/ 73680 w 142651"/>
                <a:gd name="csY134" fmla="*/ 110906 h 1005920"/>
                <a:gd name="csX135" fmla="*/ 85086 w 142651"/>
                <a:gd name="csY135" fmla="*/ 109386 h 1005920"/>
                <a:gd name="csX136" fmla="*/ 85771 w 142651"/>
                <a:gd name="csY136" fmla="*/ 109065 h 1005920"/>
                <a:gd name="csX137" fmla="*/ 85749 w 142651"/>
                <a:gd name="csY137" fmla="*/ 88386 h 1005920"/>
                <a:gd name="csX138" fmla="*/ 85022 w 142651"/>
                <a:gd name="csY138" fmla="*/ 88943 h 1005920"/>
                <a:gd name="csX139" fmla="*/ 62466 w 142651"/>
                <a:gd name="csY139" fmla="*/ 92603 h 1005920"/>
                <a:gd name="csX140" fmla="*/ 85022 w 142651"/>
                <a:gd name="csY140" fmla="*/ 88943 h 1005920"/>
                <a:gd name="csX141" fmla="*/ 85749 w 142651"/>
                <a:gd name="csY141" fmla="*/ 88386 h 1005920"/>
                <a:gd name="csX142" fmla="*/ 83673 w 142651"/>
                <a:gd name="csY142" fmla="*/ 64433 h 1005920"/>
                <a:gd name="csX143" fmla="*/ 80934 w 142651"/>
                <a:gd name="csY143" fmla="*/ 67044 h 1005920"/>
                <a:gd name="csX144" fmla="*/ 60091 w 142651"/>
                <a:gd name="csY144" fmla="*/ 69677 h 1005920"/>
                <a:gd name="csX145" fmla="*/ 80934 w 142651"/>
                <a:gd name="csY145" fmla="*/ 67044 h 1005920"/>
                <a:gd name="csX146" fmla="*/ 83673 w 142651"/>
                <a:gd name="csY146" fmla="*/ 64433 h 1005920"/>
                <a:gd name="csX147" fmla="*/ 82240 w 142651"/>
                <a:gd name="csY147" fmla="*/ 38724 h 1005920"/>
                <a:gd name="csX148" fmla="*/ 80464 w 142651"/>
                <a:gd name="csY148" fmla="*/ 39794 h 1005920"/>
                <a:gd name="csX149" fmla="*/ 59427 w 142651"/>
                <a:gd name="csY149" fmla="*/ 46837 h 1005920"/>
                <a:gd name="csX150" fmla="*/ 80464 w 142651"/>
                <a:gd name="csY150" fmla="*/ 39794 h 1005920"/>
                <a:gd name="csX151" fmla="*/ 82240 w 142651"/>
                <a:gd name="csY151" fmla="*/ 38724 h 1005920"/>
                <a:gd name="csX152" fmla="*/ 79950 w 142651"/>
                <a:gd name="csY152" fmla="*/ 24960 h 1005920"/>
                <a:gd name="csX153" fmla="*/ 78409 w 142651"/>
                <a:gd name="csY153" fmla="*/ 25794 h 1005920"/>
                <a:gd name="csX154" fmla="*/ 56217 w 142651"/>
                <a:gd name="csY154" fmla="*/ 30247 h 1005920"/>
                <a:gd name="csX155" fmla="*/ 78409 w 142651"/>
                <a:gd name="csY155" fmla="*/ 25794 h 1005920"/>
                <a:gd name="csX156" fmla="*/ 79950 w 142651"/>
                <a:gd name="csY156" fmla="*/ 24960 h 1005920"/>
                <a:gd name="csX157" fmla="*/ 59962 w 142651"/>
                <a:gd name="csY157" fmla="*/ 771 h 1005920"/>
                <a:gd name="csX158" fmla="*/ 58486 w 142651"/>
                <a:gd name="csY158" fmla="*/ 0 h 1005920"/>
                <a:gd name="csX159" fmla="*/ 54484 w 142651"/>
                <a:gd name="csY159" fmla="*/ 2141 h 1005920"/>
                <a:gd name="csX160" fmla="*/ 47080 w 142651"/>
                <a:gd name="csY160" fmla="*/ 7278 h 1005920"/>
                <a:gd name="csX161" fmla="*/ 34432 w 142651"/>
                <a:gd name="csY161" fmla="*/ 22819 h 1005920"/>
                <a:gd name="csX162" fmla="*/ 48492 w 142651"/>
                <a:gd name="csY162" fmla="*/ 764758 h 1005920"/>
                <a:gd name="csX163" fmla="*/ 61353 w 142651"/>
                <a:gd name="csY163" fmla="*/ 756966 h 1005920"/>
                <a:gd name="csX164" fmla="*/ 74236 w 142651"/>
                <a:gd name="csY164" fmla="*/ 764758 h 1005920"/>
                <a:gd name="csX165" fmla="*/ 79543 w 142651"/>
                <a:gd name="csY165" fmla="*/ 783467 h 1005920"/>
                <a:gd name="csX166" fmla="*/ 74236 w 142651"/>
                <a:gd name="csY166" fmla="*/ 802198 h 1005920"/>
                <a:gd name="csX167" fmla="*/ 61353 w 142651"/>
                <a:gd name="csY167" fmla="*/ 809947 h 1005920"/>
                <a:gd name="csX168" fmla="*/ 48492 w 142651"/>
                <a:gd name="csY168" fmla="*/ 802198 h 1005920"/>
                <a:gd name="csX169" fmla="*/ 43142 w 142651"/>
                <a:gd name="csY169" fmla="*/ 783467 h 1005920"/>
                <a:gd name="csX170" fmla="*/ 48492 w 142651"/>
                <a:gd name="csY170" fmla="*/ 764758 h 1005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Lst>
              <a:rect l="l" t="t" r="r" b="b"/>
              <a:pathLst>
                <a:path w="142651" h="1005920">
                  <a:moveTo>
                    <a:pt x="34432" y="22819"/>
                  </a:moveTo>
                  <a:cubicBezTo>
                    <a:pt x="31578" y="28312"/>
                    <a:pt x="29694" y="34498"/>
                    <a:pt x="28783" y="41378"/>
                  </a:cubicBezTo>
                  <a:cubicBezTo>
                    <a:pt x="25928" y="62754"/>
                    <a:pt x="24875" y="84298"/>
                    <a:pt x="25616" y="106004"/>
                  </a:cubicBezTo>
                  <a:cubicBezTo>
                    <a:pt x="25757" y="110058"/>
                    <a:pt x="25885" y="114117"/>
                    <a:pt x="26001" y="118184"/>
                  </a:cubicBezTo>
                  <a:cubicBezTo>
                    <a:pt x="26686" y="147737"/>
                    <a:pt x="26236" y="177286"/>
                    <a:pt x="24653" y="206827"/>
                  </a:cubicBezTo>
                  <a:cubicBezTo>
                    <a:pt x="23912" y="220527"/>
                    <a:pt x="22761" y="234197"/>
                    <a:pt x="21207" y="247841"/>
                  </a:cubicBezTo>
                  <a:cubicBezTo>
                    <a:pt x="19251" y="264696"/>
                    <a:pt x="17390" y="281564"/>
                    <a:pt x="15622" y="298445"/>
                  </a:cubicBezTo>
                  <a:cubicBezTo>
                    <a:pt x="13769" y="316225"/>
                    <a:pt x="12412" y="334052"/>
                    <a:pt x="11556" y="351918"/>
                  </a:cubicBezTo>
                  <a:cubicBezTo>
                    <a:pt x="11286" y="357728"/>
                    <a:pt x="11727" y="363499"/>
                    <a:pt x="12883" y="369236"/>
                  </a:cubicBezTo>
                  <a:cubicBezTo>
                    <a:pt x="15151" y="380397"/>
                    <a:pt x="18113" y="391370"/>
                    <a:pt x="21764" y="402158"/>
                  </a:cubicBezTo>
                  <a:cubicBezTo>
                    <a:pt x="23788" y="408109"/>
                    <a:pt x="23292" y="413910"/>
                    <a:pt x="20266" y="419562"/>
                  </a:cubicBezTo>
                  <a:cubicBezTo>
                    <a:pt x="13319" y="432461"/>
                    <a:pt x="10285" y="446212"/>
                    <a:pt x="11171" y="460811"/>
                  </a:cubicBezTo>
                  <a:cubicBezTo>
                    <a:pt x="14368" y="513514"/>
                    <a:pt x="22671" y="565394"/>
                    <a:pt x="36080" y="616456"/>
                  </a:cubicBezTo>
                  <a:cubicBezTo>
                    <a:pt x="39389" y="629086"/>
                    <a:pt x="42586" y="641707"/>
                    <a:pt x="45667" y="654324"/>
                  </a:cubicBezTo>
                  <a:cubicBezTo>
                    <a:pt x="47722" y="662629"/>
                    <a:pt x="49164" y="671012"/>
                    <a:pt x="49990" y="679476"/>
                  </a:cubicBezTo>
                  <a:cubicBezTo>
                    <a:pt x="50491" y="684601"/>
                    <a:pt x="50345" y="689687"/>
                    <a:pt x="49562" y="694739"/>
                  </a:cubicBezTo>
                  <a:cubicBezTo>
                    <a:pt x="48633" y="700719"/>
                    <a:pt x="46510" y="706285"/>
                    <a:pt x="43185" y="711435"/>
                  </a:cubicBezTo>
                  <a:cubicBezTo>
                    <a:pt x="31873" y="728988"/>
                    <a:pt x="26356" y="747749"/>
                    <a:pt x="26643" y="767712"/>
                  </a:cubicBezTo>
                  <a:cubicBezTo>
                    <a:pt x="26801" y="778403"/>
                    <a:pt x="28440" y="788969"/>
                    <a:pt x="31565" y="799415"/>
                  </a:cubicBezTo>
                  <a:cubicBezTo>
                    <a:pt x="39513" y="826087"/>
                    <a:pt x="46780" y="852939"/>
                    <a:pt x="53371" y="879966"/>
                  </a:cubicBezTo>
                  <a:cubicBezTo>
                    <a:pt x="56055" y="890926"/>
                    <a:pt x="56975" y="902015"/>
                    <a:pt x="56132" y="913232"/>
                  </a:cubicBezTo>
                  <a:cubicBezTo>
                    <a:pt x="55533" y="921336"/>
                    <a:pt x="52806" y="928593"/>
                    <a:pt x="47957" y="935002"/>
                  </a:cubicBezTo>
                  <a:cubicBezTo>
                    <a:pt x="37471" y="948787"/>
                    <a:pt x="23510" y="956314"/>
                    <a:pt x="6078" y="957585"/>
                  </a:cubicBezTo>
                  <a:cubicBezTo>
                    <a:pt x="4036" y="957615"/>
                    <a:pt x="2012" y="957662"/>
                    <a:pt x="0" y="957735"/>
                  </a:cubicBezTo>
                  <a:lnTo>
                    <a:pt x="0" y="961417"/>
                  </a:lnTo>
                  <a:cubicBezTo>
                    <a:pt x="7417" y="962731"/>
                    <a:pt x="14830" y="962731"/>
                    <a:pt x="22234" y="961417"/>
                  </a:cubicBezTo>
                  <a:lnTo>
                    <a:pt x="11406" y="981518"/>
                  </a:lnTo>
                  <a:lnTo>
                    <a:pt x="9245" y="985520"/>
                  </a:lnTo>
                  <a:cubicBezTo>
                    <a:pt x="16405" y="988445"/>
                    <a:pt x="23060" y="987704"/>
                    <a:pt x="29211" y="983294"/>
                  </a:cubicBezTo>
                  <a:cubicBezTo>
                    <a:pt x="32280" y="981081"/>
                    <a:pt x="34274" y="978122"/>
                    <a:pt x="35203" y="974411"/>
                  </a:cubicBezTo>
                  <a:lnTo>
                    <a:pt x="40745" y="974411"/>
                  </a:lnTo>
                  <a:cubicBezTo>
                    <a:pt x="42342" y="982789"/>
                    <a:pt x="45269" y="990572"/>
                    <a:pt x="49519" y="997765"/>
                  </a:cubicBezTo>
                  <a:cubicBezTo>
                    <a:pt x="50803" y="999918"/>
                    <a:pt x="52207" y="1002016"/>
                    <a:pt x="53735" y="1004058"/>
                  </a:cubicBezTo>
                  <a:cubicBezTo>
                    <a:pt x="57416" y="996536"/>
                    <a:pt x="62971" y="990979"/>
                    <a:pt x="70406" y="987383"/>
                  </a:cubicBezTo>
                  <a:lnTo>
                    <a:pt x="72246" y="989245"/>
                  </a:lnTo>
                  <a:lnTo>
                    <a:pt x="66703" y="1000355"/>
                  </a:lnTo>
                  <a:cubicBezTo>
                    <a:pt x="69601" y="1002740"/>
                    <a:pt x="72824" y="1004371"/>
                    <a:pt x="76376" y="1005257"/>
                  </a:cubicBezTo>
                  <a:cubicBezTo>
                    <a:pt x="77459" y="1005527"/>
                    <a:pt x="78572" y="1005719"/>
                    <a:pt x="79715" y="1005835"/>
                  </a:cubicBezTo>
                  <a:cubicBezTo>
                    <a:pt x="80314" y="1005878"/>
                    <a:pt x="80921" y="1005908"/>
                    <a:pt x="81533" y="1005921"/>
                  </a:cubicBezTo>
                  <a:cubicBezTo>
                    <a:pt x="78636" y="989652"/>
                    <a:pt x="84564" y="981787"/>
                    <a:pt x="99317" y="982331"/>
                  </a:cubicBezTo>
                  <a:cubicBezTo>
                    <a:pt x="101585" y="982502"/>
                    <a:pt x="104098" y="983243"/>
                    <a:pt x="106850" y="984557"/>
                  </a:cubicBezTo>
                  <a:cubicBezTo>
                    <a:pt x="111528" y="986813"/>
                    <a:pt x="114994" y="989768"/>
                    <a:pt x="117250" y="993419"/>
                  </a:cubicBezTo>
                  <a:cubicBezTo>
                    <a:pt x="117408" y="992991"/>
                    <a:pt x="117549" y="992572"/>
                    <a:pt x="117678" y="992156"/>
                  </a:cubicBezTo>
                  <a:cubicBezTo>
                    <a:pt x="118906" y="987845"/>
                    <a:pt x="118136" y="983821"/>
                    <a:pt x="115367" y="980083"/>
                  </a:cubicBezTo>
                  <a:cubicBezTo>
                    <a:pt x="112426" y="976102"/>
                    <a:pt x="109174" y="972356"/>
                    <a:pt x="105608" y="968845"/>
                  </a:cubicBezTo>
                  <a:lnTo>
                    <a:pt x="142652" y="966983"/>
                  </a:lnTo>
                  <a:cubicBezTo>
                    <a:pt x="142082" y="966726"/>
                    <a:pt x="141517" y="966460"/>
                    <a:pt x="140961" y="966191"/>
                  </a:cubicBezTo>
                  <a:cubicBezTo>
                    <a:pt x="111373" y="951836"/>
                    <a:pt x="89721" y="930900"/>
                    <a:pt x="76012" y="903385"/>
                  </a:cubicBezTo>
                  <a:cubicBezTo>
                    <a:pt x="74527" y="900388"/>
                    <a:pt x="73915" y="897156"/>
                    <a:pt x="74172" y="893688"/>
                  </a:cubicBezTo>
                  <a:lnTo>
                    <a:pt x="73851" y="893688"/>
                  </a:lnTo>
                  <a:lnTo>
                    <a:pt x="72888" y="893966"/>
                  </a:lnTo>
                  <a:cubicBezTo>
                    <a:pt x="72888" y="893868"/>
                    <a:pt x="72901" y="893752"/>
                    <a:pt x="72931" y="893624"/>
                  </a:cubicBezTo>
                  <a:cubicBezTo>
                    <a:pt x="73560" y="881709"/>
                    <a:pt x="75250" y="869978"/>
                    <a:pt x="78003" y="858432"/>
                  </a:cubicBezTo>
                  <a:cubicBezTo>
                    <a:pt x="83768" y="833887"/>
                    <a:pt x="90971" y="809767"/>
                    <a:pt x="99616" y="786079"/>
                  </a:cubicBezTo>
                  <a:cubicBezTo>
                    <a:pt x="105082" y="771039"/>
                    <a:pt x="103032" y="757061"/>
                    <a:pt x="93475" y="744144"/>
                  </a:cubicBezTo>
                  <a:cubicBezTo>
                    <a:pt x="89396" y="738664"/>
                    <a:pt x="85856" y="732957"/>
                    <a:pt x="82860" y="727019"/>
                  </a:cubicBezTo>
                  <a:cubicBezTo>
                    <a:pt x="77553" y="716372"/>
                    <a:pt x="74181" y="705112"/>
                    <a:pt x="72738" y="693240"/>
                  </a:cubicBezTo>
                  <a:cubicBezTo>
                    <a:pt x="71013" y="678984"/>
                    <a:pt x="71553" y="664783"/>
                    <a:pt x="74365" y="650642"/>
                  </a:cubicBezTo>
                  <a:cubicBezTo>
                    <a:pt x="76945" y="637785"/>
                    <a:pt x="80164" y="625134"/>
                    <a:pt x="84016" y="612689"/>
                  </a:cubicBezTo>
                  <a:cubicBezTo>
                    <a:pt x="88197" y="599203"/>
                    <a:pt x="91099" y="585404"/>
                    <a:pt x="92726" y="571289"/>
                  </a:cubicBezTo>
                  <a:cubicBezTo>
                    <a:pt x="95978" y="543260"/>
                    <a:pt x="99616" y="515290"/>
                    <a:pt x="103640" y="487377"/>
                  </a:cubicBezTo>
                  <a:cubicBezTo>
                    <a:pt x="107778" y="458705"/>
                    <a:pt x="103640" y="431442"/>
                    <a:pt x="91228" y="405583"/>
                  </a:cubicBezTo>
                  <a:cubicBezTo>
                    <a:pt x="91613" y="404770"/>
                    <a:pt x="92007" y="403957"/>
                    <a:pt x="92405" y="403143"/>
                  </a:cubicBezTo>
                  <a:cubicBezTo>
                    <a:pt x="98397" y="390770"/>
                    <a:pt x="102407" y="377777"/>
                    <a:pt x="104431" y="364162"/>
                  </a:cubicBezTo>
                  <a:cubicBezTo>
                    <a:pt x="104119" y="364377"/>
                    <a:pt x="103819" y="364599"/>
                    <a:pt x="103533" y="364826"/>
                  </a:cubicBezTo>
                  <a:cubicBezTo>
                    <a:pt x="92589" y="373573"/>
                    <a:pt x="81028" y="374446"/>
                    <a:pt x="68843" y="367438"/>
                  </a:cubicBezTo>
                  <a:cubicBezTo>
                    <a:pt x="81028" y="374446"/>
                    <a:pt x="92589" y="373573"/>
                    <a:pt x="103533" y="364826"/>
                  </a:cubicBezTo>
                  <a:cubicBezTo>
                    <a:pt x="103819" y="364599"/>
                    <a:pt x="104119" y="364377"/>
                    <a:pt x="104431" y="364162"/>
                  </a:cubicBezTo>
                  <a:lnTo>
                    <a:pt x="104003" y="342606"/>
                  </a:lnTo>
                  <a:cubicBezTo>
                    <a:pt x="103006" y="343304"/>
                    <a:pt x="102005" y="344019"/>
                    <a:pt x="101007" y="344747"/>
                  </a:cubicBezTo>
                  <a:cubicBezTo>
                    <a:pt x="89764" y="352911"/>
                    <a:pt x="77724" y="354410"/>
                    <a:pt x="64884" y="349242"/>
                  </a:cubicBezTo>
                  <a:cubicBezTo>
                    <a:pt x="77724" y="354410"/>
                    <a:pt x="89764" y="352911"/>
                    <a:pt x="101007" y="344747"/>
                  </a:cubicBezTo>
                  <a:cubicBezTo>
                    <a:pt x="102005" y="344019"/>
                    <a:pt x="103006" y="343304"/>
                    <a:pt x="104003" y="342606"/>
                  </a:cubicBezTo>
                  <a:lnTo>
                    <a:pt x="101521" y="317925"/>
                  </a:lnTo>
                  <a:cubicBezTo>
                    <a:pt x="100995" y="318297"/>
                    <a:pt x="100464" y="318683"/>
                    <a:pt x="99937" y="319081"/>
                  </a:cubicBezTo>
                  <a:cubicBezTo>
                    <a:pt x="88925" y="327215"/>
                    <a:pt x="76706" y="329664"/>
                    <a:pt x="63279" y="326423"/>
                  </a:cubicBezTo>
                  <a:cubicBezTo>
                    <a:pt x="76706" y="329664"/>
                    <a:pt x="88925" y="327215"/>
                    <a:pt x="99937" y="319081"/>
                  </a:cubicBezTo>
                  <a:cubicBezTo>
                    <a:pt x="100464" y="318683"/>
                    <a:pt x="100995" y="318297"/>
                    <a:pt x="101521" y="317925"/>
                  </a:cubicBezTo>
                  <a:lnTo>
                    <a:pt x="98268" y="293415"/>
                  </a:lnTo>
                  <a:cubicBezTo>
                    <a:pt x="97870" y="293830"/>
                    <a:pt x="97464" y="294258"/>
                    <a:pt x="97048" y="294699"/>
                  </a:cubicBezTo>
                  <a:cubicBezTo>
                    <a:pt x="88304" y="303861"/>
                    <a:pt x="77844" y="306267"/>
                    <a:pt x="65676" y="301913"/>
                  </a:cubicBezTo>
                  <a:cubicBezTo>
                    <a:pt x="77844" y="306267"/>
                    <a:pt x="88304" y="303861"/>
                    <a:pt x="97048" y="294699"/>
                  </a:cubicBezTo>
                  <a:cubicBezTo>
                    <a:pt x="97464" y="294258"/>
                    <a:pt x="97870" y="293830"/>
                    <a:pt x="98268" y="293415"/>
                  </a:cubicBezTo>
                  <a:lnTo>
                    <a:pt x="95550" y="276418"/>
                  </a:lnTo>
                  <a:cubicBezTo>
                    <a:pt x="95264" y="276560"/>
                    <a:pt x="95003" y="276710"/>
                    <a:pt x="94759" y="276868"/>
                  </a:cubicBezTo>
                  <a:cubicBezTo>
                    <a:pt x="85398" y="282147"/>
                    <a:pt x="75704" y="282853"/>
                    <a:pt x="65676" y="278987"/>
                  </a:cubicBezTo>
                  <a:cubicBezTo>
                    <a:pt x="75704" y="282853"/>
                    <a:pt x="85398" y="282147"/>
                    <a:pt x="94759" y="276868"/>
                  </a:cubicBezTo>
                  <a:cubicBezTo>
                    <a:pt x="95003" y="276710"/>
                    <a:pt x="95264" y="276560"/>
                    <a:pt x="95550" y="276418"/>
                  </a:cubicBezTo>
                  <a:lnTo>
                    <a:pt x="91249" y="251116"/>
                  </a:lnTo>
                  <a:cubicBezTo>
                    <a:pt x="91078" y="251317"/>
                    <a:pt x="90898" y="251510"/>
                    <a:pt x="90714" y="251694"/>
                  </a:cubicBezTo>
                  <a:cubicBezTo>
                    <a:pt x="81482" y="261126"/>
                    <a:pt x="71056" y="262838"/>
                    <a:pt x="59427" y="256832"/>
                  </a:cubicBezTo>
                  <a:cubicBezTo>
                    <a:pt x="71056" y="262838"/>
                    <a:pt x="81482" y="261126"/>
                    <a:pt x="90714" y="251694"/>
                  </a:cubicBezTo>
                  <a:cubicBezTo>
                    <a:pt x="90898" y="251510"/>
                    <a:pt x="91078" y="251317"/>
                    <a:pt x="91249" y="251116"/>
                  </a:cubicBezTo>
                  <a:lnTo>
                    <a:pt x="88167" y="231615"/>
                  </a:lnTo>
                  <a:cubicBezTo>
                    <a:pt x="87911" y="231774"/>
                    <a:pt x="87667" y="231945"/>
                    <a:pt x="87440" y="232129"/>
                  </a:cubicBezTo>
                  <a:cubicBezTo>
                    <a:pt x="79436" y="238906"/>
                    <a:pt x="70320" y="241120"/>
                    <a:pt x="60091" y="238765"/>
                  </a:cubicBezTo>
                  <a:cubicBezTo>
                    <a:pt x="70320" y="241120"/>
                    <a:pt x="79436" y="238906"/>
                    <a:pt x="87440" y="232129"/>
                  </a:cubicBezTo>
                  <a:cubicBezTo>
                    <a:pt x="87667" y="231945"/>
                    <a:pt x="87911" y="231774"/>
                    <a:pt x="88167" y="231615"/>
                  </a:cubicBezTo>
                  <a:lnTo>
                    <a:pt x="85985" y="217038"/>
                  </a:lnTo>
                  <a:cubicBezTo>
                    <a:pt x="85612" y="217239"/>
                    <a:pt x="85257" y="217457"/>
                    <a:pt x="84915" y="217701"/>
                  </a:cubicBezTo>
                  <a:cubicBezTo>
                    <a:pt x="75871" y="224466"/>
                    <a:pt x="66053" y="225694"/>
                    <a:pt x="55468" y="221383"/>
                  </a:cubicBezTo>
                  <a:cubicBezTo>
                    <a:pt x="66053" y="225694"/>
                    <a:pt x="75871" y="224466"/>
                    <a:pt x="84915" y="217701"/>
                  </a:cubicBezTo>
                  <a:cubicBezTo>
                    <a:pt x="85257" y="217457"/>
                    <a:pt x="85612" y="217239"/>
                    <a:pt x="85985" y="217038"/>
                  </a:cubicBezTo>
                  <a:lnTo>
                    <a:pt x="84037" y="203102"/>
                  </a:lnTo>
                  <a:lnTo>
                    <a:pt x="83502" y="203166"/>
                  </a:lnTo>
                  <a:cubicBezTo>
                    <a:pt x="82689" y="203453"/>
                    <a:pt x="81876" y="203736"/>
                    <a:pt x="81063" y="204023"/>
                  </a:cubicBezTo>
                  <a:cubicBezTo>
                    <a:pt x="72888" y="206891"/>
                    <a:pt x="64619" y="207114"/>
                    <a:pt x="56260" y="204686"/>
                  </a:cubicBezTo>
                  <a:cubicBezTo>
                    <a:pt x="64619" y="207114"/>
                    <a:pt x="72888" y="206891"/>
                    <a:pt x="81063" y="204023"/>
                  </a:cubicBezTo>
                  <a:cubicBezTo>
                    <a:pt x="81876" y="203736"/>
                    <a:pt x="82689" y="203453"/>
                    <a:pt x="83502" y="203166"/>
                  </a:cubicBezTo>
                  <a:lnTo>
                    <a:pt x="84016" y="202995"/>
                  </a:lnTo>
                  <a:lnTo>
                    <a:pt x="82133" y="184607"/>
                  </a:lnTo>
                  <a:lnTo>
                    <a:pt x="60904" y="186641"/>
                  </a:lnTo>
                  <a:lnTo>
                    <a:pt x="82133" y="184607"/>
                  </a:lnTo>
                  <a:lnTo>
                    <a:pt x="81533" y="167696"/>
                  </a:lnTo>
                  <a:cubicBezTo>
                    <a:pt x="80892" y="167769"/>
                    <a:pt x="80237" y="167846"/>
                    <a:pt x="79565" y="167932"/>
                  </a:cubicBezTo>
                  <a:cubicBezTo>
                    <a:pt x="71702" y="168972"/>
                    <a:pt x="64200" y="167838"/>
                    <a:pt x="57052" y="164528"/>
                  </a:cubicBezTo>
                  <a:cubicBezTo>
                    <a:pt x="64200" y="167838"/>
                    <a:pt x="71702" y="168972"/>
                    <a:pt x="79565" y="167932"/>
                  </a:cubicBezTo>
                  <a:cubicBezTo>
                    <a:pt x="80237" y="167846"/>
                    <a:pt x="80892" y="167769"/>
                    <a:pt x="81533" y="167696"/>
                  </a:cubicBezTo>
                  <a:lnTo>
                    <a:pt x="83138" y="137578"/>
                  </a:lnTo>
                  <a:cubicBezTo>
                    <a:pt x="82013" y="138164"/>
                    <a:pt x="80883" y="138746"/>
                    <a:pt x="79757" y="139333"/>
                  </a:cubicBezTo>
                  <a:cubicBezTo>
                    <a:pt x="73564" y="142574"/>
                    <a:pt x="67012" y="144376"/>
                    <a:pt x="60091" y="144749"/>
                  </a:cubicBezTo>
                  <a:cubicBezTo>
                    <a:pt x="67012" y="144376"/>
                    <a:pt x="73564" y="142574"/>
                    <a:pt x="79757" y="139333"/>
                  </a:cubicBezTo>
                  <a:cubicBezTo>
                    <a:pt x="80883" y="138746"/>
                    <a:pt x="82013" y="138164"/>
                    <a:pt x="83138" y="137578"/>
                  </a:cubicBezTo>
                  <a:lnTo>
                    <a:pt x="84551" y="125933"/>
                  </a:lnTo>
                  <a:lnTo>
                    <a:pt x="60091" y="128951"/>
                  </a:lnTo>
                  <a:lnTo>
                    <a:pt x="84551" y="125933"/>
                  </a:lnTo>
                  <a:lnTo>
                    <a:pt x="85771" y="109065"/>
                  </a:lnTo>
                  <a:cubicBezTo>
                    <a:pt x="85544" y="109163"/>
                    <a:pt x="85313" y="109270"/>
                    <a:pt x="85086" y="109386"/>
                  </a:cubicBezTo>
                  <a:cubicBezTo>
                    <a:pt x="81533" y="111556"/>
                    <a:pt x="77733" y="112062"/>
                    <a:pt x="73680" y="110906"/>
                  </a:cubicBezTo>
                  <a:lnTo>
                    <a:pt x="73616" y="110884"/>
                  </a:lnTo>
                  <a:lnTo>
                    <a:pt x="73616" y="110799"/>
                  </a:lnTo>
                  <a:lnTo>
                    <a:pt x="61696" y="108422"/>
                  </a:lnTo>
                  <a:lnTo>
                    <a:pt x="73616" y="110799"/>
                  </a:lnTo>
                  <a:lnTo>
                    <a:pt x="73680" y="110884"/>
                  </a:lnTo>
                  <a:lnTo>
                    <a:pt x="73680" y="110906"/>
                  </a:lnTo>
                  <a:cubicBezTo>
                    <a:pt x="77733" y="112062"/>
                    <a:pt x="81533" y="111556"/>
                    <a:pt x="85086" y="109386"/>
                  </a:cubicBezTo>
                  <a:cubicBezTo>
                    <a:pt x="85313" y="109270"/>
                    <a:pt x="85544" y="109163"/>
                    <a:pt x="85771" y="109065"/>
                  </a:cubicBezTo>
                  <a:lnTo>
                    <a:pt x="85749" y="88386"/>
                  </a:lnTo>
                  <a:cubicBezTo>
                    <a:pt x="85492" y="88557"/>
                    <a:pt x="85249" y="88742"/>
                    <a:pt x="85022" y="88943"/>
                  </a:cubicBezTo>
                  <a:cubicBezTo>
                    <a:pt x="78075" y="94478"/>
                    <a:pt x="70555" y="95699"/>
                    <a:pt x="62466" y="92603"/>
                  </a:cubicBezTo>
                  <a:cubicBezTo>
                    <a:pt x="70555" y="95699"/>
                    <a:pt x="78075" y="94478"/>
                    <a:pt x="85022" y="88943"/>
                  </a:cubicBezTo>
                  <a:cubicBezTo>
                    <a:pt x="85249" y="88742"/>
                    <a:pt x="85492" y="88557"/>
                    <a:pt x="85749" y="88386"/>
                  </a:cubicBezTo>
                  <a:lnTo>
                    <a:pt x="83673" y="64433"/>
                  </a:lnTo>
                  <a:cubicBezTo>
                    <a:pt x="82775" y="65319"/>
                    <a:pt x="81863" y="66188"/>
                    <a:pt x="80934" y="67044"/>
                  </a:cubicBezTo>
                  <a:cubicBezTo>
                    <a:pt x="74673" y="72897"/>
                    <a:pt x="67722" y="73774"/>
                    <a:pt x="60091" y="69677"/>
                  </a:cubicBezTo>
                  <a:cubicBezTo>
                    <a:pt x="67722" y="73774"/>
                    <a:pt x="74673" y="72897"/>
                    <a:pt x="80934" y="67044"/>
                  </a:cubicBezTo>
                  <a:cubicBezTo>
                    <a:pt x="81863" y="66188"/>
                    <a:pt x="82775" y="65319"/>
                    <a:pt x="83673" y="64433"/>
                  </a:cubicBezTo>
                  <a:lnTo>
                    <a:pt x="82240" y="38724"/>
                  </a:lnTo>
                  <a:cubicBezTo>
                    <a:pt x="81640" y="39079"/>
                    <a:pt x="81050" y="39439"/>
                    <a:pt x="80464" y="39794"/>
                  </a:cubicBezTo>
                  <a:cubicBezTo>
                    <a:pt x="73988" y="43763"/>
                    <a:pt x="66973" y="46109"/>
                    <a:pt x="59427" y="46837"/>
                  </a:cubicBezTo>
                  <a:cubicBezTo>
                    <a:pt x="66973" y="46109"/>
                    <a:pt x="73988" y="43763"/>
                    <a:pt x="80464" y="39794"/>
                  </a:cubicBezTo>
                  <a:cubicBezTo>
                    <a:pt x="81050" y="39439"/>
                    <a:pt x="81640" y="39079"/>
                    <a:pt x="82240" y="38724"/>
                  </a:cubicBezTo>
                  <a:lnTo>
                    <a:pt x="79950" y="24960"/>
                  </a:lnTo>
                  <a:cubicBezTo>
                    <a:pt x="79436" y="25204"/>
                    <a:pt x="78923" y="25482"/>
                    <a:pt x="78409" y="25794"/>
                  </a:cubicBezTo>
                  <a:cubicBezTo>
                    <a:pt x="71488" y="29635"/>
                    <a:pt x="64093" y="31116"/>
                    <a:pt x="56217" y="30247"/>
                  </a:cubicBezTo>
                  <a:cubicBezTo>
                    <a:pt x="64093" y="31116"/>
                    <a:pt x="71488" y="29635"/>
                    <a:pt x="78409" y="25794"/>
                  </a:cubicBezTo>
                  <a:cubicBezTo>
                    <a:pt x="78923" y="25482"/>
                    <a:pt x="79436" y="25204"/>
                    <a:pt x="79950" y="24960"/>
                  </a:cubicBezTo>
                  <a:cubicBezTo>
                    <a:pt x="76154" y="14586"/>
                    <a:pt x="69494" y="6520"/>
                    <a:pt x="59962" y="771"/>
                  </a:cubicBezTo>
                  <a:cubicBezTo>
                    <a:pt x="59462" y="501"/>
                    <a:pt x="58969" y="244"/>
                    <a:pt x="58486" y="0"/>
                  </a:cubicBezTo>
                  <a:cubicBezTo>
                    <a:pt x="57103" y="672"/>
                    <a:pt x="55768" y="1383"/>
                    <a:pt x="54484" y="2141"/>
                  </a:cubicBezTo>
                  <a:cubicBezTo>
                    <a:pt x="51801" y="3695"/>
                    <a:pt x="49335" y="5407"/>
                    <a:pt x="47080" y="7278"/>
                  </a:cubicBezTo>
                  <a:cubicBezTo>
                    <a:pt x="41717" y="11645"/>
                    <a:pt x="37501" y="16825"/>
                    <a:pt x="34432" y="22819"/>
                  </a:cubicBezTo>
                  <a:moveTo>
                    <a:pt x="48492" y="764758"/>
                  </a:moveTo>
                  <a:cubicBezTo>
                    <a:pt x="52044" y="759565"/>
                    <a:pt x="56333" y="756966"/>
                    <a:pt x="61353" y="756966"/>
                  </a:cubicBezTo>
                  <a:cubicBezTo>
                    <a:pt x="66374" y="756966"/>
                    <a:pt x="70671" y="759565"/>
                    <a:pt x="74236" y="764758"/>
                  </a:cubicBezTo>
                  <a:cubicBezTo>
                    <a:pt x="77776" y="769926"/>
                    <a:pt x="79543" y="776159"/>
                    <a:pt x="79543" y="783467"/>
                  </a:cubicBezTo>
                  <a:cubicBezTo>
                    <a:pt x="79543" y="790788"/>
                    <a:pt x="77776" y="797030"/>
                    <a:pt x="74236" y="802198"/>
                  </a:cubicBezTo>
                  <a:cubicBezTo>
                    <a:pt x="70671" y="807365"/>
                    <a:pt x="66374" y="809947"/>
                    <a:pt x="61353" y="809947"/>
                  </a:cubicBezTo>
                  <a:cubicBezTo>
                    <a:pt x="56333" y="809947"/>
                    <a:pt x="52044" y="807365"/>
                    <a:pt x="48492" y="802198"/>
                  </a:cubicBezTo>
                  <a:cubicBezTo>
                    <a:pt x="44927" y="797030"/>
                    <a:pt x="43142" y="790788"/>
                    <a:pt x="43142" y="783467"/>
                  </a:cubicBezTo>
                  <a:cubicBezTo>
                    <a:pt x="43142" y="776146"/>
                    <a:pt x="44927" y="769926"/>
                    <a:pt x="48492" y="764758"/>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1254" name="Freeform 327">
              <a:extLst>
                <a:ext uri="{FF2B5EF4-FFF2-40B4-BE49-F238E27FC236}">
                  <a16:creationId xmlns:a16="http://schemas.microsoft.com/office/drawing/2014/main" id="{B162F52E-A694-6878-8096-D4A44A7CCCBD}"/>
                </a:ext>
              </a:extLst>
            </p:cNvPr>
            <p:cNvSpPr/>
            <p:nvPr/>
          </p:nvSpPr>
          <p:spPr>
            <a:xfrm>
              <a:off x="7791821" y="1876995"/>
              <a:ext cx="356513" cy="1005920"/>
            </a:xfrm>
            <a:custGeom>
              <a:avLst/>
              <a:gdLst>
                <a:gd name="csX0" fmla="*/ 293812 w 356513"/>
                <a:gd name="csY0" fmla="*/ 24960 h 1005920"/>
                <a:gd name="csX1" fmla="*/ 273824 w 356513"/>
                <a:gd name="csY1" fmla="*/ 771 h 1005920"/>
                <a:gd name="csX2" fmla="*/ 272348 w 356513"/>
                <a:gd name="csY2" fmla="*/ 0 h 1005920"/>
                <a:gd name="csX3" fmla="*/ 268346 w 356513"/>
                <a:gd name="csY3" fmla="*/ 2141 h 1005920"/>
                <a:gd name="csX4" fmla="*/ 260941 w 356513"/>
                <a:gd name="csY4" fmla="*/ 7278 h 1005920"/>
                <a:gd name="csX5" fmla="*/ 248294 w 356513"/>
                <a:gd name="csY5" fmla="*/ 22819 h 1005920"/>
                <a:gd name="csX6" fmla="*/ 242645 w 356513"/>
                <a:gd name="csY6" fmla="*/ 41378 h 1005920"/>
                <a:gd name="csX7" fmla="*/ 239477 w 356513"/>
                <a:gd name="csY7" fmla="*/ 106004 h 1005920"/>
                <a:gd name="csX8" fmla="*/ 239863 w 356513"/>
                <a:gd name="csY8" fmla="*/ 118184 h 1005920"/>
                <a:gd name="csX9" fmla="*/ 238514 w 356513"/>
                <a:gd name="csY9" fmla="*/ 206827 h 1005920"/>
                <a:gd name="csX10" fmla="*/ 235069 w 356513"/>
                <a:gd name="csY10" fmla="*/ 247841 h 1005920"/>
                <a:gd name="csX11" fmla="*/ 229484 w 356513"/>
                <a:gd name="csY11" fmla="*/ 298445 h 1005920"/>
                <a:gd name="csX12" fmla="*/ 225418 w 356513"/>
                <a:gd name="csY12" fmla="*/ 351918 h 1005920"/>
                <a:gd name="csX13" fmla="*/ 226744 w 356513"/>
                <a:gd name="csY13" fmla="*/ 369236 h 1005920"/>
                <a:gd name="csX14" fmla="*/ 235625 w 356513"/>
                <a:gd name="csY14" fmla="*/ 402158 h 1005920"/>
                <a:gd name="csX15" fmla="*/ 234127 w 356513"/>
                <a:gd name="csY15" fmla="*/ 419562 h 1005920"/>
                <a:gd name="csX16" fmla="*/ 225032 w 356513"/>
                <a:gd name="csY16" fmla="*/ 460811 h 1005920"/>
                <a:gd name="csX17" fmla="*/ 249942 w 356513"/>
                <a:gd name="csY17" fmla="*/ 616456 h 1005920"/>
                <a:gd name="csX18" fmla="*/ 259529 w 356513"/>
                <a:gd name="csY18" fmla="*/ 654324 h 1005920"/>
                <a:gd name="csX19" fmla="*/ 263852 w 356513"/>
                <a:gd name="csY19" fmla="*/ 679476 h 1005920"/>
                <a:gd name="csX20" fmla="*/ 263424 w 356513"/>
                <a:gd name="csY20" fmla="*/ 694739 h 1005920"/>
                <a:gd name="csX21" fmla="*/ 257047 w 356513"/>
                <a:gd name="csY21" fmla="*/ 711435 h 1005920"/>
                <a:gd name="csX22" fmla="*/ 240505 w 356513"/>
                <a:gd name="csY22" fmla="*/ 767712 h 1005920"/>
                <a:gd name="csX23" fmla="*/ 245426 w 356513"/>
                <a:gd name="csY23" fmla="*/ 799415 h 1005920"/>
                <a:gd name="csX24" fmla="*/ 267233 w 356513"/>
                <a:gd name="csY24" fmla="*/ 879966 h 1005920"/>
                <a:gd name="csX25" fmla="*/ 269994 w 356513"/>
                <a:gd name="csY25" fmla="*/ 913232 h 1005920"/>
                <a:gd name="csX26" fmla="*/ 261819 w 356513"/>
                <a:gd name="csY26" fmla="*/ 935002 h 1005920"/>
                <a:gd name="csX27" fmla="*/ 219939 w 356513"/>
                <a:gd name="csY27" fmla="*/ 957585 h 1005920"/>
                <a:gd name="csX28" fmla="*/ 213862 w 356513"/>
                <a:gd name="csY28" fmla="*/ 957735 h 1005920"/>
                <a:gd name="csX29" fmla="*/ 213862 w 356513"/>
                <a:gd name="csY29" fmla="*/ 961417 h 1005920"/>
                <a:gd name="csX30" fmla="*/ 236096 w 356513"/>
                <a:gd name="csY30" fmla="*/ 961417 h 1005920"/>
                <a:gd name="csX31" fmla="*/ 225268 w 356513"/>
                <a:gd name="csY31" fmla="*/ 981518 h 1005920"/>
                <a:gd name="csX32" fmla="*/ 223106 w 356513"/>
                <a:gd name="csY32" fmla="*/ 985520 h 1005920"/>
                <a:gd name="csX33" fmla="*/ 243073 w 356513"/>
                <a:gd name="csY33" fmla="*/ 983294 h 1005920"/>
                <a:gd name="csX34" fmla="*/ 249064 w 356513"/>
                <a:gd name="csY34" fmla="*/ 974411 h 1005920"/>
                <a:gd name="csX35" fmla="*/ 254607 w 356513"/>
                <a:gd name="csY35" fmla="*/ 974411 h 1005920"/>
                <a:gd name="csX36" fmla="*/ 263381 w 356513"/>
                <a:gd name="csY36" fmla="*/ 997765 h 1005920"/>
                <a:gd name="csX37" fmla="*/ 267597 w 356513"/>
                <a:gd name="csY37" fmla="*/ 1004058 h 1005920"/>
                <a:gd name="csX38" fmla="*/ 284267 w 356513"/>
                <a:gd name="csY38" fmla="*/ 987383 h 1005920"/>
                <a:gd name="csX39" fmla="*/ 286108 w 356513"/>
                <a:gd name="csY39" fmla="*/ 989245 h 1005920"/>
                <a:gd name="csX40" fmla="*/ 280565 w 356513"/>
                <a:gd name="csY40" fmla="*/ 1000355 h 1005920"/>
                <a:gd name="csX41" fmla="*/ 290238 w 356513"/>
                <a:gd name="csY41" fmla="*/ 1005257 h 1005920"/>
                <a:gd name="csX42" fmla="*/ 293576 w 356513"/>
                <a:gd name="csY42" fmla="*/ 1005835 h 1005920"/>
                <a:gd name="csX43" fmla="*/ 295395 w 356513"/>
                <a:gd name="csY43" fmla="*/ 1005921 h 1005920"/>
                <a:gd name="csX44" fmla="*/ 313178 w 356513"/>
                <a:gd name="csY44" fmla="*/ 982331 h 1005920"/>
                <a:gd name="csX45" fmla="*/ 320711 w 356513"/>
                <a:gd name="csY45" fmla="*/ 984557 h 1005920"/>
                <a:gd name="csX46" fmla="*/ 331112 w 356513"/>
                <a:gd name="csY46" fmla="*/ 993419 h 1005920"/>
                <a:gd name="csX47" fmla="*/ 331540 w 356513"/>
                <a:gd name="csY47" fmla="*/ 992156 h 1005920"/>
                <a:gd name="csX48" fmla="*/ 329228 w 356513"/>
                <a:gd name="csY48" fmla="*/ 980083 h 1005920"/>
                <a:gd name="csX49" fmla="*/ 319470 w 356513"/>
                <a:gd name="csY49" fmla="*/ 968845 h 1005920"/>
                <a:gd name="csX50" fmla="*/ 356513 w 356513"/>
                <a:gd name="csY50" fmla="*/ 966983 h 1005920"/>
                <a:gd name="csX51" fmla="*/ 354823 w 356513"/>
                <a:gd name="csY51" fmla="*/ 966191 h 1005920"/>
                <a:gd name="csX52" fmla="*/ 289874 w 356513"/>
                <a:gd name="csY52" fmla="*/ 903385 h 1005920"/>
                <a:gd name="csX53" fmla="*/ 288034 w 356513"/>
                <a:gd name="csY53" fmla="*/ 893688 h 1005920"/>
                <a:gd name="csX54" fmla="*/ 287713 w 356513"/>
                <a:gd name="csY54" fmla="*/ 893688 h 1005920"/>
                <a:gd name="csX55" fmla="*/ 286750 w 356513"/>
                <a:gd name="csY55" fmla="*/ 893966 h 1005920"/>
                <a:gd name="csX56" fmla="*/ 286792 w 356513"/>
                <a:gd name="csY56" fmla="*/ 893624 h 1005920"/>
                <a:gd name="csX57" fmla="*/ 291864 w 356513"/>
                <a:gd name="csY57" fmla="*/ 858432 h 1005920"/>
                <a:gd name="csX58" fmla="*/ 313478 w 356513"/>
                <a:gd name="csY58" fmla="*/ 786079 h 1005920"/>
                <a:gd name="csX59" fmla="*/ 307336 w 356513"/>
                <a:gd name="csY59" fmla="*/ 744144 h 1005920"/>
                <a:gd name="csX60" fmla="*/ 296722 w 356513"/>
                <a:gd name="csY60" fmla="*/ 727019 h 1005920"/>
                <a:gd name="csX61" fmla="*/ 286600 w 356513"/>
                <a:gd name="csY61" fmla="*/ 693240 h 1005920"/>
                <a:gd name="csX62" fmla="*/ 288226 w 356513"/>
                <a:gd name="csY62" fmla="*/ 650642 h 1005920"/>
                <a:gd name="csX63" fmla="*/ 297878 w 356513"/>
                <a:gd name="csY63" fmla="*/ 612689 h 1005920"/>
                <a:gd name="csX64" fmla="*/ 306587 w 356513"/>
                <a:gd name="csY64" fmla="*/ 571289 h 1005920"/>
                <a:gd name="csX65" fmla="*/ 317501 w 356513"/>
                <a:gd name="csY65" fmla="*/ 487377 h 1005920"/>
                <a:gd name="csX66" fmla="*/ 305089 w 356513"/>
                <a:gd name="csY66" fmla="*/ 405583 h 1005920"/>
                <a:gd name="csX67" fmla="*/ 306266 w 356513"/>
                <a:gd name="csY67" fmla="*/ 403143 h 1005920"/>
                <a:gd name="csX68" fmla="*/ 318293 w 356513"/>
                <a:gd name="csY68" fmla="*/ 364162 h 1005920"/>
                <a:gd name="csX69" fmla="*/ 317394 w 356513"/>
                <a:gd name="csY69" fmla="*/ 364826 h 1005920"/>
                <a:gd name="csX70" fmla="*/ 282705 w 356513"/>
                <a:gd name="csY70" fmla="*/ 367438 h 1005920"/>
                <a:gd name="csX71" fmla="*/ 270079 w 356513"/>
                <a:gd name="csY71" fmla="*/ 30247 h 1005920"/>
                <a:gd name="csX72" fmla="*/ 292271 w 356513"/>
                <a:gd name="csY72" fmla="*/ 25794 h 1005920"/>
                <a:gd name="csX73" fmla="*/ 293812 w 356513"/>
                <a:gd name="csY73" fmla="*/ 24960 h 1005920"/>
                <a:gd name="csX74" fmla="*/ 296101 w 356513"/>
                <a:gd name="csY74" fmla="*/ 38724 h 1005920"/>
                <a:gd name="csX75" fmla="*/ 297535 w 356513"/>
                <a:gd name="csY75" fmla="*/ 64433 h 1005920"/>
                <a:gd name="csX76" fmla="*/ 299611 w 356513"/>
                <a:gd name="csY76" fmla="*/ 88386 h 1005920"/>
                <a:gd name="csX77" fmla="*/ 299632 w 356513"/>
                <a:gd name="csY77" fmla="*/ 109065 h 1005920"/>
                <a:gd name="csX78" fmla="*/ 298413 w 356513"/>
                <a:gd name="csY78" fmla="*/ 125933 h 1005920"/>
                <a:gd name="csX79" fmla="*/ 297000 w 356513"/>
                <a:gd name="csY79" fmla="*/ 137578 h 1005920"/>
                <a:gd name="csX80" fmla="*/ 295395 w 356513"/>
                <a:gd name="csY80" fmla="*/ 167696 h 1005920"/>
                <a:gd name="csX81" fmla="*/ 295994 w 356513"/>
                <a:gd name="csY81" fmla="*/ 184607 h 1005920"/>
                <a:gd name="csX82" fmla="*/ 297878 w 356513"/>
                <a:gd name="csY82" fmla="*/ 202995 h 1005920"/>
                <a:gd name="csX83" fmla="*/ 297899 w 356513"/>
                <a:gd name="csY83" fmla="*/ 203102 h 1005920"/>
                <a:gd name="csX84" fmla="*/ 299846 w 356513"/>
                <a:gd name="csY84" fmla="*/ 217038 h 1005920"/>
                <a:gd name="csX85" fmla="*/ 302029 w 356513"/>
                <a:gd name="csY85" fmla="*/ 231615 h 1005920"/>
                <a:gd name="csX86" fmla="*/ 305111 w 356513"/>
                <a:gd name="csY86" fmla="*/ 251116 h 1005920"/>
                <a:gd name="csX87" fmla="*/ 309412 w 356513"/>
                <a:gd name="csY87" fmla="*/ 276418 h 1005920"/>
                <a:gd name="csX88" fmla="*/ 312130 w 356513"/>
                <a:gd name="csY88" fmla="*/ 293415 h 1005920"/>
                <a:gd name="csX89" fmla="*/ 315383 w 356513"/>
                <a:gd name="csY89" fmla="*/ 317925 h 1005920"/>
                <a:gd name="csX90" fmla="*/ 317865 w 356513"/>
                <a:gd name="csY90" fmla="*/ 342606 h 1005920"/>
                <a:gd name="csX91" fmla="*/ 318293 w 356513"/>
                <a:gd name="csY91" fmla="*/ 364162 h 1005920"/>
                <a:gd name="csX92" fmla="*/ 273289 w 356513"/>
                <a:gd name="csY92" fmla="*/ 46837 h 1005920"/>
                <a:gd name="csX93" fmla="*/ 294325 w 356513"/>
                <a:gd name="csY93" fmla="*/ 39794 h 1005920"/>
                <a:gd name="csX94" fmla="*/ 296101 w 356513"/>
                <a:gd name="csY94" fmla="*/ 38724 h 1005920"/>
                <a:gd name="csX95" fmla="*/ 83044 w 356513"/>
                <a:gd name="csY95" fmla="*/ 253385 h 1005920"/>
                <a:gd name="csX96" fmla="*/ 58948 w 356513"/>
                <a:gd name="csY96" fmla="*/ 240713 h 1005920"/>
                <a:gd name="csX97" fmla="*/ 54475 w 356513"/>
                <a:gd name="csY97" fmla="*/ 247520 h 1005920"/>
                <a:gd name="csX98" fmla="*/ 40651 w 356513"/>
                <a:gd name="csY98" fmla="*/ 307393 h 1005920"/>
                <a:gd name="csX99" fmla="*/ 20664 w 356513"/>
                <a:gd name="csY99" fmla="*/ 348258 h 1005920"/>
                <a:gd name="csX100" fmla="*/ 37420 w 356513"/>
                <a:gd name="csY100" fmla="*/ 384177 h 1005920"/>
                <a:gd name="csX101" fmla="*/ 633 w 356513"/>
                <a:gd name="csY101" fmla="*/ 469438 h 1005920"/>
                <a:gd name="csX102" fmla="*/ 3415 w 356513"/>
                <a:gd name="csY102" fmla="*/ 498936 h 1005920"/>
                <a:gd name="csX103" fmla="*/ 19850 w 356513"/>
                <a:gd name="csY103" fmla="*/ 548620 h 1005920"/>
                <a:gd name="csX104" fmla="*/ 37762 w 356513"/>
                <a:gd name="csY104" fmla="*/ 570647 h 1005920"/>
                <a:gd name="csX105" fmla="*/ 38768 w 356513"/>
                <a:gd name="csY105" fmla="*/ 604875 h 1005920"/>
                <a:gd name="csX106" fmla="*/ 13409 w 356513"/>
                <a:gd name="csY106" fmla="*/ 679540 h 1005920"/>
                <a:gd name="csX107" fmla="*/ 36778 w 356513"/>
                <a:gd name="csY107" fmla="*/ 718992 h 1005920"/>
                <a:gd name="csX108" fmla="*/ 52228 w 356513"/>
                <a:gd name="csY108" fmla="*/ 750074 h 1005920"/>
                <a:gd name="csX109" fmla="*/ 38554 w 356513"/>
                <a:gd name="csY109" fmla="*/ 861364 h 1005920"/>
                <a:gd name="csX110" fmla="*/ 26463 w 356513"/>
                <a:gd name="csY110" fmla="*/ 873095 h 1005920"/>
                <a:gd name="csX111" fmla="*/ 21306 w 356513"/>
                <a:gd name="csY111" fmla="*/ 873866 h 1005920"/>
                <a:gd name="csX112" fmla="*/ 17625 w 356513"/>
                <a:gd name="csY112" fmla="*/ 877162 h 1005920"/>
                <a:gd name="csX113" fmla="*/ 17561 w 356513"/>
                <a:gd name="csY113" fmla="*/ 877334 h 1005920"/>
                <a:gd name="csX114" fmla="*/ 17176 w 356513"/>
                <a:gd name="csY114" fmla="*/ 878982 h 1005920"/>
                <a:gd name="csX115" fmla="*/ 22932 w 356513"/>
                <a:gd name="csY115" fmla="*/ 891547 h 1005920"/>
                <a:gd name="csX116" fmla="*/ 18502 w 356513"/>
                <a:gd name="csY116" fmla="*/ 896449 h 1005920"/>
                <a:gd name="csX117" fmla="*/ 16469 w 356513"/>
                <a:gd name="csY117" fmla="*/ 898783 h 1005920"/>
                <a:gd name="csX118" fmla="*/ 27747 w 356513"/>
                <a:gd name="csY118" fmla="*/ 902122 h 1005920"/>
                <a:gd name="csX119" fmla="*/ 34873 w 356513"/>
                <a:gd name="csY119" fmla="*/ 898868 h 1005920"/>
                <a:gd name="csX120" fmla="*/ 33118 w 356513"/>
                <a:gd name="csY120" fmla="*/ 912547 h 1005920"/>
                <a:gd name="csX121" fmla="*/ 29545 w 356513"/>
                <a:gd name="csY121" fmla="*/ 918433 h 1005920"/>
                <a:gd name="csX122" fmla="*/ 28774 w 356513"/>
                <a:gd name="csY122" fmla="*/ 919525 h 1005920"/>
                <a:gd name="csX123" fmla="*/ 28774 w 356513"/>
                <a:gd name="csY123" fmla="*/ 921816 h 1005920"/>
                <a:gd name="csX124" fmla="*/ 34103 w 356513"/>
                <a:gd name="csY124" fmla="*/ 921816 h 1005920"/>
                <a:gd name="csX125" fmla="*/ 50945 w 356513"/>
                <a:gd name="csY125" fmla="*/ 904198 h 1005920"/>
                <a:gd name="csX126" fmla="*/ 51865 w 356513"/>
                <a:gd name="csY126" fmla="*/ 919547 h 1005920"/>
                <a:gd name="csX127" fmla="*/ 53384 w 356513"/>
                <a:gd name="csY127" fmla="*/ 919739 h 1005920"/>
                <a:gd name="csX128" fmla="*/ 61281 w 356513"/>
                <a:gd name="csY128" fmla="*/ 913660 h 1005920"/>
                <a:gd name="csX129" fmla="*/ 61195 w 356513"/>
                <a:gd name="csY129" fmla="*/ 905654 h 1005920"/>
                <a:gd name="csX130" fmla="*/ 75212 w 356513"/>
                <a:gd name="csY130" fmla="*/ 917256 h 1005920"/>
                <a:gd name="csX131" fmla="*/ 79685 w 356513"/>
                <a:gd name="csY131" fmla="*/ 925583 h 1005920"/>
                <a:gd name="csX132" fmla="*/ 81054 w 356513"/>
                <a:gd name="csY132" fmla="*/ 926461 h 1005920"/>
                <a:gd name="csX133" fmla="*/ 81140 w 356513"/>
                <a:gd name="csY133" fmla="*/ 908351 h 1005920"/>
                <a:gd name="csX134" fmla="*/ 81183 w 356513"/>
                <a:gd name="csY134" fmla="*/ 908158 h 1005920"/>
                <a:gd name="csX135" fmla="*/ 96719 w 356513"/>
                <a:gd name="csY135" fmla="*/ 913981 h 1005920"/>
                <a:gd name="csX136" fmla="*/ 98367 w 356513"/>
                <a:gd name="csY136" fmla="*/ 914794 h 1005920"/>
                <a:gd name="csX137" fmla="*/ 98516 w 356513"/>
                <a:gd name="csY137" fmla="*/ 914323 h 1005920"/>
                <a:gd name="csX138" fmla="*/ 96205 w 356513"/>
                <a:gd name="csY138" fmla="*/ 904134 h 1005920"/>
                <a:gd name="csX139" fmla="*/ 94515 w 356513"/>
                <a:gd name="csY139" fmla="*/ 901929 h 1005920"/>
                <a:gd name="csX140" fmla="*/ 106306 w 356513"/>
                <a:gd name="csY140" fmla="*/ 899746 h 1005920"/>
                <a:gd name="csX141" fmla="*/ 110244 w 356513"/>
                <a:gd name="csY141" fmla="*/ 902550 h 1005920"/>
                <a:gd name="csX142" fmla="*/ 111121 w 356513"/>
                <a:gd name="csY142" fmla="*/ 902550 h 1005920"/>
                <a:gd name="csX143" fmla="*/ 115187 w 356513"/>
                <a:gd name="csY143" fmla="*/ 902571 h 1005920"/>
                <a:gd name="csX144" fmla="*/ 113218 w 356513"/>
                <a:gd name="csY144" fmla="*/ 896428 h 1005920"/>
                <a:gd name="csX145" fmla="*/ 107504 w 356513"/>
                <a:gd name="csY145" fmla="*/ 892746 h 1005920"/>
                <a:gd name="csX146" fmla="*/ 130488 w 356513"/>
                <a:gd name="csY146" fmla="*/ 888486 h 1005920"/>
                <a:gd name="csX147" fmla="*/ 132756 w 356513"/>
                <a:gd name="csY147" fmla="*/ 888914 h 1005920"/>
                <a:gd name="csX148" fmla="*/ 128947 w 356513"/>
                <a:gd name="csY148" fmla="*/ 885040 h 1005920"/>
                <a:gd name="csX149" fmla="*/ 102390 w 356513"/>
                <a:gd name="csY149" fmla="*/ 870976 h 1005920"/>
                <a:gd name="csX150" fmla="*/ 87110 w 356513"/>
                <a:gd name="csY150" fmla="*/ 861728 h 1005920"/>
                <a:gd name="csX151" fmla="*/ 73500 w 356513"/>
                <a:gd name="csY151" fmla="*/ 832787 h 1005920"/>
                <a:gd name="csX152" fmla="*/ 82574 w 356513"/>
                <a:gd name="csY152" fmla="*/ 747141 h 1005920"/>
                <a:gd name="csX153" fmla="*/ 98602 w 356513"/>
                <a:gd name="csY153" fmla="*/ 722203 h 1005920"/>
                <a:gd name="csX154" fmla="*/ 126978 w 356513"/>
                <a:gd name="csY154" fmla="*/ 681681 h 1005920"/>
                <a:gd name="csX155" fmla="*/ 130488 w 356513"/>
                <a:gd name="csY155" fmla="*/ 665969 h 1005920"/>
                <a:gd name="csX156" fmla="*/ 122891 w 356513"/>
                <a:gd name="csY156" fmla="*/ 630969 h 1005920"/>
                <a:gd name="csX157" fmla="*/ 100956 w 356513"/>
                <a:gd name="csY157" fmla="*/ 608493 h 1005920"/>
                <a:gd name="csX158" fmla="*/ 96526 w 356513"/>
                <a:gd name="csY158" fmla="*/ 605903 h 1005920"/>
                <a:gd name="csX159" fmla="*/ 97297 w 356513"/>
                <a:gd name="csY159" fmla="*/ 571482 h 1005920"/>
                <a:gd name="csX160" fmla="*/ 125994 w 356513"/>
                <a:gd name="csY160" fmla="*/ 460041 h 1005920"/>
                <a:gd name="csX161" fmla="*/ 116342 w 356513"/>
                <a:gd name="csY161" fmla="*/ 409415 h 1005920"/>
                <a:gd name="csX162" fmla="*/ 97639 w 356513"/>
                <a:gd name="csY162" fmla="*/ 385012 h 1005920"/>
                <a:gd name="csX163" fmla="*/ 114823 w 356513"/>
                <a:gd name="csY163" fmla="*/ 353909 h 1005920"/>
                <a:gd name="csX164" fmla="*/ 114502 w 356513"/>
                <a:gd name="csY164" fmla="*/ 350313 h 1005920"/>
                <a:gd name="csX165" fmla="*/ 113240 w 356513"/>
                <a:gd name="csY165" fmla="*/ 351147 h 1005920"/>
                <a:gd name="csX166" fmla="*/ 59997 w 356513"/>
                <a:gd name="csY166" fmla="*/ 360395 h 1005920"/>
                <a:gd name="csX167" fmla="*/ 65454 w 356513"/>
                <a:gd name="csY167" fmla="*/ 263189 h 1005920"/>
                <a:gd name="csX168" fmla="*/ 83515 w 356513"/>
                <a:gd name="csY168" fmla="*/ 264024 h 1005920"/>
                <a:gd name="csX169" fmla="*/ 84071 w 356513"/>
                <a:gd name="csY169" fmla="*/ 263746 h 1005920"/>
                <a:gd name="csX170" fmla="*/ 84414 w 356513"/>
                <a:gd name="csY170" fmla="*/ 263575 h 1005920"/>
                <a:gd name="csX171" fmla="*/ 83044 w 356513"/>
                <a:gd name="csY171" fmla="*/ 253385 h 1005920"/>
                <a:gd name="csX172" fmla="*/ 66245 w 356513"/>
                <a:gd name="csY172" fmla="*/ 253749 h 1005920"/>
                <a:gd name="csX173" fmla="*/ 84414 w 356513"/>
                <a:gd name="csY173" fmla="*/ 263682 h 1005920"/>
                <a:gd name="csX174" fmla="*/ 84414 w 356513"/>
                <a:gd name="csY174" fmla="*/ 263575 h 1005920"/>
                <a:gd name="csX175" fmla="*/ 85826 w 356513"/>
                <a:gd name="csY175" fmla="*/ 272565 h 1005920"/>
                <a:gd name="csX176" fmla="*/ 85805 w 356513"/>
                <a:gd name="csY176" fmla="*/ 272415 h 1005920"/>
                <a:gd name="csX177" fmla="*/ 84949 w 356513"/>
                <a:gd name="csY177" fmla="*/ 272715 h 1005920"/>
                <a:gd name="csX178" fmla="*/ 85826 w 356513"/>
                <a:gd name="csY178" fmla="*/ 272565 h 1005920"/>
                <a:gd name="csX179" fmla="*/ 87581 w 356513"/>
                <a:gd name="csY179" fmla="*/ 282327 h 1005920"/>
                <a:gd name="csX180" fmla="*/ 87581 w 356513"/>
                <a:gd name="csY180" fmla="*/ 282412 h 1005920"/>
                <a:gd name="csX181" fmla="*/ 91797 w 356513"/>
                <a:gd name="csY181" fmla="*/ 301121 h 1005920"/>
                <a:gd name="csX182" fmla="*/ 96997 w 356513"/>
                <a:gd name="csY182" fmla="*/ 318161 h 1005920"/>
                <a:gd name="csX183" fmla="*/ 105108 w 356513"/>
                <a:gd name="csY183" fmla="*/ 336185 h 1005920"/>
                <a:gd name="csX184" fmla="*/ 114395 w 356513"/>
                <a:gd name="csY184" fmla="*/ 349092 h 1005920"/>
                <a:gd name="csX185" fmla="*/ 114502 w 356513"/>
                <a:gd name="csY185" fmla="*/ 350313 h 1005920"/>
                <a:gd name="csX186" fmla="*/ 64662 w 356513"/>
                <a:gd name="csY186" fmla="*/ 271923 h 1005920"/>
                <a:gd name="csX187" fmla="*/ 82445 w 356513"/>
                <a:gd name="csY187" fmla="*/ 273079 h 1005920"/>
                <a:gd name="csX188" fmla="*/ 84949 w 356513"/>
                <a:gd name="csY188" fmla="*/ 272715 h 1005920"/>
                <a:gd name="csX189" fmla="*/ 85805 w 356513"/>
                <a:gd name="csY189" fmla="*/ 272415 h 1005920"/>
                <a:gd name="csX190" fmla="*/ 84414 w 356513"/>
                <a:gd name="csY190" fmla="*/ 263682 h 1005920"/>
                <a:gd name="csX191" fmla="*/ 86618 w 356513"/>
                <a:gd name="csY191" fmla="*/ 282583 h 1005920"/>
                <a:gd name="csX192" fmla="*/ 87581 w 356513"/>
                <a:gd name="csY192" fmla="*/ 282327 h 1005920"/>
                <a:gd name="csX193" fmla="*/ 64662 w 356513"/>
                <a:gd name="csY193" fmla="*/ 282947 h 1005920"/>
                <a:gd name="csX194" fmla="*/ 85248 w 356513"/>
                <a:gd name="csY194" fmla="*/ 283012 h 1005920"/>
                <a:gd name="csX195" fmla="*/ 86618 w 356513"/>
                <a:gd name="csY195" fmla="*/ 282583 h 1005920"/>
                <a:gd name="csX196" fmla="*/ 63185 w 356513"/>
                <a:gd name="csY196" fmla="*/ 300329 h 1005920"/>
                <a:gd name="csX197" fmla="*/ 89764 w 356513"/>
                <a:gd name="csY197" fmla="*/ 301699 h 1005920"/>
                <a:gd name="csX198" fmla="*/ 91797 w 356513"/>
                <a:gd name="csY198" fmla="*/ 301121 h 1005920"/>
                <a:gd name="csX199" fmla="*/ 59997 w 356513"/>
                <a:gd name="csY199" fmla="*/ 320087 h 1005920"/>
                <a:gd name="csX200" fmla="*/ 94921 w 356513"/>
                <a:gd name="csY200" fmla="*/ 318867 h 1005920"/>
                <a:gd name="csX201" fmla="*/ 96997 w 356513"/>
                <a:gd name="csY201" fmla="*/ 318161 h 1005920"/>
                <a:gd name="csX202" fmla="*/ 57621 w 356513"/>
                <a:gd name="csY202" fmla="*/ 339032 h 1005920"/>
                <a:gd name="csX203" fmla="*/ 103246 w 356513"/>
                <a:gd name="csY203" fmla="*/ 336870 h 1005920"/>
                <a:gd name="csX204" fmla="*/ 105108 w 356513"/>
                <a:gd name="csY204" fmla="*/ 336185 h 1005920"/>
                <a:gd name="csX205" fmla="*/ 273953 w 356513"/>
                <a:gd name="csY205" fmla="*/ 69677 h 1005920"/>
                <a:gd name="csX206" fmla="*/ 294796 w 356513"/>
                <a:gd name="csY206" fmla="*/ 67044 h 1005920"/>
                <a:gd name="csX207" fmla="*/ 297535 w 356513"/>
                <a:gd name="csY207" fmla="*/ 64433 h 1005920"/>
                <a:gd name="csX208" fmla="*/ 276328 w 356513"/>
                <a:gd name="csY208" fmla="*/ 92603 h 1005920"/>
                <a:gd name="csX209" fmla="*/ 298883 w 356513"/>
                <a:gd name="csY209" fmla="*/ 88943 h 1005920"/>
                <a:gd name="csX210" fmla="*/ 299611 w 356513"/>
                <a:gd name="csY210" fmla="*/ 88386 h 1005920"/>
                <a:gd name="csX211" fmla="*/ 287541 w 356513"/>
                <a:gd name="csY211" fmla="*/ 110884 h 1005920"/>
                <a:gd name="csX212" fmla="*/ 287477 w 356513"/>
                <a:gd name="csY212" fmla="*/ 110884 h 1005920"/>
                <a:gd name="csX213" fmla="*/ 287541 w 356513"/>
                <a:gd name="csY213" fmla="*/ 110906 h 1005920"/>
                <a:gd name="csX214" fmla="*/ 298948 w 356513"/>
                <a:gd name="csY214" fmla="*/ 109386 h 1005920"/>
                <a:gd name="csX215" fmla="*/ 299632 w 356513"/>
                <a:gd name="csY215" fmla="*/ 109065 h 1005920"/>
                <a:gd name="csX216" fmla="*/ 287541 w 356513"/>
                <a:gd name="csY216" fmla="*/ 110884 h 1005920"/>
                <a:gd name="csX217" fmla="*/ 287477 w 356513"/>
                <a:gd name="csY217" fmla="*/ 110799 h 1005920"/>
                <a:gd name="csX218" fmla="*/ 287477 w 356513"/>
                <a:gd name="csY218" fmla="*/ 110884 h 1005920"/>
                <a:gd name="csX219" fmla="*/ 275558 w 356513"/>
                <a:gd name="csY219" fmla="*/ 108422 h 1005920"/>
                <a:gd name="csX220" fmla="*/ 287477 w 356513"/>
                <a:gd name="csY220" fmla="*/ 110799 h 1005920"/>
                <a:gd name="csX221" fmla="*/ 273953 w 356513"/>
                <a:gd name="csY221" fmla="*/ 128951 h 1005920"/>
                <a:gd name="csX222" fmla="*/ 298413 w 356513"/>
                <a:gd name="csY222" fmla="*/ 125933 h 1005920"/>
                <a:gd name="csX223" fmla="*/ 273953 w 356513"/>
                <a:gd name="csY223" fmla="*/ 144749 h 1005920"/>
                <a:gd name="csX224" fmla="*/ 293619 w 356513"/>
                <a:gd name="csY224" fmla="*/ 139333 h 1005920"/>
                <a:gd name="csX225" fmla="*/ 297000 w 356513"/>
                <a:gd name="csY225" fmla="*/ 137578 h 1005920"/>
                <a:gd name="csX226" fmla="*/ 270914 w 356513"/>
                <a:gd name="csY226" fmla="*/ 164528 h 1005920"/>
                <a:gd name="csX227" fmla="*/ 293426 w 356513"/>
                <a:gd name="csY227" fmla="*/ 167932 h 1005920"/>
                <a:gd name="csX228" fmla="*/ 295395 w 356513"/>
                <a:gd name="csY228" fmla="*/ 167696 h 1005920"/>
                <a:gd name="csX229" fmla="*/ 297364 w 356513"/>
                <a:gd name="csY229" fmla="*/ 203166 h 1005920"/>
                <a:gd name="csX230" fmla="*/ 294924 w 356513"/>
                <a:gd name="csY230" fmla="*/ 204023 h 1005920"/>
                <a:gd name="csX231" fmla="*/ 270122 w 356513"/>
                <a:gd name="csY231" fmla="*/ 204686 h 1005920"/>
                <a:gd name="csX232" fmla="*/ 297364 w 356513"/>
                <a:gd name="csY232" fmla="*/ 203166 h 1005920"/>
                <a:gd name="csX233" fmla="*/ 297878 w 356513"/>
                <a:gd name="csY233" fmla="*/ 202995 h 1005920"/>
                <a:gd name="csX234" fmla="*/ 269330 w 356513"/>
                <a:gd name="csY234" fmla="*/ 221383 h 1005920"/>
                <a:gd name="csX235" fmla="*/ 298776 w 356513"/>
                <a:gd name="csY235" fmla="*/ 217701 h 1005920"/>
                <a:gd name="csX236" fmla="*/ 299846 w 356513"/>
                <a:gd name="csY236" fmla="*/ 217038 h 1005920"/>
                <a:gd name="csX237" fmla="*/ 274766 w 356513"/>
                <a:gd name="csY237" fmla="*/ 186641 h 1005920"/>
                <a:gd name="csX238" fmla="*/ 295994 w 356513"/>
                <a:gd name="csY238" fmla="*/ 184607 h 1005920"/>
                <a:gd name="csX239" fmla="*/ 273289 w 356513"/>
                <a:gd name="csY239" fmla="*/ 256832 h 1005920"/>
                <a:gd name="csX240" fmla="*/ 304576 w 356513"/>
                <a:gd name="csY240" fmla="*/ 251694 h 1005920"/>
                <a:gd name="csX241" fmla="*/ 305111 w 356513"/>
                <a:gd name="csY241" fmla="*/ 251116 h 1005920"/>
                <a:gd name="csX242" fmla="*/ 273953 w 356513"/>
                <a:gd name="csY242" fmla="*/ 238765 h 1005920"/>
                <a:gd name="csX243" fmla="*/ 301302 w 356513"/>
                <a:gd name="csY243" fmla="*/ 232129 h 1005920"/>
                <a:gd name="csX244" fmla="*/ 302029 w 356513"/>
                <a:gd name="csY244" fmla="*/ 231615 h 1005920"/>
                <a:gd name="csX245" fmla="*/ 279538 w 356513"/>
                <a:gd name="csY245" fmla="*/ 278987 h 1005920"/>
                <a:gd name="csX246" fmla="*/ 308620 w 356513"/>
                <a:gd name="csY246" fmla="*/ 276868 h 1005920"/>
                <a:gd name="csX247" fmla="*/ 309412 w 356513"/>
                <a:gd name="csY247" fmla="*/ 276418 h 1005920"/>
                <a:gd name="csX248" fmla="*/ 279538 w 356513"/>
                <a:gd name="csY248" fmla="*/ 301913 h 1005920"/>
                <a:gd name="csX249" fmla="*/ 310910 w 356513"/>
                <a:gd name="csY249" fmla="*/ 294699 h 1005920"/>
                <a:gd name="csX250" fmla="*/ 312130 w 356513"/>
                <a:gd name="csY250" fmla="*/ 293415 h 1005920"/>
                <a:gd name="csX251" fmla="*/ 277141 w 356513"/>
                <a:gd name="csY251" fmla="*/ 326423 h 1005920"/>
                <a:gd name="csX252" fmla="*/ 313799 w 356513"/>
                <a:gd name="csY252" fmla="*/ 319081 h 1005920"/>
                <a:gd name="csX253" fmla="*/ 315383 w 356513"/>
                <a:gd name="csY253" fmla="*/ 317925 h 1005920"/>
                <a:gd name="csX254" fmla="*/ 278746 w 356513"/>
                <a:gd name="csY254" fmla="*/ 349242 h 1005920"/>
                <a:gd name="csX255" fmla="*/ 314869 w 356513"/>
                <a:gd name="csY255" fmla="*/ 344747 h 1005920"/>
                <a:gd name="csX256" fmla="*/ 317865 w 356513"/>
                <a:gd name="csY256" fmla="*/ 342606 h 1005920"/>
                <a:gd name="csX257" fmla="*/ 94750 w 356513"/>
                <a:gd name="csY257" fmla="*/ 666803 h 1005920"/>
                <a:gd name="csX258" fmla="*/ 86532 w 356513"/>
                <a:gd name="csY258" fmla="*/ 693133 h 1005920"/>
                <a:gd name="csX259" fmla="*/ 66631 w 356513"/>
                <a:gd name="csY259" fmla="*/ 704029 h 1005920"/>
                <a:gd name="csX260" fmla="*/ 46750 w 356513"/>
                <a:gd name="csY260" fmla="*/ 693133 h 1005920"/>
                <a:gd name="csX261" fmla="*/ 38511 w 356513"/>
                <a:gd name="csY261" fmla="*/ 666803 h 1005920"/>
                <a:gd name="csX262" fmla="*/ 46750 w 356513"/>
                <a:gd name="csY262" fmla="*/ 640452 h 1005920"/>
                <a:gd name="csX263" fmla="*/ 66631 w 356513"/>
                <a:gd name="csY263" fmla="*/ 629535 h 1005920"/>
                <a:gd name="csX264" fmla="*/ 86532 w 356513"/>
                <a:gd name="csY264" fmla="*/ 640452 h 1005920"/>
                <a:gd name="csX265" fmla="*/ 94750 w 356513"/>
                <a:gd name="csY265" fmla="*/ 666803 h 1005920"/>
                <a:gd name="csX266" fmla="*/ 293405 w 356513"/>
                <a:gd name="csY266" fmla="*/ 783467 h 1005920"/>
                <a:gd name="csX267" fmla="*/ 288098 w 356513"/>
                <a:gd name="csY267" fmla="*/ 802198 h 1005920"/>
                <a:gd name="csX268" fmla="*/ 275215 w 356513"/>
                <a:gd name="csY268" fmla="*/ 809947 h 1005920"/>
                <a:gd name="csX269" fmla="*/ 262354 w 356513"/>
                <a:gd name="csY269" fmla="*/ 802198 h 1005920"/>
                <a:gd name="csX270" fmla="*/ 257004 w 356513"/>
                <a:gd name="csY270" fmla="*/ 783467 h 1005920"/>
                <a:gd name="csX271" fmla="*/ 262354 w 356513"/>
                <a:gd name="csY271" fmla="*/ 764758 h 1005920"/>
                <a:gd name="csX272" fmla="*/ 275215 w 356513"/>
                <a:gd name="csY272" fmla="*/ 756966 h 1005920"/>
                <a:gd name="csX273" fmla="*/ 288098 w 356513"/>
                <a:gd name="csY273" fmla="*/ 764758 h 1005920"/>
                <a:gd name="csX274" fmla="*/ 293405 w 356513"/>
                <a:gd name="csY274" fmla="*/ 783467 h 1005920"/>
                <a:gd name="csX275" fmla="*/ 288034 w 356513"/>
                <a:gd name="csY275" fmla="*/ 893688 h 1005920"/>
                <a:gd name="csX276" fmla="*/ 288034 w 356513"/>
                <a:gd name="csY276" fmla="*/ 893624 h 1005920"/>
                <a:gd name="csX277" fmla="*/ 287713 w 356513"/>
                <a:gd name="csY277" fmla="*/ 893688 h 1005920"/>
                <a:gd name="csX278" fmla="*/ 287820 w 356513"/>
                <a:gd name="csY278" fmla="*/ 892767 h 1005920"/>
                <a:gd name="csX279" fmla="*/ 288034 w 356513"/>
                <a:gd name="csY279" fmla="*/ 893602 h 1005920"/>
                <a:gd name="csX280" fmla="*/ 288034 w 356513"/>
                <a:gd name="csY280" fmla="*/ 893624 h 1005920"/>
                <a:gd name="csX281" fmla="*/ 287713 w 356513"/>
                <a:gd name="csY281" fmla="*/ 893688 h 1005920"/>
                <a:gd name="csX282" fmla="*/ 288034 w 356513"/>
                <a:gd name="csY282" fmla="*/ 893602 h 1005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Lst>
              <a:rect l="l" t="t" r="r" b="b"/>
              <a:pathLst>
                <a:path w="356513" h="1005920">
                  <a:moveTo>
                    <a:pt x="293812" y="24960"/>
                  </a:moveTo>
                  <a:cubicBezTo>
                    <a:pt x="290015" y="14586"/>
                    <a:pt x="283356" y="6520"/>
                    <a:pt x="273824" y="771"/>
                  </a:cubicBezTo>
                  <a:cubicBezTo>
                    <a:pt x="273323" y="501"/>
                    <a:pt x="272831" y="244"/>
                    <a:pt x="272348" y="0"/>
                  </a:cubicBezTo>
                  <a:cubicBezTo>
                    <a:pt x="270965" y="672"/>
                    <a:pt x="269630" y="1383"/>
                    <a:pt x="268346" y="2141"/>
                  </a:cubicBezTo>
                  <a:cubicBezTo>
                    <a:pt x="265662" y="3695"/>
                    <a:pt x="263197" y="5407"/>
                    <a:pt x="260941" y="7278"/>
                  </a:cubicBezTo>
                  <a:cubicBezTo>
                    <a:pt x="255579" y="11645"/>
                    <a:pt x="251363" y="16825"/>
                    <a:pt x="248294" y="22819"/>
                  </a:cubicBezTo>
                  <a:cubicBezTo>
                    <a:pt x="245439" y="28312"/>
                    <a:pt x="243556" y="34498"/>
                    <a:pt x="242645" y="41378"/>
                  </a:cubicBezTo>
                  <a:cubicBezTo>
                    <a:pt x="239790" y="62754"/>
                    <a:pt x="238737" y="84298"/>
                    <a:pt x="239477" y="106004"/>
                  </a:cubicBezTo>
                  <a:cubicBezTo>
                    <a:pt x="239619" y="110058"/>
                    <a:pt x="239747" y="114117"/>
                    <a:pt x="239863" y="118184"/>
                  </a:cubicBezTo>
                  <a:cubicBezTo>
                    <a:pt x="240547" y="147737"/>
                    <a:pt x="240098" y="177286"/>
                    <a:pt x="238514" y="206827"/>
                  </a:cubicBezTo>
                  <a:cubicBezTo>
                    <a:pt x="237774" y="220527"/>
                    <a:pt x="236623" y="234197"/>
                    <a:pt x="235069" y="247841"/>
                  </a:cubicBezTo>
                  <a:cubicBezTo>
                    <a:pt x="233113" y="264696"/>
                    <a:pt x="231251" y="281564"/>
                    <a:pt x="229484" y="298445"/>
                  </a:cubicBezTo>
                  <a:cubicBezTo>
                    <a:pt x="227630" y="316225"/>
                    <a:pt x="226274" y="334052"/>
                    <a:pt x="225418" y="351918"/>
                  </a:cubicBezTo>
                  <a:cubicBezTo>
                    <a:pt x="225148" y="357728"/>
                    <a:pt x="225589" y="363499"/>
                    <a:pt x="226744" y="369236"/>
                  </a:cubicBezTo>
                  <a:cubicBezTo>
                    <a:pt x="229013" y="380397"/>
                    <a:pt x="231975" y="391370"/>
                    <a:pt x="235625" y="402158"/>
                  </a:cubicBezTo>
                  <a:cubicBezTo>
                    <a:pt x="237650" y="408109"/>
                    <a:pt x="237153" y="413910"/>
                    <a:pt x="234127" y="419562"/>
                  </a:cubicBezTo>
                  <a:cubicBezTo>
                    <a:pt x="227181" y="432461"/>
                    <a:pt x="224146" y="446212"/>
                    <a:pt x="225032" y="460811"/>
                  </a:cubicBezTo>
                  <a:cubicBezTo>
                    <a:pt x="228230" y="513514"/>
                    <a:pt x="236533" y="565394"/>
                    <a:pt x="249942" y="616456"/>
                  </a:cubicBezTo>
                  <a:cubicBezTo>
                    <a:pt x="253250" y="629086"/>
                    <a:pt x="256447" y="641707"/>
                    <a:pt x="259529" y="654324"/>
                  </a:cubicBezTo>
                  <a:cubicBezTo>
                    <a:pt x="261583" y="662629"/>
                    <a:pt x="263026" y="671012"/>
                    <a:pt x="263852" y="679476"/>
                  </a:cubicBezTo>
                  <a:cubicBezTo>
                    <a:pt x="264353" y="684601"/>
                    <a:pt x="264207" y="689687"/>
                    <a:pt x="263424" y="694739"/>
                  </a:cubicBezTo>
                  <a:cubicBezTo>
                    <a:pt x="262495" y="700719"/>
                    <a:pt x="260372" y="706285"/>
                    <a:pt x="257047" y="711435"/>
                  </a:cubicBezTo>
                  <a:cubicBezTo>
                    <a:pt x="245735" y="728988"/>
                    <a:pt x="240218" y="747749"/>
                    <a:pt x="240505" y="767712"/>
                  </a:cubicBezTo>
                  <a:cubicBezTo>
                    <a:pt x="240663" y="778403"/>
                    <a:pt x="242302" y="788969"/>
                    <a:pt x="245426" y="799415"/>
                  </a:cubicBezTo>
                  <a:cubicBezTo>
                    <a:pt x="253374" y="826087"/>
                    <a:pt x="260642" y="852939"/>
                    <a:pt x="267233" y="879966"/>
                  </a:cubicBezTo>
                  <a:cubicBezTo>
                    <a:pt x="269917" y="890926"/>
                    <a:pt x="270837" y="902015"/>
                    <a:pt x="269994" y="913232"/>
                  </a:cubicBezTo>
                  <a:cubicBezTo>
                    <a:pt x="269394" y="921336"/>
                    <a:pt x="266668" y="928593"/>
                    <a:pt x="261819" y="935002"/>
                  </a:cubicBezTo>
                  <a:cubicBezTo>
                    <a:pt x="251333" y="948787"/>
                    <a:pt x="237372" y="956314"/>
                    <a:pt x="219939" y="957585"/>
                  </a:cubicBezTo>
                  <a:cubicBezTo>
                    <a:pt x="217898" y="957615"/>
                    <a:pt x="215873" y="957662"/>
                    <a:pt x="213862" y="957735"/>
                  </a:cubicBezTo>
                  <a:lnTo>
                    <a:pt x="213862" y="961417"/>
                  </a:lnTo>
                  <a:cubicBezTo>
                    <a:pt x="221279" y="962731"/>
                    <a:pt x="228692" y="962731"/>
                    <a:pt x="236096" y="961417"/>
                  </a:cubicBezTo>
                  <a:lnTo>
                    <a:pt x="225268" y="981518"/>
                  </a:lnTo>
                  <a:lnTo>
                    <a:pt x="223106" y="985520"/>
                  </a:lnTo>
                  <a:cubicBezTo>
                    <a:pt x="230267" y="988445"/>
                    <a:pt x="236922" y="987704"/>
                    <a:pt x="243073" y="983294"/>
                  </a:cubicBezTo>
                  <a:cubicBezTo>
                    <a:pt x="246141" y="981081"/>
                    <a:pt x="248136" y="978122"/>
                    <a:pt x="249064" y="974411"/>
                  </a:cubicBezTo>
                  <a:lnTo>
                    <a:pt x="254607" y="974411"/>
                  </a:lnTo>
                  <a:cubicBezTo>
                    <a:pt x="256203" y="982789"/>
                    <a:pt x="259131" y="990572"/>
                    <a:pt x="263381" y="997765"/>
                  </a:cubicBezTo>
                  <a:cubicBezTo>
                    <a:pt x="264665" y="999918"/>
                    <a:pt x="266069" y="1002016"/>
                    <a:pt x="267597" y="1004058"/>
                  </a:cubicBezTo>
                  <a:cubicBezTo>
                    <a:pt x="271278" y="996536"/>
                    <a:pt x="276833" y="990979"/>
                    <a:pt x="284267" y="987383"/>
                  </a:cubicBezTo>
                  <a:lnTo>
                    <a:pt x="286108" y="989245"/>
                  </a:lnTo>
                  <a:lnTo>
                    <a:pt x="280565" y="1000355"/>
                  </a:lnTo>
                  <a:cubicBezTo>
                    <a:pt x="283463" y="1002740"/>
                    <a:pt x="286685" y="1004371"/>
                    <a:pt x="290238" y="1005257"/>
                  </a:cubicBezTo>
                  <a:cubicBezTo>
                    <a:pt x="291321" y="1005527"/>
                    <a:pt x="292433" y="1005719"/>
                    <a:pt x="293576" y="1005835"/>
                  </a:cubicBezTo>
                  <a:cubicBezTo>
                    <a:pt x="294175" y="1005878"/>
                    <a:pt x="294783" y="1005908"/>
                    <a:pt x="295395" y="1005921"/>
                  </a:cubicBezTo>
                  <a:cubicBezTo>
                    <a:pt x="292498" y="989652"/>
                    <a:pt x="298425" y="981787"/>
                    <a:pt x="313178" y="982331"/>
                  </a:cubicBezTo>
                  <a:cubicBezTo>
                    <a:pt x="315447" y="982502"/>
                    <a:pt x="317959" y="983243"/>
                    <a:pt x="320711" y="984557"/>
                  </a:cubicBezTo>
                  <a:cubicBezTo>
                    <a:pt x="325389" y="986813"/>
                    <a:pt x="328856" y="989768"/>
                    <a:pt x="331112" y="993419"/>
                  </a:cubicBezTo>
                  <a:cubicBezTo>
                    <a:pt x="331270" y="992991"/>
                    <a:pt x="331411" y="992572"/>
                    <a:pt x="331540" y="992156"/>
                  </a:cubicBezTo>
                  <a:cubicBezTo>
                    <a:pt x="332768" y="987845"/>
                    <a:pt x="331998" y="983821"/>
                    <a:pt x="329228" y="980083"/>
                  </a:cubicBezTo>
                  <a:cubicBezTo>
                    <a:pt x="326288" y="976102"/>
                    <a:pt x="323035" y="972356"/>
                    <a:pt x="319470" y="968845"/>
                  </a:cubicBezTo>
                  <a:lnTo>
                    <a:pt x="356513" y="966983"/>
                  </a:lnTo>
                  <a:cubicBezTo>
                    <a:pt x="355944" y="966726"/>
                    <a:pt x="355379" y="966460"/>
                    <a:pt x="354823" y="966191"/>
                  </a:cubicBezTo>
                  <a:cubicBezTo>
                    <a:pt x="325235" y="951836"/>
                    <a:pt x="303583" y="930900"/>
                    <a:pt x="289874" y="903385"/>
                  </a:cubicBezTo>
                  <a:cubicBezTo>
                    <a:pt x="288389" y="900388"/>
                    <a:pt x="287777" y="897156"/>
                    <a:pt x="288034" y="893688"/>
                  </a:cubicBezTo>
                  <a:moveTo>
                    <a:pt x="287713" y="893688"/>
                  </a:moveTo>
                  <a:lnTo>
                    <a:pt x="286750" y="893966"/>
                  </a:lnTo>
                  <a:cubicBezTo>
                    <a:pt x="286750" y="893868"/>
                    <a:pt x="286762" y="893752"/>
                    <a:pt x="286792" y="893624"/>
                  </a:cubicBezTo>
                  <a:cubicBezTo>
                    <a:pt x="287422" y="881709"/>
                    <a:pt x="289112" y="869978"/>
                    <a:pt x="291864" y="858432"/>
                  </a:cubicBezTo>
                  <a:cubicBezTo>
                    <a:pt x="297629" y="833887"/>
                    <a:pt x="304833" y="809767"/>
                    <a:pt x="313478" y="786079"/>
                  </a:cubicBezTo>
                  <a:cubicBezTo>
                    <a:pt x="318944" y="771039"/>
                    <a:pt x="316893" y="757061"/>
                    <a:pt x="307336" y="744144"/>
                  </a:cubicBezTo>
                  <a:cubicBezTo>
                    <a:pt x="303258" y="738664"/>
                    <a:pt x="299718" y="732957"/>
                    <a:pt x="296722" y="727019"/>
                  </a:cubicBezTo>
                  <a:cubicBezTo>
                    <a:pt x="291415" y="716372"/>
                    <a:pt x="288042" y="705112"/>
                    <a:pt x="286600" y="693240"/>
                  </a:cubicBezTo>
                  <a:cubicBezTo>
                    <a:pt x="284875" y="678984"/>
                    <a:pt x="285414" y="664783"/>
                    <a:pt x="288226" y="650642"/>
                  </a:cubicBezTo>
                  <a:cubicBezTo>
                    <a:pt x="290807" y="637785"/>
                    <a:pt x="294026" y="625134"/>
                    <a:pt x="297878" y="612689"/>
                  </a:cubicBezTo>
                  <a:cubicBezTo>
                    <a:pt x="302059" y="599203"/>
                    <a:pt x="304961" y="585404"/>
                    <a:pt x="306587" y="571289"/>
                  </a:cubicBezTo>
                  <a:cubicBezTo>
                    <a:pt x="309840" y="543260"/>
                    <a:pt x="313478" y="515290"/>
                    <a:pt x="317501" y="487377"/>
                  </a:cubicBezTo>
                  <a:cubicBezTo>
                    <a:pt x="321640" y="458705"/>
                    <a:pt x="317501" y="431442"/>
                    <a:pt x="305089" y="405583"/>
                  </a:cubicBezTo>
                  <a:cubicBezTo>
                    <a:pt x="305475" y="404770"/>
                    <a:pt x="305868" y="403957"/>
                    <a:pt x="306266" y="403143"/>
                  </a:cubicBezTo>
                  <a:cubicBezTo>
                    <a:pt x="312258" y="390770"/>
                    <a:pt x="316269" y="377777"/>
                    <a:pt x="318293" y="364162"/>
                  </a:cubicBezTo>
                  <a:cubicBezTo>
                    <a:pt x="317981" y="364377"/>
                    <a:pt x="317681" y="364599"/>
                    <a:pt x="317394" y="364826"/>
                  </a:cubicBezTo>
                  <a:cubicBezTo>
                    <a:pt x="306450" y="373573"/>
                    <a:pt x="294890" y="374446"/>
                    <a:pt x="282705" y="367438"/>
                  </a:cubicBezTo>
                  <a:moveTo>
                    <a:pt x="270079" y="30247"/>
                  </a:moveTo>
                  <a:cubicBezTo>
                    <a:pt x="277954" y="31116"/>
                    <a:pt x="285350" y="29635"/>
                    <a:pt x="292271" y="25794"/>
                  </a:cubicBezTo>
                  <a:cubicBezTo>
                    <a:pt x="292784" y="25482"/>
                    <a:pt x="293298" y="25204"/>
                    <a:pt x="293812" y="24960"/>
                  </a:cubicBezTo>
                  <a:lnTo>
                    <a:pt x="296101" y="38724"/>
                  </a:lnTo>
                  <a:lnTo>
                    <a:pt x="297535" y="64433"/>
                  </a:lnTo>
                  <a:lnTo>
                    <a:pt x="299611" y="88386"/>
                  </a:lnTo>
                  <a:lnTo>
                    <a:pt x="299632" y="109065"/>
                  </a:lnTo>
                  <a:lnTo>
                    <a:pt x="298413" y="125933"/>
                  </a:lnTo>
                  <a:lnTo>
                    <a:pt x="297000" y="137578"/>
                  </a:lnTo>
                  <a:lnTo>
                    <a:pt x="295395" y="167696"/>
                  </a:lnTo>
                  <a:lnTo>
                    <a:pt x="295994" y="184607"/>
                  </a:lnTo>
                  <a:lnTo>
                    <a:pt x="297878" y="202995"/>
                  </a:lnTo>
                  <a:lnTo>
                    <a:pt x="297899" y="203102"/>
                  </a:lnTo>
                  <a:lnTo>
                    <a:pt x="299846" y="217038"/>
                  </a:lnTo>
                  <a:lnTo>
                    <a:pt x="302029" y="231615"/>
                  </a:lnTo>
                  <a:lnTo>
                    <a:pt x="305111" y="251116"/>
                  </a:lnTo>
                  <a:lnTo>
                    <a:pt x="309412" y="276418"/>
                  </a:lnTo>
                  <a:lnTo>
                    <a:pt x="312130" y="293415"/>
                  </a:lnTo>
                  <a:lnTo>
                    <a:pt x="315383" y="317925"/>
                  </a:lnTo>
                  <a:lnTo>
                    <a:pt x="317865" y="342606"/>
                  </a:lnTo>
                  <a:lnTo>
                    <a:pt x="318293" y="364162"/>
                  </a:lnTo>
                  <a:moveTo>
                    <a:pt x="273289" y="46837"/>
                  </a:moveTo>
                  <a:cubicBezTo>
                    <a:pt x="280835" y="46109"/>
                    <a:pt x="287850" y="43763"/>
                    <a:pt x="294325" y="39794"/>
                  </a:cubicBezTo>
                  <a:cubicBezTo>
                    <a:pt x="294912" y="39439"/>
                    <a:pt x="295502" y="39079"/>
                    <a:pt x="296101" y="38724"/>
                  </a:cubicBezTo>
                  <a:moveTo>
                    <a:pt x="83044" y="253385"/>
                  </a:moveTo>
                  <a:cubicBezTo>
                    <a:pt x="80275" y="236260"/>
                    <a:pt x="72246" y="232035"/>
                    <a:pt x="58948" y="240713"/>
                  </a:cubicBezTo>
                  <a:cubicBezTo>
                    <a:pt x="56722" y="242138"/>
                    <a:pt x="55233" y="244408"/>
                    <a:pt x="54475" y="247520"/>
                  </a:cubicBezTo>
                  <a:cubicBezTo>
                    <a:pt x="49566" y="267355"/>
                    <a:pt x="44961" y="287314"/>
                    <a:pt x="40651" y="307393"/>
                  </a:cubicBezTo>
                  <a:cubicBezTo>
                    <a:pt x="37398" y="322776"/>
                    <a:pt x="30734" y="336399"/>
                    <a:pt x="20664" y="348258"/>
                  </a:cubicBezTo>
                  <a:cubicBezTo>
                    <a:pt x="18494" y="363940"/>
                    <a:pt x="24079" y="375914"/>
                    <a:pt x="37420" y="384177"/>
                  </a:cubicBezTo>
                  <a:cubicBezTo>
                    <a:pt x="9228" y="403473"/>
                    <a:pt x="-3035" y="431892"/>
                    <a:pt x="633" y="469438"/>
                  </a:cubicBezTo>
                  <a:cubicBezTo>
                    <a:pt x="1588" y="479229"/>
                    <a:pt x="2517" y="489059"/>
                    <a:pt x="3415" y="498936"/>
                  </a:cubicBezTo>
                  <a:cubicBezTo>
                    <a:pt x="4999" y="516802"/>
                    <a:pt x="10477" y="533366"/>
                    <a:pt x="19850" y="548620"/>
                  </a:cubicBezTo>
                  <a:cubicBezTo>
                    <a:pt x="24845" y="556741"/>
                    <a:pt x="30816" y="564084"/>
                    <a:pt x="37762" y="570647"/>
                  </a:cubicBezTo>
                  <a:lnTo>
                    <a:pt x="38768" y="604875"/>
                  </a:lnTo>
                  <a:cubicBezTo>
                    <a:pt x="14659" y="624312"/>
                    <a:pt x="6206" y="649199"/>
                    <a:pt x="13409" y="679540"/>
                  </a:cubicBezTo>
                  <a:cubicBezTo>
                    <a:pt x="17060" y="694995"/>
                    <a:pt x="24850" y="708147"/>
                    <a:pt x="36778" y="718992"/>
                  </a:cubicBezTo>
                  <a:cubicBezTo>
                    <a:pt x="45881" y="727297"/>
                    <a:pt x="51030" y="737658"/>
                    <a:pt x="52228" y="750074"/>
                  </a:cubicBezTo>
                  <a:cubicBezTo>
                    <a:pt x="55909" y="788005"/>
                    <a:pt x="51351" y="825102"/>
                    <a:pt x="38554" y="861364"/>
                  </a:cubicBezTo>
                  <a:cubicBezTo>
                    <a:pt x="36487" y="867243"/>
                    <a:pt x="32455" y="871156"/>
                    <a:pt x="26463" y="873095"/>
                  </a:cubicBezTo>
                  <a:cubicBezTo>
                    <a:pt x="24781" y="873665"/>
                    <a:pt x="23060" y="873921"/>
                    <a:pt x="21306" y="873866"/>
                  </a:cubicBezTo>
                  <a:lnTo>
                    <a:pt x="17625" y="877162"/>
                  </a:lnTo>
                  <a:lnTo>
                    <a:pt x="17561" y="877334"/>
                  </a:lnTo>
                  <a:lnTo>
                    <a:pt x="17176" y="878982"/>
                  </a:lnTo>
                  <a:cubicBezTo>
                    <a:pt x="27306" y="880566"/>
                    <a:pt x="29224" y="884753"/>
                    <a:pt x="22932" y="891547"/>
                  </a:cubicBezTo>
                  <a:cubicBezTo>
                    <a:pt x="21464" y="893119"/>
                    <a:pt x="19987" y="894750"/>
                    <a:pt x="18502" y="896449"/>
                  </a:cubicBezTo>
                  <a:cubicBezTo>
                    <a:pt x="17818" y="897220"/>
                    <a:pt x="17141" y="897999"/>
                    <a:pt x="16469" y="898783"/>
                  </a:cubicBezTo>
                  <a:cubicBezTo>
                    <a:pt x="18952" y="902464"/>
                    <a:pt x="22710" y="903578"/>
                    <a:pt x="27747" y="902122"/>
                  </a:cubicBezTo>
                  <a:cubicBezTo>
                    <a:pt x="30199" y="901424"/>
                    <a:pt x="32575" y="900337"/>
                    <a:pt x="34873" y="898868"/>
                  </a:cubicBezTo>
                  <a:cubicBezTo>
                    <a:pt x="35515" y="903762"/>
                    <a:pt x="34929" y="908321"/>
                    <a:pt x="33118" y="912547"/>
                  </a:cubicBezTo>
                  <a:cubicBezTo>
                    <a:pt x="32220" y="914602"/>
                    <a:pt x="31030" y="916562"/>
                    <a:pt x="29545" y="918433"/>
                  </a:cubicBezTo>
                  <a:cubicBezTo>
                    <a:pt x="29275" y="918776"/>
                    <a:pt x="29018" y="919140"/>
                    <a:pt x="28774" y="919525"/>
                  </a:cubicBezTo>
                  <a:lnTo>
                    <a:pt x="28774" y="921816"/>
                  </a:lnTo>
                  <a:lnTo>
                    <a:pt x="34103" y="921816"/>
                  </a:lnTo>
                  <a:cubicBezTo>
                    <a:pt x="38468" y="914623"/>
                    <a:pt x="44084" y="908749"/>
                    <a:pt x="50945" y="904198"/>
                  </a:cubicBezTo>
                  <a:lnTo>
                    <a:pt x="51865" y="919547"/>
                  </a:lnTo>
                  <a:cubicBezTo>
                    <a:pt x="52391" y="919619"/>
                    <a:pt x="52900" y="919684"/>
                    <a:pt x="53384" y="919739"/>
                  </a:cubicBezTo>
                  <a:cubicBezTo>
                    <a:pt x="57737" y="919983"/>
                    <a:pt x="60369" y="917954"/>
                    <a:pt x="61281" y="913660"/>
                  </a:cubicBezTo>
                  <a:cubicBezTo>
                    <a:pt x="61850" y="910976"/>
                    <a:pt x="61824" y="908308"/>
                    <a:pt x="61195" y="905654"/>
                  </a:cubicBezTo>
                  <a:cubicBezTo>
                    <a:pt x="66661" y="907636"/>
                    <a:pt x="71330" y="911506"/>
                    <a:pt x="75212" y="917256"/>
                  </a:cubicBezTo>
                  <a:cubicBezTo>
                    <a:pt x="76838" y="919696"/>
                    <a:pt x="78328" y="922471"/>
                    <a:pt x="79685" y="925583"/>
                  </a:cubicBezTo>
                  <a:cubicBezTo>
                    <a:pt x="79928" y="926097"/>
                    <a:pt x="80382" y="926388"/>
                    <a:pt x="81054" y="926461"/>
                  </a:cubicBezTo>
                  <a:cubicBezTo>
                    <a:pt x="82625" y="920938"/>
                    <a:pt x="82651" y="914901"/>
                    <a:pt x="81140" y="908351"/>
                  </a:cubicBezTo>
                  <a:cubicBezTo>
                    <a:pt x="81110" y="908278"/>
                    <a:pt x="81127" y="908214"/>
                    <a:pt x="81183" y="908158"/>
                  </a:cubicBezTo>
                  <a:cubicBezTo>
                    <a:pt x="86931" y="907957"/>
                    <a:pt x="92109" y="909901"/>
                    <a:pt x="96719" y="913981"/>
                  </a:cubicBezTo>
                  <a:cubicBezTo>
                    <a:pt x="97245" y="914452"/>
                    <a:pt x="97797" y="914722"/>
                    <a:pt x="98367" y="914794"/>
                  </a:cubicBezTo>
                  <a:cubicBezTo>
                    <a:pt x="98409" y="914636"/>
                    <a:pt x="98461" y="914482"/>
                    <a:pt x="98516" y="914323"/>
                  </a:cubicBezTo>
                  <a:cubicBezTo>
                    <a:pt x="99488" y="910599"/>
                    <a:pt x="98718" y="907204"/>
                    <a:pt x="96205" y="904134"/>
                  </a:cubicBezTo>
                  <a:cubicBezTo>
                    <a:pt x="95606" y="903393"/>
                    <a:pt x="95041" y="902657"/>
                    <a:pt x="94515" y="901929"/>
                  </a:cubicBezTo>
                  <a:cubicBezTo>
                    <a:pt x="97669" y="898474"/>
                    <a:pt x="101598" y="897746"/>
                    <a:pt x="106306" y="899746"/>
                  </a:cubicBezTo>
                  <a:cubicBezTo>
                    <a:pt x="107945" y="900418"/>
                    <a:pt x="109259" y="901351"/>
                    <a:pt x="110244" y="902550"/>
                  </a:cubicBezTo>
                  <a:lnTo>
                    <a:pt x="111121" y="902550"/>
                  </a:lnTo>
                  <a:lnTo>
                    <a:pt x="115187" y="902571"/>
                  </a:lnTo>
                  <a:cubicBezTo>
                    <a:pt x="116501" y="900144"/>
                    <a:pt x="115842" y="898098"/>
                    <a:pt x="113218" y="896428"/>
                  </a:cubicBezTo>
                  <a:cubicBezTo>
                    <a:pt x="111236" y="895186"/>
                    <a:pt x="109332" y="893958"/>
                    <a:pt x="107504" y="892746"/>
                  </a:cubicBezTo>
                  <a:cubicBezTo>
                    <a:pt x="113680" y="886324"/>
                    <a:pt x="121342" y="884903"/>
                    <a:pt x="130488" y="888486"/>
                  </a:cubicBezTo>
                  <a:cubicBezTo>
                    <a:pt x="131185" y="888756"/>
                    <a:pt x="131943" y="888901"/>
                    <a:pt x="132756" y="888914"/>
                  </a:cubicBezTo>
                  <a:cubicBezTo>
                    <a:pt x="131558" y="887557"/>
                    <a:pt x="130287" y="886269"/>
                    <a:pt x="128947" y="885040"/>
                  </a:cubicBezTo>
                  <a:cubicBezTo>
                    <a:pt x="121898" y="878532"/>
                    <a:pt x="113047" y="873844"/>
                    <a:pt x="102390" y="870976"/>
                  </a:cubicBezTo>
                  <a:cubicBezTo>
                    <a:pt x="96642" y="869435"/>
                    <a:pt x="91549" y="866352"/>
                    <a:pt x="87110" y="861728"/>
                  </a:cubicBezTo>
                  <a:cubicBezTo>
                    <a:pt x="79265" y="853551"/>
                    <a:pt x="74728" y="843906"/>
                    <a:pt x="73500" y="832787"/>
                  </a:cubicBezTo>
                  <a:cubicBezTo>
                    <a:pt x="70217" y="803277"/>
                    <a:pt x="73243" y="774725"/>
                    <a:pt x="82574" y="747141"/>
                  </a:cubicBezTo>
                  <a:cubicBezTo>
                    <a:pt x="85813" y="737551"/>
                    <a:pt x="91155" y="729237"/>
                    <a:pt x="98602" y="722203"/>
                  </a:cubicBezTo>
                  <a:cubicBezTo>
                    <a:pt x="111014" y="710515"/>
                    <a:pt x="120473" y="697008"/>
                    <a:pt x="126978" y="681681"/>
                  </a:cubicBezTo>
                  <a:cubicBezTo>
                    <a:pt x="129118" y="676672"/>
                    <a:pt x="130287" y="671436"/>
                    <a:pt x="130488" y="665969"/>
                  </a:cubicBezTo>
                  <a:cubicBezTo>
                    <a:pt x="130929" y="653681"/>
                    <a:pt x="128399" y="642015"/>
                    <a:pt x="122891" y="630969"/>
                  </a:cubicBezTo>
                  <a:cubicBezTo>
                    <a:pt x="118025" y="621221"/>
                    <a:pt x="110714" y="613729"/>
                    <a:pt x="100956" y="608493"/>
                  </a:cubicBezTo>
                  <a:cubicBezTo>
                    <a:pt x="99445" y="607650"/>
                    <a:pt x="97969" y="606789"/>
                    <a:pt x="96526" y="605903"/>
                  </a:cubicBezTo>
                  <a:lnTo>
                    <a:pt x="97297" y="571482"/>
                  </a:lnTo>
                  <a:cubicBezTo>
                    <a:pt x="122048" y="538602"/>
                    <a:pt x="131613" y="501453"/>
                    <a:pt x="125994" y="460041"/>
                  </a:cubicBezTo>
                  <a:cubicBezTo>
                    <a:pt x="123683" y="443014"/>
                    <a:pt x="120464" y="426142"/>
                    <a:pt x="116342" y="409415"/>
                  </a:cubicBezTo>
                  <a:cubicBezTo>
                    <a:pt x="113633" y="398455"/>
                    <a:pt x="107397" y="390321"/>
                    <a:pt x="97639" y="385012"/>
                  </a:cubicBezTo>
                  <a:cubicBezTo>
                    <a:pt x="110107" y="378363"/>
                    <a:pt x="115837" y="367994"/>
                    <a:pt x="114823" y="353909"/>
                  </a:cubicBezTo>
                  <a:cubicBezTo>
                    <a:pt x="114750" y="352710"/>
                    <a:pt x="114643" y="351511"/>
                    <a:pt x="114502" y="350313"/>
                  </a:cubicBezTo>
                  <a:cubicBezTo>
                    <a:pt x="114087" y="350612"/>
                    <a:pt x="113668" y="350891"/>
                    <a:pt x="113240" y="351147"/>
                  </a:cubicBezTo>
                  <a:cubicBezTo>
                    <a:pt x="96834" y="362107"/>
                    <a:pt x="79085" y="365190"/>
                    <a:pt x="59997" y="360395"/>
                  </a:cubicBezTo>
                  <a:moveTo>
                    <a:pt x="65454" y="263189"/>
                  </a:moveTo>
                  <a:cubicBezTo>
                    <a:pt x="71330" y="266302"/>
                    <a:pt x="77352" y="266580"/>
                    <a:pt x="83515" y="264024"/>
                  </a:cubicBezTo>
                  <a:cubicBezTo>
                    <a:pt x="83686" y="263909"/>
                    <a:pt x="83870" y="263819"/>
                    <a:pt x="84071" y="263746"/>
                  </a:cubicBezTo>
                  <a:lnTo>
                    <a:pt x="84414" y="263575"/>
                  </a:lnTo>
                  <a:lnTo>
                    <a:pt x="83044" y="253385"/>
                  </a:lnTo>
                  <a:lnTo>
                    <a:pt x="66245" y="253749"/>
                  </a:lnTo>
                  <a:moveTo>
                    <a:pt x="84414" y="263682"/>
                  </a:moveTo>
                  <a:lnTo>
                    <a:pt x="84414" y="263575"/>
                  </a:lnTo>
                  <a:moveTo>
                    <a:pt x="85826" y="272565"/>
                  </a:moveTo>
                  <a:lnTo>
                    <a:pt x="85805" y="272415"/>
                  </a:lnTo>
                  <a:lnTo>
                    <a:pt x="84949" y="272715"/>
                  </a:lnTo>
                  <a:moveTo>
                    <a:pt x="85826" y="272565"/>
                  </a:moveTo>
                  <a:lnTo>
                    <a:pt x="87581" y="282327"/>
                  </a:lnTo>
                  <a:lnTo>
                    <a:pt x="87581" y="282412"/>
                  </a:lnTo>
                  <a:lnTo>
                    <a:pt x="91797" y="301121"/>
                  </a:lnTo>
                  <a:lnTo>
                    <a:pt x="96997" y="318161"/>
                  </a:lnTo>
                  <a:lnTo>
                    <a:pt x="105108" y="336185"/>
                  </a:lnTo>
                  <a:lnTo>
                    <a:pt x="114395" y="349092"/>
                  </a:lnTo>
                  <a:lnTo>
                    <a:pt x="114502" y="350313"/>
                  </a:lnTo>
                  <a:moveTo>
                    <a:pt x="64662" y="271923"/>
                  </a:moveTo>
                  <a:cubicBezTo>
                    <a:pt x="70555" y="273477"/>
                    <a:pt x="76483" y="273862"/>
                    <a:pt x="82445" y="273079"/>
                  </a:cubicBezTo>
                  <a:cubicBezTo>
                    <a:pt x="83271" y="272951"/>
                    <a:pt x="84106" y="272831"/>
                    <a:pt x="84949" y="272715"/>
                  </a:cubicBezTo>
                  <a:moveTo>
                    <a:pt x="85805" y="272415"/>
                  </a:moveTo>
                  <a:lnTo>
                    <a:pt x="84414" y="263682"/>
                  </a:lnTo>
                  <a:moveTo>
                    <a:pt x="86618" y="282583"/>
                  </a:moveTo>
                  <a:lnTo>
                    <a:pt x="87581" y="282327"/>
                  </a:lnTo>
                  <a:moveTo>
                    <a:pt x="64662" y="282947"/>
                  </a:moveTo>
                  <a:cubicBezTo>
                    <a:pt x="71381" y="285088"/>
                    <a:pt x="78242" y="285109"/>
                    <a:pt x="85248" y="283012"/>
                  </a:cubicBezTo>
                  <a:cubicBezTo>
                    <a:pt x="85689" y="282870"/>
                    <a:pt x="86147" y="282725"/>
                    <a:pt x="86618" y="282583"/>
                  </a:cubicBezTo>
                  <a:moveTo>
                    <a:pt x="63185" y="300329"/>
                  </a:moveTo>
                  <a:cubicBezTo>
                    <a:pt x="71916" y="303382"/>
                    <a:pt x="80776" y="303840"/>
                    <a:pt x="89764" y="301699"/>
                  </a:cubicBezTo>
                  <a:cubicBezTo>
                    <a:pt x="90419" y="301498"/>
                    <a:pt x="91099" y="301305"/>
                    <a:pt x="91797" y="301121"/>
                  </a:cubicBezTo>
                  <a:moveTo>
                    <a:pt x="59997" y="320087"/>
                  </a:moveTo>
                  <a:cubicBezTo>
                    <a:pt x="71754" y="323499"/>
                    <a:pt x="83395" y="323092"/>
                    <a:pt x="94921" y="318867"/>
                  </a:cubicBezTo>
                  <a:cubicBezTo>
                    <a:pt x="95619" y="318623"/>
                    <a:pt x="96312" y="318387"/>
                    <a:pt x="96997" y="318161"/>
                  </a:cubicBezTo>
                  <a:moveTo>
                    <a:pt x="57621" y="339032"/>
                  </a:moveTo>
                  <a:cubicBezTo>
                    <a:pt x="72956" y="343154"/>
                    <a:pt x="88167" y="342435"/>
                    <a:pt x="103246" y="336870"/>
                  </a:cubicBezTo>
                  <a:cubicBezTo>
                    <a:pt x="103858" y="336643"/>
                    <a:pt x="104478" y="336411"/>
                    <a:pt x="105108" y="336185"/>
                  </a:cubicBezTo>
                  <a:moveTo>
                    <a:pt x="273953" y="69677"/>
                  </a:moveTo>
                  <a:cubicBezTo>
                    <a:pt x="281584" y="73774"/>
                    <a:pt x="288534" y="72897"/>
                    <a:pt x="294796" y="67044"/>
                  </a:cubicBezTo>
                  <a:cubicBezTo>
                    <a:pt x="295725" y="66188"/>
                    <a:pt x="296636" y="65319"/>
                    <a:pt x="297535" y="64433"/>
                  </a:cubicBezTo>
                  <a:moveTo>
                    <a:pt x="276328" y="92603"/>
                  </a:moveTo>
                  <a:cubicBezTo>
                    <a:pt x="284417" y="95699"/>
                    <a:pt x="291937" y="94478"/>
                    <a:pt x="298883" y="88943"/>
                  </a:cubicBezTo>
                  <a:cubicBezTo>
                    <a:pt x="299110" y="88742"/>
                    <a:pt x="299354" y="88557"/>
                    <a:pt x="299611" y="88386"/>
                  </a:cubicBezTo>
                  <a:moveTo>
                    <a:pt x="287541" y="110884"/>
                  </a:moveTo>
                  <a:lnTo>
                    <a:pt x="287477" y="110884"/>
                  </a:lnTo>
                  <a:lnTo>
                    <a:pt x="287541" y="110906"/>
                  </a:lnTo>
                  <a:cubicBezTo>
                    <a:pt x="291595" y="112062"/>
                    <a:pt x="295395" y="111556"/>
                    <a:pt x="298948" y="109386"/>
                  </a:cubicBezTo>
                  <a:cubicBezTo>
                    <a:pt x="299174" y="109270"/>
                    <a:pt x="299406" y="109163"/>
                    <a:pt x="299632" y="109065"/>
                  </a:cubicBezTo>
                  <a:moveTo>
                    <a:pt x="287541" y="110884"/>
                  </a:moveTo>
                  <a:lnTo>
                    <a:pt x="287477" y="110799"/>
                  </a:lnTo>
                  <a:lnTo>
                    <a:pt x="287477" y="110884"/>
                  </a:lnTo>
                  <a:moveTo>
                    <a:pt x="275558" y="108422"/>
                  </a:moveTo>
                  <a:lnTo>
                    <a:pt x="287477" y="110799"/>
                  </a:lnTo>
                  <a:moveTo>
                    <a:pt x="273953" y="128951"/>
                  </a:moveTo>
                  <a:lnTo>
                    <a:pt x="298413" y="125933"/>
                  </a:lnTo>
                  <a:moveTo>
                    <a:pt x="273953" y="144749"/>
                  </a:moveTo>
                  <a:cubicBezTo>
                    <a:pt x="280873" y="144376"/>
                    <a:pt x="287426" y="142574"/>
                    <a:pt x="293619" y="139333"/>
                  </a:cubicBezTo>
                  <a:cubicBezTo>
                    <a:pt x="294745" y="138746"/>
                    <a:pt x="295875" y="138164"/>
                    <a:pt x="297000" y="137578"/>
                  </a:cubicBezTo>
                  <a:moveTo>
                    <a:pt x="270914" y="164528"/>
                  </a:moveTo>
                  <a:cubicBezTo>
                    <a:pt x="278061" y="167838"/>
                    <a:pt x="285564" y="168972"/>
                    <a:pt x="293426" y="167932"/>
                  </a:cubicBezTo>
                  <a:cubicBezTo>
                    <a:pt x="294098" y="167846"/>
                    <a:pt x="294753" y="167769"/>
                    <a:pt x="295395" y="167696"/>
                  </a:cubicBezTo>
                  <a:moveTo>
                    <a:pt x="297364" y="203166"/>
                  </a:moveTo>
                  <a:cubicBezTo>
                    <a:pt x="296551" y="203453"/>
                    <a:pt x="295738" y="203736"/>
                    <a:pt x="294924" y="204023"/>
                  </a:cubicBezTo>
                  <a:cubicBezTo>
                    <a:pt x="286750" y="206891"/>
                    <a:pt x="278481" y="207114"/>
                    <a:pt x="270122" y="204686"/>
                  </a:cubicBezTo>
                  <a:moveTo>
                    <a:pt x="297364" y="203166"/>
                  </a:moveTo>
                  <a:lnTo>
                    <a:pt x="297878" y="202995"/>
                  </a:lnTo>
                  <a:moveTo>
                    <a:pt x="269330" y="221383"/>
                  </a:moveTo>
                  <a:cubicBezTo>
                    <a:pt x="279915" y="225694"/>
                    <a:pt x="289733" y="224466"/>
                    <a:pt x="298776" y="217701"/>
                  </a:cubicBezTo>
                  <a:cubicBezTo>
                    <a:pt x="299119" y="217457"/>
                    <a:pt x="299474" y="217239"/>
                    <a:pt x="299846" y="217038"/>
                  </a:cubicBezTo>
                  <a:moveTo>
                    <a:pt x="274766" y="186641"/>
                  </a:moveTo>
                  <a:lnTo>
                    <a:pt x="295994" y="184607"/>
                  </a:lnTo>
                  <a:moveTo>
                    <a:pt x="273289" y="256832"/>
                  </a:moveTo>
                  <a:cubicBezTo>
                    <a:pt x="284918" y="262838"/>
                    <a:pt x="295344" y="261126"/>
                    <a:pt x="304576" y="251694"/>
                  </a:cubicBezTo>
                  <a:cubicBezTo>
                    <a:pt x="304760" y="251510"/>
                    <a:pt x="304940" y="251317"/>
                    <a:pt x="305111" y="251116"/>
                  </a:cubicBezTo>
                  <a:moveTo>
                    <a:pt x="273953" y="238765"/>
                  </a:moveTo>
                  <a:cubicBezTo>
                    <a:pt x="284182" y="241120"/>
                    <a:pt x="293298" y="238906"/>
                    <a:pt x="301302" y="232129"/>
                  </a:cubicBezTo>
                  <a:cubicBezTo>
                    <a:pt x="301528" y="231945"/>
                    <a:pt x="301772" y="231774"/>
                    <a:pt x="302029" y="231615"/>
                  </a:cubicBezTo>
                  <a:moveTo>
                    <a:pt x="279538" y="278987"/>
                  </a:moveTo>
                  <a:cubicBezTo>
                    <a:pt x="289566" y="282853"/>
                    <a:pt x="299260" y="282147"/>
                    <a:pt x="308620" y="276868"/>
                  </a:cubicBezTo>
                  <a:cubicBezTo>
                    <a:pt x="308864" y="276710"/>
                    <a:pt x="309125" y="276560"/>
                    <a:pt x="309412" y="276418"/>
                  </a:cubicBezTo>
                  <a:moveTo>
                    <a:pt x="279538" y="301913"/>
                  </a:moveTo>
                  <a:cubicBezTo>
                    <a:pt x="291706" y="306267"/>
                    <a:pt x="302166" y="303861"/>
                    <a:pt x="310910" y="294699"/>
                  </a:cubicBezTo>
                  <a:cubicBezTo>
                    <a:pt x="311325" y="294258"/>
                    <a:pt x="311732" y="293830"/>
                    <a:pt x="312130" y="293415"/>
                  </a:cubicBezTo>
                  <a:moveTo>
                    <a:pt x="277141" y="326423"/>
                  </a:moveTo>
                  <a:cubicBezTo>
                    <a:pt x="290567" y="329664"/>
                    <a:pt x="302787" y="327215"/>
                    <a:pt x="313799" y="319081"/>
                  </a:cubicBezTo>
                  <a:cubicBezTo>
                    <a:pt x="314326" y="318683"/>
                    <a:pt x="314856" y="318297"/>
                    <a:pt x="315383" y="317925"/>
                  </a:cubicBezTo>
                  <a:moveTo>
                    <a:pt x="278746" y="349242"/>
                  </a:moveTo>
                  <a:cubicBezTo>
                    <a:pt x="291586" y="354410"/>
                    <a:pt x="303626" y="352911"/>
                    <a:pt x="314869" y="344747"/>
                  </a:cubicBezTo>
                  <a:cubicBezTo>
                    <a:pt x="315866" y="344019"/>
                    <a:pt x="316868" y="343304"/>
                    <a:pt x="317865" y="342606"/>
                  </a:cubicBezTo>
                  <a:moveTo>
                    <a:pt x="94750" y="666803"/>
                  </a:moveTo>
                  <a:cubicBezTo>
                    <a:pt x="94750" y="677066"/>
                    <a:pt x="92011" y="685842"/>
                    <a:pt x="86532" y="693133"/>
                  </a:cubicBezTo>
                  <a:cubicBezTo>
                    <a:pt x="81024" y="700398"/>
                    <a:pt x="74390" y="704029"/>
                    <a:pt x="66631" y="704029"/>
                  </a:cubicBezTo>
                  <a:cubicBezTo>
                    <a:pt x="58871" y="704029"/>
                    <a:pt x="52241" y="700398"/>
                    <a:pt x="46750" y="693133"/>
                  </a:cubicBezTo>
                  <a:cubicBezTo>
                    <a:pt x="41259" y="685842"/>
                    <a:pt x="38511" y="677066"/>
                    <a:pt x="38511" y="666803"/>
                  </a:cubicBezTo>
                  <a:cubicBezTo>
                    <a:pt x="38511" y="656541"/>
                    <a:pt x="41259" y="647731"/>
                    <a:pt x="46750" y="640452"/>
                  </a:cubicBezTo>
                  <a:cubicBezTo>
                    <a:pt x="52241" y="633174"/>
                    <a:pt x="58871" y="629535"/>
                    <a:pt x="66631" y="629535"/>
                  </a:cubicBezTo>
                  <a:cubicBezTo>
                    <a:pt x="74390" y="629535"/>
                    <a:pt x="81024" y="633174"/>
                    <a:pt x="86532" y="640452"/>
                  </a:cubicBezTo>
                  <a:cubicBezTo>
                    <a:pt x="92011" y="647731"/>
                    <a:pt x="94750" y="656516"/>
                    <a:pt x="94750" y="666803"/>
                  </a:cubicBezTo>
                  <a:close/>
                  <a:moveTo>
                    <a:pt x="293405" y="783467"/>
                  </a:moveTo>
                  <a:cubicBezTo>
                    <a:pt x="293405" y="790788"/>
                    <a:pt x="291637" y="797030"/>
                    <a:pt x="288098" y="802198"/>
                  </a:cubicBezTo>
                  <a:cubicBezTo>
                    <a:pt x="284533" y="807365"/>
                    <a:pt x="280236" y="809947"/>
                    <a:pt x="275215" y="809947"/>
                  </a:cubicBezTo>
                  <a:cubicBezTo>
                    <a:pt x="270195" y="809947"/>
                    <a:pt x="265906" y="807365"/>
                    <a:pt x="262354" y="802198"/>
                  </a:cubicBezTo>
                  <a:cubicBezTo>
                    <a:pt x="258789" y="797030"/>
                    <a:pt x="257004" y="790788"/>
                    <a:pt x="257004" y="783467"/>
                  </a:cubicBezTo>
                  <a:cubicBezTo>
                    <a:pt x="257004" y="776146"/>
                    <a:pt x="258789" y="769926"/>
                    <a:pt x="262354" y="764758"/>
                  </a:cubicBezTo>
                  <a:cubicBezTo>
                    <a:pt x="265906" y="759565"/>
                    <a:pt x="270195" y="756966"/>
                    <a:pt x="275215" y="756966"/>
                  </a:cubicBezTo>
                  <a:cubicBezTo>
                    <a:pt x="280236" y="756966"/>
                    <a:pt x="284533" y="759565"/>
                    <a:pt x="288098" y="764758"/>
                  </a:cubicBezTo>
                  <a:cubicBezTo>
                    <a:pt x="291637" y="769926"/>
                    <a:pt x="293405" y="776159"/>
                    <a:pt x="293405" y="783467"/>
                  </a:cubicBezTo>
                  <a:close/>
                  <a:moveTo>
                    <a:pt x="288034" y="893688"/>
                  </a:moveTo>
                  <a:lnTo>
                    <a:pt x="288034" y="893624"/>
                  </a:lnTo>
                  <a:lnTo>
                    <a:pt x="287713" y="893688"/>
                  </a:lnTo>
                  <a:lnTo>
                    <a:pt x="287820" y="892767"/>
                  </a:lnTo>
                  <a:lnTo>
                    <a:pt x="288034" y="893602"/>
                  </a:lnTo>
                  <a:lnTo>
                    <a:pt x="288034" y="893624"/>
                  </a:lnTo>
                  <a:moveTo>
                    <a:pt x="287713" y="893688"/>
                  </a:moveTo>
                  <a:lnTo>
                    <a:pt x="288034" y="893602"/>
                  </a:lnTo>
                </a:path>
              </a:pathLst>
            </a:custGeom>
            <a:noFill/>
            <a:ln w="3175" cap="rnd">
              <a:solidFill>
                <a:schemeClr val="accent4">
                  <a:lumMod val="75000"/>
                </a:schemeClr>
              </a:solidFill>
              <a:prstDash val="solid"/>
              <a:round/>
            </a:ln>
          </p:spPr>
          <p:txBody>
            <a:bodyPr/>
            <a:lstStyle/>
            <a:p>
              <a:endParaRPr lang="en-US"/>
            </a:p>
          </p:txBody>
        </p:sp>
      </p:grpSp>
      <p:sp>
        <p:nvSpPr>
          <p:cNvPr id="1637" name="Rectangle 1636">
            <a:extLst>
              <a:ext uri="{FF2B5EF4-FFF2-40B4-BE49-F238E27FC236}">
                <a16:creationId xmlns:a16="http://schemas.microsoft.com/office/drawing/2014/main" id="{36C8FBB7-C3BC-6909-5F07-7B3B977B9537}"/>
              </a:ext>
            </a:extLst>
          </p:cNvPr>
          <p:cNvSpPr/>
          <p:nvPr/>
        </p:nvSpPr>
        <p:spPr>
          <a:xfrm>
            <a:off x="8940137" y="3248827"/>
            <a:ext cx="2432161" cy="1353600"/>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 name="Rectangle 1637">
            <a:extLst>
              <a:ext uri="{FF2B5EF4-FFF2-40B4-BE49-F238E27FC236}">
                <a16:creationId xmlns:a16="http://schemas.microsoft.com/office/drawing/2014/main" id="{7DCDC079-A37E-DD01-3770-649E71BCB3D9}"/>
              </a:ext>
            </a:extLst>
          </p:cNvPr>
          <p:cNvSpPr/>
          <p:nvPr/>
        </p:nvSpPr>
        <p:spPr>
          <a:xfrm>
            <a:off x="8940137" y="4702560"/>
            <a:ext cx="2434151" cy="1560977"/>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9" name="Graphic 1638">
            <a:extLst>
              <a:ext uri="{FF2B5EF4-FFF2-40B4-BE49-F238E27FC236}">
                <a16:creationId xmlns:a16="http://schemas.microsoft.com/office/drawing/2014/main" id="{73817FA4-B892-818F-7AA5-6E4D65A8DC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80554" y="3493189"/>
            <a:ext cx="732439" cy="998780"/>
          </a:xfrm>
          <a:prstGeom prst="rect">
            <a:avLst/>
          </a:prstGeom>
        </p:spPr>
      </p:pic>
      <p:pic>
        <p:nvPicPr>
          <p:cNvPr id="1640" name="Graphic 1639">
            <a:extLst>
              <a:ext uri="{FF2B5EF4-FFF2-40B4-BE49-F238E27FC236}">
                <a16:creationId xmlns:a16="http://schemas.microsoft.com/office/drawing/2014/main" id="{02B1797C-A03C-D40D-11E0-F6FE1EC7D0B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51080" y="3532692"/>
            <a:ext cx="687434" cy="982046"/>
          </a:xfrm>
          <a:prstGeom prst="rect">
            <a:avLst/>
          </a:prstGeom>
        </p:spPr>
      </p:pic>
      <p:sp>
        <p:nvSpPr>
          <p:cNvPr id="1641" name="TextBox 1640">
            <a:extLst>
              <a:ext uri="{FF2B5EF4-FFF2-40B4-BE49-F238E27FC236}">
                <a16:creationId xmlns:a16="http://schemas.microsoft.com/office/drawing/2014/main" id="{93E86013-B30A-1D15-0876-78EDFF5079E9}"/>
              </a:ext>
            </a:extLst>
          </p:cNvPr>
          <p:cNvSpPr txBox="1"/>
          <p:nvPr/>
        </p:nvSpPr>
        <p:spPr>
          <a:xfrm>
            <a:off x="9850206" y="3260257"/>
            <a:ext cx="612027" cy="307777"/>
          </a:xfrm>
          <a:prstGeom prst="rect">
            <a:avLst/>
          </a:prstGeom>
          <a:noFill/>
        </p:spPr>
        <p:txBody>
          <a:bodyPr wrap="none" rtlCol="0">
            <a:spAutoFit/>
          </a:bodyPr>
          <a:lstStyle/>
          <a:p>
            <a:pPr algn="ctr"/>
            <a:r>
              <a:rPr lang="en-US" sz="1400">
                <a:solidFill>
                  <a:schemeClr val="accent2">
                    <a:lumMod val="50000"/>
                  </a:schemeClr>
                </a:solidFill>
              </a:rPr>
              <a:t>Taste</a:t>
            </a:r>
          </a:p>
        </p:txBody>
      </p:sp>
      <p:sp>
        <p:nvSpPr>
          <p:cNvPr id="1642" name="TextBox 1641">
            <a:extLst>
              <a:ext uri="{FF2B5EF4-FFF2-40B4-BE49-F238E27FC236}">
                <a16:creationId xmlns:a16="http://schemas.microsoft.com/office/drawing/2014/main" id="{D1C2D0DB-CFAD-6DB8-F4A0-4E6C33AAC4E9}"/>
              </a:ext>
            </a:extLst>
          </p:cNvPr>
          <p:cNvSpPr txBox="1"/>
          <p:nvPr/>
        </p:nvSpPr>
        <p:spPr>
          <a:xfrm>
            <a:off x="9741072" y="4732498"/>
            <a:ext cx="832280" cy="307777"/>
          </a:xfrm>
          <a:prstGeom prst="rect">
            <a:avLst/>
          </a:prstGeom>
          <a:noFill/>
        </p:spPr>
        <p:txBody>
          <a:bodyPr wrap="none" rtlCol="0">
            <a:spAutoFit/>
          </a:bodyPr>
          <a:lstStyle/>
          <a:p>
            <a:pPr algn="ctr"/>
            <a:r>
              <a:rPr lang="en-US" sz="1400">
                <a:solidFill>
                  <a:schemeClr val="accent2">
                    <a:lumMod val="50000"/>
                  </a:schemeClr>
                </a:solidFill>
              </a:rPr>
              <a:t>Balance</a:t>
            </a:r>
          </a:p>
        </p:txBody>
      </p:sp>
      <p:grpSp>
        <p:nvGrpSpPr>
          <p:cNvPr id="1643" name="Group 1642">
            <a:extLst>
              <a:ext uri="{FF2B5EF4-FFF2-40B4-BE49-F238E27FC236}">
                <a16:creationId xmlns:a16="http://schemas.microsoft.com/office/drawing/2014/main" id="{33FB1F1B-CB63-9218-6FBA-1491EF3DF1AE}"/>
              </a:ext>
            </a:extLst>
          </p:cNvPr>
          <p:cNvGrpSpPr/>
          <p:nvPr/>
        </p:nvGrpSpPr>
        <p:grpSpPr>
          <a:xfrm>
            <a:off x="10661990" y="5236332"/>
            <a:ext cx="532436" cy="379180"/>
            <a:chOff x="7880182" y="5263685"/>
            <a:chExt cx="658958" cy="469283"/>
          </a:xfrm>
        </p:grpSpPr>
        <p:grpSp>
          <p:nvGrpSpPr>
            <p:cNvPr id="1644" name="Group 1643">
              <a:extLst>
                <a:ext uri="{FF2B5EF4-FFF2-40B4-BE49-F238E27FC236}">
                  <a16:creationId xmlns:a16="http://schemas.microsoft.com/office/drawing/2014/main" id="{6F98D55E-8086-FFC6-D425-876E181C17F1}"/>
                </a:ext>
              </a:extLst>
            </p:cNvPr>
            <p:cNvGrpSpPr/>
            <p:nvPr/>
          </p:nvGrpSpPr>
          <p:grpSpPr>
            <a:xfrm>
              <a:off x="7880182" y="5263685"/>
              <a:ext cx="363329" cy="468674"/>
              <a:chOff x="7858126" y="4763131"/>
              <a:chExt cx="645715" cy="971522"/>
            </a:xfrm>
          </p:grpSpPr>
          <p:sp>
            <p:nvSpPr>
              <p:cNvPr id="1664" name="Freeform 1133">
                <a:extLst>
                  <a:ext uri="{FF2B5EF4-FFF2-40B4-BE49-F238E27FC236}">
                    <a16:creationId xmlns:a16="http://schemas.microsoft.com/office/drawing/2014/main" id="{B58B83E1-5FB3-581A-11B6-995AD6BE84E9}"/>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665" name="Freeform 1139">
                <a:extLst>
                  <a:ext uri="{FF2B5EF4-FFF2-40B4-BE49-F238E27FC236}">
                    <a16:creationId xmlns:a16="http://schemas.microsoft.com/office/drawing/2014/main" id="{62EB4B01-6FF7-13A5-BC20-1CD9E085ABC9}"/>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666" name="Freeform 1123">
                <a:extLst>
                  <a:ext uri="{FF2B5EF4-FFF2-40B4-BE49-F238E27FC236}">
                    <a16:creationId xmlns:a16="http://schemas.microsoft.com/office/drawing/2014/main" id="{D88A4B39-2FB3-EE74-267F-6001C135469A}"/>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67" name="Freeform 1118">
                <a:extLst>
                  <a:ext uri="{FF2B5EF4-FFF2-40B4-BE49-F238E27FC236}">
                    <a16:creationId xmlns:a16="http://schemas.microsoft.com/office/drawing/2014/main" id="{43D57AFF-80D0-AFB4-EA4F-BA34B4F8614E}"/>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668" name="Freeform 1119">
                <a:extLst>
                  <a:ext uri="{FF2B5EF4-FFF2-40B4-BE49-F238E27FC236}">
                    <a16:creationId xmlns:a16="http://schemas.microsoft.com/office/drawing/2014/main" id="{612514EA-C655-0F3F-F261-D71809336432}"/>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669" name="Freeform 1136">
                <a:extLst>
                  <a:ext uri="{FF2B5EF4-FFF2-40B4-BE49-F238E27FC236}">
                    <a16:creationId xmlns:a16="http://schemas.microsoft.com/office/drawing/2014/main" id="{ACE4D825-0FEF-1E0B-1013-042A3A490C47}"/>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670" name="Freeform 1115">
                <a:extLst>
                  <a:ext uri="{FF2B5EF4-FFF2-40B4-BE49-F238E27FC236}">
                    <a16:creationId xmlns:a16="http://schemas.microsoft.com/office/drawing/2014/main" id="{F0012163-183E-E347-6707-BB5B64C55BB9}"/>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71" name="Freeform 1141">
                <a:extLst>
                  <a:ext uri="{FF2B5EF4-FFF2-40B4-BE49-F238E27FC236}">
                    <a16:creationId xmlns:a16="http://schemas.microsoft.com/office/drawing/2014/main" id="{A1AD520C-F040-EE1F-BCAB-D17CA396F4D3}"/>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672" name="Group 1671">
                <a:extLst>
                  <a:ext uri="{FF2B5EF4-FFF2-40B4-BE49-F238E27FC236}">
                    <a16:creationId xmlns:a16="http://schemas.microsoft.com/office/drawing/2014/main" id="{CBA7B7E7-5ED9-AAE2-5236-53DC068D461D}"/>
                  </a:ext>
                </a:extLst>
              </p:cNvPr>
              <p:cNvGrpSpPr/>
              <p:nvPr/>
            </p:nvGrpSpPr>
            <p:grpSpPr>
              <a:xfrm>
                <a:off x="7985427" y="4763131"/>
                <a:ext cx="518414" cy="619050"/>
                <a:chOff x="7985427" y="4737731"/>
                <a:chExt cx="518414" cy="619050"/>
              </a:xfrm>
            </p:grpSpPr>
            <p:grpSp>
              <p:nvGrpSpPr>
                <p:cNvPr id="1675" name="Graphic 1163">
                  <a:extLst>
                    <a:ext uri="{FF2B5EF4-FFF2-40B4-BE49-F238E27FC236}">
                      <a16:creationId xmlns:a16="http://schemas.microsoft.com/office/drawing/2014/main" id="{016A0E77-5AC3-AF51-CE1E-0B8E3F5FCFF4}"/>
                    </a:ext>
                  </a:extLst>
                </p:cNvPr>
                <p:cNvGrpSpPr/>
                <p:nvPr/>
              </p:nvGrpSpPr>
              <p:grpSpPr>
                <a:xfrm>
                  <a:off x="8057460" y="4737731"/>
                  <a:ext cx="446381" cy="314806"/>
                  <a:chOff x="10021566" y="5093394"/>
                  <a:chExt cx="215833" cy="152214"/>
                </a:xfrm>
                <a:solidFill>
                  <a:schemeClr val="accent3"/>
                </a:solidFill>
              </p:grpSpPr>
              <p:sp>
                <p:nvSpPr>
                  <p:cNvPr id="1678" name="Freeform 1093">
                    <a:extLst>
                      <a:ext uri="{FF2B5EF4-FFF2-40B4-BE49-F238E27FC236}">
                        <a16:creationId xmlns:a16="http://schemas.microsoft.com/office/drawing/2014/main" id="{1601AB7B-BE00-BFFF-D191-7C38DC035B59}"/>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79" name="Freeform 1094">
                    <a:extLst>
                      <a:ext uri="{FF2B5EF4-FFF2-40B4-BE49-F238E27FC236}">
                        <a16:creationId xmlns:a16="http://schemas.microsoft.com/office/drawing/2014/main" id="{85F34323-F1CC-D002-EB05-66BD024ACAAD}"/>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80" name="Freeform 1095">
                    <a:extLst>
                      <a:ext uri="{FF2B5EF4-FFF2-40B4-BE49-F238E27FC236}">
                        <a16:creationId xmlns:a16="http://schemas.microsoft.com/office/drawing/2014/main" id="{38E14F50-65EF-61D3-2D5A-D56A3227BF2D}"/>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81" name="Freeform 1096">
                    <a:extLst>
                      <a:ext uri="{FF2B5EF4-FFF2-40B4-BE49-F238E27FC236}">
                        <a16:creationId xmlns:a16="http://schemas.microsoft.com/office/drawing/2014/main" id="{5248DEB2-8865-B829-4369-C4F443C51270}"/>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676" name="Freeform 1071">
                  <a:extLst>
                    <a:ext uri="{FF2B5EF4-FFF2-40B4-BE49-F238E27FC236}">
                      <a16:creationId xmlns:a16="http://schemas.microsoft.com/office/drawing/2014/main" id="{A9FFE7FB-E629-6B2E-21DD-2A3441F578B8}"/>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677" name="Oval 1676">
                  <a:extLst>
                    <a:ext uri="{FF2B5EF4-FFF2-40B4-BE49-F238E27FC236}">
                      <a16:creationId xmlns:a16="http://schemas.microsoft.com/office/drawing/2014/main" id="{ED72DDF0-95FD-EE82-A04D-B49647697CD1}"/>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673" name="Freeform 1113">
                <a:extLst>
                  <a:ext uri="{FF2B5EF4-FFF2-40B4-BE49-F238E27FC236}">
                    <a16:creationId xmlns:a16="http://schemas.microsoft.com/office/drawing/2014/main" id="{410735AE-4658-19BF-EB1F-0788BA1E47DD}"/>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674" name="Freeform 1134">
                <a:extLst>
                  <a:ext uri="{FF2B5EF4-FFF2-40B4-BE49-F238E27FC236}">
                    <a16:creationId xmlns:a16="http://schemas.microsoft.com/office/drawing/2014/main" id="{F9DAD6E1-5DE4-2E4B-1E40-2F385048D368}"/>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nvGrpSpPr>
            <p:cNvPr id="1645" name="Group 1644">
              <a:extLst>
                <a:ext uri="{FF2B5EF4-FFF2-40B4-BE49-F238E27FC236}">
                  <a16:creationId xmlns:a16="http://schemas.microsoft.com/office/drawing/2014/main" id="{6FAB05C3-1CDE-1B26-DACA-190BA6F658A8}"/>
                </a:ext>
              </a:extLst>
            </p:cNvPr>
            <p:cNvGrpSpPr/>
            <p:nvPr/>
          </p:nvGrpSpPr>
          <p:grpSpPr>
            <a:xfrm>
              <a:off x="8175811" y="5264294"/>
              <a:ext cx="363329" cy="468674"/>
              <a:chOff x="7858126" y="4763131"/>
              <a:chExt cx="645715" cy="971522"/>
            </a:xfrm>
          </p:grpSpPr>
          <p:sp>
            <p:nvSpPr>
              <p:cNvPr id="1646" name="Freeform 1133">
                <a:extLst>
                  <a:ext uri="{FF2B5EF4-FFF2-40B4-BE49-F238E27FC236}">
                    <a16:creationId xmlns:a16="http://schemas.microsoft.com/office/drawing/2014/main" id="{72A1A47A-F05B-B62F-47E5-AADF4CB68E94}"/>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647" name="Freeform 1139">
                <a:extLst>
                  <a:ext uri="{FF2B5EF4-FFF2-40B4-BE49-F238E27FC236}">
                    <a16:creationId xmlns:a16="http://schemas.microsoft.com/office/drawing/2014/main" id="{27F51ABC-7F20-7FF0-3C34-59D42CD7849A}"/>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648" name="Freeform 1123">
                <a:extLst>
                  <a:ext uri="{FF2B5EF4-FFF2-40B4-BE49-F238E27FC236}">
                    <a16:creationId xmlns:a16="http://schemas.microsoft.com/office/drawing/2014/main" id="{448E4EFA-C11E-87AD-593A-A6BE6AC0BD9C}"/>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49" name="Freeform 1118">
                <a:extLst>
                  <a:ext uri="{FF2B5EF4-FFF2-40B4-BE49-F238E27FC236}">
                    <a16:creationId xmlns:a16="http://schemas.microsoft.com/office/drawing/2014/main" id="{C9B6C314-B4D1-5796-93A5-38CDB233D1CF}"/>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650" name="Freeform 1119">
                <a:extLst>
                  <a:ext uri="{FF2B5EF4-FFF2-40B4-BE49-F238E27FC236}">
                    <a16:creationId xmlns:a16="http://schemas.microsoft.com/office/drawing/2014/main" id="{7934EDAD-4AB2-CA89-FB4E-D3540248B421}"/>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651" name="Freeform 1136">
                <a:extLst>
                  <a:ext uri="{FF2B5EF4-FFF2-40B4-BE49-F238E27FC236}">
                    <a16:creationId xmlns:a16="http://schemas.microsoft.com/office/drawing/2014/main" id="{C2A8894B-692B-95C1-AB2F-D5B86A6E6BDF}"/>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652" name="Freeform 1115">
                <a:extLst>
                  <a:ext uri="{FF2B5EF4-FFF2-40B4-BE49-F238E27FC236}">
                    <a16:creationId xmlns:a16="http://schemas.microsoft.com/office/drawing/2014/main" id="{3284D4F0-B088-2F58-E05D-659D88C88297}"/>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653" name="Freeform 1141">
                <a:extLst>
                  <a:ext uri="{FF2B5EF4-FFF2-40B4-BE49-F238E27FC236}">
                    <a16:creationId xmlns:a16="http://schemas.microsoft.com/office/drawing/2014/main" id="{810CF660-02B9-18DE-23E5-7FF6040DDD06}"/>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654" name="Group 1653">
                <a:extLst>
                  <a:ext uri="{FF2B5EF4-FFF2-40B4-BE49-F238E27FC236}">
                    <a16:creationId xmlns:a16="http://schemas.microsoft.com/office/drawing/2014/main" id="{3BD52AC2-0C71-365C-A151-7686C836D9F3}"/>
                  </a:ext>
                </a:extLst>
              </p:cNvPr>
              <p:cNvGrpSpPr/>
              <p:nvPr/>
            </p:nvGrpSpPr>
            <p:grpSpPr>
              <a:xfrm>
                <a:off x="7985427" y="4763131"/>
                <a:ext cx="518414" cy="619050"/>
                <a:chOff x="7985427" y="4737731"/>
                <a:chExt cx="518414" cy="619050"/>
              </a:xfrm>
            </p:grpSpPr>
            <p:grpSp>
              <p:nvGrpSpPr>
                <p:cNvPr id="1657" name="Graphic 1163">
                  <a:extLst>
                    <a:ext uri="{FF2B5EF4-FFF2-40B4-BE49-F238E27FC236}">
                      <a16:creationId xmlns:a16="http://schemas.microsoft.com/office/drawing/2014/main" id="{AE4ECEB7-83C2-8623-43E0-14EC29CBF8CB}"/>
                    </a:ext>
                  </a:extLst>
                </p:cNvPr>
                <p:cNvGrpSpPr/>
                <p:nvPr/>
              </p:nvGrpSpPr>
              <p:grpSpPr>
                <a:xfrm>
                  <a:off x="8057460" y="4737731"/>
                  <a:ext cx="446381" cy="314806"/>
                  <a:chOff x="10021566" y="5093394"/>
                  <a:chExt cx="215833" cy="152214"/>
                </a:xfrm>
                <a:solidFill>
                  <a:schemeClr val="accent3"/>
                </a:solidFill>
              </p:grpSpPr>
              <p:sp>
                <p:nvSpPr>
                  <p:cNvPr id="1660" name="Freeform 1093">
                    <a:extLst>
                      <a:ext uri="{FF2B5EF4-FFF2-40B4-BE49-F238E27FC236}">
                        <a16:creationId xmlns:a16="http://schemas.microsoft.com/office/drawing/2014/main" id="{A7F70BDF-F95D-07BD-2069-B5C88B86BF45}"/>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61" name="Freeform 1094">
                    <a:extLst>
                      <a:ext uri="{FF2B5EF4-FFF2-40B4-BE49-F238E27FC236}">
                        <a16:creationId xmlns:a16="http://schemas.microsoft.com/office/drawing/2014/main" id="{31CA57BB-AAF3-C10E-A79B-06ED2111AF3A}"/>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62" name="Freeform 1095">
                    <a:extLst>
                      <a:ext uri="{FF2B5EF4-FFF2-40B4-BE49-F238E27FC236}">
                        <a16:creationId xmlns:a16="http://schemas.microsoft.com/office/drawing/2014/main" id="{6D5A95C0-6CB4-F973-0C15-1463AECFE7DA}"/>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663" name="Freeform 1096">
                    <a:extLst>
                      <a:ext uri="{FF2B5EF4-FFF2-40B4-BE49-F238E27FC236}">
                        <a16:creationId xmlns:a16="http://schemas.microsoft.com/office/drawing/2014/main" id="{2BCC7D7E-3DFD-8F24-AAAA-FF9A12ACC0F1}"/>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658" name="Freeform 1071">
                  <a:extLst>
                    <a:ext uri="{FF2B5EF4-FFF2-40B4-BE49-F238E27FC236}">
                      <a16:creationId xmlns:a16="http://schemas.microsoft.com/office/drawing/2014/main" id="{CBEC0757-964B-59A5-418E-5AFE09A2DC6A}"/>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659" name="Oval 1658">
                  <a:extLst>
                    <a:ext uri="{FF2B5EF4-FFF2-40B4-BE49-F238E27FC236}">
                      <a16:creationId xmlns:a16="http://schemas.microsoft.com/office/drawing/2014/main" id="{8D6B653A-325D-394F-741F-B82B7BDBA1FA}"/>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655" name="Freeform 1113">
                <a:extLst>
                  <a:ext uri="{FF2B5EF4-FFF2-40B4-BE49-F238E27FC236}">
                    <a16:creationId xmlns:a16="http://schemas.microsoft.com/office/drawing/2014/main" id="{9730F976-CEB8-26FB-77CB-FE05FEDA889C}"/>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656" name="Freeform 1134">
                <a:extLst>
                  <a:ext uri="{FF2B5EF4-FFF2-40B4-BE49-F238E27FC236}">
                    <a16:creationId xmlns:a16="http://schemas.microsoft.com/office/drawing/2014/main" id="{89FFEF35-1A2C-EB15-42E1-977D2A0B5586}"/>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grpSp>
        <p:nvGrpSpPr>
          <p:cNvPr id="1682" name="Group 1681">
            <a:extLst>
              <a:ext uri="{FF2B5EF4-FFF2-40B4-BE49-F238E27FC236}">
                <a16:creationId xmlns:a16="http://schemas.microsoft.com/office/drawing/2014/main" id="{FD3C8BBC-A31D-4FDC-D511-4FD1BCCD5F04}"/>
              </a:ext>
            </a:extLst>
          </p:cNvPr>
          <p:cNvGrpSpPr/>
          <p:nvPr/>
        </p:nvGrpSpPr>
        <p:grpSpPr>
          <a:xfrm>
            <a:off x="9043815" y="5053698"/>
            <a:ext cx="1493790" cy="1038225"/>
            <a:chOff x="6161395" y="2336801"/>
            <a:chExt cx="5145457" cy="3576234"/>
          </a:xfrm>
        </p:grpSpPr>
        <p:grpSp>
          <p:nvGrpSpPr>
            <p:cNvPr id="1683" name="Group 1682">
              <a:extLst>
                <a:ext uri="{FF2B5EF4-FFF2-40B4-BE49-F238E27FC236}">
                  <a16:creationId xmlns:a16="http://schemas.microsoft.com/office/drawing/2014/main" id="{EB5F9361-DEB1-259F-89CB-CFDD33165E8A}"/>
                </a:ext>
              </a:extLst>
            </p:cNvPr>
            <p:cNvGrpSpPr/>
            <p:nvPr/>
          </p:nvGrpSpPr>
          <p:grpSpPr>
            <a:xfrm>
              <a:off x="6161395" y="2336801"/>
              <a:ext cx="5145457" cy="3576234"/>
              <a:chOff x="-5541078" y="3352629"/>
              <a:chExt cx="3750948" cy="2607012"/>
            </a:xfrm>
          </p:grpSpPr>
          <p:sp>
            <p:nvSpPr>
              <p:cNvPr id="1685" name="Freeform 2426">
                <a:extLst>
                  <a:ext uri="{FF2B5EF4-FFF2-40B4-BE49-F238E27FC236}">
                    <a16:creationId xmlns:a16="http://schemas.microsoft.com/office/drawing/2014/main" id="{A2409B58-292E-E2E6-DB04-E9C36EA6B8EE}"/>
                  </a:ext>
                </a:extLst>
              </p:cNvPr>
              <p:cNvSpPr/>
              <p:nvPr/>
            </p:nvSpPr>
            <p:spPr>
              <a:xfrm>
                <a:off x="-5541078" y="3352629"/>
                <a:ext cx="3426136" cy="2607012"/>
              </a:xfrm>
              <a:custGeom>
                <a:avLst/>
                <a:gdLst>
                  <a:gd name="csX0" fmla="*/ 1462206 w 4698462"/>
                  <a:gd name="csY0" fmla="*/ 3570306 h 3575148"/>
                  <a:gd name="csX1" fmla="*/ 610608 w 4698462"/>
                  <a:gd name="csY1" fmla="*/ 2958486 h 3575148"/>
                  <a:gd name="csX2" fmla="*/ 179817 w 4698462"/>
                  <a:gd name="csY2" fmla="*/ 1494064 h 3575148"/>
                  <a:gd name="csX3" fmla="*/ 89549 w 4698462"/>
                  <a:gd name="csY3" fmla="*/ 260428 h 3575148"/>
                  <a:gd name="csX4" fmla="*/ 800962 w 4698462"/>
                  <a:gd name="csY4" fmla="*/ 69786 h 3575148"/>
                  <a:gd name="csX5" fmla="*/ 1241819 w 4698462"/>
                  <a:gd name="csY5" fmla="*/ 681607 h 3575148"/>
                  <a:gd name="csX6" fmla="*/ 1191735 w 4698462"/>
                  <a:gd name="csY6" fmla="*/ 240273 h 3575148"/>
                  <a:gd name="csX7" fmla="*/ 1622526 w 4698462"/>
                  <a:gd name="csY7" fmla="*/ 260345 h 3575148"/>
                  <a:gd name="csX8" fmla="*/ 1998241 w 4698462"/>
                  <a:gd name="csY8" fmla="*/ 902232 h 3575148"/>
                  <a:gd name="csX9" fmla="*/ 2534275 w 4698462"/>
                  <a:gd name="csY9" fmla="*/ 992514 h 3575148"/>
                  <a:gd name="csX10" fmla="*/ 3025217 w 4698462"/>
                  <a:gd name="csY10" fmla="*/ 972442 h 3575148"/>
                  <a:gd name="csX11" fmla="*/ 3566243 w 4698462"/>
                  <a:gd name="csY11" fmla="*/ 616394 h 3575148"/>
                  <a:gd name="csX12" fmla="*/ 3821739 w 4698462"/>
                  <a:gd name="csY12" fmla="*/ 892238 h 3575148"/>
                  <a:gd name="csX13" fmla="*/ 4087302 w 4698462"/>
                  <a:gd name="csY13" fmla="*/ 917307 h 3575148"/>
                  <a:gd name="csX14" fmla="*/ 4397874 w 4698462"/>
                  <a:gd name="csY14" fmla="*/ 1097872 h 3575148"/>
                  <a:gd name="csX15" fmla="*/ 4588227 w 4698462"/>
                  <a:gd name="csY15" fmla="*/ 1423854 h 3575148"/>
                  <a:gd name="csX16" fmla="*/ 4698462 w 4698462"/>
                  <a:gd name="csY16" fmla="*/ 1519133 h 3575148"/>
                  <a:gd name="csX17" fmla="*/ 4488059 w 4698462"/>
                  <a:gd name="csY17" fmla="*/ 1704695 h 3575148"/>
                  <a:gd name="csX18" fmla="*/ 4227571 w 4698462"/>
                  <a:gd name="csY18" fmla="*/ 1935398 h 3575148"/>
                  <a:gd name="csX19" fmla="*/ 4042209 w 4698462"/>
                  <a:gd name="csY19" fmla="*/ 1960467 h 3575148"/>
                  <a:gd name="csX20" fmla="*/ 3962091 w 4698462"/>
                  <a:gd name="csY20" fmla="*/ 2000611 h 3575148"/>
                  <a:gd name="csX21" fmla="*/ 3836881 w 4698462"/>
                  <a:gd name="csY21" fmla="*/ 2161104 h 3575148"/>
                  <a:gd name="csX22" fmla="*/ 3471149 w 4698462"/>
                  <a:gd name="csY22" fmla="*/ 1975542 h 3575148"/>
                  <a:gd name="csX23" fmla="*/ 3000258 w 4698462"/>
                  <a:gd name="csY23" fmla="*/ 2281452 h 3575148"/>
                  <a:gd name="csX24" fmla="*/ 2564392 w 4698462"/>
                  <a:gd name="csY24" fmla="*/ 2166101 h 3575148"/>
                  <a:gd name="csX25" fmla="*/ 1923198 w 4698462"/>
                  <a:gd name="csY25" fmla="*/ 3078835 h 3575148"/>
                  <a:gd name="csX26" fmla="*/ 1823029 w 4698462"/>
                  <a:gd name="csY26" fmla="*/ 3520168 h 3575148"/>
                  <a:gd name="csX27" fmla="*/ 1697819 w 4698462"/>
                  <a:gd name="csY27" fmla="*/ 2963483 h 3575148"/>
                  <a:gd name="csX28" fmla="*/ 1622692 w 4698462"/>
                  <a:gd name="csY28" fmla="*/ 3028696 h 3575148"/>
                  <a:gd name="csX29" fmla="*/ 1462373 w 4698462"/>
                  <a:gd name="csY29" fmla="*/ 3570306 h 35751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698462" h="3575148">
                    <a:moveTo>
                      <a:pt x="1462206" y="3570306"/>
                    </a:moveTo>
                    <a:cubicBezTo>
                      <a:pt x="1462206" y="3570306"/>
                      <a:pt x="770845" y="3670583"/>
                      <a:pt x="610608" y="2958486"/>
                    </a:cubicBezTo>
                    <a:cubicBezTo>
                      <a:pt x="450289" y="2246389"/>
                      <a:pt x="360104" y="1925403"/>
                      <a:pt x="179817" y="1494064"/>
                    </a:cubicBezTo>
                    <a:cubicBezTo>
                      <a:pt x="-635" y="1062808"/>
                      <a:pt x="-70770" y="613395"/>
                      <a:pt x="89549" y="260428"/>
                    </a:cubicBezTo>
                    <a:cubicBezTo>
                      <a:pt x="249869" y="-92539"/>
                      <a:pt x="610608" y="-10418"/>
                      <a:pt x="800962" y="69786"/>
                    </a:cubicBezTo>
                    <a:cubicBezTo>
                      <a:pt x="991315" y="149991"/>
                      <a:pt x="1171685" y="691685"/>
                      <a:pt x="1241819" y="681607"/>
                    </a:cubicBezTo>
                    <a:cubicBezTo>
                      <a:pt x="1311954" y="671613"/>
                      <a:pt x="1191735" y="240273"/>
                      <a:pt x="1191735" y="240273"/>
                    </a:cubicBezTo>
                    <a:lnTo>
                      <a:pt x="1622526" y="260345"/>
                    </a:lnTo>
                    <a:cubicBezTo>
                      <a:pt x="1622526" y="260345"/>
                      <a:pt x="1722694" y="822027"/>
                      <a:pt x="1998241" y="902232"/>
                    </a:cubicBezTo>
                    <a:cubicBezTo>
                      <a:pt x="2273787" y="982437"/>
                      <a:pt x="2358897" y="912226"/>
                      <a:pt x="2534275" y="992514"/>
                    </a:cubicBezTo>
                    <a:cubicBezTo>
                      <a:pt x="2709570" y="1072719"/>
                      <a:pt x="2864897" y="1137932"/>
                      <a:pt x="3025217" y="972442"/>
                    </a:cubicBezTo>
                    <a:cubicBezTo>
                      <a:pt x="3185536" y="806953"/>
                      <a:pt x="3390948" y="531109"/>
                      <a:pt x="3566243" y="616394"/>
                    </a:cubicBezTo>
                    <a:cubicBezTo>
                      <a:pt x="3741621" y="701679"/>
                      <a:pt x="3751604" y="857091"/>
                      <a:pt x="3821739" y="892238"/>
                    </a:cubicBezTo>
                    <a:cubicBezTo>
                      <a:pt x="3891874" y="927301"/>
                      <a:pt x="3962008" y="942376"/>
                      <a:pt x="4087302" y="917307"/>
                    </a:cubicBezTo>
                    <a:cubicBezTo>
                      <a:pt x="4212512" y="892238"/>
                      <a:pt x="4342798" y="972442"/>
                      <a:pt x="4397874" y="1097872"/>
                    </a:cubicBezTo>
                    <a:cubicBezTo>
                      <a:pt x="4452950" y="1223217"/>
                      <a:pt x="4508109" y="1353643"/>
                      <a:pt x="4588227" y="1423854"/>
                    </a:cubicBezTo>
                    <a:cubicBezTo>
                      <a:pt x="4668345" y="1494064"/>
                      <a:pt x="4698462" y="1519133"/>
                      <a:pt x="4698462" y="1519133"/>
                    </a:cubicBezTo>
                    <a:cubicBezTo>
                      <a:pt x="4698462" y="1519133"/>
                      <a:pt x="4658362" y="1654557"/>
                      <a:pt x="4488059" y="1704695"/>
                    </a:cubicBezTo>
                    <a:cubicBezTo>
                      <a:pt x="4317756" y="1754833"/>
                      <a:pt x="4302697" y="1915326"/>
                      <a:pt x="4227571" y="1935398"/>
                    </a:cubicBezTo>
                    <a:cubicBezTo>
                      <a:pt x="4152444" y="1955470"/>
                      <a:pt x="4042209" y="1960467"/>
                      <a:pt x="4042209" y="1960467"/>
                    </a:cubicBezTo>
                    <a:cubicBezTo>
                      <a:pt x="4042209" y="1960467"/>
                      <a:pt x="4002109" y="1995614"/>
                      <a:pt x="3962091" y="2000611"/>
                    </a:cubicBezTo>
                    <a:cubicBezTo>
                      <a:pt x="3921991" y="2005608"/>
                      <a:pt x="3886965" y="2151026"/>
                      <a:pt x="3836881" y="2161104"/>
                    </a:cubicBezTo>
                    <a:cubicBezTo>
                      <a:pt x="3786796" y="2171098"/>
                      <a:pt x="3546359" y="1930401"/>
                      <a:pt x="3471149" y="1975542"/>
                    </a:cubicBezTo>
                    <a:cubicBezTo>
                      <a:pt x="3396023" y="2020683"/>
                      <a:pt x="3140527" y="2281452"/>
                      <a:pt x="3000258" y="2281452"/>
                    </a:cubicBezTo>
                    <a:cubicBezTo>
                      <a:pt x="2859989" y="2281452"/>
                      <a:pt x="2609484" y="2181176"/>
                      <a:pt x="2564392" y="2166101"/>
                    </a:cubicBezTo>
                    <a:cubicBezTo>
                      <a:pt x="2519300" y="2151026"/>
                      <a:pt x="1953232" y="2888276"/>
                      <a:pt x="1923198" y="3078835"/>
                    </a:cubicBezTo>
                    <a:cubicBezTo>
                      <a:pt x="1893164" y="3269393"/>
                      <a:pt x="1823029" y="3520168"/>
                      <a:pt x="1823029" y="3520168"/>
                    </a:cubicBezTo>
                    <a:lnTo>
                      <a:pt x="1697819" y="2963483"/>
                    </a:lnTo>
                    <a:lnTo>
                      <a:pt x="1622692" y="3028696"/>
                    </a:lnTo>
                    <a:cubicBezTo>
                      <a:pt x="1622692" y="3028696"/>
                      <a:pt x="1783012" y="3595376"/>
                      <a:pt x="1462373" y="3570306"/>
                    </a:cubicBezTo>
                    <a:close/>
                  </a:path>
                </a:pathLst>
              </a:custGeom>
              <a:solidFill>
                <a:srgbClr val="FDD9C1"/>
              </a:solidFill>
              <a:ln w="6350">
                <a:solidFill>
                  <a:srgbClr val="D69E89"/>
                </a:solidFill>
                <a:round/>
                <a:headEnd/>
                <a:tailEnd/>
              </a:ln>
            </p:spPr>
            <p:txBody>
              <a:bodyPr/>
              <a:lstStyle/>
              <a:p>
                <a:endParaRPr lang="en-US"/>
              </a:p>
            </p:txBody>
          </p:sp>
          <p:sp>
            <p:nvSpPr>
              <p:cNvPr id="1686" name="Freeform 2427">
                <a:extLst>
                  <a:ext uri="{FF2B5EF4-FFF2-40B4-BE49-F238E27FC236}">
                    <a16:creationId xmlns:a16="http://schemas.microsoft.com/office/drawing/2014/main" id="{E661D9D3-176F-E4CE-3D57-6A08F1442525}"/>
                  </a:ext>
                </a:extLst>
              </p:cNvPr>
              <p:cNvSpPr/>
              <p:nvPr/>
            </p:nvSpPr>
            <p:spPr>
              <a:xfrm>
                <a:off x="-5170758" y="3895154"/>
                <a:ext cx="887938" cy="1168469"/>
              </a:xfrm>
              <a:custGeom>
                <a:avLst/>
                <a:gdLst>
                  <a:gd name="csX0" fmla="*/ 150189 w 1217681"/>
                  <a:gd name="csY0" fmla="*/ 27894 h 1602391"/>
                  <a:gd name="csX1" fmla="*/ 19903 w 1217681"/>
                  <a:gd name="csY1" fmla="*/ 654790 h 1602391"/>
                  <a:gd name="csX2" fmla="*/ 355517 w 1217681"/>
                  <a:gd name="csY2" fmla="*/ 1537457 h 1602391"/>
                  <a:gd name="csX3" fmla="*/ 787057 w 1217681"/>
                  <a:gd name="csY3" fmla="*/ 1547618 h 1602391"/>
                  <a:gd name="csX4" fmla="*/ 1217681 w 1217681"/>
                  <a:gd name="csY4" fmla="*/ 968695 h 1602391"/>
                  <a:gd name="csX5" fmla="*/ 150105 w 1217681"/>
                  <a:gd name="csY5" fmla="*/ 27894 h 1602391"/>
                </a:gdLst>
                <a:ahLst/>
                <a:cxnLst>
                  <a:cxn ang="0">
                    <a:pos x="csX0" y="csY0"/>
                  </a:cxn>
                  <a:cxn ang="0">
                    <a:pos x="csX1" y="csY1"/>
                  </a:cxn>
                  <a:cxn ang="0">
                    <a:pos x="csX2" y="csY2"/>
                  </a:cxn>
                  <a:cxn ang="0">
                    <a:pos x="csX3" y="csY3"/>
                  </a:cxn>
                  <a:cxn ang="0">
                    <a:pos x="csX4" y="csY4"/>
                  </a:cxn>
                  <a:cxn ang="0">
                    <a:pos x="csX5" y="csY5"/>
                  </a:cxn>
                </a:cxnLst>
                <a:rect l="l" t="t" r="r" b="b"/>
                <a:pathLst>
                  <a:path w="1217681" h="1602391">
                    <a:moveTo>
                      <a:pt x="150189" y="27894"/>
                    </a:moveTo>
                    <a:cubicBezTo>
                      <a:pt x="150189" y="27894"/>
                      <a:pt x="-65207" y="173312"/>
                      <a:pt x="19903" y="654790"/>
                    </a:cubicBezTo>
                    <a:cubicBezTo>
                      <a:pt x="105096" y="1136267"/>
                      <a:pt x="210256" y="1472244"/>
                      <a:pt x="355517" y="1537457"/>
                    </a:cubicBezTo>
                    <a:cubicBezTo>
                      <a:pt x="500778" y="1602670"/>
                      <a:pt x="426983" y="1271941"/>
                      <a:pt x="787057" y="1547618"/>
                    </a:cubicBezTo>
                    <a:cubicBezTo>
                      <a:pt x="1147048" y="1823295"/>
                      <a:pt x="1217681" y="968695"/>
                      <a:pt x="1217681" y="968695"/>
                    </a:cubicBezTo>
                    <a:cubicBezTo>
                      <a:pt x="1217681" y="968695"/>
                      <a:pt x="515837" y="-192814"/>
                      <a:pt x="150105" y="27894"/>
                    </a:cubicBez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687" name="Freeform 2428">
                <a:extLst>
                  <a:ext uri="{FF2B5EF4-FFF2-40B4-BE49-F238E27FC236}">
                    <a16:creationId xmlns:a16="http://schemas.microsoft.com/office/drawing/2014/main" id="{DE71DAEA-B644-ACFC-A20A-B70850456370}"/>
                  </a:ext>
                </a:extLst>
              </p:cNvPr>
              <p:cNvSpPr/>
              <p:nvPr/>
            </p:nvSpPr>
            <p:spPr>
              <a:xfrm>
                <a:off x="-5471828" y="3517678"/>
                <a:ext cx="2444074" cy="1567161"/>
              </a:xfrm>
              <a:custGeom>
                <a:avLst/>
                <a:gdLst>
                  <a:gd name="csX0" fmla="*/ 237517 w 3261039"/>
                  <a:gd name="csY0" fmla="*/ 1428216 h 2149141"/>
                  <a:gd name="csX1" fmla="*/ 12054 w 3261039"/>
                  <a:gd name="csY1" fmla="*/ 349992 h 2149141"/>
                  <a:gd name="csX2" fmla="*/ 357735 w 3261039"/>
                  <a:gd name="csY2" fmla="*/ 8935 h 2149141"/>
                  <a:gd name="csX3" fmla="*/ 562232 w 3261039"/>
                  <a:gd name="csY3" fmla="*/ 446771 h 2149141"/>
                  <a:gd name="csX4" fmla="*/ 948929 w 3261039"/>
                  <a:gd name="csY4" fmla="*/ 600767 h 2149141"/>
                  <a:gd name="csX5" fmla="*/ 1650274 w 3261039"/>
                  <a:gd name="csY5" fmla="*/ 1272804 h 2149141"/>
                  <a:gd name="csX6" fmla="*/ 2972847 w 3261039"/>
                  <a:gd name="csY6" fmla="*/ 1142377 h 2149141"/>
                  <a:gd name="csX7" fmla="*/ 3261039 w 3261039"/>
                  <a:gd name="csY7" fmla="*/ 1689068 h 2149141"/>
                  <a:gd name="csX8" fmla="*/ 2918769 w 3261039"/>
                  <a:gd name="csY8" fmla="*/ 1958582 h 2149141"/>
                  <a:gd name="csX9" fmla="*/ 2469509 w 3261039"/>
                  <a:gd name="csY9" fmla="*/ 1939843 h 2149141"/>
                  <a:gd name="csX10" fmla="*/ 1345776 w 3261039"/>
                  <a:gd name="csY10" fmla="*/ 2149141 h 2149141"/>
                  <a:gd name="csX11" fmla="*/ 1139282 w 3261039"/>
                  <a:gd name="csY11" fmla="*/ 1939843 h 2149141"/>
                  <a:gd name="csX12" fmla="*/ 1244442 w 3261039"/>
                  <a:gd name="csY12" fmla="*/ 1383158 h 2149141"/>
                  <a:gd name="csX13" fmla="*/ 1039031 w 3261039"/>
                  <a:gd name="csY13" fmla="*/ 1142461 h 2149141"/>
                  <a:gd name="csX14" fmla="*/ 888695 w 3261039"/>
                  <a:gd name="csY14" fmla="*/ 1583794 h 2149141"/>
                  <a:gd name="csX15" fmla="*/ 778460 w 3261039"/>
                  <a:gd name="csY15" fmla="*/ 1022112 h 2149141"/>
                  <a:gd name="csX16" fmla="*/ 487855 w 3261039"/>
                  <a:gd name="csY16" fmla="*/ 721199 h 2149141"/>
                  <a:gd name="csX17" fmla="*/ 407736 w 3261039"/>
                  <a:gd name="csY17" fmla="*/ 320009 h 2149141"/>
                  <a:gd name="csX18" fmla="*/ 237433 w 3261039"/>
                  <a:gd name="csY18" fmla="*/ 1428299 h 2149141"/>
                  <a:gd name="csX0" fmla="*/ 237517 w 3332344"/>
                  <a:gd name="csY0" fmla="*/ 1428216 h 2149141"/>
                  <a:gd name="csX1" fmla="*/ 12054 w 3332344"/>
                  <a:gd name="csY1" fmla="*/ 349992 h 2149141"/>
                  <a:gd name="csX2" fmla="*/ 357735 w 3332344"/>
                  <a:gd name="csY2" fmla="*/ 8935 h 2149141"/>
                  <a:gd name="csX3" fmla="*/ 562232 w 3332344"/>
                  <a:gd name="csY3" fmla="*/ 446771 h 2149141"/>
                  <a:gd name="csX4" fmla="*/ 948929 w 3332344"/>
                  <a:gd name="csY4" fmla="*/ 600767 h 2149141"/>
                  <a:gd name="csX5" fmla="*/ 1650274 w 3332344"/>
                  <a:gd name="csY5" fmla="*/ 1272804 h 2149141"/>
                  <a:gd name="csX6" fmla="*/ 2972847 w 3332344"/>
                  <a:gd name="csY6" fmla="*/ 1142377 h 2149141"/>
                  <a:gd name="csX7" fmla="*/ 3261039 w 3332344"/>
                  <a:gd name="csY7" fmla="*/ 1689068 h 2149141"/>
                  <a:gd name="csX8" fmla="*/ 2918769 w 3332344"/>
                  <a:gd name="csY8" fmla="*/ 1958582 h 2149141"/>
                  <a:gd name="csX9" fmla="*/ 2469509 w 3332344"/>
                  <a:gd name="csY9" fmla="*/ 1939843 h 2149141"/>
                  <a:gd name="csX10" fmla="*/ 1345776 w 3332344"/>
                  <a:gd name="csY10" fmla="*/ 2149141 h 2149141"/>
                  <a:gd name="csX11" fmla="*/ 1139282 w 3332344"/>
                  <a:gd name="csY11" fmla="*/ 1939843 h 2149141"/>
                  <a:gd name="csX12" fmla="*/ 1244442 w 3332344"/>
                  <a:gd name="csY12" fmla="*/ 1383158 h 2149141"/>
                  <a:gd name="csX13" fmla="*/ 1039031 w 3332344"/>
                  <a:gd name="csY13" fmla="*/ 1142461 h 2149141"/>
                  <a:gd name="csX14" fmla="*/ 888695 w 3332344"/>
                  <a:gd name="csY14" fmla="*/ 1583794 h 2149141"/>
                  <a:gd name="csX15" fmla="*/ 778460 w 3332344"/>
                  <a:gd name="csY15" fmla="*/ 1022112 h 2149141"/>
                  <a:gd name="csX16" fmla="*/ 487855 w 3332344"/>
                  <a:gd name="csY16" fmla="*/ 721199 h 2149141"/>
                  <a:gd name="csX17" fmla="*/ 407736 w 3332344"/>
                  <a:gd name="csY17" fmla="*/ 320009 h 2149141"/>
                  <a:gd name="csX18" fmla="*/ 237433 w 3332344"/>
                  <a:gd name="csY18" fmla="*/ 1428299 h 2149141"/>
                  <a:gd name="csX19" fmla="*/ 237517 w 3332344"/>
                  <a:gd name="csY19" fmla="*/ 1428216 h 2149141"/>
                  <a:gd name="csX0" fmla="*/ 237517 w 3359453"/>
                  <a:gd name="csY0" fmla="*/ 1428216 h 2149141"/>
                  <a:gd name="csX1" fmla="*/ 12054 w 3359453"/>
                  <a:gd name="csY1" fmla="*/ 349992 h 2149141"/>
                  <a:gd name="csX2" fmla="*/ 357735 w 3359453"/>
                  <a:gd name="csY2" fmla="*/ 8935 h 2149141"/>
                  <a:gd name="csX3" fmla="*/ 562232 w 3359453"/>
                  <a:gd name="csY3" fmla="*/ 446771 h 2149141"/>
                  <a:gd name="csX4" fmla="*/ 948929 w 3359453"/>
                  <a:gd name="csY4" fmla="*/ 600767 h 2149141"/>
                  <a:gd name="csX5" fmla="*/ 1650274 w 3359453"/>
                  <a:gd name="csY5" fmla="*/ 1272804 h 2149141"/>
                  <a:gd name="csX6" fmla="*/ 2972847 w 3359453"/>
                  <a:gd name="csY6" fmla="*/ 1142377 h 2149141"/>
                  <a:gd name="csX7" fmla="*/ 3291517 w 3359453"/>
                  <a:gd name="csY7" fmla="*/ 1710838 h 2149141"/>
                  <a:gd name="csX8" fmla="*/ 2918769 w 3359453"/>
                  <a:gd name="csY8" fmla="*/ 1958582 h 2149141"/>
                  <a:gd name="csX9" fmla="*/ 2469509 w 3359453"/>
                  <a:gd name="csY9" fmla="*/ 1939843 h 2149141"/>
                  <a:gd name="csX10" fmla="*/ 1345776 w 3359453"/>
                  <a:gd name="csY10" fmla="*/ 2149141 h 2149141"/>
                  <a:gd name="csX11" fmla="*/ 1139282 w 3359453"/>
                  <a:gd name="csY11" fmla="*/ 1939843 h 2149141"/>
                  <a:gd name="csX12" fmla="*/ 1244442 w 3359453"/>
                  <a:gd name="csY12" fmla="*/ 1383158 h 2149141"/>
                  <a:gd name="csX13" fmla="*/ 1039031 w 3359453"/>
                  <a:gd name="csY13" fmla="*/ 1142461 h 2149141"/>
                  <a:gd name="csX14" fmla="*/ 888695 w 3359453"/>
                  <a:gd name="csY14" fmla="*/ 1583794 h 2149141"/>
                  <a:gd name="csX15" fmla="*/ 778460 w 3359453"/>
                  <a:gd name="csY15" fmla="*/ 1022112 h 2149141"/>
                  <a:gd name="csX16" fmla="*/ 487855 w 3359453"/>
                  <a:gd name="csY16" fmla="*/ 721199 h 2149141"/>
                  <a:gd name="csX17" fmla="*/ 407736 w 3359453"/>
                  <a:gd name="csY17" fmla="*/ 320009 h 2149141"/>
                  <a:gd name="csX18" fmla="*/ 237433 w 3359453"/>
                  <a:gd name="csY18" fmla="*/ 1428299 h 2149141"/>
                  <a:gd name="csX19" fmla="*/ 237517 w 3359453"/>
                  <a:gd name="csY19" fmla="*/ 1428216 h 2149141"/>
                  <a:gd name="csX0" fmla="*/ 237517 w 3351703"/>
                  <a:gd name="csY0" fmla="*/ 1428216 h 2149141"/>
                  <a:gd name="csX1" fmla="*/ 12054 w 3351703"/>
                  <a:gd name="csY1" fmla="*/ 349992 h 2149141"/>
                  <a:gd name="csX2" fmla="*/ 357735 w 3351703"/>
                  <a:gd name="csY2" fmla="*/ 8935 h 2149141"/>
                  <a:gd name="csX3" fmla="*/ 562232 w 3351703"/>
                  <a:gd name="csY3" fmla="*/ 446771 h 2149141"/>
                  <a:gd name="csX4" fmla="*/ 948929 w 3351703"/>
                  <a:gd name="csY4" fmla="*/ 600767 h 2149141"/>
                  <a:gd name="csX5" fmla="*/ 1650274 w 3351703"/>
                  <a:gd name="csY5" fmla="*/ 1272804 h 2149141"/>
                  <a:gd name="csX6" fmla="*/ 2890120 w 3351703"/>
                  <a:gd name="csY6" fmla="*/ 1037879 h 2149141"/>
                  <a:gd name="csX7" fmla="*/ 3291517 w 3351703"/>
                  <a:gd name="csY7" fmla="*/ 1710838 h 2149141"/>
                  <a:gd name="csX8" fmla="*/ 2918769 w 3351703"/>
                  <a:gd name="csY8" fmla="*/ 1958582 h 2149141"/>
                  <a:gd name="csX9" fmla="*/ 2469509 w 3351703"/>
                  <a:gd name="csY9" fmla="*/ 1939843 h 2149141"/>
                  <a:gd name="csX10" fmla="*/ 1345776 w 3351703"/>
                  <a:gd name="csY10" fmla="*/ 2149141 h 2149141"/>
                  <a:gd name="csX11" fmla="*/ 1139282 w 3351703"/>
                  <a:gd name="csY11" fmla="*/ 1939843 h 2149141"/>
                  <a:gd name="csX12" fmla="*/ 1244442 w 3351703"/>
                  <a:gd name="csY12" fmla="*/ 1383158 h 2149141"/>
                  <a:gd name="csX13" fmla="*/ 1039031 w 3351703"/>
                  <a:gd name="csY13" fmla="*/ 1142461 h 2149141"/>
                  <a:gd name="csX14" fmla="*/ 888695 w 3351703"/>
                  <a:gd name="csY14" fmla="*/ 1583794 h 2149141"/>
                  <a:gd name="csX15" fmla="*/ 778460 w 3351703"/>
                  <a:gd name="csY15" fmla="*/ 1022112 h 2149141"/>
                  <a:gd name="csX16" fmla="*/ 487855 w 3351703"/>
                  <a:gd name="csY16" fmla="*/ 721199 h 2149141"/>
                  <a:gd name="csX17" fmla="*/ 407736 w 3351703"/>
                  <a:gd name="csY17" fmla="*/ 320009 h 2149141"/>
                  <a:gd name="csX18" fmla="*/ 237433 w 3351703"/>
                  <a:gd name="csY18" fmla="*/ 1428299 h 2149141"/>
                  <a:gd name="csX19" fmla="*/ 237517 w 3351703"/>
                  <a:gd name="csY19" fmla="*/ 1428216 h 2149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51703" h="2149141">
                    <a:moveTo>
                      <a:pt x="237517" y="1428216"/>
                    </a:moveTo>
                    <a:cubicBezTo>
                      <a:pt x="237517" y="1428216"/>
                      <a:pt x="-63072" y="731110"/>
                      <a:pt x="12054" y="349992"/>
                    </a:cubicBezTo>
                    <a:cubicBezTo>
                      <a:pt x="87181" y="-31126"/>
                      <a:pt x="267551" y="-11054"/>
                      <a:pt x="357735" y="8935"/>
                    </a:cubicBezTo>
                    <a:cubicBezTo>
                      <a:pt x="447920" y="29007"/>
                      <a:pt x="562232" y="446771"/>
                      <a:pt x="562232" y="446771"/>
                    </a:cubicBezTo>
                    <a:lnTo>
                      <a:pt x="948929" y="600767"/>
                    </a:lnTo>
                    <a:lnTo>
                      <a:pt x="1650274" y="1272804"/>
                    </a:lnTo>
                    <a:lnTo>
                      <a:pt x="2890120" y="1037879"/>
                    </a:lnTo>
                    <a:cubicBezTo>
                      <a:pt x="2986184" y="1220109"/>
                      <a:pt x="3530716" y="1380571"/>
                      <a:pt x="3291517" y="1710838"/>
                    </a:cubicBezTo>
                    <a:lnTo>
                      <a:pt x="2918769" y="1958582"/>
                    </a:lnTo>
                    <a:lnTo>
                      <a:pt x="2469509" y="1939843"/>
                    </a:lnTo>
                    <a:lnTo>
                      <a:pt x="1345776" y="2149141"/>
                    </a:lnTo>
                    <a:cubicBezTo>
                      <a:pt x="1345776" y="2149141"/>
                      <a:pt x="1184375" y="2135399"/>
                      <a:pt x="1139282" y="1939843"/>
                    </a:cubicBezTo>
                    <a:cubicBezTo>
                      <a:pt x="1094190" y="1744287"/>
                      <a:pt x="1244442" y="1383158"/>
                      <a:pt x="1244442" y="1383158"/>
                    </a:cubicBezTo>
                    <a:lnTo>
                      <a:pt x="1039031" y="1142461"/>
                    </a:lnTo>
                    <a:cubicBezTo>
                      <a:pt x="1039031" y="1142461"/>
                      <a:pt x="1039031" y="1513584"/>
                      <a:pt x="888695" y="1583794"/>
                    </a:cubicBezTo>
                    <a:cubicBezTo>
                      <a:pt x="738442" y="1654005"/>
                      <a:pt x="828544" y="1302953"/>
                      <a:pt x="778460" y="1022112"/>
                    </a:cubicBezTo>
                    <a:cubicBezTo>
                      <a:pt x="728375" y="741271"/>
                      <a:pt x="568056" y="640994"/>
                      <a:pt x="487855" y="721199"/>
                    </a:cubicBezTo>
                    <a:cubicBezTo>
                      <a:pt x="407736" y="801403"/>
                      <a:pt x="497838" y="510568"/>
                      <a:pt x="407736" y="320009"/>
                    </a:cubicBezTo>
                    <a:cubicBezTo>
                      <a:pt x="317552" y="129450"/>
                      <a:pt x="37097" y="515565"/>
                      <a:pt x="237433" y="1428299"/>
                    </a:cubicBezTo>
                    <a:cubicBezTo>
                      <a:pt x="237461" y="1428271"/>
                      <a:pt x="237489" y="1428244"/>
                      <a:pt x="237517" y="1428216"/>
                    </a:cubicBezTo>
                    <a:close/>
                  </a:path>
                </a:pathLst>
              </a:custGeom>
              <a:solidFill>
                <a:srgbClr val="EEB6A0"/>
              </a:solidFill>
              <a:ln w="6350" cap="flat">
                <a:solidFill>
                  <a:srgbClr val="D69E89"/>
                </a:solidFill>
                <a:prstDash val="solid"/>
                <a:miter/>
              </a:ln>
            </p:spPr>
            <p:txBody>
              <a:bodyPr/>
              <a:lstStyle/>
              <a:p>
                <a:endParaRPr lang="en-US"/>
              </a:p>
            </p:txBody>
          </p:sp>
          <p:sp>
            <p:nvSpPr>
              <p:cNvPr id="1688" name="Freeform 2429">
                <a:extLst>
                  <a:ext uri="{FF2B5EF4-FFF2-40B4-BE49-F238E27FC236}">
                    <a16:creationId xmlns:a16="http://schemas.microsoft.com/office/drawing/2014/main" id="{25770561-222B-F3FB-3DB9-0ABE876971F5}"/>
                  </a:ext>
                </a:extLst>
              </p:cNvPr>
              <p:cNvSpPr/>
              <p:nvPr/>
            </p:nvSpPr>
            <p:spPr>
              <a:xfrm>
                <a:off x="-4651782" y="4279649"/>
                <a:ext cx="1600953" cy="740754"/>
              </a:xfrm>
              <a:custGeom>
                <a:avLst/>
                <a:gdLst>
                  <a:gd name="csX0" fmla="*/ 83 w 2130159"/>
                  <a:gd name="csY0" fmla="*/ 596935 h 804484"/>
                  <a:gd name="csX1" fmla="*/ 223881 w 2130159"/>
                  <a:gd name="csY1" fmla="*/ 357487 h 804484"/>
                  <a:gd name="csX2" fmla="*/ 488612 w 2130159"/>
                  <a:gd name="csY2" fmla="*/ 324090 h 804484"/>
                  <a:gd name="csX3" fmla="*/ 855092 w 2130159"/>
                  <a:gd name="csY3" fmla="*/ 282280 h 804484"/>
                  <a:gd name="csX4" fmla="*/ 1250858 w 2130159"/>
                  <a:gd name="csY4" fmla="*/ 101715 h 804484"/>
                  <a:gd name="csX5" fmla="*/ 1631564 w 2130159"/>
                  <a:gd name="csY5" fmla="*/ 86641 h 804484"/>
                  <a:gd name="csX6" fmla="*/ 1691715 w 2130159"/>
                  <a:gd name="csY6" fmla="*/ 287277 h 804484"/>
                  <a:gd name="csX7" fmla="*/ 1616589 w 2130159"/>
                  <a:gd name="csY7" fmla="*/ 367482 h 804484"/>
                  <a:gd name="csX8" fmla="*/ 1083050 w 2130159"/>
                  <a:gd name="csY8" fmla="*/ 369980 h 804484"/>
                  <a:gd name="csX9" fmla="*/ 744940 w 2130159"/>
                  <a:gd name="csY9" fmla="*/ 470257 h 804484"/>
                  <a:gd name="csX10" fmla="*/ 537033 w 2130159"/>
                  <a:gd name="csY10" fmla="*/ 547963 h 804484"/>
                  <a:gd name="csX11" fmla="*/ 366896 w 2130159"/>
                  <a:gd name="csY11" fmla="*/ 741520 h 804484"/>
                  <a:gd name="csX12" fmla="*/ 81033 w 2130159"/>
                  <a:gd name="csY12" fmla="*/ 804484 h 804484"/>
                  <a:gd name="csX13" fmla="*/ 343601 w 2130159"/>
                  <a:gd name="csY13" fmla="*/ 777667 h 804484"/>
                  <a:gd name="csX14" fmla="*/ 421889 w 2130159"/>
                  <a:gd name="csY14" fmla="*/ 763591 h 804484"/>
                  <a:gd name="csX15" fmla="*/ 627301 w 2130159"/>
                  <a:gd name="csY15" fmla="*/ 532888 h 804484"/>
                  <a:gd name="csX16" fmla="*/ 887788 w 2130159"/>
                  <a:gd name="csY16" fmla="*/ 482750 h 804484"/>
                  <a:gd name="csX17" fmla="*/ 1574075 w 2130159"/>
                  <a:gd name="csY17" fmla="*/ 437609 h 804484"/>
                  <a:gd name="csX18" fmla="*/ 2130160 w 2130159"/>
                  <a:gd name="csY18" fmla="*/ 432612 h 804484"/>
                  <a:gd name="csX19" fmla="*/ 1829572 w 2130159"/>
                  <a:gd name="csY19" fmla="*/ 287194 h 804484"/>
                  <a:gd name="csX20" fmla="*/ 1714345 w 2130159"/>
                  <a:gd name="csY20" fmla="*/ 6353 h 804484"/>
                  <a:gd name="csX21" fmla="*/ 787537 w 2130159"/>
                  <a:gd name="csY21" fmla="*/ 196912 h 804484"/>
                  <a:gd name="csX22" fmla="*/ 499844 w 2130159"/>
                  <a:gd name="csY22" fmla="*/ 229976 h 804484"/>
                  <a:gd name="csX23" fmla="*/ 116225 w 2130159"/>
                  <a:gd name="csY23" fmla="*/ 196912 h 804484"/>
                  <a:gd name="csX24" fmla="*/ 91433 w 2130159"/>
                  <a:gd name="csY24" fmla="*/ 184668 h 804484"/>
                  <a:gd name="csX25" fmla="*/ 0 w 2130159"/>
                  <a:gd name="csY25" fmla="*/ 596852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488612 w 2130160"/>
                  <a:gd name="csY1" fmla="*/ 324090 h 804484"/>
                  <a:gd name="csX2" fmla="*/ 855092 w 2130160"/>
                  <a:gd name="csY2" fmla="*/ 282280 h 804484"/>
                  <a:gd name="csX3" fmla="*/ 1250858 w 2130160"/>
                  <a:gd name="csY3" fmla="*/ 101715 h 804484"/>
                  <a:gd name="csX4" fmla="*/ 1631564 w 2130160"/>
                  <a:gd name="csY4" fmla="*/ 86641 h 804484"/>
                  <a:gd name="csX5" fmla="*/ 1691715 w 2130160"/>
                  <a:gd name="csY5" fmla="*/ 287277 h 804484"/>
                  <a:gd name="csX6" fmla="*/ 1616589 w 2130160"/>
                  <a:gd name="csY6" fmla="*/ 367482 h 804484"/>
                  <a:gd name="csX7" fmla="*/ 1083050 w 2130160"/>
                  <a:gd name="csY7" fmla="*/ 369980 h 804484"/>
                  <a:gd name="csX8" fmla="*/ 744940 w 2130160"/>
                  <a:gd name="csY8" fmla="*/ 470257 h 804484"/>
                  <a:gd name="csX9" fmla="*/ 537033 w 2130160"/>
                  <a:gd name="csY9" fmla="*/ 547963 h 804484"/>
                  <a:gd name="csX10" fmla="*/ 366896 w 2130160"/>
                  <a:gd name="csY10" fmla="*/ 741520 h 804484"/>
                  <a:gd name="csX11" fmla="*/ 81033 w 2130160"/>
                  <a:gd name="csY11" fmla="*/ 804484 h 804484"/>
                  <a:gd name="csX12" fmla="*/ 343601 w 2130160"/>
                  <a:gd name="csY12" fmla="*/ 777667 h 804484"/>
                  <a:gd name="csX13" fmla="*/ 421889 w 2130160"/>
                  <a:gd name="csY13" fmla="*/ 763591 h 804484"/>
                  <a:gd name="csX14" fmla="*/ 627301 w 2130160"/>
                  <a:gd name="csY14" fmla="*/ 532888 h 804484"/>
                  <a:gd name="csX15" fmla="*/ 887788 w 2130160"/>
                  <a:gd name="csY15" fmla="*/ 482750 h 804484"/>
                  <a:gd name="csX16" fmla="*/ 1574075 w 2130160"/>
                  <a:gd name="csY16" fmla="*/ 437609 h 804484"/>
                  <a:gd name="csX17" fmla="*/ 2130160 w 2130160"/>
                  <a:gd name="csY17" fmla="*/ 432612 h 804484"/>
                  <a:gd name="csX18" fmla="*/ 1829572 w 2130160"/>
                  <a:gd name="csY18" fmla="*/ 287194 h 804484"/>
                  <a:gd name="csX19" fmla="*/ 1714345 w 2130160"/>
                  <a:gd name="csY19" fmla="*/ 6353 h 804484"/>
                  <a:gd name="csX20" fmla="*/ 787537 w 2130160"/>
                  <a:gd name="csY20" fmla="*/ 196912 h 804484"/>
                  <a:gd name="csX21" fmla="*/ 499844 w 2130160"/>
                  <a:gd name="csY21" fmla="*/ 229976 h 804484"/>
                  <a:gd name="csX22" fmla="*/ 116225 w 2130160"/>
                  <a:gd name="csY22" fmla="*/ 196912 h 804484"/>
                  <a:gd name="csX23" fmla="*/ 91433 w 2130160"/>
                  <a:gd name="csY23" fmla="*/ 184668 h 804484"/>
                  <a:gd name="csX24" fmla="*/ 0 w 2130160"/>
                  <a:gd name="csY24" fmla="*/ 596852 h 804484"/>
                  <a:gd name="csX25" fmla="*/ 83 w 2130160"/>
                  <a:gd name="csY25" fmla="*/ 596935 h 804484"/>
                  <a:gd name="csX0" fmla="*/ 83 w 2130160"/>
                  <a:gd name="csY0" fmla="*/ 596935 h 804484"/>
                  <a:gd name="csX1" fmla="*/ 855092 w 2130160"/>
                  <a:gd name="csY1" fmla="*/ 282280 h 804484"/>
                  <a:gd name="csX2" fmla="*/ 1250858 w 2130160"/>
                  <a:gd name="csY2" fmla="*/ 101715 h 804484"/>
                  <a:gd name="csX3" fmla="*/ 1631564 w 2130160"/>
                  <a:gd name="csY3" fmla="*/ 86641 h 804484"/>
                  <a:gd name="csX4" fmla="*/ 1691715 w 2130160"/>
                  <a:gd name="csY4" fmla="*/ 287277 h 804484"/>
                  <a:gd name="csX5" fmla="*/ 1616589 w 2130160"/>
                  <a:gd name="csY5" fmla="*/ 367482 h 804484"/>
                  <a:gd name="csX6" fmla="*/ 1083050 w 2130160"/>
                  <a:gd name="csY6" fmla="*/ 369980 h 804484"/>
                  <a:gd name="csX7" fmla="*/ 744940 w 2130160"/>
                  <a:gd name="csY7" fmla="*/ 470257 h 804484"/>
                  <a:gd name="csX8" fmla="*/ 537033 w 2130160"/>
                  <a:gd name="csY8" fmla="*/ 547963 h 804484"/>
                  <a:gd name="csX9" fmla="*/ 366896 w 2130160"/>
                  <a:gd name="csY9" fmla="*/ 741520 h 804484"/>
                  <a:gd name="csX10" fmla="*/ 81033 w 2130160"/>
                  <a:gd name="csY10" fmla="*/ 804484 h 804484"/>
                  <a:gd name="csX11" fmla="*/ 343601 w 2130160"/>
                  <a:gd name="csY11" fmla="*/ 777667 h 804484"/>
                  <a:gd name="csX12" fmla="*/ 421889 w 2130160"/>
                  <a:gd name="csY12" fmla="*/ 763591 h 804484"/>
                  <a:gd name="csX13" fmla="*/ 627301 w 2130160"/>
                  <a:gd name="csY13" fmla="*/ 532888 h 804484"/>
                  <a:gd name="csX14" fmla="*/ 887788 w 2130160"/>
                  <a:gd name="csY14" fmla="*/ 482750 h 804484"/>
                  <a:gd name="csX15" fmla="*/ 1574075 w 2130160"/>
                  <a:gd name="csY15" fmla="*/ 437609 h 804484"/>
                  <a:gd name="csX16" fmla="*/ 2130160 w 2130160"/>
                  <a:gd name="csY16" fmla="*/ 432612 h 804484"/>
                  <a:gd name="csX17" fmla="*/ 1829572 w 2130160"/>
                  <a:gd name="csY17" fmla="*/ 287194 h 804484"/>
                  <a:gd name="csX18" fmla="*/ 1714345 w 2130160"/>
                  <a:gd name="csY18" fmla="*/ 6353 h 804484"/>
                  <a:gd name="csX19" fmla="*/ 787537 w 2130160"/>
                  <a:gd name="csY19" fmla="*/ 196912 h 804484"/>
                  <a:gd name="csX20" fmla="*/ 499844 w 2130160"/>
                  <a:gd name="csY20" fmla="*/ 229976 h 804484"/>
                  <a:gd name="csX21" fmla="*/ 116225 w 2130160"/>
                  <a:gd name="csY21" fmla="*/ 196912 h 804484"/>
                  <a:gd name="csX22" fmla="*/ 91433 w 2130160"/>
                  <a:gd name="csY22" fmla="*/ 184668 h 804484"/>
                  <a:gd name="csX23" fmla="*/ 0 w 2130160"/>
                  <a:gd name="csY23" fmla="*/ 596852 h 804484"/>
                  <a:gd name="csX24" fmla="*/ 83 w 2130160"/>
                  <a:gd name="csY24" fmla="*/ 596935 h 804484"/>
                  <a:gd name="csX0" fmla="*/ 83 w 2130160"/>
                  <a:gd name="csY0" fmla="*/ 596935 h 804484"/>
                  <a:gd name="csX1" fmla="*/ 1250858 w 2130160"/>
                  <a:gd name="csY1" fmla="*/ 101715 h 804484"/>
                  <a:gd name="csX2" fmla="*/ 1631564 w 2130160"/>
                  <a:gd name="csY2" fmla="*/ 86641 h 804484"/>
                  <a:gd name="csX3" fmla="*/ 1691715 w 2130160"/>
                  <a:gd name="csY3" fmla="*/ 287277 h 804484"/>
                  <a:gd name="csX4" fmla="*/ 1616589 w 2130160"/>
                  <a:gd name="csY4" fmla="*/ 367482 h 804484"/>
                  <a:gd name="csX5" fmla="*/ 1083050 w 2130160"/>
                  <a:gd name="csY5" fmla="*/ 369980 h 804484"/>
                  <a:gd name="csX6" fmla="*/ 744940 w 2130160"/>
                  <a:gd name="csY6" fmla="*/ 470257 h 804484"/>
                  <a:gd name="csX7" fmla="*/ 537033 w 2130160"/>
                  <a:gd name="csY7" fmla="*/ 547963 h 804484"/>
                  <a:gd name="csX8" fmla="*/ 366896 w 2130160"/>
                  <a:gd name="csY8" fmla="*/ 741520 h 804484"/>
                  <a:gd name="csX9" fmla="*/ 81033 w 2130160"/>
                  <a:gd name="csY9" fmla="*/ 804484 h 804484"/>
                  <a:gd name="csX10" fmla="*/ 343601 w 2130160"/>
                  <a:gd name="csY10" fmla="*/ 777667 h 804484"/>
                  <a:gd name="csX11" fmla="*/ 421889 w 2130160"/>
                  <a:gd name="csY11" fmla="*/ 763591 h 804484"/>
                  <a:gd name="csX12" fmla="*/ 627301 w 2130160"/>
                  <a:gd name="csY12" fmla="*/ 532888 h 804484"/>
                  <a:gd name="csX13" fmla="*/ 887788 w 2130160"/>
                  <a:gd name="csY13" fmla="*/ 482750 h 804484"/>
                  <a:gd name="csX14" fmla="*/ 1574075 w 2130160"/>
                  <a:gd name="csY14" fmla="*/ 437609 h 804484"/>
                  <a:gd name="csX15" fmla="*/ 2130160 w 2130160"/>
                  <a:gd name="csY15" fmla="*/ 432612 h 804484"/>
                  <a:gd name="csX16" fmla="*/ 1829572 w 2130160"/>
                  <a:gd name="csY16" fmla="*/ 287194 h 804484"/>
                  <a:gd name="csX17" fmla="*/ 1714345 w 2130160"/>
                  <a:gd name="csY17" fmla="*/ 6353 h 804484"/>
                  <a:gd name="csX18" fmla="*/ 787537 w 2130160"/>
                  <a:gd name="csY18" fmla="*/ 196912 h 804484"/>
                  <a:gd name="csX19" fmla="*/ 499844 w 2130160"/>
                  <a:gd name="csY19" fmla="*/ 229976 h 804484"/>
                  <a:gd name="csX20" fmla="*/ 116225 w 2130160"/>
                  <a:gd name="csY20" fmla="*/ 196912 h 804484"/>
                  <a:gd name="csX21" fmla="*/ 91433 w 2130160"/>
                  <a:gd name="csY21" fmla="*/ 184668 h 804484"/>
                  <a:gd name="csX22" fmla="*/ 0 w 2130160"/>
                  <a:gd name="csY22" fmla="*/ 596852 h 804484"/>
                  <a:gd name="csX23" fmla="*/ 83 w 2130160"/>
                  <a:gd name="csY23" fmla="*/ 596935 h 804484"/>
                  <a:gd name="csX0" fmla="*/ 83 w 2130160"/>
                  <a:gd name="csY0" fmla="*/ 596935 h 804484"/>
                  <a:gd name="csX1" fmla="*/ 1631564 w 2130160"/>
                  <a:gd name="csY1" fmla="*/ 86641 h 804484"/>
                  <a:gd name="csX2" fmla="*/ 1691715 w 2130160"/>
                  <a:gd name="csY2" fmla="*/ 287277 h 804484"/>
                  <a:gd name="csX3" fmla="*/ 1616589 w 2130160"/>
                  <a:gd name="csY3" fmla="*/ 367482 h 804484"/>
                  <a:gd name="csX4" fmla="*/ 1083050 w 2130160"/>
                  <a:gd name="csY4" fmla="*/ 369980 h 804484"/>
                  <a:gd name="csX5" fmla="*/ 744940 w 2130160"/>
                  <a:gd name="csY5" fmla="*/ 470257 h 804484"/>
                  <a:gd name="csX6" fmla="*/ 537033 w 2130160"/>
                  <a:gd name="csY6" fmla="*/ 547963 h 804484"/>
                  <a:gd name="csX7" fmla="*/ 366896 w 2130160"/>
                  <a:gd name="csY7" fmla="*/ 741520 h 804484"/>
                  <a:gd name="csX8" fmla="*/ 81033 w 2130160"/>
                  <a:gd name="csY8" fmla="*/ 804484 h 804484"/>
                  <a:gd name="csX9" fmla="*/ 343601 w 2130160"/>
                  <a:gd name="csY9" fmla="*/ 777667 h 804484"/>
                  <a:gd name="csX10" fmla="*/ 421889 w 2130160"/>
                  <a:gd name="csY10" fmla="*/ 763591 h 804484"/>
                  <a:gd name="csX11" fmla="*/ 627301 w 2130160"/>
                  <a:gd name="csY11" fmla="*/ 532888 h 804484"/>
                  <a:gd name="csX12" fmla="*/ 887788 w 2130160"/>
                  <a:gd name="csY12" fmla="*/ 482750 h 804484"/>
                  <a:gd name="csX13" fmla="*/ 1574075 w 2130160"/>
                  <a:gd name="csY13" fmla="*/ 437609 h 804484"/>
                  <a:gd name="csX14" fmla="*/ 2130160 w 2130160"/>
                  <a:gd name="csY14" fmla="*/ 432612 h 804484"/>
                  <a:gd name="csX15" fmla="*/ 1829572 w 2130160"/>
                  <a:gd name="csY15" fmla="*/ 287194 h 804484"/>
                  <a:gd name="csX16" fmla="*/ 1714345 w 2130160"/>
                  <a:gd name="csY16" fmla="*/ 6353 h 804484"/>
                  <a:gd name="csX17" fmla="*/ 787537 w 2130160"/>
                  <a:gd name="csY17" fmla="*/ 196912 h 804484"/>
                  <a:gd name="csX18" fmla="*/ 499844 w 2130160"/>
                  <a:gd name="csY18" fmla="*/ 229976 h 804484"/>
                  <a:gd name="csX19" fmla="*/ 116225 w 2130160"/>
                  <a:gd name="csY19" fmla="*/ 196912 h 804484"/>
                  <a:gd name="csX20" fmla="*/ 91433 w 2130160"/>
                  <a:gd name="csY20" fmla="*/ 184668 h 804484"/>
                  <a:gd name="csX21" fmla="*/ 0 w 2130160"/>
                  <a:gd name="csY21" fmla="*/ 596852 h 804484"/>
                  <a:gd name="csX22" fmla="*/ 83 w 2130160"/>
                  <a:gd name="csY22" fmla="*/ 596935 h 804484"/>
                  <a:gd name="csX0" fmla="*/ 83 w 2130160"/>
                  <a:gd name="csY0" fmla="*/ 596935 h 804484"/>
                  <a:gd name="csX1" fmla="*/ 1691715 w 2130160"/>
                  <a:gd name="csY1" fmla="*/ 287277 h 804484"/>
                  <a:gd name="csX2" fmla="*/ 1616589 w 2130160"/>
                  <a:gd name="csY2" fmla="*/ 367482 h 804484"/>
                  <a:gd name="csX3" fmla="*/ 1083050 w 2130160"/>
                  <a:gd name="csY3" fmla="*/ 369980 h 804484"/>
                  <a:gd name="csX4" fmla="*/ 744940 w 2130160"/>
                  <a:gd name="csY4" fmla="*/ 470257 h 804484"/>
                  <a:gd name="csX5" fmla="*/ 537033 w 2130160"/>
                  <a:gd name="csY5" fmla="*/ 547963 h 804484"/>
                  <a:gd name="csX6" fmla="*/ 366896 w 2130160"/>
                  <a:gd name="csY6" fmla="*/ 741520 h 804484"/>
                  <a:gd name="csX7" fmla="*/ 81033 w 2130160"/>
                  <a:gd name="csY7" fmla="*/ 804484 h 804484"/>
                  <a:gd name="csX8" fmla="*/ 343601 w 2130160"/>
                  <a:gd name="csY8" fmla="*/ 777667 h 804484"/>
                  <a:gd name="csX9" fmla="*/ 421889 w 2130160"/>
                  <a:gd name="csY9" fmla="*/ 763591 h 804484"/>
                  <a:gd name="csX10" fmla="*/ 627301 w 2130160"/>
                  <a:gd name="csY10" fmla="*/ 532888 h 804484"/>
                  <a:gd name="csX11" fmla="*/ 887788 w 2130160"/>
                  <a:gd name="csY11" fmla="*/ 482750 h 804484"/>
                  <a:gd name="csX12" fmla="*/ 1574075 w 2130160"/>
                  <a:gd name="csY12" fmla="*/ 437609 h 804484"/>
                  <a:gd name="csX13" fmla="*/ 2130160 w 2130160"/>
                  <a:gd name="csY13" fmla="*/ 432612 h 804484"/>
                  <a:gd name="csX14" fmla="*/ 1829572 w 2130160"/>
                  <a:gd name="csY14" fmla="*/ 287194 h 804484"/>
                  <a:gd name="csX15" fmla="*/ 1714345 w 2130160"/>
                  <a:gd name="csY15" fmla="*/ 6353 h 804484"/>
                  <a:gd name="csX16" fmla="*/ 787537 w 2130160"/>
                  <a:gd name="csY16" fmla="*/ 196912 h 804484"/>
                  <a:gd name="csX17" fmla="*/ 499844 w 2130160"/>
                  <a:gd name="csY17" fmla="*/ 229976 h 804484"/>
                  <a:gd name="csX18" fmla="*/ 116225 w 2130160"/>
                  <a:gd name="csY18" fmla="*/ 196912 h 804484"/>
                  <a:gd name="csX19" fmla="*/ 91433 w 2130160"/>
                  <a:gd name="csY19" fmla="*/ 184668 h 804484"/>
                  <a:gd name="csX20" fmla="*/ 0 w 2130160"/>
                  <a:gd name="csY20" fmla="*/ 596852 h 804484"/>
                  <a:gd name="csX21" fmla="*/ 83 w 2130160"/>
                  <a:gd name="csY21" fmla="*/ 596935 h 804484"/>
                  <a:gd name="csX0" fmla="*/ 83 w 2130160"/>
                  <a:gd name="csY0" fmla="*/ 596935 h 804484"/>
                  <a:gd name="csX1" fmla="*/ 1691715 w 2130160"/>
                  <a:gd name="csY1" fmla="*/ 287277 h 804484"/>
                  <a:gd name="csX2" fmla="*/ 1083050 w 2130160"/>
                  <a:gd name="csY2" fmla="*/ 369980 h 804484"/>
                  <a:gd name="csX3" fmla="*/ 744940 w 2130160"/>
                  <a:gd name="csY3" fmla="*/ 470257 h 804484"/>
                  <a:gd name="csX4" fmla="*/ 537033 w 2130160"/>
                  <a:gd name="csY4" fmla="*/ 547963 h 804484"/>
                  <a:gd name="csX5" fmla="*/ 366896 w 2130160"/>
                  <a:gd name="csY5" fmla="*/ 741520 h 804484"/>
                  <a:gd name="csX6" fmla="*/ 81033 w 2130160"/>
                  <a:gd name="csY6" fmla="*/ 804484 h 804484"/>
                  <a:gd name="csX7" fmla="*/ 343601 w 2130160"/>
                  <a:gd name="csY7" fmla="*/ 777667 h 804484"/>
                  <a:gd name="csX8" fmla="*/ 421889 w 2130160"/>
                  <a:gd name="csY8" fmla="*/ 763591 h 804484"/>
                  <a:gd name="csX9" fmla="*/ 627301 w 2130160"/>
                  <a:gd name="csY9" fmla="*/ 532888 h 804484"/>
                  <a:gd name="csX10" fmla="*/ 887788 w 2130160"/>
                  <a:gd name="csY10" fmla="*/ 482750 h 804484"/>
                  <a:gd name="csX11" fmla="*/ 1574075 w 2130160"/>
                  <a:gd name="csY11" fmla="*/ 437609 h 804484"/>
                  <a:gd name="csX12" fmla="*/ 2130160 w 2130160"/>
                  <a:gd name="csY12" fmla="*/ 432612 h 804484"/>
                  <a:gd name="csX13" fmla="*/ 1829572 w 2130160"/>
                  <a:gd name="csY13" fmla="*/ 287194 h 804484"/>
                  <a:gd name="csX14" fmla="*/ 1714345 w 2130160"/>
                  <a:gd name="csY14" fmla="*/ 6353 h 804484"/>
                  <a:gd name="csX15" fmla="*/ 787537 w 2130160"/>
                  <a:gd name="csY15" fmla="*/ 196912 h 804484"/>
                  <a:gd name="csX16" fmla="*/ 499844 w 2130160"/>
                  <a:gd name="csY16" fmla="*/ 229976 h 804484"/>
                  <a:gd name="csX17" fmla="*/ 116225 w 2130160"/>
                  <a:gd name="csY17" fmla="*/ 196912 h 804484"/>
                  <a:gd name="csX18" fmla="*/ 91433 w 2130160"/>
                  <a:gd name="csY18" fmla="*/ 184668 h 804484"/>
                  <a:gd name="csX19" fmla="*/ 0 w 2130160"/>
                  <a:gd name="csY19" fmla="*/ 596852 h 804484"/>
                  <a:gd name="csX20" fmla="*/ 83 w 2130160"/>
                  <a:gd name="csY20" fmla="*/ 596935 h 804484"/>
                  <a:gd name="csX0" fmla="*/ 83 w 2130160"/>
                  <a:gd name="csY0" fmla="*/ 596935 h 804484"/>
                  <a:gd name="csX1" fmla="*/ 1691715 w 2130160"/>
                  <a:gd name="csY1" fmla="*/ 287277 h 804484"/>
                  <a:gd name="csX2" fmla="*/ 744940 w 2130160"/>
                  <a:gd name="csY2" fmla="*/ 470257 h 804484"/>
                  <a:gd name="csX3" fmla="*/ 537033 w 2130160"/>
                  <a:gd name="csY3" fmla="*/ 547963 h 804484"/>
                  <a:gd name="csX4" fmla="*/ 366896 w 2130160"/>
                  <a:gd name="csY4" fmla="*/ 741520 h 804484"/>
                  <a:gd name="csX5" fmla="*/ 81033 w 2130160"/>
                  <a:gd name="csY5" fmla="*/ 804484 h 804484"/>
                  <a:gd name="csX6" fmla="*/ 343601 w 2130160"/>
                  <a:gd name="csY6" fmla="*/ 777667 h 804484"/>
                  <a:gd name="csX7" fmla="*/ 421889 w 2130160"/>
                  <a:gd name="csY7" fmla="*/ 763591 h 804484"/>
                  <a:gd name="csX8" fmla="*/ 627301 w 2130160"/>
                  <a:gd name="csY8" fmla="*/ 532888 h 804484"/>
                  <a:gd name="csX9" fmla="*/ 887788 w 2130160"/>
                  <a:gd name="csY9" fmla="*/ 482750 h 804484"/>
                  <a:gd name="csX10" fmla="*/ 1574075 w 2130160"/>
                  <a:gd name="csY10" fmla="*/ 437609 h 804484"/>
                  <a:gd name="csX11" fmla="*/ 2130160 w 2130160"/>
                  <a:gd name="csY11" fmla="*/ 432612 h 804484"/>
                  <a:gd name="csX12" fmla="*/ 1829572 w 2130160"/>
                  <a:gd name="csY12" fmla="*/ 287194 h 804484"/>
                  <a:gd name="csX13" fmla="*/ 1714345 w 2130160"/>
                  <a:gd name="csY13" fmla="*/ 6353 h 804484"/>
                  <a:gd name="csX14" fmla="*/ 787537 w 2130160"/>
                  <a:gd name="csY14" fmla="*/ 196912 h 804484"/>
                  <a:gd name="csX15" fmla="*/ 499844 w 2130160"/>
                  <a:gd name="csY15" fmla="*/ 229976 h 804484"/>
                  <a:gd name="csX16" fmla="*/ 116225 w 2130160"/>
                  <a:gd name="csY16" fmla="*/ 196912 h 804484"/>
                  <a:gd name="csX17" fmla="*/ 91433 w 2130160"/>
                  <a:gd name="csY17" fmla="*/ 184668 h 804484"/>
                  <a:gd name="csX18" fmla="*/ 0 w 2130160"/>
                  <a:gd name="csY18" fmla="*/ 596852 h 804484"/>
                  <a:gd name="csX19" fmla="*/ 83 w 2130160"/>
                  <a:gd name="csY19" fmla="*/ 596935 h 804484"/>
                  <a:gd name="csX0" fmla="*/ 83 w 2130160"/>
                  <a:gd name="csY0" fmla="*/ 596935 h 804484"/>
                  <a:gd name="csX1" fmla="*/ 744940 w 2130160"/>
                  <a:gd name="csY1" fmla="*/ 470257 h 804484"/>
                  <a:gd name="csX2" fmla="*/ 537033 w 2130160"/>
                  <a:gd name="csY2" fmla="*/ 547963 h 804484"/>
                  <a:gd name="csX3" fmla="*/ 366896 w 2130160"/>
                  <a:gd name="csY3" fmla="*/ 741520 h 804484"/>
                  <a:gd name="csX4" fmla="*/ 81033 w 2130160"/>
                  <a:gd name="csY4" fmla="*/ 804484 h 804484"/>
                  <a:gd name="csX5" fmla="*/ 343601 w 2130160"/>
                  <a:gd name="csY5" fmla="*/ 777667 h 804484"/>
                  <a:gd name="csX6" fmla="*/ 421889 w 2130160"/>
                  <a:gd name="csY6" fmla="*/ 763591 h 804484"/>
                  <a:gd name="csX7" fmla="*/ 627301 w 2130160"/>
                  <a:gd name="csY7" fmla="*/ 532888 h 804484"/>
                  <a:gd name="csX8" fmla="*/ 887788 w 2130160"/>
                  <a:gd name="csY8" fmla="*/ 482750 h 804484"/>
                  <a:gd name="csX9" fmla="*/ 1574075 w 2130160"/>
                  <a:gd name="csY9" fmla="*/ 437609 h 804484"/>
                  <a:gd name="csX10" fmla="*/ 2130160 w 2130160"/>
                  <a:gd name="csY10" fmla="*/ 432612 h 804484"/>
                  <a:gd name="csX11" fmla="*/ 1829572 w 2130160"/>
                  <a:gd name="csY11" fmla="*/ 287194 h 804484"/>
                  <a:gd name="csX12" fmla="*/ 1714345 w 2130160"/>
                  <a:gd name="csY12" fmla="*/ 6353 h 804484"/>
                  <a:gd name="csX13" fmla="*/ 787537 w 2130160"/>
                  <a:gd name="csY13" fmla="*/ 196912 h 804484"/>
                  <a:gd name="csX14" fmla="*/ 499844 w 2130160"/>
                  <a:gd name="csY14" fmla="*/ 229976 h 804484"/>
                  <a:gd name="csX15" fmla="*/ 116225 w 2130160"/>
                  <a:gd name="csY15" fmla="*/ 196912 h 804484"/>
                  <a:gd name="csX16" fmla="*/ 91433 w 2130160"/>
                  <a:gd name="csY16" fmla="*/ 184668 h 804484"/>
                  <a:gd name="csX17" fmla="*/ 0 w 2130160"/>
                  <a:gd name="csY17" fmla="*/ 596852 h 804484"/>
                  <a:gd name="csX18" fmla="*/ 83 w 2130160"/>
                  <a:gd name="csY18" fmla="*/ 596935 h 804484"/>
                  <a:gd name="csX0" fmla="*/ 83 w 2130160"/>
                  <a:gd name="csY0" fmla="*/ 596935 h 804484"/>
                  <a:gd name="csX1" fmla="*/ 537033 w 2130160"/>
                  <a:gd name="csY1" fmla="*/ 547963 h 804484"/>
                  <a:gd name="csX2" fmla="*/ 366896 w 2130160"/>
                  <a:gd name="csY2" fmla="*/ 741520 h 804484"/>
                  <a:gd name="csX3" fmla="*/ 81033 w 2130160"/>
                  <a:gd name="csY3" fmla="*/ 804484 h 804484"/>
                  <a:gd name="csX4" fmla="*/ 343601 w 2130160"/>
                  <a:gd name="csY4" fmla="*/ 777667 h 804484"/>
                  <a:gd name="csX5" fmla="*/ 421889 w 2130160"/>
                  <a:gd name="csY5" fmla="*/ 763591 h 804484"/>
                  <a:gd name="csX6" fmla="*/ 627301 w 2130160"/>
                  <a:gd name="csY6" fmla="*/ 532888 h 804484"/>
                  <a:gd name="csX7" fmla="*/ 887788 w 2130160"/>
                  <a:gd name="csY7" fmla="*/ 482750 h 804484"/>
                  <a:gd name="csX8" fmla="*/ 1574075 w 2130160"/>
                  <a:gd name="csY8" fmla="*/ 437609 h 804484"/>
                  <a:gd name="csX9" fmla="*/ 2130160 w 2130160"/>
                  <a:gd name="csY9" fmla="*/ 432612 h 804484"/>
                  <a:gd name="csX10" fmla="*/ 1829572 w 2130160"/>
                  <a:gd name="csY10" fmla="*/ 287194 h 804484"/>
                  <a:gd name="csX11" fmla="*/ 1714345 w 2130160"/>
                  <a:gd name="csY11" fmla="*/ 6353 h 804484"/>
                  <a:gd name="csX12" fmla="*/ 787537 w 2130160"/>
                  <a:gd name="csY12" fmla="*/ 196912 h 804484"/>
                  <a:gd name="csX13" fmla="*/ 499844 w 2130160"/>
                  <a:gd name="csY13" fmla="*/ 229976 h 804484"/>
                  <a:gd name="csX14" fmla="*/ 116225 w 2130160"/>
                  <a:gd name="csY14" fmla="*/ 196912 h 804484"/>
                  <a:gd name="csX15" fmla="*/ 91433 w 2130160"/>
                  <a:gd name="csY15" fmla="*/ 184668 h 804484"/>
                  <a:gd name="csX16" fmla="*/ 0 w 2130160"/>
                  <a:gd name="csY16" fmla="*/ 596852 h 804484"/>
                  <a:gd name="csX17" fmla="*/ 83 w 2130160"/>
                  <a:gd name="csY17" fmla="*/ 596935 h 804484"/>
                  <a:gd name="csX0" fmla="*/ 83 w 2130160"/>
                  <a:gd name="csY0" fmla="*/ 596935 h 804484"/>
                  <a:gd name="csX1" fmla="*/ 366896 w 2130160"/>
                  <a:gd name="csY1" fmla="*/ 741520 h 804484"/>
                  <a:gd name="csX2" fmla="*/ 81033 w 2130160"/>
                  <a:gd name="csY2" fmla="*/ 804484 h 804484"/>
                  <a:gd name="csX3" fmla="*/ 343601 w 2130160"/>
                  <a:gd name="csY3" fmla="*/ 777667 h 804484"/>
                  <a:gd name="csX4" fmla="*/ 421889 w 2130160"/>
                  <a:gd name="csY4" fmla="*/ 763591 h 804484"/>
                  <a:gd name="csX5" fmla="*/ 627301 w 2130160"/>
                  <a:gd name="csY5" fmla="*/ 532888 h 804484"/>
                  <a:gd name="csX6" fmla="*/ 887788 w 2130160"/>
                  <a:gd name="csY6" fmla="*/ 482750 h 804484"/>
                  <a:gd name="csX7" fmla="*/ 1574075 w 2130160"/>
                  <a:gd name="csY7" fmla="*/ 437609 h 804484"/>
                  <a:gd name="csX8" fmla="*/ 2130160 w 2130160"/>
                  <a:gd name="csY8" fmla="*/ 432612 h 804484"/>
                  <a:gd name="csX9" fmla="*/ 1829572 w 2130160"/>
                  <a:gd name="csY9" fmla="*/ 287194 h 804484"/>
                  <a:gd name="csX10" fmla="*/ 1714345 w 2130160"/>
                  <a:gd name="csY10" fmla="*/ 6353 h 804484"/>
                  <a:gd name="csX11" fmla="*/ 787537 w 2130160"/>
                  <a:gd name="csY11" fmla="*/ 196912 h 804484"/>
                  <a:gd name="csX12" fmla="*/ 499844 w 2130160"/>
                  <a:gd name="csY12" fmla="*/ 229976 h 804484"/>
                  <a:gd name="csX13" fmla="*/ 116225 w 2130160"/>
                  <a:gd name="csY13" fmla="*/ 196912 h 804484"/>
                  <a:gd name="csX14" fmla="*/ 91433 w 2130160"/>
                  <a:gd name="csY14" fmla="*/ 184668 h 804484"/>
                  <a:gd name="csX15" fmla="*/ 0 w 2130160"/>
                  <a:gd name="csY15" fmla="*/ 596852 h 804484"/>
                  <a:gd name="csX16" fmla="*/ 83 w 2130160"/>
                  <a:gd name="csY16" fmla="*/ 596935 h 804484"/>
                  <a:gd name="csX0" fmla="*/ 83 w 2130160"/>
                  <a:gd name="csY0" fmla="*/ 596935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15" fmla="*/ 83 w 2130160"/>
                  <a:gd name="csY15" fmla="*/ 596935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211565"/>
                  <a:gd name="csY0" fmla="*/ 591192 h 798824"/>
                  <a:gd name="csX1" fmla="*/ 81033 w 2211565"/>
                  <a:gd name="csY1" fmla="*/ 798824 h 798824"/>
                  <a:gd name="csX2" fmla="*/ 343601 w 2211565"/>
                  <a:gd name="csY2" fmla="*/ 772007 h 798824"/>
                  <a:gd name="csX3" fmla="*/ 421889 w 2211565"/>
                  <a:gd name="csY3" fmla="*/ 757931 h 798824"/>
                  <a:gd name="csX4" fmla="*/ 627301 w 2211565"/>
                  <a:gd name="csY4" fmla="*/ 527228 h 798824"/>
                  <a:gd name="csX5" fmla="*/ 887788 w 2211565"/>
                  <a:gd name="csY5" fmla="*/ 477090 h 798824"/>
                  <a:gd name="csX6" fmla="*/ 1574075 w 2211565"/>
                  <a:gd name="csY6" fmla="*/ 431949 h 798824"/>
                  <a:gd name="csX7" fmla="*/ 2130160 w 2211565"/>
                  <a:gd name="csY7" fmla="*/ 426952 h 798824"/>
                  <a:gd name="csX8" fmla="*/ 2138710 w 2211565"/>
                  <a:gd name="csY8" fmla="*/ 150912 h 798824"/>
                  <a:gd name="csX9" fmla="*/ 1714345 w 2211565"/>
                  <a:gd name="csY9" fmla="*/ 693 h 798824"/>
                  <a:gd name="csX10" fmla="*/ 787537 w 2211565"/>
                  <a:gd name="csY10" fmla="*/ 191252 h 798824"/>
                  <a:gd name="csX11" fmla="*/ 499844 w 2211565"/>
                  <a:gd name="csY11" fmla="*/ 224316 h 798824"/>
                  <a:gd name="csX12" fmla="*/ 116225 w 2211565"/>
                  <a:gd name="csY12" fmla="*/ 191252 h 798824"/>
                  <a:gd name="csX13" fmla="*/ 91433 w 2211565"/>
                  <a:gd name="csY13" fmla="*/ 179008 h 798824"/>
                  <a:gd name="csX14" fmla="*/ 0 w 2211565"/>
                  <a:gd name="csY14" fmla="*/ 591192 h 798824"/>
                  <a:gd name="csX0" fmla="*/ 0 w 2195480"/>
                  <a:gd name="csY0" fmla="*/ 808326 h 1015958"/>
                  <a:gd name="csX1" fmla="*/ 81033 w 2195480"/>
                  <a:gd name="csY1" fmla="*/ 1015958 h 1015958"/>
                  <a:gd name="csX2" fmla="*/ 343601 w 2195480"/>
                  <a:gd name="csY2" fmla="*/ 989141 h 1015958"/>
                  <a:gd name="csX3" fmla="*/ 421889 w 2195480"/>
                  <a:gd name="csY3" fmla="*/ 975065 h 1015958"/>
                  <a:gd name="csX4" fmla="*/ 627301 w 2195480"/>
                  <a:gd name="csY4" fmla="*/ 744362 h 1015958"/>
                  <a:gd name="csX5" fmla="*/ 887788 w 2195480"/>
                  <a:gd name="csY5" fmla="*/ 694224 h 1015958"/>
                  <a:gd name="csX6" fmla="*/ 1574075 w 2195480"/>
                  <a:gd name="csY6" fmla="*/ 649083 h 1015958"/>
                  <a:gd name="csX7" fmla="*/ 2130160 w 2195480"/>
                  <a:gd name="csY7" fmla="*/ 644086 h 1015958"/>
                  <a:gd name="csX8" fmla="*/ 2138710 w 2195480"/>
                  <a:gd name="csY8" fmla="*/ 368046 h 1015958"/>
                  <a:gd name="csX9" fmla="*/ 1718698 w 2195480"/>
                  <a:gd name="csY9" fmla="*/ 124 h 1015958"/>
                  <a:gd name="csX10" fmla="*/ 787537 w 2195480"/>
                  <a:gd name="csY10" fmla="*/ 408386 h 1015958"/>
                  <a:gd name="csX11" fmla="*/ 499844 w 2195480"/>
                  <a:gd name="csY11" fmla="*/ 441450 h 1015958"/>
                  <a:gd name="csX12" fmla="*/ 116225 w 2195480"/>
                  <a:gd name="csY12" fmla="*/ 408386 h 1015958"/>
                  <a:gd name="csX13" fmla="*/ 91433 w 2195480"/>
                  <a:gd name="csY13" fmla="*/ 396142 h 1015958"/>
                  <a:gd name="csX14" fmla="*/ 0 w 2195480"/>
                  <a:gd name="csY14" fmla="*/ 808326 h 1015958"/>
                  <a:gd name="csX0" fmla="*/ 0 w 2195481"/>
                  <a:gd name="csY0" fmla="*/ 808207 h 1015839"/>
                  <a:gd name="csX1" fmla="*/ 81033 w 2195481"/>
                  <a:gd name="csY1" fmla="*/ 1015839 h 1015839"/>
                  <a:gd name="csX2" fmla="*/ 343601 w 2195481"/>
                  <a:gd name="csY2" fmla="*/ 989022 h 1015839"/>
                  <a:gd name="csX3" fmla="*/ 421889 w 2195481"/>
                  <a:gd name="csY3" fmla="*/ 974946 h 1015839"/>
                  <a:gd name="csX4" fmla="*/ 627301 w 2195481"/>
                  <a:gd name="csY4" fmla="*/ 744243 h 1015839"/>
                  <a:gd name="csX5" fmla="*/ 887788 w 2195481"/>
                  <a:gd name="csY5" fmla="*/ 694105 h 1015839"/>
                  <a:gd name="csX6" fmla="*/ 1574075 w 2195481"/>
                  <a:gd name="csY6" fmla="*/ 648964 h 1015839"/>
                  <a:gd name="csX7" fmla="*/ 2130160 w 2195481"/>
                  <a:gd name="csY7" fmla="*/ 643967 h 1015839"/>
                  <a:gd name="csX8" fmla="*/ 2138710 w 2195481"/>
                  <a:gd name="csY8" fmla="*/ 367927 h 1015839"/>
                  <a:gd name="csX9" fmla="*/ 1718698 w 2195481"/>
                  <a:gd name="csY9" fmla="*/ 5 h 1015839"/>
                  <a:gd name="csX10" fmla="*/ 778829 w 2195481"/>
                  <a:gd name="csY10" fmla="*/ 360373 h 1015839"/>
                  <a:gd name="csX11" fmla="*/ 499844 w 2195481"/>
                  <a:gd name="csY11" fmla="*/ 441331 h 1015839"/>
                  <a:gd name="csX12" fmla="*/ 116225 w 2195481"/>
                  <a:gd name="csY12" fmla="*/ 408267 h 1015839"/>
                  <a:gd name="csX13" fmla="*/ 91433 w 2195481"/>
                  <a:gd name="csY13" fmla="*/ 396023 h 1015839"/>
                  <a:gd name="csX14" fmla="*/ 0 w 2195481"/>
                  <a:gd name="csY14" fmla="*/ 808207 h 10158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5481" h="1015839">
                    <a:moveTo>
                      <a:pt x="0" y="808207"/>
                    </a:moveTo>
                    <a:cubicBezTo>
                      <a:pt x="1611" y="893293"/>
                      <a:pt x="6397" y="952978"/>
                      <a:pt x="81033" y="1015839"/>
                    </a:cubicBezTo>
                    <a:cubicBezTo>
                      <a:pt x="149920" y="992686"/>
                      <a:pt x="254248" y="998016"/>
                      <a:pt x="343601" y="989022"/>
                    </a:cubicBezTo>
                    <a:cubicBezTo>
                      <a:pt x="371721" y="986190"/>
                      <a:pt x="398344" y="981942"/>
                      <a:pt x="421889" y="974946"/>
                    </a:cubicBezTo>
                    <a:cubicBezTo>
                      <a:pt x="557166" y="934802"/>
                      <a:pt x="602616" y="771687"/>
                      <a:pt x="627301" y="744243"/>
                    </a:cubicBezTo>
                    <a:cubicBezTo>
                      <a:pt x="651986" y="716799"/>
                      <a:pt x="767570" y="734249"/>
                      <a:pt x="887788" y="694105"/>
                    </a:cubicBezTo>
                    <a:cubicBezTo>
                      <a:pt x="1008007" y="653961"/>
                      <a:pt x="1206624" y="545798"/>
                      <a:pt x="1574075" y="648964"/>
                    </a:cubicBezTo>
                    <a:cubicBezTo>
                      <a:pt x="2055592" y="784156"/>
                      <a:pt x="2036054" y="690807"/>
                      <a:pt x="2130160" y="643967"/>
                    </a:cubicBezTo>
                    <a:cubicBezTo>
                      <a:pt x="2224266" y="597128"/>
                      <a:pt x="2207287" y="475254"/>
                      <a:pt x="2138710" y="367927"/>
                    </a:cubicBezTo>
                    <a:cubicBezTo>
                      <a:pt x="2070133" y="260600"/>
                      <a:pt x="1945345" y="1264"/>
                      <a:pt x="1718698" y="5"/>
                    </a:cubicBezTo>
                    <a:cubicBezTo>
                      <a:pt x="1492051" y="-1254"/>
                      <a:pt x="981971" y="286819"/>
                      <a:pt x="778829" y="360373"/>
                    </a:cubicBezTo>
                    <a:cubicBezTo>
                      <a:pt x="575687" y="433927"/>
                      <a:pt x="610278" y="433349"/>
                      <a:pt x="499844" y="441331"/>
                    </a:cubicBezTo>
                    <a:cubicBezTo>
                      <a:pt x="389410" y="449313"/>
                      <a:pt x="148921" y="414180"/>
                      <a:pt x="116225" y="408267"/>
                    </a:cubicBezTo>
                    <a:cubicBezTo>
                      <a:pt x="105576" y="406351"/>
                      <a:pt x="97922" y="402187"/>
                      <a:pt x="91433" y="396023"/>
                    </a:cubicBezTo>
                    <a:cubicBezTo>
                      <a:pt x="58570" y="486472"/>
                      <a:pt x="749" y="665454"/>
                      <a:pt x="0" y="808207"/>
                    </a:cubicBezTo>
                    <a:close/>
                  </a:path>
                </a:pathLst>
              </a:custGeom>
              <a:gradFill>
                <a:gsLst>
                  <a:gs pos="100000">
                    <a:schemeClr val="accent4">
                      <a:lumMod val="50000"/>
                    </a:schemeClr>
                  </a:gs>
                  <a:gs pos="40000">
                    <a:srgbClr val="9B8A7D"/>
                  </a:gs>
                </a:gsLst>
                <a:lin ang="0" scaled="1"/>
              </a:gradFill>
              <a:ln w="8307" cap="flat">
                <a:noFill/>
                <a:prstDash val="solid"/>
                <a:miter/>
              </a:ln>
            </p:spPr>
            <p:txBody>
              <a:bodyPr/>
              <a:lstStyle/>
              <a:p>
                <a:endParaRPr lang="en-US"/>
              </a:p>
            </p:txBody>
          </p:sp>
          <p:sp>
            <p:nvSpPr>
              <p:cNvPr id="1689" name="Freeform 2430">
                <a:extLst>
                  <a:ext uri="{FF2B5EF4-FFF2-40B4-BE49-F238E27FC236}">
                    <a16:creationId xmlns:a16="http://schemas.microsoft.com/office/drawing/2014/main" id="{89F644D8-0C11-D76D-8C97-E3269188967E}"/>
                  </a:ext>
                </a:extLst>
              </p:cNvPr>
              <p:cNvSpPr/>
              <p:nvPr/>
            </p:nvSpPr>
            <p:spPr>
              <a:xfrm>
                <a:off x="-2661333" y="4808992"/>
                <a:ext cx="871203" cy="728669"/>
              </a:xfrm>
              <a:custGeom>
                <a:avLst/>
                <a:gdLst>
                  <a:gd name="csX0" fmla="*/ 1180755 w 1194731"/>
                  <a:gd name="csY0" fmla="*/ 999185 h 999268"/>
                  <a:gd name="csX1" fmla="*/ 552955 w 1194731"/>
                  <a:gd name="csY1" fmla="*/ 523121 h 999268"/>
                  <a:gd name="csX2" fmla="*/ 85807 w 1194731"/>
                  <a:gd name="csY2" fmla="*/ 120932 h 999268"/>
                  <a:gd name="csX3" fmla="*/ 1030 w 1194731"/>
                  <a:gd name="csY3" fmla="*/ 0 h 999268"/>
                  <a:gd name="csX4" fmla="*/ 24658 w 1194731"/>
                  <a:gd name="csY4" fmla="*/ 6829 h 999268"/>
                  <a:gd name="csX5" fmla="*/ 12844 w 1194731"/>
                  <a:gd name="csY5" fmla="*/ 3415 h 999268"/>
                  <a:gd name="csX6" fmla="*/ 24824 w 1194731"/>
                  <a:gd name="csY6" fmla="*/ 6413 h 999268"/>
                  <a:gd name="csX7" fmla="*/ 100034 w 1194731"/>
                  <a:gd name="csY7" fmla="*/ 100860 h 999268"/>
                  <a:gd name="csX8" fmla="*/ 573588 w 1194731"/>
                  <a:gd name="csY8" fmla="*/ 509795 h 999268"/>
                  <a:gd name="csX9" fmla="*/ 1194732 w 1194731"/>
                  <a:gd name="csY9" fmla="*/ 978946 h 999268"/>
                  <a:gd name="csX10" fmla="*/ 1180838 w 1194731"/>
                  <a:gd name="csY10" fmla="*/ 999268 h 999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4731" h="999268">
                    <a:moveTo>
                      <a:pt x="1180755" y="999185"/>
                    </a:moveTo>
                    <a:cubicBezTo>
                      <a:pt x="1157210" y="983027"/>
                      <a:pt x="604454" y="602826"/>
                      <a:pt x="552955" y="523121"/>
                    </a:cubicBezTo>
                    <a:cubicBezTo>
                      <a:pt x="503037" y="445998"/>
                      <a:pt x="178072" y="186311"/>
                      <a:pt x="85807" y="120932"/>
                    </a:cubicBezTo>
                    <a:cubicBezTo>
                      <a:pt x="-10701" y="52554"/>
                      <a:pt x="-468" y="5164"/>
                      <a:pt x="1030" y="0"/>
                    </a:cubicBezTo>
                    <a:lnTo>
                      <a:pt x="24658" y="6829"/>
                    </a:lnTo>
                    <a:lnTo>
                      <a:pt x="12844" y="3415"/>
                    </a:lnTo>
                    <a:lnTo>
                      <a:pt x="24824" y="6413"/>
                    </a:lnTo>
                    <a:cubicBezTo>
                      <a:pt x="24824" y="6413"/>
                      <a:pt x="18418" y="43142"/>
                      <a:pt x="100034" y="100860"/>
                    </a:cubicBezTo>
                    <a:cubicBezTo>
                      <a:pt x="196209" y="168988"/>
                      <a:pt x="521174" y="428841"/>
                      <a:pt x="573588" y="509795"/>
                    </a:cubicBezTo>
                    <a:cubicBezTo>
                      <a:pt x="612690" y="570261"/>
                      <a:pt x="996974" y="843106"/>
                      <a:pt x="1194732" y="978946"/>
                    </a:cubicBezTo>
                    <a:lnTo>
                      <a:pt x="1180838" y="999268"/>
                    </a:lnTo>
                    <a:close/>
                  </a:path>
                </a:pathLst>
              </a:custGeom>
              <a:solidFill>
                <a:srgbClr val="FFFBF0"/>
              </a:solidFill>
              <a:ln w="8307" cap="flat">
                <a:noFill/>
                <a:prstDash val="solid"/>
                <a:miter/>
              </a:ln>
            </p:spPr>
            <p:txBody>
              <a:bodyPr/>
              <a:lstStyle/>
              <a:p>
                <a:endParaRPr lang="en-US"/>
              </a:p>
            </p:txBody>
          </p:sp>
          <p:sp>
            <p:nvSpPr>
              <p:cNvPr id="1690" name="Freeform 2431">
                <a:extLst>
                  <a:ext uri="{FF2B5EF4-FFF2-40B4-BE49-F238E27FC236}">
                    <a16:creationId xmlns:a16="http://schemas.microsoft.com/office/drawing/2014/main" id="{642615BE-C40F-C388-A328-C6D395CBE8EF}"/>
                  </a:ext>
                </a:extLst>
              </p:cNvPr>
              <p:cNvSpPr/>
              <p:nvPr/>
            </p:nvSpPr>
            <p:spPr>
              <a:xfrm>
                <a:off x="-2694312" y="4849258"/>
                <a:ext cx="793040" cy="812603"/>
              </a:xfrm>
              <a:custGeom>
                <a:avLst/>
                <a:gdLst>
                  <a:gd name="csX0" fmla="*/ 1070322 w 1087543"/>
                  <a:gd name="csY0" fmla="*/ 1114370 h 1114369"/>
                  <a:gd name="csX1" fmla="*/ 341355 w 1087543"/>
                  <a:gd name="csY1" fmla="*/ 392528 h 1114369"/>
                  <a:gd name="csX2" fmla="*/ 320389 w 1087543"/>
                  <a:gd name="csY2" fmla="*/ 368375 h 1114369"/>
                  <a:gd name="csX3" fmla="*/ 92930 w 1087543"/>
                  <a:gd name="csY3" fmla="*/ 110354 h 1114369"/>
                  <a:gd name="csX4" fmla="*/ 0 w 1087543"/>
                  <a:gd name="csY4" fmla="*/ 17657 h 1114369"/>
                  <a:gd name="csX5" fmla="*/ 17138 w 1087543"/>
                  <a:gd name="csY5" fmla="*/ 0 h 1114369"/>
                  <a:gd name="csX6" fmla="*/ 110568 w 1087543"/>
                  <a:gd name="csY6" fmla="*/ 93197 h 1114369"/>
                  <a:gd name="csX7" fmla="*/ 338942 w 1087543"/>
                  <a:gd name="csY7" fmla="*/ 352218 h 1114369"/>
                  <a:gd name="csX8" fmla="*/ 359908 w 1087543"/>
                  <a:gd name="csY8" fmla="*/ 376370 h 1114369"/>
                  <a:gd name="csX9" fmla="*/ 1087543 w 1087543"/>
                  <a:gd name="csY9" fmla="*/ 1096796 h 1114369"/>
                  <a:gd name="csX10" fmla="*/ 1070322 w 1087543"/>
                  <a:gd name="csY10" fmla="*/ 1114370 h 1114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543" h="1114369">
                    <a:moveTo>
                      <a:pt x="1070322" y="1114370"/>
                    </a:moveTo>
                    <a:cubicBezTo>
                      <a:pt x="1042035" y="1086552"/>
                      <a:pt x="376214" y="432672"/>
                      <a:pt x="341355" y="392528"/>
                    </a:cubicBezTo>
                    <a:lnTo>
                      <a:pt x="320389" y="368375"/>
                    </a:lnTo>
                    <a:cubicBezTo>
                      <a:pt x="262485" y="301580"/>
                      <a:pt x="126874" y="145251"/>
                      <a:pt x="92930" y="110354"/>
                    </a:cubicBezTo>
                    <a:cubicBezTo>
                      <a:pt x="54078" y="70294"/>
                      <a:pt x="499" y="18156"/>
                      <a:pt x="0" y="17657"/>
                    </a:cubicBezTo>
                    <a:lnTo>
                      <a:pt x="17138" y="0"/>
                    </a:lnTo>
                    <a:cubicBezTo>
                      <a:pt x="17638" y="500"/>
                      <a:pt x="71466" y="52887"/>
                      <a:pt x="110568" y="93197"/>
                    </a:cubicBezTo>
                    <a:cubicBezTo>
                      <a:pt x="145011" y="128594"/>
                      <a:pt x="280871" y="285339"/>
                      <a:pt x="338942" y="352218"/>
                    </a:cubicBezTo>
                    <a:lnTo>
                      <a:pt x="359908" y="376370"/>
                    </a:lnTo>
                    <a:cubicBezTo>
                      <a:pt x="394101" y="415765"/>
                      <a:pt x="1080638" y="1089967"/>
                      <a:pt x="1087543" y="1096796"/>
                    </a:cubicBezTo>
                    <a:lnTo>
                      <a:pt x="1070322" y="1114370"/>
                    </a:lnTo>
                    <a:close/>
                  </a:path>
                </a:pathLst>
              </a:custGeom>
              <a:solidFill>
                <a:srgbClr val="FFFBF0"/>
              </a:solidFill>
              <a:ln w="8307" cap="flat">
                <a:noFill/>
                <a:prstDash val="solid"/>
                <a:miter/>
              </a:ln>
            </p:spPr>
            <p:txBody>
              <a:bodyPr/>
              <a:lstStyle/>
              <a:p>
                <a:endParaRPr lang="en-US"/>
              </a:p>
            </p:txBody>
          </p:sp>
          <p:sp>
            <p:nvSpPr>
              <p:cNvPr id="1691" name="Freeform 2432">
                <a:extLst>
                  <a:ext uri="{FF2B5EF4-FFF2-40B4-BE49-F238E27FC236}">
                    <a16:creationId xmlns:a16="http://schemas.microsoft.com/office/drawing/2014/main" id="{912214D0-BD02-DFCB-DE19-0536DE57B6E3}"/>
                  </a:ext>
                </a:extLst>
              </p:cNvPr>
              <p:cNvSpPr/>
              <p:nvPr/>
            </p:nvSpPr>
            <p:spPr>
              <a:xfrm>
                <a:off x="-5074676" y="3527838"/>
                <a:ext cx="2959675" cy="2431795"/>
              </a:xfrm>
              <a:custGeom>
                <a:avLst/>
                <a:gdLst>
                  <a:gd name="csX0" fmla="*/ 1373696 w 4058775"/>
                  <a:gd name="csY0" fmla="*/ 1439436 h 3334863"/>
                  <a:gd name="csX1" fmla="*/ 2300504 w 4058775"/>
                  <a:gd name="csY1" fmla="*/ 1248877 h 3334863"/>
                  <a:gd name="csX2" fmla="*/ 2415731 w 4058775"/>
                  <a:gd name="csY2" fmla="*/ 1529718 h 3334863"/>
                  <a:gd name="csX3" fmla="*/ 2716319 w 4058775"/>
                  <a:gd name="csY3" fmla="*/ 1675136 h 3334863"/>
                  <a:gd name="csX4" fmla="*/ 2160235 w 4058775"/>
                  <a:gd name="csY4" fmla="*/ 1680133 h 3334863"/>
                  <a:gd name="csX5" fmla="*/ 1473948 w 4058775"/>
                  <a:gd name="csY5" fmla="*/ 1725274 h 3334863"/>
                  <a:gd name="csX6" fmla="*/ 1213460 w 4058775"/>
                  <a:gd name="csY6" fmla="*/ 1775413 h 3334863"/>
                  <a:gd name="csX7" fmla="*/ 1008048 w 4058775"/>
                  <a:gd name="csY7" fmla="*/ 2006115 h 3334863"/>
                  <a:gd name="csX8" fmla="*/ 597225 w 4058775"/>
                  <a:gd name="csY8" fmla="*/ 2106392 h 3334863"/>
                  <a:gd name="csX9" fmla="*/ 587158 w 4058775"/>
                  <a:gd name="csY9" fmla="*/ 2567798 h 3334863"/>
                  <a:gd name="csX10" fmla="*/ 577174 w 4058775"/>
                  <a:gd name="csY10" fmla="*/ 3089336 h 3334863"/>
                  <a:gd name="csX11" fmla="*/ 737743 w 4058775"/>
                  <a:gd name="csY11" fmla="*/ 3334864 h 3334863"/>
                  <a:gd name="csX12" fmla="*/ 822687 w 4058775"/>
                  <a:gd name="csY12" fmla="*/ 3330033 h 3334863"/>
                  <a:gd name="csX13" fmla="*/ 983006 w 4058775"/>
                  <a:gd name="csY13" fmla="*/ 2788423 h 3334863"/>
                  <a:gd name="csX14" fmla="*/ 1058132 w 4058775"/>
                  <a:gd name="csY14" fmla="*/ 2723210 h 3334863"/>
                  <a:gd name="csX15" fmla="*/ 1183343 w 4058775"/>
                  <a:gd name="csY15" fmla="*/ 3279895 h 3334863"/>
                  <a:gd name="csX16" fmla="*/ 1283511 w 4058775"/>
                  <a:gd name="csY16" fmla="*/ 2838561 h 3334863"/>
                  <a:gd name="csX17" fmla="*/ 1924706 w 4058775"/>
                  <a:gd name="csY17" fmla="*/ 1925827 h 3334863"/>
                  <a:gd name="csX18" fmla="*/ 2360572 w 4058775"/>
                  <a:gd name="csY18" fmla="*/ 2041179 h 3334863"/>
                  <a:gd name="csX19" fmla="*/ 2831463 w 4058775"/>
                  <a:gd name="csY19" fmla="*/ 1735269 h 3334863"/>
                  <a:gd name="csX20" fmla="*/ 3197195 w 4058775"/>
                  <a:gd name="csY20" fmla="*/ 1920830 h 3334863"/>
                  <a:gd name="csX21" fmla="*/ 3322405 w 4058775"/>
                  <a:gd name="csY21" fmla="*/ 1760338 h 3334863"/>
                  <a:gd name="csX22" fmla="*/ 3402523 w 4058775"/>
                  <a:gd name="csY22" fmla="*/ 1720194 h 3334863"/>
                  <a:gd name="csX23" fmla="*/ 3587885 w 4058775"/>
                  <a:gd name="csY23" fmla="*/ 1695125 h 3334863"/>
                  <a:gd name="csX24" fmla="*/ 3848373 w 4058775"/>
                  <a:gd name="csY24" fmla="*/ 1464422 h 3334863"/>
                  <a:gd name="csX25" fmla="*/ 4058776 w 4058775"/>
                  <a:gd name="csY25" fmla="*/ 1278860 h 3334863"/>
                  <a:gd name="csX26" fmla="*/ 3948541 w 4058775"/>
                  <a:gd name="csY26" fmla="*/ 1183581 h 3334863"/>
                  <a:gd name="csX27" fmla="*/ 3758187 w 4058775"/>
                  <a:gd name="csY27" fmla="*/ 857598 h 3334863"/>
                  <a:gd name="csX28" fmla="*/ 3447616 w 4058775"/>
                  <a:gd name="csY28" fmla="*/ 677034 h 3334863"/>
                  <a:gd name="csX29" fmla="*/ 3182053 w 4058775"/>
                  <a:gd name="csY29" fmla="*/ 651965 h 3334863"/>
                  <a:gd name="csX30" fmla="*/ 2926557 w 4058775"/>
                  <a:gd name="csY30" fmla="*/ 376121 h 3334863"/>
                  <a:gd name="csX31" fmla="*/ 2385531 w 4058775"/>
                  <a:gd name="csY31" fmla="*/ 732169 h 3334863"/>
                  <a:gd name="csX32" fmla="*/ 1894589 w 4058775"/>
                  <a:gd name="csY32" fmla="*/ 752241 h 3334863"/>
                  <a:gd name="csX33" fmla="*/ 1358555 w 4058775"/>
                  <a:gd name="csY33" fmla="*/ 661959 h 3334863"/>
                  <a:gd name="csX34" fmla="*/ 982840 w 4058775"/>
                  <a:gd name="csY34" fmla="*/ 20072 h 3334863"/>
                  <a:gd name="csX35" fmla="*/ 552049 w 4058775"/>
                  <a:gd name="csY35" fmla="*/ 0 h 3334863"/>
                  <a:gd name="csX36" fmla="*/ 602133 w 4058775"/>
                  <a:gd name="csY36" fmla="*/ 441334 h 3334863"/>
                  <a:gd name="csX37" fmla="*/ 400798 w 4058775"/>
                  <a:gd name="csY37" fmla="*/ 121681 h 3334863"/>
                  <a:gd name="csX38" fmla="*/ 46049 w 4058775"/>
                  <a:gd name="csY38" fmla="*/ 175567 h 3334863"/>
                  <a:gd name="csX39" fmla="*/ 106199 w 4058775"/>
                  <a:gd name="csY39" fmla="*/ 501550 h 3334863"/>
                  <a:gd name="csX40" fmla="*/ 271511 w 4058775"/>
                  <a:gd name="csY40" fmla="*/ 606823 h 3334863"/>
                  <a:gd name="csX41" fmla="*/ 336653 w 4058775"/>
                  <a:gd name="csY41" fmla="*/ 792385 h 3334863"/>
                  <a:gd name="csX42" fmla="*/ 371762 w 4058775"/>
                  <a:gd name="csY42" fmla="*/ 1023088 h 3334863"/>
                  <a:gd name="csX43" fmla="*/ 512031 w 4058775"/>
                  <a:gd name="csY43" fmla="*/ 1263785 h 3334863"/>
                  <a:gd name="csX44" fmla="*/ 702385 w 4058775"/>
                  <a:gd name="csY44" fmla="*/ 1439269 h 3334863"/>
                  <a:gd name="csX45" fmla="*/ 1373696 w 4058775"/>
                  <a:gd name="csY45" fmla="*/ 1439269 h 3334863"/>
                  <a:gd name="csX0" fmla="*/ 1373696 w 4058776"/>
                  <a:gd name="csY0" fmla="*/ 1439436 h 3334864"/>
                  <a:gd name="csX1" fmla="*/ 2300504 w 4058776"/>
                  <a:gd name="csY1" fmla="*/ 1248877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4058776" h="3334864">
                    <a:moveTo>
                      <a:pt x="1373696" y="1439436"/>
                    </a:moveTo>
                    <a:cubicBezTo>
                      <a:pt x="1513965" y="1369226"/>
                      <a:pt x="2108002" y="1247667"/>
                      <a:pt x="2209068" y="1061653"/>
                    </a:cubicBezTo>
                    <a:cubicBezTo>
                      <a:pt x="2255379" y="976417"/>
                      <a:pt x="2540184" y="1279433"/>
                      <a:pt x="2624726" y="1381680"/>
                    </a:cubicBezTo>
                    <a:cubicBezTo>
                      <a:pt x="2709268" y="1483927"/>
                      <a:pt x="2793734" y="1625394"/>
                      <a:pt x="2716319" y="1675136"/>
                    </a:cubicBezTo>
                    <a:cubicBezTo>
                      <a:pt x="2638904" y="1724878"/>
                      <a:pt x="2528545" y="1780576"/>
                      <a:pt x="2160235" y="1680133"/>
                    </a:cubicBezTo>
                    <a:cubicBezTo>
                      <a:pt x="1791925" y="1579773"/>
                      <a:pt x="1594167" y="1685130"/>
                      <a:pt x="1473948" y="1725274"/>
                    </a:cubicBezTo>
                    <a:cubicBezTo>
                      <a:pt x="1353729" y="1765418"/>
                      <a:pt x="1263544" y="1735269"/>
                      <a:pt x="1213460" y="1775413"/>
                    </a:cubicBezTo>
                    <a:cubicBezTo>
                      <a:pt x="1163376" y="1815556"/>
                      <a:pt x="1143326" y="1965971"/>
                      <a:pt x="1008048" y="2006115"/>
                    </a:cubicBezTo>
                    <a:cubicBezTo>
                      <a:pt x="872771" y="2046259"/>
                      <a:pt x="637325" y="1996121"/>
                      <a:pt x="597225" y="2106392"/>
                    </a:cubicBezTo>
                    <a:cubicBezTo>
                      <a:pt x="557124" y="2216746"/>
                      <a:pt x="627258" y="2377239"/>
                      <a:pt x="587158" y="2567798"/>
                    </a:cubicBezTo>
                    <a:cubicBezTo>
                      <a:pt x="547057" y="2758357"/>
                      <a:pt x="537073" y="2953913"/>
                      <a:pt x="577174" y="3089336"/>
                    </a:cubicBezTo>
                    <a:cubicBezTo>
                      <a:pt x="609288" y="3197775"/>
                      <a:pt x="628506" y="3254743"/>
                      <a:pt x="737743" y="3334864"/>
                    </a:cubicBezTo>
                    <a:cubicBezTo>
                      <a:pt x="790240" y="3334697"/>
                      <a:pt x="822687" y="3330033"/>
                      <a:pt x="822687" y="3330033"/>
                    </a:cubicBezTo>
                    <a:cubicBezTo>
                      <a:pt x="1143326" y="3355103"/>
                      <a:pt x="983006" y="2788423"/>
                      <a:pt x="983006" y="2788423"/>
                    </a:cubicBezTo>
                    <a:lnTo>
                      <a:pt x="1058132" y="2723210"/>
                    </a:lnTo>
                    <a:lnTo>
                      <a:pt x="1183343" y="3279895"/>
                    </a:lnTo>
                    <a:cubicBezTo>
                      <a:pt x="1183343" y="3279895"/>
                      <a:pt x="1253477" y="3029120"/>
                      <a:pt x="1283511" y="2838561"/>
                    </a:cubicBezTo>
                    <a:cubicBezTo>
                      <a:pt x="1313545" y="2648002"/>
                      <a:pt x="1879613" y="1910753"/>
                      <a:pt x="1924706" y="1925827"/>
                    </a:cubicBezTo>
                    <a:cubicBezTo>
                      <a:pt x="1969798" y="1940902"/>
                      <a:pt x="2220303" y="2041179"/>
                      <a:pt x="2360572" y="2041179"/>
                    </a:cubicBezTo>
                    <a:cubicBezTo>
                      <a:pt x="2500841" y="2041179"/>
                      <a:pt x="2756337" y="1780410"/>
                      <a:pt x="2831463" y="1735269"/>
                    </a:cubicBezTo>
                    <a:cubicBezTo>
                      <a:pt x="2906590" y="1690127"/>
                      <a:pt x="3147110" y="1930825"/>
                      <a:pt x="3197195" y="1920830"/>
                    </a:cubicBezTo>
                    <a:cubicBezTo>
                      <a:pt x="3247279" y="1910836"/>
                      <a:pt x="3282388" y="1765335"/>
                      <a:pt x="3322405" y="1760338"/>
                    </a:cubicBezTo>
                    <a:cubicBezTo>
                      <a:pt x="3362506" y="1755341"/>
                      <a:pt x="3402523" y="1720194"/>
                      <a:pt x="3402523" y="1720194"/>
                    </a:cubicBezTo>
                    <a:cubicBezTo>
                      <a:pt x="3402523" y="1720194"/>
                      <a:pt x="3512758" y="1715197"/>
                      <a:pt x="3587885" y="1695125"/>
                    </a:cubicBezTo>
                    <a:cubicBezTo>
                      <a:pt x="3663011" y="1675053"/>
                      <a:pt x="3678069" y="1514560"/>
                      <a:pt x="3848373" y="1464422"/>
                    </a:cubicBezTo>
                    <a:cubicBezTo>
                      <a:pt x="4018675" y="1414284"/>
                      <a:pt x="4058776" y="1278860"/>
                      <a:pt x="4058776" y="1278860"/>
                    </a:cubicBezTo>
                    <a:cubicBezTo>
                      <a:pt x="4058776" y="1278860"/>
                      <a:pt x="4028742" y="1253791"/>
                      <a:pt x="3948541" y="1183581"/>
                    </a:cubicBezTo>
                    <a:cubicBezTo>
                      <a:pt x="3868423" y="1113370"/>
                      <a:pt x="3813263" y="982944"/>
                      <a:pt x="3758187" y="857598"/>
                    </a:cubicBezTo>
                    <a:cubicBezTo>
                      <a:pt x="3703112" y="732253"/>
                      <a:pt x="3572826" y="651965"/>
                      <a:pt x="3447616" y="677034"/>
                    </a:cubicBezTo>
                    <a:cubicBezTo>
                      <a:pt x="3322405" y="702103"/>
                      <a:pt x="3252187" y="687028"/>
                      <a:pt x="3182053" y="651965"/>
                    </a:cubicBezTo>
                    <a:cubicBezTo>
                      <a:pt x="3111918" y="616901"/>
                      <a:pt x="3101935" y="461406"/>
                      <a:pt x="2926557" y="376121"/>
                    </a:cubicBezTo>
                    <a:cubicBezTo>
                      <a:pt x="2751262" y="290836"/>
                      <a:pt x="2545850" y="566680"/>
                      <a:pt x="2385531" y="732169"/>
                    </a:cubicBezTo>
                    <a:cubicBezTo>
                      <a:pt x="2225211" y="897659"/>
                      <a:pt x="2069884" y="832446"/>
                      <a:pt x="1894589" y="752241"/>
                    </a:cubicBezTo>
                    <a:cubicBezTo>
                      <a:pt x="1719294" y="672037"/>
                      <a:pt x="1634101" y="742247"/>
                      <a:pt x="1358555" y="661959"/>
                    </a:cubicBezTo>
                    <a:cubicBezTo>
                      <a:pt x="1083008" y="581754"/>
                      <a:pt x="982840" y="20072"/>
                      <a:pt x="982840" y="20072"/>
                    </a:cubicBezTo>
                    <a:lnTo>
                      <a:pt x="552049" y="0"/>
                    </a:lnTo>
                    <a:cubicBezTo>
                      <a:pt x="552049" y="0"/>
                      <a:pt x="672268" y="431256"/>
                      <a:pt x="602133" y="441334"/>
                    </a:cubicBezTo>
                    <a:cubicBezTo>
                      <a:pt x="563197" y="446914"/>
                      <a:pt x="490400" y="282673"/>
                      <a:pt x="400798" y="121681"/>
                    </a:cubicBezTo>
                    <a:cubicBezTo>
                      <a:pt x="400798" y="121681"/>
                      <a:pt x="156284" y="-50138"/>
                      <a:pt x="46049" y="175567"/>
                    </a:cubicBezTo>
                    <a:cubicBezTo>
                      <a:pt x="-64187" y="401273"/>
                      <a:pt x="51040" y="506547"/>
                      <a:pt x="106199" y="501550"/>
                    </a:cubicBezTo>
                    <a:cubicBezTo>
                      <a:pt x="161275" y="496553"/>
                      <a:pt x="266519" y="521622"/>
                      <a:pt x="271511" y="606823"/>
                    </a:cubicBezTo>
                    <a:cubicBezTo>
                      <a:pt x="276502" y="692109"/>
                      <a:pt x="261527" y="687028"/>
                      <a:pt x="336653" y="792385"/>
                    </a:cubicBezTo>
                    <a:cubicBezTo>
                      <a:pt x="411780" y="897742"/>
                      <a:pt x="356704" y="987941"/>
                      <a:pt x="371762" y="1023088"/>
                    </a:cubicBezTo>
                    <a:cubicBezTo>
                      <a:pt x="386821" y="1058152"/>
                      <a:pt x="351712" y="1168506"/>
                      <a:pt x="512031" y="1263785"/>
                    </a:cubicBezTo>
                    <a:cubicBezTo>
                      <a:pt x="672351" y="1359065"/>
                      <a:pt x="647309" y="1429275"/>
                      <a:pt x="702385" y="1439269"/>
                    </a:cubicBezTo>
                    <a:cubicBezTo>
                      <a:pt x="757461" y="1449264"/>
                      <a:pt x="1233427" y="1509480"/>
                      <a:pt x="1373696" y="1439269"/>
                    </a:cubicBezTo>
                    <a:lnTo>
                      <a:pt x="1373696" y="1439436"/>
                    </a:lnTo>
                    <a:close/>
                  </a:path>
                </a:pathLst>
              </a:custGeom>
              <a:solidFill>
                <a:srgbClr val="FDD9C1"/>
              </a:solidFill>
              <a:ln w="6350">
                <a:solidFill>
                  <a:srgbClr val="D69E89"/>
                </a:solidFill>
                <a:round/>
                <a:headEnd/>
                <a:tailEnd/>
              </a:ln>
            </p:spPr>
            <p:txBody>
              <a:bodyPr/>
              <a:lstStyle/>
              <a:p>
                <a:endParaRPr lang="en-US"/>
              </a:p>
            </p:txBody>
          </p:sp>
          <p:sp>
            <p:nvSpPr>
              <p:cNvPr id="1692" name="Freeform 2433">
                <a:extLst>
                  <a:ext uri="{FF2B5EF4-FFF2-40B4-BE49-F238E27FC236}">
                    <a16:creationId xmlns:a16="http://schemas.microsoft.com/office/drawing/2014/main" id="{9BBC582F-5165-0A91-AA6F-9DCEDA676DAA}"/>
                  </a:ext>
                </a:extLst>
              </p:cNvPr>
              <p:cNvSpPr/>
              <p:nvPr/>
            </p:nvSpPr>
            <p:spPr>
              <a:xfrm>
                <a:off x="-5098542" y="4935378"/>
                <a:ext cx="452022" cy="592810"/>
              </a:xfrm>
              <a:custGeom>
                <a:avLst/>
                <a:gdLst>
                  <a:gd name="csX0" fmla="*/ 6062 w 619884"/>
                  <a:gd name="csY0" fmla="*/ 60797 h 812955"/>
                  <a:gd name="csX1" fmla="*/ 176365 w 619884"/>
                  <a:gd name="csY1" fmla="*/ 512125 h 812955"/>
                  <a:gd name="csX2" fmla="*/ 421877 w 619884"/>
                  <a:gd name="csY2" fmla="*/ 662540 h 812955"/>
                  <a:gd name="csX3" fmla="*/ 592014 w 619884"/>
                  <a:gd name="csY3" fmla="*/ 812955 h 812955"/>
                  <a:gd name="csX4" fmla="*/ 619885 w 619884"/>
                  <a:gd name="csY4" fmla="*/ 637471 h 812955"/>
                  <a:gd name="csX5" fmla="*/ 291592 w 619884"/>
                  <a:gd name="csY5" fmla="*/ 361627 h 812955"/>
                  <a:gd name="csX6" fmla="*/ 66130 w 619884"/>
                  <a:gd name="csY6" fmla="*/ 45723 h 812955"/>
                  <a:gd name="csX7" fmla="*/ 5979 w 619884"/>
                  <a:gd name="csY7" fmla="*/ 60797 h 812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9884" h="812955">
                    <a:moveTo>
                      <a:pt x="6062" y="60797"/>
                    </a:moveTo>
                    <a:cubicBezTo>
                      <a:pt x="6062" y="60797"/>
                      <a:pt x="46162" y="391777"/>
                      <a:pt x="176365" y="512125"/>
                    </a:cubicBezTo>
                    <a:cubicBezTo>
                      <a:pt x="306650" y="632474"/>
                      <a:pt x="346668" y="562264"/>
                      <a:pt x="421877" y="662540"/>
                    </a:cubicBezTo>
                    <a:cubicBezTo>
                      <a:pt x="497004" y="762817"/>
                      <a:pt x="592014" y="812955"/>
                      <a:pt x="592014" y="812955"/>
                    </a:cubicBezTo>
                    <a:lnTo>
                      <a:pt x="619885" y="637471"/>
                    </a:lnTo>
                    <a:cubicBezTo>
                      <a:pt x="619885" y="637471"/>
                      <a:pt x="466970" y="441832"/>
                      <a:pt x="291592" y="361627"/>
                    </a:cubicBezTo>
                    <a:cubicBezTo>
                      <a:pt x="116297" y="281423"/>
                      <a:pt x="91172" y="115933"/>
                      <a:pt x="66130" y="45723"/>
                    </a:cubicBezTo>
                    <a:cubicBezTo>
                      <a:pt x="41087" y="-24488"/>
                      <a:pt x="-19064" y="-9413"/>
                      <a:pt x="5979" y="60797"/>
                    </a:cubicBezTo>
                    <a:close/>
                  </a:path>
                </a:pathLst>
              </a:custGeom>
              <a:solidFill>
                <a:srgbClr val="EEB6A0"/>
              </a:solidFill>
              <a:ln w="6350" cap="flat">
                <a:solidFill>
                  <a:srgbClr val="D69E89"/>
                </a:solidFill>
                <a:prstDash val="solid"/>
                <a:miter/>
              </a:ln>
            </p:spPr>
            <p:txBody>
              <a:bodyPr/>
              <a:lstStyle/>
              <a:p>
                <a:endParaRPr lang="en-US"/>
              </a:p>
            </p:txBody>
          </p:sp>
          <p:sp>
            <p:nvSpPr>
              <p:cNvPr id="1693" name="Freeform 2434">
                <a:extLst>
                  <a:ext uri="{FF2B5EF4-FFF2-40B4-BE49-F238E27FC236}">
                    <a16:creationId xmlns:a16="http://schemas.microsoft.com/office/drawing/2014/main" id="{16BA0C50-3CB8-3080-C6A8-D97F5B95CCA2}"/>
                  </a:ext>
                </a:extLst>
              </p:cNvPr>
              <p:cNvSpPr/>
              <p:nvPr/>
            </p:nvSpPr>
            <p:spPr>
              <a:xfrm>
                <a:off x="-3746935" y="4324622"/>
                <a:ext cx="76662" cy="79465"/>
              </a:xfrm>
              <a:custGeom>
                <a:avLst/>
                <a:gdLst>
                  <a:gd name="csX0" fmla="*/ 57474 w 105130"/>
                  <a:gd name="csY0" fmla="*/ 108893 h 108976"/>
                  <a:gd name="csX1" fmla="*/ 105062 w 105130"/>
                  <a:gd name="csY1" fmla="*/ 56340 h 108976"/>
                  <a:gd name="csX2" fmla="*/ 65128 w 105130"/>
                  <a:gd name="csY2" fmla="*/ 3120 h 108976"/>
                  <a:gd name="csX3" fmla="*/ 2232 w 105130"/>
                  <a:gd name="csY3" fmla="*/ 17695 h 108976"/>
                  <a:gd name="csX4" fmla="*/ 57557 w 105130"/>
                  <a:gd name="csY4" fmla="*/ 108977 h 108976"/>
                </a:gdLst>
                <a:ahLst/>
                <a:cxnLst>
                  <a:cxn ang="0">
                    <a:pos x="csX0" y="csY0"/>
                  </a:cxn>
                  <a:cxn ang="0">
                    <a:pos x="csX1" y="csY1"/>
                  </a:cxn>
                  <a:cxn ang="0">
                    <a:pos x="csX2" y="csY2"/>
                  </a:cxn>
                  <a:cxn ang="0">
                    <a:pos x="csX3" y="csY3"/>
                  </a:cxn>
                  <a:cxn ang="0">
                    <a:pos x="csX4" y="csY4"/>
                  </a:cxn>
                </a:cxnLst>
                <a:rect l="l" t="t" r="r" b="b"/>
                <a:pathLst>
                  <a:path w="105130" h="108976">
                    <a:moveTo>
                      <a:pt x="57474" y="108893"/>
                    </a:moveTo>
                    <a:cubicBezTo>
                      <a:pt x="57474" y="108893"/>
                      <a:pt x="107225" y="77994"/>
                      <a:pt x="105062" y="56340"/>
                    </a:cubicBezTo>
                    <a:cubicBezTo>
                      <a:pt x="102816" y="34685"/>
                      <a:pt x="65128" y="3120"/>
                      <a:pt x="65128" y="3120"/>
                    </a:cubicBezTo>
                    <a:cubicBezTo>
                      <a:pt x="65128" y="3120"/>
                      <a:pt x="17789" y="-10040"/>
                      <a:pt x="2232" y="17695"/>
                    </a:cubicBezTo>
                    <a:cubicBezTo>
                      <a:pt x="-13326" y="45429"/>
                      <a:pt x="57557" y="108977"/>
                      <a:pt x="57557" y="108977"/>
                    </a:cubicBezTo>
                    <a:close/>
                  </a:path>
                </a:pathLst>
              </a:custGeom>
              <a:solidFill>
                <a:srgbClr val="ECB59F"/>
              </a:solidFill>
              <a:ln w="8307" cap="flat">
                <a:noFill/>
                <a:prstDash val="solid"/>
                <a:miter/>
              </a:ln>
            </p:spPr>
            <p:txBody>
              <a:bodyPr/>
              <a:lstStyle/>
              <a:p>
                <a:endParaRPr lang="en-US"/>
              </a:p>
            </p:txBody>
          </p:sp>
          <p:sp>
            <p:nvSpPr>
              <p:cNvPr id="1694" name="Freeform 2435">
                <a:extLst>
                  <a:ext uri="{FF2B5EF4-FFF2-40B4-BE49-F238E27FC236}">
                    <a16:creationId xmlns:a16="http://schemas.microsoft.com/office/drawing/2014/main" id="{49E1D692-F9ED-ED87-480F-EAD781E53114}"/>
                  </a:ext>
                </a:extLst>
              </p:cNvPr>
              <p:cNvSpPr/>
              <p:nvPr/>
            </p:nvSpPr>
            <p:spPr>
              <a:xfrm>
                <a:off x="-3845144" y="4148040"/>
                <a:ext cx="119580" cy="66022"/>
              </a:xfrm>
              <a:custGeom>
                <a:avLst/>
                <a:gdLst>
                  <a:gd name="csX0" fmla="*/ 4794 w 163987"/>
                  <a:gd name="csY0" fmla="*/ 54719 h 90541"/>
                  <a:gd name="csX1" fmla="*/ 86077 w 163987"/>
                  <a:gd name="csY1" fmla="*/ 90532 h 90541"/>
                  <a:gd name="csX2" fmla="*/ 155629 w 163987"/>
                  <a:gd name="csY2" fmla="*/ 31482 h 90541"/>
                  <a:gd name="csX3" fmla="*/ 40901 w 163987"/>
                  <a:gd name="csY3" fmla="*/ 0 h 90541"/>
                  <a:gd name="csX4" fmla="*/ 4794 w 163987"/>
                  <a:gd name="csY4" fmla="*/ 54636 h 90541"/>
                </a:gdLst>
                <a:ahLst/>
                <a:cxnLst>
                  <a:cxn ang="0">
                    <a:pos x="csX0" y="csY0"/>
                  </a:cxn>
                  <a:cxn ang="0">
                    <a:pos x="csX1" y="csY1"/>
                  </a:cxn>
                  <a:cxn ang="0">
                    <a:pos x="csX2" y="csY2"/>
                  </a:cxn>
                  <a:cxn ang="0">
                    <a:pos x="csX3" y="csY3"/>
                  </a:cxn>
                  <a:cxn ang="0">
                    <a:pos x="csX4" y="csY4"/>
                  </a:cxn>
                </a:cxnLst>
                <a:rect l="l" t="t" r="r" b="b"/>
                <a:pathLst>
                  <a:path w="163987" h="90541">
                    <a:moveTo>
                      <a:pt x="4794" y="54719"/>
                    </a:moveTo>
                    <a:cubicBezTo>
                      <a:pt x="4794" y="54719"/>
                      <a:pt x="22265" y="91199"/>
                      <a:pt x="86077" y="90532"/>
                    </a:cubicBezTo>
                    <a:cubicBezTo>
                      <a:pt x="149888" y="89949"/>
                      <a:pt x="179839" y="63381"/>
                      <a:pt x="155629" y="31482"/>
                    </a:cubicBezTo>
                    <a:cubicBezTo>
                      <a:pt x="131502" y="-333"/>
                      <a:pt x="40901" y="0"/>
                      <a:pt x="40901" y="0"/>
                    </a:cubicBezTo>
                    <a:cubicBezTo>
                      <a:pt x="40901" y="0"/>
                      <a:pt x="-16671" y="28401"/>
                      <a:pt x="4794" y="54636"/>
                    </a:cubicBezTo>
                    <a:close/>
                  </a:path>
                </a:pathLst>
              </a:custGeom>
              <a:solidFill>
                <a:srgbClr val="ECB59F"/>
              </a:solidFill>
              <a:ln w="8307" cap="flat">
                <a:noFill/>
                <a:prstDash val="solid"/>
                <a:miter/>
              </a:ln>
            </p:spPr>
            <p:txBody>
              <a:bodyPr/>
              <a:lstStyle/>
              <a:p>
                <a:endParaRPr lang="en-US"/>
              </a:p>
            </p:txBody>
          </p:sp>
          <p:sp>
            <p:nvSpPr>
              <p:cNvPr id="1695" name="Freeform 2436">
                <a:extLst>
                  <a:ext uri="{FF2B5EF4-FFF2-40B4-BE49-F238E27FC236}">
                    <a16:creationId xmlns:a16="http://schemas.microsoft.com/office/drawing/2014/main" id="{CE141D08-26B8-D3F2-7A1E-AFCD790F0604}"/>
                  </a:ext>
                </a:extLst>
              </p:cNvPr>
              <p:cNvSpPr/>
              <p:nvPr/>
            </p:nvSpPr>
            <p:spPr>
              <a:xfrm>
                <a:off x="-3910332" y="4094349"/>
                <a:ext cx="72777" cy="43096"/>
              </a:xfrm>
              <a:custGeom>
                <a:avLst/>
                <a:gdLst>
                  <a:gd name="csX0" fmla="*/ 12 w 99803"/>
                  <a:gd name="csY0" fmla="*/ 32068 h 59100"/>
                  <a:gd name="csX1" fmla="*/ 43191 w 99803"/>
                  <a:gd name="csY1" fmla="*/ 59053 h 59100"/>
                  <a:gd name="csX2" fmla="*/ 96187 w 99803"/>
                  <a:gd name="csY2" fmla="*/ 17410 h 59100"/>
                  <a:gd name="csX3" fmla="*/ 12 w 99803"/>
                  <a:gd name="csY3" fmla="*/ 32068 h 59100"/>
                </a:gdLst>
                <a:ahLst/>
                <a:cxnLst>
                  <a:cxn ang="0">
                    <a:pos x="csX0" y="csY0"/>
                  </a:cxn>
                  <a:cxn ang="0">
                    <a:pos x="csX1" y="csY1"/>
                  </a:cxn>
                  <a:cxn ang="0">
                    <a:pos x="csX2" y="csY2"/>
                  </a:cxn>
                  <a:cxn ang="0">
                    <a:pos x="csX3" y="csY3"/>
                  </a:cxn>
                </a:cxnLst>
                <a:rect l="l" t="t" r="r" b="b"/>
                <a:pathLst>
                  <a:path w="99803" h="59100">
                    <a:moveTo>
                      <a:pt x="12" y="32068"/>
                    </a:moveTo>
                    <a:cubicBezTo>
                      <a:pt x="12" y="32068"/>
                      <a:pt x="7001" y="57804"/>
                      <a:pt x="43191" y="59053"/>
                    </a:cubicBezTo>
                    <a:cubicBezTo>
                      <a:pt x="79382" y="60302"/>
                      <a:pt x="110663" y="36483"/>
                      <a:pt x="96187" y="17410"/>
                    </a:cubicBezTo>
                    <a:cubicBezTo>
                      <a:pt x="81711" y="-1663"/>
                      <a:pt x="-1152" y="-14822"/>
                      <a:pt x="12" y="32068"/>
                    </a:cubicBezTo>
                    <a:close/>
                  </a:path>
                </a:pathLst>
              </a:custGeom>
              <a:solidFill>
                <a:srgbClr val="ECB59F"/>
              </a:solidFill>
              <a:ln w="8307" cap="flat">
                <a:noFill/>
                <a:prstDash val="solid"/>
                <a:miter/>
              </a:ln>
            </p:spPr>
            <p:txBody>
              <a:bodyPr/>
              <a:lstStyle/>
              <a:p>
                <a:endParaRPr lang="en-US"/>
              </a:p>
            </p:txBody>
          </p:sp>
          <p:sp>
            <p:nvSpPr>
              <p:cNvPr id="1696" name="Freeform 2437">
                <a:extLst>
                  <a:ext uri="{FF2B5EF4-FFF2-40B4-BE49-F238E27FC236}">
                    <a16:creationId xmlns:a16="http://schemas.microsoft.com/office/drawing/2014/main" id="{49816C90-5FA1-7F41-826E-1FDFF3AB53B8}"/>
                  </a:ext>
                </a:extLst>
              </p:cNvPr>
              <p:cNvSpPr/>
              <p:nvPr/>
            </p:nvSpPr>
            <p:spPr>
              <a:xfrm>
                <a:off x="-3887409" y="4220411"/>
                <a:ext cx="75328" cy="77484"/>
              </a:xfrm>
              <a:custGeom>
                <a:avLst/>
                <a:gdLst>
                  <a:gd name="csX0" fmla="*/ 3436 w 103302"/>
                  <a:gd name="csY0" fmla="*/ 36427 h 106258"/>
                  <a:gd name="csX1" fmla="*/ 73821 w 103302"/>
                  <a:gd name="csY1" fmla="*/ 106221 h 106258"/>
                  <a:gd name="csX2" fmla="*/ 75235 w 103302"/>
                  <a:gd name="csY2" fmla="*/ 9026 h 106258"/>
                  <a:gd name="csX3" fmla="*/ 3436 w 103302"/>
                  <a:gd name="csY3" fmla="*/ 36427 h 106258"/>
                </a:gdLst>
                <a:ahLst/>
                <a:cxnLst>
                  <a:cxn ang="0">
                    <a:pos x="csX0" y="csY0"/>
                  </a:cxn>
                  <a:cxn ang="0">
                    <a:pos x="csX1" y="csY1"/>
                  </a:cxn>
                  <a:cxn ang="0">
                    <a:pos x="csX2" y="csY2"/>
                  </a:cxn>
                  <a:cxn ang="0">
                    <a:pos x="csX3" y="csY3"/>
                  </a:cxn>
                </a:cxnLst>
                <a:rect l="l" t="t" r="r" b="b"/>
                <a:pathLst>
                  <a:path w="103302" h="106258">
                    <a:moveTo>
                      <a:pt x="3436" y="36427"/>
                    </a:moveTo>
                    <a:cubicBezTo>
                      <a:pt x="3436" y="36427"/>
                      <a:pt x="24735" y="98059"/>
                      <a:pt x="73821" y="106221"/>
                    </a:cubicBezTo>
                    <a:cubicBezTo>
                      <a:pt x="112174" y="108220"/>
                      <a:pt x="113589" y="29597"/>
                      <a:pt x="75235" y="9026"/>
                    </a:cubicBezTo>
                    <a:cubicBezTo>
                      <a:pt x="36881" y="-11546"/>
                      <a:pt x="-13702" y="5361"/>
                      <a:pt x="3436" y="36427"/>
                    </a:cubicBezTo>
                    <a:close/>
                  </a:path>
                </a:pathLst>
              </a:custGeom>
              <a:solidFill>
                <a:srgbClr val="ECB59F"/>
              </a:solidFill>
              <a:ln w="8307" cap="flat">
                <a:noFill/>
                <a:prstDash val="solid"/>
                <a:miter/>
              </a:ln>
            </p:spPr>
            <p:txBody>
              <a:bodyPr/>
              <a:lstStyle/>
              <a:p>
                <a:endParaRPr lang="en-US"/>
              </a:p>
            </p:txBody>
          </p:sp>
          <p:sp>
            <p:nvSpPr>
              <p:cNvPr id="1697" name="Freeform 2438">
                <a:extLst>
                  <a:ext uri="{FF2B5EF4-FFF2-40B4-BE49-F238E27FC236}">
                    <a16:creationId xmlns:a16="http://schemas.microsoft.com/office/drawing/2014/main" id="{422EB906-DA7C-7BCE-E0D2-E1A2104FD899}"/>
                  </a:ext>
                </a:extLst>
              </p:cNvPr>
              <p:cNvSpPr/>
              <p:nvPr/>
            </p:nvSpPr>
            <p:spPr>
              <a:xfrm>
                <a:off x="-3722558" y="4108556"/>
                <a:ext cx="46400" cy="30322"/>
              </a:xfrm>
              <a:custGeom>
                <a:avLst/>
                <a:gdLst>
                  <a:gd name="csX0" fmla="*/ 0 w 63630"/>
                  <a:gd name="csY0" fmla="*/ 22581 h 41583"/>
                  <a:gd name="csX1" fmla="*/ 26789 w 63630"/>
                  <a:gd name="csY1" fmla="*/ 41404 h 41583"/>
                  <a:gd name="csX2" fmla="*/ 63229 w 63630"/>
                  <a:gd name="csY2" fmla="*/ 26412 h 41583"/>
                  <a:gd name="csX3" fmla="*/ 45342 w 63630"/>
                  <a:gd name="csY3" fmla="*/ 260 h 41583"/>
                  <a:gd name="csX4" fmla="*/ 0 w 63630"/>
                  <a:gd name="csY4" fmla="*/ 22498 h 41583"/>
                </a:gdLst>
                <a:ahLst/>
                <a:cxnLst>
                  <a:cxn ang="0">
                    <a:pos x="csX0" y="csY0"/>
                  </a:cxn>
                  <a:cxn ang="0">
                    <a:pos x="csX1" y="csY1"/>
                  </a:cxn>
                  <a:cxn ang="0">
                    <a:pos x="csX2" y="csY2"/>
                  </a:cxn>
                  <a:cxn ang="0">
                    <a:pos x="csX3" y="csY3"/>
                  </a:cxn>
                  <a:cxn ang="0">
                    <a:pos x="csX4" y="csY4"/>
                  </a:cxn>
                </a:cxnLst>
                <a:rect l="l" t="t" r="r" b="b"/>
                <a:pathLst>
                  <a:path w="63630" h="41583">
                    <a:moveTo>
                      <a:pt x="0" y="22581"/>
                    </a:moveTo>
                    <a:cubicBezTo>
                      <a:pt x="0" y="22581"/>
                      <a:pt x="3910" y="43736"/>
                      <a:pt x="26789" y="41404"/>
                    </a:cubicBezTo>
                    <a:cubicBezTo>
                      <a:pt x="49668" y="39072"/>
                      <a:pt x="66474" y="36906"/>
                      <a:pt x="63229" y="26412"/>
                    </a:cubicBezTo>
                    <a:cubicBezTo>
                      <a:pt x="59985" y="16001"/>
                      <a:pt x="53911" y="3342"/>
                      <a:pt x="45342" y="260"/>
                    </a:cubicBezTo>
                    <a:cubicBezTo>
                      <a:pt x="36773" y="-2822"/>
                      <a:pt x="0" y="22498"/>
                      <a:pt x="0" y="22498"/>
                    </a:cubicBezTo>
                    <a:close/>
                  </a:path>
                </a:pathLst>
              </a:custGeom>
              <a:solidFill>
                <a:srgbClr val="ECB59F"/>
              </a:solidFill>
              <a:ln w="8307" cap="flat">
                <a:noFill/>
                <a:prstDash val="solid"/>
                <a:miter/>
              </a:ln>
            </p:spPr>
            <p:txBody>
              <a:bodyPr/>
              <a:lstStyle/>
              <a:p>
                <a:endParaRPr lang="en-US"/>
              </a:p>
            </p:txBody>
          </p:sp>
          <p:sp>
            <p:nvSpPr>
              <p:cNvPr id="1698" name="Freeform 2439">
                <a:extLst>
                  <a:ext uri="{FF2B5EF4-FFF2-40B4-BE49-F238E27FC236}">
                    <a16:creationId xmlns:a16="http://schemas.microsoft.com/office/drawing/2014/main" id="{DA371BBA-F591-6BC7-6C09-82FE37C3D1DD}"/>
                  </a:ext>
                </a:extLst>
              </p:cNvPr>
              <p:cNvSpPr/>
              <p:nvPr/>
            </p:nvSpPr>
            <p:spPr>
              <a:xfrm>
                <a:off x="-3786199" y="4240899"/>
                <a:ext cx="81596" cy="39499"/>
              </a:xfrm>
              <a:custGeom>
                <a:avLst/>
                <a:gdLst>
                  <a:gd name="csX0" fmla="*/ 111816 w 111898"/>
                  <a:gd name="csY0" fmla="*/ 40645 h 54167"/>
                  <a:gd name="csX1" fmla="*/ 66224 w 111898"/>
                  <a:gd name="csY1" fmla="*/ 1167 h 54167"/>
                  <a:gd name="csX2" fmla="*/ 1996 w 111898"/>
                  <a:gd name="csY2" fmla="*/ 34148 h 54167"/>
                  <a:gd name="csX3" fmla="*/ 111899 w 111898"/>
                  <a:gd name="csY3" fmla="*/ 40645 h 54167"/>
                </a:gdLst>
                <a:ahLst/>
                <a:cxnLst>
                  <a:cxn ang="0">
                    <a:pos x="csX0" y="csY0"/>
                  </a:cxn>
                  <a:cxn ang="0">
                    <a:pos x="csX1" y="csY1"/>
                  </a:cxn>
                  <a:cxn ang="0">
                    <a:pos x="csX2" y="csY2"/>
                  </a:cxn>
                  <a:cxn ang="0">
                    <a:pos x="csX3" y="csY3"/>
                  </a:cxn>
                </a:cxnLst>
                <a:rect l="l" t="t" r="r" b="b"/>
                <a:pathLst>
                  <a:path w="111898" h="54167">
                    <a:moveTo>
                      <a:pt x="111816" y="40645"/>
                    </a:moveTo>
                    <a:cubicBezTo>
                      <a:pt x="111816" y="40645"/>
                      <a:pt x="99170" y="-8078"/>
                      <a:pt x="66224" y="1167"/>
                    </a:cubicBezTo>
                    <a:cubicBezTo>
                      <a:pt x="33278" y="10412"/>
                      <a:pt x="-9818" y="20656"/>
                      <a:pt x="1996" y="34148"/>
                    </a:cubicBezTo>
                    <a:cubicBezTo>
                      <a:pt x="13810" y="47641"/>
                      <a:pt x="84028" y="67962"/>
                      <a:pt x="111899" y="40645"/>
                    </a:cubicBezTo>
                    <a:close/>
                  </a:path>
                </a:pathLst>
              </a:custGeom>
              <a:solidFill>
                <a:srgbClr val="ECB59F"/>
              </a:solidFill>
              <a:ln w="8307" cap="flat">
                <a:noFill/>
                <a:prstDash val="solid"/>
                <a:miter/>
              </a:ln>
            </p:spPr>
            <p:txBody>
              <a:bodyPr/>
              <a:lstStyle/>
              <a:p>
                <a:endParaRPr lang="en-US"/>
              </a:p>
            </p:txBody>
          </p:sp>
          <p:sp>
            <p:nvSpPr>
              <p:cNvPr id="1699" name="Freeform 2440">
                <a:extLst>
                  <a:ext uri="{FF2B5EF4-FFF2-40B4-BE49-F238E27FC236}">
                    <a16:creationId xmlns:a16="http://schemas.microsoft.com/office/drawing/2014/main" id="{E2C745B8-ABC2-FFDF-A69B-525C09D66CF0}"/>
                  </a:ext>
                </a:extLst>
              </p:cNvPr>
              <p:cNvSpPr/>
              <p:nvPr/>
            </p:nvSpPr>
            <p:spPr>
              <a:xfrm>
                <a:off x="-4080025" y="4207606"/>
                <a:ext cx="97809" cy="91779"/>
              </a:xfrm>
              <a:custGeom>
                <a:avLst/>
                <a:gdLst>
                  <a:gd name="csX0" fmla="*/ 110674 w 134132"/>
                  <a:gd name="csY0" fmla="*/ 124778 h 125861"/>
                  <a:gd name="csX1" fmla="*/ 29475 w 134132"/>
                  <a:gd name="csY1" fmla="*/ 88799 h 125861"/>
                  <a:gd name="csX2" fmla="*/ 31971 w 134132"/>
                  <a:gd name="csY2" fmla="*/ 99 h 125861"/>
                  <a:gd name="csX3" fmla="*/ 131224 w 134132"/>
                  <a:gd name="csY3" fmla="*/ 63313 h 125861"/>
                  <a:gd name="csX4" fmla="*/ 110674 w 134132"/>
                  <a:gd name="csY4" fmla="*/ 124862 h 125861"/>
                </a:gdLst>
                <a:ahLst/>
                <a:cxnLst>
                  <a:cxn ang="0">
                    <a:pos x="csX0" y="csY0"/>
                  </a:cxn>
                  <a:cxn ang="0">
                    <a:pos x="csX1" y="csY1"/>
                  </a:cxn>
                  <a:cxn ang="0">
                    <a:pos x="csX2" y="csY2"/>
                  </a:cxn>
                  <a:cxn ang="0">
                    <a:pos x="csX3" y="csY3"/>
                  </a:cxn>
                  <a:cxn ang="0">
                    <a:pos x="csX4" y="csY4"/>
                  </a:cxn>
                </a:cxnLst>
                <a:rect l="l" t="t" r="r" b="b"/>
                <a:pathLst>
                  <a:path w="134132" h="125861">
                    <a:moveTo>
                      <a:pt x="110674" y="124778"/>
                    </a:moveTo>
                    <a:cubicBezTo>
                      <a:pt x="110674" y="124778"/>
                      <a:pt x="70158" y="135606"/>
                      <a:pt x="29475" y="88799"/>
                    </a:cubicBezTo>
                    <a:cubicBezTo>
                      <a:pt x="-11208" y="41992"/>
                      <a:pt x="-9212" y="3097"/>
                      <a:pt x="31971" y="99"/>
                    </a:cubicBezTo>
                    <a:cubicBezTo>
                      <a:pt x="73153" y="-2899"/>
                      <a:pt x="131224" y="63313"/>
                      <a:pt x="131224" y="63313"/>
                    </a:cubicBezTo>
                    <a:cubicBezTo>
                      <a:pt x="131224" y="63313"/>
                      <a:pt x="145534" y="123529"/>
                      <a:pt x="110674" y="124862"/>
                    </a:cubicBezTo>
                    <a:close/>
                  </a:path>
                </a:pathLst>
              </a:custGeom>
              <a:solidFill>
                <a:srgbClr val="ECB59F"/>
              </a:solidFill>
              <a:ln w="8307" cap="flat">
                <a:noFill/>
                <a:prstDash val="solid"/>
                <a:miter/>
              </a:ln>
            </p:spPr>
            <p:txBody>
              <a:bodyPr/>
              <a:lstStyle/>
              <a:p>
                <a:endParaRPr lang="en-US"/>
              </a:p>
            </p:txBody>
          </p:sp>
          <p:sp>
            <p:nvSpPr>
              <p:cNvPr id="1700" name="Freeform 2441">
                <a:extLst>
                  <a:ext uri="{FF2B5EF4-FFF2-40B4-BE49-F238E27FC236}">
                    <a16:creationId xmlns:a16="http://schemas.microsoft.com/office/drawing/2014/main" id="{4143BC53-3F3A-97C7-8CD2-2C2277BDFA0E}"/>
                  </a:ext>
                </a:extLst>
              </p:cNvPr>
              <p:cNvSpPr/>
              <p:nvPr/>
            </p:nvSpPr>
            <p:spPr>
              <a:xfrm>
                <a:off x="-3948390" y="4245301"/>
                <a:ext cx="58530" cy="59855"/>
              </a:xfrm>
              <a:custGeom>
                <a:avLst/>
                <a:gdLst>
                  <a:gd name="csX0" fmla="*/ 68259 w 80266"/>
                  <a:gd name="csY0" fmla="*/ 79498 h 82083"/>
                  <a:gd name="csX1" fmla="*/ 18757 w 80266"/>
                  <a:gd name="csY1" fmla="*/ 65506 h 82083"/>
                  <a:gd name="csX2" fmla="*/ 18009 w 80266"/>
                  <a:gd name="csY2" fmla="*/ 43 h 82083"/>
                  <a:gd name="csX3" fmla="*/ 68259 w 80266"/>
                  <a:gd name="csY3" fmla="*/ 79498 h 82083"/>
                </a:gdLst>
                <a:ahLst/>
                <a:cxnLst>
                  <a:cxn ang="0">
                    <a:pos x="csX0" y="csY0"/>
                  </a:cxn>
                  <a:cxn ang="0">
                    <a:pos x="csX1" y="csY1"/>
                  </a:cxn>
                  <a:cxn ang="0">
                    <a:pos x="csX2" y="csY2"/>
                  </a:cxn>
                  <a:cxn ang="0">
                    <a:pos x="csX3" y="csY3"/>
                  </a:cxn>
                </a:cxnLst>
                <a:rect l="l" t="t" r="r" b="b"/>
                <a:pathLst>
                  <a:path w="80266" h="82083">
                    <a:moveTo>
                      <a:pt x="68259" y="79498"/>
                    </a:moveTo>
                    <a:cubicBezTo>
                      <a:pt x="68259" y="79498"/>
                      <a:pt x="43051" y="90992"/>
                      <a:pt x="18757" y="65506"/>
                    </a:cubicBezTo>
                    <a:cubicBezTo>
                      <a:pt x="-5536" y="39937"/>
                      <a:pt x="-6701" y="1876"/>
                      <a:pt x="18009" y="43"/>
                    </a:cubicBezTo>
                    <a:cubicBezTo>
                      <a:pt x="42718" y="-1706"/>
                      <a:pt x="106696" y="50015"/>
                      <a:pt x="68259" y="79498"/>
                    </a:cubicBezTo>
                    <a:close/>
                  </a:path>
                </a:pathLst>
              </a:custGeom>
              <a:solidFill>
                <a:srgbClr val="ECB59F"/>
              </a:solidFill>
              <a:ln w="8307" cap="flat">
                <a:noFill/>
                <a:prstDash val="solid"/>
                <a:miter/>
              </a:ln>
            </p:spPr>
            <p:txBody>
              <a:bodyPr/>
              <a:lstStyle/>
              <a:p>
                <a:endParaRPr lang="en-US"/>
              </a:p>
            </p:txBody>
          </p:sp>
          <p:sp>
            <p:nvSpPr>
              <p:cNvPr id="1701" name="Freeform 2442">
                <a:extLst>
                  <a:ext uri="{FF2B5EF4-FFF2-40B4-BE49-F238E27FC236}">
                    <a16:creationId xmlns:a16="http://schemas.microsoft.com/office/drawing/2014/main" id="{FDC101BA-9D30-6377-2086-C6F38371D771}"/>
                  </a:ext>
                </a:extLst>
              </p:cNvPr>
              <p:cNvSpPr/>
              <p:nvPr/>
            </p:nvSpPr>
            <p:spPr>
              <a:xfrm>
                <a:off x="-3991895" y="4161797"/>
                <a:ext cx="92371" cy="59568"/>
              </a:xfrm>
              <a:custGeom>
                <a:avLst/>
                <a:gdLst>
                  <a:gd name="csX0" fmla="*/ 107704 w 126674"/>
                  <a:gd name="csY0" fmla="*/ 72498 h 81688"/>
                  <a:gd name="csX1" fmla="*/ 6288 w 126674"/>
                  <a:gd name="csY1" fmla="*/ 66335 h 81688"/>
                  <a:gd name="csX2" fmla="*/ 83328 w 126674"/>
                  <a:gd name="csY2" fmla="*/ 2538 h 81688"/>
                  <a:gd name="csX3" fmla="*/ 107704 w 126674"/>
                  <a:gd name="csY3" fmla="*/ 72498 h 81688"/>
                </a:gdLst>
                <a:ahLst/>
                <a:cxnLst>
                  <a:cxn ang="0">
                    <a:pos x="csX0" y="csY0"/>
                  </a:cxn>
                  <a:cxn ang="0">
                    <a:pos x="csX1" y="csY1"/>
                  </a:cxn>
                  <a:cxn ang="0">
                    <a:pos x="csX2" y="csY2"/>
                  </a:cxn>
                  <a:cxn ang="0">
                    <a:pos x="csX3" y="csY3"/>
                  </a:cxn>
                </a:cxnLst>
                <a:rect l="l" t="t" r="r" b="b"/>
                <a:pathLst>
                  <a:path w="126674" h="81688">
                    <a:moveTo>
                      <a:pt x="107704" y="72498"/>
                    </a:moveTo>
                    <a:cubicBezTo>
                      <a:pt x="107704" y="72498"/>
                      <a:pt x="44475" y="96818"/>
                      <a:pt x="6288" y="66335"/>
                    </a:cubicBezTo>
                    <a:cubicBezTo>
                      <a:pt x="-20002" y="39767"/>
                      <a:pt x="42062" y="-12037"/>
                      <a:pt x="83328" y="2538"/>
                    </a:cubicBezTo>
                    <a:cubicBezTo>
                      <a:pt x="124593" y="17113"/>
                      <a:pt x="143645" y="64919"/>
                      <a:pt x="107704" y="72498"/>
                    </a:cubicBezTo>
                    <a:close/>
                  </a:path>
                </a:pathLst>
              </a:custGeom>
              <a:solidFill>
                <a:srgbClr val="ECB59F"/>
              </a:solidFill>
              <a:ln w="8307" cap="flat">
                <a:noFill/>
                <a:prstDash val="solid"/>
                <a:miter/>
              </a:ln>
            </p:spPr>
            <p:txBody>
              <a:bodyPr/>
              <a:lstStyle/>
              <a:p>
                <a:endParaRPr lang="en-US"/>
              </a:p>
            </p:txBody>
          </p:sp>
          <p:sp>
            <p:nvSpPr>
              <p:cNvPr id="1702" name="Freeform 2443">
                <a:extLst>
                  <a:ext uri="{FF2B5EF4-FFF2-40B4-BE49-F238E27FC236}">
                    <a16:creationId xmlns:a16="http://schemas.microsoft.com/office/drawing/2014/main" id="{53DCA789-2F81-5188-81CC-EDE452735D10}"/>
                  </a:ext>
                </a:extLst>
              </p:cNvPr>
              <p:cNvSpPr/>
              <p:nvPr/>
            </p:nvSpPr>
            <p:spPr>
              <a:xfrm>
                <a:off x="-4061025" y="4135465"/>
                <a:ext cx="35374" cy="38232"/>
              </a:xfrm>
              <a:custGeom>
                <a:avLst/>
                <a:gdLst>
                  <a:gd name="csX0" fmla="*/ 48509 w 48509"/>
                  <a:gd name="csY0" fmla="*/ 49226 h 52429"/>
                  <a:gd name="csX1" fmla="*/ 16063 w 48509"/>
                  <a:gd name="csY1" fmla="*/ 41897 h 52429"/>
                  <a:gd name="csX2" fmla="*/ 4582 w 48509"/>
                  <a:gd name="csY2" fmla="*/ 5751 h 52429"/>
                  <a:gd name="csX3" fmla="*/ 37028 w 48509"/>
                  <a:gd name="csY3" fmla="*/ 1920 h 52429"/>
                  <a:gd name="csX4" fmla="*/ 48426 w 48509"/>
                  <a:gd name="csY4" fmla="*/ 49310 h 52429"/>
                </a:gdLst>
                <a:ahLst/>
                <a:cxnLst>
                  <a:cxn ang="0">
                    <a:pos x="csX0" y="csY0"/>
                  </a:cxn>
                  <a:cxn ang="0">
                    <a:pos x="csX1" y="csY1"/>
                  </a:cxn>
                  <a:cxn ang="0">
                    <a:pos x="csX2" y="csY2"/>
                  </a:cxn>
                  <a:cxn ang="0">
                    <a:pos x="csX3" y="csY3"/>
                  </a:cxn>
                  <a:cxn ang="0">
                    <a:pos x="csX4" y="csY4"/>
                  </a:cxn>
                </a:cxnLst>
                <a:rect l="l" t="t" r="r" b="b"/>
                <a:pathLst>
                  <a:path w="48509" h="52429">
                    <a:moveTo>
                      <a:pt x="48509" y="49226"/>
                    </a:moveTo>
                    <a:cubicBezTo>
                      <a:pt x="48509" y="49226"/>
                      <a:pt x="28958" y="60053"/>
                      <a:pt x="16063" y="41897"/>
                    </a:cubicBezTo>
                    <a:cubicBezTo>
                      <a:pt x="3167" y="23741"/>
                      <a:pt x="-5901" y="10165"/>
                      <a:pt x="4582" y="5751"/>
                    </a:cubicBezTo>
                    <a:cubicBezTo>
                      <a:pt x="15064" y="1337"/>
                      <a:pt x="29125" y="-2411"/>
                      <a:pt x="37028" y="1920"/>
                    </a:cubicBezTo>
                    <a:cubicBezTo>
                      <a:pt x="45015" y="6167"/>
                      <a:pt x="48426" y="49310"/>
                      <a:pt x="48426" y="49310"/>
                    </a:cubicBezTo>
                    <a:close/>
                  </a:path>
                </a:pathLst>
              </a:custGeom>
              <a:solidFill>
                <a:srgbClr val="ECB59F"/>
              </a:solidFill>
              <a:ln w="8307" cap="flat">
                <a:noFill/>
                <a:prstDash val="solid"/>
                <a:miter/>
              </a:ln>
            </p:spPr>
            <p:txBody>
              <a:bodyPr/>
              <a:lstStyle/>
              <a:p>
                <a:endParaRPr lang="en-US"/>
              </a:p>
            </p:txBody>
          </p:sp>
          <p:sp>
            <p:nvSpPr>
              <p:cNvPr id="1703" name="Freeform 2444">
                <a:extLst>
                  <a:ext uri="{FF2B5EF4-FFF2-40B4-BE49-F238E27FC236}">
                    <a16:creationId xmlns:a16="http://schemas.microsoft.com/office/drawing/2014/main" id="{8372BC80-E87F-B17C-0317-D8AD41D735FF}"/>
                  </a:ext>
                </a:extLst>
              </p:cNvPr>
              <p:cNvSpPr/>
              <p:nvPr/>
            </p:nvSpPr>
            <p:spPr>
              <a:xfrm>
                <a:off x="-3998893" y="4054619"/>
                <a:ext cx="64961" cy="53131"/>
              </a:xfrm>
              <a:custGeom>
                <a:avLst/>
                <a:gdLst>
                  <a:gd name="csX0" fmla="*/ 6566 w 89086"/>
                  <a:gd name="csY0" fmla="*/ 65565 h 72861"/>
                  <a:gd name="csX1" fmla="*/ 58231 w 89086"/>
                  <a:gd name="csY1" fmla="*/ 64150 h 72861"/>
                  <a:gd name="csX2" fmla="*/ 76617 w 89086"/>
                  <a:gd name="csY2" fmla="*/ 1102 h 72861"/>
                  <a:gd name="csX3" fmla="*/ 6566 w 89086"/>
                  <a:gd name="csY3" fmla="*/ 65565 h 72861"/>
                </a:gdLst>
                <a:ahLst/>
                <a:cxnLst>
                  <a:cxn ang="0">
                    <a:pos x="csX0" y="csY0"/>
                  </a:cxn>
                  <a:cxn ang="0">
                    <a:pos x="csX1" y="csY1"/>
                  </a:cxn>
                  <a:cxn ang="0">
                    <a:pos x="csX2" y="csY2"/>
                  </a:cxn>
                  <a:cxn ang="0">
                    <a:pos x="csX3" y="csY3"/>
                  </a:cxn>
                </a:cxnLst>
                <a:rect l="l" t="t" r="r" b="b"/>
                <a:pathLst>
                  <a:path w="89086" h="72861">
                    <a:moveTo>
                      <a:pt x="6566" y="65565"/>
                    </a:moveTo>
                    <a:cubicBezTo>
                      <a:pt x="6566" y="65565"/>
                      <a:pt x="27781" y="82889"/>
                      <a:pt x="58231" y="64150"/>
                    </a:cubicBezTo>
                    <a:cubicBezTo>
                      <a:pt x="88598" y="45410"/>
                      <a:pt x="99995" y="8848"/>
                      <a:pt x="76617" y="1102"/>
                    </a:cubicBezTo>
                    <a:cubicBezTo>
                      <a:pt x="53239" y="-6644"/>
                      <a:pt x="-22553" y="27670"/>
                      <a:pt x="6566" y="65565"/>
                    </a:cubicBezTo>
                    <a:close/>
                  </a:path>
                </a:pathLst>
              </a:custGeom>
              <a:solidFill>
                <a:srgbClr val="ECB59F"/>
              </a:solidFill>
              <a:ln w="8307" cap="flat">
                <a:noFill/>
                <a:prstDash val="solid"/>
                <a:miter/>
              </a:ln>
            </p:spPr>
            <p:txBody>
              <a:bodyPr/>
              <a:lstStyle/>
              <a:p>
                <a:endParaRPr lang="en-US"/>
              </a:p>
            </p:txBody>
          </p:sp>
          <p:sp>
            <p:nvSpPr>
              <p:cNvPr id="1704" name="Freeform 2445">
                <a:extLst>
                  <a:ext uri="{FF2B5EF4-FFF2-40B4-BE49-F238E27FC236}">
                    <a16:creationId xmlns:a16="http://schemas.microsoft.com/office/drawing/2014/main" id="{2A1A7228-8FA4-7BD6-98E5-0D0291C9B515}"/>
                  </a:ext>
                </a:extLst>
              </p:cNvPr>
              <p:cNvSpPr/>
              <p:nvPr/>
            </p:nvSpPr>
            <p:spPr>
              <a:xfrm>
                <a:off x="-4133681" y="4041799"/>
                <a:ext cx="70927" cy="45002"/>
              </a:xfrm>
              <a:custGeom>
                <a:avLst/>
                <a:gdLst>
                  <a:gd name="csX0" fmla="*/ 95733 w 97266"/>
                  <a:gd name="csY0" fmla="*/ 44668 h 61713"/>
                  <a:gd name="csX1" fmla="*/ 46731 w 97266"/>
                  <a:gd name="csY1" fmla="*/ 60159 h 61713"/>
                  <a:gd name="csX2" fmla="*/ 6796 w 97266"/>
                  <a:gd name="csY2" fmla="*/ 6939 h 61713"/>
                  <a:gd name="csX3" fmla="*/ 95733 w 97266"/>
                  <a:gd name="csY3" fmla="*/ 44751 h 61713"/>
                </a:gdLst>
                <a:ahLst/>
                <a:cxnLst>
                  <a:cxn ang="0">
                    <a:pos x="csX0" y="csY0"/>
                  </a:cxn>
                  <a:cxn ang="0">
                    <a:pos x="csX1" y="csY1"/>
                  </a:cxn>
                  <a:cxn ang="0">
                    <a:pos x="csX2" y="csY2"/>
                  </a:cxn>
                  <a:cxn ang="0">
                    <a:pos x="csX3" y="csY3"/>
                  </a:cxn>
                </a:cxnLst>
                <a:rect l="l" t="t" r="r" b="b"/>
                <a:pathLst>
                  <a:path w="97266" h="61713">
                    <a:moveTo>
                      <a:pt x="95733" y="44668"/>
                    </a:moveTo>
                    <a:cubicBezTo>
                      <a:pt x="95733" y="44668"/>
                      <a:pt x="82006" y="67821"/>
                      <a:pt x="46731" y="60159"/>
                    </a:cubicBezTo>
                    <a:cubicBezTo>
                      <a:pt x="11455" y="52496"/>
                      <a:pt x="-12339" y="21847"/>
                      <a:pt x="6796" y="6939"/>
                    </a:cubicBezTo>
                    <a:cubicBezTo>
                      <a:pt x="26015" y="-7969"/>
                      <a:pt x="109544" y="-390"/>
                      <a:pt x="95733" y="44751"/>
                    </a:cubicBezTo>
                    <a:close/>
                  </a:path>
                </a:pathLst>
              </a:custGeom>
              <a:solidFill>
                <a:srgbClr val="ECB59F"/>
              </a:solidFill>
              <a:ln w="8307" cap="flat">
                <a:noFill/>
                <a:prstDash val="solid"/>
                <a:miter/>
              </a:ln>
            </p:spPr>
            <p:txBody>
              <a:bodyPr/>
              <a:lstStyle/>
              <a:p>
                <a:endParaRPr lang="en-US"/>
              </a:p>
            </p:txBody>
          </p:sp>
          <p:sp>
            <p:nvSpPr>
              <p:cNvPr id="1705" name="Freeform 2446">
                <a:extLst>
                  <a:ext uri="{FF2B5EF4-FFF2-40B4-BE49-F238E27FC236}">
                    <a16:creationId xmlns:a16="http://schemas.microsoft.com/office/drawing/2014/main" id="{4D65FAAD-37B3-895F-AC81-FF565B3730C4}"/>
                  </a:ext>
                </a:extLst>
              </p:cNvPr>
              <p:cNvSpPr/>
              <p:nvPr/>
            </p:nvSpPr>
            <p:spPr>
              <a:xfrm>
                <a:off x="-4550557" y="5046511"/>
                <a:ext cx="270645" cy="126894"/>
              </a:xfrm>
              <a:custGeom>
                <a:avLst/>
                <a:gdLst>
                  <a:gd name="csX0" fmla="*/ 21733 w 371150"/>
                  <a:gd name="csY0" fmla="*/ 171246 h 174018"/>
                  <a:gd name="csX1" fmla="*/ 259675 w 371150"/>
                  <a:gd name="csY1" fmla="*/ 146176 h 174018"/>
                  <a:gd name="csX2" fmla="*/ 360509 w 371150"/>
                  <a:gd name="csY2" fmla="*/ 675 h 174018"/>
                  <a:gd name="csX3" fmla="*/ 117991 w 371150"/>
                  <a:gd name="csY3" fmla="*/ 45817 h 174018"/>
                  <a:gd name="csX4" fmla="*/ 21733 w 371150"/>
                  <a:gd name="csY4" fmla="*/ 171246 h 174018"/>
                </a:gdLst>
                <a:ahLst/>
                <a:cxnLst>
                  <a:cxn ang="0">
                    <a:pos x="csX0" y="csY0"/>
                  </a:cxn>
                  <a:cxn ang="0">
                    <a:pos x="csX1" y="csY1"/>
                  </a:cxn>
                  <a:cxn ang="0">
                    <a:pos x="csX2" y="csY2"/>
                  </a:cxn>
                  <a:cxn ang="0">
                    <a:pos x="csX3" y="csY3"/>
                  </a:cxn>
                  <a:cxn ang="0">
                    <a:pos x="csX4" y="csY4"/>
                  </a:cxn>
                </a:cxnLst>
                <a:rect l="l" t="t" r="r" b="b"/>
                <a:pathLst>
                  <a:path w="371150" h="174018">
                    <a:moveTo>
                      <a:pt x="21733" y="171246"/>
                    </a:moveTo>
                    <a:cubicBezTo>
                      <a:pt x="21733" y="171246"/>
                      <a:pt x="164498" y="186321"/>
                      <a:pt x="259675" y="146176"/>
                    </a:cubicBezTo>
                    <a:cubicBezTo>
                      <a:pt x="354851" y="106033"/>
                      <a:pt x="391208" y="8171"/>
                      <a:pt x="360509" y="675"/>
                    </a:cubicBezTo>
                    <a:cubicBezTo>
                      <a:pt x="329809" y="-6820"/>
                      <a:pt x="199025" y="50647"/>
                      <a:pt x="117991" y="45817"/>
                    </a:cubicBezTo>
                    <a:cubicBezTo>
                      <a:pt x="36958" y="40986"/>
                      <a:pt x="-38418" y="93456"/>
                      <a:pt x="21733" y="171246"/>
                    </a:cubicBezTo>
                    <a:close/>
                  </a:path>
                </a:pathLst>
              </a:custGeom>
              <a:solidFill>
                <a:srgbClr val="EEB6A0"/>
              </a:solidFill>
              <a:ln w="8307" cap="flat">
                <a:noFill/>
                <a:prstDash val="solid"/>
                <a:miter/>
              </a:ln>
            </p:spPr>
            <p:txBody>
              <a:bodyPr/>
              <a:lstStyle/>
              <a:p>
                <a:endParaRPr lang="en-US"/>
              </a:p>
            </p:txBody>
          </p:sp>
          <p:sp>
            <p:nvSpPr>
              <p:cNvPr id="1706" name="Freeform 2447">
                <a:extLst>
                  <a:ext uri="{FF2B5EF4-FFF2-40B4-BE49-F238E27FC236}">
                    <a16:creationId xmlns:a16="http://schemas.microsoft.com/office/drawing/2014/main" id="{ED6434D9-3DB0-E999-F677-996E7ED05345}"/>
                  </a:ext>
                </a:extLst>
              </p:cNvPr>
              <p:cNvSpPr/>
              <p:nvPr/>
            </p:nvSpPr>
            <p:spPr>
              <a:xfrm>
                <a:off x="-4241215" y="4867648"/>
                <a:ext cx="151942" cy="181517"/>
              </a:xfrm>
              <a:custGeom>
                <a:avLst/>
                <a:gdLst>
                  <a:gd name="csX0" fmla="*/ 123480 w 208367"/>
                  <a:gd name="csY0" fmla="*/ 10346 h 248926"/>
                  <a:gd name="csX1" fmla="*/ 23312 w 208367"/>
                  <a:gd name="csY1" fmla="*/ 183331 h 248926"/>
                  <a:gd name="csX2" fmla="*/ 48354 w 208367"/>
                  <a:gd name="csY2" fmla="*/ 248544 h 248926"/>
                  <a:gd name="csX3" fmla="*/ 203682 w 208367"/>
                  <a:gd name="csY3" fmla="*/ 100628 h 248926"/>
                  <a:gd name="csX4" fmla="*/ 123563 w 208367"/>
                  <a:gd name="csY4" fmla="*/ 10346 h 248926"/>
                </a:gdLst>
                <a:ahLst/>
                <a:cxnLst>
                  <a:cxn ang="0">
                    <a:pos x="csX0" y="csY0"/>
                  </a:cxn>
                  <a:cxn ang="0">
                    <a:pos x="csX1" y="csY1"/>
                  </a:cxn>
                  <a:cxn ang="0">
                    <a:pos x="csX2" y="csY2"/>
                  </a:cxn>
                  <a:cxn ang="0">
                    <a:pos x="csX3" y="csY3"/>
                  </a:cxn>
                  <a:cxn ang="0">
                    <a:pos x="csX4" y="csY4"/>
                  </a:cxn>
                </a:cxnLst>
                <a:rect l="l" t="t" r="r" b="b"/>
                <a:pathLst>
                  <a:path w="208367" h="248926">
                    <a:moveTo>
                      <a:pt x="123480" y="10346"/>
                    </a:moveTo>
                    <a:cubicBezTo>
                      <a:pt x="123480" y="10346"/>
                      <a:pt x="60833" y="158262"/>
                      <a:pt x="23312" y="183331"/>
                    </a:cubicBezTo>
                    <a:cubicBezTo>
                      <a:pt x="-14293" y="208400"/>
                      <a:pt x="-6722" y="253541"/>
                      <a:pt x="48354" y="248544"/>
                    </a:cubicBezTo>
                    <a:cubicBezTo>
                      <a:pt x="103430" y="243547"/>
                      <a:pt x="183631" y="155763"/>
                      <a:pt x="203682" y="100628"/>
                    </a:cubicBezTo>
                    <a:cubicBezTo>
                      <a:pt x="223732" y="45492"/>
                      <a:pt x="176143" y="-27216"/>
                      <a:pt x="123563" y="10346"/>
                    </a:cubicBezTo>
                    <a:close/>
                  </a:path>
                </a:pathLst>
              </a:custGeom>
              <a:solidFill>
                <a:srgbClr val="EEB6A0"/>
              </a:solidFill>
              <a:ln w="8307" cap="flat">
                <a:noFill/>
                <a:prstDash val="solid"/>
                <a:miter/>
              </a:ln>
            </p:spPr>
            <p:txBody>
              <a:bodyPr/>
              <a:lstStyle/>
              <a:p>
                <a:endParaRPr lang="en-US"/>
              </a:p>
            </p:txBody>
          </p:sp>
          <p:sp>
            <p:nvSpPr>
              <p:cNvPr id="1707" name="Freeform 2448">
                <a:extLst>
                  <a:ext uri="{FF2B5EF4-FFF2-40B4-BE49-F238E27FC236}">
                    <a16:creationId xmlns:a16="http://schemas.microsoft.com/office/drawing/2014/main" id="{1A82C906-68F7-D068-6E75-B4FA86C921B8}"/>
                  </a:ext>
                </a:extLst>
              </p:cNvPr>
              <p:cNvSpPr/>
              <p:nvPr/>
            </p:nvSpPr>
            <p:spPr>
              <a:xfrm>
                <a:off x="-4066059" y="4831177"/>
                <a:ext cx="163123" cy="58934"/>
              </a:xfrm>
              <a:custGeom>
                <a:avLst/>
                <a:gdLst>
                  <a:gd name="csX0" fmla="*/ 13565 w 223700"/>
                  <a:gd name="csY0" fmla="*/ 17717 h 80819"/>
                  <a:gd name="csX1" fmla="*/ 21053 w 223700"/>
                  <a:gd name="csY1" fmla="*/ 70354 h 80819"/>
                  <a:gd name="csX2" fmla="*/ 221722 w 223700"/>
                  <a:gd name="csY2" fmla="*/ 19133 h 80819"/>
                  <a:gd name="csX3" fmla="*/ 13565 w 223700"/>
                  <a:gd name="csY3" fmla="*/ 17717 h 80819"/>
                </a:gdLst>
                <a:ahLst/>
                <a:cxnLst>
                  <a:cxn ang="0">
                    <a:pos x="csX0" y="csY0"/>
                  </a:cxn>
                  <a:cxn ang="0">
                    <a:pos x="csX1" y="csY1"/>
                  </a:cxn>
                  <a:cxn ang="0">
                    <a:pos x="csX2" y="csY2"/>
                  </a:cxn>
                  <a:cxn ang="0">
                    <a:pos x="csX3" y="csY3"/>
                  </a:cxn>
                </a:cxnLst>
                <a:rect l="l" t="t" r="r" b="b"/>
                <a:pathLst>
                  <a:path w="223700" h="80819">
                    <a:moveTo>
                      <a:pt x="13565" y="17717"/>
                    </a:moveTo>
                    <a:cubicBezTo>
                      <a:pt x="13565" y="17717"/>
                      <a:pt x="-21461" y="35291"/>
                      <a:pt x="21053" y="70354"/>
                    </a:cubicBezTo>
                    <a:cubicBezTo>
                      <a:pt x="63649" y="105417"/>
                      <a:pt x="244518" y="43119"/>
                      <a:pt x="221722" y="19133"/>
                    </a:cubicBezTo>
                    <a:cubicBezTo>
                      <a:pt x="198926" y="-4853"/>
                      <a:pt x="58657" y="-7352"/>
                      <a:pt x="13565" y="17717"/>
                    </a:cubicBezTo>
                    <a:close/>
                  </a:path>
                </a:pathLst>
              </a:custGeom>
              <a:solidFill>
                <a:srgbClr val="EEB6A0"/>
              </a:solidFill>
              <a:ln w="8307" cap="flat">
                <a:noFill/>
                <a:prstDash val="solid"/>
                <a:miter/>
              </a:ln>
            </p:spPr>
            <p:txBody>
              <a:bodyPr/>
              <a:lstStyle/>
              <a:p>
                <a:endParaRPr lang="en-US"/>
              </a:p>
            </p:txBody>
          </p:sp>
          <p:sp>
            <p:nvSpPr>
              <p:cNvPr id="1708" name="Freeform 2449">
                <a:extLst>
                  <a:ext uri="{FF2B5EF4-FFF2-40B4-BE49-F238E27FC236}">
                    <a16:creationId xmlns:a16="http://schemas.microsoft.com/office/drawing/2014/main" id="{EA7319A9-36AC-9E6B-6181-6ECEE2BDD72B}"/>
                  </a:ext>
                </a:extLst>
              </p:cNvPr>
              <p:cNvSpPr/>
              <p:nvPr/>
            </p:nvSpPr>
            <p:spPr>
              <a:xfrm>
                <a:off x="-4538152" y="4416234"/>
                <a:ext cx="338355" cy="132040"/>
              </a:xfrm>
              <a:custGeom>
                <a:avLst/>
                <a:gdLst>
                  <a:gd name="csX0" fmla="*/ 12210 w 464006"/>
                  <a:gd name="csY0" fmla="*/ 0 h 181075"/>
                  <a:gd name="csX1" fmla="*/ 37252 w 464006"/>
                  <a:gd name="csY1" fmla="*/ 120349 h 181075"/>
                  <a:gd name="csX2" fmla="*/ 463051 w 464006"/>
                  <a:gd name="csY2" fmla="*/ 155495 h 181075"/>
                  <a:gd name="csX3" fmla="*/ 12210 w 464006"/>
                  <a:gd name="csY3" fmla="*/ 0 h 181075"/>
                </a:gdLst>
                <a:ahLst/>
                <a:cxnLst>
                  <a:cxn ang="0">
                    <a:pos x="csX0" y="csY0"/>
                  </a:cxn>
                  <a:cxn ang="0">
                    <a:pos x="csX1" y="csY1"/>
                  </a:cxn>
                  <a:cxn ang="0">
                    <a:pos x="csX2" y="csY2"/>
                  </a:cxn>
                  <a:cxn ang="0">
                    <a:pos x="csX3" y="csY3"/>
                  </a:cxn>
                </a:cxnLst>
                <a:rect l="l" t="t" r="r" b="b"/>
                <a:pathLst>
                  <a:path w="464006" h="181075">
                    <a:moveTo>
                      <a:pt x="12210" y="0"/>
                    </a:moveTo>
                    <a:cubicBezTo>
                      <a:pt x="12210" y="0"/>
                      <a:pt x="-27890" y="85285"/>
                      <a:pt x="37252" y="120349"/>
                    </a:cubicBezTo>
                    <a:cubicBezTo>
                      <a:pt x="102395" y="155495"/>
                      <a:pt x="438009" y="215628"/>
                      <a:pt x="463051" y="155495"/>
                    </a:cubicBezTo>
                    <a:cubicBezTo>
                      <a:pt x="488093" y="95279"/>
                      <a:pt x="12210" y="0"/>
                      <a:pt x="12210" y="0"/>
                    </a:cubicBezTo>
                    <a:close/>
                  </a:path>
                </a:pathLst>
              </a:custGeom>
              <a:solidFill>
                <a:srgbClr val="EEB6A0"/>
              </a:solidFill>
              <a:ln w="8307" cap="flat">
                <a:noFill/>
                <a:prstDash val="solid"/>
                <a:miter/>
              </a:ln>
            </p:spPr>
            <p:txBody>
              <a:bodyPr/>
              <a:lstStyle/>
              <a:p>
                <a:endParaRPr lang="en-US"/>
              </a:p>
            </p:txBody>
          </p:sp>
          <p:sp>
            <p:nvSpPr>
              <p:cNvPr id="1709" name="Freeform 2450">
                <a:extLst>
                  <a:ext uri="{FF2B5EF4-FFF2-40B4-BE49-F238E27FC236}">
                    <a16:creationId xmlns:a16="http://schemas.microsoft.com/office/drawing/2014/main" id="{1DEC118B-C6A3-EC3E-668E-4FABD2FA2C6F}"/>
                  </a:ext>
                </a:extLst>
              </p:cNvPr>
              <p:cNvSpPr/>
              <p:nvPr/>
            </p:nvSpPr>
            <p:spPr>
              <a:xfrm>
                <a:off x="-4702262" y="4028060"/>
                <a:ext cx="222160" cy="316933"/>
              </a:xfrm>
              <a:custGeom>
                <a:avLst/>
                <a:gdLst>
                  <a:gd name="csX0" fmla="*/ 15213 w 304661"/>
                  <a:gd name="csY0" fmla="*/ 17451 h 434629"/>
                  <a:gd name="csX1" fmla="*/ 31852 w 304661"/>
                  <a:gd name="csY1" fmla="*/ 346765 h 434629"/>
                  <a:gd name="csX2" fmla="*/ 304071 w 304661"/>
                  <a:gd name="csY2" fmla="*/ 390740 h 434629"/>
                  <a:gd name="csX3" fmla="*/ 176448 w 304661"/>
                  <a:gd name="csY3" fmla="*/ 171864 h 434629"/>
                  <a:gd name="csX4" fmla="*/ 15296 w 304661"/>
                  <a:gd name="csY4" fmla="*/ 17451 h 434629"/>
                </a:gdLst>
                <a:ahLst/>
                <a:cxnLst>
                  <a:cxn ang="0">
                    <a:pos x="csX0" y="csY0"/>
                  </a:cxn>
                  <a:cxn ang="0">
                    <a:pos x="csX1" y="csY1"/>
                  </a:cxn>
                  <a:cxn ang="0">
                    <a:pos x="csX2" y="csY2"/>
                  </a:cxn>
                  <a:cxn ang="0">
                    <a:pos x="csX3" y="csY3"/>
                  </a:cxn>
                  <a:cxn ang="0">
                    <a:pos x="csX4" y="csY4"/>
                  </a:cxn>
                </a:cxnLst>
                <a:rect l="l" t="t" r="r" b="b"/>
                <a:pathLst>
                  <a:path w="304661" h="434629">
                    <a:moveTo>
                      <a:pt x="15213" y="17451"/>
                    </a:moveTo>
                    <a:cubicBezTo>
                      <a:pt x="15213" y="17451"/>
                      <a:pt x="-28299" y="271557"/>
                      <a:pt x="31852" y="346765"/>
                    </a:cubicBezTo>
                    <a:cubicBezTo>
                      <a:pt x="92003" y="421972"/>
                      <a:pt x="293339" y="477025"/>
                      <a:pt x="304071" y="390740"/>
                    </a:cubicBezTo>
                    <a:cubicBezTo>
                      <a:pt x="314803" y="304456"/>
                      <a:pt x="175699" y="262729"/>
                      <a:pt x="176448" y="171864"/>
                    </a:cubicBezTo>
                    <a:cubicBezTo>
                      <a:pt x="177196" y="80915"/>
                      <a:pt x="104566" y="-46929"/>
                      <a:pt x="15296" y="17451"/>
                    </a:cubicBezTo>
                    <a:close/>
                  </a:path>
                </a:pathLst>
              </a:custGeom>
              <a:solidFill>
                <a:srgbClr val="EEB6A0"/>
              </a:solidFill>
              <a:ln w="8307" cap="flat">
                <a:noFill/>
                <a:prstDash val="solid"/>
                <a:miter/>
              </a:ln>
            </p:spPr>
            <p:txBody>
              <a:bodyPr/>
              <a:lstStyle/>
              <a:p>
                <a:endParaRPr lang="en-US"/>
              </a:p>
            </p:txBody>
          </p:sp>
          <p:sp>
            <p:nvSpPr>
              <p:cNvPr id="1710" name="Freeform 2451">
                <a:extLst>
                  <a:ext uri="{FF2B5EF4-FFF2-40B4-BE49-F238E27FC236}">
                    <a16:creationId xmlns:a16="http://schemas.microsoft.com/office/drawing/2014/main" id="{40FECF81-3F34-68B2-7511-05356C7C18AB}"/>
                  </a:ext>
                </a:extLst>
              </p:cNvPr>
              <p:cNvSpPr/>
              <p:nvPr/>
            </p:nvSpPr>
            <p:spPr>
              <a:xfrm>
                <a:off x="-4829080" y="3820144"/>
                <a:ext cx="96386" cy="144107"/>
              </a:xfrm>
              <a:custGeom>
                <a:avLst/>
                <a:gdLst>
                  <a:gd name="csX0" fmla="*/ 22898 w 132180"/>
                  <a:gd name="csY0" fmla="*/ 0 h 197622"/>
                  <a:gd name="csX1" fmla="*/ 15410 w 132180"/>
                  <a:gd name="csY1" fmla="*/ 122847 h 197622"/>
                  <a:gd name="csX2" fmla="*/ 128141 w 132180"/>
                  <a:gd name="csY2" fmla="*/ 185562 h 197622"/>
                  <a:gd name="csX3" fmla="*/ 22898 w 132180"/>
                  <a:gd name="csY3" fmla="*/ 0 h 197622"/>
                </a:gdLst>
                <a:ahLst/>
                <a:cxnLst>
                  <a:cxn ang="0">
                    <a:pos x="csX0" y="csY0"/>
                  </a:cxn>
                  <a:cxn ang="0">
                    <a:pos x="csX1" y="csY1"/>
                  </a:cxn>
                  <a:cxn ang="0">
                    <a:pos x="csX2" y="csY2"/>
                  </a:cxn>
                  <a:cxn ang="0">
                    <a:pos x="csX3" y="csY3"/>
                  </a:cxn>
                </a:cxnLst>
                <a:rect l="l" t="t" r="r" b="b"/>
                <a:pathLst>
                  <a:path w="132180" h="197622">
                    <a:moveTo>
                      <a:pt x="22898" y="0"/>
                    </a:moveTo>
                    <a:cubicBezTo>
                      <a:pt x="22898" y="0"/>
                      <a:pt x="-23193" y="65130"/>
                      <a:pt x="15410" y="122847"/>
                    </a:cubicBezTo>
                    <a:cubicBezTo>
                      <a:pt x="53930" y="180565"/>
                      <a:pt x="108091" y="218127"/>
                      <a:pt x="128141" y="185562"/>
                    </a:cubicBezTo>
                    <a:cubicBezTo>
                      <a:pt x="148191" y="152997"/>
                      <a:pt x="90536" y="15075"/>
                      <a:pt x="22898" y="0"/>
                    </a:cubicBezTo>
                    <a:close/>
                  </a:path>
                </a:pathLst>
              </a:custGeom>
              <a:solidFill>
                <a:srgbClr val="EEB6A0"/>
              </a:solidFill>
              <a:ln w="8307" cap="flat">
                <a:noFill/>
                <a:prstDash val="solid"/>
                <a:miter/>
              </a:ln>
            </p:spPr>
            <p:txBody>
              <a:bodyPr/>
              <a:lstStyle/>
              <a:p>
                <a:endParaRPr lang="en-US"/>
              </a:p>
            </p:txBody>
          </p:sp>
          <p:sp>
            <p:nvSpPr>
              <p:cNvPr id="1711" name="Freeform 2452">
                <a:extLst>
                  <a:ext uri="{FF2B5EF4-FFF2-40B4-BE49-F238E27FC236}">
                    <a16:creationId xmlns:a16="http://schemas.microsoft.com/office/drawing/2014/main" id="{8B8FEC19-2E46-0AF6-AAB8-87E1DE9410F9}"/>
                  </a:ext>
                </a:extLst>
              </p:cNvPr>
              <p:cNvSpPr/>
              <p:nvPr/>
            </p:nvSpPr>
            <p:spPr>
              <a:xfrm>
                <a:off x="-4550835" y="3535222"/>
                <a:ext cx="676890" cy="969640"/>
              </a:xfrm>
              <a:custGeom>
                <a:avLst/>
                <a:gdLst>
                  <a:gd name="csX0" fmla="*/ 0 w 928259"/>
                  <a:gd name="csY0" fmla="*/ 0 h 1329724"/>
                  <a:gd name="csX1" fmla="*/ 147416 w 928259"/>
                  <a:gd name="csY1" fmla="*/ 7147 h 1329724"/>
                  <a:gd name="csX2" fmla="*/ 145306 w 928259"/>
                  <a:gd name="csY2" fmla="*/ 62395 h 1329724"/>
                  <a:gd name="csX3" fmla="*/ 352488 w 928259"/>
                  <a:gd name="csY3" fmla="*/ 776763 h 1329724"/>
                  <a:gd name="csX4" fmla="*/ 918331 w 928259"/>
                  <a:gd name="csY4" fmla="*/ 1305841 h 1329724"/>
                  <a:gd name="csX5" fmla="*/ 928259 w 928259"/>
                  <a:gd name="csY5" fmla="*/ 1313006 h 1329724"/>
                  <a:gd name="csX6" fmla="*/ 878107 w 928259"/>
                  <a:gd name="csY6" fmla="*/ 1329724 h 1329724"/>
                  <a:gd name="csX7" fmla="*/ 867361 w 928259"/>
                  <a:gd name="csY7" fmla="*/ 1323547 h 1329724"/>
                  <a:gd name="csX8" fmla="*/ 147243 w 928259"/>
                  <a:gd name="csY8" fmla="*/ 740700 h 1329724"/>
                  <a:gd name="csX9" fmla="*/ 82 w 928259"/>
                  <a:gd name="csY9" fmla="*/ 2821 h 132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8259" h="1329724">
                    <a:moveTo>
                      <a:pt x="0" y="0"/>
                    </a:moveTo>
                    <a:lnTo>
                      <a:pt x="147416" y="7147"/>
                    </a:lnTo>
                    <a:lnTo>
                      <a:pt x="145306" y="62395"/>
                    </a:lnTo>
                    <a:cubicBezTo>
                      <a:pt x="157921" y="266780"/>
                      <a:pt x="296799" y="628899"/>
                      <a:pt x="352488" y="776763"/>
                    </a:cubicBezTo>
                    <a:cubicBezTo>
                      <a:pt x="430381" y="983437"/>
                      <a:pt x="819307" y="1236534"/>
                      <a:pt x="918331" y="1305841"/>
                    </a:cubicBezTo>
                    <a:lnTo>
                      <a:pt x="928259" y="1313006"/>
                    </a:lnTo>
                    <a:lnTo>
                      <a:pt x="878107" y="1329724"/>
                    </a:lnTo>
                    <a:lnTo>
                      <a:pt x="867361" y="1323547"/>
                    </a:lnTo>
                    <a:cubicBezTo>
                      <a:pt x="749419" y="1255155"/>
                      <a:pt x="269979" y="967415"/>
                      <a:pt x="147243" y="740700"/>
                    </a:cubicBezTo>
                    <a:cubicBezTo>
                      <a:pt x="24508" y="513984"/>
                      <a:pt x="3433" y="102220"/>
                      <a:pt x="82" y="2821"/>
                    </a:cubicBezTo>
                    <a:close/>
                  </a:path>
                </a:pathLst>
              </a:custGeom>
              <a:solidFill>
                <a:srgbClr val="EEB6A0"/>
              </a:solidFill>
              <a:ln w="6350" cap="flat">
                <a:solidFill>
                  <a:srgbClr val="D69E89"/>
                </a:solidFill>
                <a:prstDash val="solid"/>
                <a:miter/>
              </a:ln>
            </p:spPr>
            <p:txBody>
              <a:bodyPr/>
              <a:lstStyle/>
              <a:p>
                <a:endParaRPr lang="en-US"/>
              </a:p>
            </p:txBody>
          </p:sp>
          <p:sp>
            <p:nvSpPr>
              <p:cNvPr id="1712" name="Freeform 2453">
                <a:extLst>
                  <a:ext uri="{FF2B5EF4-FFF2-40B4-BE49-F238E27FC236}">
                    <a16:creationId xmlns:a16="http://schemas.microsoft.com/office/drawing/2014/main" id="{053606EA-A867-D5DA-99A5-8586B0EB22E3}"/>
                  </a:ext>
                </a:extLst>
              </p:cNvPr>
              <p:cNvSpPr/>
              <p:nvPr/>
            </p:nvSpPr>
            <p:spPr>
              <a:xfrm>
                <a:off x="-3394471" y="4819782"/>
                <a:ext cx="84400" cy="61538"/>
              </a:xfrm>
              <a:custGeom>
                <a:avLst/>
                <a:gdLst>
                  <a:gd name="csX0" fmla="*/ 12231 w 115742"/>
                  <a:gd name="csY0" fmla="*/ 4525 h 84391"/>
                  <a:gd name="csX1" fmla="*/ 80368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8" y="16019"/>
                    </a:cubicBezTo>
                    <a:cubicBezTo>
                      <a:pt x="120469" y="43253"/>
                      <a:pt x="127125" y="72737"/>
                      <a:pt x="97008" y="82731"/>
                    </a:cubicBezTo>
                    <a:cubicBezTo>
                      <a:pt x="66891" y="92725"/>
                      <a:pt x="9652" y="54330"/>
                      <a:pt x="9652" y="54330"/>
                    </a:cubicBezTo>
                    <a:cubicBezTo>
                      <a:pt x="9652" y="54330"/>
                      <a:pt x="-13643" y="12104"/>
                      <a:pt x="12148" y="4525"/>
                    </a:cubicBezTo>
                    <a:close/>
                  </a:path>
                </a:pathLst>
              </a:custGeom>
              <a:solidFill>
                <a:srgbClr val="ECB59F"/>
              </a:solidFill>
              <a:ln w="8307" cap="flat">
                <a:noFill/>
                <a:prstDash val="solid"/>
                <a:miter/>
              </a:ln>
            </p:spPr>
            <p:txBody>
              <a:bodyPr/>
              <a:lstStyle/>
              <a:p>
                <a:endParaRPr lang="en-US"/>
              </a:p>
            </p:txBody>
          </p:sp>
          <p:sp>
            <p:nvSpPr>
              <p:cNvPr id="1713" name="Freeform 2454">
                <a:extLst>
                  <a:ext uri="{FF2B5EF4-FFF2-40B4-BE49-F238E27FC236}">
                    <a16:creationId xmlns:a16="http://schemas.microsoft.com/office/drawing/2014/main" id="{CFB47E3A-1C47-A486-B56A-BA609A454CAC}"/>
                  </a:ext>
                </a:extLst>
              </p:cNvPr>
              <p:cNvSpPr/>
              <p:nvPr/>
            </p:nvSpPr>
            <p:spPr>
              <a:xfrm>
                <a:off x="-3304247" y="4809912"/>
                <a:ext cx="50200" cy="41062"/>
              </a:xfrm>
              <a:custGeom>
                <a:avLst/>
                <a:gdLst>
                  <a:gd name="csX0" fmla="*/ 5058 w 68842"/>
                  <a:gd name="csY0" fmla="*/ 5651 h 56311"/>
                  <a:gd name="csX1" fmla="*/ 44992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2"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714" name="Freeform 2455">
                <a:extLst>
                  <a:ext uri="{FF2B5EF4-FFF2-40B4-BE49-F238E27FC236}">
                    <a16:creationId xmlns:a16="http://schemas.microsoft.com/office/drawing/2014/main" id="{A0DD788F-1254-8FA7-7E8E-EAD06279BAC9}"/>
                  </a:ext>
                </a:extLst>
              </p:cNvPr>
              <p:cNvSpPr/>
              <p:nvPr/>
            </p:nvSpPr>
            <p:spPr>
              <a:xfrm>
                <a:off x="-3164689" y="4793642"/>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715" name="Freeform 2456">
                <a:extLst>
                  <a:ext uri="{FF2B5EF4-FFF2-40B4-BE49-F238E27FC236}">
                    <a16:creationId xmlns:a16="http://schemas.microsoft.com/office/drawing/2014/main" id="{D8B825E6-AE09-C698-F830-04EEA7A313B4}"/>
                  </a:ext>
                </a:extLst>
              </p:cNvPr>
              <p:cNvSpPr/>
              <p:nvPr/>
            </p:nvSpPr>
            <p:spPr>
              <a:xfrm>
                <a:off x="-3416324" y="4900979"/>
                <a:ext cx="91741" cy="51003"/>
              </a:xfrm>
              <a:custGeom>
                <a:avLst/>
                <a:gdLst>
                  <a:gd name="csX0" fmla="*/ 119072 w 125810"/>
                  <a:gd name="csY0" fmla="*/ 15025 h 69944"/>
                  <a:gd name="csX1" fmla="*/ 50935 w 125810"/>
                  <a:gd name="csY1" fmla="*/ 3614 h 69944"/>
                  <a:gd name="csX2" fmla="*/ 11333 w 125810"/>
                  <a:gd name="csY2" fmla="*/ 60915 h 69944"/>
                  <a:gd name="csX3" fmla="*/ 103598 w 125810"/>
                  <a:gd name="csY3" fmla="*/ 62664 h 69944"/>
                  <a:gd name="csX4" fmla="*/ 119072 w 125810"/>
                  <a:gd name="csY4" fmla="*/ 15025 h 69944"/>
                </a:gdLst>
                <a:ahLst/>
                <a:cxnLst>
                  <a:cxn ang="0">
                    <a:pos x="csX0" y="csY0"/>
                  </a:cxn>
                  <a:cxn ang="0">
                    <a:pos x="csX1" y="csY1"/>
                  </a:cxn>
                  <a:cxn ang="0">
                    <a:pos x="csX2" y="csY2"/>
                  </a:cxn>
                  <a:cxn ang="0">
                    <a:pos x="csX3" y="csY3"/>
                  </a:cxn>
                  <a:cxn ang="0">
                    <a:pos x="csX4" y="csY4"/>
                  </a:cxn>
                </a:cxnLst>
                <a:rect l="l" t="t" r="r" b="b"/>
                <a:pathLst>
                  <a:path w="125810" h="69944">
                    <a:moveTo>
                      <a:pt x="119072" y="15025"/>
                    </a:moveTo>
                    <a:cubicBezTo>
                      <a:pt x="119072" y="15025"/>
                      <a:pt x="98440" y="-8879"/>
                      <a:pt x="50935" y="3614"/>
                    </a:cubicBezTo>
                    <a:cubicBezTo>
                      <a:pt x="3430" y="16191"/>
                      <a:pt x="-13376" y="41676"/>
                      <a:pt x="11333" y="60915"/>
                    </a:cubicBezTo>
                    <a:cubicBezTo>
                      <a:pt x="36042" y="80154"/>
                      <a:pt x="103598" y="62664"/>
                      <a:pt x="103598" y="62664"/>
                    </a:cubicBezTo>
                    <a:cubicBezTo>
                      <a:pt x="103598" y="62664"/>
                      <a:pt x="140620" y="30516"/>
                      <a:pt x="119072" y="15025"/>
                    </a:cubicBezTo>
                    <a:close/>
                  </a:path>
                </a:pathLst>
              </a:custGeom>
              <a:solidFill>
                <a:srgbClr val="ECB59F"/>
              </a:solidFill>
              <a:ln w="8307" cap="flat">
                <a:noFill/>
                <a:prstDash val="solid"/>
                <a:miter/>
              </a:ln>
            </p:spPr>
            <p:txBody>
              <a:bodyPr/>
              <a:lstStyle/>
              <a:p>
                <a:endParaRPr lang="en-US"/>
              </a:p>
            </p:txBody>
          </p:sp>
          <p:sp>
            <p:nvSpPr>
              <p:cNvPr id="1716" name="Freeform 2457">
                <a:extLst>
                  <a:ext uri="{FF2B5EF4-FFF2-40B4-BE49-F238E27FC236}">
                    <a16:creationId xmlns:a16="http://schemas.microsoft.com/office/drawing/2014/main" id="{4CCE97C4-08E9-628F-B897-CAA479D814EC}"/>
                  </a:ext>
                </a:extLst>
              </p:cNvPr>
              <p:cNvSpPr/>
              <p:nvPr/>
            </p:nvSpPr>
            <p:spPr>
              <a:xfrm>
                <a:off x="-3212830" y="4802485"/>
                <a:ext cx="35274" cy="53096"/>
              </a:xfrm>
              <a:custGeom>
                <a:avLst/>
                <a:gdLst>
                  <a:gd name="csX0" fmla="*/ 17632 w 48373"/>
                  <a:gd name="csY0" fmla="*/ 346 h 72814"/>
                  <a:gd name="csX1" fmla="*/ 243 w 48373"/>
                  <a:gd name="csY1" fmla="*/ 34576 h 72814"/>
                  <a:gd name="csX2" fmla="*/ 39096 w 48373"/>
                  <a:gd name="csY2" fmla="*/ 69057 h 72814"/>
                  <a:gd name="csX3" fmla="*/ 17632 w 48373"/>
                  <a:gd name="csY3" fmla="*/ 346 h 72814"/>
                </a:gdLst>
                <a:ahLst/>
                <a:cxnLst>
                  <a:cxn ang="0">
                    <a:pos x="csX0" y="csY0"/>
                  </a:cxn>
                  <a:cxn ang="0">
                    <a:pos x="csX1" y="csY1"/>
                  </a:cxn>
                  <a:cxn ang="0">
                    <a:pos x="csX2" y="csY2"/>
                  </a:cxn>
                  <a:cxn ang="0">
                    <a:pos x="csX3" y="csY3"/>
                  </a:cxn>
                </a:cxnLst>
                <a:rect l="l" t="t" r="r" b="b"/>
                <a:pathLst>
                  <a:path w="48373" h="72814">
                    <a:moveTo>
                      <a:pt x="17632" y="346"/>
                    </a:moveTo>
                    <a:cubicBezTo>
                      <a:pt x="17632" y="346"/>
                      <a:pt x="-2419" y="8091"/>
                      <a:pt x="243" y="34576"/>
                    </a:cubicBezTo>
                    <a:cubicBezTo>
                      <a:pt x="2906" y="61061"/>
                      <a:pt x="25202" y="81550"/>
                      <a:pt x="39096" y="69057"/>
                    </a:cubicBezTo>
                    <a:cubicBezTo>
                      <a:pt x="52990" y="56564"/>
                      <a:pt x="55236" y="-5151"/>
                      <a:pt x="17632" y="346"/>
                    </a:cubicBezTo>
                    <a:close/>
                  </a:path>
                </a:pathLst>
              </a:custGeom>
              <a:solidFill>
                <a:srgbClr val="ECB59F"/>
              </a:solidFill>
              <a:ln w="8307" cap="flat">
                <a:noFill/>
                <a:prstDash val="solid"/>
                <a:miter/>
              </a:ln>
            </p:spPr>
            <p:txBody>
              <a:bodyPr/>
              <a:lstStyle/>
              <a:p>
                <a:endParaRPr lang="en-US"/>
              </a:p>
            </p:txBody>
          </p:sp>
          <p:sp>
            <p:nvSpPr>
              <p:cNvPr id="1717" name="Freeform 2458">
                <a:extLst>
                  <a:ext uri="{FF2B5EF4-FFF2-40B4-BE49-F238E27FC236}">
                    <a16:creationId xmlns:a16="http://schemas.microsoft.com/office/drawing/2014/main" id="{BAEB8F01-76DA-63B1-C89F-FD58EB2E293E}"/>
                  </a:ext>
                </a:extLst>
              </p:cNvPr>
              <p:cNvSpPr/>
              <p:nvPr/>
            </p:nvSpPr>
            <p:spPr>
              <a:xfrm>
                <a:off x="-3493647" y="4913633"/>
                <a:ext cx="64244" cy="54509"/>
              </a:xfrm>
              <a:custGeom>
                <a:avLst/>
                <a:gdLst>
                  <a:gd name="csX0" fmla="*/ 82510 w 88100"/>
                  <a:gd name="csY0" fmla="*/ 38982 h 74751"/>
                  <a:gd name="csX1" fmla="*/ 15371 w 88100"/>
                  <a:gd name="csY1" fmla="*/ 170 h 74751"/>
                  <a:gd name="csX2" fmla="*/ 34589 w 88100"/>
                  <a:gd name="csY2" fmla="*/ 73046 h 74751"/>
                  <a:gd name="csX3" fmla="*/ 82510 w 88100"/>
                  <a:gd name="csY3" fmla="*/ 38982 h 74751"/>
                </a:gdLst>
                <a:ahLst/>
                <a:cxnLst>
                  <a:cxn ang="0">
                    <a:pos x="csX0" y="csY0"/>
                  </a:cxn>
                  <a:cxn ang="0">
                    <a:pos x="csX1" y="csY1"/>
                  </a:cxn>
                  <a:cxn ang="0">
                    <a:pos x="csX2" y="csY2"/>
                  </a:cxn>
                  <a:cxn ang="0">
                    <a:pos x="csX3" y="csY3"/>
                  </a:cxn>
                </a:cxnLst>
                <a:rect l="l" t="t" r="r" b="b"/>
                <a:pathLst>
                  <a:path w="88100" h="74751">
                    <a:moveTo>
                      <a:pt x="82510" y="38982"/>
                    </a:moveTo>
                    <a:cubicBezTo>
                      <a:pt x="82510" y="38982"/>
                      <a:pt x="53724" y="-2994"/>
                      <a:pt x="15371" y="170"/>
                    </a:cubicBezTo>
                    <a:cubicBezTo>
                      <a:pt x="-13665" y="5917"/>
                      <a:pt x="1643" y="64884"/>
                      <a:pt x="34589" y="73046"/>
                    </a:cubicBezTo>
                    <a:cubicBezTo>
                      <a:pt x="67535" y="81125"/>
                      <a:pt x="101812" y="58970"/>
                      <a:pt x="82510" y="38982"/>
                    </a:cubicBezTo>
                    <a:close/>
                  </a:path>
                </a:pathLst>
              </a:custGeom>
              <a:solidFill>
                <a:srgbClr val="ECB59F"/>
              </a:solidFill>
              <a:ln w="8307" cap="flat">
                <a:noFill/>
                <a:prstDash val="solid"/>
                <a:miter/>
              </a:ln>
            </p:spPr>
            <p:txBody>
              <a:bodyPr/>
              <a:lstStyle/>
              <a:p>
                <a:endParaRPr lang="en-US"/>
              </a:p>
            </p:txBody>
          </p:sp>
          <p:sp>
            <p:nvSpPr>
              <p:cNvPr id="1718" name="Freeform 2459">
                <a:extLst>
                  <a:ext uri="{FF2B5EF4-FFF2-40B4-BE49-F238E27FC236}">
                    <a16:creationId xmlns:a16="http://schemas.microsoft.com/office/drawing/2014/main" id="{3365CB92-25DC-FC31-C3E2-0CE019D68029}"/>
                  </a:ext>
                </a:extLst>
              </p:cNvPr>
              <p:cNvSpPr/>
              <p:nvPr/>
            </p:nvSpPr>
            <p:spPr>
              <a:xfrm>
                <a:off x="-3459555" y="4877782"/>
                <a:ext cx="35721" cy="26024"/>
              </a:xfrm>
              <a:custGeom>
                <a:avLst/>
                <a:gdLst>
                  <a:gd name="csX0" fmla="*/ 48987 w 48986"/>
                  <a:gd name="csY0" fmla="*/ 10440 h 35688"/>
                  <a:gd name="csX1" fmla="*/ 25026 w 48986"/>
                  <a:gd name="csY1" fmla="*/ 1445 h 35688"/>
                  <a:gd name="csX2" fmla="*/ 982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2" y="19518"/>
                    </a:cubicBezTo>
                    <a:cubicBezTo>
                      <a:pt x="5558" y="26681"/>
                      <a:pt x="12713" y="35009"/>
                      <a:pt x="19785" y="35675"/>
                    </a:cubicBezTo>
                    <a:cubicBezTo>
                      <a:pt x="26856" y="36342"/>
                      <a:pt x="48987" y="10440"/>
                      <a:pt x="48987" y="10440"/>
                    </a:cubicBezTo>
                    <a:close/>
                  </a:path>
                </a:pathLst>
              </a:custGeom>
              <a:solidFill>
                <a:srgbClr val="ECB59F"/>
              </a:solidFill>
              <a:ln w="8307" cap="flat">
                <a:noFill/>
                <a:prstDash val="solid"/>
                <a:miter/>
              </a:ln>
            </p:spPr>
            <p:txBody>
              <a:bodyPr/>
              <a:lstStyle/>
              <a:p>
                <a:endParaRPr lang="en-US"/>
              </a:p>
            </p:txBody>
          </p:sp>
          <p:sp>
            <p:nvSpPr>
              <p:cNvPr id="1719" name="Freeform 2460">
                <a:extLst>
                  <a:ext uri="{FF2B5EF4-FFF2-40B4-BE49-F238E27FC236}">
                    <a16:creationId xmlns:a16="http://schemas.microsoft.com/office/drawing/2014/main" id="{EBA7048C-80A0-2C52-7770-485585973E6D}"/>
                  </a:ext>
                </a:extLst>
              </p:cNvPr>
              <p:cNvSpPr/>
              <p:nvPr/>
            </p:nvSpPr>
            <p:spPr>
              <a:xfrm>
                <a:off x="-3568090" y="4876466"/>
                <a:ext cx="59239" cy="61397"/>
              </a:xfrm>
              <a:custGeom>
                <a:avLst/>
                <a:gdLst>
                  <a:gd name="csX0" fmla="*/ 44414 w 81239"/>
                  <a:gd name="csY0" fmla="*/ 0 h 84197"/>
                  <a:gd name="csX1" fmla="*/ 81187 w 81239"/>
                  <a:gd name="csY1" fmla="*/ 40644 h 84197"/>
                  <a:gd name="csX2" fmla="*/ 50321 w 81239"/>
                  <a:gd name="csY2" fmla="*/ 81787 h 84197"/>
                  <a:gd name="csX3" fmla="*/ 1734 w 81239"/>
                  <a:gd name="csY3" fmla="*/ 70543 h 84197"/>
                  <a:gd name="csX4" fmla="*/ 44497 w 81239"/>
                  <a:gd name="csY4" fmla="*/ 0 h 84197"/>
                </a:gdLst>
                <a:ahLst/>
                <a:cxnLst>
                  <a:cxn ang="0">
                    <a:pos x="csX0" y="csY0"/>
                  </a:cxn>
                  <a:cxn ang="0">
                    <a:pos x="csX1" y="csY1"/>
                  </a:cxn>
                  <a:cxn ang="0">
                    <a:pos x="csX2" y="csY2"/>
                  </a:cxn>
                  <a:cxn ang="0">
                    <a:pos x="csX3" y="csY3"/>
                  </a:cxn>
                  <a:cxn ang="0">
                    <a:pos x="csX4" y="csY4"/>
                  </a:cxn>
                </a:cxnLst>
                <a:rect l="l" t="t" r="r" b="b"/>
                <a:pathLst>
                  <a:path w="81239" h="84197">
                    <a:moveTo>
                      <a:pt x="44414" y="0"/>
                    </a:moveTo>
                    <a:cubicBezTo>
                      <a:pt x="44414" y="0"/>
                      <a:pt x="82851" y="23820"/>
                      <a:pt x="81187" y="40644"/>
                    </a:cubicBezTo>
                    <a:cubicBezTo>
                      <a:pt x="79440" y="57384"/>
                      <a:pt x="50321" y="81787"/>
                      <a:pt x="50321" y="81787"/>
                    </a:cubicBezTo>
                    <a:cubicBezTo>
                      <a:pt x="50321" y="81787"/>
                      <a:pt x="13714" y="91948"/>
                      <a:pt x="1734" y="70543"/>
                    </a:cubicBezTo>
                    <a:cubicBezTo>
                      <a:pt x="-10329" y="49139"/>
                      <a:pt x="44497" y="0"/>
                      <a:pt x="44497" y="0"/>
                    </a:cubicBezTo>
                    <a:close/>
                  </a:path>
                </a:pathLst>
              </a:custGeom>
              <a:solidFill>
                <a:srgbClr val="ECB59F"/>
              </a:solidFill>
              <a:ln w="8307" cap="flat">
                <a:noFill/>
                <a:prstDash val="solid"/>
                <a:miter/>
              </a:ln>
            </p:spPr>
            <p:txBody>
              <a:bodyPr/>
              <a:lstStyle/>
              <a:p>
                <a:endParaRPr lang="en-US"/>
              </a:p>
            </p:txBody>
          </p:sp>
          <p:sp>
            <p:nvSpPr>
              <p:cNvPr id="1720" name="Freeform 2461">
                <a:extLst>
                  <a:ext uri="{FF2B5EF4-FFF2-40B4-BE49-F238E27FC236}">
                    <a16:creationId xmlns:a16="http://schemas.microsoft.com/office/drawing/2014/main" id="{0C7E50FE-591F-B320-0B6D-579B91A482D2}"/>
                  </a:ext>
                </a:extLst>
              </p:cNvPr>
              <p:cNvSpPr/>
              <p:nvPr/>
            </p:nvSpPr>
            <p:spPr>
              <a:xfrm>
                <a:off x="-3574031" y="4761375"/>
                <a:ext cx="92418" cy="51018"/>
              </a:xfrm>
              <a:custGeom>
                <a:avLst/>
                <a:gdLst>
                  <a:gd name="csX0" fmla="*/ 3724 w 126738"/>
                  <a:gd name="csY0" fmla="*/ 27739 h 69965"/>
                  <a:gd name="csX1" fmla="*/ 66538 w 126738"/>
                  <a:gd name="csY1" fmla="*/ 5 h 69965"/>
                  <a:gd name="csX2" fmla="*/ 120282 w 126738"/>
                  <a:gd name="csY2" fmla="*/ 45645 h 69965"/>
                  <a:gd name="csX3" fmla="*/ 31595 w 126738"/>
                  <a:gd name="csY3" fmla="*/ 69965 h 69965"/>
                  <a:gd name="csX4" fmla="*/ 3724 w 126738"/>
                  <a:gd name="csY4" fmla="*/ 27739 h 69965"/>
                </a:gdLst>
                <a:ahLst/>
                <a:cxnLst>
                  <a:cxn ang="0">
                    <a:pos x="csX0" y="csY0"/>
                  </a:cxn>
                  <a:cxn ang="0">
                    <a:pos x="csX1" y="csY1"/>
                  </a:cxn>
                  <a:cxn ang="0">
                    <a:pos x="csX2" y="csY2"/>
                  </a:cxn>
                  <a:cxn ang="0">
                    <a:pos x="csX3" y="csY3"/>
                  </a:cxn>
                  <a:cxn ang="0">
                    <a:pos x="csX4" y="csY4"/>
                  </a:cxn>
                </a:cxnLst>
                <a:rect l="l" t="t" r="r" b="b"/>
                <a:pathLst>
                  <a:path w="126738" h="69965">
                    <a:moveTo>
                      <a:pt x="3724" y="27739"/>
                    </a:moveTo>
                    <a:cubicBezTo>
                      <a:pt x="3724" y="27739"/>
                      <a:pt x="17202" y="-412"/>
                      <a:pt x="66538" y="5"/>
                    </a:cubicBezTo>
                    <a:cubicBezTo>
                      <a:pt x="115790" y="504"/>
                      <a:pt x="139002" y="20993"/>
                      <a:pt x="120282" y="45645"/>
                    </a:cubicBezTo>
                    <a:cubicBezTo>
                      <a:pt x="101647" y="70298"/>
                      <a:pt x="31595" y="69965"/>
                      <a:pt x="31595" y="69965"/>
                    </a:cubicBezTo>
                    <a:cubicBezTo>
                      <a:pt x="31595" y="69965"/>
                      <a:pt x="-12915" y="47977"/>
                      <a:pt x="3724" y="27739"/>
                    </a:cubicBezTo>
                    <a:close/>
                  </a:path>
                </a:pathLst>
              </a:custGeom>
              <a:solidFill>
                <a:srgbClr val="ECB59F"/>
              </a:solidFill>
              <a:ln w="8307" cap="flat">
                <a:noFill/>
                <a:prstDash val="solid"/>
                <a:miter/>
              </a:ln>
            </p:spPr>
            <p:txBody>
              <a:bodyPr/>
              <a:lstStyle/>
              <a:p>
                <a:endParaRPr lang="en-US"/>
              </a:p>
            </p:txBody>
          </p:sp>
          <p:sp>
            <p:nvSpPr>
              <p:cNvPr id="1721" name="Freeform 2462">
                <a:extLst>
                  <a:ext uri="{FF2B5EF4-FFF2-40B4-BE49-F238E27FC236}">
                    <a16:creationId xmlns:a16="http://schemas.microsoft.com/office/drawing/2014/main" id="{95A8DC00-CCF8-FA26-DFB0-CEC6B6D18023}"/>
                  </a:ext>
                </a:extLst>
              </p:cNvPr>
              <p:cNvSpPr/>
              <p:nvPr/>
            </p:nvSpPr>
            <p:spPr>
              <a:xfrm>
                <a:off x="-3624406" y="4820690"/>
                <a:ext cx="56232" cy="33338"/>
              </a:xfrm>
              <a:custGeom>
                <a:avLst/>
                <a:gdLst>
                  <a:gd name="csX0" fmla="*/ 10 w 77115"/>
                  <a:gd name="csY0" fmla="*/ 20855 h 45718"/>
                  <a:gd name="csX1" fmla="*/ 33372 w 77115"/>
                  <a:gd name="csY1" fmla="*/ 33 h 45718"/>
                  <a:gd name="csX2" fmla="*/ 74304 w 77115"/>
                  <a:gd name="csY2" fmla="*/ 32265 h 45718"/>
                  <a:gd name="csX3" fmla="*/ 10 w 77115"/>
                  <a:gd name="csY3" fmla="*/ 20938 h 45718"/>
                </a:gdLst>
                <a:ahLst/>
                <a:cxnLst>
                  <a:cxn ang="0">
                    <a:pos x="csX0" y="csY0"/>
                  </a:cxn>
                  <a:cxn ang="0">
                    <a:pos x="csX1" y="csY1"/>
                  </a:cxn>
                  <a:cxn ang="0">
                    <a:pos x="csX2" y="csY2"/>
                  </a:cxn>
                  <a:cxn ang="0">
                    <a:pos x="csX3" y="csY3"/>
                  </a:cxn>
                </a:cxnLst>
                <a:rect l="l" t="t" r="r" b="b"/>
                <a:pathLst>
                  <a:path w="77115" h="45718">
                    <a:moveTo>
                      <a:pt x="10" y="20855"/>
                    </a:moveTo>
                    <a:cubicBezTo>
                      <a:pt x="10" y="20855"/>
                      <a:pt x="5417" y="949"/>
                      <a:pt x="33372" y="33"/>
                    </a:cubicBezTo>
                    <a:cubicBezTo>
                      <a:pt x="61325" y="-883"/>
                      <a:pt x="85536" y="17440"/>
                      <a:pt x="74304" y="32265"/>
                    </a:cubicBezTo>
                    <a:cubicBezTo>
                      <a:pt x="63073" y="47006"/>
                      <a:pt x="-905" y="57167"/>
                      <a:pt x="10" y="20938"/>
                    </a:cubicBezTo>
                    <a:close/>
                  </a:path>
                </a:pathLst>
              </a:custGeom>
              <a:solidFill>
                <a:srgbClr val="ECB59F"/>
              </a:solidFill>
              <a:ln w="8307" cap="flat">
                <a:noFill/>
                <a:prstDash val="solid"/>
                <a:miter/>
              </a:ln>
            </p:spPr>
            <p:txBody>
              <a:bodyPr/>
              <a:lstStyle/>
              <a:p>
                <a:endParaRPr lang="en-US"/>
              </a:p>
            </p:txBody>
          </p:sp>
          <p:sp>
            <p:nvSpPr>
              <p:cNvPr id="1722" name="Freeform 2463">
                <a:extLst>
                  <a:ext uri="{FF2B5EF4-FFF2-40B4-BE49-F238E27FC236}">
                    <a16:creationId xmlns:a16="http://schemas.microsoft.com/office/drawing/2014/main" id="{2326B8F6-17E0-32DD-7D08-0557B316F09B}"/>
                  </a:ext>
                </a:extLst>
              </p:cNvPr>
              <p:cNvSpPr/>
              <p:nvPr/>
            </p:nvSpPr>
            <p:spPr>
              <a:xfrm>
                <a:off x="-3271731" y="4855373"/>
                <a:ext cx="58229" cy="59890"/>
              </a:xfrm>
              <a:custGeom>
                <a:avLst/>
                <a:gdLst>
                  <a:gd name="csX0" fmla="*/ 2649 w 79852"/>
                  <a:gd name="csY0" fmla="*/ 53997 h 82131"/>
                  <a:gd name="csX1" fmla="*/ 57060 w 79852"/>
                  <a:gd name="csY1" fmla="*/ 27 h 82131"/>
                  <a:gd name="csX2" fmla="*/ 58141 w 79852"/>
                  <a:gd name="csY2" fmla="*/ 75151 h 82131"/>
                  <a:gd name="csX3" fmla="*/ 2649 w 79852"/>
                  <a:gd name="csY3" fmla="*/ 53997 h 82131"/>
                </a:gdLst>
                <a:ahLst/>
                <a:cxnLst>
                  <a:cxn ang="0">
                    <a:pos x="csX0" y="csY0"/>
                  </a:cxn>
                  <a:cxn ang="0">
                    <a:pos x="csX1" y="csY1"/>
                  </a:cxn>
                  <a:cxn ang="0">
                    <a:pos x="csX2" y="csY2"/>
                  </a:cxn>
                  <a:cxn ang="0">
                    <a:pos x="csX3" y="csY3"/>
                  </a:cxn>
                </a:cxnLst>
                <a:rect l="l" t="t" r="r" b="b"/>
                <a:pathLst>
                  <a:path w="79852"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723" name="Freeform 2464">
                <a:extLst>
                  <a:ext uri="{FF2B5EF4-FFF2-40B4-BE49-F238E27FC236}">
                    <a16:creationId xmlns:a16="http://schemas.microsoft.com/office/drawing/2014/main" id="{6F6B7CD5-1BCC-B68F-161C-4659EF6D61A0}"/>
                  </a:ext>
                </a:extLst>
              </p:cNvPr>
              <p:cNvSpPr/>
              <p:nvPr/>
            </p:nvSpPr>
            <p:spPr>
              <a:xfrm>
                <a:off x="-3479284" y="4819465"/>
                <a:ext cx="35837" cy="23376"/>
              </a:xfrm>
              <a:custGeom>
                <a:avLst/>
                <a:gdLst>
                  <a:gd name="csX0" fmla="*/ 0 w 49145"/>
                  <a:gd name="csY0" fmla="*/ 14706 h 32056"/>
                  <a:gd name="csX1" fmla="*/ 20716 w 49145"/>
                  <a:gd name="csY1" fmla="*/ 131 h 32056"/>
                  <a:gd name="csX2" fmla="*/ 48836 w 49145"/>
                  <a:gd name="csY2" fmla="*/ 11708 h 32056"/>
                  <a:gd name="csX3" fmla="*/ 35026 w 49145"/>
                  <a:gd name="csY3" fmla="*/ 31863 h 32056"/>
                  <a:gd name="csX4" fmla="*/ 0 w 49145"/>
                  <a:gd name="csY4" fmla="*/ 14623 h 32056"/>
                </a:gdLst>
                <a:ahLst/>
                <a:cxnLst>
                  <a:cxn ang="0">
                    <a:pos x="csX0" y="csY0"/>
                  </a:cxn>
                  <a:cxn ang="0">
                    <a:pos x="csX1" y="csY1"/>
                  </a:cxn>
                  <a:cxn ang="0">
                    <a:pos x="csX2" y="csY2"/>
                  </a:cxn>
                  <a:cxn ang="0">
                    <a:pos x="csX3" y="csY3"/>
                  </a:cxn>
                  <a:cxn ang="0">
                    <a:pos x="csX4" y="csY4"/>
                  </a:cxn>
                </a:cxnLst>
                <a:rect l="l" t="t" r="r" b="b"/>
                <a:pathLst>
                  <a:path w="49145" h="32056">
                    <a:moveTo>
                      <a:pt x="0" y="14706"/>
                    </a:moveTo>
                    <a:cubicBezTo>
                      <a:pt x="0" y="14706"/>
                      <a:pt x="2995" y="-1618"/>
                      <a:pt x="20716" y="131"/>
                    </a:cubicBezTo>
                    <a:cubicBezTo>
                      <a:pt x="38437" y="1963"/>
                      <a:pt x="51332" y="3629"/>
                      <a:pt x="48836" y="11708"/>
                    </a:cubicBezTo>
                    <a:cubicBezTo>
                      <a:pt x="46340" y="19787"/>
                      <a:pt x="41681" y="29531"/>
                      <a:pt x="35026" y="31863"/>
                    </a:cubicBezTo>
                    <a:cubicBezTo>
                      <a:pt x="28370" y="34195"/>
                      <a:pt x="0" y="14623"/>
                      <a:pt x="0" y="14623"/>
                    </a:cubicBezTo>
                    <a:close/>
                  </a:path>
                </a:pathLst>
              </a:custGeom>
              <a:solidFill>
                <a:srgbClr val="ECB59F"/>
              </a:solidFill>
              <a:ln w="8307" cap="flat">
                <a:noFill/>
                <a:prstDash val="solid"/>
                <a:miter/>
              </a:ln>
            </p:spPr>
            <p:txBody>
              <a:bodyPr/>
              <a:lstStyle/>
              <a:p>
                <a:endParaRPr lang="en-US"/>
              </a:p>
            </p:txBody>
          </p:sp>
          <p:sp>
            <p:nvSpPr>
              <p:cNvPr id="1724" name="Freeform 2465">
                <a:extLst>
                  <a:ext uri="{FF2B5EF4-FFF2-40B4-BE49-F238E27FC236}">
                    <a16:creationId xmlns:a16="http://schemas.microsoft.com/office/drawing/2014/main" id="{6791878D-9BD8-B684-76EB-0E894B495306}"/>
                  </a:ext>
                </a:extLst>
              </p:cNvPr>
              <p:cNvSpPr/>
              <p:nvPr/>
            </p:nvSpPr>
            <p:spPr>
              <a:xfrm>
                <a:off x="-3620400" y="4867417"/>
                <a:ext cx="44603" cy="41725"/>
              </a:xfrm>
              <a:custGeom>
                <a:avLst/>
                <a:gdLst>
                  <a:gd name="csX0" fmla="*/ 17977 w 61166"/>
                  <a:gd name="csY0" fmla="*/ 0 h 57220"/>
                  <a:gd name="csX1" fmla="*/ 589 w 61166"/>
                  <a:gd name="csY1" fmla="*/ 34314 h 57220"/>
                  <a:gd name="csX2" fmla="*/ 29708 w 61166"/>
                  <a:gd name="csY2" fmla="*/ 57218 h 57220"/>
                  <a:gd name="csX3" fmla="*/ 60906 w 61166"/>
                  <a:gd name="csY3" fmla="*/ 40977 h 57220"/>
                  <a:gd name="csX4" fmla="*/ 17977 w 61166"/>
                  <a:gd name="csY4" fmla="*/ 0 h 57220"/>
                </a:gdLst>
                <a:ahLst/>
                <a:cxnLst>
                  <a:cxn ang="0">
                    <a:pos x="csX0" y="csY0"/>
                  </a:cxn>
                  <a:cxn ang="0">
                    <a:pos x="csX1" y="csY1"/>
                  </a:cxn>
                  <a:cxn ang="0">
                    <a:pos x="csX2" y="csY2"/>
                  </a:cxn>
                  <a:cxn ang="0">
                    <a:pos x="csX3" y="csY3"/>
                  </a:cxn>
                  <a:cxn ang="0">
                    <a:pos x="csX4" y="csY4"/>
                  </a:cxn>
                </a:cxnLst>
                <a:rect l="l" t="t" r="r" b="b"/>
                <a:pathLst>
                  <a:path w="61166" h="57220">
                    <a:moveTo>
                      <a:pt x="17977" y="0"/>
                    </a:moveTo>
                    <a:cubicBezTo>
                      <a:pt x="17977" y="0"/>
                      <a:pt x="-3820" y="23070"/>
                      <a:pt x="589" y="34314"/>
                    </a:cubicBezTo>
                    <a:cubicBezTo>
                      <a:pt x="4998" y="45558"/>
                      <a:pt x="29708" y="57218"/>
                      <a:pt x="29708" y="57218"/>
                    </a:cubicBezTo>
                    <a:cubicBezTo>
                      <a:pt x="29708" y="57218"/>
                      <a:pt x="56746" y="57801"/>
                      <a:pt x="60906" y="40977"/>
                    </a:cubicBezTo>
                    <a:cubicBezTo>
                      <a:pt x="65066" y="24153"/>
                      <a:pt x="17977" y="0"/>
                      <a:pt x="17977" y="0"/>
                    </a:cubicBezTo>
                    <a:close/>
                  </a:path>
                </a:pathLst>
              </a:custGeom>
              <a:solidFill>
                <a:srgbClr val="ECB59F"/>
              </a:solidFill>
              <a:ln w="8307" cap="flat">
                <a:noFill/>
                <a:prstDash val="solid"/>
                <a:miter/>
              </a:ln>
            </p:spPr>
            <p:txBody>
              <a:bodyPr/>
              <a:lstStyle/>
              <a:p>
                <a:endParaRPr lang="en-US"/>
              </a:p>
            </p:txBody>
          </p:sp>
          <p:sp>
            <p:nvSpPr>
              <p:cNvPr id="1725" name="Freeform 2466">
                <a:extLst>
                  <a:ext uri="{FF2B5EF4-FFF2-40B4-BE49-F238E27FC236}">
                    <a16:creationId xmlns:a16="http://schemas.microsoft.com/office/drawing/2014/main" id="{1AAE6C23-7026-77C4-C4A4-C1013A7C89F0}"/>
                  </a:ext>
                </a:extLst>
              </p:cNvPr>
              <p:cNvSpPr/>
              <p:nvPr/>
            </p:nvSpPr>
            <p:spPr>
              <a:xfrm>
                <a:off x="-3557762" y="4836339"/>
                <a:ext cx="63069" cy="30526"/>
              </a:xfrm>
              <a:custGeom>
                <a:avLst/>
                <a:gdLst>
                  <a:gd name="csX0" fmla="*/ 86491 w 86490"/>
                  <a:gd name="csY0" fmla="*/ 10472 h 41861"/>
                  <a:gd name="csX1" fmla="*/ 51216 w 86490"/>
                  <a:gd name="csY1" fmla="*/ 40955 h 41861"/>
                  <a:gd name="csX2" fmla="*/ 1547 w 86490"/>
                  <a:gd name="csY2" fmla="*/ 15469 h 41861"/>
                  <a:gd name="csX3" fmla="*/ 86491 w 86490"/>
                  <a:gd name="csY3" fmla="*/ 10472 h 41861"/>
                </a:gdLst>
                <a:ahLst/>
                <a:cxnLst>
                  <a:cxn ang="0">
                    <a:pos x="csX0" y="csY0"/>
                  </a:cxn>
                  <a:cxn ang="0">
                    <a:pos x="csX1" y="csY1"/>
                  </a:cxn>
                  <a:cxn ang="0">
                    <a:pos x="csX2" y="csY2"/>
                  </a:cxn>
                  <a:cxn ang="0">
                    <a:pos x="csX3" y="csY3"/>
                  </a:cxn>
                </a:cxnLst>
                <a:rect l="l" t="t" r="r" b="b"/>
                <a:pathLst>
                  <a:path w="86490" h="41861">
                    <a:moveTo>
                      <a:pt x="86491" y="10472"/>
                    </a:moveTo>
                    <a:cubicBezTo>
                      <a:pt x="86491" y="10472"/>
                      <a:pt x="76674" y="48118"/>
                      <a:pt x="51216" y="40955"/>
                    </a:cubicBezTo>
                    <a:cubicBezTo>
                      <a:pt x="25757" y="33792"/>
                      <a:pt x="-7604" y="25880"/>
                      <a:pt x="1547" y="15469"/>
                    </a:cubicBezTo>
                    <a:cubicBezTo>
                      <a:pt x="10699" y="5059"/>
                      <a:pt x="64943" y="-10682"/>
                      <a:pt x="86491" y="10472"/>
                    </a:cubicBezTo>
                    <a:close/>
                  </a:path>
                </a:pathLst>
              </a:custGeom>
              <a:solidFill>
                <a:srgbClr val="ECB59F"/>
              </a:solidFill>
              <a:ln w="8307" cap="flat">
                <a:noFill/>
                <a:prstDash val="solid"/>
                <a:miter/>
              </a:ln>
            </p:spPr>
            <p:txBody>
              <a:bodyPr/>
              <a:lstStyle/>
              <a:p>
                <a:endParaRPr lang="en-US"/>
              </a:p>
            </p:txBody>
          </p:sp>
          <p:sp>
            <p:nvSpPr>
              <p:cNvPr id="1726" name="Freeform 2467">
                <a:extLst>
                  <a:ext uri="{FF2B5EF4-FFF2-40B4-BE49-F238E27FC236}">
                    <a16:creationId xmlns:a16="http://schemas.microsoft.com/office/drawing/2014/main" id="{BE666102-D366-0F4A-07D9-CB2002871ED6}"/>
                  </a:ext>
                </a:extLst>
              </p:cNvPr>
              <p:cNvSpPr/>
              <p:nvPr/>
            </p:nvSpPr>
            <p:spPr>
              <a:xfrm>
                <a:off x="-3741818" y="4749109"/>
                <a:ext cx="45283" cy="25290"/>
              </a:xfrm>
              <a:custGeom>
                <a:avLst/>
                <a:gdLst>
                  <a:gd name="csX0" fmla="*/ 59190 w 62098"/>
                  <a:gd name="csY0" fmla="*/ 10413 h 34681"/>
                  <a:gd name="csX1" fmla="*/ 26327 w 62098"/>
                  <a:gd name="csY1" fmla="*/ 585 h 34681"/>
                  <a:gd name="csX2" fmla="*/ 4863 w 62098"/>
                  <a:gd name="csY2" fmla="*/ 27237 h 34681"/>
                  <a:gd name="csX3" fmla="*/ 49872 w 62098"/>
                  <a:gd name="csY3" fmla="*/ 33650 h 34681"/>
                  <a:gd name="csX4" fmla="*/ 59273 w 62098"/>
                  <a:gd name="csY4" fmla="*/ 10413 h 34681"/>
                </a:gdLst>
                <a:ahLst/>
                <a:cxnLst>
                  <a:cxn ang="0">
                    <a:pos x="csX0" y="csY0"/>
                  </a:cxn>
                  <a:cxn ang="0">
                    <a:pos x="csX1" y="csY1"/>
                  </a:cxn>
                  <a:cxn ang="0">
                    <a:pos x="csX2" y="csY2"/>
                  </a:cxn>
                  <a:cxn ang="0">
                    <a:pos x="csX3" y="csY3"/>
                  </a:cxn>
                  <a:cxn ang="0">
                    <a:pos x="csX4" y="csY4"/>
                  </a:cxn>
                </a:cxnLst>
                <a:rect l="l" t="t" r="r" b="b"/>
                <a:pathLst>
                  <a:path w="62098" h="34681">
                    <a:moveTo>
                      <a:pt x="59190" y="10413"/>
                    </a:moveTo>
                    <a:cubicBezTo>
                      <a:pt x="59190" y="10413"/>
                      <a:pt x="49955" y="-2913"/>
                      <a:pt x="26327" y="585"/>
                    </a:cubicBezTo>
                    <a:cubicBezTo>
                      <a:pt x="2700" y="4083"/>
                      <a:pt x="-6535" y="16076"/>
                      <a:pt x="4863" y="27237"/>
                    </a:cubicBezTo>
                    <a:cubicBezTo>
                      <a:pt x="16177" y="38480"/>
                      <a:pt x="49872" y="33650"/>
                      <a:pt x="49872" y="33650"/>
                    </a:cubicBezTo>
                    <a:cubicBezTo>
                      <a:pt x="49872" y="33650"/>
                      <a:pt x="69174" y="19574"/>
                      <a:pt x="59273" y="10413"/>
                    </a:cubicBezTo>
                    <a:close/>
                  </a:path>
                </a:pathLst>
              </a:custGeom>
              <a:solidFill>
                <a:srgbClr val="ECB59F"/>
              </a:solidFill>
              <a:ln w="8307" cap="flat">
                <a:noFill/>
                <a:prstDash val="solid"/>
                <a:miter/>
              </a:ln>
            </p:spPr>
            <p:txBody>
              <a:bodyPr/>
              <a:lstStyle/>
              <a:p>
                <a:endParaRPr lang="en-US"/>
              </a:p>
            </p:txBody>
          </p:sp>
          <p:sp>
            <p:nvSpPr>
              <p:cNvPr id="1727" name="Freeform 2468">
                <a:extLst>
                  <a:ext uri="{FF2B5EF4-FFF2-40B4-BE49-F238E27FC236}">
                    <a16:creationId xmlns:a16="http://schemas.microsoft.com/office/drawing/2014/main" id="{8929C4E1-B27E-0255-202D-137FAA65039F}"/>
                  </a:ext>
                </a:extLst>
              </p:cNvPr>
              <p:cNvSpPr/>
              <p:nvPr/>
            </p:nvSpPr>
            <p:spPr>
              <a:xfrm>
                <a:off x="-3612412" y="4754247"/>
                <a:ext cx="34678" cy="35452"/>
              </a:xfrm>
              <a:custGeom>
                <a:avLst/>
                <a:gdLst>
                  <a:gd name="csX0" fmla="*/ 40385 w 47556"/>
                  <a:gd name="csY0" fmla="*/ 1534 h 48618"/>
                  <a:gd name="csX1" fmla="*/ 11100 w 47556"/>
                  <a:gd name="csY1" fmla="*/ 9863 h 48618"/>
                  <a:gd name="csX2" fmla="*/ 10684 w 47556"/>
                  <a:gd name="csY2" fmla="*/ 48591 h 48618"/>
                  <a:gd name="csX3" fmla="*/ 40468 w 47556"/>
                  <a:gd name="csY3" fmla="*/ 1534 h 48618"/>
                </a:gdLst>
                <a:ahLst/>
                <a:cxnLst>
                  <a:cxn ang="0">
                    <a:pos x="csX0" y="csY0"/>
                  </a:cxn>
                  <a:cxn ang="0">
                    <a:pos x="csX1" y="csY1"/>
                  </a:cxn>
                  <a:cxn ang="0">
                    <a:pos x="csX2" y="csY2"/>
                  </a:cxn>
                  <a:cxn ang="0">
                    <a:pos x="csX3" y="csY3"/>
                  </a:cxn>
                </a:cxnLst>
                <a:rect l="l" t="t" r="r" b="b"/>
                <a:pathLst>
                  <a:path w="47556" h="48618">
                    <a:moveTo>
                      <a:pt x="40385" y="1534"/>
                    </a:moveTo>
                    <a:cubicBezTo>
                      <a:pt x="40385" y="1534"/>
                      <a:pt x="25493" y="-5295"/>
                      <a:pt x="11100" y="9863"/>
                    </a:cubicBezTo>
                    <a:cubicBezTo>
                      <a:pt x="-3293" y="25021"/>
                      <a:pt x="-3959" y="47592"/>
                      <a:pt x="10684" y="48591"/>
                    </a:cubicBezTo>
                    <a:cubicBezTo>
                      <a:pt x="25327" y="49674"/>
                      <a:pt x="63181" y="19025"/>
                      <a:pt x="40468" y="1534"/>
                    </a:cubicBezTo>
                    <a:close/>
                  </a:path>
                </a:pathLst>
              </a:custGeom>
              <a:solidFill>
                <a:srgbClr val="ECB59F"/>
              </a:solidFill>
              <a:ln w="8307" cap="flat">
                <a:noFill/>
                <a:prstDash val="solid"/>
                <a:miter/>
              </a:ln>
            </p:spPr>
            <p:txBody>
              <a:bodyPr/>
              <a:lstStyle/>
              <a:p>
                <a:endParaRPr lang="en-US"/>
              </a:p>
            </p:txBody>
          </p:sp>
          <p:sp>
            <p:nvSpPr>
              <p:cNvPr id="1728" name="Freeform 2469">
                <a:extLst>
                  <a:ext uri="{FF2B5EF4-FFF2-40B4-BE49-F238E27FC236}">
                    <a16:creationId xmlns:a16="http://schemas.microsoft.com/office/drawing/2014/main" id="{9C086AFD-80E9-458E-5FE5-F9C0EB6DAC8C}"/>
                  </a:ext>
                </a:extLst>
              </p:cNvPr>
              <p:cNvSpPr/>
              <p:nvPr/>
            </p:nvSpPr>
            <p:spPr>
              <a:xfrm>
                <a:off x="-3694673" y="4781722"/>
                <a:ext cx="71412" cy="46006"/>
              </a:xfrm>
              <a:custGeom>
                <a:avLst/>
                <a:gdLst>
                  <a:gd name="csX0" fmla="*/ 83226 w 97932"/>
                  <a:gd name="csY0" fmla="*/ 7082 h 63091"/>
                  <a:gd name="csX1" fmla="*/ 4855 w 97932"/>
                  <a:gd name="csY1" fmla="*/ 11829 h 63091"/>
                  <a:gd name="csX2" fmla="*/ 64423 w 97932"/>
                  <a:gd name="csY2" fmla="*/ 61135 h 63091"/>
                  <a:gd name="csX3" fmla="*/ 83226 w 97932"/>
                  <a:gd name="csY3" fmla="*/ 7082 h 63091"/>
                </a:gdLst>
                <a:ahLst/>
                <a:cxnLst>
                  <a:cxn ang="0">
                    <a:pos x="csX0" y="csY0"/>
                  </a:cxn>
                  <a:cxn ang="0">
                    <a:pos x="csX1" y="csY1"/>
                  </a:cxn>
                  <a:cxn ang="0">
                    <a:pos x="csX2" y="csY2"/>
                  </a:cxn>
                  <a:cxn ang="0">
                    <a:pos x="csX3" y="csY3"/>
                  </a:cxn>
                </a:cxnLst>
                <a:rect l="l" t="t" r="r" b="b"/>
                <a:pathLst>
                  <a:path w="97932" h="63091">
                    <a:moveTo>
                      <a:pt x="83226" y="7082"/>
                    </a:moveTo>
                    <a:cubicBezTo>
                      <a:pt x="83226" y="7082"/>
                      <a:pt x="34390" y="-11657"/>
                      <a:pt x="4855" y="11829"/>
                    </a:cubicBezTo>
                    <a:cubicBezTo>
                      <a:pt x="-15445" y="32401"/>
                      <a:pt x="32476" y="72378"/>
                      <a:pt x="64423" y="61135"/>
                    </a:cubicBezTo>
                    <a:cubicBezTo>
                      <a:pt x="96288" y="49808"/>
                      <a:pt x="111097" y="12995"/>
                      <a:pt x="83226" y="7082"/>
                    </a:cubicBezTo>
                    <a:close/>
                  </a:path>
                </a:pathLst>
              </a:custGeom>
              <a:solidFill>
                <a:srgbClr val="ECB59F"/>
              </a:solidFill>
              <a:ln w="8307" cap="flat">
                <a:noFill/>
                <a:prstDash val="solid"/>
                <a:miter/>
              </a:ln>
            </p:spPr>
            <p:txBody>
              <a:bodyPr/>
              <a:lstStyle/>
              <a:p>
                <a:endParaRPr lang="en-US"/>
              </a:p>
            </p:txBody>
          </p:sp>
          <p:sp>
            <p:nvSpPr>
              <p:cNvPr id="1729" name="Freeform 2470">
                <a:extLst>
                  <a:ext uri="{FF2B5EF4-FFF2-40B4-BE49-F238E27FC236}">
                    <a16:creationId xmlns:a16="http://schemas.microsoft.com/office/drawing/2014/main" id="{FCF89F3B-4737-7FAE-28BE-44CF22A8838A}"/>
                  </a:ext>
                </a:extLst>
              </p:cNvPr>
              <p:cNvSpPr/>
              <p:nvPr/>
            </p:nvSpPr>
            <p:spPr>
              <a:xfrm>
                <a:off x="-3740902" y="4792622"/>
                <a:ext cx="27322" cy="29500"/>
              </a:xfrm>
              <a:custGeom>
                <a:avLst/>
                <a:gdLst>
                  <a:gd name="csX0" fmla="*/ 37468 w 37468"/>
                  <a:gd name="csY0" fmla="*/ 2460 h 40454"/>
                  <a:gd name="csX1" fmla="*/ 12426 w 37468"/>
                  <a:gd name="csY1" fmla="*/ 8124 h 40454"/>
                  <a:gd name="csX2" fmla="*/ 3524 w 37468"/>
                  <a:gd name="csY2" fmla="*/ 36024 h 40454"/>
                  <a:gd name="csX3" fmla="*/ 28649 w 37468"/>
                  <a:gd name="csY3" fmla="*/ 39023 h 40454"/>
                  <a:gd name="csX4" fmla="*/ 37468 w 37468"/>
                  <a:gd name="csY4" fmla="*/ 2377 h 40454"/>
                </a:gdLst>
                <a:ahLst/>
                <a:cxnLst>
                  <a:cxn ang="0">
                    <a:pos x="csX0" y="csY0"/>
                  </a:cxn>
                  <a:cxn ang="0">
                    <a:pos x="csX1" y="csY1"/>
                  </a:cxn>
                  <a:cxn ang="0">
                    <a:pos x="csX2" y="csY2"/>
                  </a:cxn>
                  <a:cxn ang="0">
                    <a:pos x="csX3" y="csY3"/>
                  </a:cxn>
                  <a:cxn ang="0">
                    <a:pos x="csX4" y="csY4"/>
                  </a:cxn>
                </a:cxnLst>
                <a:rect l="l" t="t" r="r" b="b"/>
                <a:pathLst>
                  <a:path w="37468" h="40454">
                    <a:moveTo>
                      <a:pt x="37468" y="2460"/>
                    </a:moveTo>
                    <a:cubicBezTo>
                      <a:pt x="37468" y="2460"/>
                      <a:pt x="22410" y="-5869"/>
                      <a:pt x="12426" y="8124"/>
                    </a:cubicBezTo>
                    <a:cubicBezTo>
                      <a:pt x="2442" y="22199"/>
                      <a:pt x="-4546" y="32693"/>
                      <a:pt x="3524" y="36024"/>
                    </a:cubicBezTo>
                    <a:cubicBezTo>
                      <a:pt x="11594" y="39439"/>
                      <a:pt x="22493" y="42271"/>
                      <a:pt x="28649" y="39023"/>
                    </a:cubicBezTo>
                    <a:cubicBezTo>
                      <a:pt x="34806" y="35691"/>
                      <a:pt x="37468" y="2377"/>
                      <a:pt x="37468" y="2377"/>
                    </a:cubicBezTo>
                    <a:close/>
                  </a:path>
                </a:pathLst>
              </a:custGeom>
              <a:solidFill>
                <a:srgbClr val="ECB59F"/>
              </a:solidFill>
              <a:ln w="8307" cap="flat">
                <a:noFill/>
                <a:prstDash val="solid"/>
                <a:miter/>
              </a:ln>
            </p:spPr>
            <p:txBody>
              <a:bodyPr/>
              <a:lstStyle/>
              <a:p>
                <a:endParaRPr lang="en-US"/>
              </a:p>
            </p:txBody>
          </p:sp>
          <p:sp>
            <p:nvSpPr>
              <p:cNvPr id="1730" name="Freeform 2471">
                <a:extLst>
                  <a:ext uri="{FF2B5EF4-FFF2-40B4-BE49-F238E27FC236}">
                    <a16:creationId xmlns:a16="http://schemas.microsoft.com/office/drawing/2014/main" id="{EA7C3590-16F4-7545-4641-2632E473263D}"/>
                  </a:ext>
                </a:extLst>
              </p:cNvPr>
              <p:cNvSpPr/>
              <p:nvPr/>
            </p:nvSpPr>
            <p:spPr>
              <a:xfrm>
                <a:off x="-3795618" y="4772891"/>
                <a:ext cx="46211" cy="61034"/>
              </a:xfrm>
              <a:custGeom>
                <a:avLst/>
                <a:gdLst>
                  <a:gd name="csX0" fmla="*/ 5096 w 63373"/>
                  <a:gd name="csY0" fmla="*/ 37 h 83698"/>
                  <a:gd name="csX1" fmla="*/ 59673 w 63373"/>
                  <a:gd name="csY1" fmla="*/ 13363 h 83698"/>
                  <a:gd name="csX2" fmla="*/ 59091 w 63373"/>
                  <a:gd name="csY2" fmla="*/ 63917 h 83698"/>
                  <a:gd name="csX3" fmla="*/ 12418 w 63373"/>
                  <a:gd name="csY3" fmla="*/ 81158 h 83698"/>
                  <a:gd name="csX4" fmla="*/ 5096 w 63373"/>
                  <a:gd name="csY4" fmla="*/ 37 h 83698"/>
                </a:gdLst>
                <a:ahLst/>
                <a:cxnLst>
                  <a:cxn ang="0">
                    <a:pos x="csX0" y="csY0"/>
                  </a:cxn>
                  <a:cxn ang="0">
                    <a:pos x="csX1" y="csY1"/>
                  </a:cxn>
                  <a:cxn ang="0">
                    <a:pos x="csX2" y="csY2"/>
                  </a:cxn>
                  <a:cxn ang="0">
                    <a:pos x="csX3" y="csY3"/>
                  </a:cxn>
                  <a:cxn ang="0">
                    <a:pos x="csX4" y="csY4"/>
                  </a:cxn>
                </a:cxnLst>
                <a:rect l="l" t="t" r="r" b="b"/>
                <a:pathLst>
                  <a:path w="63373" h="83698">
                    <a:moveTo>
                      <a:pt x="5096" y="37"/>
                    </a:moveTo>
                    <a:cubicBezTo>
                      <a:pt x="5096" y="37"/>
                      <a:pt x="50937" y="-1379"/>
                      <a:pt x="59673" y="13363"/>
                    </a:cubicBezTo>
                    <a:cubicBezTo>
                      <a:pt x="68326" y="28021"/>
                      <a:pt x="59091" y="63917"/>
                      <a:pt x="59091" y="63917"/>
                    </a:cubicBezTo>
                    <a:cubicBezTo>
                      <a:pt x="59091" y="63917"/>
                      <a:pt x="35213" y="92151"/>
                      <a:pt x="12418" y="81158"/>
                    </a:cubicBezTo>
                    <a:cubicBezTo>
                      <a:pt x="-10295" y="70164"/>
                      <a:pt x="5096" y="37"/>
                      <a:pt x="5096" y="37"/>
                    </a:cubicBezTo>
                    <a:close/>
                  </a:path>
                </a:pathLst>
              </a:custGeom>
              <a:solidFill>
                <a:srgbClr val="ECB59F"/>
              </a:solidFill>
              <a:ln w="8307" cap="flat">
                <a:noFill/>
                <a:prstDash val="solid"/>
                <a:miter/>
              </a:ln>
            </p:spPr>
            <p:txBody>
              <a:bodyPr/>
              <a:lstStyle/>
              <a:p>
                <a:endParaRPr lang="en-US"/>
              </a:p>
            </p:txBody>
          </p:sp>
          <p:sp>
            <p:nvSpPr>
              <p:cNvPr id="1731" name="Freeform 2472">
                <a:extLst>
                  <a:ext uri="{FF2B5EF4-FFF2-40B4-BE49-F238E27FC236}">
                    <a16:creationId xmlns:a16="http://schemas.microsoft.com/office/drawing/2014/main" id="{87947856-CF2F-E8FD-EC64-5CBEB4E50B6B}"/>
                  </a:ext>
                </a:extLst>
              </p:cNvPr>
              <p:cNvSpPr/>
              <p:nvPr/>
            </p:nvSpPr>
            <p:spPr>
              <a:xfrm>
                <a:off x="-3863626" y="4811726"/>
                <a:ext cx="34152" cy="34139"/>
              </a:xfrm>
              <a:custGeom>
                <a:avLst/>
                <a:gdLst>
                  <a:gd name="csX0" fmla="*/ 105 w 46835"/>
                  <a:gd name="csY0" fmla="*/ 42393 h 46818"/>
                  <a:gd name="csX1" fmla="*/ 34299 w 46835"/>
                  <a:gd name="csY1" fmla="*/ 38062 h 46818"/>
                  <a:gd name="csX2" fmla="*/ 42618 w 46835"/>
                  <a:gd name="csY2" fmla="*/ 0 h 46818"/>
                  <a:gd name="csX3" fmla="*/ 105 w 46835"/>
                  <a:gd name="csY3" fmla="*/ 42309 h 46818"/>
                </a:gdLst>
                <a:ahLst/>
                <a:cxnLst>
                  <a:cxn ang="0">
                    <a:pos x="csX0" y="csY0"/>
                  </a:cxn>
                  <a:cxn ang="0">
                    <a:pos x="csX1" y="csY1"/>
                  </a:cxn>
                  <a:cxn ang="0">
                    <a:pos x="csX2" y="csY2"/>
                  </a:cxn>
                  <a:cxn ang="0">
                    <a:pos x="csX3" y="csY3"/>
                  </a:cxn>
                </a:cxnLst>
                <a:rect l="l" t="t" r="r" b="b"/>
                <a:pathLst>
                  <a:path w="46835" h="46818">
                    <a:moveTo>
                      <a:pt x="105" y="42393"/>
                    </a:moveTo>
                    <a:cubicBezTo>
                      <a:pt x="105" y="42393"/>
                      <a:pt x="26561" y="54802"/>
                      <a:pt x="34299" y="38062"/>
                    </a:cubicBezTo>
                    <a:cubicBezTo>
                      <a:pt x="42036" y="21321"/>
                      <a:pt x="52934" y="83"/>
                      <a:pt x="42618" y="0"/>
                    </a:cubicBezTo>
                    <a:cubicBezTo>
                      <a:pt x="32302" y="0"/>
                      <a:pt x="-2141" y="21155"/>
                      <a:pt x="105" y="42309"/>
                    </a:cubicBezTo>
                    <a:close/>
                  </a:path>
                </a:pathLst>
              </a:custGeom>
              <a:solidFill>
                <a:srgbClr val="ECB59F"/>
              </a:solidFill>
              <a:ln w="8307" cap="flat">
                <a:noFill/>
                <a:prstDash val="solid"/>
                <a:miter/>
              </a:ln>
            </p:spPr>
            <p:txBody>
              <a:bodyPr/>
              <a:lstStyle/>
              <a:p>
                <a:endParaRPr lang="en-US"/>
              </a:p>
            </p:txBody>
          </p:sp>
          <p:sp>
            <p:nvSpPr>
              <p:cNvPr id="1732" name="Freeform 2473">
                <a:extLst>
                  <a:ext uri="{FF2B5EF4-FFF2-40B4-BE49-F238E27FC236}">
                    <a16:creationId xmlns:a16="http://schemas.microsoft.com/office/drawing/2014/main" id="{D6B54FE4-385E-AE56-2680-F0D5E299740E}"/>
                  </a:ext>
                </a:extLst>
              </p:cNvPr>
              <p:cNvSpPr/>
              <p:nvPr/>
            </p:nvSpPr>
            <p:spPr>
              <a:xfrm>
                <a:off x="-3692819" y="4843558"/>
                <a:ext cx="50200" cy="41062"/>
              </a:xfrm>
              <a:custGeom>
                <a:avLst/>
                <a:gdLst>
                  <a:gd name="csX0" fmla="*/ 5058 w 68842"/>
                  <a:gd name="csY0" fmla="*/ 5651 h 56311"/>
                  <a:gd name="csX1" fmla="*/ 44993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733" name="Freeform 2474">
                <a:extLst>
                  <a:ext uri="{FF2B5EF4-FFF2-40B4-BE49-F238E27FC236}">
                    <a16:creationId xmlns:a16="http://schemas.microsoft.com/office/drawing/2014/main" id="{159795A6-80C5-B955-48D9-4D50C15CC965}"/>
                  </a:ext>
                </a:extLst>
              </p:cNvPr>
              <p:cNvSpPr/>
              <p:nvPr/>
            </p:nvSpPr>
            <p:spPr>
              <a:xfrm>
                <a:off x="-3797014" y="4859742"/>
                <a:ext cx="54811" cy="34777"/>
              </a:xfrm>
              <a:custGeom>
                <a:avLst/>
                <a:gdLst>
                  <a:gd name="csX0" fmla="*/ 73984 w 75164"/>
                  <a:gd name="csY0" fmla="*/ 13191 h 47693"/>
                  <a:gd name="csX1" fmla="*/ 36130 w 75164"/>
                  <a:gd name="csY1" fmla="*/ 1198 h 47693"/>
                  <a:gd name="csX2" fmla="*/ 5264 w 75164"/>
                  <a:gd name="csY2" fmla="*/ 42341 h 47693"/>
                  <a:gd name="csX3" fmla="*/ 73984 w 75164"/>
                  <a:gd name="csY3" fmla="*/ 13191 h 47693"/>
                </a:gdLst>
                <a:ahLst/>
                <a:cxnLst>
                  <a:cxn ang="0">
                    <a:pos x="csX0" y="csY0"/>
                  </a:cxn>
                  <a:cxn ang="0">
                    <a:pos x="csX1" y="csY1"/>
                  </a:cxn>
                  <a:cxn ang="0">
                    <a:pos x="csX2" y="csY2"/>
                  </a:cxn>
                  <a:cxn ang="0">
                    <a:pos x="csX3" y="csY3"/>
                  </a:cxn>
                </a:cxnLst>
                <a:rect l="l" t="t" r="r" b="b"/>
                <a:pathLst>
                  <a:path w="75164" h="47693">
                    <a:moveTo>
                      <a:pt x="73984" y="13191"/>
                    </a:moveTo>
                    <a:cubicBezTo>
                      <a:pt x="73984" y="13191"/>
                      <a:pt x="63335" y="-4716"/>
                      <a:pt x="36130" y="1198"/>
                    </a:cubicBezTo>
                    <a:cubicBezTo>
                      <a:pt x="8842" y="7111"/>
                      <a:pt x="-9545" y="30848"/>
                      <a:pt x="5264" y="42341"/>
                    </a:cubicBezTo>
                    <a:cubicBezTo>
                      <a:pt x="20073" y="53834"/>
                      <a:pt x="84634" y="48004"/>
                      <a:pt x="73984" y="13191"/>
                    </a:cubicBezTo>
                    <a:close/>
                  </a:path>
                </a:pathLst>
              </a:custGeom>
              <a:solidFill>
                <a:srgbClr val="ECB59F"/>
              </a:solidFill>
              <a:ln w="8307" cap="flat">
                <a:noFill/>
                <a:prstDash val="solid"/>
                <a:miter/>
              </a:ln>
            </p:spPr>
            <p:txBody>
              <a:bodyPr/>
              <a:lstStyle/>
              <a:p>
                <a:endParaRPr lang="en-US"/>
              </a:p>
            </p:txBody>
          </p:sp>
          <p:sp>
            <p:nvSpPr>
              <p:cNvPr id="1734" name="Freeform 2475">
                <a:extLst>
                  <a:ext uri="{FF2B5EF4-FFF2-40B4-BE49-F238E27FC236}">
                    <a16:creationId xmlns:a16="http://schemas.microsoft.com/office/drawing/2014/main" id="{88DE310A-DF62-6E4C-80F1-4190523989CF}"/>
                  </a:ext>
                </a:extLst>
              </p:cNvPr>
              <p:cNvSpPr/>
              <p:nvPr/>
            </p:nvSpPr>
            <p:spPr>
              <a:xfrm>
                <a:off x="-2720473" y="4715623"/>
                <a:ext cx="91769" cy="51003"/>
              </a:xfrm>
              <a:custGeom>
                <a:avLst/>
                <a:gdLst>
                  <a:gd name="csX0" fmla="*/ 119072 w 125849"/>
                  <a:gd name="csY0" fmla="*/ 15025 h 69944"/>
                  <a:gd name="csX1" fmla="*/ 50934 w 125849"/>
                  <a:gd name="csY1" fmla="*/ 3614 h 69944"/>
                  <a:gd name="csX2" fmla="*/ 11333 w 125849"/>
                  <a:gd name="csY2" fmla="*/ 60915 h 69944"/>
                  <a:gd name="csX3" fmla="*/ 103598 w 125849"/>
                  <a:gd name="csY3" fmla="*/ 62664 h 69944"/>
                  <a:gd name="csX4" fmla="*/ 119156 w 125849"/>
                  <a:gd name="csY4" fmla="*/ 15025 h 69944"/>
                </a:gdLst>
                <a:ahLst/>
                <a:cxnLst>
                  <a:cxn ang="0">
                    <a:pos x="csX0" y="csY0"/>
                  </a:cxn>
                  <a:cxn ang="0">
                    <a:pos x="csX1" y="csY1"/>
                  </a:cxn>
                  <a:cxn ang="0">
                    <a:pos x="csX2" y="csY2"/>
                  </a:cxn>
                  <a:cxn ang="0">
                    <a:pos x="csX3" y="csY3"/>
                  </a:cxn>
                  <a:cxn ang="0">
                    <a:pos x="csX4" y="csY4"/>
                  </a:cxn>
                </a:cxnLst>
                <a:rect l="l" t="t" r="r" b="b"/>
                <a:pathLst>
                  <a:path w="125849" h="69944">
                    <a:moveTo>
                      <a:pt x="119072" y="15025"/>
                    </a:moveTo>
                    <a:cubicBezTo>
                      <a:pt x="119072" y="15025"/>
                      <a:pt x="98356" y="-8879"/>
                      <a:pt x="50934" y="3614"/>
                    </a:cubicBezTo>
                    <a:cubicBezTo>
                      <a:pt x="3429" y="16191"/>
                      <a:pt x="-13376" y="41676"/>
                      <a:pt x="11333" y="60915"/>
                    </a:cubicBezTo>
                    <a:cubicBezTo>
                      <a:pt x="36042" y="80154"/>
                      <a:pt x="103598" y="62664"/>
                      <a:pt x="103598" y="62664"/>
                    </a:cubicBezTo>
                    <a:cubicBezTo>
                      <a:pt x="103598" y="62664"/>
                      <a:pt x="140620" y="30516"/>
                      <a:pt x="119156" y="15025"/>
                    </a:cubicBezTo>
                    <a:close/>
                  </a:path>
                </a:pathLst>
              </a:custGeom>
              <a:solidFill>
                <a:srgbClr val="ECB59F"/>
              </a:solidFill>
              <a:ln w="8307" cap="flat">
                <a:noFill/>
                <a:prstDash val="solid"/>
                <a:miter/>
              </a:ln>
            </p:spPr>
            <p:txBody>
              <a:bodyPr/>
              <a:lstStyle/>
              <a:p>
                <a:endParaRPr lang="en-US"/>
              </a:p>
            </p:txBody>
          </p:sp>
          <p:sp>
            <p:nvSpPr>
              <p:cNvPr id="1735" name="Freeform 2476">
                <a:extLst>
                  <a:ext uri="{FF2B5EF4-FFF2-40B4-BE49-F238E27FC236}">
                    <a16:creationId xmlns:a16="http://schemas.microsoft.com/office/drawing/2014/main" id="{B71AEB91-6222-28EA-B8D9-F0401989CC34}"/>
                  </a:ext>
                </a:extLst>
              </p:cNvPr>
              <p:cNvSpPr/>
              <p:nvPr/>
            </p:nvSpPr>
            <p:spPr>
              <a:xfrm>
                <a:off x="-2575880" y="4670016"/>
                <a:ext cx="58229" cy="59890"/>
              </a:xfrm>
              <a:custGeom>
                <a:avLst/>
                <a:gdLst>
                  <a:gd name="csX0" fmla="*/ 2649 w 79853"/>
                  <a:gd name="csY0" fmla="*/ 53997 h 82131"/>
                  <a:gd name="csX1" fmla="*/ 57060 w 79853"/>
                  <a:gd name="csY1" fmla="*/ 27 h 82131"/>
                  <a:gd name="csX2" fmla="*/ 58141 w 79853"/>
                  <a:gd name="csY2" fmla="*/ 75151 h 82131"/>
                  <a:gd name="csX3" fmla="*/ 2649 w 79853"/>
                  <a:gd name="csY3" fmla="*/ 53997 h 82131"/>
                </a:gdLst>
                <a:ahLst/>
                <a:cxnLst>
                  <a:cxn ang="0">
                    <a:pos x="csX0" y="csY0"/>
                  </a:cxn>
                  <a:cxn ang="0">
                    <a:pos x="csX1" y="csY1"/>
                  </a:cxn>
                  <a:cxn ang="0">
                    <a:pos x="csX2" y="csY2"/>
                  </a:cxn>
                  <a:cxn ang="0">
                    <a:pos x="csX3" y="csY3"/>
                  </a:cxn>
                </a:cxnLst>
                <a:rect l="l" t="t" r="r" b="b"/>
                <a:pathLst>
                  <a:path w="79853"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736" name="Freeform 2477">
                <a:extLst>
                  <a:ext uri="{FF2B5EF4-FFF2-40B4-BE49-F238E27FC236}">
                    <a16:creationId xmlns:a16="http://schemas.microsoft.com/office/drawing/2014/main" id="{B5286DCB-5C50-2A77-E82F-C088DA1050F5}"/>
                  </a:ext>
                </a:extLst>
              </p:cNvPr>
              <p:cNvSpPr/>
              <p:nvPr/>
            </p:nvSpPr>
            <p:spPr>
              <a:xfrm>
                <a:off x="-4676968" y="4365148"/>
                <a:ext cx="1603436" cy="657094"/>
              </a:xfrm>
              <a:custGeom>
                <a:avLst/>
                <a:gdLst>
                  <a:gd name="csX0" fmla="*/ 1577212 w 1739920"/>
                  <a:gd name="csY0" fmla="*/ 920 h 734425"/>
                  <a:gd name="csX1" fmla="*/ 1666107 w 1739920"/>
                  <a:gd name="csY1" fmla="*/ 14058 h 734425"/>
                  <a:gd name="csX2" fmla="*/ 1726258 w 1739920"/>
                  <a:gd name="csY2" fmla="*/ 214694 h 734425"/>
                  <a:gd name="csX3" fmla="*/ 1651132 w 1739920"/>
                  <a:gd name="csY3" fmla="*/ 294899 h 734425"/>
                  <a:gd name="csX4" fmla="*/ 1117593 w 1739920"/>
                  <a:gd name="csY4" fmla="*/ 297397 h 734425"/>
                  <a:gd name="csX5" fmla="*/ 779483 w 1739920"/>
                  <a:gd name="csY5" fmla="*/ 397674 h 734425"/>
                  <a:gd name="csX6" fmla="*/ 571576 w 1739920"/>
                  <a:gd name="csY6" fmla="*/ 475380 h 734425"/>
                  <a:gd name="csX7" fmla="*/ 401439 w 1739920"/>
                  <a:gd name="csY7" fmla="*/ 668937 h 734425"/>
                  <a:gd name="csX8" fmla="*/ 230460 w 1739920"/>
                  <a:gd name="csY8" fmla="*/ 699857 h 734425"/>
                  <a:gd name="csX9" fmla="*/ 161001 w 1739920"/>
                  <a:gd name="csY9" fmla="*/ 716495 h 734425"/>
                  <a:gd name="csX10" fmla="*/ 140461 w 1739920"/>
                  <a:gd name="csY10" fmla="*/ 719429 h 734425"/>
                  <a:gd name="csX11" fmla="*/ 121372 w 1739920"/>
                  <a:gd name="csY11" fmla="*/ 729928 h 734425"/>
                  <a:gd name="csX12" fmla="*/ 115576 w 1739920"/>
                  <a:gd name="csY12" fmla="*/ 731901 h 734425"/>
                  <a:gd name="csX13" fmla="*/ 119265 w 1739920"/>
                  <a:gd name="csY13" fmla="*/ 731087 h 734425"/>
                  <a:gd name="csX14" fmla="*/ 113197 w 1739920"/>
                  <a:gd name="csY14" fmla="*/ 734425 h 734425"/>
                  <a:gd name="csX15" fmla="*/ 83311 w 1739920"/>
                  <a:gd name="csY15" fmla="*/ 713078 h 734425"/>
                  <a:gd name="csX16" fmla="*/ 70611 w 1739920"/>
                  <a:gd name="csY16" fmla="*/ 674978 h 734425"/>
                  <a:gd name="csX17" fmla="*/ 54736 w 1739920"/>
                  <a:gd name="csY17" fmla="*/ 636878 h 734425"/>
                  <a:gd name="csX18" fmla="*/ 0 w 1739920"/>
                  <a:gd name="csY18" fmla="*/ 606469 h 734425"/>
                  <a:gd name="csX19" fmla="*/ 43153 w 1739920"/>
                  <a:gd name="csY19" fmla="*/ 510573 h 734425"/>
                  <a:gd name="csX20" fmla="*/ 83049 w 1739920"/>
                  <a:gd name="csY20" fmla="*/ 446098 h 734425"/>
                  <a:gd name="csX21" fmla="*/ 258424 w 1739920"/>
                  <a:gd name="csY21" fmla="*/ 284904 h 734425"/>
                  <a:gd name="csX22" fmla="*/ 523155 w 1739920"/>
                  <a:gd name="csY22" fmla="*/ 251507 h 734425"/>
                  <a:gd name="csX23" fmla="*/ 889635 w 1739920"/>
                  <a:gd name="csY23" fmla="*/ 209697 h 734425"/>
                  <a:gd name="csX24" fmla="*/ 1285401 w 1739920"/>
                  <a:gd name="csY24" fmla="*/ 29132 h 734425"/>
                  <a:gd name="csX25" fmla="*/ 1577212 w 1739920"/>
                  <a:gd name="csY25" fmla="*/ 920 h 734425"/>
                  <a:gd name="csX0" fmla="*/ 1577212 w 1896872"/>
                  <a:gd name="csY0" fmla="*/ 17341 h 750846"/>
                  <a:gd name="csX1" fmla="*/ 1896872 w 1896872"/>
                  <a:gd name="csY1" fmla="*/ 0 h 750846"/>
                  <a:gd name="csX2" fmla="*/ 1726258 w 1896872"/>
                  <a:gd name="csY2" fmla="*/ 231115 h 750846"/>
                  <a:gd name="csX3" fmla="*/ 1651132 w 1896872"/>
                  <a:gd name="csY3" fmla="*/ 311320 h 750846"/>
                  <a:gd name="csX4" fmla="*/ 1117593 w 1896872"/>
                  <a:gd name="csY4" fmla="*/ 313818 h 750846"/>
                  <a:gd name="csX5" fmla="*/ 779483 w 1896872"/>
                  <a:gd name="csY5" fmla="*/ 414095 h 750846"/>
                  <a:gd name="csX6" fmla="*/ 571576 w 1896872"/>
                  <a:gd name="csY6" fmla="*/ 491801 h 750846"/>
                  <a:gd name="csX7" fmla="*/ 401439 w 1896872"/>
                  <a:gd name="csY7" fmla="*/ 685358 h 750846"/>
                  <a:gd name="csX8" fmla="*/ 230460 w 1896872"/>
                  <a:gd name="csY8" fmla="*/ 716278 h 750846"/>
                  <a:gd name="csX9" fmla="*/ 161001 w 1896872"/>
                  <a:gd name="csY9" fmla="*/ 732916 h 750846"/>
                  <a:gd name="csX10" fmla="*/ 140461 w 1896872"/>
                  <a:gd name="csY10" fmla="*/ 735850 h 750846"/>
                  <a:gd name="csX11" fmla="*/ 121372 w 1896872"/>
                  <a:gd name="csY11" fmla="*/ 746349 h 750846"/>
                  <a:gd name="csX12" fmla="*/ 115576 w 1896872"/>
                  <a:gd name="csY12" fmla="*/ 748322 h 750846"/>
                  <a:gd name="csX13" fmla="*/ 119265 w 1896872"/>
                  <a:gd name="csY13" fmla="*/ 747508 h 750846"/>
                  <a:gd name="csX14" fmla="*/ 113197 w 1896872"/>
                  <a:gd name="csY14" fmla="*/ 750846 h 750846"/>
                  <a:gd name="csX15" fmla="*/ 83311 w 1896872"/>
                  <a:gd name="csY15" fmla="*/ 729499 h 750846"/>
                  <a:gd name="csX16" fmla="*/ 70611 w 1896872"/>
                  <a:gd name="csY16" fmla="*/ 691399 h 750846"/>
                  <a:gd name="csX17" fmla="*/ 54736 w 1896872"/>
                  <a:gd name="csY17" fmla="*/ 653299 h 750846"/>
                  <a:gd name="csX18" fmla="*/ 0 w 1896872"/>
                  <a:gd name="csY18" fmla="*/ 622890 h 750846"/>
                  <a:gd name="csX19" fmla="*/ 43153 w 1896872"/>
                  <a:gd name="csY19" fmla="*/ 526994 h 750846"/>
                  <a:gd name="csX20" fmla="*/ 83049 w 1896872"/>
                  <a:gd name="csY20" fmla="*/ 462519 h 750846"/>
                  <a:gd name="csX21" fmla="*/ 258424 w 1896872"/>
                  <a:gd name="csY21" fmla="*/ 301325 h 750846"/>
                  <a:gd name="csX22" fmla="*/ 523155 w 1896872"/>
                  <a:gd name="csY22" fmla="*/ 267928 h 750846"/>
                  <a:gd name="csX23" fmla="*/ 889635 w 1896872"/>
                  <a:gd name="csY23" fmla="*/ 226118 h 750846"/>
                  <a:gd name="csX24" fmla="*/ 1285401 w 1896872"/>
                  <a:gd name="csY24" fmla="*/ 45553 h 750846"/>
                  <a:gd name="csX25" fmla="*/ 1577212 w 1896872"/>
                  <a:gd name="csY25" fmla="*/ 17341 h 750846"/>
                  <a:gd name="csX0" fmla="*/ 1577212 w 2145588"/>
                  <a:gd name="csY0" fmla="*/ 38753 h 772258"/>
                  <a:gd name="csX1" fmla="*/ 1896872 w 2145588"/>
                  <a:gd name="csY1" fmla="*/ 21412 h 772258"/>
                  <a:gd name="csX2" fmla="*/ 2139894 w 2145588"/>
                  <a:gd name="csY2" fmla="*/ 361379 h 772258"/>
                  <a:gd name="csX3" fmla="*/ 1651132 w 2145588"/>
                  <a:gd name="csY3" fmla="*/ 332732 h 772258"/>
                  <a:gd name="csX4" fmla="*/ 1117593 w 2145588"/>
                  <a:gd name="csY4" fmla="*/ 335230 h 772258"/>
                  <a:gd name="csX5" fmla="*/ 779483 w 2145588"/>
                  <a:gd name="csY5" fmla="*/ 435507 h 772258"/>
                  <a:gd name="csX6" fmla="*/ 571576 w 2145588"/>
                  <a:gd name="csY6" fmla="*/ 513213 h 772258"/>
                  <a:gd name="csX7" fmla="*/ 401439 w 2145588"/>
                  <a:gd name="csY7" fmla="*/ 706770 h 772258"/>
                  <a:gd name="csX8" fmla="*/ 230460 w 2145588"/>
                  <a:gd name="csY8" fmla="*/ 737690 h 772258"/>
                  <a:gd name="csX9" fmla="*/ 161001 w 2145588"/>
                  <a:gd name="csY9" fmla="*/ 754328 h 772258"/>
                  <a:gd name="csX10" fmla="*/ 140461 w 2145588"/>
                  <a:gd name="csY10" fmla="*/ 757262 h 772258"/>
                  <a:gd name="csX11" fmla="*/ 121372 w 2145588"/>
                  <a:gd name="csY11" fmla="*/ 767761 h 772258"/>
                  <a:gd name="csX12" fmla="*/ 115576 w 2145588"/>
                  <a:gd name="csY12" fmla="*/ 769734 h 772258"/>
                  <a:gd name="csX13" fmla="*/ 119265 w 2145588"/>
                  <a:gd name="csY13" fmla="*/ 768920 h 772258"/>
                  <a:gd name="csX14" fmla="*/ 113197 w 2145588"/>
                  <a:gd name="csY14" fmla="*/ 772258 h 772258"/>
                  <a:gd name="csX15" fmla="*/ 83311 w 2145588"/>
                  <a:gd name="csY15" fmla="*/ 750911 h 772258"/>
                  <a:gd name="csX16" fmla="*/ 70611 w 2145588"/>
                  <a:gd name="csY16" fmla="*/ 712811 h 772258"/>
                  <a:gd name="csX17" fmla="*/ 54736 w 2145588"/>
                  <a:gd name="csY17" fmla="*/ 674711 h 772258"/>
                  <a:gd name="csX18" fmla="*/ 0 w 2145588"/>
                  <a:gd name="csY18" fmla="*/ 644302 h 772258"/>
                  <a:gd name="csX19" fmla="*/ 43153 w 2145588"/>
                  <a:gd name="csY19" fmla="*/ 548406 h 772258"/>
                  <a:gd name="csX20" fmla="*/ 83049 w 2145588"/>
                  <a:gd name="csY20" fmla="*/ 483931 h 772258"/>
                  <a:gd name="csX21" fmla="*/ 258424 w 2145588"/>
                  <a:gd name="csY21" fmla="*/ 322737 h 772258"/>
                  <a:gd name="csX22" fmla="*/ 523155 w 2145588"/>
                  <a:gd name="csY22" fmla="*/ 289340 h 772258"/>
                  <a:gd name="csX23" fmla="*/ 889635 w 2145588"/>
                  <a:gd name="csY23" fmla="*/ 247530 h 772258"/>
                  <a:gd name="csX24" fmla="*/ 1285401 w 2145588"/>
                  <a:gd name="csY24" fmla="*/ 66965 h 772258"/>
                  <a:gd name="csX25" fmla="*/ 1577212 w 2145588"/>
                  <a:gd name="csY25" fmla="*/ 38753 h 772258"/>
                  <a:gd name="csX0" fmla="*/ 1577212 w 2145589"/>
                  <a:gd name="csY0" fmla="*/ 38754 h 772259"/>
                  <a:gd name="csX1" fmla="*/ 1896872 w 2145589"/>
                  <a:gd name="csY1" fmla="*/ 21413 h 772259"/>
                  <a:gd name="csX2" fmla="*/ 2139894 w 2145589"/>
                  <a:gd name="csY2" fmla="*/ 361380 h 772259"/>
                  <a:gd name="csX3" fmla="*/ 1651132 w 2145589"/>
                  <a:gd name="csY3" fmla="*/ 332733 h 772259"/>
                  <a:gd name="csX4" fmla="*/ 1117593 w 2145589"/>
                  <a:gd name="csY4" fmla="*/ 335231 h 772259"/>
                  <a:gd name="csX5" fmla="*/ 779483 w 2145589"/>
                  <a:gd name="csY5" fmla="*/ 435508 h 772259"/>
                  <a:gd name="csX6" fmla="*/ 571576 w 2145589"/>
                  <a:gd name="csY6" fmla="*/ 513214 h 772259"/>
                  <a:gd name="csX7" fmla="*/ 401439 w 2145589"/>
                  <a:gd name="csY7" fmla="*/ 706771 h 772259"/>
                  <a:gd name="csX8" fmla="*/ 230460 w 2145589"/>
                  <a:gd name="csY8" fmla="*/ 737691 h 772259"/>
                  <a:gd name="csX9" fmla="*/ 161001 w 2145589"/>
                  <a:gd name="csY9" fmla="*/ 754329 h 772259"/>
                  <a:gd name="csX10" fmla="*/ 140461 w 2145589"/>
                  <a:gd name="csY10" fmla="*/ 757263 h 772259"/>
                  <a:gd name="csX11" fmla="*/ 121372 w 2145589"/>
                  <a:gd name="csY11" fmla="*/ 767762 h 772259"/>
                  <a:gd name="csX12" fmla="*/ 115576 w 2145589"/>
                  <a:gd name="csY12" fmla="*/ 769735 h 772259"/>
                  <a:gd name="csX13" fmla="*/ 119265 w 2145589"/>
                  <a:gd name="csY13" fmla="*/ 768921 h 772259"/>
                  <a:gd name="csX14" fmla="*/ 113197 w 2145589"/>
                  <a:gd name="csY14" fmla="*/ 772259 h 772259"/>
                  <a:gd name="csX15" fmla="*/ 83311 w 2145589"/>
                  <a:gd name="csY15" fmla="*/ 750912 h 772259"/>
                  <a:gd name="csX16" fmla="*/ 70611 w 2145589"/>
                  <a:gd name="csY16" fmla="*/ 712812 h 772259"/>
                  <a:gd name="csX17" fmla="*/ 54736 w 2145589"/>
                  <a:gd name="csY17" fmla="*/ 674712 h 772259"/>
                  <a:gd name="csX18" fmla="*/ 0 w 2145589"/>
                  <a:gd name="csY18" fmla="*/ 644303 h 772259"/>
                  <a:gd name="csX19" fmla="*/ 43153 w 2145589"/>
                  <a:gd name="csY19" fmla="*/ 548407 h 772259"/>
                  <a:gd name="csX20" fmla="*/ 83049 w 2145589"/>
                  <a:gd name="csY20" fmla="*/ 483932 h 772259"/>
                  <a:gd name="csX21" fmla="*/ 258424 w 2145589"/>
                  <a:gd name="csY21" fmla="*/ 322738 h 772259"/>
                  <a:gd name="csX22" fmla="*/ 523155 w 2145589"/>
                  <a:gd name="csY22" fmla="*/ 289341 h 772259"/>
                  <a:gd name="csX23" fmla="*/ 889635 w 2145589"/>
                  <a:gd name="csY23" fmla="*/ 247531 h 772259"/>
                  <a:gd name="csX24" fmla="*/ 1285401 w 2145589"/>
                  <a:gd name="csY24" fmla="*/ 66966 h 772259"/>
                  <a:gd name="csX25" fmla="*/ 1577212 w 2145589"/>
                  <a:gd name="csY25" fmla="*/ 38754 h 772259"/>
                  <a:gd name="csX0" fmla="*/ 1577212 w 2146105"/>
                  <a:gd name="csY0" fmla="*/ 38754 h 772259"/>
                  <a:gd name="csX1" fmla="*/ 1896872 w 2146105"/>
                  <a:gd name="csY1" fmla="*/ 21413 h 772259"/>
                  <a:gd name="csX2" fmla="*/ 2139894 w 2146105"/>
                  <a:gd name="csY2" fmla="*/ 361380 h 772259"/>
                  <a:gd name="csX3" fmla="*/ 1638070 w 2146105"/>
                  <a:gd name="csY3" fmla="*/ 354503 h 772259"/>
                  <a:gd name="csX4" fmla="*/ 1117593 w 2146105"/>
                  <a:gd name="csY4" fmla="*/ 335231 h 772259"/>
                  <a:gd name="csX5" fmla="*/ 779483 w 2146105"/>
                  <a:gd name="csY5" fmla="*/ 435508 h 772259"/>
                  <a:gd name="csX6" fmla="*/ 571576 w 2146105"/>
                  <a:gd name="csY6" fmla="*/ 513214 h 772259"/>
                  <a:gd name="csX7" fmla="*/ 401439 w 2146105"/>
                  <a:gd name="csY7" fmla="*/ 706771 h 772259"/>
                  <a:gd name="csX8" fmla="*/ 230460 w 2146105"/>
                  <a:gd name="csY8" fmla="*/ 737691 h 772259"/>
                  <a:gd name="csX9" fmla="*/ 161001 w 2146105"/>
                  <a:gd name="csY9" fmla="*/ 754329 h 772259"/>
                  <a:gd name="csX10" fmla="*/ 140461 w 2146105"/>
                  <a:gd name="csY10" fmla="*/ 757263 h 772259"/>
                  <a:gd name="csX11" fmla="*/ 121372 w 2146105"/>
                  <a:gd name="csY11" fmla="*/ 767762 h 772259"/>
                  <a:gd name="csX12" fmla="*/ 115576 w 2146105"/>
                  <a:gd name="csY12" fmla="*/ 769735 h 772259"/>
                  <a:gd name="csX13" fmla="*/ 119265 w 2146105"/>
                  <a:gd name="csY13" fmla="*/ 768921 h 772259"/>
                  <a:gd name="csX14" fmla="*/ 113197 w 2146105"/>
                  <a:gd name="csY14" fmla="*/ 772259 h 772259"/>
                  <a:gd name="csX15" fmla="*/ 83311 w 2146105"/>
                  <a:gd name="csY15" fmla="*/ 750912 h 772259"/>
                  <a:gd name="csX16" fmla="*/ 70611 w 2146105"/>
                  <a:gd name="csY16" fmla="*/ 712812 h 772259"/>
                  <a:gd name="csX17" fmla="*/ 54736 w 2146105"/>
                  <a:gd name="csY17" fmla="*/ 674712 h 772259"/>
                  <a:gd name="csX18" fmla="*/ 0 w 2146105"/>
                  <a:gd name="csY18" fmla="*/ 644303 h 772259"/>
                  <a:gd name="csX19" fmla="*/ 43153 w 2146105"/>
                  <a:gd name="csY19" fmla="*/ 548407 h 772259"/>
                  <a:gd name="csX20" fmla="*/ 83049 w 2146105"/>
                  <a:gd name="csY20" fmla="*/ 483932 h 772259"/>
                  <a:gd name="csX21" fmla="*/ 258424 w 2146105"/>
                  <a:gd name="csY21" fmla="*/ 322738 h 772259"/>
                  <a:gd name="csX22" fmla="*/ 523155 w 2146105"/>
                  <a:gd name="csY22" fmla="*/ 289341 h 772259"/>
                  <a:gd name="csX23" fmla="*/ 889635 w 2146105"/>
                  <a:gd name="csY23" fmla="*/ 247531 h 772259"/>
                  <a:gd name="csX24" fmla="*/ 1285401 w 2146105"/>
                  <a:gd name="csY24" fmla="*/ 66966 h 772259"/>
                  <a:gd name="csX25" fmla="*/ 1577212 w 2146105"/>
                  <a:gd name="csY25" fmla="*/ 38754 h 772259"/>
                  <a:gd name="csX0" fmla="*/ 1577212 w 2146104"/>
                  <a:gd name="csY0" fmla="*/ 38754 h 772259"/>
                  <a:gd name="csX1" fmla="*/ 1896872 w 2146104"/>
                  <a:gd name="csY1" fmla="*/ 21413 h 772259"/>
                  <a:gd name="csX2" fmla="*/ 2139894 w 2146104"/>
                  <a:gd name="csY2" fmla="*/ 361380 h 772259"/>
                  <a:gd name="csX3" fmla="*/ 1638070 w 2146104"/>
                  <a:gd name="csY3" fmla="*/ 354503 h 772259"/>
                  <a:gd name="csX4" fmla="*/ 1117593 w 2146104"/>
                  <a:gd name="csY4" fmla="*/ 335231 h 772259"/>
                  <a:gd name="csX5" fmla="*/ 779483 w 2146104"/>
                  <a:gd name="csY5" fmla="*/ 435508 h 772259"/>
                  <a:gd name="csX6" fmla="*/ 571576 w 2146104"/>
                  <a:gd name="csY6" fmla="*/ 513214 h 772259"/>
                  <a:gd name="csX7" fmla="*/ 401439 w 2146104"/>
                  <a:gd name="csY7" fmla="*/ 706771 h 772259"/>
                  <a:gd name="csX8" fmla="*/ 230460 w 2146104"/>
                  <a:gd name="csY8" fmla="*/ 737691 h 772259"/>
                  <a:gd name="csX9" fmla="*/ 161001 w 2146104"/>
                  <a:gd name="csY9" fmla="*/ 754329 h 772259"/>
                  <a:gd name="csX10" fmla="*/ 140461 w 2146104"/>
                  <a:gd name="csY10" fmla="*/ 757263 h 772259"/>
                  <a:gd name="csX11" fmla="*/ 121372 w 2146104"/>
                  <a:gd name="csY11" fmla="*/ 767762 h 772259"/>
                  <a:gd name="csX12" fmla="*/ 115576 w 2146104"/>
                  <a:gd name="csY12" fmla="*/ 769735 h 772259"/>
                  <a:gd name="csX13" fmla="*/ 119265 w 2146104"/>
                  <a:gd name="csY13" fmla="*/ 768921 h 772259"/>
                  <a:gd name="csX14" fmla="*/ 113197 w 2146104"/>
                  <a:gd name="csY14" fmla="*/ 772259 h 772259"/>
                  <a:gd name="csX15" fmla="*/ 83311 w 2146104"/>
                  <a:gd name="csY15" fmla="*/ 750912 h 772259"/>
                  <a:gd name="csX16" fmla="*/ 70611 w 2146104"/>
                  <a:gd name="csY16" fmla="*/ 712812 h 772259"/>
                  <a:gd name="csX17" fmla="*/ 54736 w 2146104"/>
                  <a:gd name="csY17" fmla="*/ 674712 h 772259"/>
                  <a:gd name="csX18" fmla="*/ 0 w 2146104"/>
                  <a:gd name="csY18" fmla="*/ 644303 h 772259"/>
                  <a:gd name="csX19" fmla="*/ 43153 w 2146104"/>
                  <a:gd name="csY19" fmla="*/ 548407 h 772259"/>
                  <a:gd name="csX20" fmla="*/ 83049 w 2146104"/>
                  <a:gd name="csY20" fmla="*/ 483932 h 772259"/>
                  <a:gd name="csX21" fmla="*/ 258424 w 2146104"/>
                  <a:gd name="csY21" fmla="*/ 322738 h 772259"/>
                  <a:gd name="csX22" fmla="*/ 523155 w 2146104"/>
                  <a:gd name="csY22" fmla="*/ 289341 h 772259"/>
                  <a:gd name="csX23" fmla="*/ 889635 w 2146104"/>
                  <a:gd name="csY23" fmla="*/ 247531 h 772259"/>
                  <a:gd name="csX24" fmla="*/ 1285401 w 2146104"/>
                  <a:gd name="csY24" fmla="*/ 66966 h 772259"/>
                  <a:gd name="csX25" fmla="*/ 1577212 w 2146104"/>
                  <a:gd name="csY25" fmla="*/ 38754 h 772259"/>
                  <a:gd name="csX0" fmla="*/ 1577212 w 2153149"/>
                  <a:gd name="csY0" fmla="*/ 53488 h 786993"/>
                  <a:gd name="csX1" fmla="*/ 1970891 w 2153149"/>
                  <a:gd name="csY1" fmla="*/ 18730 h 786993"/>
                  <a:gd name="csX2" fmla="*/ 2139894 w 2153149"/>
                  <a:gd name="csY2" fmla="*/ 376114 h 786993"/>
                  <a:gd name="csX3" fmla="*/ 1638070 w 2153149"/>
                  <a:gd name="csY3" fmla="*/ 369237 h 786993"/>
                  <a:gd name="csX4" fmla="*/ 1117593 w 2153149"/>
                  <a:gd name="csY4" fmla="*/ 349965 h 786993"/>
                  <a:gd name="csX5" fmla="*/ 779483 w 2153149"/>
                  <a:gd name="csY5" fmla="*/ 450242 h 786993"/>
                  <a:gd name="csX6" fmla="*/ 571576 w 2153149"/>
                  <a:gd name="csY6" fmla="*/ 527948 h 786993"/>
                  <a:gd name="csX7" fmla="*/ 401439 w 2153149"/>
                  <a:gd name="csY7" fmla="*/ 721505 h 786993"/>
                  <a:gd name="csX8" fmla="*/ 230460 w 2153149"/>
                  <a:gd name="csY8" fmla="*/ 752425 h 786993"/>
                  <a:gd name="csX9" fmla="*/ 161001 w 2153149"/>
                  <a:gd name="csY9" fmla="*/ 769063 h 786993"/>
                  <a:gd name="csX10" fmla="*/ 140461 w 2153149"/>
                  <a:gd name="csY10" fmla="*/ 771997 h 786993"/>
                  <a:gd name="csX11" fmla="*/ 121372 w 2153149"/>
                  <a:gd name="csY11" fmla="*/ 782496 h 786993"/>
                  <a:gd name="csX12" fmla="*/ 115576 w 2153149"/>
                  <a:gd name="csY12" fmla="*/ 784469 h 786993"/>
                  <a:gd name="csX13" fmla="*/ 119265 w 2153149"/>
                  <a:gd name="csY13" fmla="*/ 783655 h 786993"/>
                  <a:gd name="csX14" fmla="*/ 113197 w 2153149"/>
                  <a:gd name="csY14" fmla="*/ 786993 h 786993"/>
                  <a:gd name="csX15" fmla="*/ 83311 w 2153149"/>
                  <a:gd name="csY15" fmla="*/ 765646 h 786993"/>
                  <a:gd name="csX16" fmla="*/ 70611 w 2153149"/>
                  <a:gd name="csY16" fmla="*/ 727546 h 786993"/>
                  <a:gd name="csX17" fmla="*/ 54736 w 2153149"/>
                  <a:gd name="csY17" fmla="*/ 689446 h 786993"/>
                  <a:gd name="csX18" fmla="*/ 0 w 2153149"/>
                  <a:gd name="csY18" fmla="*/ 659037 h 786993"/>
                  <a:gd name="csX19" fmla="*/ 43153 w 2153149"/>
                  <a:gd name="csY19" fmla="*/ 563141 h 786993"/>
                  <a:gd name="csX20" fmla="*/ 83049 w 2153149"/>
                  <a:gd name="csY20" fmla="*/ 498666 h 786993"/>
                  <a:gd name="csX21" fmla="*/ 258424 w 2153149"/>
                  <a:gd name="csY21" fmla="*/ 337472 h 786993"/>
                  <a:gd name="csX22" fmla="*/ 523155 w 2153149"/>
                  <a:gd name="csY22" fmla="*/ 304075 h 786993"/>
                  <a:gd name="csX23" fmla="*/ 889635 w 2153149"/>
                  <a:gd name="csY23" fmla="*/ 262265 h 786993"/>
                  <a:gd name="csX24" fmla="*/ 1285401 w 2153149"/>
                  <a:gd name="csY24" fmla="*/ 81700 h 786993"/>
                  <a:gd name="csX25" fmla="*/ 1577212 w 2153149"/>
                  <a:gd name="csY25" fmla="*/ 53488 h 786993"/>
                  <a:gd name="csX0" fmla="*/ 1577212 w 2199678"/>
                  <a:gd name="csY0" fmla="*/ 53488 h 786993"/>
                  <a:gd name="csX1" fmla="*/ 1970891 w 2199678"/>
                  <a:gd name="csY1" fmla="*/ 18730 h 786993"/>
                  <a:gd name="csX2" fmla="*/ 2139894 w 2199678"/>
                  <a:gd name="csY2" fmla="*/ 376114 h 786993"/>
                  <a:gd name="csX3" fmla="*/ 1638070 w 2199678"/>
                  <a:gd name="csY3" fmla="*/ 369237 h 786993"/>
                  <a:gd name="csX4" fmla="*/ 1117593 w 2199678"/>
                  <a:gd name="csY4" fmla="*/ 349965 h 786993"/>
                  <a:gd name="csX5" fmla="*/ 779483 w 2199678"/>
                  <a:gd name="csY5" fmla="*/ 450242 h 786993"/>
                  <a:gd name="csX6" fmla="*/ 571576 w 2199678"/>
                  <a:gd name="csY6" fmla="*/ 527948 h 786993"/>
                  <a:gd name="csX7" fmla="*/ 401439 w 2199678"/>
                  <a:gd name="csY7" fmla="*/ 721505 h 786993"/>
                  <a:gd name="csX8" fmla="*/ 230460 w 2199678"/>
                  <a:gd name="csY8" fmla="*/ 752425 h 786993"/>
                  <a:gd name="csX9" fmla="*/ 161001 w 2199678"/>
                  <a:gd name="csY9" fmla="*/ 769063 h 786993"/>
                  <a:gd name="csX10" fmla="*/ 140461 w 2199678"/>
                  <a:gd name="csY10" fmla="*/ 771997 h 786993"/>
                  <a:gd name="csX11" fmla="*/ 121372 w 2199678"/>
                  <a:gd name="csY11" fmla="*/ 782496 h 786993"/>
                  <a:gd name="csX12" fmla="*/ 115576 w 2199678"/>
                  <a:gd name="csY12" fmla="*/ 784469 h 786993"/>
                  <a:gd name="csX13" fmla="*/ 119265 w 2199678"/>
                  <a:gd name="csY13" fmla="*/ 783655 h 786993"/>
                  <a:gd name="csX14" fmla="*/ 113197 w 2199678"/>
                  <a:gd name="csY14" fmla="*/ 786993 h 786993"/>
                  <a:gd name="csX15" fmla="*/ 83311 w 2199678"/>
                  <a:gd name="csY15" fmla="*/ 765646 h 786993"/>
                  <a:gd name="csX16" fmla="*/ 70611 w 2199678"/>
                  <a:gd name="csY16" fmla="*/ 727546 h 786993"/>
                  <a:gd name="csX17" fmla="*/ 54736 w 2199678"/>
                  <a:gd name="csY17" fmla="*/ 689446 h 786993"/>
                  <a:gd name="csX18" fmla="*/ 0 w 2199678"/>
                  <a:gd name="csY18" fmla="*/ 659037 h 786993"/>
                  <a:gd name="csX19" fmla="*/ 43153 w 2199678"/>
                  <a:gd name="csY19" fmla="*/ 563141 h 786993"/>
                  <a:gd name="csX20" fmla="*/ 83049 w 2199678"/>
                  <a:gd name="csY20" fmla="*/ 498666 h 786993"/>
                  <a:gd name="csX21" fmla="*/ 258424 w 2199678"/>
                  <a:gd name="csY21" fmla="*/ 337472 h 786993"/>
                  <a:gd name="csX22" fmla="*/ 523155 w 2199678"/>
                  <a:gd name="csY22" fmla="*/ 304075 h 786993"/>
                  <a:gd name="csX23" fmla="*/ 889635 w 2199678"/>
                  <a:gd name="csY23" fmla="*/ 262265 h 786993"/>
                  <a:gd name="csX24" fmla="*/ 1285401 w 2199678"/>
                  <a:gd name="csY24" fmla="*/ 81700 h 786993"/>
                  <a:gd name="csX25" fmla="*/ 1577212 w 2199678"/>
                  <a:gd name="csY25" fmla="*/ 53488 h 786993"/>
                  <a:gd name="csX0" fmla="*/ 1568503 w 2199880"/>
                  <a:gd name="csY0" fmla="*/ 8445 h 820323"/>
                  <a:gd name="csX1" fmla="*/ 1970891 w 2199880"/>
                  <a:gd name="csY1" fmla="*/ 52060 h 820323"/>
                  <a:gd name="csX2" fmla="*/ 2139894 w 2199880"/>
                  <a:gd name="csY2" fmla="*/ 409444 h 820323"/>
                  <a:gd name="csX3" fmla="*/ 1638070 w 2199880"/>
                  <a:gd name="csY3" fmla="*/ 402567 h 820323"/>
                  <a:gd name="csX4" fmla="*/ 1117593 w 2199880"/>
                  <a:gd name="csY4" fmla="*/ 383295 h 820323"/>
                  <a:gd name="csX5" fmla="*/ 779483 w 2199880"/>
                  <a:gd name="csY5" fmla="*/ 483572 h 820323"/>
                  <a:gd name="csX6" fmla="*/ 571576 w 2199880"/>
                  <a:gd name="csY6" fmla="*/ 561278 h 820323"/>
                  <a:gd name="csX7" fmla="*/ 401439 w 2199880"/>
                  <a:gd name="csY7" fmla="*/ 754835 h 820323"/>
                  <a:gd name="csX8" fmla="*/ 230460 w 2199880"/>
                  <a:gd name="csY8" fmla="*/ 785755 h 820323"/>
                  <a:gd name="csX9" fmla="*/ 161001 w 2199880"/>
                  <a:gd name="csY9" fmla="*/ 802393 h 820323"/>
                  <a:gd name="csX10" fmla="*/ 140461 w 2199880"/>
                  <a:gd name="csY10" fmla="*/ 805327 h 820323"/>
                  <a:gd name="csX11" fmla="*/ 121372 w 2199880"/>
                  <a:gd name="csY11" fmla="*/ 815826 h 820323"/>
                  <a:gd name="csX12" fmla="*/ 115576 w 2199880"/>
                  <a:gd name="csY12" fmla="*/ 817799 h 820323"/>
                  <a:gd name="csX13" fmla="*/ 119265 w 2199880"/>
                  <a:gd name="csY13" fmla="*/ 816985 h 820323"/>
                  <a:gd name="csX14" fmla="*/ 113197 w 2199880"/>
                  <a:gd name="csY14" fmla="*/ 820323 h 820323"/>
                  <a:gd name="csX15" fmla="*/ 83311 w 2199880"/>
                  <a:gd name="csY15" fmla="*/ 798976 h 820323"/>
                  <a:gd name="csX16" fmla="*/ 70611 w 2199880"/>
                  <a:gd name="csY16" fmla="*/ 760876 h 820323"/>
                  <a:gd name="csX17" fmla="*/ 54736 w 2199880"/>
                  <a:gd name="csY17" fmla="*/ 722776 h 820323"/>
                  <a:gd name="csX18" fmla="*/ 0 w 2199880"/>
                  <a:gd name="csY18" fmla="*/ 692367 h 820323"/>
                  <a:gd name="csX19" fmla="*/ 43153 w 2199880"/>
                  <a:gd name="csY19" fmla="*/ 596471 h 820323"/>
                  <a:gd name="csX20" fmla="*/ 83049 w 2199880"/>
                  <a:gd name="csY20" fmla="*/ 531996 h 820323"/>
                  <a:gd name="csX21" fmla="*/ 258424 w 2199880"/>
                  <a:gd name="csY21" fmla="*/ 370802 h 820323"/>
                  <a:gd name="csX22" fmla="*/ 523155 w 2199880"/>
                  <a:gd name="csY22" fmla="*/ 337405 h 820323"/>
                  <a:gd name="csX23" fmla="*/ 889635 w 2199880"/>
                  <a:gd name="csY23" fmla="*/ 295595 h 820323"/>
                  <a:gd name="csX24" fmla="*/ 1285401 w 2199880"/>
                  <a:gd name="csY24" fmla="*/ 115030 h 820323"/>
                  <a:gd name="csX25" fmla="*/ 1568503 w 2199880"/>
                  <a:gd name="csY25" fmla="*/ 8445 h 820323"/>
                  <a:gd name="csX0" fmla="*/ 1568503 w 2199879"/>
                  <a:gd name="csY0" fmla="*/ 93383 h 905261"/>
                  <a:gd name="csX1" fmla="*/ 1970891 w 2199879"/>
                  <a:gd name="csY1" fmla="*/ 136998 h 905261"/>
                  <a:gd name="csX2" fmla="*/ 2139894 w 2199879"/>
                  <a:gd name="csY2" fmla="*/ 494382 h 905261"/>
                  <a:gd name="csX3" fmla="*/ 1638070 w 2199879"/>
                  <a:gd name="csY3" fmla="*/ 487505 h 905261"/>
                  <a:gd name="csX4" fmla="*/ 1117593 w 2199879"/>
                  <a:gd name="csY4" fmla="*/ 468233 h 905261"/>
                  <a:gd name="csX5" fmla="*/ 779483 w 2199879"/>
                  <a:gd name="csY5" fmla="*/ 568510 h 905261"/>
                  <a:gd name="csX6" fmla="*/ 571576 w 2199879"/>
                  <a:gd name="csY6" fmla="*/ 646216 h 905261"/>
                  <a:gd name="csX7" fmla="*/ 401439 w 2199879"/>
                  <a:gd name="csY7" fmla="*/ 839773 h 905261"/>
                  <a:gd name="csX8" fmla="*/ 230460 w 2199879"/>
                  <a:gd name="csY8" fmla="*/ 870693 h 905261"/>
                  <a:gd name="csX9" fmla="*/ 161001 w 2199879"/>
                  <a:gd name="csY9" fmla="*/ 887331 h 905261"/>
                  <a:gd name="csX10" fmla="*/ 140461 w 2199879"/>
                  <a:gd name="csY10" fmla="*/ 890265 h 905261"/>
                  <a:gd name="csX11" fmla="*/ 121372 w 2199879"/>
                  <a:gd name="csY11" fmla="*/ 900764 h 905261"/>
                  <a:gd name="csX12" fmla="*/ 115576 w 2199879"/>
                  <a:gd name="csY12" fmla="*/ 902737 h 905261"/>
                  <a:gd name="csX13" fmla="*/ 119265 w 2199879"/>
                  <a:gd name="csY13" fmla="*/ 901923 h 905261"/>
                  <a:gd name="csX14" fmla="*/ 113197 w 2199879"/>
                  <a:gd name="csY14" fmla="*/ 905261 h 905261"/>
                  <a:gd name="csX15" fmla="*/ 83311 w 2199879"/>
                  <a:gd name="csY15" fmla="*/ 883914 h 905261"/>
                  <a:gd name="csX16" fmla="*/ 70611 w 2199879"/>
                  <a:gd name="csY16" fmla="*/ 845814 h 905261"/>
                  <a:gd name="csX17" fmla="*/ 54736 w 2199879"/>
                  <a:gd name="csY17" fmla="*/ 807714 h 905261"/>
                  <a:gd name="csX18" fmla="*/ 0 w 2199879"/>
                  <a:gd name="csY18" fmla="*/ 777305 h 905261"/>
                  <a:gd name="csX19" fmla="*/ 43153 w 2199879"/>
                  <a:gd name="csY19" fmla="*/ 681409 h 905261"/>
                  <a:gd name="csX20" fmla="*/ 83049 w 2199879"/>
                  <a:gd name="csY20" fmla="*/ 616934 h 905261"/>
                  <a:gd name="csX21" fmla="*/ 258424 w 2199879"/>
                  <a:gd name="csY21" fmla="*/ 455740 h 905261"/>
                  <a:gd name="csX22" fmla="*/ 523155 w 2199879"/>
                  <a:gd name="csY22" fmla="*/ 422343 h 905261"/>
                  <a:gd name="csX23" fmla="*/ 889635 w 2199879"/>
                  <a:gd name="csY23" fmla="*/ 380533 h 905261"/>
                  <a:gd name="csX24" fmla="*/ 1285401 w 2199879"/>
                  <a:gd name="csY24" fmla="*/ 199968 h 905261"/>
                  <a:gd name="csX25" fmla="*/ 1568503 w 2199879"/>
                  <a:gd name="csY25" fmla="*/ 93383 h 905261"/>
                  <a:gd name="csX0" fmla="*/ 1568503 w 2199879"/>
                  <a:gd name="csY0" fmla="*/ 23795 h 835673"/>
                  <a:gd name="csX1" fmla="*/ 1970891 w 2199879"/>
                  <a:gd name="csY1" fmla="*/ 67410 h 835673"/>
                  <a:gd name="csX2" fmla="*/ 2139894 w 2199879"/>
                  <a:gd name="csY2" fmla="*/ 424794 h 835673"/>
                  <a:gd name="csX3" fmla="*/ 1638070 w 2199879"/>
                  <a:gd name="csY3" fmla="*/ 417917 h 835673"/>
                  <a:gd name="csX4" fmla="*/ 1117593 w 2199879"/>
                  <a:gd name="csY4" fmla="*/ 398645 h 835673"/>
                  <a:gd name="csX5" fmla="*/ 779483 w 2199879"/>
                  <a:gd name="csY5" fmla="*/ 498922 h 835673"/>
                  <a:gd name="csX6" fmla="*/ 571576 w 2199879"/>
                  <a:gd name="csY6" fmla="*/ 576628 h 835673"/>
                  <a:gd name="csX7" fmla="*/ 401439 w 2199879"/>
                  <a:gd name="csY7" fmla="*/ 770185 h 835673"/>
                  <a:gd name="csX8" fmla="*/ 230460 w 2199879"/>
                  <a:gd name="csY8" fmla="*/ 801105 h 835673"/>
                  <a:gd name="csX9" fmla="*/ 161001 w 2199879"/>
                  <a:gd name="csY9" fmla="*/ 817743 h 835673"/>
                  <a:gd name="csX10" fmla="*/ 140461 w 2199879"/>
                  <a:gd name="csY10" fmla="*/ 820677 h 835673"/>
                  <a:gd name="csX11" fmla="*/ 121372 w 2199879"/>
                  <a:gd name="csY11" fmla="*/ 831176 h 835673"/>
                  <a:gd name="csX12" fmla="*/ 115576 w 2199879"/>
                  <a:gd name="csY12" fmla="*/ 833149 h 835673"/>
                  <a:gd name="csX13" fmla="*/ 119265 w 2199879"/>
                  <a:gd name="csY13" fmla="*/ 832335 h 835673"/>
                  <a:gd name="csX14" fmla="*/ 113197 w 2199879"/>
                  <a:gd name="csY14" fmla="*/ 835673 h 835673"/>
                  <a:gd name="csX15" fmla="*/ 83311 w 2199879"/>
                  <a:gd name="csY15" fmla="*/ 814326 h 835673"/>
                  <a:gd name="csX16" fmla="*/ 70611 w 2199879"/>
                  <a:gd name="csY16" fmla="*/ 776226 h 835673"/>
                  <a:gd name="csX17" fmla="*/ 54736 w 2199879"/>
                  <a:gd name="csY17" fmla="*/ 738126 h 835673"/>
                  <a:gd name="csX18" fmla="*/ 0 w 2199879"/>
                  <a:gd name="csY18" fmla="*/ 707717 h 835673"/>
                  <a:gd name="csX19" fmla="*/ 43153 w 2199879"/>
                  <a:gd name="csY19" fmla="*/ 611821 h 835673"/>
                  <a:gd name="csX20" fmla="*/ 83049 w 2199879"/>
                  <a:gd name="csY20" fmla="*/ 547346 h 835673"/>
                  <a:gd name="csX21" fmla="*/ 258424 w 2199879"/>
                  <a:gd name="csY21" fmla="*/ 386152 h 835673"/>
                  <a:gd name="csX22" fmla="*/ 523155 w 2199879"/>
                  <a:gd name="csY22" fmla="*/ 352755 h 835673"/>
                  <a:gd name="csX23" fmla="*/ 889635 w 2199879"/>
                  <a:gd name="csY23" fmla="*/ 310945 h 835673"/>
                  <a:gd name="csX24" fmla="*/ 1285401 w 2199879"/>
                  <a:gd name="csY24" fmla="*/ 130380 h 835673"/>
                  <a:gd name="csX25" fmla="*/ 1568503 w 2199879"/>
                  <a:gd name="csY25" fmla="*/ 23795 h 835673"/>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8018 h 829896"/>
                  <a:gd name="csX1" fmla="*/ 1970891 w 2199879"/>
                  <a:gd name="csY1" fmla="*/ 61633 h 829896"/>
                  <a:gd name="csX2" fmla="*/ 2139894 w 2199879"/>
                  <a:gd name="csY2" fmla="*/ 419017 h 829896"/>
                  <a:gd name="csX3" fmla="*/ 1638070 w 2199879"/>
                  <a:gd name="csY3" fmla="*/ 412140 h 829896"/>
                  <a:gd name="csX4" fmla="*/ 1117593 w 2199879"/>
                  <a:gd name="csY4" fmla="*/ 392868 h 829896"/>
                  <a:gd name="csX5" fmla="*/ 779483 w 2199879"/>
                  <a:gd name="csY5" fmla="*/ 493145 h 829896"/>
                  <a:gd name="csX6" fmla="*/ 571576 w 2199879"/>
                  <a:gd name="csY6" fmla="*/ 570851 h 829896"/>
                  <a:gd name="csX7" fmla="*/ 401439 w 2199879"/>
                  <a:gd name="csY7" fmla="*/ 764408 h 829896"/>
                  <a:gd name="csX8" fmla="*/ 230460 w 2199879"/>
                  <a:gd name="csY8" fmla="*/ 795328 h 829896"/>
                  <a:gd name="csX9" fmla="*/ 161001 w 2199879"/>
                  <a:gd name="csY9" fmla="*/ 811966 h 829896"/>
                  <a:gd name="csX10" fmla="*/ 140461 w 2199879"/>
                  <a:gd name="csY10" fmla="*/ 814900 h 829896"/>
                  <a:gd name="csX11" fmla="*/ 121372 w 2199879"/>
                  <a:gd name="csY11" fmla="*/ 825399 h 829896"/>
                  <a:gd name="csX12" fmla="*/ 115576 w 2199879"/>
                  <a:gd name="csY12" fmla="*/ 827372 h 829896"/>
                  <a:gd name="csX13" fmla="*/ 119265 w 2199879"/>
                  <a:gd name="csY13" fmla="*/ 826558 h 829896"/>
                  <a:gd name="csX14" fmla="*/ 113197 w 2199879"/>
                  <a:gd name="csY14" fmla="*/ 829896 h 829896"/>
                  <a:gd name="csX15" fmla="*/ 83311 w 2199879"/>
                  <a:gd name="csY15" fmla="*/ 808549 h 829896"/>
                  <a:gd name="csX16" fmla="*/ 70611 w 2199879"/>
                  <a:gd name="csY16" fmla="*/ 770449 h 829896"/>
                  <a:gd name="csX17" fmla="*/ 54736 w 2199879"/>
                  <a:gd name="csY17" fmla="*/ 732349 h 829896"/>
                  <a:gd name="csX18" fmla="*/ 0 w 2199879"/>
                  <a:gd name="csY18" fmla="*/ 701940 h 829896"/>
                  <a:gd name="csX19" fmla="*/ 43153 w 2199879"/>
                  <a:gd name="csY19" fmla="*/ 606044 h 829896"/>
                  <a:gd name="csX20" fmla="*/ 83049 w 2199879"/>
                  <a:gd name="csY20" fmla="*/ 541569 h 829896"/>
                  <a:gd name="csX21" fmla="*/ 258424 w 2199879"/>
                  <a:gd name="csY21" fmla="*/ 380375 h 829896"/>
                  <a:gd name="csX22" fmla="*/ 523155 w 2199879"/>
                  <a:gd name="csY22" fmla="*/ 346978 h 829896"/>
                  <a:gd name="csX23" fmla="*/ 889635 w 2199879"/>
                  <a:gd name="csY23" fmla="*/ 305168 h 829896"/>
                  <a:gd name="csX24" fmla="*/ 1285401 w 2199879"/>
                  <a:gd name="csY24" fmla="*/ 124603 h 829896"/>
                  <a:gd name="csX25" fmla="*/ 1568503 w 2199879"/>
                  <a:gd name="csY25" fmla="*/ 18018 h 829896"/>
                  <a:gd name="csX0" fmla="*/ 1616397 w 2198789"/>
                  <a:gd name="csY0" fmla="*/ 11575 h 858285"/>
                  <a:gd name="csX1" fmla="*/ 1970891 w 2198789"/>
                  <a:gd name="csY1" fmla="*/ 90022 h 858285"/>
                  <a:gd name="csX2" fmla="*/ 2139894 w 2198789"/>
                  <a:gd name="csY2" fmla="*/ 447406 h 858285"/>
                  <a:gd name="csX3" fmla="*/ 1638070 w 2198789"/>
                  <a:gd name="csY3" fmla="*/ 440529 h 858285"/>
                  <a:gd name="csX4" fmla="*/ 1117593 w 2198789"/>
                  <a:gd name="csY4" fmla="*/ 421257 h 858285"/>
                  <a:gd name="csX5" fmla="*/ 779483 w 2198789"/>
                  <a:gd name="csY5" fmla="*/ 521534 h 858285"/>
                  <a:gd name="csX6" fmla="*/ 571576 w 2198789"/>
                  <a:gd name="csY6" fmla="*/ 599240 h 858285"/>
                  <a:gd name="csX7" fmla="*/ 401439 w 2198789"/>
                  <a:gd name="csY7" fmla="*/ 792797 h 858285"/>
                  <a:gd name="csX8" fmla="*/ 230460 w 2198789"/>
                  <a:gd name="csY8" fmla="*/ 823717 h 858285"/>
                  <a:gd name="csX9" fmla="*/ 161001 w 2198789"/>
                  <a:gd name="csY9" fmla="*/ 840355 h 858285"/>
                  <a:gd name="csX10" fmla="*/ 140461 w 2198789"/>
                  <a:gd name="csY10" fmla="*/ 843289 h 858285"/>
                  <a:gd name="csX11" fmla="*/ 121372 w 2198789"/>
                  <a:gd name="csY11" fmla="*/ 853788 h 858285"/>
                  <a:gd name="csX12" fmla="*/ 115576 w 2198789"/>
                  <a:gd name="csY12" fmla="*/ 855761 h 858285"/>
                  <a:gd name="csX13" fmla="*/ 119265 w 2198789"/>
                  <a:gd name="csY13" fmla="*/ 854947 h 858285"/>
                  <a:gd name="csX14" fmla="*/ 113197 w 2198789"/>
                  <a:gd name="csY14" fmla="*/ 858285 h 858285"/>
                  <a:gd name="csX15" fmla="*/ 83311 w 2198789"/>
                  <a:gd name="csY15" fmla="*/ 836938 h 858285"/>
                  <a:gd name="csX16" fmla="*/ 70611 w 2198789"/>
                  <a:gd name="csY16" fmla="*/ 798838 h 858285"/>
                  <a:gd name="csX17" fmla="*/ 54736 w 2198789"/>
                  <a:gd name="csY17" fmla="*/ 760738 h 858285"/>
                  <a:gd name="csX18" fmla="*/ 0 w 2198789"/>
                  <a:gd name="csY18" fmla="*/ 730329 h 858285"/>
                  <a:gd name="csX19" fmla="*/ 43153 w 2198789"/>
                  <a:gd name="csY19" fmla="*/ 634433 h 858285"/>
                  <a:gd name="csX20" fmla="*/ 83049 w 2198789"/>
                  <a:gd name="csY20" fmla="*/ 569958 h 858285"/>
                  <a:gd name="csX21" fmla="*/ 258424 w 2198789"/>
                  <a:gd name="csY21" fmla="*/ 408764 h 858285"/>
                  <a:gd name="csX22" fmla="*/ 523155 w 2198789"/>
                  <a:gd name="csY22" fmla="*/ 375367 h 858285"/>
                  <a:gd name="csX23" fmla="*/ 889635 w 2198789"/>
                  <a:gd name="csY23" fmla="*/ 333557 h 858285"/>
                  <a:gd name="csX24" fmla="*/ 1285401 w 2198789"/>
                  <a:gd name="csY24" fmla="*/ 152992 h 858285"/>
                  <a:gd name="csX25" fmla="*/ 1616397 w 2198789"/>
                  <a:gd name="csY25" fmla="*/ 11575 h 858285"/>
                  <a:gd name="csX0" fmla="*/ 1616397 w 2198789"/>
                  <a:gd name="csY0" fmla="*/ 91765 h 938475"/>
                  <a:gd name="csX1" fmla="*/ 1970891 w 2198789"/>
                  <a:gd name="csY1" fmla="*/ 170212 h 938475"/>
                  <a:gd name="csX2" fmla="*/ 2139894 w 2198789"/>
                  <a:gd name="csY2" fmla="*/ 527596 h 938475"/>
                  <a:gd name="csX3" fmla="*/ 1638070 w 2198789"/>
                  <a:gd name="csY3" fmla="*/ 520719 h 938475"/>
                  <a:gd name="csX4" fmla="*/ 1117593 w 2198789"/>
                  <a:gd name="csY4" fmla="*/ 501447 h 938475"/>
                  <a:gd name="csX5" fmla="*/ 779483 w 2198789"/>
                  <a:gd name="csY5" fmla="*/ 601724 h 938475"/>
                  <a:gd name="csX6" fmla="*/ 571576 w 2198789"/>
                  <a:gd name="csY6" fmla="*/ 679430 h 938475"/>
                  <a:gd name="csX7" fmla="*/ 401439 w 2198789"/>
                  <a:gd name="csY7" fmla="*/ 872987 h 938475"/>
                  <a:gd name="csX8" fmla="*/ 230460 w 2198789"/>
                  <a:gd name="csY8" fmla="*/ 903907 h 938475"/>
                  <a:gd name="csX9" fmla="*/ 161001 w 2198789"/>
                  <a:gd name="csY9" fmla="*/ 920545 h 938475"/>
                  <a:gd name="csX10" fmla="*/ 140461 w 2198789"/>
                  <a:gd name="csY10" fmla="*/ 923479 h 938475"/>
                  <a:gd name="csX11" fmla="*/ 121372 w 2198789"/>
                  <a:gd name="csY11" fmla="*/ 933978 h 938475"/>
                  <a:gd name="csX12" fmla="*/ 115576 w 2198789"/>
                  <a:gd name="csY12" fmla="*/ 935951 h 938475"/>
                  <a:gd name="csX13" fmla="*/ 119265 w 2198789"/>
                  <a:gd name="csY13" fmla="*/ 935137 h 938475"/>
                  <a:gd name="csX14" fmla="*/ 113197 w 2198789"/>
                  <a:gd name="csY14" fmla="*/ 938475 h 938475"/>
                  <a:gd name="csX15" fmla="*/ 83311 w 2198789"/>
                  <a:gd name="csY15" fmla="*/ 917128 h 938475"/>
                  <a:gd name="csX16" fmla="*/ 70611 w 2198789"/>
                  <a:gd name="csY16" fmla="*/ 879028 h 938475"/>
                  <a:gd name="csX17" fmla="*/ 54736 w 2198789"/>
                  <a:gd name="csY17" fmla="*/ 840928 h 938475"/>
                  <a:gd name="csX18" fmla="*/ 0 w 2198789"/>
                  <a:gd name="csY18" fmla="*/ 810519 h 938475"/>
                  <a:gd name="csX19" fmla="*/ 43153 w 2198789"/>
                  <a:gd name="csY19" fmla="*/ 714623 h 938475"/>
                  <a:gd name="csX20" fmla="*/ 83049 w 2198789"/>
                  <a:gd name="csY20" fmla="*/ 650148 h 938475"/>
                  <a:gd name="csX21" fmla="*/ 258424 w 2198789"/>
                  <a:gd name="csY21" fmla="*/ 488954 h 938475"/>
                  <a:gd name="csX22" fmla="*/ 523155 w 2198789"/>
                  <a:gd name="csY22" fmla="*/ 455557 h 938475"/>
                  <a:gd name="csX23" fmla="*/ 889635 w 2198789"/>
                  <a:gd name="csY23" fmla="*/ 413747 h 938475"/>
                  <a:gd name="csX24" fmla="*/ 1285401 w 2198789"/>
                  <a:gd name="csY24" fmla="*/ 233182 h 938475"/>
                  <a:gd name="csX25" fmla="*/ 1616397 w 2198789"/>
                  <a:gd name="csY25" fmla="*/ 91765 h 938475"/>
                  <a:gd name="csX0" fmla="*/ 1616397 w 2198789"/>
                  <a:gd name="csY0" fmla="*/ 39842 h 886552"/>
                  <a:gd name="csX1" fmla="*/ 1970891 w 2198789"/>
                  <a:gd name="csY1" fmla="*/ 118289 h 886552"/>
                  <a:gd name="csX2" fmla="*/ 2139894 w 2198789"/>
                  <a:gd name="csY2" fmla="*/ 475673 h 886552"/>
                  <a:gd name="csX3" fmla="*/ 1638070 w 2198789"/>
                  <a:gd name="csY3" fmla="*/ 468796 h 886552"/>
                  <a:gd name="csX4" fmla="*/ 1117593 w 2198789"/>
                  <a:gd name="csY4" fmla="*/ 449524 h 886552"/>
                  <a:gd name="csX5" fmla="*/ 779483 w 2198789"/>
                  <a:gd name="csY5" fmla="*/ 549801 h 886552"/>
                  <a:gd name="csX6" fmla="*/ 571576 w 2198789"/>
                  <a:gd name="csY6" fmla="*/ 627507 h 886552"/>
                  <a:gd name="csX7" fmla="*/ 401439 w 2198789"/>
                  <a:gd name="csY7" fmla="*/ 821064 h 886552"/>
                  <a:gd name="csX8" fmla="*/ 230460 w 2198789"/>
                  <a:gd name="csY8" fmla="*/ 851984 h 886552"/>
                  <a:gd name="csX9" fmla="*/ 161001 w 2198789"/>
                  <a:gd name="csY9" fmla="*/ 868622 h 886552"/>
                  <a:gd name="csX10" fmla="*/ 140461 w 2198789"/>
                  <a:gd name="csY10" fmla="*/ 871556 h 886552"/>
                  <a:gd name="csX11" fmla="*/ 121372 w 2198789"/>
                  <a:gd name="csY11" fmla="*/ 882055 h 886552"/>
                  <a:gd name="csX12" fmla="*/ 115576 w 2198789"/>
                  <a:gd name="csY12" fmla="*/ 884028 h 886552"/>
                  <a:gd name="csX13" fmla="*/ 119265 w 2198789"/>
                  <a:gd name="csY13" fmla="*/ 883214 h 886552"/>
                  <a:gd name="csX14" fmla="*/ 113197 w 2198789"/>
                  <a:gd name="csY14" fmla="*/ 886552 h 886552"/>
                  <a:gd name="csX15" fmla="*/ 83311 w 2198789"/>
                  <a:gd name="csY15" fmla="*/ 865205 h 886552"/>
                  <a:gd name="csX16" fmla="*/ 70611 w 2198789"/>
                  <a:gd name="csY16" fmla="*/ 827105 h 886552"/>
                  <a:gd name="csX17" fmla="*/ 54736 w 2198789"/>
                  <a:gd name="csY17" fmla="*/ 789005 h 886552"/>
                  <a:gd name="csX18" fmla="*/ 0 w 2198789"/>
                  <a:gd name="csY18" fmla="*/ 758596 h 886552"/>
                  <a:gd name="csX19" fmla="*/ 43153 w 2198789"/>
                  <a:gd name="csY19" fmla="*/ 662700 h 886552"/>
                  <a:gd name="csX20" fmla="*/ 83049 w 2198789"/>
                  <a:gd name="csY20" fmla="*/ 598225 h 886552"/>
                  <a:gd name="csX21" fmla="*/ 258424 w 2198789"/>
                  <a:gd name="csY21" fmla="*/ 437031 h 886552"/>
                  <a:gd name="csX22" fmla="*/ 523155 w 2198789"/>
                  <a:gd name="csY22" fmla="*/ 403634 h 886552"/>
                  <a:gd name="csX23" fmla="*/ 889635 w 2198789"/>
                  <a:gd name="csY23" fmla="*/ 361824 h 886552"/>
                  <a:gd name="csX24" fmla="*/ 1285401 w 2198789"/>
                  <a:gd name="csY24" fmla="*/ 181259 h 886552"/>
                  <a:gd name="csX25" fmla="*/ 1616397 w 2198789"/>
                  <a:gd name="csY25" fmla="*/ 39842 h 886552"/>
                  <a:gd name="csX0" fmla="*/ 1612043 w 2198886"/>
                  <a:gd name="csY0" fmla="*/ 36987 h 901113"/>
                  <a:gd name="csX1" fmla="*/ 1970891 w 2198886"/>
                  <a:gd name="csY1" fmla="*/ 132850 h 901113"/>
                  <a:gd name="csX2" fmla="*/ 2139894 w 2198886"/>
                  <a:gd name="csY2" fmla="*/ 490234 h 901113"/>
                  <a:gd name="csX3" fmla="*/ 1638070 w 2198886"/>
                  <a:gd name="csY3" fmla="*/ 483357 h 901113"/>
                  <a:gd name="csX4" fmla="*/ 1117593 w 2198886"/>
                  <a:gd name="csY4" fmla="*/ 464085 h 901113"/>
                  <a:gd name="csX5" fmla="*/ 779483 w 2198886"/>
                  <a:gd name="csY5" fmla="*/ 564362 h 901113"/>
                  <a:gd name="csX6" fmla="*/ 571576 w 2198886"/>
                  <a:gd name="csY6" fmla="*/ 642068 h 901113"/>
                  <a:gd name="csX7" fmla="*/ 401439 w 2198886"/>
                  <a:gd name="csY7" fmla="*/ 835625 h 901113"/>
                  <a:gd name="csX8" fmla="*/ 230460 w 2198886"/>
                  <a:gd name="csY8" fmla="*/ 866545 h 901113"/>
                  <a:gd name="csX9" fmla="*/ 161001 w 2198886"/>
                  <a:gd name="csY9" fmla="*/ 883183 h 901113"/>
                  <a:gd name="csX10" fmla="*/ 140461 w 2198886"/>
                  <a:gd name="csY10" fmla="*/ 886117 h 901113"/>
                  <a:gd name="csX11" fmla="*/ 121372 w 2198886"/>
                  <a:gd name="csY11" fmla="*/ 896616 h 901113"/>
                  <a:gd name="csX12" fmla="*/ 115576 w 2198886"/>
                  <a:gd name="csY12" fmla="*/ 898589 h 901113"/>
                  <a:gd name="csX13" fmla="*/ 119265 w 2198886"/>
                  <a:gd name="csY13" fmla="*/ 897775 h 901113"/>
                  <a:gd name="csX14" fmla="*/ 113197 w 2198886"/>
                  <a:gd name="csY14" fmla="*/ 901113 h 901113"/>
                  <a:gd name="csX15" fmla="*/ 83311 w 2198886"/>
                  <a:gd name="csY15" fmla="*/ 879766 h 901113"/>
                  <a:gd name="csX16" fmla="*/ 70611 w 2198886"/>
                  <a:gd name="csY16" fmla="*/ 841666 h 901113"/>
                  <a:gd name="csX17" fmla="*/ 54736 w 2198886"/>
                  <a:gd name="csY17" fmla="*/ 803566 h 901113"/>
                  <a:gd name="csX18" fmla="*/ 0 w 2198886"/>
                  <a:gd name="csY18" fmla="*/ 773157 h 901113"/>
                  <a:gd name="csX19" fmla="*/ 43153 w 2198886"/>
                  <a:gd name="csY19" fmla="*/ 677261 h 901113"/>
                  <a:gd name="csX20" fmla="*/ 83049 w 2198886"/>
                  <a:gd name="csY20" fmla="*/ 612786 h 901113"/>
                  <a:gd name="csX21" fmla="*/ 258424 w 2198886"/>
                  <a:gd name="csY21" fmla="*/ 451592 h 901113"/>
                  <a:gd name="csX22" fmla="*/ 523155 w 2198886"/>
                  <a:gd name="csY22" fmla="*/ 418195 h 901113"/>
                  <a:gd name="csX23" fmla="*/ 889635 w 2198886"/>
                  <a:gd name="csY23" fmla="*/ 376385 h 901113"/>
                  <a:gd name="csX24" fmla="*/ 1285401 w 2198886"/>
                  <a:gd name="csY24" fmla="*/ 195820 h 901113"/>
                  <a:gd name="csX25" fmla="*/ 1612043 w 2198886"/>
                  <a:gd name="csY25" fmla="*/ 36987 h 901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98886" h="901113">
                    <a:moveTo>
                      <a:pt x="1612043" y="36987"/>
                    </a:moveTo>
                    <a:cubicBezTo>
                      <a:pt x="1730644" y="-60589"/>
                      <a:pt x="1882916" y="57309"/>
                      <a:pt x="1970891" y="132850"/>
                    </a:cubicBezTo>
                    <a:cubicBezTo>
                      <a:pt x="2058866" y="208391"/>
                      <a:pt x="2312923" y="410046"/>
                      <a:pt x="2139894" y="490234"/>
                    </a:cubicBezTo>
                    <a:cubicBezTo>
                      <a:pt x="1966865" y="570422"/>
                      <a:pt x="1856349" y="539964"/>
                      <a:pt x="1638070" y="483357"/>
                    </a:cubicBezTo>
                    <a:cubicBezTo>
                      <a:pt x="1419791" y="426750"/>
                      <a:pt x="1260691" y="450584"/>
                      <a:pt x="1117593" y="464085"/>
                    </a:cubicBezTo>
                    <a:cubicBezTo>
                      <a:pt x="974495" y="477586"/>
                      <a:pt x="889635" y="559365"/>
                      <a:pt x="779483" y="564362"/>
                    </a:cubicBezTo>
                    <a:cubicBezTo>
                      <a:pt x="669248" y="569359"/>
                      <a:pt x="606684" y="594428"/>
                      <a:pt x="571576" y="642068"/>
                    </a:cubicBezTo>
                    <a:cubicBezTo>
                      <a:pt x="536550" y="689708"/>
                      <a:pt x="514253" y="818551"/>
                      <a:pt x="401439" y="835625"/>
                    </a:cubicBezTo>
                    <a:cubicBezTo>
                      <a:pt x="344991" y="844162"/>
                      <a:pt x="283051" y="855260"/>
                      <a:pt x="230460" y="866545"/>
                    </a:cubicBezTo>
                    <a:lnTo>
                      <a:pt x="161001" y="883183"/>
                    </a:lnTo>
                    <a:lnTo>
                      <a:pt x="140461" y="886117"/>
                    </a:lnTo>
                    <a:lnTo>
                      <a:pt x="121372" y="896616"/>
                    </a:lnTo>
                    <a:lnTo>
                      <a:pt x="115576" y="898589"/>
                    </a:lnTo>
                    <a:lnTo>
                      <a:pt x="119265" y="897775"/>
                    </a:lnTo>
                    <a:lnTo>
                      <a:pt x="113197" y="901113"/>
                    </a:lnTo>
                    <a:lnTo>
                      <a:pt x="83311" y="879766"/>
                    </a:lnTo>
                    <a:lnTo>
                      <a:pt x="70611" y="841666"/>
                    </a:lnTo>
                    <a:lnTo>
                      <a:pt x="54736" y="803566"/>
                    </a:lnTo>
                    <a:lnTo>
                      <a:pt x="0" y="773157"/>
                    </a:lnTo>
                    <a:lnTo>
                      <a:pt x="43153" y="677261"/>
                    </a:lnTo>
                    <a:lnTo>
                      <a:pt x="83049" y="612786"/>
                    </a:lnTo>
                    <a:cubicBezTo>
                      <a:pt x="134769" y="536451"/>
                      <a:pt x="195591" y="470082"/>
                      <a:pt x="258424" y="451592"/>
                    </a:cubicBezTo>
                    <a:cubicBezTo>
                      <a:pt x="325397" y="431854"/>
                      <a:pt x="423403" y="423775"/>
                      <a:pt x="523155" y="418195"/>
                    </a:cubicBezTo>
                    <a:cubicBezTo>
                      <a:pt x="676985" y="409533"/>
                      <a:pt x="834975" y="406784"/>
                      <a:pt x="889635" y="376385"/>
                    </a:cubicBezTo>
                    <a:cubicBezTo>
                      <a:pt x="979820" y="326247"/>
                      <a:pt x="1014846" y="251039"/>
                      <a:pt x="1285401" y="195820"/>
                    </a:cubicBezTo>
                    <a:cubicBezTo>
                      <a:pt x="1485989" y="102942"/>
                      <a:pt x="1493442" y="134563"/>
                      <a:pt x="1612043" y="36987"/>
                    </a:cubicBezTo>
                    <a:close/>
                  </a:path>
                </a:pathLst>
              </a:custGeom>
              <a:solidFill>
                <a:srgbClr val="3F1A01">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37" name="Freeform 2478">
                <a:extLst>
                  <a:ext uri="{FF2B5EF4-FFF2-40B4-BE49-F238E27FC236}">
                    <a16:creationId xmlns:a16="http://schemas.microsoft.com/office/drawing/2014/main" id="{A0A41F9F-BD66-13D8-33DC-17DEDFCF15E5}"/>
                  </a:ext>
                </a:extLst>
              </p:cNvPr>
              <p:cNvSpPr/>
              <p:nvPr/>
            </p:nvSpPr>
            <p:spPr>
              <a:xfrm>
                <a:off x="-5173338" y="3838849"/>
                <a:ext cx="573837" cy="1183825"/>
              </a:xfrm>
              <a:custGeom>
                <a:avLst/>
                <a:gdLst>
                  <a:gd name="csX0" fmla="*/ 328108 w 786936"/>
                  <a:gd name="csY0" fmla="*/ 1490657 h 1623448"/>
                  <a:gd name="csX1" fmla="*/ 127023 w 786936"/>
                  <a:gd name="csY1" fmla="*/ 255106 h 1623448"/>
                  <a:gd name="csX2" fmla="*/ 33344 w 786936"/>
                  <a:gd name="csY2" fmla="*/ 0 h 1623448"/>
                  <a:gd name="csX3" fmla="*/ 23443 w 786936"/>
                  <a:gd name="csY3" fmla="*/ 732003 h 1623448"/>
                  <a:gd name="csX4" fmla="*/ 359057 w 786936"/>
                  <a:gd name="csY4" fmla="*/ 1614670 h 1623448"/>
                  <a:gd name="csX5" fmla="*/ 786936 w 786936"/>
                  <a:gd name="csY5" fmla="*/ 1622083 h 1623448"/>
                  <a:gd name="csX6" fmla="*/ 739182 w 786936"/>
                  <a:gd name="csY6" fmla="*/ 1532800 h 1623448"/>
                  <a:gd name="csX7" fmla="*/ 533437 w 786936"/>
                  <a:gd name="csY7" fmla="*/ 1443017 h 1623448"/>
                  <a:gd name="csX8" fmla="*/ 328025 w 786936"/>
                  <a:gd name="csY8" fmla="*/ 1490657 h 16234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86936" h="1623448">
                    <a:moveTo>
                      <a:pt x="328108" y="1490657"/>
                    </a:moveTo>
                    <a:cubicBezTo>
                      <a:pt x="163712" y="1424861"/>
                      <a:pt x="32179" y="575091"/>
                      <a:pt x="127023" y="255106"/>
                    </a:cubicBezTo>
                    <a:cubicBezTo>
                      <a:pt x="170285" y="11827"/>
                      <a:pt x="66373" y="255939"/>
                      <a:pt x="33344" y="0"/>
                    </a:cubicBezTo>
                    <a:cubicBezTo>
                      <a:pt x="-2680" y="97945"/>
                      <a:pt x="-14661" y="516458"/>
                      <a:pt x="23443" y="732003"/>
                    </a:cubicBezTo>
                    <a:cubicBezTo>
                      <a:pt x="108636" y="1213480"/>
                      <a:pt x="168704" y="1549457"/>
                      <a:pt x="359057" y="1614670"/>
                    </a:cubicBezTo>
                    <a:cubicBezTo>
                      <a:pt x="549411" y="1679883"/>
                      <a:pt x="431022" y="1351402"/>
                      <a:pt x="786936" y="1622083"/>
                    </a:cubicBezTo>
                    <a:cubicBezTo>
                      <a:pt x="768300" y="1599012"/>
                      <a:pt x="751495" y="1569779"/>
                      <a:pt x="739182" y="1532800"/>
                    </a:cubicBezTo>
                    <a:cubicBezTo>
                      <a:pt x="688931" y="1496570"/>
                      <a:pt x="600993" y="1441351"/>
                      <a:pt x="533437" y="1443017"/>
                    </a:cubicBezTo>
                    <a:cubicBezTo>
                      <a:pt x="433269" y="1445516"/>
                      <a:pt x="428194" y="1530801"/>
                      <a:pt x="328025" y="1490657"/>
                    </a:cubicBezTo>
                    <a:close/>
                  </a:path>
                </a:pathLst>
              </a:custGeom>
              <a:solidFill>
                <a:srgbClr val="EEB6A0"/>
              </a:solidFill>
              <a:ln w="6350" cap="flat">
                <a:solidFill>
                  <a:srgbClr val="D69E89"/>
                </a:solidFill>
                <a:prstDash val="solid"/>
                <a:miter/>
              </a:ln>
            </p:spPr>
            <p:txBody>
              <a:bodyPr/>
              <a:lstStyle/>
              <a:p>
                <a:endParaRPr lang="en-US"/>
              </a:p>
            </p:txBody>
          </p:sp>
          <p:sp>
            <p:nvSpPr>
              <p:cNvPr id="1738" name="Freeform 2479">
                <a:extLst>
                  <a:ext uri="{FF2B5EF4-FFF2-40B4-BE49-F238E27FC236}">
                    <a16:creationId xmlns:a16="http://schemas.microsoft.com/office/drawing/2014/main" id="{EFEF0A58-D4D6-6114-C5CB-3D620425DE1C}"/>
                  </a:ext>
                </a:extLst>
              </p:cNvPr>
              <p:cNvSpPr/>
              <p:nvPr/>
            </p:nvSpPr>
            <p:spPr>
              <a:xfrm>
                <a:off x="-3558206" y="4153309"/>
                <a:ext cx="64961" cy="53131"/>
              </a:xfrm>
              <a:custGeom>
                <a:avLst/>
                <a:gdLst>
                  <a:gd name="csX0" fmla="*/ 6566 w 89086"/>
                  <a:gd name="csY0" fmla="*/ 65566 h 72861"/>
                  <a:gd name="csX1" fmla="*/ 58231 w 89086"/>
                  <a:gd name="csY1" fmla="*/ 64150 h 72861"/>
                  <a:gd name="csX2" fmla="*/ 76617 w 89086"/>
                  <a:gd name="csY2" fmla="*/ 1102 h 72861"/>
                  <a:gd name="csX3" fmla="*/ 6566 w 89086"/>
                  <a:gd name="csY3" fmla="*/ 65566 h 72861"/>
                </a:gdLst>
                <a:ahLst/>
                <a:cxnLst>
                  <a:cxn ang="0">
                    <a:pos x="csX0" y="csY0"/>
                  </a:cxn>
                  <a:cxn ang="0">
                    <a:pos x="csX1" y="csY1"/>
                  </a:cxn>
                  <a:cxn ang="0">
                    <a:pos x="csX2" y="csY2"/>
                  </a:cxn>
                  <a:cxn ang="0">
                    <a:pos x="csX3" y="csY3"/>
                  </a:cxn>
                </a:cxnLst>
                <a:rect l="l" t="t" r="r" b="b"/>
                <a:pathLst>
                  <a:path w="89086" h="72861">
                    <a:moveTo>
                      <a:pt x="6566" y="65566"/>
                    </a:moveTo>
                    <a:cubicBezTo>
                      <a:pt x="6566" y="65566"/>
                      <a:pt x="27781" y="82889"/>
                      <a:pt x="58231" y="64150"/>
                    </a:cubicBezTo>
                    <a:cubicBezTo>
                      <a:pt x="88597" y="45410"/>
                      <a:pt x="99995" y="8931"/>
                      <a:pt x="76617" y="1102"/>
                    </a:cubicBezTo>
                    <a:cubicBezTo>
                      <a:pt x="53239" y="-6644"/>
                      <a:pt x="-22553" y="27670"/>
                      <a:pt x="6566" y="65566"/>
                    </a:cubicBezTo>
                    <a:close/>
                  </a:path>
                </a:pathLst>
              </a:custGeom>
              <a:solidFill>
                <a:srgbClr val="ECB59F"/>
              </a:solidFill>
              <a:ln w="8307" cap="flat">
                <a:noFill/>
                <a:prstDash val="solid"/>
                <a:miter/>
              </a:ln>
            </p:spPr>
            <p:txBody>
              <a:bodyPr/>
              <a:lstStyle/>
              <a:p>
                <a:endParaRPr lang="en-US"/>
              </a:p>
            </p:txBody>
          </p:sp>
          <p:sp>
            <p:nvSpPr>
              <p:cNvPr id="1739" name="Freeform 2480">
                <a:extLst>
                  <a:ext uri="{FF2B5EF4-FFF2-40B4-BE49-F238E27FC236}">
                    <a16:creationId xmlns:a16="http://schemas.microsoft.com/office/drawing/2014/main" id="{7FC7C285-A25F-2D7B-746E-1424E864DE14}"/>
                  </a:ext>
                </a:extLst>
              </p:cNvPr>
              <p:cNvSpPr/>
              <p:nvPr/>
            </p:nvSpPr>
            <p:spPr>
              <a:xfrm>
                <a:off x="-3575481" y="4248451"/>
                <a:ext cx="83091" cy="70539"/>
              </a:xfrm>
              <a:custGeom>
                <a:avLst/>
                <a:gdLst>
                  <a:gd name="csX0" fmla="*/ 106713 w 113948"/>
                  <a:gd name="csY0" fmla="*/ 46361 h 96735"/>
                  <a:gd name="csX1" fmla="*/ 19856 w 113948"/>
                  <a:gd name="csY1" fmla="*/ 96499 h 96735"/>
                  <a:gd name="csX2" fmla="*/ 44732 w 113948"/>
                  <a:gd name="csY2" fmla="*/ 2219 h 96735"/>
                  <a:gd name="csX3" fmla="*/ 106713 w 113948"/>
                  <a:gd name="csY3" fmla="*/ 46361 h 96735"/>
                </a:gdLst>
                <a:ahLst/>
                <a:cxnLst>
                  <a:cxn ang="0">
                    <a:pos x="csX0" y="csY0"/>
                  </a:cxn>
                  <a:cxn ang="0">
                    <a:pos x="csX1" y="csY1"/>
                  </a:cxn>
                  <a:cxn ang="0">
                    <a:pos x="csX2" y="csY2"/>
                  </a:cxn>
                  <a:cxn ang="0">
                    <a:pos x="csX3" y="csY3"/>
                  </a:cxn>
                </a:cxnLst>
                <a:rect l="l" t="t" r="r" b="b"/>
                <a:pathLst>
                  <a:path w="113948" h="96735">
                    <a:moveTo>
                      <a:pt x="106713" y="46361"/>
                    </a:moveTo>
                    <a:cubicBezTo>
                      <a:pt x="106713" y="46361"/>
                      <a:pt x="69441" y="100746"/>
                      <a:pt x="19856" y="96499"/>
                    </a:cubicBezTo>
                    <a:cubicBezTo>
                      <a:pt x="-17666" y="89003"/>
                      <a:pt x="2135" y="12713"/>
                      <a:pt x="44732" y="2219"/>
                    </a:cubicBezTo>
                    <a:cubicBezTo>
                      <a:pt x="87411" y="-8275"/>
                      <a:pt x="131672" y="20459"/>
                      <a:pt x="106713" y="46361"/>
                    </a:cubicBezTo>
                    <a:close/>
                  </a:path>
                </a:pathLst>
              </a:custGeom>
              <a:solidFill>
                <a:srgbClr val="ECB59F"/>
              </a:solidFill>
              <a:ln w="8307" cap="flat">
                <a:noFill/>
                <a:prstDash val="solid"/>
                <a:miter/>
              </a:ln>
            </p:spPr>
            <p:txBody>
              <a:bodyPr/>
              <a:lstStyle/>
              <a:p>
                <a:endParaRPr lang="en-US"/>
              </a:p>
            </p:txBody>
          </p:sp>
          <p:sp>
            <p:nvSpPr>
              <p:cNvPr id="1740" name="Freeform 2481">
                <a:extLst>
                  <a:ext uri="{FF2B5EF4-FFF2-40B4-BE49-F238E27FC236}">
                    <a16:creationId xmlns:a16="http://schemas.microsoft.com/office/drawing/2014/main" id="{27F1E903-A38A-198D-8B9C-9AAE64B27361}"/>
                  </a:ext>
                </a:extLst>
              </p:cNvPr>
              <p:cNvSpPr/>
              <p:nvPr/>
            </p:nvSpPr>
            <p:spPr>
              <a:xfrm>
                <a:off x="-3662043" y="4284191"/>
                <a:ext cx="46259" cy="33612"/>
              </a:xfrm>
              <a:custGeom>
                <a:avLst/>
                <a:gdLst>
                  <a:gd name="csX0" fmla="*/ 63437 w 63437"/>
                  <a:gd name="csY0" fmla="*/ 32580 h 46094"/>
                  <a:gd name="csX1" fmla="*/ 32405 w 63437"/>
                  <a:gd name="csY1" fmla="*/ 44240 h 46094"/>
                  <a:gd name="csX2" fmla="*/ 1290 w 63437"/>
                  <a:gd name="csY2" fmla="*/ 20837 h 46094"/>
                  <a:gd name="csX3" fmla="*/ 25583 w 63437"/>
                  <a:gd name="csY3" fmla="*/ 15 h 46094"/>
                  <a:gd name="csX4" fmla="*/ 63437 w 63437"/>
                  <a:gd name="csY4" fmla="*/ 32663 h 46094"/>
                </a:gdLst>
                <a:ahLst/>
                <a:cxnLst>
                  <a:cxn ang="0">
                    <a:pos x="csX0" y="csY0"/>
                  </a:cxn>
                  <a:cxn ang="0">
                    <a:pos x="csX1" y="csY1"/>
                  </a:cxn>
                  <a:cxn ang="0">
                    <a:pos x="csX2" y="csY2"/>
                  </a:cxn>
                  <a:cxn ang="0">
                    <a:pos x="csX3" y="csY3"/>
                  </a:cxn>
                  <a:cxn ang="0">
                    <a:pos x="csX4" y="csY4"/>
                  </a:cxn>
                </a:cxnLst>
                <a:rect l="l" t="t" r="r" b="b"/>
                <a:pathLst>
                  <a:path w="63437" h="46094">
                    <a:moveTo>
                      <a:pt x="63437" y="32580"/>
                    </a:moveTo>
                    <a:cubicBezTo>
                      <a:pt x="63437" y="32580"/>
                      <a:pt x="53953" y="52069"/>
                      <a:pt x="32405" y="44240"/>
                    </a:cubicBezTo>
                    <a:cubicBezTo>
                      <a:pt x="10940" y="36411"/>
                      <a:pt x="-4701" y="30165"/>
                      <a:pt x="1290" y="20837"/>
                    </a:cubicBezTo>
                    <a:cubicBezTo>
                      <a:pt x="7280" y="11509"/>
                      <a:pt x="16514" y="848"/>
                      <a:pt x="25583" y="15"/>
                    </a:cubicBezTo>
                    <a:cubicBezTo>
                      <a:pt x="34734" y="-818"/>
                      <a:pt x="63437" y="32663"/>
                      <a:pt x="63437" y="32663"/>
                    </a:cubicBezTo>
                    <a:close/>
                  </a:path>
                </a:pathLst>
              </a:custGeom>
              <a:solidFill>
                <a:srgbClr val="ECB59F"/>
              </a:solidFill>
              <a:ln w="8307" cap="flat">
                <a:noFill/>
                <a:prstDash val="solid"/>
                <a:miter/>
              </a:ln>
            </p:spPr>
            <p:txBody>
              <a:bodyPr/>
              <a:lstStyle/>
              <a:p>
                <a:endParaRPr lang="en-US"/>
              </a:p>
            </p:txBody>
          </p:sp>
          <p:sp>
            <p:nvSpPr>
              <p:cNvPr id="1741" name="Freeform 2482">
                <a:extLst>
                  <a:ext uri="{FF2B5EF4-FFF2-40B4-BE49-F238E27FC236}">
                    <a16:creationId xmlns:a16="http://schemas.microsoft.com/office/drawing/2014/main" id="{405870FF-A0D9-BD7B-E101-FBDEEBAE6F4C}"/>
                  </a:ext>
                </a:extLst>
              </p:cNvPr>
              <p:cNvSpPr/>
              <p:nvPr/>
            </p:nvSpPr>
            <p:spPr>
              <a:xfrm>
                <a:off x="-3686205" y="4163827"/>
                <a:ext cx="81199" cy="75919"/>
              </a:xfrm>
              <a:custGeom>
                <a:avLst/>
                <a:gdLst>
                  <a:gd name="csX0" fmla="*/ 32760 w 111354"/>
                  <a:gd name="csY0" fmla="*/ 104113 h 104112"/>
                  <a:gd name="csX1" fmla="*/ 1062 w 111354"/>
                  <a:gd name="csY1" fmla="*/ 41648 h 104112"/>
                  <a:gd name="csX2" fmla="*/ 54058 w 111354"/>
                  <a:gd name="csY2" fmla="*/ 5 h 104112"/>
                  <a:gd name="csX3" fmla="*/ 110881 w 111354"/>
                  <a:gd name="csY3" fmla="*/ 29488 h 104112"/>
                  <a:gd name="csX4" fmla="*/ 32760 w 111354"/>
                  <a:gd name="csY4" fmla="*/ 104113 h 104112"/>
                </a:gdLst>
                <a:ahLst/>
                <a:cxnLst>
                  <a:cxn ang="0">
                    <a:pos x="csX0" y="csY0"/>
                  </a:cxn>
                  <a:cxn ang="0">
                    <a:pos x="csX1" y="csY1"/>
                  </a:cxn>
                  <a:cxn ang="0">
                    <a:pos x="csX2" y="csY2"/>
                  </a:cxn>
                  <a:cxn ang="0">
                    <a:pos x="csX3" y="csY3"/>
                  </a:cxn>
                  <a:cxn ang="0">
                    <a:pos x="csX4" y="csY4"/>
                  </a:cxn>
                </a:cxnLst>
                <a:rect l="l" t="t" r="r" b="b"/>
                <a:pathLst>
                  <a:path w="111354" h="104112">
                    <a:moveTo>
                      <a:pt x="32760" y="104113"/>
                    </a:moveTo>
                    <a:cubicBezTo>
                      <a:pt x="32760" y="104113"/>
                      <a:pt x="-6925" y="62053"/>
                      <a:pt x="1062" y="41648"/>
                    </a:cubicBezTo>
                    <a:cubicBezTo>
                      <a:pt x="9049" y="21243"/>
                      <a:pt x="54058" y="5"/>
                      <a:pt x="54058" y="5"/>
                    </a:cubicBezTo>
                    <a:cubicBezTo>
                      <a:pt x="54058" y="5"/>
                      <a:pt x="103394" y="-1078"/>
                      <a:pt x="110881" y="29488"/>
                    </a:cubicBezTo>
                    <a:cubicBezTo>
                      <a:pt x="118452" y="60054"/>
                      <a:pt x="32760" y="104113"/>
                      <a:pt x="32760" y="104113"/>
                    </a:cubicBezTo>
                    <a:close/>
                  </a:path>
                </a:pathLst>
              </a:custGeom>
              <a:solidFill>
                <a:srgbClr val="ECB59F"/>
              </a:solidFill>
              <a:ln w="8307" cap="flat">
                <a:noFill/>
                <a:prstDash val="solid"/>
                <a:miter/>
              </a:ln>
            </p:spPr>
            <p:txBody>
              <a:bodyPr/>
              <a:lstStyle/>
              <a:p>
                <a:endParaRPr lang="en-US"/>
              </a:p>
            </p:txBody>
          </p:sp>
          <p:sp>
            <p:nvSpPr>
              <p:cNvPr id="1742" name="Freeform 2483">
                <a:extLst>
                  <a:ext uri="{FF2B5EF4-FFF2-40B4-BE49-F238E27FC236}">
                    <a16:creationId xmlns:a16="http://schemas.microsoft.com/office/drawing/2014/main" id="{1970FA24-8939-6F2F-39D4-54AC704E8A60}"/>
                  </a:ext>
                </a:extLst>
              </p:cNvPr>
              <p:cNvSpPr/>
              <p:nvPr/>
            </p:nvSpPr>
            <p:spPr>
              <a:xfrm>
                <a:off x="-2608334" y="4624616"/>
                <a:ext cx="50200" cy="41062"/>
              </a:xfrm>
              <a:custGeom>
                <a:avLst/>
                <a:gdLst>
                  <a:gd name="csX0" fmla="*/ 5058 w 68842"/>
                  <a:gd name="csY0" fmla="*/ 5651 h 56311"/>
                  <a:gd name="csX1" fmla="*/ 44993 w 68842"/>
                  <a:gd name="csY1" fmla="*/ 6734 h 56311"/>
                  <a:gd name="csX2" fmla="*/ 59219 w 68842"/>
                  <a:gd name="csY2" fmla="*/ 55457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7"/>
                    </a:cubicBezTo>
                    <a:cubicBezTo>
                      <a:pt x="41165" y="61453"/>
                      <a:pt x="-17405" y="34968"/>
                      <a:pt x="5058" y="5651"/>
                    </a:cubicBezTo>
                    <a:close/>
                  </a:path>
                </a:pathLst>
              </a:custGeom>
              <a:solidFill>
                <a:srgbClr val="ECB59F"/>
              </a:solidFill>
              <a:ln w="8307" cap="flat">
                <a:noFill/>
                <a:prstDash val="solid"/>
                <a:miter/>
              </a:ln>
            </p:spPr>
            <p:txBody>
              <a:bodyPr/>
              <a:lstStyle/>
              <a:p>
                <a:endParaRPr lang="en-US"/>
              </a:p>
            </p:txBody>
          </p:sp>
          <p:sp>
            <p:nvSpPr>
              <p:cNvPr id="1743" name="Freeform 2484">
                <a:extLst>
                  <a:ext uri="{FF2B5EF4-FFF2-40B4-BE49-F238E27FC236}">
                    <a16:creationId xmlns:a16="http://schemas.microsoft.com/office/drawing/2014/main" id="{340A6DC7-3416-A353-B1EB-80031975F04C}"/>
                  </a:ext>
                </a:extLst>
              </p:cNvPr>
              <p:cNvSpPr/>
              <p:nvPr/>
            </p:nvSpPr>
            <p:spPr>
              <a:xfrm>
                <a:off x="-2468837" y="4608285"/>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744" name="Freeform 2485">
                <a:extLst>
                  <a:ext uri="{FF2B5EF4-FFF2-40B4-BE49-F238E27FC236}">
                    <a16:creationId xmlns:a16="http://schemas.microsoft.com/office/drawing/2014/main" id="{D44FD886-657B-06F1-8B07-ADCDE0176CD3}"/>
                  </a:ext>
                </a:extLst>
              </p:cNvPr>
              <p:cNvSpPr/>
              <p:nvPr/>
            </p:nvSpPr>
            <p:spPr>
              <a:xfrm>
                <a:off x="-2516977" y="4617190"/>
                <a:ext cx="35274" cy="53096"/>
              </a:xfrm>
              <a:custGeom>
                <a:avLst/>
                <a:gdLst>
                  <a:gd name="csX0" fmla="*/ 17631 w 48373"/>
                  <a:gd name="csY0" fmla="*/ 346 h 72814"/>
                  <a:gd name="csX1" fmla="*/ 243 w 48373"/>
                  <a:gd name="csY1" fmla="*/ 34576 h 72814"/>
                  <a:gd name="csX2" fmla="*/ 39096 w 48373"/>
                  <a:gd name="csY2" fmla="*/ 69057 h 72814"/>
                  <a:gd name="csX3" fmla="*/ 17631 w 48373"/>
                  <a:gd name="csY3" fmla="*/ 346 h 72814"/>
                </a:gdLst>
                <a:ahLst/>
                <a:cxnLst>
                  <a:cxn ang="0">
                    <a:pos x="csX0" y="csY0"/>
                  </a:cxn>
                  <a:cxn ang="0">
                    <a:pos x="csX1" y="csY1"/>
                  </a:cxn>
                  <a:cxn ang="0">
                    <a:pos x="csX2" y="csY2"/>
                  </a:cxn>
                  <a:cxn ang="0">
                    <a:pos x="csX3" y="csY3"/>
                  </a:cxn>
                </a:cxnLst>
                <a:rect l="l" t="t" r="r" b="b"/>
                <a:pathLst>
                  <a:path w="48373" h="72814">
                    <a:moveTo>
                      <a:pt x="17631" y="346"/>
                    </a:moveTo>
                    <a:cubicBezTo>
                      <a:pt x="17631" y="346"/>
                      <a:pt x="-2419" y="8008"/>
                      <a:pt x="243" y="34576"/>
                    </a:cubicBezTo>
                    <a:cubicBezTo>
                      <a:pt x="2906" y="61061"/>
                      <a:pt x="25202" y="81550"/>
                      <a:pt x="39096" y="69057"/>
                    </a:cubicBezTo>
                    <a:cubicBezTo>
                      <a:pt x="52990" y="56564"/>
                      <a:pt x="55236" y="-5151"/>
                      <a:pt x="17631" y="346"/>
                    </a:cubicBezTo>
                    <a:close/>
                  </a:path>
                </a:pathLst>
              </a:custGeom>
              <a:solidFill>
                <a:srgbClr val="ECB59F"/>
              </a:solidFill>
              <a:ln w="8307" cap="flat">
                <a:noFill/>
                <a:prstDash val="solid"/>
                <a:miter/>
              </a:ln>
            </p:spPr>
            <p:txBody>
              <a:bodyPr/>
              <a:lstStyle/>
              <a:p>
                <a:endParaRPr lang="en-US"/>
              </a:p>
            </p:txBody>
          </p:sp>
          <p:sp>
            <p:nvSpPr>
              <p:cNvPr id="1745" name="Freeform 2486">
                <a:extLst>
                  <a:ext uri="{FF2B5EF4-FFF2-40B4-BE49-F238E27FC236}">
                    <a16:creationId xmlns:a16="http://schemas.microsoft.com/office/drawing/2014/main" id="{27BBB3FF-9AC9-A51A-433B-F75523ED947F}"/>
                  </a:ext>
                </a:extLst>
              </p:cNvPr>
              <p:cNvSpPr/>
              <p:nvPr/>
            </p:nvSpPr>
            <p:spPr>
              <a:xfrm>
                <a:off x="-2765827" y="4636916"/>
                <a:ext cx="35721" cy="26024"/>
              </a:xfrm>
              <a:custGeom>
                <a:avLst/>
                <a:gdLst>
                  <a:gd name="csX0" fmla="*/ 48987 w 48986"/>
                  <a:gd name="csY0" fmla="*/ 10440 h 35688"/>
                  <a:gd name="csX1" fmla="*/ 25026 w 48986"/>
                  <a:gd name="csY1" fmla="*/ 1445 h 35688"/>
                  <a:gd name="csX2" fmla="*/ 983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3" y="19518"/>
                    </a:cubicBezTo>
                    <a:cubicBezTo>
                      <a:pt x="5558" y="26681"/>
                      <a:pt x="12713" y="35009"/>
                      <a:pt x="19785" y="35675"/>
                    </a:cubicBezTo>
                    <a:cubicBezTo>
                      <a:pt x="26857" y="36342"/>
                      <a:pt x="48987" y="10440"/>
                      <a:pt x="48987" y="10440"/>
                    </a:cubicBezTo>
                    <a:close/>
                  </a:path>
                </a:pathLst>
              </a:custGeom>
              <a:solidFill>
                <a:srgbClr val="ECB59F"/>
              </a:solidFill>
              <a:ln w="8307" cap="flat">
                <a:noFill/>
                <a:prstDash val="solid"/>
                <a:miter/>
              </a:ln>
            </p:spPr>
            <p:txBody>
              <a:bodyPr/>
              <a:lstStyle/>
              <a:p>
                <a:endParaRPr lang="en-US"/>
              </a:p>
            </p:txBody>
          </p:sp>
          <p:sp>
            <p:nvSpPr>
              <p:cNvPr id="1746" name="Freeform 2487">
                <a:extLst>
                  <a:ext uri="{FF2B5EF4-FFF2-40B4-BE49-F238E27FC236}">
                    <a16:creationId xmlns:a16="http://schemas.microsoft.com/office/drawing/2014/main" id="{4625B091-94EF-D5E9-6CED-E7CDF4A2EE8E}"/>
                  </a:ext>
                </a:extLst>
              </p:cNvPr>
              <p:cNvSpPr/>
              <p:nvPr/>
            </p:nvSpPr>
            <p:spPr>
              <a:xfrm>
                <a:off x="-2406013" y="4521422"/>
                <a:ext cx="86809" cy="60380"/>
              </a:xfrm>
              <a:custGeom>
                <a:avLst/>
                <a:gdLst>
                  <a:gd name="csX0" fmla="*/ 13049 w 119046"/>
                  <a:gd name="csY0" fmla="*/ 59219 h 82802"/>
                  <a:gd name="csX1" fmla="*/ 108475 w 119046"/>
                  <a:gd name="csY1" fmla="*/ 77292 h 82802"/>
                  <a:gd name="csX2" fmla="*/ 53649 w 119046"/>
                  <a:gd name="csY2" fmla="*/ 169 h 82802"/>
                  <a:gd name="csX3" fmla="*/ 12966 w 119046"/>
                  <a:gd name="csY3" fmla="*/ 59219 h 82802"/>
                </a:gdLst>
                <a:ahLst/>
                <a:cxnLst>
                  <a:cxn ang="0">
                    <a:pos x="csX0" y="csY0"/>
                  </a:cxn>
                  <a:cxn ang="0">
                    <a:pos x="csX1" y="csY1"/>
                  </a:cxn>
                  <a:cxn ang="0">
                    <a:pos x="csX2" y="csY2"/>
                  </a:cxn>
                  <a:cxn ang="0">
                    <a:pos x="csX3" y="csY3"/>
                  </a:cxn>
                </a:cxnLst>
                <a:rect l="l" t="t" r="r" b="b"/>
                <a:pathLst>
                  <a:path w="119046" h="82802">
                    <a:moveTo>
                      <a:pt x="13049" y="59219"/>
                    </a:moveTo>
                    <a:cubicBezTo>
                      <a:pt x="13049" y="59219"/>
                      <a:pt x="65213" y="96531"/>
                      <a:pt x="108475" y="77292"/>
                    </a:cubicBezTo>
                    <a:cubicBezTo>
                      <a:pt x="139757" y="58885"/>
                      <a:pt x="95663" y="-3663"/>
                      <a:pt x="53649" y="169"/>
                    </a:cubicBezTo>
                    <a:cubicBezTo>
                      <a:pt x="11634" y="4000"/>
                      <a:pt x="-18316" y="43727"/>
                      <a:pt x="12966" y="59219"/>
                    </a:cubicBezTo>
                    <a:close/>
                  </a:path>
                </a:pathLst>
              </a:custGeom>
              <a:solidFill>
                <a:srgbClr val="ECB59F"/>
              </a:solidFill>
              <a:ln w="8307" cap="flat">
                <a:noFill/>
                <a:prstDash val="solid"/>
                <a:miter/>
              </a:ln>
            </p:spPr>
            <p:txBody>
              <a:bodyPr/>
              <a:lstStyle/>
              <a:p>
                <a:endParaRPr lang="en-US"/>
              </a:p>
            </p:txBody>
          </p:sp>
          <p:sp>
            <p:nvSpPr>
              <p:cNvPr id="1747" name="Freeform 2488">
                <a:extLst>
                  <a:ext uri="{FF2B5EF4-FFF2-40B4-BE49-F238E27FC236}">
                    <a16:creationId xmlns:a16="http://schemas.microsoft.com/office/drawing/2014/main" id="{4FC50BA6-D18A-C2BE-F08F-5EC02B52B8C0}"/>
                  </a:ext>
                </a:extLst>
              </p:cNvPr>
              <p:cNvSpPr/>
              <p:nvPr/>
            </p:nvSpPr>
            <p:spPr>
              <a:xfrm>
                <a:off x="-2740045" y="4539387"/>
                <a:ext cx="113700" cy="63194"/>
              </a:xfrm>
              <a:custGeom>
                <a:avLst/>
                <a:gdLst>
                  <a:gd name="csX0" fmla="*/ 147577 w 155923"/>
                  <a:gd name="csY0" fmla="*/ 68063 h 86661"/>
                  <a:gd name="csX1" fmla="*/ 63133 w 155923"/>
                  <a:gd name="csY1" fmla="*/ 82139 h 86661"/>
                  <a:gd name="csX2" fmla="*/ 14047 w 155923"/>
                  <a:gd name="csY2" fmla="*/ 11179 h 86661"/>
                  <a:gd name="csX3" fmla="*/ 128359 w 155923"/>
                  <a:gd name="csY3" fmla="*/ 9013 h 86661"/>
                  <a:gd name="csX4" fmla="*/ 147577 w 155923"/>
                  <a:gd name="csY4" fmla="*/ 68063 h 86661"/>
                </a:gdLst>
                <a:ahLst/>
                <a:cxnLst>
                  <a:cxn ang="0">
                    <a:pos x="csX0" y="csY0"/>
                  </a:cxn>
                  <a:cxn ang="0">
                    <a:pos x="csX1" y="csY1"/>
                  </a:cxn>
                  <a:cxn ang="0">
                    <a:pos x="csX2" y="csY2"/>
                  </a:cxn>
                  <a:cxn ang="0">
                    <a:pos x="csX3" y="csY3"/>
                  </a:cxn>
                  <a:cxn ang="0">
                    <a:pos x="csX4" y="csY4"/>
                  </a:cxn>
                </a:cxnLst>
                <a:rect l="l" t="t" r="r" b="b"/>
                <a:pathLst>
                  <a:path w="155923" h="86661">
                    <a:moveTo>
                      <a:pt x="147577" y="68063"/>
                    </a:moveTo>
                    <a:cubicBezTo>
                      <a:pt x="147577" y="68063"/>
                      <a:pt x="121952" y="97713"/>
                      <a:pt x="63133" y="82139"/>
                    </a:cubicBezTo>
                    <a:cubicBezTo>
                      <a:pt x="4229" y="66564"/>
                      <a:pt x="-16570" y="34999"/>
                      <a:pt x="14047" y="11179"/>
                    </a:cubicBezTo>
                    <a:cubicBezTo>
                      <a:pt x="44663" y="-12641"/>
                      <a:pt x="128359" y="9013"/>
                      <a:pt x="128359" y="9013"/>
                    </a:cubicBezTo>
                    <a:cubicBezTo>
                      <a:pt x="128359" y="9013"/>
                      <a:pt x="174283" y="48824"/>
                      <a:pt x="147577" y="68063"/>
                    </a:cubicBezTo>
                    <a:close/>
                  </a:path>
                </a:pathLst>
              </a:custGeom>
              <a:solidFill>
                <a:srgbClr val="ECB59F"/>
              </a:solidFill>
              <a:ln w="8307" cap="flat">
                <a:noFill/>
                <a:prstDash val="solid"/>
                <a:miter/>
              </a:ln>
            </p:spPr>
            <p:txBody>
              <a:bodyPr/>
              <a:lstStyle/>
              <a:p>
                <a:endParaRPr lang="en-US"/>
              </a:p>
            </p:txBody>
          </p:sp>
          <p:sp>
            <p:nvSpPr>
              <p:cNvPr id="1748" name="Freeform 2489">
                <a:extLst>
                  <a:ext uri="{FF2B5EF4-FFF2-40B4-BE49-F238E27FC236}">
                    <a16:creationId xmlns:a16="http://schemas.microsoft.com/office/drawing/2014/main" id="{B81F3B24-B1A6-C77F-EA3F-460485AC8C95}"/>
                  </a:ext>
                </a:extLst>
              </p:cNvPr>
              <p:cNvSpPr/>
              <p:nvPr/>
            </p:nvSpPr>
            <p:spPr>
              <a:xfrm>
                <a:off x="-2770626" y="4480053"/>
                <a:ext cx="44342" cy="32219"/>
              </a:xfrm>
              <a:custGeom>
                <a:avLst/>
                <a:gdLst>
                  <a:gd name="csX0" fmla="*/ 60727 w 60809"/>
                  <a:gd name="csY0" fmla="*/ 31248 h 44184"/>
                  <a:gd name="csX1" fmla="*/ 31026 w 60809"/>
                  <a:gd name="csY1" fmla="*/ 42409 h 44184"/>
                  <a:gd name="csX2" fmla="*/ 1241 w 60809"/>
                  <a:gd name="csY2" fmla="*/ 20005 h 44184"/>
                  <a:gd name="csX3" fmla="*/ 24536 w 60809"/>
                  <a:gd name="csY3" fmla="*/ 16 h 44184"/>
                  <a:gd name="csX4" fmla="*/ 60810 w 60809"/>
                  <a:gd name="csY4" fmla="*/ 31248 h 44184"/>
                </a:gdLst>
                <a:ahLst/>
                <a:cxnLst>
                  <a:cxn ang="0">
                    <a:pos x="csX0" y="csY0"/>
                  </a:cxn>
                  <a:cxn ang="0">
                    <a:pos x="csX1" y="csY1"/>
                  </a:cxn>
                  <a:cxn ang="0">
                    <a:pos x="csX2" y="csY2"/>
                  </a:cxn>
                  <a:cxn ang="0">
                    <a:pos x="csX3" y="csY3"/>
                  </a:cxn>
                  <a:cxn ang="0">
                    <a:pos x="csX4" y="csY4"/>
                  </a:cxn>
                </a:cxnLst>
                <a:rect l="l" t="t" r="r" b="b"/>
                <a:pathLst>
                  <a:path w="60809" h="44184">
                    <a:moveTo>
                      <a:pt x="60727" y="31248"/>
                    </a:moveTo>
                    <a:cubicBezTo>
                      <a:pt x="60727" y="31248"/>
                      <a:pt x="51575" y="49904"/>
                      <a:pt x="31026" y="42409"/>
                    </a:cubicBezTo>
                    <a:cubicBezTo>
                      <a:pt x="10393" y="34830"/>
                      <a:pt x="-4499" y="28916"/>
                      <a:pt x="1241" y="20005"/>
                    </a:cubicBezTo>
                    <a:cubicBezTo>
                      <a:pt x="6899" y="11093"/>
                      <a:pt x="15801" y="849"/>
                      <a:pt x="24536" y="16"/>
                    </a:cubicBezTo>
                    <a:cubicBezTo>
                      <a:pt x="33272" y="-817"/>
                      <a:pt x="60810" y="31248"/>
                      <a:pt x="60810" y="31248"/>
                    </a:cubicBezTo>
                    <a:close/>
                  </a:path>
                </a:pathLst>
              </a:custGeom>
              <a:solidFill>
                <a:srgbClr val="ECB59F"/>
              </a:solidFill>
              <a:ln w="8307" cap="flat">
                <a:noFill/>
                <a:prstDash val="solid"/>
                <a:miter/>
              </a:ln>
            </p:spPr>
            <p:txBody>
              <a:bodyPr/>
              <a:lstStyle/>
              <a:p>
                <a:endParaRPr lang="en-US"/>
              </a:p>
            </p:txBody>
          </p:sp>
          <p:sp>
            <p:nvSpPr>
              <p:cNvPr id="1749" name="Freeform 2490">
                <a:extLst>
                  <a:ext uri="{FF2B5EF4-FFF2-40B4-BE49-F238E27FC236}">
                    <a16:creationId xmlns:a16="http://schemas.microsoft.com/office/drawing/2014/main" id="{CC2B32A7-4C14-8D15-B49C-5ADB39B61EDD}"/>
                  </a:ext>
                </a:extLst>
              </p:cNvPr>
              <p:cNvSpPr/>
              <p:nvPr/>
            </p:nvSpPr>
            <p:spPr>
              <a:xfrm>
                <a:off x="-2851965" y="4518769"/>
                <a:ext cx="73439" cy="76079"/>
              </a:xfrm>
              <a:custGeom>
                <a:avLst/>
                <a:gdLst>
                  <a:gd name="csX0" fmla="*/ 55131 w 100711"/>
                  <a:gd name="csY0" fmla="*/ 104334 h 104333"/>
                  <a:gd name="csX1" fmla="*/ 100640 w 100711"/>
                  <a:gd name="csY1" fmla="*/ 53946 h 104333"/>
                  <a:gd name="csX2" fmla="*/ 62369 w 100711"/>
                  <a:gd name="csY2" fmla="*/ 2974 h 104333"/>
                  <a:gd name="csX3" fmla="*/ 2135 w 100711"/>
                  <a:gd name="csY3" fmla="*/ 16966 h 104333"/>
                  <a:gd name="csX4" fmla="*/ 55131 w 100711"/>
                  <a:gd name="csY4" fmla="*/ 104334 h 104333"/>
                </a:gdLst>
                <a:ahLst/>
                <a:cxnLst>
                  <a:cxn ang="0">
                    <a:pos x="csX0" y="csY0"/>
                  </a:cxn>
                  <a:cxn ang="0">
                    <a:pos x="csX1" y="csY1"/>
                  </a:cxn>
                  <a:cxn ang="0">
                    <a:pos x="csX2" y="csY2"/>
                  </a:cxn>
                  <a:cxn ang="0">
                    <a:pos x="csX3" y="csY3"/>
                  </a:cxn>
                  <a:cxn ang="0">
                    <a:pos x="csX4" y="csY4"/>
                  </a:cxn>
                </a:cxnLst>
                <a:rect l="l" t="t" r="r" b="b"/>
                <a:pathLst>
                  <a:path w="100711" h="104333">
                    <a:moveTo>
                      <a:pt x="55131" y="104334"/>
                    </a:moveTo>
                    <a:cubicBezTo>
                      <a:pt x="55131" y="104334"/>
                      <a:pt x="102803" y="74767"/>
                      <a:pt x="100640" y="53946"/>
                    </a:cubicBezTo>
                    <a:cubicBezTo>
                      <a:pt x="98560" y="33124"/>
                      <a:pt x="62369" y="2974"/>
                      <a:pt x="62369" y="2974"/>
                    </a:cubicBezTo>
                    <a:cubicBezTo>
                      <a:pt x="62369" y="2974"/>
                      <a:pt x="17027" y="-9602"/>
                      <a:pt x="2135" y="16966"/>
                    </a:cubicBezTo>
                    <a:cubicBezTo>
                      <a:pt x="-12757" y="43535"/>
                      <a:pt x="55131" y="104334"/>
                      <a:pt x="55131" y="104334"/>
                    </a:cubicBezTo>
                    <a:close/>
                  </a:path>
                </a:pathLst>
              </a:custGeom>
              <a:solidFill>
                <a:srgbClr val="ECB59F"/>
              </a:solidFill>
              <a:ln w="8307" cap="flat">
                <a:noFill/>
                <a:prstDash val="solid"/>
                <a:miter/>
              </a:ln>
            </p:spPr>
            <p:txBody>
              <a:bodyPr/>
              <a:lstStyle/>
              <a:p>
                <a:endParaRPr lang="en-US"/>
              </a:p>
            </p:txBody>
          </p:sp>
          <p:sp>
            <p:nvSpPr>
              <p:cNvPr id="1750" name="Freeform 2491">
                <a:extLst>
                  <a:ext uri="{FF2B5EF4-FFF2-40B4-BE49-F238E27FC236}">
                    <a16:creationId xmlns:a16="http://schemas.microsoft.com/office/drawing/2014/main" id="{4E11C71D-045D-F835-4E84-820DB01087DF}"/>
                  </a:ext>
                </a:extLst>
              </p:cNvPr>
              <p:cNvSpPr/>
              <p:nvPr/>
            </p:nvSpPr>
            <p:spPr>
              <a:xfrm>
                <a:off x="-2945991" y="4349671"/>
                <a:ext cx="114500" cy="63228"/>
              </a:xfrm>
              <a:custGeom>
                <a:avLst/>
                <a:gdLst>
                  <a:gd name="csX0" fmla="*/ 4620 w 157020"/>
                  <a:gd name="csY0" fmla="*/ 52387 h 86708"/>
                  <a:gd name="csX1" fmla="*/ 82409 w 157020"/>
                  <a:gd name="csY1" fmla="*/ 86701 h 86708"/>
                  <a:gd name="csX2" fmla="*/ 149049 w 157020"/>
                  <a:gd name="csY2" fmla="*/ 30150 h 86708"/>
                  <a:gd name="csX3" fmla="*/ 39147 w 157020"/>
                  <a:gd name="csY3" fmla="*/ 0 h 86708"/>
                  <a:gd name="csX4" fmla="*/ 4620 w 157020"/>
                  <a:gd name="csY4" fmla="*/ 52387 h 86708"/>
                </a:gdLst>
                <a:ahLst/>
                <a:cxnLst>
                  <a:cxn ang="0">
                    <a:pos x="csX0" y="csY0"/>
                  </a:cxn>
                  <a:cxn ang="0">
                    <a:pos x="csX1" y="csY1"/>
                  </a:cxn>
                  <a:cxn ang="0">
                    <a:pos x="csX2" y="csY2"/>
                  </a:cxn>
                  <a:cxn ang="0">
                    <a:pos x="csX3" y="csY3"/>
                  </a:cxn>
                  <a:cxn ang="0">
                    <a:pos x="csX4" y="csY4"/>
                  </a:cxn>
                </a:cxnLst>
                <a:rect l="l" t="t" r="r" b="b"/>
                <a:pathLst>
                  <a:path w="157020" h="86708">
                    <a:moveTo>
                      <a:pt x="4620" y="52387"/>
                    </a:moveTo>
                    <a:cubicBezTo>
                      <a:pt x="4620" y="52387"/>
                      <a:pt x="21343" y="87284"/>
                      <a:pt x="82409" y="86701"/>
                    </a:cubicBezTo>
                    <a:cubicBezTo>
                      <a:pt x="143475" y="86118"/>
                      <a:pt x="172178" y="60633"/>
                      <a:pt x="149049" y="30150"/>
                    </a:cubicBezTo>
                    <a:cubicBezTo>
                      <a:pt x="125921" y="-333"/>
                      <a:pt x="39147" y="0"/>
                      <a:pt x="39147" y="0"/>
                    </a:cubicBezTo>
                    <a:cubicBezTo>
                      <a:pt x="39147" y="0"/>
                      <a:pt x="-16013" y="27235"/>
                      <a:pt x="4620" y="52387"/>
                    </a:cubicBezTo>
                    <a:close/>
                  </a:path>
                </a:pathLst>
              </a:custGeom>
              <a:solidFill>
                <a:srgbClr val="ECB59F"/>
              </a:solidFill>
              <a:ln w="8307" cap="flat">
                <a:noFill/>
                <a:prstDash val="solid"/>
                <a:miter/>
              </a:ln>
            </p:spPr>
            <p:txBody>
              <a:bodyPr/>
              <a:lstStyle/>
              <a:p>
                <a:endParaRPr lang="en-US"/>
              </a:p>
            </p:txBody>
          </p:sp>
          <p:sp>
            <p:nvSpPr>
              <p:cNvPr id="1751" name="Freeform 2492">
                <a:extLst>
                  <a:ext uri="{FF2B5EF4-FFF2-40B4-BE49-F238E27FC236}">
                    <a16:creationId xmlns:a16="http://schemas.microsoft.com/office/drawing/2014/main" id="{CDE04868-15DB-644F-5A80-82E579349A22}"/>
                  </a:ext>
                </a:extLst>
              </p:cNvPr>
              <p:cNvSpPr/>
              <p:nvPr/>
            </p:nvSpPr>
            <p:spPr>
              <a:xfrm>
                <a:off x="-3008455" y="4298198"/>
                <a:ext cx="69697" cy="41302"/>
              </a:xfrm>
              <a:custGeom>
                <a:avLst/>
                <a:gdLst>
                  <a:gd name="csX0" fmla="*/ 11 w 95580"/>
                  <a:gd name="csY0" fmla="*/ 30778 h 56639"/>
                  <a:gd name="csX1" fmla="*/ 41360 w 95580"/>
                  <a:gd name="csY1" fmla="*/ 56596 h 56639"/>
                  <a:gd name="csX2" fmla="*/ 92109 w 95580"/>
                  <a:gd name="csY2" fmla="*/ 16702 h 56639"/>
                  <a:gd name="csX3" fmla="*/ 11 w 95580"/>
                  <a:gd name="csY3" fmla="*/ 30778 h 56639"/>
                </a:gdLst>
                <a:ahLst/>
                <a:cxnLst>
                  <a:cxn ang="0">
                    <a:pos x="csX0" y="csY0"/>
                  </a:cxn>
                  <a:cxn ang="0">
                    <a:pos x="csX1" y="csY1"/>
                  </a:cxn>
                  <a:cxn ang="0">
                    <a:pos x="csX2" y="csY2"/>
                  </a:cxn>
                  <a:cxn ang="0">
                    <a:pos x="csX3" y="csY3"/>
                  </a:cxn>
                </a:cxnLst>
                <a:rect l="l" t="t" r="r" b="b"/>
                <a:pathLst>
                  <a:path w="95580" h="56639">
                    <a:moveTo>
                      <a:pt x="11" y="30778"/>
                    </a:moveTo>
                    <a:cubicBezTo>
                      <a:pt x="11" y="30778"/>
                      <a:pt x="6750" y="55430"/>
                      <a:pt x="41360" y="56596"/>
                    </a:cubicBezTo>
                    <a:cubicBezTo>
                      <a:pt x="75969" y="57762"/>
                      <a:pt x="106003" y="35025"/>
                      <a:pt x="92109" y="16702"/>
                    </a:cubicBezTo>
                    <a:cubicBezTo>
                      <a:pt x="78216" y="-1621"/>
                      <a:pt x="-1071" y="-14197"/>
                      <a:pt x="11" y="30778"/>
                    </a:cubicBezTo>
                    <a:close/>
                  </a:path>
                </a:pathLst>
              </a:custGeom>
              <a:solidFill>
                <a:srgbClr val="ECB59F"/>
              </a:solidFill>
              <a:ln w="8307" cap="flat">
                <a:noFill/>
                <a:prstDash val="solid"/>
                <a:miter/>
              </a:ln>
            </p:spPr>
            <p:txBody>
              <a:bodyPr/>
              <a:lstStyle/>
              <a:p>
                <a:endParaRPr lang="en-US"/>
              </a:p>
            </p:txBody>
          </p:sp>
          <p:sp>
            <p:nvSpPr>
              <p:cNvPr id="1752" name="Freeform 2493">
                <a:extLst>
                  <a:ext uri="{FF2B5EF4-FFF2-40B4-BE49-F238E27FC236}">
                    <a16:creationId xmlns:a16="http://schemas.microsoft.com/office/drawing/2014/main" id="{B1BDE440-127B-7D31-B35D-3EB7C00B81F4}"/>
                  </a:ext>
                </a:extLst>
              </p:cNvPr>
              <p:cNvSpPr/>
              <p:nvPr/>
            </p:nvSpPr>
            <p:spPr>
              <a:xfrm>
                <a:off x="-2986449" y="4419031"/>
                <a:ext cx="72121" cy="74239"/>
              </a:xfrm>
              <a:custGeom>
                <a:avLst/>
                <a:gdLst>
                  <a:gd name="csX0" fmla="*/ 3280 w 98903"/>
                  <a:gd name="csY0" fmla="*/ 34894 h 101808"/>
                  <a:gd name="csX1" fmla="*/ 70668 w 98903"/>
                  <a:gd name="csY1" fmla="*/ 101772 h 101808"/>
                  <a:gd name="csX2" fmla="*/ 72083 w 98903"/>
                  <a:gd name="csY2" fmla="*/ 8658 h 101808"/>
                  <a:gd name="csX3" fmla="*/ 3280 w 98903"/>
                  <a:gd name="csY3" fmla="*/ 34894 h 101808"/>
                </a:gdLst>
                <a:ahLst/>
                <a:cxnLst>
                  <a:cxn ang="0">
                    <a:pos x="csX0" y="csY0"/>
                  </a:cxn>
                  <a:cxn ang="0">
                    <a:pos x="csX1" y="csY1"/>
                  </a:cxn>
                  <a:cxn ang="0">
                    <a:pos x="csX2" y="csY2"/>
                  </a:cxn>
                  <a:cxn ang="0">
                    <a:pos x="csX3" y="csY3"/>
                  </a:cxn>
                </a:cxnLst>
                <a:rect l="l" t="t" r="r" b="b"/>
                <a:pathLst>
                  <a:path w="98903" h="101808">
                    <a:moveTo>
                      <a:pt x="3280" y="34894"/>
                    </a:moveTo>
                    <a:cubicBezTo>
                      <a:pt x="3280" y="34894"/>
                      <a:pt x="23662" y="93943"/>
                      <a:pt x="70668" y="101772"/>
                    </a:cubicBezTo>
                    <a:cubicBezTo>
                      <a:pt x="107358" y="103688"/>
                      <a:pt x="108772" y="28397"/>
                      <a:pt x="72083" y="8658"/>
                    </a:cubicBezTo>
                    <a:cubicBezTo>
                      <a:pt x="35393" y="-11080"/>
                      <a:pt x="-13110" y="5160"/>
                      <a:pt x="3280" y="34894"/>
                    </a:cubicBezTo>
                    <a:close/>
                  </a:path>
                </a:pathLst>
              </a:custGeom>
              <a:solidFill>
                <a:srgbClr val="ECB59F"/>
              </a:solidFill>
              <a:ln w="8307" cap="flat">
                <a:noFill/>
                <a:prstDash val="solid"/>
                <a:miter/>
              </a:ln>
            </p:spPr>
            <p:txBody>
              <a:bodyPr/>
              <a:lstStyle/>
              <a:p>
                <a:endParaRPr lang="en-US"/>
              </a:p>
            </p:txBody>
          </p:sp>
          <p:sp>
            <p:nvSpPr>
              <p:cNvPr id="1753" name="Freeform 2494">
                <a:extLst>
                  <a:ext uri="{FF2B5EF4-FFF2-40B4-BE49-F238E27FC236}">
                    <a16:creationId xmlns:a16="http://schemas.microsoft.com/office/drawing/2014/main" id="{73F9C6CF-29FF-8EF6-41D3-50061B96F2BB}"/>
                  </a:ext>
                </a:extLst>
              </p:cNvPr>
              <p:cNvSpPr/>
              <p:nvPr/>
            </p:nvSpPr>
            <p:spPr>
              <a:xfrm>
                <a:off x="-2889596" y="4438624"/>
                <a:ext cx="78136" cy="37860"/>
              </a:xfrm>
              <a:custGeom>
                <a:avLst/>
                <a:gdLst>
                  <a:gd name="csX0" fmla="*/ 107153 w 107152"/>
                  <a:gd name="csY0" fmla="*/ 38924 h 51920"/>
                  <a:gd name="csX1" fmla="*/ 63474 w 107152"/>
                  <a:gd name="csY1" fmla="*/ 1112 h 51920"/>
                  <a:gd name="csX2" fmla="*/ 1909 w 107152"/>
                  <a:gd name="csY2" fmla="*/ 32761 h 51920"/>
                  <a:gd name="csX3" fmla="*/ 107153 w 107152"/>
                  <a:gd name="csY3" fmla="*/ 38924 h 51920"/>
                </a:gdLst>
                <a:ahLst/>
                <a:cxnLst>
                  <a:cxn ang="0">
                    <a:pos x="csX0" y="csY0"/>
                  </a:cxn>
                  <a:cxn ang="0">
                    <a:pos x="csX1" y="csY1"/>
                  </a:cxn>
                  <a:cxn ang="0">
                    <a:pos x="csX2" y="csY2"/>
                  </a:cxn>
                  <a:cxn ang="0">
                    <a:pos x="csX3" y="csY3"/>
                  </a:cxn>
                </a:cxnLst>
                <a:rect l="l" t="t" r="r" b="b"/>
                <a:pathLst>
                  <a:path w="107152" h="51920">
                    <a:moveTo>
                      <a:pt x="107153" y="38924"/>
                    </a:moveTo>
                    <a:cubicBezTo>
                      <a:pt x="107153" y="38924"/>
                      <a:pt x="95006" y="-7716"/>
                      <a:pt x="63474" y="1112"/>
                    </a:cubicBezTo>
                    <a:cubicBezTo>
                      <a:pt x="31943" y="9940"/>
                      <a:pt x="-9405" y="19768"/>
                      <a:pt x="1909" y="32761"/>
                    </a:cubicBezTo>
                    <a:cubicBezTo>
                      <a:pt x="13224" y="45670"/>
                      <a:pt x="80530" y="65159"/>
                      <a:pt x="107153" y="38924"/>
                    </a:cubicBezTo>
                    <a:close/>
                  </a:path>
                </a:pathLst>
              </a:custGeom>
              <a:solidFill>
                <a:srgbClr val="ECB59F"/>
              </a:solidFill>
              <a:ln w="8307" cap="flat">
                <a:noFill/>
                <a:prstDash val="solid"/>
                <a:miter/>
              </a:ln>
            </p:spPr>
            <p:txBody>
              <a:bodyPr/>
              <a:lstStyle/>
              <a:p>
                <a:endParaRPr lang="en-US"/>
              </a:p>
            </p:txBody>
          </p:sp>
          <p:sp>
            <p:nvSpPr>
              <p:cNvPr id="1754" name="Freeform 2495">
                <a:extLst>
                  <a:ext uri="{FF2B5EF4-FFF2-40B4-BE49-F238E27FC236}">
                    <a16:creationId xmlns:a16="http://schemas.microsoft.com/office/drawing/2014/main" id="{54083DB7-A636-19A5-04FD-59C69D3FCCB7}"/>
                  </a:ext>
                </a:extLst>
              </p:cNvPr>
              <p:cNvSpPr/>
              <p:nvPr/>
            </p:nvSpPr>
            <p:spPr>
              <a:xfrm>
                <a:off x="-3093251" y="4260171"/>
                <a:ext cx="62205" cy="50866"/>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CB59F"/>
              </a:solidFill>
              <a:ln w="8307" cap="flat">
                <a:noFill/>
                <a:prstDash val="solid"/>
                <a:miter/>
              </a:ln>
            </p:spPr>
            <p:txBody>
              <a:bodyPr/>
              <a:lstStyle/>
              <a:p>
                <a:endParaRPr lang="en-US"/>
              </a:p>
            </p:txBody>
          </p:sp>
          <p:sp>
            <p:nvSpPr>
              <p:cNvPr id="1755" name="Freeform 2496">
                <a:extLst>
                  <a:ext uri="{FF2B5EF4-FFF2-40B4-BE49-F238E27FC236}">
                    <a16:creationId xmlns:a16="http://schemas.microsoft.com/office/drawing/2014/main" id="{A17D73F2-DE38-7049-02EB-16C1A9434AB4}"/>
                  </a:ext>
                </a:extLst>
              </p:cNvPr>
              <p:cNvSpPr/>
              <p:nvPr/>
            </p:nvSpPr>
            <p:spPr>
              <a:xfrm>
                <a:off x="-2286689" y="4454415"/>
                <a:ext cx="84400" cy="61538"/>
              </a:xfrm>
              <a:custGeom>
                <a:avLst/>
                <a:gdLst>
                  <a:gd name="csX0" fmla="*/ 12231 w 115742"/>
                  <a:gd name="csY0" fmla="*/ 4525 h 84391"/>
                  <a:gd name="csX1" fmla="*/ 80369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9" y="16019"/>
                    </a:cubicBezTo>
                    <a:cubicBezTo>
                      <a:pt x="120469" y="43253"/>
                      <a:pt x="127125" y="72737"/>
                      <a:pt x="97008" y="82731"/>
                    </a:cubicBezTo>
                    <a:cubicBezTo>
                      <a:pt x="66890" y="92725"/>
                      <a:pt x="9652" y="54330"/>
                      <a:pt x="9652" y="54330"/>
                    </a:cubicBezTo>
                    <a:cubicBezTo>
                      <a:pt x="9652" y="54330"/>
                      <a:pt x="-13644" y="12104"/>
                      <a:pt x="12148" y="4525"/>
                    </a:cubicBezTo>
                    <a:close/>
                  </a:path>
                </a:pathLst>
              </a:custGeom>
              <a:solidFill>
                <a:srgbClr val="ECB59F"/>
              </a:solidFill>
              <a:ln w="8307" cap="flat">
                <a:noFill/>
                <a:prstDash val="solid"/>
                <a:miter/>
              </a:ln>
            </p:spPr>
            <p:txBody>
              <a:bodyPr/>
              <a:lstStyle/>
              <a:p>
                <a:endParaRPr lang="en-US"/>
              </a:p>
            </p:txBody>
          </p:sp>
          <p:sp>
            <p:nvSpPr>
              <p:cNvPr id="1756" name="Freeform 2497">
                <a:extLst>
                  <a:ext uri="{FF2B5EF4-FFF2-40B4-BE49-F238E27FC236}">
                    <a16:creationId xmlns:a16="http://schemas.microsoft.com/office/drawing/2014/main" id="{E1F35DFA-B0E6-70B4-4350-034D7878B763}"/>
                  </a:ext>
                </a:extLst>
              </p:cNvPr>
              <p:cNvSpPr/>
              <p:nvPr/>
            </p:nvSpPr>
            <p:spPr>
              <a:xfrm>
                <a:off x="-2259207" y="4384769"/>
                <a:ext cx="32247" cy="28367"/>
              </a:xfrm>
              <a:custGeom>
                <a:avLst/>
                <a:gdLst>
                  <a:gd name="csX0" fmla="*/ 0 w 44223"/>
                  <a:gd name="csY0" fmla="*/ 5422 h 38901"/>
                  <a:gd name="csX1" fmla="*/ 25791 w 44223"/>
                  <a:gd name="csY1" fmla="*/ 4756 h 38901"/>
                  <a:gd name="csX2" fmla="*/ 41931 w 44223"/>
                  <a:gd name="csY2" fmla="*/ 29575 h 38901"/>
                  <a:gd name="csX3" fmla="*/ 18469 w 44223"/>
                  <a:gd name="csY3" fmla="*/ 38570 h 38901"/>
                  <a:gd name="csX4" fmla="*/ 0 w 44223"/>
                  <a:gd name="csY4" fmla="*/ 5339 h 38901"/>
                </a:gdLst>
                <a:ahLst/>
                <a:cxnLst>
                  <a:cxn ang="0">
                    <a:pos x="csX0" y="csY0"/>
                  </a:cxn>
                  <a:cxn ang="0">
                    <a:pos x="csX1" y="csY1"/>
                  </a:cxn>
                  <a:cxn ang="0">
                    <a:pos x="csX2" y="csY2"/>
                  </a:cxn>
                  <a:cxn ang="0">
                    <a:pos x="csX3" y="csY3"/>
                  </a:cxn>
                  <a:cxn ang="0">
                    <a:pos x="csX4" y="csY4"/>
                  </a:cxn>
                </a:cxnLst>
                <a:rect l="l" t="t" r="r" b="b"/>
                <a:pathLst>
                  <a:path w="44223" h="38901">
                    <a:moveTo>
                      <a:pt x="0" y="5422"/>
                    </a:moveTo>
                    <a:cubicBezTo>
                      <a:pt x="0" y="5422"/>
                      <a:pt x="12313" y="-6321"/>
                      <a:pt x="25791" y="4756"/>
                    </a:cubicBezTo>
                    <a:cubicBezTo>
                      <a:pt x="39185" y="15916"/>
                      <a:pt x="48836" y="24328"/>
                      <a:pt x="41931" y="29575"/>
                    </a:cubicBezTo>
                    <a:cubicBezTo>
                      <a:pt x="35025" y="34822"/>
                      <a:pt x="25375" y="40319"/>
                      <a:pt x="18469" y="38570"/>
                    </a:cubicBezTo>
                    <a:cubicBezTo>
                      <a:pt x="11647" y="36905"/>
                      <a:pt x="0" y="5339"/>
                      <a:pt x="0" y="5339"/>
                    </a:cubicBezTo>
                    <a:close/>
                  </a:path>
                </a:pathLst>
              </a:custGeom>
              <a:solidFill>
                <a:srgbClr val="ECB59F"/>
              </a:solidFill>
              <a:ln w="8307" cap="flat">
                <a:noFill/>
                <a:prstDash val="solid"/>
                <a:miter/>
              </a:ln>
            </p:spPr>
            <p:txBody>
              <a:bodyPr/>
              <a:lstStyle/>
              <a:p>
                <a:endParaRPr lang="en-US"/>
              </a:p>
            </p:txBody>
          </p:sp>
          <p:sp>
            <p:nvSpPr>
              <p:cNvPr id="1757" name="Freeform 2498">
                <a:extLst>
                  <a:ext uri="{FF2B5EF4-FFF2-40B4-BE49-F238E27FC236}">
                    <a16:creationId xmlns:a16="http://schemas.microsoft.com/office/drawing/2014/main" id="{EBD7570C-9703-CA8F-AE85-7B2F6541F4A6}"/>
                  </a:ext>
                </a:extLst>
              </p:cNvPr>
              <p:cNvSpPr/>
              <p:nvPr/>
            </p:nvSpPr>
            <p:spPr>
              <a:xfrm>
                <a:off x="-3480063" y="4161490"/>
                <a:ext cx="1589287" cy="1395669"/>
              </a:xfrm>
              <a:custGeom>
                <a:avLst/>
                <a:gdLst>
                  <a:gd name="csX0" fmla="*/ 2179485 w 2179484"/>
                  <a:gd name="csY0" fmla="*/ 1794447 h 1913962"/>
                  <a:gd name="csX1" fmla="*/ 1686047 w 2179484"/>
                  <a:gd name="csY1" fmla="*/ 1404417 h 1913962"/>
                  <a:gd name="csX2" fmla="*/ 1244524 w 2179484"/>
                  <a:gd name="csY2" fmla="*/ 1019635 h 1913962"/>
                  <a:gd name="csX3" fmla="*/ 940691 w 2179484"/>
                  <a:gd name="csY3" fmla="*/ 692070 h 1913962"/>
                  <a:gd name="csX4" fmla="*/ 870556 w 2179484"/>
                  <a:gd name="csY4" fmla="*/ 606285 h 1913962"/>
                  <a:gd name="csX5" fmla="*/ 735528 w 2179484"/>
                  <a:gd name="csY5" fmla="*/ 517918 h 1913962"/>
                  <a:gd name="csX6" fmla="*/ 639436 w 2179484"/>
                  <a:gd name="csY6" fmla="*/ 447708 h 1913962"/>
                  <a:gd name="csX7" fmla="*/ 478452 w 2179484"/>
                  <a:gd name="csY7" fmla="*/ 211092 h 1913962"/>
                  <a:gd name="csX8" fmla="*/ 374539 w 2179484"/>
                  <a:gd name="csY8" fmla="*/ 81082 h 1913962"/>
                  <a:gd name="csX9" fmla="*/ 319962 w 2179484"/>
                  <a:gd name="csY9" fmla="*/ 36857 h 1913962"/>
                  <a:gd name="csX10" fmla="*/ 255069 w 2179484"/>
                  <a:gd name="csY10" fmla="*/ 461 h 1913962"/>
                  <a:gd name="csX11" fmla="*/ 187514 w 2179484"/>
                  <a:gd name="csY11" fmla="*/ 16036 h 1913962"/>
                  <a:gd name="csX12" fmla="*/ 132937 w 2179484"/>
                  <a:gd name="csY12" fmla="*/ 49850 h 1913962"/>
                  <a:gd name="csX13" fmla="*/ 83601 w 2179484"/>
                  <a:gd name="csY13" fmla="*/ 70671 h 1913962"/>
                  <a:gd name="csX14" fmla="*/ 16046 w 2179484"/>
                  <a:gd name="csY14" fmla="*/ 96657 h 1913962"/>
                  <a:gd name="csX15" fmla="*/ 8226 w 2179484"/>
                  <a:gd name="csY15" fmla="*/ 166867 h 1913962"/>
                  <a:gd name="csX16" fmla="*/ 18625 w 2179484"/>
                  <a:gd name="csY16" fmla="*/ 205845 h 1913962"/>
                  <a:gd name="csX17" fmla="*/ 99159 w 2179484"/>
                  <a:gd name="csY17" fmla="*/ 255234 h 1913962"/>
                  <a:gd name="csX18" fmla="*/ 171873 w 2179484"/>
                  <a:gd name="csY18" fmla="*/ 354011 h 1913962"/>
                  <a:gd name="csX19" fmla="*/ 480947 w 2179484"/>
                  <a:gd name="csY19" fmla="*/ 582798 h 1913962"/>
                  <a:gd name="csX20" fmla="*/ 602997 w 2179484"/>
                  <a:gd name="csY20" fmla="*/ 764779 h 1913962"/>
                  <a:gd name="csX21" fmla="*/ 678289 w 2179484"/>
                  <a:gd name="csY21" fmla="*/ 751786 h 1913962"/>
                  <a:gd name="csX22" fmla="*/ 1086035 w 2179484"/>
                  <a:gd name="csY22" fmla="*/ 952006 h 1913962"/>
                  <a:gd name="csX23" fmla="*/ 1470402 w 2179484"/>
                  <a:gd name="csY23" fmla="*/ 1373185 h 1913962"/>
                  <a:gd name="csX24" fmla="*/ 2052194 w 2179484"/>
                  <a:gd name="csY24" fmla="*/ 1913962 h 1913962"/>
                  <a:gd name="csX25" fmla="*/ 2179485 w 2179484"/>
                  <a:gd name="csY25" fmla="*/ 1794363 h 1913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79484" h="1913962">
                    <a:moveTo>
                      <a:pt x="2179485" y="1794447"/>
                    </a:moveTo>
                    <a:cubicBezTo>
                      <a:pt x="2179485" y="1794447"/>
                      <a:pt x="1800275" y="1539674"/>
                      <a:pt x="1686047" y="1404417"/>
                    </a:cubicBezTo>
                    <a:cubicBezTo>
                      <a:pt x="1571735" y="1269243"/>
                      <a:pt x="1369235" y="1102838"/>
                      <a:pt x="1244524" y="1019635"/>
                    </a:cubicBezTo>
                    <a:cubicBezTo>
                      <a:pt x="1119896" y="936432"/>
                      <a:pt x="987447" y="759615"/>
                      <a:pt x="940691" y="692070"/>
                    </a:cubicBezTo>
                    <a:cubicBezTo>
                      <a:pt x="893934" y="624442"/>
                      <a:pt x="922471" y="611449"/>
                      <a:pt x="870556" y="606285"/>
                    </a:cubicBezTo>
                    <a:cubicBezTo>
                      <a:pt x="818641" y="601121"/>
                      <a:pt x="784864" y="582882"/>
                      <a:pt x="735528" y="517918"/>
                    </a:cubicBezTo>
                    <a:cubicBezTo>
                      <a:pt x="686193" y="452955"/>
                      <a:pt x="670635" y="491933"/>
                      <a:pt x="639436" y="447708"/>
                    </a:cubicBezTo>
                    <a:cubicBezTo>
                      <a:pt x="608238" y="403483"/>
                      <a:pt x="582281" y="263063"/>
                      <a:pt x="478452" y="211092"/>
                    </a:cubicBezTo>
                    <a:cubicBezTo>
                      <a:pt x="374539" y="159121"/>
                      <a:pt x="403159" y="101904"/>
                      <a:pt x="374539" y="81082"/>
                    </a:cubicBezTo>
                    <a:cubicBezTo>
                      <a:pt x="346003" y="60261"/>
                      <a:pt x="338182" y="68089"/>
                      <a:pt x="319962" y="36857"/>
                    </a:cubicBezTo>
                    <a:cubicBezTo>
                      <a:pt x="301742" y="5625"/>
                      <a:pt x="286185" y="-2121"/>
                      <a:pt x="255069" y="461"/>
                    </a:cubicBezTo>
                    <a:cubicBezTo>
                      <a:pt x="223871" y="3043"/>
                      <a:pt x="216133" y="-4703"/>
                      <a:pt x="187514" y="16036"/>
                    </a:cubicBezTo>
                    <a:cubicBezTo>
                      <a:pt x="158977" y="36857"/>
                      <a:pt x="158977" y="49850"/>
                      <a:pt x="132937" y="49850"/>
                    </a:cubicBezTo>
                    <a:cubicBezTo>
                      <a:pt x="106897" y="49850"/>
                      <a:pt x="106980" y="52432"/>
                      <a:pt x="83601" y="70671"/>
                    </a:cubicBezTo>
                    <a:cubicBezTo>
                      <a:pt x="60223" y="88911"/>
                      <a:pt x="36845" y="73253"/>
                      <a:pt x="16046" y="96657"/>
                    </a:cubicBezTo>
                    <a:cubicBezTo>
                      <a:pt x="-4753" y="120060"/>
                      <a:pt x="5646" y="140882"/>
                      <a:pt x="8226" y="166867"/>
                    </a:cubicBezTo>
                    <a:cubicBezTo>
                      <a:pt x="10805" y="192852"/>
                      <a:pt x="-17732" y="205845"/>
                      <a:pt x="18625" y="205845"/>
                    </a:cubicBezTo>
                    <a:cubicBezTo>
                      <a:pt x="54982" y="205845"/>
                      <a:pt x="91339" y="229248"/>
                      <a:pt x="99159" y="255234"/>
                    </a:cubicBezTo>
                    <a:cubicBezTo>
                      <a:pt x="106980" y="281219"/>
                      <a:pt x="151074" y="333273"/>
                      <a:pt x="171873" y="354011"/>
                    </a:cubicBezTo>
                    <a:cubicBezTo>
                      <a:pt x="192672" y="374833"/>
                      <a:pt x="387435" y="447625"/>
                      <a:pt x="480947" y="582798"/>
                    </a:cubicBezTo>
                    <a:cubicBezTo>
                      <a:pt x="574460" y="717972"/>
                      <a:pt x="564061" y="772608"/>
                      <a:pt x="602997" y="764779"/>
                    </a:cubicBezTo>
                    <a:cubicBezTo>
                      <a:pt x="641932" y="756950"/>
                      <a:pt x="639353" y="738793"/>
                      <a:pt x="678289" y="751786"/>
                    </a:cubicBezTo>
                    <a:cubicBezTo>
                      <a:pt x="717225" y="764779"/>
                      <a:pt x="919808" y="796011"/>
                      <a:pt x="1086035" y="952006"/>
                    </a:cubicBezTo>
                    <a:cubicBezTo>
                      <a:pt x="1252261" y="1108001"/>
                      <a:pt x="1392530" y="1295229"/>
                      <a:pt x="1470402" y="1373185"/>
                    </a:cubicBezTo>
                    <a:cubicBezTo>
                      <a:pt x="1548357" y="1451224"/>
                      <a:pt x="2052194" y="1913962"/>
                      <a:pt x="2052194" y="1913962"/>
                    </a:cubicBezTo>
                    <a:lnTo>
                      <a:pt x="2179485" y="1794363"/>
                    </a:lnTo>
                    <a:close/>
                  </a:path>
                </a:pathLst>
              </a:custGeom>
              <a:solidFill>
                <a:schemeClr val="accent4">
                  <a:lumMod val="75000"/>
                </a:schemeClr>
              </a:solidFill>
              <a:ln w="8307" cap="flat">
                <a:noFill/>
                <a:prstDash val="solid"/>
                <a:miter/>
              </a:ln>
            </p:spPr>
            <p:txBody>
              <a:bodyPr/>
              <a:lstStyle/>
              <a:p>
                <a:endParaRPr lang="en-US"/>
              </a:p>
            </p:txBody>
          </p:sp>
          <p:sp>
            <p:nvSpPr>
              <p:cNvPr id="1758" name="Freeform 2499">
                <a:extLst>
                  <a:ext uri="{FF2B5EF4-FFF2-40B4-BE49-F238E27FC236}">
                    <a16:creationId xmlns:a16="http://schemas.microsoft.com/office/drawing/2014/main" id="{D1FAD7C2-41F1-6E23-E870-4B6019A31936}"/>
                  </a:ext>
                </a:extLst>
              </p:cNvPr>
              <p:cNvSpPr/>
              <p:nvPr/>
            </p:nvSpPr>
            <p:spPr>
              <a:xfrm>
                <a:off x="-3448982" y="4179279"/>
                <a:ext cx="631427" cy="511527"/>
              </a:xfrm>
              <a:custGeom>
                <a:avLst/>
                <a:gdLst>
                  <a:gd name="csX0" fmla="*/ 578258 w 865914"/>
                  <a:gd name="csY0" fmla="*/ 681581 h 701487"/>
                  <a:gd name="csX1" fmla="*/ 598309 w 865914"/>
                  <a:gd name="csY1" fmla="*/ 578806 h 701487"/>
                  <a:gd name="csX2" fmla="*/ 753636 w 865914"/>
                  <a:gd name="csY2" fmla="*/ 671587 h 701487"/>
                  <a:gd name="csX3" fmla="*/ 848813 w 865914"/>
                  <a:gd name="csY3" fmla="*/ 669088 h 701487"/>
                  <a:gd name="csX4" fmla="*/ 858131 w 865914"/>
                  <a:gd name="csY4" fmla="*/ 590716 h 701487"/>
                  <a:gd name="csX5" fmla="*/ 722854 w 865914"/>
                  <a:gd name="csY5" fmla="*/ 529168 h 701487"/>
                  <a:gd name="csX6" fmla="*/ 632336 w 865914"/>
                  <a:gd name="csY6" fmla="*/ 448963 h 701487"/>
                  <a:gd name="csX7" fmla="*/ 573266 w 865914"/>
                  <a:gd name="csY7" fmla="*/ 349353 h 701487"/>
                  <a:gd name="csX8" fmla="*/ 460618 w 865914"/>
                  <a:gd name="csY8" fmla="*/ 201769 h 701487"/>
                  <a:gd name="csX9" fmla="*/ 347887 w 865914"/>
                  <a:gd name="csY9" fmla="*/ 107989 h 701487"/>
                  <a:gd name="csX10" fmla="*/ 268851 w 865914"/>
                  <a:gd name="csY10" fmla="*/ 34697 h 701487"/>
                  <a:gd name="csX11" fmla="*/ 173674 w 865914"/>
                  <a:gd name="csY11" fmla="*/ 3382 h 701487"/>
                  <a:gd name="csX12" fmla="*/ 103540 w 865914"/>
                  <a:gd name="csY12" fmla="*/ 49772 h 701487"/>
                  <a:gd name="csX13" fmla="*/ 17099 w 865914"/>
                  <a:gd name="csY13" fmla="*/ 78589 h 701487"/>
                  <a:gd name="csX14" fmla="*/ 792 w 865914"/>
                  <a:gd name="csY14" fmla="*/ 147550 h 701487"/>
                  <a:gd name="csX15" fmla="*/ 94804 w 865914"/>
                  <a:gd name="csY15" fmla="*/ 245328 h 701487"/>
                  <a:gd name="csX16" fmla="*/ 205622 w 865914"/>
                  <a:gd name="csY16" fmla="*/ 335361 h 701487"/>
                  <a:gd name="csX17" fmla="*/ 485411 w 865914"/>
                  <a:gd name="csY17" fmla="*/ 600127 h 701487"/>
                  <a:gd name="csX18" fmla="*/ 578175 w 865914"/>
                  <a:gd name="csY18" fmla="*/ 681581 h 701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65914" h="701487">
                    <a:moveTo>
                      <a:pt x="578258" y="681581"/>
                    </a:moveTo>
                    <a:cubicBezTo>
                      <a:pt x="578258" y="681581"/>
                      <a:pt x="560704" y="573726"/>
                      <a:pt x="598309" y="578806"/>
                    </a:cubicBezTo>
                    <a:cubicBezTo>
                      <a:pt x="635913" y="583803"/>
                      <a:pt x="703552" y="686662"/>
                      <a:pt x="753636" y="671587"/>
                    </a:cubicBezTo>
                    <a:cubicBezTo>
                      <a:pt x="803720" y="656512"/>
                      <a:pt x="848813" y="669088"/>
                      <a:pt x="848813" y="669088"/>
                    </a:cubicBezTo>
                    <a:cubicBezTo>
                      <a:pt x="848813" y="669088"/>
                      <a:pt x="880011" y="598628"/>
                      <a:pt x="858131" y="590716"/>
                    </a:cubicBezTo>
                    <a:cubicBezTo>
                      <a:pt x="836250" y="582804"/>
                      <a:pt x="759460" y="573309"/>
                      <a:pt x="722854" y="529168"/>
                    </a:cubicBezTo>
                    <a:cubicBezTo>
                      <a:pt x="686247" y="485109"/>
                      <a:pt x="676347" y="465870"/>
                      <a:pt x="632336" y="448963"/>
                    </a:cubicBezTo>
                    <a:cubicBezTo>
                      <a:pt x="588325" y="432056"/>
                      <a:pt x="582584" y="345438"/>
                      <a:pt x="573266" y="349353"/>
                    </a:cubicBezTo>
                    <a:cubicBezTo>
                      <a:pt x="564032" y="353267"/>
                      <a:pt x="519771" y="237249"/>
                      <a:pt x="460618" y="201769"/>
                    </a:cubicBezTo>
                    <a:cubicBezTo>
                      <a:pt x="401549" y="166206"/>
                      <a:pt x="351881" y="142053"/>
                      <a:pt x="347887" y="107989"/>
                    </a:cubicBezTo>
                    <a:cubicBezTo>
                      <a:pt x="343894" y="73925"/>
                      <a:pt x="283909" y="58517"/>
                      <a:pt x="268851" y="34697"/>
                    </a:cubicBezTo>
                    <a:cubicBezTo>
                      <a:pt x="253792" y="10877"/>
                      <a:pt x="197468" y="-7945"/>
                      <a:pt x="173674" y="3382"/>
                    </a:cubicBezTo>
                    <a:cubicBezTo>
                      <a:pt x="149880" y="14709"/>
                      <a:pt x="128582" y="46024"/>
                      <a:pt x="103540" y="49772"/>
                    </a:cubicBezTo>
                    <a:cubicBezTo>
                      <a:pt x="78497" y="53520"/>
                      <a:pt x="39645" y="66096"/>
                      <a:pt x="17099" y="78589"/>
                    </a:cubicBezTo>
                    <a:cubicBezTo>
                      <a:pt x="-5448" y="91165"/>
                      <a:pt x="792" y="147550"/>
                      <a:pt x="792" y="147550"/>
                    </a:cubicBezTo>
                    <a:cubicBezTo>
                      <a:pt x="792" y="147550"/>
                      <a:pt x="72424" y="211514"/>
                      <a:pt x="94804" y="245328"/>
                    </a:cubicBezTo>
                    <a:cubicBezTo>
                      <a:pt x="117267" y="279142"/>
                      <a:pt x="205622" y="335361"/>
                      <a:pt x="205622" y="335361"/>
                    </a:cubicBezTo>
                    <a:cubicBezTo>
                      <a:pt x="205622" y="335361"/>
                      <a:pt x="435327" y="544992"/>
                      <a:pt x="485411" y="600127"/>
                    </a:cubicBezTo>
                    <a:cubicBezTo>
                      <a:pt x="535495" y="655263"/>
                      <a:pt x="560288" y="740465"/>
                      <a:pt x="578175" y="681581"/>
                    </a:cubicBezTo>
                    <a:close/>
                  </a:path>
                </a:pathLst>
              </a:custGeom>
              <a:solidFill>
                <a:srgbClr val="FFFFFF">
                  <a:alpha val="9804"/>
                </a:srgbClr>
              </a:solidFill>
              <a:ln w="8307" cap="flat">
                <a:noFill/>
                <a:prstDash val="solid"/>
                <a:miter/>
              </a:ln>
            </p:spPr>
            <p:txBody>
              <a:bodyPr/>
              <a:lstStyle/>
              <a:p>
                <a:endParaRPr lang="en-US"/>
              </a:p>
            </p:txBody>
          </p:sp>
          <p:sp>
            <p:nvSpPr>
              <p:cNvPr id="1759" name="Freeform 2500">
                <a:extLst>
                  <a:ext uri="{FF2B5EF4-FFF2-40B4-BE49-F238E27FC236}">
                    <a16:creationId xmlns:a16="http://schemas.microsoft.com/office/drawing/2014/main" id="{DE4131F3-A79A-5DBA-A9FA-65EAE80C9292}"/>
                  </a:ext>
                </a:extLst>
              </p:cNvPr>
              <p:cNvSpPr/>
              <p:nvPr/>
            </p:nvSpPr>
            <p:spPr>
              <a:xfrm>
                <a:off x="-2299247" y="5210581"/>
                <a:ext cx="495771" cy="444843"/>
              </a:xfrm>
              <a:custGeom>
                <a:avLst/>
                <a:gdLst>
                  <a:gd name="csX0" fmla="*/ 537115 w 679880"/>
                  <a:gd name="csY0" fmla="*/ 610040 h 610039"/>
                  <a:gd name="csX1" fmla="*/ 3576 w 679880"/>
                  <a:gd name="csY1" fmla="*/ 3216 h 610039"/>
                  <a:gd name="csX2" fmla="*/ 679880 w 679880"/>
                  <a:gd name="csY2" fmla="*/ 449547 h 610039"/>
                  <a:gd name="csX3" fmla="*/ 537115 w 679880"/>
                  <a:gd name="csY3" fmla="*/ 610040 h 610039"/>
                </a:gdLst>
                <a:ahLst/>
                <a:cxnLst>
                  <a:cxn ang="0">
                    <a:pos x="csX0" y="csY0"/>
                  </a:cxn>
                  <a:cxn ang="0">
                    <a:pos x="csX1" y="csY1"/>
                  </a:cxn>
                  <a:cxn ang="0">
                    <a:pos x="csX2" y="csY2"/>
                  </a:cxn>
                  <a:cxn ang="0">
                    <a:pos x="csX3" y="csY3"/>
                  </a:cxn>
                </a:cxnLst>
                <a:rect l="l" t="t" r="r" b="b"/>
                <a:pathLst>
                  <a:path w="679880" h="610039">
                    <a:moveTo>
                      <a:pt x="537115" y="610040"/>
                    </a:moveTo>
                    <a:cubicBezTo>
                      <a:pt x="537115" y="610040"/>
                      <a:pt x="-51000" y="50689"/>
                      <a:pt x="3576" y="3216"/>
                    </a:cubicBezTo>
                    <a:cubicBezTo>
                      <a:pt x="58153" y="-44257"/>
                      <a:pt x="679880" y="449547"/>
                      <a:pt x="679880" y="449547"/>
                    </a:cubicBezTo>
                    <a:lnTo>
                      <a:pt x="537115" y="610040"/>
                    </a:ln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760" name="Freeform 2501">
                <a:extLst>
                  <a:ext uri="{FF2B5EF4-FFF2-40B4-BE49-F238E27FC236}">
                    <a16:creationId xmlns:a16="http://schemas.microsoft.com/office/drawing/2014/main" id="{E3826B77-3328-970E-A90F-1A0D82C59B7F}"/>
                  </a:ext>
                </a:extLst>
              </p:cNvPr>
              <p:cNvSpPr/>
              <p:nvPr/>
            </p:nvSpPr>
            <p:spPr>
              <a:xfrm>
                <a:off x="-3321684" y="4247622"/>
                <a:ext cx="105695" cy="91847"/>
              </a:xfrm>
              <a:custGeom>
                <a:avLst/>
                <a:gdLst>
                  <a:gd name="csX0" fmla="*/ 82134 w 144946"/>
                  <a:gd name="csY0" fmla="*/ 125955 h 125955"/>
                  <a:gd name="csX1" fmla="*/ 60835 w 144946"/>
                  <a:gd name="csY1" fmla="*/ 39421 h 125955"/>
                  <a:gd name="csX2" fmla="*/ 144947 w 144946"/>
                  <a:gd name="csY2" fmla="*/ 59409 h 125955"/>
                  <a:gd name="csX3" fmla="*/ 28306 w 144946"/>
                  <a:gd name="csY3" fmla="*/ 1775 h 125955"/>
                  <a:gd name="csX4" fmla="*/ 82134 w 144946"/>
                  <a:gd name="csY4" fmla="*/ 125872 h 125955"/>
                </a:gdLst>
                <a:ahLst/>
                <a:cxnLst>
                  <a:cxn ang="0">
                    <a:pos x="csX0" y="csY0"/>
                  </a:cxn>
                  <a:cxn ang="0">
                    <a:pos x="csX1" y="csY1"/>
                  </a:cxn>
                  <a:cxn ang="0">
                    <a:pos x="csX2" y="csY2"/>
                  </a:cxn>
                  <a:cxn ang="0">
                    <a:pos x="csX3" y="csY3"/>
                  </a:cxn>
                  <a:cxn ang="0">
                    <a:pos x="csX4" y="csY4"/>
                  </a:cxn>
                </a:cxnLst>
                <a:rect l="l" t="t" r="r" b="b"/>
                <a:pathLst>
                  <a:path w="144946" h="125955">
                    <a:moveTo>
                      <a:pt x="82134" y="125955"/>
                    </a:moveTo>
                    <a:cubicBezTo>
                      <a:pt x="82134" y="125955"/>
                      <a:pt x="35793" y="50748"/>
                      <a:pt x="60835" y="39421"/>
                    </a:cubicBezTo>
                    <a:cubicBezTo>
                      <a:pt x="85877" y="28094"/>
                      <a:pt x="144947" y="59409"/>
                      <a:pt x="144947" y="59409"/>
                    </a:cubicBezTo>
                    <a:cubicBezTo>
                      <a:pt x="144947" y="59409"/>
                      <a:pt x="79638" y="-12050"/>
                      <a:pt x="28306" y="1775"/>
                    </a:cubicBezTo>
                    <a:cubicBezTo>
                      <a:pt x="-23027" y="15601"/>
                      <a:pt x="-4224" y="66989"/>
                      <a:pt x="82134" y="125872"/>
                    </a:cubicBezTo>
                    <a:close/>
                  </a:path>
                </a:pathLst>
              </a:custGeom>
              <a:solidFill>
                <a:srgbClr val="FFFFFF">
                  <a:alpha val="14902"/>
                </a:srgbClr>
              </a:solidFill>
              <a:ln w="8307" cap="flat">
                <a:noFill/>
                <a:prstDash val="solid"/>
                <a:miter/>
              </a:ln>
            </p:spPr>
            <p:txBody>
              <a:bodyPr/>
              <a:lstStyle/>
              <a:p>
                <a:endParaRPr lang="en-US"/>
              </a:p>
            </p:txBody>
          </p:sp>
          <p:sp>
            <p:nvSpPr>
              <p:cNvPr id="1761" name="Freeform 2502">
                <a:extLst>
                  <a:ext uri="{FF2B5EF4-FFF2-40B4-BE49-F238E27FC236}">
                    <a16:creationId xmlns:a16="http://schemas.microsoft.com/office/drawing/2014/main" id="{32EE49BC-2118-E566-8BC0-75DABE8DB698}"/>
                  </a:ext>
                </a:extLst>
              </p:cNvPr>
              <p:cNvSpPr/>
              <p:nvPr/>
            </p:nvSpPr>
            <p:spPr>
              <a:xfrm>
                <a:off x="-3293764" y="4373237"/>
                <a:ext cx="174539" cy="213231"/>
              </a:xfrm>
              <a:custGeom>
                <a:avLst/>
                <a:gdLst>
                  <a:gd name="csX0" fmla="*/ 0 w 239356"/>
                  <a:gd name="csY0" fmla="*/ 91615 h 292417"/>
                  <a:gd name="csX1" fmla="*/ 133031 w 239356"/>
                  <a:gd name="csY1" fmla="*/ 181564 h 292417"/>
                  <a:gd name="csX2" fmla="*/ 225462 w 239356"/>
                  <a:gd name="csY2" fmla="*/ 292418 h 292417"/>
                  <a:gd name="csX3" fmla="*/ 215146 w 239356"/>
                  <a:gd name="csY3" fmla="*/ 216461 h 292417"/>
                  <a:gd name="csX4" fmla="*/ 120635 w 239356"/>
                  <a:gd name="csY4" fmla="*/ 106939 h 292417"/>
                  <a:gd name="csX5" fmla="*/ 152915 w 239356"/>
                  <a:gd name="csY5" fmla="*/ 86867 h 292417"/>
                  <a:gd name="csX6" fmla="*/ 239356 w 239356"/>
                  <a:gd name="csY6" fmla="*/ 131009 h 292417"/>
                  <a:gd name="csX7" fmla="*/ 66391 w 239356"/>
                  <a:gd name="csY7" fmla="*/ 0 h 292417"/>
                  <a:gd name="csX8" fmla="*/ 35192 w 239356"/>
                  <a:gd name="csY8" fmla="*/ 62631 h 292417"/>
                  <a:gd name="csX9" fmla="*/ 12563 w 239356"/>
                  <a:gd name="csY9" fmla="*/ 87284 h 292417"/>
                  <a:gd name="csX10" fmla="*/ 0 w 239356"/>
                  <a:gd name="csY10" fmla="*/ 91448 h 292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9356" h="292417">
                    <a:moveTo>
                      <a:pt x="0" y="91615"/>
                    </a:moveTo>
                    <a:cubicBezTo>
                      <a:pt x="0" y="91615"/>
                      <a:pt x="74461" y="127345"/>
                      <a:pt x="133031" y="181564"/>
                    </a:cubicBezTo>
                    <a:cubicBezTo>
                      <a:pt x="191601" y="235783"/>
                      <a:pt x="225462" y="292418"/>
                      <a:pt x="225462" y="292418"/>
                    </a:cubicBezTo>
                    <a:cubicBezTo>
                      <a:pt x="225462" y="292418"/>
                      <a:pt x="235612" y="236616"/>
                      <a:pt x="215146" y="216461"/>
                    </a:cubicBezTo>
                    <a:cubicBezTo>
                      <a:pt x="194679" y="196306"/>
                      <a:pt x="122299" y="126845"/>
                      <a:pt x="120635" y="106939"/>
                    </a:cubicBezTo>
                    <a:cubicBezTo>
                      <a:pt x="118971" y="87034"/>
                      <a:pt x="130535" y="85951"/>
                      <a:pt x="152915" y="86867"/>
                    </a:cubicBezTo>
                    <a:cubicBezTo>
                      <a:pt x="175295" y="87784"/>
                      <a:pt x="239356" y="131009"/>
                      <a:pt x="239356" y="131009"/>
                    </a:cubicBezTo>
                    <a:cubicBezTo>
                      <a:pt x="239356" y="131009"/>
                      <a:pt x="98921" y="0"/>
                      <a:pt x="66391" y="0"/>
                    </a:cubicBezTo>
                    <a:cubicBezTo>
                      <a:pt x="33861" y="0"/>
                      <a:pt x="41515" y="48806"/>
                      <a:pt x="35192" y="62631"/>
                    </a:cubicBezTo>
                    <a:cubicBezTo>
                      <a:pt x="28869" y="76457"/>
                      <a:pt x="12563" y="87284"/>
                      <a:pt x="12563" y="87284"/>
                    </a:cubicBezTo>
                    <a:lnTo>
                      <a:pt x="0" y="91448"/>
                    </a:lnTo>
                    <a:close/>
                  </a:path>
                </a:pathLst>
              </a:custGeom>
              <a:solidFill>
                <a:srgbClr val="5E5147">
                  <a:alpha val="9804"/>
                </a:srgbClr>
              </a:solidFill>
              <a:ln w="8307" cap="flat">
                <a:noFill/>
                <a:prstDash val="solid"/>
                <a:miter/>
              </a:ln>
            </p:spPr>
            <p:txBody>
              <a:bodyPr/>
              <a:lstStyle/>
              <a:p>
                <a:endParaRPr lang="en-US"/>
              </a:p>
            </p:txBody>
          </p:sp>
          <p:grpSp>
            <p:nvGrpSpPr>
              <p:cNvPr id="1762" name="Group 1761">
                <a:extLst>
                  <a:ext uri="{FF2B5EF4-FFF2-40B4-BE49-F238E27FC236}">
                    <a16:creationId xmlns:a16="http://schemas.microsoft.com/office/drawing/2014/main" id="{04E86796-A623-BDB2-4089-790B5E3FEECD}"/>
                  </a:ext>
                </a:extLst>
              </p:cNvPr>
              <p:cNvGrpSpPr/>
              <p:nvPr/>
            </p:nvGrpSpPr>
            <p:grpSpPr>
              <a:xfrm rot="21240764">
                <a:off x="-3588430" y="4232395"/>
                <a:ext cx="496988" cy="455484"/>
                <a:chOff x="7716186" y="3902711"/>
                <a:chExt cx="321487" cy="294639"/>
              </a:xfrm>
            </p:grpSpPr>
            <p:sp>
              <p:nvSpPr>
                <p:cNvPr id="1775" name="Oval 1774">
                  <a:extLst>
                    <a:ext uri="{FF2B5EF4-FFF2-40B4-BE49-F238E27FC236}">
                      <a16:creationId xmlns:a16="http://schemas.microsoft.com/office/drawing/2014/main" id="{DAC53C49-39CE-8BF4-B050-DEB25CEE2195}"/>
                    </a:ext>
                  </a:extLst>
                </p:cNvPr>
                <p:cNvSpPr/>
                <p:nvPr/>
              </p:nvSpPr>
              <p:spPr>
                <a:xfrm rot="20549400">
                  <a:off x="7998713" y="4026976"/>
                  <a:ext cx="38960" cy="71731"/>
                </a:xfrm>
                <a:prstGeom prst="ellipse">
                  <a:avLst/>
                </a:prstGeom>
                <a:solidFill>
                  <a:srgbClr val="F7C4B0"/>
                </a:solidFill>
                <a:ln w="6350" cap="flat">
                  <a:solidFill>
                    <a:schemeClr val="accent4">
                      <a:lumMod val="75000"/>
                    </a:schemeClr>
                  </a:solidFill>
                  <a:prstDash val="solid"/>
                  <a:miter/>
                </a:ln>
              </p:spPr>
              <p:txBody>
                <a:bodyPr/>
                <a:lstStyle/>
                <a:p>
                  <a:endParaRPr lang="en-US"/>
                </a:p>
              </p:txBody>
            </p:sp>
            <p:sp>
              <p:nvSpPr>
                <p:cNvPr id="1776" name="Freeform 2517">
                  <a:extLst>
                    <a:ext uri="{FF2B5EF4-FFF2-40B4-BE49-F238E27FC236}">
                      <a16:creationId xmlns:a16="http://schemas.microsoft.com/office/drawing/2014/main" id="{AB3EE271-2357-286A-ACFA-0AD41D4BE76C}"/>
                    </a:ext>
                  </a:extLst>
                </p:cNvPr>
                <p:cNvSpPr/>
                <p:nvPr/>
              </p:nvSpPr>
              <p:spPr>
                <a:xfrm>
                  <a:off x="7965656" y="4043970"/>
                  <a:ext cx="60396" cy="49975"/>
                </a:xfrm>
                <a:custGeom>
                  <a:avLst/>
                  <a:gdLst>
                    <a:gd name="csX0" fmla="*/ 57767 w 60396"/>
                    <a:gd name="csY0" fmla="*/ 37673 h 49975"/>
                    <a:gd name="csX1" fmla="*/ 31715 w 60396"/>
                    <a:gd name="csY1" fmla="*/ 47673 h 49975"/>
                    <a:gd name="csX2" fmla="*/ 28432 w 60396"/>
                    <a:gd name="csY2" fmla="*/ 48841 h 49975"/>
                    <a:gd name="csX3" fmla="*/ 23735 w 60396"/>
                    <a:gd name="csY3" fmla="*/ 49864 h 49975"/>
                    <a:gd name="csX4" fmla="*/ 14103 w 60396"/>
                    <a:gd name="csY4" fmla="*/ 48671 h 49975"/>
                    <a:gd name="csX5" fmla="*/ 967 w 60396"/>
                    <a:gd name="csY5" fmla="*/ 34926 h 49975"/>
                    <a:gd name="csX6" fmla="*/ 3831 w 60396"/>
                    <a:gd name="csY6" fmla="*/ 16135 h 49975"/>
                    <a:gd name="csX7" fmla="*/ 11032 w 60396"/>
                    <a:gd name="csY7" fmla="*/ 9635 h 49975"/>
                    <a:gd name="csX8" fmla="*/ 15469 w 60396"/>
                    <a:gd name="csY8" fmla="*/ 7777 h 49975"/>
                    <a:gd name="csX9" fmla="*/ 18828 w 60396"/>
                    <a:gd name="csY9" fmla="*/ 6852 h 49975"/>
                    <a:gd name="csX10" fmla="*/ 45905 w 60396"/>
                    <a:gd name="csY10" fmla="*/ 99 h 49975"/>
                    <a:gd name="csX11" fmla="*/ 50992 w 60396"/>
                    <a:gd name="csY11" fmla="*/ 3365 h 49975"/>
                    <a:gd name="csX12" fmla="*/ 48468 w 60396"/>
                    <a:gd name="csY12" fmla="*/ 8215 h 49975"/>
                    <a:gd name="csX13" fmla="*/ 22414 w 60396"/>
                    <a:gd name="csY13" fmla="*/ 18214 h 49975"/>
                    <a:gd name="csX14" fmla="*/ 19133 w 60396"/>
                    <a:gd name="csY14" fmla="*/ 19386 h 49975"/>
                    <a:gd name="csX15" fmla="*/ 17201 w 60396"/>
                    <a:gd name="csY15" fmla="*/ 20320 h 49975"/>
                    <a:gd name="csX16" fmla="*/ 14306 w 60396"/>
                    <a:gd name="csY16" fmla="*/ 23228 h 49975"/>
                    <a:gd name="csX17" fmla="*/ 13260 w 60396"/>
                    <a:gd name="csY17" fmla="*/ 31055 h 49975"/>
                    <a:gd name="csX18" fmla="*/ 18615 w 60396"/>
                    <a:gd name="csY18" fmla="*/ 36867 h 49975"/>
                    <a:gd name="csX19" fmla="*/ 22656 w 60396"/>
                    <a:gd name="csY19" fmla="*/ 37583 h 49975"/>
                    <a:gd name="csX20" fmla="*/ 24774 w 60396"/>
                    <a:gd name="csY20" fmla="*/ 37243 h 49975"/>
                    <a:gd name="csX21" fmla="*/ 28133 w 60396"/>
                    <a:gd name="csY21" fmla="*/ 36318 h 49975"/>
                    <a:gd name="csX22" fmla="*/ 55210 w 60396"/>
                    <a:gd name="csY22" fmla="*/ 29565 h 49975"/>
                    <a:gd name="csX23" fmla="*/ 60298 w 60396"/>
                    <a:gd name="csY23" fmla="*/ 32830 h 49975"/>
                    <a:gd name="csX24" fmla="*/ 57774 w 60396"/>
                    <a:gd name="csY24" fmla="*/ 37680 h 49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0396" h="49975">
                      <a:moveTo>
                        <a:pt x="57767" y="37673"/>
                      </a:moveTo>
                      <a:cubicBezTo>
                        <a:pt x="49167" y="41275"/>
                        <a:pt x="40484" y="44608"/>
                        <a:pt x="31715" y="47673"/>
                      </a:cubicBezTo>
                      <a:lnTo>
                        <a:pt x="28432" y="48841"/>
                      </a:lnTo>
                      <a:cubicBezTo>
                        <a:pt x="26978" y="49322"/>
                        <a:pt x="25338" y="49703"/>
                        <a:pt x="23735" y="49864"/>
                      </a:cubicBezTo>
                      <a:cubicBezTo>
                        <a:pt x="20497" y="50197"/>
                        <a:pt x="17173" y="49781"/>
                        <a:pt x="14103" y="48671"/>
                      </a:cubicBezTo>
                      <a:cubicBezTo>
                        <a:pt x="7948" y="46461"/>
                        <a:pt x="2960" y="41180"/>
                        <a:pt x="967" y="34926"/>
                      </a:cubicBezTo>
                      <a:cubicBezTo>
                        <a:pt x="-993" y="28658"/>
                        <a:pt x="60" y="21475"/>
                        <a:pt x="3831" y="16135"/>
                      </a:cubicBezTo>
                      <a:cubicBezTo>
                        <a:pt x="5711" y="13463"/>
                        <a:pt x="8192" y="11220"/>
                        <a:pt x="11032" y="9635"/>
                      </a:cubicBezTo>
                      <a:cubicBezTo>
                        <a:pt x="12438" y="8847"/>
                        <a:pt x="14001" y="8218"/>
                        <a:pt x="15469" y="7777"/>
                      </a:cubicBezTo>
                      <a:lnTo>
                        <a:pt x="18828" y="6852"/>
                      </a:lnTo>
                      <a:cubicBezTo>
                        <a:pt x="27769" y="4332"/>
                        <a:pt x="36795" y="2082"/>
                        <a:pt x="45905" y="99"/>
                      </a:cubicBezTo>
                      <a:cubicBezTo>
                        <a:pt x="48213" y="-405"/>
                        <a:pt x="50488" y="1058"/>
                        <a:pt x="50992" y="3365"/>
                      </a:cubicBezTo>
                      <a:cubicBezTo>
                        <a:pt x="51439" y="5411"/>
                        <a:pt x="50334" y="7434"/>
                        <a:pt x="48468" y="8215"/>
                      </a:cubicBezTo>
                      <a:cubicBezTo>
                        <a:pt x="39868" y="11816"/>
                        <a:pt x="31183" y="15150"/>
                        <a:pt x="22414" y="18214"/>
                      </a:cubicBezTo>
                      <a:lnTo>
                        <a:pt x="19133" y="19386"/>
                      </a:lnTo>
                      <a:cubicBezTo>
                        <a:pt x="18395" y="19679"/>
                        <a:pt x="17807" y="19939"/>
                        <a:pt x="17201" y="20320"/>
                      </a:cubicBezTo>
                      <a:cubicBezTo>
                        <a:pt x="16032" y="21066"/>
                        <a:pt x="15042" y="22064"/>
                        <a:pt x="14306" y="23228"/>
                      </a:cubicBezTo>
                      <a:cubicBezTo>
                        <a:pt x="12796" y="25549"/>
                        <a:pt x="12412" y="28464"/>
                        <a:pt x="13260" y="31055"/>
                      </a:cubicBezTo>
                      <a:cubicBezTo>
                        <a:pt x="14058" y="33663"/>
                        <a:pt x="16041" y="35830"/>
                        <a:pt x="18615" y="36867"/>
                      </a:cubicBezTo>
                      <a:cubicBezTo>
                        <a:pt x="19884" y="37397"/>
                        <a:pt x="21268" y="37647"/>
                        <a:pt x="22656" y="37583"/>
                      </a:cubicBezTo>
                      <a:cubicBezTo>
                        <a:pt x="23371" y="37548"/>
                        <a:pt x="24000" y="37427"/>
                        <a:pt x="24774" y="37243"/>
                      </a:cubicBezTo>
                      <a:lnTo>
                        <a:pt x="28133" y="36318"/>
                      </a:lnTo>
                      <a:cubicBezTo>
                        <a:pt x="37075" y="33798"/>
                        <a:pt x="46101" y="31547"/>
                        <a:pt x="55210" y="29565"/>
                      </a:cubicBezTo>
                      <a:cubicBezTo>
                        <a:pt x="57518" y="29061"/>
                        <a:pt x="59796" y="30523"/>
                        <a:pt x="60298" y="32830"/>
                      </a:cubicBezTo>
                      <a:cubicBezTo>
                        <a:pt x="60745" y="34877"/>
                        <a:pt x="59640" y="36900"/>
                        <a:pt x="57774" y="37680"/>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777" name="Freeform 2518">
                  <a:extLst>
                    <a:ext uri="{FF2B5EF4-FFF2-40B4-BE49-F238E27FC236}">
                      <a16:creationId xmlns:a16="http://schemas.microsoft.com/office/drawing/2014/main" id="{7FDD32B4-A7E2-06E6-79C3-8F44A1AAE297}"/>
                    </a:ext>
                  </a:extLst>
                </p:cNvPr>
                <p:cNvSpPr/>
                <p:nvPr/>
              </p:nvSpPr>
              <p:spPr>
                <a:xfrm>
                  <a:off x="7803739" y="3902711"/>
                  <a:ext cx="165088" cy="192874"/>
                </a:xfrm>
                <a:custGeom>
                  <a:avLst/>
                  <a:gdLst>
                    <a:gd name="csX0" fmla="*/ 2 w 165088"/>
                    <a:gd name="csY0" fmla="*/ 7247 h 192874"/>
                    <a:gd name="csX1" fmla="*/ 32794 w 165088"/>
                    <a:gd name="csY1" fmla="*/ 8557 h 192874"/>
                    <a:gd name="csX2" fmla="*/ 81048 w 165088"/>
                    <a:gd name="csY2" fmla="*/ 25619 h 192874"/>
                    <a:gd name="csX3" fmla="*/ 71662 w 165088"/>
                    <a:gd name="csY3" fmla="*/ 68352 h 192874"/>
                    <a:gd name="csX4" fmla="*/ 132942 w 165088"/>
                    <a:gd name="csY4" fmla="*/ 166451 h 192874"/>
                    <a:gd name="csX5" fmla="*/ 152389 w 165088"/>
                    <a:gd name="csY5" fmla="*/ 170705 h 192874"/>
                    <a:gd name="csX6" fmla="*/ 156806 w 165088"/>
                    <a:gd name="csY6" fmla="*/ 187386 h 192874"/>
                    <a:gd name="csX7" fmla="*/ 117038 w 165088"/>
                    <a:gd name="csY7" fmla="*/ 181660 h 192874"/>
                    <a:gd name="csX8" fmla="*/ 49999 w 165088"/>
                    <a:gd name="csY8" fmla="*/ 95924 h 192874"/>
                    <a:gd name="csX9" fmla="*/ 12416 w 165088"/>
                    <a:gd name="csY9" fmla="*/ 83885 h 192874"/>
                    <a:gd name="csX10" fmla="*/ 0 w 165088"/>
                    <a:gd name="csY10" fmla="*/ 7247 h 192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5088" h="192874">
                      <a:moveTo>
                        <a:pt x="2" y="7247"/>
                      </a:moveTo>
                      <a:cubicBezTo>
                        <a:pt x="2635" y="-124"/>
                        <a:pt x="15612" y="-4996"/>
                        <a:pt x="32794" y="8557"/>
                      </a:cubicBezTo>
                      <a:cubicBezTo>
                        <a:pt x="48432" y="20894"/>
                        <a:pt x="76515" y="12670"/>
                        <a:pt x="81048" y="25619"/>
                      </a:cubicBezTo>
                      <a:cubicBezTo>
                        <a:pt x="85385" y="38011"/>
                        <a:pt x="68895" y="52818"/>
                        <a:pt x="71662" y="68352"/>
                      </a:cubicBezTo>
                      <a:cubicBezTo>
                        <a:pt x="74430" y="83883"/>
                        <a:pt x="124701" y="156814"/>
                        <a:pt x="132942" y="166451"/>
                      </a:cubicBezTo>
                      <a:cubicBezTo>
                        <a:pt x="139227" y="173802"/>
                        <a:pt x="146018" y="171100"/>
                        <a:pt x="152389" y="170705"/>
                      </a:cubicBezTo>
                      <a:cubicBezTo>
                        <a:pt x="164519" y="169955"/>
                        <a:pt x="171490" y="178336"/>
                        <a:pt x="156806" y="187386"/>
                      </a:cubicBezTo>
                      <a:cubicBezTo>
                        <a:pt x="142470" y="196221"/>
                        <a:pt x="128479" y="194444"/>
                        <a:pt x="117038" y="181660"/>
                      </a:cubicBezTo>
                      <a:cubicBezTo>
                        <a:pt x="104927" y="168124"/>
                        <a:pt x="70540" y="121715"/>
                        <a:pt x="49999" y="95924"/>
                      </a:cubicBezTo>
                      <a:cubicBezTo>
                        <a:pt x="36203" y="78602"/>
                        <a:pt x="21052" y="97249"/>
                        <a:pt x="12416" y="83885"/>
                      </a:cubicBezTo>
                      <a:cubicBezTo>
                        <a:pt x="542" y="65508"/>
                        <a:pt x="0" y="7247"/>
                        <a:pt x="0" y="7247"/>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778" name="Freeform 2519">
                  <a:extLst>
                    <a:ext uri="{FF2B5EF4-FFF2-40B4-BE49-F238E27FC236}">
                      <a16:creationId xmlns:a16="http://schemas.microsoft.com/office/drawing/2014/main" id="{9E133752-9EF9-E028-1023-418C7B63BB6C}"/>
                    </a:ext>
                  </a:extLst>
                </p:cNvPr>
                <p:cNvSpPr/>
                <p:nvPr/>
              </p:nvSpPr>
              <p:spPr>
                <a:xfrm>
                  <a:off x="7769950" y="3908756"/>
                  <a:ext cx="80355" cy="205267"/>
                </a:xfrm>
                <a:custGeom>
                  <a:avLst/>
                  <a:gdLst>
                    <a:gd name="csX0" fmla="*/ 21444 w 80355"/>
                    <a:gd name="csY0" fmla="*/ 4354 h 205267"/>
                    <a:gd name="csX1" fmla="*/ 79937 w 80355"/>
                    <a:gd name="csY1" fmla="*/ 36142 h 205267"/>
                    <a:gd name="csX2" fmla="*/ 43334 w 80355"/>
                    <a:gd name="csY2" fmla="*/ 78087 h 205267"/>
                    <a:gd name="csX3" fmla="*/ 55445 w 80355"/>
                    <a:gd name="csY3" fmla="*/ 175199 h 205267"/>
                    <a:gd name="csX4" fmla="*/ 26680 w 80355"/>
                    <a:gd name="csY4" fmla="*/ 201193 h 205267"/>
                    <a:gd name="csX5" fmla="*/ 32018 w 80355"/>
                    <a:gd name="csY5" fmla="*/ 165768 h 205267"/>
                    <a:gd name="csX6" fmla="*/ 21444 w 80355"/>
                    <a:gd name="csY6" fmla="*/ 4354 h 205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355" h="205267">
                      <a:moveTo>
                        <a:pt x="21444" y="4354"/>
                      </a:moveTo>
                      <a:cubicBezTo>
                        <a:pt x="45642" y="-7427"/>
                        <a:pt x="74158" y="5205"/>
                        <a:pt x="79937" y="36142"/>
                      </a:cubicBezTo>
                      <a:cubicBezTo>
                        <a:pt x="83817" y="56912"/>
                        <a:pt x="59891" y="82038"/>
                        <a:pt x="43334" y="78087"/>
                      </a:cubicBezTo>
                      <a:cubicBezTo>
                        <a:pt x="26777" y="74135"/>
                        <a:pt x="53551" y="158622"/>
                        <a:pt x="55445" y="175199"/>
                      </a:cubicBezTo>
                      <a:cubicBezTo>
                        <a:pt x="58186" y="199182"/>
                        <a:pt x="30839" y="212482"/>
                        <a:pt x="26680" y="201193"/>
                      </a:cubicBezTo>
                      <a:cubicBezTo>
                        <a:pt x="23572" y="192756"/>
                        <a:pt x="38796" y="190934"/>
                        <a:pt x="32018" y="165768"/>
                      </a:cubicBezTo>
                      <a:cubicBezTo>
                        <a:pt x="25241" y="140602"/>
                        <a:pt x="-29403" y="29106"/>
                        <a:pt x="21444" y="4354"/>
                      </a:cubicBezTo>
                      <a:close/>
                    </a:path>
                  </a:pathLst>
                </a:custGeom>
                <a:solidFill>
                  <a:srgbClr val="F7C4B0"/>
                </a:solidFill>
                <a:ln w="6350" cap="flat">
                  <a:solidFill>
                    <a:schemeClr val="accent4">
                      <a:lumMod val="75000"/>
                    </a:schemeClr>
                  </a:solidFill>
                  <a:prstDash val="solid"/>
                  <a:miter/>
                </a:ln>
              </p:spPr>
              <p:txBody>
                <a:bodyPr/>
                <a:lstStyle/>
                <a:p>
                  <a:endParaRPr lang="en-US"/>
                </a:p>
              </p:txBody>
            </p:sp>
            <p:grpSp>
              <p:nvGrpSpPr>
                <p:cNvPr id="1779" name="Group 1778">
                  <a:extLst>
                    <a:ext uri="{FF2B5EF4-FFF2-40B4-BE49-F238E27FC236}">
                      <a16:creationId xmlns:a16="http://schemas.microsoft.com/office/drawing/2014/main" id="{36BB5ED0-BC5E-CF87-7F2E-FC4244B0623A}"/>
                    </a:ext>
                  </a:extLst>
                </p:cNvPr>
                <p:cNvGrpSpPr/>
                <p:nvPr/>
              </p:nvGrpSpPr>
              <p:grpSpPr>
                <a:xfrm>
                  <a:off x="7716186" y="4041246"/>
                  <a:ext cx="84416" cy="156104"/>
                  <a:chOff x="7677306" y="4015846"/>
                  <a:chExt cx="120121" cy="222130"/>
                </a:xfrm>
              </p:grpSpPr>
              <p:sp>
                <p:nvSpPr>
                  <p:cNvPr id="1780" name="Freeform 2521">
                    <a:extLst>
                      <a:ext uri="{FF2B5EF4-FFF2-40B4-BE49-F238E27FC236}">
                        <a16:creationId xmlns:a16="http://schemas.microsoft.com/office/drawing/2014/main" id="{C28BEE1D-636B-433C-F801-EE4C17F75696}"/>
                      </a:ext>
                    </a:extLst>
                  </p:cNvPr>
                  <p:cNvSpPr/>
                  <p:nvPr/>
                </p:nvSpPr>
                <p:spPr>
                  <a:xfrm>
                    <a:off x="7681242" y="4015846"/>
                    <a:ext cx="116185" cy="221882"/>
                  </a:xfrm>
                  <a:custGeom>
                    <a:avLst/>
                    <a:gdLst>
                      <a:gd name="csX0" fmla="*/ 90960 w 116185"/>
                      <a:gd name="csY0" fmla="*/ 62515 h 221882"/>
                      <a:gd name="csX1" fmla="*/ 0 w 116185"/>
                      <a:gd name="csY1" fmla="*/ 660 h 221882"/>
                      <a:gd name="csX2" fmla="*/ 77360 w 116185"/>
                      <a:gd name="csY2" fmla="*/ 221883 h 221882"/>
                      <a:gd name="csX3" fmla="*/ 113994 w 116185"/>
                      <a:gd name="csY3" fmla="*/ 119986 h 221882"/>
                      <a:gd name="csX4" fmla="*/ 90963 w 116185"/>
                      <a:gd name="csY4" fmla="*/ 62515 h 221882"/>
                    </a:gdLst>
                    <a:ahLst/>
                    <a:cxnLst>
                      <a:cxn ang="0">
                        <a:pos x="csX0" y="csY0"/>
                      </a:cxn>
                      <a:cxn ang="0">
                        <a:pos x="csX1" y="csY1"/>
                      </a:cxn>
                      <a:cxn ang="0">
                        <a:pos x="csX2" y="csY2"/>
                      </a:cxn>
                      <a:cxn ang="0">
                        <a:pos x="csX3" y="csY3"/>
                      </a:cxn>
                      <a:cxn ang="0">
                        <a:pos x="csX4" y="csY4"/>
                      </a:cxn>
                    </a:cxnLst>
                    <a:rect l="l" t="t" r="r" b="b"/>
                    <a:pathLst>
                      <a:path w="116185" h="221882">
                        <a:moveTo>
                          <a:pt x="90960" y="62515"/>
                        </a:moveTo>
                        <a:cubicBezTo>
                          <a:pt x="68194" y="41107"/>
                          <a:pt x="11820" y="-6123"/>
                          <a:pt x="0" y="660"/>
                        </a:cubicBezTo>
                        <a:lnTo>
                          <a:pt x="77360" y="221883"/>
                        </a:lnTo>
                        <a:cubicBezTo>
                          <a:pt x="86836" y="217342"/>
                          <a:pt x="107711" y="151015"/>
                          <a:pt x="113994" y="119986"/>
                        </a:cubicBezTo>
                        <a:cubicBezTo>
                          <a:pt x="120194" y="89378"/>
                          <a:pt x="113464" y="83671"/>
                          <a:pt x="90963" y="62515"/>
                        </a:cubicBezTo>
                        <a:close/>
                      </a:path>
                    </a:pathLst>
                  </a:custGeom>
                  <a:solidFill>
                    <a:srgbClr val="F59323"/>
                  </a:solidFill>
                  <a:ln w="6350" cap="flat">
                    <a:solidFill>
                      <a:schemeClr val="accent4">
                        <a:lumMod val="75000"/>
                      </a:schemeClr>
                    </a:solidFill>
                    <a:prstDash val="solid"/>
                    <a:miter/>
                  </a:ln>
                </p:spPr>
                <p:txBody>
                  <a:bodyPr/>
                  <a:lstStyle/>
                  <a:p>
                    <a:endParaRPr lang="en-US"/>
                  </a:p>
                </p:txBody>
              </p:sp>
              <p:sp>
                <p:nvSpPr>
                  <p:cNvPr id="1781" name="Freeform 2522">
                    <a:extLst>
                      <a:ext uri="{FF2B5EF4-FFF2-40B4-BE49-F238E27FC236}">
                        <a16:creationId xmlns:a16="http://schemas.microsoft.com/office/drawing/2014/main" id="{712DC2BF-85DC-B1BF-5200-67037FB609CE}"/>
                      </a:ext>
                    </a:extLst>
                  </p:cNvPr>
                  <p:cNvSpPr/>
                  <p:nvPr/>
                </p:nvSpPr>
                <p:spPr>
                  <a:xfrm>
                    <a:off x="7677306" y="4016238"/>
                    <a:ext cx="86320" cy="221738"/>
                  </a:xfrm>
                  <a:custGeom>
                    <a:avLst/>
                    <a:gdLst>
                      <a:gd name="csX0" fmla="*/ 82821 w 86320"/>
                      <a:gd name="csY0" fmla="*/ 219686 h 221738"/>
                      <a:gd name="csX1" fmla="*/ 79590 w 86320"/>
                      <a:gd name="csY1" fmla="*/ 221657 h 221738"/>
                      <a:gd name="csX2" fmla="*/ 78645 w 86320"/>
                      <a:gd name="csY2" fmla="*/ 221210 h 221738"/>
                      <a:gd name="csX3" fmla="*/ 76096 w 86320"/>
                      <a:gd name="csY3" fmla="*/ 219177 h 221738"/>
                      <a:gd name="csX4" fmla="*/ 66416 w 86320"/>
                      <a:gd name="csY4" fmla="*/ 210286 h 221738"/>
                      <a:gd name="csX5" fmla="*/ 56033 w 86320"/>
                      <a:gd name="csY5" fmla="*/ 198677 h 221738"/>
                      <a:gd name="csX6" fmla="*/ 38884 w 86320"/>
                      <a:gd name="csY6" fmla="*/ 174096 h 221738"/>
                      <a:gd name="csX7" fmla="*/ 15332 w 86320"/>
                      <a:gd name="csY7" fmla="*/ 120965 h 221738"/>
                      <a:gd name="csX8" fmla="*/ 2279 w 86320"/>
                      <a:gd name="csY8" fmla="*/ 63953 h 221738"/>
                      <a:gd name="csX9" fmla="*/ 21 w 86320"/>
                      <a:gd name="csY9" fmla="*/ 33865 h 221738"/>
                      <a:gd name="csX10" fmla="*/ 2118 w 86320"/>
                      <a:gd name="csY10" fmla="*/ 2138 h 221738"/>
                      <a:gd name="csX11" fmla="*/ 4152 w 86320"/>
                      <a:gd name="csY11" fmla="*/ 32 h 221738"/>
                      <a:gd name="csX12" fmla="*/ 5044 w 86320"/>
                      <a:gd name="csY12" fmla="*/ 25 h 221738"/>
                      <a:gd name="csX13" fmla="*/ 6261 w 86320"/>
                      <a:gd name="csY13" fmla="*/ 605 h 221738"/>
                      <a:gd name="csX14" fmla="*/ 27507 w 86320"/>
                      <a:gd name="csY14" fmla="*/ 23672 h 221738"/>
                      <a:gd name="csX15" fmla="*/ 44376 w 86320"/>
                      <a:gd name="csY15" fmla="*/ 48334 h 221738"/>
                      <a:gd name="csX16" fmla="*/ 69602 w 86320"/>
                      <a:gd name="csY16" fmla="*/ 100867 h 221738"/>
                      <a:gd name="csX17" fmla="*/ 84301 w 86320"/>
                      <a:gd name="csY17" fmla="*/ 157263 h 221738"/>
                      <a:gd name="csX18" fmla="*/ 86313 w 86320"/>
                      <a:gd name="csY18" fmla="*/ 187443 h 221738"/>
                      <a:gd name="csX19" fmla="*/ 85489 w 86320"/>
                      <a:gd name="csY19" fmla="*/ 203225 h 221738"/>
                      <a:gd name="csX20" fmla="*/ 82904 w 86320"/>
                      <a:gd name="csY20" fmla="*/ 219248 h 221738"/>
                      <a:gd name="csX21" fmla="*/ 82819 w 86320"/>
                      <a:gd name="csY21" fmla="*/ 219688 h 221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320" h="221738">
                        <a:moveTo>
                          <a:pt x="82821" y="219686"/>
                        </a:moveTo>
                        <a:cubicBezTo>
                          <a:pt x="82454" y="221115"/>
                          <a:pt x="81027" y="222024"/>
                          <a:pt x="79590" y="221657"/>
                        </a:cubicBezTo>
                        <a:cubicBezTo>
                          <a:pt x="79263" y="221577"/>
                          <a:pt x="78927" y="221420"/>
                          <a:pt x="78645" y="221210"/>
                        </a:cubicBezTo>
                        <a:cubicBezTo>
                          <a:pt x="77781" y="220538"/>
                          <a:pt x="76917" y="219868"/>
                          <a:pt x="76096" y="219177"/>
                        </a:cubicBezTo>
                        <a:cubicBezTo>
                          <a:pt x="72545" y="216352"/>
                          <a:pt x="69418" y="213352"/>
                          <a:pt x="66416" y="210286"/>
                        </a:cubicBezTo>
                        <a:cubicBezTo>
                          <a:pt x="62702" y="206530"/>
                          <a:pt x="59255" y="202619"/>
                          <a:pt x="56033" y="198677"/>
                        </a:cubicBezTo>
                        <a:cubicBezTo>
                          <a:pt x="49570" y="190748"/>
                          <a:pt x="43922" y="182531"/>
                          <a:pt x="38884" y="174096"/>
                        </a:cubicBezTo>
                        <a:cubicBezTo>
                          <a:pt x="28823" y="157195"/>
                          <a:pt x="21220" y="139392"/>
                          <a:pt x="15332" y="120965"/>
                        </a:cubicBezTo>
                        <a:cubicBezTo>
                          <a:pt x="9372" y="102547"/>
                          <a:pt x="4881" y="83604"/>
                          <a:pt x="2279" y="63953"/>
                        </a:cubicBezTo>
                        <a:cubicBezTo>
                          <a:pt x="980" y="54126"/>
                          <a:pt x="215" y="44094"/>
                          <a:pt x="21" y="33865"/>
                        </a:cubicBezTo>
                        <a:cubicBezTo>
                          <a:pt x="-88" y="23594"/>
                          <a:pt x="177" y="13167"/>
                          <a:pt x="2118" y="2138"/>
                        </a:cubicBezTo>
                        <a:cubicBezTo>
                          <a:pt x="2298" y="1040"/>
                          <a:pt x="3127" y="212"/>
                          <a:pt x="4152" y="32"/>
                        </a:cubicBezTo>
                        <a:cubicBezTo>
                          <a:pt x="4450" y="-6"/>
                          <a:pt x="4736" y="-13"/>
                          <a:pt x="5044" y="25"/>
                        </a:cubicBezTo>
                        <a:cubicBezTo>
                          <a:pt x="5520" y="87"/>
                          <a:pt x="5939" y="309"/>
                          <a:pt x="6261" y="605"/>
                        </a:cubicBezTo>
                        <a:cubicBezTo>
                          <a:pt x="14582" y="7817"/>
                          <a:pt x="21251" y="15672"/>
                          <a:pt x="27507" y="23672"/>
                        </a:cubicBezTo>
                        <a:cubicBezTo>
                          <a:pt x="33693" y="31681"/>
                          <a:pt x="39310" y="39889"/>
                          <a:pt x="44376" y="48334"/>
                        </a:cubicBezTo>
                        <a:cubicBezTo>
                          <a:pt x="54525" y="65195"/>
                          <a:pt x="62782" y="82759"/>
                          <a:pt x="69602" y="100867"/>
                        </a:cubicBezTo>
                        <a:cubicBezTo>
                          <a:pt x="76477" y="118918"/>
                          <a:pt x="81611" y="137657"/>
                          <a:pt x="84301" y="157263"/>
                        </a:cubicBezTo>
                        <a:cubicBezTo>
                          <a:pt x="85643" y="167068"/>
                          <a:pt x="86407" y="177101"/>
                          <a:pt x="86313" y="187443"/>
                        </a:cubicBezTo>
                        <a:cubicBezTo>
                          <a:pt x="86282" y="192622"/>
                          <a:pt x="86014" y="197861"/>
                          <a:pt x="85489" y="203225"/>
                        </a:cubicBezTo>
                        <a:cubicBezTo>
                          <a:pt x="85020" y="208428"/>
                          <a:pt x="84275" y="213714"/>
                          <a:pt x="82904" y="219248"/>
                        </a:cubicBezTo>
                        <a:cubicBezTo>
                          <a:pt x="82890" y="219388"/>
                          <a:pt x="82864" y="219561"/>
                          <a:pt x="82819" y="219688"/>
                        </a:cubicBezTo>
                        <a:close/>
                      </a:path>
                    </a:pathLst>
                  </a:custGeom>
                  <a:solidFill>
                    <a:srgbClr val="FFBF4D"/>
                  </a:solidFill>
                  <a:ln w="6350" cap="flat">
                    <a:solidFill>
                      <a:schemeClr val="accent4">
                        <a:lumMod val="75000"/>
                      </a:schemeClr>
                    </a:solidFill>
                    <a:prstDash val="solid"/>
                    <a:miter/>
                  </a:ln>
                </p:spPr>
                <p:txBody>
                  <a:bodyPr/>
                  <a:lstStyle/>
                  <a:p>
                    <a:endParaRPr lang="en-US"/>
                  </a:p>
                </p:txBody>
              </p:sp>
            </p:grpSp>
          </p:grpSp>
          <p:grpSp>
            <p:nvGrpSpPr>
              <p:cNvPr id="1763" name="Group 1762">
                <a:extLst>
                  <a:ext uri="{FF2B5EF4-FFF2-40B4-BE49-F238E27FC236}">
                    <a16:creationId xmlns:a16="http://schemas.microsoft.com/office/drawing/2014/main" id="{7BD7EA9C-CAB1-9F8E-C26C-E75414FE156D}"/>
                  </a:ext>
                </a:extLst>
              </p:cNvPr>
              <p:cNvGrpSpPr/>
              <p:nvPr/>
            </p:nvGrpSpPr>
            <p:grpSpPr>
              <a:xfrm>
                <a:off x="-3336276" y="3857914"/>
                <a:ext cx="1133826" cy="764660"/>
                <a:chOff x="12023351" y="5382707"/>
                <a:chExt cx="1904264" cy="1284248"/>
              </a:xfrm>
            </p:grpSpPr>
            <p:sp>
              <p:nvSpPr>
                <p:cNvPr id="1764" name="Freeform 2505">
                  <a:extLst>
                    <a:ext uri="{FF2B5EF4-FFF2-40B4-BE49-F238E27FC236}">
                      <a16:creationId xmlns:a16="http://schemas.microsoft.com/office/drawing/2014/main" id="{1307E96A-5321-FCF4-ACC9-4DFEDE5E0535}"/>
                    </a:ext>
                  </a:extLst>
                </p:cNvPr>
                <p:cNvSpPr/>
                <p:nvPr/>
              </p:nvSpPr>
              <p:spPr>
                <a:xfrm>
                  <a:off x="12023351" y="5637233"/>
                  <a:ext cx="553729" cy="51358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3650" h="420761">
                      <a:moveTo>
                        <a:pt x="394016" y="138254"/>
                      </a:moveTo>
                      <a:cubicBezTo>
                        <a:pt x="394016" y="138254"/>
                        <a:pt x="451671" y="240280"/>
                        <a:pt x="453584" y="303078"/>
                      </a:cubicBezTo>
                      <a:cubicBezTo>
                        <a:pt x="455498" y="365876"/>
                        <a:pt x="415231" y="420761"/>
                        <a:pt x="415231" y="420761"/>
                      </a:cubicBezTo>
                      <a:cubicBezTo>
                        <a:pt x="415231" y="420761"/>
                        <a:pt x="95674" y="343305"/>
                        <a:pt x="28118" y="203884"/>
                      </a:cubicBezTo>
                      <a:cubicBezTo>
                        <a:pt x="-39438" y="64463"/>
                        <a:pt x="26121" y="7662"/>
                        <a:pt x="104742" y="832"/>
                      </a:cubicBezTo>
                      <a:cubicBezTo>
                        <a:pt x="183362" y="-6081"/>
                        <a:pt x="309738" y="29233"/>
                        <a:pt x="394099" y="138338"/>
                      </a:cubicBezTo>
                      <a:lnTo>
                        <a:pt x="394099" y="138338"/>
                      </a:lnTo>
                      <a:close/>
                      <a:moveTo>
                        <a:pt x="72545" y="68377"/>
                      </a:moveTo>
                      <a:cubicBezTo>
                        <a:pt x="72545" y="68377"/>
                        <a:pt x="7735" y="125428"/>
                        <a:pt x="96006" y="211213"/>
                      </a:cubicBezTo>
                      <a:cubicBezTo>
                        <a:pt x="184278" y="297081"/>
                        <a:pt x="302167" y="364876"/>
                        <a:pt x="360155" y="347303"/>
                      </a:cubicBezTo>
                      <a:cubicBezTo>
                        <a:pt x="418060" y="329730"/>
                        <a:pt x="388941" y="281340"/>
                        <a:pt x="348840" y="209214"/>
                      </a:cubicBezTo>
                      <a:cubicBezTo>
                        <a:pt x="308739" y="137088"/>
                        <a:pt x="161898" y="34813"/>
                        <a:pt x="72628" y="6837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65" name="Freeform 2506">
                  <a:extLst>
                    <a:ext uri="{FF2B5EF4-FFF2-40B4-BE49-F238E27FC236}">
                      <a16:creationId xmlns:a16="http://schemas.microsoft.com/office/drawing/2014/main" id="{52BB624C-5919-8A61-9C28-25F1DD9805CE}"/>
                    </a:ext>
                  </a:extLst>
                </p:cNvPr>
                <p:cNvSpPr/>
                <p:nvPr/>
              </p:nvSpPr>
              <p:spPr>
                <a:xfrm rot="1760347">
                  <a:off x="12246144" y="5649280"/>
                  <a:ext cx="464885" cy="438615"/>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 name="csX0" fmla="*/ 383302 w 450546"/>
                    <a:gd name="csY0" fmla="*/ 138821 h 424104"/>
                    <a:gd name="csX1" fmla="*/ 442870 w 450546"/>
                    <a:gd name="csY1" fmla="*/ 303645 h 424104"/>
                    <a:gd name="csX2" fmla="*/ 404517 w 450546"/>
                    <a:gd name="csY2" fmla="*/ 421328 h 424104"/>
                    <a:gd name="csX3" fmla="*/ 26587 w 450546"/>
                    <a:gd name="csY3" fmla="*/ 195775 h 424104"/>
                    <a:gd name="csX4" fmla="*/ 94028 w 450546"/>
                    <a:gd name="csY4" fmla="*/ 1399 h 424104"/>
                    <a:gd name="csX5" fmla="*/ 383385 w 450546"/>
                    <a:gd name="csY5" fmla="*/ 138905 h 424104"/>
                    <a:gd name="csX6" fmla="*/ 383385 w 450546"/>
                    <a:gd name="csY6" fmla="*/ 138905 h 424104"/>
                    <a:gd name="csX7" fmla="*/ 383302 w 450546"/>
                    <a:gd name="csY7" fmla="*/ 138821 h 424104"/>
                    <a:gd name="csX8" fmla="*/ 61831 w 450546"/>
                    <a:gd name="csY8" fmla="*/ 68944 h 424104"/>
                    <a:gd name="csX9" fmla="*/ 85292 w 450546"/>
                    <a:gd name="csY9" fmla="*/ 211780 h 424104"/>
                    <a:gd name="csX10" fmla="*/ 349441 w 450546"/>
                    <a:gd name="csY10" fmla="*/ 347870 h 424104"/>
                    <a:gd name="csX11" fmla="*/ 338126 w 450546"/>
                    <a:gd name="csY11" fmla="*/ 209781 h 424104"/>
                    <a:gd name="csX12" fmla="*/ 61914 w 450546"/>
                    <a:gd name="csY12" fmla="*/ 68944 h 424104"/>
                    <a:gd name="csX13" fmla="*/ 61831 w 450546"/>
                    <a:gd name="csY13" fmla="*/ 68944 h 424104"/>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48592" h="423239">
                      <a:moveTo>
                        <a:pt x="383302" y="138821"/>
                      </a:moveTo>
                      <a:cubicBezTo>
                        <a:pt x="383302" y="138821"/>
                        <a:pt x="440957" y="240847"/>
                        <a:pt x="442870" y="303645"/>
                      </a:cubicBezTo>
                      <a:cubicBezTo>
                        <a:pt x="444784" y="366443"/>
                        <a:pt x="468067" y="403923"/>
                        <a:pt x="404517" y="421328"/>
                      </a:cubicBezTo>
                      <a:cubicBezTo>
                        <a:pt x="340967" y="438733"/>
                        <a:pt x="94143" y="335196"/>
                        <a:pt x="26587" y="195775"/>
                      </a:cubicBezTo>
                      <a:cubicBezTo>
                        <a:pt x="-40969" y="56354"/>
                        <a:pt x="34562" y="10877"/>
                        <a:pt x="94028" y="1399"/>
                      </a:cubicBezTo>
                      <a:cubicBezTo>
                        <a:pt x="153494" y="-8079"/>
                        <a:pt x="299024" y="29800"/>
                        <a:pt x="383385" y="138905"/>
                      </a:cubicBezTo>
                      <a:lnTo>
                        <a:pt x="383385" y="138905"/>
                      </a:lnTo>
                      <a:cubicBezTo>
                        <a:pt x="383357" y="138877"/>
                        <a:pt x="383330" y="138849"/>
                        <a:pt x="383302" y="138821"/>
                      </a:cubicBezTo>
                      <a:close/>
                      <a:moveTo>
                        <a:pt x="61831" y="68944"/>
                      </a:moveTo>
                      <a:cubicBezTo>
                        <a:pt x="61831" y="68944"/>
                        <a:pt x="11384" y="113350"/>
                        <a:pt x="85292" y="211780"/>
                      </a:cubicBezTo>
                      <a:cubicBezTo>
                        <a:pt x="160542" y="311997"/>
                        <a:pt x="291453" y="365443"/>
                        <a:pt x="349441" y="347870"/>
                      </a:cubicBezTo>
                      <a:cubicBezTo>
                        <a:pt x="407346" y="330297"/>
                        <a:pt x="378227" y="281907"/>
                        <a:pt x="338126" y="209781"/>
                      </a:cubicBezTo>
                      <a:cubicBezTo>
                        <a:pt x="298025" y="137655"/>
                        <a:pt x="151184" y="35380"/>
                        <a:pt x="61914" y="68944"/>
                      </a:cubicBezTo>
                      <a:lnTo>
                        <a:pt x="61831" y="68944"/>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66" name="Freeform 2507">
                  <a:extLst>
                    <a:ext uri="{FF2B5EF4-FFF2-40B4-BE49-F238E27FC236}">
                      <a16:creationId xmlns:a16="http://schemas.microsoft.com/office/drawing/2014/main" id="{2BA8F64C-EB3A-7809-6C46-F799672116AF}"/>
                    </a:ext>
                  </a:extLst>
                </p:cNvPr>
                <p:cNvSpPr/>
                <p:nvPr/>
              </p:nvSpPr>
              <p:spPr>
                <a:xfrm>
                  <a:off x="13224502" y="6236026"/>
                  <a:ext cx="175092" cy="127691"/>
                </a:xfrm>
                <a:custGeom>
                  <a:avLst/>
                  <a:gdLst>
                    <a:gd name="csX0" fmla="*/ 15126 w 143446"/>
                    <a:gd name="csY0" fmla="*/ 99011 h 104611"/>
                    <a:gd name="csX1" fmla="*/ 99571 w 143446"/>
                    <a:gd name="csY1" fmla="*/ 84769 h 104611"/>
                    <a:gd name="csX2" fmla="*/ 120203 w 143446"/>
                    <a:gd name="csY2" fmla="*/ 2066 h 104611"/>
                    <a:gd name="csX3" fmla="*/ 11965 w 143446"/>
                    <a:gd name="csY3" fmla="*/ 37213 h 104611"/>
                    <a:gd name="csX4" fmla="*/ 15043 w 143446"/>
                    <a:gd name="csY4" fmla="*/ 99011 h 104611"/>
                  </a:gdLst>
                  <a:ahLst/>
                  <a:cxnLst>
                    <a:cxn ang="0">
                      <a:pos x="csX0" y="csY0"/>
                    </a:cxn>
                    <a:cxn ang="0">
                      <a:pos x="csX1" y="csY1"/>
                    </a:cxn>
                    <a:cxn ang="0">
                      <a:pos x="csX2" y="csY2"/>
                    </a:cxn>
                    <a:cxn ang="0">
                      <a:pos x="csX3" y="csY3"/>
                    </a:cxn>
                    <a:cxn ang="0">
                      <a:pos x="csX4" y="csY4"/>
                    </a:cxn>
                  </a:cxnLst>
                  <a:rect l="l" t="t" r="r" b="b"/>
                  <a:pathLst>
                    <a:path w="143446" h="104611">
                      <a:moveTo>
                        <a:pt x="15126" y="99011"/>
                      </a:moveTo>
                      <a:cubicBezTo>
                        <a:pt x="15126" y="99011"/>
                        <a:pt x="49819" y="118500"/>
                        <a:pt x="99571" y="84769"/>
                      </a:cubicBezTo>
                      <a:cubicBezTo>
                        <a:pt x="149322" y="51038"/>
                        <a:pt x="157559" y="14475"/>
                        <a:pt x="120203" y="2066"/>
                      </a:cubicBezTo>
                      <a:cubicBezTo>
                        <a:pt x="82848" y="-10344"/>
                        <a:pt x="11965" y="37213"/>
                        <a:pt x="11965" y="37213"/>
                      </a:cubicBezTo>
                      <a:cubicBezTo>
                        <a:pt x="11965" y="37213"/>
                        <a:pt x="-16904" y="89600"/>
                        <a:pt x="15043" y="99011"/>
                      </a:cubicBezTo>
                      <a:close/>
                    </a:path>
                  </a:pathLst>
                </a:custGeom>
                <a:solidFill>
                  <a:srgbClr val="E6D17E"/>
                </a:solidFill>
                <a:ln w="3175" cap="flat">
                  <a:solidFill>
                    <a:schemeClr val="tx1"/>
                  </a:solidFill>
                  <a:prstDash val="solid"/>
                  <a:miter/>
                </a:ln>
              </p:spPr>
              <p:txBody>
                <a:bodyPr/>
                <a:lstStyle/>
                <a:p>
                  <a:endParaRPr lang="en-US"/>
                </a:p>
              </p:txBody>
            </p:sp>
            <p:sp>
              <p:nvSpPr>
                <p:cNvPr id="1767" name="Freeform 2508">
                  <a:extLst>
                    <a:ext uri="{FF2B5EF4-FFF2-40B4-BE49-F238E27FC236}">
                      <a16:creationId xmlns:a16="http://schemas.microsoft.com/office/drawing/2014/main" id="{E7921FF9-8759-1EDC-0F28-1B32D2BCFA6C}"/>
                    </a:ext>
                  </a:extLst>
                </p:cNvPr>
                <p:cNvSpPr/>
                <p:nvPr/>
              </p:nvSpPr>
              <p:spPr>
                <a:xfrm>
                  <a:off x="13077352" y="6247938"/>
                  <a:ext cx="104125" cy="85143"/>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6D17E"/>
                </a:solidFill>
                <a:ln w="3175" cap="flat">
                  <a:solidFill>
                    <a:schemeClr val="tx1"/>
                  </a:solidFill>
                  <a:prstDash val="solid"/>
                  <a:miter/>
                </a:ln>
              </p:spPr>
              <p:txBody>
                <a:bodyPr/>
                <a:lstStyle/>
                <a:p>
                  <a:endParaRPr lang="en-US"/>
                </a:p>
              </p:txBody>
            </p:sp>
            <p:sp>
              <p:nvSpPr>
                <p:cNvPr id="1768" name="Freeform 2509">
                  <a:extLst>
                    <a:ext uri="{FF2B5EF4-FFF2-40B4-BE49-F238E27FC236}">
                      <a16:creationId xmlns:a16="http://schemas.microsoft.com/office/drawing/2014/main" id="{3675BFBE-6B23-9E8E-7D6D-B3C443315686}"/>
                    </a:ext>
                  </a:extLst>
                </p:cNvPr>
                <p:cNvSpPr/>
                <p:nvPr/>
              </p:nvSpPr>
              <p:spPr>
                <a:xfrm>
                  <a:off x="13386308" y="6325777"/>
                  <a:ext cx="116323" cy="84582"/>
                </a:xfrm>
                <a:custGeom>
                  <a:avLst/>
                  <a:gdLst>
                    <a:gd name="csX0" fmla="*/ 95299 w 95298"/>
                    <a:gd name="csY0" fmla="*/ 16486 h 69296"/>
                    <a:gd name="csX1" fmla="*/ 36729 w 95298"/>
                    <a:gd name="csY1" fmla="*/ 9241 h 69296"/>
                    <a:gd name="csX2" fmla="*/ 5280 w 95298"/>
                    <a:gd name="csY2" fmla="*/ 68707 h 69296"/>
                    <a:gd name="csX3" fmla="*/ 95299 w 95298"/>
                    <a:gd name="csY3" fmla="*/ 16486 h 69296"/>
                  </a:gdLst>
                  <a:ahLst/>
                  <a:cxnLst>
                    <a:cxn ang="0">
                      <a:pos x="csX0" y="csY0"/>
                    </a:cxn>
                    <a:cxn ang="0">
                      <a:pos x="csX1" y="csY1"/>
                    </a:cxn>
                    <a:cxn ang="0">
                      <a:pos x="csX2" y="csY2"/>
                    </a:cxn>
                    <a:cxn ang="0">
                      <a:pos x="csX3" y="csY3"/>
                    </a:cxn>
                  </a:cxnLst>
                  <a:rect l="l" t="t" r="r" b="b"/>
                  <a:pathLst>
                    <a:path w="95298" h="69296">
                      <a:moveTo>
                        <a:pt x="95299" y="16486"/>
                      </a:moveTo>
                      <a:cubicBezTo>
                        <a:pt x="95299" y="16486"/>
                        <a:pt x="57278" y="-15162"/>
                        <a:pt x="36729" y="9241"/>
                      </a:cubicBezTo>
                      <a:cubicBezTo>
                        <a:pt x="16179" y="33643"/>
                        <a:pt x="-11775" y="64293"/>
                        <a:pt x="5280" y="68707"/>
                      </a:cubicBezTo>
                      <a:cubicBezTo>
                        <a:pt x="22336" y="73121"/>
                        <a:pt x="89226" y="52466"/>
                        <a:pt x="95299" y="16486"/>
                      </a:cubicBezTo>
                      <a:close/>
                    </a:path>
                  </a:pathLst>
                </a:custGeom>
                <a:solidFill>
                  <a:srgbClr val="E6D17E"/>
                </a:solidFill>
                <a:ln w="3175" cap="flat">
                  <a:solidFill>
                    <a:schemeClr val="tx1"/>
                  </a:solidFill>
                  <a:prstDash val="solid"/>
                  <a:miter/>
                </a:ln>
              </p:spPr>
              <p:txBody>
                <a:bodyPr/>
                <a:lstStyle/>
                <a:p>
                  <a:endParaRPr lang="en-US"/>
                </a:p>
              </p:txBody>
            </p:sp>
            <p:sp>
              <p:nvSpPr>
                <p:cNvPr id="1769" name="Freeform 2510">
                  <a:extLst>
                    <a:ext uri="{FF2B5EF4-FFF2-40B4-BE49-F238E27FC236}">
                      <a16:creationId xmlns:a16="http://schemas.microsoft.com/office/drawing/2014/main" id="{D6EB0AEE-4B51-8B2E-31CA-AD1D743DFB62}"/>
                    </a:ext>
                  </a:extLst>
                </p:cNvPr>
                <p:cNvSpPr/>
                <p:nvPr/>
              </p:nvSpPr>
              <p:spPr>
                <a:xfrm>
                  <a:off x="12297517" y="5382707"/>
                  <a:ext cx="732401" cy="1098303"/>
                </a:xfrm>
                <a:custGeom>
                  <a:avLst/>
                  <a:gdLst>
                    <a:gd name="csX0" fmla="*/ 581725 w 600028"/>
                    <a:gd name="csY0" fmla="*/ 624372 h 899799"/>
                    <a:gd name="csX1" fmla="*/ 600028 w 600028"/>
                    <a:gd name="csY1" fmla="*/ 899799 h 899799"/>
                    <a:gd name="csX2" fmla="*/ 456598 w 600028"/>
                    <a:gd name="csY2" fmla="*/ 769373 h 899799"/>
                    <a:gd name="csX3" fmla="*/ 255013 w 600028"/>
                    <a:gd name="csY3" fmla="*/ 654271 h 899799"/>
                    <a:gd name="csX4" fmla="*/ 166991 w 600028"/>
                    <a:gd name="csY4" fmla="*/ 618208 h 899799"/>
                    <a:gd name="csX5" fmla="*/ 681 w 600028"/>
                    <a:gd name="csY5" fmla="*/ 262659 h 899799"/>
                    <a:gd name="csX6" fmla="*/ 387295 w 600028"/>
                    <a:gd name="csY6" fmla="*/ 125321 h 899799"/>
                    <a:gd name="csX7" fmla="*/ 441289 w 600028"/>
                    <a:gd name="csY7" fmla="*/ 361604 h 899799"/>
                    <a:gd name="csX8" fmla="*/ 453353 w 600028"/>
                    <a:gd name="csY8" fmla="*/ 490197 h 899799"/>
                    <a:gd name="csX9" fmla="*/ 581725 w 600028"/>
                    <a:gd name="csY9" fmla="*/ 624288 h 899799"/>
                    <a:gd name="csX10" fmla="*/ 581725 w 600028"/>
                    <a:gd name="csY10" fmla="*/ 624288 h 899799"/>
                    <a:gd name="csX11" fmla="*/ 219654 w 600028"/>
                    <a:gd name="csY11" fmla="*/ 63106 h 899799"/>
                    <a:gd name="csX12" fmla="*/ 67488 w 600028"/>
                    <a:gd name="csY12" fmla="*/ 198446 h 899799"/>
                    <a:gd name="csX13" fmla="*/ 107755 w 600028"/>
                    <a:gd name="csY13" fmla="*/ 470459 h 899799"/>
                    <a:gd name="csX14" fmla="*/ 228889 w 600028"/>
                    <a:gd name="csY14" fmla="*/ 511519 h 899799"/>
                    <a:gd name="csX15" fmla="*/ 312584 w 600028"/>
                    <a:gd name="csY15" fmla="*/ 466877 h 899799"/>
                    <a:gd name="csX16" fmla="*/ 361920 w 600028"/>
                    <a:gd name="csY16" fmla="*/ 385090 h 899799"/>
                    <a:gd name="csX17" fmla="*/ 390373 w 600028"/>
                    <a:gd name="csY17" fmla="*/ 325207 h 899799"/>
                    <a:gd name="csX18" fmla="*/ 219654 w 600028"/>
                    <a:gd name="csY18" fmla="*/ 62939 h 89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00028" h="899799">
                      <a:moveTo>
                        <a:pt x="581725" y="624372"/>
                      </a:moveTo>
                      <a:lnTo>
                        <a:pt x="600028" y="899799"/>
                      </a:lnTo>
                      <a:cubicBezTo>
                        <a:pt x="600028" y="899799"/>
                        <a:pt x="513421" y="794192"/>
                        <a:pt x="456598" y="769373"/>
                      </a:cubicBezTo>
                      <a:cubicBezTo>
                        <a:pt x="399774" y="744470"/>
                        <a:pt x="297443" y="680756"/>
                        <a:pt x="255013" y="654271"/>
                      </a:cubicBezTo>
                      <a:cubicBezTo>
                        <a:pt x="212582" y="627786"/>
                        <a:pt x="187208" y="634533"/>
                        <a:pt x="166991" y="618208"/>
                      </a:cubicBezTo>
                      <a:cubicBezTo>
                        <a:pt x="146774" y="601884"/>
                        <a:pt x="-11632" y="481952"/>
                        <a:pt x="681" y="262659"/>
                      </a:cubicBezTo>
                      <a:cubicBezTo>
                        <a:pt x="16156" y="-12352"/>
                        <a:pt x="283133" y="-93223"/>
                        <a:pt x="387295" y="125321"/>
                      </a:cubicBezTo>
                      <a:cubicBezTo>
                        <a:pt x="428810" y="212521"/>
                        <a:pt x="433802" y="291143"/>
                        <a:pt x="441289" y="361604"/>
                      </a:cubicBezTo>
                      <a:cubicBezTo>
                        <a:pt x="448860" y="432064"/>
                        <a:pt x="431555" y="464295"/>
                        <a:pt x="453353" y="490197"/>
                      </a:cubicBezTo>
                      <a:cubicBezTo>
                        <a:pt x="475150" y="516099"/>
                        <a:pt x="543954" y="554245"/>
                        <a:pt x="581725" y="624288"/>
                      </a:cubicBezTo>
                      <a:lnTo>
                        <a:pt x="581725" y="624288"/>
                      </a:lnTo>
                      <a:close/>
                      <a:moveTo>
                        <a:pt x="219654" y="63106"/>
                      </a:moveTo>
                      <a:cubicBezTo>
                        <a:pt x="219654" y="63106"/>
                        <a:pt x="105259" y="51529"/>
                        <a:pt x="67488" y="198446"/>
                      </a:cubicBezTo>
                      <a:cubicBezTo>
                        <a:pt x="29717" y="345363"/>
                        <a:pt x="64909" y="423485"/>
                        <a:pt x="107755" y="470459"/>
                      </a:cubicBezTo>
                      <a:cubicBezTo>
                        <a:pt x="150601" y="517432"/>
                        <a:pt x="200186" y="521596"/>
                        <a:pt x="228889" y="511519"/>
                      </a:cubicBezTo>
                      <a:cubicBezTo>
                        <a:pt x="257592" y="501441"/>
                        <a:pt x="272900" y="475289"/>
                        <a:pt x="312584" y="466877"/>
                      </a:cubicBezTo>
                      <a:cubicBezTo>
                        <a:pt x="352269" y="458465"/>
                        <a:pt x="365913" y="415906"/>
                        <a:pt x="361920" y="385090"/>
                      </a:cubicBezTo>
                      <a:cubicBezTo>
                        <a:pt x="357927" y="354274"/>
                        <a:pt x="390373" y="325207"/>
                        <a:pt x="390373" y="325207"/>
                      </a:cubicBezTo>
                      <a:cubicBezTo>
                        <a:pt x="390373" y="325207"/>
                        <a:pt x="374316" y="101001"/>
                        <a:pt x="219654" y="6293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70" name="Freeform 2511">
                  <a:extLst>
                    <a:ext uri="{FF2B5EF4-FFF2-40B4-BE49-F238E27FC236}">
                      <a16:creationId xmlns:a16="http://schemas.microsoft.com/office/drawing/2014/main" id="{D18651A3-215C-4DFA-7EA2-94A8468C5459}"/>
                    </a:ext>
                  </a:extLst>
                </p:cNvPr>
                <p:cNvSpPr/>
                <p:nvPr/>
              </p:nvSpPr>
              <p:spPr>
                <a:xfrm>
                  <a:off x="12755625" y="5590367"/>
                  <a:ext cx="1171990" cy="488154"/>
                </a:xfrm>
                <a:custGeom>
                  <a:avLst/>
                  <a:gdLst>
                    <a:gd name="csX0" fmla="*/ 47755 w 960169"/>
                    <a:gd name="csY0" fmla="*/ 69461 h 399926"/>
                    <a:gd name="csX1" fmla="*/ 242517 w 960169"/>
                    <a:gd name="csY1" fmla="*/ 154912 h 399926"/>
                    <a:gd name="csX2" fmla="*/ 514653 w 960169"/>
                    <a:gd name="csY2" fmla="*/ 88117 h 399926"/>
                    <a:gd name="csX3" fmla="*/ 840117 w 960169"/>
                    <a:gd name="csY3" fmla="*/ 40061 h 399926"/>
                    <a:gd name="csX4" fmla="*/ 925476 w 960169"/>
                    <a:gd name="csY4" fmla="*/ 0 h 399926"/>
                    <a:gd name="csX5" fmla="*/ 960170 w 960169"/>
                    <a:gd name="csY5" fmla="*/ 34730 h 399926"/>
                    <a:gd name="csX6" fmla="*/ 746771 w 960169"/>
                    <a:gd name="csY6" fmla="*/ 130843 h 399926"/>
                    <a:gd name="csX7" fmla="*/ 620645 w 960169"/>
                    <a:gd name="csY7" fmla="*/ 172652 h 399926"/>
                    <a:gd name="csX8" fmla="*/ 538613 w 960169"/>
                    <a:gd name="csY8" fmla="*/ 282257 h 399926"/>
                    <a:gd name="csX9" fmla="*/ 504836 w 960169"/>
                    <a:gd name="csY9" fmla="*/ 291252 h 399926"/>
                    <a:gd name="csX10" fmla="*/ 546683 w 960169"/>
                    <a:gd name="csY10" fmla="*/ 188893 h 399926"/>
                    <a:gd name="csX11" fmla="*/ 341355 w 960169"/>
                    <a:gd name="csY11" fmla="*/ 285588 h 399926"/>
                    <a:gd name="csX12" fmla="*/ 282701 w 960169"/>
                    <a:gd name="csY12" fmla="*/ 360379 h 399926"/>
                    <a:gd name="csX13" fmla="*/ 281370 w 960169"/>
                    <a:gd name="csY13" fmla="*/ 322984 h 399926"/>
                    <a:gd name="csX14" fmla="*/ 380041 w 960169"/>
                    <a:gd name="csY14" fmla="*/ 229537 h 399926"/>
                    <a:gd name="csX15" fmla="*/ 309324 w 960169"/>
                    <a:gd name="csY15" fmla="*/ 234867 h 399926"/>
                    <a:gd name="csX16" fmla="*/ 169305 w 960169"/>
                    <a:gd name="csY16" fmla="*/ 375038 h 399926"/>
                    <a:gd name="csX17" fmla="*/ 146592 w 960169"/>
                    <a:gd name="csY17" fmla="*/ 388364 h 399926"/>
                    <a:gd name="csX18" fmla="*/ 169305 w 960169"/>
                    <a:gd name="csY18" fmla="*/ 334977 h 399926"/>
                    <a:gd name="csX19" fmla="*/ 121300 w 960169"/>
                    <a:gd name="csY19" fmla="*/ 354966 h 399926"/>
                    <a:gd name="csX20" fmla="*/ 117307 w 960169"/>
                    <a:gd name="csY20" fmla="*/ 336310 h 399926"/>
                    <a:gd name="csX21" fmla="*/ 154662 w 960169"/>
                    <a:gd name="csY21" fmla="*/ 317654 h 399926"/>
                    <a:gd name="csX22" fmla="*/ 119969 w 960169"/>
                    <a:gd name="csY22" fmla="*/ 314989 h 399926"/>
                    <a:gd name="csX23" fmla="*/ 123963 w 960169"/>
                    <a:gd name="csY23" fmla="*/ 298998 h 399926"/>
                    <a:gd name="csX24" fmla="*/ 179954 w 960169"/>
                    <a:gd name="csY24" fmla="*/ 288337 h 399926"/>
                    <a:gd name="csX25" fmla="*/ 279956 w 960169"/>
                    <a:gd name="csY25" fmla="*/ 228288 h 399926"/>
                    <a:gd name="csX26" fmla="*/ 194596 w 960169"/>
                    <a:gd name="csY26" fmla="*/ 233618 h 399926"/>
                    <a:gd name="csX27" fmla="*/ 66640 w 960169"/>
                    <a:gd name="csY27" fmla="*/ 276927 h 399926"/>
                    <a:gd name="csX28" fmla="*/ 26623 w 960169"/>
                    <a:gd name="csY28" fmla="*/ 304994 h 399926"/>
                    <a:gd name="csX29" fmla="*/ 23295 w 960169"/>
                    <a:gd name="csY29" fmla="*/ 293001 h 399926"/>
                    <a:gd name="csX30" fmla="*/ 48670 w 960169"/>
                    <a:gd name="csY30" fmla="*/ 258937 h 399926"/>
                    <a:gd name="csX31" fmla="*/ 1997 w 960169"/>
                    <a:gd name="csY31" fmla="*/ 262268 h 399926"/>
                    <a:gd name="csX32" fmla="*/ 0 w 960169"/>
                    <a:gd name="csY32" fmla="*/ 243612 h 399926"/>
                    <a:gd name="csX33" fmla="*/ 39352 w 960169"/>
                    <a:gd name="csY33" fmla="*/ 228954 h 399926"/>
                    <a:gd name="csX34" fmla="*/ 22047 w 960169"/>
                    <a:gd name="csY34" fmla="*/ 210964 h 399926"/>
                    <a:gd name="csX35" fmla="*/ 26041 w 960169"/>
                    <a:gd name="csY35" fmla="*/ 198971 h 399926"/>
                    <a:gd name="csX36" fmla="*/ 72631 w 960169"/>
                    <a:gd name="csY36" fmla="*/ 225706 h 399926"/>
                    <a:gd name="csX37" fmla="*/ 259323 w 960169"/>
                    <a:gd name="csY37" fmla="*/ 180315 h 399926"/>
                    <a:gd name="csX38" fmla="*/ 75293 w 960169"/>
                    <a:gd name="csY38" fmla="*/ 144252 h 399926"/>
                    <a:gd name="csX39" fmla="*/ 11315 w 960169"/>
                    <a:gd name="csY39" fmla="*/ 117517 h 399926"/>
                    <a:gd name="csX40" fmla="*/ 36690 w 960169"/>
                    <a:gd name="csY40" fmla="*/ 116184 h 399926"/>
                    <a:gd name="csX41" fmla="*/ 9318 w 960169"/>
                    <a:gd name="csY41" fmla="*/ 89449 h 399926"/>
                    <a:gd name="csX42" fmla="*/ 17970 w 960169"/>
                    <a:gd name="csY42" fmla="*/ 81454 h 399926"/>
                    <a:gd name="csX43" fmla="*/ 48004 w 960169"/>
                    <a:gd name="csY43" fmla="*/ 102858 h 399926"/>
                    <a:gd name="csX44" fmla="*/ 35358 w 960169"/>
                    <a:gd name="csY44" fmla="*/ 71460 h 399926"/>
                    <a:gd name="csX45" fmla="*/ 48087 w 960169"/>
                    <a:gd name="csY45" fmla="*/ 69461 h 399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960169" h="399926">
                      <a:moveTo>
                        <a:pt x="47755" y="69461"/>
                      </a:moveTo>
                      <a:cubicBezTo>
                        <a:pt x="47755" y="69461"/>
                        <a:pt x="151833" y="165573"/>
                        <a:pt x="242517" y="154912"/>
                      </a:cubicBezTo>
                      <a:cubicBezTo>
                        <a:pt x="333202" y="144252"/>
                        <a:pt x="455916" y="80121"/>
                        <a:pt x="514653" y="88117"/>
                      </a:cubicBezTo>
                      <a:cubicBezTo>
                        <a:pt x="573306" y="96112"/>
                        <a:pt x="792113" y="56052"/>
                        <a:pt x="840117" y="40061"/>
                      </a:cubicBezTo>
                      <a:cubicBezTo>
                        <a:pt x="888121" y="24070"/>
                        <a:pt x="925476" y="0"/>
                        <a:pt x="925476" y="0"/>
                      </a:cubicBezTo>
                      <a:lnTo>
                        <a:pt x="960170" y="34730"/>
                      </a:lnTo>
                      <a:cubicBezTo>
                        <a:pt x="960170" y="34730"/>
                        <a:pt x="827138" y="112936"/>
                        <a:pt x="746771" y="130843"/>
                      </a:cubicBezTo>
                      <a:cubicBezTo>
                        <a:pt x="732711" y="134008"/>
                        <a:pt x="676220" y="147750"/>
                        <a:pt x="620645" y="172652"/>
                      </a:cubicBezTo>
                      <a:cubicBezTo>
                        <a:pt x="594106" y="184562"/>
                        <a:pt x="551509" y="237616"/>
                        <a:pt x="538613" y="282257"/>
                      </a:cubicBezTo>
                      <a:cubicBezTo>
                        <a:pt x="529462" y="313989"/>
                        <a:pt x="513322" y="278009"/>
                        <a:pt x="504836" y="291252"/>
                      </a:cubicBezTo>
                      <a:cubicBezTo>
                        <a:pt x="495268" y="306243"/>
                        <a:pt x="564072" y="183063"/>
                        <a:pt x="546683" y="188893"/>
                      </a:cubicBezTo>
                      <a:cubicBezTo>
                        <a:pt x="452755" y="220375"/>
                        <a:pt x="360323" y="257854"/>
                        <a:pt x="341355" y="285588"/>
                      </a:cubicBezTo>
                      <a:cubicBezTo>
                        <a:pt x="305996" y="337226"/>
                        <a:pt x="282701" y="360379"/>
                        <a:pt x="282701" y="360379"/>
                      </a:cubicBezTo>
                      <a:lnTo>
                        <a:pt x="281370" y="322984"/>
                      </a:lnTo>
                      <a:cubicBezTo>
                        <a:pt x="281370" y="322984"/>
                        <a:pt x="386780" y="248193"/>
                        <a:pt x="380041" y="229537"/>
                      </a:cubicBezTo>
                      <a:cubicBezTo>
                        <a:pt x="373385" y="210881"/>
                        <a:pt x="332037" y="224207"/>
                        <a:pt x="309324" y="234867"/>
                      </a:cubicBezTo>
                      <a:cubicBezTo>
                        <a:pt x="286612" y="245528"/>
                        <a:pt x="177291" y="328314"/>
                        <a:pt x="169305" y="375038"/>
                      </a:cubicBezTo>
                      <a:cubicBezTo>
                        <a:pt x="161318" y="421762"/>
                        <a:pt x="146592" y="388364"/>
                        <a:pt x="146592" y="388364"/>
                      </a:cubicBezTo>
                      <a:lnTo>
                        <a:pt x="169305" y="334977"/>
                      </a:lnTo>
                      <a:lnTo>
                        <a:pt x="121300" y="354966"/>
                      </a:lnTo>
                      <a:lnTo>
                        <a:pt x="117307" y="336310"/>
                      </a:lnTo>
                      <a:lnTo>
                        <a:pt x="154662" y="317654"/>
                      </a:lnTo>
                      <a:lnTo>
                        <a:pt x="119969" y="314989"/>
                      </a:lnTo>
                      <a:lnTo>
                        <a:pt x="123963" y="298998"/>
                      </a:lnTo>
                      <a:cubicBezTo>
                        <a:pt x="123963" y="298998"/>
                        <a:pt x="159987" y="293667"/>
                        <a:pt x="179954" y="288337"/>
                      </a:cubicBezTo>
                      <a:cubicBezTo>
                        <a:pt x="199921" y="283007"/>
                        <a:pt x="292019" y="230953"/>
                        <a:pt x="279956" y="228288"/>
                      </a:cubicBezTo>
                      <a:cubicBezTo>
                        <a:pt x="267975" y="225622"/>
                        <a:pt x="194596" y="233618"/>
                        <a:pt x="194596" y="233618"/>
                      </a:cubicBezTo>
                      <a:cubicBezTo>
                        <a:pt x="194596" y="233618"/>
                        <a:pt x="92015" y="242196"/>
                        <a:pt x="66640" y="276927"/>
                      </a:cubicBezTo>
                      <a:cubicBezTo>
                        <a:pt x="41265" y="311657"/>
                        <a:pt x="26623" y="304994"/>
                        <a:pt x="26623" y="304994"/>
                      </a:cubicBezTo>
                      <a:lnTo>
                        <a:pt x="23295" y="293001"/>
                      </a:lnTo>
                      <a:cubicBezTo>
                        <a:pt x="23295" y="293001"/>
                        <a:pt x="51998" y="271680"/>
                        <a:pt x="48670" y="258937"/>
                      </a:cubicBezTo>
                      <a:cubicBezTo>
                        <a:pt x="45342" y="246277"/>
                        <a:pt x="1997" y="262268"/>
                        <a:pt x="1997" y="262268"/>
                      </a:cubicBezTo>
                      <a:lnTo>
                        <a:pt x="0" y="243612"/>
                      </a:lnTo>
                      <a:cubicBezTo>
                        <a:pt x="0" y="243612"/>
                        <a:pt x="38686" y="236283"/>
                        <a:pt x="39352" y="228954"/>
                      </a:cubicBezTo>
                      <a:cubicBezTo>
                        <a:pt x="40017" y="221625"/>
                        <a:pt x="22047" y="210964"/>
                        <a:pt x="22047" y="210964"/>
                      </a:cubicBezTo>
                      <a:lnTo>
                        <a:pt x="26041" y="198971"/>
                      </a:lnTo>
                      <a:cubicBezTo>
                        <a:pt x="26041" y="198971"/>
                        <a:pt x="40600" y="231036"/>
                        <a:pt x="72631" y="225706"/>
                      </a:cubicBezTo>
                      <a:cubicBezTo>
                        <a:pt x="104661" y="220375"/>
                        <a:pt x="263733" y="207383"/>
                        <a:pt x="259323" y="180315"/>
                      </a:cubicBezTo>
                      <a:cubicBezTo>
                        <a:pt x="254914" y="153247"/>
                        <a:pt x="120635" y="164324"/>
                        <a:pt x="75293" y="144252"/>
                      </a:cubicBezTo>
                      <a:cubicBezTo>
                        <a:pt x="29951" y="124180"/>
                        <a:pt x="9984" y="124180"/>
                        <a:pt x="11315" y="117517"/>
                      </a:cubicBezTo>
                      <a:cubicBezTo>
                        <a:pt x="12646" y="110854"/>
                        <a:pt x="30616" y="120182"/>
                        <a:pt x="36690" y="116184"/>
                      </a:cubicBezTo>
                      <a:cubicBezTo>
                        <a:pt x="42680" y="112187"/>
                        <a:pt x="9318" y="89449"/>
                        <a:pt x="9318" y="89449"/>
                      </a:cubicBezTo>
                      <a:lnTo>
                        <a:pt x="17970" y="81454"/>
                      </a:lnTo>
                      <a:cubicBezTo>
                        <a:pt x="17970" y="81454"/>
                        <a:pt x="38686" y="102858"/>
                        <a:pt x="48004" y="102858"/>
                      </a:cubicBezTo>
                      <a:cubicBezTo>
                        <a:pt x="57322" y="102858"/>
                        <a:pt x="35358" y="71460"/>
                        <a:pt x="35358" y="71460"/>
                      </a:cubicBezTo>
                      <a:lnTo>
                        <a:pt x="48087" y="69461"/>
                      </a:ln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771" name="Freeform 2512">
                  <a:extLst>
                    <a:ext uri="{FF2B5EF4-FFF2-40B4-BE49-F238E27FC236}">
                      <a16:creationId xmlns:a16="http://schemas.microsoft.com/office/drawing/2014/main" id="{0B8054B1-2D49-2E81-1F47-D282D2AF4D20}"/>
                    </a:ext>
                  </a:extLst>
                </p:cNvPr>
                <p:cNvSpPr/>
                <p:nvPr/>
              </p:nvSpPr>
              <p:spPr>
                <a:xfrm>
                  <a:off x="12903673" y="5884147"/>
                  <a:ext cx="784048" cy="782808"/>
                </a:xfrm>
                <a:custGeom>
                  <a:avLst/>
                  <a:gdLst>
                    <a:gd name="csX0" fmla="*/ 417658 w 642340"/>
                    <a:gd name="csY0" fmla="*/ 19417 h 641326"/>
                    <a:gd name="csX1" fmla="*/ 627396 w 642340"/>
                    <a:gd name="csY1" fmla="*/ 430268 h 641326"/>
                    <a:gd name="csX2" fmla="*/ 224726 w 642340"/>
                    <a:gd name="csY2" fmla="*/ 621909 h 641326"/>
                    <a:gd name="csX3" fmla="*/ 14905 w 642340"/>
                    <a:gd name="csY3" fmla="*/ 211058 h 641326"/>
                    <a:gd name="csX4" fmla="*/ 417575 w 642340"/>
                    <a:gd name="csY4" fmla="*/ 19417 h 641326"/>
                  </a:gdLst>
                  <a:ahLst/>
                  <a:cxnLst>
                    <a:cxn ang="0">
                      <a:pos x="csX0" y="csY0"/>
                    </a:cxn>
                    <a:cxn ang="0">
                      <a:pos x="csX1" y="csY1"/>
                    </a:cxn>
                    <a:cxn ang="0">
                      <a:pos x="csX2" y="csY2"/>
                    </a:cxn>
                    <a:cxn ang="0">
                      <a:pos x="csX3" y="csY3"/>
                    </a:cxn>
                    <a:cxn ang="0">
                      <a:pos x="csX4" y="csY4"/>
                    </a:cxn>
                  </a:cxnLst>
                  <a:rect l="l" t="t" r="r" b="b"/>
                  <a:pathLst>
                    <a:path w="642340" h="641326">
                      <a:moveTo>
                        <a:pt x="417658" y="19417"/>
                      </a:moveTo>
                      <a:cubicBezTo>
                        <a:pt x="586797" y="79966"/>
                        <a:pt x="680726" y="263945"/>
                        <a:pt x="627396" y="430268"/>
                      </a:cubicBezTo>
                      <a:cubicBezTo>
                        <a:pt x="574151" y="596674"/>
                        <a:pt x="393864" y="682459"/>
                        <a:pt x="224726" y="621909"/>
                      </a:cubicBezTo>
                      <a:cubicBezTo>
                        <a:pt x="55588" y="561360"/>
                        <a:pt x="-38341" y="377381"/>
                        <a:pt x="14905" y="211058"/>
                      </a:cubicBezTo>
                      <a:cubicBezTo>
                        <a:pt x="68151" y="44653"/>
                        <a:pt x="248437" y="-41132"/>
                        <a:pt x="417575" y="1941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772" name="Freeform 2513">
                  <a:extLst>
                    <a:ext uri="{FF2B5EF4-FFF2-40B4-BE49-F238E27FC236}">
                      <a16:creationId xmlns:a16="http://schemas.microsoft.com/office/drawing/2014/main" id="{871A439C-99F0-9272-3EA8-2EA4AC47EBF6}"/>
                    </a:ext>
                  </a:extLst>
                </p:cNvPr>
                <p:cNvSpPr/>
                <p:nvPr/>
              </p:nvSpPr>
              <p:spPr>
                <a:xfrm>
                  <a:off x="12942869" y="5923141"/>
                  <a:ext cx="744801" cy="743763"/>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solidFill>
                  <a:srgbClr val="354E66">
                    <a:alpha val="9804"/>
                  </a:srgbClr>
                </a:solidFill>
                <a:ln w="3175" cap="flat">
                  <a:noFill/>
                  <a:prstDash val="solid"/>
                  <a:miter/>
                </a:ln>
              </p:spPr>
              <p:txBody>
                <a:bodyPr rtlCol="0" anchor="ctr"/>
                <a:lstStyle/>
                <a:p>
                  <a:endParaRPr lang="en-US"/>
                </a:p>
              </p:txBody>
            </p:sp>
            <p:sp>
              <p:nvSpPr>
                <p:cNvPr id="1773" name="Freeform 2514">
                  <a:extLst>
                    <a:ext uri="{FF2B5EF4-FFF2-40B4-BE49-F238E27FC236}">
                      <a16:creationId xmlns:a16="http://schemas.microsoft.com/office/drawing/2014/main" id="{7745D702-D1DB-7433-8A72-B2A4A094D750}"/>
                    </a:ext>
                  </a:extLst>
                </p:cNvPr>
                <p:cNvSpPr/>
                <p:nvPr/>
              </p:nvSpPr>
              <p:spPr>
                <a:xfrm>
                  <a:off x="13045012" y="6033118"/>
                  <a:ext cx="564013" cy="599426"/>
                </a:xfrm>
                <a:custGeom>
                  <a:avLst/>
                  <a:gdLst>
                    <a:gd name="csX0" fmla="*/ 230066 w 462073"/>
                    <a:gd name="csY0" fmla="*/ 256002 h 491088"/>
                    <a:gd name="csX1" fmla="*/ 275824 w 462073"/>
                    <a:gd name="csY1" fmla="*/ 311221 h 491088"/>
                    <a:gd name="csX2" fmla="*/ 161179 w 462073"/>
                    <a:gd name="csY2" fmla="*/ 323797 h 491088"/>
                    <a:gd name="csX3" fmla="*/ 123408 w 462073"/>
                    <a:gd name="csY3" fmla="*/ 163971 h 491088"/>
                    <a:gd name="csX4" fmla="*/ 337057 w 462073"/>
                    <a:gd name="csY4" fmla="*/ 385762 h 491088"/>
                    <a:gd name="csX5" fmla="*/ 102942 w 462073"/>
                    <a:gd name="csY5" fmla="*/ 379932 h 491088"/>
                    <a:gd name="csX6" fmla="*/ 61593 w 462073"/>
                    <a:gd name="csY6" fmla="*/ 61945 h 491088"/>
                    <a:gd name="csX7" fmla="*/ 436642 w 462073"/>
                    <a:gd name="csY7" fmla="*/ 360526 h 491088"/>
                    <a:gd name="csX8" fmla="*/ 25569 w 462073"/>
                    <a:gd name="csY8" fmla="*/ 454307 h 491088"/>
                    <a:gd name="csX9" fmla="*/ 25569 w 462073"/>
                    <a:gd name="csY9" fmla="*/ 454307 h 491088"/>
                    <a:gd name="csX10" fmla="*/ 272247 w 462073"/>
                    <a:gd name="csY10" fmla="*/ 471630 h 491088"/>
                    <a:gd name="csX11" fmla="*/ 355526 w 462073"/>
                    <a:gd name="csY11" fmla="*/ 73522 h 491088"/>
                    <a:gd name="csX12" fmla="*/ 87551 w 462073"/>
                    <a:gd name="csY12" fmla="*/ 335790 h 491088"/>
                    <a:gd name="csX13" fmla="*/ 120330 w 462073"/>
                    <a:gd name="csY13" fmla="*/ 363191 h 491088"/>
                    <a:gd name="csX14" fmla="*/ 331566 w 462073"/>
                    <a:gd name="csY14" fmla="*/ 170634 h 491088"/>
                    <a:gd name="csX15" fmla="*/ 169666 w 462073"/>
                    <a:gd name="csY15" fmla="*/ 315718 h 491088"/>
                    <a:gd name="csX16" fmla="*/ 172827 w 462073"/>
                    <a:gd name="csY16" fmla="*/ 317301 h 491088"/>
                    <a:gd name="csX17" fmla="*/ 230233 w 462073"/>
                    <a:gd name="csY17" fmla="*/ 256002 h 49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73" h="491088">
                      <a:moveTo>
                        <a:pt x="230066" y="256002"/>
                      </a:moveTo>
                      <a:cubicBezTo>
                        <a:pt x="239550" y="210861"/>
                        <a:pt x="330817" y="241427"/>
                        <a:pt x="275824" y="311221"/>
                      </a:cubicBezTo>
                      <a:cubicBezTo>
                        <a:pt x="248203" y="346284"/>
                        <a:pt x="199450" y="346451"/>
                        <a:pt x="161179" y="323797"/>
                      </a:cubicBezTo>
                      <a:cubicBezTo>
                        <a:pt x="115255" y="296562"/>
                        <a:pt x="84472" y="236347"/>
                        <a:pt x="123408" y="163971"/>
                      </a:cubicBezTo>
                      <a:cubicBezTo>
                        <a:pt x="214592" y="-5433"/>
                        <a:pt x="521337" y="212610"/>
                        <a:pt x="337057" y="385762"/>
                      </a:cubicBezTo>
                      <a:cubicBezTo>
                        <a:pt x="274909" y="444062"/>
                        <a:pt x="177236" y="430986"/>
                        <a:pt x="102942" y="379932"/>
                      </a:cubicBezTo>
                      <a:cubicBezTo>
                        <a:pt x="6517" y="313636"/>
                        <a:pt x="-50306" y="183293"/>
                        <a:pt x="61593" y="61945"/>
                      </a:cubicBezTo>
                      <a:cubicBezTo>
                        <a:pt x="216588" y="-106126"/>
                        <a:pt x="557527" y="92678"/>
                        <a:pt x="436642" y="360526"/>
                      </a:cubicBezTo>
                      <a:cubicBezTo>
                        <a:pt x="368754" y="510941"/>
                        <a:pt x="165922" y="515272"/>
                        <a:pt x="25569" y="454307"/>
                      </a:cubicBezTo>
                      <a:lnTo>
                        <a:pt x="25569" y="454307"/>
                      </a:lnTo>
                      <a:cubicBezTo>
                        <a:pt x="110679" y="478876"/>
                        <a:pt x="186055" y="493368"/>
                        <a:pt x="272247" y="471630"/>
                      </a:cubicBezTo>
                      <a:cubicBezTo>
                        <a:pt x="464680" y="423158"/>
                        <a:pt x="499456" y="183127"/>
                        <a:pt x="355526" y="73522"/>
                      </a:cubicBezTo>
                      <a:cubicBezTo>
                        <a:pt x="149199" y="-83639"/>
                        <a:pt x="-87661" y="164471"/>
                        <a:pt x="87551" y="335790"/>
                      </a:cubicBezTo>
                      <a:cubicBezTo>
                        <a:pt x="98366" y="346368"/>
                        <a:pt x="109265" y="355446"/>
                        <a:pt x="120330" y="363191"/>
                      </a:cubicBezTo>
                      <a:cubicBezTo>
                        <a:pt x="282979" y="477793"/>
                        <a:pt x="457691" y="298062"/>
                        <a:pt x="331566" y="170634"/>
                      </a:cubicBezTo>
                      <a:cubicBezTo>
                        <a:pt x="176654" y="14139"/>
                        <a:pt x="45536" y="253254"/>
                        <a:pt x="169666" y="315718"/>
                      </a:cubicBezTo>
                      <a:cubicBezTo>
                        <a:pt x="170747" y="316218"/>
                        <a:pt x="171745" y="316801"/>
                        <a:pt x="172827" y="317301"/>
                      </a:cubicBezTo>
                      <a:cubicBezTo>
                        <a:pt x="301532" y="376850"/>
                        <a:pt x="315675" y="182544"/>
                        <a:pt x="230233" y="256002"/>
                      </a:cubicBezTo>
                      <a:close/>
                    </a:path>
                  </a:pathLst>
                </a:custGeom>
                <a:solidFill>
                  <a:schemeClr val="bg1">
                    <a:alpha val="29804"/>
                  </a:schemeClr>
                </a:solidFill>
                <a:ln w="3175" cap="flat">
                  <a:noFill/>
                  <a:prstDash val="solid"/>
                  <a:miter/>
                </a:ln>
              </p:spPr>
              <p:txBody>
                <a:bodyPr/>
                <a:lstStyle/>
                <a:p>
                  <a:endParaRPr lang="en-US"/>
                </a:p>
              </p:txBody>
            </p:sp>
            <p:sp>
              <p:nvSpPr>
                <p:cNvPr id="1774" name="Freeform 2515">
                  <a:extLst>
                    <a:ext uri="{FF2B5EF4-FFF2-40B4-BE49-F238E27FC236}">
                      <a16:creationId xmlns:a16="http://schemas.microsoft.com/office/drawing/2014/main" id="{43270531-2F2F-4B5E-6BD0-AA19BB57AD0A}"/>
                    </a:ext>
                  </a:extLst>
                </p:cNvPr>
                <p:cNvSpPr/>
                <p:nvPr/>
              </p:nvSpPr>
              <p:spPr>
                <a:xfrm>
                  <a:off x="13235583" y="5653192"/>
                  <a:ext cx="584032" cy="184208"/>
                </a:xfrm>
                <a:custGeom>
                  <a:avLst/>
                  <a:gdLst>
                    <a:gd name="csX0" fmla="*/ 477441 w 478473"/>
                    <a:gd name="csY0" fmla="*/ 0 h 150914"/>
                    <a:gd name="csX1" fmla="*/ 7798 w 478473"/>
                    <a:gd name="csY1" fmla="*/ 117850 h 150914"/>
                    <a:gd name="csX2" fmla="*/ 20277 w 478473"/>
                    <a:gd name="csY2" fmla="*/ 150415 h 150914"/>
                    <a:gd name="csX3" fmla="*/ 358470 w 478473"/>
                    <a:gd name="csY3" fmla="*/ 50138 h 150914"/>
                    <a:gd name="csX4" fmla="*/ 234508 w 478473"/>
                    <a:gd name="csY4" fmla="*/ 104024 h 150914"/>
                    <a:gd name="csX5" fmla="*/ 477441 w 478473"/>
                    <a:gd name="csY5" fmla="*/ 0 h 150914"/>
                  </a:gdLst>
                  <a:ahLst/>
                  <a:cxnLst>
                    <a:cxn ang="0">
                      <a:pos x="csX0" y="csY0"/>
                    </a:cxn>
                    <a:cxn ang="0">
                      <a:pos x="csX1" y="csY1"/>
                    </a:cxn>
                    <a:cxn ang="0">
                      <a:pos x="csX2" y="csY2"/>
                    </a:cxn>
                    <a:cxn ang="0">
                      <a:pos x="csX3" y="csY3"/>
                    </a:cxn>
                    <a:cxn ang="0">
                      <a:pos x="csX4" y="csY4"/>
                    </a:cxn>
                    <a:cxn ang="0">
                      <a:pos x="csX5" y="csY5"/>
                    </a:cxn>
                  </a:cxnLst>
                  <a:rect l="l" t="t" r="r" b="b"/>
                  <a:pathLst>
                    <a:path w="478473" h="150914">
                      <a:moveTo>
                        <a:pt x="477441" y="0"/>
                      </a:moveTo>
                      <a:cubicBezTo>
                        <a:pt x="477441" y="0"/>
                        <a:pt x="32839" y="111604"/>
                        <a:pt x="7798" y="117850"/>
                      </a:cubicBezTo>
                      <a:cubicBezTo>
                        <a:pt x="-17245" y="124096"/>
                        <a:pt x="26600" y="141670"/>
                        <a:pt x="20277" y="150415"/>
                      </a:cubicBezTo>
                      <a:cubicBezTo>
                        <a:pt x="14037" y="159160"/>
                        <a:pt x="358470" y="50138"/>
                        <a:pt x="358470" y="50138"/>
                      </a:cubicBezTo>
                      <a:lnTo>
                        <a:pt x="234508" y="104024"/>
                      </a:lnTo>
                      <a:cubicBezTo>
                        <a:pt x="234508" y="104024"/>
                        <a:pt x="496909" y="21321"/>
                        <a:pt x="477441" y="0"/>
                      </a:cubicBezTo>
                      <a:close/>
                    </a:path>
                  </a:pathLst>
                </a:custGeom>
                <a:solidFill>
                  <a:schemeClr val="accent3">
                    <a:lumMod val="50000"/>
                    <a:alpha val="20000"/>
                  </a:schemeClr>
                </a:solidFill>
                <a:ln w="3175" cap="flat">
                  <a:noFill/>
                  <a:prstDash val="solid"/>
                  <a:miter/>
                </a:ln>
              </p:spPr>
              <p:txBody>
                <a:bodyPr/>
                <a:lstStyle/>
                <a:p>
                  <a:endParaRPr lang="en-US"/>
                </a:p>
              </p:txBody>
            </p:sp>
          </p:grpSp>
        </p:grpSp>
        <p:sp>
          <p:nvSpPr>
            <p:cNvPr id="1684" name="Freeform 2425">
              <a:extLst>
                <a:ext uri="{FF2B5EF4-FFF2-40B4-BE49-F238E27FC236}">
                  <a16:creationId xmlns:a16="http://schemas.microsoft.com/office/drawing/2014/main" id="{E23EF3D6-F78A-F7C4-4623-67124DE48A79}"/>
                </a:ext>
              </a:extLst>
            </p:cNvPr>
            <p:cNvSpPr/>
            <p:nvPr/>
          </p:nvSpPr>
          <p:spPr>
            <a:xfrm>
              <a:off x="10513045" y="3555729"/>
              <a:ext cx="335223" cy="160414"/>
            </a:xfrm>
            <a:custGeom>
              <a:avLst/>
              <a:gdLst>
                <a:gd name="csX0" fmla="*/ 300529 w 335223"/>
                <a:gd name="csY0" fmla="*/ 0 h 160414"/>
                <a:gd name="csX1" fmla="*/ 335223 w 335223"/>
                <a:gd name="csY1" fmla="*/ 34730 h 160414"/>
                <a:gd name="csX2" fmla="*/ 121824 w 335223"/>
                <a:gd name="csY2" fmla="*/ 130843 h 160414"/>
                <a:gd name="csX3" fmla="*/ 74329 w 335223"/>
                <a:gd name="csY3" fmla="*/ 143596 h 160414"/>
                <a:gd name="csX4" fmla="*/ 28816 w 335223"/>
                <a:gd name="csY4" fmla="*/ 160414 h 160414"/>
                <a:gd name="csX5" fmla="*/ 28689 w 335223"/>
                <a:gd name="csY5" fmla="*/ 159160 h 160414"/>
                <a:gd name="csX6" fmla="*/ 10096 w 335223"/>
                <a:gd name="csY6" fmla="*/ 99264 h 160414"/>
                <a:gd name="csX7" fmla="*/ 0 w 335223"/>
                <a:gd name="csY7" fmla="*/ 80663 h 160414"/>
                <a:gd name="csX8" fmla="*/ 56431 w 335223"/>
                <a:gd name="csY8" fmla="*/ 73084 h 160414"/>
                <a:gd name="csX9" fmla="*/ 215170 w 335223"/>
                <a:gd name="csY9" fmla="*/ 40061 h 160414"/>
                <a:gd name="csX10" fmla="*/ 300529 w 335223"/>
                <a:gd name="csY10" fmla="*/ 0 h 160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5223" h="160414">
                  <a:moveTo>
                    <a:pt x="300529" y="0"/>
                  </a:moveTo>
                  <a:lnTo>
                    <a:pt x="335223" y="34730"/>
                  </a:lnTo>
                  <a:cubicBezTo>
                    <a:pt x="335223" y="34730"/>
                    <a:pt x="202191" y="112936"/>
                    <a:pt x="121824" y="130843"/>
                  </a:cubicBezTo>
                  <a:cubicBezTo>
                    <a:pt x="114794" y="132426"/>
                    <a:pt x="97156" y="136652"/>
                    <a:pt x="74329" y="143596"/>
                  </a:cubicBezTo>
                  <a:lnTo>
                    <a:pt x="28816" y="160414"/>
                  </a:lnTo>
                  <a:lnTo>
                    <a:pt x="28689" y="159160"/>
                  </a:lnTo>
                  <a:cubicBezTo>
                    <a:pt x="24439" y="138388"/>
                    <a:pt x="18170" y="118351"/>
                    <a:pt x="10096" y="99264"/>
                  </a:cubicBezTo>
                  <a:lnTo>
                    <a:pt x="0" y="80663"/>
                  </a:lnTo>
                  <a:lnTo>
                    <a:pt x="56431" y="73084"/>
                  </a:lnTo>
                  <a:cubicBezTo>
                    <a:pt x="124465" y="62069"/>
                    <a:pt x="191168" y="48057"/>
                    <a:pt x="215170" y="40061"/>
                  </a:cubicBezTo>
                  <a:cubicBezTo>
                    <a:pt x="263174" y="24070"/>
                    <a:pt x="300529" y="0"/>
                    <a:pt x="300529" y="0"/>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6350" cap="flat">
              <a:solidFill>
                <a:schemeClr val="accent5">
                  <a:lumMod val="75000"/>
                </a:schemeClr>
              </a:solidFill>
              <a:prstDash val="solid"/>
              <a:miter/>
            </a:ln>
          </p:spPr>
          <p:txBody>
            <a:bodyPr wrap="square" rtlCol="0" anchor="ctr">
              <a:noAutofit/>
            </a:bodyPr>
            <a:lstStyle/>
            <a:p>
              <a:endParaRPr lang="en-US"/>
            </a:p>
          </p:txBody>
        </p:sp>
      </p:grpSp>
      <p:sp>
        <p:nvSpPr>
          <p:cNvPr id="1782" name="Freeform 2574">
            <a:extLst>
              <a:ext uri="{FF2B5EF4-FFF2-40B4-BE49-F238E27FC236}">
                <a16:creationId xmlns:a16="http://schemas.microsoft.com/office/drawing/2014/main" id="{BA2F75A5-64F1-29A6-758A-919C0147DD20}"/>
              </a:ext>
            </a:extLst>
          </p:cNvPr>
          <p:cNvSpPr/>
          <p:nvPr/>
        </p:nvSpPr>
        <p:spPr>
          <a:xfrm>
            <a:off x="9708540" y="3503145"/>
            <a:ext cx="898504" cy="823023"/>
          </a:xfrm>
          <a:custGeom>
            <a:avLst/>
            <a:gdLst>
              <a:gd name="csX0" fmla="*/ 898504 w 898504"/>
              <a:gd name="csY0" fmla="*/ 0 h 759523"/>
              <a:gd name="csX1" fmla="*/ 829258 w 898504"/>
              <a:gd name="csY1" fmla="*/ 37585 h 759523"/>
              <a:gd name="csX2" fmla="*/ 619284 w 898504"/>
              <a:gd name="csY2" fmla="*/ 432499 h 759523"/>
              <a:gd name="csX3" fmla="*/ 700620 w 898504"/>
              <a:gd name="csY3" fmla="*/ 698775 h 759523"/>
              <a:gd name="csX4" fmla="*/ 747249 w 898504"/>
              <a:gd name="csY4" fmla="*/ 755290 h 759523"/>
              <a:gd name="csX5" fmla="*/ 746283 w 898504"/>
              <a:gd name="csY5" fmla="*/ 759523 h 759523"/>
              <a:gd name="csX6" fmla="*/ 428783 w 898504"/>
              <a:gd name="csY6" fmla="*/ 616648 h 759523"/>
              <a:gd name="csX7" fmla="*/ 0 w 898504"/>
              <a:gd name="csY7" fmla="*/ 408382 h 759523"/>
              <a:gd name="csX8" fmla="*/ 26474 w 898504"/>
              <a:gd name="csY8" fmla="*/ 403037 h 759523"/>
              <a:gd name="csX9" fmla="*/ 82709 w 898504"/>
              <a:gd name="csY9" fmla="*/ 318198 h 759523"/>
              <a:gd name="csX10" fmla="*/ 26474 w 898504"/>
              <a:gd name="csY10" fmla="*/ 233359 h 759523"/>
              <a:gd name="csX11" fmla="*/ 797 w 898504"/>
              <a:gd name="csY11" fmla="*/ 228175 h 759523"/>
              <a:gd name="csX12" fmla="*/ 216058 w 898504"/>
              <a:gd name="csY12" fmla="*/ 172148 h 759523"/>
              <a:gd name="csX0" fmla="*/ 898504 w 898504"/>
              <a:gd name="csY0" fmla="*/ 0 h 823023"/>
              <a:gd name="csX1" fmla="*/ 829258 w 898504"/>
              <a:gd name="csY1" fmla="*/ 37585 h 823023"/>
              <a:gd name="csX2" fmla="*/ 619284 w 898504"/>
              <a:gd name="csY2" fmla="*/ 432499 h 823023"/>
              <a:gd name="csX3" fmla="*/ 700620 w 898504"/>
              <a:gd name="csY3" fmla="*/ 698775 h 823023"/>
              <a:gd name="csX4" fmla="*/ 747249 w 898504"/>
              <a:gd name="csY4" fmla="*/ 755290 h 823023"/>
              <a:gd name="csX5" fmla="*/ 816133 w 898504"/>
              <a:gd name="csY5" fmla="*/ 823023 h 823023"/>
              <a:gd name="csX6" fmla="*/ 428783 w 898504"/>
              <a:gd name="csY6" fmla="*/ 616648 h 823023"/>
              <a:gd name="csX7" fmla="*/ 0 w 898504"/>
              <a:gd name="csY7" fmla="*/ 408382 h 823023"/>
              <a:gd name="csX8" fmla="*/ 26474 w 898504"/>
              <a:gd name="csY8" fmla="*/ 403037 h 823023"/>
              <a:gd name="csX9" fmla="*/ 82709 w 898504"/>
              <a:gd name="csY9" fmla="*/ 318198 h 823023"/>
              <a:gd name="csX10" fmla="*/ 26474 w 898504"/>
              <a:gd name="csY10" fmla="*/ 233359 h 823023"/>
              <a:gd name="csX11" fmla="*/ 797 w 898504"/>
              <a:gd name="csY11" fmla="*/ 228175 h 823023"/>
              <a:gd name="csX12" fmla="*/ 216058 w 898504"/>
              <a:gd name="csY12" fmla="*/ 172148 h 823023"/>
              <a:gd name="csX13" fmla="*/ 898504 w 898504"/>
              <a:gd name="csY13" fmla="*/ 0 h 823023"/>
              <a:gd name="csX0" fmla="*/ 898504 w 898504"/>
              <a:gd name="csY0" fmla="*/ 0 h 823023"/>
              <a:gd name="csX1" fmla="*/ 829258 w 898504"/>
              <a:gd name="csY1" fmla="*/ 37585 h 823023"/>
              <a:gd name="csX2" fmla="*/ 619284 w 898504"/>
              <a:gd name="csY2" fmla="*/ 432499 h 823023"/>
              <a:gd name="csX3" fmla="*/ 700620 w 898504"/>
              <a:gd name="csY3" fmla="*/ 698775 h 823023"/>
              <a:gd name="csX4" fmla="*/ 747249 w 898504"/>
              <a:gd name="csY4" fmla="*/ 755290 h 823023"/>
              <a:gd name="csX5" fmla="*/ 816133 w 898504"/>
              <a:gd name="csY5" fmla="*/ 823023 h 823023"/>
              <a:gd name="csX6" fmla="*/ 419258 w 898504"/>
              <a:gd name="csY6" fmla="*/ 622998 h 823023"/>
              <a:gd name="csX7" fmla="*/ 0 w 898504"/>
              <a:gd name="csY7" fmla="*/ 408382 h 823023"/>
              <a:gd name="csX8" fmla="*/ 26474 w 898504"/>
              <a:gd name="csY8" fmla="*/ 403037 h 823023"/>
              <a:gd name="csX9" fmla="*/ 82709 w 898504"/>
              <a:gd name="csY9" fmla="*/ 318198 h 823023"/>
              <a:gd name="csX10" fmla="*/ 26474 w 898504"/>
              <a:gd name="csY10" fmla="*/ 233359 h 823023"/>
              <a:gd name="csX11" fmla="*/ 797 w 898504"/>
              <a:gd name="csY11" fmla="*/ 228175 h 823023"/>
              <a:gd name="csX12" fmla="*/ 216058 w 898504"/>
              <a:gd name="csY12" fmla="*/ 172148 h 823023"/>
              <a:gd name="csX13" fmla="*/ 898504 w 898504"/>
              <a:gd name="csY13" fmla="*/ 0 h 823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98504" h="823023">
                <a:moveTo>
                  <a:pt x="898504" y="0"/>
                </a:moveTo>
                <a:lnTo>
                  <a:pt x="829258" y="37585"/>
                </a:lnTo>
                <a:cubicBezTo>
                  <a:pt x="702575" y="123171"/>
                  <a:pt x="619284" y="268108"/>
                  <a:pt x="619284" y="432499"/>
                </a:cubicBezTo>
                <a:cubicBezTo>
                  <a:pt x="619284" y="531134"/>
                  <a:pt x="649269" y="622765"/>
                  <a:pt x="700620" y="698775"/>
                </a:cubicBezTo>
                <a:lnTo>
                  <a:pt x="747249" y="755290"/>
                </a:lnTo>
                <a:lnTo>
                  <a:pt x="816133" y="823023"/>
                </a:lnTo>
                <a:lnTo>
                  <a:pt x="419258" y="622998"/>
                </a:lnTo>
                <a:lnTo>
                  <a:pt x="0" y="408382"/>
                </a:lnTo>
                <a:lnTo>
                  <a:pt x="26474" y="403037"/>
                </a:lnTo>
                <a:cubicBezTo>
                  <a:pt x="59521" y="389060"/>
                  <a:pt x="82709" y="356337"/>
                  <a:pt x="82709" y="318198"/>
                </a:cubicBezTo>
                <a:cubicBezTo>
                  <a:pt x="82709" y="280059"/>
                  <a:pt x="59521" y="247336"/>
                  <a:pt x="26474" y="233359"/>
                </a:cubicBezTo>
                <a:lnTo>
                  <a:pt x="797" y="228175"/>
                </a:lnTo>
                <a:lnTo>
                  <a:pt x="216058" y="172148"/>
                </a:lnTo>
                <a:lnTo>
                  <a:pt x="898504" y="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3" name="Freeform 1169">
            <a:extLst>
              <a:ext uri="{FF2B5EF4-FFF2-40B4-BE49-F238E27FC236}">
                <a16:creationId xmlns:a16="http://schemas.microsoft.com/office/drawing/2014/main" id="{7DEBB48D-2B54-9F1E-23A4-253FC32973CC}"/>
              </a:ext>
            </a:extLst>
          </p:cNvPr>
          <p:cNvSpPr/>
          <p:nvPr/>
        </p:nvSpPr>
        <p:spPr>
          <a:xfrm>
            <a:off x="9616259" y="3730467"/>
            <a:ext cx="174928" cy="174684"/>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cxnSp>
        <p:nvCxnSpPr>
          <p:cNvPr id="1784" name="Straight Connector 1783">
            <a:extLst>
              <a:ext uri="{FF2B5EF4-FFF2-40B4-BE49-F238E27FC236}">
                <a16:creationId xmlns:a16="http://schemas.microsoft.com/office/drawing/2014/main" id="{FA0E33D1-0C44-D654-5CCD-DF5A0F70DAFF}"/>
              </a:ext>
            </a:extLst>
          </p:cNvPr>
          <p:cNvCxnSpPr>
            <a:cxnSpLocks/>
          </p:cNvCxnSpPr>
          <p:nvPr/>
        </p:nvCxnSpPr>
        <p:spPr>
          <a:xfrm flipV="1">
            <a:off x="9701408" y="3503843"/>
            <a:ext cx="912165" cy="225565"/>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785" name="Straight Connector 1784">
            <a:extLst>
              <a:ext uri="{FF2B5EF4-FFF2-40B4-BE49-F238E27FC236}">
                <a16:creationId xmlns:a16="http://schemas.microsoft.com/office/drawing/2014/main" id="{AEEE7FD9-2932-A3BD-F96C-D5378D1A716D}"/>
              </a:ext>
            </a:extLst>
          </p:cNvPr>
          <p:cNvCxnSpPr>
            <a:cxnSpLocks/>
            <a:stCxn id="1783" idx="2"/>
          </p:cNvCxnSpPr>
          <p:nvPr/>
        </p:nvCxnSpPr>
        <p:spPr>
          <a:xfrm>
            <a:off x="9677464" y="3899860"/>
            <a:ext cx="912179" cy="462019"/>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786" name="Oval 1785">
            <a:extLst>
              <a:ext uri="{FF2B5EF4-FFF2-40B4-BE49-F238E27FC236}">
                <a16:creationId xmlns:a16="http://schemas.microsoft.com/office/drawing/2014/main" id="{DDF0ACD0-0740-4141-09F2-503362D184DC}"/>
              </a:ext>
            </a:extLst>
          </p:cNvPr>
          <p:cNvSpPr/>
          <p:nvPr/>
        </p:nvSpPr>
        <p:spPr>
          <a:xfrm>
            <a:off x="10325061" y="3471089"/>
            <a:ext cx="939472" cy="939472"/>
          </a:xfrm>
          <a:prstGeom prst="ellipse">
            <a:avLst/>
          </a:pr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7" name="Freeform 2569">
            <a:extLst>
              <a:ext uri="{FF2B5EF4-FFF2-40B4-BE49-F238E27FC236}">
                <a16:creationId xmlns:a16="http://schemas.microsoft.com/office/drawing/2014/main" id="{8E10CA0B-890A-E693-1DE4-0C23A237D23C}"/>
              </a:ext>
            </a:extLst>
          </p:cNvPr>
          <p:cNvSpPr/>
          <p:nvPr/>
        </p:nvSpPr>
        <p:spPr>
          <a:xfrm>
            <a:off x="10033184" y="5073737"/>
            <a:ext cx="782995" cy="669378"/>
          </a:xfrm>
          <a:custGeom>
            <a:avLst/>
            <a:gdLst>
              <a:gd name="csX0" fmla="*/ 782995 w 782995"/>
              <a:gd name="csY0" fmla="*/ 0 h 653503"/>
              <a:gd name="csX1" fmla="*/ 752696 w 782995"/>
              <a:gd name="csY1" fmla="*/ 9405 h 653503"/>
              <a:gd name="csX2" fmla="*/ 523876 w 782995"/>
              <a:gd name="csY2" fmla="*/ 354613 h 653503"/>
              <a:gd name="csX3" fmla="*/ 633609 w 782995"/>
              <a:gd name="csY3" fmla="*/ 619531 h 653503"/>
              <a:gd name="csX4" fmla="*/ 674783 w 782995"/>
              <a:gd name="csY4" fmla="*/ 653503 h 653503"/>
              <a:gd name="csX5" fmla="*/ 0 w 782995"/>
              <a:gd name="csY5" fmla="*/ 418113 h 653503"/>
              <a:gd name="csX6" fmla="*/ 19050 w 782995"/>
              <a:gd name="csY6" fmla="*/ 135538 h 653503"/>
              <a:gd name="csX0" fmla="*/ 782995 w 782995"/>
              <a:gd name="csY0" fmla="*/ 0 h 669378"/>
              <a:gd name="csX1" fmla="*/ 752696 w 782995"/>
              <a:gd name="csY1" fmla="*/ 9405 h 669378"/>
              <a:gd name="csX2" fmla="*/ 523876 w 782995"/>
              <a:gd name="csY2" fmla="*/ 354613 h 669378"/>
              <a:gd name="csX3" fmla="*/ 633609 w 782995"/>
              <a:gd name="csY3" fmla="*/ 619531 h 669378"/>
              <a:gd name="csX4" fmla="*/ 712883 w 782995"/>
              <a:gd name="csY4" fmla="*/ 669378 h 669378"/>
              <a:gd name="csX5" fmla="*/ 0 w 782995"/>
              <a:gd name="csY5" fmla="*/ 418113 h 669378"/>
              <a:gd name="csX6" fmla="*/ 19050 w 782995"/>
              <a:gd name="csY6" fmla="*/ 135538 h 669378"/>
              <a:gd name="csX7" fmla="*/ 782995 w 782995"/>
              <a:gd name="csY7" fmla="*/ 0 h 6693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2995" h="669378">
                <a:moveTo>
                  <a:pt x="782995" y="0"/>
                </a:moveTo>
                <a:lnTo>
                  <a:pt x="752696" y="9405"/>
                </a:lnTo>
                <a:cubicBezTo>
                  <a:pt x="618228" y="66280"/>
                  <a:pt x="523876" y="199429"/>
                  <a:pt x="523876" y="354613"/>
                </a:cubicBezTo>
                <a:cubicBezTo>
                  <a:pt x="523876" y="458070"/>
                  <a:pt x="565810" y="551732"/>
                  <a:pt x="633609" y="619531"/>
                </a:cubicBezTo>
                <a:lnTo>
                  <a:pt x="712883" y="669378"/>
                </a:lnTo>
                <a:lnTo>
                  <a:pt x="0" y="418113"/>
                </a:lnTo>
                <a:lnTo>
                  <a:pt x="19050" y="135538"/>
                </a:lnTo>
                <a:lnTo>
                  <a:pt x="782995" y="0"/>
                </a:ln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88" name="Oval 1787">
            <a:extLst>
              <a:ext uri="{FF2B5EF4-FFF2-40B4-BE49-F238E27FC236}">
                <a16:creationId xmlns:a16="http://schemas.microsoft.com/office/drawing/2014/main" id="{1EBC472A-3986-C82A-1F58-995EA60BB086}"/>
              </a:ext>
            </a:extLst>
          </p:cNvPr>
          <p:cNvSpPr/>
          <p:nvPr/>
        </p:nvSpPr>
        <p:spPr>
          <a:xfrm>
            <a:off x="9897967" y="5215069"/>
            <a:ext cx="280713" cy="280713"/>
          </a:xfrm>
          <a:prstGeom prst="ellipse">
            <a:avLst/>
          </a:prstGeom>
          <a:noFill/>
          <a:ln>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89" name="Straight Connector 1788">
            <a:extLst>
              <a:ext uri="{FF2B5EF4-FFF2-40B4-BE49-F238E27FC236}">
                <a16:creationId xmlns:a16="http://schemas.microsoft.com/office/drawing/2014/main" id="{AFFA1B63-1587-9408-C99D-334E868CC242}"/>
              </a:ext>
            </a:extLst>
          </p:cNvPr>
          <p:cNvCxnSpPr>
            <a:cxnSpLocks/>
            <a:endCxn id="1788" idx="0"/>
          </p:cNvCxnSpPr>
          <p:nvPr/>
        </p:nvCxnSpPr>
        <p:spPr>
          <a:xfrm flipH="1">
            <a:off x="10038324" y="5075831"/>
            <a:ext cx="765218" cy="139238"/>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790" name="Straight Connector 1789">
            <a:extLst>
              <a:ext uri="{FF2B5EF4-FFF2-40B4-BE49-F238E27FC236}">
                <a16:creationId xmlns:a16="http://schemas.microsoft.com/office/drawing/2014/main" id="{548C6B1C-7C71-BB6F-9ED5-7DAA8224C3CA}"/>
              </a:ext>
            </a:extLst>
          </p:cNvPr>
          <p:cNvCxnSpPr>
            <a:cxnSpLocks/>
            <a:endCxn id="1788" idx="4"/>
          </p:cNvCxnSpPr>
          <p:nvPr/>
        </p:nvCxnSpPr>
        <p:spPr>
          <a:xfrm flipH="1" flipV="1">
            <a:off x="10038324" y="5495782"/>
            <a:ext cx="701718" cy="246799"/>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791" name="Oval 1790">
            <a:extLst>
              <a:ext uri="{FF2B5EF4-FFF2-40B4-BE49-F238E27FC236}">
                <a16:creationId xmlns:a16="http://schemas.microsoft.com/office/drawing/2014/main" id="{BAA933E9-532F-12D7-7079-B0E56FD53EA5}"/>
              </a:ext>
            </a:extLst>
          </p:cNvPr>
          <p:cNvSpPr/>
          <p:nvPr/>
        </p:nvSpPr>
        <p:spPr>
          <a:xfrm>
            <a:off x="10558828" y="5056542"/>
            <a:ext cx="738760" cy="738760"/>
          </a:xfrm>
          <a:prstGeom prst="ellipse">
            <a:avLst/>
          </a:pr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2" name="Rectangle 1791">
            <a:extLst>
              <a:ext uri="{FF2B5EF4-FFF2-40B4-BE49-F238E27FC236}">
                <a16:creationId xmlns:a16="http://schemas.microsoft.com/office/drawing/2014/main" id="{668E6052-F507-6706-19B6-489FC604D77E}"/>
              </a:ext>
            </a:extLst>
          </p:cNvPr>
          <p:cNvSpPr/>
          <p:nvPr/>
        </p:nvSpPr>
        <p:spPr>
          <a:xfrm>
            <a:off x="6399501" y="4702352"/>
            <a:ext cx="2432161" cy="1561183"/>
          </a:xfrm>
          <a:prstGeom prst="rect">
            <a:avLst/>
          </a:prstGeom>
          <a:solidFill>
            <a:schemeClr val="bg1"/>
          </a:solid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93" name="Group 1792">
            <a:extLst>
              <a:ext uri="{FF2B5EF4-FFF2-40B4-BE49-F238E27FC236}">
                <a16:creationId xmlns:a16="http://schemas.microsoft.com/office/drawing/2014/main" id="{A3FEFC3A-D1F6-86EB-8B96-2DAC6175152F}"/>
              </a:ext>
            </a:extLst>
          </p:cNvPr>
          <p:cNvGrpSpPr/>
          <p:nvPr/>
        </p:nvGrpSpPr>
        <p:grpSpPr>
          <a:xfrm>
            <a:off x="6505635" y="5053697"/>
            <a:ext cx="1493790" cy="1038225"/>
            <a:chOff x="6161395" y="2336801"/>
            <a:chExt cx="5145457" cy="3576234"/>
          </a:xfrm>
        </p:grpSpPr>
        <p:grpSp>
          <p:nvGrpSpPr>
            <p:cNvPr id="1794" name="Group 1793">
              <a:extLst>
                <a:ext uri="{FF2B5EF4-FFF2-40B4-BE49-F238E27FC236}">
                  <a16:creationId xmlns:a16="http://schemas.microsoft.com/office/drawing/2014/main" id="{11D5313A-F86E-CA34-09AA-7088D56C4BEF}"/>
                </a:ext>
              </a:extLst>
            </p:cNvPr>
            <p:cNvGrpSpPr/>
            <p:nvPr/>
          </p:nvGrpSpPr>
          <p:grpSpPr>
            <a:xfrm>
              <a:off x="6161395" y="2336801"/>
              <a:ext cx="5145457" cy="3576234"/>
              <a:chOff x="-5541078" y="3352629"/>
              <a:chExt cx="3750948" cy="2607012"/>
            </a:xfrm>
          </p:grpSpPr>
          <p:sp>
            <p:nvSpPr>
              <p:cNvPr id="1796" name="Freeform 1648">
                <a:extLst>
                  <a:ext uri="{FF2B5EF4-FFF2-40B4-BE49-F238E27FC236}">
                    <a16:creationId xmlns:a16="http://schemas.microsoft.com/office/drawing/2014/main" id="{EE5D8B91-EC97-EE6E-7278-46A9D5B70BFD}"/>
                  </a:ext>
                </a:extLst>
              </p:cNvPr>
              <p:cNvSpPr/>
              <p:nvPr/>
            </p:nvSpPr>
            <p:spPr>
              <a:xfrm>
                <a:off x="-5541078" y="3352629"/>
                <a:ext cx="3426136" cy="2607012"/>
              </a:xfrm>
              <a:custGeom>
                <a:avLst/>
                <a:gdLst>
                  <a:gd name="csX0" fmla="*/ 1462206 w 4698462"/>
                  <a:gd name="csY0" fmla="*/ 3570306 h 3575148"/>
                  <a:gd name="csX1" fmla="*/ 610608 w 4698462"/>
                  <a:gd name="csY1" fmla="*/ 2958486 h 3575148"/>
                  <a:gd name="csX2" fmla="*/ 179817 w 4698462"/>
                  <a:gd name="csY2" fmla="*/ 1494064 h 3575148"/>
                  <a:gd name="csX3" fmla="*/ 89549 w 4698462"/>
                  <a:gd name="csY3" fmla="*/ 260428 h 3575148"/>
                  <a:gd name="csX4" fmla="*/ 800962 w 4698462"/>
                  <a:gd name="csY4" fmla="*/ 69786 h 3575148"/>
                  <a:gd name="csX5" fmla="*/ 1241819 w 4698462"/>
                  <a:gd name="csY5" fmla="*/ 681607 h 3575148"/>
                  <a:gd name="csX6" fmla="*/ 1191735 w 4698462"/>
                  <a:gd name="csY6" fmla="*/ 240273 h 3575148"/>
                  <a:gd name="csX7" fmla="*/ 1622526 w 4698462"/>
                  <a:gd name="csY7" fmla="*/ 260345 h 3575148"/>
                  <a:gd name="csX8" fmla="*/ 1998241 w 4698462"/>
                  <a:gd name="csY8" fmla="*/ 902232 h 3575148"/>
                  <a:gd name="csX9" fmla="*/ 2534275 w 4698462"/>
                  <a:gd name="csY9" fmla="*/ 992514 h 3575148"/>
                  <a:gd name="csX10" fmla="*/ 3025217 w 4698462"/>
                  <a:gd name="csY10" fmla="*/ 972442 h 3575148"/>
                  <a:gd name="csX11" fmla="*/ 3566243 w 4698462"/>
                  <a:gd name="csY11" fmla="*/ 616394 h 3575148"/>
                  <a:gd name="csX12" fmla="*/ 3821739 w 4698462"/>
                  <a:gd name="csY12" fmla="*/ 892238 h 3575148"/>
                  <a:gd name="csX13" fmla="*/ 4087302 w 4698462"/>
                  <a:gd name="csY13" fmla="*/ 917307 h 3575148"/>
                  <a:gd name="csX14" fmla="*/ 4397874 w 4698462"/>
                  <a:gd name="csY14" fmla="*/ 1097872 h 3575148"/>
                  <a:gd name="csX15" fmla="*/ 4588227 w 4698462"/>
                  <a:gd name="csY15" fmla="*/ 1423854 h 3575148"/>
                  <a:gd name="csX16" fmla="*/ 4698462 w 4698462"/>
                  <a:gd name="csY16" fmla="*/ 1519133 h 3575148"/>
                  <a:gd name="csX17" fmla="*/ 4488059 w 4698462"/>
                  <a:gd name="csY17" fmla="*/ 1704695 h 3575148"/>
                  <a:gd name="csX18" fmla="*/ 4227571 w 4698462"/>
                  <a:gd name="csY18" fmla="*/ 1935398 h 3575148"/>
                  <a:gd name="csX19" fmla="*/ 4042209 w 4698462"/>
                  <a:gd name="csY19" fmla="*/ 1960467 h 3575148"/>
                  <a:gd name="csX20" fmla="*/ 3962091 w 4698462"/>
                  <a:gd name="csY20" fmla="*/ 2000611 h 3575148"/>
                  <a:gd name="csX21" fmla="*/ 3836881 w 4698462"/>
                  <a:gd name="csY21" fmla="*/ 2161104 h 3575148"/>
                  <a:gd name="csX22" fmla="*/ 3471149 w 4698462"/>
                  <a:gd name="csY22" fmla="*/ 1975542 h 3575148"/>
                  <a:gd name="csX23" fmla="*/ 3000258 w 4698462"/>
                  <a:gd name="csY23" fmla="*/ 2281452 h 3575148"/>
                  <a:gd name="csX24" fmla="*/ 2564392 w 4698462"/>
                  <a:gd name="csY24" fmla="*/ 2166101 h 3575148"/>
                  <a:gd name="csX25" fmla="*/ 1923198 w 4698462"/>
                  <a:gd name="csY25" fmla="*/ 3078835 h 3575148"/>
                  <a:gd name="csX26" fmla="*/ 1823029 w 4698462"/>
                  <a:gd name="csY26" fmla="*/ 3520168 h 3575148"/>
                  <a:gd name="csX27" fmla="*/ 1697819 w 4698462"/>
                  <a:gd name="csY27" fmla="*/ 2963483 h 3575148"/>
                  <a:gd name="csX28" fmla="*/ 1622692 w 4698462"/>
                  <a:gd name="csY28" fmla="*/ 3028696 h 3575148"/>
                  <a:gd name="csX29" fmla="*/ 1462373 w 4698462"/>
                  <a:gd name="csY29" fmla="*/ 3570306 h 35751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698462" h="3575148">
                    <a:moveTo>
                      <a:pt x="1462206" y="3570306"/>
                    </a:moveTo>
                    <a:cubicBezTo>
                      <a:pt x="1462206" y="3570306"/>
                      <a:pt x="770845" y="3670583"/>
                      <a:pt x="610608" y="2958486"/>
                    </a:cubicBezTo>
                    <a:cubicBezTo>
                      <a:pt x="450289" y="2246389"/>
                      <a:pt x="360104" y="1925403"/>
                      <a:pt x="179817" y="1494064"/>
                    </a:cubicBezTo>
                    <a:cubicBezTo>
                      <a:pt x="-635" y="1062808"/>
                      <a:pt x="-70770" y="613395"/>
                      <a:pt x="89549" y="260428"/>
                    </a:cubicBezTo>
                    <a:cubicBezTo>
                      <a:pt x="249869" y="-92539"/>
                      <a:pt x="610608" y="-10418"/>
                      <a:pt x="800962" y="69786"/>
                    </a:cubicBezTo>
                    <a:cubicBezTo>
                      <a:pt x="991315" y="149991"/>
                      <a:pt x="1171685" y="691685"/>
                      <a:pt x="1241819" y="681607"/>
                    </a:cubicBezTo>
                    <a:cubicBezTo>
                      <a:pt x="1311954" y="671613"/>
                      <a:pt x="1191735" y="240273"/>
                      <a:pt x="1191735" y="240273"/>
                    </a:cubicBezTo>
                    <a:lnTo>
                      <a:pt x="1622526" y="260345"/>
                    </a:lnTo>
                    <a:cubicBezTo>
                      <a:pt x="1622526" y="260345"/>
                      <a:pt x="1722694" y="822027"/>
                      <a:pt x="1998241" y="902232"/>
                    </a:cubicBezTo>
                    <a:cubicBezTo>
                      <a:pt x="2273787" y="982437"/>
                      <a:pt x="2358897" y="912226"/>
                      <a:pt x="2534275" y="992514"/>
                    </a:cubicBezTo>
                    <a:cubicBezTo>
                      <a:pt x="2709570" y="1072719"/>
                      <a:pt x="2864897" y="1137932"/>
                      <a:pt x="3025217" y="972442"/>
                    </a:cubicBezTo>
                    <a:cubicBezTo>
                      <a:pt x="3185536" y="806953"/>
                      <a:pt x="3390948" y="531109"/>
                      <a:pt x="3566243" y="616394"/>
                    </a:cubicBezTo>
                    <a:cubicBezTo>
                      <a:pt x="3741621" y="701679"/>
                      <a:pt x="3751604" y="857091"/>
                      <a:pt x="3821739" y="892238"/>
                    </a:cubicBezTo>
                    <a:cubicBezTo>
                      <a:pt x="3891874" y="927301"/>
                      <a:pt x="3962008" y="942376"/>
                      <a:pt x="4087302" y="917307"/>
                    </a:cubicBezTo>
                    <a:cubicBezTo>
                      <a:pt x="4212512" y="892238"/>
                      <a:pt x="4342798" y="972442"/>
                      <a:pt x="4397874" y="1097872"/>
                    </a:cubicBezTo>
                    <a:cubicBezTo>
                      <a:pt x="4452950" y="1223217"/>
                      <a:pt x="4508109" y="1353643"/>
                      <a:pt x="4588227" y="1423854"/>
                    </a:cubicBezTo>
                    <a:cubicBezTo>
                      <a:pt x="4668345" y="1494064"/>
                      <a:pt x="4698462" y="1519133"/>
                      <a:pt x="4698462" y="1519133"/>
                    </a:cubicBezTo>
                    <a:cubicBezTo>
                      <a:pt x="4698462" y="1519133"/>
                      <a:pt x="4658362" y="1654557"/>
                      <a:pt x="4488059" y="1704695"/>
                    </a:cubicBezTo>
                    <a:cubicBezTo>
                      <a:pt x="4317756" y="1754833"/>
                      <a:pt x="4302697" y="1915326"/>
                      <a:pt x="4227571" y="1935398"/>
                    </a:cubicBezTo>
                    <a:cubicBezTo>
                      <a:pt x="4152444" y="1955470"/>
                      <a:pt x="4042209" y="1960467"/>
                      <a:pt x="4042209" y="1960467"/>
                    </a:cubicBezTo>
                    <a:cubicBezTo>
                      <a:pt x="4042209" y="1960467"/>
                      <a:pt x="4002109" y="1995614"/>
                      <a:pt x="3962091" y="2000611"/>
                    </a:cubicBezTo>
                    <a:cubicBezTo>
                      <a:pt x="3921991" y="2005608"/>
                      <a:pt x="3886965" y="2151026"/>
                      <a:pt x="3836881" y="2161104"/>
                    </a:cubicBezTo>
                    <a:cubicBezTo>
                      <a:pt x="3786796" y="2171098"/>
                      <a:pt x="3546359" y="1930401"/>
                      <a:pt x="3471149" y="1975542"/>
                    </a:cubicBezTo>
                    <a:cubicBezTo>
                      <a:pt x="3396023" y="2020683"/>
                      <a:pt x="3140527" y="2281452"/>
                      <a:pt x="3000258" y="2281452"/>
                    </a:cubicBezTo>
                    <a:cubicBezTo>
                      <a:pt x="2859989" y="2281452"/>
                      <a:pt x="2609484" y="2181176"/>
                      <a:pt x="2564392" y="2166101"/>
                    </a:cubicBezTo>
                    <a:cubicBezTo>
                      <a:pt x="2519300" y="2151026"/>
                      <a:pt x="1953232" y="2888276"/>
                      <a:pt x="1923198" y="3078835"/>
                    </a:cubicBezTo>
                    <a:cubicBezTo>
                      <a:pt x="1893164" y="3269393"/>
                      <a:pt x="1823029" y="3520168"/>
                      <a:pt x="1823029" y="3520168"/>
                    </a:cubicBezTo>
                    <a:lnTo>
                      <a:pt x="1697819" y="2963483"/>
                    </a:lnTo>
                    <a:lnTo>
                      <a:pt x="1622692" y="3028696"/>
                    </a:lnTo>
                    <a:cubicBezTo>
                      <a:pt x="1622692" y="3028696"/>
                      <a:pt x="1783012" y="3595376"/>
                      <a:pt x="1462373" y="3570306"/>
                    </a:cubicBezTo>
                    <a:close/>
                  </a:path>
                </a:pathLst>
              </a:custGeom>
              <a:solidFill>
                <a:srgbClr val="FDD9C1"/>
              </a:solidFill>
              <a:ln w="6350">
                <a:solidFill>
                  <a:srgbClr val="D69E89"/>
                </a:solidFill>
                <a:round/>
                <a:headEnd/>
                <a:tailEnd/>
              </a:ln>
            </p:spPr>
            <p:txBody>
              <a:bodyPr/>
              <a:lstStyle/>
              <a:p>
                <a:endParaRPr lang="en-US"/>
              </a:p>
            </p:txBody>
          </p:sp>
          <p:sp>
            <p:nvSpPr>
              <p:cNvPr id="1797" name="Freeform 1649">
                <a:extLst>
                  <a:ext uri="{FF2B5EF4-FFF2-40B4-BE49-F238E27FC236}">
                    <a16:creationId xmlns:a16="http://schemas.microsoft.com/office/drawing/2014/main" id="{4DF477F9-E4F4-4BAE-3AA5-C7D701A93E96}"/>
                  </a:ext>
                </a:extLst>
              </p:cNvPr>
              <p:cNvSpPr/>
              <p:nvPr/>
            </p:nvSpPr>
            <p:spPr>
              <a:xfrm>
                <a:off x="-5170758" y="3895154"/>
                <a:ext cx="887938" cy="1168469"/>
              </a:xfrm>
              <a:custGeom>
                <a:avLst/>
                <a:gdLst>
                  <a:gd name="csX0" fmla="*/ 150189 w 1217681"/>
                  <a:gd name="csY0" fmla="*/ 27894 h 1602391"/>
                  <a:gd name="csX1" fmla="*/ 19903 w 1217681"/>
                  <a:gd name="csY1" fmla="*/ 654790 h 1602391"/>
                  <a:gd name="csX2" fmla="*/ 355517 w 1217681"/>
                  <a:gd name="csY2" fmla="*/ 1537457 h 1602391"/>
                  <a:gd name="csX3" fmla="*/ 787057 w 1217681"/>
                  <a:gd name="csY3" fmla="*/ 1547618 h 1602391"/>
                  <a:gd name="csX4" fmla="*/ 1217681 w 1217681"/>
                  <a:gd name="csY4" fmla="*/ 968695 h 1602391"/>
                  <a:gd name="csX5" fmla="*/ 150105 w 1217681"/>
                  <a:gd name="csY5" fmla="*/ 27894 h 1602391"/>
                </a:gdLst>
                <a:ahLst/>
                <a:cxnLst>
                  <a:cxn ang="0">
                    <a:pos x="csX0" y="csY0"/>
                  </a:cxn>
                  <a:cxn ang="0">
                    <a:pos x="csX1" y="csY1"/>
                  </a:cxn>
                  <a:cxn ang="0">
                    <a:pos x="csX2" y="csY2"/>
                  </a:cxn>
                  <a:cxn ang="0">
                    <a:pos x="csX3" y="csY3"/>
                  </a:cxn>
                  <a:cxn ang="0">
                    <a:pos x="csX4" y="csY4"/>
                  </a:cxn>
                  <a:cxn ang="0">
                    <a:pos x="csX5" y="csY5"/>
                  </a:cxn>
                </a:cxnLst>
                <a:rect l="l" t="t" r="r" b="b"/>
                <a:pathLst>
                  <a:path w="1217681" h="1602391">
                    <a:moveTo>
                      <a:pt x="150189" y="27894"/>
                    </a:moveTo>
                    <a:cubicBezTo>
                      <a:pt x="150189" y="27894"/>
                      <a:pt x="-65207" y="173312"/>
                      <a:pt x="19903" y="654790"/>
                    </a:cubicBezTo>
                    <a:cubicBezTo>
                      <a:pt x="105096" y="1136267"/>
                      <a:pt x="210256" y="1472244"/>
                      <a:pt x="355517" y="1537457"/>
                    </a:cubicBezTo>
                    <a:cubicBezTo>
                      <a:pt x="500778" y="1602670"/>
                      <a:pt x="426983" y="1271941"/>
                      <a:pt x="787057" y="1547618"/>
                    </a:cubicBezTo>
                    <a:cubicBezTo>
                      <a:pt x="1147048" y="1823295"/>
                      <a:pt x="1217681" y="968695"/>
                      <a:pt x="1217681" y="968695"/>
                    </a:cubicBezTo>
                    <a:cubicBezTo>
                      <a:pt x="1217681" y="968695"/>
                      <a:pt x="515837" y="-192814"/>
                      <a:pt x="150105" y="27894"/>
                    </a:cubicBez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798" name="Freeform 1650">
                <a:extLst>
                  <a:ext uri="{FF2B5EF4-FFF2-40B4-BE49-F238E27FC236}">
                    <a16:creationId xmlns:a16="http://schemas.microsoft.com/office/drawing/2014/main" id="{6E32AA61-32CD-E067-66FF-2566D113D1B5}"/>
                  </a:ext>
                </a:extLst>
              </p:cNvPr>
              <p:cNvSpPr/>
              <p:nvPr/>
            </p:nvSpPr>
            <p:spPr>
              <a:xfrm>
                <a:off x="-5471828" y="3517678"/>
                <a:ext cx="2444074" cy="1567161"/>
              </a:xfrm>
              <a:custGeom>
                <a:avLst/>
                <a:gdLst>
                  <a:gd name="csX0" fmla="*/ 237517 w 3261039"/>
                  <a:gd name="csY0" fmla="*/ 1428216 h 2149141"/>
                  <a:gd name="csX1" fmla="*/ 12054 w 3261039"/>
                  <a:gd name="csY1" fmla="*/ 349992 h 2149141"/>
                  <a:gd name="csX2" fmla="*/ 357735 w 3261039"/>
                  <a:gd name="csY2" fmla="*/ 8935 h 2149141"/>
                  <a:gd name="csX3" fmla="*/ 562232 w 3261039"/>
                  <a:gd name="csY3" fmla="*/ 446771 h 2149141"/>
                  <a:gd name="csX4" fmla="*/ 948929 w 3261039"/>
                  <a:gd name="csY4" fmla="*/ 600767 h 2149141"/>
                  <a:gd name="csX5" fmla="*/ 1650274 w 3261039"/>
                  <a:gd name="csY5" fmla="*/ 1272804 h 2149141"/>
                  <a:gd name="csX6" fmla="*/ 2972847 w 3261039"/>
                  <a:gd name="csY6" fmla="*/ 1142377 h 2149141"/>
                  <a:gd name="csX7" fmla="*/ 3261039 w 3261039"/>
                  <a:gd name="csY7" fmla="*/ 1689068 h 2149141"/>
                  <a:gd name="csX8" fmla="*/ 2918769 w 3261039"/>
                  <a:gd name="csY8" fmla="*/ 1958582 h 2149141"/>
                  <a:gd name="csX9" fmla="*/ 2469509 w 3261039"/>
                  <a:gd name="csY9" fmla="*/ 1939843 h 2149141"/>
                  <a:gd name="csX10" fmla="*/ 1345776 w 3261039"/>
                  <a:gd name="csY10" fmla="*/ 2149141 h 2149141"/>
                  <a:gd name="csX11" fmla="*/ 1139282 w 3261039"/>
                  <a:gd name="csY11" fmla="*/ 1939843 h 2149141"/>
                  <a:gd name="csX12" fmla="*/ 1244442 w 3261039"/>
                  <a:gd name="csY12" fmla="*/ 1383158 h 2149141"/>
                  <a:gd name="csX13" fmla="*/ 1039031 w 3261039"/>
                  <a:gd name="csY13" fmla="*/ 1142461 h 2149141"/>
                  <a:gd name="csX14" fmla="*/ 888695 w 3261039"/>
                  <a:gd name="csY14" fmla="*/ 1583794 h 2149141"/>
                  <a:gd name="csX15" fmla="*/ 778460 w 3261039"/>
                  <a:gd name="csY15" fmla="*/ 1022112 h 2149141"/>
                  <a:gd name="csX16" fmla="*/ 487855 w 3261039"/>
                  <a:gd name="csY16" fmla="*/ 721199 h 2149141"/>
                  <a:gd name="csX17" fmla="*/ 407736 w 3261039"/>
                  <a:gd name="csY17" fmla="*/ 320009 h 2149141"/>
                  <a:gd name="csX18" fmla="*/ 237433 w 3261039"/>
                  <a:gd name="csY18" fmla="*/ 1428299 h 2149141"/>
                  <a:gd name="csX0" fmla="*/ 237517 w 3332344"/>
                  <a:gd name="csY0" fmla="*/ 1428216 h 2149141"/>
                  <a:gd name="csX1" fmla="*/ 12054 w 3332344"/>
                  <a:gd name="csY1" fmla="*/ 349992 h 2149141"/>
                  <a:gd name="csX2" fmla="*/ 357735 w 3332344"/>
                  <a:gd name="csY2" fmla="*/ 8935 h 2149141"/>
                  <a:gd name="csX3" fmla="*/ 562232 w 3332344"/>
                  <a:gd name="csY3" fmla="*/ 446771 h 2149141"/>
                  <a:gd name="csX4" fmla="*/ 948929 w 3332344"/>
                  <a:gd name="csY4" fmla="*/ 600767 h 2149141"/>
                  <a:gd name="csX5" fmla="*/ 1650274 w 3332344"/>
                  <a:gd name="csY5" fmla="*/ 1272804 h 2149141"/>
                  <a:gd name="csX6" fmla="*/ 2972847 w 3332344"/>
                  <a:gd name="csY6" fmla="*/ 1142377 h 2149141"/>
                  <a:gd name="csX7" fmla="*/ 3261039 w 3332344"/>
                  <a:gd name="csY7" fmla="*/ 1689068 h 2149141"/>
                  <a:gd name="csX8" fmla="*/ 2918769 w 3332344"/>
                  <a:gd name="csY8" fmla="*/ 1958582 h 2149141"/>
                  <a:gd name="csX9" fmla="*/ 2469509 w 3332344"/>
                  <a:gd name="csY9" fmla="*/ 1939843 h 2149141"/>
                  <a:gd name="csX10" fmla="*/ 1345776 w 3332344"/>
                  <a:gd name="csY10" fmla="*/ 2149141 h 2149141"/>
                  <a:gd name="csX11" fmla="*/ 1139282 w 3332344"/>
                  <a:gd name="csY11" fmla="*/ 1939843 h 2149141"/>
                  <a:gd name="csX12" fmla="*/ 1244442 w 3332344"/>
                  <a:gd name="csY12" fmla="*/ 1383158 h 2149141"/>
                  <a:gd name="csX13" fmla="*/ 1039031 w 3332344"/>
                  <a:gd name="csY13" fmla="*/ 1142461 h 2149141"/>
                  <a:gd name="csX14" fmla="*/ 888695 w 3332344"/>
                  <a:gd name="csY14" fmla="*/ 1583794 h 2149141"/>
                  <a:gd name="csX15" fmla="*/ 778460 w 3332344"/>
                  <a:gd name="csY15" fmla="*/ 1022112 h 2149141"/>
                  <a:gd name="csX16" fmla="*/ 487855 w 3332344"/>
                  <a:gd name="csY16" fmla="*/ 721199 h 2149141"/>
                  <a:gd name="csX17" fmla="*/ 407736 w 3332344"/>
                  <a:gd name="csY17" fmla="*/ 320009 h 2149141"/>
                  <a:gd name="csX18" fmla="*/ 237433 w 3332344"/>
                  <a:gd name="csY18" fmla="*/ 1428299 h 2149141"/>
                  <a:gd name="csX19" fmla="*/ 237517 w 3332344"/>
                  <a:gd name="csY19" fmla="*/ 1428216 h 2149141"/>
                  <a:gd name="csX0" fmla="*/ 237517 w 3359453"/>
                  <a:gd name="csY0" fmla="*/ 1428216 h 2149141"/>
                  <a:gd name="csX1" fmla="*/ 12054 w 3359453"/>
                  <a:gd name="csY1" fmla="*/ 349992 h 2149141"/>
                  <a:gd name="csX2" fmla="*/ 357735 w 3359453"/>
                  <a:gd name="csY2" fmla="*/ 8935 h 2149141"/>
                  <a:gd name="csX3" fmla="*/ 562232 w 3359453"/>
                  <a:gd name="csY3" fmla="*/ 446771 h 2149141"/>
                  <a:gd name="csX4" fmla="*/ 948929 w 3359453"/>
                  <a:gd name="csY4" fmla="*/ 600767 h 2149141"/>
                  <a:gd name="csX5" fmla="*/ 1650274 w 3359453"/>
                  <a:gd name="csY5" fmla="*/ 1272804 h 2149141"/>
                  <a:gd name="csX6" fmla="*/ 2972847 w 3359453"/>
                  <a:gd name="csY6" fmla="*/ 1142377 h 2149141"/>
                  <a:gd name="csX7" fmla="*/ 3291517 w 3359453"/>
                  <a:gd name="csY7" fmla="*/ 1710838 h 2149141"/>
                  <a:gd name="csX8" fmla="*/ 2918769 w 3359453"/>
                  <a:gd name="csY8" fmla="*/ 1958582 h 2149141"/>
                  <a:gd name="csX9" fmla="*/ 2469509 w 3359453"/>
                  <a:gd name="csY9" fmla="*/ 1939843 h 2149141"/>
                  <a:gd name="csX10" fmla="*/ 1345776 w 3359453"/>
                  <a:gd name="csY10" fmla="*/ 2149141 h 2149141"/>
                  <a:gd name="csX11" fmla="*/ 1139282 w 3359453"/>
                  <a:gd name="csY11" fmla="*/ 1939843 h 2149141"/>
                  <a:gd name="csX12" fmla="*/ 1244442 w 3359453"/>
                  <a:gd name="csY12" fmla="*/ 1383158 h 2149141"/>
                  <a:gd name="csX13" fmla="*/ 1039031 w 3359453"/>
                  <a:gd name="csY13" fmla="*/ 1142461 h 2149141"/>
                  <a:gd name="csX14" fmla="*/ 888695 w 3359453"/>
                  <a:gd name="csY14" fmla="*/ 1583794 h 2149141"/>
                  <a:gd name="csX15" fmla="*/ 778460 w 3359453"/>
                  <a:gd name="csY15" fmla="*/ 1022112 h 2149141"/>
                  <a:gd name="csX16" fmla="*/ 487855 w 3359453"/>
                  <a:gd name="csY16" fmla="*/ 721199 h 2149141"/>
                  <a:gd name="csX17" fmla="*/ 407736 w 3359453"/>
                  <a:gd name="csY17" fmla="*/ 320009 h 2149141"/>
                  <a:gd name="csX18" fmla="*/ 237433 w 3359453"/>
                  <a:gd name="csY18" fmla="*/ 1428299 h 2149141"/>
                  <a:gd name="csX19" fmla="*/ 237517 w 3359453"/>
                  <a:gd name="csY19" fmla="*/ 1428216 h 2149141"/>
                  <a:gd name="csX0" fmla="*/ 237517 w 3351703"/>
                  <a:gd name="csY0" fmla="*/ 1428216 h 2149141"/>
                  <a:gd name="csX1" fmla="*/ 12054 w 3351703"/>
                  <a:gd name="csY1" fmla="*/ 349992 h 2149141"/>
                  <a:gd name="csX2" fmla="*/ 357735 w 3351703"/>
                  <a:gd name="csY2" fmla="*/ 8935 h 2149141"/>
                  <a:gd name="csX3" fmla="*/ 562232 w 3351703"/>
                  <a:gd name="csY3" fmla="*/ 446771 h 2149141"/>
                  <a:gd name="csX4" fmla="*/ 948929 w 3351703"/>
                  <a:gd name="csY4" fmla="*/ 600767 h 2149141"/>
                  <a:gd name="csX5" fmla="*/ 1650274 w 3351703"/>
                  <a:gd name="csY5" fmla="*/ 1272804 h 2149141"/>
                  <a:gd name="csX6" fmla="*/ 2890120 w 3351703"/>
                  <a:gd name="csY6" fmla="*/ 1037879 h 2149141"/>
                  <a:gd name="csX7" fmla="*/ 3291517 w 3351703"/>
                  <a:gd name="csY7" fmla="*/ 1710838 h 2149141"/>
                  <a:gd name="csX8" fmla="*/ 2918769 w 3351703"/>
                  <a:gd name="csY8" fmla="*/ 1958582 h 2149141"/>
                  <a:gd name="csX9" fmla="*/ 2469509 w 3351703"/>
                  <a:gd name="csY9" fmla="*/ 1939843 h 2149141"/>
                  <a:gd name="csX10" fmla="*/ 1345776 w 3351703"/>
                  <a:gd name="csY10" fmla="*/ 2149141 h 2149141"/>
                  <a:gd name="csX11" fmla="*/ 1139282 w 3351703"/>
                  <a:gd name="csY11" fmla="*/ 1939843 h 2149141"/>
                  <a:gd name="csX12" fmla="*/ 1244442 w 3351703"/>
                  <a:gd name="csY12" fmla="*/ 1383158 h 2149141"/>
                  <a:gd name="csX13" fmla="*/ 1039031 w 3351703"/>
                  <a:gd name="csY13" fmla="*/ 1142461 h 2149141"/>
                  <a:gd name="csX14" fmla="*/ 888695 w 3351703"/>
                  <a:gd name="csY14" fmla="*/ 1583794 h 2149141"/>
                  <a:gd name="csX15" fmla="*/ 778460 w 3351703"/>
                  <a:gd name="csY15" fmla="*/ 1022112 h 2149141"/>
                  <a:gd name="csX16" fmla="*/ 487855 w 3351703"/>
                  <a:gd name="csY16" fmla="*/ 721199 h 2149141"/>
                  <a:gd name="csX17" fmla="*/ 407736 w 3351703"/>
                  <a:gd name="csY17" fmla="*/ 320009 h 2149141"/>
                  <a:gd name="csX18" fmla="*/ 237433 w 3351703"/>
                  <a:gd name="csY18" fmla="*/ 1428299 h 2149141"/>
                  <a:gd name="csX19" fmla="*/ 237517 w 3351703"/>
                  <a:gd name="csY19" fmla="*/ 1428216 h 2149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51703" h="2149141">
                    <a:moveTo>
                      <a:pt x="237517" y="1428216"/>
                    </a:moveTo>
                    <a:cubicBezTo>
                      <a:pt x="237517" y="1428216"/>
                      <a:pt x="-63072" y="731110"/>
                      <a:pt x="12054" y="349992"/>
                    </a:cubicBezTo>
                    <a:cubicBezTo>
                      <a:pt x="87181" y="-31126"/>
                      <a:pt x="267551" y="-11054"/>
                      <a:pt x="357735" y="8935"/>
                    </a:cubicBezTo>
                    <a:cubicBezTo>
                      <a:pt x="447920" y="29007"/>
                      <a:pt x="562232" y="446771"/>
                      <a:pt x="562232" y="446771"/>
                    </a:cubicBezTo>
                    <a:lnTo>
                      <a:pt x="948929" y="600767"/>
                    </a:lnTo>
                    <a:lnTo>
                      <a:pt x="1650274" y="1272804"/>
                    </a:lnTo>
                    <a:lnTo>
                      <a:pt x="2890120" y="1037879"/>
                    </a:lnTo>
                    <a:cubicBezTo>
                      <a:pt x="2986184" y="1220109"/>
                      <a:pt x="3530716" y="1380571"/>
                      <a:pt x="3291517" y="1710838"/>
                    </a:cubicBezTo>
                    <a:lnTo>
                      <a:pt x="2918769" y="1958582"/>
                    </a:lnTo>
                    <a:lnTo>
                      <a:pt x="2469509" y="1939843"/>
                    </a:lnTo>
                    <a:lnTo>
                      <a:pt x="1345776" y="2149141"/>
                    </a:lnTo>
                    <a:cubicBezTo>
                      <a:pt x="1345776" y="2149141"/>
                      <a:pt x="1184375" y="2135399"/>
                      <a:pt x="1139282" y="1939843"/>
                    </a:cubicBezTo>
                    <a:cubicBezTo>
                      <a:pt x="1094190" y="1744287"/>
                      <a:pt x="1244442" y="1383158"/>
                      <a:pt x="1244442" y="1383158"/>
                    </a:cubicBezTo>
                    <a:lnTo>
                      <a:pt x="1039031" y="1142461"/>
                    </a:lnTo>
                    <a:cubicBezTo>
                      <a:pt x="1039031" y="1142461"/>
                      <a:pt x="1039031" y="1513584"/>
                      <a:pt x="888695" y="1583794"/>
                    </a:cubicBezTo>
                    <a:cubicBezTo>
                      <a:pt x="738442" y="1654005"/>
                      <a:pt x="828544" y="1302953"/>
                      <a:pt x="778460" y="1022112"/>
                    </a:cubicBezTo>
                    <a:cubicBezTo>
                      <a:pt x="728375" y="741271"/>
                      <a:pt x="568056" y="640994"/>
                      <a:pt x="487855" y="721199"/>
                    </a:cubicBezTo>
                    <a:cubicBezTo>
                      <a:pt x="407736" y="801403"/>
                      <a:pt x="497838" y="510568"/>
                      <a:pt x="407736" y="320009"/>
                    </a:cubicBezTo>
                    <a:cubicBezTo>
                      <a:pt x="317552" y="129450"/>
                      <a:pt x="37097" y="515565"/>
                      <a:pt x="237433" y="1428299"/>
                    </a:cubicBezTo>
                    <a:cubicBezTo>
                      <a:pt x="237461" y="1428271"/>
                      <a:pt x="237489" y="1428244"/>
                      <a:pt x="237517" y="1428216"/>
                    </a:cubicBezTo>
                    <a:close/>
                  </a:path>
                </a:pathLst>
              </a:custGeom>
              <a:solidFill>
                <a:srgbClr val="EEB6A0"/>
              </a:solidFill>
              <a:ln w="6350" cap="flat">
                <a:solidFill>
                  <a:srgbClr val="D69E89"/>
                </a:solidFill>
                <a:prstDash val="solid"/>
                <a:miter/>
              </a:ln>
            </p:spPr>
            <p:txBody>
              <a:bodyPr/>
              <a:lstStyle/>
              <a:p>
                <a:endParaRPr lang="en-US"/>
              </a:p>
            </p:txBody>
          </p:sp>
          <p:sp>
            <p:nvSpPr>
              <p:cNvPr id="1799" name="Freeform 1651">
                <a:extLst>
                  <a:ext uri="{FF2B5EF4-FFF2-40B4-BE49-F238E27FC236}">
                    <a16:creationId xmlns:a16="http://schemas.microsoft.com/office/drawing/2014/main" id="{7E911DA7-F7D8-CD46-E152-FD05F6912E77}"/>
                  </a:ext>
                </a:extLst>
              </p:cNvPr>
              <p:cNvSpPr/>
              <p:nvPr/>
            </p:nvSpPr>
            <p:spPr>
              <a:xfrm>
                <a:off x="-4651782" y="4279649"/>
                <a:ext cx="1600953" cy="740754"/>
              </a:xfrm>
              <a:custGeom>
                <a:avLst/>
                <a:gdLst>
                  <a:gd name="csX0" fmla="*/ 83 w 2130159"/>
                  <a:gd name="csY0" fmla="*/ 596935 h 804484"/>
                  <a:gd name="csX1" fmla="*/ 223881 w 2130159"/>
                  <a:gd name="csY1" fmla="*/ 357487 h 804484"/>
                  <a:gd name="csX2" fmla="*/ 488612 w 2130159"/>
                  <a:gd name="csY2" fmla="*/ 324090 h 804484"/>
                  <a:gd name="csX3" fmla="*/ 855092 w 2130159"/>
                  <a:gd name="csY3" fmla="*/ 282280 h 804484"/>
                  <a:gd name="csX4" fmla="*/ 1250858 w 2130159"/>
                  <a:gd name="csY4" fmla="*/ 101715 h 804484"/>
                  <a:gd name="csX5" fmla="*/ 1631564 w 2130159"/>
                  <a:gd name="csY5" fmla="*/ 86641 h 804484"/>
                  <a:gd name="csX6" fmla="*/ 1691715 w 2130159"/>
                  <a:gd name="csY6" fmla="*/ 287277 h 804484"/>
                  <a:gd name="csX7" fmla="*/ 1616589 w 2130159"/>
                  <a:gd name="csY7" fmla="*/ 367482 h 804484"/>
                  <a:gd name="csX8" fmla="*/ 1083050 w 2130159"/>
                  <a:gd name="csY8" fmla="*/ 369980 h 804484"/>
                  <a:gd name="csX9" fmla="*/ 744940 w 2130159"/>
                  <a:gd name="csY9" fmla="*/ 470257 h 804484"/>
                  <a:gd name="csX10" fmla="*/ 537033 w 2130159"/>
                  <a:gd name="csY10" fmla="*/ 547963 h 804484"/>
                  <a:gd name="csX11" fmla="*/ 366896 w 2130159"/>
                  <a:gd name="csY11" fmla="*/ 741520 h 804484"/>
                  <a:gd name="csX12" fmla="*/ 81033 w 2130159"/>
                  <a:gd name="csY12" fmla="*/ 804484 h 804484"/>
                  <a:gd name="csX13" fmla="*/ 343601 w 2130159"/>
                  <a:gd name="csY13" fmla="*/ 777667 h 804484"/>
                  <a:gd name="csX14" fmla="*/ 421889 w 2130159"/>
                  <a:gd name="csY14" fmla="*/ 763591 h 804484"/>
                  <a:gd name="csX15" fmla="*/ 627301 w 2130159"/>
                  <a:gd name="csY15" fmla="*/ 532888 h 804484"/>
                  <a:gd name="csX16" fmla="*/ 887788 w 2130159"/>
                  <a:gd name="csY16" fmla="*/ 482750 h 804484"/>
                  <a:gd name="csX17" fmla="*/ 1574075 w 2130159"/>
                  <a:gd name="csY17" fmla="*/ 437609 h 804484"/>
                  <a:gd name="csX18" fmla="*/ 2130160 w 2130159"/>
                  <a:gd name="csY18" fmla="*/ 432612 h 804484"/>
                  <a:gd name="csX19" fmla="*/ 1829572 w 2130159"/>
                  <a:gd name="csY19" fmla="*/ 287194 h 804484"/>
                  <a:gd name="csX20" fmla="*/ 1714345 w 2130159"/>
                  <a:gd name="csY20" fmla="*/ 6353 h 804484"/>
                  <a:gd name="csX21" fmla="*/ 787537 w 2130159"/>
                  <a:gd name="csY21" fmla="*/ 196912 h 804484"/>
                  <a:gd name="csX22" fmla="*/ 499844 w 2130159"/>
                  <a:gd name="csY22" fmla="*/ 229976 h 804484"/>
                  <a:gd name="csX23" fmla="*/ 116225 w 2130159"/>
                  <a:gd name="csY23" fmla="*/ 196912 h 804484"/>
                  <a:gd name="csX24" fmla="*/ 91433 w 2130159"/>
                  <a:gd name="csY24" fmla="*/ 184668 h 804484"/>
                  <a:gd name="csX25" fmla="*/ 0 w 2130159"/>
                  <a:gd name="csY25" fmla="*/ 596852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488612 w 2130160"/>
                  <a:gd name="csY1" fmla="*/ 324090 h 804484"/>
                  <a:gd name="csX2" fmla="*/ 855092 w 2130160"/>
                  <a:gd name="csY2" fmla="*/ 282280 h 804484"/>
                  <a:gd name="csX3" fmla="*/ 1250858 w 2130160"/>
                  <a:gd name="csY3" fmla="*/ 101715 h 804484"/>
                  <a:gd name="csX4" fmla="*/ 1631564 w 2130160"/>
                  <a:gd name="csY4" fmla="*/ 86641 h 804484"/>
                  <a:gd name="csX5" fmla="*/ 1691715 w 2130160"/>
                  <a:gd name="csY5" fmla="*/ 287277 h 804484"/>
                  <a:gd name="csX6" fmla="*/ 1616589 w 2130160"/>
                  <a:gd name="csY6" fmla="*/ 367482 h 804484"/>
                  <a:gd name="csX7" fmla="*/ 1083050 w 2130160"/>
                  <a:gd name="csY7" fmla="*/ 369980 h 804484"/>
                  <a:gd name="csX8" fmla="*/ 744940 w 2130160"/>
                  <a:gd name="csY8" fmla="*/ 470257 h 804484"/>
                  <a:gd name="csX9" fmla="*/ 537033 w 2130160"/>
                  <a:gd name="csY9" fmla="*/ 547963 h 804484"/>
                  <a:gd name="csX10" fmla="*/ 366896 w 2130160"/>
                  <a:gd name="csY10" fmla="*/ 741520 h 804484"/>
                  <a:gd name="csX11" fmla="*/ 81033 w 2130160"/>
                  <a:gd name="csY11" fmla="*/ 804484 h 804484"/>
                  <a:gd name="csX12" fmla="*/ 343601 w 2130160"/>
                  <a:gd name="csY12" fmla="*/ 777667 h 804484"/>
                  <a:gd name="csX13" fmla="*/ 421889 w 2130160"/>
                  <a:gd name="csY13" fmla="*/ 763591 h 804484"/>
                  <a:gd name="csX14" fmla="*/ 627301 w 2130160"/>
                  <a:gd name="csY14" fmla="*/ 532888 h 804484"/>
                  <a:gd name="csX15" fmla="*/ 887788 w 2130160"/>
                  <a:gd name="csY15" fmla="*/ 482750 h 804484"/>
                  <a:gd name="csX16" fmla="*/ 1574075 w 2130160"/>
                  <a:gd name="csY16" fmla="*/ 437609 h 804484"/>
                  <a:gd name="csX17" fmla="*/ 2130160 w 2130160"/>
                  <a:gd name="csY17" fmla="*/ 432612 h 804484"/>
                  <a:gd name="csX18" fmla="*/ 1829572 w 2130160"/>
                  <a:gd name="csY18" fmla="*/ 287194 h 804484"/>
                  <a:gd name="csX19" fmla="*/ 1714345 w 2130160"/>
                  <a:gd name="csY19" fmla="*/ 6353 h 804484"/>
                  <a:gd name="csX20" fmla="*/ 787537 w 2130160"/>
                  <a:gd name="csY20" fmla="*/ 196912 h 804484"/>
                  <a:gd name="csX21" fmla="*/ 499844 w 2130160"/>
                  <a:gd name="csY21" fmla="*/ 229976 h 804484"/>
                  <a:gd name="csX22" fmla="*/ 116225 w 2130160"/>
                  <a:gd name="csY22" fmla="*/ 196912 h 804484"/>
                  <a:gd name="csX23" fmla="*/ 91433 w 2130160"/>
                  <a:gd name="csY23" fmla="*/ 184668 h 804484"/>
                  <a:gd name="csX24" fmla="*/ 0 w 2130160"/>
                  <a:gd name="csY24" fmla="*/ 596852 h 804484"/>
                  <a:gd name="csX25" fmla="*/ 83 w 2130160"/>
                  <a:gd name="csY25" fmla="*/ 596935 h 804484"/>
                  <a:gd name="csX0" fmla="*/ 83 w 2130160"/>
                  <a:gd name="csY0" fmla="*/ 596935 h 804484"/>
                  <a:gd name="csX1" fmla="*/ 855092 w 2130160"/>
                  <a:gd name="csY1" fmla="*/ 282280 h 804484"/>
                  <a:gd name="csX2" fmla="*/ 1250858 w 2130160"/>
                  <a:gd name="csY2" fmla="*/ 101715 h 804484"/>
                  <a:gd name="csX3" fmla="*/ 1631564 w 2130160"/>
                  <a:gd name="csY3" fmla="*/ 86641 h 804484"/>
                  <a:gd name="csX4" fmla="*/ 1691715 w 2130160"/>
                  <a:gd name="csY4" fmla="*/ 287277 h 804484"/>
                  <a:gd name="csX5" fmla="*/ 1616589 w 2130160"/>
                  <a:gd name="csY5" fmla="*/ 367482 h 804484"/>
                  <a:gd name="csX6" fmla="*/ 1083050 w 2130160"/>
                  <a:gd name="csY6" fmla="*/ 369980 h 804484"/>
                  <a:gd name="csX7" fmla="*/ 744940 w 2130160"/>
                  <a:gd name="csY7" fmla="*/ 470257 h 804484"/>
                  <a:gd name="csX8" fmla="*/ 537033 w 2130160"/>
                  <a:gd name="csY8" fmla="*/ 547963 h 804484"/>
                  <a:gd name="csX9" fmla="*/ 366896 w 2130160"/>
                  <a:gd name="csY9" fmla="*/ 741520 h 804484"/>
                  <a:gd name="csX10" fmla="*/ 81033 w 2130160"/>
                  <a:gd name="csY10" fmla="*/ 804484 h 804484"/>
                  <a:gd name="csX11" fmla="*/ 343601 w 2130160"/>
                  <a:gd name="csY11" fmla="*/ 777667 h 804484"/>
                  <a:gd name="csX12" fmla="*/ 421889 w 2130160"/>
                  <a:gd name="csY12" fmla="*/ 763591 h 804484"/>
                  <a:gd name="csX13" fmla="*/ 627301 w 2130160"/>
                  <a:gd name="csY13" fmla="*/ 532888 h 804484"/>
                  <a:gd name="csX14" fmla="*/ 887788 w 2130160"/>
                  <a:gd name="csY14" fmla="*/ 482750 h 804484"/>
                  <a:gd name="csX15" fmla="*/ 1574075 w 2130160"/>
                  <a:gd name="csY15" fmla="*/ 437609 h 804484"/>
                  <a:gd name="csX16" fmla="*/ 2130160 w 2130160"/>
                  <a:gd name="csY16" fmla="*/ 432612 h 804484"/>
                  <a:gd name="csX17" fmla="*/ 1829572 w 2130160"/>
                  <a:gd name="csY17" fmla="*/ 287194 h 804484"/>
                  <a:gd name="csX18" fmla="*/ 1714345 w 2130160"/>
                  <a:gd name="csY18" fmla="*/ 6353 h 804484"/>
                  <a:gd name="csX19" fmla="*/ 787537 w 2130160"/>
                  <a:gd name="csY19" fmla="*/ 196912 h 804484"/>
                  <a:gd name="csX20" fmla="*/ 499844 w 2130160"/>
                  <a:gd name="csY20" fmla="*/ 229976 h 804484"/>
                  <a:gd name="csX21" fmla="*/ 116225 w 2130160"/>
                  <a:gd name="csY21" fmla="*/ 196912 h 804484"/>
                  <a:gd name="csX22" fmla="*/ 91433 w 2130160"/>
                  <a:gd name="csY22" fmla="*/ 184668 h 804484"/>
                  <a:gd name="csX23" fmla="*/ 0 w 2130160"/>
                  <a:gd name="csY23" fmla="*/ 596852 h 804484"/>
                  <a:gd name="csX24" fmla="*/ 83 w 2130160"/>
                  <a:gd name="csY24" fmla="*/ 596935 h 804484"/>
                  <a:gd name="csX0" fmla="*/ 83 w 2130160"/>
                  <a:gd name="csY0" fmla="*/ 596935 h 804484"/>
                  <a:gd name="csX1" fmla="*/ 1250858 w 2130160"/>
                  <a:gd name="csY1" fmla="*/ 101715 h 804484"/>
                  <a:gd name="csX2" fmla="*/ 1631564 w 2130160"/>
                  <a:gd name="csY2" fmla="*/ 86641 h 804484"/>
                  <a:gd name="csX3" fmla="*/ 1691715 w 2130160"/>
                  <a:gd name="csY3" fmla="*/ 287277 h 804484"/>
                  <a:gd name="csX4" fmla="*/ 1616589 w 2130160"/>
                  <a:gd name="csY4" fmla="*/ 367482 h 804484"/>
                  <a:gd name="csX5" fmla="*/ 1083050 w 2130160"/>
                  <a:gd name="csY5" fmla="*/ 369980 h 804484"/>
                  <a:gd name="csX6" fmla="*/ 744940 w 2130160"/>
                  <a:gd name="csY6" fmla="*/ 470257 h 804484"/>
                  <a:gd name="csX7" fmla="*/ 537033 w 2130160"/>
                  <a:gd name="csY7" fmla="*/ 547963 h 804484"/>
                  <a:gd name="csX8" fmla="*/ 366896 w 2130160"/>
                  <a:gd name="csY8" fmla="*/ 741520 h 804484"/>
                  <a:gd name="csX9" fmla="*/ 81033 w 2130160"/>
                  <a:gd name="csY9" fmla="*/ 804484 h 804484"/>
                  <a:gd name="csX10" fmla="*/ 343601 w 2130160"/>
                  <a:gd name="csY10" fmla="*/ 777667 h 804484"/>
                  <a:gd name="csX11" fmla="*/ 421889 w 2130160"/>
                  <a:gd name="csY11" fmla="*/ 763591 h 804484"/>
                  <a:gd name="csX12" fmla="*/ 627301 w 2130160"/>
                  <a:gd name="csY12" fmla="*/ 532888 h 804484"/>
                  <a:gd name="csX13" fmla="*/ 887788 w 2130160"/>
                  <a:gd name="csY13" fmla="*/ 482750 h 804484"/>
                  <a:gd name="csX14" fmla="*/ 1574075 w 2130160"/>
                  <a:gd name="csY14" fmla="*/ 437609 h 804484"/>
                  <a:gd name="csX15" fmla="*/ 2130160 w 2130160"/>
                  <a:gd name="csY15" fmla="*/ 432612 h 804484"/>
                  <a:gd name="csX16" fmla="*/ 1829572 w 2130160"/>
                  <a:gd name="csY16" fmla="*/ 287194 h 804484"/>
                  <a:gd name="csX17" fmla="*/ 1714345 w 2130160"/>
                  <a:gd name="csY17" fmla="*/ 6353 h 804484"/>
                  <a:gd name="csX18" fmla="*/ 787537 w 2130160"/>
                  <a:gd name="csY18" fmla="*/ 196912 h 804484"/>
                  <a:gd name="csX19" fmla="*/ 499844 w 2130160"/>
                  <a:gd name="csY19" fmla="*/ 229976 h 804484"/>
                  <a:gd name="csX20" fmla="*/ 116225 w 2130160"/>
                  <a:gd name="csY20" fmla="*/ 196912 h 804484"/>
                  <a:gd name="csX21" fmla="*/ 91433 w 2130160"/>
                  <a:gd name="csY21" fmla="*/ 184668 h 804484"/>
                  <a:gd name="csX22" fmla="*/ 0 w 2130160"/>
                  <a:gd name="csY22" fmla="*/ 596852 h 804484"/>
                  <a:gd name="csX23" fmla="*/ 83 w 2130160"/>
                  <a:gd name="csY23" fmla="*/ 596935 h 804484"/>
                  <a:gd name="csX0" fmla="*/ 83 w 2130160"/>
                  <a:gd name="csY0" fmla="*/ 596935 h 804484"/>
                  <a:gd name="csX1" fmla="*/ 1631564 w 2130160"/>
                  <a:gd name="csY1" fmla="*/ 86641 h 804484"/>
                  <a:gd name="csX2" fmla="*/ 1691715 w 2130160"/>
                  <a:gd name="csY2" fmla="*/ 287277 h 804484"/>
                  <a:gd name="csX3" fmla="*/ 1616589 w 2130160"/>
                  <a:gd name="csY3" fmla="*/ 367482 h 804484"/>
                  <a:gd name="csX4" fmla="*/ 1083050 w 2130160"/>
                  <a:gd name="csY4" fmla="*/ 369980 h 804484"/>
                  <a:gd name="csX5" fmla="*/ 744940 w 2130160"/>
                  <a:gd name="csY5" fmla="*/ 470257 h 804484"/>
                  <a:gd name="csX6" fmla="*/ 537033 w 2130160"/>
                  <a:gd name="csY6" fmla="*/ 547963 h 804484"/>
                  <a:gd name="csX7" fmla="*/ 366896 w 2130160"/>
                  <a:gd name="csY7" fmla="*/ 741520 h 804484"/>
                  <a:gd name="csX8" fmla="*/ 81033 w 2130160"/>
                  <a:gd name="csY8" fmla="*/ 804484 h 804484"/>
                  <a:gd name="csX9" fmla="*/ 343601 w 2130160"/>
                  <a:gd name="csY9" fmla="*/ 777667 h 804484"/>
                  <a:gd name="csX10" fmla="*/ 421889 w 2130160"/>
                  <a:gd name="csY10" fmla="*/ 763591 h 804484"/>
                  <a:gd name="csX11" fmla="*/ 627301 w 2130160"/>
                  <a:gd name="csY11" fmla="*/ 532888 h 804484"/>
                  <a:gd name="csX12" fmla="*/ 887788 w 2130160"/>
                  <a:gd name="csY12" fmla="*/ 482750 h 804484"/>
                  <a:gd name="csX13" fmla="*/ 1574075 w 2130160"/>
                  <a:gd name="csY13" fmla="*/ 437609 h 804484"/>
                  <a:gd name="csX14" fmla="*/ 2130160 w 2130160"/>
                  <a:gd name="csY14" fmla="*/ 432612 h 804484"/>
                  <a:gd name="csX15" fmla="*/ 1829572 w 2130160"/>
                  <a:gd name="csY15" fmla="*/ 287194 h 804484"/>
                  <a:gd name="csX16" fmla="*/ 1714345 w 2130160"/>
                  <a:gd name="csY16" fmla="*/ 6353 h 804484"/>
                  <a:gd name="csX17" fmla="*/ 787537 w 2130160"/>
                  <a:gd name="csY17" fmla="*/ 196912 h 804484"/>
                  <a:gd name="csX18" fmla="*/ 499844 w 2130160"/>
                  <a:gd name="csY18" fmla="*/ 229976 h 804484"/>
                  <a:gd name="csX19" fmla="*/ 116225 w 2130160"/>
                  <a:gd name="csY19" fmla="*/ 196912 h 804484"/>
                  <a:gd name="csX20" fmla="*/ 91433 w 2130160"/>
                  <a:gd name="csY20" fmla="*/ 184668 h 804484"/>
                  <a:gd name="csX21" fmla="*/ 0 w 2130160"/>
                  <a:gd name="csY21" fmla="*/ 596852 h 804484"/>
                  <a:gd name="csX22" fmla="*/ 83 w 2130160"/>
                  <a:gd name="csY22" fmla="*/ 596935 h 804484"/>
                  <a:gd name="csX0" fmla="*/ 83 w 2130160"/>
                  <a:gd name="csY0" fmla="*/ 596935 h 804484"/>
                  <a:gd name="csX1" fmla="*/ 1691715 w 2130160"/>
                  <a:gd name="csY1" fmla="*/ 287277 h 804484"/>
                  <a:gd name="csX2" fmla="*/ 1616589 w 2130160"/>
                  <a:gd name="csY2" fmla="*/ 367482 h 804484"/>
                  <a:gd name="csX3" fmla="*/ 1083050 w 2130160"/>
                  <a:gd name="csY3" fmla="*/ 369980 h 804484"/>
                  <a:gd name="csX4" fmla="*/ 744940 w 2130160"/>
                  <a:gd name="csY4" fmla="*/ 470257 h 804484"/>
                  <a:gd name="csX5" fmla="*/ 537033 w 2130160"/>
                  <a:gd name="csY5" fmla="*/ 547963 h 804484"/>
                  <a:gd name="csX6" fmla="*/ 366896 w 2130160"/>
                  <a:gd name="csY6" fmla="*/ 741520 h 804484"/>
                  <a:gd name="csX7" fmla="*/ 81033 w 2130160"/>
                  <a:gd name="csY7" fmla="*/ 804484 h 804484"/>
                  <a:gd name="csX8" fmla="*/ 343601 w 2130160"/>
                  <a:gd name="csY8" fmla="*/ 777667 h 804484"/>
                  <a:gd name="csX9" fmla="*/ 421889 w 2130160"/>
                  <a:gd name="csY9" fmla="*/ 763591 h 804484"/>
                  <a:gd name="csX10" fmla="*/ 627301 w 2130160"/>
                  <a:gd name="csY10" fmla="*/ 532888 h 804484"/>
                  <a:gd name="csX11" fmla="*/ 887788 w 2130160"/>
                  <a:gd name="csY11" fmla="*/ 482750 h 804484"/>
                  <a:gd name="csX12" fmla="*/ 1574075 w 2130160"/>
                  <a:gd name="csY12" fmla="*/ 437609 h 804484"/>
                  <a:gd name="csX13" fmla="*/ 2130160 w 2130160"/>
                  <a:gd name="csY13" fmla="*/ 432612 h 804484"/>
                  <a:gd name="csX14" fmla="*/ 1829572 w 2130160"/>
                  <a:gd name="csY14" fmla="*/ 287194 h 804484"/>
                  <a:gd name="csX15" fmla="*/ 1714345 w 2130160"/>
                  <a:gd name="csY15" fmla="*/ 6353 h 804484"/>
                  <a:gd name="csX16" fmla="*/ 787537 w 2130160"/>
                  <a:gd name="csY16" fmla="*/ 196912 h 804484"/>
                  <a:gd name="csX17" fmla="*/ 499844 w 2130160"/>
                  <a:gd name="csY17" fmla="*/ 229976 h 804484"/>
                  <a:gd name="csX18" fmla="*/ 116225 w 2130160"/>
                  <a:gd name="csY18" fmla="*/ 196912 h 804484"/>
                  <a:gd name="csX19" fmla="*/ 91433 w 2130160"/>
                  <a:gd name="csY19" fmla="*/ 184668 h 804484"/>
                  <a:gd name="csX20" fmla="*/ 0 w 2130160"/>
                  <a:gd name="csY20" fmla="*/ 596852 h 804484"/>
                  <a:gd name="csX21" fmla="*/ 83 w 2130160"/>
                  <a:gd name="csY21" fmla="*/ 596935 h 804484"/>
                  <a:gd name="csX0" fmla="*/ 83 w 2130160"/>
                  <a:gd name="csY0" fmla="*/ 596935 h 804484"/>
                  <a:gd name="csX1" fmla="*/ 1691715 w 2130160"/>
                  <a:gd name="csY1" fmla="*/ 287277 h 804484"/>
                  <a:gd name="csX2" fmla="*/ 1083050 w 2130160"/>
                  <a:gd name="csY2" fmla="*/ 369980 h 804484"/>
                  <a:gd name="csX3" fmla="*/ 744940 w 2130160"/>
                  <a:gd name="csY3" fmla="*/ 470257 h 804484"/>
                  <a:gd name="csX4" fmla="*/ 537033 w 2130160"/>
                  <a:gd name="csY4" fmla="*/ 547963 h 804484"/>
                  <a:gd name="csX5" fmla="*/ 366896 w 2130160"/>
                  <a:gd name="csY5" fmla="*/ 741520 h 804484"/>
                  <a:gd name="csX6" fmla="*/ 81033 w 2130160"/>
                  <a:gd name="csY6" fmla="*/ 804484 h 804484"/>
                  <a:gd name="csX7" fmla="*/ 343601 w 2130160"/>
                  <a:gd name="csY7" fmla="*/ 777667 h 804484"/>
                  <a:gd name="csX8" fmla="*/ 421889 w 2130160"/>
                  <a:gd name="csY8" fmla="*/ 763591 h 804484"/>
                  <a:gd name="csX9" fmla="*/ 627301 w 2130160"/>
                  <a:gd name="csY9" fmla="*/ 532888 h 804484"/>
                  <a:gd name="csX10" fmla="*/ 887788 w 2130160"/>
                  <a:gd name="csY10" fmla="*/ 482750 h 804484"/>
                  <a:gd name="csX11" fmla="*/ 1574075 w 2130160"/>
                  <a:gd name="csY11" fmla="*/ 437609 h 804484"/>
                  <a:gd name="csX12" fmla="*/ 2130160 w 2130160"/>
                  <a:gd name="csY12" fmla="*/ 432612 h 804484"/>
                  <a:gd name="csX13" fmla="*/ 1829572 w 2130160"/>
                  <a:gd name="csY13" fmla="*/ 287194 h 804484"/>
                  <a:gd name="csX14" fmla="*/ 1714345 w 2130160"/>
                  <a:gd name="csY14" fmla="*/ 6353 h 804484"/>
                  <a:gd name="csX15" fmla="*/ 787537 w 2130160"/>
                  <a:gd name="csY15" fmla="*/ 196912 h 804484"/>
                  <a:gd name="csX16" fmla="*/ 499844 w 2130160"/>
                  <a:gd name="csY16" fmla="*/ 229976 h 804484"/>
                  <a:gd name="csX17" fmla="*/ 116225 w 2130160"/>
                  <a:gd name="csY17" fmla="*/ 196912 h 804484"/>
                  <a:gd name="csX18" fmla="*/ 91433 w 2130160"/>
                  <a:gd name="csY18" fmla="*/ 184668 h 804484"/>
                  <a:gd name="csX19" fmla="*/ 0 w 2130160"/>
                  <a:gd name="csY19" fmla="*/ 596852 h 804484"/>
                  <a:gd name="csX20" fmla="*/ 83 w 2130160"/>
                  <a:gd name="csY20" fmla="*/ 596935 h 804484"/>
                  <a:gd name="csX0" fmla="*/ 83 w 2130160"/>
                  <a:gd name="csY0" fmla="*/ 596935 h 804484"/>
                  <a:gd name="csX1" fmla="*/ 1691715 w 2130160"/>
                  <a:gd name="csY1" fmla="*/ 287277 h 804484"/>
                  <a:gd name="csX2" fmla="*/ 744940 w 2130160"/>
                  <a:gd name="csY2" fmla="*/ 470257 h 804484"/>
                  <a:gd name="csX3" fmla="*/ 537033 w 2130160"/>
                  <a:gd name="csY3" fmla="*/ 547963 h 804484"/>
                  <a:gd name="csX4" fmla="*/ 366896 w 2130160"/>
                  <a:gd name="csY4" fmla="*/ 741520 h 804484"/>
                  <a:gd name="csX5" fmla="*/ 81033 w 2130160"/>
                  <a:gd name="csY5" fmla="*/ 804484 h 804484"/>
                  <a:gd name="csX6" fmla="*/ 343601 w 2130160"/>
                  <a:gd name="csY6" fmla="*/ 777667 h 804484"/>
                  <a:gd name="csX7" fmla="*/ 421889 w 2130160"/>
                  <a:gd name="csY7" fmla="*/ 763591 h 804484"/>
                  <a:gd name="csX8" fmla="*/ 627301 w 2130160"/>
                  <a:gd name="csY8" fmla="*/ 532888 h 804484"/>
                  <a:gd name="csX9" fmla="*/ 887788 w 2130160"/>
                  <a:gd name="csY9" fmla="*/ 482750 h 804484"/>
                  <a:gd name="csX10" fmla="*/ 1574075 w 2130160"/>
                  <a:gd name="csY10" fmla="*/ 437609 h 804484"/>
                  <a:gd name="csX11" fmla="*/ 2130160 w 2130160"/>
                  <a:gd name="csY11" fmla="*/ 432612 h 804484"/>
                  <a:gd name="csX12" fmla="*/ 1829572 w 2130160"/>
                  <a:gd name="csY12" fmla="*/ 287194 h 804484"/>
                  <a:gd name="csX13" fmla="*/ 1714345 w 2130160"/>
                  <a:gd name="csY13" fmla="*/ 6353 h 804484"/>
                  <a:gd name="csX14" fmla="*/ 787537 w 2130160"/>
                  <a:gd name="csY14" fmla="*/ 196912 h 804484"/>
                  <a:gd name="csX15" fmla="*/ 499844 w 2130160"/>
                  <a:gd name="csY15" fmla="*/ 229976 h 804484"/>
                  <a:gd name="csX16" fmla="*/ 116225 w 2130160"/>
                  <a:gd name="csY16" fmla="*/ 196912 h 804484"/>
                  <a:gd name="csX17" fmla="*/ 91433 w 2130160"/>
                  <a:gd name="csY17" fmla="*/ 184668 h 804484"/>
                  <a:gd name="csX18" fmla="*/ 0 w 2130160"/>
                  <a:gd name="csY18" fmla="*/ 596852 h 804484"/>
                  <a:gd name="csX19" fmla="*/ 83 w 2130160"/>
                  <a:gd name="csY19" fmla="*/ 596935 h 804484"/>
                  <a:gd name="csX0" fmla="*/ 83 w 2130160"/>
                  <a:gd name="csY0" fmla="*/ 596935 h 804484"/>
                  <a:gd name="csX1" fmla="*/ 744940 w 2130160"/>
                  <a:gd name="csY1" fmla="*/ 470257 h 804484"/>
                  <a:gd name="csX2" fmla="*/ 537033 w 2130160"/>
                  <a:gd name="csY2" fmla="*/ 547963 h 804484"/>
                  <a:gd name="csX3" fmla="*/ 366896 w 2130160"/>
                  <a:gd name="csY3" fmla="*/ 741520 h 804484"/>
                  <a:gd name="csX4" fmla="*/ 81033 w 2130160"/>
                  <a:gd name="csY4" fmla="*/ 804484 h 804484"/>
                  <a:gd name="csX5" fmla="*/ 343601 w 2130160"/>
                  <a:gd name="csY5" fmla="*/ 777667 h 804484"/>
                  <a:gd name="csX6" fmla="*/ 421889 w 2130160"/>
                  <a:gd name="csY6" fmla="*/ 763591 h 804484"/>
                  <a:gd name="csX7" fmla="*/ 627301 w 2130160"/>
                  <a:gd name="csY7" fmla="*/ 532888 h 804484"/>
                  <a:gd name="csX8" fmla="*/ 887788 w 2130160"/>
                  <a:gd name="csY8" fmla="*/ 482750 h 804484"/>
                  <a:gd name="csX9" fmla="*/ 1574075 w 2130160"/>
                  <a:gd name="csY9" fmla="*/ 437609 h 804484"/>
                  <a:gd name="csX10" fmla="*/ 2130160 w 2130160"/>
                  <a:gd name="csY10" fmla="*/ 432612 h 804484"/>
                  <a:gd name="csX11" fmla="*/ 1829572 w 2130160"/>
                  <a:gd name="csY11" fmla="*/ 287194 h 804484"/>
                  <a:gd name="csX12" fmla="*/ 1714345 w 2130160"/>
                  <a:gd name="csY12" fmla="*/ 6353 h 804484"/>
                  <a:gd name="csX13" fmla="*/ 787537 w 2130160"/>
                  <a:gd name="csY13" fmla="*/ 196912 h 804484"/>
                  <a:gd name="csX14" fmla="*/ 499844 w 2130160"/>
                  <a:gd name="csY14" fmla="*/ 229976 h 804484"/>
                  <a:gd name="csX15" fmla="*/ 116225 w 2130160"/>
                  <a:gd name="csY15" fmla="*/ 196912 h 804484"/>
                  <a:gd name="csX16" fmla="*/ 91433 w 2130160"/>
                  <a:gd name="csY16" fmla="*/ 184668 h 804484"/>
                  <a:gd name="csX17" fmla="*/ 0 w 2130160"/>
                  <a:gd name="csY17" fmla="*/ 596852 h 804484"/>
                  <a:gd name="csX18" fmla="*/ 83 w 2130160"/>
                  <a:gd name="csY18" fmla="*/ 596935 h 804484"/>
                  <a:gd name="csX0" fmla="*/ 83 w 2130160"/>
                  <a:gd name="csY0" fmla="*/ 596935 h 804484"/>
                  <a:gd name="csX1" fmla="*/ 537033 w 2130160"/>
                  <a:gd name="csY1" fmla="*/ 547963 h 804484"/>
                  <a:gd name="csX2" fmla="*/ 366896 w 2130160"/>
                  <a:gd name="csY2" fmla="*/ 741520 h 804484"/>
                  <a:gd name="csX3" fmla="*/ 81033 w 2130160"/>
                  <a:gd name="csY3" fmla="*/ 804484 h 804484"/>
                  <a:gd name="csX4" fmla="*/ 343601 w 2130160"/>
                  <a:gd name="csY4" fmla="*/ 777667 h 804484"/>
                  <a:gd name="csX5" fmla="*/ 421889 w 2130160"/>
                  <a:gd name="csY5" fmla="*/ 763591 h 804484"/>
                  <a:gd name="csX6" fmla="*/ 627301 w 2130160"/>
                  <a:gd name="csY6" fmla="*/ 532888 h 804484"/>
                  <a:gd name="csX7" fmla="*/ 887788 w 2130160"/>
                  <a:gd name="csY7" fmla="*/ 482750 h 804484"/>
                  <a:gd name="csX8" fmla="*/ 1574075 w 2130160"/>
                  <a:gd name="csY8" fmla="*/ 437609 h 804484"/>
                  <a:gd name="csX9" fmla="*/ 2130160 w 2130160"/>
                  <a:gd name="csY9" fmla="*/ 432612 h 804484"/>
                  <a:gd name="csX10" fmla="*/ 1829572 w 2130160"/>
                  <a:gd name="csY10" fmla="*/ 287194 h 804484"/>
                  <a:gd name="csX11" fmla="*/ 1714345 w 2130160"/>
                  <a:gd name="csY11" fmla="*/ 6353 h 804484"/>
                  <a:gd name="csX12" fmla="*/ 787537 w 2130160"/>
                  <a:gd name="csY12" fmla="*/ 196912 h 804484"/>
                  <a:gd name="csX13" fmla="*/ 499844 w 2130160"/>
                  <a:gd name="csY13" fmla="*/ 229976 h 804484"/>
                  <a:gd name="csX14" fmla="*/ 116225 w 2130160"/>
                  <a:gd name="csY14" fmla="*/ 196912 h 804484"/>
                  <a:gd name="csX15" fmla="*/ 91433 w 2130160"/>
                  <a:gd name="csY15" fmla="*/ 184668 h 804484"/>
                  <a:gd name="csX16" fmla="*/ 0 w 2130160"/>
                  <a:gd name="csY16" fmla="*/ 596852 h 804484"/>
                  <a:gd name="csX17" fmla="*/ 83 w 2130160"/>
                  <a:gd name="csY17" fmla="*/ 596935 h 804484"/>
                  <a:gd name="csX0" fmla="*/ 83 w 2130160"/>
                  <a:gd name="csY0" fmla="*/ 596935 h 804484"/>
                  <a:gd name="csX1" fmla="*/ 366896 w 2130160"/>
                  <a:gd name="csY1" fmla="*/ 741520 h 804484"/>
                  <a:gd name="csX2" fmla="*/ 81033 w 2130160"/>
                  <a:gd name="csY2" fmla="*/ 804484 h 804484"/>
                  <a:gd name="csX3" fmla="*/ 343601 w 2130160"/>
                  <a:gd name="csY3" fmla="*/ 777667 h 804484"/>
                  <a:gd name="csX4" fmla="*/ 421889 w 2130160"/>
                  <a:gd name="csY4" fmla="*/ 763591 h 804484"/>
                  <a:gd name="csX5" fmla="*/ 627301 w 2130160"/>
                  <a:gd name="csY5" fmla="*/ 532888 h 804484"/>
                  <a:gd name="csX6" fmla="*/ 887788 w 2130160"/>
                  <a:gd name="csY6" fmla="*/ 482750 h 804484"/>
                  <a:gd name="csX7" fmla="*/ 1574075 w 2130160"/>
                  <a:gd name="csY7" fmla="*/ 437609 h 804484"/>
                  <a:gd name="csX8" fmla="*/ 2130160 w 2130160"/>
                  <a:gd name="csY8" fmla="*/ 432612 h 804484"/>
                  <a:gd name="csX9" fmla="*/ 1829572 w 2130160"/>
                  <a:gd name="csY9" fmla="*/ 287194 h 804484"/>
                  <a:gd name="csX10" fmla="*/ 1714345 w 2130160"/>
                  <a:gd name="csY10" fmla="*/ 6353 h 804484"/>
                  <a:gd name="csX11" fmla="*/ 787537 w 2130160"/>
                  <a:gd name="csY11" fmla="*/ 196912 h 804484"/>
                  <a:gd name="csX12" fmla="*/ 499844 w 2130160"/>
                  <a:gd name="csY12" fmla="*/ 229976 h 804484"/>
                  <a:gd name="csX13" fmla="*/ 116225 w 2130160"/>
                  <a:gd name="csY13" fmla="*/ 196912 h 804484"/>
                  <a:gd name="csX14" fmla="*/ 91433 w 2130160"/>
                  <a:gd name="csY14" fmla="*/ 184668 h 804484"/>
                  <a:gd name="csX15" fmla="*/ 0 w 2130160"/>
                  <a:gd name="csY15" fmla="*/ 596852 h 804484"/>
                  <a:gd name="csX16" fmla="*/ 83 w 2130160"/>
                  <a:gd name="csY16" fmla="*/ 596935 h 804484"/>
                  <a:gd name="csX0" fmla="*/ 83 w 2130160"/>
                  <a:gd name="csY0" fmla="*/ 596935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15" fmla="*/ 83 w 2130160"/>
                  <a:gd name="csY15" fmla="*/ 596935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211565"/>
                  <a:gd name="csY0" fmla="*/ 591192 h 798824"/>
                  <a:gd name="csX1" fmla="*/ 81033 w 2211565"/>
                  <a:gd name="csY1" fmla="*/ 798824 h 798824"/>
                  <a:gd name="csX2" fmla="*/ 343601 w 2211565"/>
                  <a:gd name="csY2" fmla="*/ 772007 h 798824"/>
                  <a:gd name="csX3" fmla="*/ 421889 w 2211565"/>
                  <a:gd name="csY3" fmla="*/ 757931 h 798824"/>
                  <a:gd name="csX4" fmla="*/ 627301 w 2211565"/>
                  <a:gd name="csY4" fmla="*/ 527228 h 798824"/>
                  <a:gd name="csX5" fmla="*/ 887788 w 2211565"/>
                  <a:gd name="csY5" fmla="*/ 477090 h 798824"/>
                  <a:gd name="csX6" fmla="*/ 1574075 w 2211565"/>
                  <a:gd name="csY6" fmla="*/ 431949 h 798824"/>
                  <a:gd name="csX7" fmla="*/ 2130160 w 2211565"/>
                  <a:gd name="csY7" fmla="*/ 426952 h 798824"/>
                  <a:gd name="csX8" fmla="*/ 2138710 w 2211565"/>
                  <a:gd name="csY8" fmla="*/ 150912 h 798824"/>
                  <a:gd name="csX9" fmla="*/ 1714345 w 2211565"/>
                  <a:gd name="csY9" fmla="*/ 693 h 798824"/>
                  <a:gd name="csX10" fmla="*/ 787537 w 2211565"/>
                  <a:gd name="csY10" fmla="*/ 191252 h 798824"/>
                  <a:gd name="csX11" fmla="*/ 499844 w 2211565"/>
                  <a:gd name="csY11" fmla="*/ 224316 h 798824"/>
                  <a:gd name="csX12" fmla="*/ 116225 w 2211565"/>
                  <a:gd name="csY12" fmla="*/ 191252 h 798824"/>
                  <a:gd name="csX13" fmla="*/ 91433 w 2211565"/>
                  <a:gd name="csY13" fmla="*/ 179008 h 798824"/>
                  <a:gd name="csX14" fmla="*/ 0 w 2211565"/>
                  <a:gd name="csY14" fmla="*/ 591192 h 798824"/>
                  <a:gd name="csX0" fmla="*/ 0 w 2195480"/>
                  <a:gd name="csY0" fmla="*/ 808326 h 1015958"/>
                  <a:gd name="csX1" fmla="*/ 81033 w 2195480"/>
                  <a:gd name="csY1" fmla="*/ 1015958 h 1015958"/>
                  <a:gd name="csX2" fmla="*/ 343601 w 2195480"/>
                  <a:gd name="csY2" fmla="*/ 989141 h 1015958"/>
                  <a:gd name="csX3" fmla="*/ 421889 w 2195480"/>
                  <a:gd name="csY3" fmla="*/ 975065 h 1015958"/>
                  <a:gd name="csX4" fmla="*/ 627301 w 2195480"/>
                  <a:gd name="csY4" fmla="*/ 744362 h 1015958"/>
                  <a:gd name="csX5" fmla="*/ 887788 w 2195480"/>
                  <a:gd name="csY5" fmla="*/ 694224 h 1015958"/>
                  <a:gd name="csX6" fmla="*/ 1574075 w 2195480"/>
                  <a:gd name="csY6" fmla="*/ 649083 h 1015958"/>
                  <a:gd name="csX7" fmla="*/ 2130160 w 2195480"/>
                  <a:gd name="csY7" fmla="*/ 644086 h 1015958"/>
                  <a:gd name="csX8" fmla="*/ 2138710 w 2195480"/>
                  <a:gd name="csY8" fmla="*/ 368046 h 1015958"/>
                  <a:gd name="csX9" fmla="*/ 1718698 w 2195480"/>
                  <a:gd name="csY9" fmla="*/ 124 h 1015958"/>
                  <a:gd name="csX10" fmla="*/ 787537 w 2195480"/>
                  <a:gd name="csY10" fmla="*/ 408386 h 1015958"/>
                  <a:gd name="csX11" fmla="*/ 499844 w 2195480"/>
                  <a:gd name="csY11" fmla="*/ 441450 h 1015958"/>
                  <a:gd name="csX12" fmla="*/ 116225 w 2195480"/>
                  <a:gd name="csY12" fmla="*/ 408386 h 1015958"/>
                  <a:gd name="csX13" fmla="*/ 91433 w 2195480"/>
                  <a:gd name="csY13" fmla="*/ 396142 h 1015958"/>
                  <a:gd name="csX14" fmla="*/ 0 w 2195480"/>
                  <a:gd name="csY14" fmla="*/ 808326 h 1015958"/>
                  <a:gd name="csX0" fmla="*/ 0 w 2195481"/>
                  <a:gd name="csY0" fmla="*/ 808207 h 1015839"/>
                  <a:gd name="csX1" fmla="*/ 81033 w 2195481"/>
                  <a:gd name="csY1" fmla="*/ 1015839 h 1015839"/>
                  <a:gd name="csX2" fmla="*/ 343601 w 2195481"/>
                  <a:gd name="csY2" fmla="*/ 989022 h 1015839"/>
                  <a:gd name="csX3" fmla="*/ 421889 w 2195481"/>
                  <a:gd name="csY3" fmla="*/ 974946 h 1015839"/>
                  <a:gd name="csX4" fmla="*/ 627301 w 2195481"/>
                  <a:gd name="csY4" fmla="*/ 744243 h 1015839"/>
                  <a:gd name="csX5" fmla="*/ 887788 w 2195481"/>
                  <a:gd name="csY5" fmla="*/ 694105 h 1015839"/>
                  <a:gd name="csX6" fmla="*/ 1574075 w 2195481"/>
                  <a:gd name="csY6" fmla="*/ 648964 h 1015839"/>
                  <a:gd name="csX7" fmla="*/ 2130160 w 2195481"/>
                  <a:gd name="csY7" fmla="*/ 643967 h 1015839"/>
                  <a:gd name="csX8" fmla="*/ 2138710 w 2195481"/>
                  <a:gd name="csY8" fmla="*/ 367927 h 1015839"/>
                  <a:gd name="csX9" fmla="*/ 1718698 w 2195481"/>
                  <a:gd name="csY9" fmla="*/ 5 h 1015839"/>
                  <a:gd name="csX10" fmla="*/ 778829 w 2195481"/>
                  <a:gd name="csY10" fmla="*/ 360373 h 1015839"/>
                  <a:gd name="csX11" fmla="*/ 499844 w 2195481"/>
                  <a:gd name="csY11" fmla="*/ 441331 h 1015839"/>
                  <a:gd name="csX12" fmla="*/ 116225 w 2195481"/>
                  <a:gd name="csY12" fmla="*/ 408267 h 1015839"/>
                  <a:gd name="csX13" fmla="*/ 91433 w 2195481"/>
                  <a:gd name="csY13" fmla="*/ 396023 h 1015839"/>
                  <a:gd name="csX14" fmla="*/ 0 w 2195481"/>
                  <a:gd name="csY14" fmla="*/ 808207 h 10158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5481" h="1015839">
                    <a:moveTo>
                      <a:pt x="0" y="808207"/>
                    </a:moveTo>
                    <a:cubicBezTo>
                      <a:pt x="1611" y="893293"/>
                      <a:pt x="6397" y="952978"/>
                      <a:pt x="81033" y="1015839"/>
                    </a:cubicBezTo>
                    <a:cubicBezTo>
                      <a:pt x="149920" y="992686"/>
                      <a:pt x="254248" y="998016"/>
                      <a:pt x="343601" y="989022"/>
                    </a:cubicBezTo>
                    <a:cubicBezTo>
                      <a:pt x="371721" y="986190"/>
                      <a:pt x="398344" y="981942"/>
                      <a:pt x="421889" y="974946"/>
                    </a:cubicBezTo>
                    <a:cubicBezTo>
                      <a:pt x="557166" y="934802"/>
                      <a:pt x="602616" y="771687"/>
                      <a:pt x="627301" y="744243"/>
                    </a:cubicBezTo>
                    <a:cubicBezTo>
                      <a:pt x="651986" y="716799"/>
                      <a:pt x="767570" y="734249"/>
                      <a:pt x="887788" y="694105"/>
                    </a:cubicBezTo>
                    <a:cubicBezTo>
                      <a:pt x="1008007" y="653961"/>
                      <a:pt x="1206624" y="545798"/>
                      <a:pt x="1574075" y="648964"/>
                    </a:cubicBezTo>
                    <a:cubicBezTo>
                      <a:pt x="2055592" y="784156"/>
                      <a:pt x="2036054" y="690807"/>
                      <a:pt x="2130160" y="643967"/>
                    </a:cubicBezTo>
                    <a:cubicBezTo>
                      <a:pt x="2224266" y="597128"/>
                      <a:pt x="2207287" y="475254"/>
                      <a:pt x="2138710" y="367927"/>
                    </a:cubicBezTo>
                    <a:cubicBezTo>
                      <a:pt x="2070133" y="260600"/>
                      <a:pt x="1945345" y="1264"/>
                      <a:pt x="1718698" y="5"/>
                    </a:cubicBezTo>
                    <a:cubicBezTo>
                      <a:pt x="1492051" y="-1254"/>
                      <a:pt x="981971" y="286819"/>
                      <a:pt x="778829" y="360373"/>
                    </a:cubicBezTo>
                    <a:cubicBezTo>
                      <a:pt x="575687" y="433927"/>
                      <a:pt x="610278" y="433349"/>
                      <a:pt x="499844" y="441331"/>
                    </a:cubicBezTo>
                    <a:cubicBezTo>
                      <a:pt x="389410" y="449313"/>
                      <a:pt x="148921" y="414180"/>
                      <a:pt x="116225" y="408267"/>
                    </a:cubicBezTo>
                    <a:cubicBezTo>
                      <a:pt x="105576" y="406351"/>
                      <a:pt x="97922" y="402187"/>
                      <a:pt x="91433" y="396023"/>
                    </a:cubicBezTo>
                    <a:cubicBezTo>
                      <a:pt x="58570" y="486472"/>
                      <a:pt x="749" y="665454"/>
                      <a:pt x="0" y="808207"/>
                    </a:cubicBezTo>
                    <a:close/>
                  </a:path>
                </a:pathLst>
              </a:custGeom>
              <a:gradFill>
                <a:gsLst>
                  <a:gs pos="100000">
                    <a:schemeClr val="accent4">
                      <a:lumMod val="50000"/>
                    </a:schemeClr>
                  </a:gs>
                  <a:gs pos="40000">
                    <a:srgbClr val="9B8A7D"/>
                  </a:gs>
                </a:gsLst>
                <a:lin ang="0" scaled="1"/>
              </a:gradFill>
              <a:ln w="8307" cap="flat">
                <a:noFill/>
                <a:prstDash val="solid"/>
                <a:miter/>
              </a:ln>
            </p:spPr>
            <p:txBody>
              <a:bodyPr/>
              <a:lstStyle/>
              <a:p>
                <a:endParaRPr lang="en-US"/>
              </a:p>
            </p:txBody>
          </p:sp>
          <p:sp>
            <p:nvSpPr>
              <p:cNvPr id="1800" name="Freeform 1652">
                <a:extLst>
                  <a:ext uri="{FF2B5EF4-FFF2-40B4-BE49-F238E27FC236}">
                    <a16:creationId xmlns:a16="http://schemas.microsoft.com/office/drawing/2014/main" id="{1F89BA6E-6FFC-DCF0-9C6B-E03E70A17C6C}"/>
                  </a:ext>
                </a:extLst>
              </p:cNvPr>
              <p:cNvSpPr/>
              <p:nvPr/>
            </p:nvSpPr>
            <p:spPr>
              <a:xfrm>
                <a:off x="-2661333" y="4808992"/>
                <a:ext cx="871203" cy="728669"/>
              </a:xfrm>
              <a:custGeom>
                <a:avLst/>
                <a:gdLst>
                  <a:gd name="csX0" fmla="*/ 1180755 w 1194731"/>
                  <a:gd name="csY0" fmla="*/ 999185 h 999268"/>
                  <a:gd name="csX1" fmla="*/ 552955 w 1194731"/>
                  <a:gd name="csY1" fmla="*/ 523121 h 999268"/>
                  <a:gd name="csX2" fmla="*/ 85807 w 1194731"/>
                  <a:gd name="csY2" fmla="*/ 120932 h 999268"/>
                  <a:gd name="csX3" fmla="*/ 1030 w 1194731"/>
                  <a:gd name="csY3" fmla="*/ 0 h 999268"/>
                  <a:gd name="csX4" fmla="*/ 24658 w 1194731"/>
                  <a:gd name="csY4" fmla="*/ 6829 h 999268"/>
                  <a:gd name="csX5" fmla="*/ 12844 w 1194731"/>
                  <a:gd name="csY5" fmla="*/ 3415 h 999268"/>
                  <a:gd name="csX6" fmla="*/ 24824 w 1194731"/>
                  <a:gd name="csY6" fmla="*/ 6413 h 999268"/>
                  <a:gd name="csX7" fmla="*/ 100034 w 1194731"/>
                  <a:gd name="csY7" fmla="*/ 100860 h 999268"/>
                  <a:gd name="csX8" fmla="*/ 573588 w 1194731"/>
                  <a:gd name="csY8" fmla="*/ 509795 h 999268"/>
                  <a:gd name="csX9" fmla="*/ 1194732 w 1194731"/>
                  <a:gd name="csY9" fmla="*/ 978946 h 999268"/>
                  <a:gd name="csX10" fmla="*/ 1180838 w 1194731"/>
                  <a:gd name="csY10" fmla="*/ 999268 h 999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4731" h="999268">
                    <a:moveTo>
                      <a:pt x="1180755" y="999185"/>
                    </a:moveTo>
                    <a:cubicBezTo>
                      <a:pt x="1157210" y="983027"/>
                      <a:pt x="604454" y="602826"/>
                      <a:pt x="552955" y="523121"/>
                    </a:cubicBezTo>
                    <a:cubicBezTo>
                      <a:pt x="503037" y="445998"/>
                      <a:pt x="178072" y="186311"/>
                      <a:pt x="85807" y="120932"/>
                    </a:cubicBezTo>
                    <a:cubicBezTo>
                      <a:pt x="-10701" y="52554"/>
                      <a:pt x="-468" y="5164"/>
                      <a:pt x="1030" y="0"/>
                    </a:cubicBezTo>
                    <a:lnTo>
                      <a:pt x="24658" y="6829"/>
                    </a:lnTo>
                    <a:lnTo>
                      <a:pt x="12844" y="3415"/>
                    </a:lnTo>
                    <a:lnTo>
                      <a:pt x="24824" y="6413"/>
                    </a:lnTo>
                    <a:cubicBezTo>
                      <a:pt x="24824" y="6413"/>
                      <a:pt x="18418" y="43142"/>
                      <a:pt x="100034" y="100860"/>
                    </a:cubicBezTo>
                    <a:cubicBezTo>
                      <a:pt x="196209" y="168988"/>
                      <a:pt x="521174" y="428841"/>
                      <a:pt x="573588" y="509795"/>
                    </a:cubicBezTo>
                    <a:cubicBezTo>
                      <a:pt x="612690" y="570261"/>
                      <a:pt x="996974" y="843106"/>
                      <a:pt x="1194732" y="978946"/>
                    </a:cubicBezTo>
                    <a:lnTo>
                      <a:pt x="1180838" y="999268"/>
                    </a:lnTo>
                    <a:close/>
                  </a:path>
                </a:pathLst>
              </a:custGeom>
              <a:solidFill>
                <a:srgbClr val="FFFBF0"/>
              </a:solidFill>
              <a:ln w="8307" cap="flat">
                <a:noFill/>
                <a:prstDash val="solid"/>
                <a:miter/>
              </a:ln>
            </p:spPr>
            <p:txBody>
              <a:bodyPr/>
              <a:lstStyle/>
              <a:p>
                <a:endParaRPr lang="en-US"/>
              </a:p>
            </p:txBody>
          </p:sp>
          <p:sp>
            <p:nvSpPr>
              <p:cNvPr id="1801" name="Freeform 1653">
                <a:extLst>
                  <a:ext uri="{FF2B5EF4-FFF2-40B4-BE49-F238E27FC236}">
                    <a16:creationId xmlns:a16="http://schemas.microsoft.com/office/drawing/2014/main" id="{D083BBEB-DD00-241D-E8F9-9B71CDD1C6EB}"/>
                  </a:ext>
                </a:extLst>
              </p:cNvPr>
              <p:cNvSpPr/>
              <p:nvPr/>
            </p:nvSpPr>
            <p:spPr>
              <a:xfrm>
                <a:off x="-2694312" y="4849258"/>
                <a:ext cx="793040" cy="812603"/>
              </a:xfrm>
              <a:custGeom>
                <a:avLst/>
                <a:gdLst>
                  <a:gd name="csX0" fmla="*/ 1070322 w 1087543"/>
                  <a:gd name="csY0" fmla="*/ 1114370 h 1114369"/>
                  <a:gd name="csX1" fmla="*/ 341355 w 1087543"/>
                  <a:gd name="csY1" fmla="*/ 392528 h 1114369"/>
                  <a:gd name="csX2" fmla="*/ 320389 w 1087543"/>
                  <a:gd name="csY2" fmla="*/ 368375 h 1114369"/>
                  <a:gd name="csX3" fmla="*/ 92930 w 1087543"/>
                  <a:gd name="csY3" fmla="*/ 110354 h 1114369"/>
                  <a:gd name="csX4" fmla="*/ 0 w 1087543"/>
                  <a:gd name="csY4" fmla="*/ 17657 h 1114369"/>
                  <a:gd name="csX5" fmla="*/ 17138 w 1087543"/>
                  <a:gd name="csY5" fmla="*/ 0 h 1114369"/>
                  <a:gd name="csX6" fmla="*/ 110568 w 1087543"/>
                  <a:gd name="csY6" fmla="*/ 93197 h 1114369"/>
                  <a:gd name="csX7" fmla="*/ 338942 w 1087543"/>
                  <a:gd name="csY7" fmla="*/ 352218 h 1114369"/>
                  <a:gd name="csX8" fmla="*/ 359908 w 1087543"/>
                  <a:gd name="csY8" fmla="*/ 376370 h 1114369"/>
                  <a:gd name="csX9" fmla="*/ 1087543 w 1087543"/>
                  <a:gd name="csY9" fmla="*/ 1096796 h 1114369"/>
                  <a:gd name="csX10" fmla="*/ 1070322 w 1087543"/>
                  <a:gd name="csY10" fmla="*/ 1114370 h 1114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543" h="1114369">
                    <a:moveTo>
                      <a:pt x="1070322" y="1114370"/>
                    </a:moveTo>
                    <a:cubicBezTo>
                      <a:pt x="1042035" y="1086552"/>
                      <a:pt x="376214" y="432672"/>
                      <a:pt x="341355" y="392528"/>
                    </a:cubicBezTo>
                    <a:lnTo>
                      <a:pt x="320389" y="368375"/>
                    </a:lnTo>
                    <a:cubicBezTo>
                      <a:pt x="262485" y="301580"/>
                      <a:pt x="126874" y="145251"/>
                      <a:pt x="92930" y="110354"/>
                    </a:cubicBezTo>
                    <a:cubicBezTo>
                      <a:pt x="54078" y="70294"/>
                      <a:pt x="499" y="18156"/>
                      <a:pt x="0" y="17657"/>
                    </a:cubicBezTo>
                    <a:lnTo>
                      <a:pt x="17138" y="0"/>
                    </a:lnTo>
                    <a:cubicBezTo>
                      <a:pt x="17638" y="500"/>
                      <a:pt x="71466" y="52887"/>
                      <a:pt x="110568" y="93197"/>
                    </a:cubicBezTo>
                    <a:cubicBezTo>
                      <a:pt x="145011" y="128594"/>
                      <a:pt x="280871" y="285339"/>
                      <a:pt x="338942" y="352218"/>
                    </a:cubicBezTo>
                    <a:lnTo>
                      <a:pt x="359908" y="376370"/>
                    </a:lnTo>
                    <a:cubicBezTo>
                      <a:pt x="394101" y="415765"/>
                      <a:pt x="1080638" y="1089967"/>
                      <a:pt x="1087543" y="1096796"/>
                    </a:cubicBezTo>
                    <a:lnTo>
                      <a:pt x="1070322" y="1114370"/>
                    </a:lnTo>
                    <a:close/>
                  </a:path>
                </a:pathLst>
              </a:custGeom>
              <a:solidFill>
                <a:srgbClr val="FFFBF0"/>
              </a:solidFill>
              <a:ln w="8307" cap="flat">
                <a:noFill/>
                <a:prstDash val="solid"/>
                <a:miter/>
              </a:ln>
            </p:spPr>
            <p:txBody>
              <a:bodyPr/>
              <a:lstStyle/>
              <a:p>
                <a:endParaRPr lang="en-US"/>
              </a:p>
            </p:txBody>
          </p:sp>
          <p:sp>
            <p:nvSpPr>
              <p:cNvPr id="1802" name="Freeform 1654">
                <a:extLst>
                  <a:ext uri="{FF2B5EF4-FFF2-40B4-BE49-F238E27FC236}">
                    <a16:creationId xmlns:a16="http://schemas.microsoft.com/office/drawing/2014/main" id="{A52AC898-794A-73D7-A277-BC8DFF18C6F1}"/>
                  </a:ext>
                </a:extLst>
              </p:cNvPr>
              <p:cNvSpPr/>
              <p:nvPr/>
            </p:nvSpPr>
            <p:spPr>
              <a:xfrm>
                <a:off x="-5074676" y="3527838"/>
                <a:ext cx="2959675" cy="2431795"/>
              </a:xfrm>
              <a:custGeom>
                <a:avLst/>
                <a:gdLst>
                  <a:gd name="csX0" fmla="*/ 1373696 w 4058775"/>
                  <a:gd name="csY0" fmla="*/ 1439436 h 3334863"/>
                  <a:gd name="csX1" fmla="*/ 2300504 w 4058775"/>
                  <a:gd name="csY1" fmla="*/ 1248877 h 3334863"/>
                  <a:gd name="csX2" fmla="*/ 2415731 w 4058775"/>
                  <a:gd name="csY2" fmla="*/ 1529718 h 3334863"/>
                  <a:gd name="csX3" fmla="*/ 2716319 w 4058775"/>
                  <a:gd name="csY3" fmla="*/ 1675136 h 3334863"/>
                  <a:gd name="csX4" fmla="*/ 2160235 w 4058775"/>
                  <a:gd name="csY4" fmla="*/ 1680133 h 3334863"/>
                  <a:gd name="csX5" fmla="*/ 1473948 w 4058775"/>
                  <a:gd name="csY5" fmla="*/ 1725274 h 3334863"/>
                  <a:gd name="csX6" fmla="*/ 1213460 w 4058775"/>
                  <a:gd name="csY6" fmla="*/ 1775413 h 3334863"/>
                  <a:gd name="csX7" fmla="*/ 1008048 w 4058775"/>
                  <a:gd name="csY7" fmla="*/ 2006115 h 3334863"/>
                  <a:gd name="csX8" fmla="*/ 597225 w 4058775"/>
                  <a:gd name="csY8" fmla="*/ 2106392 h 3334863"/>
                  <a:gd name="csX9" fmla="*/ 587158 w 4058775"/>
                  <a:gd name="csY9" fmla="*/ 2567798 h 3334863"/>
                  <a:gd name="csX10" fmla="*/ 577174 w 4058775"/>
                  <a:gd name="csY10" fmla="*/ 3089336 h 3334863"/>
                  <a:gd name="csX11" fmla="*/ 737743 w 4058775"/>
                  <a:gd name="csY11" fmla="*/ 3334864 h 3334863"/>
                  <a:gd name="csX12" fmla="*/ 822687 w 4058775"/>
                  <a:gd name="csY12" fmla="*/ 3330033 h 3334863"/>
                  <a:gd name="csX13" fmla="*/ 983006 w 4058775"/>
                  <a:gd name="csY13" fmla="*/ 2788423 h 3334863"/>
                  <a:gd name="csX14" fmla="*/ 1058132 w 4058775"/>
                  <a:gd name="csY14" fmla="*/ 2723210 h 3334863"/>
                  <a:gd name="csX15" fmla="*/ 1183343 w 4058775"/>
                  <a:gd name="csY15" fmla="*/ 3279895 h 3334863"/>
                  <a:gd name="csX16" fmla="*/ 1283511 w 4058775"/>
                  <a:gd name="csY16" fmla="*/ 2838561 h 3334863"/>
                  <a:gd name="csX17" fmla="*/ 1924706 w 4058775"/>
                  <a:gd name="csY17" fmla="*/ 1925827 h 3334863"/>
                  <a:gd name="csX18" fmla="*/ 2360572 w 4058775"/>
                  <a:gd name="csY18" fmla="*/ 2041179 h 3334863"/>
                  <a:gd name="csX19" fmla="*/ 2831463 w 4058775"/>
                  <a:gd name="csY19" fmla="*/ 1735269 h 3334863"/>
                  <a:gd name="csX20" fmla="*/ 3197195 w 4058775"/>
                  <a:gd name="csY20" fmla="*/ 1920830 h 3334863"/>
                  <a:gd name="csX21" fmla="*/ 3322405 w 4058775"/>
                  <a:gd name="csY21" fmla="*/ 1760338 h 3334863"/>
                  <a:gd name="csX22" fmla="*/ 3402523 w 4058775"/>
                  <a:gd name="csY22" fmla="*/ 1720194 h 3334863"/>
                  <a:gd name="csX23" fmla="*/ 3587885 w 4058775"/>
                  <a:gd name="csY23" fmla="*/ 1695125 h 3334863"/>
                  <a:gd name="csX24" fmla="*/ 3848373 w 4058775"/>
                  <a:gd name="csY24" fmla="*/ 1464422 h 3334863"/>
                  <a:gd name="csX25" fmla="*/ 4058776 w 4058775"/>
                  <a:gd name="csY25" fmla="*/ 1278860 h 3334863"/>
                  <a:gd name="csX26" fmla="*/ 3948541 w 4058775"/>
                  <a:gd name="csY26" fmla="*/ 1183581 h 3334863"/>
                  <a:gd name="csX27" fmla="*/ 3758187 w 4058775"/>
                  <a:gd name="csY27" fmla="*/ 857598 h 3334863"/>
                  <a:gd name="csX28" fmla="*/ 3447616 w 4058775"/>
                  <a:gd name="csY28" fmla="*/ 677034 h 3334863"/>
                  <a:gd name="csX29" fmla="*/ 3182053 w 4058775"/>
                  <a:gd name="csY29" fmla="*/ 651965 h 3334863"/>
                  <a:gd name="csX30" fmla="*/ 2926557 w 4058775"/>
                  <a:gd name="csY30" fmla="*/ 376121 h 3334863"/>
                  <a:gd name="csX31" fmla="*/ 2385531 w 4058775"/>
                  <a:gd name="csY31" fmla="*/ 732169 h 3334863"/>
                  <a:gd name="csX32" fmla="*/ 1894589 w 4058775"/>
                  <a:gd name="csY32" fmla="*/ 752241 h 3334863"/>
                  <a:gd name="csX33" fmla="*/ 1358555 w 4058775"/>
                  <a:gd name="csY33" fmla="*/ 661959 h 3334863"/>
                  <a:gd name="csX34" fmla="*/ 982840 w 4058775"/>
                  <a:gd name="csY34" fmla="*/ 20072 h 3334863"/>
                  <a:gd name="csX35" fmla="*/ 552049 w 4058775"/>
                  <a:gd name="csY35" fmla="*/ 0 h 3334863"/>
                  <a:gd name="csX36" fmla="*/ 602133 w 4058775"/>
                  <a:gd name="csY36" fmla="*/ 441334 h 3334863"/>
                  <a:gd name="csX37" fmla="*/ 400798 w 4058775"/>
                  <a:gd name="csY37" fmla="*/ 121681 h 3334863"/>
                  <a:gd name="csX38" fmla="*/ 46049 w 4058775"/>
                  <a:gd name="csY38" fmla="*/ 175567 h 3334863"/>
                  <a:gd name="csX39" fmla="*/ 106199 w 4058775"/>
                  <a:gd name="csY39" fmla="*/ 501550 h 3334863"/>
                  <a:gd name="csX40" fmla="*/ 271511 w 4058775"/>
                  <a:gd name="csY40" fmla="*/ 606823 h 3334863"/>
                  <a:gd name="csX41" fmla="*/ 336653 w 4058775"/>
                  <a:gd name="csY41" fmla="*/ 792385 h 3334863"/>
                  <a:gd name="csX42" fmla="*/ 371762 w 4058775"/>
                  <a:gd name="csY42" fmla="*/ 1023088 h 3334863"/>
                  <a:gd name="csX43" fmla="*/ 512031 w 4058775"/>
                  <a:gd name="csY43" fmla="*/ 1263785 h 3334863"/>
                  <a:gd name="csX44" fmla="*/ 702385 w 4058775"/>
                  <a:gd name="csY44" fmla="*/ 1439269 h 3334863"/>
                  <a:gd name="csX45" fmla="*/ 1373696 w 4058775"/>
                  <a:gd name="csY45" fmla="*/ 1439269 h 3334863"/>
                  <a:gd name="csX0" fmla="*/ 1373696 w 4058776"/>
                  <a:gd name="csY0" fmla="*/ 1439436 h 3334864"/>
                  <a:gd name="csX1" fmla="*/ 2300504 w 4058776"/>
                  <a:gd name="csY1" fmla="*/ 1248877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4058776" h="3334864">
                    <a:moveTo>
                      <a:pt x="1373696" y="1439436"/>
                    </a:moveTo>
                    <a:cubicBezTo>
                      <a:pt x="1513965" y="1369226"/>
                      <a:pt x="2108002" y="1247667"/>
                      <a:pt x="2209068" y="1061653"/>
                    </a:cubicBezTo>
                    <a:cubicBezTo>
                      <a:pt x="2255379" y="976417"/>
                      <a:pt x="2540184" y="1279433"/>
                      <a:pt x="2624726" y="1381680"/>
                    </a:cubicBezTo>
                    <a:cubicBezTo>
                      <a:pt x="2709268" y="1483927"/>
                      <a:pt x="2793734" y="1625394"/>
                      <a:pt x="2716319" y="1675136"/>
                    </a:cubicBezTo>
                    <a:cubicBezTo>
                      <a:pt x="2638904" y="1724878"/>
                      <a:pt x="2528545" y="1780576"/>
                      <a:pt x="2160235" y="1680133"/>
                    </a:cubicBezTo>
                    <a:cubicBezTo>
                      <a:pt x="1791925" y="1579773"/>
                      <a:pt x="1594167" y="1685130"/>
                      <a:pt x="1473948" y="1725274"/>
                    </a:cubicBezTo>
                    <a:cubicBezTo>
                      <a:pt x="1353729" y="1765418"/>
                      <a:pt x="1263544" y="1735269"/>
                      <a:pt x="1213460" y="1775413"/>
                    </a:cubicBezTo>
                    <a:cubicBezTo>
                      <a:pt x="1163376" y="1815556"/>
                      <a:pt x="1143326" y="1965971"/>
                      <a:pt x="1008048" y="2006115"/>
                    </a:cubicBezTo>
                    <a:cubicBezTo>
                      <a:pt x="872771" y="2046259"/>
                      <a:pt x="637325" y="1996121"/>
                      <a:pt x="597225" y="2106392"/>
                    </a:cubicBezTo>
                    <a:cubicBezTo>
                      <a:pt x="557124" y="2216746"/>
                      <a:pt x="627258" y="2377239"/>
                      <a:pt x="587158" y="2567798"/>
                    </a:cubicBezTo>
                    <a:cubicBezTo>
                      <a:pt x="547057" y="2758357"/>
                      <a:pt x="537073" y="2953913"/>
                      <a:pt x="577174" y="3089336"/>
                    </a:cubicBezTo>
                    <a:cubicBezTo>
                      <a:pt x="609288" y="3197775"/>
                      <a:pt x="628506" y="3254743"/>
                      <a:pt x="737743" y="3334864"/>
                    </a:cubicBezTo>
                    <a:cubicBezTo>
                      <a:pt x="790240" y="3334697"/>
                      <a:pt x="822687" y="3330033"/>
                      <a:pt x="822687" y="3330033"/>
                    </a:cubicBezTo>
                    <a:cubicBezTo>
                      <a:pt x="1143326" y="3355103"/>
                      <a:pt x="983006" y="2788423"/>
                      <a:pt x="983006" y="2788423"/>
                    </a:cubicBezTo>
                    <a:lnTo>
                      <a:pt x="1058132" y="2723210"/>
                    </a:lnTo>
                    <a:lnTo>
                      <a:pt x="1183343" y="3279895"/>
                    </a:lnTo>
                    <a:cubicBezTo>
                      <a:pt x="1183343" y="3279895"/>
                      <a:pt x="1253477" y="3029120"/>
                      <a:pt x="1283511" y="2838561"/>
                    </a:cubicBezTo>
                    <a:cubicBezTo>
                      <a:pt x="1313545" y="2648002"/>
                      <a:pt x="1879613" y="1910753"/>
                      <a:pt x="1924706" y="1925827"/>
                    </a:cubicBezTo>
                    <a:cubicBezTo>
                      <a:pt x="1969798" y="1940902"/>
                      <a:pt x="2220303" y="2041179"/>
                      <a:pt x="2360572" y="2041179"/>
                    </a:cubicBezTo>
                    <a:cubicBezTo>
                      <a:pt x="2500841" y="2041179"/>
                      <a:pt x="2756337" y="1780410"/>
                      <a:pt x="2831463" y="1735269"/>
                    </a:cubicBezTo>
                    <a:cubicBezTo>
                      <a:pt x="2906590" y="1690127"/>
                      <a:pt x="3147110" y="1930825"/>
                      <a:pt x="3197195" y="1920830"/>
                    </a:cubicBezTo>
                    <a:cubicBezTo>
                      <a:pt x="3247279" y="1910836"/>
                      <a:pt x="3282388" y="1765335"/>
                      <a:pt x="3322405" y="1760338"/>
                    </a:cubicBezTo>
                    <a:cubicBezTo>
                      <a:pt x="3362506" y="1755341"/>
                      <a:pt x="3402523" y="1720194"/>
                      <a:pt x="3402523" y="1720194"/>
                    </a:cubicBezTo>
                    <a:cubicBezTo>
                      <a:pt x="3402523" y="1720194"/>
                      <a:pt x="3512758" y="1715197"/>
                      <a:pt x="3587885" y="1695125"/>
                    </a:cubicBezTo>
                    <a:cubicBezTo>
                      <a:pt x="3663011" y="1675053"/>
                      <a:pt x="3678069" y="1514560"/>
                      <a:pt x="3848373" y="1464422"/>
                    </a:cubicBezTo>
                    <a:cubicBezTo>
                      <a:pt x="4018675" y="1414284"/>
                      <a:pt x="4058776" y="1278860"/>
                      <a:pt x="4058776" y="1278860"/>
                    </a:cubicBezTo>
                    <a:cubicBezTo>
                      <a:pt x="4058776" y="1278860"/>
                      <a:pt x="4028742" y="1253791"/>
                      <a:pt x="3948541" y="1183581"/>
                    </a:cubicBezTo>
                    <a:cubicBezTo>
                      <a:pt x="3868423" y="1113370"/>
                      <a:pt x="3813263" y="982944"/>
                      <a:pt x="3758187" y="857598"/>
                    </a:cubicBezTo>
                    <a:cubicBezTo>
                      <a:pt x="3703112" y="732253"/>
                      <a:pt x="3572826" y="651965"/>
                      <a:pt x="3447616" y="677034"/>
                    </a:cubicBezTo>
                    <a:cubicBezTo>
                      <a:pt x="3322405" y="702103"/>
                      <a:pt x="3252187" y="687028"/>
                      <a:pt x="3182053" y="651965"/>
                    </a:cubicBezTo>
                    <a:cubicBezTo>
                      <a:pt x="3111918" y="616901"/>
                      <a:pt x="3101935" y="461406"/>
                      <a:pt x="2926557" y="376121"/>
                    </a:cubicBezTo>
                    <a:cubicBezTo>
                      <a:pt x="2751262" y="290836"/>
                      <a:pt x="2545850" y="566680"/>
                      <a:pt x="2385531" y="732169"/>
                    </a:cubicBezTo>
                    <a:cubicBezTo>
                      <a:pt x="2225211" y="897659"/>
                      <a:pt x="2069884" y="832446"/>
                      <a:pt x="1894589" y="752241"/>
                    </a:cubicBezTo>
                    <a:cubicBezTo>
                      <a:pt x="1719294" y="672037"/>
                      <a:pt x="1634101" y="742247"/>
                      <a:pt x="1358555" y="661959"/>
                    </a:cubicBezTo>
                    <a:cubicBezTo>
                      <a:pt x="1083008" y="581754"/>
                      <a:pt x="982840" y="20072"/>
                      <a:pt x="982840" y="20072"/>
                    </a:cubicBezTo>
                    <a:lnTo>
                      <a:pt x="552049" y="0"/>
                    </a:lnTo>
                    <a:cubicBezTo>
                      <a:pt x="552049" y="0"/>
                      <a:pt x="672268" y="431256"/>
                      <a:pt x="602133" y="441334"/>
                    </a:cubicBezTo>
                    <a:cubicBezTo>
                      <a:pt x="563197" y="446914"/>
                      <a:pt x="490400" y="282673"/>
                      <a:pt x="400798" y="121681"/>
                    </a:cubicBezTo>
                    <a:cubicBezTo>
                      <a:pt x="400798" y="121681"/>
                      <a:pt x="156284" y="-50138"/>
                      <a:pt x="46049" y="175567"/>
                    </a:cubicBezTo>
                    <a:cubicBezTo>
                      <a:pt x="-64187" y="401273"/>
                      <a:pt x="51040" y="506547"/>
                      <a:pt x="106199" y="501550"/>
                    </a:cubicBezTo>
                    <a:cubicBezTo>
                      <a:pt x="161275" y="496553"/>
                      <a:pt x="266519" y="521622"/>
                      <a:pt x="271511" y="606823"/>
                    </a:cubicBezTo>
                    <a:cubicBezTo>
                      <a:pt x="276502" y="692109"/>
                      <a:pt x="261527" y="687028"/>
                      <a:pt x="336653" y="792385"/>
                    </a:cubicBezTo>
                    <a:cubicBezTo>
                      <a:pt x="411780" y="897742"/>
                      <a:pt x="356704" y="987941"/>
                      <a:pt x="371762" y="1023088"/>
                    </a:cubicBezTo>
                    <a:cubicBezTo>
                      <a:pt x="386821" y="1058152"/>
                      <a:pt x="351712" y="1168506"/>
                      <a:pt x="512031" y="1263785"/>
                    </a:cubicBezTo>
                    <a:cubicBezTo>
                      <a:pt x="672351" y="1359065"/>
                      <a:pt x="647309" y="1429275"/>
                      <a:pt x="702385" y="1439269"/>
                    </a:cubicBezTo>
                    <a:cubicBezTo>
                      <a:pt x="757461" y="1449264"/>
                      <a:pt x="1233427" y="1509480"/>
                      <a:pt x="1373696" y="1439269"/>
                    </a:cubicBezTo>
                    <a:lnTo>
                      <a:pt x="1373696" y="1439436"/>
                    </a:lnTo>
                    <a:close/>
                  </a:path>
                </a:pathLst>
              </a:custGeom>
              <a:solidFill>
                <a:srgbClr val="FDD9C1"/>
              </a:solidFill>
              <a:ln w="6350">
                <a:solidFill>
                  <a:srgbClr val="D69E89"/>
                </a:solidFill>
                <a:round/>
                <a:headEnd/>
                <a:tailEnd/>
              </a:ln>
            </p:spPr>
            <p:txBody>
              <a:bodyPr/>
              <a:lstStyle/>
              <a:p>
                <a:endParaRPr lang="en-US"/>
              </a:p>
            </p:txBody>
          </p:sp>
          <p:sp>
            <p:nvSpPr>
              <p:cNvPr id="1803" name="Freeform 1655">
                <a:extLst>
                  <a:ext uri="{FF2B5EF4-FFF2-40B4-BE49-F238E27FC236}">
                    <a16:creationId xmlns:a16="http://schemas.microsoft.com/office/drawing/2014/main" id="{32134627-BB3B-7CBF-F5FE-6712A091F522}"/>
                  </a:ext>
                </a:extLst>
              </p:cNvPr>
              <p:cNvSpPr/>
              <p:nvPr/>
            </p:nvSpPr>
            <p:spPr>
              <a:xfrm>
                <a:off x="-5098542" y="4935378"/>
                <a:ext cx="452022" cy="592810"/>
              </a:xfrm>
              <a:custGeom>
                <a:avLst/>
                <a:gdLst>
                  <a:gd name="csX0" fmla="*/ 6062 w 619884"/>
                  <a:gd name="csY0" fmla="*/ 60797 h 812955"/>
                  <a:gd name="csX1" fmla="*/ 176365 w 619884"/>
                  <a:gd name="csY1" fmla="*/ 512125 h 812955"/>
                  <a:gd name="csX2" fmla="*/ 421877 w 619884"/>
                  <a:gd name="csY2" fmla="*/ 662540 h 812955"/>
                  <a:gd name="csX3" fmla="*/ 592014 w 619884"/>
                  <a:gd name="csY3" fmla="*/ 812955 h 812955"/>
                  <a:gd name="csX4" fmla="*/ 619885 w 619884"/>
                  <a:gd name="csY4" fmla="*/ 637471 h 812955"/>
                  <a:gd name="csX5" fmla="*/ 291592 w 619884"/>
                  <a:gd name="csY5" fmla="*/ 361627 h 812955"/>
                  <a:gd name="csX6" fmla="*/ 66130 w 619884"/>
                  <a:gd name="csY6" fmla="*/ 45723 h 812955"/>
                  <a:gd name="csX7" fmla="*/ 5979 w 619884"/>
                  <a:gd name="csY7" fmla="*/ 60797 h 812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9884" h="812955">
                    <a:moveTo>
                      <a:pt x="6062" y="60797"/>
                    </a:moveTo>
                    <a:cubicBezTo>
                      <a:pt x="6062" y="60797"/>
                      <a:pt x="46162" y="391777"/>
                      <a:pt x="176365" y="512125"/>
                    </a:cubicBezTo>
                    <a:cubicBezTo>
                      <a:pt x="306650" y="632474"/>
                      <a:pt x="346668" y="562264"/>
                      <a:pt x="421877" y="662540"/>
                    </a:cubicBezTo>
                    <a:cubicBezTo>
                      <a:pt x="497004" y="762817"/>
                      <a:pt x="592014" y="812955"/>
                      <a:pt x="592014" y="812955"/>
                    </a:cubicBezTo>
                    <a:lnTo>
                      <a:pt x="619885" y="637471"/>
                    </a:lnTo>
                    <a:cubicBezTo>
                      <a:pt x="619885" y="637471"/>
                      <a:pt x="466970" y="441832"/>
                      <a:pt x="291592" y="361627"/>
                    </a:cubicBezTo>
                    <a:cubicBezTo>
                      <a:pt x="116297" y="281423"/>
                      <a:pt x="91172" y="115933"/>
                      <a:pt x="66130" y="45723"/>
                    </a:cubicBezTo>
                    <a:cubicBezTo>
                      <a:pt x="41087" y="-24488"/>
                      <a:pt x="-19064" y="-9413"/>
                      <a:pt x="5979" y="60797"/>
                    </a:cubicBezTo>
                    <a:close/>
                  </a:path>
                </a:pathLst>
              </a:custGeom>
              <a:solidFill>
                <a:srgbClr val="EEB6A0"/>
              </a:solidFill>
              <a:ln w="6350" cap="flat">
                <a:solidFill>
                  <a:srgbClr val="D69E89"/>
                </a:solidFill>
                <a:prstDash val="solid"/>
                <a:miter/>
              </a:ln>
            </p:spPr>
            <p:txBody>
              <a:bodyPr/>
              <a:lstStyle/>
              <a:p>
                <a:endParaRPr lang="en-US"/>
              </a:p>
            </p:txBody>
          </p:sp>
          <p:sp>
            <p:nvSpPr>
              <p:cNvPr id="1804" name="Freeform 1656">
                <a:extLst>
                  <a:ext uri="{FF2B5EF4-FFF2-40B4-BE49-F238E27FC236}">
                    <a16:creationId xmlns:a16="http://schemas.microsoft.com/office/drawing/2014/main" id="{DFDCF4E5-33AE-DD34-A88D-79BA279FDC25}"/>
                  </a:ext>
                </a:extLst>
              </p:cNvPr>
              <p:cNvSpPr/>
              <p:nvPr/>
            </p:nvSpPr>
            <p:spPr>
              <a:xfrm>
                <a:off x="-3746935" y="4324622"/>
                <a:ext cx="76662" cy="79465"/>
              </a:xfrm>
              <a:custGeom>
                <a:avLst/>
                <a:gdLst>
                  <a:gd name="csX0" fmla="*/ 57474 w 105130"/>
                  <a:gd name="csY0" fmla="*/ 108893 h 108976"/>
                  <a:gd name="csX1" fmla="*/ 105062 w 105130"/>
                  <a:gd name="csY1" fmla="*/ 56340 h 108976"/>
                  <a:gd name="csX2" fmla="*/ 65128 w 105130"/>
                  <a:gd name="csY2" fmla="*/ 3120 h 108976"/>
                  <a:gd name="csX3" fmla="*/ 2232 w 105130"/>
                  <a:gd name="csY3" fmla="*/ 17695 h 108976"/>
                  <a:gd name="csX4" fmla="*/ 57557 w 105130"/>
                  <a:gd name="csY4" fmla="*/ 108977 h 108976"/>
                </a:gdLst>
                <a:ahLst/>
                <a:cxnLst>
                  <a:cxn ang="0">
                    <a:pos x="csX0" y="csY0"/>
                  </a:cxn>
                  <a:cxn ang="0">
                    <a:pos x="csX1" y="csY1"/>
                  </a:cxn>
                  <a:cxn ang="0">
                    <a:pos x="csX2" y="csY2"/>
                  </a:cxn>
                  <a:cxn ang="0">
                    <a:pos x="csX3" y="csY3"/>
                  </a:cxn>
                  <a:cxn ang="0">
                    <a:pos x="csX4" y="csY4"/>
                  </a:cxn>
                </a:cxnLst>
                <a:rect l="l" t="t" r="r" b="b"/>
                <a:pathLst>
                  <a:path w="105130" h="108976">
                    <a:moveTo>
                      <a:pt x="57474" y="108893"/>
                    </a:moveTo>
                    <a:cubicBezTo>
                      <a:pt x="57474" y="108893"/>
                      <a:pt x="107225" y="77994"/>
                      <a:pt x="105062" y="56340"/>
                    </a:cubicBezTo>
                    <a:cubicBezTo>
                      <a:pt x="102816" y="34685"/>
                      <a:pt x="65128" y="3120"/>
                      <a:pt x="65128" y="3120"/>
                    </a:cubicBezTo>
                    <a:cubicBezTo>
                      <a:pt x="65128" y="3120"/>
                      <a:pt x="17789" y="-10040"/>
                      <a:pt x="2232" y="17695"/>
                    </a:cubicBezTo>
                    <a:cubicBezTo>
                      <a:pt x="-13326" y="45429"/>
                      <a:pt x="57557" y="108977"/>
                      <a:pt x="57557" y="108977"/>
                    </a:cubicBezTo>
                    <a:close/>
                  </a:path>
                </a:pathLst>
              </a:custGeom>
              <a:solidFill>
                <a:srgbClr val="ECB59F"/>
              </a:solidFill>
              <a:ln w="8307" cap="flat">
                <a:noFill/>
                <a:prstDash val="solid"/>
                <a:miter/>
              </a:ln>
            </p:spPr>
            <p:txBody>
              <a:bodyPr/>
              <a:lstStyle/>
              <a:p>
                <a:endParaRPr lang="en-US"/>
              </a:p>
            </p:txBody>
          </p:sp>
          <p:sp>
            <p:nvSpPr>
              <p:cNvPr id="1805" name="Freeform 1657">
                <a:extLst>
                  <a:ext uri="{FF2B5EF4-FFF2-40B4-BE49-F238E27FC236}">
                    <a16:creationId xmlns:a16="http://schemas.microsoft.com/office/drawing/2014/main" id="{C023F6C7-596E-6D3B-9EB7-1219C611E456}"/>
                  </a:ext>
                </a:extLst>
              </p:cNvPr>
              <p:cNvSpPr/>
              <p:nvPr/>
            </p:nvSpPr>
            <p:spPr>
              <a:xfrm>
                <a:off x="-3845144" y="4148040"/>
                <a:ext cx="119580" cy="66022"/>
              </a:xfrm>
              <a:custGeom>
                <a:avLst/>
                <a:gdLst>
                  <a:gd name="csX0" fmla="*/ 4794 w 163987"/>
                  <a:gd name="csY0" fmla="*/ 54719 h 90541"/>
                  <a:gd name="csX1" fmla="*/ 86077 w 163987"/>
                  <a:gd name="csY1" fmla="*/ 90532 h 90541"/>
                  <a:gd name="csX2" fmla="*/ 155629 w 163987"/>
                  <a:gd name="csY2" fmla="*/ 31482 h 90541"/>
                  <a:gd name="csX3" fmla="*/ 40901 w 163987"/>
                  <a:gd name="csY3" fmla="*/ 0 h 90541"/>
                  <a:gd name="csX4" fmla="*/ 4794 w 163987"/>
                  <a:gd name="csY4" fmla="*/ 54636 h 90541"/>
                </a:gdLst>
                <a:ahLst/>
                <a:cxnLst>
                  <a:cxn ang="0">
                    <a:pos x="csX0" y="csY0"/>
                  </a:cxn>
                  <a:cxn ang="0">
                    <a:pos x="csX1" y="csY1"/>
                  </a:cxn>
                  <a:cxn ang="0">
                    <a:pos x="csX2" y="csY2"/>
                  </a:cxn>
                  <a:cxn ang="0">
                    <a:pos x="csX3" y="csY3"/>
                  </a:cxn>
                  <a:cxn ang="0">
                    <a:pos x="csX4" y="csY4"/>
                  </a:cxn>
                </a:cxnLst>
                <a:rect l="l" t="t" r="r" b="b"/>
                <a:pathLst>
                  <a:path w="163987" h="90541">
                    <a:moveTo>
                      <a:pt x="4794" y="54719"/>
                    </a:moveTo>
                    <a:cubicBezTo>
                      <a:pt x="4794" y="54719"/>
                      <a:pt x="22265" y="91199"/>
                      <a:pt x="86077" y="90532"/>
                    </a:cubicBezTo>
                    <a:cubicBezTo>
                      <a:pt x="149888" y="89949"/>
                      <a:pt x="179839" y="63381"/>
                      <a:pt x="155629" y="31482"/>
                    </a:cubicBezTo>
                    <a:cubicBezTo>
                      <a:pt x="131502" y="-333"/>
                      <a:pt x="40901" y="0"/>
                      <a:pt x="40901" y="0"/>
                    </a:cubicBezTo>
                    <a:cubicBezTo>
                      <a:pt x="40901" y="0"/>
                      <a:pt x="-16671" y="28401"/>
                      <a:pt x="4794" y="54636"/>
                    </a:cubicBezTo>
                    <a:close/>
                  </a:path>
                </a:pathLst>
              </a:custGeom>
              <a:solidFill>
                <a:srgbClr val="ECB59F"/>
              </a:solidFill>
              <a:ln w="8307" cap="flat">
                <a:noFill/>
                <a:prstDash val="solid"/>
                <a:miter/>
              </a:ln>
            </p:spPr>
            <p:txBody>
              <a:bodyPr/>
              <a:lstStyle/>
              <a:p>
                <a:endParaRPr lang="en-US"/>
              </a:p>
            </p:txBody>
          </p:sp>
          <p:sp>
            <p:nvSpPr>
              <p:cNvPr id="1806" name="Freeform 1658">
                <a:extLst>
                  <a:ext uri="{FF2B5EF4-FFF2-40B4-BE49-F238E27FC236}">
                    <a16:creationId xmlns:a16="http://schemas.microsoft.com/office/drawing/2014/main" id="{1050FFC6-9FFB-0AF5-788B-7338F47D1940}"/>
                  </a:ext>
                </a:extLst>
              </p:cNvPr>
              <p:cNvSpPr/>
              <p:nvPr/>
            </p:nvSpPr>
            <p:spPr>
              <a:xfrm>
                <a:off x="-3910332" y="4094349"/>
                <a:ext cx="72777" cy="43096"/>
              </a:xfrm>
              <a:custGeom>
                <a:avLst/>
                <a:gdLst>
                  <a:gd name="csX0" fmla="*/ 12 w 99803"/>
                  <a:gd name="csY0" fmla="*/ 32068 h 59100"/>
                  <a:gd name="csX1" fmla="*/ 43191 w 99803"/>
                  <a:gd name="csY1" fmla="*/ 59053 h 59100"/>
                  <a:gd name="csX2" fmla="*/ 96187 w 99803"/>
                  <a:gd name="csY2" fmla="*/ 17410 h 59100"/>
                  <a:gd name="csX3" fmla="*/ 12 w 99803"/>
                  <a:gd name="csY3" fmla="*/ 32068 h 59100"/>
                </a:gdLst>
                <a:ahLst/>
                <a:cxnLst>
                  <a:cxn ang="0">
                    <a:pos x="csX0" y="csY0"/>
                  </a:cxn>
                  <a:cxn ang="0">
                    <a:pos x="csX1" y="csY1"/>
                  </a:cxn>
                  <a:cxn ang="0">
                    <a:pos x="csX2" y="csY2"/>
                  </a:cxn>
                  <a:cxn ang="0">
                    <a:pos x="csX3" y="csY3"/>
                  </a:cxn>
                </a:cxnLst>
                <a:rect l="l" t="t" r="r" b="b"/>
                <a:pathLst>
                  <a:path w="99803" h="59100">
                    <a:moveTo>
                      <a:pt x="12" y="32068"/>
                    </a:moveTo>
                    <a:cubicBezTo>
                      <a:pt x="12" y="32068"/>
                      <a:pt x="7001" y="57804"/>
                      <a:pt x="43191" y="59053"/>
                    </a:cubicBezTo>
                    <a:cubicBezTo>
                      <a:pt x="79382" y="60302"/>
                      <a:pt x="110663" y="36483"/>
                      <a:pt x="96187" y="17410"/>
                    </a:cubicBezTo>
                    <a:cubicBezTo>
                      <a:pt x="81711" y="-1663"/>
                      <a:pt x="-1152" y="-14822"/>
                      <a:pt x="12" y="32068"/>
                    </a:cubicBezTo>
                    <a:close/>
                  </a:path>
                </a:pathLst>
              </a:custGeom>
              <a:solidFill>
                <a:srgbClr val="ECB59F"/>
              </a:solidFill>
              <a:ln w="8307" cap="flat">
                <a:noFill/>
                <a:prstDash val="solid"/>
                <a:miter/>
              </a:ln>
            </p:spPr>
            <p:txBody>
              <a:bodyPr/>
              <a:lstStyle/>
              <a:p>
                <a:endParaRPr lang="en-US"/>
              </a:p>
            </p:txBody>
          </p:sp>
          <p:sp>
            <p:nvSpPr>
              <p:cNvPr id="1807" name="Freeform 1659">
                <a:extLst>
                  <a:ext uri="{FF2B5EF4-FFF2-40B4-BE49-F238E27FC236}">
                    <a16:creationId xmlns:a16="http://schemas.microsoft.com/office/drawing/2014/main" id="{FDD4C197-A1A7-B943-EA5D-730B244B5EB8}"/>
                  </a:ext>
                </a:extLst>
              </p:cNvPr>
              <p:cNvSpPr/>
              <p:nvPr/>
            </p:nvSpPr>
            <p:spPr>
              <a:xfrm>
                <a:off x="-3887409" y="4220411"/>
                <a:ext cx="75328" cy="77484"/>
              </a:xfrm>
              <a:custGeom>
                <a:avLst/>
                <a:gdLst>
                  <a:gd name="csX0" fmla="*/ 3436 w 103302"/>
                  <a:gd name="csY0" fmla="*/ 36427 h 106258"/>
                  <a:gd name="csX1" fmla="*/ 73821 w 103302"/>
                  <a:gd name="csY1" fmla="*/ 106221 h 106258"/>
                  <a:gd name="csX2" fmla="*/ 75235 w 103302"/>
                  <a:gd name="csY2" fmla="*/ 9026 h 106258"/>
                  <a:gd name="csX3" fmla="*/ 3436 w 103302"/>
                  <a:gd name="csY3" fmla="*/ 36427 h 106258"/>
                </a:gdLst>
                <a:ahLst/>
                <a:cxnLst>
                  <a:cxn ang="0">
                    <a:pos x="csX0" y="csY0"/>
                  </a:cxn>
                  <a:cxn ang="0">
                    <a:pos x="csX1" y="csY1"/>
                  </a:cxn>
                  <a:cxn ang="0">
                    <a:pos x="csX2" y="csY2"/>
                  </a:cxn>
                  <a:cxn ang="0">
                    <a:pos x="csX3" y="csY3"/>
                  </a:cxn>
                </a:cxnLst>
                <a:rect l="l" t="t" r="r" b="b"/>
                <a:pathLst>
                  <a:path w="103302" h="106258">
                    <a:moveTo>
                      <a:pt x="3436" y="36427"/>
                    </a:moveTo>
                    <a:cubicBezTo>
                      <a:pt x="3436" y="36427"/>
                      <a:pt x="24735" y="98059"/>
                      <a:pt x="73821" y="106221"/>
                    </a:cubicBezTo>
                    <a:cubicBezTo>
                      <a:pt x="112174" y="108220"/>
                      <a:pt x="113589" y="29597"/>
                      <a:pt x="75235" y="9026"/>
                    </a:cubicBezTo>
                    <a:cubicBezTo>
                      <a:pt x="36881" y="-11546"/>
                      <a:pt x="-13702" y="5361"/>
                      <a:pt x="3436" y="36427"/>
                    </a:cubicBezTo>
                    <a:close/>
                  </a:path>
                </a:pathLst>
              </a:custGeom>
              <a:solidFill>
                <a:srgbClr val="ECB59F"/>
              </a:solidFill>
              <a:ln w="8307" cap="flat">
                <a:noFill/>
                <a:prstDash val="solid"/>
                <a:miter/>
              </a:ln>
            </p:spPr>
            <p:txBody>
              <a:bodyPr/>
              <a:lstStyle/>
              <a:p>
                <a:endParaRPr lang="en-US"/>
              </a:p>
            </p:txBody>
          </p:sp>
          <p:sp>
            <p:nvSpPr>
              <p:cNvPr id="1808" name="Freeform 1660">
                <a:extLst>
                  <a:ext uri="{FF2B5EF4-FFF2-40B4-BE49-F238E27FC236}">
                    <a16:creationId xmlns:a16="http://schemas.microsoft.com/office/drawing/2014/main" id="{BE2CD3B2-6D74-169D-16AE-6072C5CE0DC0}"/>
                  </a:ext>
                </a:extLst>
              </p:cNvPr>
              <p:cNvSpPr/>
              <p:nvPr/>
            </p:nvSpPr>
            <p:spPr>
              <a:xfrm>
                <a:off x="-3722558" y="4108556"/>
                <a:ext cx="46400" cy="30322"/>
              </a:xfrm>
              <a:custGeom>
                <a:avLst/>
                <a:gdLst>
                  <a:gd name="csX0" fmla="*/ 0 w 63630"/>
                  <a:gd name="csY0" fmla="*/ 22581 h 41583"/>
                  <a:gd name="csX1" fmla="*/ 26789 w 63630"/>
                  <a:gd name="csY1" fmla="*/ 41404 h 41583"/>
                  <a:gd name="csX2" fmla="*/ 63229 w 63630"/>
                  <a:gd name="csY2" fmla="*/ 26412 h 41583"/>
                  <a:gd name="csX3" fmla="*/ 45342 w 63630"/>
                  <a:gd name="csY3" fmla="*/ 260 h 41583"/>
                  <a:gd name="csX4" fmla="*/ 0 w 63630"/>
                  <a:gd name="csY4" fmla="*/ 22498 h 41583"/>
                </a:gdLst>
                <a:ahLst/>
                <a:cxnLst>
                  <a:cxn ang="0">
                    <a:pos x="csX0" y="csY0"/>
                  </a:cxn>
                  <a:cxn ang="0">
                    <a:pos x="csX1" y="csY1"/>
                  </a:cxn>
                  <a:cxn ang="0">
                    <a:pos x="csX2" y="csY2"/>
                  </a:cxn>
                  <a:cxn ang="0">
                    <a:pos x="csX3" y="csY3"/>
                  </a:cxn>
                  <a:cxn ang="0">
                    <a:pos x="csX4" y="csY4"/>
                  </a:cxn>
                </a:cxnLst>
                <a:rect l="l" t="t" r="r" b="b"/>
                <a:pathLst>
                  <a:path w="63630" h="41583">
                    <a:moveTo>
                      <a:pt x="0" y="22581"/>
                    </a:moveTo>
                    <a:cubicBezTo>
                      <a:pt x="0" y="22581"/>
                      <a:pt x="3910" y="43736"/>
                      <a:pt x="26789" y="41404"/>
                    </a:cubicBezTo>
                    <a:cubicBezTo>
                      <a:pt x="49668" y="39072"/>
                      <a:pt x="66474" y="36906"/>
                      <a:pt x="63229" y="26412"/>
                    </a:cubicBezTo>
                    <a:cubicBezTo>
                      <a:pt x="59985" y="16001"/>
                      <a:pt x="53911" y="3342"/>
                      <a:pt x="45342" y="260"/>
                    </a:cubicBezTo>
                    <a:cubicBezTo>
                      <a:pt x="36773" y="-2822"/>
                      <a:pt x="0" y="22498"/>
                      <a:pt x="0" y="22498"/>
                    </a:cubicBezTo>
                    <a:close/>
                  </a:path>
                </a:pathLst>
              </a:custGeom>
              <a:solidFill>
                <a:srgbClr val="ECB59F"/>
              </a:solidFill>
              <a:ln w="8307" cap="flat">
                <a:noFill/>
                <a:prstDash val="solid"/>
                <a:miter/>
              </a:ln>
            </p:spPr>
            <p:txBody>
              <a:bodyPr/>
              <a:lstStyle/>
              <a:p>
                <a:endParaRPr lang="en-US"/>
              </a:p>
            </p:txBody>
          </p:sp>
          <p:sp>
            <p:nvSpPr>
              <p:cNvPr id="1809" name="Freeform 1661">
                <a:extLst>
                  <a:ext uri="{FF2B5EF4-FFF2-40B4-BE49-F238E27FC236}">
                    <a16:creationId xmlns:a16="http://schemas.microsoft.com/office/drawing/2014/main" id="{193E3A60-F33E-5F5C-0D91-34680D0C85CA}"/>
                  </a:ext>
                </a:extLst>
              </p:cNvPr>
              <p:cNvSpPr/>
              <p:nvPr/>
            </p:nvSpPr>
            <p:spPr>
              <a:xfrm>
                <a:off x="-3786199" y="4240899"/>
                <a:ext cx="81596" cy="39499"/>
              </a:xfrm>
              <a:custGeom>
                <a:avLst/>
                <a:gdLst>
                  <a:gd name="csX0" fmla="*/ 111816 w 111898"/>
                  <a:gd name="csY0" fmla="*/ 40645 h 54167"/>
                  <a:gd name="csX1" fmla="*/ 66224 w 111898"/>
                  <a:gd name="csY1" fmla="*/ 1167 h 54167"/>
                  <a:gd name="csX2" fmla="*/ 1996 w 111898"/>
                  <a:gd name="csY2" fmla="*/ 34148 h 54167"/>
                  <a:gd name="csX3" fmla="*/ 111899 w 111898"/>
                  <a:gd name="csY3" fmla="*/ 40645 h 54167"/>
                </a:gdLst>
                <a:ahLst/>
                <a:cxnLst>
                  <a:cxn ang="0">
                    <a:pos x="csX0" y="csY0"/>
                  </a:cxn>
                  <a:cxn ang="0">
                    <a:pos x="csX1" y="csY1"/>
                  </a:cxn>
                  <a:cxn ang="0">
                    <a:pos x="csX2" y="csY2"/>
                  </a:cxn>
                  <a:cxn ang="0">
                    <a:pos x="csX3" y="csY3"/>
                  </a:cxn>
                </a:cxnLst>
                <a:rect l="l" t="t" r="r" b="b"/>
                <a:pathLst>
                  <a:path w="111898" h="54167">
                    <a:moveTo>
                      <a:pt x="111816" y="40645"/>
                    </a:moveTo>
                    <a:cubicBezTo>
                      <a:pt x="111816" y="40645"/>
                      <a:pt x="99170" y="-8078"/>
                      <a:pt x="66224" y="1167"/>
                    </a:cubicBezTo>
                    <a:cubicBezTo>
                      <a:pt x="33278" y="10412"/>
                      <a:pt x="-9818" y="20656"/>
                      <a:pt x="1996" y="34148"/>
                    </a:cubicBezTo>
                    <a:cubicBezTo>
                      <a:pt x="13810" y="47641"/>
                      <a:pt x="84028" y="67962"/>
                      <a:pt x="111899" y="40645"/>
                    </a:cubicBezTo>
                    <a:close/>
                  </a:path>
                </a:pathLst>
              </a:custGeom>
              <a:solidFill>
                <a:srgbClr val="ECB59F"/>
              </a:solidFill>
              <a:ln w="8307" cap="flat">
                <a:noFill/>
                <a:prstDash val="solid"/>
                <a:miter/>
              </a:ln>
            </p:spPr>
            <p:txBody>
              <a:bodyPr/>
              <a:lstStyle/>
              <a:p>
                <a:endParaRPr lang="en-US"/>
              </a:p>
            </p:txBody>
          </p:sp>
          <p:sp>
            <p:nvSpPr>
              <p:cNvPr id="1810" name="Freeform 1662">
                <a:extLst>
                  <a:ext uri="{FF2B5EF4-FFF2-40B4-BE49-F238E27FC236}">
                    <a16:creationId xmlns:a16="http://schemas.microsoft.com/office/drawing/2014/main" id="{0953D46F-8343-0C0C-52AA-B96A527359A6}"/>
                  </a:ext>
                </a:extLst>
              </p:cNvPr>
              <p:cNvSpPr/>
              <p:nvPr/>
            </p:nvSpPr>
            <p:spPr>
              <a:xfrm>
                <a:off x="-4080025" y="4207606"/>
                <a:ext cx="97809" cy="91779"/>
              </a:xfrm>
              <a:custGeom>
                <a:avLst/>
                <a:gdLst>
                  <a:gd name="csX0" fmla="*/ 110674 w 134132"/>
                  <a:gd name="csY0" fmla="*/ 124778 h 125861"/>
                  <a:gd name="csX1" fmla="*/ 29475 w 134132"/>
                  <a:gd name="csY1" fmla="*/ 88799 h 125861"/>
                  <a:gd name="csX2" fmla="*/ 31971 w 134132"/>
                  <a:gd name="csY2" fmla="*/ 99 h 125861"/>
                  <a:gd name="csX3" fmla="*/ 131224 w 134132"/>
                  <a:gd name="csY3" fmla="*/ 63313 h 125861"/>
                  <a:gd name="csX4" fmla="*/ 110674 w 134132"/>
                  <a:gd name="csY4" fmla="*/ 124862 h 125861"/>
                </a:gdLst>
                <a:ahLst/>
                <a:cxnLst>
                  <a:cxn ang="0">
                    <a:pos x="csX0" y="csY0"/>
                  </a:cxn>
                  <a:cxn ang="0">
                    <a:pos x="csX1" y="csY1"/>
                  </a:cxn>
                  <a:cxn ang="0">
                    <a:pos x="csX2" y="csY2"/>
                  </a:cxn>
                  <a:cxn ang="0">
                    <a:pos x="csX3" y="csY3"/>
                  </a:cxn>
                  <a:cxn ang="0">
                    <a:pos x="csX4" y="csY4"/>
                  </a:cxn>
                </a:cxnLst>
                <a:rect l="l" t="t" r="r" b="b"/>
                <a:pathLst>
                  <a:path w="134132" h="125861">
                    <a:moveTo>
                      <a:pt x="110674" y="124778"/>
                    </a:moveTo>
                    <a:cubicBezTo>
                      <a:pt x="110674" y="124778"/>
                      <a:pt x="70158" y="135606"/>
                      <a:pt x="29475" y="88799"/>
                    </a:cubicBezTo>
                    <a:cubicBezTo>
                      <a:pt x="-11208" y="41992"/>
                      <a:pt x="-9212" y="3097"/>
                      <a:pt x="31971" y="99"/>
                    </a:cubicBezTo>
                    <a:cubicBezTo>
                      <a:pt x="73153" y="-2899"/>
                      <a:pt x="131224" y="63313"/>
                      <a:pt x="131224" y="63313"/>
                    </a:cubicBezTo>
                    <a:cubicBezTo>
                      <a:pt x="131224" y="63313"/>
                      <a:pt x="145534" y="123529"/>
                      <a:pt x="110674" y="124862"/>
                    </a:cubicBezTo>
                    <a:close/>
                  </a:path>
                </a:pathLst>
              </a:custGeom>
              <a:solidFill>
                <a:srgbClr val="ECB59F"/>
              </a:solidFill>
              <a:ln w="8307" cap="flat">
                <a:noFill/>
                <a:prstDash val="solid"/>
                <a:miter/>
              </a:ln>
            </p:spPr>
            <p:txBody>
              <a:bodyPr/>
              <a:lstStyle/>
              <a:p>
                <a:endParaRPr lang="en-US"/>
              </a:p>
            </p:txBody>
          </p:sp>
          <p:sp>
            <p:nvSpPr>
              <p:cNvPr id="1811" name="Freeform 1663">
                <a:extLst>
                  <a:ext uri="{FF2B5EF4-FFF2-40B4-BE49-F238E27FC236}">
                    <a16:creationId xmlns:a16="http://schemas.microsoft.com/office/drawing/2014/main" id="{6D6FA940-EE59-5FE2-F327-50170852716F}"/>
                  </a:ext>
                </a:extLst>
              </p:cNvPr>
              <p:cNvSpPr/>
              <p:nvPr/>
            </p:nvSpPr>
            <p:spPr>
              <a:xfrm>
                <a:off x="-3948390" y="4245301"/>
                <a:ext cx="58530" cy="59855"/>
              </a:xfrm>
              <a:custGeom>
                <a:avLst/>
                <a:gdLst>
                  <a:gd name="csX0" fmla="*/ 68259 w 80266"/>
                  <a:gd name="csY0" fmla="*/ 79498 h 82083"/>
                  <a:gd name="csX1" fmla="*/ 18757 w 80266"/>
                  <a:gd name="csY1" fmla="*/ 65506 h 82083"/>
                  <a:gd name="csX2" fmla="*/ 18009 w 80266"/>
                  <a:gd name="csY2" fmla="*/ 43 h 82083"/>
                  <a:gd name="csX3" fmla="*/ 68259 w 80266"/>
                  <a:gd name="csY3" fmla="*/ 79498 h 82083"/>
                </a:gdLst>
                <a:ahLst/>
                <a:cxnLst>
                  <a:cxn ang="0">
                    <a:pos x="csX0" y="csY0"/>
                  </a:cxn>
                  <a:cxn ang="0">
                    <a:pos x="csX1" y="csY1"/>
                  </a:cxn>
                  <a:cxn ang="0">
                    <a:pos x="csX2" y="csY2"/>
                  </a:cxn>
                  <a:cxn ang="0">
                    <a:pos x="csX3" y="csY3"/>
                  </a:cxn>
                </a:cxnLst>
                <a:rect l="l" t="t" r="r" b="b"/>
                <a:pathLst>
                  <a:path w="80266" h="82083">
                    <a:moveTo>
                      <a:pt x="68259" y="79498"/>
                    </a:moveTo>
                    <a:cubicBezTo>
                      <a:pt x="68259" y="79498"/>
                      <a:pt x="43051" y="90992"/>
                      <a:pt x="18757" y="65506"/>
                    </a:cubicBezTo>
                    <a:cubicBezTo>
                      <a:pt x="-5536" y="39937"/>
                      <a:pt x="-6701" y="1876"/>
                      <a:pt x="18009" y="43"/>
                    </a:cubicBezTo>
                    <a:cubicBezTo>
                      <a:pt x="42718" y="-1706"/>
                      <a:pt x="106696" y="50015"/>
                      <a:pt x="68259" y="79498"/>
                    </a:cubicBezTo>
                    <a:close/>
                  </a:path>
                </a:pathLst>
              </a:custGeom>
              <a:solidFill>
                <a:srgbClr val="ECB59F"/>
              </a:solidFill>
              <a:ln w="8307" cap="flat">
                <a:noFill/>
                <a:prstDash val="solid"/>
                <a:miter/>
              </a:ln>
            </p:spPr>
            <p:txBody>
              <a:bodyPr/>
              <a:lstStyle/>
              <a:p>
                <a:endParaRPr lang="en-US"/>
              </a:p>
            </p:txBody>
          </p:sp>
          <p:sp>
            <p:nvSpPr>
              <p:cNvPr id="1812" name="Freeform 1664">
                <a:extLst>
                  <a:ext uri="{FF2B5EF4-FFF2-40B4-BE49-F238E27FC236}">
                    <a16:creationId xmlns:a16="http://schemas.microsoft.com/office/drawing/2014/main" id="{605C1C8F-7239-F659-BCB4-C8808F962FD6}"/>
                  </a:ext>
                </a:extLst>
              </p:cNvPr>
              <p:cNvSpPr/>
              <p:nvPr/>
            </p:nvSpPr>
            <p:spPr>
              <a:xfrm>
                <a:off x="-3991895" y="4161797"/>
                <a:ext cx="92371" cy="59568"/>
              </a:xfrm>
              <a:custGeom>
                <a:avLst/>
                <a:gdLst>
                  <a:gd name="csX0" fmla="*/ 107704 w 126674"/>
                  <a:gd name="csY0" fmla="*/ 72498 h 81688"/>
                  <a:gd name="csX1" fmla="*/ 6288 w 126674"/>
                  <a:gd name="csY1" fmla="*/ 66335 h 81688"/>
                  <a:gd name="csX2" fmla="*/ 83328 w 126674"/>
                  <a:gd name="csY2" fmla="*/ 2538 h 81688"/>
                  <a:gd name="csX3" fmla="*/ 107704 w 126674"/>
                  <a:gd name="csY3" fmla="*/ 72498 h 81688"/>
                </a:gdLst>
                <a:ahLst/>
                <a:cxnLst>
                  <a:cxn ang="0">
                    <a:pos x="csX0" y="csY0"/>
                  </a:cxn>
                  <a:cxn ang="0">
                    <a:pos x="csX1" y="csY1"/>
                  </a:cxn>
                  <a:cxn ang="0">
                    <a:pos x="csX2" y="csY2"/>
                  </a:cxn>
                  <a:cxn ang="0">
                    <a:pos x="csX3" y="csY3"/>
                  </a:cxn>
                </a:cxnLst>
                <a:rect l="l" t="t" r="r" b="b"/>
                <a:pathLst>
                  <a:path w="126674" h="81688">
                    <a:moveTo>
                      <a:pt x="107704" y="72498"/>
                    </a:moveTo>
                    <a:cubicBezTo>
                      <a:pt x="107704" y="72498"/>
                      <a:pt x="44475" y="96818"/>
                      <a:pt x="6288" y="66335"/>
                    </a:cubicBezTo>
                    <a:cubicBezTo>
                      <a:pt x="-20002" y="39767"/>
                      <a:pt x="42062" y="-12037"/>
                      <a:pt x="83328" y="2538"/>
                    </a:cubicBezTo>
                    <a:cubicBezTo>
                      <a:pt x="124593" y="17113"/>
                      <a:pt x="143645" y="64919"/>
                      <a:pt x="107704" y="72498"/>
                    </a:cubicBezTo>
                    <a:close/>
                  </a:path>
                </a:pathLst>
              </a:custGeom>
              <a:solidFill>
                <a:srgbClr val="ECB59F"/>
              </a:solidFill>
              <a:ln w="8307" cap="flat">
                <a:noFill/>
                <a:prstDash val="solid"/>
                <a:miter/>
              </a:ln>
            </p:spPr>
            <p:txBody>
              <a:bodyPr/>
              <a:lstStyle/>
              <a:p>
                <a:endParaRPr lang="en-US"/>
              </a:p>
            </p:txBody>
          </p:sp>
          <p:sp>
            <p:nvSpPr>
              <p:cNvPr id="1813" name="Freeform 1665">
                <a:extLst>
                  <a:ext uri="{FF2B5EF4-FFF2-40B4-BE49-F238E27FC236}">
                    <a16:creationId xmlns:a16="http://schemas.microsoft.com/office/drawing/2014/main" id="{703966CD-6EB8-E251-CD35-5DFA8EFB2D63}"/>
                  </a:ext>
                </a:extLst>
              </p:cNvPr>
              <p:cNvSpPr/>
              <p:nvPr/>
            </p:nvSpPr>
            <p:spPr>
              <a:xfrm>
                <a:off x="-4061025" y="4135465"/>
                <a:ext cx="35374" cy="38232"/>
              </a:xfrm>
              <a:custGeom>
                <a:avLst/>
                <a:gdLst>
                  <a:gd name="csX0" fmla="*/ 48509 w 48509"/>
                  <a:gd name="csY0" fmla="*/ 49226 h 52429"/>
                  <a:gd name="csX1" fmla="*/ 16063 w 48509"/>
                  <a:gd name="csY1" fmla="*/ 41897 h 52429"/>
                  <a:gd name="csX2" fmla="*/ 4582 w 48509"/>
                  <a:gd name="csY2" fmla="*/ 5751 h 52429"/>
                  <a:gd name="csX3" fmla="*/ 37028 w 48509"/>
                  <a:gd name="csY3" fmla="*/ 1920 h 52429"/>
                  <a:gd name="csX4" fmla="*/ 48426 w 48509"/>
                  <a:gd name="csY4" fmla="*/ 49310 h 52429"/>
                </a:gdLst>
                <a:ahLst/>
                <a:cxnLst>
                  <a:cxn ang="0">
                    <a:pos x="csX0" y="csY0"/>
                  </a:cxn>
                  <a:cxn ang="0">
                    <a:pos x="csX1" y="csY1"/>
                  </a:cxn>
                  <a:cxn ang="0">
                    <a:pos x="csX2" y="csY2"/>
                  </a:cxn>
                  <a:cxn ang="0">
                    <a:pos x="csX3" y="csY3"/>
                  </a:cxn>
                  <a:cxn ang="0">
                    <a:pos x="csX4" y="csY4"/>
                  </a:cxn>
                </a:cxnLst>
                <a:rect l="l" t="t" r="r" b="b"/>
                <a:pathLst>
                  <a:path w="48509" h="52429">
                    <a:moveTo>
                      <a:pt x="48509" y="49226"/>
                    </a:moveTo>
                    <a:cubicBezTo>
                      <a:pt x="48509" y="49226"/>
                      <a:pt x="28958" y="60053"/>
                      <a:pt x="16063" y="41897"/>
                    </a:cubicBezTo>
                    <a:cubicBezTo>
                      <a:pt x="3167" y="23741"/>
                      <a:pt x="-5901" y="10165"/>
                      <a:pt x="4582" y="5751"/>
                    </a:cubicBezTo>
                    <a:cubicBezTo>
                      <a:pt x="15064" y="1337"/>
                      <a:pt x="29125" y="-2411"/>
                      <a:pt x="37028" y="1920"/>
                    </a:cubicBezTo>
                    <a:cubicBezTo>
                      <a:pt x="45015" y="6167"/>
                      <a:pt x="48426" y="49310"/>
                      <a:pt x="48426" y="49310"/>
                    </a:cubicBezTo>
                    <a:close/>
                  </a:path>
                </a:pathLst>
              </a:custGeom>
              <a:solidFill>
                <a:srgbClr val="ECB59F"/>
              </a:solidFill>
              <a:ln w="8307" cap="flat">
                <a:noFill/>
                <a:prstDash val="solid"/>
                <a:miter/>
              </a:ln>
            </p:spPr>
            <p:txBody>
              <a:bodyPr/>
              <a:lstStyle/>
              <a:p>
                <a:endParaRPr lang="en-US"/>
              </a:p>
            </p:txBody>
          </p:sp>
          <p:sp>
            <p:nvSpPr>
              <p:cNvPr id="1814" name="Freeform 1666">
                <a:extLst>
                  <a:ext uri="{FF2B5EF4-FFF2-40B4-BE49-F238E27FC236}">
                    <a16:creationId xmlns:a16="http://schemas.microsoft.com/office/drawing/2014/main" id="{81A34194-89E4-8553-B02C-D201FBE7D829}"/>
                  </a:ext>
                </a:extLst>
              </p:cNvPr>
              <p:cNvSpPr/>
              <p:nvPr/>
            </p:nvSpPr>
            <p:spPr>
              <a:xfrm>
                <a:off x="-3998893" y="4054619"/>
                <a:ext cx="64961" cy="53131"/>
              </a:xfrm>
              <a:custGeom>
                <a:avLst/>
                <a:gdLst>
                  <a:gd name="csX0" fmla="*/ 6566 w 89086"/>
                  <a:gd name="csY0" fmla="*/ 65565 h 72861"/>
                  <a:gd name="csX1" fmla="*/ 58231 w 89086"/>
                  <a:gd name="csY1" fmla="*/ 64150 h 72861"/>
                  <a:gd name="csX2" fmla="*/ 76617 w 89086"/>
                  <a:gd name="csY2" fmla="*/ 1102 h 72861"/>
                  <a:gd name="csX3" fmla="*/ 6566 w 89086"/>
                  <a:gd name="csY3" fmla="*/ 65565 h 72861"/>
                </a:gdLst>
                <a:ahLst/>
                <a:cxnLst>
                  <a:cxn ang="0">
                    <a:pos x="csX0" y="csY0"/>
                  </a:cxn>
                  <a:cxn ang="0">
                    <a:pos x="csX1" y="csY1"/>
                  </a:cxn>
                  <a:cxn ang="0">
                    <a:pos x="csX2" y="csY2"/>
                  </a:cxn>
                  <a:cxn ang="0">
                    <a:pos x="csX3" y="csY3"/>
                  </a:cxn>
                </a:cxnLst>
                <a:rect l="l" t="t" r="r" b="b"/>
                <a:pathLst>
                  <a:path w="89086" h="72861">
                    <a:moveTo>
                      <a:pt x="6566" y="65565"/>
                    </a:moveTo>
                    <a:cubicBezTo>
                      <a:pt x="6566" y="65565"/>
                      <a:pt x="27781" y="82889"/>
                      <a:pt x="58231" y="64150"/>
                    </a:cubicBezTo>
                    <a:cubicBezTo>
                      <a:pt x="88598" y="45410"/>
                      <a:pt x="99995" y="8848"/>
                      <a:pt x="76617" y="1102"/>
                    </a:cubicBezTo>
                    <a:cubicBezTo>
                      <a:pt x="53239" y="-6644"/>
                      <a:pt x="-22553" y="27670"/>
                      <a:pt x="6566" y="65565"/>
                    </a:cubicBezTo>
                    <a:close/>
                  </a:path>
                </a:pathLst>
              </a:custGeom>
              <a:solidFill>
                <a:srgbClr val="ECB59F"/>
              </a:solidFill>
              <a:ln w="8307" cap="flat">
                <a:noFill/>
                <a:prstDash val="solid"/>
                <a:miter/>
              </a:ln>
            </p:spPr>
            <p:txBody>
              <a:bodyPr/>
              <a:lstStyle/>
              <a:p>
                <a:endParaRPr lang="en-US"/>
              </a:p>
            </p:txBody>
          </p:sp>
          <p:sp>
            <p:nvSpPr>
              <p:cNvPr id="1815" name="Freeform 1667">
                <a:extLst>
                  <a:ext uri="{FF2B5EF4-FFF2-40B4-BE49-F238E27FC236}">
                    <a16:creationId xmlns:a16="http://schemas.microsoft.com/office/drawing/2014/main" id="{5B1F05AA-9B5D-15A6-6A7F-E456ED082726}"/>
                  </a:ext>
                </a:extLst>
              </p:cNvPr>
              <p:cNvSpPr/>
              <p:nvPr/>
            </p:nvSpPr>
            <p:spPr>
              <a:xfrm>
                <a:off x="-4133681" y="4041799"/>
                <a:ext cx="70927" cy="45002"/>
              </a:xfrm>
              <a:custGeom>
                <a:avLst/>
                <a:gdLst>
                  <a:gd name="csX0" fmla="*/ 95733 w 97266"/>
                  <a:gd name="csY0" fmla="*/ 44668 h 61713"/>
                  <a:gd name="csX1" fmla="*/ 46731 w 97266"/>
                  <a:gd name="csY1" fmla="*/ 60159 h 61713"/>
                  <a:gd name="csX2" fmla="*/ 6796 w 97266"/>
                  <a:gd name="csY2" fmla="*/ 6939 h 61713"/>
                  <a:gd name="csX3" fmla="*/ 95733 w 97266"/>
                  <a:gd name="csY3" fmla="*/ 44751 h 61713"/>
                </a:gdLst>
                <a:ahLst/>
                <a:cxnLst>
                  <a:cxn ang="0">
                    <a:pos x="csX0" y="csY0"/>
                  </a:cxn>
                  <a:cxn ang="0">
                    <a:pos x="csX1" y="csY1"/>
                  </a:cxn>
                  <a:cxn ang="0">
                    <a:pos x="csX2" y="csY2"/>
                  </a:cxn>
                  <a:cxn ang="0">
                    <a:pos x="csX3" y="csY3"/>
                  </a:cxn>
                </a:cxnLst>
                <a:rect l="l" t="t" r="r" b="b"/>
                <a:pathLst>
                  <a:path w="97266" h="61713">
                    <a:moveTo>
                      <a:pt x="95733" y="44668"/>
                    </a:moveTo>
                    <a:cubicBezTo>
                      <a:pt x="95733" y="44668"/>
                      <a:pt x="82006" y="67821"/>
                      <a:pt x="46731" y="60159"/>
                    </a:cubicBezTo>
                    <a:cubicBezTo>
                      <a:pt x="11455" y="52496"/>
                      <a:pt x="-12339" y="21847"/>
                      <a:pt x="6796" y="6939"/>
                    </a:cubicBezTo>
                    <a:cubicBezTo>
                      <a:pt x="26015" y="-7969"/>
                      <a:pt x="109544" y="-390"/>
                      <a:pt x="95733" y="44751"/>
                    </a:cubicBezTo>
                    <a:close/>
                  </a:path>
                </a:pathLst>
              </a:custGeom>
              <a:solidFill>
                <a:srgbClr val="ECB59F"/>
              </a:solidFill>
              <a:ln w="8307" cap="flat">
                <a:noFill/>
                <a:prstDash val="solid"/>
                <a:miter/>
              </a:ln>
            </p:spPr>
            <p:txBody>
              <a:bodyPr/>
              <a:lstStyle/>
              <a:p>
                <a:endParaRPr lang="en-US"/>
              </a:p>
            </p:txBody>
          </p:sp>
          <p:sp>
            <p:nvSpPr>
              <p:cNvPr id="1816" name="Freeform 1668">
                <a:extLst>
                  <a:ext uri="{FF2B5EF4-FFF2-40B4-BE49-F238E27FC236}">
                    <a16:creationId xmlns:a16="http://schemas.microsoft.com/office/drawing/2014/main" id="{D8CDFD76-1A35-5D4A-FABA-C486FB9A6C44}"/>
                  </a:ext>
                </a:extLst>
              </p:cNvPr>
              <p:cNvSpPr/>
              <p:nvPr/>
            </p:nvSpPr>
            <p:spPr>
              <a:xfrm>
                <a:off x="-4550557" y="5046511"/>
                <a:ext cx="270645" cy="126894"/>
              </a:xfrm>
              <a:custGeom>
                <a:avLst/>
                <a:gdLst>
                  <a:gd name="csX0" fmla="*/ 21733 w 371150"/>
                  <a:gd name="csY0" fmla="*/ 171246 h 174018"/>
                  <a:gd name="csX1" fmla="*/ 259675 w 371150"/>
                  <a:gd name="csY1" fmla="*/ 146176 h 174018"/>
                  <a:gd name="csX2" fmla="*/ 360509 w 371150"/>
                  <a:gd name="csY2" fmla="*/ 675 h 174018"/>
                  <a:gd name="csX3" fmla="*/ 117991 w 371150"/>
                  <a:gd name="csY3" fmla="*/ 45817 h 174018"/>
                  <a:gd name="csX4" fmla="*/ 21733 w 371150"/>
                  <a:gd name="csY4" fmla="*/ 171246 h 174018"/>
                </a:gdLst>
                <a:ahLst/>
                <a:cxnLst>
                  <a:cxn ang="0">
                    <a:pos x="csX0" y="csY0"/>
                  </a:cxn>
                  <a:cxn ang="0">
                    <a:pos x="csX1" y="csY1"/>
                  </a:cxn>
                  <a:cxn ang="0">
                    <a:pos x="csX2" y="csY2"/>
                  </a:cxn>
                  <a:cxn ang="0">
                    <a:pos x="csX3" y="csY3"/>
                  </a:cxn>
                  <a:cxn ang="0">
                    <a:pos x="csX4" y="csY4"/>
                  </a:cxn>
                </a:cxnLst>
                <a:rect l="l" t="t" r="r" b="b"/>
                <a:pathLst>
                  <a:path w="371150" h="174018">
                    <a:moveTo>
                      <a:pt x="21733" y="171246"/>
                    </a:moveTo>
                    <a:cubicBezTo>
                      <a:pt x="21733" y="171246"/>
                      <a:pt x="164498" y="186321"/>
                      <a:pt x="259675" y="146176"/>
                    </a:cubicBezTo>
                    <a:cubicBezTo>
                      <a:pt x="354851" y="106033"/>
                      <a:pt x="391208" y="8171"/>
                      <a:pt x="360509" y="675"/>
                    </a:cubicBezTo>
                    <a:cubicBezTo>
                      <a:pt x="329809" y="-6820"/>
                      <a:pt x="199025" y="50647"/>
                      <a:pt x="117991" y="45817"/>
                    </a:cubicBezTo>
                    <a:cubicBezTo>
                      <a:pt x="36958" y="40986"/>
                      <a:pt x="-38418" y="93456"/>
                      <a:pt x="21733" y="171246"/>
                    </a:cubicBezTo>
                    <a:close/>
                  </a:path>
                </a:pathLst>
              </a:custGeom>
              <a:solidFill>
                <a:srgbClr val="EEB6A0"/>
              </a:solidFill>
              <a:ln w="8307" cap="flat">
                <a:noFill/>
                <a:prstDash val="solid"/>
                <a:miter/>
              </a:ln>
            </p:spPr>
            <p:txBody>
              <a:bodyPr/>
              <a:lstStyle/>
              <a:p>
                <a:endParaRPr lang="en-US"/>
              </a:p>
            </p:txBody>
          </p:sp>
          <p:sp>
            <p:nvSpPr>
              <p:cNvPr id="1817" name="Freeform 1669">
                <a:extLst>
                  <a:ext uri="{FF2B5EF4-FFF2-40B4-BE49-F238E27FC236}">
                    <a16:creationId xmlns:a16="http://schemas.microsoft.com/office/drawing/2014/main" id="{FBE6D0A7-8D49-F152-84A1-72F1BC843EB9}"/>
                  </a:ext>
                </a:extLst>
              </p:cNvPr>
              <p:cNvSpPr/>
              <p:nvPr/>
            </p:nvSpPr>
            <p:spPr>
              <a:xfrm>
                <a:off x="-4241215" y="4867648"/>
                <a:ext cx="151942" cy="181517"/>
              </a:xfrm>
              <a:custGeom>
                <a:avLst/>
                <a:gdLst>
                  <a:gd name="csX0" fmla="*/ 123480 w 208367"/>
                  <a:gd name="csY0" fmla="*/ 10346 h 248926"/>
                  <a:gd name="csX1" fmla="*/ 23312 w 208367"/>
                  <a:gd name="csY1" fmla="*/ 183331 h 248926"/>
                  <a:gd name="csX2" fmla="*/ 48354 w 208367"/>
                  <a:gd name="csY2" fmla="*/ 248544 h 248926"/>
                  <a:gd name="csX3" fmla="*/ 203682 w 208367"/>
                  <a:gd name="csY3" fmla="*/ 100628 h 248926"/>
                  <a:gd name="csX4" fmla="*/ 123563 w 208367"/>
                  <a:gd name="csY4" fmla="*/ 10346 h 248926"/>
                </a:gdLst>
                <a:ahLst/>
                <a:cxnLst>
                  <a:cxn ang="0">
                    <a:pos x="csX0" y="csY0"/>
                  </a:cxn>
                  <a:cxn ang="0">
                    <a:pos x="csX1" y="csY1"/>
                  </a:cxn>
                  <a:cxn ang="0">
                    <a:pos x="csX2" y="csY2"/>
                  </a:cxn>
                  <a:cxn ang="0">
                    <a:pos x="csX3" y="csY3"/>
                  </a:cxn>
                  <a:cxn ang="0">
                    <a:pos x="csX4" y="csY4"/>
                  </a:cxn>
                </a:cxnLst>
                <a:rect l="l" t="t" r="r" b="b"/>
                <a:pathLst>
                  <a:path w="208367" h="248926">
                    <a:moveTo>
                      <a:pt x="123480" y="10346"/>
                    </a:moveTo>
                    <a:cubicBezTo>
                      <a:pt x="123480" y="10346"/>
                      <a:pt x="60833" y="158262"/>
                      <a:pt x="23312" y="183331"/>
                    </a:cubicBezTo>
                    <a:cubicBezTo>
                      <a:pt x="-14293" y="208400"/>
                      <a:pt x="-6722" y="253541"/>
                      <a:pt x="48354" y="248544"/>
                    </a:cubicBezTo>
                    <a:cubicBezTo>
                      <a:pt x="103430" y="243547"/>
                      <a:pt x="183631" y="155763"/>
                      <a:pt x="203682" y="100628"/>
                    </a:cubicBezTo>
                    <a:cubicBezTo>
                      <a:pt x="223732" y="45492"/>
                      <a:pt x="176143" y="-27216"/>
                      <a:pt x="123563" y="10346"/>
                    </a:cubicBezTo>
                    <a:close/>
                  </a:path>
                </a:pathLst>
              </a:custGeom>
              <a:solidFill>
                <a:srgbClr val="EEB6A0"/>
              </a:solidFill>
              <a:ln w="8307" cap="flat">
                <a:noFill/>
                <a:prstDash val="solid"/>
                <a:miter/>
              </a:ln>
            </p:spPr>
            <p:txBody>
              <a:bodyPr/>
              <a:lstStyle/>
              <a:p>
                <a:endParaRPr lang="en-US"/>
              </a:p>
            </p:txBody>
          </p:sp>
          <p:sp>
            <p:nvSpPr>
              <p:cNvPr id="1818" name="Freeform 1670">
                <a:extLst>
                  <a:ext uri="{FF2B5EF4-FFF2-40B4-BE49-F238E27FC236}">
                    <a16:creationId xmlns:a16="http://schemas.microsoft.com/office/drawing/2014/main" id="{A8FA1D48-1D1F-C542-2BDB-B37BD7DA81EE}"/>
                  </a:ext>
                </a:extLst>
              </p:cNvPr>
              <p:cNvSpPr/>
              <p:nvPr/>
            </p:nvSpPr>
            <p:spPr>
              <a:xfrm>
                <a:off x="-4066059" y="4831177"/>
                <a:ext cx="163123" cy="58934"/>
              </a:xfrm>
              <a:custGeom>
                <a:avLst/>
                <a:gdLst>
                  <a:gd name="csX0" fmla="*/ 13565 w 223700"/>
                  <a:gd name="csY0" fmla="*/ 17717 h 80819"/>
                  <a:gd name="csX1" fmla="*/ 21053 w 223700"/>
                  <a:gd name="csY1" fmla="*/ 70354 h 80819"/>
                  <a:gd name="csX2" fmla="*/ 221722 w 223700"/>
                  <a:gd name="csY2" fmla="*/ 19133 h 80819"/>
                  <a:gd name="csX3" fmla="*/ 13565 w 223700"/>
                  <a:gd name="csY3" fmla="*/ 17717 h 80819"/>
                </a:gdLst>
                <a:ahLst/>
                <a:cxnLst>
                  <a:cxn ang="0">
                    <a:pos x="csX0" y="csY0"/>
                  </a:cxn>
                  <a:cxn ang="0">
                    <a:pos x="csX1" y="csY1"/>
                  </a:cxn>
                  <a:cxn ang="0">
                    <a:pos x="csX2" y="csY2"/>
                  </a:cxn>
                  <a:cxn ang="0">
                    <a:pos x="csX3" y="csY3"/>
                  </a:cxn>
                </a:cxnLst>
                <a:rect l="l" t="t" r="r" b="b"/>
                <a:pathLst>
                  <a:path w="223700" h="80819">
                    <a:moveTo>
                      <a:pt x="13565" y="17717"/>
                    </a:moveTo>
                    <a:cubicBezTo>
                      <a:pt x="13565" y="17717"/>
                      <a:pt x="-21461" y="35291"/>
                      <a:pt x="21053" y="70354"/>
                    </a:cubicBezTo>
                    <a:cubicBezTo>
                      <a:pt x="63649" y="105417"/>
                      <a:pt x="244518" y="43119"/>
                      <a:pt x="221722" y="19133"/>
                    </a:cubicBezTo>
                    <a:cubicBezTo>
                      <a:pt x="198926" y="-4853"/>
                      <a:pt x="58657" y="-7352"/>
                      <a:pt x="13565" y="17717"/>
                    </a:cubicBezTo>
                    <a:close/>
                  </a:path>
                </a:pathLst>
              </a:custGeom>
              <a:solidFill>
                <a:srgbClr val="EEB6A0"/>
              </a:solidFill>
              <a:ln w="8307" cap="flat">
                <a:noFill/>
                <a:prstDash val="solid"/>
                <a:miter/>
              </a:ln>
            </p:spPr>
            <p:txBody>
              <a:bodyPr/>
              <a:lstStyle/>
              <a:p>
                <a:endParaRPr lang="en-US"/>
              </a:p>
            </p:txBody>
          </p:sp>
          <p:sp>
            <p:nvSpPr>
              <p:cNvPr id="1819" name="Freeform 1671">
                <a:extLst>
                  <a:ext uri="{FF2B5EF4-FFF2-40B4-BE49-F238E27FC236}">
                    <a16:creationId xmlns:a16="http://schemas.microsoft.com/office/drawing/2014/main" id="{2E91F8D1-18E3-87D0-DA87-8D4ED84A7A39}"/>
                  </a:ext>
                </a:extLst>
              </p:cNvPr>
              <p:cNvSpPr/>
              <p:nvPr/>
            </p:nvSpPr>
            <p:spPr>
              <a:xfrm>
                <a:off x="-4538152" y="4416234"/>
                <a:ext cx="338355" cy="132040"/>
              </a:xfrm>
              <a:custGeom>
                <a:avLst/>
                <a:gdLst>
                  <a:gd name="csX0" fmla="*/ 12210 w 464006"/>
                  <a:gd name="csY0" fmla="*/ 0 h 181075"/>
                  <a:gd name="csX1" fmla="*/ 37252 w 464006"/>
                  <a:gd name="csY1" fmla="*/ 120349 h 181075"/>
                  <a:gd name="csX2" fmla="*/ 463051 w 464006"/>
                  <a:gd name="csY2" fmla="*/ 155495 h 181075"/>
                  <a:gd name="csX3" fmla="*/ 12210 w 464006"/>
                  <a:gd name="csY3" fmla="*/ 0 h 181075"/>
                </a:gdLst>
                <a:ahLst/>
                <a:cxnLst>
                  <a:cxn ang="0">
                    <a:pos x="csX0" y="csY0"/>
                  </a:cxn>
                  <a:cxn ang="0">
                    <a:pos x="csX1" y="csY1"/>
                  </a:cxn>
                  <a:cxn ang="0">
                    <a:pos x="csX2" y="csY2"/>
                  </a:cxn>
                  <a:cxn ang="0">
                    <a:pos x="csX3" y="csY3"/>
                  </a:cxn>
                </a:cxnLst>
                <a:rect l="l" t="t" r="r" b="b"/>
                <a:pathLst>
                  <a:path w="464006" h="181075">
                    <a:moveTo>
                      <a:pt x="12210" y="0"/>
                    </a:moveTo>
                    <a:cubicBezTo>
                      <a:pt x="12210" y="0"/>
                      <a:pt x="-27890" y="85285"/>
                      <a:pt x="37252" y="120349"/>
                    </a:cubicBezTo>
                    <a:cubicBezTo>
                      <a:pt x="102395" y="155495"/>
                      <a:pt x="438009" y="215628"/>
                      <a:pt x="463051" y="155495"/>
                    </a:cubicBezTo>
                    <a:cubicBezTo>
                      <a:pt x="488093" y="95279"/>
                      <a:pt x="12210" y="0"/>
                      <a:pt x="12210" y="0"/>
                    </a:cubicBezTo>
                    <a:close/>
                  </a:path>
                </a:pathLst>
              </a:custGeom>
              <a:solidFill>
                <a:srgbClr val="EEB6A0"/>
              </a:solidFill>
              <a:ln w="8307" cap="flat">
                <a:noFill/>
                <a:prstDash val="solid"/>
                <a:miter/>
              </a:ln>
            </p:spPr>
            <p:txBody>
              <a:bodyPr/>
              <a:lstStyle/>
              <a:p>
                <a:endParaRPr lang="en-US"/>
              </a:p>
            </p:txBody>
          </p:sp>
          <p:sp>
            <p:nvSpPr>
              <p:cNvPr id="1820" name="Freeform 1672">
                <a:extLst>
                  <a:ext uri="{FF2B5EF4-FFF2-40B4-BE49-F238E27FC236}">
                    <a16:creationId xmlns:a16="http://schemas.microsoft.com/office/drawing/2014/main" id="{2AD3EFCB-2D0C-FAD8-BA83-5C2EC429DDC2}"/>
                  </a:ext>
                </a:extLst>
              </p:cNvPr>
              <p:cNvSpPr/>
              <p:nvPr/>
            </p:nvSpPr>
            <p:spPr>
              <a:xfrm>
                <a:off x="-4702262" y="4028060"/>
                <a:ext cx="222160" cy="316933"/>
              </a:xfrm>
              <a:custGeom>
                <a:avLst/>
                <a:gdLst>
                  <a:gd name="csX0" fmla="*/ 15213 w 304661"/>
                  <a:gd name="csY0" fmla="*/ 17451 h 434629"/>
                  <a:gd name="csX1" fmla="*/ 31852 w 304661"/>
                  <a:gd name="csY1" fmla="*/ 346765 h 434629"/>
                  <a:gd name="csX2" fmla="*/ 304071 w 304661"/>
                  <a:gd name="csY2" fmla="*/ 390740 h 434629"/>
                  <a:gd name="csX3" fmla="*/ 176448 w 304661"/>
                  <a:gd name="csY3" fmla="*/ 171864 h 434629"/>
                  <a:gd name="csX4" fmla="*/ 15296 w 304661"/>
                  <a:gd name="csY4" fmla="*/ 17451 h 434629"/>
                </a:gdLst>
                <a:ahLst/>
                <a:cxnLst>
                  <a:cxn ang="0">
                    <a:pos x="csX0" y="csY0"/>
                  </a:cxn>
                  <a:cxn ang="0">
                    <a:pos x="csX1" y="csY1"/>
                  </a:cxn>
                  <a:cxn ang="0">
                    <a:pos x="csX2" y="csY2"/>
                  </a:cxn>
                  <a:cxn ang="0">
                    <a:pos x="csX3" y="csY3"/>
                  </a:cxn>
                  <a:cxn ang="0">
                    <a:pos x="csX4" y="csY4"/>
                  </a:cxn>
                </a:cxnLst>
                <a:rect l="l" t="t" r="r" b="b"/>
                <a:pathLst>
                  <a:path w="304661" h="434629">
                    <a:moveTo>
                      <a:pt x="15213" y="17451"/>
                    </a:moveTo>
                    <a:cubicBezTo>
                      <a:pt x="15213" y="17451"/>
                      <a:pt x="-28299" y="271557"/>
                      <a:pt x="31852" y="346765"/>
                    </a:cubicBezTo>
                    <a:cubicBezTo>
                      <a:pt x="92003" y="421972"/>
                      <a:pt x="293339" y="477025"/>
                      <a:pt x="304071" y="390740"/>
                    </a:cubicBezTo>
                    <a:cubicBezTo>
                      <a:pt x="314803" y="304456"/>
                      <a:pt x="175699" y="262729"/>
                      <a:pt x="176448" y="171864"/>
                    </a:cubicBezTo>
                    <a:cubicBezTo>
                      <a:pt x="177196" y="80915"/>
                      <a:pt x="104566" y="-46929"/>
                      <a:pt x="15296" y="17451"/>
                    </a:cubicBezTo>
                    <a:close/>
                  </a:path>
                </a:pathLst>
              </a:custGeom>
              <a:solidFill>
                <a:srgbClr val="EEB6A0"/>
              </a:solidFill>
              <a:ln w="8307" cap="flat">
                <a:noFill/>
                <a:prstDash val="solid"/>
                <a:miter/>
              </a:ln>
            </p:spPr>
            <p:txBody>
              <a:bodyPr/>
              <a:lstStyle/>
              <a:p>
                <a:endParaRPr lang="en-US"/>
              </a:p>
            </p:txBody>
          </p:sp>
          <p:sp>
            <p:nvSpPr>
              <p:cNvPr id="1821" name="Freeform 1673">
                <a:extLst>
                  <a:ext uri="{FF2B5EF4-FFF2-40B4-BE49-F238E27FC236}">
                    <a16:creationId xmlns:a16="http://schemas.microsoft.com/office/drawing/2014/main" id="{2A851179-CE10-0947-834F-A13FB3B92434}"/>
                  </a:ext>
                </a:extLst>
              </p:cNvPr>
              <p:cNvSpPr/>
              <p:nvPr/>
            </p:nvSpPr>
            <p:spPr>
              <a:xfrm>
                <a:off x="-4829080" y="3820144"/>
                <a:ext cx="96386" cy="144107"/>
              </a:xfrm>
              <a:custGeom>
                <a:avLst/>
                <a:gdLst>
                  <a:gd name="csX0" fmla="*/ 22898 w 132180"/>
                  <a:gd name="csY0" fmla="*/ 0 h 197622"/>
                  <a:gd name="csX1" fmla="*/ 15410 w 132180"/>
                  <a:gd name="csY1" fmla="*/ 122847 h 197622"/>
                  <a:gd name="csX2" fmla="*/ 128141 w 132180"/>
                  <a:gd name="csY2" fmla="*/ 185562 h 197622"/>
                  <a:gd name="csX3" fmla="*/ 22898 w 132180"/>
                  <a:gd name="csY3" fmla="*/ 0 h 197622"/>
                </a:gdLst>
                <a:ahLst/>
                <a:cxnLst>
                  <a:cxn ang="0">
                    <a:pos x="csX0" y="csY0"/>
                  </a:cxn>
                  <a:cxn ang="0">
                    <a:pos x="csX1" y="csY1"/>
                  </a:cxn>
                  <a:cxn ang="0">
                    <a:pos x="csX2" y="csY2"/>
                  </a:cxn>
                  <a:cxn ang="0">
                    <a:pos x="csX3" y="csY3"/>
                  </a:cxn>
                </a:cxnLst>
                <a:rect l="l" t="t" r="r" b="b"/>
                <a:pathLst>
                  <a:path w="132180" h="197622">
                    <a:moveTo>
                      <a:pt x="22898" y="0"/>
                    </a:moveTo>
                    <a:cubicBezTo>
                      <a:pt x="22898" y="0"/>
                      <a:pt x="-23193" y="65130"/>
                      <a:pt x="15410" y="122847"/>
                    </a:cubicBezTo>
                    <a:cubicBezTo>
                      <a:pt x="53930" y="180565"/>
                      <a:pt x="108091" y="218127"/>
                      <a:pt x="128141" y="185562"/>
                    </a:cubicBezTo>
                    <a:cubicBezTo>
                      <a:pt x="148191" y="152997"/>
                      <a:pt x="90536" y="15075"/>
                      <a:pt x="22898" y="0"/>
                    </a:cubicBezTo>
                    <a:close/>
                  </a:path>
                </a:pathLst>
              </a:custGeom>
              <a:solidFill>
                <a:srgbClr val="EEB6A0"/>
              </a:solidFill>
              <a:ln w="8307" cap="flat">
                <a:noFill/>
                <a:prstDash val="solid"/>
                <a:miter/>
              </a:ln>
            </p:spPr>
            <p:txBody>
              <a:bodyPr/>
              <a:lstStyle/>
              <a:p>
                <a:endParaRPr lang="en-US"/>
              </a:p>
            </p:txBody>
          </p:sp>
          <p:sp>
            <p:nvSpPr>
              <p:cNvPr id="1822" name="Freeform 1674">
                <a:extLst>
                  <a:ext uri="{FF2B5EF4-FFF2-40B4-BE49-F238E27FC236}">
                    <a16:creationId xmlns:a16="http://schemas.microsoft.com/office/drawing/2014/main" id="{7B0717C5-93EA-6DC6-A31F-FE0FB6EFBD1A}"/>
                  </a:ext>
                </a:extLst>
              </p:cNvPr>
              <p:cNvSpPr/>
              <p:nvPr/>
            </p:nvSpPr>
            <p:spPr>
              <a:xfrm>
                <a:off x="-4550835" y="3535222"/>
                <a:ext cx="676890" cy="969640"/>
              </a:xfrm>
              <a:custGeom>
                <a:avLst/>
                <a:gdLst>
                  <a:gd name="csX0" fmla="*/ 0 w 928259"/>
                  <a:gd name="csY0" fmla="*/ 0 h 1329724"/>
                  <a:gd name="csX1" fmla="*/ 147416 w 928259"/>
                  <a:gd name="csY1" fmla="*/ 7147 h 1329724"/>
                  <a:gd name="csX2" fmla="*/ 145306 w 928259"/>
                  <a:gd name="csY2" fmla="*/ 62395 h 1329724"/>
                  <a:gd name="csX3" fmla="*/ 352488 w 928259"/>
                  <a:gd name="csY3" fmla="*/ 776763 h 1329724"/>
                  <a:gd name="csX4" fmla="*/ 918331 w 928259"/>
                  <a:gd name="csY4" fmla="*/ 1305841 h 1329724"/>
                  <a:gd name="csX5" fmla="*/ 928259 w 928259"/>
                  <a:gd name="csY5" fmla="*/ 1313006 h 1329724"/>
                  <a:gd name="csX6" fmla="*/ 878107 w 928259"/>
                  <a:gd name="csY6" fmla="*/ 1329724 h 1329724"/>
                  <a:gd name="csX7" fmla="*/ 867361 w 928259"/>
                  <a:gd name="csY7" fmla="*/ 1323547 h 1329724"/>
                  <a:gd name="csX8" fmla="*/ 147243 w 928259"/>
                  <a:gd name="csY8" fmla="*/ 740700 h 1329724"/>
                  <a:gd name="csX9" fmla="*/ 82 w 928259"/>
                  <a:gd name="csY9" fmla="*/ 2821 h 132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8259" h="1329724">
                    <a:moveTo>
                      <a:pt x="0" y="0"/>
                    </a:moveTo>
                    <a:lnTo>
                      <a:pt x="147416" y="7147"/>
                    </a:lnTo>
                    <a:lnTo>
                      <a:pt x="145306" y="62395"/>
                    </a:lnTo>
                    <a:cubicBezTo>
                      <a:pt x="157921" y="266780"/>
                      <a:pt x="296799" y="628899"/>
                      <a:pt x="352488" y="776763"/>
                    </a:cubicBezTo>
                    <a:cubicBezTo>
                      <a:pt x="430381" y="983437"/>
                      <a:pt x="819307" y="1236534"/>
                      <a:pt x="918331" y="1305841"/>
                    </a:cubicBezTo>
                    <a:lnTo>
                      <a:pt x="928259" y="1313006"/>
                    </a:lnTo>
                    <a:lnTo>
                      <a:pt x="878107" y="1329724"/>
                    </a:lnTo>
                    <a:lnTo>
                      <a:pt x="867361" y="1323547"/>
                    </a:lnTo>
                    <a:cubicBezTo>
                      <a:pt x="749419" y="1255155"/>
                      <a:pt x="269979" y="967415"/>
                      <a:pt x="147243" y="740700"/>
                    </a:cubicBezTo>
                    <a:cubicBezTo>
                      <a:pt x="24508" y="513984"/>
                      <a:pt x="3433" y="102220"/>
                      <a:pt x="82" y="2821"/>
                    </a:cubicBezTo>
                    <a:close/>
                  </a:path>
                </a:pathLst>
              </a:custGeom>
              <a:solidFill>
                <a:srgbClr val="EEB6A0"/>
              </a:solidFill>
              <a:ln w="6350" cap="flat">
                <a:solidFill>
                  <a:srgbClr val="D69E89"/>
                </a:solidFill>
                <a:prstDash val="solid"/>
                <a:miter/>
              </a:ln>
            </p:spPr>
            <p:txBody>
              <a:bodyPr/>
              <a:lstStyle/>
              <a:p>
                <a:endParaRPr lang="en-US"/>
              </a:p>
            </p:txBody>
          </p:sp>
          <p:sp>
            <p:nvSpPr>
              <p:cNvPr id="1823" name="Freeform 1675">
                <a:extLst>
                  <a:ext uri="{FF2B5EF4-FFF2-40B4-BE49-F238E27FC236}">
                    <a16:creationId xmlns:a16="http://schemas.microsoft.com/office/drawing/2014/main" id="{212ED1CA-E514-6737-8FDA-D8ABEE59B779}"/>
                  </a:ext>
                </a:extLst>
              </p:cNvPr>
              <p:cNvSpPr/>
              <p:nvPr/>
            </p:nvSpPr>
            <p:spPr>
              <a:xfrm>
                <a:off x="-3394471" y="4819782"/>
                <a:ext cx="84400" cy="61538"/>
              </a:xfrm>
              <a:custGeom>
                <a:avLst/>
                <a:gdLst>
                  <a:gd name="csX0" fmla="*/ 12231 w 115742"/>
                  <a:gd name="csY0" fmla="*/ 4525 h 84391"/>
                  <a:gd name="csX1" fmla="*/ 80368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8" y="16019"/>
                    </a:cubicBezTo>
                    <a:cubicBezTo>
                      <a:pt x="120469" y="43253"/>
                      <a:pt x="127125" y="72737"/>
                      <a:pt x="97008" y="82731"/>
                    </a:cubicBezTo>
                    <a:cubicBezTo>
                      <a:pt x="66891" y="92725"/>
                      <a:pt x="9652" y="54330"/>
                      <a:pt x="9652" y="54330"/>
                    </a:cubicBezTo>
                    <a:cubicBezTo>
                      <a:pt x="9652" y="54330"/>
                      <a:pt x="-13643" y="12104"/>
                      <a:pt x="12148" y="4525"/>
                    </a:cubicBezTo>
                    <a:close/>
                  </a:path>
                </a:pathLst>
              </a:custGeom>
              <a:solidFill>
                <a:srgbClr val="ECB59F"/>
              </a:solidFill>
              <a:ln w="8307" cap="flat">
                <a:noFill/>
                <a:prstDash val="solid"/>
                <a:miter/>
              </a:ln>
            </p:spPr>
            <p:txBody>
              <a:bodyPr/>
              <a:lstStyle/>
              <a:p>
                <a:endParaRPr lang="en-US"/>
              </a:p>
            </p:txBody>
          </p:sp>
          <p:sp>
            <p:nvSpPr>
              <p:cNvPr id="1824" name="Freeform 1676">
                <a:extLst>
                  <a:ext uri="{FF2B5EF4-FFF2-40B4-BE49-F238E27FC236}">
                    <a16:creationId xmlns:a16="http://schemas.microsoft.com/office/drawing/2014/main" id="{36B63353-F5DD-3C07-6363-0A8B0C67AFEF}"/>
                  </a:ext>
                </a:extLst>
              </p:cNvPr>
              <p:cNvSpPr/>
              <p:nvPr/>
            </p:nvSpPr>
            <p:spPr>
              <a:xfrm>
                <a:off x="-3304247" y="4809912"/>
                <a:ext cx="50200" cy="41062"/>
              </a:xfrm>
              <a:custGeom>
                <a:avLst/>
                <a:gdLst>
                  <a:gd name="csX0" fmla="*/ 5058 w 68842"/>
                  <a:gd name="csY0" fmla="*/ 5651 h 56311"/>
                  <a:gd name="csX1" fmla="*/ 44992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2"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825" name="Freeform 1677">
                <a:extLst>
                  <a:ext uri="{FF2B5EF4-FFF2-40B4-BE49-F238E27FC236}">
                    <a16:creationId xmlns:a16="http://schemas.microsoft.com/office/drawing/2014/main" id="{623AAF75-596A-17CE-2876-9EE4C6AC09C2}"/>
                  </a:ext>
                </a:extLst>
              </p:cNvPr>
              <p:cNvSpPr/>
              <p:nvPr/>
            </p:nvSpPr>
            <p:spPr>
              <a:xfrm>
                <a:off x="-3164689" y="4793642"/>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826" name="Freeform 1678">
                <a:extLst>
                  <a:ext uri="{FF2B5EF4-FFF2-40B4-BE49-F238E27FC236}">
                    <a16:creationId xmlns:a16="http://schemas.microsoft.com/office/drawing/2014/main" id="{2B85D25B-13C4-FB24-47CE-75F9FAF52FC9}"/>
                  </a:ext>
                </a:extLst>
              </p:cNvPr>
              <p:cNvSpPr/>
              <p:nvPr/>
            </p:nvSpPr>
            <p:spPr>
              <a:xfrm>
                <a:off x="-3416324" y="4900979"/>
                <a:ext cx="91741" cy="51003"/>
              </a:xfrm>
              <a:custGeom>
                <a:avLst/>
                <a:gdLst>
                  <a:gd name="csX0" fmla="*/ 119072 w 125810"/>
                  <a:gd name="csY0" fmla="*/ 15025 h 69944"/>
                  <a:gd name="csX1" fmla="*/ 50935 w 125810"/>
                  <a:gd name="csY1" fmla="*/ 3614 h 69944"/>
                  <a:gd name="csX2" fmla="*/ 11333 w 125810"/>
                  <a:gd name="csY2" fmla="*/ 60915 h 69944"/>
                  <a:gd name="csX3" fmla="*/ 103598 w 125810"/>
                  <a:gd name="csY3" fmla="*/ 62664 h 69944"/>
                  <a:gd name="csX4" fmla="*/ 119072 w 125810"/>
                  <a:gd name="csY4" fmla="*/ 15025 h 69944"/>
                </a:gdLst>
                <a:ahLst/>
                <a:cxnLst>
                  <a:cxn ang="0">
                    <a:pos x="csX0" y="csY0"/>
                  </a:cxn>
                  <a:cxn ang="0">
                    <a:pos x="csX1" y="csY1"/>
                  </a:cxn>
                  <a:cxn ang="0">
                    <a:pos x="csX2" y="csY2"/>
                  </a:cxn>
                  <a:cxn ang="0">
                    <a:pos x="csX3" y="csY3"/>
                  </a:cxn>
                  <a:cxn ang="0">
                    <a:pos x="csX4" y="csY4"/>
                  </a:cxn>
                </a:cxnLst>
                <a:rect l="l" t="t" r="r" b="b"/>
                <a:pathLst>
                  <a:path w="125810" h="69944">
                    <a:moveTo>
                      <a:pt x="119072" y="15025"/>
                    </a:moveTo>
                    <a:cubicBezTo>
                      <a:pt x="119072" y="15025"/>
                      <a:pt x="98440" y="-8879"/>
                      <a:pt x="50935" y="3614"/>
                    </a:cubicBezTo>
                    <a:cubicBezTo>
                      <a:pt x="3430" y="16191"/>
                      <a:pt x="-13376" y="41676"/>
                      <a:pt x="11333" y="60915"/>
                    </a:cubicBezTo>
                    <a:cubicBezTo>
                      <a:pt x="36042" y="80154"/>
                      <a:pt x="103598" y="62664"/>
                      <a:pt x="103598" y="62664"/>
                    </a:cubicBezTo>
                    <a:cubicBezTo>
                      <a:pt x="103598" y="62664"/>
                      <a:pt x="140620" y="30516"/>
                      <a:pt x="119072" y="15025"/>
                    </a:cubicBezTo>
                    <a:close/>
                  </a:path>
                </a:pathLst>
              </a:custGeom>
              <a:solidFill>
                <a:srgbClr val="ECB59F"/>
              </a:solidFill>
              <a:ln w="8307" cap="flat">
                <a:noFill/>
                <a:prstDash val="solid"/>
                <a:miter/>
              </a:ln>
            </p:spPr>
            <p:txBody>
              <a:bodyPr/>
              <a:lstStyle/>
              <a:p>
                <a:endParaRPr lang="en-US"/>
              </a:p>
            </p:txBody>
          </p:sp>
          <p:sp>
            <p:nvSpPr>
              <p:cNvPr id="1827" name="Freeform 1679">
                <a:extLst>
                  <a:ext uri="{FF2B5EF4-FFF2-40B4-BE49-F238E27FC236}">
                    <a16:creationId xmlns:a16="http://schemas.microsoft.com/office/drawing/2014/main" id="{760BA569-91C8-A368-9360-17FCFDC16F8B}"/>
                  </a:ext>
                </a:extLst>
              </p:cNvPr>
              <p:cNvSpPr/>
              <p:nvPr/>
            </p:nvSpPr>
            <p:spPr>
              <a:xfrm>
                <a:off x="-3212830" y="4802485"/>
                <a:ext cx="35274" cy="53096"/>
              </a:xfrm>
              <a:custGeom>
                <a:avLst/>
                <a:gdLst>
                  <a:gd name="csX0" fmla="*/ 17632 w 48373"/>
                  <a:gd name="csY0" fmla="*/ 346 h 72814"/>
                  <a:gd name="csX1" fmla="*/ 243 w 48373"/>
                  <a:gd name="csY1" fmla="*/ 34576 h 72814"/>
                  <a:gd name="csX2" fmla="*/ 39096 w 48373"/>
                  <a:gd name="csY2" fmla="*/ 69057 h 72814"/>
                  <a:gd name="csX3" fmla="*/ 17632 w 48373"/>
                  <a:gd name="csY3" fmla="*/ 346 h 72814"/>
                </a:gdLst>
                <a:ahLst/>
                <a:cxnLst>
                  <a:cxn ang="0">
                    <a:pos x="csX0" y="csY0"/>
                  </a:cxn>
                  <a:cxn ang="0">
                    <a:pos x="csX1" y="csY1"/>
                  </a:cxn>
                  <a:cxn ang="0">
                    <a:pos x="csX2" y="csY2"/>
                  </a:cxn>
                  <a:cxn ang="0">
                    <a:pos x="csX3" y="csY3"/>
                  </a:cxn>
                </a:cxnLst>
                <a:rect l="l" t="t" r="r" b="b"/>
                <a:pathLst>
                  <a:path w="48373" h="72814">
                    <a:moveTo>
                      <a:pt x="17632" y="346"/>
                    </a:moveTo>
                    <a:cubicBezTo>
                      <a:pt x="17632" y="346"/>
                      <a:pt x="-2419" y="8091"/>
                      <a:pt x="243" y="34576"/>
                    </a:cubicBezTo>
                    <a:cubicBezTo>
                      <a:pt x="2906" y="61061"/>
                      <a:pt x="25202" y="81550"/>
                      <a:pt x="39096" y="69057"/>
                    </a:cubicBezTo>
                    <a:cubicBezTo>
                      <a:pt x="52990" y="56564"/>
                      <a:pt x="55236" y="-5151"/>
                      <a:pt x="17632" y="346"/>
                    </a:cubicBezTo>
                    <a:close/>
                  </a:path>
                </a:pathLst>
              </a:custGeom>
              <a:solidFill>
                <a:srgbClr val="ECB59F"/>
              </a:solidFill>
              <a:ln w="8307" cap="flat">
                <a:noFill/>
                <a:prstDash val="solid"/>
                <a:miter/>
              </a:ln>
            </p:spPr>
            <p:txBody>
              <a:bodyPr/>
              <a:lstStyle/>
              <a:p>
                <a:endParaRPr lang="en-US"/>
              </a:p>
            </p:txBody>
          </p:sp>
          <p:sp>
            <p:nvSpPr>
              <p:cNvPr id="1828" name="Freeform 1680">
                <a:extLst>
                  <a:ext uri="{FF2B5EF4-FFF2-40B4-BE49-F238E27FC236}">
                    <a16:creationId xmlns:a16="http://schemas.microsoft.com/office/drawing/2014/main" id="{1D22DB82-9926-5A53-98F6-F135513E3747}"/>
                  </a:ext>
                </a:extLst>
              </p:cNvPr>
              <p:cNvSpPr/>
              <p:nvPr/>
            </p:nvSpPr>
            <p:spPr>
              <a:xfrm>
                <a:off x="-3493647" y="4913633"/>
                <a:ext cx="64244" cy="54509"/>
              </a:xfrm>
              <a:custGeom>
                <a:avLst/>
                <a:gdLst>
                  <a:gd name="csX0" fmla="*/ 82510 w 88100"/>
                  <a:gd name="csY0" fmla="*/ 38982 h 74751"/>
                  <a:gd name="csX1" fmla="*/ 15371 w 88100"/>
                  <a:gd name="csY1" fmla="*/ 170 h 74751"/>
                  <a:gd name="csX2" fmla="*/ 34589 w 88100"/>
                  <a:gd name="csY2" fmla="*/ 73046 h 74751"/>
                  <a:gd name="csX3" fmla="*/ 82510 w 88100"/>
                  <a:gd name="csY3" fmla="*/ 38982 h 74751"/>
                </a:gdLst>
                <a:ahLst/>
                <a:cxnLst>
                  <a:cxn ang="0">
                    <a:pos x="csX0" y="csY0"/>
                  </a:cxn>
                  <a:cxn ang="0">
                    <a:pos x="csX1" y="csY1"/>
                  </a:cxn>
                  <a:cxn ang="0">
                    <a:pos x="csX2" y="csY2"/>
                  </a:cxn>
                  <a:cxn ang="0">
                    <a:pos x="csX3" y="csY3"/>
                  </a:cxn>
                </a:cxnLst>
                <a:rect l="l" t="t" r="r" b="b"/>
                <a:pathLst>
                  <a:path w="88100" h="74751">
                    <a:moveTo>
                      <a:pt x="82510" y="38982"/>
                    </a:moveTo>
                    <a:cubicBezTo>
                      <a:pt x="82510" y="38982"/>
                      <a:pt x="53724" y="-2994"/>
                      <a:pt x="15371" y="170"/>
                    </a:cubicBezTo>
                    <a:cubicBezTo>
                      <a:pt x="-13665" y="5917"/>
                      <a:pt x="1643" y="64884"/>
                      <a:pt x="34589" y="73046"/>
                    </a:cubicBezTo>
                    <a:cubicBezTo>
                      <a:pt x="67535" y="81125"/>
                      <a:pt x="101812" y="58970"/>
                      <a:pt x="82510" y="38982"/>
                    </a:cubicBezTo>
                    <a:close/>
                  </a:path>
                </a:pathLst>
              </a:custGeom>
              <a:solidFill>
                <a:srgbClr val="ECB59F"/>
              </a:solidFill>
              <a:ln w="8307" cap="flat">
                <a:noFill/>
                <a:prstDash val="solid"/>
                <a:miter/>
              </a:ln>
            </p:spPr>
            <p:txBody>
              <a:bodyPr/>
              <a:lstStyle/>
              <a:p>
                <a:endParaRPr lang="en-US"/>
              </a:p>
            </p:txBody>
          </p:sp>
          <p:sp>
            <p:nvSpPr>
              <p:cNvPr id="1829" name="Freeform 1681">
                <a:extLst>
                  <a:ext uri="{FF2B5EF4-FFF2-40B4-BE49-F238E27FC236}">
                    <a16:creationId xmlns:a16="http://schemas.microsoft.com/office/drawing/2014/main" id="{C9CC28A3-225B-0518-1134-876B1C4F4B34}"/>
                  </a:ext>
                </a:extLst>
              </p:cNvPr>
              <p:cNvSpPr/>
              <p:nvPr/>
            </p:nvSpPr>
            <p:spPr>
              <a:xfrm>
                <a:off x="-3459555" y="4877782"/>
                <a:ext cx="35721" cy="26024"/>
              </a:xfrm>
              <a:custGeom>
                <a:avLst/>
                <a:gdLst>
                  <a:gd name="csX0" fmla="*/ 48987 w 48986"/>
                  <a:gd name="csY0" fmla="*/ 10440 h 35688"/>
                  <a:gd name="csX1" fmla="*/ 25026 w 48986"/>
                  <a:gd name="csY1" fmla="*/ 1445 h 35688"/>
                  <a:gd name="csX2" fmla="*/ 982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2" y="19518"/>
                    </a:cubicBezTo>
                    <a:cubicBezTo>
                      <a:pt x="5558" y="26681"/>
                      <a:pt x="12713" y="35009"/>
                      <a:pt x="19785" y="35675"/>
                    </a:cubicBezTo>
                    <a:cubicBezTo>
                      <a:pt x="26856" y="36342"/>
                      <a:pt x="48987" y="10440"/>
                      <a:pt x="48987" y="10440"/>
                    </a:cubicBezTo>
                    <a:close/>
                  </a:path>
                </a:pathLst>
              </a:custGeom>
              <a:solidFill>
                <a:srgbClr val="ECB59F"/>
              </a:solidFill>
              <a:ln w="8307" cap="flat">
                <a:noFill/>
                <a:prstDash val="solid"/>
                <a:miter/>
              </a:ln>
            </p:spPr>
            <p:txBody>
              <a:bodyPr/>
              <a:lstStyle/>
              <a:p>
                <a:endParaRPr lang="en-US"/>
              </a:p>
            </p:txBody>
          </p:sp>
          <p:sp>
            <p:nvSpPr>
              <p:cNvPr id="1830" name="Freeform 1682">
                <a:extLst>
                  <a:ext uri="{FF2B5EF4-FFF2-40B4-BE49-F238E27FC236}">
                    <a16:creationId xmlns:a16="http://schemas.microsoft.com/office/drawing/2014/main" id="{C1A223FE-031B-E003-A8EB-86BFCA2C5121}"/>
                  </a:ext>
                </a:extLst>
              </p:cNvPr>
              <p:cNvSpPr/>
              <p:nvPr/>
            </p:nvSpPr>
            <p:spPr>
              <a:xfrm>
                <a:off x="-3568090" y="4876466"/>
                <a:ext cx="59239" cy="61397"/>
              </a:xfrm>
              <a:custGeom>
                <a:avLst/>
                <a:gdLst>
                  <a:gd name="csX0" fmla="*/ 44414 w 81239"/>
                  <a:gd name="csY0" fmla="*/ 0 h 84197"/>
                  <a:gd name="csX1" fmla="*/ 81187 w 81239"/>
                  <a:gd name="csY1" fmla="*/ 40644 h 84197"/>
                  <a:gd name="csX2" fmla="*/ 50321 w 81239"/>
                  <a:gd name="csY2" fmla="*/ 81787 h 84197"/>
                  <a:gd name="csX3" fmla="*/ 1734 w 81239"/>
                  <a:gd name="csY3" fmla="*/ 70543 h 84197"/>
                  <a:gd name="csX4" fmla="*/ 44497 w 81239"/>
                  <a:gd name="csY4" fmla="*/ 0 h 84197"/>
                </a:gdLst>
                <a:ahLst/>
                <a:cxnLst>
                  <a:cxn ang="0">
                    <a:pos x="csX0" y="csY0"/>
                  </a:cxn>
                  <a:cxn ang="0">
                    <a:pos x="csX1" y="csY1"/>
                  </a:cxn>
                  <a:cxn ang="0">
                    <a:pos x="csX2" y="csY2"/>
                  </a:cxn>
                  <a:cxn ang="0">
                    <a:pos x="csX3" y="csY3"/>
                  </a:cxn>
                  <a:cxn ang="0">
                    <a:pos x="csX4" y="csY4"/>
                  </a:cxn>
                </a:cxnLst>
                <a:rect l="l" t="t" r="r" b="b"/>
                <a:pathLst>
                  <a:path w="81239" h="84197">
                    <a:moveTo>
                      <a:pt x="44414" y="0"/>
                    </a:moveTo>
                    <a:cubicBezTo>
                      <a:pt x="44414" y="0"/>
                      <a:pt x="82851" y="23820"/>
                      <a:pt x="81187" y="40644"/>
                    </a:cubicBezTo>
                    <a:cubicBezTo>
                      <a:pt x="79440" y="57384"/>
                      <a:pt x="50321" y="81787"/>
                      <a:pt x="50321" y="81787"/>
                    </a:cubicBezTo>
                    <a:cubicBezTo>
                      <a:pt x="50321" y="81787"/>
                      <a:pt x="13714" y="91948"/>
                      <a:pt x="1734" y="70543"/>
                    </a:cubicBezTo>
                    <a:cubicBezTo>
                      <a:pt x="-10329" y="49139"/>
                      <a:pt x="44497" y="0"/>
                      <a:pt x="44497" y="0"/>
                    </a:cubicBezTo>
                    <a:close/>
                  </a:path>
                </a:pathLst>
              </a:custGeom>
              <a:solidFill>
                <a:srgbClr val="ECB59F"/>
              </a:solidFill>
              <a:ln w="8307" cap="flat">
                <a:noFill/>
                <a:prstDash val="solid"/>
                <a:miter/>
              </a:ln>
            </p:spPr>
            <p:txBody>
              <a:bodyPr/>
              <a:lstStyle/>
              <a:p>
                <a:endParaRPr lang="en-US"/>
              </a:p>
            </p:txBody>
          </p:sp>
          <p:sp>
            <p:nvSpPr>
              <p:cNvPr id="1831" name="Freeform 1683">
                <a:extLst>
                  <a:ext uri="{FF2B5EF4-FFF2-40B4-BE49-F238E27FC236}">
                    <a16:creationId xmlns:a16="http://schemas.microsoft.com/office/drawing/2014/main" id="{7D431417-E681-2A69-B9FD-B4752030A1E9}"/>
                  </a:ext>
                </a:extLst>
              </p:cNvPr>
              <p:cNvSpPr/>
              <p:nvPr/>
            </p:nvSpPr>
            <p:spPr>
              <a:xfrm>
                <a:off x="-3574031" y="4761375"/>
                <a:ext cx="92418" cy="51018"/>
              </a:xfrm>
              <a:custGeom>
                <a:avLst/>
                <a:gdLst>
                  <a:gd name="csX0" fmla="*/ 3724 w 126738"/>
                  <a:gd name="csY0" fmla="*/ 27739 h 69965"/>
                  <a:gd name="csX1" fmla="*/ 66538 w 126738"/>
                  <a:gd name="csY1" fmla="*/ 5 h 69965"/>
                  <a:gd name="csX2" fmla="*/ 120282 w 126738"/>
                  <a:gd name="csY2" fmla="*/ 45645 h 69965"/>
                  <a:gd name="csX3" fmla="*/ 31595 w 126738"/>
                  <a:gd name="csY3" fmla="*/ 69965 h 69965"/>
                  <a:gd name="csX4" fmla="*/ 3724 w 126738"/>
                  <a:gd name="csY4" fmla="*/ 27739 h 69965"/>
                </a:gdLst>
                <a:ahLst/>
                <a:cxnLst>
                  <a:cxn ang="0">
                    <a:pos x="csX0" y="csY0"/>
                  </a:cxn>
                  <a:cxn ang="0">
                    <a:pos x="csX1" y="csY1"/>
                  </a:cxn>
                  <a:cxn ang="0">
                    <a:pos x="csX2" y="csY2"/>
                  </a:cxn>
                  <a:cxn ang="0">
                    <a:pos x="csX3" y="csY3"/>
                  </a:cxn>
                  <a:cxn ang="0">
                    <a:pos x="csX4" y="csY4"/>
                  </a:cxn>
                </a:cxnLst>
                <a:rect l="l" t="t" r="r" b="b"/>
                <a:pathLst>
                  <a:path w="126738" h="69965">
                    <a:moveTo>
                      <a:pt x="3724" y="27739"/>
                    </a:moveTo>
                    <a:cubicBezTo>
                      <a:pt x="3724" y="27739"/>
                      <a:pt x="17202" y="-412"/>
                      <a:pt x="66538" y="5"/>
                    </a:cubicBezTo>
                    <a:cubicBezTo>
                      <a:pt x="115790" y="504"/>
                      <a:pt x="139002" y="20993"/>
                      <a:pt x="120282" y="45645"/>
                    </a:cubicBezTo>
                    <a:cubicBezTo>
                      <a:pt x="101647" y="70298"/>
                      <a:pt x="31595" y="69965"/>
                      <a:pt x="31595" y="69965"/>
                    </a:cubicBezTo>
                    <a:cubicBezTo>
                      <a:pt x="31595" y="69965"/>
                      <a:pt x="-12915" y="47977"/>
                      <a:pt x="3724" y="27739"/>
                    </a:cubicBezTo>
                    <a:close/>
                  </a:path>
                </a:pathLst>
              </a:custGeom>
              <a:solidFill>
                <a:srgbClr val="ECB59F"/>
              </a:solidFill>
              <a:ln w="8307" cap="flat">
                <a:noFill/>
                <a:prstDash val="solid"/>
                <a:miter/>
              </a:ln>
            </p:spPr>
            <p:txBody>
              <a:bodyPr/>
              <a:lstStyle/>
              <a:p>
                <a:endParaRPr lang="en-US"/>
              </a:p>
            </p:txBody>
          </p:sp>
          <p:sp>
            <p:nvSpPr>
              <p:cNvPr id="1832" name="Freeform 1684">
                <a:extLst>
                  <a:ext uri="{FF2B5EF4-FFF2-40B4-BE49-F238E27FC236}">
                    <a16:creationId xmlns:a16="http://schemas.microsoft.com/office/drawing/2014/main" id="{155615FA-38FF-EDAA-AFC4-10C9CACE150B}"/>
                  </a:ext>
                </a:extLst>
              </p:cNvPr>
              <p:cNvSpPr/>
              <p:nvPr/>
            </p:nvSpPr>
            <p:spPr>
              <a:xfrm>
                <a:off x="-3624406" y="4820690"/>
                <a:ext cx="56232" cy="33338"/>
              </a:xfrm>
              <a:custGeom>
                <a:avLst/>
                <a:gdLst>
                  <a:gd name="csX0" fmla="*/ 10 w 77115"/>
                  <a:gd name="csY0" fmla="*/ 20855 h 45718"/>
                  <a:gd name="csX1" fmla="*/ 33372 w 77115"/>
                  <a:gd name="csY1" fmla="*/ 33 h 45718"/>
                  <a:gd name="csX2" fmla="*/ 74304 w 77115"/>
                  <a:gd name="csY2" fmla="*/ 32265 h 45718"/>
                  <a:gd name="csX3" fmla="*/ 10 w 77115"/>
                  <a:gd name="csY3" fmla="*/ 20938 h 45718"/>
                </a:gdLst>
                <a:ahLst/>
                <a:cxnLst>
                  <a:cxn ang="0">
                    <a:pos x="csX0" y="csY0"/>
                  </a:cxn>
                  <a:cxn ang="0">
                    <a:pos x="csX1" y="csY1"/>
                  </a:cxn>
                  <a:cxn ang="0">
                    <a:pos x="csX2" y="csY2"/>
                  </a:cxn>
                  <a:cxn ang="0">
                    <a:pos x="csX3" y="csY3"/>
                  </a:cxn>
                </a:cxnLst>
                <a:rect l="l" t="t" r="r" b="b"/>
                <a:pathLst>
                  <a:path w="77115" h="45718">
                    <a:moveTo>
                      <a:pt x="10" y="20855"/>
                    </a:moveTo>
                    <a:cubicBezTo>
                      <a:pt x="10" y="20855"/>
                      <a:pt x="5417" y="949"/>
                      <a:pt x="33372" y="33"/>
                    </a:cubicBezTo>
                    <a:cubicBezTo>
                      <a:pt x="61325" y="-883"/>
                      <a:pt x="85536" y="17440"/>
                      <a:pt x="74304" y="32265"/>
                    </a:cubicBezTo>
                    <a:cubicBezTo>
                      <a:pt x="63073" y="47006"/>
                      <a:pt x="-905" y="57167"/>
                      <a:pt x="10" y="20938"/>
                    </a:cubicBezTo>
                    <a:close/>
                  </a:path>
                </a:pathLst>
              </a:custGeom>
              <a:solidFill>
                <a:srgbClr val="ECB59F"/>
              </a:solidFill>
              <a:ln w="8307" cap="flat">
                <a:noFill/>
                <a:prstDash val="solid"/>
                <a:miter/>
              </a:ln>
            </p:spPr>
            <p:txBody>
              <a:bodyPr/>
              <a:lstStyle/>
              <a:p>
                <a:endParaRPr lang="en-US"/>
              </a:p>
            </p:txBody>
          </p:sp>
          <p:sp>
            <p:nvSpPr>
              <p:cNvPr id="1833" name="Freeform 1685">
                <a:extLst>
                  <a:ext uri="{FF2B5EF4-FFF2-40B4-BE49-F238E27FC236}">
                    <a16:creationId xmlns:a16="http://schemas.microsoft.com/office/drawing/2014/main" id="{198C533A-698C-1EBD-C52F-71397C467A9C}"/>
                  </a:ext>
                </a:extLst>
              </p:cNvPr>
              <p:cNvSpPr/>
              <p:nvPr/>
            </p:nvSpPr>
            <p:spPr>
              <a:xfrm>
                <a:off x="-3271731" y="4855373"/>
                <a:ext cx="58229" cy="59890"/>
              </a:xfrm>
              <a:custGeom>
                <a:avLst/>
                <a:gdLst>
                  <a:gd name="csX0" fmla="*/ 2649 w 79852"/>
                  <a:gd name="csY0" fmla="*/ 53997 h 82131"/>
                  <a:gd name="csX1" fmla="*/ 57060 w 79852"/>
                  <a:gd name="csY1" fmla="*/ 27 h 82131"/>
                  <a:gd name="csX2" fmla="*/ 58141 w 79852"/>
                  <a:gd name="csY2" fmla="*/ 75151 h 82131"/>
                  <a:gd name="csX3" fmla="*/ 2649 w 79852"/>
                  <a:gd name="csY3" fmla="*/ 53997 h 82131"/>
                </a:gdLst>
                <a:ahLst/>
                <a:cxnLst>
                  <a:cxn ang="0">
                    <a:pos x="csX0" y="csY0"/>
                  </a:cxn>
                  <a:cxn ang="0">
                    <a:pos x="csX1" y="csY1"/>
                  </a:cxn>
                  <a:cxn ang="0">
                    <a:pos x="csX2" y="csY2"/>
                  </a:cxn>
                  <a:cxn ang="0">
                    <a:pos x="csX3" y="csY3"/>
                  </a:cxn>
                </a:cxnLst>
                <a:rect l="l" t="t" r="r" b="b"/>
                <a:pathLst>
                  <a:path w="79852"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834" name="Freeform 1686">
                <a:extLst>
                  <a:ext uri="{FF2B5EF4-FFF2-40B4-BE49-F238E27FC236}">
                    <a16:creationId xmlns:a16="http://schemas.microsoft.com/office/drawing/2014/main" id="{C656CF6A-7DAF-1BDE-9CA9-9FFD36599A7A}"/>
                  </a:ext>
                </a:extLst>
              </p:cNvPr>
              <p:cNvSpPr/>
              <p:nvPr/>
            </p:nvSpPr>
            <p:spPr>
              <a:xfrm>
                <a:off x="-3479284" y="4819465"/>
                <a:ext cx="35837" cy="23376"/>
              </a:xfrm>
              <a:custGeom>
                <a:avLst/>
                <a:gdLst>
                  <a:gd name="csX0" fmla="*/ 0 w 49145"/>
                  <a:gd name="csY0" fmla="*/ 14706 h 32056"/>
                  <a:gd name="csX1" fmla="*/ 20716 w 49145"/>
                  <a:gd name="csY1" fmla="*/ 131 h 32056"/>
                  <a:gd name="csX2" fmla="*/ 48836 w 49145"/>
                  <a:gd name="csY2" fmla="*/ 11708 h 32056"/>
                  <a:gd name="csX3" fmla="*/ 35026 w 49145"/>
                  <a:gd name="csY3" fmla="*/ 31863 h 32056"/>
                  <a:gd name="csX4" fmla="*/ 0 w 49145"/>
                  <a:gd name="csY4" fmla="*/ 14623 h 32056"/>
                </a:gdLst>
                <a:ahLst/>
                <a:cxnLst>
                  <a:cxn ang="0">
                    <a:pos x="csX0" y="csY0"/>
                  </a:cxn>
                  <a:cxn ang="0">
                    <a:pos x="csX1" y="csY1"/>
                  </a:cxn>
                  <a:cxn ang="0">
                    <a:pos x="csX2" y="csY2"/>
                  </a:cxn>
                  <a:cxn ang="0">
                    <a:pos x="csX3" y="csY3"/>
                  </a:cxn>
                  <a:cxn ang="0">
                    <a:pos x="csX4" y="csY4"/>
                  </a:cxn>
                </a:cxnLst>
                <a:rect l="l" t="t" r="r" b="b"/>
                <a:pathLst>
                  <a:path w="49145" h="32056">
                    <a:moveTo>
                      <a:pt x="0" y="14706"/>
                    </a:moveTo>
                    <a:cubicBezTo>
                      <a:pt x="0" y="14706"/>
                      <a:pt x="2995" y="-1618"/>
                      <a:pt x="20716" y="131"/>
                    </a:cubicBezTo>
                    <a:cubicBezTo>
                      <a:pt x="38437" y="1963"/>
                      <a:pt x="51332" y="3629"/>
                      <a:pt x="48836" y="11708"/>
                    </a:cubicBezTo>
                    <a:cubicBezTo>
                      <a:pt x="46340" y="19787"/>
                      <a:pt x="41681" y="29531"/>
                      <a:pt x="35026" y="31863"/>
                    </a:cubicBezTo>
                    <a:cubicBezTo>
                      <a:pt x="28370" y="34195"/>
                      <a:pt x="0" y="14623"/>
                      <a:pt x="0" y="14623"/>
                    </a:cubicBezTo>
                    <a:close/>
                  </a:path>
                </a:pathLst>
              </a:custGeom>
              <a:solidFill>
                <a:srgbClr val="ECB59F"/>
              </a:solidFill>
              <a:ln w="8307" cap="flat">
                <a:noFill/>
                <a:prstDash val="solid"/>
                <a:miter/>
              </a:ln>
            </p:spPr>
            <p:txBody>
              <a:bodyPr/>
              <a:lstStyle/>
              <a:p>
                <a:endParaRPr lang="en-US"/>
              </a:p>
            </p:txBody>
          </p:sp>
          <p:sp>
            <p:nvSpPr>
              <p:cNvPr id="1835" name="Freeform 1687">
                <a:extLst>
                  <a:ext uri="{FF2B5EF4-FFF2-40B4-BE49-F238E27FC236}">
                    <a16:creationId xmlns:a16="http://schemas.microsoft.com/office/drawing/2014/main" id="{8B8317DB-5F02-8A59-E187-4A035ED6EB5A}"/>
                  </a:ext>
                </a:extLst>
              </p:cNvPr>
              <p:cNvSpPr/>
              <p:nvPr/>
            </p:nvSpPr>
            <p:spPr>
              <a:xfrm>
                <a:off x="-3620400" y="4867417"/>
                <a:ext cx="44603" cy="41725"/>
              </a:xfrm>
              <a:custGeom>
                <a:avLst/>
                <a:gdLst>
                  <a:gd name="csX0" fmla="*/ 17977 w 61166"/>
                  <a:gd name="csY0" fmla="*/ 0 h 57220"/>
                  <a:gd name="csX1" fmla="*/ 589 w 61166"/>
                  <a:gd name="csY1" fmla="*/ 34314 h 57220"/>
                  <a:gd name="csX2" fmla="*/ 29708 w 61166"/>
                  <a:gd name="csY2" fmla="*/ 57218 h 57220"/>
                  <a:gd name="csX3" fmla="*/ 60906 w 61166"/>
                  <a:gd name="csY3" fmla="*/ 40977 h 57220"/>
                  <a:gd name="csX4" fmla="*/ 17977 w 61166"/>
                  <a:gd name="csY4" fmla="*/ 0 h 57220"/>
                </a:gdLst>
                <a:ahLst/>
                <a:cxnLst>
                  <a:cxn ang="0">
                    <a:pos x="csX0" y="csY0"/>
                  </a:cxn>
                  <a:cxn ang="0">
                    <a:pos x="csX1" y="csY1"/>
                  </a:cxn>
                  <a:cxn ang="0">
                    <a:pos x="csX2" y="csY2"/>
                  </a:cxn>
                  <a:cxn ang="0">
                    <a:pos x="csX3" y="csY3"/>
                  </a:cxn>
                  <a:cxn ang="0">
                    <a:pos x="csX4" y="csY4"/>
                  </a:cxn>
                </a:cxnLst>
                <a:rect l="l" t="t" r="r" b="b"/>
                <a:pathLst>
                  <a:path w="61166" h="57220">
                    <a:moveTo>
                      <a:pt x="17977" y="0"/>
                    </a:moveTo>
                    <a:cubicBezTo>
                      <a:pt x="17977" y="0"/>
                      <a:pt x="-3820" y="23070"/>
                      <a:pt x="589" y="34314"/>
                    </a:cubicBezTo>
                    <a:cubicBezTo>
                      <a:pt x="4998" y="45558"/>
                      <a:pt x="29708" y="57218"/>
                      <a:pt x="29708" y="57218"/>
                    </a:cubicBezTo>
                    <a:cubicBezTo>
                      <a:pt x="29708" y="57218"/>
                      <a:pt x="56746" y="57801"/>
                      <a:pt x="60906" y="40977"/>
                    </a:cubicBezTo>
                    <a:cubicBezTo>
                      <a:pt x="65066" y="24153"/>
                      <a:pt x="17977" y="0"/>
                      <a:pt x="17977" y="0"/>
                    </a:cubicBezTo>
                    <a:close/>
                  </a:path>
                </a:pathLst>
              </a:custGeom>
              <a:solidFill>
                <a:srgbClr val="ECB59F"/>
              </a:solidFill>
              <a:ln w="8307" cap="flat">
                <a:noFill/>
                <a:prstDash val="solid"/>
                <a:miter/>
              </a:ln>
            </p:spPr>
            <p:txBody>
              <a:bodyPr/>
              <a:lstStyle/>
              <a:p>
                <a:endParaRPr lang="en-US"/>
              </a:p>
            </p:txBody>
          </p:sp>
          <p:sp>
            <p:nvSpPr>
              <p:cNvPr id="1836" name="Freeform 1688">
                <a:extLst>
                  <a:ext uri="{FF2B5EF4-FFF2-40B4-BE49-F238E27FC236}">
                    <a16:creationId xmlns:a16="http://schemas.microsoft.com/office/drawing/2014/main" id="{31AFED82-3A10-170A-48CD-42A6EBA6008B}"/>
                  </a:ext>
                </a:extLst>
              </p:cNvPr>
              <p:cNvSpPr/>
              <p:nvPr/>
            </p:nvSpPr>
            <p:spPr>
              <a:xfrm>
                <a:off x="-3557762" y="4836339"/>
                <a:ext cx="63069" cy="30526"/>
              </a:xfrm>
              <a:custGeom>
                <a:avLst/>
                <a:gdLst>
                  <a:gd name="csX0" fmla="*/ 86491 w 86490"/>
                  <a:gd name="csY0" fmla="*/ 10472 h 41861"/>
                  <a:gd name="csX1" fmla="*/ 51216 w 86490"/>
                  <a:gd name="csY1" fmla="*/ 40955 h 41861"/>
                  <a:gd name="csX2" fmla="*/ 1547 w 86490"/>
                  <a:gd name="csY2" fmla="*/ 15469 h 41861"/>
                  <a:gd name="csX3" fmla="*/ 86491 w 86490"/>
                  <a:gd name="csY3" fmla="*/ 10472 h 41861"/>
                </a:gdLst>
                <a:ahLst/>
                <a:cxnLst>
                  <a:cxn ang="0">
                    <a:pos x="csX0" y="csY0"/>
                  </a:cxn>
                  <a:cxn ang="0">
                    <a:pos x="csX1" y="csY1"/>
                  </a:cxn>
                  <a:cxn ang="0">
                    <a:pos x="csX2" y="csY2"/>
                  </a:cxn>
                  <a:cxn ang="0">
                    <a:pos x="csX3" y="csY3"/>
                  </a:cxn>
                </a:cxnLst>
                <a:rect l="l" t="t" r="r" b="b"/>
                <a:pathLst>
                  <a:path w="86490" h="41861">
                    <a:moveTo>
                      <a:pt x="86491" y="10472"/>
                    </a:moveTo>
                    <a:cubicBezTo>
                      <a:pt x="86491" y="10472"/>
                      <a:pt x="76674" y="48118"/>
                      <a:pt x="51216" y="40955"/>
                    </a:cubicBezTo>
                    <a:cubicBezTo>
                      <a:pt x="25757" y="33792"/>
                      <a:pt x="-7604" y="25880"/>
                      <a:pt x="1547" y="15469"/>
                    </a:cubicBezTo>
                    <a:cubicBezTo>
                      <a:pt x="10699" y="5059"/>
                      <a:pt x="64943" y="-10682"/>
                      <a:pt x="86491" y="10472"/>
                    </a:cubicBezTo>
                    <a:close/>
                  </a:path>
                </a:pathLst>
              </a:custGeom>
              <a:solidFill>
                <a:srgbClr val="ECB59F"/>
              </a:solidFill>
              <a:ln w="8307" cap="flat">
                <a:noFill/>
                <a:prstDash val="solid"/>
                <a:miter/>
              </a:ln>
            </p:spPr>
            <p:txBody>
              <a:bodyPr/>
              <a:lstStyle/>
              <a:p>
                <a:endParaRPr lang="en-US"/>
              </a:p>
            </p:txBody>
          </p:sp>
          <p:sp>
            <p:nvSpPr>
              <p:cNvPr id="1837" name="Freeform 1689">
                <a:extLst>
                  <a:ext uri="{FF2B5EF4-FFF2-40B4-BE49-F238E27FC236}">
                    <a16:creationId xmlns:a16="http://schemas.microsoft.com/office/drawing/2014/main" id="{403DE3CE-6017-1FFA-EA05-C098643EBE33}"/>
                  </a:ext>
                </a:extLst>
              </p:cNvPr>
              <p:cNvSpPr/>
              <p:nvPr/>
            </p:nvSpPr>
            <p:spPr>
              <a:xfrm>
                <a:off x="-3741818" y="4749109"/>
                <a:ext cx="45283" cy="25290"/>
              </a:xfrm>
              <a:custGeom>
                <a:avLst/>
                <a:gdLst>
                  <a:gd name="csX0" fmla="*/ 59190 w 62098"/>
                  <a:gd name="csY0" fmla="*/ 10413 h 34681"/>
                  <a:gd name="csX1" fmla="*/ 26327 w 62098"/>
                  <a:gd name="csY1" fmla="*/ 585 h 34681"/>
                  <a:gd name="csX2" fmla="*/ 4863 w 62098"/>
                  <a:gd name="csY2" fmla="*/ 27237 h 34681"/>
                  <a:gd name="csX3" fmla="*/ 49872 w 62098"/>
                  <a:gd name="csY3" fmla="*/ 33650 h 34681"/>
                  <a:gd name="csX4" fmla="*/ 59273 w 62098"/>
                  <a:gd name="csY4" fmla="*/ 10413 h 34681"/>
                </a:gdLst>
                <a:ahLst/>
                <a:cxnLst>
                  <a:cxn ang="0">
                    <a:pos x="csX0" y="csY0"/>
                  </a:cxn>
                  <a:cxn ang="0">
                    <a:pos x="csX1" y="csY1"/>
                  </a:cxn>
                  <a:cxn ang="0">
                    <a:pos x="csX2" y="csY2"/>
                  </a:cxn>
                  <a:cxn ang="0">
                    <a:pos x="csX3" y="csY3"/>
                  </a:cxn>
                  <a:cxn ang="0">
                    <a:pos x="csX4" y="csY4"/>
                  </a:cxn>
                </a:cxnLst>
                <a:rect l="l" t="t" r="r" b="b"/>
                <a:pathLst>
                  <a:path w="62098" h="34681">
                    <a:moveTo>
                      <a:pt x="59190" y="10413"/>
                    </a:moveTo>
                    <a:cubicBezTo>
                      <a:pt x="59190" y="10413"/>
                      <a:pt x="49955" y="-2913"/>
                      <a:pt x="26327" y="585"/>
                    </a:cubicBezTo>
                    <a:cubicBezTo>
                      <a:pt x="2700" y="4083"/>
                      <a:pt x="-6535" y="16076"/>
                      <a:pt x="4863" y="27237"/>
                    </a:cubicBezTo>
                    <a:cubicBezTo>
                      <a:pt x="16177" y="38480"/>
                      <a:pt x="49872" y="33650"/>
                      <a:pt x="49872" y="33650"/>
                    </a:cubicBezTo>
                    <a:cubicBezTo>
                      <a:pt x="49872" y="33650"/>
                      <a:pt x="69174" y="19574"/>
                      <a:pt x="59273" y="10413"/>
                    </a:cubicBezTo>
                    <a:close/>
                  </a:path>
                </a:pathLst>
              </a:custGeom>
              <a:solidFill>
                <a:srgbClr val="ECB59F"/>
              </a:solidFill>
              <a:ln w="8307" cap="flat">
                <a:noFill/>
                <a:prstDash val="solid"/>
                <a:miter/>
              </a:ln>
            </p:spPr>
            <p:txBody>
              <a:bodyPr/>
              <a:lstStyle/>
              <a:p>
                <a:endParaRPr lang="en-US"/>
              </a:p>
            </p:txBody>
          </p:sp>
          <p:sp>
            <p:nvSpPr>
              <p:cNvPr id="1838" name="Freeform 1690">
                <a:extLst>
                  <a:ext uri="{FF2B5EF4-FFF2-40B4-BE49-F238E27FC236}">
                    <a16:creationId xmlns:a16="http://schemas.microsoft.com/office/drawing/2014/main" id="{73506702-062F-8D80-2062-3F3AD0656BA0}"/>
                  </a:ext>
                </a:extLst>
              </p:cNvPr>
              <p:cNvSpPr/>
              <p:nvPr/>
            </p:nvSpPr>
            <p:spPr>
              <a:xfrm>
                <a:off x="-3612412" y="4754247"/>
                <a:ext cx="34678" cy="35452"/>
              </a:xfrm>
              <a:custGeom>
                <a:avLst/>
                <a:gdLst>
                  <a:gd name="csX0" fmla="*/ 40385 w 47556"/>
                  <a:gd name="csY0" fmla="*/ 1534 h 48618"/>
                  <a:gd name="csX1" fmla="*/ 11100 w 47556"/>
                  <a:gd name="csY1" fmla="*/ 9863 h 48618"/>
                  <a:gd name="csX2" fmla="*/ 10684 w 47556"/>
                  <a:gd name="csY2" fmla="*/ 48591 h 48618"/>
                  <a:gd name="csX3" fmla="*/ 40468 w 47556"/>
                  <a:gd name="csY3" fmla="*/ 1534 h 48618"/>
                </a:gdLst>
                <a:ahLst/>
                <a:cxnLst>
                  <a:cxn ang="0">
                    <a:pos x="csX0" y="csY0"/>
                  </a:cxn>
                  <a:cxn ang="0">
                    <a:pos x="csX1" y="csY1"/>
                  </a:cxn>
                  <a:cxn ang="0">
                    <a:pos x="csX2" y="csY2"/>
                  </a:cxn>
                  <a:cxn ang="0">
                    <a:pos x="csX3" y="csY3"/>
                  </a:cxn>
                </a:cxnLst>
                <a:rect l="l" t="t" r="r" b="b"/>
                <a:pathLst>
                  <a:path w="47556" h="48618">
                    <a:moveTo>
                      <a:pt x="40385" y="1534"/>
                    </a:moveTo>
                    <a:cubicBezTo>
                      <a:pt x="40385" y="1534"/>
                      <a:pt x="25493" y="-5295"/>
                      <a:pt x="11100" y="9863"/>
                    </a:cubicBezTo>
                    <a:cubicBezTo>
                      <a:pt x="-3293" y="25021"/>
                      <a:pt x="-3959" y="47592"/>
                      <a:pt x="10684" y="48591"/>
                    </a:cubicBezTo>
                    <a:cubicBezTo>
                      <a:pt x="25327" y="49674"/>
                      <a:pt x="63181" y="19025"/>
                      <a:pt x="40468" y="1534"/>
                    </a:cubicBezTo>
                    <a:close/>
                  </a:path>
                </a:pathLst>
              </a:custGeom>
              <a:solidFill>
                <a:srgbClr val="ECB59F"/>
              </a:solidFill>
              <a:ln w="8307" cap="flat">
                <a:noFill/>
                <a:prstDash val="solid"/>
                <a:miter/>
              </a:ln>
            </p:spPr>
            <p:txBody>
              <a:bodyPr/>
              <a:lstStyle/>
              <a:p>
                <a:endParaRPr lang="en-US"/>
              </a:p>
            </p:txBody>
          </p:sp>
          <p:sp>
            <p:nvSpPr>
              <p:cNvPr id="1839" name="Freeform 1691">
                <a:extLst>
                  <a:ext uri="{FF2B5EF4-FFF2-40B4-BE49-F238E27FC236}">
                    <a16:creationId xmlns:a16="http://schemas.microsoft.com/office/drawing/2014/main" id="{9DDD796D-0C3E-3F7E-6FEA-9CD47C08B1FD}"/>
                  </a:ext>
                </a:extLst>
              </p:cNvPr>
              <p:cNvSpPr/>
              <p:nvPr/>
            </p:nvSpPr>
            <p:spPr>
              <a:xfrm>
                <a:off x="-3694673" y="4781722"/>
                <a:ext cx="71412" cy="46006"/>
              </a:xfrm>
              <a:custGeom>
                <a:avLst/>
                <a:gdLst>
                  <a:gd name="csX0" fmla="*/ 83226 w 97932"/>
                  <a:gd name="csY0" fmla="*/ 7082 h 63091"/>
                  <a:gd name="csX1" fmla="*/ 4855 w 97932"/>
                  <a:gd name="csY1" fmla="*/ 11829 h 63091"/>
                  <a:gd name="csX2" fmla="*/ 64423 w 97932"/>
                  <a:gd name="csY2" fmla="*/ 61135 h 63091"/>
                  <a:gd name="csX3" fmla="*/ 83226 w 97932"/>
                  <a:gd name="csY3" fmla="*/ 7082 h 63091"/>
                </a:gdLst>
                <a:ahLst/>
                <a:cxnLst>
                  <a:cxn ang="0">
                    <a:pos x="csX0" y="csY0"/>
                  </a:cxn>
                  <a:cxn ang="0">
                    <a:pos x="csX1" y="csY1"/>
                  </a:cxn>
                  <a:cxn ang="0">
                    <a:pos x="csX2" y="csY2"/>
                  </a:cxn>
                  <a:cxn ang="0">
                    <a:pos x="csX3" y="csY3"/>
                  </a:cxn>
                </a:cxnLst>
                <a:rect l="l" t="t" r="r" b="b"/>
                <a:pathLst>
                  <a:path w="97932" h="63091">
                    <a:moveTo>
                      <a:pt x="83226" y="7082"/>
                    </a:moveTo>
                    <a:cubicBezTo>
                      <a:pt x="83226" y="7082"/>
                      <a:pt x="34390" y="-11657"/>
                      <a:pt x="4855" y="11829"/>
                    </a:cubicBezTo>
                    <a:cubicBezTo>
                      <a:pt x="-15445" y="32401"/>
                      <a:pt x="32476" y="72378"/>
                      <a:pt x="64423" y="61135"/>
                    </a:cubicBezTo>
                    <a:cubicBezTo>
                      <a:pt x="96288" y="49808"/>
                      <a:pt x="111097" y="12995"/>
                      <a:pt x="83226" y="7082"/>
                    </a:cubicBezTo>
                    <a:close/>
                  </a:path>
                </a:pathLst>
              </a:custGeom>
              <a:solidFill>
                <a:srgbClr val="ECB59F"/>
              </a:solidFill>
              <a:ln w="8307" cap="flat">
                <a:noFill/>
                <a:prstDash val="solid"/>
                <a:miter/>
              </a:ln>
            </p:spPr>
            <p:txBody>
              <a:bodyPr/>
              <a:lstStyle/>
              <a:p>
                <a:endParaRPr lang="en-US"/>
              </a:p>
            </p:txBody>
          </p:sp>
          <p:sp>
            <p:nvSpPr>
              <p:cNvPr id="1840" name="Freeform 1692">
                <a:extLst>
                  <a:ext uri="{FF2B5EF4-FFF2-40B4-BE49-F238E27FC236}">
                    <a16:creationId xmlns:a16="http://schemas.microsoft.com/office/drawing/2014/main" id="{D7D1794E-4D84-08F7-CD75-C8FC33C89EB4}"/>
                  </a:ext>
                </a:extLst>
              </p:cNvPr>
              <p:cNvSpPr/>
              <p:nvPr/>
            </p:nvSpPr>
            <p:spPr>
              <a:xfrm>
                <a:off x="-3740902" y="4792622"/>
                <a:ext cx="27322" cy="29500"/>
              </a:xfrm>
              <a:custGeom>
                <a:avLst/>
                <a:gdLst>
                  <a:gd name="csX0" fmla="*/ 37468 w 37468"/>
                  <a:gd name="csY0" fmla="*/ 2460 h 40454"/>
                  <a:gd name="csX1" fmla="*/ 12426 w 37468"/>
                  <a:gd name="csY1" fmla="*/ 8124 h 40454"/>
                  <a:gd name="csX2" fmla="*/ 3524 w 37468"/>
                  <a:gd name="csY2" fmla="*/ 36024 h 40454"/>
                  <a:gd name="csX3" fmla="*/ 28649 w 37468"/>
                  <a:gd name="csY3" fmla="*/ 39023 h 40454"/>
                  <a:gd name="csX4" fmla="*/ 37468 w 37468"/>
                  <a:gd name="csY4" fmla="*/ 2377 h 40454"/>
                </a:gdLst>
                <a:ahLst/>
                <a:cxnLst>
                  <a:cxn ang="0">
                    <a:pos x="csX0" y="csY0"/>
                  </a:cxn>
                  <a:cxn ang="0">
                    <a:pos x="csX1" y="csY1"/>
                  </a:cxn>
                  <a:cxn ang="0">
                    <a:pos x="csX2" y="csY2"/>
                  </a:cxn>
                  <a:cxn ang="0">
                    <a:pos x="csX3" y="csY3"/>
                  </a:cxn>
                  <a:cxn ang="0">
                    <a:pos x="csX4" y="csY4"/>
                  </a:cxn>
                </a:cxnLst>
                <a:rect l="l" t="t" r="r" b="b"/>
                <a:pathLst>
                  <a:path w="37468" h="40454">
                    <a:moveTo>
                      <a:pt x="37468" y="2460"/>
                    </a:moveTo>
                    <a:cubicBezTo>
                      <a:pt x="37468" y="2460"/>
                      <a:pt x="22410" y="-5869"/>
                      <a:pt x="12426" y="8124"/>
                    </a:cubicBezTo>
                    <a:cubicBezTo>
                      <a:pt x="2442" y="22199"/>
                      <a:pt x="-4546" y="32693"/>
                      <a:pt x="3524" y="36024"/>
                    </a:cubicBezTo>
                    <a:cubicBezTo>
                      <a:pt x="11594" y="39439"/>
                      <a:pt x="22493" y="42271"/>
                      <a:pt x="28649" y="39023"/>
                    </a:cubicBezTo>
                    <a:cubicBezTo>
                      <a:pt x="34806" y="35691"/>
                      <a:pt x="37468" y="2377"/>
                      <a:pt x="37468" y="2377"/>
                    </a:cubicBezTo>
                    <a:close/>
                  </a:path>
                </a:pathLst>
              </a:custGeom>
              <a:solidFill>
                <a:srgbClr val="ECB59F"/>
              </a:solidFill>
              <a:ln w="8307" cap="flat">
                <a:noFill/>
                <a:prstDash val="solid"/>
                <a:miter/>
              </a:ln>
            </p:spPr>
            <p:txBody>
              <a:bodyPr/>
              <a:lstStyle/>
              <a:p>
                <a:endParaRPr lang="en-US"/>
              </a:p>
            </p:txBody>
          </p:sp>
          <p:sp>
            <p:nvSpPr>
              <p:cNvPr id="1841" name="Freeform 1693">
                <a:extLst>
                  <a:ext uri="{FF2B5EF4-FFF2-40B4-BE49-F238E27FC236}">
                    <a16:creationId xmlns:a16="http://schemas.microsoft.com/office/drawing/2014/main" id="{5B6B52D9-0A67-5995-0DAF-952E33FEA860}"/>
                  </a:ext>
                </a:extLst>
              </p:cNvPr>
              <p:cNvSpPr/>
              <p:nvPr/>
            </p:nvSpPr>
            <p:spPr>
              <a:xfrm>
                <a:off x="-3795618" y="4772891"/>
                <a:ext cx="46211" cy="61034"/>
              </a:xfrm>
              <a:custGeom>
                <a:avLst/>
                <a:gdLst>
                  <a:gd name="csX0" fmla="*/ 5096 w 63373"/>
                  <a:gd name="csY0" fmla="*/ 37 h 83698"/>
                  <a:gd name="csX1" fmla="*/ 59673 w 63373"/>
                  <a:gd name="csY1" fmla="*/ 13363 h 83698"/>
                  <a:gd name="csX2" fmla="*/ 59091 w 63373"/>
                  <a:gd name="csY2" fmla="*/ 63917 h 83698"/>
                  <a:gd name="csX3" fmla="*/ 12418 w 63373"/>
                  <a:gd name="csY3" fmla="*/ 81158 h 83698"/>
                  <a:gd name="csX4" fmla="*/ 5096 w 63373"/>
                  <a:gd name="csY4" fmla="*/ 37 h 83698"/>
                </a:gdLst>
                <a:ahLst/>
                <a:cxnLst>
                  <a:cxn ang="0">
                    <a:pos x="csX0" y="csY0"/>
                  </a:cxn>
                  <a:cxn ang="0">
                    <a:pos x="csX1" y="csY1"/>
                  </a:cxn>
                  <a:cxn ang="0">
                    <a:pos x="csX2" y="csY2"/>
                  </a:cxn>
                  <a:cxn ang="0">
                    <a:pos x="csX3" y="csY3"/>
                  </a:cxn>
                  <a:cxn ang="0">
                    <a:pos x="csX4" y="csY4"/>
                  </a:cxn>
                </a:cxnLst>
                <a:rect l="l" t="t" r="r" b="b"/>
                <a:pathLst>
                  <a:path w="63373" h="83698">
                    <a:moveTo>
                      <a:pt x="5096" y="37"/>
                    </a:moveTo>
                    <a:cubicBezTo>
                      <a:pt x="5096" y="37"/>
                      <a:pt x="50937" y="-1379"/>
                      <a:pt x="59673" y="13363"/>
                    </a:cubicBezTo>
                    <a:cubicBezTo>
                      <a:pt x="68326" y="28021"/>
                      <a:pt x="59091" y="63917"/>
                      <a:pt x="59091" y="63917"/>
                    </a:cubicBezTo>
                    <a:cubicBezTo>
                      <a:pt x="59091" y="63917"/>
                      <a:pt x="35213" y="92151"/>
                      <a:pt x="12418" y="81158"/>
                    </a:cubicBezTo>
                    <a:cubicBezTo>
                      <a:pt x="-10295" y="70164"/>
                      <a:pt x="5096" y="37"/>
                      <a:pt x="5096" y="37"/>
                    </a:cubicBezTo>
                    <a:close/>
                  </a:path>
                </a:pathLst>
              </a:custGeom>
              <a:solidFill>
                <a:srgbClr val="ECB59F"/>
              </a:solidFill>
              <a:ln w="8307" cap="flat">
                <a:noFill/>
                <a:prstDash val="solid"/>
                <a:miter/>
              </a:ln>
            </p:spPr>
            <p:txBody>
              <a:bodyPr/>
              <a:lstStyle/>
              <a:p>
                <a:endParaRPr lang="en-US"/>
              </a:p>
            </p:txBody>
          </p:sp>
          <p:sp>
            <p:nvSpPr>
              <p:cNvPr id="1842" name="Freeform 1694">
                <a:extLst>
                  <a:ext uri="{FF2B5EF4-FFF2-40B4-BE49-F238E27FC236}">
                    <a16:creationId xmlns:a16="http://schemas.microsoft.com/office/drawing/2014/main" id="{D2A78A81-F526-CA1F-BBB5-4C9E5B559760}"/>
                  </a:ext>
                </a:extLst>
              </p:cNvPr>
              <p:cNvSpPr/>
              <p:nvPr/>
            </p:nvSpPr>
            <p:spPr>
              <a:xfrm>
                <a:off x="-3863626" y="4811726"/>
                <a:ext cx="34152" cy="34139"/>
              </a:xfrm>
              <a:custGeom>
                <a:avLst/>
                <a:gdLst>
                  <a:gd name="csX0" fmla="*/ 105 w 46835"/>
                  <a:gd name="csY0" fmla="*/ 42393 h 46818"/>
                  <a:gd name="csX1" fmla="*/ 34299 w 46835"/>
                  <a:gd name="csY1" fmla="*/ 38062 h 46818"/>
                  <a:gd name="csX2" fmla="*/ 42618 w 46835"/>
                  <a:gd name="csY2" fmla="*/ 0 h 46818"/>
                  <a:gd name="csX3" fmla="*/ 105 w 46835"/>
                  <a:gd name="csY3" fmla="*/ 42309 h 46818"/>
                </a:gdLst>
                <a:ahLst/>
                <a:cxnLst>
                  <a:cxn ang="0">
                    <a:pos x="csX0" y="csY0"/>
                  </a:cxn>
                  <a:cxn ang="0">
                    <a:pos x="csX1" y="csY1"/>
                  </a:cxn>
                  <a:cxn ang="0">
                    <a:pos x="csX2" y="csY2"/>
                  </a:cxn>
                  <a:cxn ang="0">
                    <a:pos x="csX3" y="csY3"/>
                  </a:cxn>
                </a:cxnLst>
                <a:rect l="l" t="t" r="r" b="b"/>
                <a:pathLst>
                  <a:path w="46835" h="46818">
                    <a:moveTo>
                      <a:pt x="105" y="42393"/>
                    </a:moveTo>
                    <a:cubicBezTo>
                      <a:pt x="105" y="42393"/>
                      <a:pt x="26561" y="54802"/>
                      <a:pt x="34299" y="38062"/>
                    </a:cubicBezTo>
                    <a:cubicBezTo>
                      <a:pt x="42036" y="21321"/>
                      <a:pt x="52934" y="83"/>
                      <a:pt x="42618" y="0"/>
                    </a:cubicBezTo>
                    <a:cubicBezTo>
                      <a:pt x="32302" y="0"/>
                      <a:pt x="-2141" y="21155"/>
                      <a:pt x="105" y="42309"/>
                    </a:cubicBezTo>
                    <a:close/>
                  </a:path>
                </a:pathLst>
              </a:custGeom>
              <a:solidFill>
                <a:srgbClr val="ECB59F"/>
              </a:solidFill>
              <a:ln w="8307" cap="flat">
                <a:noFill/>
                <a:prstDash val="solid"/>
                <a:miter/>
              </a:ln>
            </p:spPr>
            <p:txBody>
              <a:bodyPr/>
              <a:lstStyle/>
              <a:p>
                <a:endParaRPr lang="en-US"/>
              </a:p>
            </p:txBody>
          </p:sp>
          <p:sp>
            <p:nvSpPr>
              <p:cNvPr id="1843" name="Freeform 1695">
                <a:extLst>
                  <a:ext uri="{FF2B5EF4-FFF2-40B4-BE49-F238E27FC236}">
                    <a16:creationId xmlns:a16="http://schemas.microsoft.com/office/drawing/2014/main" id="{ED2E660B-F292-D178-6B5D-FE7CA926CE74}"/>
                  </a:ext>
                </a:extLst>
              </p:cNvPr>
              <p:cNvSpPr/>
              <p:nvPr/>
            </p:nvSpPr>
            <p:spPr>
              <a:xfrm>
                <a:off x="-3692819" y="4843558"/>
                <a:ext cx="50200" cy="41062"/>
              </a:xfrm>
              <a:custGeom>
                <a:avLst/>
                <a:gdLst>
                  <a:gd name="csX0" fmla="*/ 5058 w 68842"/>
                  <a:gd name="csY0" fmla="*/ 5651 h 56311"/>
                  <a:gd name="csX1" fmla="*/ 44993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844" name="Freeform 1696">
                <a:extLst>
                  <a:ext uri="{FF2B5EF4-FFF2-40B4-BE49-F238E27FC236}">
                    <a16:creationId xmlns:a16="http://schemas.microsoft.com/office/drawing/2014/main" id="{D96DA9E9-3F7F-81B3-199A-B8A0C921B0BA}"/>
                  </a:ext>
                </a:extLst>
              </p:cNvPr>
              <p:cNvSpPr/>
              <p:nvPr/>
            </p:nvSpPr>
            <p:spPr>
              <a:xfrm>
                <a:off x="-3797014" y="4859742"/>
                <a:ext cx="54811" cy="34777"/>
              </a:xfrm>
              <a:custGeom>
                <a:avLst/>
                <a:gdLst>
                  <a:gd name="csX0" fmla="*/ 73984 w 75164"/>
                  <a:gd name="csY0" fmla="*/ 13191 h 47693"/>
                  <a:gd name="csX1" fmla="*/ 36130 w 75164"/>
                  <a:gd name="csY1" fmla="*/ 1198 h 47693"/>
                  <a:gd name="csX2" fmla="*/ 5264 w 75164"/>
                  <a:gd name="csY2" fmla="*/ 42341 h 47693"/>
                  <a:gd name="csX3" fmla="*/ 73984 w 75164"/>
                  <a:gd name="csY3" fmla="*/ 13191 h 47693"/>
                </a:gdLst>
                <a:ahLst/>
                <a:cxnLst>
                  <a:cxn ang="0">
                    <a:pos x="csX0" y="csY0"/>
                  </a:cxn>
                  <a:cxn ang="0">
                    <a:pos x="csX1" y="csY1"/>
                  </a:cxn>
                  <a:cxn ang="0">
                    <a:pos x="csX2" y="csY2"/>
                  </a:cxn>
                  <a:cxn ang="0">
                    <a:pos x="csX3" y="csY3"/>
                  </a:cxn>
                </a:cxnLst>
                <a:rect l="l" t="t" r="r" b="b"/>
                <a:pathLst>
                  <a:path w="75164" h="47693">
                    <a:moveTo>
                      <a:pt x="73984" y="13191"/>
                    </a:moveTo>
                    <a:cubicBezTo>
                      <a:pt x="73984" y="13191"/>
                      <a:pt x="63335" y="-4716"/>
                      <a:pt x="36130" y="1198"/>
                    </a:cubicBezTo>
                    <a:cubicBezTo>
                      <a:pt x="8842" y="7111"/>
                      <a:pt x="-9545" y="30848"/>
                      <a:pt x="5264" y="42341"/>
                    </a:cubicBezTo>
                    <a:cubicBezTo>
                      <a:pt x="20073" y="53834"/>
                      <a:pt x="84634" y="48004"/>
                      <a:pt x="73984" y="13191"/>
                    </a:cubicBezTo>
                    <a:close/>
                  </a:path>
                </a:pathLst>
              </a:custGeom>
              <a:solidFill>
                <a:srgbClr val="ECB59F"/>
              </a:solidFill>
              <a:ln w="8307" cap="flat">
                <a:noFill/>
                <a:prstDash val="solid"/>
                <a:miter/>
              </a:ln>
            </p:spPr>
            <p:txBody>
              <a:bodyPr/>
              <a:lstStyle/>
              <a:p>
                <a:endParaRPr lang="en-US"/>
              </a:p>
            </p:txBody>
          </p:sp>
          <p:sp>
            <p:nvSpPr>
              <p:cNvPr id="1845" name="Freeform 1697">
                <a:extLst>
                  <a:ext uri="{FF2B5EF4-FFF2-40B4-BE49-F238E27FC236}">
                    <a16:creationId xmlns:a16="http://schemas.microsoft.com/office/drawing/2014/main" id="{C716298F-4974-4D5A-CFA5-2590CB29465B}"/>
                  </a:ext>
                </a:extLst>
              </p:cNvPr>
              <p:cNvSpPr/>
              <p:nvPr/>
            </p:nvSpPr>
            <p:spPr>
              <a:xfrm>
                <a:off x="-2720473" y="4715623"/>
                <a:ext cx="91769" cy="51003"/>
              </a:xfrm>
              <a:custGeom>
                <a:avLst/>
                <a:gdLst>
                  <a:gd name="csX0" fmla="*/ 119072 w 125849"/>
                  <a:gd name="csY0" fmla="*/ 15025 h 69944"/>
                  <a:gd name="csX1" fmla="*/ 50934 w 125849"/>
                  <a:gd name="csY1" fmla="*/ 3614 h 69944"/>
                  <a:gd name="csX2" fmla="*/ 11333 w 125849"/>
                  <a:gd name="csY2" fmla="*/ 60915 h 69944"/>
                  <a:gd name="csX3" fmla="*/ 103598 w 125849"/>
                  <a:gd name="csY3" fmla="*/ 62664 h 69944"/>
                  <a:gd name="csX4" fmla="*/ 119156 w 125849"/>
                  <a:gd name="csY4" fmla="*/ 15025 h 69944"/>
                </a:gdLst>
                <a:ahLst/>
                <a:cxnLst>
                  <a:cxn ang="0">
                    <a:pos x="csX0" y="csY0"/>
                  </a:cxn>
                  <a:cxn ang="0">
                    <a:pos x="csX1" y="csY1"/>
                  </a:cxn>
                  <a:cxn ang="0">
                    <a:pos x="csX2" y="csY2"/>
                  </a:cxn>
                  <a:cxn ang="0">
                    <a:pos x="csX3" y="csY3"/>
                  </a:cxn>
                  <a:cxn ang="0">
                    <a:pos x="csX4" y="csY4"/>
                  </a:cxn>
                </a:cxnLst>
                <a:rect l="l" t="t" r="r" b="b"/>
                <a:pathLst>
                  <a:path w="125849" h="69944">
                    <a:moveTo>
                      <a:pt x="119072" y="15025"/>
                    </a:moveTo>
                    <a:cubicBezTo>
                      <a:pt x="119072" y="15025"/>
                      <a:pt x="98356" y="-8879"/>
                      <a:pt x="50934" y="3614"/>
                    </a:cubicBezTo>
                    <a:cubicBezTo>
                      <a:pt x="3429" y="16191"/>
                      <a:pt x="-13376" y="41676"/>
                      <a:pt x="11333" y="60915"/>
                    </a:cubicBezTo>
                    <a:cubicBezTo>
                      <a:pt x="36042" y="80154"/>
                      <a:pt x="103598" y="62664"/>
                      <a:pt x="103598" y="62664"/>
                    </a:cubicBezTo>
                    <a:cubicBezTo>
                      <a:pt x="103598" y="62664"/>
                      <a:pt x="140620" y="30516"/>
                      <a:pt x="119156" y="15025"/>
                    </a:cubicBezTo>
                    <a:close/>
                  </a:path>
                </a:pathLst>
              </a:custGeom>
              <a:solidFill>
                <a:srgbClr val="ECB59F"/>
              </a:solidFill>
              <a:ln w="8307" cap="flat">
                <a:noFill/>
                <a:prstDash val="solid"/>
                <a:miter/>
              </a:ln>
            </p:spPr>
            <p:txBody>
              <a:bodyPr/>
              <a:lstStyle/>
              <a:p>
                <a:endParaRPr lang="en-US"/>
              </a:p>
            </p:txBody>
          </p:sp>
          <p:sp>
            <p:nvSpPr>
              <p:cNvPr id="1846" name="Freeform 1698">
                <a:extLst>
                  <a:ext uri="{FF2B5EF4-FFF2-40B4-BE49-F238E27FC236}">
                    <a16:creationId xmlns:a16="http://schemas.microsoft.com/office/drawing/2014/main" id="{B9F2BDD8-0872-D819-ACAA-A3FB29ABFC9A}"/>
                  </a:ext>
                </a:extLst>
              </p:cNvPr>
              <p:cNvSpPr/>
              <p:nvPr/>
            </p:nvSpPr>
            <p:spPr>
              <a:xfrm>
                <a:off x="-2575880" y="4670016"/>
                <a:ext cx="58229" cy="59890"/>
              </a:xfrm>
              <a:custGeom>
                <a:avLst/>
                <a:gdLst>
                  <a:gd name="csX0" fmla="*/ 2649 w 79853"/>
                  <a:gd name="csY0" fmla="*/ 53997 h 82131"/>
                  <a:gd name="csX1" fmla="*/ 57060 w 79853"/>
                  <a:gd name="csY1" fmla="*/ 27 h 82131"/>
                  <a:gd name="csX2" fmla="*/ 58141 w 79853"/>
                  <a:gd name="csY2" fmla="*/ 75151 h 82131"/>
                  <a:gd name="csX3" fmla="*/ 2649 w 79853"/>
                  <a:gd name="csY3" fmla="*/ 53997 h 82131"/>
                </a:gdLst>
                <a:ahLst/>
                <a:cxnLst>
                  <a:cxn ang="0">
                    <a:pos x="csX0" y="csY0"/>
                  </a:cxn>
                  <a:cxn ang="0">
                    <a:pos x="csX1" y="csY1"/>
                  </a:cxn>
                  <a:cxn ang="0">
                    <a:pos x="csX2" y="csY2"/>
                  </a:cxn>
                  <a:cxn ang="0">
                    <a:pos x="csX3" y="csY3"/>
                  </a:cxn>
                </a:cxnLst>
                <a:rect l="l" t="t" r="r" b="b"/>
                <a:pathLst>
                  <a:path w="79853"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847" name="Freeform 1699">
                <a:extLst>
                  <a:ext uri="{FF2B5EF4-FFF2-40B4-BE49-F238E27FC236}">
                    <a16:creationId xmlns:a16="http://schemas.microsoft.com/office/drawing/2014/main" id="{293EE525-1274-7C20-6D71-79802E62DA71}"/>
                  </a:ext>
                </a:extLst>
              </p:cNvPr>
              <p:cNvSpPr/>
              <p:nvPr/>
            </p:nvSpPr>
            <p:spPr>
              <a:xfrm>
                <a:off x="-4676968" y="4365148"/>
                <a:ext cx="1603436" cy="657094"/>
              </a:xfrm>
              <a:custGeom>
                <a:avLst/>
                <a:gdLst>
                  <a:gd name="csX0" fmla="*/ 1577212 w 1739920"/>
                  <a:gd name="csY0" fmla="*/ 920 h 734425"/>
                  <a:gd name="csX1" fmla="*/ 1666107 w 1739920"/>
                  <a:gd name="csY1" fmla="*/ 14058 h 734425"/>
                  <a:gd name="csX2" fmla="*/ 1726258 w 1739920"/>
                  <a:gd name="csY2" fmla="*/ 214694 h 734425"/>
                  <a:gd name="csX3" fmla="*/ 1651132 w 1739920"/>
                  <a:gd name="csY3" fmla="*/ 294899 h 734425"/>
                  <a:gd name="csX4" fmla="*/ 1117593 w 1739920"/>
                  <a:gd name="csY4" fmla="*/ 297397 h 734425"/>
                  <a:gd name="csX5" fmla="*/ 779483 w 1739920"/>
                  <a:gd name="csY5" fmla="*/ 397674 h 734425"/>
                  <a:gd name="csX6" fmla="*/ 571576 w 1739920"/>
                  <a:gd name="csY6" fmla="*/ 475380 h 734425"/>
                  <a:gd name="csX7" fmla="*/ 401439 w 1739920"/>
                  <a:gd name="csY7" fmla="*/ 668937 h 734425"/>
                  <a:gd name="csX8" fmla="*/ 230460 w 1739920"/>
                  <a:gd name="csY8" fmla="*/ 699857 h 734425"/>
                  <a:gd name="csX9" fmla="*/ 161001 w 1739920"/>
                  <a:gd name="csY9" fmla="*/ 716495 h 734425"/>
                  <a:gd name="csX10" fmla="*/ 140461 w 1739920"/>
                  <a:gd name="csY10" fmla="*/ 719429 h 734425"/>
                  <a:gd name="csX11" fmla="*/ 121372 w 1739920"/>
                  <a:gd name="csY11" fmla="*/ 729928 h 734425"/>
                  <a:gd name="csX12" fmla="*/ 115576 w 1739920"/>
                  <a:gd name="csY12" fmla="*/ 731901 h 734425"/>
                  <a:gd name="csX13" fmla="*/ 119265 w 1739920"/>
                  <a:gd name="csY13" fmla="*/ 731087 h 734425"/>
                  <a:gd name="csX14" fmla="*/ 113197 w 1739920"/>
                  <a:gd name="csY14" fmla="*/ 734425 h 734425"/>
                  <a:gd name="csX15" fmla="*/ 83311 w 1739920"/>
                  <a:gd name="csY15" fmla="*/ 713078 h 734425"/>
                  <a:gd name="csX16" fmla="*/ 70611 w 1739920"/>
                  <a:gd name="csY16" fmla="*/ 674978 h 734425"/>
                  <a:gd name="csX17" fmla="*/ 54736 w 1739920"/>
                  <a:gd name="csY17" fmla="*/ 636878 h 734425"/>
                  <a:gd name="csX18" fmla="*/ 0 w 1739920"/>
                  <a:gd name="csY18" fmla="*/ 606469 h 734425"/>
                  <a:gd name="csX19" fmla="*/ 43153 w 1739920"/>
                  <a:gd name="csY19" fmla="*/ 510573 h 734425"/>
                  <a:gd name="csX20" fmla="*/ 83049 w 1739920"/>
                  <a:gd name="csY20" fmla="*/ 446098 h 734425"/>
                  <a:gd name="csX21" fmla="*/ 258424 w 1739920"/>
                  <a:gd name="csY21" fmla="*/ 284904 h 734425"/>
                  <a:gd name="csX22" fmla="*/ 523155 w 1739920"/>
                  <a:gd name="csY22" fmla="*/ 251507 h 734425"/>
                  <a:gd name="csX23" fmla="*/ 889635 w 1739920"/>
                  <a:gd name="csY23" fmla="*/ 209697 h 734425"/>
                  <a:gd name="csX24" fmla="*/ 1285401 w 1739920"/>
                  <a:gd name="csY24" fmla="*/ 29132 h 734425"/>
                  <a:gd name="csX25" fmla="*/ 1577212 w 1739920"/>
                  <a:gd name="csY25" fmla="*/ 920 h 734425"/>
                  <a:gd name="csX0" fmla="*/ 1577212 w 1896872"/>
                  <a:gd name="csY0" fmla="*/ 17341 h 750846"/>
                  <a:gd name="csX1" fmla="*/ 1896872 w 1896872"/>
                  <a:gd name="csY1" fmla="*/ 0 h 750846"/>
                  <a:gd name="csX2" fmla="*/ 1726258 w 1896872"/>
                  <a:gd name="csY2" fmla="*/ 231115 h 750846"/>
                  <a:gd name="csX3" fmla="*/ 1651132 w 1896872"/>
                  <a:gd name="csY3" fmla="*/ 311320 h 750846"/>
                  <a:gd name="csX4" fmla="*/ 1117593 w 1896872"/>
                  <a:gd name="csY4" fmla="*/ 313818 h 750846"/>
                  <a:gd name="csX5" fmla="*/ 779483 w 1896872"/>
                  <a:gd name="csY5" fmla="*/ 414095 h 750846"/>
                  <a:gd name="csX6" fmla="*/ 571576 w 1896872"/>
                  <a:gd name="csY6" fmla="*/ 491801 h 750846"/>
                  <a:gd name="csX7" fmla="*/ 401439 w 1896872"/>
                  <a:gd name="csY7" fmla="*/ 685358 h 750846"/>
                  <a:gd name="csX8" fmla="*/ 230460 w 1896872"/>
                  <a:gd name="csY8" fmla="*/ 716278 h 750846"/>
                  <a:gd name="csX9" fmla="*/ 161001 w 1896872"/>
                  <a:gd name="csY9" fmla="*/ 732916 h 750846"/>
                  <a:gd name="csX10" fmla="*/ 140461 w 1896872"/>
                  <a:gd name="csY10" fmla="*/ 735850 h 750846"/>
                  <a:gd name="csX11" fmla="*/ 121372 w 1896872"/>
                  <a:gd name="csY11" fmla="*/ 746349 h 750846"/>
                  <a:gd name="csX12" fmla="*/ 115576 w 1896872"/>
                  <a:gd name="csY12" fmla="*/ 748322 h 750846"/>
                  <a:gd name="csX13" fmla="*/ 119265 w 1896872"/>
                  <a:gd name="csY13" fmla="*/ 747508 h 750846"/>
                  <a:gd name="csX14" fmla="*/ 113197 w 1896872"/>
                  <a:gd name="csY14" fmla="*/ 750846 h 750846"/>
                  <a:gd name="csX15" fmla="*/ 83311 w 1896872"/>
                  <a:gd name="csY15" fmla="*/ 729499 h 750846"/>
                  <a:gd name="csX16" fmla="*/ 70611 w 1896872"/>
                  <a:gd name="csY16" fmla="*/ 691399 h 750846"/>
                  <a:gd name="csX17" fmla="*/ 54736 w 1896872"/>
                  <a:gd name="csY17" fmla="*/ 653299 h 750846"/>
                  <a:gd name="csX18" fmla="*/ 0 w 1896872"/>
                  <a:gd name="csY18" fmla="*/ 622890 h 750846"/>
                  <a:gd name="csX19" fmla="*/ 43153 w 1896872"/>
                  <a:gd name="csY19" fmla="*/ 526994 h 750846"/>
                  <a:gd name="csX20" fmla="*/ 83049 w 1896872"/>
                  <a:gd name="csY20" fmla="*/ 462519 h 750846"/>
                  <a:gd name="csX21" fmla="*/ 258424 w 1896872"/>
                  <a:gd name="csY21" fmla="*/ 301325 h 750846"/>
                  <a:gd name="csX22" fmla="*/ 523155 w 1896872"/>
                  <a:gd name="csY22" fmla="*/ 267928 h 750846"/>
                  <a:gd name="csX23" fmla="*/ 889635 w 1896872"/>
                  <a:gd name="csY23" fmla="*/ 226118 h 750846"/>
                  <a:gd name="csX24" fmla="*/ 1285401 w 1896872"/>
                  <a:gd name="csY24" fmla="*/ 45553 h 750846"/>
                  <a:gd name="csX25" fmla="*/ 1577212 w 1896872"/>
                  <a:gd name="csY25" fmla="*/ 17341 h 750846"/>
                  <a:gd name="csX0" fmla="*/ 1577212 w 2145588"/>
                  <a:gd name="csY0" fmla="*/ 38753 h 772258"/>
                  <a:gd name="csX1" fmla="*/ 1896872 w 2145588"/>
                  <a:gd name="csY1" fmla="*/ 21412 h 772258"/>
                  <a:gd name="csX2" fmla="*/ 2139894 w 2145588"/>
                  <a:gd name="csY2" fmla="*/ 361379 h 772258"/>
                  <a:gd name="csX3" fmla="*/ 1651132 w 2145588"/>
                  <a:gd name="csY3" fmla="*/ 332732 h 772258"/>
                  <a:gd name="csX4" fmla="*/ 1117593 w 2145588"/>
                  <a:gd name="csY4" fmla="*/ 335230 h 772258"/>
                  <a:gd name="csX5" fmla="*/ 779483 w 2145588"/>
                  <a:gd name="csY5" fmla="*/ 435507 h 772258"/>
                  <a:gd name="csX6" fmla="*/ 571576 w 2145588"/>
                  <a:gd name="csY6" fmla="*/ 513213 h 772258"/>
                  <a:gd name="csX7" fmla="*/ 401439 w 2145588"/>
                  <a:gd name="csY7" fmla="*/ 706770 h 772258"/>
                  <a:gd name="csX8" fmla="*/ 230460 w 2145588"/>
                  <a:gd name="csY8" fmla="*/ 737690 h 772258"/>
                  <a:gd name="csX9" fmla="*/ 161001 w 2145588"/>
                  <a:gd name="csY9" fmla="*/ 754328 h 772258"/>
                  <a:gd name="csX10" fmla="*/ 140461 w 2145588"/>
                  <a:gd name="csY10" fmla="*/ 757262 h 772258"/>
                  <a:gd name="csX11" fmla="*/ 121372 w 2145588"/>
                  <a:gd name="csY11" fmla="*/ 767761 h 772258"/>
                  <a:gd name="csX12" fmla="*/ 115576 w 2145588"/>
                  <a:gd name="csY12" fmla="*/ 769734 h 772258"/>
                  <a:gd name="csX13" fmla="*/ 119265 w 2145588"/>
                  <a:gd name="csY13" fmla="*/ 768920 h 772258"/>
                  <a:gd name="csX14" fmla="*/ 113197 w 2145588"/>
                  <a:gd name="csY14" fmla="*/ 772258 h 772258"/>
                  <a:gd name="csX15" fmla="*/ 83311 w 2145588"/>
                  <a:gd name="csY15" fmla="*/ 750911 h 772258"/>
                  <a:gd name="csX16" fmla="*/ 70611 w 2145588"/>
                  <a:gd name="csY16" fmla="*/ 712811 h 772258"/>
                  <a:gd name="csX17" fmla="*/ 54736 w 2145588"/>
                  <a:gd name="csY17" fmla="*/ 674711 h 772258"/>
                  <a:gd name="csX18" fmla="*/ 0 w 2145588"/>
                  <a:gd name="csY18" fmla="*/ 644302 h 772258"/>
                  <a:gd name="csX19" fmla="*/ 43153 w 2145588"/>
                  <a:gd name="csY19" fmla="*/ 548406 h 772258"/>
                  <a:gd name="csX20" fmla="*/ 83049 w 2145588"/>
                  <a:gd name="csY20" fmla="*/ 483931 h 772258"/>
                  <a:gd name="csX21" fmla="*/ 258424 w 2145588"/>
                  <a:gd name="csY21" fmla="*/ 322737 h 772258"/>
                  <a:gd name="csX22" fmla="*/ 523155 w 2145588"/>
                  <a:gd name="csY22" fmla="*/ 289340 h 772258"/>
                  <a:gd name="csX23" fmla="*/ 889635 w 2145588"/>
                  <a:gd name="csY23" fmla="*/ 247530 h 772258"/>
                  <a:gd name="csX24" fmla="*/ 1285401 w 2145588"/>
                  <a:gd name="csY24" fmla="*/ 66965 h 772258"/>
                  <a:gd name="csX25" fmla="*/ 1577212 w 2145588"/>
                  <a:gd name="csY25" fmla="*/ 38753 h 772258"/>
                  <a:gd name="csX0" fmla="*/ 1577212 w 2145589"/>
                  <a:gd name="csY0" fmla="*/ 38754 h 772259"/>
                  <a:gd name="csX1" fmla="*/ 1896872 w 2145589"/>
                  <a:gd name="csY1" fmla="*/ 21413 h 772259"/>
                  <a:gd name="csX2" fmla="*/ 2139894 w 2145589"/>
                  <a:gd name="csY2" fmla="*/ 361380 h 772259"/>
                  <a:gd name="csX3" fmla="*/ 1651132 w 2145589"/>
                  <a:gd name="csY3" fmla="*/ 332733 h 772259"/>
                  <a:gd name="csX4" fmla="*/ 1117593 w 2145589"/>
                  <a:gd name="csY4" fmla="*/ 335231 h 772259"/>
                  <a:gd name="csX5" fmla="*/ 779483 w 2145589"/>
                  <a:gd name="csY5" fmla="*/ 435508 h 772259"/>
                  <a:gd name="csX6" fmla="*/ 571576 w 2145589"/>
                  <a:gd name="csY6" fmla="*/ 513214 h 772259"/>
                  <a:gd name="csX7" fmla="*/ 401439 w 2145589"/>
                  <a:gd name="csY7" fmla="*/ 706771 h 772259"/>
                  <a:gd name="csX8" fmla="*/ 230460 w 2145589"/>
                  <a:gd name="csY8" fmla="*/ 737691 h 772259"/>
                  <a:gd name="csX9" fmla="*/ 161001 w 2145589"/>
                  <a:gd name="csY9" fmla="*/ 754329 h 772259"/>
                  <a:gd name="csX10" fmla="*/ 140461 w 2145589"/>
                  <a:gd name="csY10" fmla="*/ 757263 h 772259"/>
                  <a:gd name="csX11" fmla="*/ 121372 w 2145589"/>
                  <a:gd name="csY11" fmla="*/ 767762 h 772259"/>
                  <a:gd name="csX12" fmla="*/ 115576 w 2145589"/>
                  <a:gd name="csY12" fmla="*/ 769735 h 772259"/>
                  <a:gd name="csX13" fmla="*/ 119265 w 2145589"/>
                  <a:gd name="csY13" fmla="*/ 768921 h 772259"/>
                  <a:gd name="csX14" fmla="*/ 113197 w 2145589"/>
                  <a:gd name="csY14" fmla="*/ 772259 h 772259"/>
                  <a:gd name="csX15" fmla="*/ 83311 w 2145589"/>
                  <a:gd name="csY15" fmla="*/ 750912 h 772259"/>
                  <a:gd name="csX16" fmla="*/ 70611 w 2145589"/>
                  <a:gd name="csY16" fmla="*/ 712812 h 772259"/>
                  <a:gd name="csX17" fmla="*/ 54736 w 2145589"/>
                  <a:gd name="csY17" fmla="*/ 674712 h 772259"/>
                  <a:gd name="csX18" fmla="*/ 0 w 2145589"/>
                  <a:gd name="csY18" fmla="*/ 644303 h 772259"/>
                  <a:gd name="csX19" fmla="*/ 43153 w 2145589"/>
                  <a:gd name="csY19" fmla="*/ 548407 h 772259"/>
                  <a:gd name="csX20" fmla="*/ 83049 w 2145589"/>
                  <a:gd name="csY20" fmla="*/ 483932 h 772259"/>
                  <a:gd name="csX21" fmla="*/ 258424 w 2145589"/>
                  <a:gd name="csY21" fmla="*/ 322738 h 772259"/>
                  <a:gd name="csX22" fmla="*/ 523155 w 2145589"/>
                  <a:gd name="csY22" fmla="*/ 289341 h 772259"/>
                  <a:gd name="csX23" fmla="*/ 889635 w 2145589"/>
                  <a:gd name="csY23" fmla="*/ 247531 h 772259"/>
                  <a:gd name="csX24" fmla="*/ 1285401 w 2145589"/>
                  <a:gd name="csY24" fmla="*/ 66966 h 772259"/>
                  <a:gd name="csX25" fmla="*/ 1577212 w 2145589"/>
                  <a:gd name="csY25" fmla="*/ 38754 h 772259"/>
                  <a:gd name="csX0" fmla="*/ 1577212 w 2146105"/>
                  <a:gd name="csY0" fmla="*/ 38754 h 772259"/>
                  <a:gd name="csX1" fmla="*/ 1896872 w 2146105"/>
                  <a:gd name="csY1" fmla="*/ 21413 h 772259"/>
                  <a:gd name="csX2" fmla="*/ 2139894 w 2146105"/>
                  <a:gd name="csY2" fmla="*/ 361380 h 772259"/>
                  <a:gd name="csX3" fmla="*/ 1638070 w 2146105"/>
                  <a:gd name="csY3" fmla="*/ 354503 h 772259"/>
                  <a:gd name="csX4" fmla="*/ 1117593 w 2146105"/>
                  <a:gd name="csY4" fmla="*/ 335231 h 772259"/>
                  <a:gd name="csX5" fmla="*/ 779483 w 2146105"/>
                  <a:gd name="csY5" fmla="*/ 435508 h 772259"/>
                  <a:gd name="csX6" fmla="*/ 571576 w 2146105"/>
                  <a:gd name="csY6" fmla="*/ 513214 h 772259"/>
                  <a:gd name="csX7" fmla="*/ 401439 w 2146105"/>
                  <a:gd name="csY7" fmla="*/ 706771 h 772259"/>
                  <a:gd name="csX8" fmla="*/ 230460 w 2146105"/>
                  <a:gd name="csY8" fmla="*/ 737691 h 772259"/>
                  <a:gd name="csX9" fmla="*/ 161001 w 2146105"/>
                  <a:gd name="csY9" fmla="*/ 754329 h 772259"/>
                  <a:gd name="csX10" fmla="*/ 140461 w 2146105"/>
                  <a:gd name="csY10" fmla="*/ 757263 h 772259"/>
                  <a:gd name="csX11" fmla="*/ 121372 w 2146105"/>
                  <a:gd name="csY11" fmla="*/ 767762 h 772259"/>
                  <a:gd name="csX12" fmla="*/ 115576 w 2146105"/>
                  <a:gd name="csY12" fmla="*/ 769735 h 772259"/>
                  <a:gd name="csX13" fmla="*/ 119265 w 2146105"/>
                  <a:gd name="csY13" fmla="*/ 768921 h 772259"/>
                  <a:gd name="csX14" fmla="*/ 113197 w 2146105"/>
                  <a:gd name="csY14" fmla="*/ 772259 h 772259"/>
                  <a:gd name="csX15" fmla="*/ 83311 w 2146105"/>
                  <a:gd name="csY15" fmla="*/ 750912 h 772259"/>
                  <a:gd name="csX16" fmla="*/ 70611 w 2146105"/>
                  <a:gd name="csY16" fmla="*/ 712812 h 772259"/>
                  <a:gd name="csX17" fmla="*/ 54736 w 2146105"/>
                  <a:gd name="csY17" fmla="*/ 674712 h 772259"/>
                  <a:gd name="csX18" fmla="*/ 0 w 2146105"/>
                  <a:gd name="csY18" fmla="*/ 644303 h 772259"/>
                  <a:gd name="csX19" fmla="*/ 43153 w 2146105"/>
                  <a:gd name="csY19" fmla="*/ 548407 h 772259"/>
                  <a:gd name="csX20" fmla="*/ 83049 w 2146105"/>
                  <a:gd name="csY20" fmla="*/ 483932 h 772259"/>
                  <a:gd name="csX21" fmla="*/ 258424 w 2146105"/>
                  <a:gd name="csY21" fmla="*/ 322738 h 772259"/>
                  <a:gd name="csX22" fmla="*/ 523155 w 2146105"/>
                  <a:gd name="csY22" fmla="*/ 289341 h 772259"/>
                  <a:gd name="csX23" fmla="*/ 889635 w 2146105"/>
                  <a:gd name="csY23" fmla="*/ 247531 h 772259"/>
                  <a:gd name="csX24" fmla="*/ 1285401 w 2146105"/>
                  <a:gd name="csY24" fmla="*/ 66966 h 772259"/>
                  <a:gd name="csX25" fmla="*/ 1577212 w 2146105"/>
                  <a:gd name="csY25" fmla="*/ 38754 h 772259"/>
                  <a:gd name="csX0" fmla="*/ 1577212 w 2146104"/>
                  <a:gd name="csY0" fmla="*/ 38754 h 772259"/>
                  <a:gd name="csX1" fmla="*/ 1896872 w 2146104"/>
                  <a:gd name="csY1" fmla="*/ 21413 h 772259"/>
                  <a:gd name="csX2" fmla="*/ 2139894 w 2146104"/>
                  <a:gd name="csY2" fmla="*/ 361380 h 772259"/>
                  <a:gd name="csX3" fmla="*/ 1638070 w 2146104"/>
                  <a:gd name="csY3" fmla="*/ 354503 h 772259"/>
                  <a:gd name="csX4" fmla="*/ 1117593 w 2146104"/>
                  <a:gd name="csY4" fmla="*/ 335231 h 772259"/>
                  <a:gd name="csX5" fmla="*/ 779483 w 2146104"/>
                  <a:gd name="csY5" fmla="*/ 435508 h 772259"/>
                  <a:gd name="csX6" fmla="*/ 571576 w 2146104"/>
                  <a:gd name="csY6" fmla="*/ 513214 h 772259"/>
                  <a:gd name="csX7" fmla="*/ 401439 w 2146104"/>
                  <a:gd name="csY7" fmla="*/ 706771 h 772259"/>
                  <a:gd name="csX8" fmla="*/ 230460 w 2146104"/>
                  <a:gd name="csY8" fmla="*/ 737691 h 772259"/>
                  <a:gd name="csX9" fmla="*/ 161001 w 2146104"/>
                  <a:gd name="csY9" fmla="*/ 754329 h 772259"/>
                  <a:gd name="csX10" fmla="*/ 140461 w 2146104"/>
                  <a:gd name="csY10" fmla="*/ 757263 h 772259"/>
                  <a:gd name="csX11" fmla="*/ 121372 w 2146104"/>
                  <a:gd name="csY11" fmla="*/ 767762 h 772259"/>
                  <a:gd name="csX12" fmla="*/ 115576 w 2146104"/>
                  <a:gd name="csY12" fmla="*/ 769735 h 772259"/>
                  <a:gd name="csX13" fmla="*/ 119265 w 2146104"/>
                  <a:gd name="csY13" fmla="*/ 768921 h 772259"/>
                  <a:gd name="csX14" fmla="*/ 113197 w 2146104"/>
                  <a:gd name="csY14" fmla="*/ 772259 h 772259"/>
                  <a:gd name="csX15" fmla="*/ 83311 w 2146104"/>
                  <a:gd name="csY15" fmla="*/ 750912 h 772259"/>
                  <a:gd name="csX16" fmla="*/ 70611 w 2146104"/>
                  <a:gd name="csY16" fmla="*/ 712812 h 772259"/>
                  <a:gd name="csX17" fmla="*/ 54736 w 2146104"/>
                  <a:gd name="csY17" fmla="*/ 674712 h 772259"/>
                  <a:gd name="csX18" fmla="*/ 0 w 2146104"/>
                  <a:gd name="csY18" fmla="*/ 644303 h 772259"/>
                  <a:gd name="csX19" fmla="*/ 43153 w 2146104"/>
                  <a:gd name="csY19" fmla="*/ 548407 h 772259"/>
                  <a:gd name="csX20" fmla="*/ 83049 w 2146104"/>
                  <a:gd name="csY20" fmla="*/ 483932 h 772259"/>
                  <a:gd name="csX21" fmla="*/ 258424 w 2146104"/>
                  <a:gd name="csY21" fmla="*/ 322738 h 772259"/>
                  <a:gd name="csX22" fmla="*/ 523155 w 2146104"/>
                  <a:gd name="csY22" fmla="*/ 289341 h 772259"/>
                  <a:gd name="csX23" fmla="*/ 889635 w 2146104"/>
                  <a:gd name="csY23" fmla="*/ 247531 h 772259"/>
                  <a:gd name="csX24" fmla="*/ 1285401 w 2146104"/>
                  <a:gd name="csY24" fmla="*/ 66966 h 772259"/>
                  <a:gd name="csX25" fmla="*/ 1577212 w 2146104"/>
                  <a:gd name="csY25" fmla="*/ 38754 h 772259"/>
                  <a:gd name="csX0" fmla="*/ 1577212 w 2153149"/>
                  <a:gd name="csY0" fmla="*/ 53488 h 786993"/>
                  <a:gd name="csX1" fmla="*/ 1970891 w 2153149"/>
                  <a:gd name="csY1" fmla="*/ 18730 h 786993"/>
                  <a:gd name="csX2" fmla="*/ 2139894 w 2153149"/>
                  <a:gd name="csY2" fmla="*/ 376114 h 786993"/>
                  <a:gd name="csX3" fmla="*/ 1638070 w 2153149"/>
                  <a:gd name="csY3" fmla="*/ 369237 h 786993"/>
                  <a:gd name="csX4" fmla="*/ 1117593 w 2153149"/>
                  <a:gd name="csY4" fmla="*/ 349965 h 786993"/>
                  <a:gd name="csX5" fmla="*/ 779483 w 2153149"/>
                  <a:gd name="csY5" fmla="*/ 450242 h 786993"/>
                  <a:gd name="csX6" fmla="*/ 571576 w 2153149"/>
                  <a:gd name="csY6" fmla="*/ 527948 h 786993"/>
                  <a:gd name="csX7" fmla="*/ 401439 w 2153149"/>
                  <a:gd name="csY7" fmla="*/ 721505 h 786993"/>
                  <a:gd name="csX8" fmla="*/ 230460 w 2153149"/>
                  <a:gd name="csY8" fmla="*/ 752425 h 786993"/>
                  <a:gd name="csX9" fmla="*/ 161001 w 2153149"/>
                  <a:gd name="csY9" fmla="*/ 769063 h 786993"/>
                  <a:gd name="csX10" fmla="*/ 140461 w 2153149"/>
                  <a:gd name="csY10" fmla="*/ 771997 h 786993"/>
                  <a:gd name="csX11" fmla="*/ 121372 w 2153149"/>
                  <a:gd name="csY11" fmla="*/ 782496 h 786993"/>
                  <a:gd name="csX12" fmla="*/ 115576 w 2153149"/>
                  <a:gd name="csY12" fmla="*/ 784469 h 786993"/>
                  <a:gd name="csX13" fmla="*/ 119265 w 2153149"/>
                  <a:gd name="csY13" fmla="*/ 783655 h 786993"/>
                  <a:gd name="csX14" fmla="*/ 113197 w 2153149"/>
                  <a:gd name="csY14" fmla="*/ 786993 h 786993"/>
                  <a:gd name="csX15" fmla="*/ 83311 w 2153149"/>
                  <a:gd name="csY15" fmla="*/ 765646 h 786993"/>
                  <a:gd name="csX16" fmla="*/ 70611 w 2153149"/>
                  <a:gd name="csY16" fmla="*/ 727546 h 786993"/>
                  <a:gd name="csX17" fmla="*/ 54736 w 2153149"/>
                  <a:gd name="csY17" fmla="*/ 689446 h 786993"/>
                  <a:gd name="csX18" fmla="*/ 0 w 2153149"/>
                  <a:gd name="csY18" fmla="*/ 659037 h 786993"/>
                  <a:gd name="csX19" fmla="*/ 43153 w 2153149"/>
                  <a:gd name="csY19" fmla="*/ 563141 h 786993"/>
                  <a:gd name="csX20" fmla="*/ 83049 w 2153149"/>
                  <a:gd name="csY20" fmla="*/ 498666 h 786993"/>
                  <a:gd name="csX21" fmla="*/ 258424 w 2153149"/>
                  <a:gd name="csY21" fmla="*/ 337472 h 786993"/>
                  <a:gd name="csX22" fmla="*/ 523155 w 2153149"/>
                  <a:gd name="csY22" fmla="*/ 304075 h 786993"/>
                  <a:gd name="csX23" fmla="*/ 889635 w 2153149"/>
                  <a:gd name="csY23" fmla="*/ 262265 h 786993"/>
                  <a:gd name="csX24" fmla="*/ 1285401 w 2153149"/>
                  <a:gd name="csY24" fmla="*/ 81700 h 786993"/>
                  <a:gd name="csX25" fmla="*/ 1577212 w 2153149"/>
                  <a:gd name="csY25" fmla="*/ 53488 h 786993"/>
                  <a:gd name="csX0" fmla="*/ 1577212 w 2199678"/>
                  <a:gd name="csY0" fmla="*/ 53488 h 786993"/>
                  <a:gd name="csX1" fmla="*/ 1970891 w 2199678"/>
                  <a:gd name="csY1" fmla="*/ 18730 h 786993"/>
                  <a:gd name="csX2" fmla="*/ 2139894 w 2199678"/>
                  <a:gd name="csY2" fmla="*/ 376114 h 786993"/>
                  <a:gd name="csX3" fmla="*/ 1638070 w 2199678"/>
                  <a:gd name="csY3" fmla="*/ 369237 h 786993"/>
                  <a:gd name="csX4" fmla="*/ 1117593 w 2199678"/>
                  <a:gd name="csY4" fmla="*/ 349965 h 786993"/>
                  <a:gd name="csX5" fmla="*/ 779483 w 2199678"/>
                  <a:gd name="csY5" fmla="*/ 450242 h 786993"/>
                  <a:gd name="csX6" fmla="*/ 571576 w 2199678"/>
                  <a:gd name="csY6" fmla="*/ 527948 h 786993"/>
                  <a:gd name="csX7" fmla="*/ 401439 w 2199678"/>
                  <a:gd name="csY7" fmla="*/ 721505 h 786993"/>
                  <a:gd name="csX8" fmla="*/ 230460 w 2199678"/>
                  <a:gd name="csY8" fmla="*/ 752425 h 786993"/>
                  <a:gd name="csX9" fmla="*/ 161001 w 2199678"/>
                  <a:gd name="csY9" fmla="*/ 769063 h 786993"/>
                  <a:gd name="csX10" fmla="*/ 140461 w 2199678"/>
                  <a:gd name="csY10" fmla="*/ 771997 h 786993"/>
                  <a:gd name="csX11" fmla="*/ 121372 w 2199678"/>
                  <a:gd name="csY11" fmla="*/ 782496 h 786993"/>
                  <a:gd name="csX12" fmla="*/ 115576 w 2199678"/>
                  <a:gd name="csY12" fmla="*/ 784469 h 786993"/>
                  <a:gd name="csX13" fmla="*/ 119265 w 2199678"/>
                  <a:gd name="csY13" fmla="*/ 783655 h 786993"/>
                  <a:gd name="csX14" fmla="*/ 113197 w 2199678"/>
                  <a:gd name="csY14" fmla="*/ 786993 h 786993"/>
                  <a:gd name="csX15" fmla="*/ 83311 w 2199678"/>
                  <a:gd name="csY15" fmla="*/ 765646 h 786993"/>
                  <a:gd name="csX16" fmla="*/ 70611 w 2199678"/>
                  <a:gd name="csY16" fmla="*/ 727546 h 786993"/>
                  <a:gd name="csX17" fmla="*/ 54736 w 2199678"/>
                  <a:gd name="csY17" fmla="*/ 689446 h 786993"/>
                  <a:gd name="csX18" fmla="*/ 0 w 2199678"/>
                  <a:gd name="csY18" fmla="*/ 659037 h 786993"/>
                  <a:gd name="csX19" fmla="*/ 43153 w 2199678"/>
                  <a:gd name="csY19" fmla="*/ 563141 h 786993"/>
                  <a:gd name="csX20" fmla="*/ 83049 w 2199678"/>
                  <a:gd name="csY20" fmla="*/ 498666 h 786993"/>
                  <a:gd name="csX21" fmla="*/ 258424 w 2199678"/>
                  <a:gd name="csY21" fmla="*/ 337472 h 786993"/>
                  <a:gd name="csX22" fmla="*/ 523155 w 2199678"/>
                  <a:gd name="csY22" fmla="*/ 304075 h 786993"/>
                  <a:gd name="csX23" fmla="*/ 889635 w 2199678"/>
                  <a:gd name="csY23" fmla="*/ 262265 h 786993"/>
                  <a:gd name="csX24" fmla="*/ 1285401 w 2199678"/>
                  <a:gd name="csY24" fmla="*/ 81700 h 786993"/>
                  <a:gd name="csX25" fmla="*/ 1577212 w 2199678"/>
                  <a:gd name="csY25" fmla="*/ 53488 h 786993"/>
                  <a:gd name="csX0" fmla="*/ 1568503 w 2199880"/>
                  <a:gd name="csY0" fmla="*/ 8445 h 820323"/>
                  <a:gd name="csX1" fmla="*/ 1970891 w 2199880"/>
                  <a:gd name="csY1" fmla="*/ 52060 h 820323"/>
                  <a:gd name="csX2" fmla="*/ 2139894 w 2199880"/>
                  <a:gd name="csY2" fmla="*/ 409444 h 820323"/>
                  <a:gd name="csX3" fmla="*/ 1638070 w 2199880"/>
                  <a:gd name="csY3" fmla="*/ 402567 h 820323"/>
                  <a:gd name="csX4" fmla="*/ 1117593 w 2199880"/>
                  <a:gd name="csY4" fmla="*/ 383295 h 820323"/>
                  <a:gd name="csX5" fmla="*/ 779483 w 2199880"/>
                  <a:gd name="csY5" fmla="*/ 483572 h 820323"/>
                  <a:gd name="csX6" fmla="*/ 571576 w 2199880"/>
                  <a:gd name="csY6" fmla="*/ 561278 h 820323"/>
                  <a:gd name="csX7" fmla="*/ 401439 w 2199880"/>
                  <a:gd name="csY7" fmla="*/ 754835 h 820323"/>
                  <a:gd name="csX8" fmla="*/ 230460 w 2199880"/>
                  <a:gd name="csY8" fmla="*/ 785755 h 820323"/>
                  <a:gd name="csX9" fmla="*/ 161001 w 2199880"/>
                  <a:gd name="csY9" fmla="*/ 802393 h 820323"/>
                  <a:gd name="csX10" fmla="*/ 140461 w 2199880"/>
                  <a:gd name="csY10" fmla="*/ 805327 h 820323"/>
                  <a:gd name="csX11" fmla="*/ 121372 w 2199880"/>
                  <a:gd name="csY11" fmla="*/ 815826 h 820323"/>
                  <a:gd name="csX12" fmla="*/ 115576 w 2199880"/>
                  <a:gd name="csY12" fmla="*/ 817799 h 820323"/>
                  <a:gd name="csX13" fmla="*/ 119265 w 2199880"/>
                  <a:gd name="csY13" fmla="*/ 816985 h 820323"/>
                  <a:gd name="csX14" fmla="*/ 113197 w 2199880"/>
                  <a:gd name="csY14" fmla="*/ 820323 h 820323"/>
                  <a:gd name="csX15" fmla="*/ 83311 w 2199880"/>
                  <a:gd name="csY15" fmla="*/ 798976 h 820323"/>
                  <a:gd name="csX16" fmla="*/ 70611 w 2199880"/>
                  <a:gd name="csY16" fmla="*/ 760876 h 820323"/>
                  <a:gd name="csX17" fmla="*/ 54736 w 2199880"/>
                  <a:gd name="csY17" fmla="*/ 722776 h 820323"/>
                  <a:gd name="csX18" fmla="*/ 0 w 2199880"/>
                  <a:gd name="csY18" fmla="*/ 692367 h 820323"/>
                  <a:gd name="csX19" fmla="*/ 43153 w 2199880"/>
                  <a:gd name="csY19" fmla="*/ 596471 h 820323"/>
                  <a:gd name="csX20" fmla="*/ 83049 w 2199880"/>
                  <a:gd name="csY20" fmla="*/ 531996 h 820323"/>
                  <a:gd name="csX21" fmla="*/ 258424 w 2199880"/>
                  <a:gd name="csY21" fmla="*/ 370802 h 820323"/>
                  <a:gd name="csX22" fmla="*/ 523155 w 2199880"/>
                  <a:gd name="csY22" fmla="*/ 337405 h 820323"/>
                  <a:gd name="csX23" fmla="*/ 889635 w 2199880"/>
                  <a:gd name="csY23" fmla="*/ 295595 h 820323"/>
                  <a:gd name="csX24" fmla="*/ 1285401 w 2199880"/>
                  <a:gd name="csY24" fmla="*/ 115030 h 820323"/>
                  <a:gd name="csX25" fmla="*/ 1568503 w 2199880"/>
                  <a:gd name="csY25" fmla="*/ 8445 h 820323"/>
                  <a:gd name="csX0" fmla="*/ 1568503 w 2199879"/>
                  <a:gd name="csY0" fmla="*/ 93383 h 905261"/>
                  <a:gd name="csX1" fmla="*/ 1970891 w 2199879"/>
                  <a:gd name="csY1" fmla="*/ 136998 h 905261"/>
                  <a:gd name="csX2" fmla="*/ 2139894 w 2199879"/>
                  <a:gd name="csY2" fmla="*/ 494382 h 905261"/>
                  <a:gd name="csX3" fmla="*/ 1638070 w 2199879"/>
                  <a:gd name="csY3" fmla="*/ 487505 h 905261"/>
                  <a:gd name="csX4" fmla="*/ 1117593 w 2199879"/>
                  <a:gd name="csY4" fmla="*/ 468233 h 905261"/>
                  <a:gd name="csX5" fmla="*/ 779483 w 2199879"/>
                  <a:gd name="csY5" fmla="*/ 568510 h 905261"/>
                  <a:gd name="csX6" fmla="*/ 571576 w 2199879"/>
                  <a:gd name="csY6" fmla="*/ 646216 h 905261"/>
                  <a:gd name="csX7" fmla="*/ 401439 w 2199879"/>
                  <a:gd name="csY7" fmla="*/ 839773 h 905261"/>
                  <a:gd name="csX8" fmla="*/ 230460 w 2199879"/>
                  <a:gd name="csY8" fmla="*/ 870693 h 905261"/>
                  <a:gd name="csX9" fmla="*/ 161001 w 2199879"/>
                  <a:gd name="csY9" fmla="*/ 887331 h 905261"/>
                  <a:gd name="csX10" fmla="*/ 140461 w 2199879"/>
                  <a:gd name="csY10" fmla="*/ 890265 h 905261"/>
                  <a:gd name="csX11" fmla="*/ 121372 w 2199879"/>
                  <a:gd name="csY11" fmla="*/ 900764 h 905261"/>
                  <a:gd name="csX12" fmla="*/ 115576 w 2199879"/>
                  <a:gd name="csY12" fmla="*/ 902737 h 905261"/>
                  <a:gd name="csX13" fmla="*/ 119265 w 2199879"/>
                  <a:gd name="csY13" fmla="*/ 901923 h 905261"/>
                  <a:gd name="csX14" fmla="*/ 113197 w 2199879"/>
                  <a:gd name="csY14" fmla="*/ 905261 h 905261"/>
                  <a:gd name="csX15" fmla="*/ 83311 w 2199879"/>
                  <a:gd name="csY15" fmla="*/ 883914 h 905261"/>
                  <a:gd name="csX16" fmla="*/ 70611 w 2199879"/>
                  <a:gd name="csY16" fmla="*/ 845814 h 905261"/>
                  <a:gd name="csX17" fmla="*/ 54736 w 2199879"/>
                  <a:gd name="csY17" fmla="*/ 807714 h 905261"/>
                  <a:gd name="csX18" fmla="*/ 0 w 2199879"/>
                  <a:gd name="csY18" fmla="*/ 777305 h 905261"/>
                  <a:gd name="csX19" fmla="*/ 43153 w 2199879"/>
                  <a:gd name="csY19" fmla="*/ 681409 h 905261"/>
                  <a:gd name="csX20" fmla="*/ 83049 w 2199879"/>
                  <a:gd name="csY20" fmla="*/ 616934 h 905261"/>
                  <a:gd name="csX21" fmla="*/ 258424 w 2199879"/>
                  <a:gd name="csY21" fmla="*/ 455740 h 905261"/>
                  <a:gd name="csX22" fmla="*/ 523155 w 2199879"/>
                  <a:gd name="csY22" fmla="*/ 422343 h 905261"/>
                  <a:gd name="csX23" fmla="*/ 889635 w 2199879"/>
                  <a:gd name="csY23" fmla="*/ 380533 h 905261"/>
                  <a:gd name="csX24" fmla="*/ 1285401 w 2199879"/>
                  <a:gd name="csY24" fmla="*/ 199968 h 905261"/>
                  <a:gd name="csX25" fmla="*/ 1568503 w 2199879"/>
                  <a:gd name="csY25" fmla="*/ 93383 h 905261"/>
                  <a:gd name="csX0" fmla="*/ 1568503 w 2199879"/>
                  <a:gd name="csY0" fmla="*/ 23795 h 835673"/>
                  <a:gd name="csX1" fmla="*/ 1970891 w 2199879"/>
                  <a:gd name="csY1" fmla="*/ 67410 h 835673"/>
                  <a:gd name="csX2" fmla="*/ 2139894 w 2199879"/>
                  <a:gd name="csY2" fmla="*/ 424794 h 835673"/>
                  <a:gd name="csX3" fmla="*/ 1638070 w 2199879"/>
                  <a:gd name="csY3" fmla="*/ 417917 h 835673"/>
                  <a:gd name="csX4" fmla="*/ 1117593 w 2199879"/>
                  <a:gd name="csY4" fmla="*/ 398645 h 835673"/>
                  <a:gd name="csX5" fmla="*/ 779483 w 2199879"/>
                  <a:gd name="csY5" fmla="*/ 498922 h 835673"/>
                  <a:gd name="csX6" fmla="*/ 571576 w 2199879"/>
                  <a:gd name="csY6" fmla="*/ 576628 h 835673"/>
                  <a:gd name="csX7" fmla="*/ 401439 w 2199879"/>
                  <a:gd name="csY7" fmla="*/ 770185 h 835673"/>
                  <a:gd name="csX8" fmla="*/ 230460 w 2199879"/>
                  <a:gd name="csY8" fmla="*/ 801105 h 835673"/>
                  <a:gd name="csX9" fmla="*/ 161001 w 2199879"/>
                  <a:gd name="csY9" fmla="*/ 817743 h 835673"/>
                  <a:gd name="csX10" fmla="*/ 140461 w 2199879"/>
                  <a:gd name="csY10" fmla="*/ 820677 h 835673"/>
                  <a:gd name="csX11" fmla="*/ 121372 w 2199879"/>
                  <a:gd name="csY11" fmla="*/ 831176 h 835673"/>
                  <a:gd name="csX12" fmla="*/ 115576 w 2199879"/>
                  <a:gd name="csY12" fmla="*/ 833149 h 835673"/>
                  <a:gd name="csX13" fmla="*/ 119265 w 2199879"/>
                  <a:gd name="csY13" fmla="*/ 832335 h 835673"/>
                  <a:gd name="csX14" fmla="*/ 113197 w 2199879"/>
                  <a:gd name="csY14" fmla="*/ 835673 h 835673"/>
                  <a:gd name="csX15" fmla="*/ 83311 w 2199879"/>
                  <a:gd name="csY15" fmla="*/ 814326 h 835673"/>
                  <a:gd name="csX16" fmla="*/ 70611 w 2199879"/>
                  <a:gd name="csY16" fmla="*/ 776226 h 835673"/>
                  <a:gd name="csX17" fmla="*/ 54736 w 2199879"/>
                  <a:gd name="csY17" fmla="*/ 738126 h 835673"/>
                  <a:gd name="csX18" fmla="*/ 0 w 2199879"/>
                  <a:gd name="csY18" fmla="*/ 707717 h 835673"/>
                  <a:gd name="csX19" fmla="*/ 43153 w 2199879"/>
                  <a:gd name="csY19" fmla="*/ 611821 h 835673"/>
                  <a:gd name="csX20" fmla="*/ 83049 w 2199879"/>
                  <a:gd name="csY20" fmla="*/ 547346 h 835673"/>
                  <a:gd name="csX21" fmla="*/ 258424 w 2199879"/>
                  <a:gd name="csY21" fmla="*/ 386152 h 835673"/>
                  <a:gd name="csX22" fmla="*/ 523155 w 2199879"/>
                  <a:gd name="csY22" fmla="*/ 352755 h 835673"/>
                  <a:gd name="csX23" fmla="*/ 889635 w 2199879"/>
                  <a:gd name="csY23" fmla="*/ 310945 h 835673"/>
                  <a:gd name="csX24" fmla="*/ 1285401 w 2199879"/>
                  <a:gd name="csY24" fmla="*/ 130380 h 835673"/>
                  <a:gd name="csX25" fmla="*/ 1568503 w 2199879"/>
                  <a:gd name="csY25" fmla="*/ 23795 h 835673"/>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8018 h 829896"/>
                  <a:gd name="csX1" fmla="*/ 1970891 w 2199879"/>
                  <a:gd name="csY1" fmla="*/ 61633 h 829896"/>
                  <a:gd name="csX2" fmla="*/ 2139894 w 2199879"/>
                  <a:gd name="csY2" fmla="*/ 419017 h 829896"/>
                  <a:gd name="csX3" fmla="*/ 1638070 w 2199879"/>
                  <a:gd name="csY3" fmla="*/ 412140 h 829896"/>
                  <a:gd name="csX4" fmla="*/ 1117593 w 2199879"/>
                  <a:gd name="csY4" fmla="*/ 392868 h 829896"/>
                  <a:gd name="csX5" fmla="*/ 779483 w 2199879"/>
                  <a:gd name="csY5" fmla="*/ 493145 h 829896"/>
                  <a:gd name="csX6" fmla="*/ 571576 w 2199879"/>
                  <a:gd name="csY6" fmla="*/ 570851 h 829896"/>
                  <a:gd name="csX7" fmla="*/ 401439 w 2199879"/>
                  <a:gd name="csY7" fmla="*/ 764408 h 829896"/>
                  <a:gd name="csX8" fmla="*/ 230460 w 2199879"/>
                  <a:gd name="csY8" fmla="*/ 795328 h 829896"/>
                  <a:gd name="csX9" fmla="*/ 161001 w 2199879"/>
                  <a:gd name="csY9" fmla="*/ 811966 h 829896"/>
                  <a:gd name="csX10" fmla="*/ 140461 w 2199879"/>
                  <a:gd name="csY10" fmla="*/ 814900 h 829896"/>
                  <a:gd name="csX11" fmla="*/ 121372 w 2199879"/>
                  <a:gd name="csY11" fmla="*/ 825399 h 829896"/>
                  <a:gd name="csX12" fmla="*/ 115576 w 2199879"/>
                  <a:gd name="csY12" fmla="*/ 827372 h 829896"/>
                  <a:gd name="csX13" fmla="*/ 119265 w 2199879"/>
                  <a:gd name="csY13" fmla="*/ 826558 h 829896"/>
                  <a:gd name="csX14" fmla="*/ 113197 w 2199879"/>
                  <a:gd name="csY14" fmla="*/ 829896 h 829896"/>
                  <a:gd name="csX15" fmla="*/ 83311 w 2199879"/>
                  <a:gd name="csY15" fmla="*/ 808549 h 829896"/>
                  <a:gd name="csX16" fmla="*/ 70611 w 2199879"/>
                  <a:gd name="csY16" fmla="*/ 770449 h 829896"/>
                  <a:gd name="csX17" fmla="*/ 54736 w 2199879"/>
                  <a:gd name="csY17" fmla="*/ 732349 h 829896"/>
                  <a:gd name="csX18" fmla="*/ 0 w 2199879"/>
                  <a:gd name="csY18" fmla="*/ 701940 h 829896"/>
                  <a:gd name="csX19" fmla="*/ 43153 w 2199879"/>
                  <a:gd name="csY19" fmla="*/ 606044 h 829896"/>
                  <a:gd name="csX20" fmla="*/ 83049 w 2199879"/>
                  <a:gd name="csY20" fmla="*/ 541569 h 829896"/>
                  <a:gd name="csX21" fmla="*/ 258424 w 2199879"/>
                  <a:gd name="csY21" fmla="*/ 380375 h 829896"/>
                  <a:gd name="csX22" fmla="*/ 523155 w 2199879"/>
                  <a:gd name="csY22" fmla="*/ 346978 h 829896"/>
                  <a:gd name="csX23" fmla="*/ 889635 w 2199879"/>
                  <a:gd name="csY23" fmla="*/ 305168 h 829896"/>
                  <a:gd name="csX24" fmla="*/ 1285401 w 2199879"/>
                  <a:gd name="csY24" fmla="*/ 124603 h 829896"/>
                  <a:gd name="csX25" fmla="*/ 1568503 w 2199879"/>
                  <a:gd name="csY25" fmla="*/ 18018 h 829896"/>
                  <a:gd name="csX0" fmla="*/ 1616397 w 2198789"/>
                  <a:gd name="csY0" fmla="*/ 11575 h 858285"/>
                  <a:gd name="csX1" fmla="*/ 1970891 w 2198789"/>
                  <a:gd name="csY1" fmla="*/ 90022 h 858285"/>
                  <a:gd name="csX2" fmla="*/ 2139894 w 2198789"/>
                  <a:gd name="csY2" fmla="*/ 447406 h 858285"/>
                  <a:gd name="csX3" fmla="*/ 1638070 w 2198789"/>
                  <a:gd name="csY3" fmla="*/ 440529 h 858285"/>
                  <a:gd name="csX4" fmla="*/ 1117593 w 2198789"/>
                  <a:gd name="csY4" fmla="*/ 421257 h 858285"/>
                  <a:gd name="csX5" fmla="*/ 779483 w 2198789"/>
                  <a:gd name="csY5" fmla="*/ 521534 h 858285"/>
                  <a:gd name="csX6" fmla="*/ 571576 w 2198789"/>
                  <a:gd name="csY6" fmla="*/ 599240 h 858285"/>
                  <a:gd name="csX7" fmla="*/ 401439 w 2198789"/>
                  <a:gd name="csY7" fmla="*/ 792797 h 858285"/>
                  <a:gd name="csX8" fmla="*/ 230460 w 2198789"/>
                  <a:gd name="csY8" fmla="*/ 823717 h 858285"/>
                  <a:gd name="csX9" fmla="*/ 161001 w 2198789"/>
                  <a:gd name="csY9" fmla="*/ 840355 h 858285"/>
                  <a:gd name="csX10" fmla="*/ 140461 w 2198789"/>
                  <a:gd name="csY10" fmla="*/ 843289 h 858285"/>
                  <a:gd name="csX11" fmla="*/ 121372 w 2198789"/>
                  <a:gd name="csY11" fmla="*/ 853788 h 858285"/>
                  <a:gd name="csX12" fmla="*/ 115576 w 2198789"/>
                  <a:gd name="csY12" fmla="*/ 855761 h 858285"/>
                  <a:gd name="csX13" fmla="*/ 119265 w 2198789"/>
                  <a:gd name="csY13" fmla="*/ 854947 h 858285"/>
                  <a:gd name="csX14" fmla="*/ 113197 w 2198789"/>
                  <a:gd name="csY14" fmla="*/ 858285 h 858285"/>
                  <a:gd name="csX15" fmla="*/ 83311 w 2198789"/>
                  <a:gd name="csY15" fmla="*/ 836938 h 858285"/>
                  <a:gd name="csX16" fmla="*/ 70611 w 2198789"/>
                  <a:gd name="csY16" fmla="*/ 798838 h 858285"/>
                  <a:gd name="csX17" fmla="*/ 54736 w 2198789"/>
                  <a:gd name="csY17" fmla="*/ 760738 h 858285"/>
                  <a:gd name="csX18" fmla="*/ 0 w 2198789"/>
                  <a:gd name="csY18" fmla="*/ 730329 h 858285"/>
                  <a:gd name="csX19" fmla="*/ 43153 w 2198789"/>
                  <a:gd name="csY19" fmla="*/ 634433 h 858285"/>
                  <a:gd name="csX20" fmla="*/ 83049 w 2198789"/>
                  <a:gd name="csY20" fmla="*/ 569958 h 858285"/>
                  <a:gd name="csX21" fmla="*/ 258424 w 2198789"/>
                  <a:gd name="csY21" fmla="*/ 408764 h 858285"/>
                  <a:gd name="csX22" fmla="*/ 523155 w 2198789"/>
                  <a:gd name="csY22" fmla="*/ 375367 h 858285"/>
                  <a:gd name="csX23" fmla="*/ 889635 w 2198789"/>
                  <a:gd name="csY23" fmla="*/ 333557 h 858285"/>
                  <a:gd name="csX24" fmla="*/ 1285401 w 2198789"/>
                  <a:gd name="csY24" fmla="*/ 152992 h 858285"/>
                  <a:gd name="csX25" fmla="*/ 1616397 w 2198789"/>
                  <a:gd name="csY25" fmla="*/ 11575 h 858285"/>
                  <a:gd name="csX0" fmla="*/ 1616397 w 2198789"/>
                  <a:gd name="csY0" fmla="*/ 91765 h 938475"/>
                  <a:gd name="csX1" fmla="*/ 1970891 w 2198789"/>
                  <a:gd name="csY1" fmla="*/ 170212 h 938475"/>
                  <a:gd name="csX2" fmla="*/ 2139894 w 2198789"/>
                  <a:gd name="csY2" fmla="*/ 527596 h 938475"/>
                  <a:gd name="csX3" fmla="*/ 1638070 w 2198789"/>
                  <a:gd name="csY3" fmla="*/ 520719 h 938475"/>
                  <a:gd name="csX4" fmla="*/ 1117593 w 2198789"/>
                  <a:gd name="csY4" fmla="*/ 501447 h 938475"/>
                  <a:gd name="csX5" fmla="*/ 779483 w 2198789"/>
                  <a:gd name="csY5" fmla="*/ 601724 h 938475"/>
                  <a:gd name="csX6" fmla="*/ 571576 w 2198789"/>
                  <a:gd name="csY6" fmla="*/ 679430 h 938475"/>
                  <a:gd name="csX7" fmla="*/ 401439 w 2198789"/>
                  <a:gd name="csY7" fmla="*/ 872987 h 938475"/>
                  <a:gd name="csX8" fmla="*/ 230460 w 2198789"/>
                  <a:gd name="csY8" fmla="*/ 903907 h 938475"/>
                  <a:gd name="csX9" fmla="*/ 161001 w 2198789"/>
                  <a:gd name="csY9" fmla="*/ 920545 h 938475"/>
                  <a:gd name="csX10" fmla="*/ 140461 w 2198789"/>
                  <a:gd name="csY10" fmla="*/ 923479 h 938475"/>
                  <a:gd name="csX11" fmla="*/ 121372 w 2198789"/>
                  <a:gd name="csY11" fmla="*/ 933978 h 938475"/>
                  <a:gd name="csX12" fmla="*/ 115576 w 2198789"/>
                  <a:gd name="csY12" fmla="*/ 935951 h 938475"/>
                  <a:gd name="csX13" fmla="*/ 119265 w 2198789"/>
                  <a:gd name="csY13" fmla="*/ 935137 h 938475"/>
                  <a:gd name="csX14" fmla="*/ 113197 w 2198789"/>
                  <a:gd name="csY14" fmla="*/ 938475 h 938475"/>
                  <a:gd name="csX15" fmla="*/ 83311 w 2198789"/>
                  <a:gd name="csY15" fmla="*/ 917128 h 938475"/>
                  <a:gd name="csX16" fmla="*/ 70611 w 2198789"/>
                  <a:gd name="csY16" fmla="*/ 879028 h 938475"/>
                  <a:gd name="csX17" fmla="*/ 54736 w 2198789"/>
                  <a:gd name="csY17" fmla="*/ 840928 h 938475"/>
                  <a:gd name="csX18" fmla="*/ 0 w 2198789"/>
                  <a:gd name="csY18" fmla="*/ 810519 h 938475"/>
                  <a:gd name="csX19" fmla="*/ 43153 w 2198789"/>
                  <a:gd name="csY19" fmla="*/ 714623 h 938475"/>
                  <a:gd name="csX20" fmla="*/ 83049 w 2198789"/>
                  <a:gd name="csY20" fmla="*/ 650148 h 938475"/>
                  <a:gd name="csX21" fmla="*/ 258424 w 2198789"/>
                  <a:gd name="csY21" fmla="*/ 488954 h 938475"/>
                  <a:gd name="csX22" fmla="*/ 523155 w 2198789"/>
                  <a:gd name="csY22" fmla="*/ 455557 h 938475"/>
                  <a:gd name="csX23" fmla="*/ 889635 w 2198789"/>
                  <a:gd name="csY23" fmla="*/ 413747 h 938475"/>
                  <a:gd name="csX24" fmla="*/ 1285401 w 2198789"/>
                  <a:gd name="csY24" fmla="*/ 233182 h 938475"/>
                  <a:gd name="csX25" fmla="*/ 1616397 w 2198789"/>
                  <a:gd name="csY25" fmla="*/ 91765 h 938475"/>
                  <a:gd name="csX0" fmla="*/ 1616397 w 2198789"/>
                  <a:gd name="csY0" fmla="*/ 39842 h 886552"/>
                  <a:gd name="csX1" fmla="*/ 1970891 w 2198789"/>
                  <a:gd name="csY1" fmla="*/ 118289 h 886552"/>
                  <a:gd name="csX2" fmla="*/ 2139894 w 2198789"/>
                  <a:gd name="csY2" fmla="*/ 475673 h 886552"/>
                  <a:gd name="csX3" fmla="*/ 1638070 w 2198789"/>
                  <a:gd name="csY3" fmla="*/ 468796 h 886552"/>
                  <a:gd name="csX4" fmla="*/ 1117593 w 2198789"/>
                  <a:gd name="csY4" fmla="*/ 449524 h 886552"/>
                  <a:gd name="csX5" fmla="*/ 779483 w 2198789"/>
                  <a:gd name="csY5" fmla="*/ 549801 h 886552"/>
                  <a:gd name="csX6" fmla="*/ 571576 w 2198789"/>
                  <a:gd name="csY6" fmla="*/ 627507 h 886552"/>
                  <a:gd name="csX7" fmla="*/ 401439 w 2198789"/>
                  <a:gd name="csY7" fmla="*/ 821064 h 886552"/>
                  <a:gd name="csX8" fmla="*/ 230460 w 2198789"/>
                  <a:gd name="csY8" fmla="*/ 851984 h 886552"/>
                  <a:gd name="csX9" fmla="*/ 161001 w 2198789"/>
                  <a:gd name="csY9" fmla="*/ 868622 h 886552"/>
                  <a:gd name="csX10" fmla="*/ 140461 w 2198789"/>
                  <a:gd name="csY10" fmla="*/ 871556 h 886552"/>
                  <a:gd name="csX11" fmla="*/ 121372 w 2198789"/>
                  <a:gd name="csY11" fmla="*/ 882055 h 886552"/>
                  <a:gd name="csX12" fmla="*/ 115576 w 2198789"/>
                  <a:gd name="csY12" fmla="*/ 884028 h 886552"/>
                  <a:gd name="csX13" fmla="*/ 119265 w 2198789"/>
                  <a:gd name="csY13" fmla="*/ 883214 h 886552"/>
                  <a:gd name="csX14" fmla="*/ 113197 w 2198789"/>
                  <a:gd name="csY14" fmla="*/ 886552 h 886552"/>
                  <a:gd name="csX15" fmla="*/ 83311 w 2198789"/>
                  <a:gd name="csY15" fmla="*/ 865205 h 886552"/>
                  <a:gd name="csX16" fmla="*/ 70611 w 2198789"/>
                  <a:gd name="csY16" fmla="*/ 827105 h 886552"/>
                  <a:gd name="csX17" fmla="*/ 54736 w 2198789"/>
                  <a:gd name="csY17" fmla="*/ 789005 h 886552"/>
                  <a:gd name="csX18" fmla="*/ 0 w 2198789"/>
                  <a:gd name="csY18" fmla="*/ 758596 h 886552"/>
                  <a:gd name="csX19" fmla="*/ 43153 w 2198789"/>
                  <a:gd name="csY19" fmla="*/ 662700 h 886552"/>
                  <a:gd name="csX20" fmla="*/ 83049 w 2198789"/>
                  <a:gd name="csY20" fmla="*/ 598225 h 886552"/>
                  <a:gd name="csX21" fmla="*/ 258424 w 2198789"/>
                  <a:gd name="csY21" fmla="*/ 437031 h 886552"/>
                  <a:gd name="csX22" fmla="*/ 523155 w 2198789"/>
                  <a:gd name="csY22" fmla="*/ 403634 h 886552"/>
                  <a:gd name="csX23" fmla="*/ 889635 w 2198789"/>
                  <a:gd name="csY23" fmla="*/ 361824 h 886552"/>
                  <a:gd name="csX24" fmla="*/ 1285401 w 2198789"/>
                  <a:gd name="csY24" fmla="*/ 181259 h 886552"/>
                  <a:gd name="csX25" fmla="*/ 1616397 w 2198789"/>
                  <a:gd name="csY25" fmla="*/ 39842 h 886552"/>
                  <a:gd name="csX0" fmla="*/ 1612043 w 2198886"/>
                  <a:gd name="csY0" fmla="*/ 36987 h 901113"/>
                  <a:gd name="csX1" fmla="*/ 1970891 w 2198886"/>
                  <a:gd name="csY1" fmla="*/ 132850 h 901113"/>
                  <a:gd name="csX2" fmla="*/ 2139894 w 2198886"/>
                  <a:gd name="csY2" fmla="*/ 490234 h 901113"/>
                  <a:gd name="csX3" fmla="*/ 1638070 w 2198886"/>
                  <a:gd name="csY3" fmla="*/ 483357 h 901113"/>
                  <a:gd name="csX4" fmla="*/ 1117593 w 2198886"/>
                  <a:gd name="csY4" fmla="*/ 464085 h 901113"/>
                  <a:gd name="csX5" fmla="*/ 779483 w 2198886"/>
                  <a:gd name="csY5" fmla="*/ 564362 h 901113"/>
                  <a:gd name="csX6" fmla="*/ 571576 w 2198886"/>
                  <a:gd name="csY6" fmla="*/ 642068 h 901113"/>
                  <a:gd name="csX7" fmla="*/ 401439 w 2198886"/>
                  <a:gd name="csY7" fmla="*/ 835625 h 901113"/>
                  <a:gd name="csX8" fmla="*/ 230460 w 2198886"/>
                  <a:gd name="csY8" fmla="*/ 866545 h 901113"/>
                  <a:gd name="csX9" fmla="*/ 161001 w 2198886"/>
                  <a:gd name="csY9" fmla="*/ 883183 h 901113"/>
                  <a:gd name="csX10" fmla="*/ 140461 w 2198886"/>
                  <a:gd name="csY10" fmla="*/ 886117 h 901113"/>
                  <a:gd name="csX11" fmla="*/ 121372 w 2198886"/>
                  <a:gd name="csY11" fmla="*/ 896616 h 901113"/>
                  <a:gd name="csX12" fmla="*/ 115576 w 2198886"/>
                  <a:gd name="csY12" fmla="*/ 898589 h 901113"/>
                  <a:gd name="csX13" fmla="*/ 119265 w 2198886"/>
                  <a:gd name="csY13" fmla="*/ 897775 h 901113"/>
                  <a:gd name="csX14" fmla="*/ 113197 w 2198886"/>
                  <a:gd name="csY14" fmla="*/ 901113 h 901113"/>
                  <a:gd name="csX15" fmla="*/ 83311 w 2198886"/>
                  <a:gd name="csY15" fmla="*/ 879766 h 901113"/>
                  <a:gd name="csX16" fmla="*/ 70611 w 2198886"/>
                  <a:gd name="csY16" fmla="*/ 841666 h 901113"/>
                  <a:gd name="csX17" fmla="*/ 54736 w 2198886"/>
                  <a:gd name="csY17" fmla="*/ 803566 h 901113"/>
                  <a:gd name="csX18" fmla="*/ 0 w 2198886"/>
                  <a:gd name="csY18" fmla="*/ 773157 h 901113"/>
                  <a:gd name="csX19" fmla="*/ 43153 w 2198886"/>
                  <a:gd name="csY19" fmla="*/ 677261 h 901113"/>
                  <a:gd name="csX20" fmla="*/ 83049 w 2198886"/>
                  <a:gd name="csY20" fmla="*/ 612786 h 901113"/>
                  <a:gd name="csX21" fmla="*/ 258424 w 2198886"/>
                  <a:gd name="csY21" fmla="*/ 451592 h 901113"/>
                  <a:gd name="csX22" fmla="*/ 523155 w 2198886"/>
                  <a:gd name="csY22" fmla="*/ 418195 h 901113"/>
                  <a:gd name="csX23" fmla="*/ 889635 w 2198886"/>
                  <a:gd name="csY23" fmla="*/ 376385 h 901113"/>
                  <a:gd name="csX24" fmla="*/ 1285401 w 2198886"/>
                  <a:gd name="csY24" fmla="*/ 195820 h 901113"/>
                  <a:gd name="csX25" fmla="*/ 1612043 w 2198886"/>
                  <a:gd name="csY25" fmla="*/ 36987 h 901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98886" h="901113">
                    <a:moveTo>
                      <a:pt x="1612043" y="36987"/>
                    </a:moveTo>
                    <a:cubicBezTo>
                      <a:pt x="1730644" y="-60589"/>
                      <a:pt x="1882916" y="57309"/>
                      <a:pt x="1970891" y="132850"/>
                    </a:cubicBezTo>
                    <a:cubicBezTo>
                      <a:pt x="2058866" y="208391"/>
                      <a:pt x="2312923" y="410046"/>
                      <a:pt x="2139894" y="490234"/>
                    </a:cubicBezTo>
                    <a:cubicBezTo>
                      <a:pt x="1966865" y="570422"/>
                      <a:pt x="1856349" y="539964"/>
                      <a:pt x="1638070" y="483357"/>
                    </a:cubicBezTo>
                    <a:cubicBezTo>
                      <a:pt x="1419791" y="426750"/>
                      <a:pt x="1260691" y="450584"/>
                      <a:pt x="1117593" y="464085"/>
                    </a:cubicBezTo>
                    <a:cubicBezTo>
                      <a:pt x="974495" y="477586"/>
                      <a:pt x="889635" y="559365"/>
                      <a:pt x="779483" y="564362"/>
                    </a:cubicBezTo>
                    <a:cubicBezTo>
                      <a:pt x="669248" y="569359"/>
                      <a:pt x="606684" y="594428"/>
                      <a:pt x="571576" y="642068"/>
                    </a:cubicBezTo>
                    <a:cubicBezTo>
                      <a:pt x="536550" y="689708"/>
                      <a:pt x="514253" y="818551"/>
                      <a:pt x="401439" y="835625"/>
                    </a:cubicBezTo>
                    <a:cubicBezTo>
                      <a:pt x="344991" y="844162"/>
                      <a:pt x="283051" y="855260"/>
                      <a:pt x="230460" y="866545"/>
                    </a:cubicBezTo>
                    <a:lnTo>
                      <a:pt x="161001" y="883183"/>
                    </a:lnTo>
                    <a:lnTo>
                      <a:pt x="140461" y="886117"/>
                    </a:lnTo>
                    <a:lnTo>
                      <a:pt x="121372" y="896616"/>
                    </a:lnTo>
                    <a:lnTo>
                      <a:pt x="115576" y="898589"/>
                    </a:lnTo>
                    <a:lnTo>
                      <a:pt x="119265" y="897775"/>
                    </a:lnTo>
                    <a:lnTo>
                      <a:pt x="113197" y="901113"/>
                    </a:lnTo>
                    <a:lnTo>
                      <a:pt x="83311" y="879766"/>
                    </a:lnTo>
                    <a:lnTo>
                      <a:pt x="70611" y="841666"/>
                    </a:lnTo>
                    <a:lnTo>
                      <a:pt x="54736" y="803566"/>
                    </a:lnTo>
                    <a:lnTo>
                      <a:pt x="0" y="773157"/>
                    </a:lnTo>
                    <a:lnTo>
                      <a:pt x="43153" y="677261"/>
                    </a:lnTo>
                    <a:lnTo>
                      <a:pt x="83049" y="612786"/>
                    </a:lnTo>
                    <a:cubicBezTo>
                      <a:pt x="134769" y="536451"/>
                      <a:pt x="195591" y="470082"/>
                      <a:pt x="258424" y="451592"/>
                    </a:cubicBezTo>
                    <a:cubicBezTo>
                      <a:pt x="325397" y="431854"/>
                      <a:pt x="423403" y="423775"/>
                      <a:pt x="523155" y="418195"/>
                    </a:cubicBezTo>
                    <a:cubicBezTo>
                      <a:pt x="676985" y="409533"/>
                      <a:pt x="834975" y="406784"/>
                      <a:pt x="889635" y="376385"/>
                    </a:cubicBezTo>
                    <a:cubicBezTo>
                      <a:pt x="979820" y="326247"/>
                      <a:pt x="1014846" y="251039"/>
                      <a:pt x="1285401" y="195820"/>
                    </a:cubicBezTo>
                    <a:cubicBezTo>
                      <a:pt x="1485989" y="102942"/>
                      <a:pt x="1493442" y="134563"/>
                      <a:pt x="1612043" y="36987"/>
                    </a:cubicBezTo>
                    <a:close/>
                  </a:path>
                </a:pathLst>
              </a:custGeom>
              <a:solidFill>
                <a:srgbClr val="3F1A01">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8" name="Freeform 1700">
                <a:extLst>
                  <a:ext uri="{FF2B5EF4-FFF2-40B4-BE49-F238E27FC236}">
                    <a16:creationId xmlns:a16="http://schemas.microsoft.com/office/drawing/2014/main" id="{D23C9922-CE30-578C-6AEC-B0F0F048FA8B}"/>
                  </a:ext>
                </a:extLst>
              </p:cNvPr>
              <p:cNvSpPr/>
              <p:nvPr/>
            </p:nvSpPr>
            <p:spPr>
              <a:xfrm>
                <a:off x="-5173338" y="3838849"/>
                <a:ext cx="573837" cy="1183825"/>
              </a:xfrm>
              <a:custGeom>
                <a:avLst/>
                <a:gdLst>
                  <a:gd name="csX0" fmla="*/ 328108 w 786936"/>
                  <a:gd name="csY0" fmla="*/ 1490657 h 1623448"/>
                  <a:gd name="csX1" fmla="*/ 127023 w 786936"/>
                  <a:gd name="csY1" fmla="*/ 255106 h 1623448"/>
                  <a:gd name="csX2" fmla="*/ 33344 w 786936"/>
                  <a:gd name="csY2" fmla="*/ 0 h 1623448"/>
                  <a:gd name="csX3" fmla="*/ 23443 w 786936"/>
                  <a:gd name="csY3" fmla="*/ 732003 h 1623448"/>
                  <a:gd name="csX4" fmla="*/ 359057 w 786936"/>
                  <a:gd name="csY4" fmla="*/ 1614670 h 1623448"/>
                  <a:gd name="csX5" fmla="*/ 786936 w 786936"/>
                  <a:gd name="csY5" fmla="*/ 1622083 h 1623448"/>
                  <a:gd name="csX6" fmla="*/ 739182 w 786936"/>
                  <a:gd name="csY6" fmla="*/ 1532800 h 1623448"/>
                  <a:gd name="csX7" fmla="*/ 533437 w 786936"/>
                  <a:gd name="csY7" fmla="*/ 1443017 h 1623448"/>
                  <a:gd name="csX8" fmla="*/ 328025 w 786936"/>
                  <a:gd name="csY8" fmla="*/ 1490657 h 16234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86936" h="1623448">
                    <a:moveTo>
                      <a:pt x="328108" y="1490657"/>
                    </a:moveTo>
                    <a:cubicBezTo>
                      <a:pt x="163712" y="1424861"/>
                      <a:pt x="32179" y="575091"/>
                      <a:pt x="127023" y="255106"/>
                    </a:cubicBezTo>
                    <a:cubicBezTo>
                      <a:pt x="170285" y="11827"/>
                      <a:pt x="66373" y="255939"/>
                      <a:pt x="33344" y="0"/>
                    </a:cubicBezTo>
                    <a:cubicBezTo>
                      <a:pt x="-2680" y="97945"/>
                      <a:pt x="-14661" y="516458"/>
                      <a:pt x="23443" y="732003"/>
                    </a:cubicBezTo>
                    <a:cubicBezTo>
                      <a:pt x="108636" y="1213480"/>
                      <a:pt x="168704" y="1549457"/>
                      <a:pt x="359057" y="1614670"/>
                    </a:cubicBezTo>
                    <a:cubicBezTo>
                      <a:pt x="549411" y="1679883"/>
                      <a:pt x="431022" y="1351402"/>
                      <a:pt x="786936" y="1622083"/>
                    </a:cubicBezTo>
                    <a:cubicBezTo>
                      <a:pt x="768300" y="1599012"/>
                      <a:pt x="751495" y="1569779"/>
                      <a:pt x="739182" y="1532800"/>
                    </a:cubicBezTo>
                    <a:cubicBezTo>
                      <a:pt x="688931" y="1496570"/>
                      <a:pt x="600993" y="1441351"/>
                      <a:pt x="533437" y="1443017"/>
                    </a:cubicBezTo>
                    <a:cubicBezTo>
                      <a:pt x="433269" y="1445516"/>
                      <a:pt x="428194" y="1530801"/>
                      <a:pt x="328025" y="1490657"/>
                    </a:cubicBezTo>
                    <a:close/>
                  </a:path>
                </a:pathLst>
              </a:custGeom>
              <a:solidFill>
                <a:srgbClr val="EEB6A0"/>
              </a:solidFill>
              <a:ln w="6350" cap="flat">
                <a:solidFill>
                  <a:srgbClr val="D69E89"/>
                </a:solidFill>
                <a:prstDash val="solid"/>
                <a:miter/>
              </a:ln>
            </p:spPr>
            <p:txBody>
              <a:bodyPr/>
              <a:lstStyle/>
              <a:p>
                <a:endParaRPr lang="en-US"/>
              </a:p>
            </p:txBody>
          </p:sp>
          <p:sp>
            <p:nvSpPr>
              <p:cNvPr id="1849" name="Freeform 1701">
                <a:extLst>
                  <a:ext uri="{FF2B5EF4-FFF2-40B4-BE49-F238E27FC236}">
                    <a16:creationId xmlns:a16="http://schemas.microsoft.com/office/drawing/2014/main" id="{327F106D-2AEA-65D3-068E-FB2F69D45000}"/>
                  </a:ext>
                </a:extLst>
              </p:cNvPr>
              <p:cNvSpPr/>
              <p:nvPr/>
            </p:nvSpPr>
            <p:spPr>
              <a:xfrm>
                <a:off x="-3558206" y="4153309"/>
                <a:ext cx="64961" cy="53131"/>
              </a:xfrm>
              <a:custGeom>
                <a:avLst/>
                <a:gdLst>
                  <a:gd name="csX0" fmla="*/ 6566 w 89086"/>
                  <a:gd name="csY0" fmla="*/ 65566 h 72861"/>
                  <a:gd name="csX1" fmla="*/ 58231 w 89086"/>
                  <a:gd name="csY1" fmla="*/ 64150 h 72861"/>
                  <a:gd name="csX2" fmla="*/ 76617 w 89086"/>
                  <a:gd name="csY2" fmla="*/ 1102 h 72861"/>
                  <a:gd name="csX3" fmla="*/ 6566 w 89086"/>
                  <a:gd name="csY3" fmla="*/ 65566 h 72861"/>
                </a:gdLst>
                <a:ahLst/>
                <a:cxnLst>
                  <a:cxn ang="0">
                    <a:pos x="csX0" y="csY0"/>
                  </a:cxn>
                  <a:cxn ang="0">
                    <a:pos x="csX1" y="csY1"/>
                  </a:cxn>
                  <a:cxn ang="0">
                    <a:pos x="csX2" y="csY2"/>
                  </a:cxn>
                  <a:cxn ang="0">
                    <a:pos x="csX3" y="csY3"/>
                  </a:cxn>
                </a:cxnLst>
                <a:rect l="l" t="t" r="r" b="b"/>
                <a:pathLst>
                  <a:path w="89086" h="72861">
                    <a:moveTo>
                      <a:pt x="6566" y="65566"/>
                    </a:moveTo>
                    <a:cubicBezTo>
                      <a:pt x="6566" y="65566"/>
                      <a:pt x="27781" y="82889"/>
                      <a:pt x="58231" y="64150"/>
                    </a:cubicBezTo>
                    <a:cubicBezTo>
                      <a:pt x="88597" y="45410"/>
                      <a:pt x="99995" y="8931"/>
                      <a:pt x="76617" y="1102"/>
                    </a:cubicBezTo>
                    <a:cubicBezTo>
                      <a:pt x="53239" y="-6644"/>
                      <a:pt x="-22553" y="27670"/>
                      <a:pt x="6566" y="65566"/>
                    </a:cubicBezTo>
                    <a:close/>
                  </a:path>
                </a:pathLst>
              </a:custGeom>
              <a:solidFill>
                <a:srgbClr val="ECB59F"/>
              </a:solidFill>
              <a:ln w="8307" cap="flat">
                <a:noFill/>
                <a:prstDash val="solid"/>
                <a:miter/>
              </a:ln>
            </p:spPr>
            <p:txBody>
              <a:bodyPr/>
              <a:lstStyle/>
              <a:p>
                <a:endParaRPr lang="en-US"/>
              </a:p>
            </p:txBody>
          </p:sp>
          <p:sp>
            <p:nvSpPr>
              <p:cNvPr id="1850" name="Freeform 1702">
                <a:extLst>
                  <a:ext uri="{FF2B5EF4-FFF2-40B4-BE49-F238E27FC236}">
                    <a16:creationId xmlns:a16="http://schemas.microsoft.com/office/drawing/2014/main" id="{49015B5B-B348-9914-6911-6A25896E51F7}"/>
                  </a:ext>
                </a:extLst>
              </p:cNvPr>
              <p:cNvSpPr/>
              <p:nvPr/>
            </p:nvSpPr>
            <p:spPr>
              <a:xfrm>
                <a:off x="-3575481" y="4248451"/>
                <a:ext cx="83091" cy="70539"/>
              </a:xfrm>
              <a:custGeom>
                <a:avLst/>
                <a:gdLst>
                  <a:gd name="csX0" fmla="*/ 106713 w 113948"/>
                  <a:gd name="csY0" fmla="*/ 46361 h 96735"/>
                  <a:gd name="csX1" fmla="*/ 19856 w 113948"/>
                  <a:gd name="csY1" fmla="*/ 96499 h 96735"/>
                  <a:gd name="csX2" fmla="*/ 44732 w 113948"/>
                  <a:gd name="csY2" fmla="*/ 2219 h 96735"/>
                  <a:gd name="csX3" fmla="*/ 106713 w 113948"/>
                  <a:gd name="csY3" fmla="*/ 46361 h 96735"/>
                </a:gdLst>
                <a:ahLst/>
                <a:cxnLst>
                  <a:cxn ang="0">
                    <a:pos x="csX0" y="csY0"/>
                  </a:cxn>
                  <a:cxn ang="0">
                    <a:pos x="csX1" y="csY1"/>
                  </a:cxn>
                  <a:cxn ang="0">
                    <a:pos x="csX2" y="csY2"/>
                  </a:cxn>
                  <a:cxn ang="0">
                    <a:pos x="csX3" y="csY3"/>
                  </a:cxn>
                </a:cxnLst>
                <a:rect l="l" t="t" r="r" b="b"/>
                <a:pathLst>
                  <a:path w="113948" h="96735">
                    <a:moveTo>
                      <a:pt x="106713" y="46361"/>
                    </a:moveTo>
                    <a:cubicBezTo>
                      <a:pt x="106713" y="46361"/>
                      <a:pt x="69441" y="100746"/>
                      <a:pt x="19856" y="96499"/>
                    </a:cubicBezTo>
                    <a:cubicBezTo>
                      <a:pt x="-17666" y="89003"/>
                      <a:pt x="2135" y="12713"/>
                      <a:pt x="44732" y="2219"/>
                    </a:cubicBezTo>
                    <a:cubicBezTo>
                      <a:pt x="87411" y="-8275"/>
                      <a:pt x="131672" y="20459"/>
                      <a:pt x="106713" y="46361"/>
                    </a:cubicBezTo>
                    <a:close/>
                  </a:path>
                </a:pathLst>
              </a:custGeom>
              <a:solidFill>
                <a:srgbClr val="ECB59F"/>
              </a:solidFill>
              <a:ln w="8307" cap="flat">
                <a:noFill/>
                <a:prstDash val="solid"/>
                <a:miter/>
              </a:ln>
            </p:spPr>
            <p:txBody>
              <a:bodyPr/>
              <a:lstStyle/>
              <a:p>
                <a:endParaRPr lang="en-US"/>
              </a:p>
            </p:txBody>
          </p:sp>
          <p:sp>
            <p:nvSpPr>
              <p:cNvPr id="1851" name="Freeform 1703">
                <a:extLst>
                  <a:ext uri="{FF2B5EF4-FFF2-40B4-BE49-F238E27FC236}">
                    <a16:creationId xmlns:a16="http://schemas.microsoft.com/office/drawing/2014/main" id="{E528AA81-5B9C-18E0-F1BA-AC6D2F39ECF3}"/>
                  </a:ext>
                </a:extLst>
              </p:cNvPr>
              <p:cNvSpPr/>
              <p:nvPr/>
            </p:nvSpPr>
            <p:spPr>
              <a:xfrm>
                <a:off x="-3662043" y="4284191"/>
                <a:ext cx="46259" cy="33612"/>
              </a:xfrm>
              <a:custGeom>
                <a:avLst/>
                <a:gdLst>
                  <a:gd name="csX0" fmla="*/ 63437 w 63437"/>
                  <a:gd name="csY0" fmla="*/ 32580 h 46094"/>
                  <a:gd name="csX1" fmla="*/ 32405 w 63437"/>
                  <a:gd name="csY1" fmla="*/ 44240 h 46094"/>
                  <a:gd name="csX2" fmla="*/ 1290 w 63437"/>
                  <a:gd name="csY2" fmla="*/ 20837 h 46094"/>
                  <a:gd name="csX3" fmla="*/ 25583 w 63437"/>
                  <a:gd name="csY3" fmla="*/ 15 h 46094"/>
                  <a:gd name="csX4" fmla="*/ 63437 w 63437"/>
                  <a:gd name="csY4" fmla="*/ 32663 h 46094"/>
                </a:gdLst>
                <a:ahLst/>
                <a:cxnLst>
                  <a:cxn ang="0">
                    <a:pos x="csX0" y="csY0"/>
                  </a:cxn>
                  <a:cxn ang="0">
                    <a:pos x="csX1" y="csY1"/>
                  </a:cxn>
                  <a:cxn ang="0">
                    <a:pos x="csX2" y="csY2"/>
                  </a:cxn>
                  <a:cxn ang="0">
                    <a:pos x="csX3" y="csY3"/>
                  </a:cxn>
                  <a:cxn ang="0">
                    <a:pos x="csX4" y="csY4"/>
                  </a:cxn>
                </a:cxnLst>
                <a:rect l="l" t="t" r="r" b="b"/>
                <a:pathLst>
                  <a:path w="63437" h="46094">
                    <a:moveTo>
                      <a:pt x="63437" y="32580"/>
                    </a:moveTo>
                    <a:cubicBezTo>
                      <a:pt x="63437" y="32580"/>
                      <a:pt x="53953" y="52069"/>
                      <a:pt x="32405" y="44240"/>
                    </a:cubicBezTo>
                    <a:cubicBezTo>
                      <a:pt x="10940" y="36411"/>
                      <a:pt x="-4701" y="30165"/>
                      <a:pt x="1290" y="20837"/>
                    </a:cubicBezTo>
                    <a:cubicBezTo>
                      <a:pt x="7280" y="11509"/>
                      <a:pt x="16514" y="848"/>
                      <a:pt x="25583" y="15"/>
                    </a:cubicBezTo>
                    <a:cubicBezTo>
                      <a:pt x="34734" y="-818"/>
                      <a:pt x="63437" y="32663"/>
                      <a:pt x="63437" y="32663"/>
                    </a:cubicBezTo>
                    <a:close/>
                  </a:path>
                </a:pathLst>
              </a:custGeom>
              <a:solidFill>
                <a:srgbClr val="ECB59F"/>
              </a:solidFill>
              <a:ln w="8307" cap="flat">
                <a:noFill/>
                <a:prstDash val="solid"/>
                <a:miter/>
              </a:ln>
            </p:spPr>
            <p:txBody>
              <a:bodyPr/>
              <a:lstStyle/>
              <a:p>
                <a:endParaRPr lang="en-US"/>
              </a:p>
            </p:txBody>
          </p:sp>
          <p:sp>
            <p:nvSpPr>
              <p:cNvPr id="1852" name="Freeform 1704">
                <a:extLst>
                  <a:ext uri="{FF2B5EF4-FFF2-40B4-BE49-F238E27FC236}">
                    <a16:creationId xmlns:a16="http://schemas.microsoft.com/office/drawing/2014/main" id="{696EC8B9-1B40-9899-9A8D-C2530314EB33}"/>
                  </a:ext>
                </a:extLst>
              </p:cNvPr>
              <p:cNvSpPr/>
              <p:nvPr/>
            </p:nvSpPr>
            <p:spPr>
              <a:xfrm>
                <a:off x="-3686205" y="4163827"/>
                <a:ext cx="81199" cy="75919"/>
              </a:xfrm>
              <a:custGeom>
                <a:avLst/>
                <a:gdLst>
                  <a:gd name="csX0" fmla="*/ 32760 w 111354"/>
                  <a:gd name="csY0" fmla="*/ 104113 h 104112"/>
                  <a:gd name="csX1" fmla="*/ 1062 w 111354"/>
                  <a:gd name="csY1" fmla="*/ 41648 h 104112"/>
                  <a:gd name="csX2" fmla="*/ 54058 w 111354"/>
                  <a:gd name="csY2" fmla="*/ 5 h 104112"/>
                  <a:gd name="csX3" fmla="*/ 110881 w 111354"/>
                  <a:gd name="csY3" fmla="*/ 29488 h 104112"/>
                  <a:gd name="csX4" fmla="*/ 32760 w 111354"/>
                  <a:gd name="csY4" fmla="*/ 104113 h 104112"/>
                </a:gdLst>
                <a:ahLst/>
                <a:cxnLst>
                  <a:cxn ang="0">
                    <a:pos x="csX0" y="csY0"/>
                  </a:cxn>
                  <a:cxn ang="0">
                    <a:pos x="csX1" y="csY1"/>
                  </a:cxn>
                  <a:cxn ang="0">
                    <a:pos x="csX2" y="csY2"/>
                  </a:cxn>
                  <a:cxn ang="0">
                    <a:pos x="csX3" y="csY3"/>
                  </a:cxn>
                  <a:cxn ang="0">
                    <a:pos x="csX4" y="csY4"/>
                  </a:cxn>
                </a:cxnLst>
                <a:rect l="l" t="t" r="r" b="b"/>
                <a:pathLst>
                  <a:path w="111354" h="104112">
                    <a:moveTo>
                      <a:pt x="32760" y="104113"/>
                    </a:moveTo>
                    <a:cubicBezTo>
                      <a:pt x="32760" y="104113"/>
                      <a:pt x="-6925" y="62053"/>
                      <a:pt x="1062" y="41648"/>
                    </a:cubicBezTo>
                    <a:cubicBezTo>
                      <a:pt x="9049" y="21243"/>
                      <a:pt x="54058" y="5"/>
                      <a:pt x="54058" y="5"/>
                    </a:cubicBezTo>
                    <a:cubicBezTo>
                      <a:pt x="54058" y="5"/>
                      <a:pt x="103394" y="-1078"/>
                      <a:pt x="110881" y="29488"/>
                    </a:cubicBezTo>
                    <a:cubicBezTo>
                      <a:pt x="118452" y="60054"/>
                      <a:pt x="32760" y="104113"/>
                      <a:pt x="32760" y="104113"/>
                    </a:cubicBezTo>
                    <a:close/>
                  </a:path>
                </a:pathLst>
              </a:custGeom>
              <a:solidFill>
                <a:srgbClr val="ECB59F"/>
              </a:solidFill>
              <a:ln w="8307" cap="flat">
                <a:noFill/>
                <a:prstDash val="solid"/>
                <a:miter/>
              </a:ln>
            </p:spPr>
            <p:txBody>
              <a:bodyPr/>
              <a:lstStyle/>
              <a:p>
                <a:endParaRPr lang="en-US"/>
              </a:p>
            </p:txBody>
          </p:sp>
          <p:sp>
            <p:nvSpPr>
              <p:cNvPr id="1853" name="Freeform 1705">
                <a:extLst>
                  <a:ext uri="{FF2B5EF4-FFF2-40B4-BE49-F238E27FC236}">
                    <a16:creationId xmlns:a16="http://schemas.microsoft.com/office/drawing/2014/main" id="{31D10D39-F750-4392-C73A-21EBC39BA6DD}"/>
                  </a:ext>
                </a:extLst>
              </p:cNvPr>
              <p:cNvSpPr/>
              <p:nvPr/>
            </p:nvSpPr>
            <p:spPr>
              <a:xfrm>
                <a:off x="-2608334" y="4624616"/>
                <a:ext cx="50200" cy="41062"/>
              </a:xfrm>
              <a:custGeom>
                <a:avLst/>
                <a:gdLst>
                  <a:gd name="csX0" fmla="*/ 5058 w 68842"/>
                  <a:gd name="csY0" fmla="*/ 5651 h 56311"/>
                  <a:gd name="csX1" fmla="*/ 44993 w 68842"/>
                  <a:gd name="csY1" fmla="*/ 6734 h 56311"/>
                  <a:gd name="csX2" fmla="*/ 59219 w 68842"/>
                  <a:gd name="csY2" fmla="*/ 55457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7"/>
                    </a:cubicBezTo>
                    <a:cubicBezTo>
                      <a:pt x="41165" y="61453"/>
                      <a:pt x="-17405" y="34968"/>
                      <a:pt x="5058" y="5651"/>
                    </a:cubicBezTo>
                    <a:close/>
                  </a:path>
                </a:pathLst>
              </a:custGeom>
              <a:solidFill>
                <a:srgbClr val="ECB59F"/>
              </a:solidFill>
              <a:ln w="8307" cap="flat">
                <a:noFill/>
                <a:prstDash val="solid"/>
                <a:miter/>
              </a:ln>
            </p:spPr>
            <p:txBody>
              <a:bodyPr/>
              <a:lstStyle/>
              <a:p>
                <a:endParaRPr lang="en-US"/>
              </a:p>
            </p:txBody>
          </p:sp>
          <p:sp>
            <p:nvSpPr>
              <p:cNvPr id="1854" name="Freeform 1706">
                <a:extLst>
                  <a:ext uri="{FF2B5EF4-FFF2-40B4-BE49-F238E27FC236}">
                    <a16:creationId xmlns:a16="http://schemas.microsoft.com/office/drawing/2014/main" id="{69F14E27-1BEC-350D-79C2-03F91A14C684}"/>
                  </a:ext>
                </a:extLst>
              </p:cNvPr>
              <p:cNvSpPr/>
              <p:nvPr/>
            </p:nvSpPr>
            <p:spPr>
              <a:xfrm>
                <a:off x="-2468837" y="4608285"/>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855" name="Freeform 1707">
                <a:extLst>
                  <a:ext uri="{FF2B5EF4-FFF2-40B4-BE49-F238E27FC236}">
                    <a16:creationId xmlns:a16="http://schemas.microsoft.com/office/drawing/2014/main" id="{6757CA8D-CA44-06B8-FB28-0E82496F658E}"/>
                  </a:ext>
                </a:extLst>
              </p:cNvPr>
              <p:cNvSpPr/>
              <p:nvPr/>
            </p:nvSpPr>
            <p:spPr>
              <a:xfrm>
                <a:off x="-2516977" y="4617190"/>
                <a:ext cx="35274" cy="53096"/>
              </a:xfrm>
              <a:custGeom>
                <a:avLst/>
                <a:gdLst>
                  <a:gd name="csX0" fmla="*/ 17631 w 48373"/>
                  <a:gd name="csY0" fmla="*/ 346 h 72814"/>
                  <a:gd name="csX1" fmla="*/ 243 w 48373"/>
                  <a:gd name="csY1" fmla="*/ 34576 h 72814"/>
                  <a:gd name="csX2" fmla="*/ 39096 w 48373"/>
                  <a:gd name="csY2" fmla="*/ 69057 h 72814"/>
                  <a:gd name="csX3" fmla="*/ 17631 w 48373"/>
                  <a:gd name="csY3" fmla="*/ 346 h 72814"/>
                </a:gdLst>
                <a:ahLst/>
                <a:cxnLst>
                  <a:cxn ang="0">
                    <a:pos x="csX0" y="csY0"/>
                  </a:cxn>
                  <a:cxn ang="0">
                    <a:pos x="csX1" y="csY1"/>
                  </a:cxn>
                  <a:cxn ang="0">
                    <a:pos x="csX2" y="csY2"/>
                  </a:cxn>
                  <a:cxn ang="0">
                    <a:pos x="csX3" y="csY3"/>
                  </a:cxn>
                </a:cxnLst>
                <a:rect l="l" t="t" r="r" b="b"/>
                <a:pathLst>
                  <a:path w="48373" h="72814">
                    <a:moveTo>
                      <a:pt x="17631" y="346"/>
                    </a:moveTo>
                    <a:cubicBezTo>
                      <a:pt x="17631" y="346"/>
                      <a:pt x="-2419" y="8008"/>
                      <a:pt x="243" y="34576"/>
                    </a:cubicBezTo>
                    <a:cubicBezTo>
                      <a:pt x="2906" y="61061"/>
                      <a:pt x="25202" y="81550"/>
                      <a:pt x="39096" y="69057"/>
                    </a:cubicBezTo>
                    <a:cubicBezTo>
                      <a:pt x="52990" y="56564"/>
                      <a:pt x="55236" y="-5151"/>
                      <a:pt x="17631" y="346"/>
                    </a:cubicBezTo>
                    <a:close/>
                  </a:path>
                </a:pathLst>
              </a:custGeom>
              <a:solidFill>
                <a:srgbClr val="ECB59F"/>
              </a:solidFill>
              <a:ln w="8307" cap="flat">
                <a:noFill/>
                <a:prstDash val="solid"/>
                <a:miter/>
              </a:ln>
            </p:spPr>
            <p:txBody>
              <a:bodyPr/>
              <a:lstStyle/>
              <a:p>
                <a:endParaRPr lang="en-US"/>
              </a:p>
            </p:txBody>
          </p:sp>
          <p:sp>
            <p:nvSpPr>
              <p:cNvPr id="1856" name="Freeform 1708">
                <a:extLst>
                  <a:ext uri="{FF2B5EF4-FFF2-40B4-BE49-F238E27FC236}">
                    <a16:creationId xmlns:a16="http://schemas.microsoft.com/office/drawing/2014/main" id="{21ED58CE-CA54-63F3-88F3-DDDF6C9A3ED2}"/>
                  </a:ext>
                </a:extLst>
              </p:cNvPr>
              <p:cNvSpPr/>
              <p:nvPr/>
            </p:nvSpPr>
            <p:spPr>
              <a:xfrm>
                <a:off x="-2765827" y="4636916"/>
                <a:ext cx="35721" cy="26024"/>
              </a:xfrm>
              <a:custGeom>
                <a:avLst/>
                <a:gdLst>
                  <a:gd name="csX0" fmla="*/ 48987 w 48986"/>
                  <a:gd name="csY0" fmla="*/ 10440 h 35688"/>
                  <a:gd name="csX1" fmla="*/ 25026 w 48986"/>
                  <a:gd name="csY1" fmla="*/ 1445 h 35688"/>
                  <a:gd name="csX2" fmla="*/ 983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3" y="19518"/>
                    </a:cubicBezTo>
                    <a:cubicBezTo>
                      <a:pt x="5558" y="26681"/>
                      <a:pt x="12713" y="35009"/>
                      <a:pt x="19785" y="35675"/>
                    </a:cubicBezTo>
                    <a:cubicBezTo>
                      <a:pt x="26857" y="36342"/>
                      <a:pt x="48987" y="10440"/>
                      <a:pt x="48987" y="10440"/>
                    </a:cubicBezTo>
                    <a:close/>
                  </a:path>
                </a:pathLst>
              </a:custGeom>
              <a:solidFill>
                <a:srgbClr val="ECB59F"/>
              </a:solidFill>
              <a:ln w="8307" cap="flat">
                <a:noFill/>
                <a:prstDash val="solid"/>
                <a:miter/>
              </a:ln>
            </p:spPr>
            <p:txBody>
              <a:bodyPr/>
              <a:lstStyle/>
              <a:p>
                <a:endParaRPr lang="en-US"/>
              </a:p>
            </p:txBody>
          </p:sp>
          <p:sp>
            <p:nvSpPr>
              <p:cNvPr id="1857" name="Freeform 1709">
                <a:extLst>
                  <a:ext uri="{FF2B5EF4-FFF2-40B4-BE49-F238E27FC236}">
                    <a16:creationId xmlns:a16="http://schemas.microsoft.com/office/drawing/2014/main" id="{62E25F35-7914-60BB-2786-DDF8EAA1ECBC}"/>
                  </a:ext>
                </a:extLst>
              </p:cNvPr>
              <p:cNvSpPr/>
              <p:nvPr/>
            </p:nvSpPr>
            <p:spPr>
              <a:xfrm>
                <a:off x="-2406013" y="4521422"/>
                <a:ext cx="86809" cy="60380"/>
              </a:xfrm>
              <a:custGeom>
                <a:avLst/>
                <a:gdLst>
                  <a:gd name="csX0" fmla="*/ 13049 w 119046"/>
                  <a:gd name="csY0" fmla="*/ 59219 h 82802"/>
                  <a:gd name="csX1" fmla="*/ 108475 w 119046"/>
                  <a:gd name="csY1" fmla="*/ 77292 h 82802"/>
                  <a:gd name="csX2" fmla="*/ 53649 w 119046"/>
                  <a:gd name="csY2" fmla="*/ 169 h 82802"/>
                  <a:gd name="csX3" fmla="*/ 12966 w 119046"/>
                  <a:gd name="csY3" fmla="*/ 59219 h 82802"/>
                </a:gdLst>
                <a:ahLst/>
                <a:cxnLst>
                  <a:cxn ang="0">
                    <a:pos x="csX0" y="csY0"/>
                  </a:cxn>
                  <a:cxn ang="0">
                    <a:pos x="csX1" y="csY1"/>
                  </a:cxn>
                  <a:cxn ang="0">
                    <a:pos x="csX2" y="csY2"/>
                  </a:cxn>
                  <a:cxn ang="0">
                    <a:pos x="csX3" y="csY3"/>
                  </a:cxn>
                </a:cxnLst>
                <a:rect l="l" t="t" r="r" b="b"/>
                <a:pathLst>
                  <a:path w="119046" h="82802">
                    <a:moveTo>
                      <a:pt x="13049" y="59219"/>
                    </a:moveTo>
                    <a:cubicBezTo>
                      <a:pt x="13049" y="59219"/>
                      <a:pt x="65213" y="96531"/>
                      <a:pt x="108475" y="77292"/>
                    </a:cubicBezTo>
                    <a:cubicBezTo>
                      <a:pt x="139757" y="58885"/>
                      <a:pt x="95663" y="-3663"/>
                      <a:pt x="53649" y="169"/>
                    </a:cubicBezTo>
                    <a:cubicBezTo>
                      <a:pt x="11634" y="4000"/>
                      <a:pt x="-18316" y="43727"/>
                      <a:pt x="12966" y="59219"/>
                    </a:cubicBezTo>
                    <a:close/>
                  </a:path>
                </a:pathLst>
              </a:custGeom>
              <a:solidFill>
                <a:srgbClr val="ECB59F"/>
              </a:solidFill>
              <a:ln w="8307" cap="flat">
                <a:noFill/>
                <a:prstDash val="solid"/>
                <a:miter/>
              </a:ln>
            </p:spPr>
            <p:txBody>
              <a:bodyPr/>
              <a:lstStyle/>
              <a:p>
                <a:endParaRPr lang="en-US"/>
              </a:p>
            </p:txBody>
          </p:sp>
          <p:sp>
            <p:nvSpPr>
              <p:cNvPr id="1858" name="Freeform 1710">
                <a:extLst>
                  <a:ext uri="{FF2B5EF4-FFF2-40B4-BE49-F238E27FC236}">
                    <a16:creationId xmlns:a16="http://schemas.microsoft.com/office/drawing/2014/main" id="{F7566DF6-FEAD-C663-E47E-F42C80101C38}"/>
                  </a:ext>
                </a:extLst>
              </p:cNvPr>
              <p:cNvSpPr/>
              <p:nvPr/>
            </p:nvSpPr>
            <p:spPr>
              <a:xfrm>
                <a:off x="-2740045" y="4539387"/>
                <a:ext cx="113700" cy="63194"/>
              </a:xfrm>
              <a:custGeom>
                <a:avLst/>
                <a:gdLst>
                  <a:gd name="csX0" fmla="*/ 147577 w 155923"/>
                  <a:gd name="csY0" fmla="*/ 68063 h 86661"/>
                  <a:gd name="csX1" fmla="*/ 63133 w 155923"/>
                  <a:gd name="csY1" fmla="*/ 82139 h 86661"/>
                  <a:gd name="csX2" fmla="*/ 14047 w 155923"/>
                  <a:gd name="csY2" fmla="*/ 11179 h 86661"/>
                  <a:gd name="csX3" fmla="*/ 128359 w 155923"/>
                  <a:gd name="csY3" fmla="*/ 9013 h 86661"/>
                  <a:gd name="csX4" fmla="*/ 147577 w 155923"/>
                  <a:gd name="csY4" fmla="*/ 68063 h 86661"/>
                </a:gdLst>
                <a:ahLst/>
                <a:cxnLst>
                  <a:cxn ang="0">
                    <a:pos x="csX0" y="csY0"/>
                  </a:cxn>
                  <a:cxn ang="0">
                    <a:pos x="csX1" y="csY1"/>
                  </a:cxn>
                  <a:cxn ang="0">
                    <a:pos x="csX2" y="csY2"/>
                  </a:cxn>
                  <a:cxn ang="0">
                    <a:pos x="csX3" y="csY3"/>
                  </a:cxn>
                  <a:cxn ang="0">
                    <a:pos x="csX4" y="csY4"/>
                  </a:cxn>
                </a:cxnLst>
                <a:rect l="l" t="t" r="r" b="b"/>
                <a:pathLst>
                  <a:path w="155923" h="86661">
                    <a:moveTo>
                      <a:pt x="147577" y="68063"/>
                    </a:moveTo>
                    <a:cubicBezTo>
                      <a:pt x="147577" y="68063"/>
                      <a:pt x="121952" y="97713"/>
                      <a:pt x="63133" y="82139"/>
                    </a:cubicBezTo>
                    <a:cubicBezTo>
                      <a:pt x="4229" y="66564"/>
                      <a:pt x="-16570" y="34999"/>
                      <a:pt x="14047" y="11179"/>
                    </a:cubicBezTo>
                    <a:cubicBezTo>
                      <a:pt x="44663" y="-12641"/>
                      <a:pt x="128359" y="9013"/>
                      <a:pt x="128359" y="9013"/>
                    </a:cubicBezTo>
                    <a:cubicBezTo>
                      <a:pt x="128359" y="9013"/>
                      <a:pt x="174283" y="48824"/>
                      <a:pt x="147577" y="68063"/>
                    </a:cubicBezTo>
                    <a:close/>
                  </a:path>
                </a:pathLst>
              </a:custGeom>
              <a:solidFill>
                <a:srgbClr val="ECB59F"/>
              </a:solidFill>
              <a:ln w="8307" cap="flat">
                <a:noFill/>
                <a:prstDash val="solid"/>
                <a:miter/>
              </a:ln>
            </p:spPr>
            <p:txBody>
              <a:bodyPr/>
              <a:lstStyle/>
              <a:p>
                <a:endParaRPr lang="en-US"/>
              </a:p>
            </p:txBody>
          </p:sp>
          <p:sp>
            <p:nvSpPr>
              <p:cNvPr id="1859" name="Freeform 1711">
                <a:extLst>
                  <a:ext uri="{FF2B5EF4-FFF2-40B4-BE49-F238E27FC236}">
                    <a16:creationId xmlns:a16="http://schemas.microsoft.com/office/drawing/2014/main" id="{452B1500-538A-6EDA-A179-609465A3D570}"/>
                  </a:ext>
                </a:extLst>
              </p:cNvPr>
              <p:cNvSpPr/>
              <p:nvPr/>
            </p:nvSpPr>
            <p:spPr>
              <a:xfrm>
                <a:off x="-2770626" y="4480053"/>
                <a:ext cx="44342" cy="32219"/>
              </a:xfrm>
              <a:custGeom>
                <a:avLst/>
                <a:gdLst>
                  <a:gd name="csX0" fmla="*/ 60727 w 60809"/>
                  <a:gd name="csY0" fmla="*/ 31248 h 44184"/>
                  <a:gd name="csX1" fmla="*/ 31026 w 60809"/>
                  <a:gd name="csY1" fmla="*/ 42409 h 44184"/>
                  <a:gd name="csX2" fmla="*/ 1241 w 60809"/>
                  <a:gd name="csY2" fmla="*/ 20005 h 44184"/>
                  <a:gd name="csX3" fmla="*/ 24536 w 60809"/>
                  <a:gd name="csY3" fmla="*/ 16 h 44184"/>
                  <a:gd name="csX4" fmla="*/ 60810 w 60809"/>
                  <a:gd name="csY4" fmla="*/ 31248 h 44184"/>
                </a:gdLst>
                <a:ahLst/>
                <a:cxnLst>
                  <a:cxn ang="0">
                    <a:pos x="csX0" y="csY0"/>
                  </a:cxn>
                  <a:cxn ang="0">
                    <a:pos x="csX1" y="csY1"/>
                  </a:cxn>
                  <a:cxn ang="0">
                    <a:pos x="csX2" y="csY2"/>
                  </a:cxn>
                  <a:cxn ang="0">
                    <a:pos x="csX3" y="csY3"/>
                  </a:cxn>
                  <a:cxn ang="0">
                    <a:pos x="csX4" y="csY4"/>
                  </a:cxn>
                </a:cxnLst>
                <a:rect l="l" t="t" r="r" b="b"/>
                <a:pathLst>
                  <a:path w="60809" h="44184">
                    <a:moveTo>
                      <a:pt x="60727" y="31248"/>
                    </a:moveTo>
                    <a:cubicBezTo>
                      <a:pt x="60727" y="31248"/>
                      <a:pt x="51575" y="49904"/>
                      <a:pt x="31026" y="42409"/>
                    </a:cubicBezTo>
                    <a:cubicBezTo>
                      <a:pt x="10393" y="34830"/>
                      <a:pt x="-4499" y="28916"/>
                      <a:pt x="1241" y="20005"/>
                    </a:cubicBezTo>
                    <a:cubicBezTo>
                      <a:pt x="6899" y="11093"/>
                      <a:pt x="15801" y="849"/>
                      <a:pt x="24536" y="16"/>
                    </a:cubicBezTo>
                    <a:cubicBezTo>
                      <a:pt x="33272" y="-817"/>
                      <a:pt x="60810" y="31248"/>
                      <a:pt x="60810" y="31248"/>
                    </a:cubicBezTo>
                    <a:close/>
                  </a:path>
                </a:pathLst>
              </a:custGeom>
              <a:solidFill>
                <a:srgbClr val="ECB59F"/>
              </a:solidFill>
              <a:ln w="8307" cap="flat">
                <a:noFill/>
                <a:prstDash val="solid"/>
                <a:miter/>
              </a:ln>
            </p:spPr>
            <p:txBody>
              <a:bodyPr/>
              <a:lstStyle/>
              <a:p>
                <a:endParaRPr lang="en-US"/>
              </a:p>
            </p:txBody>
          </p:sp>
          <p:sp>
            <p:nvSpPr>
              <p:cNvPr id="1860" name="Freeform 1712">
                <a:extLst>
                  <a:ext uri="{FF2B5EF4-FFF2-40B4-BE49-F238E27FC236}">
                    <a16:creationId xmlns:a16="http://schemas.microsoft.com/office/drawing/2014/main" id="{7AB7AF60-D7FA-1F12-34BF-405475FDE6C8}"/>
                  </a:ext>
                </a:extLst>
              </p:cNvPr>
              <p:cNvSpPr/>
              <p:nvPr/>
            </p:nvSpPr>
            <p:spPr>
              <a:xfrm>
                <a:off x="-2851965" y="4518769"/>
                <a:ext cx="73439" cy="76079"/>
              </a:xfrm>
              <a:custGeom>
                <a:avLst/>
                <a:gdLst>
                  <a:gd name="csX0" fmla="*/ 55131 w 100711"/>
                  <a:gd name="csY0" fmla="*/ 104334 h 104333"/>
                  <a:gd name="csX1" fmla="*/ 100640 w 100711"/>
                  <a:gd name="csY1" fmla="*/ 53946 h 104333"/>
                  <a:gd name="csX2" fmla="*/ 62369 w 100711"/>
                  <a:gd name="csY2" fmla="*/ 2974 h 104333"/>
                  <a:gd name="csX3" fmla="*/ 2135 w 100711"/>
                  <a:gd name="csY3" fmla="*/ 16966 h 104333"/>
                  <a:gd name="csX4" fmla="*/ 55131 w 100711"/>
                  <a:gd name="csY4" fmla="*/ 104334 h 104333"/>
                </a:gdLst>
                <a:ahLst/>
                <a:cxnLst>
                  <a:cxn ang="0">
                    <a:pos x="csX0" y="csY0"/>
                  </a:cxn>
                  <a:cxn ang="0">
                    <a:pos x="csX1" y="csY1"/>
                  </a:cxn>
                  <a:cxn ang="0">
                    <a:pos x="csX2" y="csY2"/>
                  </a:cxn>
                  <a:cxn ang="0">
                    <a:pos x="csX3" y="csY3"/>
                  </a:cxn>
                  <a:cxn ang="0">
                    <a:pos x="csX4" y="csY4"/>
                  </a:cxn>
                </a:cxnLst>
                <a:rect l="l" t="t" r="r" b="b"/>
                <a:pathLst>
                  <a:path w="100711" h="104333">
                    <a:moveTo>
                      <a:pt x="55131" y="104334"/>
                    </a:moveTo>
                    <a:cubicBezTo>
                      <a:pt x="55131" y="104334"/>
                      <a:pt x="102803" y="74767"/>
                      <a:pt x="100640" y="53946"/>
                    </a:cubicBezTo>
                    <a:cubicBezTo>
                      <a:pt x="98560" y="33124"/>
                      <a:pt x="62369" y="2974"/>
                      <a:pt x="62369" y="2974"/>
                    </a:cubicBezTo>
                    <a:cubicBezTo>
                      <a:pt x="62369" y="2974"/>
                      <a:pt x="17027" y="-9602"/>
                      <a:pt x="2135" y="16966"/>
                    </a:cubicBezTo>
                    <a:cubicBezTo>
                      <a:pt x="-12757" y="43535"/>
                      <a:pt x="55131" y="104334"/>
                      <a:pt x="55131" y="104334"/>
                    </a:cubicBezTo>
                    <a:close/>
                  </a:path>
                </a:pathLst>
              </a:custGeom>
              <a:solidFill>
                <a:srgbClr val="ECB59F"/>
              </a:solidFill>
              <a:ln w="8307" cap="flat">
                <a:noFill/>
                <a:prstDash val="solid"/>
                <a:miter/>
              </a:ln>
            </p:spPr>
            <p:txBody>
              <a:bodyPr/>
              <a:lstStyle/>
              <a:p>
                <a:endParaRPr lang="en-US"/>
              </a:p>
            </p:txBody>
          </p:sp>
          <p:sp>
            <p:nvSpPr>
              <p:cNvPr id="1861" name="Freeform 1713">
                <a:extLst>
                  <a:ext uri="{FF2B5EF4-FFF2-40B4-BE49-F238E27FC236}">
                    <a16:creationId xmlns:a16="http://schemas.microsoft.com/office/drawing/2014/main" id="{79BB6D34-0F39-7503-2288-8C40DBAC8B42}"/>
                  </a:ext>
                </a:extLst>
              </p:cNvPr>
              <p:cNvSpPr/>
              <p:nvPr/>
            </p:nvSpPr>
            <p:spPr>
              <a:xfrm>
                <a:off x="-2945991" y="4349671"/>
                <a:ext cx="114500" cy="63228"/>
              </a:xfrm>
              <a:custGeom>
                <a:avLst/>
                <a:gdLst>
                  <a:gd name="csX0" fmla="*/ 4620 w 157020"/>
                  <a:gd name="csY0" fmla="*/ 52387 h 86708"/>
                  <a:gd name="csX1" fmla="*/ 82409 w 157020"/>
                  <a:gd name="csY1" fmla="*/ 86701 h 86708"/>
                  <a:gd name="csX2" fmla="*/ 149049 w 157020"/>
                  <a:gd name="csY2" fmla="*/ 30150 h 86708"/>
                  <a:gd name="csX3" fmla="*/ 39147 w 157020"/>
                  <a:gd name="csY3" fmla="*/ 0 h 86708"/>
                  <a:gd name="csX4" fmla="*/ 4620 w 157020"/>
                  <a:gd name="csY4" fmla="*/ 52387 h 86708"/>
                </a:gdLst>
                <a:ahLst/>
                <a:cxnLst>
                  <a:cxn ang="0">
                    <a:pos x="csX0" y="csY0"/>
                  </a:cxn>
                  <a:cxn ang="0">
                    <a:pos x="csX1" y="csY1"/>
                  </a:cxn>
                  <a:cxn ang="0">
                    <a:pos x="csX2" y="csY2"/>
                  </a:cxn>
                  <a:cxn ang="0">
                    <a:pos x="csX3" y="csY3"/>
                  </a:cxn>
                  <a:cxn ang="0">
                    <a:pos x="csX4" y="csY4"/>
                  </a:cxn>
                </a:cxnLst>
                <a:rect l="l" t="t" r="r" b="b"/>
                <a:pathLst>
                  <a:path w="157020" h="86708">
                    <a:moveTo>
                      <a:pt x="4620" y="52387"/>
                    </a:moveTo>
                    <a:cubicBezTo>
                      <a:pt x="4620" y="52387"/>
                      <a:pt x="21343" y="87284"/>
                      <a:pt x="82409" y="86701"/>
                    </a:cubicBezTo>
                    <a:cubicBezTo>
                      <a:pt x="143475" y="86118"/>
                      <a:pt x="172178" y="60633"/>
                      <a:pt x="149049" y="30150"/>
                    </a:cubicBezTo>
                    <a:cubicBezTo>
                      <a:pt x="125921" y="-333"/>
                      <a:pt x="39147" y="0"/>
                      <a:pt x="39147" y="0"/>
                    </a:cubicBezTo>
                    <a:cubicBezTo>
                      <a:pt x="39147" y="0"/>
                      <a:pt x="-16013" y="27235"/>
                      <a:pt x="4620" y="52387"/>
                    </a:cubicBezTo>
                    <a:close/>
                  </a:path>
                </a:pathLst>
              </a:custGeom>
              <a:solidFill>
                <a:srgbClr val="ECB59F"/>
              </a:solidFill>
              <a:ln w="8307" cap="flat">
                <a:noFill/>
                <a:prstDash val="solid"/>
                <a:miter/>
              </a:ln>
            </p:spPr>
            <p:txBody>
              <a:bodyPr/>
              <a:lstStyle/>
              <a:p>
                <a:endParaRPr lang="en-US"/>
              </a:p>
            </p:txBody>
          </p:sp>
          <p:sp>
            <p:nvSpPr>
              <p:cNvPr id="1862" name="Freeform 1714">
                <a:extLst>
                  <a:ext uri="{FF2B5EF4-FFF2-40B4-BE49-F238E27FC236}">
                    <a16:creationId xmlns:a16="http://schemas.microsoft.com/office/drawing/2014/main" id="{82E1C8BE-E172-E012-44BA-8DAD98740321}"/>
                  </a:ext>
                </a:extLst>
              </p:cNvPr>
              <p:cNvSpPr/>
              <p:nvPr/>
            </p:nvSpPr>
            <p:spPr>
              <a:xfrm>
                <a:off x="-3008455" y="4298198"/>
                <a:ext cx="69697" cy="41302"/>
              </a:xfrm>
              <a:custGeom>
                <a:avLst/>
                <a:gdLst>
                  <a:gd name="csX0" fmla="*/ 11 w 95580"/>
                  <a:gd name="csY0" fmla="*/ 30778 h 56639"/>
                  <a:gd name="csX1" fmla="*/ 41360 w 95580"/>
                  <a:gd name="csY1" fmla="*/ 56596 h 56639"/>
                  <a:gd name="csX2" fmla="*/ 92109 w 95580"/>
                  <a:gd name="csY2" fmla="*/ 16702 h 56639"/>
                  <a:gd name="csX3" fmla="*/ 11 w 95580"/>
                  <a:gd name="csY3" fmla="*/ 30778 h 56639"/>
                </a:gdLst>
                <a:ahLst/>
                <a:cxnLst>
                  <a:cxn ang="0">
                    <a:pos x="csX0" y="csY0"/>
                  </a:cxn>
                  <a:cxn ang="0">
                    <a:pos x="csX1" y="csY1"/>
                  </a:cxn>
                  <a:cxn ang="0">
                    <a:pos x="csX2" y="csY2"/>
                  </a:cxn>
                  <a:cxn ang="0">
                    <a:pos x="csX3" y="csY3"/>
                  </a:cxn>
                </a:cxnLst>
                <a:rect l="l" t="t" r="r" b="b"/>
                <a:pathLst>
                  <a:path w="95580" h="56639">
                    <a:moveTo>
                      <a:pt x="11" y="30778"/>
                    </a:moveTo>
                    <a:cubicBezTo>
                      <a:pt x="11" y="30778"/>
                      <a:pt x="6750" y="55430"/>
                      <a:pt x="41360" y="56596"/>
                    </a:cubicBezTo>
                    <a:cubicBezTo>
                      <a:pt x="75969" y="57762"/>
                      <a:pt x="106003" y="35025"/>
                      <a:pt x="92109" y="16702"/>
                    </a:cubicBezTo>
                    <a:cubicBezTo>
                      <a:pt x="78216" y="-1621"/>
                      <a:pt x="-1071" y="-14197"/>
                      <a:pt x="11" y="30778"/>
                    </a:cubicBezTo>
                    <a:close/>
                  </a:path>
                </a:pathLst>
              </a:custGeom>
              <a:solidFill>
                <a:srgbClr val="ECB59F"/>
              </a:solidFill>
              <a:ln w="8307" cap="flat">
                <a:noFill/>
                <a:prstDash val="solid"/>
                <a:miter/>
              </a:ln>
            </p:spPr>
            <p:txBody>
              <a:bodyPr/>
              <a:lstStyle/>
              <a:p>
                <a:endParaRPr lang="en-US"/>
              </a:p>
            </p:txBody>
          </p:sp>
          <p:sp>
            <p:nvSpPr>
              <p:cNvPr id="1863" name="Freeform 1715">
                <a:extLst>
                  <a:ext uri="{FF2B5EF4-FFF2-40B4-BE49-F238E27FC236}">
                    <a16:creationId xmlns:a16="http://schemas.microsoft.com/office/drawing/2014/main" id="{4CDD2F3B-024A-81DF-B454-41CBB46736D6}"/>
                  </a:ext>
                </a:extLst>
              </p:cNvPr>
              <p:cNvSpPr/>
              <p:nvPr/>
            </p:nvSpPr>
            <p:spPr>
              <a:xfrm>
                <a:off x="-2986449" y="4419031"/>
                <a:ext cx="72121" cy="74239"/>
              </a:xfrm>
              <a:custGeom>
                <a:avLst/>
                <a:gdLst>
                  <a:gd name="csX0" fmla="*/ 3280 w 98903"/>
                  <a:gd name="csY0" fmla="*/ 34894 h 101808"/>
                  <a:gd name="csX1" fmla="*/ 70668 w 98903"/>
                  <a:gd name="csY1" fmla="*/ 101772 h 101808"/>
                  <a:gd name="csX2" fmla="*/ 72083 w 98903"/>
                  <a:gd name="csY2" fmla="*/ 8658 h 101808"/>
                  <a:gd name="csX3" fmla="*/ 3280 w 98903"/>
                  <a:gd name="csY3" fmla="*/ 34894 h 101808"/>
                </a:gdLst>
                <a:ahLst/>
                <a:cxnLst>
                  <a:cxn ang="0">
                    <a:pos x="csX0" y="csY0"/>
                  </a:cxn>
                  <a:cxn ang="0">
                    <a:pos x="csX1" y="csY1"/>
                  </a:cxn>
                  <a:cxn ang="0">
                    <a:pos x="csX2" y="csY2"/>
                  </a:cxn>
                  <a:cxn ang="0">
                    <a:pos x="csX3" y="csY3"/>
                  </a:cxn>
                </a:cxnLst>
                <a:rect l="l" t="t" r="r" b="b"/>
                <a:pathLst>
                  <a:path w="98903" h="101808">
                    <a:moveTo>
                      <a:pt x="3280" y="34894"/>
                    </a:moveTo>
                    <a:cubicBezTo>
                      <a:pt x="3280" y="34894"/>
                      <a:pt x="23662" y="93943"/>
                      <a:pt x="70668" y="101772"/>
                    </a:cubicBezTo>
                    <a:cubicBezTo>
                      <a:pt x="107358" y="103688"/>
                      <a:pt x="108772" y="28397"/>
                      <a:pt x="72083" y="8658"/>
                    </a:cubicBezTo>
                    <a:cubicBezTo>
                      <a:pt x="35393" y="-11080"/>
                      <a:pt x="-13110" y="5160"/>
                      <a:pt x="3280" y="34894"/>
                    </a:cubicBezTo>
                    <a:close/>
                  </a:path>
                </a:pathLst>
              </a:custGeom>
              <a:solidFill>
                <a:srgbClr val="ECB59F"/>
              </a:solidFill>
              <a:ln w="8307" cap="flat">
                <a:noFill/>
                <a:prstDash val="solid"/>
                <a:miter/>
              </a:ln>
            </p:spPr>
            <p:txBody>
              <a:bodyPr/>
              <a:lstStyle/>
              <a:p>
                <a:endParaRPr lang="en-US"/>
              </a:p>
            </p:txBody>
          </p:sp>
          <p:sp>
            <p:nvSpPr>
              <p:cNvPr id="1864" name="Freeform 1716">
                <a:extLst>
                  <a:ext uri="{FF2B5EF4-FFF2-40B4-BE49-F238E27FC236}">
                    <a16:creationId xmlns:a16="http://schemas.microsoft.com/office/drawing/2014/main" id="{9C21A8F6-D7E5-23CB-4D64-CB9DCC4DDD37}"/>
                  </a:ext>
                </a:extLst>
              </p:cNvPr>
              <p:cNvSpPr/>
              <p:nvPr/>
            </p:nvSpPr>
            <p:spPr>
              <a:xfrm>
                <a:off x="-2889596" y="4438624"/>
                <a:ext cx="78136" cy="37860"/>
              </a:xfrm>
              <a:custGeom>
                <a:avLst/>
                <a:gdLst>
                  <a:gd name="csX0" fmla="*/ 107153 w 107152"/>
                  <a:gd name="csY0" fmla="*/ 38924 h 51920"/>
                  <a:gd name="csX1" fmla="*/ 63474 w 107152"/>
                  <a:gd name="csY1" fmla="*/ 1112 h 51920"/>
                  <a:gd name="csX2" fmla="*/ 1909 w 107152"/>
                  <a:gd name="csY2" fmla="*/ 32761 h 51920"/>
                  <a:gd name="csX3" fmla="*/ 107153 w 107152"/>
                  <a:gd name="csY3" fmla="*/ 38924 h 51920"/>
                </a:gdLst>
                <a:ahLst/>
                <a:cxnLst>
                  <a:cxn ang="0">
                    <a:pos x="csX0" y="csY0"/>
                  </a:cxn>
                  <a:cxn ang="0">
                    <a:pos x="csX1" y="csY1"/>
                  </a:cxn>
                  <a:cxn ang="0">
                    <a:pos x="csX2" y="csY2"/>
                  </a:cxn>
                  <a:cxn ang="0">
                    <a:pos x="csX3" y="csY3"/>
                  </a:cxn>
                </a:cxnLst>
                <a:rect l="l" t="t" r="r" b="b"/>
                <a:pathLst>
                  <a:path w="107152" h="51920">
                    <a:moveTo>
                      <a:pt x="107153" y="38924"/>
                    </a:moveTo>
                    <a:cubicBezTo>
                      <a:pt x="107153" y="38924"/>
                      <a:pt x="95006" y="-7716"/>
                      <a:pt x="63474" y="1112"/>
                    </a:cubicBezTo>
                    <a:cubicBezTo>
                      <a:pt x="31943" y="9940"/>
                      <a:pt x="-9405" y="19768"/>
                      <a:pt x="1909" y="32761"/>
                    </a:cubicBezTo>
                    <a:cubicBezTo>
                      <a:pt x="13224" y="45670"/>
                      <a:pt x="80530" y="65159"/>
                      <a:pt x="107153" y="38924"/>
                    </a:cubicBezTo>
                    <a:close/>
                  </a:path>
                </a:pathLst>
              </a:custGeom>
              <a:solidFill>
                <a:srgbClr val="ECB59F"/>
              </a:solidFill>
              <a:ln w="8307" cap="flat">
                <a:noFill/>
                <a:prstDash val="solid"/>
                <a:miter/>
              </a:ln>
            </p:spPr>
            <p:txBody>
              <a:bodyPr/>
              <a:lstStyle/>
              <a:p>
                <a:endParaRPr lang="en-US"/>
              </a:p>
            </p:txBody>
          </p:sp>
          <p:sp>
            <p:nvSpPr>
              <p:cNvPr id="1865" name="Freeform 1717">
                <a:extLst>
                  <a:ext uri="{FF2B5EF4-FFF2-40B4-BE49-F238E27FC236}">
                    <a16:creationId xmlns:a16="http://schemas.microsoft.com/office/drawing/2014/main" id="{C74B07A7-EE39-8777-1057-4A9583AD1C1F}"/>
                  </a:ext>
                </a:extLst>
              </p:cNvPr>
              <p:cNvSpPr/>
              <p:nvPr/>
            </p:nvSpPr>
            <p:spPr>
              <a:xfrm>
                <a:off x="-3093251" y="4260171"/>
                <a:ext cx="62205" cy="50866"/>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CB59F"/>
              </a:solidFill>
              <a:ln w="8307" cap="flat">
                <a:noFill/>
                <a:prstDash val="solid"/>
                <a:miter/>
              </a:ln>
            </p:spPr>
            <p:txBody>
              <a:bodyPr/>
              <a:lstStyle/>
              <a:p>
                <a:endParaRPr lang="en-US"/>
              </a:p>
            </p:txBody>
          </p:sp>
          <p:sp>
            <p:nvSpPr>
              <p:cNvPr id="1866" name="Freeform 1718">
                <a:extLst>
                  <a:ext uri="{FF2B5EF4-FFF2-40B4-BE49-F238E27FC236}">
                    <a16:creationId xmlns:a16="http://schemas.microsoft.com/office/drawing/2014/main" id="{060DB46E-10EC-9128-23D0-14B8790C797A}"/>
                  </a:ext>
                </a:extLst>
              </p:cNvPr>
              <p:cNvSpPr/>
              <p:nvPr/>
            </p:nvSpPr>
            <p:spPr>
              <a:xfrm>
                <a:off x="-2286689" y="4454415"/>
                <a:ext cx="84400" cy="61538"/>
              </a:xfrm>
              <a:custGeom>
                <a:avLst/>
                <a:gdLst>
                  <a:gd name="csX0" fmla="*/ 12231 w 115742"/>
                  <a:gd name="csY0" fmla="*/ 4525 h 84391"/>
                  <a:gd name="csX1" fmla="*/ 80369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9" y="16019"/>
                    </a:cubicBezTo>
                    <a:cubicBezTo>
                      <a:pt x="120469" y="43253"/>
                      <a:pt x="127125" y="72737"/>
                      <a:pt x="97008" y="82731"/>
                    </a:cubicBezTo>
                    <a:cubicBezTo>
                      <a:pt x="66890" y="92725"/>
                      <a:pt x="9652" y="54330"/>
                      <a:pt x="9652" y="54330"/>
                    </a:cubicBezTo>
                    <a:cubicBezTo>
                      <a:pt x="9652" y="54330"/>
                      <a:pt x="-13644" y="12104"/>
                      <a:pt x="12148" y="4525"/>
                    </a:cubicBezTo>
                    <a:close/>
                  </a:path>
                </a:pathLst>
              </a:custGeom>
              <a:solidFill>
                <a:srgbClr val="ECB59F"/>
              </a:solidFill>
              <a:ln w="8307" cap="flat">
                <a:noFill/>
                <a:prstDash val="solid"/>
                <a:miter/>
              </a:ln>
            </p:spPr>
            <p:txBody>
              <a:bodyPr/>
              <a:lstStyle/>
              <a:p>
                <a:endParaRPr lang="en-US"/>
              </a:p>
            </p:txBody>
          </p:sp>
          <p:sp>
            <p:nvSpPr>
              <p:cNvPr id="1867" name="Freeform 1719">
                <a:extLst>
                  <a:ext uri="{FF2B5EF4-FFF2-40B4-BE49-F238E27FC236}">
                    <a16:creationId xmlns:a16="http://schemas.microsoft.com/office/drawing/2014/main" id="{A913735C-3FF7-BC78-D0D7-52C04C15E1B3}"/>
                  </a:ext>
                </a:extLst>
              </p:cNvPr>
              <p:cNvSpPr/>
              <p:nvPr/>
            </p:nvSpPr>
            <p:spPr>
              <a:xfrm>
                <a:off x="-2259207" y="4384769"/>
                <a:ext cx="32247" cy="28367"/>
              </a:xfrm>
              <a:custGeom>
                <a:avLst/>
                <a:gdLst>
                  <a:gd name="csX0" fmla="*/ 0 w 44223"/>
                  <a:gd name="csY0" fmla="*/ 5422 h 38901"/>
                  <a:gd name="csX1" fmla="*/ 25791 w 44223"/>
                  <a:gd name="csY1" fmla="*/ 4756 h 38901"/>
                  <a:gd name="csX2" fmla="*/ 41931 w 44223"/>
                  <a:gd name="csY2" fmla="*/ 29575 h 38901"/>
                  <a:gd name="csX3" fmla="*/ 18469 w 44223"/>
                  <a:gd name="csY3" fmla="*/ 38570 h 38901"/>
                  <a:gd name="csX4" fmla="*/ 0 w 44223"/>
                  <a:gd name="csY4" fmla="*/ 5339 h 38901"/>
                </a:gdLst>
                <a:ahLst/>
                <a:cxnLst>
                  <a:cxn ang="0">
                    <a:pos x="csX0" y="csY0"/>
                  </a:cxn>
                  <a:cxn ang="0">
                    <a:pos x="csX1" y="csY1"/>
                  </a:cxn>
                  <a:cxn ang="0">
                    <a:pos x="csX2" y="csY2"/>
                  </a:cxn>
                  <a:cxn ang="0">
                    <a:pos x="csX3" y="csY3"/>
                  </a:cxn>
                  <a:cxn ang="0">
                    <a:pos x="csX4" y="csY4"/>
                  </a:cxn>
                </a:cxnLst>
                <a:rect l="l" t="t" r="r" b="b"/>
                <a:pathLst>
                  <a:path w="44223" h="38901">
                    <a:moveTo>
                      <a:pt x="0" y="5422"/>
                    </a:moveTo>
                    <a:cubicBezTo>
                      <a:pt x="0" y="5422"/>
                      <a:pt x="12313" y="-6321"/>
                      <a:pt x="25791" y="4756"/>
                    </a:cubicBezTo>
                    <a:cubicBezTo>
                      <a:pt x="39185" y="15916"/>
                      <a:pt x="48836" y="24328"/>
                      <a:pt x="41931" y="29575"/>
                    </a:cubicBezTo>
                    <a:cubicBezTo>
                      <a:pt x="35025" y="34822"/>
                      <a:pt x="25375" y="40319"/>
                      <a:pt x="18469" y="38570"/>
                    </a:cubicBezTo>
                    <a:cubicBezTo>
                      <a:pt x="11647" y="36905"/>
                      <a:pt x="0" y="5339"/>
                      <a:pt x="0" y="5339"/>
                    </a:cubicBezTo>
                    <a:close/>
                  </a:path>
                </a:pathLst>
              </a:custGeom>
              <a:solidFill>
                <a:srgbClr val="ECB59F"/>
              </a:solidFill>
              <a:ln w="8307" cap="flat">
                <a:noFill/>
                <a:prstDash val="solid"/>
                <a:miter/>
              </a:ln>
            </p:spPr>
            <p:txBody>
              <a:bodyPr/>
              <a:lstStyle/>
              <a:p>
                <a:endParaRPr lang="en-US"/>
              </a:p>
            </p:txBody>
          </p:sp>
          <p:sp>
            <p:nvSpPr>
              <p:cNvPr id="1868" name="Freeform 1720">
                <a:extLst>
                  <a:ext uri="{FF2B5EF4-FFF2-40B4-BE49-F238E27FC236}">
                    <a16:creationId xmlns:a16="http://schemas.microsoft.com/office/drawing/2014/main" id="{39245AD2-2FB8-F931-FFAE-1289D652D73E}"/>
                  </a:ext>
                </a:extLst>
              </p:cNvPr>
              <p:cNvSpPr/>
              <p:nvPr/>
            </p:nvSpPr>
            <p:spPr>
              <a:xfrm>
                <a:off x="-3480063" y="4161490"/>
                <a:ext cx="1589287" cy="1395669"/>
              </a:xfrm>
              <a:custGeom>
                <a:avLst/>
                <a:gdLst>
                  <a:gd name="csX0" fmla="*/ 2179485 w 2179484"/>
                  <a:gd name="csY0" fmla="*/ 1794447 h 1913962"/>
                  <a:gd name="csX1" fmla="*/ 1686047 w 2179484"/>
                  <a:gd name="csY1" fmla="*/ 1404417 h 1913962"/>
                  <a:gd name="csX2" fmla="*/ 1244524 w 2179484"/>
                  <a:gd name="csY2" fmla="*/ 1019635 h 1913962"/>
                  <a:gd name="csX3" fmla="*/ 940691 w 2179484"/>
                  <a:gd name="csY3" fmla="*/ 692070 h 1913962"/>
                  <a:gd name="csX4" fmla="*/ 870556 w 2179484"/>
                  <a:gd name="csY4" fmla="*/ 606285 h 1913962"/>
                  <a:gd name="csX5" fmla="*/ 735528 w 2179484"/>
                  <a:gd name="csY5" fmla="*/ 517918 h 1913962"/>
                  <a:gd name="csX6" fmla="*/ 639436 w 2179484"/>
                  <a:gd name="csY6" fmla="*/ 447708 h 1913962"/>
                  <a:gd name="csX7" fmla="*/ 478452 w 2179484"/>
                  <a:gd name="csY7" fmla="*/ 211092 h 1913962"/>
                  <a:gd name="csX8" fmla="*/ 374539 w 2179484"/>
                  <a:gd name="csY8" fmla="*/ 81082 h 1913962"/>
                  <a:gd name="csX9" fmla="*/ 319962 w 2179484"/>
                  <a:gd name="csY9" fmla="*/ 36857 h 1913962"/>
                  <a:gd name="csX10" fmla="*/ 255069 w 2179484"/>
                  <a:gd name="csY10" fmla="*/ 461 h 1913962"/>
                  <a:gd name="csX11" fmla="*/ 187514 w 2179484"/>
                  <a:gd name="csY11" fmla="*/ 16036 h 1913962"/>
                  <a:gd name="csX12" fmla="*/ 132937 w 2179484"/>
                  <a:gd name="csY12" fmla="*/ 49850 h 1913962"/>
                  <a:gd name="csX13" fmla="*/ 83601 w 2179484"/>
                  <a:gd name="csY13" fmla="*/ 70671 h 1913962"/>
                  <a:gd name="csX14" fmla="*/ 16046 w 2179484"/>
                  <a:gd name="csY14" fmla="*/ 96657 h 1913962"/>
                  <a:gd name="csX15" fmla="*/ 8226 w 2179484"/>
                  <a:gd name="csY15" fmla="*/ 166867 h 1913962"/>
                  <a:gd name="csX16" fmla="*/ 18625 w 2179484"/>
                  <a:gd name="csY16" fmla="*/ 205845 h 1913962"/>
                  <a:gd name="csX17" fmla="*/ 99159 w 2179484"/>
                  <a:gd name="csY17" fmla="*/ 255234 h 1913962"/>
                  <a:gd name="csX18" fmla="*/ 171873 w 2179484"/>
                  <a:gd name="csY18" fmla="*/ 354011 h 1913962"/>
                  <a:gd name="csX19" fmla="*/ 480947 w 2179484"/>
                  <a:gd name="csY19" fmla="*/ 582798 h 1913962"/>
                  <a:gd name="csX20" fmla="*/ 602997 w 2179484"/>
                  <a:gd name="csY20" fmla="*/ 764779 h 1913962"/>
                  <a:gd name="csX21" fmla="*/ 678289 w 2179484"/>
                  <a:gd name="csY21" fmla="*/ 751786 h 1913962"/>
                  <a:gd name="csX22" fmla="*/ 1086035 w 2179484"/>
                  <a:gd name="csY22" fmla="*/ 952006 h 1913962"/>
                  <a:gd name="csX23" fmla="*/ 1470402 w 2179484"/>
                  <a:gd name="csY23" fmla="*/ 1373185 h 1913962"/>
                  <a:gd name="csX24" fmla="*/ 2052194 w 2179484"/>
                  <a:gd name="csY24" fmla="*/ 1913962 h 1913962"/>
                  <a:gd name="csX25" fmla="*/ 2179485 w 2179484"/>
                  <a:gd name="csY25" fmla="*/ 1794363 h 1913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79484" h="1913962">
                    <a:moveTo>
                      <a:pt x="2179485" y="1794447"/>
                    </a:moveTo>
                    <a:cubicBezTo>
                      <a:pt x="2179485" y="1794447"/>
                      <a:pt x="1800275" y="1539674"/>
                      <a:pt x="1686047" y="1404417"/>
                    </a:cubicBezTo>
                    <a:cubicBezTo>
                      <a:pt x="1571735" y="1269243"/>
                      <a:pt x="1369235" y="1102838"/>
                      <a:pt x="1244524" y="1019635"/>
                    </a:cubicBezTo>
                    <a:cubicBezTo>
                      <a:pt x="1119896" y="936432"/>
                      <a:pt x="987447" y="759615"/>
                      <a:pt x="940691" y="692070"/>
                    </a:cubicBezTo>
                    <a:cubicBezTo>
                      <a:pt x="893934" y="624442"/>
                      <a:pt x="922471" y="611449"/>
                      <a:pt x="870556" y="606285"/>
                    </a:cubicBezTo>
                    <a:cubicBezTo>
                      <a:pt x="818641" y="601121"/>
                      <a:pt x="784864" y="582882"/>
                      <a:pt x="735528" y="517918"/>
                    </a:cubicBezTo>
                    <a:cubicBezTo>
                      <a:pt x="686193" y="452955"/>
                      <a:pt x="670635" y="491933"/>
                      <a:pt x="639436" y="447708"/>
                    </a:cubicBezTo>
                    <a:cubicBezTo>
                      <a:pt x="608238" y="403483"/>
                      <a:pt x="582281" y="263063"/>
                      <a:pt x="478452" y="211092"/>
                    </a:cubicBezTo>
                    <a:cubicBezTo>
                      <a:pt x="374539" y="159121"/>
                      <a:pt x="403159" y="101904"/>
                      <a:pt x="374539" y="81082"/>
                    </a:cubicBezTo>
                    <a:cubicBezTo>
                      <a:pt x="346003" y="60261"/>
                      <a:pt x="338182" y="68089"/>
                      <a:pt x="319962" y="36857"/>
                    </a:cubicBezTo>
                    <a:cubicBezTo>
                      <a:pt x="301742" y="5625"/>
                      <a:pt x="286185" y="-2121"/>
                      <a:pt x="255069" y="461"/>
                    </a:cubicBezTo>
                    <a:cubicBezTo>
                      <a:pt x="223871" y="3043"/>
                      <a:pt x="216133" y="-4703"/>
                      <a:pt x="187514" y="16036"/>
                    </a:cubicBezTo>
                    <a:cubicBezTo>
                      <a:pt x="158977" y="36857"/>
                      <a:pt x="158977" y="49850"/>
                      <a:pt x="132937" y="49850"/>
                    </a:cubicBezTo>
                    <a:cubicBezTo>
                      <a:pt x="106897" y="49850"/>
                      <a:pt x="106980" y="52432"/>
                      <a:pt x="83601" y="70671"/>
                    </a:cubicBezTo>
                    <a:cubicBezTo>
                      <a:pt x="60223" y="88911"/>
                      <a:pt x="36845" y="73253"/>
                      <a:pt x="16046" y="96657"/>
                    </a:cubicBezTo>
                    <a:cubicBezTo>
                      <a:pt x="-4753" y="120060"/>
                      <a:pt x="5646" y="140882"/>
                      <a:pt x="8226" y="166867"/>
                    </a:cubicBezTo>
                    <a:cubicBezTo>
                      <a:pt x="10805" y="192852"/>
                      <a:pt x="-17732" y="205845"/>
                      <a:pt x="18625" y="205845"/>
                    </a:cubicBezTo>
                    <a:cubicBezTo>
                      <a:pt x="54982" y="205845"/>
                      <a:pt x="91339" y="229248"/>
                      <a:pt x="99159" y="255234"/>
                    </a:cubicBezTo>
                    <a:cubicBezTo>
                      <a:pt x="106980" y="281219"/>
                      <a:pt x="151074" y="333273"/>
                      <a:pt x="171873" y="354011"/>
                    </a:cubicBezTo>
                    <a:cubicBezTo>
                      <a:pt x="192672" y="374833"/>
                      <a:pt x="387435" y="447625"/>
                      <a:pt x="480947" y="582798"/>
                    </a:cubicBezTo>
                    <a:cubicBezTo>
                      <a:pt x="574460" y="717972"/>
                      <a:pt x="564061" y="772608"/>
                      <a:pt x="602997" y="764779"/>
                    </a:cubicBezTo>
                    <a:cubicBezTo>
                      <a:pt x="641932" y="756950"/>
                      <a:pt x="639353" y="738793"/>
                      <a:pt x="678289" y="751786"/>
                    </a:cubicBezTo>
                    <a:cubicBezTo>
                      <a:pt x="717225" y="764779"/>
                      <a:pt x="919808" y="796011"/>
                      <a:pt x="1086035" y="952006"/>
                    </a:cubicBezTo>
                    <a:cubicBezTo>
                      <a:pt x="1252261" y="1108001"/>
                      <a:pt x="1392530" y="1295229"/>
                      <a:pt x="1470402" y="1373185"/>
                    </a:cubicBezTo>
                    <a:cubicBezTo>
                      <a:pt x="1548357" y="1451224"/>
                      <a:pt x="2052194" y="1913962"/>
                      <a:pt x="2052194" y="1913962"/>
                    </a:cubicBezTo>
                    <a:lnTo>
                      <a:pt x="2179485" y="1794363"/>
                    </a:lnTo>
                    <a:close/>
                  </a:path>
                </a:pathLst>
              </a:custGeom>
              <a:solidFill>
                <a:schemeClr val="accent4">
                  <a:lumMod val="75000"/>
                </a:schemeClr>
              </a:solidFill>
              <a:ln w="8307" cap="flat">
                <a:noFill/>
                <a:prstDash val="solid"/>
                <a:miter/>
              </a:ln>
            </p:spPr>
            <p:txBody>
              <a:bodyPr/>
              <a:lstStyle/>
              <a:p>
                <a:endParaRPr lang="en-US"/>
              </a:p>
            </p:txBody>
          </p:sp>
          <p:sp>
            <p:nvSpPr>
              <p:cNvPr id="1869" name="Freeform 1721">
                <a:extLst>
                  <a:ext uri="{FF2B5EF4-FFF2-40B4-BE49-F238E27FC236}">
                    <a16:creationId xmlns:a16="http://schemas.microsoft.com/office/drawing/2014/main" id="{DA3FA4FE-2A68-779B-F889-609E9A60D211}"/>
                  </a:ext>
                </a:extLst>
              </p:cNvPr>
              <p:cNvSpPr/>
              <p:nvPr/>
            </p:nvSpPr>
            <p:spPr>
              <a:xfrm>
                <a:off x="-3448982" y="4179279"/>
                <a:ext cx="631427" cy="511527"/>
              </a:xfrm>
              <a:custGeom>
                <a:avLst/>
                <a:gdLst>
                  <a:gd name="csX0" fmla="*/ 578258 w 865914"/>
                  <a:gd name="csY0" fmla="*/ 681581 h 701487"/>
                  <a:gd name="csX1" fmla="*/ 598309 w 865914"/>
                  <a:gd name="csY1" fmla="*/ 578806 h 701487"/>
                  <a:gd name="csX2" fmla="*/ 753636 w 865914"/>
                  <a:gd name="csY2" fmla="*/ 671587 h 701487"/>
                  <a:gd name="csX3" fmla="*/ 848813 w 865914"/>
                  <a:gd name="csY3" fmla="*/ 669088 h 701487"/>
                  <a:gd name="csX4" fmla="*/ 858131 w 865914"/>
                  <a:gd name="csY4" fmla="*/ 590716 h 701487"/>
                  <a:gd name="csX5" fmla="*/ 722854 w 865914"/>
                  <a:gd name="csY5" fmla="*/ 529168 h 701487"/>
                  <a:gd name="csX6" fmla="*/ 632336 w 865914"/>
                  <a:gd name="csY6" fmla="*/ 448963 h 701487"/>
                  <a:gd name="csX7" fmla="*/ 573266 w 865914"/>
                  <a:gd name="csY7" fmla="*/ 349353 h 701487"/>
                  <a:gd name="csX8" fmla="*/ 460618 w 865914"/>
                  <a:gd name="csY8" fmla="*/ 201769 h 701487"/>
                  <a:gd name="csX9" fmla="*/ 347887 w 865914"/>
                  <a:gd name="csY9" fmla="*/ 107989 h 701487"/>
                  <a:gd name="csX10" fmla="*/ 268851 w 865914"/>
                  <a:gd name="csY10" fmla="*/ 34697 h 701487"/>
                  <a:gd name="csX11" fmla="*/ 173674 w 865914"/>
                  <a:gd name="csY11" fmla="*/ 3382 h 701487"/>
                  <a:gd name="csX12" fmla="*/ 103540 w 865914"/>
                  <a:gd name="csY12" fmla="*/ 49772 h 701487"/>
                  <a:gd name="csX13" fmla="*/ 17099 w 865914"/>
                  <a:gd name="csY13" fmla="*/ 78589 h 701487"/>
                  <a:gd name="csX14" fmla="*/ 792 w 865914"/>
                  <a:gd name="csY14" fmla="*/ 147550 h 701487"/>
                  <a:gd name="csX15" fmla="*/ 94804 w 865914"/>
                  <a:gd name="csY15" fmla="*/ 245328 h 701487"/>
                  <a:gd name="csX16" fmla="*/ 205622 w 865914"/>
                  <a:gd name="csY16" fmla="*/ 335361 h 701487"/>
                  <a:gd name="csX17" fmla="*/ 485411 w 865914"/>
                  <a:gd name="csY17" fmla="*/ 600127 h 701487"/>
                  <a:gd name="csX18" fmla="*/ 578175 w 865914"/>
                  <a:gd name="csY18" fmla="*/ 681581 h 701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65914" h="701487">
                    <a:moveTo>
                      <a:pt x="578258" y="681581"/>
                    </a:moveTo>
                    <a:cubicBezTo>
                      <a:pt x="578258" y="681581"/>
                      <a:pt x="560704" y="573726"/>
                      <a:pt x="598309" y="578806"/>
                    </a:cubicBezTo>
                    <a:cubicBezTo>
                      <a:pt x="635913" y="583803"/>
                      <a:pt x="703552" y="686662"/>
                      <a:pt x="753636" y="671587"/>
                    </a:cubicBezTo>
                    <a:cubicBezTo>
                      <a:pt x="803720" y="656512"/>
                      <a:pt x="848813" y="669088"/>
                      <a:pt x="848813" y="669088"/>
                    </a:cubicBezTo>
                    <a:cubicBezTo>
                      <a:pt x="848813" y="669088"/>
                      <a:pt x="880011" y="598628"/>
                      <a:pt x="858131" y="590716"/>
                    </a:cubicBezTo>
                    <a:cubicBezTo>
                      <a:pt x="836250" y="582804"/>
                      <a:pt x="759460" y="573309"/>
                      <a:pt x="722854" y="529168"/>
                    </a:cubicBezTo>
                    <a:cubicBezTo>
                      <a:pt x="686247" y="485109"/>
                      <a:pt x="676347" y="465870"/>
                      <a:pt x="632336" y="448963"/>
                    </a:cubicBezTo>
                    <a:cubicBezTo>
                      <a:pt x="588325" y="432056"/>
                      <a:pt x="582584" y="345438"/>
                      <a:pt x="573266" y="349353"/>
                    </a:cubicBezTo>
                    <a:cubicBezTo>
                      <a:pt x="564032" y="353267"/>
                      <a:pt x="519771" y="237249"/>
                      <a:pt x="460618" y="201769"/>
                    </a:cubicBezTo>
                    <a:cubicBezTo>
                      <a:pt x="401549" y="166206"/>
                      <a:pt x="351881" y="142053"/>
                      <a:pt x="347887" y="107989"/>
                    </a:cubicBezTo>
                    <a:cubicBezTo>
                      <a:pt x="343894" y="73925"/>
                      <a:pt x="283909" y="58517"/>
                      <a:pt x="268851" y="34697"/>
                    </a:cubicBezTo>
                    <a:cubicBezTo>
                      <a:pt x="253792" y="10877"/>
                      <a:pt x="197468" y="-7945"/>
                      <a:pt x="173674" y="3382"/>
                    </a:cubicBezTo>
                    <a:cubicBezTo>
                      <a:pt x="149880" y="14709"/>
                      <a:pt x="128582" y="46024"/>
                      <a:pt x="103540" y="49772"/>
                    </a:cubicBezTo>
                    <a:cubicBezTo>
                      <a:pt x="78497" y="53520"/>
                      <a:pt x="39645" y="66096"/>
                      <a:pt x="17099" y="78589"/>
                    </a:cubicBezTo>
                    <a:cubicBezTo>
                      <a:pt x="-5448" y="91165"/>
                      <a:pt x="792" y="147550"/>
                      <a:pt x="792" y="147550"/>
                    </a:cubicBezTo>
                    <a:cubicBezTo>
                      <a:pt x="792" y="147550"/>
                      <a:pt x="72424" y="211514"/>
                      <a:pt x="94804" y="245328"/>
                    </a:cubicBezTo>
                    <a:cubicBezTo>
                      <a:pt x="117267" y="279142"/>
                      <a:pt x="205622" y="335361"/>
                      <a:pt x="205622" y="335361"/>
                    </a:cubicBezTo>
                    <a:cubicBezTo>
                      <a:pt x="205622" y="335361"/>
                      <a:pt x="435327" y="544992"/>
                      <a:pt x="485411" y="600127"/>
                    </a:cubicBezTo>
                    <a:cubicBezTo>
                      <a:pt x="535495" y="655263"/>
                      <a:pt x="560288" y="740465"/>
                      <a:pt x="578175" y="681581"/>
                    </a:cubicBezTo>
                    <a:close/>
                  </a:path>
                </a:pathLst>
              </a:custGeom>
              <a:solidFill>
                <a:srgbClr val="FFFFFF">
                  <a:alpha val="9804"/>
                </a:srgbClr>
              </a:solidFill>
              <a:ln w="8307" cap="flat">
                <a:noFill/>
                <a:prstDash val="solid"/>
                <a:miter/>
              </a:ln>
            </p:spPr>
            <p:txBody>
              <a:bodyPr/>
              <a:lstStyle/>
              <a:p>
                <a:endParaRPr lang="en-US"/>
              </a:p>
            </p:txBody>
          </p:sp>
          <p:sp>
            <p:nvSpPr>
              <p:cNvPr id="1870" name="Freeform 1722">
                <a:extLst>
                  <a:ext uri="{FF2B5EF4-FFF2-40B4-BE49-F238E27FC236}">
                    <a16:creationId xmlns:a16="http://schemas.microsoft.com/office/drawing/2014/main" id="{F7C177E2-8533-15CF-7ACE-D3C0873FE6A9}"/>
                  </a:ext>
                </a:extLst>
              </p:cNvPr>
              <p:cNvSpPr/>
              <p:nvPr/>
            </p:nvSpPr>
            <p:spPr>
              <a:xfrm>
                <a:off x="-2299247" y="5210581"/>
                <a:ext cx="495771" cy="444843"/>
              </a:xfrm>
              <a:custGeom>
                <a:avLst/>
                <a:gdLst>
                  <a:gd name="csX0" fmla="*/ 537115 w 679880"/>
                  <a:gd name="csY0" fmla="*/ 610040 h 610039"/>
                  <a:gd name="csX1" fmla="*/ 3576 w 679880"/>
                  <a:gd name="csY1" fmla="*/ 3216 h 610039"/>
                  <a:gd name="csX2" fmla="*/ 679880 w 679880"/>
                  <a:gd name="csY2" fmla="*/ 449547 h 610039"/>
                  <a:gd name="csX3" fmla="*/ 537115 w 679880"/>
                  <a:gd name="csY3" fmla="*/ 610040 h 610039"/>
                </a:gdLst>
                <a:ahLst/>
                <a:cxnLst>
                  <a:cxn ang="0">
                    <a:pos x="csX0" y="csY0"/>
                  </a:cxn>
                  <a:cxn ang="0">
                    <a:pos x="csX1" y="csY1"/>
                  </a:cxn>
                  <a:cxn ang="0">
                    <a:pos x="csX2" y="csY2"/>
                  </a:cxn>
                  <a:cxn ang="0">
                    <a:pos x="csX3" y="csY3"/>
                  </a:cxn>
                </a:cxnLst>
                <a:rect l="l" t="t" r="r" b="b"/>
                <a:pathLst>
                  <a:path w="679880" h="610039">
                    <a:moveTo>
                      <a:pt x="537115" y="610040"/>
                    </a:moveTo>
                    <a:cubicBezTo>
                      <a:pt x="537115" y="610040"/>
                      <a:pt x="-51000" y="50689"/>
                      <a:pt x="3576" y="3216"/>
                    </a:cubicBezTo>
                    <a:cubicBezTo>
                      <a:pt x="58153" y="-44257"/>
                      <a:pt x="679880" y="449547"/>
                      <a:pt x="679880" y="449547"/>
                    </a:cubicBezTo>
                    <a:lnTo>
                      <a:pt x="537115" y="610040"/>
                    </a:ln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871" name="Freeform 1723">
                <a:extLst>
                  <a:ext uri="{FF2B5EF4-FFF2-40B4-BE49-F238E27FC236}">
                    <a16:creationId xmlns:a16="http://schemas.microsoft.com/office/drawing/2014/main" id="{19B081DF-62C9-3DED-9116-76EE82E1CF22}"/>
                  </a:ext>
                </a:extLst>
              </p:cNvPr>
              <p:cNvSpPr/>
              <p:nvPr/>
            </p:nvSpPr>
            <p:spPr>
              <a:xfrm>
                <a:off x="-3321684" y="4247622"/>
                <a:ext cx="105695" cy="91847"/>
              </a:xfrm>
              <a:custGeom>
                <a:avLst/>
                <a:gdLst>
                  <a:gd name="csX0" fmla="*/ 82134 w 144946"/>
                  <a:gd name="csY0" fmla="*/ 125955 h 125955"/>
                  <a:gd name="csX1" fmla="*/ 60835 w 144946"/>
                  <a:gd name="csY1" fmla="*/ 39421 h 125955"/>
                  <a:gd name="csX2" fmla="*/ 144947 w 144946"/>
                  <a:gd name="csY2" fmla="*/ 59409 h 125955"/>
                  <a:gd name="csX3" fmla="*/ 28306 w 144946"/>
                  <a:gd name="csY3" fmla="*/ 1775 h 125955"/>
                  <a:gd name="csX4" fmla="*/ 82134 w 144946"/>
                  <a:gd name="csY4" fmla="*/ 125872 h 125955"/>
                </a:gdLst>
                <a:ahLst/>
                <a:cxnLst>
                  <a:cxn ang="0">
                    <a:pos x="csX0" y="csY0"/>
                  </a:cxn>
                  <a:cxn ang="0">
                    <a:pos x="csX1" y="csY1"/>
                  </a:cxn>
                  <a:cxn ang="0">
                    <a:pos x="csX2" y="csY2"/>
                  </a:cxn>
                  <a:cxn ang="0">
                    <a:pos x="csX3" y="csY3"/>
                  </a:cxn>
                  <a:cxn ang="0">
                    <a:pos x="csX4" y="csY4"/>
                  </a:cxn>
                </a:cxnLst>
                <a:rect l="l" t="t" r="r" b="b"/>
                <a:pathLst>
                  <a:path w="144946" h="125955">
                    <a:moveTo>
                      <a:pt x="82134" y="125955"/>
                    </a:moveTo>
                    <a:cubicBezTo>
                      <a:pt x="82134" y="125955"/>
                      <a:pt x="35793" y="50748"/>
                      <a:pt x="60835" y="39421"/>
                    </a:cubicBezTo>
                    <a:cubicBezTo>
                      <a:pt x="85877" y="28094"/>
                      <a:pt x="144947" y="59409"/>
                      <a:pt x="144947" y="59409"/>
                    </a:cubicBezTo>
                    <a:cubicBezTo>
                      <a:pt x="144947" y="59409"/>
                      <a:pt x="79638" y="-12050"/>
                      <a:pt x="28306" y="1775"/>
                    </a:cubicBezTo>
                    <a:cubicBezTo>
                      <a:pt x="-23027" y="15601"/>
                      <a:pt x="-4224" y="66989"/>
                      <a:pt x="82134" y="125872"/>
                    </a:cubicBezTo>
                    <a:close/>
                  </a:path>
                </a:pathLst>
              </a:custGeom>
              <a:solidFill>
                <a:srgbClr val="FFFFFF">
                  <a:alpha val="14902"/>
                </a:srgbClr>
              </a:solidFill>
              <a:ln w="8307" cap="flat">
                <a:noFill/>
                <a:prstDash val="solid"/>
                <a:miter/>
              </a:ln>
            </p:spPr>
            <p:txBody>
              <a:bodyPr/>
              <a:lstStyle/>
              <a:p>
                <a:endParaRPr lang="en-US"/>
              </a:p>
            </p:txBody>
          </p:sp>
          <p:sp>
            <p:nvSpPr>
              <p:cNvPr id="1872" name="Freeform 1724">
                <a:extLst>
                  <a:ext uri="{FF2B5EF4-FFF2-40B4-BE49-F238E27FC236}">
                    <a16:creationId xmlns:a16="http://schemas.microsoft.com/office/drawing/2014/main" id="{D81B0B62-3EFC-D6D2-407C-5C5BEC138A36}"/>
                  </a:ext>
                </a:extLst>
              </p:cNvPr>
              <p:cNvSpPr/>
              <p:nvPr/>
            </p:nvSpPr>
            <p:spPr>
              <a:xfrm>
                <a:off x="-3293764" y="4373237"/>
                <a:ext cx="174539" cy="213231"/>
              </a:xfrm>
              <a:custGeom>
                <a:avLst/>
                <a:gdLst>
                  <a:gd name="csX0" fmla="*/ 0 w 239356"/>
                  <a:gd name="csY0" fmla="*/ 91615 h 292417"/>
                  <a:gd name="csX1" fmla="*/ 133031 w 239356"/>
                  <a:gd name="csY1" fmla="*/ 181564 h 292417"/>
                  <a:gd name="csX2" fmla="*/ 225462 w 239356"/>
                  <a:gd name="csY2" fmla="*/ 292418 h 292417"/>
                  <a:gd name="csX3" fmla="*/ 215146 w 239356"/>
                  <a:gd name="csY3" fmla="*/ 216461 h 292417"/>
                  <a:gd name="csX4" fmla="*/ 120635 w 239356"/>
                  <a:gd name="csY4" fmla="*/ 106939 h 292417"/>
                  <a:gd name="csX5" fmla="*/ 152915 w 239356"/>
                  <a:gd name="csY5" fmla="*/ 86867 h 292417"/>
                  <a:gd name="csX6" fmla="*/ 239356 w 239356"/>
                  <a:gd name="csY6" fmla="*/ 131009 h 292417"/>
                  <a:gd name="csX7" fmla="*/ 66391 w 239356"/>
                  <a:gd name="csY7" fmla="*/ 0 h 292417"/>
                  <a:gd name="csX8" fmla="*/ 35192 w 239356"/>
                  <a:gd name="csY8" fmla="*/ 62631 h 292417"/>
                  <a:gd name="csX9" fmla="*/ 12563 w 239356"/>
                  <a:gd name="csY9" fmla="*/ 87284 h 292417"/>
                  <a:gd name="csX10" fmla="*/ 0 w 239356"/>
                  <a:gd name="csY10" fmla="*/ 91448 h 292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9356" h="292417">
                    <a:moveTo>
                      <a:pt x="0" y="91615"/>
                    </a:moveTo>
                    <a:cubicBezTo>
                      <a:pt x="0" y="91615"/>
                      <a:pt x="74461" y="127345"/>
                      <a:pt x="133031" y="181564"/>
                    </a:cubicBezTo>
                    <a:cubicBezTo>
                      <a:pt x="191601" y="235783"/>
                      <a:pt x="225462" y="292418"/>
                      <a:pt x="225462" y="292418"/>
                    </a:cubicBezTo>
                    <a:cubicBezTo>
                      <a:pt x="225462" y="292418"/>
                      <a:pt x="235612" y="236616"/>
                      <a:pt x="215146" y="216461"/>
                    </a:cubicBezTo>
                    <a:cubicBezTo>
                      <a:pt x="194679" y="196306"/>
                      <a:pt x="122299" y="126845"/>
                      <a:pt x="120635" y="106939"/>
                    </a:cubicBezTo>
                    <a:cubicBezTo>
                      <a:pt x="118971" y="87034"/>
                      <a:pt x="130535" y="85951"/>
                      <a:pt x="152915" y="86867"/>
                    </a:cubicBezTo>
                    <a:cubicBezTo>
                      <a:pt x="175295" y="87784"/>
                      <a:pt x="239356" y="131009"/>
                      <a:pt x="239356" y="131009"/>
                    </a:cubicBezTo>
                    <a:cubicBezTo>
                      <a:pt x="239356" y="131009"/>
                      <a:pt x="98921" y="0"/>
                      <a:pt x="66391" y="0"/>
                    </a:cubicBezTo>
                    <a:cubicBezTo>
                      <a:pt x="33861" y="0"/>
                      <a:pt x="41515" y="48806"/>
                      <a:pt x="35192" y="62631"/>
                    </a:cubicBezTo>
                    <a:cubicBezTo>
                      <a:pt x="28869" y="76457"/>
                      <a:pt x="12563" y="87284"/>
                      <a:pt x="12563" y="87284"/>
                    </a:cubicBezTo>
                    <a:lnTo>
                      <a:pt x="0" y="91448"/>
                    </a:lnTo>
                    <a:close/>
                  </a:path>
                </a:pathLst>
              </a:custGeom>
              <a:solidFill>
                <a:srgbClr val="5E5147">
                  <a:alpha val="9804"/>
                </a:srgbClr>
              </a:solidFill>
              <a:ln w="8307" cap="flat">
                <a:noFill/>
                <a:prstDash val="solid"/>
                <a:miter/>
              </a:ln>
            </p:spPr>
            <p:txBody>
              <a:bodyPr/>
              <a:lstStyle/>
              <a:p>
                <a:endParaRPr lang="en-US"/>
              </a:p>
            </p:txBody>
          </p:sp>
          <p:grpSp>
            <p:nvGrpSpPr>
              <p:cNvPr id="1873" name="Group 1872">
                <a:extLst>
                  <a:ext uri="{FF2B5EF4-FFF2-40B4-BE49-F238E27FC236}">
                    <a16:creationId xmlns:a16="http://schemas.microsoft.com/office/drawing/2014/main" id="{497D0F60-F795-6F0D-FD5F-4F90B6BF362F}"/>
                  </a:ext>
                </a:extLst>
              </p:cNvPr>
              <p:cNvGrpSpPr/>
              <p:nvPr/>
            </p:nvGrpSpPr>
            <p:grpSpPr>
              <a:xfrm rot="21240764">
                <a:off x="-3588430" y="4232395"/>
                <a:ext cx="496988" cy="455484"/>
                <a:chOff x="7716186" y="3902711"/>
                <a:chExt cx="321487" cy="294639"/>
              </a:xfrm>
            </p:grpSpPr>
            <p:sp>
              <p:nvSpPr>
                <p:cNvPr id="1886" name="Oval 1885">
                  <a:extLst>
                    <a:ext uri="{FF2B5EF4-FFF2-40B4-BE49-F238E27FC236}">
                      <a16:creationId xmlns:a16="http://schemas.microsoft.com/office/drawing/2014/main" id="{75B333A1-59B6-34C5-BBE6-D15682AD0555}"/>
                    </a:ext>
                  </a:extLst>
                </p:cNvPr>
                <p:cNvSpPr/>
                <p:nvPr/>
              </p:nvSpPr>
              <p:spPr>
                <a:xfrm rot="20549400">
                  <a:off x="7998713" y="4026976"/>
                  <a:ext cx="38960" cy="71731"/>
                </a:xfrm>
                <a:prstGeom prst="ellipse">
                  <a:avLst/>
                </a:prstGeom>
                <a:solidFill>
                  <a:srgbClr val="F7C4B0"/>
                </a:solidFill>
                <a:ln w="6350" cap="flat">
                  <a:solidFill>
                    <a:schemeClr val="accent4">
                      <a:lumMod val="75000"/>
                    </a:schemeClr>
                  </a:solidFill>
                  <a:prstDash val="solid"/>
                  <a:miter/>
                </a:ln>
              </p:spPr>
              <p:txBody>
                <a:bodyPr/>
                <a:lstStyle/>
                <a:p>
                  <a:endParaRPr lang="en-US"/>
                </a:p>
              </p:txBody>
            </p:sp>
            <p:sp>
              <p:nvSpPr>
                <p:cNvPr id="1887" name="Freeform 1739">
                  <a:extLst>
                    <a:ext uri="{FF2B5EF4-FFF2-40B4-BE49-F238E27FC236}">
                      <a16:creationId xmlns:a16="http://schemas.microsoft.com/office/drawing/2014/main" id="{0F9EEB3A-837A-D9C6-0F19-238913D26D6E}"/>
                    </a:ext>
                  </a:extLst>
                </p:cNvPr>
                <p:cNvSpPr/>
                <p:nvPr/>
              </p:nvSpPr>
              <p:spPr>
                <a:xfrm>
                  <a:off x="7965656" y="4043970"/>
                  <a:ext cx="60396" cy="49975"/>
                </a:xfrm>
                <a:custGeom>
                  <a:avLst/>
                  <a:gdLst>
                    <a:gd name="csX0" fmla="*/ 57767 w 60396"/>
                    <a:gd name="csY0" fmla="*/ 37673 h 49975"/>
                    <a:gd name="csX1" fmla="*/ 31715 w 60396"/>
                    <a:gd name="csY1" fmla="*/ 47673 h 49975"/>
                    <a:gd name="csX2" fmla="*/ 28432 w 60396"/>
                    <a:gd name="csY2" fmla="*/ 48841 h 49975"/>
                    <a:gd name="csX3" fmla="*/ 23735 w 60396"/>
                    <a:gd name="csY3" fmla="*/ 49864 h 49975"/>
                    <a:gd name="csX4" fmla="*/ 14103 w 60396"/>
                    <a:gd name="csY4" fmla="*/ 48671 h 49975"/>
                    <a:gd name="csX5" fmla="*/ 967 w 60396"/>
                    <a:gd name="csY5" fmla="*/ 34926 h 49975"/>
                    <a:gd name="csX6" fmla="*/ 3831 w 60396"/>
                    <a:gd name="csY6" fmla="*/ 16135 h 49975"/>
                    <a:gd name="csX7" fmla="*/ 11032 w 60396"/>
                    <a:gd name="csY7" fmla="*/ 9635 h 49975"/>
                    <a:gd name="csX8" fmla="*/ 15469 w 60396"/>
                    <a:gd name="csY8" fmla="*/ 7777 h 49975"/>
                    <a:gd name="csX9" fmla="*/ 18828 w 60396"/>
                    <a:gd name="csY9" fmla="*/ 6852 h 49975"/>
                    <a:gd name="csX10" fmla="*/ 45905 w 60396"/>
                    <a:gd name="csY10" fmla="*/ 99 h 49975"/>
                    <a:gd name="csX11" fmla="*/ 50992 w 60396"/>
                    <a:gd name="csY11" fmla="*/ 3365 h 49975"/>
                    <a:gd name="csX12" fmla="*/ 48468 w 60396"/>
                    <a:gd name="csY12" fmla="*/ 8215 h 49975"/>
                    <a:gd name="csX13" fmla="*/ 22414 w 60396"/>
                    <a:gd name="csY13" fmla="*/ 18214 h 49975"/>
                    <a:gd name="csX14" fmla="*/ 19133 w 60396"/>
                    <a:gd name="csY14" fmla="*/ 19386 h 49975"/>
                    <a:gd name="csX15" fmla="*/ 17201 w 60396"/>
                    <a:gd name="csY15" fmla="*/ 20320 h 49975"/>
                    <a:gd name="csX16" fmla="*/ 14306 w 60396"/>
                    <a:gd name="csY16" fmla="*/ 23228 h 49975"/>
                    <a:gd name="csX17" fmla="*/ 13260 w 60396"/>
                    <a:gd name="csY17" fmla="*/ 31055 h 49975"/>
                    <a:gd name="csX18" fmla="*/ 18615 w 60396"/>
                    <a:gd name="csY18" fmla="*/ 36867 h 49975"/>
                    <a:gd name="csX19" fmla="*/ 22656 w 60396"/>
                    <a:gd name="csY19" fmla="*/ 37583 h 49975"/>
                    <a:gd name="csX20" fmla="*/ 24774 w 60396"/>
                    <a:gd name="csY20" fmla="*/ 37243 h 49975"/>
                    <a:gd name="csX21" fmla="*/ 28133 w 60396"/>
                    <a:gd name="csY21" fmla="*/ 36318 h 49975"/>
                    <a:gd name="csX22" fmla="*/ 55210 w 60396"/>
                    <a:gd name="csY22" fmla="*/ 29565 h 49975"/>
                    <a:gd name="csX23" fmla="*/ 60298 w 60396"/>
                    <a:gd name="csY23" fmla="*/ 32830 h 49975"/>
                    <a:gd name="csX24" fmla="*/ 57774 w 60396"/>
                    <a:gd name="csY24" fmla="*/ 37680 h 49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0396" h="49975">
                      <a:moveTo>
                        <a:pt x="57767" y="37673"/>
                      </a:moveTo>
                      <a:cubicBezTo>
                        <a:pt x="49167" y="41275"/>
                        <a:pt x="40484" y="44608"/>
                        <a:pt x="31715" y="47673"/>
                      </a:cubicBezTo>
                      <a:lnTo>
                        <a:pt x="28432" y="48841"/>
                      </a:lnTo>
                      <a:cubicBezTo>
                        <a:pt x="26978" y="49322"/>
                        <a:pt x="25338" y="49703"/>
                        <a:pt x="23735" y="49864"/>
                      </a:cubicBezTo>
                      <a:cubicBezTo>
                        <a:pt x="20497" y="50197"/>
                        <a:pt x="17173" y="49781"/>
                        <a:pt x="14103" y="48671"/>
                      </a:cubicBezTo>
                      <a:cubicBezTo>
                        <a:pt x="7948" y="46461"/>
                        <a:pt x="2960" y="41180"/>
                        <a:pt x="967" y="34926"/>
                      </a:cubicBezTo>
                      <a:cubicBezTo>
                        <a:pt x="-993" y="28658"/>
                        <a:pt x="60" y="21475"/>
                        <a:pt x="3831" y="16135"/>
                      </a:cubicBezTo>
                      <a:cubicBezTo>
                        <a:pt x="5711" y="13463"/>
                        <a:pt x="8192" y="11220"/>
                        <a:pt x="11032" y="9635"/>
                      </a:cubicBezTo>
                      <a:cubicBezTo>
                        <a:pt x="12438" y="8847"/>
                        <a:pt x="14001" y="8218"/>
                        <a:pt x="15469" y="7777"/>
                      </a:cubicBezTo>
                      <a:lnTo>
                        <a:pt x="18828" y="6852"/>
                      </a:lnTo>
                      <a:cubicBezTo>
                        <a:pt x="27769" y="4332"/>
                        <a:pt x="36795" y="2082"/>
                        <a:pt x="45905" y="99"/>
                      </a:cubicBezTo>
                      <a:cubicBezTo>
                        <a:pt x="48213" y="-405"/>
                        <a:pt x="50488" y="1058"/>
                        <a:pt x="50992" y="3365"/>
                      </a:cubicBezTo>
                      <a:cubicBezTo>
                        <a:pt x="51439" y="5411"/>
                        <a:pt x="50334" y="7434"/>
                        <a:pt x="48468" y="8215"/>
                      </a:cubicBezTo>
                      <a:cubicBezTo>
                        <a:pt x="39868" y="11816"/>
                        <a:pt x="31183" y="15150"/>
                        <a:pt x="22414" y="18214"/>
                      </a:cubicBezTo>
                      <a:lnTo>
                        <a:pt x="19133" y="19386"/>
                      </a:lnTo>
                      <a:cubicBezTo>
                        <a:pt x="18395" y="19679"/>
                        <a:pt x="17807" y="19939"/>
                        <a:pt x="17201" y="20320"/>
                      </a:cubicBezTo>
                      <a:cubicBezTo>
                        <a:pt x="16032" y="21066"/>
                        <a:pt x="15042" y="22064"/>
                        <a:pt x="14306" y="23228"/>
                      </a:cubicBezTo>
                      <a:cubicBezTo>
                        <a:pt x="12796" y="25549"/>
                        <a:pt x="12412" y="28464"/>
                        <a:pt x="13260" y="31055"/>
                      </a:cubicBezTo>
                      <a:cubicBezTo>
                        <a:pt x="14058" y="33663"/>
                        <a:pt x="16041" y="35830"/>
                        <a:pt x="18615" y="36867"/>
                      </a:cubicBezTo>
                      <a:cubicBezTo>
                        <a:pt x="19884" y="37397"/>
                        <a:pt x="21268" y="37647"/>
                        <a:pt x="22656" y="37583"/>
                      </a:cubicBezTo>
                      <a:cubicBezTo>
                        <a:pt x="23371" y="37548"/>
                        <a:pt x="24000" y="37427"/>
                        <a:pt x="24774" y="37243"/>
                      </a:cubicBezTo>
                      <a:lnTo>
                        <a:pt x="28133" y="36318"/>
                      </a:lnTo>
                      <a:cubicBezTo>
                        <a:pt x="37075" y="33798"/>
                        <a:pt x="46101" y="31547"/>
                        <a:pt x="55210" y="29565"/>
                      </a:cubicBezTo>
                      <a:cubicBezTo>
                        <a:pt x="57518" y="29061"/>
                        <a:pt x="59796" y="30523"/>
                        <a:pt x="60298" y="32830"/>
                      </a:cubicBezTo>
                      <a:cubicBezTo>
                        <a:pt x="60745" y="34877"/>
                        <a:pt x="59640" y="36900"/>
                        <a:pt x="57774" y="37680"/>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888" name="Freeform 1740">
                  <a:extLst>
                    <a:ext uri="{FF2B5EF4-FFF2-40B4-BE49-F238E27FC236}">
                      <a16:creationId xmlns:a16="http://schemas.microsoft.com/office/drawing/2014/main" id="{D35EC078-6A40-586F-34D0-840EE19C1957}"/>
                    </a:ext>
                  </a:extLst>
                </p:cNvPr>
                <p:cNvSpPr/>
                <p:nvPr/>
              </p:nvSpPr>
              <p:spPr>
                <a:xfrm>
                  <a:off x="7803739" y="3902711"/>
                  <a:ext cx="165088" cy="192874"/>
                </a:xfrm>
                <a:custGeom>
                  <a:avLst/>
                  <a:gdLst>
                    <a:gd name="csX0" fmla="*/ 2 w 165088"/>
                    <a:gd name="csY0" fmla="*/ 7247 h 192874"/>
                    <a:gd name="csX1" fmla="*/ 32794 w 165088"/>
                    <a:gd name="csY1" fmla="*/ 8557 h 192874"/>
                    <a:gd name="csX2" fmla="*/ 81048 w 165088"/>
                    <a:gd name="csY2" fmla="*/ 25619 h 192874"/>
                    <a:gd name="csX3" fmla="*/ 71662 w 165088"/>
                    <a:gd name="csY3" fmla="*/ 68352 h 192874"/>
                    <a:gd name="csX4" fmla="*/ 132942 w 165088"/>
                    <a:gd name="csY4" fmla="*/ 166451 h 192874"/>
                    <a:gd name="csX5" fmla="*/ 152389 w 165088"/>
                    <a:gd name="csY5" fmla="*/ 170705 h 192874"/>
                    <a:gd name="csX6" fmla="*/ 156806 w 165088"/>
                    <a:gd name="csY6" fmla="*/ 187386 h 192874"/>
                    <a:gd name="csX7" fmla="*/ 117038 w 165088"/>
                    <a:gd name="csY7" fmla="*/ 181660 h 192874"/>
                    <a:gd name="csX8" fmla="*/ 49999 w 165088"/>
                    <a:gd name="csY8" fmla="*/ 95924 h 192874"/>
                    <a:gd name="csX9" fmla="*/ 12416 w 165088"/>
                    <a:gd name="csY9" fmla="*/ 83885 h 192874"/>
                    <a:gd name="csX10" fmla="*/ 0 w 165088"/>
                    <a:gd name="csY10" fmla="*/ 7247 h 192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5088" h="192874">
                      <a:moveTo>
                        <a:pt x="2" y="7247"/>
                      </a:moveTo>
                      <a:cubicBezTo>
                        <a:pt x="2635" y="-124"/>
                        <a:pt x="15612" y="-4996"/>
                        <a:pt x="32794" y="8557"/>
                      </a:cubicBezTo>
                      <a:cubicBezTo>
                        <a:pt x="48432" y="20894"/>
                        <a:pt x="76515" y="12670"/>
                        <a:pt x="81048" y="25619"/>
                      </a:cubicBezTo>
                      <a:cubicBezTo>
                        <a:pt x="85385" y="38011"/>
                        <a:pt x="68895" y="52818"/>
                        <a:pt x="71662" y="68352"/>
                      </a:cubicBezTo>
                      <a:cubicBezTo>
                        <a:pt x="74430" y="83883"/>
                        <a:pt x="124701" y="156814"/>
                        <a:pt x="132942" y="166451"/>
                      </a:cubicBezTo>
                      <a:cubicBezTo>
                        <a:pt x="139227" y="173802"/>
                        <a:pt x="146018" y="171100"/>
                        <a:pt x="152389" y="170705"/>
                      </a:cubicBezTo>
                      <a:cubicBezTo>
                        <a:pt x="164519" y="169955"/>
                        <a:pt x="171490" y="178336"/>
                        <a:pt x="156806" y="187386"/>
                      </a:cubicBezTo>
                      <a:cubicBezTo>
                        <a:pt x="142470" y="196221"/>
                        <a:pt x="128479" y="194444"/>
                        <a:pt x="117038" y="181660"/>
                      </a:cubicBezTo>
                      <a:cubicBezTo>
                        <a:pt x="104927" y="168124"/>
                        <a:pt x="70540" y="121715"/>
                        <a:pt x="49999" y="95924"/>
                      </a:cubicBezTo>
                      <a:cubicBezTo>
                        <a:pt x="36203" y="78602"/>
                        <a:pt x="21052" y="97249"/>
                        <a:pt x="12416" y="83885"/>
                      </a:cubicBezTo>
                      <a:cubicBezTo>
                        <a:pt x="542" y="65508"/>
                        <a:pt x="0" y="7247"/>
                        <a:pt x="0" y="7247"/>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889" name="Freeform 1741">
                  <a:extLst>
                    <a:ext uri="{FF2B5EF4-FFF2-40B4-BE49-F238E27FC236}">
                      <a16:creationId xmlns:a16="http://schemas.microsoft.com/office/drawing/2014/main" id="{4082710A-0771-93EE-E9D8-AB38A1C6798B}"/>
                    </a:ext>
                  </a:extLst>
                </p:cNvPr>
                <p:cNvSpPr/>
                <p:nvPr/>
              </p:nvSpPr>
              <p:spPr>
                <a:xfrm>
                  <a:off x="7769950" y="3908756"/>
                  <a:ext cx="80355" cy="205267"/>
                </a:xfrm>
                <a:custGeom>
                  <a:avLst/>
                  <a:gdLst>
                    <a:gd name="csX0" fmla="*/ 21444 w 80355"/>
                    <a:gd name="csY0" fmla="*/ 4354 h 205267"/>
                    <a:gd name="csX1" fmla="*/ 79937 w 80355"/>
                    <a:gd name="csY1" fmla="*/ 36142 h 205267"/>
                    <a:gd name="csX2" fmla="*/ 43334 w 80355"/>
                    <a:gd name="csY2" fmla="*/ 78087 h 205267"/>
                    <a:gd name="csX3" fmla="*/ 55445 w 80355"/>
                    <a:gd name="csY3" fmla="*/ 175199 h 205267"/>
                    <a:gd name="csX4" fmla="*/ 26680 w 80355"/>
                    <a:gd name="csY4" fmla="*/ 201193 h 205267"/>
                    <a:gd name="csX5" fmla="*/ 32018 w 80355"/>
                    <a:gd name="csY5" fmla="*/ 165768 h 205267"/>
                    <a:gd name="csX6" fmla="*/ 21444 w 80355"/>
                    <a:gd name="csY6" fmla="*/ 4354 h 205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355" h="205267">
                      <a:moveTo>
                        <a:pt x="21444" y="4354"/>
                      </a:moveTo>
                      <a:cubicBezTo>
                        <a:pt x="45642" y="-7427"/>
                        <a:pt x="74158" y="5205"/>
                        <a:pt x="79937" y="36142"/>
                      </a:cubicBezTo>
                      <a:cubicBezTo>
                        <a:pt x="83817" y="56912"/>
                        <a:pt x="59891" y="82038"/>
                        <a:pt x="43334" y="78087"/>
                      </a:cubicBezTo>
                      <a:cubicBezTo>
                        <a:pt x="26777" y="74135"/>
                        <a:pt x="53551" y="158622"/>
                        <a:pt x="55445" y="175199"/>
                      </a:cubicBezTo>
                      <a:cubicBezTo>
                        <a:pt x="58186" y="199182"/>
                        <a:pt x="30839" y="212482"/>
                        <a:pt x="26680" y="201193"/>
                      </a:cubicBezTo>
                      <a:cubicBezTo>
                        <a:pt x="23572" y="192756"/>
                        <a:pt x="38796" y="190934"/>
                        <a:pt x="32018" y="165768"/>
                      </a:cubicBezTo>
                      <a:cubicBezTo>
                        <a:pt x="25241" y="140602"/>
                        <a:pt x="-29403" y="29106"/>
                        <a:pt x="21444" y="4354"/>
                      </a:cubicBezTo>
                      <a:close/>
                    </a:path>
                  </a:pathLst>
                </a:custGeom>
                <a:solidFill>
                  <a:srgbClr val="F7C4B0"/>
                </a:solidFill>
                <a:ln w="6350" cap="flat">
                  <a:solidFill>
                    <a:schemeClr val="accent4">
                      <a:lumMod val="75000"/>
                    </a:schemeClr>
                  </a:solidFill>
                  <a:prstDash val="solid"/>
                  <a:miter/>
                </a:ln>
              </p:spPr>
              <p:txBody>
                <a:bodyPr/>
                <a:lstStyle/>
                <a:p>
                  <a:endParaRPr lang="en-US"/>
                </a:p>
              </p:txBody>
            </p:sp>
            <p:grpSp>
              <p:nvGrpSpPr>
                <p:cNvPr id="1890" name="Group 1889">
                  <a:extLst>
                    <a:ext uri="{FF2B5EF4-FFF2-40B4-BE49-F238E27FC236}">
                      <a16:creationId xmlns:a16="http://schemas.microsoft.com/office/drawing/2014/main" id="{97647442-2A38-1B27-D284-CEFE76B49E4B}"/>
                    </a:ext>
                  </a:extLst>
                </p:cNvPr>
                <p:cNvGrpSpPr/>
                <p:nvPr/>
              </p:nvGrpSpPr>
              <p:grpSpPr>
                <a:xfrm>
                  <a:off x="7716186" y="4041246"/>
                  <a:ext cx="84416" cy="156104"/>
                  <a:chOff x="7677306" y="4015846"/>
                  <a:chExt cx="120121" cy="222130"/>
                </a:xfrm>
              </p:grpSpPr>
              <p:sp>
                <p:nvSpPr>
                  <p:cNvPr id="1891" name="Freeform 1743">
                    <a:extLst>
                      <a:ext uri="{FF2B5EF4-FFF2-40B4-BE49-F238E27FC236}">
                        <a16:creationId xmlns:a16="http://schemas.microsoft.com/office/drawing/2014/main" id="{7B0EE1B6-BE0C-9EFB-C19D-1F62F78F059A}"/>
                      </a:ext>
                    </a:extLst>
                  </p:cNvPr>
                  <p:cNvSpPr/>
                  <p:nvPr/>
                </p:nvSpPr>
                <p:spPr>
                  <a:xfrm>
                    <a:off x="7681242" y="4015846"/>
                    <a:ext cx="116185" cy="221882"/>
                  </a:xfrm>
                  <a:custGeom>
                    <a:avLst/>
                    <a:gdLst>
                      <a:gd name="csX0" fmla="*/ 90960 w 116185"/>
                      <a:gd name="csY0" fmla="*/ 62515 h 221882"/>
                      <a:gd name="csX1" fmla="*/ 0 w 116185"/>
                      <a:gd name="csY1" fmla="*/ 660 h 221882"/>
                      <a:gd name="csX2" fmla="*/ 77360 w 116185"/>
                      <a:gd name="csY2" fmla="*/ 221883 h 221882"/>
                      <a:gd name="csX3" fmla="*/ 113994 w 116185"/>
                      <a:gd name="csY3" fmla="*/ 119986 h 221882"/>
                      <a:gd name="csX4" fmla="*/ 90963 w 116185"/>
                      <a:gd name="csY4" fmla="*/ 62515 h 221882"/>
                    </a:gdLst>
                    <a:ahLst/>
                    <a:cxnLst>
                      <a:cxn ang="0">
                        <a:pos x="csX0" y="csY0"/>
                      </a:cxn>
                      <a:cxn ang="0">
                        <a:pos x="csX1" y="csY1"/>
                      </a:cxn>
                      <a:cxn ang="0">
                        <a:pos x="csX2" y="csY2"/>
                      </a:cxn>
                      <a:cxn ang="0">
                        <a:pos x="csX3" y="csY3"/>
                      </a:cxn>
                      <a:cxn ang="0">
                        <a:pos x="csX4" y="csY4"/>
                      </a:cxn>
                    </a:cxnLst>
                    <a:rect l="l" t="t" r="r" b="b"/>
                    <a:pathLst>
                      <a:path w="116185" h="221882">
                        <a:moveTo>
                          <a:pt x="90960" y="62515"/>
                        </a:moveTo>
                        <a:cubicBezTo>
                          <a:pt x="68194" y="41107"/>
                          <a:pt x="11820" y="-6123"/>
                          <a:pt x="0" y="660"/>
                        </a:cubicBezTo>
                        <a:lnTo>
                          <a:pt x="77360" y="221883"/>
                        </a:lnTo>
                        <a:cubicBezTo>
                          <a:pt x="86836" y="217342"/>
                          <a:pt x="107711" y="151015"/>
                          <a:pt x="113994" y="119986"/>
                        </a:cubicBezTo>
                        <a:cubicBezTo>
                          <a:pt x="120194" y="89378"/>
                          <a:pt x="113464" y="83671"/>
                          <a:pt x="90963" y="62515"/>
                        </a:cubicBezTo>
                        <a:close/>
                      </a:path>
                    </a:pathLst>
                  </a:custGeom>
                  <a:solidFill>
                    <a:srgbClr val="F59323"/>
                  </a:solidFill>
                  <a:ln w="6350" cap="flat">
                    <a:solidFill>
                      <a:schemeClr val="accent4">
                        <a:lumMod val="75000"/>
                      </a:schemeClr>
                    </a:solidFill>
                    <a:prstDash val="solid"/>
                    <a:miter/>
                  </a:ln>
                </p:spPr>
                <p:txBody>
                  <a:bodyPr/>
                  <a:lstStyle/>
                  <a:p>
                    <a:endParaRPr lang="en-US"/>
                  </a:p>
                </p:txBody>
              </p:sp>
              <p:sp>
                <p:nvSpPr>
                  <p:cNvPr id="1892" name="Freeform 1744">
                    <a:extLst>
                      <a:ext uri="{FF2B5EF4-FFF2-40B4-BE49-F238E27FC236}">
                        <a16:creationId xmlns:a16="http://schemas.microsoft.com/office/drawing/2014/main" id="{7DB92B7C-9A9E-19C9-7466-17E29DC9EC39}"/>
                      </a:ext>
                    </a:extLst>
                  </p:cNvPr>
                  <p:cNvSpPr/>
                  <p:nvPr/>
                </p:nvSpPr>
                <p:spPr>
                  <a:xfrm>
                    <a:off x="7677306" y="4016238"/>
                    <a:ext cx="86320" cy="221738"/>
                  </a:xfrm>
                  <a:custGeom>
                    <a:avLst/>
                    <a:gdLst>
                      <a:gd name="csX0" fmla="*/ 82821 w 86320"/>
                      <a:gd name="csY0" fmla="*/ 219686 h 221738"/>
                      <a:gd name="csX1" fmla="*/ 79590 w 86320"/>
                      <a:gd name="csY1" fmla="*/ 221657 h 221738"/>
                      <a:gd name="csX2" fmla="*/ 78645 w 86320"/>
                      <a:gd name="csY2" fmla="*/ 221210 h 221738"/>
                      <a:gd name="csX3" fmla="*/ 76096 w 86320"/>
                      <a:gd name="csY3" fmla="*/ 219177 h 221738"/>
                      <a:gd name="csX4" fmla="*/ 66416 w 86320"/>
                      <a:gd name="csY4" fmla="*/ 210286 h 221738"/>
                      <a:gd name="csX5" fmla="*/ 56033 w 86320"/>
                      <a:gd name="csY5" fmla="*/ 198677 h 221738"/>
                      <a:gd name="csX6" fmla="*/ 38884 w 86320"/>
                      <a:gd name="csY6" fmla="*/ 174096 h 221738"/>
                      <a:gd name="csX7" fmla="*/ 15332 w 86320"/>
                      <a:gd name="csY7" fmla="*/ 120965 h 221738"/>
                      <a:gd name="csX8" fmla="*/ 2279 w 86320"/>
                      <a:gd name="csY8" fmla="*/ 63953 h 221738"/>
                      <a:gd name="csX9" fmla="*/ 21 w 86320"/>
                      <a:gd name="csY9" fmla="*/ 33865 h 221738"/>
                      <a:gd name="csX10" fmla="*/ 2118 w 86320"/>
                      <a:gd name="csY10" fmla="*/ 2138 h 221738"/>
                      <a:gd name="csX11" fmla="*/ 4152 w 86320"/>
                      <a:gd name="csY11" fmla="*/ 32 h 221738"/>
                      <a:gd name="csX12" fmla="*/ 5044 w 86320"/>
                      <a:gd name="csY12" fmla="*/ 25 h 221738"/>
                      <a:gd name="csX13" fmla="*/ 6261 w 86320"/>
                      <a:gd name="csY13" fmla="*/ 605 h 221738"/>
                      <a:gd name="csX14" fmla="*/ 27507 w 86320"/>
                      <a:gd name="csY14" fmla="*/ 23672 h 221738"/>
                      <a:gd name="csX15" fmla="*/ 44376 w 86320"/>
                      <a:gd name="csY15" fmla="*/ 48334 h 221738"/>
                      <a:gd name="csX16" fmla="*/ 69602 w 86320"/>
                      <a:gd name="csY16" fmla="*/ 100867 h 221738"/>
                      <a:gd name="csX17" fmla="*/ 84301 w 86320"/>
                      <a:gd name="csY17" fmla="*/ 157263 h 221738"/>
                      <a:gd name="csX18" fmla="*/ 86313 w 86320"/>
                      <a:gd name="csY18" fmla="*/ 187443 h 221738"/>
                      <a:gd name="csX19" fmla="*/ 85489 w 86320"/>
                      <a:gd name="csY19" fmla="*/ 203225 h 221738"/>
                      <a:gd name="csX20" fmla="*/ 82904 w 86320"/>
                      <a:gd name="csY20" fmla="*/ 219248 h 221738"/>
                      <a:gd name="csX21" fmla="*/ 82819 w 86320"/>
                      <a:gd name="csY21" fmla="*/ 219688 h 221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320" h="221738">
                        <a:moveTo>
                          <a:pt x="82821" y="219686"/>
                        </a:moveTo>
                        <a:cubicBezTo>
                          <a:pt x="82454" y="221115"/>
                          <a:pt x="81027" y="222024"/>
                          <a:pt x="79590" y="221657"/>
                        </a:cubicBezTo>
                        <a:cubicBezTo>
                          <a:pt x="79263" y="221577"/>
                          <a:pt x="78927" y="221420"/>
                          <a:pt x="78645" y="221210"/>
                        </a:cubicBezTo>
                        <a:cubicBezTo>
                          <a:pt x="77781" y="220538"/>
                          <a:pt x="76917" y="219868"/>
                          <a:pt x="76096" y="219177"/>
                        </a:cubicBezTo>
                        <a:cubicBezTo>
                          <a:pt x="72545" y="216352"/>
                          <a:pt x="69418" y="213352"/>
                          <a:pt x="66416" y="210286"/>
                        </a:cubicBezTo>
                        <a:cubicBezTo>
                          <a:pt x="62702" y="206530"/>
                          <a:pt x="59255" y="202619"/>
                          <a:pt x="56033" y="198677"/>
                        </a:cubicBezTo>
                        <a:cubicBezTo>
                          <a:pt x="49570" y="190748"/>
                          <a:pt x="43922" y="182531"/>
                          <a:pt x="38884" y="174096"/>
                        </a:cubicBezTo>
                        <a:cubicBezTo>
                          <a:pt x="28823" y="157195"/>
                          <a:pt x="21220" y="139392"/>
                          <a:pt x="15332" y="120965"/>
                        </a:cubicBezTo>
                        <a:cubicBezTo>
                          <a:pt x="9372" y="102547"/>
                          <a:pt x="4881" y="83604"/>
                          <a:pt x="2279" y="63953"/>
                        </a:cubicBezTo>
                        <a:cubicBezTo>
                          <a:pt x="980" y="54126"/>
                          <a:pt x="215" y="44094"/>
                          <a:pt x="21" y="33865"/>
                        </a:cubicBezTo>
                        <a:cubicBezTo>
                          <a:pt x="-88" y="23594"/>
                          <a:pt x="177" y="13167"/>
                          <a:pt x="2118" y="2138"/>
                        </a:cubicBezTo>
                        <a:cubicBezTo>
                          <a:pt x="2298" y="1040"/>
                          <a:pt x="3127" y="212"/>
                          <a:pt x="4152" y="32"/>
                        </a:cubicBezTo>
                        <a:cubicBezTo>
                          <a:pt x="4450" y="-6"/>
                          <a:pt x="4736" y="-13"/>
                          <a:pt x="5044" y="25"/>
                        </a:cubicBezTo>
                        <a:cubicBezTo>
                          <a:pt x="5520" y="87"/>
                          <a:pt x="5939" y="309"/>
                          <a:pt x="6261" y="605"/>
                        </a:cubicBezTo>
                        <a:cubicBezTo>
                          <a:pt x="14582" y="7817"/>
                          <a:pt x="21251" y="15672"/>
                          <a:pt x="27507" y="23672"/>
                        </a:cubicBezTo>
                        <a:cubicBezTo>
                          <a:pt x="33693" y="31681"/>
                          <a:pt x="39310" y="39889"/>
                          <a:pt x="44376" y="48334"/>
                        </a:cubicBezTo>
                        <a:cubicBezTo>
                          <a:pt x="54525" y="65195"/>
                          <a:pt x="62782" y="82759"/>
                          <a:pt x="69602" y="100867"/>
                        </a:cubicBezTo>
                        <a:cubicBezTo>
                          <a:pt x="76477" y="118918"/>
                          <a:pt x="81611" y="137657"/>
                          <a:pt x="84301" y="157263"/>
                        </a:cubicBezTo>
                        <a:cubicBezTo>
                          <a:pt x="85643" y="167068"/>
                          <a:pt x="86407" y="177101"/>
                          <a:pt x="86313" y="187443"/>
                        </a:cubicBezTo>
                        <a:cubicBezTo>
                          <a:pt x="86282" y="192622"/>
                          <a:pt x="86014" y="197861"/>
                          <a:pt x="85489" y="203225"/>
                        </a:cubicBezTo>
                        <a:cubicBezTo>
                          <a:pt x="85020" y="208428"/>
                          <a:pt x="84275" y="213714"/>
                          <a:pt x="82904" y="219248"/>
                        </a:cubicBezTo>
                        <a:cubicBezTo>
                          <a:pt x="82890" y="219388"/>
                          <a:pt x="82864" y="219561"/>
                          <a:pt x="82819" y="219688"/>
                        </a:cubicBezTo>
                        <a:close/>
                      </a:path>
                    </a:pathLst>
                  </a:custGeom>
                  <a:solidFill>
                    <a:srgbClr val="FFBF4D"/>
                  </a:solidFill>
                  <a:ln w="6350" cap="flat">
                    <a:solidFill>
                      <a:schemeClr val="accent4">
                        <a:lumMod val="75000"/>
                      </a:schemeClr>
                    </a:solidFill>
                    <a:prstDash val="solid"/>
                    <a:miter/>
                  </a:ln>
                </p:spPr>
                <p:txBody>
                  <a:bodyPr/>
                  <a:lstStyle/>
                  <a:p>
                    <a:endParaRPr lang="en-US"/>
                  </a:p>
                </p:txBody>
              </p:sp>
            </p:grpSp>
          </p:grpSp>
          <p:grpSp>
            <p:nvGrpSpPr>
              <p:cNvPr id="1874" name="Group 1873">
                <a:extLst>
                  <a:ext uri="{FF2B5EF4-FFF2-40B4-BE49-F238E27FC236}">
                    <a16:creationId xmlns:a16="http://schemas.microsoft.com/office/drawing/2014/main" id="{BFD14368-F6F9-8F2A-B3D8-EEEAAB32F52E}"/>
                  </a:ext>
                </a:extLst>
              </p:cNvPr>
              <p:cNvGrpSpPr/>
              <p:nvPr/>
            </p:nvGrpSpPr>
            <p:grpSpPr>
              <a:xfrm>
                <a:off x="-3336276" y="3857914"/>
                <a:ext cx="1133826" cy="764660"/>
                <a:chOff x="12023351" y="5382707"/>
                <a:chExt cx="1904264" cy="1284248"/>
              </a:xfrm>
            </p:grpSpPr>
            <p:sp>
              <p:nvSpPr>
                <p:cNvPr id="1875" name="Freeform 1727">
                  <a:extLst>
                    <a:ext uri="{FF2B5EF4-FFF2-40B4-BE49-F238E27FC236}">
                      <a16:creationId xmlns:a16="http://schemas.microsoft.com/office/drawing/2014/main" id="{572356C1-6BED-CFAF-7A65-59C73261F383}"/>
                    </a:ext>
                  </a:extLst>
                </p:cNvPr>
                <p:cNvSpPr/>
                <p:nvPr/>
              </p:nvSpPr>
              <p:spPr>
                <a:xfrm>
                  <a:off x="12023351" y="5637233"/>
                  <a:ext cx="553729" cy="51358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3650" h="420761">
                      <a:moveTo>
                        <a:pt x="394016" y="138254"/>
                      </a:moveTo>
                      <a:cubicBezTo>
                        <a:pt x="394016" y="138254"/>
                        <a:pt x="451671" y="240280"/>
                        <a:pt x="453584" y="303078"/>
                      </a:cubicBezTo>
                      <a:cubicBezTo>
                        <a:pt x="455498" y="365876"/>
                        <a:pt x="415231" y="420761"/>
                        <a:pt x="415231" y="420761"/>
                      </a:cubicBezTo>
                      <a:cubicBezTo>
                        <a:pt x="415231" y="420761"/>
                        <a:pt x="95674" y="343305"/>
                        <a:pt x="28118" y="203884"/>
                      </a:cubicBezTo>
                      <a:cubicBezTo>
                        <a:pt x="-39438" y="64463"/>
                        <a:pt x="26121" y="7662"/>
                        <a:pt x="104742" y="832"/>
                      </a:cubicBezTo>
                      <a:cubicBezTo>
                        <a:pt x="183362" y="-6081"/>
                        <a:pt x="309738" y="29233"/>
                        <a:pt x="394099" y="138338"/>
                      </a:cubicBezTo>
                      <a:lnTo>
                        <a:pt x="394099" y="138338"/>
                      </a:lnTo>
                      <a:close/>
                      <a:moveTo>
                        <a:pt x="72545" y="68377"/>
                      </a:moveTo>
                      <a:cubicBezTo>
                        <a:pt x="72545" y="68377"/>
                        <a:pt x="7735" y="125428"/>
                        <a:pt x="96006" y="211213"/>
                      </a:cubicBezTo>
                      <a:cubicBezTo>
                        <a:pt x="184278" y="297081"/>
                        <a:pt x="302167" y="364876"/>
                        <a:pt x="360155" y="347303"/>
                      </a:cubicBezTo>
                      <a:cubicBezTo>
                        <a:pt x="418060" y="329730"/>
                        <a:pt x="388941" y="281340"/>
                        <a:pt x="348840" y="209214"/>
                      </a:cubicBezTo>
                      <a:cubicBezTo>
                        <a:pt x="308739" y="137088"/>
                        <a:pt x="161898" y="34813"/>
                        <a:pt x="72628" y="6837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76" name="Freeform 1728">
                  <a:extLst>
                    <a:ext uri="{FF2B5EF4-FFF2-40B4-BE49-F238E27FC236}">
                      <a16:creationId xmlns:a16="http://schemas.microsoft.com/office/drawing/2014/main" id="{A89DF93F-8D55-4C7A-223B-01AB2B3DB37C}"/>
                    </a:ext>
                  </a:extLst>
                </p:cNvPr>
                <p:cNvSpPr/>
                <p:nvPr/>
              </p:nvSpPr>
              <p:spPr>
                <a:xfrm rot="1760347">
                  <a:off x="12246144" y="5649280"/>
                  <a:ext cx="464885" cy="438615"/>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 name="csX0" fmla="*/ 383302 w 450546"/>
                    <a:gd name="csY0" fmla="*/ 138821 h 424104"/>
                    <a:gd name="csX1" fmla="*/ 442870 w 450546"/>
                    <a:gd name="csY1" fmla="*/ 303645 h 424104"/>
                    <a:gd name="csX2" fmla="*/ 404517 w 450546"/>
                    <a:gd name="csY2" fmla="*/ 421328 h 424104"/>
                    <a:gd name="csX3" fmla="*/ 26587 w 450546"/>
                    <a:gd name="csY3" fmla="*/ 195775 h 424104"/>
                    <a:gd name="csX4" fmla="*/ 94028 w 450546"/>
                    <a:gd name="csY4" fmla="*/ 1399 h 424104"/>
                    <a:gd name="csX5" fmla="*/ 383385 w 450546"/>
                    <a:gd name="csY5" fmla="*/ 138905 h 424104"/>
                    <a:gd name="csX6" fmla="*/ 383385 w 450546"/>
                    <a:gd name="csY6" fmla="*/ 138905 h 424104"/>
                    <a:gd name="csX7" fmla="*/ 383302 w 450546"/>
                    <a:gd name="csY7" fmla="*/ 138821 h 424104"/>
                    <a:gd name="csX8" fmla="*/ 61831 w 450546"/>
                    <a:gd name="csY8" fmla="*/ 68944 h 424104"/>
                    <a:gd name="csX9" fmla="*/ 85292 w 450546"/>
                    <a:gd name="csY9" fmla="*/ 211780 h 424104"/>
                    <a:gd name="csX10" fmla="*/ 349441 w 450546"/>
                    <a:gd name="csY10" fmla="*/ 347870 h 424104"/>
                    <a:gd name="csX11" fmla="*/ 338126 w 450546"/>
                    <a:gd name="csY11" fmla="*/ 209781 h 424104"/>
                    <a:gd name="csX12" fmla="*/ 61914 w 450546"/>
                    <a:gd name="csY12" fmla="*/ 68944 h 424104"/>
                    <a:gd name="csX13" fmla="*/ 61831 w 450546"/>
                    <a:gd name="csY13" fmla="*/ 68944 h 424104"/>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48592" h="423239">
                      <a:moveTo>
                        <a:pt x="383302" y="138821"/>
                      </a:moveTo>
                      <a:cubicBezTo>
                        <a:pt x="383302" y="138821"/>
                        <a:pt x="440957" y="240847"/>
                        <a:pt x="442870" y="303645"/>
                      </a:cubicBezTo>
                      <a:cubicBezTo>
                        <a:pt x="444784" y="366443"/>
                        <a:pt x="468067" y="403923"/>
                        <a:pt x="404517" y="421328"/>
                      </a:cubicBezTo>
                      <a:cubicBezTo>
                        <a:pt x="340967" y="438733"/>
                        <a:pt x="94143" y="335196"/>
                        <a:pt x="26587" y="195775"/>
                      </a:cubicBezTo>
                      <a:cubicBezTo>
                        <a:pt x="-40969" y="56354"/>
                        <a:pt x="34562" y="10877"/>
                        <a:pt x="94028" y="1399"/>
                      </a:cubicBezTo>
                      <a:cubicBezTo>
                        <a:pt x="153494" y="-8079"/>
                        <a:pt x="299024" y="29800"/>
                        <a:pt x="383385" y="138905"/>
                      </a:cubicBezTo>
                      <a:lnTo>
                        <a:pt x="383385" y="138905"/>
                      </a:lnTo>
                      <a:cubicBezTo>
                        <a:pt x="383357" y="138877"/>
                        <a:pt x="383330" y="138849"/>
                        <a:pt x="383302" y="138821"/>
                      </a:cubicBezTo>
                      <a:close/>
                      <a:moveTo>
                        <a:pt x="61831" y="68944"/>
                      </a:moveTo>
                      <a:cubicBezTo>
                        <a:pt x="61831" y="68944"/>
                        <a:pt x="11384" y="113350"/>
                        <a:pt x="85292" y="211780"/>
                      </a:cubicBezTo>
                      <a:cubicBezTo>
                        <a:pt x="160542" y="311997"/>
                        <a:pt x="291453" y="365443"/>
                        <a:pt x="349441" y="347870"/>
                      </a:cubicBezTo>
                      <a:cubicBezTo>
                        <a:pt x="407346" y="330297"/>
                        <a:pt x="378227" y="281907"/>
                        <a:pt x="338126" y="209781"/>
                      </a:cubicBezTo>
                      <a:cubicBezTo>
                        <a:pt x="298025" y="137655"/>
                        <a:pt x="151184" y="35380"/>
                        <a:pt x="61914" y="68944"/>
                      </a:cubicBezTo>
                      <a:lnTo>
                        <a:pt x="61831" y="68944"/>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77" name="Freeform 1729">
                  <a:extLst>
                    <a:ext uri="{FF2B5EF4-FFF2-40B4-BE49-F238E27FC236}">
                      <a16:creationId xmlns:a16="http://schemas.microsoft.com/office/drawing/2014/main" id="{3DF07F69-679E-F567-BD16-4CD636965023}"/>
                    </a:ext>
                  </a:extLst>
                </p:cNvPr>
                <p:cNvSpPr/>
                <p:nvPr/>
              </p:nvSpPr>
              <p:spPr>
                <a:xfrm>
                  <a:off x="13224502" y="6236026"/>
                  <a:ext cx="175092" cy="127691"/>
                </a:xfrm>
                <a:custGeom>
                  <a:avLst/>
                  <a:gdLst>
                    <a:gd name="csX0" fmla="*/ 15126 w 143446"/>
                    <a:gd name="csY0" fmla="*/ 99011 h 104611"/>
                    <a:gd name="csX1" fmla="*/ 99571 w 143446"/>
                    <a:gd name="csY1" fmla="*/ 84769 h 104611"/>
                    <a:gd name="csX2" fmla="*/ 120203 w 143446"/>
                    <a:gd name="csY2" fmla="*/ 2066 h 104611"/>
                    <a:gd name="csX3" fmla="*/ 11965 w 143446"/>
                    <a:gd name="csY3" fmla="*/ 37213 h 104611"/>
                    <a:gd name="csX4" fmla="*/ 15043 w 143446"/>
                    <a:gd name="csY4" fmla="*/ 99011 h 104611"/>
                  </a:gdLst>
                  <a:ahLst/>
                  <a:cxnLst>
                    <a:cxn ang="0">
                      <a:pos x="csX0" y="csY0"/>
                    </a:cxn>
                    <a:cxn ang="0">
                      <a:pos x="csX1" y="csY1"/>
                    </a:cxn>
                    <a:cxn ang="0">
                      <a:pos x="csX2" y="csY2"/>
                    </a:cxn>
                    <a:cxn ang="0">
                      <a:pos x="csX3" y="csY3"/>
                    </a:cxn>
                    <a:cxn ang="0">
                      <a:pos x="csX4" y="csY4"/>
                    </a:cxn>
                  </a:cxnLst>
                  <a:rect l="l" t="t" r="r" b="b"/>
                  <a:pathLst>
                    <a:path w="143446" h="104611">
                      <a:moveTo>
                        <a:pt x="15126" y="99011"/>
                      </a:moveTo>
                      <a:cubicBezTo>
                        <a:pt x="15126" y="99011"/>
                        <a:pt x="49819" y="118500"/>
                        <a:pt x="99571" y="84769"/>
                      </a:cubicBezTo>
                      <a:cubicBezTo>
                        <a:pt x="149322" y="51038"/>
                        <a:pt x="157559" y="14475"/>
                        <a:pt x="120203" y="2066"/>
                      </a:cubicBezTo>
                      <a:cubicBezTo>
                        <a:pt x="82848" y="-10344"/>
                        <a:pt x="11965" y="37213"/>
                        <a:pt x="11965" y="37213"/>
                      </a:cubicBezTo>
                      <a:cubicBezTo>
                        <a:pt x="11965" y="37213"/>
                        <a:pt x="-16904" y="89600"/>
                        <a:pt x="15043" y="99011"/>
                      </a:cubicBezTo>
                      <a:close/>
                    </a:path>
                  </a:pathLst>
                </a:custGeom>
                <a:solidFill>
                  <a:srgbClr val="E6D17E"/>
                </a:solidFill>
                <a:ln w="3175" cap="flat">
                  <a:solidFill>
                    <a:schemeClr val="tx1"/>
                  </a:solidFill>
                  <a:prstDash val="solid"/>
                  <a:miter/>
                </a:ln>
              </p:spPr>
              <p:txBody>
                <a:bodyPr/>
                <a:lstStyle/>
                <a:p>
                  <a:endParaRPr lang="en-US"/>
                </a:p>
              </p:txBody>
            </p:sp>
            <p:sp>
              <p:nvSpPr>
                <p:cNvPr id="1878" name="Freeform 1730">
                  <a:extLst>
                    <a:ext uri="{FF2B5EF4-FFF2-40B4-BE49-F238E27FC236}">
                      <a16:creationId xmlns:a16="http://schemas.microsoft.com/office/drawing/2014/main" id="{9535C6BA-21F2-9961-A8C2-C362E0C6958E}"/>
                    </a:ext>
                  </a:extLst>
                </p:cNvPr>
                <p:cNvSpPr/>
                <p:nvPr/>
              </p:nvSpPr>
              <p:spPr>
                <a:xfrm>
                  <a:off x="13077352" y="6247938"/>
                  <a:ext cx="104125" cy="85143"/>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6D17E"/>
                </a:solidFill>
                <a:ln w="3175" cap="flat">
                  <a:solidFill>
                    <a:schemeClr val="tx1"/>
                  </a:solidFill>
                  <a:prstDash val="solid"/>
                  <a:miter/>
                </a:ln>
              </p:spPr>
              <p:txBody>
                <a:bodyPr/>
                <a:lstStyle/>
                <a:p>
                  <a:endParaRPr lang="en-US"/>
                </a:p>
              </p:txBody>
            </p:sp>
            <p:sp>
              <p:nvSpPr>
                <p:cNvPr id="1879" name="Freeform 1731">
                  <a:extLst>
                    <a:ext uri="{FF2B5EF4-FFF2-40B4-BE49-F238E27FC236}">
                      <a16:creationId xmlns:a16="http://schemas.microsoft.com/office/drawing/2014/main" id="{3A40AC44-8625-BD16-6E1E-34413F0AC921}"/>
                    </a:ext>
                  </a:extLst>
                </p:cNvPr>
                <p:cNvSpPr/>
                <p:nvPr/>
              </p:nvSpPr>
              <p:spPr>
                <a:xfrm>
                  <a:off x="13386308" y="6325777"/>
                  <a:ext cx="116323" cy="84582"/>
                </a:xfrm>
                <a:custGeom>
                  <a:avLst/>
                  <a:gdLst>
                    <a:gd name="csX0" fmla="*/ 95299 w 95298"/>
                    <a:gd name="csY0" fmla="*/ 16486 h 69296"/>
                    <a:gd name="csX1" fmla="*/ 36729 w 95298"/>
                    <a:gd name="csY1" fmla="*/ 9241 h 69296"/>
                    <a:gd name="csX2" fmla="*/ 5280 w 95298"/>
                    <a:gd name="csY2" fmla="*/ 68707 h 69296"/>
                    <a:gd name="csX3" fmla="*/ 95299 w 95298"/>
                    <a:gd name="csY3" fmla="*/ 16486 h 69296"/>
                  </a:gdLst>
                  <a:ahLst/>
                  <a:cxnLst>
                    <a:cxn ang="0">
                      <a:pos x="csX0" y="csY0"/>
                    </a:cxn>
                    <a:cxn ang="0">
                      <a:pos x="csX1" y="csY1"/>
                    </a:cxn>
                    <a:cxn ang="0">
                      <a:pos x="csX2" y="csY2"/>
                    </a:cxn>
                    <a:cxn ang="0">
                      <a:pos x="csX3" y="csY3"/>
                    </a:cxn>
                  </a:cxnLst>
                  <a:rect l="l" t="t" r="r" b="b"/>
                  <a:pathLst>
                    <a:path w="95298" h="69296">
                      <a:moveTo>
                        <a:pt x="95299" y="16486"/>
                      </a:moveTo>
                      <a:cubicBezTo>
                        <a:pt x="95299" y="16486"/>
                        <a:pt x="57278" y="-15162"/>
                        <a:pt x="36729" y="9241"/>
                      </a:cubicBezTo>
                      <a:cubicBezTo>
                        <a:pt x="16179" y="33643"/>
                        <a:pt x="-11775" y="64293"/>
                        <a:pt x="5280" y="68707"/>
                      </a:cubicBezTo>
                      <a:cubicBezTo>
                        <a:pt x="22336" y="73121"/>
                        <a:pt x="89226" y="52466"/>
                        <a:pt x="95299" y="16486"/>
                      </a:cubicBezTo>
                      <a:close/>
                    </a:path>
                  </a:pathLst>
                </a:custGeom>
                <a:solidFill>
                  <a:srgbClr val="E6D17E"/>
                </a:solidFill>
                <a:ln w="3175" cap="flat">
                  <a:solidFill>
                    <a:schemeClr val="tx1"/>
                  </a:solidFill>
                  <a:prstDash val="solid"/>
                  <a:miter/>
                </a:ln>
              </p:spPr>
              <p:txBody>
                <a:bodyPr/>
                <a:lstStyle/>
                <a:p>
                  <a:endParaRPr lang="en-US"/>
                </a:p>
              </p:txBody>
            </p:sp>
            <p:sp>
              <p:nvSpPr>
                <p:cNvPr id="1880" name="Freeform 1732">
                  <a:extLst>
                    <a:ext uri="{FF2B5EF4-FFF2-40B4-BE49-F238E27FC236}">
                      <a16:creationId xmlns:a16="http://schemas.microsoft.com/office/drawing/2014/main" id="{77F9C652-C7A2-7A02-949E-B0AF0D7B5A73}"/>
                    </a:ext>
                  </a:extLst>
                </p:cNvPr>
                <p:cNvSpPr/>
                <p:nvPr/>
              </p:nvSpPr>
              <p:spPr>
                <a:xfrm>
                  <a:off x="12297517" y="5382707"/>
                  <a:ext cx="732401" cy="1098303"/>
                </a:xfrm>
                <a:custGeom>
                  <a:avLst/>
                  <a:gdLst>
                    <a:gd name="csX0" fmla="*/ 581725 w 600028"/>
                    <a:gd name="csY0" fmla="*/ 624372 h 899799"/>
                    <a:gd name="csX1" fmla="*/ 600028 w 600028"/>
                    <a:gd name="csY1" fmla="*/ 899799 h 899799"/>
                    <a:gd name="csX2" fmla="*/ 456598 w 600028"/>
                    <a:gd name="csY2" fmla="*/ 769373 h 899799"/>
                    <a:gd name="csX3" fmla="*/ 255013 w 600028"/>
                    <a:gd name="csY3" fmla="*/ 654271 h 899799"/>
                    <a:gd name="csX4" fmla="*/ 166991 w 600028"/>
                    <a:gd name="csY4" fmla="*/ 618208 h 899799"/>
                    <a:gd name="csX5" fmla="*/ 681 w 600028"/>
                    <a:gd name="csY5" fmla="*/ 262659 h 899799"/>
                    <a:gd name="csX6" fmla="*/ 387295 w 600028"/>
                    <a:gd name="csY6" fmla="*/ 125321 h 899799"/>
                    <a:gd name="csX7" fmla="*/ 441289 w 600028"/>
                    <a:gd name="csY7" fmla="*/ 361604 h 899799"/>
                    <a:gd name="csX8" fmla="*/ 453353 w 600028"/>
                    <a:gd name="csY8" fmla="*/ 490197 h 899799"/>
                    <a:gd name="csX9" fmla="*/ 581725 w 600028"/>
                    <a:gd name="csY9" fmla="*/ 624288 h 899799"/>
                    <a:gd name="csX10" fmla="*/ 581725 w 600028"/>
                    <a:gd name="csY10" fmla="*/ 624288 h 899799"/>
                    <a:gd name="csX11" fmla="*/ 219654 w 600028"/>
                    <a:gd name="csY11" fmla="*/ 63106 h 899799"/>
                    <a:gd name="csX12" fmla="*/ 67488 w 600028"/>
                    <a:gd name="csY12" fmla="*/ 198446 h 899799"/>
                    <a:gd name="csX13" fmla="*/ 107755 w 600028"/>
                    <a:gd name="csY13" fmla="*/ 470459 h 899799"/>
                    <a:gd name="csX14" fmla="*/ 228889 w 600028"/>
                    <a:gd name="csY14" fmla="*/ 511519 h 899799"/>
                    <a:gd name="csX15" fmla="*/ 312584 w 600028"/>
                    <a:gd name="csY15" fmla="*/ 466877 h 899799"/>
                    <a:gd name="csX16" fmla="*/ 361920 w 600028"/>
                    <a:gd name="csY16" fmla="*/ 385090 h 899799"/>
                    <a:gd name="csX17" fmla="*/ 390373 w 600028"/>
                    <a:gd name="csY17" fmla="*/ 325207 h 899799"/>
                    <a:gd name="csX18" fmla="*/ 219654 w 600028"/>
                    <a:gd name="csY18" fmla="*/ 62939 h 89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00028" h="899799">
                      <a:moveTo>
                        <a:pt x="581725" y="624372"/>
                      </a:moveTo>
                      <a:lnTo>
                        <a:pt x="600028" y="899799"/>
                      </a:lnTo>
                      <a:cubicBezTo>
                        <a:pt x="600028" y="899799"/>
                        <a:pt x="513421" y="794192"/>
                        <a:pt x="456598" y="769373"/>
                      </a:cubicBezTo>
                      <a:cubicBezTo>
                        <a:pt x="399774" y="744470"/>
                        <a:pt x="297443" y="680756"/>
                        <a:pt x="255013" y="654271"/>
                      </a:cubicBezTo>
                      <a:cubicBezTo>
                        <a:pt x="212582" y="627786"/>
                        <a:pt x="187208" y="634533"/>
                        <a:pt x="166991" y="618208"/>
                      </a:cubicBezTo>
                      <a:cubicBezTo>
                        <a:pt x="146774" y="601884"/>
                        <a:pt x="-11632" y="481952"/>
                        <a:pt x="681" y="262659"/>
                      </a:cubicBezTo>
                      <a:cubicBezTo>
                        <a:pt x="16156" y="-12352"/>
                        <a:pt x="283133" y="-93223"/>
                        <a:pt x="387295" y="125321"/>
                      </a:cubicBezTo>
                      <a:cubicBezTo>
                        <a:pt x="428810" y="212521"/>
                        <a:pt x="433802" y="291143"/>
                        <a:pt x="441289" y="361604"/>
                      </a:cubicBezTo>
                      <a:cubicBezTo>
                        <a:pt x="448860" y="432064"/>
                        <a:pt x="431555" y="464295"/>
                        <a:pt x="453353" y="490197"/>
                      </a:cubicBezTo>
                      <a:cubicBezTo>
                        <a:pt x="475150" y="516099"/>
                        <a:pt x="543954" y="554245"/>
                        <a:pt x="581725" y="624288"/>
                      </a:cubicBezTo>
                      <a:lnTo>
                        <a:pt x="581725" y="624288"/>
                      </a:lnTo>
                      <a:close/>
                      <a:moveTo>
                        <a:pt x="219654" y="63106"/>
                      </a:moveTo>
                      <a:cubicBezTo>
                        <a:pt x="219654" y="63106"/>
                        <a:pt x="105259" y="51529"/>
                        <a:pt x="67488" y="198446"/>
                      </a:cubicBezTo>
                      <a:cubicBezTo>
                        <a:pt x="29717" y="345363"/>
                        <a:pt x="64909" y="423485"/>
                        <a:pt x="107755" y="470459"/>
                      </a:cubicBezTo>
                      <a:cubicBezTo>
                        <a:pt x="150601" y="517432"/>
                        <a:pt x="200186" y="521596"/>
                        <a:pt x="228889" y="511519"/>
                      </a:cubicBezTo>
                      <a:cubicBezTo>
                        <a:pt x="257592" y="501441"/>
                        <a:pt x="272900" y="475289"/>
                        <a:pt x="312584" y="466877"/>
                      </a:cubicBezTo>
                      <a:cubicBezTo>
                        <a:pt x="352269" y="458465"/>
                        <a:pt x="365913" y="415906"/>
                        <a:pt x="361920" y="385090"/>
                      </a:cubicBezTo>
                      <a:cubicBezTo>
                        <a:pt x="357927" y="354274"/>
                        <a:pt x="390373" y="325207"/>
                        <a:pt x="390373" y="325207"/>
                      </a:cubicBezTo>
                      <a:cubicBezTo>
                        <a:pt x="390373" y="325207"/>
                        <a:pt x="374316" y="101001"/>
                        <a:pt x="219654" y="6293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81" name="Freeform 1733">
                  <a:extLst>
                    <a:ext uri="{FF2B5EF4-FFF2-40B4-BE49-F238E27FC236}">
                      <a16:creationId xmlns:a16="http://schemas.microsoft.com/office/drawing/2014/main" id="{B034258D-E6E5-45EC-0E41-79139FF1AFA8}"/>
                    </a:ext>
                  </a:extLst>
                </p:cNvPr>
                <p:cNvSpPr/>
                <p:nvPr/>
              </p:nvSpPr>
              <p:spPr>
                <a:xfrm>
                  <a:off x="12755625" y="5590367"/>
                  <a:ext cx="1171990" cy="488154"/>
                </a:xfrm>
                <a:custGeom>
                  <a:avLst/>
                  <a:gdLst>
                    <a:gd name="csX0" fmla="*/ 47755 w 960169"/>
                    <a:gd name="csY0" fmla="*/ 69461 h 399926"/>
                    <a:gd name="csX1" fmla="*/ 242517 w 960169"/>
                    <a:gd name="csY1" fmla="*/ 154912 h 399926"/>
                    <a:gd name="csX2" fmla="*/ 514653 w 960169"/>
                    <a:gd name="csY2" fmla="*/ 88117 h 399926"/>
                    <a:gd name="csX3" fmla="*/ 840117 w 960169"/>
                    <a:gd name="csY3" fmla="*/ 40061 h 399926"/>
                    <a:gd name="csX4" fmla="*/ 925476 w 960169"/>
                    <a:gd name="csY4" fmla="*/ 0 h 399926"/>
                    <a:gd name="csX5" fmla="*/ 960170 w 960169"/>
                    <a:gd name="csY5" fmla="*/ 34730 h 399926"/>
                    <a:gd name="csX6" fmla="*/ 746771 w 960169"/>
                    <a:gd name="csY6" fmla="*/ 130843 h 399926"/>
                    <a:gd name="csX7" fmla="*/ 620645 w 960169"/>
                    <a:gd name="csY7" fmla="*/ 172652 h 399926"/>
                    <a:gd name="csX8" fmla="*/ 538613 w 960169"/>
                    <a:gd name="csY8" fmla="*/ 282257 h 399926"/>
                    <a:gd name="csX9" fmla="*/ 504836 w 960169"/>
                    <a:gd name="csY9" fmla="*/ 291252 h 399926"/>
                    <a:gd name="csX10" fmla="*/ 546683 w 960169"/>
                    <a:gd name="csY10" fmla="*/ 188893 h 399926"/>
                    <a:gd name="csX11" fmla="*/ 341355 w 960169"/>
                    <a:gd name="csY11" fmla="*/ 285588 h 399926"/>
                    <a:gd name="csX12" fmla="*/ 282701 w 960169"/>
                    <a:gd name="csY12" fmla="*/ 360379 h 399926"/>
                    <a:gd name="csX13" fmla="*/ 281370 w 960169"/>
                    <a:gd name="csY13" fmla="*/ 322984 h 399926"/>
                    <a:gd name="csX14" fmla="*/ 380041 w 960169"/>
                    <a:gd name="csY14" fmla="*/ 229537 h 399926"/>
                    <a:gd name="csX15" fmla="*/ 309324 w 960169"/>
                    <a:gd name="csY15" fmla="*/ 234867 h 399926"/>
                    <a:gd name="csX16" fmla="*/ 169305 w 960169"/>
                    <a:gd name="csY16" fmla="*/ 375038 h 399926"/>
                    <a:gd name="csX17" fmla="*/ 146592 w 960169"/>
                    <a:gd name="csY17" fmla="*/ 388364 h 399926"/>
                    <a:gd name="csX18" fmla="*/ 169305 w 960169"/>
                    <a:gd name="csY18" fmla="*/ 334977 h 399926"/>
                    <a:gd name="csX19" fmla="*/ 121300 w 960169"/>
                    <a:gd name="csY19" fmla="*/ 354966 h 399926"/>
                    <a:gd name="csX20" fmla="*/ 117307 w 960169"/>
                    <a:gd name="csY20" fmla="*/ 336310 h 399926"/>
                    <a:gd name="csX21" fmla="*/ 154662 w 960169"/>
                    <a:gd name="csY21" fmla="*/ 317654 h 399926"/>
                    <a:gd name="csX22" fmla="*/ 119969 w 960169"/>
                    <a:gd name="csY22" fmla="*/ 314989 h 399926"/>
                    <a:gd name="csX23" fmla="*/ 123963 w 960169"/>
                    <a:gd name="csY23" fmla="*/ 298998 h 399926"/>
                    <a:gd name="csX24" fmla="*/ 179954 w 960169"/>
                    <a:gd name="csY24" fmla="*/ 288337 h 399926"/>
                    <a:gd name="csX25" fmla="*/ 279956 w 960169"/>
                    <a:gd name="csY25" fmla="*/ 228288 h 399926"/>
                    <a:gd name="csX26" fmla="*/ 194596 w 960169"/>
                    <a:gd name="csY26" fmla="*/ 233618 h 399926"/>
                    <a:gd name="csX27" fmla="*/ 66640 w 960169"/>
                    <a:gd name="csY27" fmla="*/ 276927 h 399926"/>
                    <a:gd name="csX28" fmla="*/ 26623 w 960169"/>
                    <a:gd name="csY28" fmla="*/ 304994 h 399926"/>
                    <a:gd name="csX29" fmla="*/ 23295 w 960169"/>
                    <a:gd name="csY29" fmla="*/ 293001 h 399926"/>
                    <a:gd name="csX30" fmla="*/ 48670 w 960169"/>
                    <a:gd name="csY30" fmla="*/ 258937 h 399926"/>
                    <a:gd name="csX31" fmla="*/ 1997 w 960169"/>
                    <a:gd name="csY31" fmla="*/ 262268 h 399926"/>
                    <a:gd name="csX32" fmla="*/ 0 w 960169"/>
                    <a:gd name="csY32" fmla="*/ 243612 h 399926"/>
                    <a:gd name="csX33" fmla="*/ 39352 w 960169"/>
                    <a:gd name="csY33" fmla="*/ 228954 h 399926"/>
                    <a:gd name="csX34" fmla="*/ 22047 w 960169"/>
                    <a:gd name="csY34" fmla="*/ 210964 h 399926"/>
                    <a:gd name="csX35" fmla="*/ 26041 w 960169"/>
                    <a:gd name="csY35" fmla="*/ 198971 h 399926"/>
                    <a:gd name="csX36" fmla="*/ 72631 w 960169"/>
                    <a:gd name="csY36" fmla="*/ 225706 h 399926"/>
                    <a:gd name="csX37" fmla="*/ 259323 w 960169"/>
                    <a:gd name="csY37" fmla="*/ 180315 h 399926"/>
                    <a:gd name="csX38" fmla="*/ 75293 w 960169"/>
                    <a:gd name="csY38" fmla="*/ 144252 h 399926"/>
                    <a:gd name="csX39" fmla="*/ 11315 w 960169"/>
                    <a:gd name="csY39" fmla="*/ 117517 h 399926"/>
                    <a:gd name="csX40" fmla="*/ 36690 w 960169"/>
                    <a:gd name="csY40" fmla="*/ 116184 h 399926"/>
                    <a:gd name="csX41" fmla="*/ 9318 w 960169"/>
                    <a:gd name="csY41" fmla="*/ 89449 h 399926"/>
                    <a:gd name="csX42" fmla="*/ 17970 w 960169"/>
                    <a:gd name="csY42" fmla="*/ 81454 h 399926"/>
                    <a:gd name="csX43" fmla="*/ 48004 w 960169"/>
                    <a:gd name="csY43" fmla="*/ 102858 h 399926"/>
                    <a:gd name="csX44" fmla="*/ 35358 w 960169"/>
                    <a:gd name="csY44" fmla="*/ 71460 h 399926"/>
                    <a:gd name="csX45" fmla="*/ 48087 w 960169"/>
                    <a:gd name="csY45" fmla="*/ 69461 h 399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960169" h="399926">
                      <a:moveTo>
                        <a:pt x="47755" y="69461"/>
                      </a:moveTo>
                      <a:cubicBezTo>
                        <a:pt x="47755" y="69461"/>
                        <a:pt x="151833" y="165573"/>
                        <a:pt x="242517" y="154912"/>
                      </a:cubicBezTo>
                      <a:cubicBezTo>
                        <a:pt x="333202" y="144252"/>
                        <a:pt x="455916" y="80121"/>
                        <a:pt x="514653" y="88117"/>
                      </a:cubicBezTo>
                      <a:cubicBezTo>
                        <a:pt x="573306" y="96112"/>
                        <a:pt x="792113" y="56052"/>
                        <a:pt x="840117" y="40061"/>
                      </a:cubicBezTo>
                      <a:cubicBezTo>
                        <a:pt x="888121" y="24070"/>
                        <a:pt x="925476" y="0"/>
                        <a:pt x="925476" y="0"/>
                      </a:cubicBezTo>
                      <a:lnTo>
                        <a:pt x="960170" y="34730"/>
                      </a:lnTo>
                      <a:cubicBezTo>
                        <a:pt x="960170" y="34730"/>
                        <a:pt x="827138" y="112936"/>
                        <a:pt x="746771" y="130843"/>
                      </a:cubicBezTo>
                      <a:cubicBezTo>
                        <a:pt x="732711" y="134008"/>
                        <a:pt x="676220" y="147750"/>
                        <a:pt x="620645" y="172652"/>
                      </a:cubicBezTo>
                      <a:cubicBezTo>
                        <a:pt x="594106" y="184562"/>
                        <a:pt x="551509" y="237616"/>
                        <a:pt x="538613" y="282257"/>
                      </a:cubicBezTo>
                      <a:cubicBezTo>
                        <a:pt x="529462" y="313989"/>
                        <a:pt x="513322" y="278009"/>
                        <a:pt x="504836" y="291252"/>
                      </a:cubicBezTo>
                      <a:cubicBezTo>
                        <a:pt x="495268" y="306243"/>
                        <a:pt x="564072" y="183063"/>
                        <a:pt x="546683" y="188893"/>
                      </a:cubicBezTo>
                      <a:cubicBezTo>
                        <a:pt x="452755" y="220375"/>
                        <a:pt x="360323" y="257854"/>
                        <a:pt x="341355" y="285588"/>
                      </a:cubicBezTo>
                      <a:cubicBezTo>
                        <a:pt x="305996" y="337226"/>
                        <a:pt x="282701" y="360379"/>
                        <a:pt x="282701" y="360379"/>
                      </a:cubicBezTo>
                      <a:lnTo>
                        <a:pt x="281370" y="322984"/>
                      </a:lnTo>
                      <a:cubicBezTo>
                        <a:pt x="281370" y="322984"/>
                        <a:pt x="386780" y="248193"/>
                        <a:pt x="380041" y="229537"/>
                      </a:cubicBezTo>
                      <a:cubicBezTo>
                        <a:pt x="373385" y="210881"/>
                        <a:pt x="332037" y="224207"/>
                        <a:pt x="309324" y="234867"/>
                      </a:cubicBezTo>
                      <a:cubicBezTo>
                        <a:pt x="286612" y="245528"/>
                        <a:pt x="177291" y="328314"/>
                        <a:pt x="169305" y="375038"/>
                      </a:cubicBezTo>
                      <a:cubicBezTo>
                        <a:pt x="161318" y="421762"/>
                        <a:pt x="146592" y="388364"/>
                        <a:pt x="146592" y="388364"/>
                      </a:cubicBezTo>
                      <a:lnTo>
                        <a:pt x="169305" y="334977"/>
                      </a:lnTo>
                      <a:lnTo>
                        <a:pt x="121300" y="354966"/>
                      </a:lnTo>
                      <a:lnTo>
                        <a:pt x="117307" y="336310"/>
                      </a:lnTo>
                      <a:lnTo>
                        <a:pt x="154662" y="317654"/>
                      </a:lnTo>
                      <a:lnTo>
                        <a:pt x="119969" y="314989"/>
                      </a:lnTo>
                      <a:lnTo>
                        <a:pt x="123963" y="298998"/>
                      </a:lnTo>
                      <a:cubicBezTo>
                        <a:pt x="123963" y="298998"/>
                        <a:pt x="159987" y="293667"/>
                        <a:pt x="179954" y="288337"/>
                      </a:cubicBezTo>
                      <a:cubicBezTo>
                        <a:pt x="199921" y="283007"/>
                        <a:pt x="292019" y="230953"/>
                        <a:pt x="279956" y="228288"/>
                      </a:cubicBezTo>
                      <a:cubicBezTo>
                        <a:pt x="267975" y="225622"/>
                        <a:pt x="194596" y="233618"/>
                        <a:pt x="194596" y="233618"/>
                      </a:cubicBezTo>
                      <a:cubicBezTo>
                        <a:pt x="194596" y="233618"/>
                        <a:pt x="92015" y="242196"/>
                        <a:pt x="66640" y="276927"/>
                      </a:cubicBezTo>
                      <a:cubicBezTo>
                        <a:pt x="41265" y="311657"/>
                        <a:pt x="26623" y="304994"/>
                        <a:pt x="26623" y="304994"/>
                      </a:cubicBezTo>
                      <a:lnTo>
                        <a:pt x="23295" y="293001"/>
                      </a:lnTo>
                      <a:cubicBezTo>
                        <a:pt x="23295" y="293001"/>
                        <a:pt x="51998" y="271680"/>
                        <a:pt x="48670" y="258937"/>
                      </a:cubicBezTo>
                      <a:cubicBezTo>
                        <a:pt x="45342" y="246277"/>
                        <a:pt x="1997" y="262268"/>
                        <a:pt x="1997" y="262268"/>
                      </a:cubicBezTo>
                      <a:lnTo>
                        <a:pt x="0" y="243612"/>
                      </a:lnTo>
                      <a:cubicBezTo>
                        <a:pt x="0" y="243612"/>
                        <a:pt x="38686" y="236283"/>
                        <a:pt x="39352" y="228954"/>
                      </a:cubicBezTo>
                      <a:cubicBezTo>
                        <a:pt x="40017" y="221625"/>
                        <a:pt x="22047" y="210964"/>
                        <a:pt x="22047" y="210964"/>
                      </a:cubicBezTo>
                      <a:lnTo>
                        <a:pt x="26041" y="198971"/>
                      </a:lnTo>
                      <a:cubicBezTo>
                        <a:pt x="26041" y="198971"/>
                        <a:pt x="40600" y="231036"/>
                        <a:pt x="72631" y="225706"/>
                      </a:cubicBezTo>
                      <a:cubicBezTo>
                        <a:pt x="104661" y="220375"/>
                        <a:pt x="263733" y="207383"/>
                        <a:pt x="259323" y="180315"/>
                      </a:cubicBezTo>
                      <a:cubicBezTo>
                        <a:pt x="254914" y="153247"/>
                        <a:pt x="120635" y="164324"/>
                        <a:pt x="75293" y="144252"/>
                      </a:cubicBezTo>
                      <a:cubicBezTo>
                        <a:pt x="29951" y="124180"/>
                        <a:pt x="9984" y="124180"/>
                        <a:pt x="11315" y="117517"/>
                      </a:cubicBezTo>
                      <a:cubicBezTo>
                        <a:pt x="12646" y="110854"/>
                        <a:pt x="30616" y="120182"/>
                        <a:pt x="36690" y="116184"/>
                      </a:cubicBezTo>
                      <a:cubicBezTo>
                        <a:pt x="42680" y="112187"/>
                        <a:pt x="9318" y="89449"/>
                        <a:pt x="9318" y="89449"/>
                      </a:cubicBezTo>
                      <a:lnTo>
                        <a:pt x="17970" y="81454"/>
                      </a:lnTo>
                      <a:cubicBezTo>
                        <a:pt x="17970" y="81454"/>
                        <a:pt x="38686" y="102858"/>
                        <a:pt x="48004" y="102858"/>
                      </a:cubicBezTo>
                      <a:cubicBezTo>
                        <a:pt x="57322" y="102858"/>
                        <a:pt x="35358" y="71460"/>
                        <a:pt x="35358" y="71460"/>
                      </a:cubicBezTo>
                      <a:lnTo>
                        <a:pt x="48087" y="69461"/>
                      </a:ln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882" name="Freeform 1734">
                  <a:extLst>
                    <a:ext uri="{FF2B5EF4-FFF2-40B4-BE49-F238E27FC236}">
                      <a16:creationId xmlns:a16="http://schemas.microsoft.com/office/drawing/2014/main" id="{50844D9B-D302-377F-77C3-4BC369DAF0A1}"/>
                    </a:ext>
                  </a:extLst>
                </p:cNvPr>
                <p:cNvSpPr/>
                <p:nvPr/>
              </p:nvSpPr>
              <p:spPr>
                <a:xfrm>
                  <a:off x="12903673" y="5884147"/>
                  <a:ext cx="784048" cy="782808"/>
                </a:xfrm>
                <a:custGeom>
                  <a:avLst/>
                  <a:gdLst>
                    <a:gd name="csX0" fmla="*/ 417658 w 642340"/>
                    <a:gd name="csY0" fmla="*/ 19417 h 641326"/>
                    <a:gd name="csX1" fmla="*/ 627396 w 642340"/>
                    <a:gd name="csY1" fmla="*/ 430268 h 641326"/>
                    <a:gd name="csX2" fmla="*/ 224726 w 642340"/>
                    <a:gd name="csY2" fmla="*/ 621909 h 641326"/>
                    <a:gd name="csX3" fmla="*/ 14905 w 642340"/>
                    <a:gd name="csY3" fmla="*/ 211058 h 641326"/>
                    <a:gd name="csX4" fmla="*/ 417575 w 642340"/>
                    <a:gd name="csY4" fmla="*/ 19417 h 641326"/>
                  </a:gdLst>
                  <a:ahLst/>
                  <a:cxnLst>
                    <a:cxn ang="0">
                      <a:pos x="csX0" y="csY0"/>
                    </a:cxn>
                    <a:cxn ang="0">
                      <a:pos x="csX1" y="csY1"/>
                    </a:cxn>
                    <a:cxn ang="0">
                      <a:pos x="csX2" y="csY2"/>
                    </a:cxn>
                    <a:cxn ang="0">
                      <a:pos x="csX3" y="csY3"/>
                    </a:cxn>
                    <a:cxn ang="0">
                      <a:pos x="csX4" y="csY4"/>
                    </a:cxn>
                  </a:cxnLst>
                  <a:rect l="l" t="t" r="r" b="b"/>
                  <a:pathLst>
                    <a:path w="642340" h="641326">
                      <a:moveTo>
                        <a:pt x="417658" y="19417"/>
                      </a:moveTo>
                      <a:cubicBezTo>
                        <a:pt x="586797" y="79966"/>
                        <a:pt x="680726" y="263945"/>
                        <a:pt x="627396" y="430268"/>
                      </a:cubicBezTo>
                      <a:cubicBezTo>
                        <a:pt x="574151" y="596674"/>
                        <a:pt x="393864" y="682459"/>
                        <a:pt x="224726" y="621909"/>
                      </a:cubicBezTo>
                      <a:cubicBezTo>
                        <a:pt x="55588" y="561360"/>
                        <a:pt x="-38341" y="377381"/>
                        <a:pt x="14905" y="211058"/>
                      </a:cubicBezTo>
                      <a:cubicBezTo>
                        <a:pt x="68151" y="44653"/>
                        <a:pt x="248437" y="-41132"/>
                        <a:pt x="417575" y="1941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883" name="Freeform 1735">
                  <a:extLst>
                    <a:ext uri="{FF2B5EF4-FFF2-40B4-BE49-F238E27FC236}">
                      <a16:creationId xmlns:a16="http://schemas.microsoft.com/office/drawing/2014/main" id="{305F5757-24EF-2E5C-02A1-DC6DCF1AFF87}"/>
                    </a:ext>
                  </a:extLst>
                </p:cNvPr>
                <p:cNvSpPr/>
                <p:nvPr/>
              </p:nvSpPr>
              <p:spPr>
                <a:xfrm>
                  <a:off x="12942869" y="5923141"/>
                  <a:ext cx="744801" cy="743763"/>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solidFill>
                  <a:srgbClr val="354E66">
                    <a:alpha val="9804"/>
                  </a:srgbClr>
                </a:solidFill>
                <a:ln w="3175" cap="flat">
                  <a:noFill/>
                  <a:prstDash val="solid"/>
                  <a:miter/>
                </a:ln>
              </p:spPr>
              <p:txBody>
                <a:bodyPr rtlCol="0" anchor="ctr"/>
                <a:lstStyle/>
                <a:p>
                  <a:endParaRPr lang="en-US"/>
                </a:p>
              </p:txBody>
            </p:sp>
            <p:sp>
              <p:nvSpPr>
                <p:cNvPr id="1884" name="Freeform 1736">
                  <a:extLst>
                    <a:ext uri="{FF2B5EF4-FFF2-40B4-BE49-F238E27FC236}">
                      <a16:creationId xmlns:a16="http://schemas.microsoft.com/office/drawing/2014/main" id="{F73E65F7-40AD-8428-EDE4-A4BD5C064800}"/>
                    </a:ext>
                  </a:extLst>
                </p:cNvPr>
                <p:cNvSpPr/>
                <p:nvPr/>
              </p:nvSpPr>
              <p:spPr>
                <a:xfrm>
                  <a:off x="13045012" y="6033118"/>
                  <a:ext cx="564013" cy="599426"/>
                </a:xfrm>
                <a:custGeom>
                  <a:avLst/>
                  <a:gdLst>
                    <a:gd name="csX0" fmla="*/ 230066 w 462073"/>
                    <a:gd name="csY0" fmla="*/ 256002 h 491088"/>
                    <a:gd name="csX1" fmla="*/ 275824 w 462073"/>
                    <a:gd name="csY1" fmla="*/ 311221 h 491088"/>
                    <a:gd name="csX2" fmla="*/ 161179 w 462073"/>
                    <a:gd name="csY2" fmla="*/ 323797 h 491088"/>
                    <a:gd name="csX3" fmla="*/ 123408 w 462073"/>
                    <a:gd name="csY3" fmla="*/ 163971 h 491088"/>
                    <a:gd name="csX4" fmla="*/ 337057 w 462073"/>
                    <a:gd name="csY4" fmla="*/ 385762 h 491088"/>
                    <a:gd name="csX5" fmla="*/ 102942 w 462073"/>
                    <a:gd name="csY5" fmla="*/ 379932 h 491088"/>
                    <a:gd name="csX6" fmla="*/ 61593 w 462073"/>
                    <a:gd name="csY6" fmla="*/ 61945 h 491088"/>
                    <a:gd name="csX7" fmla="*/ 436642 w 462073"/>
                    <a:gd name="csY7" fmla="*/ 360526 h 491088"/>
                    <a:gd name="csX8" fmla="*/ 25569 w 462073"/>
                    <a:gd name="csY8" fmla="*/ 454307 h 491088"/>
                    <a:gd name="csX9" fmla="*/ 25569 w 462073"/>
                    <a:gd name="csY9" fmla="*/ 454307 h 491088"/>
                    <a:gd name="csX10" fmla="*/ 272247 w 462073"/>
                    <a:gd name="csY10" fmla="*/ 471630 h 491088"/>
                    <a:gd name="csX11" fmla="*/ 355526 w 462073"/>
                    <a:gd name="csY11" fmla="*/ 73522 h 491088"/>
                    <a:gd name="csX12" fmla="*/ 87551 w 462073"/>
                    <a:gd name="csY12" fmla="*/ 335790 h 491088"/>
                    <a:gd name="csX13" fmla="*/ 120330 w 462073"/>
                    <a:gd name="csY13" fmla="*/ 363191 h 491088"/>
                    <a:gd name="csX14" fmla="*/ 331566 w 462073"/>
                    <a:gd name="csY14" fmla="*/ 170634 h 491088"/>
                    <a:gd name="csX15" fmla="*/ 169666 w 462073"/>
                    <a:gd name="csY15" fmla="*/ 315718 h 491088"/>
                    <a:gd name="csX16" fmla="*/ 172827 w 462073"/>
                    <a:gd name="csY16" fmla="*/ 317301 h 491088"/>
                    <a:gd name="csX17" fmla="*/ 230233 w 462073"/>
                    <a:gd name="csY17" fmla="*/ 256002 h 49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73" h="491088">
                      <a:moveTo>
                        <a:pt x="230066" y="256002"/>
                      </a:moveTo>
                      <a:cubicBezTo>
                        <a:pt x="239550" y="210861"/>
                        <a:pt x="330817" y="241427"/>
                        <a:pt x="275824" y="311221"/>
                      </a:cubicBezTo>
                      <a:cubicBezTo>
                        <a:pt x="248203" y="346284"/>
                        <a:pt x="199450" y="346451"/>
                        <a:pt x="161179" y="323797"/>
                      </a:cubicBezTo>
                      <a:cubicBezTo>
                        <a:pt x="115255" y="296562"/>
                        <a:pt x="84472" y="236347"/>
                        <a:pt x="123408" y="163971"/>
                      </a:cubicBezTo>
                      <a:cubicBezTo>
                        <a:pt x="214592" y="-5433"/>
                        <a:pt x="521337" y="212610"/>
                        <a:pt x="337057" y="385762"/>
                      </a:cubicBezTo>
                      <a:cubicBezTo>
                        <a:pt x="274909" y="444062"/>
                        <a:pt x="177236" y="430986"/>
                        <a:pt x="102942" y="379932"/>
                      </a:cubicBezTo>
                      <a:cubicBezTo>
                        <a:pt x="6517" y="313636"/>
                        <a:pt x="-50306" y="183293"/>
                        <a:pt x="61593" y="61945"/>
                      </a:cubicBezTo>
                      <a:cubicBezTo>
                        <a:pt x="216588" y="-106126"/>
                        <a:pt x="557527" y="92678"/>
                        <a:pt x="436642" y="360526"/>
                      </a:cubicBezTo>
                      <a:cubicBezTo>
                        <a:pt x="368754" y="510941"/>
                        <a:pt x="165922" y="515272"/>
                        <a:pt x="25569" y="454307"/>
                      </a:cubicBezTo>
                      <a:lnTo>
                        <a:pt x="25569" y="454307"/>
                      </a:lnTo>
                      <a:cubicBezTo>
                        <a:pt x="110679" y="478876"/>
                        <a:pt x="186055" y="493368"/>
                        <a:pt x="272247" y="471630"/>
                      </a:cubicBezTo>
                      <a:cubicBezTo>
                        <a:pt x="464680" y="423158"/>
                        <a:pt x="499456" y="183127"/>
                        <a:pt x="355526" y="73522"/>
                      </a:cubicBezTo>
                      <a:cubicBezTo>
                        <a:pt x="149199" y="-83639"/>
                        <a:pt x="-87661" y="164471"/>
                        <a:pt x="87551" y="335790"/>
                      </a:cubicBezTo>
                      <a:cubicBezTo>
                        <a:pt x="98366" y="346368"/>
                        <a:pt x="109265" y="355446"/>
                        <a:pt x="120330" y="363191"/>
                      </a:cubicBezTo>
                      <a:cubicBezTo>
                        <a:pt x="282979" y="477793"/>
                        <a:pt x="457691" y="298062"/>
                        <a:pt x="331566" y="170634"/>
                      </a:cubicBezTo>
                      <a:cubicBezTo>
                        <a:pt x="176654" y="14139"/>
                        <a:pt x="45536" y="253254"/>
                        <a:pt x="169666" y="315718"/>
                      </a:cubicBezTo>
                      <a:cubicBezTo>
                        <a:pt x="170747" y="316218"/>
                        <a:pt x="171745" y="316801"/>
                        <a:pt x="172827" y="317301"/>
                      </a:cubicBezTo>
                      <a:cubicBezTo>
                        <a:pt x="301532" y="376850"/>
                        <a:pt x="315675" y="182544"/>
                        <a:pt x="230233" y="256002"/>
                      </a:cubicBezTo>
                      <a:close/>
                    </a:path>
                  </a:pathLst>
                </a:custGeom>
                <a:solidFill>
                  <a:schemeClr val="bg1">
                    <a:alpha val="29804"/>
                  </a:schemeClr>
                </a:solidFill>
                <a:ln w="3175" cap="flat">
                  <a:noFill/>
                  <a:prstDash val="solid"/>
                  <a:miter/>
                </a:ln>
              </p:spPr>
              <p:txBody>
                <a:bodyPr/>
                <a:lstStyle/>
                <a:p>
                  <a:endParaRPr lang="en-US"/>
                </a:p>
              </p:txBody>
            </p:sp>
            <p:sp>
              <p:nvSpPr>
                <p:cNvPr id="1885" name="Freeform 1737">
                  <a:extLst>
                    <a:ext uri="{FF2B5EF4-FFF2-40B4-BE49-F238E27FC236}">
                      <a16:creationId xmlns:a16="http://schemas.microsoft.com/office/drawing/2014/main" id="{61936B57-0DD7-9F99-E6CA-BB8324C78276}"/>
                    </a:ext>
                  </a:extLst>
                </p:cNvPr>
                <p:cNvSpPr/>
                <p:nvPr/>
              </p:nvSpPr>
              <p:spPr>
                <a:xfrm>
                  <a:off x="13235583" y="5653192"/>
                  <a:ext cx="584032" cy="184208"/>
                </a:xfrm>
                <a:custGeom>
                  <a:avLst/>
                  <a:gdLst>
                    <a:gd name="csX0" fmla="*/ 477441 w 478473"/>
                    <a:gd name="csY0" fmla="*/ 0 h 150914"/>
                    <a:gd name="csX1" fmla="*/ 7798 w 478473"/>
                    <a:gd name="csY1" fmla="*/ 117850 h 150914"/>
                    <a:gd name="csX2" fmla="*/ 20277 w 478473"/>
                    <a:gd name="csY2" fmla="*/ 150415 h 150914"/>
                    <a:gd name="csX3" fmla="*/ 358470 w 478473"/>
                    <a:gd name="csY3" fmla="*/ 50138 h 150914"/>
                    <a:gd name="csX4" fmla="*/ 234508 w 478473"/>
                    <a:gd name="csY4" fmla="*/ 104024 h 150914"/>
                    <a:gd name="csX5" fmla="*/ 477441 w 478473"/>
                    <a:gd name="csY5" fmla="*/ 0 h 150914"/>
                  </a:gdLst>
                  <a:ahLst/>
                  <a:cxnLst>
                    <a:cxn ang="0">
                      <a:pos x="csX0" y="csY0"/>
                    </a:cxn>
                    <a:cxn ang="0">
                      <a:pos x="csX1" y="csY1"/>
                    </a:cxn>
                    <a:cxn ang="0">
                      <a:pos x="csX2" y="csY2"/>
                    </a:cxn>
                    <a:cxn ang="0">
                      <a:pos x="csX3" y="csY3"/>
                    </a:cxn>
                    <a:cxn ang="0">
                      <a:pos x="csX4" y="csY4"/>
                    </a:cxn>
                    <a:cxn ang="0">
                      <a:pos x="csX5" y="csY5"/>
                    </a:cxn>
                  </a:cxnLst>
                  <a:rect l="l" t="t" r="r" b="b"/>
                  <a:pathLst>
                    <a:path w="478473" h="150914">
                      <a:moveTo>
                        <a:pt x="477441" y="0"/>
                      </a:moveTo>
                      <a:cubicBezTo>
                        <a:pt x="477441" y="0"/>
                        <a:pt x="32839" y="111604"/>
                        <a:pt x="7798" y="117850"/>
                      </a:cubicBezTo>
                      <a:cubicBezTo>
                        <a:pt x="-17245" y="124096"/>
                        <a:pt x="26600" y="141670"/>
                        <a:pt x="20277" y="150415"/>
                      </a:cubicBezTo>
                      <a:cubicBezTo>
                        <a:pt x="14037" y="159160"/>
                        <a:pt x="358470" y="50138"/>
                        <a:pt x="358470" y="50138"/>
                      </a:cubicBezTo>
                      <a:lnTo>
                        <a:pt x="234508" y="104024"/>
                      </a:lnTo>
                      <a:cubicBezTo>
                        <a:pt x="234508" y="104024"/>
                        <a:pt x="496909" y="21321"/>
                        <a:pt x="477441" y="0"/>
                      </a:cubicBezTo>
                      <a:close/>
                    </a:path>
                  </a:pathLst>
                </a:custGeom>
                <a:solidFill>
                  <a:schemeClr val="accent3">
                    <a:lumMod val="50000"/>
                    <a:alpha val="20000"/>
                  </a:schemeClr>
                </a:solidFill>
                <a:ln w="3175" cap="flat">
                  <a:noFill/>
                  <a:prstDash val="solid"/>
                  <a:miter/>
                </a:ln>
              </p:spPr>
              <p:txBody>
                <a:bodyPr/>
                <a:lstStyle/>
                <a:p>
                  <a:endParaRPr lang="en-US"/>
                </a:p>
              </p:txBody>
            </p:sp>
          </p:grpSp>
        </p:grpSp>
        <p:sp>
          <p:nvSpPr>
            <p:cNvPr id="1795" name="Freeform 1647">
              <a:extLst>
                <a:ext uri="{FF2B5EF4-FFF2-40B4-BE49-F238E27FC236}">
                  <a16:creationId xmlns:a16="http://schemas.microsoft.com/office/drawing/2014/main" id="{32C3C3F8-7298-9652-BBE7-6D866B69E661}"/>
                </a:ext>
              </a:extLst>
            </p:cNvPr>
            <p:cNvSpPr/>
            <p:nvPr/>
          </p:nvSpPr>
          <p:spPr>
            <a:xfrm>
              <a:off x="10513045" y="3555729"/>
              <a:ext cx="335223" cy="160414"/>
            </a:xfrm>
            <a:custGeom>
              <a:avLst/>
              <a:gdLst>
                <a:gd name="csX0" fmla="*/ 300529 w 335223"/>
                <a:gd name="csY0" fmla="*/ 0 h 160414"/>
                <a:gd name="csX1" fmla="*/ 335223 w 335223"/>
                <a:gd name="csY1" fmla="*/ 34730 h 160414"/>
                <a:gd name="csX2" fmla="*/ 121824 w 335223"/>
                <a:gd name="csY2" fmla="*/ 130843 h 160414"/>
                <a:gd name="csX3" fmla="*/ 74329 w 335223"/>
                <a:gd name="csY3" fmla="*/ 143596 h 160414"/>
                <a:gd name="csX4" fmla="*/ 28816 w 335223"/>
                <a:gd name="csY4" fmla="*/ 160414 h 160414"/>
                <a:gd name="csX5" fmla="*/ 28689 w 335223"/>
                <a:gd name="csY5" fmla="*/ 159160 h 160414"/>
                <a:gd name="csX6" fmla="*/ 10096 w 335223"/>
                <a:gd name="csY6" fmla="*/ 99264 h 160414"/>
                <a:gd name="csX7" fmla="*/ 0 w 335223"/>
                <a:gd name="csY7" fmla="*/ 80663 h 160414"/>
                <a:gd name="csX8" fmla="*/ 56431 w 335223"/>
                <a:gd name="csY8" fmla="*/ 73084 h 160414"/>
                <a:gd name="csX9" fmla="*/ 215170 w 335223"/>
                <a:gd name="csY9" fmla="*/ 40061 h 160414"/>
                <a:gd name="csX10" fmla="*/ 300529 w 335223"/>
                <a:gd name="csY10" fmla="*/ 0 h 160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5223" h="160414">
                  <a:moveTo>
                    <a:pt x="300529" y="0"/>
                  </a:moveTo>
                  <a:lnTo>
                    <a:pt x="335223" y="34730"/>
                  </a:lnTo>
                  <a:cubicBezTo>
                    <a:pt x="335223" y="34730"/>
                    <a:pt x="202191" y="112936"/>
                    <a:pt x="121824" y="130843"/>
                  </a:cubicBezTo>
                  <a:cubicBezTo>
                    <a:pt x="114794" y="132426"/>
                    <a:pt x="97156" y="136652"/>
                    <a:pt x="74329" y="143596"/>
                  </a:cubicBezTo>
                  <a:lnTo>
                    <a:pt x="28816" y="160414"/>
                  </a:lnTo>
                  <a:lnTo>
                    <a:pt x="28689" y="159160"/>
                  </a:lnTo>
                  <a:cubicBezTo>
                    <a:pt x="24439" y="138388"/>
                    <a:pt x="18170" y="118351"/>
                    <a:pt x="10096" y="99264"/>
                  </a:cubicBezTo>
                  <a:lnTo>
                    <a:pt x="0" y="80663"/>
                  </a:lnTo>
                  <a:lnTo>
                    <a:pt x="56431" y="73084"/>
                  </a:lnTo>
                  <a:cubicBezTo>
                    <a:pt x="124465" y="62069"/>
                    <a:pt x="191168" y="48057"/>
                    <a:pt x="215170" y="40061"/>
                  </a:cubicBezTo>
                  <a:cubicBezTo>
                    <a:pt x="263174" y="24070"/>
                    <a:pt x="300529" y="0"/>
                    <a:pt x="300529" y="0"/>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6350" cap="flat">
              <a:solidFill>
                <a:schemeClr val="accent5">
                  <a:lumMod val="75000"/>
                </a:schemeClr>
              </a:solidFill>
              <a:prstDash val="solid"/>
              <a:miter/>
            </a:ln>
          </p:spPr>
          <p:txBody>
            <a:bodyPr wrap="square" rtlCol="0" anchor="ctr">
              <a:noAutofit/>
            </a:bodyPr>
            <a:lstStyle/>
            <a:p>
              <a:endParaRPr lang="en-US"/>
            </a:p>
          </p:txBody>
        </p:sp>
      </p:grpSp>
      <p:sp>
        <p:nvSpPr>
          <p:cNvPr id="1893" name="TextBox 1892">
            <a:extLst>
              <a:ext uri="{FF2B5EF4-FFF2-40B4-BE49-F238E27FC236}">
                <a16:creationId xmlns:a16="http://schemas.microsoft.com/office/drawing/2014/main" id="{209786D2-71FA-23BD-DF9C-018BE6D7C48D}"/>
              </a:ext>
            </a:extLst>
          </p:cNvPr>
          <p:cNvSpPr txBox="1"/>
          <p:nvPr/>
        </p:nvSpPr>
        <p:spPr>
          <a:xfrm>
            <a:off x="7204211" y="4732497"/>
            <a:ext cx="811441" cy="307777"/>
          </a:xfrm>
          <a:prstGeom prst="rect">
            <a:avLst/>
          </a:prstGeom>
          <a:noFill/>
        </p:spPr>
        <p:txBody>
          <a:bodyPr wrap="none" rtlCol="0">
            <a:spAutoFit/>
          </a:bodyPr>
          <a:lstStyle/>
          <a:p>
            <a:pPr algn="ctr"/>
            <a:r>
              <a:rPr lang="en-US" sz="1400">
                <a:solidFill>
                  <a:schemeClr val="accent2">
                    <a:lumMod val="50000"/>
                  </a:schemeClr>
                </a:solidFill>
              </a:rPr>
              <a:t>Hearing</a:t>
            </a:r>
          </a:p>
        </p:txBody>
      </p:sp>
      <p:sp>
        <p:nvSpPr>
          <p:cNvPr id="1894" name="Oval 1893">
            <a:extLst>
              <a:ext uri="{FF2B5EF4-FFF2-40B4-BE49-F238E27FC236}">
                <a16:creationId xmlns:a16="http://schemas.microsoft.com/office/drawing/2014/main" id="{35B2A2BE-E1C9-DBF4-4E49-2BA85B686B38}"/>
              </a:ext>
            </a:extLst>
          </p:cNvPr>
          <p:cNvSpPr/>
          <p:nvPr/>
        </p:nvSpPr>
        <p:spPr>
          <a:xfrm>
            <a:off x="7568894" y="5354215"/>
            <a:ext cx="226877" cy="226877"/>
          </a:xfrm>
          <a:prstGeom prst="ellipse">
            <a:avLst/>
          </a:prstGeom>
          <a:noFill/>
          <a:ln>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5" name="Freeform 2561">
            <a:extLst>
              <a:ext uri="{FF2B5EF4-FFF2-40B4-BE49-F238E27FC236}">
                <a16:creationId xmlns:a16="http://schemas.microsoft.com/office/drawing/2014/main" id="{59FC6FDF-C280-86BB-A6DE-025C5A0416C3}"/>
              </a:ext>
            </a:extLst>
          </p:cNvPr>
          <p:cNvSpPr/>
          <p:nvPr/>
        </p:nvSpPr>
        <p:spPr>
          <a:xfrm>
            <a:off x="7645580" y="5102590"/>
            <a:ext cx="556134" cy="628867"/>
          </a:xfrm>
          <a:custGeom>
            <a:avLst/>
            <a:gdLst>
              <a:gd name="csX0" fmla="*/ 469193 w 556134"/>
              <a:gd name="csY0" fmla="*/ 0 h 581242"/>
              <a:gd name="csX1" fmla="*/ 428839 w 556134"/>
              <a:gd name="csY1" fmla="*/ 48910 h 581242"/>
              <a:gd name="csX2" fmla="*/ 365125 w 556134"/>
              <a:gd name="csY2" fmla="*/ 257493 h 581242"/>
              <a:gd name="csX3" fmla="*/ 529605 w 556134"/>
              <a:gd name="csY3" fmla="*/ 566843 h 581242"/>
              <a:gd name="csX4" fmla="*/ 556134 w 556134"/>
              <a:gd name="csY4" fmla="*/ 581242 h 581242"/>
              <a:gd name="csX5" fmla="*/ 34925 w 556134"/>
              <a:gd name="csY5" fmla="*/ 430531 h 581242"/>
              <a:gd name="csX6" fmla="*/ 0 w 556134"/>
              <a:gd name="csY6" fmla="*/ 201931 h 581242"/>
              <a:gd name="csX0" fmla="*/ 529518 w 556134"/>
              <a:gd name="csY0" fmla="*/ 0 h 628867"/>
              <a:gd name="csX1" fmla="*/ 428839 w 556134"/>
              <a:gd name="csY1" fmla="*/ 96535 h 628867"/>
              <a:gd name="csX2" fmla="*/ 365125 w 556134"/>
              <a:gd name="csY2" fmla="*/ 305118 h 628867"/>
              <a:gd name="csX3" fmla="*/ 529605 w 556134"/>
              <a:gd name="csY3" fmla="*/ 614468 h 628867"/>
              <a:gd name="csX4" fmla="*/ 556134 w 556134"/>
              <a:gd name="csY4" fmla="*/ 628867 h 628867"/>
              <a:gd name="csX5" fmla="*/ 34925 w 556134"/>
              <a:gd name="csY5" fmla="*/ 478156 h 628867"/>
              <a:gd name="csX6" fmla="*/ 0 w 556134"/>
              <a:gd name="csY6" fmla="*/ 249556 h 628867"/>
              <a:gd name="csX7" fmla="*/ 529518 w 556134"/>
              <a:gd name="csY7" fmla="*/ 0 h 6288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6134" h="628867">
                <a:moveTo>
                  <a:pt x="529518" y="0"/>
                </a:moveTo>
                <a:cubicBezTo>
                  <a:pt x="516067" y="16303"/>
                  <a:pt x="442290" y="80232"/>
                  <a:pt x="428839" y="96535"/>
                </a:cubicBezTo>
                <a:cubicBezTo>
                  <a:pt x="388613" y="156076"/>
                  <a:pt x="365125" y="227854"/>
                  <a:pt x="365125" y="305118"/>
                </a:cubicBezTo>
                <a:cubicBezTo>
                  <a:pt x="365125" y="433891"/>
                  <a:pt x="430370" y="547426"/>
                  <a:pt x="529605" y="614468"/>
                </a:cubicBezTo>
                <a:lnTo>
                  <a:pt x="556134" y="628867"/>
                </a:lnTo>
                <a:lnTo>
                  <a:pt x="34925" y="478156"/>
                </a:lnTo>
                <a:lnTo>
                  <a:pt x="0" y="249556"/>
                </a:lnTo>
                <a:cubicBezTo>
                  <a:pt x="156398" y="182246"/>
                  <a:pt x="373120" y="67310"/>
                  <a:pt x="529518" y="0"/>
                </a:cubicBezTo>
                <a:close/>
              </a:path>
            </a:pathLst>
          </a:custGeom>
          <a:gradFill flip="none" rotWithShape="1">
            <a:gsLst>
              <a:gs pos="31000">
                <a:schemeClr val="bg1">
                  <a:alpha val="0"/>
                </a:schemeClr>
              </a:gs>
              <a:gs pos="98000">
                <a:schemeClr val="accent4">
                  <a:alpha val="6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896" name="Straight Connector 1895">
            <a:extLst>
              <a:ext uri="{FF2B5EF4-FFF2-40B4-BE49-F238E27FC236}">
                <a16:creationId xmlns:a16="http://schemas.microsoft.com/office/drawing/2014/main" id="{01D1A25C-42A8-4EE8-1CB8-85F1BC7BF92D}"/>
              </a:ext>
            </a:extLst>
          </p:cNvPr>
          <p:cNvCxnSpPr>
            <a:cxnSpLocks/>
          </p:cNvCxnSpPr>
          <p:nvPr/>
        </p:nvCxnSpPr>
        <p:spPr>
          <a:xfrm flipH="1">
            <a:off x="7625590" y="5072292"/>
            <a:ext cx="603555" cy="293997"/>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897" name="Straight Connector 1896">
            <a:extLst>
              <a:ext uri="{FF2B5EF4-FFF2-40B4-BE49-F238E27FC236}">
                <a16:creationId xmlns:a16="http://schemas.microsoft.com/office/drawing/2014/main" id="{3F534A61-6E53-0A9D-A0C2-E6C25FBE57C6}"/>
              </a:ext>
            </a:extLst>
          </p:cNvPr>
          <p:cNvCxnSpPr>
            <a:cxnSpLocks/>
            <a:endCxn id="1894" idx="4"/>
          </p:cNvCxnSpPr>
          <p:nvPr/>
        </p:nvCxnSpPr>
        <p:spPr>
          <a:xfrm flipH="1" flipV="1">
            <a:off x="7682333" y="5581092"/>
            <a:ext cx="566497" cy="16793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grpSp>
        <p:nvGrpSpPr>
          <p:cNvPr id="1898" name="Group 1897">
            <a:extLst>
              <a:ext uri="{FF2B5EF4-FFF2-40B4-BE49-F238E27FC236}">
                <a16:creationId xmlns:a16="http://schemas.microsoft.com/office/drawing/2014/main" id="{13539A38-F6EF-3E81-2E34-8E4EED48EE9A}"/>
              </a:ext>
            </a:extLst>
          </p:cNvPr>
          <p:cNvGrpSpPr/>
          <p:nvPr/>
        </p:nvGrpSpPr>
        <p:grpSpPr>
          <a:xfrm>
            <a:off x="8118812" y="5217281"/>
            <a:ext cx="532436" cy="379180"/>
            <a:chOff x="7880182" y="5263685"/>
            <a:chExt cx="658958" cy="469283"/>
          </a:xfrm>
        </p:grpSpPr>
        <p:grpSp>
          <p:nvGrpSpPr>
            <p:cNvPr id="1899" name="Group 1898">
              <a:extLst>
                <a:ext uri="{FF2B5EF4-FFF2-40B4-BE49-F238E27FC236}">
                  <a16:creationId xmlns:a16="http://schemas.microsoft.com/office/drawing/2014/main" id="{4E83C39D-C518-A445-F01F-C657FF604F0D}"/>
                </a:ext>
              </a:extLst>
            </p:cNvPr>
            <p:cNvGrpSpPr/>
            <p:nvPr/>
          </p:nvGrpSpPr>
          <p:grpSpPr>
            <a:xfrm>
              <a:off x="7880182" y="5263685"/>
              <a:ext cx="363329" cy="468674"/>
              <a:chOff x="7858126" y="4763131"/>
              <a:chExt cx="645715" cy="971522"/>
            </a:xfrm>
          </p:grpSpPr>
          <p:sp>
            <p:nvSpPr>
              <p:cNvPr id="1919" name="Freeform 1133">
                <a:extLst>
                  <a:ext uri="{FF2B5EF4-FFF2-40B4-BE49-F238E27FC236}">
                    <a16:creationId xmlns:a16="http://schemas.microsoft.com/office/drawing/2014/main" id="{D4003F9D-DDC6-7CF8-8E8A-A17825D93A6A}"/>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920" name="Freeform 1139">
                <a:extLst>
                  <a:ext uri="{FF2B5EF4-FFF2-40B4-BE49-F238E27FC236}">
                    <a16:creationId xmlns:a16="http://schemas.microsoft.com/office/drawing/2014/main" id="{CD277A97-7239-AA07-7F61-27B4CE5FC962}"/>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921" name="Freeform 1123">
                <a:extLst>
                  <a:ext uri="{FF2B5EF4-FFF2-40B4-BE49-F238E27FC236}">
                    <a16:creationId xmlns:a16="http://schemas.microsoft.com/office/drawing/2014/main" id="{96F1DBCA-B941-EB3E-3F98-2AFB829E1988}"/>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22" name="Freeform 1118">
                <a:extLst>
                  <a:ext uri="{FF2B5EF4-FFF2-40B4-BE49-F238E27FC236}">
                    <a16:creationId xmlns:a16="http://schemas.microsoft.com/office/drawing/2014/main" id="{D7E92B27-1B32-7FF0-5922-E89D916607BE}"/>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923" name="Freeform 1119">
                <a:extLst>
                  <a:ext uri="{FF2B5EF4-FFF2-40B4-BE49-F238E27FC236}">
                    <a16:creationId xmlns:a16="http://schemas.microsoft.com/office/drawing/2014/main" id="{6C47E834-652D-1309-01F9-FFA5C395FD55}"/>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924" name="Freeform 1136">
                <a:extLst>
                  <a:ext uri="{FF2B5EF4-FFF2-40B4-BE49-F238E27FC236}">
                    <a16:creationId xmlns:a16="http://schemas.microsoft.com/office/drawing/2014/main" id="{194B6EDD-32AE-3E8B-A4EE-FD196F187ADE}"/>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925" name="Freeform 1115">
                <a:extLst>
                  <a:ext uri="{FF2B5EF4-FFF2-40B4-BE49-F238E27FC236}">
                    <a16:creationId xmlns:a16="http://schemas.microsoft.com/office/drawing/2014/main" id="{F7F2C3CC-C03C-B3B6-A155-0E3D0CA0609C}"/>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26" name="Freeform 1141">
                <a:extLst>
                  <a:ext uri="{FF2B5EF4-FFF2-40B4-BE49-F238E27FC236}">
                    <a16:creationId xmlns:a16="http://schemas.microsoft.com/office/drawing/2014/main" id="{761EE6DC-1E08-7A0F-1281-0A3219C0EA5B}"/>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927" name="Group 1926">
                <a:extLst>
                  <a:ext uri="{FF2B5EF4-FFF2-40B4-BE49-F238E27FC236}">
                    <a16:creationId xmlns:a16="http://schemas.microsoft.com/office/drawing/2014/main" id="{83BE3BA9-D79C-B9E8-1246-C2CE3A8E5E6B}"/>
                  </a:ext>
                </a:extLst>
              </p:cNvPr>
              <p:cNvGrpSpPr/>
              <p:nvPr/>
            </p:nvGrpSpPr>
            <p:grpSpPr>
              <a:xfrm>
                <a:off x="7985427" y="4763131"/>
                <a:ext cx="518414" cy="619050"/>
                <a:chOff x="7985427" y="4737731"/>
                <a:chExt cx="518414" cy="619050"/>
              </a:xfrm>
            </p:grpSpPr>
            <p:grpSp>
              <p:nvGrpSpPr>
                <p:cNvPr id="1930" name="Graphic 1163">
                  <a:extLst>
                    <a:ext uri="{FF2B5EF4-FFF2-40B4-BE49-F238E27FC236}">
                      <a16:creationId xmlns:a16="http://schemas.microsoft.com/office/drawing/2014/main" id="{A5576A05-F09E-FD33-A5EF-1011119466EE}"/>
                    </a:ext>
                  </a:extLst>
                </p:cNvPr>
                <p:cNvGrpSpPr/>
                <p:nvPr/>
              </p:nvGrpSpPr>
              <p:grpSpPr>
                <a:xfrm>
                  <a:off x="8057460" y="4737731"/>
                  <a:ext cx="446381" cy="314806"/>
                  <a:chOff x="10021566" y="5093394"/>
                  <a:chExt cx="215833" cy="152214"/>
                </a:xfrm>
                <a:solidFill>
                  <a:schemeClr val="accent3"/>
                </a:solidFill>
              </p:grpSpPr>
              <p:sp>
                <p:nvSpPr>
                  <p:cNvPr id="1933" name="Freeform 1093">
                    <a:extLst>
                      <a:ext uri="{FF2B5EF4-FFF2-40B4-BE49-F238E27FC236}">
                        <a16:creationId xmlns:a16="http://schemas.microsoft.com/office/drawing/2014/main" id="{85FBCAD6-3521-C989-399D-22ED7B8F1121}"/>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34" name="Freeform 1094">
                    <a:extLst>
                      <a:ext uri="{FF2B5EF4-FFF2-40B4-BE49-F238E27FC236}">
                        <a16:creationId xmlns:a16="http://schemas.microsoft.com/office/drawing/2014/main" id="{62CB138E-EC7F-0E49-FB68-A6C6A9DC6085}"/>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35" name="Freeform 1095">
                    <a:extLst>
                      <a:ext uri="{FF2B5EF4-FFF2-40B4-BE49-F238E27FC236}">
                        <a16:creationId xmlns:a16="http://schemas.microsoft.com/office/drawing/2014/main" id="{5C41B907-977C-23FB-F60E-63D30A3433C2}"/>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36" name="Freeform 1096">
                    <a:extLst>
                      <a:ext uri="{FF2B5EF4-FFF2-40B4-BE49-F238E27FC236}">
                        <a16:creationId xmlns:a16="http://schemas.microsoft.com/office/drawing/2014/main" id="{3CCDEFFF-74DE-CAFF-5927-9EBAC1BBE9C7}"/>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931" name="Freeform 1071">
                  <a:extLst>
                    <a:ext uri="{FF2B5EF4-FFF2-40B4-BE49-F238E27FC236}">
                      <a16:creationId xmlns:a16="http://schemas.microsoft.com/office/drawing/2014/main" id="{F1032DEF-0A9C-D0F5-6737-98B02F86F5D1}"/>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932" name="Oval 1931">
                  <a:extLst>
                    <a:ext uri="{FF2B5EF4-FFF2-40B4-BE49-F238E27FC236}">
                      <a16:creationId xmlns:a16="http://schemas.microsoft.com/office/drawing/2014/main" id="{CC772DB7-C6F2-EDD5-C642-6AE594A2407F}"/>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928" name="Freeform 1113">
                <a:extLst>
                  <a:ext uri="{FF2B5EF4-FFF2-40B4-BE49-F238E27FC236}">
                    <a16:creationId xmlns:a16="http://schemas.microsoft.com/office/drawing/2014/main" id="{80958D24-5D47-A532-5F58-EC6F8EE2C318}"/>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929" name="Freeform 1134">
                <a:extLst>
                  <a:ext uri="{FF2B5EF4-FFF2-40B4-BE49-F238E27FC236}">
                    <a16:creationId xmlns:a16="http://schemas.microsoft.com/office/drawing/2014/main" id="{F993EE9B-414E-DA04-D933-7A29A0E779E9}"/>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nvGrpSpPr>
            <p:cNvPr id="1900" name="Group 1899">
              <a:extLst>
                <a:ext uri="{FF2B5EF4-FFF2-40B4-BE49-F238E27FC236}">
                  <a16:creationId xmlns:a16="http://schemas.microsoft.com/office/drawing/2014/main" id="{80728942-AACB-5496-E4D9-C94B898708B8}"/>
                </a:ext>
              </a:extLst>
            </p:cNvPr>
            <p:cNvGrpSpPr/>
            <p:nvPr/>
          </p:nvGrpSpPr>
          <p:grpSpPr>
            <a:xfrm>
              <a:off x="8175811" y="5264294"/>
              <a:ext cx="363329" cy="468674"/>
              <a:chOff x="7858126" y="4763131"/>
              <a:chExt cx="645715" cy="971522"/>
            </a:xfrm>
          </p:grpSpPr>
          <p:sp>
            <p:nvSpPr>
              <p:cNvPr id="1901" name="Freeform 1133">
                <a:extLst>
                  <a:ext uri="{FF2B5EF4-FFF2-40B4-BE49-F238E27FC236}">
                    <a16:creationId xmlns:a16="http://schemas.microsoft.com/office/drawing/2014/main" id="{927E0BA4-0B78-47D0-9F1A-A9222730EFCA}"/>
                  </a:ext>
                </a:extLst>
              </p:cNvPr>
              <p:cNvSpPr/>
              <p:nvPr/>
            </p:nvSpPr>
            <p:spPr>
              <a:xfrm>
                <a:off x="7862431" y="5016500"/>
                <a:ext cx="525317" cy="717550"/>
              </a:xfrm>
              <a:custGeom>
                <a:avLst/>
                <a:gdLst>
                  <a:gd name="csX0" fmla="*/ 0 w 525317"/>
                  <a:gd name="csY0" fmla="*/ 0 h 717550"/>
                  <a:gd name="csX1" fmla="*/ 525317 w 525317"/>
                  <a:gd name="csY1" fmla="*/ 0 h 717550"/>
                  <a:gd name="csX2" fmla="*/ 525317 w 525317"/>
                  <a:gd name="csY2" fmla="*/ 717550 h 717550"/>
                  <a:gd name="csX3" fmla="*/ 0 w 525317"/>
                  <a:gd name="csY3" fmla="*/ 717550 h 717550"/>
                </a:gdLst>
                <a:ahLst/>
                <a:cxnLst>
                  <a:cxn ang="0">
                    <a:pos x="csX0" y="csY0"/>
                  </a:cxn>
                  <a:cxn ang="0">
                    <a:pos x="csX1" y="csY1"/>
                  </a:cxn>
                  <a:cxn ang="0">
                    <a:pos x="csX2" y="csY2"/>
                  </a:cxn>
                  <a:cxn ang="0">
                    <a:pos x="csX3" y="csY3"/>
                  </a:cxn>
                </a:cxnLst>
                <a:rect l="l" t="t" r="r" b="b"/>
                <a:pathLst>
                  <a:path w="525317" h="717550">
                    <a:moveTo>
                      <a:pt x="0" y="0"/>
                    </a:moveTo>
                    <a:lnTo>
                      <a:pt x="525317" y="0"/>
                    </a:lnTo>
                    <a:lnTo>
                      <a:pt x="525317" y="717550"/>
                    </a:lnTo>
                    <a:lnTo>
                      <a:pt x="0" y="717550"/>
                    </a:lnTo>
                    <a:close/>
                  </a:path>
                </a:pathLst>
              </a:custGeom>
              <a:solidFill>
                <a:srgbClr val="DFDCCE"/>
              </a:solidFill>
              <a:ln w="3175">
                <a:noFill/>
                <a:round/>
                <a:headEnd/>
                <a:tailEnd/>
              </a:ln>
            </p:spPr>
            <p:txBody>
              <a:bodyPr wrap="square">
                <a:noAutofit/>
              </a:bodyPr>
              <a:lstStyle/>
              <a:p>
                <a:endParaRPr lang="en-US"/>
              </a:p>
            </p:txBody>
          </p:sp>
          <p:sp>
            <p:nvSpPr>
              <p:cNvPr id="1902" name="Freeform 1139">
                <a:extLst>
                  <a:ext uri="{FF2B5EF4-FFF2-40B4-BE49-F238E27FC236}">
                    <a16:creationId xmlns:a16="http://schemas.microsoft.com/office/drawing/2014/main" id="{A9F15A96-9BC1-CDAF-543E-974F466F21CD}"/>
                  </a:ext>
                </a:extLst>
              </p:cNvPr>
              <p:cNvSpPr/>
              <p:nvPr/>
            </p:nvSpPr>
            <p:spPr>
              <a:xfrm>
                <a:off x="8147999" y="5015369"/>
                <a:ext cx="239749" cy="712655"/>
              </a:xfrm>
              <a:custGeom>
                <a:avLst/>
                <a:gdLst>
                  <a:gd name="csX0" fmla="*/ 0 w 239749"/>
                  <a:gd name="csY0" fmla="*/ 0 h 712655"/>
                  <a:gd name="csX1" fmla="*/ 239749 w 239749"/>
                  <a:gd name="csY1" fmla="*/ 0 h 712655"/>
                  <a:gd name="csX2" fmla="*/ 239749 w 239749"/>
                  <a:gd name="csY2" fmla="*/ 712655 h 712655"/>
                  <a:gd name="csX3" fmla="*/ 70142 w 239749"/>
                  <a:gd name="csY3" fmla="*/ 712655 h 712655"/>
                  <a:gd name="csX4" fmla="*/ 30801 w 239749"/>
                  <a:gd name="csY4" fmla="*/ 696456 h 712655"/>
                  <a:gd name="csX5" fmla="*/ 2226 w 239749"/>
                  <a:gd name="csY5" fmla="*/ 667881 h 712655"/>
                  <a:gd name="csX6" fmla="*/ 0 w 239749"/>
                  <a:gd name="csY6" fmla="*/ 666736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749" h="712655">
                    <a:moveTo>
                      <a:pt x="0" y="0"/>
                    </a:moveTo>
                    <a:lnTo>
                      <a:pt x="239749" y="0"/>
                    </a:lnTo>
                    <a:lnTo>
                      <a:pt x="239749" y="712655"/>
                    </a:lnTo>
                    <a:lnTo>
                      <a:pt x="70142" y="712655"/>
                    </a:lnTo>
                    <a:lnTo>
                      <a:pt x="30801" y="696456"/>
                    </a:lnTo>
                    <a:lnTo>
                      <a:pt x="2226" y="667881"/>
                    </a:lnTo>
                    <a:lnTo>
                      <a:pt x="0" y="666736"/>
                    </a:lnTo>
                    <a:close/>
                  </a:path>
                </a:pathLst>
              </a:custGeom>
              <a:solidFill>
                <a:schemeClr val="accent4"/>
              </a:solidFill>
              <a:ln w="1002" cap="flat">
                <a:noFill/>
                <a:prstDash val="solid"/>
                <a:miter/>
              </a:ln>
            </p:spPr>
            <p:txBody>
              <a:bodyPr wrap="square">
                <a:noAutofit/>
              </a:bodyPr>
              <a:lstStyle/>
              <a:p>
                <a:endParaRPr lang="en-US"/>
              </a:p>
            </p:txBody>
          </p:sp>
          <p:sp>
            <p:nvSpPr>
              <p:cNvPr id="1903" name="Freeform 1123">
                <a:extLst>
                  <a:ext uri="{FF2B5EF4-FFF2-40B4-BE49-F238E27FC236}">
                    <a16:creationId xmlns:a16="http://schemas.microsoft.com/office/drawing/2014/main" id="{26E794B9-E65F-7D2A-06B7-0DD4CA90D687}"/>
                  </a:ext>
                </a:extLst>
              </p:cNvPr>
              <p:cNvSpPr/>
              <p:nvPr/>
            </p:nvSpPr>
            <p:spPr>
              <a:xfrm>
                <a:off x="8141382" y="5008760"/>
                <a:ext cx="246366" cy="725893"/>
              </a:xfrm>
              <a:custGeom>
                <a:avLst/>
                <a:gdLst>
                  <a:gd name="csX0" fmla="*/ 43283 w 119122"/>
                  <a:gd name="csY0" fmla="*/ 0 h 350982"/>
                  <a:gd name="csX1" fmla="*/ 119122 w 119122"/>
                  <a:gd name="csY1" fmla="*/ 0 h 350982"/>
                  <a:gd name="csX2" fmla="*/ 119122 w 119122"/>
                  <a:gd name="csY2" fmla="*/ 6401 h 350982"/>
                  <a:gd name="csX3" fmla="*/ 43273 w 119122"/>
                  <a:gd name="csY3" fmla="*/ 6401 h 350982"/>
                  <a:gd name="csX4" fmla="*/ 6407 w 119122"/>
                  <a:gd name="csY4" fmla="*/ 43233 h 350982"/>
                  <a:gd name="csX5" fmla="*/ 6407 w 119122"/>
                  <a:gd name="csY5" fmla="*/ 307729 h 350982"/>
                  <a:gd name="csX6" fmla="*/ 43273 w 119122"/>
                  <a:gd name="csY6" fmla="*/ 344561 h 350982"/>
                  <a:gd name="csX7" fmla="*/ 119122 w 119122"/>
                  <a:gd name="csY7" fmla="*/ 344561 h 350982"/>
                  <a:gd name="csX8" fmla="*/ 119122 w 119122"/>
                  <a:gd name="csY8" fmla="*/ 350982 h 350982"/>
                  <a:gd name="csX9" fmla="*/ 43283 w 119122"/>
                  <a:gd name="csY9" fmla="*/ 350982 h 350982"/>
                  <a:gd name="csX10" fmla="*/ 0 w 119122"/>
                  <a:gd name="csY10" fmla="*/ 307739 h 350982"/>
                  <a:gd name="csX11" fmla="*/ 0 w 119122"/>
                  <a:gd name="csY11" fmla="*/ 43243 h 350982"/>
                  <a:gd name="csX12" fmla="*/ 43283 w 119122"/>
                  <a:gd name="csY12" fmla="*/ 0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9122" h="350982">
                    <a:moveTo>
                      <a:pt x="43283" y="0"/>
                    </a:moveTo>
                    <a:lnTo>
                      <a:pt x="119122" y="0"/>
                    </a:lnTo>
                    <a:lnTo>
                      <a:pt x="119122" y="6401"/>
                    </a:lnTo>
                    <a:lnTo>
                      <a:pt x="43273" y="6401"/>
                    </a:lnTo>
                    <a:cubicBezTo>
                      <a:pt x="22940" y="6401"/>
                      <a:pt x="6407" y="22929"/>
                      <a:pt x="6407" y="43233"/>
                    </a:cubicBezTo>
                    <a:lnTo>
                      <a:pt x="6407" y="307729"/>
                    </a:lnTo>
                    <a:cubicBezTo>
                      <a:pt x="6407" y="328044"/>
                      <a:pt x="22950" y="344561"/>
                      <a:pt x="43273" y="344561"/>
                    </a:cubicBezTo>
                    <a:lnTo>
                      <a:pt x="119122" y="344561"/>
                    </a:lnTo>
                    <a:lnTo>
                      <a:pt x="119122" y="350982"/>
                    </a:lnTo>
                    <a:lnTo>
                      <a:pt x="43283" y="350982"/>
                    </a:lnTo>
                    <a:cubicBezTo>
                      <a:pt x="19411" y="350982"/>
                      <a:pt x="0" y="331580"/>
                      <a:pt x="0" y="307739"/>
                    </a:cubicBezTo>
                    <a:lnTo>
                      <a:pt x="0" y="43243"/>
                    </a:lnTo>
                    <a:cubicBezTo>
                      <a:pt x="0" y="19393"/>
                      <a:pt x="19421" y="0"/>
                      <a:pt x="43283" y="0"/>
                    </a:cubicBez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04" name="Freeform 1118">
                <a:extLst>
                  <a:ext uri="{FF2B5EF4-FFF2-40B4-BE49-F238E27FC236}">
                    <a16:creationId xmlns:a16="http://schemas.microsoft.com/office/drawing/2014/main" id="{60363663-BCD8-FF7A-C4B3-3A188B752F60}"/>
                  </a:ext>
                </a:extLst>
              </p:cNvPr>
              <p:cNvSpPr/>
              <p:nvPr/>
            </p:nvSpPr>
            <p:spPr>
              <a:xfrm>
                <a:off x="8196479" y="5065088"/>
                <a:ext cx="191269" cy="596640"/>
              </a:xfrm>
              <a:custGeom>
                <a:avLst/>
                <a:gdLst>
                  <a:gd name="csX0" fmla="*/ 0 w 92482"/>
                  <a:gd name="csY0" fmla="*/ 0 h 288486"/>
                  <a:gd name="csX1" fmla="*/ 92482 w 92482"/>
                  <a:gd name="csY1" fmla="*/ 0 h 288486"/>
                  <a:gd name="csX2" fmla="*/ 92482 w 92482"/>
                  <a:gd name="csY2" fmla="*/ 288486 h 288486"/>
                  <a:gd name="csX3" fmla="*/ 0 w 92482"/>
                  <a:gd name="csY3" fmla="*/ 288486 h 288486"/>
                </a:gdLst>
                <a:ahLst/>
                <a:cxnLst>
                  <a:cxn ang="0">
                    <a:pos x="csX0" y="csY0"/>
                  </a:cxn>
                  <a:cxn ang="0">
                    <a:pos x="csX1" y="csY1"/>
                  </a:cxn>
                  <a:cxn ang="0">
                    <a:pos x="csX2" y="csY2"/>
                  </a:cxn>
                  <a:cxn ang="0">
                    <a:pos x="csX3" y="csY3"/>
                  </a:cxn>
                </a:cxnLst>
                <a:rect l="l" t="t" r="r" b="b"/>
                <a:pathLst>
                  <a:path w="92482" h="288486">
                    <a:moveTo>
                      <a:pt x="0" y="0"/>
                    </a:moveTo>
                    <a:lnTo>
                      <a:pt x="92482" y="0"/>
                    </a:lnTo>
                    <a:lnTo>
                      <a:pt x="92482" y="288486"/>
                    </a:lnTo>
                    <a:lnTo>
                      <a:pt x="0" y="288486"/>
                    </a:lnTo>
                    <a:close/>
                  </a:path>
                </a:pathLst>
              </a:custGeom>
              <a:solidFill>
                <a:srgbClr val="FFFFFF">
                  <a:alpha val="20000"/>
                </a:srgbClr>
              </a:solidFill>
              <a:ln w="1002" cap="flat">
                <a:noFill/>
                <a:prstDash val="solid"/>
                <a:miter/>
              </a:ln>
            </p:spPr>
            <p:txBody>
              <a:bodyPr wrap="square">
                <a:noAutofit/>
              </a:bodyPr>
              <a:lstStyle/>
              <a:p>
                <a:endParaRPr lang="en-US"/>
              </a:p>
            </p:txBody>
          </p:sp>
          <p:sp>
            <p:nvSpPr>
              <p:cNvPr id="1905" name="Freeform 1119">
                <a:extLst>
                  <a:ext uri="{FF2B5EF4-FFF2-40B4-BE49-F238E27FC236}">
                    <a16:creationId xmlns:a16="http://schemas.microsoft.com/office/drawing/2014/main" id="{B6130F13-DE20-B92E-C5BC-FDD993C13908}"/>
                  </a:ext>
                </a:extLst>
              </p:cNvPr>
              <p:cNvSpPr/>
              <p:nvPr/>
            </p:nvSpPr>
            <p:spPr>
              <a:xfrm>
                <a:off x="8313889" y="5425975"/>
                <a:ext cx="73861" cy="179820"/>
              </a:xfrm>
              <a:custGeom>
                <a:avLst/>
                <a:gdLst>
                  <a:gd name="csX0" fmla="*/ 33688 w 35713"/>
                  <a:gd name="csY0" fmla="*/ 0 h 86946"/>
                  <a:gd name="csX1" fmla="*/ 35713 w 35713"/>
                  <a:gd name="csY1" fmla="*/ 1083 h 86946"/>
                  <a:gd name="csX2" fmla="*/ 35713 w 35713"/>
                  <a:gd name="csY2" fmla="*/ 85864 h 86946"/>
                  <a:gd name="csX3" fmla="*/ 33688 w 35713"/>
                  <a:gd name="csY3" fmla="*/ 86946 h 86946"/>
                  <a:gd name="csX4" fmla="*/ 0 w 35713"/>
                  <a:gd name="csY4" fmla="*/ 43473 h 86946"/>
                  <a:gd name="csX5" fmla="*/ 33688 w 35713"/>
                  <a:gd name="csY5" fmla="*/ 0 h 86946"/>
                </a:gdLst>
                <a:ahLst/>
                <a:cxnLst>
                  <a:cxn ang="0">
                    <a:pos x="csX0" y="csY0"/>
                  </a:cxn>
                  <a:cxn ang="0">
                    <a:pos x="csX1" y="csY1"/>
                  </a:cxn>
                  <a:cxn ang="0">
                    <a:pos x="csX2" y="csY2"/>
                  </a:cxn>
                  <a:cxn ang="0">
                    <a:pos x="csX3" y="csY3"/>
                  </a:cxn>
                  <a:cxn ang="0">
                    <a:pos x="csX4" y="csY4"/>
                  </a:cxn>
                  <a:cxn ang="0">
                    <a:pos x="csX5" y="csY5"/>
                  </a:cxn>
                </a:cxnLst>
                <a:rect l="l" t="t" r="r" b="b"/>
                <a:pathLst>
                  <a:path w="35713" h="86946">
                    <a:moveTo>
                      <a:pt x="33688" y="0"/>
                    </a:moveTo>
                    <a:lnTo>
                      <a:pt x="35713" y="1083"/>
                    </a:lnTo>
                    <a:lnTo>
                      <a:pt x="35713" y="85864"/>
                    </a:lnTo>
                    <a:lnTo>
                      <a:pt x="33688" y="86946"/>
                    </a:lnTo>
                    <a:cubicBezTo>
                      <a:pt x="15083" y="86946"/>
                      <a:pt x="0" y="67482"/>
                      <a:pt x="0" y="43473"/>
                    </a:cubicBezTo>
                    <a:cubicBezTo>
                      <a:pt x="0" y="19464"/>
                      <a:pt x="15083" y="0"/>
                      <a:pt x="33688" y="0"/>
                    </a:cubicBezTo>
                    <a:close/>
                  </a:path>
                </a:pathLst>
              </a:custGeom>
              <a:solidFill>
                <a:srgbClr val="A3968B"/>
              </a:solidFill>
              <a:ln w="1002" cap="flat">
                <a:noFill/>
                <a:prstDash val="solid"/>
                <a:miter/>
              </a:ln>
            </p:spPr>
            <p:txBody>
              <a:bodyPr wrap="square">
                <a:noAutofit/>
              </a:bodyPr>
              <a:lstStyle/>
              <a:p>
                <a:endParaRPr lang="en-US"/>
              </a:p>
            </p:txBody>
          </p:sp>
          <p:sp>
            <p:nvSpPr>
              <p:cNvPr id="1906" name="Freeform 1136">
                <a:extLst>
                  <a:ext uri="{FF2B5EF4-FFF2-40B4-BE49-F238E27FC236}">
                    <a16:creationId xmlns:a16="http://schemas.microsoft.com/office/drawing/2014/main" id="{4AE74F02-2DDC-B209-8853-4576046F23EE}"/>
                  </a:ext>
                </a:extLst>
              </p:cNvPr>
              <p:cNvSpPr/>
              <p:nvPr/>
            </p:nvSpPr>
            <p:spPr>
              <a:xfrm>
                <a:off x="7862431" y="5015369"/>
                <a:ext cx="239119" cy="712655"/>
              </a:xfrm>
              <a:custGeom>
                <a:avLst/>
                <a:gdLst>
                  <a:gd name="csX0" fmla="*/ 0 w 239119"/>
                  <a:gd name="csY0" fmla="*/ 0 h 712655"/>
                  <a:gd name="csX1" fmla="*/ 239119 w 239119"/>
                  <a:gd name="csY1" fmla="*/ 0 h 712655"/>
                  <a:gd name="csX2" fmla="*/ 239119 w 239119"/>
                  <a:gd name="csY2" fmla="*/ 653406 h 712655"/>
                  <a:gd name="csX3" fmla="*/ 202069 w 239119"/>
                  <a:gd name="csY3" fmla="*/ 702806 h 712655"/>
                  <a:gd name="csX4" fmla="*/ 157619 w 239119"/>
                  <a:gd name="csY4" fmla="*/ 712331 h 712655"/>
                  <a:gd name="csX5" fmla="*/ 157156 w 239119"/>
                  <a:gd name="csY5" fmla="*/ 712655 h 712655"/>
                  <a:gd name="csX6" fmla="*/ 0 w 239119"/>
                  <a:gd name="csY6" fmla="*/ 712655 h 7126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119" h="712655">
                    <a:moveTo>
                      <a:pt x="0" y="0"/>
                    </a:moveTo>
                    <a:lnTo>
                      <a:pt x="239119" y="0"/>
                    </a:lnTo>
                    <a:lnTo>
                      <a:pt x="239119" y="653406"/>
                    </a:lnTo>
                    <a:lnTo>
                      <a:pt x="202069" y="702806"/>
                    </a:lnTo>
                    <a:lnTo>
                      <a:pt x="157619" y="712331"/>
                    </a:lnTo>
                    <a:lnTo>
                      <a:pt x="157156" y="712655"/>
                    </a:lnTo>
                    <a:lnTo>
                      <a:pt x="0" y="712655"/>
                    </a:lnTo>
                    <a:close/>
                  </a:path>
                </a:pathLst>
              </a:custGeom>
              <a:solidFill>
                <a:schemeClr val="accent4"/>
              </a:solidFill>
              <a:ln w="1002" cap="flat">
                <a:noFill/>
                <a:prstDash val="solid"/>
                <a:miter/>
              </a:ln>
            </p:spPr>
            <p:txBody>
              <a:bodyPr wrap="square">
                <a:noAutofit/>
              </a:bodyPr>
              <a:lstStyle/>
              <a:p>
                <a:endParaRPr lang="en-US"/>
              </a:p>
            </p:txBody>
          </p:sp>
          <p:sp>
            <p:nvSpPr>
              <p:cNvPr id="1907" name="Freeform 1115">
                <a:extLst>
                  <a:ext uri="{FF2B5EF4-FFF2-40B4-BE49-F238E27FC236}">
                    <a16:creationId xmlns:a16="http://schemas.microsoft.com/office/drawing/2014/main" id="{FCAC6CC6-B089-A88F-A0E1-A9D8E5C22D8A}"/>
                  </a:ext>
                </a:extLst>
              </p:cNvPr>
              <p:cNvSpPr/>
              <p:nvPr/>
            </p:nvSpPr>
            <p:spPr>
              <a:xfrm>
                <a:off x="7862431" y="5008760"/>
                <a:ext cx="245753" cy="725893"/>
              </a:xfrm>
              <a:custGeom>
                <a:avLst/>
                <a:gdLst>
                  <a:gd name="csX0" fmla="*/ 0 w 118826"/>
                  <a:gd name="csY0" fmla="*/ 0 h 350982"/>
                  <a:gd name="csX1" fmla="*/ 75542 w 118826"/>
                  <a:gd name="csY1" fmla="*/ 0 h 350982"/>
                  <a:gd name="csX2" fmla="*/ 118826 w 118826"/>
                  <a:gd name="csY2" fmla="*/ 43243 h 350982"/>
                  <a:gd name="csX3" fmla="*/ 118826 w 118826"/>
                  <a:gd name="csY3" fmla="*/ 307739 h 350982"/>
                  <a:gd name="csX4" fmla="*/ 75542 w 118826"/>
                  <a:gd name="csY4" fmla="*/ 350982 h 350982"/>
                  <a:gd name="csX5" fmla="*/ 0 w 118826"/>
                  <a:gd name="csY5" fmla="*/ 350982 h 350982"/>
                  <a:gd name="csX6" fmla="*/ 0 w 118826"/>
                  <a:gd name="csY6" fmla="*/ 344561 h 350982"/>
                  <a:gd name="csX7" fmla="*/ 75532 w 118826"/>
                  <a:gd name="csY7" fmla="*/ 344561 h 350982"/>
                  <a:gd name="csX8" fmla="*/ 112399 w 118826"/>
                  <a:gd name="csY8" fmla="*/ 307729 h 350982"/>
                  <a:gd name="csX9" fmla="*/ 112399 w 118826"/>
                  <a:gd name="csY9" fmla="*/ 43233 h 350982"/>
                  <a:gd name="csX10" fmla="*/ 75532 w 118826"/>
                  <a:gd name="csY10" fmla="*/ 6401 h 350982"/>
                  <a:gd name="csX11" fmla="*/ 0 w 118826"/>
                  <a:gd name="csY11" fmla="*/ 6401 h 350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8826" h="350982">
                    <a:moveTo>
                      <a:pt x="0" y="0"/>
                    </a:moveTo>
                    <a:lnTo>
                      <a:pt x="75542" y="0"/>
                    </a:lnTo>
                    <a:cubicBezTo>
                      <a:pt x="99415" y="0"/>
                      <a:pt x="118826" y="19403"/>
                      <a:pt x="118826" y="43243"/>
                    </a:cubicBezTo>
                    <a:lnTo>
                      <a:pt x="118826" y="307739"/>
                    </a:lnTo>
                    <a:cubicBezTo>
                      <a:pt x="118826" y="331590"/>
                      <a:pt x="99405" y="350982"/>
                      <a:pt x="75542" y="350982"/>
                    </a:cubicBezTo>
                    <a:lnTo>
                      <a:pt x="0" y="350982"/>
                    </a:lnTo>
                    <a:lnTo>
                      <a:pt x="0" y="344561"/>
                    </a:lnTo>
                    <a:lnTo>
                      <a:pt x="75532" y="344561"/>
                    </a:lnTo>
                    <a:cubicBezTo>
                      <a:pt x="95866" y="344561"/>
                      <a:pt x="112399" y="328034"/>
                      <a:pt x="112399" y="307729"/>
                    </a:cubicBezTo>
                    <a:lnTo>
                      <a:pt x="112399" y="43233"/>
                    </a:lnTo>
                    <a:cubicBezTo>
                      <a:pt x="112399" y="22919"/>
                      <a:pt x="95856" y="6401"/>
                      <a:pt x="75532" y="6401"/>
                    </a:cubicBezTo>
                    <a:lnTo>
                      <a:pt x="0" y="6401"/>
                    </a:lnTo>
                    <a:close/>
                  </a:path>
                </a:pathLst>
              </a:custGeom>
              <a:solidFill>
                <a:schemeClr val="accent4">
                  <a:lumMod val="75000"/>
                </a:schemeClr>
              </a:solidFill>
              <a:ln w="1002" cap="flat">
                <a:noFill/>
                <a:prstDash val="solid"/>
                <a:miter/>
              </a:ln>
            </p:spPr>
            <p:txBody>
              <a:bodyPr wrap="square">
                <a:noAutofit/>
              </a:bodyPr>
              <a:lstStyle/>
              <a:p>
                <a:endParaRPr lang="en-US"/>
              </a:p>
            </p:txBody>
          </p:sp>
          <p:sp>
            <p:nvSpPr>
              <p:cNvPr id="1908" name="Freeform 1141">
                <a:extLst>
                  <a:ext uri="{FF2B5EF4-FFF2-40B4-BE49-F238E27FC236}">
                    <a16:creationId xmlns:a16="http://schemas.microsoft.com/office/drawing/2014/main" id="{16840F14-CDB4-5881-FE4C-06462E3159D5}"/>
                  </a:ext>
                </a:extLst>
              </p:cNvPr>
              <p:cNvSpPr/>
              <p:nvPr/>
            </p:nvSpPr>
            <p:spPr>
              <a:xfrm>
                <a:off x="7858126" y="5065088"/>
                <a:ext cx="198239" cy="596640"/>
              </a:xfrm>
              <a:custGeom>
                <a:avLst/>
                <a:gdLst>
                  <a:gd name="csX0" fmla="*/ 0 w 198239"/>
                  <a:gd name="csY0" fmla="*/ 0 h 596640"/>
                  <a:gd name="csX1" fmla="*/ 198239 w 198239"/>
                  <a:gd name="csY1" fmla="*/ 0 h 596640"/>
                  <a:gd name="csX2" fmla="*/ 198239 w 198239"/>
                  <a:gd name="csY2" fmla="*/ 596640 h 596640"/>
                  <a:gd name="csX3" fmla="*/ 0 w 198239"/>
                  <a:gd name="csY3" fmla="*/ 596640 h 596640"/>
                </a:gdLst>
                <a:ahLst/>
                <a:cxnLst>
                  <a:cxn ang="0">
                    <a:pos x="csX0" y="csY0"/>
                  </a:cxn>
                  <a:cxn ang="0">
                    <a:pos x="csX1" y="csY1"/>
                  </a:cxn>
                  <a:cxn ang="0">
                    <a:pos x="csX2" y="csY2"/>
                  </a:cxn>
                  <a:cxn ang="0">
                    <a:pos x="csX3" y="csY3"/>
                  </a:cxn>
                </a:cxnLst>
                <a:rect l="l" t="t" r="r" b="b"/>
                <a:pathLst>
                  <a:path w="198239" h="596640">
                    <a:moveTo>
                      <a:pt x="0" y="0"/>
                    </a:moveTo>
                    <a:lnTo>
                      <a:pt x="198239" y="0"/>
                    </a:lnTo>
                    <a:lnTo>
                      <a:pt x="198239" y="596640"/>
                    </a:lnTo>
                    <a:lnTo>
                      <a:pt x="0" y="596640"/>
                    </a:lnTo>
                    <a:close/>
                  </a:path>
                </a:pathLst>
              </a:custGeom>
              <a:solidFill>
                <a:srgbClr val="FFFFFF">
                  <a:alpha val="20000"/>
                </a:srgbClr>
              </a:solidFill>
              <a:ln w="1002" cap="flat">
                <a:noFill/>
                <a:prstDash val="solid"/>
                <a:miter/>
              </a:ln>
            </p:spPr>
            <p:txBody>
              <a:bodyPr wrap="square">
                <a:noAutofit/>
              </a:bodyPr>
              <a:lstStyle/>
              <a:p>
                <a:endParaRPr lang="en-US"/>
              </a:p>
            </p:txBody>
          </p:sp>
          <p:grpSp>
            <p:nvGrpSpPr>
              <p:cNvPr id="1909" name="Group 1908">
                <a:extLst>
                  <a:ext uri="{FF2B5EF4-FFF2-40B4-BE49-F238E27FC236}">
                    <a16:creationId xmlns:a16="http://schemas.microsoft.com/office/drawing/2014/main" id="{BE21C612-9129-0D6D-D6BA-8DD4E9C23F56}"/>
                  </a:ext>
                </a:extLst>
              </p:cNvPr>
              <p:cNvGrpSpPr/>
              <p:nvPr/>
            </p:nvGrpSpPr>
            <p:grpSpPr>
              <a:xfrm>
                <a:off x="7985427" y="4763131"/>
                <a:ext cx="518414" cy="619050"/>
                <a:chOff x="7985427" y="4737731"/>
                <a:chExt cx="518414" cy="619050"/>
              </a:xfrm>
            </p:grpSpPr>
            <p:grpSp>
              <p:nvGrpSpPr>
                <p:cNvPr id="1912" name="Graphic 1163">
                  <a:extLst>
                    <a:ext uri="{FF2B5EF4-FFF2-40B4-BE49-F238E27FC236}">
                      <a16:creationId xmlns:a16="http://schemas.microsoft.com/office/drawing/2014/main" id="{FBBA2605-CAC1-C169-FAA6-84FC0C904820}"/>
                    </a:ext>
                  </a:extLst>
                </p:cNvPr>
                <p:cNvGrpSpPr/>
                <p:nvPr/>
              </p:nvGrpSpPr>
              <p:grpSpPr>
                <a:xfrm>
                  <a:off x="8057460" y="4737731"/>
                  <a:ext cx="446381" cy="314806"/>
                  <a:chOff x="10021566" y="5093394"/>
                  <a:chExt cx="215833" cy="152214"/>
                </a:xfrm>
                <a:solidFill>
                  <a:schemeClr val="accent3"/>
                </a:solidFill>
              </p:grpSpPr>
              <p:sp>
                <p:nvSpPr>
                  <p:cNvPr id="1915" name="Freeform 1093">
                    <a:extLst>
                      <a:ext uri="{FF2B5EF4-FFF2-40B4-BE49-F238E27FC236}">
                        <a16:creationId xmlns:a16="http://schemas.microsoft.com/office/drawing/2014/main" id="{D7796AEB-2EBB-C38A-A4F7-2358DB965EC4}"/>
                      </a:ext>
                    </a:extLst>
                  </p:cNvPr>
                  <p:cNvSpPr/>
                  <p:nvPr/>
                </p:nvSpPr>
                <p:spPr>
                  <a:xfrm>
                    <a:off x="10070194" y="5093394"/>
                    <a:ext cx="167205" cy="152214"/>
                  </a:xfrm>
                  <a:custGeom>
                    <a:avLst/>
                    <a:gdLst>
                      <a:gd name="csX0" fmla="*/ 232 w 167205"/>
                      <a:gd name="csY0" fmla="*/ 145872 h 152214"/>
                      <a:gd name="csX1" fmla="*/ 5125 w 167205"/>
                      <a:gd name="csY1" fmla="*/ 133110 h 152214"/>
                      <a:gd name="csX2" fmla="*/ 10700 w 167205"/>
                      <a:gd name="csY2" fmla="*/ 120870 h 152214"/>
                      <a:gd name="csX3" fmla="*/ 23684 w 167205"/>
                      <a:gd name="csY3" fmla="*/ 97350 h 152214"/>
                      <a:gd name="csX4" fmla="*/ 39104 w 167205"/>
                      <a:gd name="csY4" fmla="*/ 75293 h 152214"/>
                      <a:gd name="csX5" fmla="*/ 57041 w 167205"/>
                      <a:gd name="csY5" fmla="*/ 55059 h 152214"/>
                      <a:gd name="csX6" fmla="*/ 77545 w 167205"/>
                      <a:gd name="csY6" fmla="*/ 37188 h 152214"/>
                      <a:gd name="csX7" fmla="*/ 100415 w 167205"/>
                      <a:gd name="csY7" fmla="*/ 22103 h 152214"/>
                      <a:gd name="csX8" fmla="*/ 151629 w 167205"/>
                      <a:gd name="csY8" fmla="*/ 537 h 152214"/>
                      <a:gd name="csX9" fmla="*/ 166668 w 167205"/>
                      <a:gd name="csY9" fmla="*/ 8470 h 152214"/>
                      <a:gd name="csX10" fmla="*/ 158728 w 167205"/>
                      <a:gd name="csY10" fmla="*/ 23495 h 152214"/>
                      <a:gd name="csX11" fmla="*/ 155960 w 167205"/>
                      <a:gd name="csY11" fmla="*/ 24006 h 152214"/>
                      <a:gd name="csX12" fmla="*/ 155780 w 167205"/>
                      <a:gd name="csY12" fmla="*/ 24006 h 152214"/>
                      <a:gd name="csX13" fmla="*/ 131055 w 167205"/>
                      <a:gd name="csY13" fmla="*/ 27512 h 152214"/>
                      <a:gd name="csX14" fmla="*/ 107193 w 167205"/>
                      <a:gd name="csY14" fmla="*/ 35466 h 152214"/>
                      <a:gd name="csX15" fmla="*/ 101427 w 167205"/>
                      <a:gd name="csY15" fmla="*/ 38090 h 152214"/>
                      <a:gd name="csX16" fmla="*/ 95833 w 167205"/>
                      <a:gd name="csY16" fmla="*/ 41055 h 152214"/>
                      <a:gd name="csX17" fmla="*/ 93035 w 167205"/>
                      <a:gd name="csY17" fmla="*/ 42558 h 152214"/>
                      <a:gd name="csX18" fmla="*/ 90318 w 167205"/>
                      <a:gd name="csY18" fmla="*/ 44200 h 152214"/>
                      <a:gd name="csX19" fmla="*/ 84914 w 167205"/>
                      <a:gd name="csY19" fmla="*/ 47556 h 152214"/>
                      <a:gd name="csX20" fmla="*/ 64721 w 167205"/>
                      <a:gd name="csY20" fmla="*/ 63162 h 152214"/>
                      <a:gd name="csX21" fmla="*/ 31514 w 167205"/>
                      <a:gd name="csY21" fmla="*/ 102308 h 152214"/>
                      <a:gd name="csX22" fmla="*/ 18881 w 167205"/>
                      <a:gd name="csY22" fmla="*/ 124836 h 152214"/>
                      <a:gd name="csX23" fmla="*/ 13667 w 167205"/>
                      <a:gd name="csY23" fmla="*/ 136636 h 152214"/>
                      <a:gd name="csX24" fmla="*/ 9486 w 167205"/>
                      <a:gd name="csY24" fmla="*/ 148606 h 152214"/>
                      <a:gd name="csX25" fmla="*/ 9446 w 167205"/>
                      <a:gd name="csY25" fmla="*/ 148737 h 152214"/>
                      <a:gd name="csX26" fmla="*/ 3481 w 167205"/>
                      <a:gd name="csY26" fmla="*/ 152022 h 152214"/>
                      <a:gd name="csX27" fmla="*/ 192 w 167205"/>
                      <a:gd name="csY27" fmla="*/ 146062 h 152214"/>
                      <a:gd name="csX28" fmla="*/ 242 w 167205"/>
                      <a:gd name="csY28" fmla="*/ 145902 h 152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67205" h="152214">
                        <a:moveTo>
                          <a:pt x="232" y="145872"/>
                        </a:moveTo>
                        <a:cubicBezTo>
                          <a:pt x="1726" y="141334"/>
                          <a:pt x="3390" y="137297"/>
                          <a:pt x="5125" y="133110"/>
                        </a:cubicBezTo>
                        <a:cubicBezTo>
                          <a:pt x="6880" y="128973"/>
                          <a:pt x="8734" y="124896"/>
                          <a:pt x="10700" y="120870"/>
                        </a:cubicBezTo>
                        <a:cubicBezTo>
                          <a:pt x="14660" y="112836"/>
                          <a:pt x="18921" y="104943"/>
                          <a:pt x="23684" y="97350"/>
                        </a:cubicBezTo>
                        <a:cubicBezTo>
                          <a:pt x="28386" y="89717"/>
                          <a:pt x="33549" y="82355"/>
                          <a:pt x="39104" y="75293"/>
                        </a:cubicBezTo>
                        <a:cubicBezTo>
                          <a:pt x="44649" y="68211"/>
                          <a:pt x="50584" y="61399"/>
                          <a:pt x="57041" y="55059"/>
                        </a:cubicBezTo>
                        <a:cubicBezTo>
                          <a:pt x="63458" y="48688"/>
                          <a:pt x="70276" y="42678"/>
                          <a:pt x="77545" y="37188"/>
                        </a:cubicBezTo>
                        <a:cubicBezTo>
                          <a:pt x="84834" y="31739"/>
                          <a:pt x="92444" y="26651"/>
                          <a:pt x="100415" y="22103"/>
                        </a:cubicBezTo>
                        <a:cubicBezTo>
                          <a:pt x="116347" y="12938"/>
                          <a:pt x="133652" y="6076"/>
                          <a:pt x="151629" y="537"/>
                        </a:cubicBezTo>
                        <a:cubicBezTo>
                          <a:pt x="157976" y="-1417"/>
                          <a:pt x="164703" y="2129"/>
                          <a:pt x="166668" y="8470"/>
                        </a:cubicBezTo>
                        <a:cubicBezTo>
                          <a:pt x="168624" y="14811"/>
                          <a:pt x="165074" y="21532"/>
                          <a:pt x="158728" y="23495"/>
                        </a:cubicBezTo>
                        <a:cubicBezTo>
                          <a:pt x="157805" y="23776"/>
                          <a:pt x="156883" y="23946"/>
                          <a:pt x="155960" y="24006"/>
                        </a:cubicBezTo>
                        <a:lnTo>
                          <a:pt x="155780" y="24006"/>
                        </a:lnTo>
                        <a:cubicBezTo>
                          <a:pt x="147508" y="24507"/>
                          <a:pt x="139146" y="25449"/>
                          <a:pt x="131055" y="27512"/>
                        </a:cubicBezTo>
                        <a:cubicBezTo>
                          <a:pt x="122874" y="29335"/>
                          <a:pt x="114933" y="32140"/>
                          <a:pt x="107193" y="35466"/>
                        </a:cubicBezTo>
                        <a:lnTo>
                          <a:pt x="101427" y="38090"/>
                        </a:lnTo>
                        <a:cubicBezTo>
                          <a:pt x="99522" y="39012"/>
                          <a:pt x="97698" y="40073"/>
                          <a:pt x="95833" y="41055"/>
                        </a:cubicBezTo>
                        <a:lnTo>
                          <a:pt x="93035" y="42558"/>
                        </a:lnTo>
                        <a:lnTo>
                          <a:pt x="90318" y="44200"/>
                        </a:lnTo>
                        <a:cubicBezTo>
                          <a:pt x="88514" y="45312"/>
                          <a:pt x="86669" y="46364"/>
                          <a:pt x="84914" y="47556"/>
                        </a:cubicBezTo>
                        <a:cubicBezTo>
                          <a:pt x="77856" y="52264"/>
                          <a:pt x="71138" y="57513"/>
                          <a:pt x="64721" y="63162"/>
                        </a:cubicBezTo>
                        <a:cubicBezTo>
                          <a:pt x="52028" y="74592"/>
                          <a:pt x="40889" y="87864"/>
                          <a:pt x="31514" y="102308"/>
                        </a:cubicBezTo>
                        <a:cubicBezTo>
                          <a:pt x="26872" y="109561"/>
                          <a:pt x="22601" y="117063"/>
                          <a:pt x="18881" y="124836"/>
                        </a:cubicBezTo>
                        <a:cubicBezTo>
                          <a:pt x="16996" y="128703"/>
                          <a:pt x="15251" y="132650"/>
                          <a:pt x="13667" y="136636"/>
                        </a:cubicBezTo>
                        <a:cubicBezTo>
                          <a:pt x="12073" y="140573"/>
                          <a:pt x="10599" y="144750"/>
                          <a:pt x="9486" y="148606"/>
                        </a:cubicBezTo>
                        <a:lnTo>
                          <a:pt x="9446" y="148737"/>
                        </a:lnTo>
                        <a:cubicBezTo>
                          <a:pt x="8704" y="151291"/>
                          <a:pt x="6037" y="152764"/>
                          <a:pt x="3481" y="152022"/>
                        </a:cubicBezTo>
                        <a:cubicBezTo>
                          <a:pt x="924" y="151281"/>
                          <a:pt x="-550" y="148616"/>
                          <a:pt x="192" y="146062"/>
                        </a:cubicBezTo>
                        <a:cubicBezTo>
                          <a:pt x="202" y="146012"/>
                          <a:pt x="232" y="145942"/>
                          <a:pt x="242" y="145902"/>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16" name="Freeform 1094">
                    <a:extLst>
                      <a:ext uri="{FF2B5EF4-FFF2-40B4-BE49-F238E27FC236}">
                        <a16:creationId xmlns:a16="http://schemas.microsoft.com/office/drawing/2014/main" id="{F88E1517-19BE-EC3F-39A2-B2E9E1187924}"/>
                      </a:ext>
                    </a:extLst>
                  </p:cNvPr>
                  <p:cNvSpPr/>
                  <p:nvPr/>
                </p:nvSpPr>
                <p:spPr>
                  <a:xfrm>
                    <a:off x="10054004" y="5104534"/>
                    <a:ext cx="109670" cy="133980"/>
                  </a:xfrm>
                  <a:custGeom>
                    <a:avLst/>
                    <a:gdLst>
                      <a:gd name="csX0" fmla="*/ 209 w 109670"/>
                      <a:gd name="csY0" fmla="*/ 127770 h 133980"/>
                      <a:gd name="csX1" fmla="*/ 3578 w 109670"/>
                      <a:gd name="csY1" fmla="*/ 118184 h 133980"/>
                      <a:gd name="csX2" fmla="*/ 7368 w 109670"/>
                      <a:gd name="csY2" fmla="*/ 108959 h 133980"/>
                      <a:gd name="csX3" fmla="*/ 15980 w 109670"/>
                      <a:gd name="csY3" fmla="*/ 91008 h 133980"/>
                      <a:gd name="csX4" fmla="*/ 25957 w 109670"/>
                      <a:gd name="csY4" fmla="*/ 73769 h 133980"/>
                      <a:gd name="csX5" fmla="*/ 37196 w 109670"/>
                      <a:gd name="csY5" fmla="*/ 57251 h 133980"/>
                      <a:gd name="csX6" fmla="*/ 49849 w 109670"/>
                      <a:gd name="csY6" fmla="*/ 41705 h 133980"/>
                      <a:gd name="csX7" fmla="*/ 63806 w 109670"/>
                      <a:gd name="csY7" fmla="*/ 27191 h 133980"/>
                      <a:gd name="csX8" fmla="*/ 95349 w 109670"/>
                      <a:gd name="csY8" fmla="*/ 1618 h 133980"/>
                      <a:gd name="csX9" fmla="*/ 108052 w 109670"/>
                      <a:gd name="csY9" fmla="*/ 3942 h 133980"/>
                      <a:gd name="csX10" fmla="*/ 105726 w 109670"/>
                      <a:gd name="csY10" fmla="*/ 16633 h 133980"/>
                      <a:gd name="csX11" fmla="*/ 104783 w 109670"/>
                      <a:gd name="csY11" fmla="*/ 17204 h 133980"/>
                      <a:gd name="csX12" fmla="*/ 104543 w 109670"/>
                      <a:gd name="csY12" fmla="*/ 17324 h 133980"/>
                      <a:gd name="csX13" fmla="*/ 96301 w 109670"/>
                      <a:gd name="csY13" fmla="*/ 21681 h 133980"/>
                      <a:gd name="csX14" fmla="*/ 92250 w 109670"/>
                      <a:gd name="csY14" fmla="*/ 24025 h 133980"/>
                      <a:gd name="csX15" fmla="*/ 88310 w 109670"/>
                      <a:gd name="csY15" fmla="*/ 26560 h 133980"/>
                      <a:gd name="csX16" fmla="*/ 73140 w 109670"/>
                      <a:gd name="csY16" fmla="*/ 37648 h 133980"/>
                      <a:gd name="csX17" fmla="*/ 69531 w 109670"/>
                      <a:gd name="csY17" fmla="*/ 40684 h 133980"/>
                      <a:gd name="csX18" fmla="*/ 66032 w 109670"/>
                      <a:gd name="csY18" fmla="*/ 43849 h 133980"/>
                      <a:gd name="csX19" fmla="*/ 59204 w 109670"/>
                      <a:gd name="csY19" fmla="*/ 50400 h 133980"/>
                      <a:gd name="csX20" fmla="*/ 46551 w 109670"/>
                      <a:gd name="csY20" fmla="*/ 64534 h 133980"/>
                      <a:gd name="csX21" fmla="*/ 35121 w 109670"/>
                      <a:gd name="csY21" fmla="*/ 79749 h 133980"/>
                      <a:gd name="csX22" fmla="*/ 25044 w 109670"/>
                      <a:gd name="csY22" fmla="*/ 95947 h 133980"/>
                      <a:gd name="csX23" fmla="*/ 16351 w 109670"/>
                      <a:gd name="csY23" fmla="*/ 112935 h 133980"/>
                      <a:gd name="csX24" fmla="*/ 12612 w 109670"/>
                      <a:gd name="csY24" fmla="*/ 121690 h 133980"/>
                      <a:gd name="csX25" fmla="*/ 9453 w 109670"/>
                      <a:gd name="csY25" fmla="*/ 130475 h 133980"/>
                      <a:gd name="csX26" fmla="*/ 9413 w 109670"/>
                      <a:gd name="csY26" fmla="*/ 130605 h 133980"/>
                      <a:gd name="csX27" fmla="*/ 3387 w 109670"/>
                      <a:gd name="csY27" fmla="*/ 133761 h 133980"/>
                      <a:gd name="csX28" fmla="*/ 219 w 109670"/>
                      <a:gd name="csY28" fmla="*/ 127750 h 133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09670" h="133980">
                        <a:moveTo>
                          <a:pt x="209" y="127770"/>
                        </a:moveTo>
                        <a:cubicBezTo>
                          <a:pt x="1262" y="124365"/>
                          <a:pt x="2395" y="121340"/>
                          <a:pt x="3578" y="118184"/>
                        </a:cubicBezTo>
                        <a:cubicBezTo>
                          <a:pt x="4781" y="115079"/>
                          <a:pt x="6024" y="111994"/>
                          <a:pt x="7368" y="108959"/>
                        </a:cubicBezTo>
                        <a:cubicBezTo>
                          <a:pt x="10035" y="102878"/>
                          <a:pt x="12872" y="96878"/>
                          <a:pt x="15980" y="91008"/>
                        </a:cubicBezTo>
                        <a:cubicBezTo>
                          <a:pt x="19069" y="85129"/>
                          <a:pt x="22407" y="79389"/>
                          <a:pt x="25957" y="73769"/>
                        </a:cubicBezTo>
                        <a:cubicBezTo>
                          <a:pt x="29476" y="68130"/>
                          <a:pt x="33236" y="62621"/>
                          <a:pt x="37196" y="57251"/>
                        </a:cubicBezTo>
                        <a:cubicBezTo>
                          <a:pt x="41197" y="51912"/>
                          <a:pt x="45428" y="46734"/>
                          <a:pt x="49849" y="41705"/>
                        </a:cubicBezTo>
                        <a:cubicBezTo>
                          <a:pt x="54321" y="36717"/>
                          <a:pt x="58933" y="31849"/>
                          <a:pt x="63806" y="27191"/>
                        </a:cubicBezTo>
                        <a:cubicBezTo>
                          <a:pt x="73491" y="17835"/>
                          <a:pt x="84109" y="9371"/>
                          <a:pt x="95349" y="1618"/>
                        </a:cubicBezTo>
                        <a:cubicBezTo>
                          <a:pt x="99499" y="-1247"/>
                          <a:pt x="105194" y="-206"/>
                          <a:pt x="108052" y="3942"/>
                        </a:cubicBezTo>
                        <a:cubicBezTo>
                          <a:pt x="110919" y="8088"/>
                          <a:pt x="109877" y="13778"/>
                          <a:pt x="105726" y="16633"/>
                        </a:cubicBezTo>
                        <a:cubicBezTo>
                          <a:pt x="105415" y="16843"/>
                          <a:pt x="105104" y="17034"/>
                          <a:pt x="104783" y="17204"/>
                        </a:cubicBezTo>
                        <a:lnTo>
                          <a:pt x="104543" y="17324"/>
                        </a:lnTo>
                        <a:cubicBezTo>
                          <a:pt x="101785" y="18746"/>
                          <a:pt x="98978" y="20109"/>
                          <a:pt x="96301" y="21681"/>
                        </a:cubicBezTo>
                        <a:lnTo>
                          <a:pt x="92250" y="24025"/>
                        </a:lnTo>
                        <a:cubicBezTo>
                          <a:pt x="90907" y="24827"/>
                          <a:pt x="89634" y="25718"/>
                          <a:pt x="88310" y="26560"/>
                        </a:cubicBezTo>
                        <a:cubicBezTo>
                          <a:pt x="83056" y="29945"/>
                          <a:pt x="77993" y="33662"/>
                          <a:pt x="73140" y="37648"/>
                        </a:cubicBezTo>
                        <a:lnTo>
                          <a:pt x="69531" y="40684"/>
                        </a:lnTo>
                        <a:cubicBezTo>
                          <a:pt x="68338" y="41705"/>
                          <a:pt x="67195" y="42797"/>
                          <a:pt x="66032" y="43849"/>
                        </a:cubicBezTo>
                        <a:cubicBezTo>
                          <a:pt x="63675" y="45942"/>
                          <a:pt x="61460" y="48186"/>
                          <a:pt x="59204" y="50400"/>
                        </a:cubicBezTo>
                        <a:cubicBezTo>
                          <a:pt x="54812" y="54938"/>
                          <a:pt x="50591" y="59646"/>
                          <a:pt x="46551" y="64534"/>
                        </a:cubicBezTo>
                        <a:cubicBezTo>
                          <a:pt x="42550" y="69452"/>
                          <a:pt x="38730" y="74521"/>
                          <a:pt x="35121" y="79749"/>
                        </a:cubicBezTo>
                        <a:cubicBezTo>
                          <a:pt x="31521" y="84988"/>
                          <a:pt x="28182" y="90417"/>
                          <a:pt x="25044" y="95947"/>
                        </a:cubicBezTo>
                        <a:cubicBezTo>
                          <a:pt x="21916" y="101486"/>
                          <a:pt x="18948" y="107136"/>
                          <a:pt x="16351" y="112935"/>
                        </a:cubicBezTo>
                        <a:cubicBezTo>
                          <a:pt x="15028" y="115830"/>
                          <a:pt x="13795" y="118755"/>
                          <a:pt x="12612" y="121690"/>
                        </a:cubicBezTo>
                        <a:cubicBezTo>
                          <a:pt x="11439" y="124595"/>
                          <a:pt x="10326" y="127670"/>
                          <a:pt x="9453" y="130475"/>
                        </a:cubicBezTo>
                        <a:lnTo>
                          <a:pt x="9413" y="130605"/>
                        </a:lnTo>
                        <a:cubicBezTo>
                          <a:pt x="8621" y="133140"/>
                          <a:pt x="5924" y="134552"/>
                          <a:pt x="3387" y="133761"/>
                        </a:cubicBezTo>
                        <a:cubicBezTo>
                          <a:pt x="851" y="132969"/>
                          <a:pt x="-573" y="130285"/>
                          <a:pt x="219" y="127750"/>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17" name="Freeform 1095">
                    <a:extLst>
                      <a:ext uri="{FF2B5EF4-FFF2-40B4-BE49-F238E27FC236}">
                        <a16:creationId xmlns:a16="http://schemas.microsoft.com/office/drawing/2014/main" id="{D4DA10E2-FA9F-0793-F9E4-7485FD151ABB}"/>
                      </a:ext>
                    </a:extLst>
                  </p:cNvPr>
                  <p:cNvSpPr/>
                  <p:nvPr/>
                </p:nvSpPr>
                <p:spPr>
                  <a:xfrm>
                    <a:off x="10037796" y="5112101"/>
                    <a:ext cx="87945" cy="119493"/>
                  </a:xfrm>
                  <a:custGeom>
                    <a:avLst/>
                    <a:gdLst>
                      <a:gd name="csX0" fmla="*/ 104 w 87945"/>
                      <a:gd name="csY0" fmla="*/ 113653 h 119493"/>
                      <a:gd name="csX1" fmla="*/ 1167 w 87945"/>
                      <a:gd name="csY1" fmla="*/ 109395 h 119493"/>
                      <a:gd name="csX2" fmla="*/ 2330 w 87945"/>
                      <a:gd name="csY2" fmla="*/ 105329 h 119493"/>
                      <a:gd name="csX3" fmla="*/ 4947 w 87945"/>
                      <a:gd name="csY3" fmla="*/ 97345 h 119493"/>
                      <a:gd name="csX4" fmla="*/ 11244 w 87945"/>
                      <a:gd name="csY4" fmla="*/ 81859 h 119493"/>
                      <a:gd name="csX5" fmla="*/ 18763 w 87945"/>
                      <a:gd name="csY5" fmla="*/ 66924 h 119493"/>
                      <a:gd name="csX6" fmla="*/ 22924 w 87945"/>
                      <a:gd name="csY6" fmla="*/ 59662 h 119493"/>
                      <a:gd name="csX7" fmla="*/ 27436 w 87945"/>
                      <a:gd name="csY7" fmla="*/ 52600 h 119493"/>
                      <a:gd name="csX8" fmla="*/ 48160 w 87945"/>
                      <a:gd name="csY8" fmla="*/ 26145 h 119493"/>
                      <a:gd name="csX9" fmla="*/ 59911 w 87945"/>
                      <a:gd name="csY9" fmla="*/ 13964 h 119493"/>
                      <a:gd name="csX10" fmla="*/ 72484 w 87945"/>
                      <a:gd name="csY10" fmla="*/ 2485 h 119493"/>
                      <a:gd name="csX11" fmla="*/ 85458 w 87945"/>
                      <a:gd name="csY11" fmla="*/ 2896 h 119493"/>
                      <a:gd name="csX12" fmla="*/ 85047 w 87945"/>
                      <a:gd name="csY12" fmla="*/ 15858 h 119493"/>
                      <a:gd name="csX13" fmla="*/ 83684 w 87945"/>
                      <a:gd name="csY13" fmla="*/ 16919 h 119493"/>
                      <a:gd name="csX14" fmla="*/ 83132 w 87945"/>
                      <a:gd name="csY14" fmla="*/ 17260 h 119493"/>
                      <a:gd name="csX15" fmla="*/ 76595 w 87945"/>
                      <a:gd name="csY15" fmla="*/ 21497 h 119493"/>
                      <a:gd name="csX16" fmla="*/ 70188 w 87945"/>
                      <a:gd name="csY16" fmla="*/ 25975 h 119493"/>
                      <a:gd name="csX17" fmla="*/ 58147 w 87945"/>
                      <a:gd name="csY17" fmla="*/ 36002 h 119493"/>
                      <a:gd name="csX18" fmla="*/ 37152 w 87945"/>
                      <a:gd name="csY18" fmla="*/ 59401 h 119493"/>
                      <a:gd name="csX19" fmla="*/ 20568 w 87945"/>
                      <a:gd name="csY19" fmla="*/ 86276 h 119493"/>
                      <a:gd name="csX20" fmla="*/ 14161 w 87945"/>
                      <a:gd name="csY20" fmla="*/ 100731 h 119493"/>
                      <a:gd name="csX21" fmla="*/ 11584 w 87945"/>
                      <a:gd name="csY21" fmla="*/ 108173 h 119493"/>
                      <a:gd name="csX22" fmla="*/ 10462 w 87945"/>
                      <a:gd name="csY22" fmla="*/ 111910 h 119493"/>
                      <a:gd name="csX23" fmla="*/ 9549 w 87945"/>
                      <a:gd name="csY23" fmla="*/ 115546 h 119493"/>
                      <a:gd name="csX24" fmla="*/ 9509 w 87945"/>
                      <a:gd name="csY24" fmla="*/ 115746 h 119493"/>
                      <a:gd name="csX25" fmla="*/ 3754 w 87945"/>
                      <a:gd name="csY25" fmla="*/ 119372 h 119493"/>
                      <a:gd name="csX26" fmla="*/ 114 w 87945"/>
                      <a:gd name="csY26" fmla="*/ 113653 h 119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7945" h="119493">
                        <a:moveTo>
                          <a:pt x="104" y="113653"/>
                        </a:moveTo>
                        <a:cubicBezTo>
                          <a:pt x="445" y="112090"/>
                          <a:pt x="776" y="110778"/>
                          <a:pt x="1167" y="109395"/>
                        </a:cubicBezTo>
                        <a:cubicBezTo>
                          <a:pt x="1538" y="108023"/>
                          <a:pt x="1909" y="106671"/>
                          <a:pt x="2330" y="105329"/>
                        </a:cubicBezTo>
                        <a:cubicBezTo>
                          <a:pt x="3102" y="102624"/>
                          <a:pt x="4055" y="100000"/>
                          <a:pt x="4947" y="97345"/>
                        </a:cubicBezTo>
                        <a:cubicBezTo>
                          <a:pt x="6902" y="92126"/>
                          <a:pt x="8907" y="86917"/>
                          <a:pt x="11244" y="81859"/>
                        </a:cubicBezTo>
                        <a:cubicBezTo>
                          <a:pt x="13520" y="76770"/>
                          <a:pt x="16116" y="71832"/>
                          <a:pt x="18763" y="66924"/>
                        </a:cubicBezTo>
                        <a:lnTo>
                          <a:pt x="22924" y="59662"/>
                        </a:lnTo>
                        <a:cubicBezTo>
                          <a:pt x="24378" y="57277"/>
                          <a:pt x="25932" y="54954"/>
                          <a:pt x="27436" y="52600"/>
                        </a:cubicBezTo>
                        <a:cubicBezTo>
                          <a:pt x="33672" y="43334"/>
                          <a:pt x="40510" y="34399"/>
                          <a:pt x="48160" y="26145"/>
                        </a:cubicBezTo>
                        <a:cubicBezTo>
                          <a:pt x="51840" y="21878"/>
                          <a:pt x="55901" y="17971"/>
                          <a:pt x="59911" y="13964"/>
                        </a:cubicBezTo>
                        <a:cubicBezTo>
                          <a:pt x="63952" y="9998"/>
                          <a:pt x="68313" y="6392"/>
                          <a:pt x="72484" y="2485"/>
                        </a:cubicBezTo>
                        <a:cubicBezTo>
                          <a:pt x="76184" y="-981"/>
                          <a:pt x="81989" y="-801"/>
                          <a:pt x="85458" y="2896"/>
                        </a:cubicBezTo>
                        <a:cubicBezTo>
                          <a:pt x="88927" y="6592"/>
                          <a:pt x="88747" y="12392"/>
                          <a:pt x="85047" y="15858"/>
                        </a:cubicBezTo>
                        <a:cubicBezTo>
                          <a:pt x="84616" y="16258"/>
                          <a:pt x="84165" y="16609"/>
                          <a:pt x="83684" y="16919"/>
                        </a:cubicBezTo>
                        <a:lnTo>
                          <a:pt x="83132" y="17260"/>
                        </a:lnTo>
                        <a:cubicBezTo>
                          <a:pt x="80936" y="18632"/>
                          <a:pt x="78771" y="20075"/>
                          <a:pt x="76595" y="21497"/>
                        </a:cubicBezTo>
                        <a:cubicBezTo>
                          <a:pt x="74419" y="22930"/>
                          <a:pt x="72173" y="24292"/>
                          <a:pt x="70188" y="25975"/>
                        </a:cubicBezTo>
                        <a:cubicBezTo>
                          <a:pt x="66107" y="29210"/>
                          <a:pt x="61866" y="32315"/>
                          <a:pt x="58147" y="36002"/>
                        </a:cubicBezTo>
                        <a:cubicBezTo>
                          <a:pt x="50316" y="42973"/>
                          <a:pt x="43498" y="51027"/>
                          <a:pt x="37152" y="59401"/>
                        </a:cubicBezTo>
                        <a:cubicBezTo>
                          <a:pt x="30755" y="67765"/>
                          <a:pt x="25270" y="76830"/>
                          <a:pt x="20568" y="86276"/>
                        </a:cubicBezTo>
                        <a:cubicBezTo>
                          <a:pt x="18192" y="90994"/>
                          <a:pt x="16066" y="95823"/>
                          <a:pt x="14161" y="100731"/>
                        </a:cubicBezTo>
                        <a:cubicBezTo>
                          <a:pt x="13289" y="103205"/>
                          <a:pt x="12336" y="105669"/>
                          <a:pt x="11584" y="108173"/>
                        </a:cubicBezTo>
                        <a:cubicBezTo>
                          <a:pt x="11173" y="109415"/>
                          <a:pt x="10792" y="110668"/>
                          <a:pt x="10462" y="111910"/>
                        </a:cubicBezTo>
                        <a:cubicBezTo>
                          <a:pt x="10111" y="113132"/>
                          <a:pt x="9790" y="114464"/>
                          <a:pt x="9549" y="115546"/>
                        </a:cubicBezTo>
                        <a:lnTo>
                          <a:pt x="9509" y="115746"/>
                        </a:lnTo>
                        <a:cubicBezTo>
                          <a:pt x="8928" y="118341"/>
                          <a:pt x="6351" y="119963"/>
                          <a:pt x="3754" y="119372"/>
                        </a:cubicBezTo>
                        <a:cubicBezTo>
                          <a:pt x="1167" y="118791"/>
                          <a:pt x="-457" y="116227"/>
                          <a:pt x="114" y="113653"/>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918" name="Freeform 1096">
                    <a:extLst>
                      <a:ext uri="{FF2B5EF4-FFF2-40B4-BE49-F238E27FC236}">
                        <a16:creationId xmlns:a16="http://schemas.microsoft.com/office/drawing/2014/main" id="{90F5A1BD-269F-19D0-16C6-18F610B3AD6B}"/>
                      </a:ext>
                    </a:extLst>
                  </p:cNvPr>
                  <p:cNvSpPr/>
                  <p:nvPr/>
                </p:nvSpPr>
                <p:spPr>
                  <a:xfrm>
                    <a:off x="10021566" y="5129261"/>
                    <a:ext cx="63618" cy="95328"/>
                  </a:xfrm>
                  <a:custGeom>
                    <a:avLst/>
                    <a:gdLst>
                      <a:gd name="csX0" fmla="*/ 42 w 63618"/>
                      <a:gd name="csY0" fmla="*/ 90011 h 95328"/>
                      <a:gd name="csX1" fmla="*/ 553 w 63618"/>
                      <a:gd name="csY1" fmla="*/ 86666 h 95328"/>
                      <a:gd name="csX2" fmla="*/ 1165 w 63618"/>
                      <a:gd name="csY2" fmla="*/ 83541 h 95328"/>
                      <a:gd name="csX3" fmla="*/ 2659 w 63618"/>
                      <a:gd name="csY3" fmla="*/ 77430 h 95328"/>
                      <a:gd name="csX4" fmla="*/ 4463 w 63618"/>
                      <a:gd name="csY4" fmla="*/ 71450 h 95328"/>
                      <a:gd name="csX5" fmla="*/ 5426 w 63618"/>
                      <a:gd name="csY5" fmla="*/ 68485 h 95328"/>
                      <a:gd name="csX6" fmla="*/ 6519 w 63618"/>
                      <a:gd name="csY6" fmla="*/ 65570 h 95328"/>
                      <a:gd name="csX7" fmla="*/ 7612 w 63618"/>
                      <a:gd name="csY7" fmla="*/ 62655 h 95328"/>
                      <a:gd name="csX8" fmla="*/ 8845 w 63618"/>
                      <a:gd name="csY8" fmla="*/ 59800 h 95328"/>
                      <a:gd name="csX9" fmla="*/ 11422 w 63618"/>
                      <a:gd name="csY9" fmla="*/ 54131 h 95328"/>
                      <a:gd name="csX10" fmla="*/ 14189 w 63618"/>
                      <a:gd name="csY10" fmla="*/ 48551 h 95328"/>
                      <a:gd name="csX11" fmla="*/ 17177 w 63618"/>
                      <a:gd name="csY11" fmla="*/ 43082 h 95328"/>
                      <a:gd name="csX12" fmla="*/ 20405 w 63618"/>
                      <a:gd name="csY12" fmla="*/ 37753 h 95328"/>
                      <a:gd name="csX13" fmla="*/ 22050 w 63618"/>
                      <a:gd name="csY13" fmla="*/ 35099 h 95328"/>
                      <a:gd name="csX14" fmla="*/ 23824 w 63618"/>
                      <a:gd name="csY14" fmla="*/ 32534 h 95328"/>
                      <a:gd name="csX15" fmla="*/ 27374 w 63618"/>
                      <a:gd name="csY15" fmla="*/ 27396 h 95328"/>
                      <a:gd name="csX16" fmla="*/ 31163 w 63618"/>
                      <a:gd name="csY16" fmla="*/ 22427 h 95328"/>
                      <a:gd name="csX17" fmla="*/ 33048 w 63618"/>
                      <a:gd name="csY17" fmla="*/ 19923 h 95328"/>
                      <a:gd name="csX18" fmla="*/ 35054 w 63618"/>
                      <a:gd name="csY18" fmla="*/ 17519 h 95328"/>
                      <a:gd name="csX19" fmla="*/ 39054 w 63618"/>
                      <a:gd name="csY19" fmla="*/ 12681 h 95328"/>
                      <a:gd name="csX20" fmla="*/ 47406 w 63618"/>
                      <a:gd name="csY20" fmla="*/ 3225 h 95328"/>
                      <a:gd name="csX21" fmla="*/ 60390 w 63618"/>
                      <a:gd name="csY21" fmla="*/ 2203 h 95328"/>
                      <a:gd name="csX22" fmla="*/ 61413 w 63618"/>
                      <a:gd name="csY22" fmla="*/ 15175 h 95328"/>
                      <a:gd name="csX23" fmla="*/ 59708 w 63618"/>
                      <a:gd name="csY23" fmla="*/ 16728 h 95328"/>
                      <a:gd name="csX24" fmla="*/ 59327 w 63618"/>
                      <a:gd name="csY24" fmla="*/ 16988 h 95328"/>
                      <a:gd name="csX25" fmla="*/ 54705 w 63618"/>
                      <a:gd name="csY25" fmla="*/ 20344 h 95328"/>
                      <a:gd name="csX26" fmla="*/ 50163 w 63618"/>
                      <a:gd name="csY26" fmla="*/ 23850 h 95328"/>
                      <a:gd name="csX27" fmla="*/ 45872 w 63618"/>
                      <a:gd name="csY27" fmla="*/ 27636 h 95328"/>
                      <a:gd name="csX28" fmla="*/ 43736 w 63618"/>
                      <a:gd name="csY28" fmla="*/ 29559 h 95328"/>
                      <a:gd name="csX29" fmla="*/ 41741 w 63618"/>
                      <a:gd name="csY29" fmla="*/ 31613 h 95328"/>
                      <a:gd name="csX30" fmla="*/ 37761 w 63618"/>
                      <a:gd name="csY30" fmla="*/ 35750 h 95328"/>
                      <a:gd name="csX31" fmla="*/ 34061 w 63618"/>
                      <a:gd name="csY31" fmla="*/ 40127 h 95328"/>
                      <a:gd name="csX32" fmla="*/ 32226 w 63618"/>
                      <a:gd name="csY32" fmla="*/ 42341 h 95328"/>
                      <a:gd name="csX33" fmla="*/ 30522 w 63618"/>
                      <a:gd name="csY33" fmla="*/ 44645 h 95328"/>
                      <a:gd name="csX34" fmla="*/ 27143 w 63618"/>
                      <a:gd name="csY34" fmla="*/ 49293 h 95328"/>
                      <a:gd name="csX35" fmla="*/ 16074 w 63618"/>
                      <a:gd name="csY35" fmla="*/ 69397 h 95328"/>
                      <a:gd name="csX36" fmla="*/ 14931 w 63618"/>
                      <a:gd name="csY36" fmla="*/ 72031 h 95328"/>
                      <a:gd name="csX37" fmla="*/ 13918 w 63618"/>
                      <a:gd name="csY37" fmla="*/ 74706 h 95328"/>
                      <a:gd name="csX38" fmla="*/ 12073 w 63618"/>
                      <a:gd name="csY38" fmla="*/ 80115 h 95328"/>
                      <a:gd name="csX39" fmla="*/ 10600 w 63618"/>
                      <a:gd name="csY39" fmla="*/ 85594 h 95328"/>
                      <a:gd name="csX40" fmla="*/ 10018 w 63618"/>
                      <a:gd name="csY40" fmla="*/ 88329 h 95328"/>
                      <a:gd name="csX41" fmla="*/ 9617 w 63618"/>
                      <a:gd name="csY41" fmla="*/ 90893 h 95328"/>
                      <a:gd name="csX42" fmla="*/ 9587 w 63618"/>
                      <a:gd name="csY42" fmla="*/ 91113 h 95328"/>
                      <a:gd name="csX43" fmla="*/ 4223 w 63618"/>
                      <a:gd name="csY43" fmla="*/ 95290 h 95328"/>
                      <a:gd name="csX44" fmla="*/ 32 w 63618"/>
                      <a:gd name="csY44" fmla="*/ 89971 h 95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3618" h="95328">
                        <a:moveTo>
                          <a:pt x="42" y="90011"/>
                        </a:moveTo>
                        <a:cubicBezTo>
                          <a:pt x="192" y="88719"/>
                          <a:pt x="353" y="87748"/>
                          <a:pt x="553" y="86666"/>
                        </a:cubicBezTo>
                        <a:cubicBezTo>
                          <a:pt x="734" y="85604"/>
                          <a:pt x="944" y="84572"/>
                          <a:pt x="1165" y="83541"/>
                        </a:cubicBezTo>
                        <a:cubicBezTo>
                          <a:pt x="1586" y="81467"/>
                          <a:pt x="2107" y="79454"/>
                          <a:pt x="2659" y="77430"/>
                        </a:cubicBezTo>
                        <a:cubicBezTo>
                          <a:pt x="3240" y="75427"/>
                          <a:pt x="3802" y="73423"/>
                          <a:pt x="4463" y="71450"/>
                        </a:cubicBezTo>
                        <a:lnTo>
                          <a:pt x="5426" y="68485"/>
                        </a:lnTo>
                        <a:lnTo>
                          <a:pt x="6519" y="65570"/>
                        </a:lnTo>
                        <a:lnTo>
                          <a:pt x="7612" y="62655"/>
                        </a:lnTo>
                        <a:lnTo>
                          <a:pt x="8845" y="59800"/>
                        </a:lnTo>
                        <a:cubicBezTo>
                          <a:pt x="9657" y="57887"/>
                          <a:pt x="10489" y="55984"/>
                          <a:pt x="11422" y="54131"/>
                        </a:cubicBezTo>
                        <a:cubicBezTo>
                          <a:pt x="12344" y="52278"/>
                          <a:pt x="13166" y="50355"/>
                          <a:pt x="14189" y="48551"/>
                        </a:cubicBezTo>
                        <a:lnTo>
                          <a:pt x="17177" y="43082"/>
                        </a:lnTo>
                        <a:cubicBezTo>
                          <a:pt x="18220" y="41289"/>
                          <a:pt x="19332" y="39536"/>
                          <a:pt x="20405" y="37753"/>
                        </a:cubicBezTo>
                        <a:lnTo>
                          <a:pt x="22050" y="35099"/>
                        </a:lnTo>
                        <a:lnTo>
                          <a:pt x="23824" y="32534"/>
                        </a:lnTo>
                        <a:lnTo>
                          <a:pt x="27374" y="27396"/>
                        </a:lnTo>
                        <a:lnTo>
                          <a:pt x="31163" y="22427"/>
                        </a:lnTo>
                        <a:lnTo>
                          <a:pt x="33048" y="19923"/>
                        </a:lnTo>
                        <a:lnTo>
                          <a:pt x="35054" y="17519"/>
                        </a:lnTo>
                        <a:lnTo>
                          <a:pt x="39054" y="12681"/>
                        </a:lnTo>
                        <a:cubicBezTo>
                          <a:pt x="41781" y="9506"/>
                          <a:pt x="44649" y="6450"/>
                          <a:pt x="47406" y="3225"/>
                        </a:cubicBezTo>
                        <a:cubicBezTo>
                          <a:pt x="50715" y="-642"/>
                          <a:pt x="56520" y="-1092"/>
                          <a:pt x="60390" y="2203"/>
                        </a:cubicBezTo>
                        <a:cubicBezTo>
                          <a:pt x="64260" y="5509"/>
                          <a:pt x="64711" y="11309"/>
                          <a:pt x="61413" y="15175"/>
                        </a:cubicBezTo>
                        <a:cubicBezTo>
                          <a:pt x="60901" y="15776"/>
                          <a:pt x="60330" y="16287"/>
                          <a:pt x="59708" y="16728"/>
                        </a:cubicBezTo>
                        <a:lnTo>
                          <a:pt x="59327" y="16988"/>
                        </a:lnTo>
                        <a:cubicBezTo>
                          <a:pt x="57763" y="18070"/>
                          <a:pt x="56239" y="19212"/>
                          <a:pt x="54705" y="20344"/>
                        </a:cubicBezTo>
                        <a:cubicBezTo>
                          <a:pt x="53181" y="21496"/>
                          <a:pt x="51577" y="22568"/>
                          <a:pt x="50163" y="23850"/>
                        </a:cubicBezTo>
                        <a:lnTo>
                          <a:pt x="45872" y="27636"/>
                        </a:lnTo>
                        <a:cubicBezTo>
                          <a:pt x="45160" y="28277"/>
                          <a:pt x="44428" y="28898"/>
                          <a:pt x="43736" y="29559"/>
                        </a:cubicBezTo>
                        <a:lnTo>
                          <a:pt x="41741" y="31613"/>
                        </a:lnTo>
                        <a:cubicBezTo>
                          <a:pt x="40408" y="32975"/>
                          <a:pt x="39084" y="34358"/>
                          <a:pt x="37761" y="35750"/>
                        </a:cubicBezTo>
                        <a:cubicBezTo>
                          <a:pt x="36507" y="37192"/>
                          <a:pt x="35284" y="38655"/>
                          <a:pt x="34061" y="40127"/>
                        </a:cubicBezTo>
                        <a:lnTo>
                          <a:pt x="32226" y="42341"/>
                        </a:lnTo>
                        <a:lnTo>
                          <a:pt x="30522" y="44645"/>
                        </a:lnTo>
                        <a:cubicBezTo>
                          <a:pt x="29399" y="46198"/>
                          <a:pt x="28236" y="47720"/>
                          <a:pt x="27143" y="49293"/>
                        </a:cubicBezTo>
                        <a:cubicBezTo>
                          <a:pt x="22852" y="55643"/>
                          <a:pt x="19112" y="62365"/>
                          <a:pt x="16074" y="69397"/>
                        </a:cubicBezTo>
                        <a:lnTo>
                          <a:pt x="14931" y="72031"/>
                        </a:lnTo>
                        <a:lnTo>
                          <a:pt x="13918" y="74706"/>
                        </a:lnTo>
                        <a:cubicBezTo>
                          <a:pt x="13196" y="76479"/>
                          <a:pt x="12655" y="78302"/>
                          <a:pt x="12073" y="80115"/>
                        </a:cubicBezTo>
                        <a:cubicBezTo>
                          <a:pt x="11532" y="81938"/>
                          <a:pt x="11011" y="83771"/>
                          <a:pt x="10600" y="85594"/>
                        </a:cubicBezTo>
                        <a:cubicBezTo>
                          <a:pt x="10389" y="86506"/>
                          <a:pt x="10158" y="87427"/>
                          <a:pt x="10018" y="88329"/>
                        </a:cubicBezTo>
                        <a:cubicBezTo>
                          <a:pt x="9848" y="89210"/>
                          <a:pt x="9697" y="90212"/>
                          <a:pt x="9617" y="90893"/>
                        </a:cubicBezTo>
                        <a:lnTo>
                          <a:pt x="9587" y="91113"/>
                        </a:lnTo>
                        <a:cubicBezTo>
                          <a:pt x="9256" y="93748"/>
                          <a:pt x="6860" y="95621"/>
                          <a:pt x="4223" y="95290"/>
                        </a:cubicBezTo>
                        <a:cubicBezTo>
                          <a:pt x="1596" y="94970"/>
                          <a:pt x="-269" y="92586"/>
                          <a:pt x="32" y="89971"/>
                        </a:cubicBezTo>
                        <a:close/>
                      </a:path>
                    </a:pathLst>
                  </a:custGeom>
                  <a:solidFill>
                    <a:schemeClr val="accent3"/>
                  </a:solidFill>
                  <a:ln w="3175" cap="flat">
                    <a:solidFill>
                      <a:schemeClr val="accent3">
                        <a:lumMod val="75000"/>
                      </a:schemeClr>
                    </a:solidFill>
                    <a:prstDash val="solid"/>
                    <a:miter/>
                  </a:ln>
                </p:spPr>
                <p:txBody>
                  <a:bodyPr/>
                  <a:lstStyle/>
                  <a:p>
                    <a:endParaRPr lang="en-US"/>
                  </a:p>
                </p:txBody>
              </p:sp>
            </p:grpSp>
            <p:sp>
              <p:nvSpPr>
                <p:cNvPr id="1913" name="Freeform 1071">
                  <a:extLst>
                    <a:ext uri="{FF2B5EF4-FFF2-40B4-BE49-F238E27FC236}">
                      <a16:creationId xmlns:a16="http://schemas.microsoft.com/office/drawing/2014/main" id="{DAF36922-95C6-1D48-D6CB-ED7D08829DF0}"/>
                    </a:ext>
                  </a:extLst>
                </p:cNvPr>
                <p:cNvSpPr/>
                <p:nvPr/>
              </p:nvSpPr>
              <p:spPr>
                <a:xfrm>
                  <a:off x="7985427" y="4992167"/>
                  <a:ext cx="278693" cy="364614"/>
                </a:xfrm>
                <a:custGeom>
                  <a:avLst/>
                  <a:gdLst>
                    <a:gd name="csX0" fmla="*/ 99772 w 134753"/>
                    <a:gd name="csY0" fmla="*/ 36421 h 176297"/>
                    <a:gd name="csX1" fmla="*/ 104865 w 134753"/>
                    <a:gd name="csY1" fmla="*/ 12361 h 176297"/>
                    <a:gd name="csX2" fmla="*/ 94839 w 134753"/>
                    <a:gd name="csY2" fmla="*/ 0 h 176297"/>
                    <a:gd name="csX3" fmla="*/ 41519 w 134753"/>
                    <a:gd name="csY3" fmla="*/ 0 h 176297"/>
                    <a:gd name="csX4" fmla="*/ 31493 w 134753"/>
                    <a:gd name="csY4" fmla="*/ 12361 h 176297"/>
                    <a:gd name="csX5" fmla="*/ 36405 w 134753"/>
                    <a:gd name="csY5" fmla="*/ 35590 h 176297"/>
                    <a:gd name="csX6" fmla="*/ 0 w 134753"/>
                    <a:gd name="csY6" fmla="*/ 101772 h 176297"/>
                    <a:gd name="csX7" fmla="*/ 67377 w 134753"/>
                    <a:gd name="csY7" fmla="*/ 176298 h 176297"/>
                    <a:gd name="csX8" fmla="*/ 134753 w 134753"/>
                    <a:gd name="csY8" fmla="*/ 101772 h 176297"/>
                    <a:gd name="csX9" fmla="*/ 99772 w 134753"/>
                    <a:gd name="csY9" fmla="*/ 36421 h 176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753" h="176297">
                      <a:moveTo>
                        <a:pt x="99772" y="36421"/>
                      </a:moveTo>
                      <a:lnTo>
                        <a:pt x="104865" y="12361"/>
                      </a:lnTo>
                      <a:cubicBezTo>
                        <a:pt x="106208" y="5990"/>
                        <a:pt x="101346" y="0"/>
                        <a:pt x="94839" y="0"/>
                      </a:cubicBezTo>
                      <a:lnTo>
                        <a:pt x="41519" y="0"/>
                      </a:lnTo>
                      <a:cubicBezTo>
                        <a:pt x="35002" y="0"/>
                        <a:pt x="30139" y="5990"/>
                        <a:pt x="31493" y="12361"/>
                      </a:cubicBezTo>
                      <a:lnTo>
                        <a:pt x="36405" y="35590"/>
                      </a:lnTo>
                      <a:cubicBezTo>
                        <a:pt x="14779" y="47991"/>
                        <a:pt x="0" y="72963"/>
                        <a:pt x="0" y="101772"/>
                      </a:cubicBezTo>
                      <a:cubicBezTo>
                        <a:pt x="0" y="142931"/>
                        <a:pt x="30169" y="176298"/>
                        <a:pt x="67377" y="176298"/>
                      </a:cubicBezTo>
                      <a:cubicBezTo>
                        <a:pt x="104584" y="176298"/>
                        <a:pt x="134753" y="142931"/>
                        <a:pt x="134753" y="101772"/>
                      </a:cubicBezTo>
                      <a:cubicBezTo>
                        <a:pt x="134753" y="73604"/>
                        <a:pt x="120616" y="49093"/>
                        <a:pt x="99772" y="36421"/>
                      </a:cubicBezTo>
                      <a:close/>
                    </a:path>
                  </a:pathLst>
                </a:custGeom>
                <a:solidFill>
                  <a:srgbClr val="A9BBB2"/>
                </a:solidFill>
                <a:ln w="3175" cap="flat">
                  <a:solidFill>
                    <a:schemeClr val="accent3">
                      <a:lumMod val="75000"/>
                    </a:schemeClr>
                  </a:solidFill>
                  <a:prstDash val="solid"/>
                  <a:miter/>
                </a:ln>
              </p:spPr>
              <p:txBody>
                <a:bodyPr/>
                <a:lstStyle/>
                <a:p>
                  <a:endParaRPr lang="en-US"/>
                </a:p>
              </p:txBody>
            </p:sp>
            <p:sp>
              <p:nvSpPr>
                <p:cNvPr id="1914" name="Oval 1913">
                  <a:extLst>
                    <a:ext uri="{FF2B5EF4-FFF2-40B4-BE49-F238E27FC236}">
                      <a16:creationId xmlns:a16="http://schemas.microsoft.com/office/drawing/2014/main" id="{AFDC40E2-7C4F-D292-2F10-E2FB749600DA}"/>
                    </a:ext>
                  </a:extLst>
                </p:cNvPr>
                <p:cNvSpPr/>
                <p:nvPr/>
              </p:nvSpPr>
              <p:spPr>
                <a:xfrm>
                  <a:off x="8071689" y="5128069"/>
                  <a:ext cx="106168" cy="139215"/>
                </a:xfrm>
                <a:prstGeom prst="ellipse">
                  <a:avLst/>
                </a:prstGeom>
                <a:solidFill>
                  <a:srgbClr val="879E94"/>
                </a:solidFill>
                <a:ln w="1002" cap="flat">
                  <a:noFill/>
                  <a:prstDash val="solid"/>
                  <a:miter/>
                </a:ln>
              </p:spPr>
              <p:txBody>
                <a:bodyPr/>
                <a:lstStyle/>
                <a:p>
                  <a:endParaRPr lang="en-US"/>
                </a:p>
              </p:txBody>
            </p:sp>
          </p:grpSp>
          <p:sp>
            <p:nvSpPr>
              <p:cNvPr id="1910" name="Freeform 1113">
                <a:extLst>
                  <a:ext uri="{FF2B5EF4-FFF2-40B4-BE49-F238E27FC236}">
                    <a16:creationId xmlns:a16="http://schemas.microsoft.com/office/drawing/2014/main" id="{4E210198-0DA2-11AF-BD41-6BAAC98B2751}"/>
                  </a:ext>
                </a:extLst>
              </p:cNvPr>
              <p:cNvSpPr/>
              <p:nvPr/>
            </p:nvSpPr>
            <p:spPr>
              <a:xfrm>
                <a:off x="7862433" y="5425975"/>
                <a:ext cx="76545" cy="179820"/>
              </a:xfrm>
              <a:custGeom>
                <a:avLst/>
                <a:gdLst>
                  <a:gd name="csX0" fmla="*/ 3323 w 37011"/>
                  <a:gd name="csY0" fmla="*/ 0 h 86946"/>
                  <a:gd name="csX1" fmla="*/ 37011 w 37011"/>
                  <a:gd name="csY1" fmla="*/ 43473 h 86946"/>
                  <a:gd name="csX2" fmla="*/ 3323 w 37011"/>
                  <a:gd name="csY2" fmla="*/ 86946 h 86946"/>
                  <a:gd name="csX3" fmla="*/ 0 w 37011"/>
                  <a:gd name="csY3" fmla="*/ 85170 h 86946"/>
                  <a:gd name="csX4" fmla="*/ 0 w 37011"/>
                  <a:gd name="csY4" fmla="*/ 1777 h 86946"/>
                </a:gdLst>
                <a:ahLst/>
                <a:cxnLst>
                  <a:cxn ang="0">
                    <a:pos x="csX0" y="csY0"/>
                  </a:cxn>
                  <a:cxn ang="0">
                    <a:pos x="csX1" y="csY1"/>
                  </a:cxn>
                  <a:cxn ang="0">
                    <a:pos x="csX2" y="csY2"/>
                  </a:cxn>
                  <a:cxn ang="0">
                    <a:pos x="csX3" y="csY3"/>
                  </a:cxn>
                  <a:cxn ang="0">
                    <a:pos x="csX4" y="csY4"/>
                  </a:cxn>
                </a:cxnLst>
                <a:rect l="l" t="t" r="r" b="b"/>
                <a:pathLst>
                  <a:path w="37011" h="86946">
                    <a:moveTo>
                      <a:pt x="3323" y="0"/>
                    </a:moveTo>
                    <a:cubicBezTo>
                      <a:pt x="21928" y="0"/>
                      <a:pt x="37011" y="19464"/>
                      <a:pt x="37011" y="43473"/>
                    </a:cubicBezTo>
                    <a:cubicBezTo>
                      <a:pt x="37011" y="67482"/>
                      <a:pt x="21928" y="86946"/>
                      <a:pt x="3323" y="86946"/>
                    </a:cubicBezTo>
                    <a:lnTo>
                      <a:pt x="0" y="85170"/>
                    </a:lnTo>
                    <a:lnTo>
                      <a:pt x="0" y="1777"/>
                    </a:lnTo>
                    <a:close/>
                  </a:path>
                </a:pathLst>
              </a:custGeom>
              <a:solidFill>
                <a:srgbClr val="A3968B"/>
              </a:solidFill>
              <a:ln w="1002" cap="flat">
                <a:noFill/>
                <a:prstDash val="solid"/>
                <a:miter/>
              </a:ln>
            </p:spPr>
            <p:txBody>
              <a:bodyPr wrap="square">
                <a:noAutofit/>
              </a:bodyPr>
              <a:lstStyle/>
              <a:p>
                <a:endParaRPr lang="en-US"/>
              </a:p>
            </p:txBody>
          </p:sp>
          <p:sp>
            <p:nvSpPr>
              <p:cNvPr id="1911" name="Freeform 1134">
                <a:extLst>
                  <a:ext uri="{FF2B5EF4-FFF2-40B4-BE49-F238E27FC236}">
                    <a16:creationId xmlns:a16="http://schemas.microsoft.com/office/drawing/2014/main" id="{B3B6FAD9-B1D6-8DB3-0BDC-0469FDF3B75E}"/>
                  </a:ext>
                </a:extLst>
              </p:cNvPr>
              <p:cNvSpPr/>
              <p:nvPr/>
            </p:nvSpPr>
            <p:spPr>
              <a:xfrm>
                <a:off x="7946902" y="5201695"/>
                <a:ext cx="355749" cy="532355"/>
              </a:xfrm>
              <a:custGeom>
                <a:avLst/>
                <a:gdLst>
                  <a:gd name="csX0" fmla="*/ 19056 w 355749"/>
                  <a:gd name="csY0" fmla="*/ 17 h 532355"/>
                  <a:gd name="csX1" fmla="*/ 36598 w 355749"/>
                  <a:gd name="csY1" fmla="*/ 18953 h 532355"/>
                  <a:gd name="csX2" fmla="*/ 36495 w 355749"/>
                  <a:gd name="csY2" fmla="*/ 23489 h 532355"/>
                  <a:gd name="csX3" fmla="*/ 177873 w 355749"/>
                  <a:gd name="csY3" fmla="*/ 179009 h 532355"/>
                  <a:gd name="csX4" fmla="*/ 319252 w 355749"/>
                  <a:gd name="csY4" fmla="*/ 23489 h 532355"/>
                  <a:gd name="csX5" fmla="*/ 319148 w 355749"/>
                  <a:gd name="csY5" fmla="*/ 18953 h 532355"/>
                  <a:gd name="csX6" fmla="*/ 336693 w 355749"/>
                  <a:gd name="csY6" fmla="*/ 17 h 532355"/>
                  <a:gd name="csX7" fmla="*/ 355646 w 355749"/>
                  <a:gd name="csY7" fmla="*/ 17545 h 532355"/>
                  <a:gd name="csX8" fmla="*/ 355749 w 355749"/>
                  <a:gd name="csY8" fmla="*/ 23468 h 532355"/>
                  <a:gd name="csX9" fmla="*/ 211051 w 355749"/>
                  <a:gd name="csY9" fmla="*/ 212032 h 532355"/>
                  <a:gd name="csX10" fmla="*/ 211051 w 355749"/>
                  <a:gd name="csY10" fmla="*/ 532355 h 532355"/>
                  <a:gd name="csX11" fmla="*/ 148013 w 355749"/>
                  <a:gd name="csY11" fmla="*/ 532355 h 532355"/>
                  <a:gd name="csX12" fmla="*/ 148013 w 355749"/>
                  <a:gd name="csY12" fmla="*/ 212696 h 532355"/>
                  <a:gd name="csX13" fmla="*/ 0 w 355749"/>
                  <a:gd name="csY13" fmla="*/ 23468 h 532355"/>
                  <a:gd name="csX14" fmla="*/ 103 w 355749"/>
                  <a:gd name="csY14" fmla="*/ 17545 h 532355"/>
                  <a:gd name="csX15" fmla="*/ 19056 w 355749"/>
                  <a:gd name="csY15" fmla="*/ 17 h 53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55749" h="532355">
                    <a:moveTo>
                      <a:pt x="19056" y="17"/>
                    </a:moveTo>
                    <a:cubicBezTo>
                      <a:pt x="29134" y="412"/>
                      <a:pt x="36973" y="8906"/>
                      <a:pt x="36598" y="18953"/>
                    </a:cubicBezTo>
                    <a:cubicBezTo>
                      <a:pt x="36536" y="20444"/>
                      <a:pt x="36495" y="21977"/>
                      <a:pt x="36495" y="23489"/>
                    </a:cubicBezTo>
                    <a:cubicBezTo>
                      <a:pt x="36495" y="109235"/>
                      <a:pt x="99905" y="179009"/>
                      <a:pt x="177873" y="179009"/>
                    </a:cubicBezTo>
                    <a:cubicBezTo>
                      <a:pt x="255842" y="179009"/>
                      <a:pt x="319252" y="109235"/>
                      <a:pt x="319252" y="23489"/>
                    </a:cubicBezTo>
                    <a:cubicBezTo>
                      <a:pt x="319252" y="21956"/>
                      <a:pt x="319211" y="20444"/>
                      <a:pt x="319148" y="18953"/>
                    </a:cubicBezTo>
                    <a:cubicBezTo>
                      <a:pt x="318776" y="8906"/>
                      <a:pt x="326615" y="432"/>
                      <a:pt x="336693" y="17"/>
                    </a:cubicBezTo>
                    <a:cubicBezTo>
                      <a:pt x="346748" y="-418"/>
                      <a:pt x="355230" y="7475"/>
                      <a:pt x="355646" y="17545"/>
                    </a:cubicBezTo>
                    <a:cubicBezTo>
                      <a:pt x="355708" y="19491"/>
                      <a:pt x="355749" y="21480"/>
                      <a:pt x="355749" y="23468"/>
                    </a:cubicBezTo>
                    <a:cubicBezTo>
                      <a:pt x="355749" y="117067"/>
                      <a:pt x="293333" y="195232"/>
                      <a:pt x="211051" y="212032"/>
                    </a:cubicBezTo>
                    <a:lnTo>
                      <a:pt x="211051" y="532355"/>
                    </a:lnTo>
                    <a:lnTo>
                      <a:pt x="148013" y="532355"/>
                    </a:lnTo>
                    <a:lnTo>
                      <a:pt x="148013" y="212696"/>
                    </a:lnTo>
                    <a:cubicBezTo>
                      <a:pt x="64115" y="197323"/>
                      <a:pt x="0" y="118331"/>
                      <a:pt x="0" y="23468"/>
                    </a:cubicBezTo>
                    <a:cubicBezTo>
                      <a:pt x="0" y="21480"/>
                      <a:pt x="41" y="19491"/>
                      <a:pt x="103" y="17545"/>
                    </a:cubicBezTo>
                    <a:cubicBezTo>
                      <a:pt x="496" y="7475"/>
                      <a:pt x="9019" y="-418"/>
                      <a:pt x="19056" y="17"/>
                    </a:cubicBezTo>
                    <a:close/>
                  </a:path>
                </a:pathLst>
              </a:custGeom>
              <a:solidFill>
                <a:srgbClr val="A9BBB2"/>
              </a:solidFill>
              <a:ln w="3175" cap="flat">
                <a:solidFill>
                  <a:schemeClr val="accent3">
                    <a:lumMod val="75000"/>
                  </a:schemeClr>
                </a:solidFill>
                <a:prstDash val="solid"/>
                <a:miter/>
              </a:ln>
            </p:spPr>
            <p:txBody>
              <a:bodyPr wrap="square">
                <a:noAutofit/>
              </a:bodyPr>
              <a:lstStyle/>
              <a:p>
                <a:endParaRPr lang="en-US"/>
              </a:p>
            </p:txBody>
          </p:sp>
        </p:grpSp>
      </p:grpSp>
      <p:sp>
        <p:nvSpPr>
          <p:cNvPr id="1937" name="Oval 1936">
            <a:extLst>
              <a:ext uri="{FF2B5EF4-FFF2-40B4-BE49-F238E27FC236}">
                <a16:creationId xmlns:a16="http://schemas.microsoft.com/office/drawing/2014/main" id="{FAAE3B15-A384-6876-B916-D890F59B594C}"/>
              </a:ext>
            </a:extLst>
          </p:cNvPr>
          <p:cNvSpPr/>
          <p:nvPr/>
        </p:nvSpPr>
        <p:spPr>
          <a:xfrm>
            <a:off x="8015650" y="5037491"/>
            <a:ext cx="738760" cy="738760"/>
          </a:xfrm>
          <a:prstGeom prst="ellipse">
            <a:avLst/>
          </a:pr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3FCAD4B9-08DF-BB92-5155-E78A9B20FA2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8365714">
            <a:off x="6578300" y="3526217"/>
            <a:ext cx="207060" cy="559069"/>
          </a:xfrm>
          <a:prstGeom prst="rect">
            <a:avLst/>
          </a:prstGeom>
        </p:spPr>
      </p:pic>
      <p:pic>
        <p:nvPicPr>
          <p:cNvPr id="11" name="Graphic 10">
            <a:extLst>
              <a:ext uri="{FF2B5EF4-FFF2-40B4-BE49-F238E27FC236}">
                <a16:creationId xmlns:a16="http://schemas.microsoft.com/office/drawing/2014/main" id="{CC8254D2-A589-41CB-2C49-65F75E09B8A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V="1">
            <a:off x="8224006" y="3646092"/>
            <a:ext cx="207060" cy="559069"/>
          </a:xfrm>
          <a:prstGeom prst="rect">
            <a:avLst/>
          </a:prstGeom>
        </p:spPr>
      </p:pic>
    </p:spTree>
    <p:extLst>
      <p:ext uri="{BB962C8B-B14F-4D97-AF65-F5344CB8AC3E}">
        <p14:creationId xmlns:p14="http://schemas.microsoft.com/office/powerpoint/2010/main" val="45927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02B3D-4A26-52FF-F190-E71072BE9D1F}"/>
            </a:ext>
          </a:extLst>
        </p:cNvPr>
        <p:cNvGrpSpPr/>
        <p:nvPr/>
      </p:nvGrpSpPr>
      <p:grpSpPr>
        <a:xfrm>
          <a:off x="0" y="0"/>
          <a:ext cx="0" cy="0"/>
          <a:chOff x="0" y="0"/>
          <a:chExt cx="0" cy="0"/>
        </a:xfrm>
      </p:grpSpPr>
      <p:sp>
        <p:nvSpPr>
          <p:cNvPr id="11" name="Freeform 10">
            <a:extLst>
              <a:ext uri="{FF2B5EF4-FFF2-40B4-BE49-F238E27FC236}">
                <a16:creationId xmlns:a16="http://schemas.microsoft.com/office/drawing/2014/main" id="{7B9B39D0-38D1-4150-A226-20D1521CCACD}"/>
              </a:ext>
            </a:extLst>
          </p:cNvPr>
          <p:cNvSpPr/>
          <p:nvPr/>
        </p:nvSpPr>
        <p:spPr>
          <a:xfrm>
            <a:off x="6228541" y="1805429"/>
            <a:ext cx="5554220" cy="4308932"/>
          </a:xfrm>
          <a:custGeom>
            <a:avLst/>
            <a:gdLst>
              <a:gd name="connsiteX0" fmla="*/ 0 w 3178429"/>
              <a:gd name="connsiteY0" fmla="*/ 0 h 3855593"/>
              <a:gd name="connsiteX1" fmla="*/ 3178429 w 3178429"/>
              <a:gd name="connsiteY1" fmla="*/ 0 h 3855593"/>
              <a:gd name="connsiteX2" fmla="*/ 3178429 w 3178429"/>
              <a:gd name="connsiteY2" fmla="*/ 3855593 h 3855593"/>
              <a:gd name="connsiteX3" fmla="*/ 0 w 3178429"/>
              <a:gd name="connsiteY3" fmla="*/ 3855593 h 3855593"/>
            </a:gdLst>
            <a:ahLst/>
            <a:cxnLst>
              <a:cxn ang="0">
                <a:pos x="connsiteX0" y="connsiteY0"/>
              </a:cxn>
              <a:cxn ang="0">
                <a:pos x="connsiteX1" y="connsiteY1"/>
              </a:cxn>
              <a:cxn ang="0">
                <a:pos x="connsiteX2" y="connsiteY2"/>
              </a:cxn>
              <a:cxn ang="0">
                <a:pos x="connsiteX3" y="connsiteY3"/>
              </a:cxn>
            </a:cxnLst>
            <a:rect l="l" t="t" r="r" b="b"/>
            <a:pathLst>
              <a:path w="3178429" h="3855593">
                <a:moveTo>
                  <a:pt x="0" y="0"/>
                </a:moveTo>
                <a:lnTo>
                  <a:pt x="3178429" y="0"/>
                </a:lnTo>
                <a:lnTo>
                  <a:pt x="3178429" y="3855593"/>
                </a:lnTo>
                <a:lnTo>
                  <a:pt x="0" y="3855593"/>
                </a:lnTo>
                <a:close/>
              </a:path>
            </a:pathLst>
          </a:custGeom>
          <a:gradFill>
            <a:gsLst>
              <a:gs pos="0">
                <a:srgbClr val="F9F5F1"/>
              </a:gs>
              <a:gs pos="50000">
                <a:schemeClr val="bg1"/>
              </a:gs>
              <a:gs pos="99000">
                <a:srgbClr val="F9F5F1"/>
              </a:gs>
            </a:gsLst>
            <a:lin ang="16200000" scaled="1"/>
          </a:gradFill>
          <a:ln w="12700" cap="flat">
            <a:noFill/>
            <a:prstDash val="solid"/>
            <a:miter/>
          </a:ln>
        </p:spPr>
        <p:txBody>
          <a:bodyPr rtlCol="0" anchor="ctr"/>
          <a:lstStyle/>
          <a:p>
            <a:endParaRPr lang="en-US"/>
          </a:p>
        </p:txBody>
      </p:sp>
      <p:sp>
        <p:nvSpPr>
          <p:cNvPr id="2" name="Text Placeholder 1">
            <a:extLst>
              <a:ext uri="{FF2B5EF4-FFF2-40B4-BE49-F238E27FC236}">
                <a16:creationId xmlns:a16="http://schemas.microsoft.com/office/drawing/2014/main" id="{FF73307B-85A4-85CA-FB43-08EC0C0E9878}"/>
              </a:ext>
            </a:extLst>
          </p:cNvPr>
          <p:cNvSpPr>
            <a:spLocks noGrp="1"/>
          </p:cNvSpPr>
          <p:nvPr>
            <p:ph type="body" sz="quarter" idx="17"/>
          </p:nvPr>
        </p:nvSpPr>
        <p:spPr/>
        <p:txBody>
          <a:bodyPr/>
          <a:lstStyle/>
          <a:p>
            <a:r>
              <a:rPr lang="en-GB"/>
              <a:t>Fundamentals of neurobiology – Systems neuroscience</a:t>
            </a:r>
          </a:p>
        </p:txBody>
      </p:sp>
      <p:sp>
        <p:nvSpPr>
          <p:cNvPr id="93" name="Title 92">
            <a:extLst>
              <a:ext uri="{FF2B5EF4-FFF2-40B4-BE49-F238E27FC236}">
                <a16:creationId xmlns:a16="http://schemas.microsoft.com/office/drawing/2014/main" id="{BB5E2670-1C14-E5E7-0968-7682C8D6CD89}"/>
              </a:ext>
            </a:extLst>
          </p:cNvPr>
          <p:cNvSpPr>
            <a:spLocks noGrp="1"/>
          </p:cNvSpPr>
          <p:nvPr>
            <p:ph type="title"/>
          </p:nvPr>
        </p:nvSpPr>
        <p:spPr/>
        <p:txBody>
          <a:bodyPr/>
          <a:lstStyle/>
          <a:p>
            <a:r>
              <a:rPr lang="en-GB"/>
              <a:t>Principles of sensory systems (II)</a:t>
            </a:r>
            <a:endParaRPr lang="en-US"/>
          </a:p>
        </p:txBody>
      </p:sp>
      <p:sp>
        <p:nvSpPr>
          <p:cNvPr id="15" name="Content Placeholder 14">
            <a:extLst>
              <a:ext uri="{FF2B5EF4-FFF2-40B4-BE49-F238E27FC236}">
                <a16:creationId xmlns:a16="http://schemas.microsoft.com/office/drawing/2014/main" id="{64654E81-47FC-688D-8A9E-F1373A19E916}"/>
              </a:ext>
            </a:extLst>
          </p:cNvPr>
          <p:cNvSpPr>
            <a:spLocks noGrp="1"/>
          </p:cNvSpPr>
          <p:nvPr>
            <p:ph idx="20"/>
          </p:nvPr>
        </p:nvSpPr>
        <p:spPr>
          <a:xfrm>
            <a:off x="539750" y="1416785"/>
            <a:ext cx="5419725" cy="4693593"/>
          </a:xfrm>
        </p:spPr>
        <p:txBody>
          <a:bodyPr>
            <a:spAutoFit/>
          </a:bodyPr>
          <a:lstStyle/>
          <a:p>
            <a:pPr marL="0" lvl="0" indent="0">
              <a:spcBef>
                <a:spcPts val="0"/>
              </a:spcBef>
              <a:spcAft>
                <a:spcPts val="1800"/>
              </a:spcAft>
              <a:buNone/>
              <a:defRPr/>
            </a:pPr>
            <a:r>
              <a:rPr lang="en-GB">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spcAft>
                <a:spcPts val="1800"/>
              </a:spcAft>
              <a:buNone/>
              <a:defRPr/>
            </a:pPr>
            <a:r>
              <a:rPr lang="en-GB" b="1">
                <a:solidFill>
                  <a:schemeClr val="accent2"/>
                </a:solidFill>
                <a:ea typeface="Times New Roman" panose="02020603050405020304" pitchFamily="18" charset="0"/>
                <a:cs typeface="Aptos" panose="020B0004020202020204" pitchFamily="34" charset="0"/>
              </a:rPr>
              <a:t>           Receptive fields</a:t>
            </a:r>
          </a:p>
          <a:p>
            <a:pPr marL="0" indent="0">
              <a:spcBef>
                <a:spcPts val="0"/>
              </a:spcBef>
              <a:spcAft>
                <a:spcPts val="1800"/>
              </a:spcAft>
              <a:buNone/>
              <a:defRPr/>
            </a:pPr>
            <a:r>
              <a:rPr lang="en-GB"/>
              <a:t>Sensory neurons have a specific region of the sensory space they respond to, called a receptive field. For example, in vision, photoreceptors in the retina respond to changes in light over a small region of visual space,</a:t>
            </a:r>
            <a:r>
              <a:rPr lang="en-GB" baseline="30000"/>
              <a:t>1</a:t>
            </a:r>
            <a:r>
              <a:rPr lang="en-GB"/>
              <a:t> and in touch, different types of mechanoreceptors respond to different types of mechanical stimuli, and each receptor responds to touch on a small area of the body surface</a:t>
            </a:r>
            <a:r>
              <a:rPr lang="en-GB" baseline="30000"/>
              <a:t>2</a:t>
            </a:r>
            <a:endParaRPr lang="en-GB"/>
          </a:p>
          <a:p>
            <a:pPr marL="0" lvl="0" indent="0">
              <a:spcBef>
                <a:spcPts val="0"/>
              </a:spcBef>
              <a:spcAft>
                <a:spcPts val="1800"/>
              </a:spcAft>
              <a:buNone/>
            </a:pPr>
            <a:r>
              <a:rPr lang="en-GB" b="1">
                <a:solidFill>
                  <a:schemeClr val="accent2"/>
                </a:solidFill>
              </a:rPr>
              <a:t>           Coding</a:t>
            </a:r>
          </a:p>
          <a:p>
            <a:pPr marL="0" indent="0">
              <a:spcBef>
                <a:spcPts val="0"/>
              </a:spcBef>
              <a:spcAft>
                <a:spcPts val="600"/>
              </a:spcAft>
              <a:buNone/>
              <a:defRPr/>
            </a:pPr>
            <a:r>
              <a:rPr lang="en-GB"/>
              <a:t>Sensory systems encode information about the type (modality), intensity (strength), timing and location of a stimulus</a:t>
            </a:r>
            <a:r>
              <a:rPr lang="en-GB" baseline="30000"/>
              <a:t>2</a:t>
            </a:r>
          </a:p>
          <a:p>
            <a:pPr marL="0" lvl="0" indent="0">
              <a:spcBef>
                <a:spcPts val="0"/>
              </a:spcBef>
              <a:spcAft>
                <a:spcPts val="1200"/>
              </a:spcAft>
              <a:buNone/>
              <a:defRPr/>
            </a:pPr>
            <a:endParaRPr lang="en-GB" b="1">
              <a:solidFill>
                <a:schemeClr val="accent2"/>
              </a:solidFill>
              <a:ea typeface="Times New Roman" panose="02020603050405020304" pitchFamily="18" charset="0"/>
              <a:cs typeface="Aptos" panose="020B0004020202020204" pitchFamily="34" charset="0"/>
            </a:endParaRPr>
          </a:p>
        </p:txBody>
      </p:sp>
      <p:sp>
        <p:nvSpPr>
          <p:cNvPr id="14" name="Text Placeholder 13">
            <a:extLst>
              <a:ext uri="{FF2B5EF4-FFF2-40B4-BE49-F238E27FC236}">
                <a16:creationId xmlns:a16="http://schemas.microsoft.com/office/drawing/2014/main" id="{8675326A-C98A-DE27-5C29-FFF904BA1C36}"/>
              </a:ext>
            </a:extLst>
          </p:cNvPr>
          <p:cNvSpPr>
            <a:spLocks noGrp="1"/>
          </p:cNvSpPr>
          <p:nvPr>
            <p:ph type="body" sz="quarter" idx="18"/>
          </p:nvPr>
        </p:nvSpPr>
        <p:spPr/>
        <p:txBody>
          <a:bodyPr/>
          <a:lstStyle/>
          <a:p>
            <a:r>
              <a:rPr lang="en-GB"/>
              <a:t>1. Augustine et al. Neuroscience, 7</a:t>
            </a:r>
            <a:r>
              <a:rPr lang="en-GB" baseline="30000"/>
              <a:t>th</a:t>
            </a:r>
            <a:r>
              <a:rPr lang="en-GB"/>
              <a:t> edition. 2023; 2. Kandel et al. Principles of Neural Science, 6</a:t>
            </a:r>
            <a:r>
              <a:rPr lang="en-GB" baseline="30000"/>
              <a:t>th</a:t>
            </a:r>
            <a:r>
              <a:rPr lang="en-GB"/>
              <a:t> edition. 2021</a:t>
            </a:r>
          </a:p>
        </p:txBody>
      </p:sp>
      <p:sp>
        <p:nvSpPr>
          <p:cNvPr id="7" name="Slide Number Placeholder 6">
            <a:extLst>
              <a:ext uri="{FF2B5EF4-FFF2-40B4-BE49-F238E27FC236}">
                <a16:creationId xmlns:a16="http://schemas.microsoft.com/office/drawing/2014/main" id="{DED63EE7-7E51-DAA6-9523-5EBC9BB8F9B2}"/>
              </a:ext>
            </a:extLst>
          </p:cNvPr>
          <p:cNvSpPr>
            <a:spLocks noGrp="1"/>
          </p:cNvSpPr>
          <p:nvPr>
            <p:ph type="sldNum" sz="quarter" idx="4"/>
          </p:nvPr>
        </p:nvSpPr>
        <p:spPr/>
        <p:txBody>
          <a:bodyPr/>
          <a:lstStyle/>
          <a:p>
            <a:pPr lvl="0"/>
            <a:fld id="{6DBC486D-4FAB-B746-8B02-8D7C842291C6}" type="slidenum">
              <a:rPr lang="en-GB" noProof="0" smtClean="0"/>
              <a:pPr lvl="0"/>
              <a:t>5</a:t>
            </a:fld>
            <a:endParaRPr lang="en-GB" noProof="0"/>
          </a:p>
        </p:txBody>
      </p:sp>
      <p:sp>
        <p:nvSpPr>
          <p:cNvPr id="12" name="TextBox 11">
            <a:extLst>
              <a:ext uri="{FF2B5EF4-FFF2-40B4-BE49-F238E27FC236}">
                <a16:creationId xmlns:a16="http://schemas.microsoft.com/office/drawing/2014/main" id="{1F999480-B208-A10D-58E4-BA0461C7ACB6}"/>
              </a:ext>
            </a:extLst>
          </p:cNvPr>
          <p:cNvSpPr txBox="1"/>
          <p:nvPr/>
        </p:nvSpPr>
        <p:spPr>
          <a:xfrm>
            <a:off x="6447208" y="1418568"/>
            <a:ext cx="5116886"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Receptive fields of mechanoreceptors in the human skin</a:t>
            </a:r>
            <a:r>
              <a:rPr lang="en-GB" sz="1400" b="1" baseline="30000">
                <a:solidFill>
                  <a:schemeClr val="accent2">
                    <a:lumMod val="50000"/>
                  </a:schemeClr>
                </a:solidFill>
              </a:rPr>
              <a:t>2</a:t>
            </a:r>
          </a:p>
        </p:txBody>
      </p:sp>
      <p:sp>
        <p:nvSpPr>
          <p:cNvPr id="18" name="Oval 17">
            <a:extLst>
              <a:ext uri="{FF2B5EF4-FFF2-40B4-BE49-F238E27FC236}">
                <a16:creationId xmlns:a16="http://schemas.microsoft.com/office/drawing/2014/main" id="{8E6CA65F-2928-D61A-DB93-53ACF3728F51}"/>
              </a:ext>
            </a:extLst>
          </p:cNvPr>
          <p:cNvSpPr/>
          <p:nvPr/>
        </p:nvSpPr>
        <p:spPr>
          <a:xfrm>
            <a:off x="552115" y="2044454"/>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2</a:t>
            </a:r>
          </a:p>
        </p:txBody>
      </p:sp>
      <p:sp>
        <p:nvSpPr>
          <p:cNvPr id="19" name="Oval 18">
            <a:extLst>
              <a:ext uri="{FF2B5EF4-FFF2-40B4-BE49-F238E27FC236}">
                <a16:creationId xmlns:a16="http://schemas.microsoft.com/office/drawing/2014/main" id="{F65B211F-57BA-7C4B-9B23-8511282E80E0}"/>
              </a:ext>
            </a:extLst>
          </p:cNvPr>
          <p:cNvSpPr/>
          <p:nvPr/>
        </p:nvSpPr>
        <p:spPr>
          <a:xfrm>
            <a:off x="552115" y="4429872"/>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3</a:t>
            </a:r>
          </a:p>
        </p:txBody>
      </p:sp>
      <p:grpSp>
        <p:nvGrpSpPr>
          <p:cNvPr id="98" name="Group 97">
            <a:extLst>
              <a:ext uri="{FF2B5EF4-FFF2-40B4-BE49-F238E27FC236}">
                <a16:creationId xmlns:a16="http://schemas.microsoft.com/office/drawing/2014/main" id="{1A7DAD39-7673-CB6E-6516-3068A86C2541}"/>
              </a:ext>
            </a:extLst>
          </p:cNvPr>
          <p:cNvGrpSpPr/>
          <p:nvPr/>
        </p:nvGrpSpPr>
        <p:grpSpPr>
          <a:xfrm>
            <a:off x="6502379" y="2196994"/>
            <a:ext cx="5031043" cy="3147168"/>
            <a:chOff x="6132256" y="2196994"/>
            <a:chExt cx="5031043" cy="3147168"/>
          </a:xfrm>
        </p:grpSpPr>
        <p:sp>
          <p:nvSpPr>
            <p:cNvPr id="90" name="Freeform 89">
              <a:extLst>
                <a:ext uri="{FF2B5EF4-FFF2-40B4-BE49-F238E27FC236}">
                  <a16:creationId xmlns:a16="http://schemas.microsoft.com/office/drawing/2014/main" id="{A7D87E43-53D7-C705-858B-103D03056DD3}"/>
                </a:ext>
              </a:extLst>
            </p:cNvPr>
            <p:cNvSpPr/>
            <p:nvPr/>
          </p:nvSpPr>
          <p:spPr>
            <a:xfrm>
              <a:off x="7159451" y="2617456"/>
              <a:ext cx="788795" cy="271306"/>
            </a:xfrm>
            <a:custGeom>
              <a:avLst/>
              <a:gdLst>
                <a:gd name="csX0" fmla="*/ 145701 w 788795"/>
                <a:gd name="csY0" fmla="*/ 95459 h 271306"/>
                <a:gd name="csX1" fmla="*/ 0 w 788795"/>
                <a:gd name="csY1" fmla="*/ 246185 h 271306"/>
                <a:gd name="csX2" fmla="*/ 200967 w 788795"/>
                <a:gd name="csY2" fmla="*/ 271306 h 271306"/>
                <a:gd name="csX3" fmla="*/ 602901 w 788795"/>
                <a:gd name="csY3" fmla="*/ 180870 h 271306"/>
                <a:gd name="csX4" fmla="*/ 788795 w 788795"/>
                <a:gd name="csY4" fmla="*/ 35169 h 271306"/>
                <a:gd name="csX5" fmla="*/ 643094 w 788795"/>
                <a:gd name="csY5" fmla="*/ 0 h 271306"/>
                <a:gd name="csX6" fmla="*/ 386861 w 788795"/>
                <a:gd name="csY6" fmla="*/ 70339 h 271306"/>
                <a:gd name="csX7" fmla="*/ 195942 w 788795"/>
                <a:gd name="csY7" fmla="*/ 45218 h 271306"/>
                <a:gd name="csX8" fmla="*/ 145701 w 788795"/>
                <a:gd name="csY8" fmla="*/ 95459 h 271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88795" h="271306">
                  <a:moveTo>
                    <a:pt x="145701" y="95459"/>
                  </a:moveTo>
                  <a:lnTo>
                    <a:pt x="0" y="246185"/>
                  </a:lnTo>
                  <a:lnTo>
                    <a:pt x="200967" y="271306"/>
                  </a:lnTo>
                  <a:lnTo>
                    <a:pt x="602901" y="180870"/>
                  </a:lnTo>
                  <a:lnTo>
                    <a:pt x="788795" y="35169"/>
                  </a:lnTo>
                  <a:lnTo>
                    <a:pt x="643094" y="0"/>
                  </a:lnTo>
                  <a:lnTo>
                    <a:pt x="386861" y="70339"/>
                  </a:lnTo>
                  <a:lnTo>
                    <a:pt x="195942" y="45218"/>
                  </a:lnTo>
                  <a:lnTo>
                    <a:pt x="145701" y="95459"/>
                  </a:lnTo>
                  <a:close/>
                </a:path>
              </a:pathLst>
            </a:custGeom>
            <a:solidFill>
              <a:srgbClr val="D6C6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BFE35CB0-3A8B-AA82-0FDD-C519228E9F64}"/>
                </a:ext>
              </a:extLst>
            </p:cNvPr>
            <p:cNvSpPr/>
            <p:nvPr/>
          </p:nvSpPr>
          <p:spPr>
            <a:xfrm>
              <a:off x="6905069" y="2196994"/>
              <a:ext cx="2410846" cy="1090523"/>
            </a:xfrm>
            <a:custGeom>
              <a:avLst/>
              <a:gdLst>
                <a:gd name="csX0" fmla="*/ 970412 w 2410846"/>
                <a:gd name="csY0" fmla="*/ 469744 h 1090523"/>
                <a:gd name="csX1" fmla="*/ 870099 w 2410846"/>
                <a:gd name="csY1" fmla="*/ 472363 h 1090523"/>
                <a:gd name="csX2" fmla="*/ 738429 w 2410846"/>
                <a:gd name="csY2" fmla="*/ 517743 h 1090523"/>
                <a:gd name="csX3" fmla="*/ 489189 w 2410846"/>
                <a:gd name="csY3" fmla="*/ 564817 h 1090523"/>
                <a:gd name="csX4" fmla="*/ 379014 w 2410846"/>
                <a:gd name="csY4" fmla="*/ 594788 h 1090523"/>
                <a:gd name="csX5" fmla="*/ 187557 w 2410846"/>
                <a:gd name="csY5" fmla="*/ 634774 h 1090523"/>
                <a:gd name="csX6" fmla="*/ 152656 w 2410846"/>
                <a:gd name="csY6" fmla="*/ 642864 h 1090523"/>
                <a:gd name="csX7" fmla="*/ 107 w 2410846"/>
                <a:gd name="csY7" fmla="*/ 683852 h 1090523"/>
                <a:gd name="csX8" fmla="*/ 69986 w 2410846"/>
                <a:gd name="csY8" fmla="*/ 761821 h 1090523"/>
                <a:gd name="csX9" fmla="*/ 270227 w 2410846"/>
                <a:gd name="csY9" fmla="*/ 754425 h 1090523"/>
                <a:gd name="csX10" fmla="*/ 493965 w 2410846"/>
                <a:gd name="csY10" fmla="*/ 736320 h 1090523"/>
                <a:gd name="csX11" fmla="*/ 592044 w 2410846"/>
                <a:gd name="csY11" fmla="*/ 730310 h 1090523"/>
                <a:gd name="csX12" fmla="*/ 743206 w 2410846"/>
                <a:gd name="csY12" fmla="*/ 712204 h 1090523"/>
                <a:gd name="csX13" fmla="*/ 825182 w 2410846"/>
                <a:gd name="csY13" fmla="*/ 711511 h 1090523"/>
                <a:gd name="csX14" fmla="*/ 876263 w 2410846"/>
                <a:gd name="csY14" fmla="*/ 734316 h 1090523"/>
                <a:gd name="csX15" fmla="*/ 875570 w 2410846"/>
                <a:gd name="csY15" fmla="*/ 763902 h 1090523"/>
                <a:gd name="csX16" fmla="*/ 868867 w 2410846"/>
                <a:gd name="csY16" fmla="*/ 790790 h 1090523"/>
                <a:gd name="csX17" fmla="*/ 833965 w 2410846"/>
                <a:gd name="csY17" fmla="*/ 792100 h 1090523"/>
                <a:gd name="csX18" fmla="*/ 648518 w 2410846"/>
                <a:gd name="csY18" fmla="*/ 751806 h 1090523"/>
                <a:gd name="csX19" fmla="*/ 506061 w 2410846"/>
                <a:gd name="csY19" fmla="*/ 764595 h 1090523"/>
                <a:gd name="csX20" fmla="*/ 388491 w 2410846"/>
                <a:gd name="csY20" fmla="*/ 834475 h 1090523"/>
                <a:gd name="csX21" fmla="*/ 419386 w 2410846"/>
                <a:gd name="csY21" fmla="*/ 889562 h 1090523"/>
                <a:gd name="csX22" fmla="*/ 463070 w 2410846"/>
                <a:gd name="csY22" fmla="*/ 918454 h 1090523"/>
                <a:gd name="csX23" fmla="*/ 620936 w 2410846"/>
                <a:gd name="csY23" fmla="*/ 947346 h 1090523"/>
                <a:gd name="csX24" fmla="*/ 738506 w 2410846"/>
                <a:gd name="csY24" fmla="*/ 975544 h 1090523"/>
                <a:gd name="csX25" fmla="*/ 847371 w 2410846"/>
                <a:gd name="csY25" fmla="*/ 1019229 h 1090523"/>
                <a:gd name="csX26" fmla="*/ 1095996 w 2410846"/>
                <a:gd name="csY26" fmla="*/ 1084409 h 1090523"/>
                <a:gd name="csX27" fmla="*/ 1382911 w 2410846"/>
                <a:gd name="csY27" fmla="*/ 1009830 h 1090523"/>
                <a:gd name="csX28" fmla="*/ 1548866 w 2410846"/>
                <a:gd name="csY28" fmla="*/ 924464 h 1090523"/>
                <a:gd name="csX29" fmla="*/ 1752419 w 2410846"/>
                <a:gd name="csY29" fmla="*/ 810899 h 1090523"/>
                <a:gd name="csX30" fmla="*/ 1941180 w 2410846"/>
                <a:gd name="csY30" fmla="*/ 749725 h 1090523"/>
                <a:gd name="csX31" fmla="*/ 2353063 w 2410846"/>
                <a:gd name="csY31" fmla="*/ 615359 h 1090523"/>
                <a:gd name="csX32" fmla="*/ 2410846 w 2410846"/>
                <a:gd name="csY32" fmla="*/ 0 h 1090523"/>
                <a:gd name="csX33" fmla="*/ 1941334 w 2410846"/>
                <a:gd name="csY33" fmla="*/ 298858 h 1090523"/>
                <a:gd name="csX34" fmla="*/ 1418352 w 2410846"/>
                <a:gd name="csY34" fmla="*/ 558037 h 1090523"/>
                <a:gd name="csX35" fmla="*/ 1336453 w 2410846"/>
                <a:gd name="csY35" fmla="*/ 564509 h 1090523"/>
                <a:gd name="csX36" fmla="*/ 950457 w 2410846"/>
                <a:gd name="csY36" fmla="*/ 400172 h 1090523"/>
                <a:gd name="csX37" fmla="*/ 768246 w 2410846"/>
                <a:gd name="csY37" fmla="*/ 423517 h 1090523"/>
                <a:gd name="csX38" fmla="*/ 602676 w 2410846"/>
                <a:gd name="csY38" fmla="*/ 463349 h 1090523"/>
                <a:gd name="csX39" fmla="*/ 483950 w 2410846"/>
                <a:gd name="csY39" fmla="*/ 491393 h 1090523"/>
                <a:gd name="csX40" fmla="*/ 373852 w 2410846"/>
                <a:gd name="csY40" fmla="*/ 533383 h 1090523"/>
                <a:gd name="csX41" fmla="*/ 268069 w 2410846"/>
                <a:gd name="csY41" fmla="*/ 593170 h 1090523"/>
                <a:gd name="csX42" fmla="*/ 183474 w 2410846"/>
                <a:gd name="csY42" fmla="*/ 635853 h 10905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410846" h="1090523">
                  <a:moveTo>
                    <a:pt x="970412" y="469744"/>
                  </a:moveTo>
                  <a:cubicBezTo>
                    <a:pt x="967330" y="468973"/>
                    <a:pt x="943369" y="439619"/>
                    <a:pt x="870099" y="472363"/>
                  </a:cubicBezTo>
                  <a:cubicBezTo>
                    <a:pt x="796830" y="505107"/>
                    <a:pt x="745132" y="515663"/>
                    <a:pt x="738429" y="517743"/>
                  </a:cubicBezTo>
                  <a:cubicBezTo>
                    <a:pt x="731726" y="519823"/>
                    <a:pt x="496585" y="561350"/>
                    <a:pt x="489189" y="564817"/>
                  </a:cubicBezTo>
                  <a:cubicBezTo>
                    <a:pt x="481792" y="568284"/>
                    <a:pt x="446120" y="569979"/>
                    <a:pt x="379014" y="594788"/>
                  </a:cubicBezTo>
                  <a:cubicBezTo>
                    <a:pt x="356440" y="603109"/>
                    <a:pt x="187557" y="634774"/>
                    <a:pt x="187557" y="634774"/>
                  </a:cubicBezTo>
                  <a:lnTo>
                    <a:pt x="152656" y="642864"/>
                  </a:lnTo>
                  <a:cubicBezTo>
                    <a:pt x="152656" y="642864"/>
                    <a:pt x="-4670" y="665284"/>
                    <a:pt x="107" y="683852"/>
                  </a:cubicBezTo>
                  <a:cubicBezTo>
                    <a:pt x="4883" y="702420"/>
                    <a:pt x="40401" y="753038"/>
                    <a:pt x="69986" y="761821"/>
                  </a:cubicBezTo>
                  <a:cubicBezTo>
                    <a:pt x="99572" y="770605"/>
                    <a:pt x="198960" y="782624"/>
                    <a:pt x="270227" y="754425"/>
                  </a:cubicBezTo>
                  <a:cubicBezTo>
                    <a:pt x="270227" y="754425"/>
                    <a:pt x="407983" y="766521"/>
                    <a:pt x="493965" y="736320"/>
                  </a:cubicBezTo>
                  <a:cubicBezTo>
                    <a:pt x="493965" y="736320"/>
                    <a:pt x="545663" y="744409"/>
                    <a:pt x="592044" y="730310"/>
                  </a:cubicBezTo>
                  <a:cubicBezTo>
                    <a:pt x="638425" y="716211"/>
                    <a:pt x="685422" y="706811"/>
                    <a:pt x="743206" y="712204"/>
                  </a:cubicBezTo>
                  <a:cubicBezTo>
                    <a:pt x="800990" y="717598"/>
                    <a:pt x="822486" y="710895"/>
                    <a:pt x="825182" y="711511"/>
                  </a:cubicBezTo>
                  <a:cubicBezTo>
                    <a:pt x="827879" y="712127"/>
                    <a:pt x="874876" y="725610"/>
                    <a:pt x="876263" y="734316"/>
                  </a:cubicBezTo>
                  <a:cubicBezTo>
                    <a:pt x="877650" y="743023"/>
                    <a:pt x="874953" y="753809"/>
                    <a:pt x="875570" y="763902"/>
                  </a:cubicBezTo>
                  <a:cubicBezTo>
                    <a:pt x="876186" y="773995"/>
                    <a:pt x="872180" y="788787"/>
                    <a:pt x="868867" y="790790"/>
                  </a:cubicBezTo>
                  <a:cubicBezTo>
                    <a:pt x="865554" y="792794"/>
                    <a:pt x="848065" y="795490"/>
                    <a:pt x="833965" y="792100"/>
                  </a:cubicBezTo>
                  <a:cubicBezTo>
                    <a:pt x="819866" y="788710"/>
                    <a:pt x="721788" y="747722"/>
                    <a:pt x="648518" y="751806"/>
                  </a:cubicBezTo>
                  <a:cubicBezTo>
                    <a:pt x="575248" y="755812"/>
                    <a:pt x="520854" y="759202"/>
                    <a:pt x="506061" y="764595"/>
                  </a:cubicBezTo>
                  <a:cubicBezTo>
                    <a:pt x="491269" y="769988"/>
                    <a:pt x="397197" y="798880"/>
                    <a:pt x="388491" y="834475"/>
                  </a:cubicBezTo>
                  <a:cubicBezTo>
                    <a:pt x="379785" y="870070"/>
                    <a:pt x="416689" y="885556"/>
                    <a:pt x="419386" y="889562"/>
                  </a:cubicBezTo>
                  <a:cubicBezTo>
                    <a:pt x="422082" y="893569"/>
                    <a:pt x="441575" y="915064"/>
                    <a:pt x="463070" y="918454"/>
                  </a:cubicBezTo>
                  <a:cubicBezTo>
                    <a:pt x="484566" y="921844"/>
                    <a:pt x="567235" y="941953"/>
                    <a:pt x="620936" y="947346"/>
                  </a:cubicBezTo>
                  <a:cubicBezTo>
                    <a:pt x="674636" y="952739"/>
                    <a:pt x="719707" y="967532"/>
                    <a:pt x="738506" y="975544"/>
                  </a:cubicBezTo>
                  <a:cubicBezTo>
                    <a:pt x="757305" y="983557"/>
                    <a:pt x="826492" y="1014529"/>
                    <a:pt x="847371" y="1019229"/>
                  </a:cubicBezTo>
                  <a:cubicBezTo>
                    <a:pt x="868250" y="1023929"/>
                    <a:pt x="1065023" y="1079709"/>
                    <a:pt x="1095996" y="1084409"/>
                  </a:cubicBezTo>
                  <a:cubicBezTo>
                    <a:pt x="1126968" y="1089109"/>
                    <a:pt x="1232365" y="1114611"/>
                    <a:pt x="1382911" y="1009830"/>
                  </a:cubicBezTo>
                  <a:cubicBezTo>
                    <a:pt x="1382911" y="1009830"/>
                    <a:pt x="1456181" y="950043"/>
                    <a:pt x="1548866" y="924464"/>
                  </a:cubicBezTo>
                  <a:cubicBezTo>
                    <a:pt x="1641552" y="898962"/>
                    <a:pt x="1743713" y="814983"/>
                    <a:pt x="1752419" y="810899"/>
                  </a:cubicBezTo>
                  <a:cubicBezTo>
                    <a:pt x="1761125" y="806816"/>
                    <a:pt x="1880083" y="764518"/>
                    <a:pt x="1941180" y="749725"/>
                  </a:cubicBezTo>
                  <a:cubicBezTo>
                    <a:pt x="2002354" y="734933"/>
                    <a:pt x="2353063" y="615359"/>
                    <a:pt x="2353063" y="615359"/>
                  </a:cubicBezTo>
                  <a:lnTo>
                    <a:pt x="2410846" y="0"/>
                  </a:lnTo>
                  <a:cubicBezTo>
                    <a:pt x="2410846" y="0"/>
                    <a:pt x="1957359" y="297317"/>
                    <a:pt x="1941334" y="298858"/>
                  </a:cubicBezTo>
                  <a:cubicBezTo>
                    <a:pt x="1925309" y="300399"/>
                    <a:pt x="1418352" y="558037"/>
                    <a:pt x="1418352" y="558037"/>
                  </a:cubicBezTo>
                  <a:cubicBezTo>
                    <a:pt x="1418352" y="558037"/>
                    <a:pt x="1397396" y="588701"/>
                    <a:pt x="1336453" y="564509"/>
                  </a:cubicBezTo>
                  <a:cubicBezTo>
                    <a:pt x="1275510" y="540317"/>
                    <a:pt x="950457" y="400172"/>
                    <a:pt x="950457" y="400172"/>
                  </a:cubicBezTo>
                  <a:cubicBezTo>
                    <a:pt x="950457" y="400172"/>
                    <a:pt x="893598" y="355178"/>
                    <a:pt x="768246" y="423517"/>
                  </a:cubicBezTo>
                  <a:lnTo>
                    <a:pt x="602676" y="463349"/>
                  </a:lnTo>
                  <a:cubicBezTo>
                    <a:pt x="602676" y="463349"/>
                    <a:pt x="541348" y="474058"/>
                    <a:pt x="483950" y="491393"/>
                  </a:cubicBezTo>
                  <a:cubicBezTo>
                    <a:pt x="436182" y="505878"/>
                    <a:pt x="390494" y="524754"/>
                    <a:pt x="373852" y="533383"/>
                  </a:cubicBezTo>
                  <a:cubicBezTo>
                    <a:pt x="354976" y="543168"/>
                    <a:pt x="309828" y="570442"/>
                    <a:pt x="268069" y="593170"/>
                  </a:cubicBezTo>
                  <a:cubicBezTo>
                    <a:pt x="228699" y="614588"/>
                    <a:pt x="192411" y="631692"/>
                    <a:pt x="183474" y="635853"/>
                  </a:cubicBezTo>
                </a:path>
              </a:pathLst>
            </a:custGeom>
            <a:solidFill>
              <a:srgbClr val="D6C59A"/>
            </a:solidFill>
            <a:ln w="1923" cap="flat">
              <a:solidFill>
                <a:srgbClr val="000000"/>
              </a:solidFill>
              <a:prstDash val="solid"/>
              <a:miter/>
            </a:ln>
          </p:spPr>
          <p:txBody>
            <a:bodyPr/>
            <a:lstStyle/>
            <a:p>
              <a:endParaRPr lang="en-US"/>
            </a:p>
          </p:txBody>
        </p:sp>
        <p:sp>
          <p:nvSpPr>
            <p:cNvPr id="31" name="Freeform 30">
              <a:extLst>
                <a:ext uri="{FF2B5EF4-FFF2-40B4-BE49-F238E27FC236}">
                  <a16:creationId xmlns:a16="http://schemas.microsoft.com/office/drawing/2014/main" id="{6675000D-75B6-F7E6-6E77-7F8B406B2D5C}"/>
                </a:ext>
              </a:extLst>
            </p:cNvPr>
            <p:cNvSpPr/>
            <p:nvPr/>
          </p:nvSpPr>
          <p:spPr>
            <a:xfrm>
              <a:off x="7398880" y="2905346"/>
              <a:ext cx="8981" cy="27813"/>
            </a:xfrm>
            <a:custGeom>
              <a:avLst/>
              <a:gdLst>
                <a:gd name="csX0" fmla="*/ 8860 w 8981"/>
                <a:gd name="csY0" fmla="*/ 0 h 27813"/>
                <a:gd name="csX1" fmla="*/ 0 w 8981"/>
                <a:gd name="csY1" fmla="*/ 27813 h 27813"/>
              </a:gdLst>
              <a:ahLst/>
              <a:cxnLst>
                <a:cxn ang="0">
                  <a:pos x="csX0" y="csY0"/>
                </a:cxn>
                <a:cxn ang="0">
                  <a:pos x="csX1" y="csY1"/>
                </a:cxn>
              </a:cxnLst>
              <a:rect l="l" t="t" r="r" b="b"/>
              <a:pathLst>
                <a:path w="8981" h="27813">
                  <a:moveTo>
                    <a:pt x="8860" y="0"/>
                  </a:moveTo>
                  <a:cubicBezTo>
                    <a:pt x="8860" y="0"/>
                    <a:pt x="10709" y="19801"/>
                    <a:pt x="0" y="27813"/>
                  </a:cubicBezTo>
                </a:path>
              </a:pathLst>
            </a:custGeom>
            <a:solidFill>
              <a:srgbClr val="D6C49A"/>
            </a:solidFill>
            <a:ln w="1923" cap="flat">
              <a:solidFill>
                <a:srgbClr val="000000"/>
              </a:solidFill>
              <a:prstDash val="solid"/>
              <a:miter/>
            </a:ln>
          </p:spPr>
          <p:txBody>
            <a:bodyPr/>
            <a:lstStyle/>
            <a:p>
              <a:endParaRPr lang="en-US"/>
            </a:p>
          </p:txBody>
        </p:sp>
        <p:sp>
          <p:nvSpPr>
            <p:cNvPr id="32" name="Freeform 31">
              <a:extLst>
                <a:ext uri="{FF2B5EF4-FFF2-40B4-BE49-F238E27FC236}">
                  <a16:creationId xmlns:a16="http://schemas.microsoft.com/office/drawing/2014/main" id="{2AE15F97-8154-0B54-BDEA-757A778A0678}"/>
                </a:ext>
              </a:extLst>
            </p:cNvPr>
            <p:cNvSpPr/>
            <p:nvPr/>
          </p:nvSpPr>
          <p:spPr>
            <a:xfrm>
              <a:off x="7390405" y="2777374"/>
              <a:ext cx="34593" cy="27350"/>
            </a:xfrm>
            <a:custGeom>
              <a:avLst/>
              <a:gdLst>
                <a:gd name="csX0" fmla="*/ 0 w 34593"/>
                <a:gd name="csY0" fmla="*/ 0 h 27350"/>
                <a:gd name="csX1" fmla="*/ 34593 w 34593"/>
                <a:gd name="csY1" fmla="*/ 27351 h 27350"/>
              </a:gdLst>
              <a:ahLst/>
              <a:cxnLst>
                <a:cxn ang="0">
                  <a:pos x="csX0" y="csY0"/>
                </a:cxn>
                <a:cxn ang="0">
                  <a:pos x="csX1" y="csY1"/>
                </a:cxn>
              </a:cxnLst>
              <a:rect l="l" t="t" r="r" b="b"/>
              <a:pathLst>
                <a:path w="34593" h="27350">
                  <a:moveTo>
                    <a:pt x="0" y="0"/>
                  </a:moveTo>
                  <a:cubicBezTo>
                    <a:pt x="1849" y="1079"/>
                    <a:pt x="28661" y="13483"/>
                    <a:pt x="34593" y="27351"/>
                  </a:cubicBezTo>
                </a:path>
              </a:pathLst>
            </a:custGeom>
            <a:solidFill>
              <a:srgbClr val="D6C49A"/>
            </a:solidFill>
            <a:ln w="1923" cap="flat">
              <a:solidFill>
                <a:srgbClr val="000000"/>
              </a:solidFill>
              <a:prstDash val="solid"/>
              <a:miter/>
            </a:ln>
          </p:spPr>
          <p:txBody>
            <a:bodyPr/>
            <a:lstStyle/>
            <a:p>
              <a:endParaRPr lang="en-US"/>
            </a:p>
          </p:txBody>
        </p:sp>
        <p:sp>
          <p:nvSpPr>
            <p:cNvPr id="33" name="Freeform 32">
              <a:extLst>
                <a:ext uri="{FF2B5EF4-FFF2-40B4-BE49-F238E27FC236}">
                  <a16:creationId xmlns:a16="http://schemas.microsoft.com/office/drawing/2014/main" id="{86F3AE4A-E8FC-9FC4-3A74-83A3212B2815}"/>
                </a:ext>
              </a:extLst>
            </p:cNvPr>
            <p:cNvSpPr/>
            <p:nvPr/>
          </p:nvSpPr>
          <p:spPr>
            <a:xfrm>
              <a:off x="7400652" y="2760193"/>
              <a:ext cx="49617" cy="62406"/>
            </a:xfrm>
            <a:custGeom>
              <a:avLst/>
              <a:gdLst>
                <a:gd name="csX0" fmla="*/ 0 w 49617"/>
                <a:gd name="csY0" fmla="*/ 0 h 62406"/>
                <a:gd name="csX1" fmla="*/ 49617 w 49617"/>
                <a:gd name="csY1" fmla="*/ 62406 h 62406"/>
              </a:gdLst>
              <a:ahLst/>
              <a:cxnLst>
                <a:cxn ang="0">
                  <a:pos x="csX0" y="csY0"/>
                </a:cxn>
                <a:cxn ang="0">
                  <a:pos x="csX1" y="csY1"/>
                </a:cxn>
              </a:cxnLst>
              <a:rect l="l" t="t" r="r" b="b"/>
              <a:pathLst>
                <a:path w="49617" h="62406">
                  <a:moveTo>
                    <a:pt x="0" y="0"/>
                  </a:moveTo>
                  <a:cubicBezTo>
                    <a:pt x="0" y="0"/>
                    <a:pt x="48538" y="5085"/>
                    <a:pt x="49617" y="62406"/>
                  </a:cubicBezTo>
                </a:path>
              </a:pathLst>
            </a:custGeom>
            <a:solidFill>
              <a:srgbClr val="D6C49A"/>
            </a:solidFill>
            <a:ln w="1923" cap="flat">
              <a:solidFill>
                <a:srgbClr val="000000"/>
              </a:solidFill>
              <a:prstDash val="solid"/>
              <a:miter/>
            </a:ln>
          </p:spPr>
          <p:txBody>
            <a:bodyPr/>
            <a:lstStyle/>
            <a:p>
              <a:endParaRPr lang="en-US"/>
            </a:p>
          </p:txBody>
        </p:sp>
        <p:sp>
          <p:nvSpPr>
            <p:cNvPr id="34" name="Freeform 33">
              <a:extLst>
                <a:ext uri="{FF2B5EF4-FFF2-40B4-BE49-F238E27FC236}">
                  <a16:creationId xmlns:a16="http://schemas.microsoft.com/office/drawing/2014/main" id="{D4E0C442-4824-AD4E-2F16-5F74495F4487}"/>
                </a:ext>
              </a:extLst>
            </p:cNvPr>
            <p:cNvSpPr/>
            <p:nvPr/>
          </p:nvSpPr>
          <p:spPr>
            <a:xfrm>
              <a:off x="7445184" y="2762812"/>
              <a:ext cx="31049" cy="31742"/>
            </a:xfrm>
            <a:custGeom>
              <a:avLst/>
              <a:gdLst>
                <a:gd name="csX0" fmla="*/ 0 w 31049"/>
                <a:gd name="csY0" fmla="*/ 0 h 31742"/>
                <a:gd name="csX1" fmla="*/ 31049 w 31049"/>
                <a:gd name="csY1" fmla="*/ 31743 h 31742"/>
              </a:gdLst>
              <a:ahLst/>
              <a:cxnLst>
                <a:cxn ang="0">
                  <a:pos x="csX0" y="csY0"/>
                </a:cxn>
                <a:cxn ang="0">
                  <a:pos x="csX1" y="csY1"/>
                </a:cxn>
              </a:cxnLst>
              <a:rect l="l" t="t" r="r" b="b"/>
              <a:pathLst>
                <a:path w="31049" h="31742">
                  <a:moveTo>
                    <a:pt x="0" y="0"/>
                  </a:moveTo>
                  <a:cubicBezTo>
                    <a:pt x="0" y="0"/>
                    <a:pt x="25194" y="5085"/>
                    <a:pt x="31049" y="31743"/>
                  </a:cubicBezTo>
                </a:path>
              </a:pathLst>
            </a:custGeom>
            <a:solidFill>
              <a:srgbClr val="D6C49A"/>
            </a:solidFill>
            <a:ln w="1923" cap="flat">
              <a:solidFill>
                <a:srgbClr val="000000"/>
              </a:solidFill>
              <a:prstDash val="solid"/>
              <a:miter/>
            </a:ln>
          </p:spPr>
          <p:txBody>
            <a:bodyPr/>
            <a:lstStyle/>
            <a:p>
              <a:endParaRPr lang="en-US"/>
            </a:p>
          </p:txBody>
        </p:sp>
        <p:sp>
          <p:nvSpPr>
            <p:cNvPr id="35" name="Freeform 34">
              <a:extLst>
                <a:ext uri="{FF2B5EF4-FFF2-40B4-BE49-F238E27FC236}">
                  <a16:creationId xmlns:a16="http://schemas.microsoft.com/office/drawing/2014/main" id="{BE95FE80-D052-A353-64D6-BCDEB4D9A260}"/>
                </a:ext>
              </a:extLst>
            </p:cNvPr>
            <p:cNvSpPr/>
            <p:nvPr/>
          </p:nvSpPr>
          <p:spPr>
            <a:xfrm>
              <a:off x="6858255" y="2944870"/>
              <a:ext cx="316886" cy="123303"/>
            </a:xfrm>
            <a:custGeom>
              <a:avLst/>
              <a:gdLst>
                <a:gd name="csX0" fmla="*/ 316886 w 316886"/>
                <a:gd name="csY0" fmla="*/ 6395 h 123303"/>
                <a:gd name="csX1" fmla="*/ 242769 w 316886"/>
                <a:gd name="csY1" fmla="*/ 65180 h 123303"/>
                <a:gd name="csX2" fmla="*/ 105089 w 316886"/>
                <a:gd name="csY2" fmla="*/ 123195 h 123303"/>
                <a:gd name="csX3" fmla="*/ 0 w 316886"/>
                <a:gd name="csY3" fmla="*/ 65565 h 123303"/>
                <a:gd name="csX4" fmla="*/ 93225 w 316886"/>
                <a:gd name="csY4" fmla="*/ 0 h 123303"/>
              </a:gdLst>
              <a:ahLst/>
              <a:cxnLst>
                <a:cxn ang="0">
                  <a:pos x="csX0" y="csY0"/>
                </a:cxn>
                <a:cxn ang="0">
                  <a:pos x="csX1" y="csY1"/>
                </a:cxn>
                <a:cxn ang="0">
                  <a:pos x="csX2" y="csY2"/>
                </a:cxn>
                <a:cxn ang="0">
                  <a:pos x="csX3" y="csY3"/>
                </a:cxn>
                <a:cxn ang="0">
                  <a:pos x="csX4" y="csY4"/>
                </a:cxn>
              </a:cxnLst>
              <a:rect l="l" t="t" r="r" b="b"/>
              <a:pathLst>
                <a:path w="316886" h="123303">
                  <a:moveTo>
                    <a:pt x="316886" y="6395"/>
                  </a:moveTo>
                  <a:cubicBezTo>
                    <a:pt x="307949" y="19724"/>
                    <a:pt x="242769" y="65180"/>
                    <a:pt x="242769" y="65180"/>
                  </a:cubicBezTo>
                  <a:cubicBezTo>
                    <a:pt x="176433" y="109173"/>
                    <a:pt x="105089" y="123195"/>
                    <a:pt x="105089" y="123195"/>
                  </a:cubicBezTo>
                  <a:cubicBezTo>
                    <a:pt x="44763" y="126200"/>
                    <a:pt x="0" y="65565"/>
                    <a:pt x="0" y="65565"/>
                  </a:cubicBezTo>
                  <a:cubicBezTo>
                    <a:pt x="10632" y="36365"/>
                    <a:pt x="92146" y="0"/>
                    <a:pt x="93225" y="0"/>
                  </a:cubicBezTo>
                </a:path>
              </a:pathLst>
            </a:custGeom>
            <a:solidFill>
              <a:srgbClr val="D6C49A"/>
            </a:solidFill>
            <a:ln w="1923" cap="flat">
              <a:solidFill>
                <a:srgbClr val="000000"/>
              </a:solidFill>
              <a:prstDash val="solid"/>
              <a:miter/>
            </a:ln>
          </p:spPr>
          <p:txBody>
            <a:bodyPr/>
            <a:lstStyle/>
            <a:p>
              <a:endParaRPr lang="en-US"/>
            </a:p>
          </p:txBody>
        </p:sp>
        <p:sp>
          <p:nvSpPr>
            <p:cNvPr id="36" name="Freeform 35">
              <a:extLst>
                <a:ext uri="{FF2B5EF4-FFF2-40B4-BE49-F238E27FC236}">
                  <a16:creationId xmlns:a16="http://schemas.microsoft.com/office/drawing/2014/main" id="{560F6D5A-51E4-D378-6E32-047C89E32245}"/>
                </a:ext>
              </a:extLst>
            </p:cNvPr>
            <p:cNvSpPr/>
            <p:nvPr/>
          </p:nvSpPr>
          <p:spPr>
            <a:xfrm>
              <a:off x="7254729" y="2612401"/>
              <a:ext cx="428293" cy="131766"/>
            </a:xfrm>
            <a:custGeom>
              <a:avLst/>
              <a:gdLst>
                <a:gd name="csX0" fmla="*/ 0 w 428293"/>
                <a:gd name="csY0" fmla="*/ 131766 h 131766"/>
                <a:gd name="csX1" fmla="*/ 128742 w 428293"/>
                <a:gd name="csY1" fmla="*/ 52333 h 131766"/>
                <a:gd name="csX2" fmla="*/ 170115 w 428293"/>
                <a:gd name="csY2" fmla="*/ 33303 h 131766"/>
                <a:gd name="csX3" fmla="*/ 273356 w 428293"/>
                <a:gd name="csY3" fmla="*/ 15814 h 131766"/>
                <a:gd name="csX4" fmla="*/ 341541 w 428293"/>
                <a:gd name="csY4" fmla="*/ 1021 h 131766"/>
                <a:gd name="csX5" fmla="*/ 413424 w 428293"/>
                <a:gd name="csY5" fmla="*/ 1637 h 131766"/>
                <a:gd name="csX6" fmla="*/ 428293 w 428293"/>
                <a:gd name="csY6" fmla="*/ 3255 h 1317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8293" h="131766">
                  <a:moveTo>
                    <a:pt x="0" y="131766"/>
                  </a:moveTo>
                  <a:cubicBezTo>
                    <a:pt x="42837" y="105186"/>
                    <a:pt x="85751" y="78605"/>
                    <a:pt x="128742" y="52333"/>
                  </a:cubicBezTo>
                  <a:cubicBezTo>
                    <a:pt x="142456" y="43935"/>
                    <a:pt x="154244" y="37617"/>
                    <a:pt x="170115" y="33303"/>
                  </a:cubicBezTo>
                  <a:cubicBezTo>
                    <a:pt x="203938" y="23980"/>
                    <a:pt x="239071" y="22825"/>
                    <a:pt x="273356" y="15814"/>
                  </a:cubicBezTo>
                  <a:cubicBezTo>
                    <a:pt x="296161" y="11191"/>
                    <a:pt x="318735" y="5566"/>
                    <a:pt x="341541" y="1021"/>
                  </a:cubicBezTo>
                  <a:cubicBezTo>
                    <a:pt x="347396" y="-135"/>
                    <a:pt x="402792" y="-751"/>
                    <a:pt x="413424" y="1637"/>
                  </a:cubicBezTo>
                  <a:cubicBezTo>
                    <a:pt x="424056" y="4026"/>
                    <a:pt x="428293" y="3255"/>
                    <a:pt x="428293" y="3255"/>
                  </a:cubicBezTo>
                </a:path>
              </a:pathLst>
            </a:custGeom>
            <a:solidFill>
              <a:srgbClr val="D6C49A"/>
            </a:solidFill>
            <a:ln w="1923" cap="flat">
              <a:solidFill>
                <a:srgbClr val="000000"/>
              </a:solidFill>
              <a:prstDash val="solid"/>
              <a:miter/>
            </a:ln>
          </p:spPr>
          <p:txBody>
            <a:bodyPr/>
            <a:lstStyle/>
            <a:p>
              <a:endParaRPr lang="en-US"/>
            </a:p>
          </p:txBody>
        </p:sp>
        <p:sp>
          <p:nvSpPr>
            <p:cNvPr id="37" name="Freeform 36">
              <a:extLst>
                <a:ext uri="{FF2B5EF4-FFF2-40B4-BE49-F238E27FC236}">
                  <a16:creationId xmlns:a16="http://schemas.microsoft.com/office/drawing/2014/main" id="{9B9BE949-707F-E923-9CEF-8687B51D6CA4}"/>
                </a:ext>
              </a:extLst>
            </p:cNvPr>
            <p:cNvSpPr/>
            <p:nvPr/>
          </p:nvSpPr>
          <p:spPr>
            <a:xfrm>
              <a:off x="7202878" y="2574728"/>
              <a:ext cx="527604" cy="198870"/>
            </a:xfrm>
            <a:custGeom>
              <a:avLst/>
              <a:gdLst>
                <a:gd name="csX0" fmla="*/ 0 w 527604"/>
                <a:gd name="csY0" fmla="*/ 198871 h 198870"/>
                <a:gd name="csX1" fmla="*/ 160177 w 527604"/>
                <a:gd name="csY1" fmla="*/ 48094 h 198870"/>
                <a:gd name="csX2" fmla="*/ 226744 w 527604"/>
                <a:gd name="csY2" fmla="*/ 31606 h 198870"/>
                <a:gd name="csX3" fmla="*/ 308026 w 527604"/>
                <a:gd name="csY3" fmla="*/ 10419 h 198870"/>
                <a:gd name="csX4" fmla="*/ 389309 w 527604"/>
                <a:gd name="csY4" fmla="*/ 1019 h 198870"/>
                <a:gd name="csX5" fmla="*/ 440698 w 527604"/>
                <a:gd name="csY5" fmla="*/ 12807 h 198870"/>
                <a:gd name="csX6" fmla="*/ 527605 w 527604"/>
                <a:gd name="csY6" fmla="*/ 20820 h 1988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7604" h="198870">
                  <a:moveTo>
                    <a:pt x="0" y="198871"/>
                  </a:moveTo>
                  <a:cubicBezTo>
                    <a:pt x="34131" y="129992"/>
                    <a:pt x="157249" y="48710"/>
                    <a:pt x="160177" y="48094"/>
                  </a:cubicBezTo>
                  <a:cubicBezTo>
                    <a:pt x="163104" y="47477"/>
                    <a:pt x="226744" y="31606"/>
                    <a:pt x="226744" y="31606"/>
                  </a:cubicBezTo>
                  <a:lnTo>
                    <a:pt x="308026" y="10419"/>
                  </a:lnTo>
                  <a:cubicBezTo>
                    <a:pt x="359261" y="-3681"/>
                    <a:pt x="383376" y="403"/>
                    <a:pt x="389309" y="1019"/>
                  </a:cubicBezTo>
                  <a:cubicBezTo>
                    <a:pt x="389309" y="1019"/>
                    <a:pt x="433147" y="12345"/>
                    <a:pt x="440698" y="12807"/>
                  </a:cubicBezTo>
                  <a:cubicBezTo>
                    <a:pt x="448248" y="13269"/>
                    <a:pt x="527605" y="20820"/>
                    <a:pt x="527605" y="20820"/>
                  </a:cubicBezTo>
                </a:path>
              </a:pathLst>
            </a:custGeom>
            <a:solidFill>
              <a:srgbClr val="D6C49A"/>
            </a:solidFill>
            <a:ln w="1923" cap="flat">
              <a:solidFill>
                <a:srgbClr val="000000"/>
              </a:solidFill>
              <a:prstDash val="solid"/>
              <a:miter/>
            </a:ln>
          </p:spPr>
          <p:txBody>
            <a:bodyPr/>
            <a:lstStyle/>
            <a:p>
              <a:endParaRPr lang="en-US"/>
            </a:p>
          </p:txBody>
        </p:sp>
        <p:sp>
          <p:nvSpPr>
            <p:cNvPr id="38" name="Freeform 37">
              <a:extLst>
                <a:ext uri="{FF2B5EF4-FFF2-40B4-BE49-F238E27FC236}">
                  <a16:creationId xmlns:a16="http://schemas.microsoft.com/office/drawing/2014/main" id="{EAE00BCE-01E3-C695-3367-000344B4ECBE}"/>
                </a:ext>
              </a:extLst>
            </p:cNvPr>
            <p:cNvSpPr/>
            <p:nvPr/>
          </p:nvSpPr>
          <p:spPr>
            <a:xfrm>
              <a:off x="7345950" y="2727603"/>
              <a:ext cx="9804" cy="16025"/>
            </a:xfrm>
            <a:custGeom>
              <a:avLst/>
              <a:gdLst>
                <a:gd name="csX0" fmla="*/ 0 w 9804"/>
                <a:gd name="csY0" fmla="*/ 0 h 16025"/>
                <a:gd name="csX1" fmla="*/ 9708 w 9804"/>
                <a:gd name="csY1" fmla="*/ 16025 h 16025"/>
              </a:gdLst>
              <a:ahLst/>
              <a:cxnLst>
                <a:cxn ang="0">
                  <a:pos x="csX0" y="csY0"/>
                </a:cxn>
                <a:cxn ang="0">
                  <a:pos x="csX1" y="csY1"/>
                </a:cxn>
              </a:cxnLst>
              <a:rect l="l" t="t" r="r" b="b"/>
              <a:pathLst>
                <a:path w="9804" h="16025">
                  <a:moveTo>
                    <a:pt x="0" y="0"/>
                  </a:moveTo>
                  <a:cubicBezTo>
                    <a:pt x="0" y="0"/>
                    <a:pt x="10940" y="4546"/>
                    <a:pt x="9708" y="16025"/>
                  </a:cubicBezTo>
                </a:path>
              </a:pathLst>
            </a:custGeom>
            <a:solidFill>
              <a:srgbClr val="D6C49A"/>
            </a:solidFill>
            <a:ln w="1923" cap="flat">
              <a:solidFill>
                <a:srgbClr val="000000"/>
              </a:solidFill>
              <a:prstDash val="solid"/>
              <a:miter/>
            </a:ln>
          </p:spPr>
          <p:txBody>
            <a:bodyPr/>
            <a:lstStyle/>
            <a:p>
              <a:endParaRPr lang="en-US"/>
            </a:p>
          </p:txBody>
        </p:sp>
        <p:sp>
          <p:nvSpPr>
            <p:cNvPr id="39" name="Freeform 38">
              <a:extLst>
                <a:ext uri="{FF2B5EF4-FFF2-40B4-BE49-F238E27FC236}">
                  <a16:creationId xmlns:a16="http://schemas.microsoft.com/office/drawing/2014/main" id="{1098508D-2C7D-5B0E-5078-59D6A1759C1B}"/>
                </a:ext>
              </a:extLst>
            </p:cNvPr>
            <p:cNvSpPr/>
            <p:nvPr/>
          </p:nvSpPr>
          <p:spPr>
            <a:xfrm>
              <a:off x="7353115" y="2700329"/>
              <a:ext cx="30047" cy="46612"/>
            </a:xfrm>
            <a:custGeom>
              <a:avLst/>
              <a:gdLst>
                <a:gd name="csX0" fmla="*/ 0 w 30047"/>
                <a:gd name="csY0" fmla="*/ 0 h 46612"/>
                <a:gd name="csX1" fmla="*/ 30048 w 30047"/>
                <a:gd name="csY1" fmla="*/ 46612 h 46612"/>
              </a:gdLst>
              <a:ahLst/>
              <a:cxnLst>
                <a:cxn ang="0">
                  <a:pos x="csX0" y="csY0"/>
                </a:cxn>
                <a:cxn ang="0">
                  <a:pos x="csX1" y="csY1"/>
                </a:cxn>
              </a:cxnLst>
              <a:rect l="l" t="t" r="r" b="b"/>
              <a:pathLst>
                <a:path w="30047" h="46612">
                  <a:moveTo>
                    <a:pt x="0" y="0"/>
                  </a:moveTo>
                  <a:cubicBezTo>
                    <a:pt x="0" y="0"/>
                    <a:pt x="29816" y="19107"/>
                    <a:pt x="30048" y="46612"/>
                  </a:cubicBezTo>
                </a:path>
              </a:pathLst>
            </a:custGeom>
            <a:solidFill>
              <a:srgbClr val="D6C49A"/>
            </a:solidFill>
            <a:ln w="1923" cap="flat">
              <a:solidFill>
                <a:srgbClr val="000000"/>
              </a:solidFill>
              <a:prstDash val="solid"/>
              <a:miter/>
            </a:ln>
          </p:spPr>
          <p:txBody>
            <a:bodyPr/>
            <a:lstStyle/>
            <a:p>
              <a:endParaRPr lang="en-US"/>
            </a:p>
          </p:txBody>
        </p:sp>
        <p:sp>
          <p:nvSpPr>
            <p:cNvPr id="40" name="Freeform 39">
              <a:extLst>
                <a:ext uri="{FF2B5EF4-FFF2-40B4-BE49-F238E27FC236}">
                  <a16:creationId xmlns:a16="http://schemas.microsoft.com/office/drawing/2014/main" id="{6ED439E7-4C03-A052-09C6-4FC1CD5FFBFD}"/>
                </a:ext>
              </a:extLst>
            </p:cNvPr>
            <p:cNvSpPr/>
            <p:nvPr/>
          </p:nvSpPr>
          <p:spPr>
            <a:xfrm>
              <a:off x="7378309" y="2705953"/>
              <a:ext cx="10401" cy="14022"/>
            </a:xfrm>
            <a:custGeom>
              <a:avLst/>
              <a:gdLst>
                <a:gd name="csX0" fmla="*/ 0 w 10401"/>
                <a:gd name="csY0" fmla="*/ 0 h 14022"/>
                <a:gd name="csX1" fmla="*/ 10401 w 10401"/>
                <a:gd name="csY1" fmla="*/ 14022 h 14022"/>
              </a:gdLst>
              <a:ahLst/>
              <a:cxnLst>
                <a:cxn ang="0">
                  <a:pos x="csX0" y="csY0"/>
                </a:cxn>
                <a:cxn ang="0">
                  <a:pos x="csX1" y="csY1"/>
                </a:cxn>
              </a:cxnLst>
              <a:rect l="l" t="t" r="r" b="b"/>
              <a:pathLst>
                <a:path w="10401" h="14022">
                  <a:moveTo>
                    <a:pt x="0" y="0"/>
                  </a:moveTo>
                  <a:cubicBezTo>
                    <a:pt x="0" y="0"/>
                    <a:pt x="9168" y="7396"/>
                    <a:pt x="10401" y="14022"/>
                  </a:cubicBezTo>
                </a:path>
              </a:pathLst>
            </a:custGeom>
            <a:solidFill>
              <a:srgbClr val="D6C49A"/>
            </a:solidFill>
            <a:ln w="1923" cap="flat">
              <a:solidFill>
                <a:srgbClr val="000000"/>
              </a:solidFill>
              <a:prstDash val="solid"/>
              <a:miter/>
            </a:ln>
          </p:spPr>
          <p:txBody>
            <a:bodyPr/>
            <a:lstStyle/>
            <a:p>
              <a:endParaRPr lang="en-US"/>
            </a:p>
          </p:txBody>
        </p:sp>
        <p:sp>
          <p:nvSpPr>
            <p:cNvPr id="41" name="Freeform 40">
              <a:extLst>
                <a:ext uri="{FF2B5EF4-FFF2-40B4-BE49-F238E27FC236}">
                  <a16:creationId xmlns:a16="http://schemas.microsoft.com/office/drawing/2014/main" id="{DA8BA575-EB3F-1EFE-37C5-38B81F8FD2C9}"/>
                </a:ext>
              </a:extLst>
            </p:cNvPr>
            <p:cNvSpPr/>
            <p:nvPr/>
          </p:nvSpPr>
          <p:spPr>
            <a:xfrm>
              <a:off x="7422610" y="2645627"/>
              <a:ext cx="15254" cy="18876"/>
            </a:xfrm>
            <a:custGeom>
              <a:avLst/>
              <a:gdLst>
                <a:gd name="csX0" fmla="*/ 0 w 15254"/>
                <a:gd name="csY0" fmla="*/ 0 h 18876"/>
                <a:gd name="csX1" fmla="*/ 15255 w 15254"/>
                <a:gd name="csY1" fmla="*/ 18876 h 18876"/>
              </a:gdLst>
              <a:ahLst/>
              <a:cxnLst>
                <a:cxn ang="0">
                  <a:pos x="csX0" y="csY0"/>
                </a:cxn>
                <a:cxn ang="0">
                  <a:pos x="csX1" y="csY1"/>
                </a:cxn>
              </a:cxnLst>
              <a:rect l="l" t="t" r="r" b="b"/>
              <a:pathLst>
                <a:path w="15254" h="18876">
                  <a:moveTo>
                    <a:pt x="0" y="0"/>
                  </a:moveTo>
                  <a:cubicBezTo>
                    <a:pt x="1541" y="1541"/>
                    <a:pt x="14022" y="6395"/>
                    <a:pt x="15255" y="18876"/>
                  </a:cubicBezTo>
                </a:path>
              </a:pathLst>
            </a:custGeom>
            <a:solidFill>
              <a:srgbClr val="D6C49A"/>
            </a:solidFill>
            <a:ln w="1923" cap="flat">
              <a:solidFill>
                <a:srgbClr val="000000"/>
              </a:solidFill>
              <a:prstDash val="solid"/>
              <a:miter/>
            </a:ln>
          </p:spPr>
          <p:txBody>
            <a:bodyPr/>
            <a:lstStyle/>
            <a:p>
              <a:endParaRPr lang="en-US"/>
            </a:p>
          </p:txBody>
        </p:sp>
        <p:sp>
          <p:nvSpPr>
            <p:cNvPr id="42" name="Freeform 41">
              <a:extLst>
                <a:ext uri="{FF2B5EF4-FFF2-40B4-BE49-F238E27FC236}">
                  <a16:creationId xmlns:a16="http://schemas.microsoft.com/office/drawing/2014/main" id="{81CDA11F-A9FE-2032-6824-9146ADCB0856}"/>
                </a:ext>
              </a:extLst>
            </p:cNvPr>
            <p:cNvSpPr/>
            <p:nvPr/>
          </p:nvSpPr>
          <p:spPr>
            <a:xfrm>
              <a:off x="7362284" y="2623207"/>
              <a:ext cx="24192" cy="22111"/>
            </a:xfrm>
            <a:custGeom>
              <a:avLst/>
              <a:gdLst>
                <a:gd name="csX0" fmla="*/ 0 w 24192"/>
                <a:gd name="csY0" fmla="*/ 0 h 22111"/>
                <a:gd name="csX1" fmla="*/ 24192 w 24192"/>
                <a:gd name="csY1" fmla="*/ 22112 h 22111"/>
              </a:gdLst>
              <a:ahLst/>
              <a:cxnLst>
                <a:cxn ang="0">
                  <a:pos x="csX0" y="csY0"/>
                </a:cxn>
                <a:cxn ang="0">
                  <a:pos x="csX1" y="csY1"/>
                </a:cxn>
              </a:cxnLst>
              <a:rect l="l" t="t" r="r" b="b"/>
              <a:pathLst>
                <a:path w="24192" h="22111">
                  <a:moveTo>
                    <a:pt x="0" y="0"/>
                  </a:moveTo>
                  <a:cubicBezTo>
                    <a:pt x="0" y="0"/>
                    <a:pt x="19338" y="4083"/>
                    <a:pt x="24192" y="22112"/>
                  </a:cubicBezTo>
                </a:path>
              </a:pathLst>
            </a:custGeom>
            <a:solidFill>
              <a:srgbClr val="D6C49A"/>
            </a:solidFill>
            <a:ln w="1923" cap="flat">
              <a:solidFill>
                <a:srgbClr val="000000"/>
              </a:solidFill>
              <a:prstDash val="solid"/>
              <a:miter/>
            </a:ln>
          </p:spPr>
          <p:txBody>
            <a:bodyPr/>
            <a:lstStyle/>
            <a:p>
              <a:endParaRPr lang="en-US"/>
            </a:p>
          </p:txBody>
        </p:sp>
        <p:sp>
          <p:nvSpPr>
            <p:cNvPr id="46" name="Freeform 45">
              <a:extLst>
                <a:ext uri="{FF2B5EF4-FFF2-40B4-BE49-F238E27FC236}">
                  <a16:creationId xmlns:a16="http://schemas.microsoft.com/office/drawing/2014/main" id="{A02FFB45-67E7-F28E-9F34-FF48DAB2E19A}"/>
                </a:ext>
              </a:extLst>
            </p:cNvPr>
            <p:cNvSpPr/>
            <p:nvPr/>
          </p:nvSpPr>
          <p:spPr>
            <a:xfrm>
              <a:off x="7324301" y="2983635"/>
              <a:ext cx="137894" cy="115838"/>
            </a:xfrm>
            <a:custGeom>
              <a:avLst/>
              <a:gdLst>
                <a:gd name="csX0" fmla="*/ 0 w 137894"/>
                <a:gd name="csY0" fmla="*/ 102613 h 115838"/>
                <a:gd name="csX1" fmla="*/ 127741 w 137894"/>
                <a:gd name="csY1" fmla="*/ 114400 h 115838"/>
                <a:gd name="csX2" fmla="*/ 133057 w 137894"/>
                <a:gd name="csY2" fmla="*/ 66 h 115838"/>
                <a:gd name="csX3" fmla="*/ 21341 w 137894"/>
                <a:gd name="csY3" fmla="*/ 3379 h 115838"/>
              </a:gdLst>
              <a:ahLst/>
              <a:cxnLst>
                <a:cxn ang="0">
                  <a:pos x="csX0" y="csY0"/>
                </a:cxn>
                <a:cxn ang="0">
                  <a:pos x="csX1" y="csY1"/>
                </a:cxn>
                <a:cxn ang="0">
                  <a:pos x="csX2" y="csY2"/>
                </a:cxn>
                <a:cxn ang="0">
                  <a:pos x="csX3" y="csY3"/>
                </a:cxn>
              </a:cxnLst>
              <a:rect l="l" t="t" r="r" b="b"/>
              <a:pathLst>
                <a:path w="137894" h="115838">
                  <a:moveTo>
                    <a:pt x="0" y="102613"/>
                  </a:moveTo>
                  <a:cubicBezTo>
                    <a:pt x="0" y="102613"/>
                    <a:pt x="121038" y="121026"/>
                    <a:pt x="127741" y="114400"/>
                  </a:cubicBezTo>
                  <a:cubicBezTo>
                    <a:pt x="134444" y="107775"/>
                    <a:pt x="143689" y="682"/>
                    <a:pt x="133057" y="66"/>
                  </a:cubicBezTo>
                  <a:cubicBezTo>
                    <a:pt x="122425" y="-551"/>
                    <a:pt x="21341" y="3379"/>
                    <a:pt x="21341" y="3379"/>
                  </a:cubicBezTo>
                </a:path>
              </a:pathLst>
            </a:custGeom>
            <a:solidFill>
              <a:srgbClr val="D6C49A"/>
            </a:solidFill>
            <a:ln w="1923" cap="flat">
              <a:solidFill>
                <a:srgbClr val="000000"/>
              </a:solidFill>
              <a:prstDash val="solid"/>
              <a:miter/>
            </a:ln>
          </p:spPr>
          <p:txBody>
            <a:bodyPr/>
            <a:lstStyle/>
            <a:p>
              <a:endParaRPr lang="en-US"/>
            </a:p>
          </p:txBody>
        </p:sp>
        <p:sp>
          <p:nvSpPr>
            <p:cNvPr id="47" name="Freeform 46">
              <a:extLst>
                <a:ext uri="{FF2B5EF4-FFF2-40B4-BE49-F238E27FC236}">
                  <a16:creationId xmlns:a16="http://schemas.microsoft.com/office/drawing/2014/main" id="{A3FACDF9-26C8-0EB1-25AF-F8AB9DC6F973}"/>
                </a:ext>
              </a:extLst>
            </p:cNvPr>
            <p:cNvSpPr/>
            <p:nvPr/>
          </p:nvSpPr>
          <p:spPr>
            <a:xfrm>
              <a:off x="6914883" y="2846021"/>
              <a:ext cx="110713" cy="54624"/>
            </a:xfrm>
            <a:custGeom>
              <a:avLst/>
              <a:gdLst>
                <a:gd name="csX0" fmla="*/ 0 w 110713"/>
                <a:gd name="csY0" fmla="*/ 54625 h 54624"/>
                <a:gd name="csX1" fmla="*/ 104165 w 110713"/>
                <a:gd name="csY1" fmla="*/ 46535 h 54624"/>
                <a:gd name="csX2" fmla="*/ 110714 w 110713"/>
                <a:gd name="csY2" fmla="*/ 0 h 54624"/>
              </a:gdLst>
              <a:ahLst/>
              <a:cxnLst>
                <a:cxn ang="0">
                  <a:pos x="csX0" y="csY0"/>
                </a:cxn>
                <a:cxn ang="0">
                  <a:pos x="csX1" y="csY1"/>
                </a:cxn>
                <a:cxn ang="0">
                  <a:pos x="csX2" y="csY2"/>
                </a:cxn>
              </a:cxnLst>
              <a:rect l="l" t="t" r="r" b="b"/>
              <a:pathLst>
                <a:path w="110713" h="54624">
                  <a:moveTo>
                    <a:pt x="0" y="54625"/>
                  </a:moveTo>
                  <a:cubicBezTo>
                    <a:pt x="0" y="54625"/>
                    <a:pt x="99080" y="52622"/>
                    <a:pt x="104165" y="46535"/>
                  </a:cubicBezTo>
                  <a:cubicBezTo>
                    <a:pt x="109250" y="40449"/>
                    <a:pt x="110714" y="0"/>
                    <a:pt x="110714" y="0"/>
                  </a:cubicBezTo>
                </a:path>
              </a:pathLst>
            </a:custGeom>
            <a:solidFill>
              <a:srgbClr val="D6C49A"/>
            </a:solidFill>
            <a:ln w="1923" cap="flat">
              <a:solidFill>
                <a:srgbClr val="000000"/>
              </a:solidFill>
              <a:prstDash val="solid"/>
              <a:miter/>
            </a:ln>
          </p:spPr>
          <p:txBody>
            <a:bodyPr/>
            <a:lstStyle/>
            <a:p>
              <a:endParaRPr lang="en-US"/>
            </a:p>
          </p:txBody>
        </p:sp>
        <p:sp>
          <p:nvSpPr>
            <p:cNvPr id="48" name="Freeform 47">
              <a:extLst>
                <a:ext uri="{FF2B5EF4-FFF2-40B4-BE49-F238E27FC236}">
                  <a16:creationId xmlns:a16="http://schemas.microsoft.com/office/drawing/2014/main" id="{19C73EC4-683D-98D9-7FA0-84FB239151FF}"/>
                </a:ext>
              </a:extLst>
            </p:cNvPr>
            <p:cNvSpPr/>
            <p:nvPr/>
          </p:nvSpPr>
          <p:spPr>
            <a:xfrm>
              <a:off x="6870351" y="2947644"/>
              <a:ext cx="77863" cy="75889"/>
            </a:xfrm>
            <a:custGeom>
              <a:avLst/>
              <a:gdLst>
                <a:gd name="csX0" fmla="*/ 0 w 77863"/>
                <a:gd name="csY0" fmla="*/ 75889 h 75889"/>
                <a:gd name="csX1" fmla="*/ 77353 w 77863"/>
                <a:gd name="csY1" fmla="*/ 19261 h 75889"/>
                <a:gd name="csX2" fmla="*/ 74811 w 77863"/>
                <a:gd name="csY2" fmla="*/ 0 h 75889"/>
              </a:gdLst>
              <a:ahLst/>
              <a:cxnLst>
                <a:cxn ang="0">
                  <a:pos x="csX0" y="csY0"/>
                </a:cxn>
                <a:cxn ang="0">
                  <a:pos x="csX1" y="csY1"/>
                </a:cxn>
                <a:cxn ang="0">
                  <a:pos x="csX2" y="csY2"/>
                </a:cxn>
              </a:cxnLst>
              <a:rect l="l" t="t" r="r" b="b"/>
              <a:pathLst>
                <a:path w="77863" h="75889">
                  <a:moveTo>
                    <a:pt x="0" y="75889"/>
                  </a:moveTo>
                  <a:cubicBezTo>
                    <a:pt x="0" y="75889"/>
                    <a:pt x="75350" y="26349"/>
                    <a:pt x="77353" y="19261"/>
                  </a:cubicBezTo>
                  <a:cubicBezTo>
                    <a:pt x="79356" y="12173"/>
                    <a:pt x="74811" y="0"/>
                    <a:pt x="74811" y="0"/>
                  </a:cubicBezTo>
                </a:path>
              </a:pathLst>
            </a:custGeom>
            <a:solidFill>
              <a:srgbClr val="D6C49A"/>
            </a:solidFill>
            <a:ln w="1923" cap="flat">
              <a:solidFill>
                <a:srgbClr val="000000"/>
              </a:solidFill>
              <a:prstDash val="solid"/>
              <a:miter/>
            </a:ln>
          </p:spPr>
          <p:txBody>
            <a:bodyPr/>
            <a:lstStyle/>
            <a:p>
              <a:endParaRPr lang="en-US"/>
            </a:p>
          </p:txBody>
        </p:sp>
        <p:sp>
          <p:nvSpPr>
            <p:cNvPr id="49" name="Freeform 48">
              <a:extLst>
                <a:ext uri="{FF2B5EF4-FFF2-40B4-BE49-F238E27FC236}">
                  <a16:creationId xmlns:a16="http://schemas.microsoft.com/office/drawing/2014/main" id="{B8DA19C5-B206-057F-1CFB-5536E2736207}"/>
                </a:ext>
              </a:extLst>
            </p:cNvPr>
            <p:cNvSpPr/>
            <p:nvPr/>
          </p:nvSpPr>
          <p:spPr>
            <a:xfrm>
              <a:off x="6944700" y="2938629"/>
              <a:ext cx="230749" cy="33902"/>
            </a:xfrm>
            <a:custGeom>
              <a:avLst/>
              <a:gdLst>
                <a:gd name="csX0" fmla="*/ 0 w 230749"/>
                <a:gd name="csY0" fmla="*/ 0 h 33902"/>
                <a:gd name="csX1" fmla="*/ 230750 w 230749"/>
                <a:gd name="csY1" fmla="*/ 12558 h 33902"/>
              </a:gdLst>
              <a:ahLst/>
              <a:cxnLst>
                <a:cxn ang="0">
                  <a:pos x="csX0" y="csY0"/>
                </a:cxn>
                <a:cxn ang="0">
                  <a:pos x="csX1" y="csY1"/>
                </a:cxn>
              </a:cxnLst>
              <a:rect l="l" t="t" r="r" b="b"/>
              <a:pathLst>
                <a:path w="230749" h="33902">
                  <a:moveTo>
                    <a:pt x="0" y="0"/>
                  </a:moveTo>
                  <a:cubicBezTo>
                    <a:pt x="2003" y="1002"/>
                    <a:pt x="64101" y="66644"/>
                    <a:pt x="230750" y="12558"/>
                  </a:cubicBezTo>
                </a:path>
              </a:pathLst>
            </a:custGeom>
            <a:solidFill>
              <a:srgbClr val="D6C49A"/>
            </a:solidFill>
            <a:ln w="1923" cap="flat">
              <a:solidFill>
                <a:srgbClr val="000000"/>
              </a:solidFill>
              <a:prstDash val="solid"/>
              <a:miter/>
            </a:ln>
          </p:spPr>
          <p:txBody>
            <a:bodyPr/>
            <a:lstStyle/>
            <a:p>
              <a:endParaRPr lang="en-US"/>
            </a:p>
          </p:txBody>
        </p:sp>
        <p:sp>
          <p:nvSpPr>
            <p:cNvPr id="27" name="Freeform 26">
              <a:extLst>
                <a:ext uri="{FF2B5EF4-FFF2-40B4-BE49-F238E27FC236}">
                  <a16:creationId xmlns:a16="http://schemas.microsoft.com/office/drawing/2014/main" id="{929935F6-F686-73F5-65A6-F64C0422123C}"/>
                </a:ext>
              </a:extLst>
            </p:cNvPr>
            <p:cNvSpPr/>
            <p:nvPr/>
          </p:nvSpPr>
          <p:spPr>
            <a:xfrm>
              <a:off x="7728941" y="2890322"/>
              <a:ext cx="13174" cy="17643"/>
            </a:xfrm>
            <a:custGeom>
              <a:avLst/>
              <a:gdLst>
                <a:gd name="csX0" fmla="*/ 13175 w 13174"/>
                <a:gd name="csY0" fmla="*/ 0 h 17643"/>
                <a:gd name="csX1" fmla="*/ 0 w 13174"/>
                <a:gd name="csY1" fmla="*/ 17643 h 17643"/>
              </a:gdLst>
              <a:ahLst/>
              <a:cxnLst>
                <a:cxn ang="0">
                  <a:pos x="csX0" y="csY0"/>
                </a:cxn>
                <a:cxn ang="0">
                  <a:pos x="csX1" y="csY1"/>
                </a:cxn>
              </a:cxnLst>
              <a:rect l="l" t="t" r="r" b="b"/>
              <a:pathLst>
                <a:path w="13174" h="17643">
                  <a:moveTo>
                    <a:pt x="13175" y="0"/>
                  </a:moveTo>
                  <a:cubicBezTo>
                    <a:pt x="12173" y="1695"/>
                    <a:pt x="5547" y="15563"/>
                    <a:pt x="0" y="17643"/>
                  </a:cubicBezTo>
                </a:path>
              </a:pathLst>
            </a:custGeom>
            <a:solidFill>
              <a:srgbClr val="D6C49A"/>
            </a:solidFill>
            <a:ln w="1923" cap="flat">
              <a:solidFill>
                <a:srgbClr val="000000"/>
              </a:solidFill>
              <a:prstDash val="solid"/>
              <a:miter/>
            </a:ln>
          </p:spPr>
          <p:txBody>
            <a:bodyPr/>
            <a:lstStyle/>
            <a:p>
              <a:endParaRPr lang="en-US"/>
            </a:p>
          </p:txBody>
        </p:sp>
        <p:sp>
          <p:nvSpPr>
            <p:cNvPr id="28" name="Freeform 27">
              <a:extLst>
                <a:ext uri="{FF2B5EF4-FFF2-40B4-BE49-F238E27FC236}">
                  <a16:creationId xmlns:a16="http://schemas.microsoft.com/office/drawing/2014/main" id="{091F7D2F-FD73-DDB1-9E69-07A5FD9AEA10}"/>
                </a:ext>
              </a:extLst>
            </p:cNvPr>
            <p:cNvSpPr/>
            <p:nvPr/>
          </p:nvSpPr>
          <p:spPr>
            <a:xfrm>
              <a:off x="7774629" y="2872987"/>
              <a:ext cx="46458" cy="51620"/>
            </a:xfrm>
            <a:custGeom>
              <a:avLst/>
              <a:gdLst>
                <a:gd name="csX0" fmla="*/ 46458 w 46458"/>
                <a:gd name="csY0" fmla="*/ 0 h 51620"/>
                <a:gd name="csX1" fmla="*/ 0 w 46458"/>
                <a:gd name="csY1" fmla="*/ 51620 h 51620"/>
              </a:gdLst>
              <a:ahLst/>
              <a:cxnLst>
                <a:cxn ang="0">
                  <a:pos x="csX0" y="csY0"/>
                </a:cxn>
                <a:cxn ang="0">
                  <a:pos x="csX1" y="csY1"/>
                </a:cxn>
              </a:cxnLst>
              <a:rect l="l" t="t" r="r" b="b"/>
              <a:pathLst>
                <a:path w="46458" h="51620">
                  <a:moveTo>
                    <a:pt x="46458" y="0"/>
                  </a:moveTo>
                  <a:cubicBezTo>
                    <a:pt x="46458" y="0"/>
                    <a:pt x="33977" y="46073"/>
                    <a:pt x="0" y="51620"/>
                  </a:cubicBezTo>
                </a:path>
              </a:pathLst>
            </a:custGeom>
            <a:solidFill>
              <a:srgbClr val="D6C49A"/>
            </a:solidFill>
            <a:ln w="1923" cap="flat">
              <a:solidFill>
                <a:srgbClr val="000000"/>
              </a:solidFill>
              <a:prstDash val="solid"/>
              <a:miter/>
            </a:ln>
          </p:spPr>
          <p:txBody>
            <a:bodyPr/>
            <a:lstStyle/>
            <a:p>
              <a:endParaRPr lang="en-US"/>
            </a:p>
          </p:txBody>
        </p:sp>
        <p:sp>
          <p:nvSpPr>
            <p:cNvPr id="29" name="Freeform 28">
              <a:extLst>
                <a:ext uri="{FF2B5EF4-FFF2-40B4-BE49-F238E27FC236}">
                  <a16:creationId xmlns:a16="http://schemas.microsoft.com/office/drawing/2014/main" id="{DD6A6A7A-631A-34F1-E5BB-62946FFAE93D}"/>
                </a:ext>
              </a:extLst>
            </p:cNvPr>
            <p:cNvSpPr/>
            <p:nvPr/>
          </p:nvSpPr>
          <p:spPr>
            <a:xfrm>
              <a:off x="7780176" y="2946488"/>
              <a:ext cx="54085" cy="11412"/>
            </a:xfrm>
            <a:custGeom>
              <a:avLst/>
              <a:gdLst>
                <a:gd name="csX0" fmla="*/ 54086 w 54085"/>
                <a:gd name="csY0" fmla="*/ 0 h 11412"/>
                <a:gd name="csX1" fmla="*/ 0 w 54085"/>
                <a:gd name="csY1" fmla="*/ 11095 h 11412"/>
              </a:gdLst>
              <a:ahLst/>
              <a:cxnLst>
                <a:cxn ang="0">
                  <a:pos x="csX0" y="csY0"/>
                </a:cxn>
                <a:cxn ang="0">
                  <a:pos x="csX1" y="csY1"/>
                </a:cxn>
              </a:cxnLst>
              <a:rect l="l" t="t" r="r" b="b"/>
              <a:pathLst>
                <a:path w="54085" h="11412">
                  <a:moveTo>
                    <a:pt x="54086" y="0"/>
                  </a:moveTo>
                  <a:cubicBezTo>
                    <a:pt x="48538" y="1695"/>
                    <a:pt x="14562" y="13483"/>
                    <a:pt x="0" y="11095"/>
                  </a:cubicBezTo>
                </a:path>
              </a:pathLst>
            </a:custGeom>
            <a:solidFill>
              <a:srgbClr val="D6C49A"/>
            </a:solidFill>
            <a:ln w="1923" cap="flat">
              <a:solidFill>
                <a:srgbClr val="000000"/>
              </a:solidFill>
              <a:prstDash val="solid"/>
              <a:miter/>
            </a:ln>
          </p:spPr>
          <p:txBody>
            <a:bodyPr/>
            <a:lstStyle/>
            <a:p>
              <a:endParaRPr lang="en-US"/>
            </a:p>
          </p:txBody>
        </p:sp>
        <p:sp>
          <p:nvSpPr>
            <p:cNvPr id="30" name="Freeform 29">
              <a:extLst>
                <a:ext uri="{FF2B5EF4-FFF2-40B4-BE49-F238E27FC236}">
                  <a16:creationId xmlns:a16="http://schemas.microsoft.com/office/drawing/2014/main" id="{F45FB029-B124-8487-2215-B853A04633EE}"/>
                </a:ext>
              </a:extLst>
            </p:cNvPr>
            <p:cNvSpPr/>
            <p:nvPr/>
          </p:nvSpPr>
          <p:spPr>
            <a:xfrm>
              <a:off x="7772626" y="2987640"/>
              <a:ext cx="83131" cy="10160"/>
            </a:xfrm>
            <a:custGeom>
              <a:avLst/>
              <a:gdLst>
                <a:gd name="csX0" fmla="*/ 83132 w 83131"/>
                <a:gd name="csY0" fmla="*/ 10160 h 10160"/>
                <a:gd name="csX1" fmla="*/ 11403 w 83131"/>
                <a:gd name="csY1" fmla="*/ 144 h 10160"/>
                <a:gd name="csX2" fmla="*/ 0 w 83131"/>
                <a:gd name="csY2" fmla="*/ 144 h 10160"/>
              </a:gdLst>
              <a:ahLst/>
              <a:cxnLst>
                <a:cxn ang="0">
                  <a:pos x="csX0" y="csY0"/>
                </a:cxn>
                <a:cxn ang="0">
                  <a:pos x="csX1" y="csY1"/>
                </a:cxn>
                <a:cxn ang="0">
                  <a:pos x="csX2" y="csY2"/>
                </a:cxn>
              </a:cxnLst>
              <a:rect l="l" t="t" r="r" b="b"/>
              <a:pathLst>
                <a:path w="83131" h="10160">
                  <a:moveTo>
                    <a:pt x="83132" y="10160"/>
                  </a:moveTo>
                  <a:cubicBezTo>
                    <a:pt x="68570" y="7772"/>
                    <a:pt x="22112" y="-1243"/>
                    <a:pt x="11403" y="144"/>
                  </a:cubicBezTo>
                  <a:cubicBezTo>
                    <a:pt x="693" y="1531"/>
                    <a:pt x="0" y="144"/>
                    <a:pt x="0" y="144"/>
                  </a:cubicBezTo>
                </a:path>
              </a:pathLst>
            </a:custGeom>
            <a:solidFill>
              <a:srgbClr val="D6C49A"/>
            </a:solidFill>
            <a:ln w="1923" cap="flat">
              <a:solidFill>
                <a:srgbClr val="000000"/>
              </a:solidFill>
              <a:prstDash val="solid"/>
              <a:miter/>
            </a:ln>
          </p:spPr>
          <p:txBody>
            <a:bodyPr/>
            <a:lstStyle/>
            <a:p>
              <a:endParaRPr lang="en-US"/>
            </a:p>
          </p:txBody>
        </p:sp>
        <p:sp>
          <p:nvSpPr>
            <p:cNvPr id="43" name="Freeform 42">
              <a:extLst>
                <a:ext uri="{FF2B5EF4-FFF2-40B4-BE49-F238E27FC236}">
                  <a16:creationId xmlns:a16="http://schemas.microsoft.com/office/drawing/2014/main" id="{F2283A74-A6BD-89C8-CC0D-2F1C4481651D}"/>
                </a:ext>
              </a:extLst>
            </p:cNvPr>
            <p:cNvSpPr/>
            <p:nvPr/>
          </p:nvSpPr>
          <p:spPr>
            <a:xfrm>
              <a:off x="7555282" y="3012747"/>
              <a:ext cx="5113" cy="69494"/>
            </a:xfrm>
            <a:custGeom>
              <a:avLst/>
              <a:gdLst>
                <a:gd name="csX0" fmla="*/ 1926 w 5113"/>
                <a:gd name="csY0" fmla="*/ 0 h 69494"/>
                <a:gd name="csX1" fmla="*/ 0 w 5113"/>
                <a:gd name="csY1" fmla="*/ 69495 h 69494"/>
              </a:gdLst>
              <a:ahLst/>
              <a:cxnLst>
                <a:cxn ang="0">
                  <a:pos x="csX0" y="csY0"/>
                </a:cxn>
                <a:cxn ang="0">
                  <a:pos x="csX1" y="csY1"/>
                </a:cxn>
              </a:cxnLst>
              <a:rect l="l" t="t" r="r" b="b"/>
              <a:pathLst>
                <a:path w="5113" h="69494">
                  <a:moveTo>
                    <a:pt x="1926" y="0"/>
                  </a:moveTo>
                  <a:cubicBezTo>
                    <a:pt x="1926" y="0"/>
                    <a:pt x="10247" y="28044"/>
                    <a:pt x="0" y="69495"/>
                  </a:cubicBezTo>
                </a:path>
              </a:pathLst>
            </a:custGeom>
            <a:solidFill>
              <a:srgbClr val="D6C49A"/>
            </a:solidFill>
            <a:ln w="1923" cap="flat">
              <a:solidFill>
                <a:srgbClr val="000000"/>
              </a:solidFill>
              <a:prstDash val="solid"/>
              <a:miter/>
            </a:ln>
          </p:spPr>
          <p:txBody>
            <a:bodyPr/>
            <a:lstStyle/>
            <a:p>
              <a:endParaRPr lang="en-US"/>
            </a:p>
          </p:txBody>
        </p:sp>
        <p:sp>
          <p:nvSpPr>
            <p:cNvPr id="44" name="Freeform 43">
              <a:extLst>
                <a:ext uri="{FF2B5EF4-FFF2-40B4-BE49-F238E27FC236}">
                  <a16:creationId xmlns:a16="http://schemas.microsoft.com/office/drawing/2014/main" id="{695806CC-1883-BA7E-8571-A99ABCC06AFA}"/>
                </a:ext>
              </a:extLst>
            </p:cNvPr>
            <p:cNvSpPr/>
            <p:nvPr/>
          </p:nvSpPr>
          <p:spPr>
            <a:xfrm>
              <a:off x="7575005" y="2991020"/>
              <a:ext cx="17374" cy="121808"/>
            </a:xfrm>
            <a:custGeom>
              <a:avLst/>
              <a:gdLst>
                <a:gd name="csX0" fmla="*/ 11480 w 17374"/>
                <a:gd name="csY0" fmla="*/ 0 h 121808"/>
                <a:gd name="csX1" fmla="*/ 0 w 17374"/>
                <a:gd name="csY1" fmla="*/ 121808 h 121808"/>
              </a:gdLst>
              <a:ahLst/>
              <a:cxnLst>
                <a:cxn ang="0">
                  <a:pos x="csX0" y="csY0"/>
                </a:cxn>
                <a:cxn ang="0">
                  <a:pos x="csX1" y="csY1"/>
                </a:cxn>
              </a:cxnLst>
              <a:rect l="l" t="t" r="r" b="b"/>
              <a:pathLst>
                <a:path w="17374" h="121808">
                  <a:moveTo>
                    <a:pt x="11480" y="0"/>
                  </a:moveTo>
                  <a:cubicBezTo>
                    <a:pt x="11480" y="7011"/>
                    <a:pt x="30587" y="66952"/>
                    <a:pt x="0" y="121808"/>
                  </a:cubicBezTo>
                </a:path>
              </a:pathLst>
            </a:custGeom>
            <a:solidFill>
              <a:srgbClr val="D6C49A"/>
            </a:solidFill>
            <a:ln w="1923" cap="flat">
              <a:solidFill>
                <a:srgbClr val="000000"/>
              </a:solidFill>
              <a:prstDash val="solid"/>
              <a:miter/>
            </a:ln>
          </p:spPr>
          <p:txBody>
            <a:bodyPr/>
            <a:lstStyle/>
            <a:p>
              <a:endParaRPr lang="en-US"/>
            </a:p>
          </p:txBody>
        </p:sp>
        <p:sp>
          <p:nvSpPr>
            <p:cNvPr id="45" name="Freeform 44">
              <a:extLst>
                <a:ext uri="{FF2B5EF4-FFF2-40B4-BE49-F238E27FC236}">
                  <a16:creationId xmlns:a16="http://schemas.microsoft.com/office/drawing/2014/main" id="{7BDCA45B-46A2-7BB5-AA76-0B1472CE9133}"/>
                </a:ext>
              </a:extLst>
            </p:cNvPr>
            <p:cNvSpPr/>
            <p:nvPr/>
          </p:nvSpPr>
          <p:spPr>
            <a:xfrm>
              <a:off x="7613297" y="3019141"/>
              <a:ext cx="6091" cy="57398"/>
            </a:xfrm>
            <a:custGeom>
              <a:avLst/>
              <a:gdLst>
                <a:gd name="csX0" fmla="*/ 4469 w 6091"/>
                <a:gd name="csY0" fmla="*/ 0 h 57398"/>
                <a:gd name="csX1" fmla="*/ 0 w 6091"/>
                <a:gd name="csY1" fmla="*/ 57399 h 57398"/>
              </a:gdLst>
              <a:ahLst/>
              <a:cxnLst>
                <a:cxn ang="0">
                  <a:pos x="csX0" y="csY0"/>
                </a:cxn>
                <a:cxn ang="0">
                  <a:pos x="csX1" y="csY1"/>
                </a:cxn>
              </a:cxnLst>
              <a:rect l="l" t="t" r="r" b="b"/>
              <a:pathLst>
                <a:path w="6091" h="57398">
                  <a:moveTo>
                    <a:pt x="4469" y="0"/>
                  </a:moveTo>
                  <a:cubicBezTo>
                    <a:pt x="4469" y="0"/>
                    <a:pt x="10247" y="35749"/>
                    <a:pt x="0" y="57399"/>
                  </a:cubicBezTo>
                </a:path>
              </a:pathLst>
            </a:custGeom>
            <a:solidFill>
              <a:srgbClr val="D6C49A"/>
            </a:solidFill>
            <a:ln w="1923" cap="flat">
              <a:solidFill>
                <a:srgbClr val="000000"/>
              </a:solidFill>
              <a:prstDash val="solid"/>
              <a:miter/>
            </a:ln>
          </p:spPr>
          <p:txBody>
            <a:bodyPr/>
            <a:lstStyle/>
            <a:p>
              <a:endParaRPr lang="en-US"/>
            </a:p>
          </p:txBody>
        </p:sp>
        <p:grpSp>
          <p:nvGrpSpPr>
            <p:cNvPr id="74" name="Graphic 21">
              <a:extLst>
                <a:ext uri="{FF2B5EF4-FFF2-40B4-BE49-F238E27FC236}">
                  <a16:creationId xmlns:a16="http://schemas.microsoft.com/office/drawing/2014/main" id="{339C9228-3E53-5761-C3C9-74A821081809}"/>
                </a:ext>
              </a:extLst>
            </p:cNvPr>
            <p:cNvGrpSpPr/>
            <p:nvPr/>
          </p:nvGrpSpPr>
          <p:grpSpPr>
            <a:xfrm>
              <a:off x="7595961" y="3085477"/>
              <a:ext cx="839945" cy="804504"/>
              <a:chOff x="7232383" y="3324812"/>
              <a:chExt cx="839945" cy="804504"/>
            </a:xfrm>
            <a:noFill/>
          </p:grpSpPr>
          <p:sp>
            <p:nvSpPr>
              <p:cNvPr id="75" name="Freeform 74">
                <a:extLst>
                  <a:ext uri="{FF2B5EF4-FFF2-40B4-BE49-F238E27FC236}">
                    <a16:creationId xmlns:a16="http://schemas.microsoft.com/office/drawing/2014/main" id="{5FB6C879-7F44-FDC9-3C62-8528577D7759}"/>
                  </a:ext>
                </a:extLst>
              </p:cNvPr>
              <p:cNvSpPr/>
              <p:nvPr/>
            </p:nvSpPr>
            <p:spPr>
              <a:xfrm>
                <a:off x="7232383" y="4118376"/>
                <a:ext cx="3852" cy="10940"/>
              </a:xfrm>
              <a:custGeom>
                <a:avLst/>
                <a:gdLst>
                  <a:gd name="csX0" fmla="*/ 0 w 3852"/>
                  <a:gd name="csY0" fmla="*/ 10940 h 10940"/>
                  <a:gd name="csX1" fmla="*/ 3852 w 3852"/>
                  <a:gd name="csY1" fmla="*/ 0 h 10940"/>
                </a:gdLst>
                <a:ahLst/>
                <a:cxnLst>
                  <a:cxn ang="0">
                    <a:pos x="csX0" y="csY0"/>
                  </a:cxn>
                  <a:cxn ang="0">
                    <a:pos x="csX1" y="csY1"/>
                  </a:cxn>
                </a:cxnLst>
                <a:rect l="l" t="t" r="r" b="b"/>
                <a:pathLst>
                  <a:path w="3852" h="10940">
                    <a:moveTo>
                      <a:pt x="0" y="10940"/>
                    </a:moveTo>
                    <a:lnTo>
                      <a:pt x="3852" y="0"/>
                    </a:lnTo>
                  </a:path>
                </a:pathLst>
              </a:custGeom>
              <a:ln w="3846" cap="flat">
                <a:solidFill>
                  <a:srgbClr val="231F20"/>
                </a:solidFill>
                <a:prstDash val="solid"/>
                <a:miter/>
              </a:ln>
            </p:spPr>
            <p:txBody>
              <a:bodyPr/>
              <a:lstStyle/>
              <a:p>
                <a:endParaRPr lang="en-US"/>
              </a:p>
            </p:txBody>
          </p:sp>
          <p:sp>
            <p:nvSpPr>
              <p:cNvPr id="76" name="Freeform 75">
                <a:extLst>
                  <a:ext uri="{FF2B5EF4-FFF2-40B4-BE49-F238E27FC236}">
                    <a16:creationId xmlns:a16="http://schemas.microsoft.com/office/drawing/2014/main" id="{CA59F3C7-12EB-5EC8-70AD-4B2A7D9B3C51}"/>
                  </a:ext>
                </a:extLst>
              </p:cNvPr>
              <p:cNvSpPr/>
              <p:nvPr/>
            </p:nvSpPr>
            <p:spPr>
              <a:xfrm>
                <a:off x="7244017" y="3346924"/>
                <a:ext cx="261490" cy="749109"/>
              </a:xfrm>
              <a:custGeom>
                <a:avLst/>
                <a:gdLst>
                  <a:gd name="csX0" fmla="*/ 0 w 261490"/>
                  <a:gd name="csY0" fmla="*/ 749109 h 749109"/>
                  <a:gd name="csX1" fmla="*/ 261491 w 261490"/>
                  <a:gd name="csY1" fmla="*/ 0 h 749109"/>
                </a:gdLst>
                <a:ahLst/>
                <a:cxnLst>
                  <a:cxn ang="0">
                    <a:pos x="csX0" y="csY0"/>
                  </a:cxn>
                  <a:cxn ang="0">
                    <a:pos x="csX1" y="csY1"/>
                  </a:cxn>
                </a:cxnLst>
                <a:rect l="l" t="t" r="r" b="b"/>
                <a:pathLst>
                  <a:path w="261490" h="749109">
                    <a:moveTo>
                      <a:pt x="0" y="749109"/>
                    </a:moveTo>
                    <a:lnTo>
                      <a:pt x="261491" y="0"/>
                    </a:lnTo>
                  </a:path>
                </a:pathLst>
              </a:custGeom>
              <a:ln w="3846" cap="flat">
                <a:solidFill>
                  <a:srgbClr val="231F20"/>
                </a:solidFill>
                <a:custDash>
                  <a:ds d="230250" sp="230250"/>
                </a:custDash>
                <a:miter/>
              </a:ln>
            </p:spPr>
            <p:txBody>
              <a:bodyPr/>
              <a:lstStyle/>
              <a:p>
                <a:endParaRPr lang="en-US"/>
              </a:p>
            </p:txBody>
          </p:sp>
          <p:sp>
            <p:nvSpPr>
              <p:cNvPr id="77" name="Freeform 76">
                <a:extLst>
                  <a:ext uri="{FF2B5EF4-FFF2-40B4-BE49-F238E27FC236}">
                    <a16:creationId xmlns:a16="http://schemas.microsoft.com/office/drawing/2014/main" id="{8F14941B-2EC7-0B14-8A1E-1F8993E60D11}"/>
                  </a:ext>
                </a:extLst>
              </p:cNvPr>
              <p:cNvSpPr/>
              <p:nvPr/>
            </p:nvSpPr>
            <p:spPr>
              <a:xfrm>
                <a:off x="7509437" y="3324812"/>
                <a:ext cx="15332" cy="10940"/>
              </a:xfrm>
              <a:custGeom>
                <a:avLst/>
                <a:gdLst>
                  <a:gd name="csX0" fmla="*/ 0 w 15332"/>
                  <a:gd name="csY0" fmla="*/ 10940 h 10940"/>
                  <a:gd name="csX1" fmla="*/ 3775 w 15332"/>
                  <a:gd name="csY1" fmla="*/ 0 h 10940"/>
                  <a:gd name="csX2" fmla="*/ 15332 w 15332"/>
                  <a:gd name="csY2" fmla="*/ 0 h 10940"/>
                </a:gdLst>
                <a:ahLst/>
                <a:cxnLst>
                  <a:cxn ang="0">
                    <a:pos x="csX0" y="csY0"/>
                  </a:cxn>
                  <a:cxn ang="0">
                    <a:pos x="csX1" y="csY1"/>
                  </a:cxn>
                  <a:cxn ang="0">
                    <a:pos x="csX2" y="csY2"/>
                  </a:cxn>
                </a:cxnLst>
                <a:rect l="l" t="t" r="r" b="b"/>
                <a:pathLst>
                  <a:path w="15332" h="10940">
                    <a:moveTo>
                      <a:pt x="0" y="10940"/>
                    </a:moveTo>
                    <a:lnTo>
                      <a:pt x="3775" y="0"/>
                    </a:lnTo>
                    <a:lnTo>
                      <a:pt x="15332" y="0"/>
                    </a:lnTo>
                  </a:path>
                </a:pathLst>
              </a:custGeom>
              <a:noFill/>
              <a:ln w="3846" cap="flat">
                <a:solidFill>
                  <a:srgbClr val="231F20"/>
                </a:solidFill>
                <a:prstDash val="solid"/>
                <a:miter/>
              </a:ln>
            </p:spPr>
            <p:txBody>
              <a:bodyPr/>
              <a:lstStyle/>
              <a:p>
                <a:endParaRPr lang="en-US"/>
              </a:p>
            </p:txBody>
          </p:sp>
          <p:sp>
            <p:nvSpPr>
              <p:cNvPr id="78" name="Freeform 77">
                <a:extLst>
                  <a:ext uri="{FF2B5EF4-FFF2-40B4-BE49-F238E27FC236}">
                    <a16:creationId xmlns:a16="http://schemas.microsoft.com/office/drawing/2014/main" id="{D7F57B59-D4A6-53E3-C6FC-3C45A02D23AF}"/>
                  </a:ext>
                </a:extLst>
              </p:cNvPr>
              <p:cNvSpPr/>
              <p:nvPr/>
            </p:nvSpPr>
            <p:spPr>
              <a:xfrm>
                <a:off x="7547344" y="3324812"/>
                <a:ext cx="169190" cy="7704"/>
              </a:xfrm>
              <a:custGeom>
                <a:avLst/>
                <a:gdLst>
                  <a:gd name="csX0" fmla="*/ 0 w 169190"/>
                  <a:gd name="csY0" fmla="*/ 0 h 7704"/>
                  <a:gd name="csX1" fmla="*/ 169191 w 169190"/>
                  <a:gd name="csY1" fmla="*/ 0 h 7704"/>
                </a:gdLst>
                <a:ahLst/>
                <a:cxnLst>
                  <a:cxn ang="0">
                    <a:pos x="csX0" y="csY0"/>
                  </a:cxn>
                  <a:cxn ang="0">
                    <a:pos x="csX1" y="csY1"/>
                  </a:cxn>
                </a:cxnLst>
                <a:rect l="l" t="t" r="r" b="b"/>
                <a:pathLst>
                  <a:path w="169190" h="7704">
                    <a:moveTo>
                      <a:pt x="0" y="0"/>
                    </a:moveTo>
                    <a:lnTo>
                      <a:pt x="169191" y="0"/>
                    </a:lnTo>
                  </a:path>
                </a:pathLst>
              </a:custGeom>
              <a:ln w="3846" cap="flat">
                <a:solidFill>
                  <a:srgbClr val="231F20"/>
                </a:solidFill>
                <a:custDash>
                  <a:ds d="219750" sp="219750"/>
                </a:custDash>
                <a:miter/>
              </a:ln>
            </p:spPr>
            <p:txBody>
              <a:bodyPr/>
              <a:lstStyle/>
              <a:p>
                <a:endParaRPr lang="en-US"/>
              </a:p>
            </p:txBody>
          </p:sp>
          <p:sp>
            <p:nvSpPr>
              <p:cNvPr id="79" name="Freeform 78">
                <a:extLst>
                  <a:ext uri="{FF2B5EF4-FFF2-40B4-BE49-F238E27FC236}">
                    <a16:creationId xmlns:a16="http://schemas.microsoft.com/office/drawing/2014/main" id="{6270C1FE-577C-C0F0-0E28-80CB92645CA2}"/>
                  </a:ext>
                </a:extLst>
              </p:cNvPr>
              <p:cNvSpPr/>
              <p:nvPr/>
            </p:nvSpPr>
            <p:spPr>
              <a:xfrm>
                <a:off x="7727860" y="3324812"/>
                <a:ext cx="15948" cy="10709"/>
              </a:xfrm>
              <a:custGeom>
                <a:avLst/>
                <a:gdLst>
                  <a:gd name="csX0" fmla="*/ 0 w 15948"/>
                  <a:gd name="csY0" fmla="*/ 0 h 10709"/>
                  <a:gd name="csX1" fmla="*/ 11557 w 15948"/>
                  <a:gd name="csY1" fmla="*/ 0 h 10709"/>
                  <a:gd name="csX2" fmla="*/ 15948 w 15948"/>
                  <a:gd name="csY2" fmla="*/ 10709 h 10709"/>
                </a:gdLst>
                <a:ahLst/>
                <a:cxnLst>
                  <a:cxn ang="0">
                    <a:pos x="csX0" y="csY0"/>
                  </a:cxn>
                  <a:cxn ang="0">
                    <a:pos x="csX1" y="csY1"/>
                  </a:cxn>
                  <a:cxn ang="0">
                    <a:pos x="csX2" y="csY2"/>
                  </a:cxn>
                </a:cxnLst>
                <a:rect l="l" t="t" r="r" b="b"/>
                <a:pathLst>
                  <a:path w="15948" h="10709">
                    <a:moveTo>
                      <a:pt x="0" y="0"/>
                    </a:moveTo>
                    <a:lnTo>
                      <a:pt x="11557" y="0"/>
                    </a:lnTo>
                    <a:lnTo>
                      <a:pt x="15948" y="10709"/>
                    </a:lnTo>
                  </a:path>
                </a:pathLst>
              </a:custGeom>
              <a:noFill/>
              <a:ln w="3846" cap="flat">
                <a:solidFill>
                  <a:srgbClr val="231F20"/>
                </a:solidFill>
                <a:prstDash val="solid"/>
                <a:miter/>
              </a:ln>
            </p:spPr>
            <p:txBody>
              <a:bodyPr/>
              <a:lstStyle/>
              <a:p>
                <a:endParaRPr lang="en-US"/>
              </a:p>
            </p:txBody>
          </p:sp>
          <p:sp>
            <p:nvSpPr>
              <p:cNvPr id="80" name="Freeform 79">
                <a:extLst>
                  <a:ext uri="{FF2B5EF4-FFF2-40B4-BE49-F238E27FC236}">
                    <a16:creationId xmlns:a16="http://schemas.microsoft.com/office/drawing/2014/main" id="{6DDA0EA2-2BB0-1052-7429-6F765A30840B}"/>
                  </a:ext>
                </a:extLst>
              </p:cNvPr>
              <p:cNvSpPr/>
              <p:nvPr/>
            </p:nvSpPr>
            <p:spPr>
              <a:xfrm>
                <a:off x="7752592" y="3356709"/>
                <a:ext cx="310953" cy="751343"/>
              </a:xfrm>
              <a:custGeom>
                <a:avLst/>
                <a:gdLst>
                  <a:gd name="csX0" fmla="*/ 0 w 310953"/>
                  <a:gd name="csY0" fmla="*/ 0 h 751343"/>
                  <a:gd name="csX1" fmla="*/ 310954 w 310953"/>
                  <a:gd name="csY1" fmla="*/ 751343 h 751343"/>
                </a:gdLst>
                <a:ahLst/>
                <a:cxnLst>
                  <a:cxn ang="0">
                    <a:pos x="csX0" y="csY0"/>
                  </a:cxn>
                  <a:cxn ang="0">
                    <a:pos x="csX1" y="csY1"/>
                  </a:cxn>
                </a:cxnLst>
                <a:rect l="l" t="t" r="r" b="b"/>
                <a:pathLst>
                  <a:path w="310953" h="751343">
                    <a:moveTo>
                      <a:pt x="0" y="0"/>
                    </a:moveTo>
                    <a:lnTo>
                      <a:pt x="310954" y="751343"/>
                    </a:lnTo>
                  </a:path>
                </a:pathLst>
              </a:custGeom>
              <a:ln w="3846" cap="flat">
                <a:solidFill>
                  <a:srgbClr val="231F20"/>
                </a:solidFill>
                <a:custDash>
                  <a:ds d="222750" sp="222750"/>
                </a:custDash>
                <a:miter/>
              </a:ln>
            </p:spPr>
            <p:txBody>
              <a:bodyPr/>
              <a:lstStyle/>
              <a:p>
                <a:endParaRPr lang="en-US"/>
              </a:p>
            </p:txBody>
          </p:sp>
          <p:sp>
            <p:nvSpPr>
              <p:cNvPr id="81" name="Freeform 80">
                <a:extLst>
                  <a:ext uri="{FF2B5EF4-FFF2-40B4-BE49-F238E27FC236}">
                    <a16:creationId xmlns:a16="http://schemas.microsoft.com/office/drawing/2014/main" id="{6FFEBBFD-A6AC-3569-44BC-B86E16A3A3E2}"/>
                  </a:ext>
                </a:extLst>
              </p:cNvPr>
              <p:cNvSpPr/>
              <p:nvPr/>
            </p:nvSpPr>
            <p:spPr>
              <a:xfrm>
                <a:off x="8067860" y="4118607"/>
                <a:ext cx="4468" cy="10709"/>
              </a:xfrm>
              <a:custGeom>
                <a:avLst/>
                <a:gdLst>
                  <a:gd name="csX0" fmla="*/ 0 w 4468"/>
                  <a:gd name="csY0" fmla="*/ 0 h 10709"/>
                  <a:gd name="csX1" fmla="*/ 4469 w 4468"/>
                  <a:gd name="csY1" fmla="*/ 10709 h 10709"/>
                </a:gdLst>
                <a:ahLst/>
                <a:cxnLst>
                  <a:cxn ang="0">
                    <a:pos x="csX0" y="csY0"/>
                  </a:cxn>
                  <a:cxn ang="0">
                    <a:pos x="csX1" y="csY1"/>
                  </a:cxn>
                </a:cxnLst>
                <a:rect l="l" t="t" r="r" b="b"/>
                <a:pathLst>
                  <a:path w="4468" h="10709">
                    <a:moveTo>
                      <a:pt x="0" y="0"/>
                    </a:moveTo>
                    <a:lnTo>
                      <a:pt x="4469" y="10709"/>
                    </a:lnTo>
                  </a:path>
                </a:pathLst>
              </a:custGeom>
              <a:ln w="3846" cap="flat">
                <a:solidFill>
                  <a:srgbClr val="231F20"/>
                </a:solidFill>
                <a:prstDash val="solid"/>
                <a:miter/>
              </a:ln>
            </p:spPr>
            <p:txBody>
              <a:bodyPr/>
              <a:lstStyle/>
              <a:p>
                <a:endParaRPr lang="en-US"/>
              </a:p>
            </p:txBody>
          </p:sp>
        </p:grpSp>
        <p:sp>
          <p:nvSpPr>
            <p:cNvPr id="82" name="Rectangle 81">
              <a:extLst>
                <a:ext uri="{FF2B5EF4-FFF2-40B4-BE49-F238E27FC236}">
                  <a16:creationId xmlns:a16="http://schemas.microsoft.com/office/drawing/2014/main" id="{0AA05052-D73E-1AD4-2A87-2920CFEA5BF8}"/>
                </a:ext>
              </a:extLst>
            </p:cNvPr>
            <p:cNvSpPr/>
            <p:nvPr/>
          </p:nvSpPr>
          <p:spPr>
            <a:xfrm>
              <a:off x="7876791" y="2859350"/>
              <a:ext cx="226204" cy="226204"/>
            </a:xfrm>
            <a:prstGeom prst="rect">
              <a:avLst/>
            </a:prstGeom>
            <a:noFill/>
            <a:ln w="3846" cap="flat">
              <a:solidFill>
                <a:srgbClr val="231F20"/>
              </a:solidFill>
              <a:prstDash val="solid"/>
              <a:miter/>
            </a:ln>
          </p:spPr>
          <p:txBody>
            <a:bodyPr/>
            <a:lstStyle/>
            <a:p>
              <a:endParaRPr lang="en-US"/>
            </a:p>
          </p:txBody>
        </p:sp>
        <p:grpSp>
          <p:nvGrpSpPr>
            <p:cNvPr id="50" name="Graphic 21">
              <a:extLst>
                <a:ext uri="{FF2B5EF4-FFF2-40B4-BE49-F238E27FC236}">
                  <a16:creationId xmlns:a16="http://schemas.microsoft.com/office/drawing/2014/main" id="{742A93DF-203C-858C-D445-5963E019BDA0}"/>
                </a:ext>
              </a:extLst>
            </p:cNvPr>
            <p:cNvGrpSpPr/>
            <p:nvPr/>
          </p:nvGrpSpPr>
          <p:grpSpPr>
            <a:xfrm>
              <a:off x="7527769" y="3871404"/>
              <a:ext cx="950465" cy="1472758"/>
              <a:chOff x="7164191" y="4158150"/>
              <a:chExt cx="950465" cy="1321380"/>
            </a:xfrm>
          </p:grpSpPr>
          <p:sp>
            <p:nvSpPr>
              <p:cNvPr id="51" name="Freeform 50">
                <a:extLst>
                  <a:ext uri="{FF2B5EF4-FFF2-40B4-BE49-F238E27FC236}">
                    <a16:creationId xmlns:a16="http://schemas.microsoft.com/office/drawing/2014/main" id="{0E725EFD-ADC2-9CF1-931B-E011B7D5E9A6}"/>
                  </a:ext>
                </a:extLst>
              </p:cNvPr>
              <p:cNvSpPr/>
              <p:nvPr/>
            </p:nvSpPr>
            <p:spPr>
              <a:xfrm>
                <a:off x="7164191" y="4171229"/>
                <a:ext cx="924163" cy="1308301"/>
              </a:xfrm>
              <a:custGeom>
                <a:avLst/>
                <a:gdLst>
                  <a:gd name="csX0" fmla="*/ 924163 w 924163"/>
                  <a:gd name="csY0" fmla="*/ 1268008 h 1308301"/>
                  <a:gd name="csX1" fmla="*/ 901820 w 924163"/>
                  <a:gd name="csY1" fmla="*/ 1302524 h 1308301"/>
                  <a:gd name="csX2" fmla="*/ 638943 w 924163"/>
                  <a:gd name="csY2" fmla="*/ 1302524 h 1308301"/>
                  <a:gd name="csX3" fmla="*/ 618988 w 924163"/>
                  <a:gd name="csY3" fmla="*/ 1300444 h 1308301"/>
                  <a:gd name="csX4" fmla="*/ 42383 w 924163"/>
                  <a:gd name="csY4" fmla="*/ 1308302 h 1308301"/>
                  <a:gd name="csX5" fmla="*/ 8 w 924163"/>
                  <a:gd name="csY5" fmla="*/ 969304 h 1308301"/>
                  <a:gd name="csX6" fmla="*/ 50703 w 924163"/>
                  <a:gd name="csY6" fmla="*/ 388384 h 1308301"/>
                  <a:gd name="csX7" fmla="*/ 33214 w 924163"/>
                  <a:gd name="csY7" fmla="*/ 41219 h 1308301"/>
                  <a:gd name="csX8" fmla="*/ 67345 w 924163"/>
                  <a:gd name="csY8" fmla="*/ 0 h 1308301"/>
                  <a:gd name="csX9" fmla="*/ 516133 w 924163"/>
                  <a:gd name="csY9" fmla="*/ 56782 h 1308301"/>
                  <a:gd name="csX10" fmla="*/ 924163 w 924163"/>
                  <a:gd name="csY10" fmla="*/ 1267931 h 1308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4163" h="1308301">
                    <a:moveTo>
                      <a:pt x="924163" y="1268008"/>
                    </a:moveTo>
                    <a:lnTo>
                      <a:pt x="901820" y="1302524"/>
                    </a:lnTo>
                    <a:lnTo>
                      <a:pt x="638943" y="1302524"/>
                    </a:lnTo>
                    <a:cubicBezTo>
                      <a:pt x="632240" y="1302524"/>
                      <a:pt x="625537" y="1301753"/>
                      <a:pt x="618988" y="1300444"/>
                    </a:cubicBezTo>
                    <a:cubicBezTo>
                      <a:pt x="505732" y="1277869"/>
                      <a:pt x="42383" y="1308302"/>
                      <a:pt x="42383" y="1308302"/>
                    </a:cubicBezTo>
                    <a:cubicBezTo>
                      <a:pt x="36681" y="1287808"/>
                      <a:pt x="547" y="1008674"/>
                      <a:pt x="8" y="969304"/>
                    </a:cubicBezTo>
                    <a:cubicBezTo>
                      <a:pt x="-532" y="926082"/>
                      <a:pt x="27051" y="511425"/>
                      <a:pt x="50703" y="388384"/>
                    </a:cubicBezTo>
                    <a:cubicBezTo>
                      <a:pt x="74356" y="265343"/>
                      <a:pt x="33214" y="41219"/>
                      <a:pt x="33214" y="41219"/>
                    </a:cubicBezTo>
                    <a:lnTo>
                      <a:pt x="67345" y="0"/>
                    </a:lnTo>
                    <a:lnTo>
                      <a:pt x="516133" y="56782"/>
                    </a:lnTo>
                    <a:lnTo>
                      <a:pt x="924163" y="1267931"/>
                    </a:lnTo>
                    <a:close/>
                  </a:path>
                </a:pathLst>
              </a:custGeom>
              <a:solidFill>
                <a:srgbClr val="BA9D54"/>
              </a:solidFill>
              <a:ln w="3846" cap="flat">
                <a:solidFill>
                  <a:srgbClr val="231F20"/>
                </a:solidFill>
                <a:prstDash val="solid"/>
                <a:miter/>
              </a:ln>
            </p:spPr>
            <p:txBody>
              <a:bodyPr/>
              <a:lstStyle/>
              <a:p>
                <a:endParaRPr lang="en-US"/>
              </a:p>
            </p:txBody>
          </p:sp>
          <p:grpSp>
            <p:nvGrpSpPr>
              <p:cNvPr id="52" name="Graphic 21">
                <a:extLst>
                  <a:ext uri="{FF2B5EF4-FFF2-40B4-BE49-F238E27FC236}">
                    <a16:creationId xmlns:a16="http://schemas.microsoft.com/office/drawing/2014/main" id="{671C69A9-D529-04A7-D07B-5D9CA8D8C7D0}"/>
                  </a:ext>
                </a:extLst>
              </p:cNvPr>
              <p:cNvGrpSpPr/>
              <p:nvPr/>
            </p:nvGrpSpPr>
            <p:grpSpPr>
              <a:xfrm>
                <a:off x="7203274" y="4158150"/>
                <a:ext cx="911382" cy="1284646"/>
                <a:chOff x="7203274" y="4158150"/>
                <a:chExt cx="911382" cy="1284646"/>
              </a:xfrm>
            </p:grpSpPr>
            <p:sp>
              <p:nvSpPr>
                <p:cNvPr id="53" name="Freeform 52">
                  <a:extLst>
                    <a:ext uri="{FF2B5EF4-FFF2-40B4-BE49-F238E27FC236}">
                      <a16:creationId xmlns:a16="http://schemas.microsoft.com/office/drawing/2014/main" id="{3934A34D-05F7-3BB2-B011-7D43F879CEBA}"/>
                    </a:ext>
                  </a:extLst>
                </p:cNvPr>
                <p:cNvSpPr/>
                <p:nvPr/>
              </p:nvSpPr>
              <p:spPr>
                <a:xfrm>
                  <a:off x="7203274" y="4158150"/>
                  <a:ext cx="911382" cy="1284646"/>
                </a:xfrm>
                <a:custGeom>
                  <a:avLst/>
                  <a:gdLst>
                    <a:gd name="csX0" fmla="*/ 885234 w 911382"/>
                    <a:gd name="csY0" fmla="*/ 1280933 h 1284646"/>
                    <a:gd name="csX1" fmla="*/ 130193 w 911382"/>
                    <a:gd name="csY1" fmla="*/ 1273228 h 1284646"/>
                    <a:gd name="csX2" fmla="*/ 30034 w 911382"/>
                    <a:gd name="csY2" fmla="*/ 1280933 h 1284646"/>
                    <a:gd name="csX3" fmla="*/ 53148 w 911382"/>
                    <a:gd name="csY3" fmla="*/ 410324 h 1284646"/>
                    <a:gd name="csX4" fmla="*/ 68557 w 911382"/>
                    <a:gd name="csY4" fmla="*/ 240825 h 1284646"/>
                    <a:gd name="csX5" fmla="*/ 30034 w 911382"/>
                    <a:gd name="csY5" fmla="*/ 9689 h 1284646"/>
                    <a:gd name="csX6" fmla="*/ 815894 w 911382"/>
                    <a:gd name="csY6" fmla="*/ 17394 h 1284646"/>
                    <a:gd name="csX7" fmla="*/ 885234 w 911382"/>
                    <a:gd name="csY7" fmla="*/ 9689 h 1284646"/>
                    <a:gd name="csX8" fmla="*/ 846712 w 911382"/>
                    <a:gd name="csY8" fmla="*/ 941935 h 1284646"/>
                    <a:gd name="csX9" fmla="*/ 885234 w 911382"/>
                    <a:gd name="csY9" fmla="*/ 1280933 h 1284646"/>
                    <a:gd name="csX10" fmla="*/ 885234 w 911382"/>
                    <a:gd name="csY10" fmla="*/ 1280933 h 1284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11382" h="1284646">
                      <a:moveTo>
                        <a:pt x="885234" y="1280933"/>
                      </a:moveTo>
                      <a:cubicBezTo>
                        <a:pt x="630986" y="1296342"/>
                        <a:pt x="384441" y="1257819"/>
                        <a:pt x="130193" y="1273228"/>
                      </a:cubicBezTo>
                      <a:cubicBezTo>
                        <a:pt x="99375" y="1273228"/>
                        <a:pt x="60852" y="1265524"/>
                        <a:pt x="30034" y="1280933"/>
                      </a:cubicBezTo>
                      <a:cubicBezTo>
                        <a:pt x="-31602" y="995866"/>
                        <a:pt x="14625" y="703095"/>
                        <a:pt x="53148" y="410324"/>
                      </a:cubicBezTo>
                      <a:cubicBezTo>
                        <a:pt x="68557" y="356392"/>
                        <a:pt x="68557" y="294756"/>
                        <a:pt x="68557" y="240825"/>
                      </a:cubicBezTo>
                      <a:cubicBezTo>
                        <a:pt x="60852" y="163780"/>
                        <a:pt x="53148" y="86735"/>
                        <a:pt x="30034" y="9689"/>
                      </a:cubicBezTo>
                      <a:cubicBezTo>
                        <a:pt x="291987" y="-21129"/>
                        <a:pt x="553940" y="32803"/>
                        <a:pt x="815894" y="17394"/>
                      </a:cubicBezTo>
                      <a:cubicBezTo>
                        <a:pt x="839007" y="17394"/>
                        <a:pt x="862121" y="9689"/>
                        <a:pt x="885234" y="9689"/>
                      </a:cubicBezTo>
                      <a:cubicBezTo>
                        <a:pt x="946870" y="317870"/>
                        <a:pt x="885234" y="626050"/>
                        <a:pt x="846712" y="941935"/>
                      </a:cubicBezTo>
                      <a:cubicBezTo>
                        <a:pt x="839007" y="1057502"/>
                        <a:pt x="846712" y="1173070"/>
                        <a:pt x="885234" y="1280933"/>
                      </a:cubicBezTo>
                      <a:lnTo>
                        <a:pt x="885234" y="1280933"/>
                      </a:lnTo>
                      <a:close/>
                    </a:path>
                  </a:pathLst>
                </a:custGeom>
                <a:solidFill>
                  <a:srgbClr val="D6C49A"/>
                </a:solidFill>
                <a:ln w="7692" cap="flat">
                  <a:noFill/>
                  <a:prstDash val="solid"/>
                  <a:miter/>
                </a:ln>
              </p:spPr>
              <p:txBody>
                <a:bodyPr/>
                <a:lstStyle/>
                <a:p>
                  <a:endParaRPr lang="en-US"/>
                </a:p>
              </p:txBody>
            </p:sp>
            <p:sp>
              <p:nvSpPr>
                <p:cNvPr id="54" name="Freeform 53">
                  <a:extLst>
                    <a:ext uri="{FF2B5EF4-FFF2-40B4-BE49-F238E27FC236}">
                      <a16:creationId xmlns:a16="http://schemas.microsoft.com/office/drawing/2014/main" id="{619D6BE5-36C7-0D67-B295-BE88BAED891E}"/>
                    </a:ext>
                  </a:extLst>
                </p:cNvPr>
                <p:cNvSpPr/>
                <p:nvPr/>
              </p:nvSpPr>
              <p:spPr>
                <a:xfrm>
                  <a:off x="7203274" y="4158150"/>
                  <a:ext cx="911382" cy="1284646"/>
                </a:xfrm>
                <a:custGeom>
                  <a:avLst/>
                  <a:gdLst>
                    <a:gd name="csX0" fmla="*/ 885234 w 911382"/>
                    <a:gd name="csY0" fmla="*/ 1280933 h 1284646"/>
                    <a:gd name="csX1" fmla="*/ 130193 w 911382"/>
                    <a:gd name="csY1" fmla="*/ 1273228 h 1284646"/>
                    <a:gd name="csX2" fmla="*/ 30034 w 911382"/>
                    <a:gd name="csY2" fmla="*/ 1280933 h 1284646"/>
                    <a:gd name="csX3" fmla="*/ 53148 w 911382"/>
                    <a:gd name="csY3" fmla="*/ 410324 h 1284646"/>
                    <a:gd name="csX4" fmla="*/ 68557 w 911382"/>
                    <a:gd name="csY4" fmla="*/ 240825 h 1284646"/>
                    <a:gd name="csX5" fmla="*/ 30034 w 911382"/>
                    <a:gd name="csY5" fmla="*/ 9689 h 1284646"/>
                    <a:gd name="csX6" fmla="*/ 815894 w 911382"/>
                    <a:gd name="csY6" fmla="*/ 17394 h 1284646"/>
                    <a:gd name="csX7" fmla="*/ 885234 w 911382"/>
                    <a:gd name="csY7" fmla="*/ 9689 h 1284646"/>
                    <a:gd name="csX8" fmla="*/ 846712 w 911382"/>
                    <a:gd name="csY8" fmla="*/ 941935 h 1284646"/>
                    <a:gd name="csX9" fmla="*/ 885234 w 911382"/>
                    <a:gd name="csY9" fmla="*/ 1280933 h 1284646"/>
                    <a:gd name="csX10" fmla="*/ 885234 w 911382"/>
                    <a:gd name="csY10" fmla="*/ 1280933 h 1284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11382" h="1284646">
                      <a:moveTo>
                        <a:pt x="885234" y="1280933"/>
                      </a:moveTo>
                      <a:cubicBezTo>
                        <a:pt x="630986" y="1296342"/>
                        <a:pt x="384441" y="1257819"/>
                        <a:pt x="130193" y="1273228"/>
                      </a:cubicBezTo>
                      <a:cubicBezTo>
                        <a:pt x="99375" y="1273228"/>
                        <a:pt x="60852" y="1265524"/>
                        <a:pt x="30034" y="1280933"/>
                      </a:cubicBezTo>
                      <a:cubicBezTo>
                        <a:pt x="-31602" y="995866"/>
                        <a:pt x="14625" y="703095"/>
                        <a:pt x="53148" y="410324"/>
                      </a:cubicBezTo>
                      <a:cubicBezTo>
                        <a:pt x="68557" y="356392"/>
                        <a:pt x="68557" y="294756"/>
                        <a:pt x="68557" y="240825"/>
                      </a:cubicBezTo>
                      <a:cubicBezTo>
                        <a:pt x="60852" y="163780"/>
                        <a:pt x="53148" y="86735"/>
                        <a:pt x="30034" y="9689"/>
                      </a:cubicBezTo>
                      <a:cubicBezTo>
                        <a:pt x="291987" y="-21129"/>
                        <a:pt x="553940" y="32803"/>
                        <a:pt x="815894" y="17394"/>
                      </a:cubicBezTo>
                      <a:cubicBezTo>
                        <a:pt x="839007" y="17394"/>
                        <a:pt x="862121" y="9689"/>
                        <a:pt x="885234" y="9689"/>
                      </a:cubicBezTo>
                      <a:cubicBezTo>
                        <a:pt x="946870" y="317870"/>
                        <a:pt x="885234" y="626050"/>
                        <a:pt x="846712" y="941935"/>
                      </a:cubicBezTo>
                      <a:cubicBezTo>
                        <a:pt x="839007" y="1057502"/>
                        <a:pt x="846712" y="1173070"/>
                        <a:pt x="885234" y="1280933"/>
                      </a:cubicBezTo>
                      <a:lnTo>
                        <a:pt x="885234" y="1280933"/>
                      </a:lnTo>
                      <a:close/>
                    </a:path>
                  </a:pathLst>
                </a:custGeom>
                <a:noFill/>
                <a:ln w="3846" cap="flat">
                  <a:solidFill>
                    <a:srgbClr val="231F20"/>
                  </a:solidFill>
                  <a:prstDash val="solid"/>
                  <a:miter/>
                </a:ln>
              </p:spPr>
              <p:txBody>
                <a:bodyPr/>
                <a:lstStyle/>
                <a:p>
                  <a:endParaRPr lang="en-US"/>
                </a:p>
              </p:txBody>
            </p:sp>
          </p:grpSp>
        </p:grpSp>
        <p:grpSp>
          <p:nvGrpSpPr>
            <p:cNvPr id="96" name="Group 95">
              <a:extLst>
                <a:ext uri="{FF2B5EF4-FFF2-40B4-BE49-F238E27FC236}">
                  <a16:creationId xmlns:a16="http://schemas.microsoft.com/office/drawing/2014/main" id="{C5A4DC73-C00E-8A2D-6B1E-7AD251FEA7C0}"/>
                </a:ext>
              </a:extLst>
            </p:cNvPr>
            <p:cNvGrpSpPr/>
            <p:nvPr/>
          </p:nvGrpSpPr>
          <p:grpSpPr>
            <a:xfrm>
              <a:off x="7677167" y="4036359"/>
              <a:ext cx="3486132" cy="625451"/>
              <a:chOff x="7677167" y="4243541"/>
              <a:chExt cx="3486132" cy="625451"/>
            </a:xfrm>
          </p:grpSpPr>
          <p:sp>
            <p:nvSpPr>
              <p:cNvPr id="55" name="Oval 54">
                <a:extLst>
                  <a:ext uri="{FF2B5EF4-FFF2-40B4-BE49-F238E27FC236}">
                    <a16:creationId xmlns:a16="http://schemas.microsoft.com/office/drawing/2014/main" id="{B3AD4243-2F58-AEA7-9FE2-59DF27374C09}"/>
                  </a:ext>
                </a:extLst>
              </p:cNvPr>
              <p:cNvSpPr/>
              <p:nvPr/>
            </p:nvSpPr>
            <p:spPr>
              <a:xfrm>
                <a:off x="7677167" y="4243541"/>
                <a:ext cx="625451" cy="625451"/>
              </a:xfrm>
              <a:prstGeom prst="ellipse">
                <a:avLst/>
              </a:prstGeom>
              <a:solidFill>
                <a:srgbClr val="F1ECDE"/>
              </a:solidFill>
              <a:ln w="3846" cap="flat">
                <a:solidFill>
                  <a:srgbClr val="231F20"/>
                </a:solidFill>
                <a:prstDash val="solid"/>
                <a:miter/>
              </a:ln>
            </p:spPr>
            <p:txBody>
              <a:bodyPr/>
              <a:lstStyle/>
              <a:p>
                <a:endParaRPr lang="en-US"/>
              </a:p>
            </p:txBody>
          </p:sp>
          <p:sp>
            <p:nvSpPr>
              <p:cNvPr id="56" name="Rectangle 55">
                <a:extLst>
                  <a:ext uri="{FF2B5EF4-FFF2-40B4-BE49-F238E27FC236}">
                    <a16:creationId xmlns:a16="http://schemas.microsoft.com/office/drawing/2014/main" id="{BE2C8380-1A6D-864C-AF1A-6085FA0229CA}"/>
                  </a:ext>
                </a:extLst>
              </p:cNvPr>
              <p:cNvSpPr/>
              <p:nvPr/>
            </p:nvSpPr>
            <p:spPr>
              <a:xfrm>
                <a:off x="8621354" y="4536621"/>
                <a:ext cx="886634" cy="94611"/>
              </a:xfrm>
              <a:prstGeom prst="rect">
                <a:avLst/>
              </a:prstGeom>
              <a:solidFill>
                <a:srgbClr val="FB7A24"/>
              </a:solidFill>
              <a:ln w="3846" cap="flat">
                <a:solidFill>
                  <a:srgbClr val="231F20"/>
                </a:solidFill>
                <a:prstDash val="solid"/>
                <a:miter/>
              </a:ln>
            </p:spPr>
            <p:txBody>
              <a:bodyPr/>
              <a:lstStyle/>
              <a:p>
                <a:endParaRPr lang="en-US"/>
              </a:p>
            </p:txBody>
          </p:sp>
          <p:sp>
            <p:nvSpPr>
              <p:cNvPr id="57" name="Rectangle 56">
                <a:extLst>
                  <a:ext uri="{FF2B5EF4-FFF2-40B4-BE49-F238E27FC236}">
                    <a16:creationId xmlns:a16="http://schemas.microsoft.com/office/drawing/2014/main" id="{BAC2F968-DEC5-967A-93CB-FCC79FCA0C78}"/>
                  </a:ext>
                </a:extLst>
              </p:cNvPr>
              <p:cNvSpPr/>
              <p:nvPr/>
            </p:nvSpPr>
            <p:spPr>
              <a:xfrm>
                <a:off x="9578716" y="4536621"/>
                <a:ext cx="886634" cy="94611"/>
              </a:xfrm>
              <a:prstGeom prst="rect">
                <a:avLst/>
              </a:prstGeom>
              <a:solidFill>
                <a:srgbClr val="FB7A24"/>
              </a:solidFill>
              <a:ln w="3846" cap="flat">
                <a:solidFill>
                  <a:srgbClr val="231F20"/>
                </a:solidFill>
                <a:prstDash val="solid"/>
                <a:miter/>
              </a:ln>
            </p:spPr>
            <p:txBody>
              <a:bodyPr/>
              <a:lstStyle/>
              <a:p>
                <a:endParaRPr lang="en-US"/>
              </a:p>
            </p:txBody>
          </p:sp>
          <p:sp>
            <p:nvSpPr>
              <p:cNvPr id="66" name="Oval 65">
                <a:extLst>
                  <a:ext uri="{FF2B5EF4-FFF2-40B4-BE49-F238E27FC236}">
                    <a16:creationId xmlns:a16="http://schemas.microsoft.com/office/drawing/2014/main" id="{DEDF8C87-52B5-D691-6DD2-688CC5C968F9}"/>
                  </a:ext>
                </a:extLst>
              </p:cNvPr>
              <p:cNvSpPr/>
              <p:nvPr/>
            </p:nvSpPr>
            <p:spPr>
              <a:xfrm>
                <a:off x="7677167" y="4243541"/>
                <a:ext cx="625451" cy="625451"/>
              </a:xfrm>
              <a:prstGeom prst="ellipse">
                <a:avLst/>
              </a:prstGeom>
              <a:noFill/>
              <a:ln w="3846" cap="flat">
                <a:solidFill>
                  <a:srgbClr val="231F20"/>
                </a:solidFill>
                <a:prstDash val="solid"/>
                <a:miter/>
              </a:ln>
            </p:spPr>
            <p:txBody>
              <a:bodyPr/>
              <a:lstStyle/>
              <a:p>
                <a:endParaRPr lang="en-US"/>
              </a:p>
            </p:txBody>
          </p:sp>
          <p:sp>
            <p:nvSpPr>
              <p:cNvPr id="68" name="Freeform 67">
                <a:extLst>
                  <a:ext uri="{FF2B5EF4-FFF2-40B4-BE49-F238E27FC236}">
                    <a16:creationId xmlns:a16="http://schemas.microsoft.com/office/drawing/2014/main" id="{18AE1B5B-7E94-B385-91A3-B15D09FFAD53}"/>
                  </a:ext>
                </a:extLst>
              </p:cNvPr>
              <p:cNvSpPr/>
              <p:nvPr/>
            </p:nvSpPr>
            <p:spPr>
              <a:xfrm>
                <a:off x="7935499" y="4429397"/>
                <a:ext cx="1054" cy="1132"/>
              </a:xfrm>
              <a:custGeom>
                <a:avLst/>
                <a:gdLst>
                  <a:gd name="csX0" fmla="*/ 0 w 1054"/>
                  <a:gd name="csY0" fmla="*/ 1133 h 1132"/>
                  <a:gd name="csX1" fmla="*/ 0 w 1054"/>
                  <a:gd name="csY1" fmla="*/ 1133 h 1132"/>
                  <a:gd name="csX2" fmla="*/ 0 w 1054"/>
                  <a:gd name="csY2" fmla="*/ 1133 h 1132"/>
                </a:gdLst>
                <a:ahLst/>
                <a:cxnLst>
                  <a:cxn ang="0">
                    <a:pos x="csX0" y="csY0"/>
                  </a:cxn>
                  <a:cxn ang="0">
                    <a:pos x="csX1" y="csY1"/>
                  </a:cxn>
                  <a:cxn ang="0">
                    <a:pos x="csX2" y="csY2"/>
                  </a:cxn>
                </a:cxnLst>
                <a:rect l="l" t="t" r="r" b="b"/>
                <a:pathLst>
                  <a:path w="1054" h="1132">
                    <a:moveTo>
                      <a:pt x="0" y="1133"/>
                    </a:moveTo>
                    <a:cubicBezTo>
                      <a:pt x="1926" y="-870"/>
                      <a:pt x="770" y="208"/>
                      <a:pt x="0" y="1133"/>
                    </a:cubicBezTo>
                    <a:lnTo>
                      <a:pt x="0" y="1133"/>
                    </a:lnTo>
                    <a:close/>
                  </a:path>
                </a:pathLst>
              </a:custGeom>
              <a:solidFill>
                <a:srgbClr val="BA9D54"/>
              </a:solidFill>
              <a:ln w="3846" cap="flat">
                <a:solidFill>
                  <a:srgbClr val="000000"/>
                </a:solidFill>
                <a:prstDash val="solid"/>
                <a:miter/>
              </a:ln>
            </p:spPr>
            <p:txBody>
              <a:bodyPr/>
              <a:lstStyle/>
              <a:p>
                <a:endParaRPr lang="en-US"/>
              </a:p>
            </p:txBody>
          </p:sp>
          <p:sp>
            <p:nvSpPr>
              <p:cNvPr id="22" name="Freeform 21">
                <a:extLst>
                  <a:ext uri="{FF2B5EF4-FFF2-40B4-BE49-F238E27FC236}">
                    <a16:creationId xmlns:a16="http://schemas.microsoft.com/office/drawing/2014/main" id="{D1C4C58B-6715-E9AD-DF12-F9FAB137F00A}"/>
                  </a:ext>
                </a:extLst>
              </p:cNvPr>
              <p:cNvSpPr/>
              <p:nvPr/>
            </p:nvSpPr>
            <p:spPr>
              <a:xfrm>
                <a:off x="7746890" y="4282141"/>
                <a:ext cx="3416409" cy="424771"/>
              </a:xfrm>
              <a:custGeom>
                <a:avLst/>
                <a:gdLst>
                  <a:gd name="csX0" fmla="*/ 2979720 w 3416409"/>
                  <a:gd name="csY0" fmla="*/ 0 h 424771"/>
                  <a:gd name="csX1" fmla="*/ 3059231 w 3416409"/>
                  <a:gd name="csY1" fmla="*/ 79510 h 424771"/>
                  <a:gd name="csX2" fmla="*/ 2994898 w 3416409"/>
                  <a:gd name="csY2" fmla="*/ 176048 h 424771"/>
                  <a:gd name="csX3" fmla="*/ 3000369 w 3416409"/>
                  <a:gd name="csY3" fmla="*/ 262955 h 424771"/>
                  <a:gd name="csX4" fmla="*/ 3029723 w 3416409"/>
                  <a:gd name="csY4" fmla="*/ 290537 h 424771"/>
                  <a:gd name="csX5" fmla="*/ 3267188 w 3416409"/>
                  <a:gd name="csY5" fmla="*/ 290537 h 424771"/>
                  <a:gd name="csX6" fmla="*/ 3267188 w 3416409"/>
                  <a:gd name="csY6" fmla="*/ 289515 h 424771"/>
                  <a:gd name="csX7" fmla="*/ 3344783 w 3416409"/>
                  <a:gd name="csY7" fmla="*/ 288516 h 424771"/>
                  <a:gd name="csX8" fmla="*/ 3387668 w 3416409"/>
                  <a:gd name="csY8" fmla="*/ 261487 h 424771"/>
                  <a:gd name="csX9" fmla="*/ 3404078 w 3416409"/>
                  <a:gd name="csY9" fmla="*/ 252878 h 424771"/>
                  <a:gd name="csX10" fmla="*/ 3416135 w 3416409"/>
                  <a:gd name="csY10" fmla="*/ 276392 h 424771"/>
                  <a:gd name="csX11" fmla="*/ 3416126 w 3416409"/>
                  <a:gd name="csY11" fmla="*/ 316756 h 424771"/>
                  <a:gd name="csX12" fmla="*/ 3395824 w 3416409"/>
                  <a:gd name="csY12" fmla="*/ 343896 h 424771"/>
                  <a:gd name="csX13" fmla="*/ 3366973 w 3416409"/>
                  <a:gd name="csY13" fmla="*/ 319060 h 424771"/>
                  <a:gd name="csX14" fmla="*/ 3330528 w 3416409"/>
                  <a:gd name="csY14" fmla="*/ 314085 h 424771"/>
                  <a:gd name="csX15" fmla="*/ 3267188 w 3416409"/>
                  <a:gd name="csY15" fmla="*/ 313645 h 424771"/>
                  <a:gd name="csX16" fmla="*/ 3267188 w 3416409"/>
                  <a:gd name="csY16" fmla="*/ 313342 h 424771"/>
                  <a:gd name="csX17" fmla="*/ 689094 w 3416409"/>
                  <a:gd name="csY17" fmla="*/ 313342 h 424771"/>
                  <a:gd name="csX18" fmla="*/ 614977 w 3416409"/>
                  <a:gd name="csY18" fmla="*/ 314652 h 424771"/>
                  <a:gd name="csX19" fmla="*/ 507422 w 3416409"/>
                  <a:gd name="csY19" fmla="*/ 326594 h 424771"/>
                  <a:gd name="csX20" fmla="*/ 461041 w 3416409"/>
                  <a:gd name="csY20" fmla="*/ 342080 h 424771"/>
                  <a:gd name="csX21" fmla="*/ 404104 w 3416409"/>
                  <a:gd name="csY21" fmla="*/ 347319 h 424771"/>
                  <a:gd name="csX22" fmla="*/ 348478 w 3416409"/>
                  <a:gd name="csY22" fmla="*/ 360956 h 424771"/>
                  <a:gd name="csX23" fmla="*/ 325595 w 3416409"/>
                  <a:gd name="csY23" fmla="*/ 371434 h 424771"/>
                  <a:gd name="csX24" fmla="*/ 319894 w 3416409"/>
                  <a:gd name="csY24" fmla="*/ 374824 h 424771"/>
                  <a:gd name="csX25" fmla="*/ 318584 w 3416409"/>
                  <a:gd name="csY25" fmla="*/ 375672 h 424771"/>
                  <a:gd name="csX26" fmla="*/ 317043 w 3416409"/>
                  <a:gd name="csY26" fmla="*/ 376750 h 424771"/>
                  <a:gd name="csX27" fmla="*/ 307721 w 3416409"/>
                  <a:gd name="csY27" fmla="*/ 385148 h 424771"/>
                  <a:gd name="csX28" fmla="*/ 287458 w 3416409"/>
                  <a:gd name="csY28" fmla="*/ 385148 h 424771"/>
                  <a:gd name="csX29" fmla="*/ 283298 w 3416409"/>
                  <a:gd name="csY29" fmla="*/ 376057 h 424771"/>
                  <a:gd name="csX30" fmla="*/ 287458 w 3416409"/>
                  <a:gd name="csY30" fmla="*/ 366965 h 424771"/>
                  <a:gd name="csX31" fmla="*/ 315965 w 3416409"/>
                  <a:gd name="csY31" fmla="*/ 346549 h 424771"/>
                  <a:gd name="csX32" fmla="*/ 377909 w 3416409"/>
                  <a:gd name="csY32" fmla="*/ 325438 h 424771"/>
                  <a:gd name="csX33" fmla="*/ 413196 w 3416409"/>
                  <a:gd name="csY33" fmla="*/ 320584 h 424771"/>
                  <a:gd name="csX34" fmla="*/ 440546 w 3416409"/>
                  <a:gd name="csY34" fmla="*/ 318889 h 424771"/>
                  <a:gd name="csX35" fmla="*/ 357954 w 3416409"/>
                  <a:gd name="csY35" fmla="*/ 311878 h 424771"/>
                  <a:gd name="csX36" fmla="*/ 294084 w 3416409"/>
                  <a:gd name="csY36" fmla="*/ 305098 h 424771"/>
                  <a:gd name="csX37" fmla="*/ 289307 w 3416409"/>
                  <a:gd name="csY37" fmla="*/ 305946 h 424771"/>
                  <a:gd name="csX38" fmla="*/ 270354 w 3416409"/>
                  <a:gd name="csY38" fmla="*/ 307024 h 424771"/>
                  <a:gd name="csX39" fmla="*/ 222201 w 3416409"/>
                  <a:gd name="csY39" fmla="*/ 319274 h 424771"/>
                  <a:gd name="csX40" fmla="*/ 188224 w 3416409"/>
                  <a:gd name="csY40" fmla="*/ 334529 h 424771"/>
                  <a:gd name="csX41" fmla="*/ 159486 w 3416409"/>
                  <a:gd name="csY41" fmla="*/ 350401 h 424771"/>
                  <a:gd name="csX42" fmla="*/ 146774 w 3416409"/>
                  <a:gd name="csY42" fmla="*/ 358336 h 424771"/>
                  <a:gd name="csX43" fmla="*/ 143153 w 3416409"/>
                  <a:gd name="csY43" fmla="*/ 360802 h 424771"/>
                  <a:gd name="csX44" fmla="*/ 142382 w 3416409"/>
                  <a:gd name="csY44" fmla="*/ 361341 h 424771"/>
                  <a:gd name="csX45" fmla="*/ 136912 w 3416409"/>
                  <a:gd name="csY45" fmla="*/ 365348 h 424771"/>
                  <a:gd name="csX46" fmla="*/ 115031 w 3416409"/>
                  <a:gd name="csY46" fmla="*/ 384840 h 424771"/>
                  <a:gd name="csX47" fmla="*/ 114030 w 3416409"/>
                  <a:gd name="csY47" fmla="*/ 385996 h 424771"/>
                  <a:gd name="csX48" fmla="*/ 112412 w 3416409"/>
                  <a:gd name="csY48" fmla="*/ 387922 h 424771"/>
                  <a:gd name="csX49" fmla="*/ 108405 w 3416409"/>
                  <a:gd name="csY49" fmla="*/ 393315 h 424771"/>
                  <a:gd name="csX50" fmla="*/ 102242 w 3416409"/>
                  <a:gd name="csY50" fmla="*/ 403870 h 424771"/>
                  <a:gd name="csX51" fmla="*/ 98158 w 3416409"/>
                  <a:gd name="csY51" fmla="*/ 415427 h 424771"/>
                  <a:gd name="csX52" fmla="*/ 80515 w 3416409"/>
                  <a:gd name="csY52" fmla="*/ 424441 h 424771"/>
                  <a:gd name="csX53" fmla="*/ 70499 w 3416409"/>
                  <a:gd name="csY53" fmla="*/ 408570 h 424771"/>
                  <a:gd name="csX54" fmla="*/ 98158 w 3416409"/>
                  <a:gd name="csY54" fmla="*/ 363036 h 424771"/>
                  <a:gd name="csX55" fmla="*/ 121349 w 3416409"/>
                  <a:gd name="csY55" fmla="*/ 343621 h 424771"/>
                  <a:gd name="csX56" fmla="*/ 72502 w 3416409"/>
                  <a:gd name="csY56" fmla="*/ 342465 h 424771"/>
                  <a:gd name="csX57" fmla="*/ 41145 w 3416409"/>
                  <a:gd name="csY57" fmla="*/ 335839 h 424771"/>
                  <a:gd name="csX58" fmla="*/ 11868 w 3416409"/>
                  <a:gd name="csY58" fmla="*/ 318735 h 424771"/>
                  <a:gd name="csX59" fmla="*/ 11868 w 3416409"/>
                  <a:gd name="csY59" fmla="*/ 300553 h 424771"/>
                  <a:gd name="csX60" fmla="*/ 32131 w 3416409"/>
                  <a:gd name="csY60" fmla="*/ 300553 h 424771"/>
                  <a:gd name="csX61" fmla="*/ 37601 w 3416409"/>
                  <a:gd name="csY61" fmla="*/ 305021 h 424771"/>
                  <a:gd name="csX62" fmla="*/ 49697 w 3416409"/>
                  <a:gd name="csY62" fmla="*/ 311262 h 424771"/>
                  <a:gd name="csX63" fmla="*/ 73427 w 3416409"/>
                  <a:gd name="csY63" fmla="*/ 316732 h 424771"/>
                  <a:gd name="csX64" fmla="*/ 143230 w 3416409"/>
                  <a:gd name="csY64" fmla="*/ 316039 h 424771"/>
                  <a:gd name="csX65" fmla="*/ 178439 w 3416409"/>
                  <a:gd name="csY65" fmla="*/ 309798 h 424771"/>
                  <a:gd name="csX66" fmla="*/ 179056 w 3416409"/>
                  <a:gd name="csY66" fmla="*/ 309721 h 424771"/>
                  <a:gd name="csX67" fmla="*/ 180982 w 3416409"/>
                  <a:gd name="csY67" fmla="*/ 308719 h 424771"/>
                  <a:gd name="csX68" fmla="*/ 238226 w 3416409"/>
                  <a:gd name="csY68" fmla="*/ 287070 h 424771"/>
                  <a:gd name="csX69" fmla="*/ 197469 w 3416409"/>
                  <a:gd name="csY69" fmla="*/ 257253 h 424771"/>
                  <a:gd name="csX70" fmla="*/ 176744 w 3416409"/>
                  <a:gd name="csY70" fmla="*/ 234833 h 424771"/>
                  <a:gd name="csX71" fmla="*/ 156790 w 3416409"/>
                  <a:gd name="csY71" fmla="*/ 218808 h 424771"/>
                  <a:gd name="csX72" fmla="*/ 122119 w 3416409"/>
                  <a:gd name="csY72" fmla="*/ 197621 h 424771"/>
                  <a:gd name="csX73" fmla="*/ 84521 w 3416409"/>
                  <a:gd name="csY73" fmla="*/ 179669 h 424771"/>
                  <a:gd name="csX74" fmla="*/ 48079 w 3416409"/>
                  <a:gd name="csY74" fmla="*/ 170269 h 424771"/>
                  <a:gd name="csX75" fmla="*/ 23348 w 3416409"/>
                  <a:gd name="csY75" fmla="*/ 170192 h 424771"/>
                  <a:gd name="csX76" fmla="*/ 18186 w 3416409"/>
                  <a:gd name="csY76" fmla="*/ 170963 h 424771"/>
                  <a:gd name="csX77" fmla="*/ 542 w 3416409"/>
                  <a:gd name="csY77" fmla="*/ 161949 h 424771"/>
                  <a:gd name="csX78" fmla="*/ 10558 w 3416409"/>
                  <a:gd name="csY78" fmla="*/ 146077 h 424771"/>
                  <a:gd name="csX79" fmla="*/ 61562 w 3416409"/>
                  <a:gd name="csY79" fmla="*/ 146231 h 424771"/>
                  <a:gd name="csX80" fmla="*/ 139763 w 3416409"/>
                  <a:gd name="csY80" fmla="*/ 177049 h 424771"/>
                  <a:gd name="csX81" fmla="*/ 152321 w 3416409"/>
                  <a:gd name="csY81" fmla="*/ 184292 h 424771"/>
                  <a:gd name="csX82" fmla="*/ 151242 w 3416409"/>
                  <a:gd name="csY82" fmla="*/ 170886 h 424771"/>
                  <a:gd name="csX83" fmla="*/ 170812 w 3416409"/>
                  <a:gd name="csY83" fmla="*/ 126893 h 424771"/>
                  <a:gd name="csX84" fmla="*/ 259337 w 3416409"/>
                  <a:gd name="csY84" fmla="*/ 113102 h 424771"/>
                  <a:gd name="csX85" fmla="*/ 264499 w 3416409"/>
                  <a:gd name="csY85" fmla="*/ 130745 h 424771"/>
                  <a:gd name="csX86" fmla="*/ 244852 w 3416409"/>
                  <a:gd name="csY86" fmla="*/ 135368 h 424771"/>
                  <a:gd name="csX87" fmla="*/ 243003 w 3416409"/>
                  <a:gd name="csY87" fmla="*/ 134597 h 424771"/>
                  <a:gd name="csX88" fmla="*/ 232602 w 3416409"/>
                  <a:gd name="csY88" fmla="*/ 131978 h 424771"/>
                  <a:gd name="csX89" fmla="*/ 220352 w 3416409"/>
                  <a:gd name="csY89" fmla="*/ 131978 h 424771"/>
                  <a:gd name="csX90" fmla="*/ 206869 w 3416409"/>
                  <a:gd name="csY90" fmla="*/ 135291 h 424771"/>
                  <a:gd name="csX91" fmla="*/ 199087 w 3416409"/>
                  <a:gd name="csY91" fmla="*/ 139066 h 424771"/>
                  <a:gd name="csX92" fmla="*/ 197007 w 3416409"/>
                  <a:gd name="csY92" fmla="*/ 140299 h 424771"/>
                  <a:gd name="csX93" fmla="*/ 196391 w 3416409"/>
                  <a:gd name="csY93" fmla="*/ 140684 h 424771"/>
                  <a:gd name="csX94" fmla="*/ 195081 w 3416409"/>
                  <a:gd name="csY94" fmla="*/ 141686 h 424771"/>
                  <a:gd name="csX95" fmla="*/ 193232 w 3416409"/>
                  <a:gd name="csY95" fmla="*/ 143150 h 424771"/>
                  <a:gd name="csX96" fmla="*/ 189380 w 3416409"/>
                  <a:gd name="csY96" fmla="*/ 146771 h 424771"/>
                  <a:gd name="csX97" fmla="*/ 187839 w 3416409"/>
                  <a:gd name="csY97" fmla="*/ 148466 h 424771"/>
                  <a:gd name="csX98" fmla="*/ 188455 w 3416409"/>
                  <a:gd name="csY98" fmla="*/ 147849 h 424771"/>
                  <a:gd name="csX99" fmla="*/ 188070 w 3416409"/>
                  <a:gd name="csY99" fmla="*/ 148312 h 424771"/>
                  <a:gd name="csX100" fmla="*/ 183678 w 3416409"/>
                  <a:gd name="csY100" fmla="*/ 155323 h 424771"/>
                  <a:gd name="csX101" fmla="*/ 180365 w 3416409"/>
                  <a:gd name="csY101" fmla="*/ 166263 h 424771"/>
                  <a:gd name="csX102" fmla="*/ 180442 w 3416409"/>
                  <a:gd name="csY102" fmla="*/ 179746 h 424771"/>
                  <a:gd name="csX103" fmla="*/ 186144 w 3416409"/>
                  <a:gd name="csY103" fmla="*/ 197775 h 424771"/>
                  <a:gd name="csX104" fmla="*/ 198625 w 3416409"/>
                  <a:gd name="csY104" fmla="*/ 217960 h 424771"/>
                  <a:gd name="csX105" fmla="*/ 204789 w 3416409"/>
                  <a:gd name="csY105" fmla="*/ 224047 h 424771"/>
                  <a:gd name="csX106" fmla="*/ 208102 w 3416409"/>
                  <a:gd name="csY106" fmla="*/ 229055 h 424771"/>
                  <a:gd name="csX107" fmla="*/ 212493 w 3416409"/>
                  <a:gd name="csY107" fmla="*/ 233678 h 424771"/>
                  <a:gd name="csX108" fmla="*/ 230136 w 3416409"/>
                  <a:gd name="csY108" fmla="*/ 249549 h 424771"/>
                  <a:gd name="csX109" fmla="*/ 239536 w 3416409"/>
                  <a:gd name="csY109" fmla="*/ 256637 h 424771"/>
                  <a:gd name="csX110" fmla="*/ 240306 w 3416409"/>
                  <a:gd name="csY110" fmla="*/ 257099 h 424771"/>
                  <a:gd name="csX111" fmla="*/ 242541 w 3416409"/>
                  <a:gd name="csY111" fmla="*/ 258563 h 424771"/>
                  <a:gd name="csX112" fmla="*/ 247857 w 3416409"/>
                  <a:gd name="csY112" fmla="*/ 261799 h 424771"/>
                  <a:gd name="csX113" fmla="*/ 268043 w 3416409"/>
                  <a:gd name="csY113" fmla="*/ 271661 h 424771"/>
                  <a:gd name="csX114" fmla="*/ 311496 w 3416409"/>
                  <a:gd name="csY114" fmla="*/ 281291 h 424771"/>
                  <a:gd name="csX115" fmla="*/ 349787 w 3416409"/>
                  <a:gd name="csY115" fmla="*/ 285067 h 424771"/>
                  <a:gd name="csX116" fmla="*/ 427141 w 3416409"/>
                  <a:gd name="csY116" fmla="*/ 291846 h 424771"/>
                  <a:gd name="csX117" fmla="*/ 412656 w 3416409"/>
                  <a:gd name="csY117" fmla="*/ 277131 h 424771"/>
                  <a:gd name="csX118" fmla="*/ 401870 w 3416409"/>
                  <a:gd name="csY118" fmla="*/ 266268 h 424771"/>
                  <a:gd name="csX119" fmla="*/ 396323 w 3416409"/>
                  <a:gd name="csY119" fmla="*/ 261645 h 424771"/>
                  <a:gd name="csX120" fmla="*/ 393472 w 3416409"/>
                  <a:gd name="csY120" fmla="*/ 259488 h 424771"/>
                  <a:gd name="csX121" fmla="*/ 392624 w 3416409"/>
                  <a:gd name="csY121" fmla="*/ 258871 h 424771"/>
                  <a:gd name="csX122" fmla="*/ 367893 w 3416409"/>
                  <a:gd name="csY122" fmla="*/ 246005 h 424771"/>
                  <a:gd name="csX123" fmla="*/ 340619 w 3416409"/>
                  <a:gd name="csY123" fmla="*/ 239302 h 424771"/>
                  <a:gd name="csX124" fmla="*/ 314193 w 3416409"/>
                  <a:gd name="csY124" fmla="*/ 239148 h 424771"/>
                  <a:gd name="csX125" fmla="*/ 299862 w 3416409"/>
                  <a:gd name="csY125" fmla="*/ 226281 h 424771"/>
                  <a:gd name="csX126" fmla="*/ 304023 w 3416409"/>
                  <a:gd name="csY126" fmla="*/ 217190 h 424771"/>
                  <a:gd name="csX127" fmla="*/ 314193 w 3416409"/>
                  <a:gd name="csY127" fmla="*/ 213415 h 424771"/>
                  <a:gd name="csX128" fmla="*/ 355489 w 3416409"/>
                  <a:gd name="csY128" fmla="*/ 215649 h 424771"/>
                  <a:gd name="csX129" fmla="*/ 419975 w 3416409"/>
                  <a:gd name="csY129" fmla="*/ 246236 h 424771"/>
                  <a:gd name="csX130" fmla="*/ 444399 w 3416409"/>
                  <a:gd name="csY130" fmla="*/ 271276 h 424771"/>
                  <a:gd name="csX131" fmla="*/ 451179 w 3416409"/>
                  <a:gd name="csY131" fmla="*/ 277285 h 424771"/>
                  <a:gd name="csX132" fmla="*/ 451641 w 3416409"/>
                  <a:gd name="csY132" fmla="*/ 277747 h 424771"/>
                  <a:gd name="csX133" fmla="*/ 453875 w 3416409"/>
                  <a:gd name="csY133" fmla="*/ 279211 h 424771"/>
                  <a:gd name="csX134" fmla="*/ 463583 w 3416409"/>
                  <a:gd name="csY134" fmla="*/ 283988 h 424771"/>
                  <a:gd name="csX135" fmla="*/ 488777 w 3416409"/>
                  <a:gd name="csY135" fmla="*/ 289766 h 424771"/>
                  <a:gd name="csX136" fmla="*/ 496867 w 3416409"/>
                  <a:gd name="csY136" fmla="*/ 290537 h 424771"/>
                  <a:gd name="csX137" fmla="*/ 570907 w 3416409"/>
                  <a:gd name="csY137" fmla="*/ 289920 h 424771"/>
                  <a:gd name="csX138" fmla="*/ 614129 w 3416409"/>
                  <a:gd name="csY138" fmla="*/ 289920 h 424771"/>
                  <a:gd name="csX139" fmla="*/ 699418 w 3416409"/>
                  <a:gd name="csY139" fmla="*/ 290537 h 424771"/>
                  <a:gd name="csX140" fmla="*/ 732778 w 3416409"/>
                  <a:gd name="csY140" fmla="*/ 290537 h 424771"/>
                  <a:gd name="csX141" fmla="*/ 768835 w 3416409"/>
                  <a:gd name="csY141" fmla="*/ 290537 h 424771"/>
                  <a:gd name="csX142" fmla="*/ 807512 w 3416409"/>
                  <a:gd name="csY142" fmla="*/ 290537 h 424771"/>
                  <a:gd name="csX143" fmla="*/ 848577 w 3416409"/>
                  <a:gd name="csY143" fmla="*/ 290537 h 424771"/>
                  <a:gd name="csX144" fmla="*/ 891954 w 3416409"/>
                  <a:gd name="csY144" fmla="*/ 290537 h 424771"/>
                  <a:gd name="csX145" fmla="*/ 937487 w 3416409"/>
                  <a:gd name="csY145" fmla="*/ 290537 h 424771"/>
                  <a:gd name="csX146" fmla="*/ 985024 w 3416409"/>
                  <a:gd name="csY146" fmla="*/ 290537 h 424771"/>
                  <a:gd name="csX147" fmla="*/ 1034410 w 3416409"/>
                  <a:gd name="csY147" fmla="*/ 290537 h 424771"/>
                  <a:gd name="csX148" fmla="*/ 1085491 w 3416409"/>
                  <a:gd name="csY148" fmla="*/ 290537 h 424771"/>
                  <a:gd name="csX149" fmla="*/ 1138113 w 3416409"/>
                  <a:gd name="csY149" fmla="*/ 290537 h 424771"/>
                  <a:gd name="csX150" fmla="*/ 1192121 w 3416409"/>
                  <a:gd name="csY150" fmla="*/ 290537 h 424771"/>
                  <a:gd name="csX151" fmla="*/ 1247439 w 3416409"/>
                  <a:gd name="csY151" fmla="*/ 290537 h 424771"/>
                  <a:gd name="csX152" fmla="*/ 1303837 w 3416409"/>
                  <a:gd name="csY152" fmla="*/ 290537 h 424771"/>
                  <a:gd name="csX153" fmla="*/ 1361235 w 3416409"/>
                  <a:gd name="csY153" fmla="*/ 290537 h 424771"/>
                  <a:gd name="csX154" fmla="*/ 1419404 w 3416409"/>
                  <a:gd name="csY154" fmla="*/ 290537 h 424771"/>
                  <a:gd name="csX155" fmla="*/ 1478266 w 3416409"/>
                  <a:gd name="csY155" fmla="*/ 290537 h 424771"/>
                  <a:gd name="csX156" fmla="*/ 1537668 w 3416409"/>
                  <a:gd name="csY156" fmla="*/ 290537 h 424771"/>
                  <a:gd name="csX157" fmla="*/ 1597378 w 3416409"/>
                  <a:gd name="csY157" fmla="*/ 290537 h 424771"/>
                  <a:gd name="csX158" fmla="*/ 1657319 w 3416409"/>
                  <a:gd name="csY158" fmla="*/ 290537 h 424771"/>
                  <a:gd name="csX159" fmla="*/ 1717337 w 3416409"/>
                  <a:gd name="csY159" fmla="*/ 290537 h 424771"/>
                  <a:gd name="csX160" fmla="*/ 1777278 w 3416409"/>
                  <a:gd name="csY160" fmla="*/ 290537 h 424771"/>
                  <a:gd name="csX161" fmla="*/ 1836988 w 3416409"/>
                  <a:gd name="csY161" fmla="*/ 290537 h 424771"/>
                  <a:gd name="csX162" fmla="*/ 1896390 w 3416409"/>
                  <a:gd name="csY162" fmla="*/ 290537 h 424771"/>
                  <a:gd name="csX163" fmla="*/ 1955252 w 3416409"/>
                  <a:gd name="csY163" fmla="*/ 290537 h 424771"/>
                  <a:gd name="csX164" fmla="*/ 2013421 w 3416409"/>
                  <a:gd name="csY164" fmla="*/ 290537 h 424771"/>
                  <a:gd name="csX165" fmla="*/ 2070820 w 3416409"/>
                  <a:gd name="csY165" fmla="*/ 290537 h 424771"/>
                  <a:gd name="csX166" fmla="*/ 2127217 w 3416409"/>
                  <a:gd name="csY166" fmla="*/ 290537 h 424771"/>
                  <a:gd name="csX167" fmla="*/ 2182535 w 3416409"/>
                  <a:gd name="csY167" fmla="*/ 290537 h 424771"/>
                  <a:gd name="csX168" fmla="*/ 2236621 w 3416409"/>
                  <a:gd name="csY168" fmla="*/ 290537 h 424771"/>
                  <a:gd name="csX169" fmla="*/ 2289243 w 3416409"/>
                  <a:gd name="csY169" fmla="*/ 290537 h 424771"/>
                  <a:gd name="csX170" fmla="*/ 2340324 w 3416409"/>
                  <a:gd name="csY170" fmla="*/ 290537 h 424771"/>
                  <a:gd name="csX171" fmla="*/ 2389710 w 3416409"/>
                  <a:gd name="csY171" fmla="*/ 290537 h 424771"/>
                  <a:gd name="csX172" fmla="*/ 2437246 w 3416409"/>
                  <a:gd name="csY172" fmla="*/ 290537 h 424771"/>
                  <a:gd name="csX173" fmla="*/ 2482780 w 3416409"/>
                  <a:gd name="csY173" fmla="*/ 290537 h 424771"/>
                  <a:gd name="csX174" fmla="*/ 2526156 w 3416409"/>
                  <a:gd name="csY174" fmla="*/ 290537 h 424771"/>
                  <a:gd name="csX175" fmla="*/ 2567298 w 3416409"/>
                  <a:gd name="csY175" fmla="*/ 290537 h 424771"/>
                  <a:gd name="csX176" fmla="*/ 2605975 w 3416409"/>
                  <a:gd name="csY176" fmla="*/ 290537 h 424771"/>
                  <a:gd name="csX177" fmla="*/ 2642032 w 3416409"/>
                  <a:gd name="csY177" fmla="*/ 290537 h 424771"/>
                  <a:gd name="csX178" fmla="*/ 2675393 w 3416409"/>
                  <a:gd name="csY178" fmla="*/ 290537 h 424771"/>
                  <a:gd name="csX179" fmla="*/ 2705902 w 3416409"/>
                  <a:gd name="csY179" fmla="*/ 290537 h 424771"/>
                  <a:gd name="csX180" fmla="*/ 2733330 w 3416409"/>
                  <a:gd name="csY180" fmla="*/ 290537 h 424771"/>
                  <a:gd name="csX181" fmla="*/ 2858760 w 3416409"/>
                  <a:gd name="csY181" fmla="*/ 290537 h 424771"/>
                  <a:gd name="csX182" fmla="*/ 2879716 w 3416409"/>
                  <a:gd name="csY182" fmla="*/ 290537 h 424771"/>
                  <a:gd name="csX183" fmla="*/ 2897205 w 3416409"/>
                  <a:gd name="csY183" fmla="*/ 290537 h 424771"/>
                  <a:gd name="csX184" fmla="*/ 2911073 w 3416409"/>
                  <a:gd name="csY184" fmla="*/ 290537 h 424771"/>
                  <a:gd name="csX185" fmla="*/ 2921166 w 3416409"/>
                  <a:gd name="csY185" fmla="*/ 290537 h 424771"/>
                  <a:gd name="csX186" fmla="*/ 2927330 w 3416409"/>
                  <a:gd name="csY186" fmla="*/ 290537 h 424771"/>
                  <a:gd name="csX187" fmla="*/ 2929410 w 3416409"/>
                  <a:gd name="csY187" fmla="*/ 290537 h 424771"/>
                  <a:gd name="csX188" fmla="*/ 2958764 w 3416409"/>
                  <a:gd name="csY188" fmla="*/ 262955 h 424771"/>
                  <a:gd name="csX189" fmla="*/ 2964234 w 3416409"/>
                  <a:gd name="csY189" fmla="*/ 175971 h 424771"/>
                  <a:gd name="csX190" fmla="*/ 2900210 w 3416409"/>
                  <a:gd name="csY190" fmla="*/ 79510 h 424771"/>
                  <a:gd name="csX191" fmla="*/ 2979720 w 3416409"/>
                  <a:gd name="csY191" fmla="*/ 0 h 424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Lst>
                <a:rect l="l" t="t" r="r" b="b"/>
                <a:pathLst>
                  <a:path w="3416409" h="424771">
                    <a:moveTo>
                      <a:pt x="2979720" y="0"/>
                    </a:moveTo>
                    <a:cubicBezTo>
                      <a:pt x="3023636" y="0"/>
                      <a:pt x="3059231" y="35595"/>
                      <a:pt x="3059231" y="79510"/>
                    </a:cubicBezTo>
                    <a:cubicBezTo>
                      <a:pt x="3059231" y="118187"/>
                      <a:pt x="3031572" y="165416"/>
                      <a:pt x="2994898" y="176048"/>
                    </a:cubicBezTo>
                    <a:lnTo>
                      <a:pt x="3000369" y="262955"/>
                    </a:lnTo>
                    <a:cubicBezTo>
                      <a:pt x="3001370" y="278441"/>
                      <a:pt x="3014237" y="290537"/>
                      <a:pt x="3029723" y="290537"/>
                    </a:cubicBezTo>
                    <a:lnTo>
                      <a:pt x="3267188" y="290537"/>
                    </a:lnTo>
                    <a:lnTo>
                      <a:pt x="3267188" y="289515"/>
                    </a:lnTo>
                    <a:lnTo>
                      <a:pt x="3344783" y="288516"/>
                    </a:lnTo>
                    <a:cubicBezTo>
                      <a:pt x="3361643" y="285683"/>
                      <a:pt x="3375292" y="272083"/>
                      <a:pt x="3387668" y="261487"/>
                    </a:cubicBezTo>
                    <a:cubicBezTo>
                      <a:pt x="3394189" y="255117"/>
                      <a:pt x="3399695" y="252495"/>
                      <a:pt x="3404078" y="252878"/>
                    </a:cubicBezTo>
                    <a:cubicBezTo>
                      <a:pt x="3411383" y="253516"/>
                      <a:pt x="3415569" y="262501"/>
                      <a:pt x="3416135" y="276392"/>
                    </a:cubicBezTo>
                    <a:cubicBezTo>
                      <a:pt x="3416536" y="289830"/>
                      <a:pt x="3416468" y="303250"/>
                      <a:pt x="3416126" y="316756"/>
                    </a:cubicBezTo>
                    <a:cubicBezTo>
                      <a:pt x="3415827" y="329187"/>
                      <a:pt x="3413462" y="353741"/>
                      <a:pt x="3395824" y="343896"/>
                    </a:cubicBezTo>
                    <a:cubicBezTo>
                      <a:pt x="3385413" y="337241"/>
                      <a:pt x="3378435" y="323974"/>
                      <a:pt x="3366973" y="319060"/>
                    </a:cubicBezTo>
                    <a:cubicBezTo>
                      <a:pt x="3355707" y="313813"/>
                      <a:pt x="3342691" y="314307"/>
                      <a:pt x="3330528" y="314085"/>
                    </a:cubicBezTo>
                    <a:lnTo>
                      <a:pt x="3267188" y="313645"/>
                    </a:lnTo>
                    <a:lnTo>
                      <a:pt x="3267188" y="313342"/>
                    </a:lnTo>
                    <a:lnTo>
                      <a:pt x="689094" y="313342"/>
                    </a:lnTo>
                    <a:cubicBezTo>
                      <a:pt x="664362" y="313342"/>
                      <a:pt x="639708" y="314035"/>
                      <a:pt x="614977" y="314652"/>
                    </a:cubicBezTo>
                    <a:cubicBezTo>
                      <a:pt x="578996" y="315576"/>
                      <a:pt x="541476" y="313496"/>
                      <a:pt x="507422" y="326594"/>
                    </a:cubicBezTo>
                    <a:cubicBezTo>
                      <a:pt x="492321" y="332372"/>
                      <a:pt x="477220" y="338844"/>
                      <a:pt x="461041" y="342080"/>
                    </a:cubicBezTo>
                    <a:cubicBezTo>
                      <a:pt x="442396" y="345855"/>
                      <a:pt x="423057" y="345316"/>
                      <a:pt x="404104" y="347319"/>
                    </a:cubicBezTo>
                    <a:cubicBezTo>
                      <a:pt x="384997" y="349784"/>
                      <a:pt x="366352" y="354330"/>
                      <a:pt x="348478" y="360956"/>
                    </a:cubicBezTo>
                    <a:cubicBezTo>
                      <a:pt x="340619" y="364038"/>
                      <a:pt x="332915" y="367351"/>
                      <a:pt x="325595" y="371434"/>
                    </a:cubicBezTo>
                    <a:cubicBezTo>
                      <a:pt x="323669" y="372513"/>
                      <a:pt x="321743" y="373669"/>
                      <a:pt x="319894" y="374824"/>
                    </a:cubicBezTo>
                    <a:cubicBezTo>
                      <a:pt x="319432" y="375132"/>
                      <a:pt x="319047" y="375363"/>
                      <a:pt x="318584" y="375672"/>
                    </a:cubicBezTo>
                    <a:cubicBezTo>
                      <a:pt x="317891" y="376134"/>
                      <a:pt x="317429" y="376442"/>
                      <a:pt x="317043" y="376750"/>
                    </a:cubicBezTo>
                    <a:cubicBezTo>
                      <a:pt x="313653" y="379293"/>
                      <a:pt x="310572" y="382066"/>
                      <a:pt x="307721" y="385148"/>
                    </a:cubicBezTo>
                    <a:cubicBezTo>
                      <a:pt x="302636" y="390695"/>
                      <a:pt x="292774" y="389540"/>
                      <a:pt x="287458" y="385148"/>
                    </a:cubicBezTo>
                    <a:cubicBezTo>
                      <a:pt x="284839" y="382991"/>
                      <a:pt x="283298" y="379216"/>
                      <a:pt x="283298" y="376057"/>
                    </a:cubicBezTo>
                    <a:cubicBezTo>
                      <a:pt x="283298" y="372436"/>
                      <a:pt x="284993" y="369662"/>
                      <a:pt x="287458" y="366965"/>
                    </a:cubicBezTo>
                    <a:cubicBezTo>
                      <a:pt x="295163" y="358568"/>
                      <a:pt x="305410" y="351865"/>
                      <a:pt x="315965" y="346549"/>
                    </a:cubicBezTo>
                    <a:cubicBezTo>
                      <a:pt x="335149" y="336841"/>
                      <a:pt x="356413" y="329830"/>
                      <a:pt x="377909" y="325438"/>
                    </a:cubicBezTo>
                    <a:cubicBezTo>
                      <a:pt x="389466" y="323050"/>
                      <a:pt x="401331" y="321509"/>
                      <a:pt x="413196" y="320584"/>
                    </a:cubicBezTo>
                    <a:cubicBezTo>
                      <a:pt x="422287" y="319891"/>
                      <a:pt x="431455" y="319660"/>
                      <a:pt x="440546" y="318889"/>
                    </a:cubicBezTo>
                    <a:cubicBezTo>
                      <a:pt x="412964" y="316578"/>
                      <a:pt x="385459" y="314344"/>
                      <a:pt x="357954" y="311878"/>
                    </a:cubicBezTo>
                    <a:cubicBezTo>
                      <a:pt x="336844" y="309952"/>
                      <a:pt x="315117" y="308642"/>
                      <a:pt x="294084" y="305098"/>
                    </a:cubicBezTo>
                    <a:cubicBezTo>
                      <a:pt x="292543" y="305638"/>
                      <a:pt x="290925" y="305946"/>
                      <a:pt x="289307" y="305946"/>
                    </a:cubicBezTo>
                    <a:cubicBezTo>
                      <a:pt x="282989" y="305946"/>
                      <a:pt x="276672" y="306331"/>
                      <a:pt x="270354" y="307024"/>
                    </a:cubicBezTo>
                    <a:cubicBezTo>
                      <a:pt x="253789" y="309182"/>
                      <a:pt x="237687" y="313573"/>
                      <a:pt x="222201" y="319274"/>
                    </a:cubicBezTo>
                    <a:cubicBezTo>
                      <a:pt x="210567" y="323743"/>
                      <a:pt x="199241" y="328905"/>
                      <a:pt x="188224" y="334529"/>
                    </a:cubicBezTo>
                    <a:cubicBezTo>
                      <a:pt x="178439" y="339537"/>
                      <a:pt x="168886" y="344854"/>
                      <a:pt x="159486" y="350401"/>
                    </a:cubicBezTo>
                    <a:cubicBezTo>
                      <a:pt x="155172" y="353020"/>
                      <a:pt x="150934" y="355640"/>
                      <a:pt x="146774" y="358336"/>
                    </a:cubicBezTo>
                    <a:cubicBezTo>
                      <a:pt x="145541" y="359184"/>
                      <a:pt x="144385" y="359954"/>
                      <a:pt x="143153" y="360802"/>
                    </a:cubicBezTo>
                    <a:cubicBezTo>
                      <a:pt x="142922" y="360956"/>
                      <a:pt x="142613" y="361187"/>
                      <a:pt x="142382" y="361341"/>
                    </a:cubicBezTo>
                    <a:cubicBezTo>
                      <a:pt x="140533" y="362651"/>
                      <a:pt x="138684" y="363961"/>
                      <a:pt x="136912" y="365348"/>
                    </a:cubicBezTo>
                    <a:cubicBezTo>
                      <a:pt x="128976" y="371280"/>
                      <a:pt x="121580" y="377675"/>
                      <a:pt x="115031" y="384840"/>
                    </a:cubicBezTo>
                    <a:cubicBezTo>
                      <a:pt x="114723" y="385225"/>
                      <a:pt x="114338" y="385610"/>
                      <a:pt x="114030" y="385996"/>
                    </a:cubicBezTo>
                    <a:cubicBezTo>
                      <a:pt x="113490" y="386612"/>
                      <a:pt x="112951" y="387228"/>
                      <a:pt x="112412" y="387922"/>
                    </a:cubicBezTo>
                    <a:cubicBezTo>
                      <a:pt x="111025" y="389694"/>
                      <a:pt x="109715" y="391466"/>
                      <a:pt x="108405" y="393315"/>
                    </a:cubicBezTo>
                    <a:cubicBezTo>
                      <a:pt x="106094" y="396705"/>
                      <a:pt x="104091" y="400249"/>
                      <a:pt x="102242" y="403870"/>
                    </a:cubicBezTo>
                    <a:cubicBezTo>
                      <a:pt x="100547" y="407645"/>
                      <a:pt x="99160" y="411497"/>
                      <a:pt x="98158" y="415427"/>
                    </a:cubicBezTo>
                    <a:cubicBezTo>
                      <a:pt x="96309" y="422438"/>
                      <a:pt x="87834" y="425905"/>
                      <a:pt x="80515" y="424441"/>
                    </a:cubicBezTo>
                    <a:cubicBezTo>
                      <a:pt x="72733" y="422823"/>
                      <a:pt x="68804" y="415119"/>
                      <a:pt x="70499" y="408570"/>
                    </a:cubicBezTo>
                    <a:cubicBezTo>
                      <a:pt x="74968" y="391389"/>
                      <a:pt x="85292" y="376134"/>
                      <a:pt x="98158" y="363036"/>
                    </a:cubicBezTo>
                    <a:cubicBezTo>
                      <a:pt x="105169" y="355871"/>
                      <a:pt x="113105" y="349553"/>
                      <a:pt x="121349" y="343621"/>
                    </a:cubicBezTo>
                    <a:cubicBezTo>
                      <a:pt x="105015" y="344545"/>
                      <a:pt x="88605" y="344314"/>
                      <a:pt x="72502" y="342465"/>
                    </a:cubicBezTo>
                    <a:cubicBezTo>
                      <a:pt x="61793" y="341232"/>
                      <a:pt x="51161" y="339537"/>
                      <a:pt x="41145" y="335839"/>
                    </a:cubicBezTo>
                    <a:cubicBezTo>
                      <a:pt x="30205" y="331833"/>
                      <a:pt x="20112" y="326517"/>
                      <a:pt x="11868" y="318735"/>
                    </a:cubicBezTo>
                    <a:cubicBezTo>
                      <a:pt x="6321" y="313573"/>
                      <a:pt x="6475" y="305792"/>
                      <a:pt x="11868" y="300553"/>
                    </a:cubicBezTo>
                    <a:cubicBezTo>
                      <a:pt x="17030" y="295545"/>
                      <a:pt x="26969" y="295622"/>
                      <a:pt x="32131" y="300553"/>
                    </a:cubicBezTo>
                    <a:cubicBezTo>
                      <a:pt x="33826" y="302170"/>
                      <a:pt x="35675" y="303634"/>
                      <a:pt x="37601" y="305021"/>
                    </a:cubicBezTo>
                    <a:cubicBezTo>
                      <a:pt x="41376" y="307487"/>
                      <a:pt x="45460" y="309567"/>
                      <a:pt x="49697" y="311262"/>
                    </a:cubicBezTo>
                    <a:cubicBezTo>
                      <a:pt x="57324" y="313881"/>
                      <a:pt x="65337" y="315653"/>
                      <a:pt x="73427" y="316732"/>
                    </a:cubicBezTo>
                    <a:cubicBezTo>
                      <a:pt x="96463" y="319352"/>
                      <a:pt x="120193" y="318658"/>
                      <a:pt x="143230" y="316039"/>
                    </a:cubicBezTo>
                    <a:cubicBezTo>
                      <a:pt x="155095" y="314575"/>
                      <a:pt x="166883" y="312495"/>
                      <a:pt x="178439" y="309798"/>
                    </a:cubicBezTo>
                    <a:cubicBezTo>
                      <a:pt x="178593" y="309721"/>
                      <a:pt x="178824" y="309721"/>
                      <a:pt x="179056" y="309721"/>
                    </a:cubicBezTo>
                    <a:cubicBezTo>
                      <a:pt x="179749" y="309413"/>
                      <a:pt x="180365" y="309028"/>
                      <a:pt x="180982" y="308719"/>
                    </a:cubicBezTo>
                    <a:cubicBezTo>
                      <a:pt x="199164" y="299859"/>
                      <a:pt x="218349" y="292232"/>
                      <a:pt x="238226" y="287070"/>
                    </a:cubicBezTo>
                    <a:cubicBezTo>
                      <a:pt x="223202" y="278980"/>
                      <a:pt x="209565" y="268579"/>
                      <a:pt x="197469" y="257253"/>
                    </a:cubicBezTo>
                    <a:cubicBezTo>
                      <a:pt x="189996" y="250242"/>
                      <a:pt x="183062" y="242769"/>
                      <a:pt x="176744" y="234833"/>
                    </a:cubicBezTo>
                    <a:cubicBezTo>
                      <a:pt x="170504" y="229055"/>
                      <a:pt x="163801" y="223816"/>
                      <a:pt x="156790" y="218808"/>
                    </a:cubicBezTo>
                    <a:cubicBezTo>
                      <a:pt x="145695" y="211180"/>
                      <a:pt x="133984" y="204246"/>
                      <a:pt x="122119" y="197621"/>
                    </a:cubicBezTo>
                    <a:cubicBezTo>
                      <a:pt x="110023" y="190918"/>
                      <a:pt x="97542" y="184754"/>
                      <a:pt x="84521" y="179669"/>
                    </a:cubicBezTo>
                    <a:cubicBezTo>
                      <a:pt x="72810" y="175354"/>
                      <a:pt x="60637" y="171964"/>
                      <a:pt x="48079" y="170269"/>
                    </a:cubicBezTo>
                    <a:cubicBezTo>
                      <a:pt x="39912" y="169422"/>
                      <a:pt x="31591" y="169345"/>
                      <a:pt x="23348" y="170192"/>
                    </a:cubicBezTo>
                    <a:cubicBezTo>
                      <a:pt x="21575" y="170424"/>
                      <a:pt x="19881" y="170655"/>
                      <a:pt x="18186" y="170963"/>
                    </a:cubicBezTo>
                    <a:cubicBezTo>
                      <a:pt x="10327" y="172427"/>
                      <a:pt x="3085" y="168960"/>
                      <a:pt x="542" y="161949"/>
                    </a:cubicBezTo>
                    <a:cubicBezTo>
                      <a:pt x="-1692" y="155631"/>
                      <a:pt x="3239" y="147464"/>
                      <a:pt x="10558" y="146077"/>
                    </a:cubicBezTo>
                    <a:cubicBezTo>
                      <a:pt x="27585" y="142918"/>
                      <a:pt x="44535" y="143227"/>
                      <a:pt x="61562" y="146231"/>
                    </a:cubicBezTo>
                    <a:cubicBezTo>
                      <a:pt x="89606" y="151162"/>
                      <a:pt x="115802" y="163489"/>
                      <a:pt x="139763" y="177049"/>
                    </a:cubicBezTo>
                    <a:cubicBezTo>
                      <a:pt x="144000" y="179361"/>
                      <a:pt x="148161" y="181826"/>
                      <a:pt x="152321" y="184292"/>
                    </a:cubicBezTo>
                    <a:cubicBezTo>
                      <a:pt x="151551" y="179900"/>
                      <a:pt x="151088" y="175432"/>
                      <a:pt x="151242" y="170886"/>
                    </a:cubicBezTo>
                    <a:cubicBezTo>
                      <a:pt x="151705" y="154552"/>
                      <a:pt x="158253" y="138758"/>
                      <a:pt x="170812" y="126893"/>
                    </a:cubicBezTo>
                    <a:cubicBezTo>
                      <a:pt x="193155" y="105860"/>
                      <a:pt x="230522" y="99619"/>
                      <a:pt x="259337" y="113102"/>
                    </a:cubicBezTo>
                    <a:cubicBezTo>
                      <a:pt x="266425" y="116415"/>
                      <a:pt x="267966" y="124813"/>
                      <a:pt x="264499" y="130745"/>
                    </a:cubicBezTo>
                    <a:cubicBezTo>
                      <a:pt x="260723" y="137140"/>
                      <a:pt x="251478" y="138450"/>
                      <a:pt x="244852" y="135368"/>
                    </a:cubicBezTo>
                    <a:cubicBezTo>
                      <a:pt x="244236" y="135137"/>
                      <a:pt x="243619" y="134829"/>
                      <a:pt x="243003" y="134597"/>
                    </a:cubicBezTo>
                    <a:cubicBezTo>
                      <a:pt x="239613" y="133365"/>
                      <a:pt x="236146" y="132517"/>
                      <a:pt x="232602" y="131978"/>
                    </a:cubicBezTo>
                    <a:cubicBezTo>
                      <a:pt x="228519" y="131593"/>
                      <a:pt x="224435" y="131593"/>
                      <a:pt x="220352" y="131978"/>
                    </a:cubicBezTo>
                    <a:cubicBezTo>
                      <a:pt x="215729" y="132671"/>
                      <a:pt x="211260" y="133750"/>
                      <a:pt x="206869" y="135291"/>
                    </a:cubicBezTo>
                    <a:cubicBezTo>
                      <a:pt x="204172" y="136370"/>
                      <a:pt x="201553" y="137602"/>
                      <a:pt x="199087" y="139066"/>
                    </a:cubicBezTo>
                    <a:cubicBezTo>
                      <a:pt x="198394" y="139451"/>
                      <a:pt x="197701" y="139837"/>
                      <a:pt x="197007" y="140299"/>
                    </a:cubicBezTo>
                    <a:cubicBezTo>
                      <a:pt x="196930" y="140376"/>
                      <a:pt x="196622" y="140530"/>
                      <a:pt x="196391" y="140684"/>
                    </a:cubicBezTo>
                    <a:cubicBezTo>
                      <a:pt x="195928" y="140992"/>
                      <a:pt x="195312" y="141532"/>
                      <a:pt x="195081" y="141686"/>
                    </a:cubicBezTo>
                    <a:cubicBezTo>
                      <a:pt x="194465" y="142148"/>
                      <a:pt x="193848" y="142610"/>
                      <a:pt x="193232" y="143150"/>
                    </a:cubicBezTo>
                    <a:cubicBezTo>
                      <a:pt x="191845" y="144305"/>
                      <a:pt x="190612" y="145538"/>
                      <a:pt x="189380" y="146771"/>
                    </a:cubicBezTo>
                    <a:cubicBezTo>
                      <a:pt x="188840" y="147310"/>
                      <a:pt x="188378" y="147926"/>
                      <a:pt x="187839" y="148466"/>
                    </a:cubicBezTo>
                    <a:cubicBezTo>
                      <a:pt x="188147" y="148235"/>
                      <a:pt x="188301" y="148003"/>
                      <a:pt x="188455" y="147849"/>
                    </a:cubicBezTo>
                    <a:cubicBezTo>
                      <a:pt x="188301" y="148003"/>
                      <a:pt x="188147" y="148157"/>
                      <a:pt x="188070" y="148312"/>
                    </a:cubicBezTo>
                    <a:cubicBezTo>
                      <a:pt x="186375" y="150546"/>
                      <a:pt x="184911" y="152857"/>
                      <a:pt x="183678" y="155323"/>
                    </a:cubicBezTo>
                    <a:cubicBezTo>
                      <a:pt x="182137" y="158867"/>
                      <a:pt x="181059" y="162488"/>
                      <a:pt x="180365" y="166263"/>
                    </a:cubicBezTo>
                    <a:cubicBezTo>
                      <a:pt x="179826" y="170809"/>
                      <a:pt x="179903" y="175277"/>
                      <a:pt x="180442" y="179746"/>
                    </a:cubicBezTo>
                    <a:cubicBezTo>
                      <a:pt x="181598" y="185910"/>
                      <a:pt x="183601" y="191919"/>
                      <a:pt x="186144" y="197775"/>
                    </a:cubicBezTo>
                    <a:cubicBezTo>
                      <a:pt x="189611" y="204863"/>
                      <a:pt x="193848" y="211566"/>
                      <a:pt x="198625" y="217960"/>
                    </a:cubicBezTo>
                    <a:cubicBezTo>
                      <a:pt x="200782" y="219964"/>
                      <a:pt x="202785" y="221967"/>
                      <a:pt x="204789" y="224047"/>
                    </a:cubicBezTo>
                    <a:cubicBezTo>
                      <a:pt x="206330" y="225588"/>
                      <a:pt x="207408" y="227283"/>
                      <a:pt x="208102" y="229055"/>
                    </a:cubicBezTo>
                    <a:cubicBezTo>
                      <a:pt x="209565" y="230596"/>
                      <a:pt x="210952" y="232214"/>
                      <a:pt x="212493" y="233678"/>
                    </a:cubicBezTo>
                    <a:cubicBezTo>
                      <a:pt x="218040" y="239225"/>
                      <a:pt x="223973" y="244541"/>
                      <a:pt x="230136" y="249549"/>
                    </a:cubicBezTo>
                    <a:cubicBezTo>
                      <a:pt x="233141" y="252014"/>
                      <a:pt x="236300" y="254326"/>
                      <a:pt x="239536" y="256637"/>
                    </a:cubicBezTo>
                    <a:cubicBezTo>
                      <a:pt x="239844" y="256791"/>
                      <a:pt x="240075" y="256945"/>
                      <a:pt x="240306" y="257099"/>
                    </a:cubicBezTo>
                    <a:cubicBezTo>
                      <a:pt x="241000" y="257562"/>
                      <a:pt x="241770" y="258101"/>
                      <a:pt x="242541" y="258563"/>
                    </a:cubicBezTo>
                    <a:cubicBezTo>
                      <a:pt x="244313" y="259642"/>
                      <a:pt x="246085" y="260720"/>
                      <a:pt x="247857" y="261799"/>
                    </a:cubicBezTo>
                    <a:cubicBezTo>
                      <a:pt x="254252" y="265574"/>
                      <a:pt x="261032" y="268887"/>
                      <a:pt x="268043" y="271661"/>
                    </a:cubicBezTo>
                    <a:cubicBezTo>
                      <a:pt x="281988" y="276669"/>
                      <a:pt x="296703" y="279442"/>
                      <a:pt x="311496" y="281291"/>
                    </a:cubicBezTo>
                    <a:cubicBezTo>
                      <a:pt x="324209" y="282832"/>
                      <a:pt x="336998" y="283911"/>
                      <a:pt x="349787" y="285067"/>
                    </a:cubicBezTo>
                    <a:cubicBezTo>
                      <a:pt x="375598" y="287455"/>
                      <a:pt x="401331" y="289689"/>
                      <a:pt x="427141" y="291846"/>
                    </a:cubicBezTo>
                    <a:cubicBezTo>
                      <a:pt x="421979" y="287224"/>
                      <a:pt x="417356" y="282216"/>
                      <a:pt x="412656" y="277131"/>
                    </a:cubicBezTo>
                    <a:cubicBezTo>
                      <a:pt x="409189" y="273356"/>
                      <a:pt x="405722" y="269658"/>
                      <a:pt x="401870" y="266268"/>
                    </a:cubicBezTo>
                    <a:cubicBezTo>
                      <a:pt x="400021" y="264650"/>
                      <a:pt x="398249" y="263109"/>
                      <a:pt x="396323" y="261645"/>
                    </a:cubicBezTo>
                    <a:cubicBezTo>
                      <a:pt x="395398" y="260952"/>
                      <a:pt x="394474" y="260181"/>
                      <a:pt x="393472" y="259488"/>
                    </a:cubicBezTo>
                    <a:cubicBezTo>
                      <a:pt x="393164" y="259257"/>
                      <a:pt x="392933" y="259102"/>
                      <a:pt x="392624" y="258871"/>
                    </a:cubicBezTo>
                    <a:cubicBezTo>
                      <a:pt x="384920" y="253786"/>
                      <a:pt x="376676" y="249472"/>
                      <a:pt x="367893" y="246005"/>
                    </a:cubicBezTo>
                    <a:cubicBezTo>
                      <a:pt x="359110" y="242846"/>
                      <a:pt x="349942" y="240612"/>
                      <a:pt x="340619" y="239302"/>
                    </a:cubicBezTo>
                    <a:cubicBezTo>
                      <a:pt x="331836" y="238377"/>
                      <a:pt x="322976" y="238300"/>
                      <a:pt x="314193" y="239148"/>
                    </a:cubicBezTo>
                    <a:cubicBezTo>
                      <a:pt x="306180" y="239918"/>
                      <a:pt x="300170" y="232676"/>
                      <a:pt x="299862" y="226281"/>
                    </a:cubicBezTo>
                    <a:cubicBezTo>
                      <a:pt x="299631" y="223122"/>
                      <a:pt x="301557" y="219424"/>
                      <a:pt x="304023" y="217190"/>
                    </a:cubicBezTo>
                    <a:cubicBezTo>
                      <a:pt x="306950" y="214570"/>
                      <a:pt x="310263" y="213800"/>
                      <a:pt x="314193" y="213415"/>
                    </a:cubicBezTo>
                    <a:cubicBezTo>
                      <a:pt x="327907" y="212105"/>
                      <a:pt x="341929" y="213030"/>
                      <a:pt x="355489" y="215649"/>
                    </a:cubicBezTo>
                    <a:cubicBezTo>
                      <a:pt x="379450" y="220272"/>
                      <a:pt x="402178" y="231135"/>
                      <a:pt x="419975" y="246236"/>
                    </a:cubicBezTo>
                    <a:cubicBezTo>
                      <a:pt x="428990" y="253863"/>
                      <a:pt x="436001" y="263109"/>
                      <a:pt x="444399" y="271276"/>
                    </a:cubicBezTo>
                    <a:cubicBezTo>
                      <a:pt x="446556" y="273356"/>
                      <a:pt x="448790" y="275359"/>
                      <a:pt x="451179" y="277285"/>
                    </a:cubicBezTo>
                    <a:cubicBezTo>
                      <a:pt x="452180" y="278056"/>
                      <a:pt x="456187" y="280675"/>
                      <a:pt x="451641" y="277747"/>
                    </a:cubicBezTo>
                    <a:cubicBezTo>
                      <a:pt x="452411" y="278287"/>
                      <a:pt x="453105" y="278749"/>
                      <a:pt x="453875" y="279211"/>
                    </a:cubicBezTo>
                    <a:cubicBezTo>
                      <a:pt x="456957" y="281060"/>
                      <a:pt x="460193" y="282601"/>
                      <a:pt x="463583" y="283988"/>
                    </a:cubicBezTo>
                    <a:cubicBezTo>
                      <a:pt x="471673" y="286839"/>
                      <a:pt x="480225" y="288611"/>
                      <a:pt x="488777" y="289766"/>
                    </a:cubicBezTo>
                    <a:cubicBezTo>
                      <a:pt x="491473" y="290075"/>
                      <a:pt x="494170" y="290306"/>
                      <a:pt x="496867" y="290537"/>
                    </a:cubicBezTo>
                    <a:cubicBezTo>
                      <a:pt x="521598" y="292386"/>
                      <a:pt x="546175" y="289997"/>
                      <a:pt x="570907" y="289920"/>
                    </a:cubicBezTo>
                    <a:cubicBezTo>
                      <a:pt x="597410" y="289766"/>
                      <a:pt x="587626" y="289843"/>
                      <a:pt x="614129" y="289920"/>
                    </a:cubicBezTo>
                    <a:cubicBezTo>
                      <a:pt x="666443" y="290075"/>
                      <a:pt x="647104" y="290537"/>
                      <a:pt x="699418" y="290537"/>
                    </a:cubicBezTo>
                    <a:cubicBezTo>
                      <a:pt x="710589" y="290537"/>
                      <a:pt x="721684" y="290537"/>
                      <a:pt x="732778" y="290537"/>
                    </a:cubicBezTo>
                    <a:cubicBezTo>
                      <a:pt x="744797" y="290537"/>
                      <a:pt x="756816" y="290537"/>
                      <a:pt x="768835" y="290537"/>
                    </a:cubicBezTo>
                    <a:cubicBezTo>
                      <a:pt x="781779" y="290537"/>
                      <a:pt x="794646" y="290537"/>
                      <a:pt x="807512" y="290537"/>
                    </a:cubicBezTo>
                    <a:cubicBezTo>
                      <a:pt x="821149" y="290537"/>
                      <a:pt x="834863" y="290537"/>
                      <a:pt x="848577" y="290537"/>
                    </a:cubicBezTo>
                    <a:cubicBezTo>
                      <a:pt x="863062" y="290537"/>
                      <a:pt x="877469" y="290537"/>
                      <a:pt x="891954" y="290537"/>
                    </a:cubicBezTo>
                    <a:cubicBezTo>
                      <a:pt x="907131" y="290537"/>
                      <a:pt x="922309" y="290537"/>
                      <a:pt x="937487" y="290537"/>
                    </a:cubicBezTo>
                    <a:cubicBezTo>
                      <a:pt x="953358" y="290537"/>
                      <a:pt x="969153" y="290537"/>
                      <a:pt x="985024" y="290537"/>
                    </a:cubicBezTo>
                    <a:lnTo>
                      <a:pt x="1034410" y="290537"/>
                    </a:lnTo>
                    <a:cubicBezTo>
                      <a:pt x="1051437" y="290537"/>
                      <a:pt x="1068464" y="290537"/>
                      <a:pt x="1085491" y="290537"/>
                    </a:cubicBezTo>
                    <a:cubicBezTo>
                      <a:pt x="1103057" y="290537"/>
                      <a:pt x="1120546" y="290537"/>
                      <a:pt x="1138113" y="290537"/>
                    </a:cubicBezTo>
                    <a:cubicBezTo>
                      <a:pt x="1156064" y="290537"/>
                      <a:pt x="1174092" y="290537"/>
                      <a:pt x="1192121" y="290537"/>
                    </a:cubicBezTo>
                    <a:lnTo>
                      <a:pt x="1247439" y="290537"/>
                    </a:lnTo>
                    <a:cubicBezTo>
                      <a:pt x="1266238" y="290537"/>
                      <a:pt x="1285037" y="290537"/>
                      <a:pt x="1303837" y="290537"/>
                    </a:cubicBezTo>
                    <a:cubicBezTo>
                      <a:pt x="1323021" y="290537"/>
                      <a:pt x="1342128" y="290537"/>
                      <a:pt x="1361235" y="290537"/>
                    </a:cubicBezTo>
                    <a:cubicBezTo>
                      <a:pt x="1380650" y="290537"/>
                      <a:pt x="1399989" y="290537"/>
                      <a:pt x="1419404" y="290537"/>
                    </a:cubicBezTo>
                    <a:lnTo>
                      <a:pt x="1478266" y="290537"/>
                    </a:lnTo>
                    <a:cubicBezTo>
                      <a:pt x="1498067" y="290537"/>
                      <a:pt x="1517868" y="290537"/>
                      <a:pt x="1537668" y="290537"/>
                    </a:cubicBezTo>
                    <a:lnTo>
                      <a:pt x="1597378" y="290537"/>
                    </a:lnTo>
                    <a:cubicBezTo>
                      <a:pt x="1617333" y="290537"/>
                      <a:pt x="1637364" y="290537"/>
                      <a:pt x="1657319" y="290537"/>
                    </a:cubicBezTo>
                    <a:lnTo>
                      <a:pt x="1717337" y="290537"/>
                    </a:lnTo>
                    <a:cubicBezTo>
                      <a:pt x="1737292" y="290537"/>
                      <a:pt x="1757324" y="290537"/>
                      <a:pt x="1777278" y="290537"/>
                    </a:cubicBezTo>
                    <a:cubicBezTo>
                      <a:pt x="1797156" y="290537"/>
                      <a:pt x="1817111" y="290537"/>
                      <a:pt x="1836988" y="290537"/>
                    </a:cubicBezTo>
                    <a:cubicBezTo>
                      <a:pt x="1856789" y="290537"/>
                      <a:pt x="1876589" y="290537"/>
                      <a:pt x="1896390" y="290537"/>
                    </a:cubicBezTo>
                    <a:lnTo>
                      <a:pt x="1955252" y="290537"/>
                    </a:lnTo>
                    <a:cubicBezTo>
                      <a:pt x="1974591" y="290537"/>
                      <a:pt x="1994006" y="290537"/>
                      <a:pt x="2013421" y="290537"/>
                    </a:cubicBezTo>
                    <a:cubicBezTo>
                      <a:pt x="2032529" y="290537"/>
                      <a:pt x="2051713" y="290537"/>
                      <a:pt x="2070820" y="290537"/>
                    </a:cubicBezTo>
                    <a:cubicBezTo>
                      <a:pt x="2089619" y="290537"/>
                      <a:pt x="2108418" y="290537"/>
                      <a:pt x="2127217" y="290537"/>
                    </a:cubicBezTo>
                    <a:lnTo>
                      <a:pt x="2182535" y="290537"/>
                    </a:lnTo>
                    <a:cubicBezTo>
                      <a:pt x="2200564" y="290537"/>
                      <a:pt x="2218592" y="290537"/>
                      <a:pt x="2236621" y="290537"/>
                    </a:cubicBezTo>
                    <a:cubicBezTo>
                      <a:pt x="2254110" y="290537"/>
                      <a:pt x="2271677" y="290537"/>
                      <a:pt x="2289243" y="290537"/>
                    </a:cubicBezTo>
                    <a:cubicBezTo>
                      <a:pt x="2306270" y="290537"/>
                      <a:pt x="2323297" y="290537"/>
                      <a:pt x="2340324" y="290537"/>
                    </a:cubicBezTo>
                    <a:cubicBezTo>
                      <a:pt x="2356811" y="290537"/>
                      <a:pt x="2373222" y="290537"/>
                      <a:pt x="2389710" y="290537"/>
                    </a:cubicBezTo>
                    <a:cubicBezTo>
                      <a:pt x="2405581" y="290537"/>
                      <a:pt x="2421375" y="290537"/>
                      <a:pt x="2437246" y="290537"/>
                    </a:cubicBezTo>
                    <a:cubicBezTo>
                      <a:pt x="2452424" y="290537"/>
                      <a:pt x="2467602" y="290537"/>
                      <a:pt x="2482780" y="290537"/>
                    </a:cubicBezTo>
                    <a:cubicBezTo>
                      <a:pt x="2497187" y="290537"/>
                      <a:pt x="2511672" y="290537"/>
                      <a:pt x="2526156" y="290537"/>
                    </a:cubicBezTo>
                    <a:cubicBezTo>
                      <a:pt x="2539870" y="290537"/>
                      <a:pt x="2553584" y="290537"/>
                      <a:pt x="2567298" y="290537"/>
                    </a:cubicBezTo>
                    <a:lnTo>
                      <a:pt x="2605975" y="290537"/>
                    </a:lnTo>
                    <a:cubicBezTo>
                      <a:pt x="2617994" y="290537"/>
                      <a:pt x="2630013" y="290537"/>
                      <a:pt x="2642032" y="290537"/>
                    </a:cubicBezTo>
                    <a:cubicBezTo>
                      <a:pt x="2653126" y="290537"/>
                      <a:pt x="2664298" y="290537"/>
                      <a:pt x="2675393" y="290537"/>
                    </a:cubicBezTo>
                    <a:lnTo>
                      <a:pt x="2705902" y="290537"/>
                    </a:lnTo>
                    <a:cubicBezTo>
                      <a:pt x="2715071" y="290537"/>
                      <a:pt x="2724162" y="290537"/>
                      <a:pt x="2733330" y="290537"/>
                    </a:cubicBezTo>
                    <a:cubicBezTo>
                      <a:pt x="2741420" y="290537"/>
                      <a:pt x="2850670" y="290537"/>
                      <a:pt x="2858760" y="290537"/>
                    </a:cubicBezTo>
                    <a:cubicBezTo>
                      <a:pt x="2865771" y="290537"/>
                      <a:pt x="2872705" y="290537"/>
                      <a:pt x="2879716" y="290537"/>
                    </a:cubicBezTo>
                    <a:cubicBezTo>
                      <a:pt x="2885571" y="290537"/>
                      <a:pt x="2891350" y="290537"/>
                      <a:pt x="2897205" y="290537"/>
                    </a:cubicBezTo>
                    <a:cubicBezTo>
                      <a:pt x="2901828" y="290537"/>
                      <a:pt x="2906451" y="290537"/>
                      <a:pt x="2911073" y="290537"/>
                    </a:cubicBezTo>
                    <a:cubicBezTo>
                      <a:pt x="2914463" y="290537"/>
                      <a:pt x="2917776" y="290537"/>
                      <a:pt x="2921166" y="290537"/>
                    </a:cubicBezTo>
                    <a:cubicBezTo>
                      <a:pt x="2923247" y="290537"/>
                      <a:pt x="2925250" y="290537"/>
                      <a:pt x="2927330" y="290537"/>
                    </a:cubicBezTo>
                    <a:cubicBezTo>
                      <a:pt x="2928023" y="290537"/>
                      <a:pt x="2928717" y="290537"/>
                      <a:pt x="2929410" y="290537"/>
                    </a:cubicBezTo>
                    <a:cubicBezTo>
                      <a:pt x="2944973" y="290537"/>
                      <a:pt x="2957763" y="278441"/>
                      <a:pt x="2958764" y="262955"/>
                    </a:cubicBezTo>
                    <a:lnTo>
                      <a:pt x="2964234" y="175971"/>
                    </a:lnTo>
                    <a:cubicBezTo>
                      <a:pt x="2927715" y="165184"/>
                      <a:pt x="2900210" y="118110"/>
                      <a:pt x="2900210" y="79510"/>
                    </a:cubicBezTo>
                    <a:cubicBezTo>
                      <a:pt x="2900210" y="35595"/>
                      <a:pt x="2935805" y="0"/>
                      <a:pt x="2979720" y="0"/>
                    </a:cubicBezTo>
                    <a:close/>
                  </a:path>
                </a:pathLst>
              </a:custGeom>
              <a:solidFill>
                <a:srgbClr val="4F7598"/>
              </a:solidFill>
              <a:ln w="3846" cap="flat">
                <a:solidFill>
                  <a:srgbClr val="000000"/>
                </a:solidFill>
                <a:prstDash val="solid"/>
                <a:miter/>
              </a:ln>
            </p:spPr>
            <p:txBody>
              <a:bodyPr wrap="square">
                <a:noAutofit/>
              </a:bodyPr>
              <a:lstStyle/>
              <a:p>
                <a:endParaRPr lang="en-US"/>
              </a:p>
            </p:txBody>
          </p:sp>
          <p:sp>
            <p:nvSpPr>
              <p:cNvPr id="70" name="Oval 69">
                <a:extLst>
                  <a:ext uri="{FF2B5EF4-FFF2-40B4-BE49-F238E27FC236}">
                    <a16:creationId xmlns:a16="http://schemas.microsoft.com/office/drawing/2014/main" id="{07788A39-3A22-8B8A-4A56-893DEF8EB748}"/>
                  </a:ext>
                </a:extLst>
              </p:cNvPr>
              <p:cNvSpPr/>
              <p:nvPr/>
            </p:nvSpPr>
            <p:spPr>
              <a:xfrm>
                <a:off x="10696331" y="4338769"/>
                <a:ext cx="64409" cy="64409"/>
              </a:xfrm>
              <a:prstGeom prst="ellipse">
                <a:avLst/>
              </a:prstGeom>
              <a:solidFill>
                <a:srgbClr val="A7BACC"/>
              </a:solidFill>
              <a:ln w="3846" cap="flat">
                <a:solidFill>
                  <a:srgbClr val="231F20"/>
                </a:solidFill>
                <a:prstDash val="solid"/>
                <a:miter/>
              </a:ln>
            </p:spPr>
            <p:txBody>
              <a:bodyPr/>
              <a:lstStyle/>
              <a:p>
                <a:endParaRPr lang="en-US"/>
              </a:p>
            </p:txBody>
          </p:sp>
        </p:grpSp>
        <p:grpSp>
          <p:nvGrpSpPr>
            <p:cNvPr id="86" name="Group 85">
              <a:extLst>
                <a:ext uri="{FF2B5EF4-FFF2-40B4-BE49-F238E27FC236}">
                  <a16:creationId xmlns:a16="http://schemas.microsoft.com/office/drawing/2014/main" id="{DE522661-BAFA-174E-F274-77B2935CE41C}"/>
                </a:ext>
              </a:extLst>
            </p:cNvPr>
            <p:cNvGrpSpPr/>
            <p:nvPr/>
          </p:nvGrpSpPr>
          <p:grpSpPr>
            <a:xfrm>
              <a:off x="6132256" y="4242198"/>
              <a:ext cx="1609752" cy="246221"/>
              <a:chOff x="5570694" y="4010295"/>
              <a:chExt cx="1609752" cy="246221"/>
            </a:xfrm>
          </p:grpSpPr>
          <p:cxnSp>
            <p:nvCxnSpPr>
              <p:cNvPr id="87" name="Straight Connector 86">
                <a:extLst>
                  <a:ext uri="{FF2B5EF4-FFF2-40B4-BE49-F238E27FC236}">
                    <a16:creationId xmlns:a16="http://schemas.microsoft.com/office/drawing/2014/main" id="{AB7560E0-37CD-2A37-23CC-27CE5DE1A93F}"/>
                  </a:ext>
                </a:extLst>
              </p:cNvPr>
              <p:cNvCxnSpPr>
                <a:cxnSpLocks/>
              </p:cNvCxnSpPr>
              <p:nvPr/>
            </p:nvCxnSpPr>
            <p:spPr>
              <a:xfrm flipH="1">
                <a:off x="6554974" y="4133405"/>
                <a:ext cx="62547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961EA776-4D8A-4BB7-6F35-5FFD7B256DD3}"/>
                  </a:ext>
                </a:extLst>
              </p:cNvPr>
              <p:cNvSpPr txBox="1"/>
              <p:nvPr/>
            </p:nvSpPr>
            <p:spPr>
              <a:xfrm>
                <a:off x="5570694" y="4010295"/>
                <a:ext cx="1019980" cy="246221"/>
              </a:xfrm>
              <a:prstGeom prst="rect">
                <a:avLst/>
              </a:prstGeom>
              <a:noFill/>
            </p:spPr>
            <p:txBody>
              <a:bodyPr wrap="none" lIns="90000" rtlCol="0" anchor="ctr" anchorCtr="0">
                <a:spAutoFit/>
              </a:bodyPr>
              <a:lstStyle/>
              <a:p>
                <a:pPr algn="r"/>
                <a:r>
                  <a:rPr lang="en-US" sz="1000"/>
                  <a:t>Receptive field</a:t>
                </a:r>
              </a:p>
            </p:txBody>
          </p:sp>
        </p:grpSp>
        <p:grpSp>
          <p:nvGrpSpPr>
            <p:cNvPr id="84" name="Group 83">
              <a:extLst>
                <a:ext uri="{FF2B5EF4-FFF2-40B4-BE49-F238E27FC236}">
                  <a16:creationId xmlns:a16="http://schemas.microsoft.com/office/drawing/2014/main" id="{AC4D9EA6-48C5-EA81-FB70-ABA9AAB07994}"/>
                </a:ext>
              </a:extLst>
            </p:cNvPr>
            <p:cNvGrpSpPr/>
            <p:nvPr/>
          </p:nvGrpSpPr>
          <p:grpSpPr>
            <a:xfrm>
              <a:off x="7677167" y="4577379"/>
              <a:ext cx="3486132" cy="625451"/>
              <a:chOff x="7677167" y="4764241"/>
              <a:chExt cx="3486132" cy="625451"/>
            </a:xfrm>
          </p:grpSpPr>
          <p:sp>
            <p:nvSpPr>
              <p:cNvPr id="23" name="Oval 22">
                <a:extLst>
                  <a:ext uri="{FF2B5EF4-FFF2-40B4-BE49-F238E27FC236}">
                    <a16:creationId xmlns:a16="http://schemas.microsoft.com/office/drawing/2014/main" id="{C3F8D059-90D3-E533-6A35-98D9C9C6B15A}"/>
                  </a:ext>
                </a:extLst>
              </p:cNvPr>
              <p:cNvSpPr/>
              <p:nvPr/>
            </p:nvSpPr>
            <p:spPr>
              <a:xfrm>
                <a:off x="7677167" y="4764241"/>
                <a:ext cx="625451" cy="625451"/>
              </a:xfrm>
              <a:prstGeom prst="ellipse">
                <a:avLst/>
              </a:prstGeom>
              <a:solidFill>
                <a:srgbClr val="F1ECDE">
                  <a:alpha val="50196"/>
                </a:srgbClr>
              </a:solidFill>
              <a:ln w="3846" cap="flat">
                <a:solidFill>
                  <a:srgbClr val="231F20"/>
                </a:solidFill>
                <a:prstDash val="solid"/>
                <a:miter/>
              </a:ln>
            </p:spPr>
            <p:txBody>
              <a:bodyPr/>
              <a:lstStyle/>
              <a:p>
                <a:endParaRPr lang="en-US"/>
              </a:p>
            </p:txBody>
          </p:sp>
          <p:sp>
            <p:nvSpPr>
              <p:cNvPr id="24" name="Rectangle 23">
                <a:extLst>
                  <a:ext uri="{FF2B5EF4-FFF2-40B4-BE49-F238E27FC236}">
                    <a16:creationId xmlns:a16="http://schemas.microsoft.com/office/drawing/2014/main" id="{C6E4348D-6026-ED97-6EA9-70424E8F29BE}"/>
                  </a:ext>
                </a:extLst>
              </p:cNvPr>
              <p:cNvSpPr/>
              <p:nvPr/>
            </p:nvSpPr>
            <p:spPr>
              <a:xfrm>
                <a:off x="8621354" y="5057321"/>
                <a:ext cx="886634" cy="94611"/>
              </a:xfrm>
              <a:prstGeom prst="rect">
                <a:avLst/>
              </a:prstGeom>
              <a:solidFill>
                <a:srgbClr val="FB7A24"/>
              </a:solidFill>
              <a:ln w="3846" cap="flat">
                <a:solidFill>
                  <a:srgbClr val="231F20"/>
                </a:solidFill>
                <a:prstDash val="solid"/>
                <a:miter/>
              </a:ln>
            </p:spPr>
            <p:txBody>
              <a:bodyPr/>
              <a:lstStyle/>
              <a:p>
                <a:endParaRPr lang="en-US"/>
              </a:p>
            </p:txBody>
          </p:sp>
          <p:sp>
            <p:nvSpPr>
              <p:cNvPr id="25" name="Rectangle 24">
                <a:extLst>
                  <a:ext uri="{FF2B5EF4-FFF2-40B4-BE49-F238E27FC236}">
                    <a16:creationId xmlns:a16="http://schemas.microsoft.com/office/drawing/2014/main" id="{79FDD632-3B26-69F6-A813-D27560617BAE}"/>
                  </a:ext>
                </a:extLst>
              </p:cNvPr>
              <p:cNvSpPr/>
              <p:nvPr/>
            </p:nvSpPr>
            <p:spPr>
              <a:xfrm>
                <a:off x="9578716" y="5057321"/>
                <a:ext cx="886634" cy="94611"/>
              </a:xfrm>
              <a:prstGeom prst="rect">
                <a:avLst/>
              </a:prstGeom>
              <a:solidFill>
                <a:srgbClr val="FB7A24"/>
              </a:solidFill>
              <a:ln w="3846" cap="flat">
                <a:solidFill>
                  <a:srgbClr val="231F20"/>
                </a:solidFill>
                <a:prstDash val="solid"/>
                <a:miter/>
              </a:ln>
            </p:spPr>
            <p:txBody>
              <a:bodyPr/>
              <a:lstStyle/>
              <a:p>
                <a:endParaRPr lang="en-US"/>
              </a:p>
            </p:txBody>
          </p:sp>
          <p:sp>
            <p:nvSpPr>
              <p:cNvPr id="71" name="Oval 70">
                <a:extLst>
                  <a:ext uri="{FF2B5EF4-FFF2-40B4-BE49-F238E27FC236}">
                    <a16:creationId xmlns:a16="http://schemas.microsoft.com/office/drawing/2014/main" id="{E8CA10B2-E806-F4B0-E1C4-6BBAF02AE75B}"/>
                  </a:ext>
                </a:extLst>
              </p:cNvPr>
              <p:cNvSpPr/>
              <p:nvPr/>
            </p:nvSpPr>
            <p:spPr>
              <a:xfrm>
                <a:off x="7677167" y="4764241"/>
                <a:ext cx="625451" cy="625451"/>
              </a:xfrm>
              <a:prstGeom prst="ellipse">
                <a:avLst/>
              </a:prstGeom>
              <a:noFill/>
              <a:ln w="3846" cap="flat">
                <a:solidFill>
                  <a:srgbClr val="231F20"/>
                </a:solidFill>
                <a:prstDash val="solid"/>
                <a:miter/>
              </a:ln>
            </p:spPr>
            <p:txBody>
              <a:bodyPr/>
              <a:lstStyle/>
              <a:p>
                <a:endParaRPr lang="en-US"/>
              </a:p>
            </p:txBody>
          </p:sp>
          <p:sp>
            <p:nvSpPr>
              <p:cNvPr id="72" name="Freeform 71">
                <a:extLst>
                  <a:ext uri="{FF2B5EF4-FFF2-40B4-BE49-F238E27FC236}">
                    <a16:creationId xmlns:a16="http://schemas.microsoft.com/office/drawing/2014/main" id="{39D7F458-6360-9B31-E780-AFA5DB600876}"/>
                  </a:ext>
                </a:extLst>
              </p:cNvPr>
              <p:cNvSpPr/>
              <p:nvPr/>
            </p:nvSpPr>
            <p:spPr>
              <a:xfrm>
                <a:off x="7935499" y="4950097"/>
                <a:ext cx="1054" cy="1132"/>
              </a:xfrm>
              <a:custGeom>
                <a:avLst/>
                <a:gdLst>
                  <a:gd name="csX0" fmla="*/ 0 w 1054"/>
                  <a:gd name="csY0" fmla="*/ 1133 h 1132"/>
                  <a:gd name="csX1" fmla="*/ 0 w 1054"/>
                  <a:gd name="csY1" fmla="*/ 1133 h 1132"/>
                  <a:gd name="csX2" fmla="*/ 0 w 1054"/>
                  <a:gd name="csY2" fmla="*/ 1133 h 1132"/>
                </a:gdLst>
                <a:ahLst/>
                <a:cxnLst>
                  <a:cxn ang="0">
                    <a:pos x="csX0" y="csY0"/>
                  </a:cxn>
                  <a:cxn ang="0">
                    <a:pos x="csX1" y="csY1"/>
                  </a:cxn>
                  <a:cxn ang="0">
                    <a:pos x="csX2" y="csY2"/>
                  </a:cxn>
                </a:cxnLst>
                <a:rect l="l" t="t" r="r" b="b"/>
                <a:pathLst>
                  <a:path w="1054" h="1132">
                    <a:moveTo>
                      <a:pt x="0" y="1133"/>
                    </a:moveTo>
                    <a:cubicBezTo>
                      <a:pt x="1926" y="-870"/>
                      <a:pt x="770" y="208"/>
                      <a:pt x="0" y="1133"/>
                    </a:cubicBezTo>
                    <a:lnTo>
                      <a:pt x="0" y="1133"/>
                    </a:lnTo>
                    <a:close/>
                  </a:path>
                </a:pathLst>
              </a:custGeom>
              <a:solidFill>
                <a:srgbClr val="BA9D54"/>
              </a:solidFill>
              <a:ln w="3846" cap="flat">
                <a:solidFill>
                  <a:srgbClr val="000000"/>
                </a:solidFill>
                <a:prstDash val="solid"/>
                <a:miter/>
              </a:ln>
            </p:spPr>
            <p:txBody>
              <a:bodyPr/>
              <a:lstStyle/>
              <a:p>
                <a:endParaRPr lang="en-US"/>
              </a:p>
            </p:txBody>
          </p:sp>
          <p:sp>
            <p:nvSpPr>
              <p:cNvPr id="73" name="Freeform 72">
                <a:extLst>
                  <a:ext uri="{FF2B5EF4-FFF2-40B4-BE49-F238E27FC236}">
                    <a16:creationId xmlns:a16="http://schemas.microsoft.com/office/drawing/2014/main" id="{42360CFE-6A8F-4A7A-02E6-C67C8E00F55E}"/>
                  </a:ext>
                </a:extLst>
              </p:cNvPr>
              <p:cNvSpPr/>
              <p:nvPr/>
            </p:nvSpPr>
            <p:spPr>
              <a:xfrm>
                <a:off x="7746890" y="4802841"/>
                <a:ext cx="3416409" cy="424771"/>
              </a:xfrm>
              <a:custGeom>
                <a:avLst/>
                <a:gdLst>
                  <a:gd name="csX0" fmla="*/ 2979720 w 3416409"/>
                  <a:gd name="csY0" fmla="*/ 0 h 424771"/>
                  <a:gd name="csX1" fmla="*/ 3059231 w 3416409"/>
                  <a:gd name="csY1" fmla="*/ 79510 h 424771"/>
                  <a:gd name="csX2" fmla="*/ 2994898 w 3416409"/>
                  <a:gd name="csY2" fmla="*/ 176048 h 424771"/>
                  <a:gd name="csX3" fmla="*/ 3000369 w 3416409"/>
                  <a:gd name="csY3" fmla="*/ 262955 h 424771"/>
                  <a:gd name="csX4" fmla="*/ 3029723 w 3416409"/>
                  <a:gd name="csY4" fmla="*/ 290537 h 424771"/>
                  <a:gd name="csX5" fmla="*/ 3267188 w 3416409"/>
                  <a:gd name="csY5" fmla="*/ 290537 h 424771"/>
                  <a:gd name="csX6" fmla="*/ 3267188 w 3416409"/>
                  <a:gd name="csY6" fmla="*/ 289515 h 424771"/>
                  <a:gd name="csX7" fmla="*/ 3344783 w 3416409"/>
                  <a:gd name="csY7" fmla="*/ 288516 h 424771"/>
                  <a:gd name="csX8" fmla="*/ 3387668 w 3416409"/>
                  <a:gd name="csY8" fmla="*/ 261487 h 424771"/>
                  <a:gd name="csX9" fmla="*/ 3404078 w 3416409"/>
                  <a:gd name="csY9" fmla="*/ 252878 h 424771"/>
                  <a:gd name="csX10" fmla="*/ 3416135 w 3416409"/>
                  <a:gd name="csY10" fmla="*/ 276392 h 424771"/>
                  <a:gd name="csX11" fmla="*/ 3416126 w 3416409"/>
                  <a:gd name="csY11" fmla="*/ 316756 h 424771"/>
                  <a:gd name="csX12" fmla="*/ 3395824 w 3416409"/>
                  <a:gd name="csY12" fmla="*/ 343896 h 424771"/>
                  <a:gd name="csX13" fmla="*/ 3366973 w 3416409"/>
                  <a:gd name="csY13" fmla="*/ 319060 h 424771"/>
                  <a:gd name="csX14" fmla="*/ 3330528 w 3416409"/>
                  <a:gd name="csY14" fmla="*/ 314085 h 424771"/>
                  <a:gd name="csX15" fmla="*/ 3267188 w 3416409"/>
                  <a:gd name="csY15" fmla="*/ 313645 h 424771"/>
                  <a:gd name="csX16" fmla="*/ 3267188 w 3416409"/>
                  <a:gd name="csY16" fmla="*/ 313342 h 424771"/>
                  <a:gd name="csX17" fmla="*/ 689094 w 3416409"/>
                  <a:gd name="csY17" fmla="*/ 313342 h 424771"/>
                  <a:gd name="csX18" fmla="*/ 614977 w 3416409"/>
                  <a:gd name="csY18" fmla="*/ 314652 h 424771"/>
                  <a:gd name="csX19" fmla="*/ 507422 w 3416409"/>
                  <a:gd name="csY19" fmla="*/ 326594 h 424771"/>
                  <a:gd name="csX20" fmla="*/ 461041 w 3416409"/>
                  <a:gd name="csY20" fmla="*/ 342080 h 424771"/>
                  <a:gd name="csX21" fmla="*/ 404104 w 3416409"/>
                  <a:gd name="csY21" fmla="*/ 347319 h 424771"/>
                  <a:gd name="csX22" fmla="*/ 348478 w 3416409"/>
                  <a:gd name="csY22" fmla="*/ 360956 h 424771"/>
                  <a:gd name="csX23" fmla="*/ 325595 w 3416409"/>
                  <a:gd name="csY23" fmla="*/ 371434 h 424771"/>
                  <a:gd name="csX24" fmla="*/ 319894 w 3416409"/>
                  <a:gd name="csY24" fmla="*/ 374824 h 424771"/>
                  <a:gd name="csX25" fmla="*/ 318584 w 3416409"/>
                  <a:gd name="csY25" fmla="*/ 375672 h 424771"/>
                  <a:gd name="csX26" fmla="*/ 317043 w 3416409"/>
                  <a:gd name="csY26" fmla="*/ 376750 h 424771"/>
                  <a:gd name="csX27" fmla="*/ 307721 w 3416409"/>
                  <a:gd name="csY27" fmla="*/ 385148 h 424771"/>
                  <a:gd name="csX28" fmla="*/ 287458 w 3416409"/>
                  <a:gd name="csY28" fmla="*/ 385148 h 424771"/>
                  <a:gd name="csX29" fmla="*/ 283298 w 3416409"/>
                  <a:gd name="csY29" fmla="*/ 376057 h 424771"/>
                  <a:gd name="csX30" fmla="*/ 287458 w 3416409"/>
                  <a:gd name="csY30" fmla="*/ 366965 h 424771"/>
                  <a:gd name="csX31" fmla="*/ 315965 w 3416409"/>
                  <a:gd name="csY31" fmla="*/ 346549 h 424771"/>
                  <a:gd name="csX32" fmla="*/ 377909 w 3416409"/>
                  <a:gd name="csY32" fmla="*/ 325438 h 424771"/>
                  <a:gd name="csX33" fmla="*/ 413196 w 3416409"/>
                  <a:gd name="csY33" fmla="*/ 320584 h 424771"/>
                  <a:gd name="csX34" fmla="*/ 440546 w 3416409"/>
                  <a:gd name="csY34" fmla="*/ 318889 h 424771"/>
                  <a:gd name="csX35" fmla="*/ 357954 w 3416409"/>
                  <a:gd name="csY35" fmla="*/ 311878 h 424771"/>
                  <a:gd name="csX36" fmla="*/ 294084 w 3416409"/>
                  <a:gd name="csY36" fmla="*/ 305098 h 424771"/>
                  <a:gd name="csX37" fmla="*/ 289307 w 3416409"/>
                  <a:gd name="csY37" fmla="*/ 305946 h 424771"/>
                  <a:gd name="csX38" fmla="*/ 270354 w 3416409"/>
                  <a:gd name="csY38" fmla="*/ 307024 h 424771"/>
                  <a:gd name="csX39" fmla="*/ 222201 w 3416409"/>
                  <a:gd name="csY39" fmla="*/ 319274 h 424771"/>
                  <a:gd name="csX40" fmla="*/ 188224 w 3416409"/>
                  <a:gd name="csY40" fmla="*/ 334529 h 424771"/>
                  <a:gd name="csX41" fmla="*/ 159486 w 3416409"/>
                  <a:gd name="csY41" fmla="*/ 350401 h 424771"/>
                  <a:gd name="csX42" fmla="*/ 146774 w 3416409"/>
                  <a:gd name="csY42" fmla="*/ 358336 h 424771"/>
                  <a:gd name="csX43" fmla="*/ 143153 w 3416409"/>
                  <a:gd name="csY43" fmla="*/ 360802 h 424771"/>
                  <a:gd name="csX44" fmla="*/ 142382 w 3416409"/>
                  <a:gd name="csY44" fmla="*/ 361341 h 424771"/>
                  <a:gd name="csX45" fmla="*/ 136912 w 3416409"/>
                  <a:gd name="csY45" fmla="*/ 365348 h 424771"/>
                  <a:gd name="csX46" fmla="*/ 115031 w 3416409"/>
                  <a:gd name="csY46" fmla="*/ 384840 h 424771"/>
                  <a:gd name="csX47" fmla="*/ 114030 w 3416409"/>
                  <a:gd name="csY47" fmla="*/ 385996 h 424771"/>
                  <a:gd name="csX48" fmla="*/ 112412 w 3416409"/>
                  <a:gd name="csY48" fmla="*/ 387922 h 424771"/>
                  <a:gd name="csX49" fmla="*/ 108405 w 3416409"/>
                  <a:gd name="csY49" fmla="*/ 393315 h 424771"/>
                  <a:gd name="csX50" fmla="*/ 102242 w 3416409"/>
                  <a:gd name="csY50" fmla="*/ 403870 h 424771"/>
                  <a:gd name="csX51" fmla="*/ 98158 w 3416409"/>
                  <a:gd name="csY51" fmla="*/ 415427 h 424771"/>
                  <a:gd name="csX52" fmla="*/ 80515 w 3416409"/>
                  <a:gd name="csY52" fmla="*/ 424441 h 424771"/>
                  <a:gd name="csX53" fmla="*/ 70499 w 3416409"/>
                  <a:gd name="csY53" fmla="*/ 408570 h 424771"/>
                  <a:gd name="csX54" fmla="*/ 98158 w 3416409"/>
                  <a:gd name="csY54" fmla="*/ 363036 h 424771"/>
                  <a:gd name="csX55" fmla="*/ 121349 w 3416409"/>
                  <a:gd name="csY55" fmla="*/ 343621 h 424771"/>
                  <a:gd name="csX56" fmla="*/ 72502 w 3416409"/>
                  <a:gd name="csY56" fmla="*/ 342465 h 424771"/>
                  <a:gd name="csX57" fmla="*/ 41145 w 3416409"/>
                  <a:gd name="csY57" fmla="*/ 335839 h 424771"/>
                  <a:gd name="csX58" fmla="*/ 11868 w 3416409"/>
                  <a:gd name="csY58" fmla="*/ 318735 h 424771"/>
                  <a:gd name="csX59" fmla="*/ 11868 w 3416409"/>
                  <a:gd name="csY59" fmla="*/ 300553 h 424771"/>
                  <a:gd name="csX60" fmla="*/ 32131 w 3416409"/>
                  <a:gd name="csY60" fmla="*/ 300553 h 424771"/>
                  <a:gd name="csX61" fmla="*/ 37601 w 3416409"/>
                  <a:gd name="csY61" fmla="*/ 305021 h 424771"/>
                  <a:gd name="csX62" fmla="*/ 49697 w 3416409"/>
                  <a:gd name="csY62" fmla="*/ 311262 h 424771"/>
                  <a:gd name="csX63" fmla="*/ 73427 w 3416409"/>
                  <a:gd name="csY63" fmla="*/ 316732 h 424771"/>
                  <a:gd name="csX64" fmla="*/ 143230 w 3416409"/>
                  <a:gd name="csY64" fmla="*/ 316039 h 424771"/>
                  <a:gd name="csX65" fmla="*/ 178439 w 3416409"/>
                  <a:gd name="csY65" fmla="*/ 309798 h 424771"/>
                  <a:gd name="csX66" fmla="*/ 179056 w 3416409"/>
                  <a:gd name="csY66" fmla="*/ 309721 h 424771"/>
                  <a:gd name="csX67" fmla="*/ 180982 w 3416409"/>
                  <a:gd name="csY67" fmla="*/ 308719 h 424771"/>
                  <a:gd name="csX68" fmla="*/ 238226 w 3416409"/>
                  <a:gd name="csY68" fmla="*/ 287070 h 424771"/>
                  <a:gd name="csX69" fmla="*/ 197469 w 3416409"/>
                  <a:gd name="csY69" fmla="*/ 257253 h 424771"/>
                  <a:gd name="csX70" fmla="*/ 176744 w 3416409"/>
                  <a:gd name="csY70" fmla="*/ 234833 h 424771"/>
                  <a:gd name="csX71" fmla="*/ 156790 w 3416409"/>
                  <a:gd name="csY71" fmla="*/ 218808 h 424771"/>
                  <a:gd name="csX72" fmla="*/ 122119 w 3416409"/>
                  <a:gd name="csY72" fmla="*/ 197621 h 424771"/>
                  <a:gd name="csX73" fmla="*/ 84521 w 3416409"/>
                  <a:gd name="csY73" fmla="*/ 179669 h 424771"/>
                  <a:gd name="csX74" fmla="*/ 48079 w 3416409"/>
                  <a:gd name="csY74" fmla="*/ 170269 h 424771"/>
                  <a:gd name="csX75" fmla="*/ 23348 w 3416409"/>
                  <a:gd name="csY75" fmla="*/ 170192 h 424771"/>
                  <a:gd name="csX76" fmla="*/ 18186 w 3416409"/>
                  <a:gd name="csY76" fmla="*/ 170963 h 424771"/>
                  <a:gd name="csX77" fmla="*/ 542 w 3416409"/>
                  <a:gd name="csY77" fmla="*/ 161949 h 424771"/>
                  <a:gd name="csX78" fmla="*/ 10558 w 3416409"/>
                  <a:gd name="csY78" fmla="*/ 146077 h 424771"/>
                  <a:gd name="csX79" fmla="*/ 61562 w 3416409"/>
                  <a:gd name="csY79" fmla="*/ 146231 h 424771"/>
                  <a:gd name="csX80" fmla="*/ 139763 w 3416409"/>
                  <a:gd name="csY80" fmla="*/ 177049 h 424771"/>
                  <a:gd name="csX81" fmla="*/ 152321 w 3416409"/>
                  <a:gd name="csY81" fmla="*/ 184292 h 424771"/>
                  <a:gd name="csX82" fmla="*/ 151242 w 3416409"/>
                  <a:gd name="csY82" fmla="*/ 170886 h 424771"/>
                  <a:gd name="csX83" fmla="*/ 170812 w 3416409"/>
                  <a:gd name="csY83" fmla="*/ 126893 h 424771"/>
                  <a:gd name="csX84" fmla="*/ 259337 w 3416409"/>
                  <a:gd name="csY84" fmla="*/ 113102 h 424771"/>
                  <a:gd name="csX85" fmla="*/ 264499 w 3416409"/>
                  <a:gd name="csY85" fmla="*/ 130745 h 424771"/>
                  <a:gd name="csX86" fmla="*/ 244852 w 3416409"/>
                  <a:gd name="csY86" fmla="*/ 135368 h 424771"/>
                  <a:gd name="csX87" fmla="*/ 243003 w 3416409"/>
                  <a:gd name="csY87" fmla="*/ 134597 h 424771"/>
                  <a:gd name="csX88" fmla="*/ 232602 w 3416409"/>
                  <a:gd name="csY88" fmla="*/ 131978 h 424771"/>
                  <a:gd name="csX89" fmla="*/ 220352 w 3416409"/>
                  <a:gd name="csY89" fmla="*/ 131978 h 424771"/>
                  <a:gd name="csX90" fmla="*/ 206869 w 3416409"/>
                  <a:gd name="csY90" fmla="*/ 135291 h 424771"/>
                  <a:gd name="csX91" fmla="*/ 199087 w 3416409"/>
                  <a:gd name="csY91" fmla="*/ 139066 h 424771"/>
                  <a:gd name="csX92" fmla="*/ 197007 w 3416409"/>
                  <a:gd name="csY92" fmla="*/ 140299 h 424771"/>
                  <a:gd name="csX93" fmla="*/ 196391 w 3416409"/>
                  <a:gd name="csY93" fmla="*/ 140684 h 424771"/>
                  <a:gd name="csX94" fmla="*/ 195081 w 3416409"/>
                  <a:gd name="csY94" fmla="*/ 141686 h 424771"/>
                  <a:gd name="csX95" fmla="*/ 193232 w 3416409"/>
                  <a:gd name="csY95" fmla="*/ 143150 h 424771"/>
                  <a:gd name="csX96" fmla="*/ 189380 w 3416409"/>
                  <a:gd name="csY96" fmla="*/ 146771 h 424771"/>
                  <a:gd name="csX97" fmla="*/ 187839 w 3416409"/>
                  <a:gd name="csY97" fmla="*/ 148466 h 424771"/>
                  <a:gd name="csX98" fmla="*/ 188455 w 3416409"/>
                  <a:gd name="csY98" fmla="*/ 147849 h 424771"/>
                  <a:gd name="csX99" fmla="*/ 188070 w 3416409"/>
                  <a:gd name="csY99" fmla="*/ 148312 h 424771"/>
                  <a:gd name="csX100" fmla="*/ 183678 w 3416409"/>
                  <a:gd name="csY100" fmla="*/ 155323 h 424771"/>
                  <a:gd name="csX101" fmla="*/ 180365 w 3416409"/>
                  <a:gd name="csY101" fmla="*/ 166263 h 424771"/>
                  <a:gd name="csX102" fmla="*/ 180442 w 3416409"/>
                  <a:gd name="csY102" fmla="*/ 179746 h 424771"/>
                  <a:gd name="csX103" fmla="*/ 186144 w 3416409"/>
                  <a:gd name="csY103" fmla="*/ 197775 h 424771"/>
                  <a:gd name="csX104" fmla="*/ 198625 w 3416409"/>
                  <a:gd name="csY104" fmla="*/ 217960 h 424771"/>
                  <a:gd name="csX105" fmla="*/ 204789 w 3416409"/>
                  <a:gd name="csY105" fmla="*/ 224047 h 424771"/>
                  <a:gd name="csX106" fmla="*/ 208102 w 3416409"/>
                  <a:gd name="csY106" fmla="*/ 229055 h 424771"/>
                  <a:gd name="csX107" fmla="*/ 212493 w 3416409"/>
                  <a:gd name="csY107" fmla="*/ 233678 h 424771"/>
                  <a:gd name="csX108" fmla="*/ 230136 w 3416409"/>
                  <a:gd name="csY108" fmla="*/ 249549 h 424771"/>
                  <a:gd name="csX109" fmla="*/ 239536 w 3416409"/>
                  <a:gd name="csY109" fmla="*/ 256637 h 424771"/>
                  <a:gd name="csX110" fmla="*/ 240306 w 3416409"/>
                  <a:gd name="csY110" fmla="*/ 257099 h 424771"/>
                  <a:gd name="csX111" fmla="*/ 242541 w 3416409"/>
                  <a:gd name="csY111" fmla="*/ 258563 h 424771"/>
                  <a:gd name="csX112" fmla="*/ 247857 w 3416409"/>
                  <a:gd name="csY112" fmla="*/ 261799 h 424771"/>
                  <a:gd name="csX113" fmla="*/ 268043 w 3416409"/>
                  <a:gd name="csY113" fmla="*/ 271661 h 424771"/>
                  <a:gd name="csX114" fmla="*/ 311496 w 3416409"/>
                  <a:gd name="csY114" fmla="*/ 281291 h 424771"/>
                  <a:gd name="csX115" fmla="*/ 349787 w 3416409"/>
                  <a:gd name="csY115" fmla="*/ 285067 h 424771"/>
                  <a:gd name="csX116" fmla="*/ 427141 w 3416409"/>
                  <a:gd name="csY116" fmla="*/ 291846 h 424771"/>
                  <a:gd name="csX117" fmla="*/ 412656 w 3416409"/>
                  <a:gd name="csY117" fmla="*/ 277131 h 424771"/>
                  <a:gd name="csX118" fmla="*/ 401870 w 3416409"/>
                  <a:gd name="csY118" fmla="*/ 266268 h 424771"/>
                  <a:gd name="csX119" fmla="*/ 396323 w 3416409"/>
                  <a:gd name="csY119" fmla="*/ 261645 h 424771"/>
                  <a:gd name="csX120" fmla="*/ 393472 w 3416409"/>
                  <a:gd name="csY120" fmla="*/ 259488 h 424771"/>
                  <a:gd name="csX121" fmla="*/ 392624 w 3416409"/>
                  <a:gd name="csY121" fmla="*/ 258871 h 424771"/>
                  <a:gd name="csX122" fmla="*/ 367893 w 3416409"/>
                  <a:gd name="csY122" fmla="*/ 246005 h 424771"/>
                  <a:gd name="csX123" fmla="*/ 340619 w 3416409"/>
                  <a:gd name="csY123" fmla="*/ 239302 h 424771"/>
                  <a:gd name="csX124" fmla="*/ 314193 w 3416409"/>
                  <a:gd name="csY124" fmla="*/ 239148 h 424771"/>
                  <a:gd name="csX125" fmla="*/ 299862 w 3416409"/>
                  <a:gd name="csY125" fmla="*/ 226281 h 424771"/>
                  <a:gd name="csX126" fmla="*/ 304023 w 3416409"/>
                  <a:gd name="csY126" fmla="*/ 217190 h 424771"/>
                  <a:gd name="csX127" fmla="*/ 314193 w 3416409"/>
                  <a:gd name="csY127" fmla="*/ 213415 h 424771"/>
                  <a:gd name="csX128" fmla="*/ 355489 w 3416409"/>
                  <a:gd name="csY128" fmla="*/ 215649 h 424771"/>
                  <a:gd name="csX129" fmla="*/ 419975 w 3416409"/>
                  <a:gd name="csY129" fmla="*/ 246236 h 424771"/>
                  <a:gd name="csX130" fmla="*/ 444399 w 3416409"/>
                  <a:gd name="csY130" fmla="*/ 271276 h 424771"/>
                  <a:gd name="csX131" fmla="*/ 451179 w 3416409"/>
                  <a:gd name="csY131" fmla="*/ 277285 h 424771"/>
                  <a:gd name="csX132" fmla="*/ 451641 w 3416409"/>
                  <a:gd name="csY132" fmla="*/ 277747 h 424771"/>
                  <a:gd name="csX133" fmla="*/ 453875 w 3416409"/>
                  <a:gd name="csY133" fmla="*/ 279211 h 424771"/>
                  <a:gd name="csX134" fmla="*/ 463583 w 3416409"/>
                  <a:gd name="csY134" fmla="*/ 283988 h 424771"/>
                  <a:gd name="csX135" fmla="*/ 488777 w 3416409"/>
                  <a:gd name="csY135" fmla="*/ 289766 h 424771"/>
                  <a:gd name="csX136" fmla="*/ 496867 w 3416409"/>
                  <a:gd name="csY136" fmla="*/ 290537 h 424771"/>
                  <a:gd name="csX137" fmla="*/ 570907 w 3416409"/>
                  <a:gd name="csY137" fmla="*/ 289920 h 424771"/>
                  <a:gd name="csX138" fmla="*/ 614129 w 3416409"/>
                  <a:gd name="csY138" fmla="*/ 289920 h 424771"/>
                  <a:gd name="csX139" fmla="*/ 699418 w 3416409"/>
                  <a:gd name="csY139" fmla="*/ 290537 h 424771"/>
                  <a:gd name="csX140" fmla="*/ 732778 w 3416409"/>
                  <a:gd name="csY140" fmla="*/ 290537 h 424771"/>
                  <a:gd name="csX141" fmla="*/ 768835 w 3416409"/>
                  <a:gd name="csY141" fmla="*/ 290537 h 424771"/>
                  <a:gd name="csX142" fmla="*/ 807512 w 3416409"/>
                  <a:gd name="csY142" fmla="*/ 290537 h 424771"/>
                  <a:gd name="csX143" fmla="*/ 848577 w 3416409"/>
                  <a:gd name="csY143" fmla="*/ 290537 h 424771"/>
                  <a:gd name="csX144" fmla="*/ 891954 w 3416409"/>
                  <a:gd name="csY144" fmla="*/ 290537 h 424771"/>
                  <a:gd name="csX145" fmla="*/ 937487 w 3416409"/>
                  <a:gd name="csY145" fmla="*/ 290537 h 424771"/>
                  <a:gd name="csX146" fmla="*/ 985024 w 3416409"/>
                  <a:gd name="csY146" fmla="*/ 290537 h 424771"/>
                  <a:gd name="csX147" fmla="*/ 1034410 w 3416409"/>
                  <a:gd name="csY147" fmla="*/ 290537 h 424771"/>
                  <a:gd name="csX148" fmla="*/ 1085491 w 3416409"/>
                  <a:gd name="csY148" fmla="*/ 290537 h 424771"/>
                  <a:gd name="csX149" fmla="*/ 1138113 w 3416409"/>
                  <a:gd name="csY149" fmla="*/ 290537 h 424771"/>
                  <a:gd name="csX150" fmla="*/ 1192121 w 3416409"/>
                  <a:gd name="csY150" fmla="*/ 290537 h 424771"/>
                  <a:gd name="csX151" fmla="*/ 1247439 w 3416409"/>
                  <a:gd name="csY151" fmla="*/ 290537 h 424771"/>
                  <a:gd name="csX152" fmla="*/ 1303837 w 3416409"/>
                  <a:gd name="csY152" fmla="*/ 290537 h 424771"/>
                  <a:gd name="csX153" fmla="*/ 1361235 w 3416409"/>
                  <a:gd name="csY153" fmla="*/ 290537 h 424771"/>
                  <a:gd name="csX154" fmla="*/ 1419404 w 3416409"/>
                  <a:gd name="csY154" fmla="*/ 290537 h 424771"/>
                  <a:gd name="csX155" fmla="*/ 1478266 w 3416409"/>
                  <a:gd name="csY155" fmla="*/ 290537 h 424771"/>
                  <a:gd name="csX156" fmla="*/ 1537668 w 3416409"/>
                  <a:gd name="csY156" fmla="*/ 290537 h 424771"/>
                  <a:gd name="csX157" fmla="*/ 1597378 w 3416409"/>
                  <a:gd name="csY157" fmla="*/ 290537 h 424771"/>
                  <a:gd name="csX158" fmla="*/ 1657319 w 3416409"/>
                  <a:gd name="csY158" fmla="*/ 290537 h 424771"/>
                  <a:gd name="csX159" fmla="*/ 1717337 w 3416409"/>
                  <a:gd name="csY159" fmla="*/ 290537 h 424771"/>
                  <a:gd name="csX160" fmla="*/ 1777278 w 3416409"/>
                  <a:gd name="csY160" fmla="*/ 290537 h 424771"/>
                  <a:gd name="csX161" fmla="*/ 1836988 w 3416409"/>
                  <a:gd name="csY161" fmla="*/ 290537 h 424771"/>
                  <a:gd name="csX162" fmla="*/ 1896390 w 3416409"/>
                  <a:gd name="csY162" fmla="*/ 290537 h 424771"/>
                  <a:gd name="csX163" fmla="*/ 1955252 w 3416409"/>
                  <a:gd name="csY163" fmla="*/ 290537 h 424771"/>
                  <a:gd name="csX164" fmla="*/ 2013421 w 3416409"/>
                  <a:gd name="csY164" fmla="*/ 290537 h 424771"/>
                  <a:gd name="csX165" fmla="*/ 2070820 w 3416409"/>
                  <a:gd name="csY165" fmla="*/ 290537 h 424771"/>
                  <a:gd name="csX166" fmla="*/ 2127217 w 3416409"/>
                  <a:gd name="csY166" fmla="*/ 290537 h 424771"/>
                  <a:gd name="csX167" fmla="*/ 2182535 w 3416409"/>
                  <a:gd name="csY167" fmla="*/ 290537 h 424771"/>
                  <a:gd name="csX168" fmla="*/ 2236621 w 3416409"/>
                  <a:gd name="csY168" fmla="*/ 290537 h 424771"/>
                  <a:gd name="csX169" fmla="*/ 2289243 w 3416409"/>
                  <a:gd name="csY169" fmla="*/ 290537 h 424771"/>
                  <a:gd name="csX170" fmla="*/ 2340324 w 3416409"/>
                  <a:gd name="csY170" fmla="*/ 290537 h 424771"/>
                  <a:gd name="csX171" fmla="*/ 2389710 w 3416409"/>
                  <a:gd name="csY171" fmla="*/ 290537 h 424771"/>
                  <a:gd name="csX172" fmla="*/ 2437246 w 3416409"/>
                  <a:gd name="csY172" fmla="*/ 290537 h 424771"/>
                  <a:gd name="csX173" fmla="*/ 2482780 w 3416409"/>
                  <a:gd name="csY173" fmla="*/ 290537 h 424771"/>
                  <a:gd name="csX174" fmla="*/ 2526156 w 3416409"/>
                  <a:gd name="csY174" fmla="*/ 290537 h 424771"/>
                  <a:gd name="csX175" fmla="*/ 2567298 w 3416409"/>
                  <a:gd name="csY175" fmla="*/ 290537 h 424771"/>
                  <a:gd name="csX176" fmla="*/ 2605975 w 3416409"/>
                  <a:gd name="csY176" fmla="*/ 290537 h 424771"/>
                  <a:gd name="csX177" fmla="*/ 2642032 w 3416409"/>
                  <a:gd name="csY177" fmla="*/ 290537 h 424771"/>
                  <a:gd name="csX178" fmla="*/ 2675393 w 3416409"/>
                  <a:gd name="csY178" fmla="*/ 290537 h 424771"/>
                  <a:gd name="csX179" fmla="*/ 2705902 w 3416409"/>
                  <a:gd name="csY179" fmla="*/ 290537 h 424771"/>
                  <a:gd name="csX180" fmla="*/ 2733330 w 3416409"/>
                  <a:gd name="csY180" fmla="*/ 290537 h 424771"/>
                  <a:gd name="csX181" fmla="*/ 2858760 w 3416409"/>
                  <a:gd name="csY181" fmla="*/ 290537 h 424771"/>
                  <a:gd name="csX182" fmla="*/ 2879716 w 3416409"/>
                  <a:gd name="csY182" fmla="*/ 290537 h 424771"/>
                  <a:gd name="csX183" fmla="*/ 2897205 w 3416409"/>
                  <a:gd name="csY183" fmla="*/ 290537 h 424771"/>
                  <a:gd name="csX184" fmla="*/ 2911073 w 3416409"/>
                  <a:gd name="csY184" fmla="*/ 290537 h 424771"/>
                  <a:gd name="csX185" fmla="*/ 2921166 w 3416409"/>
                  <a:gd name="csY185" fmla="*/ 290537 h 424771"/>
                  <a:gd name="csX186" fmla="*/ 2927330 w 3416409"/>
                  <a:gd name="csY186" fmla="*/ 290537 h 424771"/>
                  <a:gd name="csX187" fmla="*/ 2929410 w 3416409"/>
                  <a:gd name="csY187" fmla="*/ 290537 h 424771"/>
                  <a:gd name="csX188" fmla="*/ 2958764 w 3416409"/>
                  <a:gd name="csY188" fmla="*/ 262955 h 424771"/>
                  <a:gd name="csX189" fmla="*/ 2964234 w 3416409"/>
                  <a:gd name="csY189" fmla="*/ 175971 h 424771"/>
                  <a:gd name="csX190" fmla="*/ 2900210 w 3416409"/>
                  <a:gd name="csY190" fmla="*/ 79510 h 424771"/>
                  <a:gd name="csX191" fmla="*/ 2979720 w 3416409"/>
                  <a:gd name="csY191" fmla="*/ 0 h 424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Lst>
                <a:rect l="l" t="t" r="r" b="b"/>
                <a:pathLst>
                  <a:path w="3416409" h="424771">
                    <a:moveTo>
                      <a:pt x="2979720" y="0"/>
                    </a:moveTo>
                    <a:cubicBezTo>
                      <a:pt x="3023636" y="0"/>
                      <a:pt x="3059231" y="35595"/>
                      <a:pt x="3059231" y="79510"/>
                    </a:cubicBezTo>
                    <a:cubicBezTo>
                      <a:pt x="3059231" y="118187"/>
                      <a:pt x="3031572" y="165416"/>
                      <a:pt x="2994898" y="176048"/>
                    </a:cubicBezTo>
                    <a:lnTo>
                      <a:pt x="3000369" y="262955"/>
                    </a:lnTo>
                    <a:cubicBezTo>
                      <a:pt x="3001370" y="278441"/>
                      <a:pt x="3014237" y="290537"/>
                      <a:pt x="3029723" y="290537"/>
                    </a:cubicBezTo>
                    <a:lnTo>
                      <a:pt x="3267188" y="290537"/>
                    </a:lnTo>
                    <a:lnTo>
                      <a:pt x="3267188" y="289515"/>
                    </a:lnTo>
                    <a:lnTo>
                      <a:pt x="3344783" y="288516"/>
                    </a:lnTo>
                    <a:cubicBezTo>
                      <a:pt x="3361643" y="285683"/>
                      <a:pt x="3375292" y="272083"/>
                      <a:pt x="3387668" y="261487"/>
                    </a:cubicBezTo>
                    <a:cubicBezTo>
                      <a:pt x="3394189" y="255117"/>
                      <a:pt x="3399695" y="252495"/>
                      <a:pt x="3404078" y="252878"/>
                    </a:cubicBezTo>
                    <a:cubicBezTo>
                      <a:pt x="3411383" y="253516"/>
                      <a:pt x="3415569" y="262501"/>
                      <a:pt x="3416135" y="276392"/>
                    </a:cubicBezTo>
                    <a:cubicBezTo>
                      <a:pt x="3416536" y="289830"/>
                      <a:pt x="3416468" y="303250"/>
                      <a:pt x="3416126" y="316756"/>
                    </a:cubicBezTo>
                    <a:cubicBezTo>
                      <a:pt x="3415827" y="329187"/>
                      <a:pt x="3413462" y="353741"/>
                      <a:pt x="3395824" y="343896"/>
                    </a:cubicBezTo>
                    <a:cubicBezTo>
                      <a:pt x="3385413" y="337241"/>
                      <a:pt x="3378435" y="323974"/>
                      <a:pt x="3366973" y="319060"/>
                    </a:cubicBezTo>
                    <a:cubicBezTo>
                      <a:pt x="3355707" y="313813"/>
                      <a:pt x="3342691" y="314307"/>
                      <a:pt x="3330528" y="314085"/>
                    </a:cubicBezTo>
                    <a:lnTo>
                      <a:pt x="3267188" y="313645"/>
                    </a:lnTo>
                    <a:lnTo>
                      <a:pt x="3267188" y="313342"/>
                    </a:lnTo>
                    <a:lnTo>
                      <a:pt x="689094" y="313342"/>
                    </a:lnTo>
                    <a:cubicBezTo>
                      <a:pt x="664362" y="313342"/>
                      <a:pt x="639708" y="314035"/>
                      <a:pt x="614977" y="314652"/>
                    </a:cubicBezTo>
                    <a:cubicBezTo>
                      <a:pt x="578996" y="315576"/>
                      <a:pt x="541476" y="313496"/>
                      <a:pt x="507422" y="326594"/>
                    </a:cubicBezTo>
                    <a:cubicBezTo>
                      <a:pt x="492321" y="332372"/>
                      <a:pt x="477220" y="338844"/>
                      <a:pt x="461041" y="342080"/>
                    </a:cubicBezTo>
                    <a:cubicBezTo>
                      <a:pt x="442396" y="345855"/>
                      <a:pt x="423057" y="345316"/>
                      <a:pt x="404104" y="347319"/>
                    </a:cubicBezTo>
                    <a:cubicBezTo>
                      <a:pt x="384997" y="349784"/>
                      <a:pt x="366352" y="354330"/>
                      <a:pt x="348478" y="360956"/>
                    </a:cubicBezTo>
                    <a:cubicBezTo>
                      <a:pt x="340619" y="364038"/>
                      <a:pt x="332915" y="367351"/>
                      <a:pt x="325595" y="371434"/>
                    </a:cubicBezTo>
                    <a:cubicBezTo>
                      <a:pt x="323669" y="372513"/>
                      <a:pt x="321743" y="373669"/>
                      <a:pt x="319894" y="374824"/>
                    </a:cubicBezTo>
                    <a:cubicBezTo>
                      <a:pt x="319432" y="375132"/>
                      <a:pt x="319047" y="375363"/>
                      <a:pt x="318584" y="375672"/>
                    </a:cubicBezTo>
                    <a:cubicBezTo>
                      <a:pt x="317891" y="376134"/>
                      <a:pt x="317429" y="376442"/>
                      <a:pt x="317043" y="376750"/>
                    </a:cubicBezTo>
                    <a:cubicBezTo>
                      <a:pt x="313653" y="379293"/>
                      <a:pt x="310572" y="382066"/>
                      <a:pt x="307721" y="385148"/>
                    </a:cubicBezTo>
                    <a:cubicBezTo>
                      <a:pt x="302636" y="390695"/>
                      <a:pt x="292774" y="389540"/>
                      <a:pt x="287458" y="385148"/>
                    </a:cubicBezTo>
                    <a:cubicBezTo>
                      <a:pt x="284839" y="382991"/>
                      <a:pt x="283298" y="379216"/>
                      <a:pt x="283298" y="376057"/>
                    </a:cubicBezTo>
                    <a:cubicBezTo>
                      <a:pt x="283298" y="372436"/>
                      <a:pt x="284993" y="369662"/>
                      <a:pt x="287458" y="366965"/>
                    </a:cubicBezTo>
                    <a:cubicBezTo>
                      <a:pt x="295163" y="358568"/>
                      <a:pt x="305410" y="351865"/>
                      <a:pt x="315965" y="346549"/>
                    </a:cubicBezTo>
                    <a:cubicBezTo>
                      <a:pt x="335149" y="336841"/>
                      <a:pt x="356413" y="329830"/>
                      <a:pt x="377909" y="325438"/>
                    </a:cubicBezTo>
                    <a:cubicBezTo>
                      <a:pt x="389466" y="323050"/>
                      <a:pt x="401331" y="321509"/>
                      <a:pt x="413196" y="320584"/>
                    </a:cubicBezTo>
                    <a:cubicBezTo>
                      <a:pt x="422287" y="319891"/>
                      <a:pt x="431455" y="319660"/>
                      <a:pt x="440546" y="318889"/>
                    </a:cubicBezTo>
                    <a:cubicBezTo>
                      <a:pt x="412964" y="316578"/>
                      <a:pt x="385459" y="314344"/>
                      <a:pt x="357954" y="311878"/>
                    </a:cubicBezTo>
                    <a:cubicBezTo>
                      <a:pt x="336844" y="309952"/>
                      <a:pt x="315117" y="308642"/>
                      <a:pt x="294084" y="305098"/>
                    </a:cubicBezTo>
                    <a:cubicBezTo>
                      <a:pt x="292543" y="305638"/>
                      <a:pt x="290925" y="305946"/>
                      <a:pt x="289307" y="305946"/>
                    </a:cubicBezTo>
                    <a:cubicBezTo>
                      <a:pt x="282989" y="305946"/>
                      <a:pt x="276672" y="306331"/>
                      <a:pt x="270354" y="307024"/>
                    </a:cubicBezTo>
                    <a:cubicBezTo>
                      <a:pt x="253789" y="309182"/>
                      <a:pt x="237687" y="313573"/>
                      <a:pt x="222201" y="319274"/>
                    </a:cubicBezTo>
                    <a:cubicBezTo>
                      <a:pt x="210567" y="323743"/>
                      <a:pt x="199241" y="328905"/>
                      <a:pt x="188224" y="334529"/>
                    </a:cubicBezTo>
                    <a:cubicBezTo>
                      <a:pt x="178439" y="339537"/>
                      <a:pt x="168886" y="344854"/>
                      <a:pt x="159486" y="350401"/>
                    </a:cubicBezTo>
                    <a:cubicBezTo>
                      <a:pt x="155172" y="353020"/>
                      <a:pt x="150934" y="355640"/>
                      <a:pt x="146774" y="358336"/>
                    </a:cubicBezTo>
                    <a:cubicBezTo>
                      <a:pt x="145541" y="359184"/>
                      <a:pt x="144385" y="359954"/>
                      <a:pt x="143153" y="360802"/>
                    </a:cubicBezTo>
                    <a:cubicBezTo>
                      <a:pt x="142922" y="360956"/>
                      <a:pt x="142613" y="361187"/>
                      <a:pt x="142382" y="361341"/>
                    </a:cubicBezTo>
                    <a:cubicBezTo>
                      <a:pt x="140533" y="362651"/>
                      <a:pt x="138684" y="363961"/>
                      <a:pt x="136912" y="365348"/>
                    </a:cubicBezTo>
                    <a:cubicBezTo>
                      <a:pt x="128976" y="371280"/>
                      <a:pt x="121580" y="377675"/>
                      <a:pt x="115031" y="384840"/>
                    </a:cubicBezTo>
                    <a:cubicBezTo>
                      <a:pt x="114723" y="385225"/>
                      <a:pt x="114338" y="385610"/>
                      <a:pt x="114030" y="385996"/>
                    </a:cubicBezTo>
                    <a:cubicBezTo>
                      <a:pt x="113490" y="386612"/>
                      <a:pt x="112951" y="387228"/>
                      <a:pt x="112412" y="387922"/>
                    </a:cubicBezTo>
                    <a:cubicBezTo>
                      <a:pt x="111025" y="389694"/>
                      <a:pt x="109715" y="391466"/>
                      <a:pt x="108405" y="393315"/>
                    </a:cubicBezTo>
                    <a:cubicBezTo>
                      <a:pt x="106094" y="396705"/>
                      <a:pt x="104091" y="400249"/>
                      <a:pt x="102242" y="403870"/>
                    </a:cubicBezTo>
                    <a:cubicBezTo>
                      <a:pt x="100547" y="407645"/>
                      <a:pt x="99160" y="411497"/>
                      <a:pt x="98158" y="415427"/>
                    </a:cubicBezTo>
                    <a:cubicBezTo>
                      <a:pt x="96309" y="422438"/>
                      <a:pt x="87834" y="425905"/>
                      <a:pt x="80515" y="424441"/>
                    </a:cubicBezTo>
                    <a:cubicBezTo>
                      <a:pt x="72733" y="422823"/>
                      <a:pt x="68804" y="415119"/>
                      <a:pt x="70499" y="408570"/>
                    </a:cubicBezTo>
                    <a:cubicBezTo>
                      <a:pt x="74968" y="391389"/>
                      <a:pt x="85292" y="376134"/>
                      <a:pt x="98158" y="363036"/>
                    </a:cubicBezTo>
                    <a:cubicBezTo>
                      <a:pt x="105169" y="355871"/>
                      <a:pt x="113105" y="349553"/>
                      <a:pt x="121349" y="343621"/>
                    </a:cubicBezTo>
                    <a:cubicBezTo>
                      <a:pt x="105015" y="344545"/>
                      <a:pt x="88605" y="344314"/>
                      <a:pt x="72502" y="342465"/>
                    </a:cubicBezTo>
                    <a:cubicBezTo>
                      <a:pt x="61793" y="341232"/>
                      <a:pt x="51161" y="339537"/>
                      <a:pt x="41145" y="335839"/>
                    </a:cubicBezTo>
                    <a:cubicBezTo>
                      <a:pt x="30205" y="331833"/>
                      <a:pt x="20112" y="326517"/>
                      <a:pt x="11868" y="318735"/>
                    </a:cubicBezTo>
                    <a:cubicBezTo>
                      <a:pt x="6321" y="313573"/>
                      <a:pt x="6475" y="305792"/>
                      <a:pt x="11868" y="300553"/>
                    </a:cubicBezTo>
                    <a:cubicBezTo>
                      <a:pt x="17030" y="295545"/>
                      <a:pt x="26969" y="295622"/>
                      <a:pt x="32131" y="300553"/>
                    </a:cubicBezTo>
                    <a:cubicBezTo>
                      <a:pt x="33826" y="302170"/>
                      <a:pt x="35675" y="303634"/>
                      <a:pt x="37601" y="305021"/>
                    </a:cubicBezTo>
                    <a:cubicBezTo>
                      <a:pt x="41376" y="307487"/>
                      <a:pt x="45460" y="309567"/>
                      <a:pt x="49697" y="311262"/>
                    </a:cubicBezTo>
                    <a:cubicBezTo>
                      <a:pt x="57324" y="313881"/>
                      <a:pt x="65337" y="315653"/>
                      <a:pt x="73427" y="316732"/>
                    </a:cubicBezTo>
                    <a:cubicBezTo>
                      <a:pt x="96463" y="319352"/>
                      <a:pt x="120193" y="318658"/>
                      <a:pt x="143230" y="316039"/>
                    </a:cubicBezTo>
                    <a:cubicBezTo>
                      <a:pt x="155095" y="314575"/>
                      <a:pt x="166883" y="312495"/>
                      <a:pt x="178439" y="309798"/>
                    </a:cubicBezTo>
                    <a:cubicBezTo>
                      <a:pt x="178593" y="309721"/>
                      <a:pt x="178824" y="309721"/>
                      <a:pt x="179056" y="309721"/>
                    </a:cubicBezTo>
                    <a:cubicBezTo>
                      <a:pt x="179749" y="309413"/>
                      <a:pt x="180365" y="309028"/>
                      <a:pt x="180982" y="308719"/>
                    </a:cubicBezTo>
                    <a:cubicBezTo>
                      <a:pt x="199164" y="299859"/>
                      <a:pt x="218349" y="292232"/>
                      <a:pt x="238226" y="287070"/>
                    </a:cubicBezTo>
                    <a:cubicBezTo>
                      <a:pt x="223202" y="278980"/>
                      <a:pt x="209565" y="268579"/>
                      <a:pt x="197469" y="257253"/>
                    </a:cubicBezTo>
                    <a:cubicBezTo>
                      <a:pt x="189996" y="250242"/>
                      <a:pt x="183062" y="242769"/>
                      <a:pt x="176744" y="234833"/>
                    </a:cubicBezTo>
                    <a:cubicBezTo>
                      <a:pt x="170504" y="229055"/>
                      <a:pt x="163801" y="223816"/>
                      <a:pt x="156790" y="218808"/>
                    </a:cubicBezTo>
                    <a:cubicBezTo>
                      <a:pt x="145695" y="211180"/>
                      <a:pt x="133984" y="204246"/>
                      <a:pt x="122119" y="197621"/>
                    </a:cubicBezTo>
                    <a:cubicBezTo>
                      <a:pt x="110023" y="190918"/>
                      <a:pt x="97542" y="184754"/>
                      <a:pt x="84521" y="179669"/>
                    </a:cubicBezTo>
                    <a:cubicBezTo>
                      <a:pt x="72810" y="175354"/>
                      <a:pt x="60637" y="171964"/>
                      <a:pt x="48079" y="170269"/>
                    </a:cubicBezTo>
                    <a:cubicBezTo>
                      <a:pt x="39912" y="169422"/>
                      <a:pt x="31591" y="169345"/>
                      <a:pt x="23348" y="170192"/>
                    </a:cubicBezTo>
                    <a:cubicBezTo>
                      <a:pt x="21575" y="170424"/>
                      <a:pt x="19881" y="170655"/>
                      <a:pt x="18186" y="170963"/>
                    </a:cubicBezTo>
                    <a:cubicBezTo>
                      <a:pt x="10327" y="172427"/>
                      <a:pt x="3085" y="168960"/>
                      <a:pt x="542" y="161949"/>
                    </a:cubicBezTo>
                    <a:cubicBezTo>
                      <a:pt x="-1692" y="155631"/>
                      <a:pt x="3239" y="147464"/>
                      <a:pt x="10558" y="146077"/>
                    </a:cubicBezTo>
                    <a:cubicBezTo>
                      <a:pt x="27585" y="142918"/>
                      <a:pt x="44535" y="143227"/>
                      <a:pt x="61562" y="146231"/>
                    </a:cubicBezTo>
                    <a:cubicBezTo>
                      <a:pt x="89606" y="151162"/>
                      <a:pt x="115802" y="163489"/>
                      <a:pt x="139763" y="177049"/>
                    </a:cubicBezTo>
                    <a:cubicBezTo>
                      <a:pt x="144000" y="179361"/>
                      <a:pt x="148161" y="181826"/>
                      <a:pt x="152321" y="184292"/>
                    </a:cubicBezTo>
                    <a:cubicBezTo>
                      <a:pt x="151551" y="179900"/>
                      <a:pt x="151088" y="175432"/>
                      <a:pt x="151242" y="170886"/>
                    </a:cubicBezTo>
                    <a:cubicBezTo>
                      <a:pt x="151705" y="154552"/>
                      <a:pt x="158253" y="138758"/>
                      <a:pt x="170812" y="126893"/>
                    </a:cubicBezTo>
                    <a:cubicBezTo>
                      <a:pt x="193155" y="105860"/>
                      <a:pt x="230522" y="99619"/>
                      <a:pt x="259337" y="113102"/>
                    </a:cubicBezTo>
                    <a:cubicBezTo>
                      <a:pt x="266425" y="116415"/>
                      <a:pt x="267966" y="124813"/>
                      <a:pt x="264499" y="130745"/>
                    </a:cubicBezTo>
                    <a:cubicBezTo>
                      <a:pt x="260723" y="137140"/>
                      <a:pt x="251478" y="138450"/>
                      <a:pt x="244852" y="135368"/>
                    </a:cubicBezTo>
                    <a:cubicBezTo>
                      <a:pt x="244236" y="135137"/>
                      <a:pt x="243619" y="134829"/>
                      <a:pt x="243003" y="134597"/>
                    </a:cubicBezTo>
                    <a:cubicBezTo>
                      <a:pt x="239613" y="133365"/>
                      <a:pt x="236146" y="132517"/>
                      <a:pt x="232602" y="131978"/>
                    </a:cubicBezTo>
                    <a:cubicBezTo>
                      <a:pt x="228519" y="131593"/>
                      <a:pt x="224435" y="131593"/>
                      <a:pt x="220352" y="131978"/>
                    </a:cubicBezTo>
                    <a:cubicBezTo>
                      <a:pt x="215729" y="132671"/>
                      <a:pt x="211260" y="133750"/>
                      <a:pt x="206869" y="135291"/>
                    </a:cubicBezTo>
                    <a:cubicBezTo>
                      <a:pt x="204172" y="136370"/>
                      <a:pt x="201553" y="137602"/>
                      <a:pt x="199087" y="139066"/>
                    </a:cubicBezTo>
                    <a:cubicBezTo>
                      <a:pt x="198394" y="139451"/>
                      <a:pt x="197701" y="139837"/>
                      <a:pt x="197007" y="140299"/>
                    </a:cubicBezTo>
                    <a:cubicBezTo>
                      <a:pt x="196930" y="140376"/>
                      <a:pt x="196622" y="140530"/>
                      <a:pt x="196391" y="140684"/>
                    </a:cubicBezTo>
                    <a:cubicBezTo>
                      <a:pt x="195928" y="140992"/>
                      <a:pt x="195312" y="141532"/>
                      <a:pt x="195081" y="141686"/>
                    </a:cubicBezTo>
                    <a:cubicBezTo>
                      <a:pt x="194465" y="142148"/>
                      <a:pt x="193848" y="142610"/>
                      <a:pt x="193232" y="143150"/>
                    </a:cubicBezTo>
                    <a:cubicBezTo>
                      <a:pt x="191845" y="144305"/>
                      <a:pt x="190612" y="145538"/>
                      <a:pt x="189380" y="146771"/>
                    </a:cubicBezTo>
                    <a:cubicBezTo>
                      <a:pt x="188840" y="147310"/>
                      <a:pt x="188378" y="147926"/>
                      <a:pt x="187839" y="148466"/>
                    </a:cubicBezTo>
                    <a:cubicBezTo>
                      <a:pt x="188147" y="148235"/>
                      <a:pt x="188301" y="148003"/>
                      <a:pt x="188455" y="147849"/>
                    </a:cubicBezTo>
                    <a:cubicBezTo>
                      <a:pt x="188301" y="148003"/>
                      <a:pt x="188147" y="148157"/>
                      <a:pt x="188070" y="148312"/>
                    </a:cubicBezTo>
                    <a:cubicBezTo>
                      <a:pt x="186375" y="150546"/>
                      <a:pt x="184911" y="152857"/>
                      <a:pt x="183678" y="155323"/>
                    </a:cubicBezTo>
                    <a:cubicBezTo>
                      <a:pt x="182137" y="158867"/>
                      <a:pt x="181059" y="162488"/>
                      <a:pt x="180365" y="166263"/>
                    </a:cubicBezTo>
                    <a:cubicBezTo>
                      <a:pt x="179826" y="170809"/>
                      <a:pt x="179903" y="175277"/>
                      <a:pt x="180442" y="179746"/>
                    </a:cubicBezTo>
                    <a:cubicBezTo>
                      <a:pt x="181598" y="185910"/>
                      <a:pt x="183601" y="191919"/>
                      <a:pt x="186144" y="197775"/>
                    </a:cubicBezTo>
                    <a:cubicBezTo>
                      <a:pt x="189611" y="204863"/>
                      <a:pt x="193848" y="211566"/>
                      <a:pt x="198625" y="217960"/>
                    </a:cubicBezTo>
                    <a:cubicBezTo>
                      <a:pt x="200782" y="219964"/>
                      <a:pt x="202785" y="221967"/>
                      <a:pt x="204789" y="224047"/>
                    </a:cubicBezTo>
                    <a:cubicBezTo>
                      <a:pt x="206330" y="225588"/>
                      <a:pt x="207408" y="227283"/>
                      <a:pt x="208102" y="229055"/>
                    </a:cubicBezTo>
                    <a:cubicBezTo>
                      <a:pt x="209565" y="230596"/>
                      <a:pt x="210952" y="232214"/>
                      <a:pt x="212493" y="233678"/>
                    </a:cubicBezTo>
                    <a:cubicBezTo>
                      <a:pt x="218040" y="239225"/>
                      <a:pt x="223973" y="244541"/>
                      <a:pt x="230136" y="249549"/>
                    </a:cubicBezTo>
                    <a:cubicBezTo>
                      <a:pt x="233141" y="252014"/>
                      <a:pt x="236300" y="254326"/>
                      <a:pt x="239536" y="256637"/>
                    </a:cubicBezTo>
                    <a:cubicBezTo>
                      <a:pt x="239844" y="256791"/>
                      <a:pt x="240075" y="256945"/>
                      <a:pt x="240306" y="257099"/>
                    </a:cubicBezTo>
                    <a:cubicBezTo>
                      <a:pt x="241000" y="257562"/>
                      <a:pt x="241770" y="258101"/>
                      <a:pt x="242541" y="258563"/>
                    </a:cubicBezTo>
                    <a:cubicBezTo>
                      <a:pt x="244313" y="259642"/>
                      <a:pt x="246085" y="260720"/>
                      <a:pt x="247857" y="261799"/>
                    </a:cubicBezTo>
                    <a:cubicBezTo>
                      <a:pt x="254252" y="265574"/>
                      <a:pt x="261032" y="268887"/>
                      <a:pt x="268043" y="271661"/>
                    </a:cubicBezTo>
                    <a:cubicBezTo>
                      <a:pt x="281988" y="276669"/>
                      <a:pt x="296703" y="279442"/>
                      <a:pt x="311496" y="281291"/>
                    </a:cubicBezTo>
                    <a:cubicBezTo>
                      <a:pt x="324209" y="282832"/>
                      <a:pt x="336998" y="283911"/>
                      <a:pt x="349787" y="285067"/>
                    </a:cubicBezTo>
                    <a:cubicBezTo>
                      <a:pt x="375598" y="287455"/>
                      <a:pt x="401331" y="289689"/>
                      <a:pt x="427141" y="291846"/>
                    </a:cubicBezTo>
                    <a:cubicBezTo>
                      <a:pt x="421979" y="287224"/>
                      <a:pt x="417356" y="282216"/>
                      <a:pt x="412656" y="277131"/>
                    </a:cubicBezTo>
                    <a:cubicBezTo>
                      <a:pt x="409189" y="273356"/>
                      <a:pt x="405722" y="269658"/>
                      <a:pt x="401870" y="266268"/>
                    </a:cubicBezTo>
                    <a:cubicBezTo>
                      <a:pt x="400021" y="264650"/>
                      <a:pt x="398249" y="263109"/>
                      <a:pt x="396323" y="261645"/>
                    </a:cubicBezTo>
                    <a:cubicBezTo>
                      <a:pt x="395398" y="260952"/>
                      <a:pt x="394474" y="260181"/>
                      <a:pt x="393472" y="259488"/>
                    </a:cubicBezTo>
                    <a:cubicBezTo>
                      <a:pt x="393164" y="259257"/>
                      <a:pt x="392933" y="259102"/>
                      <a:pt x="392624" y="258871"/>
                    </a:cubicBezTo>
                    <a:cubicBezTo>
                      <a:pt x="384920" y="253786"/>
                      <a:pt x="376676" y="249472"/>
                      <a:pt x="367893" y="246005"/>
                    </a:cubicBezTo>
                    <a:cubicBezTo>
                      <a:pt x="359110" y="242846"/>
                      <a:pt x="349942" y="240612"/>
                      <a:pt x="340619" y="239302"/>
                    </a:cubicBezTo>
                    <a:cubicBezTo>
                      <a:pt x="331836" y="238377"/>
                      <a:pt x="322976" y="238300"/>
                      <a:pt x="314193" y="239148"/>
                    </a:cubicBezTo>
                    <a:cubicBezTo>
                      <a:pt x="306180" y="239918"/>
                      <a:pt x="300170" y="232676"/>
                      <a:pt x="299862" y="226281"/>
                    </a:cubicBezTo>
                    <a:cubicBezTo>
                      <a:pt x="299631" y="223122"/>
                      <a:pt x="301557" y="219424"/>
                      <a:pt x="304023" y="217190"/>
                    </a:cubicBezTo>
                    <a:cubicBezTo>
                      <a:pt x="306950" y="214570"/>
                      <a:pt x="310263" y="213800"/>
                      <a:pt x="314193" y="213415"/>
                    </a:cubicBezTo>
                    <a:cubicBezTo>
                      <a:pt x="327907" y="212105"/>
                      <a:pt x="341929" y="213030"/>
                      <a:pt x="355489" y="215649"/>
                    </a:cubicBezTo>
                    <a:cubicBezTo>
                      <a:pt x="379450" y="220272"/>
                      <a:pt x="402178" y="231135"/>
                      <a:pt x="419975" y="246236"/>
                    </a:cubicBezTo>
                    <a:cubicBezTo>
                      <a:pt x="428990" y="253863"/>
                      <a:pt x="436001" y="263109"/>
                      <a:pt x="444399" y="271276"/>
                    </a:cubicBezTo>
                    <a:cubicBezTo>
                      <a:pt x="446556" y="273356"/>
                      <a:pt x="448790" y="275359"/>
                      <a:pt x="451179" y="277285"/>
                    </a:cubicBezTo>
                    <a:cubicBezTo>
                      <a:pt x="452180" y="278056"/>
                      <a:pt x="456187" y="280675"/>
                      <a:pt x="451641" y="277747"/>
                    </a:cubicBezTo>
                    <a:cubicBezTo>
                      <a:pt x="452411" y="278287"/>
                      <a:pt x="453105" y="278749"/>
                      <a:pt x="453875" y="279211"/>
                    </a:cubicBezTo>
                    <a:cubicBezTo>
                      <a:pt x="456957" y="281060"/>
                      <a:pt x="460193" y="282601"/>
                      <a:pt x="463583" y="283988"/>
                    </a:cubicBezTo>
                    <a:cubicBezTo>
                      <a:pt x="471673" y="286839"/>
                      <a:pt x="480225" y="288611"/>
                      <a:pt x="488777" y="289766"/>
                    </a:cubicBezTo>
                    <a:cubicBezTo>
                      <a:pt x="491473" y="290075"/>
                      <a:pt x="494170" y="290306"/>
                      <a:pt x="496867" y="290537"/>
                    </a:cubicBezTo>
                    <a:cubicBezTo>
                      <a:pt x="521598" y="292386"/>
                      <a:pt x="546175" y="289997"/>
                      <a:pt x="570907" y="289920"/>
                    </a:cubicBezTo>
                    <a:cubicBezTo>
                      <a:pt x="597410" y="289766"/>
                      <a:pt x="587626" y="289843"/>
                      <a:pt x="614129" y="289920"/>
                    </a:cubicBezTo>
                    <a:cubicBezTo>
                      <a:pt x="666443" y="290075"/>
                      <a:pt x="647104" y="290537"/>
                      <a:pt x="699418" y="290537"/>
                    </a:cubicBezTo>
                    <a:cubicBezTo>
                      <a:pt x="710589" y="290537"/>
                      <a:pt x="721684" y="290537"/>
                      <a:pt x="732778" y="290537"/>
                    </a:cubicBezTo>
                    <a:cubicBezTo>
                      <a:pt x="744797" y="290537"/>
                      <a:pt x="756816" y="290537"/>
                      <a:pt x="768835" y="290537"/>
                    </a:cubicBezTo>
                    <a:cubicBezTo>
                      <a:pt x="781779" y="290537"/>
                      <a:pt x="794646" y="290537"/>
                      <a:pt x="807512" y="290537"/>
                    </a:cubicBezTo>
                    <a:cubicBezTo>
                      <a:pt x="821149" y="290537"/>
                      <a:pt x="834863" y="290537"/>
                      <a:pt x="848577" y="290537"/>
                    </a:cubicBezTo>
                    <a:cubicBezTo>
                      <a:pt x="863062" y="290537"/>
                      <a:pt x="877469" y="290537"/>
                      <a:pt x="891954" y="290537"/>
                    </a:cubicBezTo>
                    <a:cubicBezTo>
                      <a:pt x="907131" y="290537"/>
                      <a:pt x="922309" y="290537"/>
                      <a:pt x="937487" y="290537"/>
                    </a:cubicBezTo>
                    <a:cubicBezTo>
                      <a:pt x="953358" y="290537"/>
                      <a:pt x="969153" y="290537"/>
                      <a:pt x="985024" y="290537"/>
                    </a:cubicBezTo>
                    <a:lnTo>
                      <a:pt x="1034410" y="290537"/>
                    </a:lnTo>
                    <a:cubicBezTo>
                      <a:pt x="1051437" y="290537"/>
                      <a:pt x="1068464" y="290537"/>
                      <a:pt x="1085491" y="290537"/>
                    </a:cubicBezTo>
                    <a:cubicBezTo>
                      <a:pt x="1103057" y="290537"/>
                      <a:pt x="1120546" y="290537"/>
                      <a:pt x="1138113" y="290537"/>
                    </a:cubicBezTo>
                    <a:cubicBezTo>
                      <a:pt x="1156064" y="290537"/>
                      <a:pt x="1174092" y="290537"/>
                      <a:pt x="1192121" y="290537"/>
                    </a:cubicBezTo>
                    <a:lnTo>
                      <a:pt x="1247439" y="290537"/>
                    </a:lnTo>
                    <a:cubicBezTo>
                      <a:pt x="1266238" y="290537"/>
                      <a:pt x="1285037" y="290537"/>
                      <a:pt x="1303837" y="290537"/>
                    </a:cubicBezTo>
                    <a:cubicBezTo>
                      <a:pt x="1323021" y="290537"/>
                      <a:pt x="1342128" y="290537"/>
                      <a:pt x="1361235" y="290537"/>
                    </a:cubicBezTo>
                    <a:cubicBezTo>
                      <a:pt x="1380650" y="290537"/>
                      <a:pt x="1399989" y="290537"/>
                      <a:pt x="1419404" y="290537"/>
                    </a:cubicBezTo>
                    <a:lnTo>
                      <a:pt x="1478266" y="290537"/>
                    </a:lnTo>
                    <a:cubicBezTo>
                      <a:pt x="1498067" y="290537"/>
                      <a:pt x="1517868" y="290537"/>
                      <a:pt x="1537668" y="290537"/>
                    </a:cubicBezTo>
                    <a:lnTo>
                      <a:pt x="1597378" y="290537"/>
                    </a:lnTo>
                    <a:cubicBezTo>
                      <a:pt x="1617333" y="290537"/>
                      <a:pt x="1637364" y="290537"/>
                      <a:pt x="1657319" y="290537"/>
                    </a:cubicBezTo>
                    <a:lnTo>
                      <a:pt x="1717337" y="290537"/>
                    </a:lnTo>
                    <a:cubicBezTo>
                      <a:pt x="1737292" y="290537"/>
                      <a:pt x="1757324" y="290537"/>
                      <a:pt x="1777278" y="290537"/>
                    </a:cubicBezTo>
                    <a:cubicBezTo>
                      <a:pt x="1797156" y="290537"/>
                      <a:pt x="1817111" y="290537"/>
                      <a:pt x="1836988" y="290537"/>
                    </a:cubicBezTo>
                    <a:cubicBezTo>
                      <a:pt x="1856789" y="290537"/>
                      <a:pt x="1876589" y="290537"/>
                      <a:pt x="1896390" y="290537"/>
                    </a:cubicBezTo>
                    <a:lnTo>
                      <a:pt x="1955252" y="290537"/>
                    </a:lnTo>
                    <a:cubicBezTo>
                      <a:pt x="1974591" y="290537"/>
                      <a:pt x="1994006" y="290537"/>
                      <a:pt x="2013421" y="290537"/>
                    </a:cubicBezTo>
                    <a:cubicBezTo>
                      <a:pt x="2032529" y="290537"/>
                      <a:pt x="2051713" y="290537"/>
                      <a:pt x="2070820" y="290537"/>
                    </a:cubicBezTo>
                    <a:cubicBezTo>
                      <a:pt x="2089619" y="290537"/>
                      <a:pt x="2108418" y="290537"/>
                      <a:pt x="2127217" y="290537"/>
                    </a:cubicBezTo>
                    <a:lnTo>
                      <a:pt x="2182535" y="290537"/>
                    </a:lnTo>
                    <a:cubicBezTo>
                      <a:pt x="2200564" y="290537"/>
                      <a:pt x="2218592" y="290537"/>
                      <a:pt x="2236621" y="290537"/>
                    </a:cubicBezTo>
                    <a:cubicBezTo>
                      <a:pt x="2254110" y="290537"/>
                      <a:pt x="2271677" y="290537"/>
                      <a:pt x="2289243" y="290537"/>
                    </a:cubicBezTo>
                    <a:cubicBezTo>
                      <a:pt x="2306270" y="290537"/>
                      <a:pt x="2323297" y="290537"/>
                      <a:pt x="2340324" y="290537"/>
                    </a:cubicBezTo>
                    <a:cubicBezTo>
                      <a:pt x="2356811" y="290537"/>
                      <a:pt x="2373222" y="290537"/>
                      <a:pt x="2389710" y="290537"/>
                    </a:cubicBezTo>
                    <a:cubicBezTo>
                      <a:pt x="2405581" y="290537"/>
                      <a:pt x="2421375" y="290537"/>
                      <a:pt x="2437246" y="290537"/>
                    </a:cubicBezTo>
                    <a:cubicBezTo>
                      <a:pt x="2452424" y="290537"/>
                      <a:pt x="2467602" y="290537"/>
                      <a:pt x="2482780" y="290537"/>
                    </a:cubicBezTo>
                    <a:cubicBezTo>
                      <a:pt x="2497187" y="290537"/>
                      <a:pt x="2511672" y="290537"/>
                      <a:pt x="2526156" y="290537"/>
                    </a:cubicBezTo>
                    <a:cubicBezTo>
                      <a:pt x="2539870" y="290537"/>
                      <a:pt x="2553584" y="290537"/>
                      <a:pt x="2567298" y="290537"/>
                    </a:cubicBezTo>
                    <a:lnTo>
                      <a:pt x="2605975" y="290537"/>
                    </a:lnTo>
                    <a:cubicBezTo>
                      <a:pt x="2617994" y="290537"/>
                      <a:pt x="2630013" y="290537"/>
                      <a:pt x="2642032" y="290537"/>
                    </a:cubicBezTo>
                    <a:cubicBezTo>
                      <a:pt x="2653126" y="290537"/>
                      <a:pt x="2664298" y="290537"/>
                      <a:pt x="2675393" y="290537"/>
                    </a:cubicBezTo>
                    <a:lnTo>
                      <a:pt x="2705902" y="290537"/>
                    </a:lnTo>
                    <a:cubicBezTo>
                      <a:pt x="2715071" y="290537"/>
                      <a:pt x="2724162" y="290537"/>
                      <a:pt x="2733330" y="290537"/>
                    </a:cubicBezTo>
                    <a:cubicBezTo>
                      <a:pt x="2741420" y="290537"/>
                      <a:pt x="2850670" y="290537"/>
                      <a:pt x="2858760" y="290537"/>
                    </a:cubicBezTo>
                    <a:cubicBezTo>
                      <a:pt x="2865771" y="290537"/>
                      <a:pt x="2872705" y="290537"/>
                      <a:pt x="2879716" y="290537"/>
                    </a:cubicBezTo>
                    <a:cubicBezTo>
                      <a:pt x="2885571" y="290537"/>
                      <a:pt x="2891350" y="290537"/>
                      <a:pt x="2897205" y="290537"/>
                    </a:cubicBezTo>
                    <a:cubicBezTo>
                      <a:pt x="2901828" y="290537"/>
                      <a:pt x="2906451" y="290537"/>
                      <a:pt x="2911073" y="290537"/>
                    </a:cubicBezTo>
                    <a:cubicBezTo>
                      <a:pt x="2914463" y="290537"/>
                      <a:pt x="2917776" y="290537"/>
                      <a:pt x="2921166" y="290537"/>
                    </a:cubicBezTo>
                    <a:cubicBezTo>
                      <a:pt x="2923247" y="290537"/>
                      <a:pt x="2925250" y="290537"/>
                      <a:pt x="2927330" y="290537"/>
                    </a:cubicBezTo>
                    <a:cubicBezTo>
                      <a:pt x="2928023" y="290537"/>
                      <a:pt x="2928717" y="290537"/>
                      <a:pt x="2929410" y="290537"/>
                    </a:cubicBezTo>
                    <a:cubicBezTo>
                      <a:pt x="2944973" y="290537"/>
                      <a:pt x="2957763" y="278441"/>
                      <a:pt x="2958764" y="262955"/>
                    </a:cubicBezTo>
                    <a:lnTo>
                      <a:pt x="2964234" y="175971"/>
                    </a:lnTo>
                    <a:cubicBezTo>
                      <a:pt x="2927715" y="165184"/>
                      <a:pt x="2900210" y="118110"/>
                      <a:pt x="2900210" y="79510"/>
                    </a:cubicBezTo>
                    <a:cubicBezTo>
                      <a:pt x="2900210" y="35595"/>
                      <a:pt x="2935805" y="0"/>
                      <a:pt x="2979720" y="0"/>
                    </a:cubicBezTo>
                    <a:close/>
                  </a:path>
                </a:pathLst>
              </a:custGeom>
              <a:solidFill>
                <a:srgbClr val="4F7598"/>
              </a:solidFill>
              <a:ln w="3846" cap="flat">
                <a:solidFill>
                  <a:srgbClr val="000000"/>
                </a:solidFill>
                <a:prstDash val="solid"/>
                <a:miter/>
              </a:ln>
            </p:spPr>
            <p:txBody>
              <a:bodyPr wrap="square">
                <a:noAutofit/>
              </a:bodyPr>
              <a:lstStyle/>
              <a:p>
                <a:endParaRPr lang="en-US"/>
              </a:p>
            </p:txBody>
          </p:sp>
          <p:sp>
            <p:nvSpPr>
              <p:cNvPr id="83" name="Oval 82">
                <a:extLst>
                  <a:ext uri="{FF2B5EF4-FFF2-40B4-BE49-F238E27FC236}">
                    <a16:creationId xmlns:a16="http://schemas.microsoft.com/office/drawing/2014/main" id="{166951F6-FADD-475C-46A4-CBFAC67BF5E2}"/>
                  </a:ext>
                </a:extLst>
              </p:cNvPr>
              <p:cNvSpPr/>
              <p:nvPr/>
            </p:nvSpPr>
            <p:spPr>
              <a:xfrm>
                <a:off x="10696331" y="4859469"/>
                <a:ext cx="64409" cy="64409"/>
              </a:xfrm>
              <a:prstGeom prst="ellipse">
                <a:avLst/>
              </a:prstGeom>
              <a:solidFill>
                <a:srgbClr val="A7BACC"/>
              </a:solidFill>
              <a:ln w="3846" cap="flat">
                <a:solidFill>
                  <a:srgbClr val="231F20"/>
                </a:solidFill>
                <a:prstDash val="solid"/>
                <a:miter/>
              </a:ln>
            </p:spPr>
            <p:txBody>
              <a:bodyPr/>
              <a:lstStyle/>
              <a:p>
                <a:endParaRPr lang="en-US"/>
              </a:p>
            </p:txBody>
          </p:sp>
        </p:grpSp>
      </p:grpSp>
    </p:spTree>
    <p:extLst>
      <p:ext uri="{BB962C8B-B14F-4D97-AF65-F5344CB8AC3E}">
        <p14:creationId xmlns:p14="http://schemas.microsoft.com/office/powerpoint/2010/main" val="352894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58B8C-6CFC-7141-E598-22B933E9847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817283-9674-7133-6640-31487E0D3ECE}"/>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DC10D675-E789-2ABB-4426-A6A815660777}"/>
              </a:ext>
            </a:extLst>
          </p:cNvPr>
          <p:cNvSpPr>
            <a:spLocks noGrp="1"/>
          </p:cNvSpPr>
          <p:nvPr>
            <p:ph type="title"/>
          </p:nvPr>
        </p:nvSpPr>
        <p:spPr/>
        <p:txBody>
          <a:bodyPr/>
          <a:lstStyle/>
          <a:p>
            <a:r>
              <a:rPr lang="en-GB" noProof="0"/>
              <a:t>Principles of sensory systems (III)</a:t>
            </a:r>
          </a:p>
        </p:txBody>
      </p:sp>
      <p:sp>
        <p:nvSpPr>
          <p:cNvPr id="5" name="Content Placeholder 4">
            <a:extLst>
              <a:ext uri="{FF2B5EF4-FFF2-40B4-BE49-F238E27FC236}">
                <a16:creationId xmlns:a16="http://schemas.microsoft.com/office/drawing/2014/main" id="{BB133336-2FB0-C541-E433-CC40F5E9B804}"/>
              </a:ext>
            </a:extLst>
          </p:cNvPr>
          <p:cNvSpPr>
            <a:spLocks noGrp="1"/>
          </p:cNvSpPr>
          <p:nvPr>
            <p:ph idx="20"/>
          </p:nvPr>
        </p:nvSpPr>
        <p:spPr>
          <a:xfrm>
            <a:off x="539750" y="1416785"/>
            <a:ext cx="5468968" cy="4415215"/>
          </a:xfrm>
        </p:spPr>
        <p:txBody>
          <a:bodyPr vert="horz" lIns="0" tIns="0" rIns="0" bIns="0" rtlCol="0" anchor="t">
            <a:noAutofit/>
          </a:bodyPr>
          <a:lstStyle/>
          <a:p>
            <a:pPr marL="0" lvl="0" indent="0">
              <a:spcBef>
                <a:spcPts val="0"/>
              </a:spcBef>
              <a:buNone/>
              <a:defRPr/>
            </a:pPr>
            <a:r>
              <a:rPr lang="en-GB" dirty="0">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buNone/>
              <a:defRPr/>
            </a:pPr>
            <a:endParaRPr lang="en-GB" b="1" dirty="0">
              <a:solidFill>
                <a:schemeClr val="accent2"/>
              </a:solidFill>
            </a:endParaRPr>
          </a:p>
          <a:p>
            <a:pPr marL="0" lvl="0" indent="0">
              <a:spcBef>
                <a:spcPts val="0"/>
              </a:spcBef>
              <a:spcAft>
                <a:spcPts val="1800"/>
              </a:spcAft>
              <a:buNone/>
              <a:defRPr/>
            </a:pPr>
            <a:r>
              <a:rPr lang="en-GB" b="1" dirty="0">
                <a:solidFill>
                  <a:schemeClr val="accent2"/>
                </a:solidFill>
              </a:rPr>
              <a:t>          Adaptation</a:t>
            </a:r>
            <a:endParaRPr lang="en-GB" b="1" dirty="0">
              <a:solidFill>
                <a:schemeClr val="accent2"/>
              </a:solidFill>
              <a:cs typeface="Arial"/>
            </a:endParaRPr>
          </a:p>
          <a:p>
            <a:pPr marL="0" indent="0">
              <a:spcBef>
                <a:spcPts val="0"/>
              </a:spcBef>
              <a:spcAft>
                <a:spcPts val="2400"/>
              </a:spcAft>
              <a:buNone/>
              <a:defRPr/>
            </a:pPr>
            <a:r>
              <a:rPr lang="en-GB" dirty="0"/>
              <a:t>Sensory systems exhibit adaptation, i.e., they decrease their responsiveness to a constant stimulus over time.</a:t>
            </a:r>
            <a:r>
              <a:rPr lang="en-GB" baseline="30000" dirty="0"/>
              <a:t>1</a:t>
            </a:r>
            <a:r>
              <a:rPr lang="en-GB" dirty="0"/>
              <a:t> This helps the brain focus on new or changing stimuli.</a:t>
            </a:r>
            <a:r>
              <a:rPr lang="en-GB" baseline="30000" dirty="0"/>
              <a:t>1</a:t>
            </a:r>
            <a:r>
              <a:rPr lang="en-GB" dirty="0"/>
              <a:t> An example includes initially noticing, but later not sensing, cigarette smoke in a smoking area</a:t>
            </a:r>
            <a:r>
              <a:rPr lang="en-GB" baseline="30000" dirty="0"/>
              <a:t>1</a:t>
            </a:r>
            <a:endParaRPr lang="en-GB" baseline="30000" dirty="0">
              <a:cs typeface="Arial"/>
            </a:endParaRPr>
          </a:p>
          <a:p>
            <a:pPr marL="0" lvl="0" indent="0">
              <a:spcBef>
                <a:spcPts val="0"/>
              </a:spcBef>
              <a:spcAft>
                <a:spcPts val="1800"/>
              </a:spcAft>
              <a:buNone/>
              <a:defRPr/>
            </a:pPr>
            <a:r>
              <a:rPr lang="en-GB" b="1" dirty="0">
                <a:solidFill>
                  <a:schemeClr val="accent2"/>
                </a:solidFill>
                <a:ea typeface="Times New Roman" panose="02020603050405020304" pitchFamily="18" charset="0"/>
                <a:cs typeface="Aptos" panose="020B0004020202020204" pitchFamily="34" charset="0"/>
              </a:rPr>
              <a:t>          </a:t>
            </a:r>
            <a:r>
              <a:rPr lang="en-GB" b="1" dirty="0">
                <a:solidFill>
                  <a:schemeClr val="accent2"/>
                </a:solidFill>
              </a:rPr>
              <a:t>Topographic mapping </a:t>
            </a:r>
            <a:endParaRPr lang="en-GB" b="1" dirty="0">
              <a:solidFill>
                <a:schemeClr val="accent2"/>
              </a:solidFill>
              <a:cs typeface="Arial"/>
            </a:endParaRPr>
          </a:p>
          <a:p>
            <a:pPr marL="0" lvl="0" indent="0">
              <a:spcBef>
                <a:spcPts val="0"/>
              </a:spcBef>
              <a:buNone/>
              <a:defRPr/>
            </a:pPr>
            <a:r>
              <a:rPr lang="en-GB" dirty="0">
                <a:ea typeface="Times New Roman" panose="02020603050405020304" pitchFamily="18" charset="0"/>
                <a:cs typeface="Aptos" panose="020B0004020202020204" pitchFamily="34" charset="0"/>
              </a:rPr>
              <a:t>Many sensory systems are organized topographically, i.e., there is a systematic, spatial relationship between stimulus location and the organization of neurons in sensory systems.</a:t>
            </a:r>
            <a:r>
              <a:rPr lang="en-GB" baseline="30000" dirty="0">
                <a:ea typeface="Times New Roman" panose="02020603050405020304" pitchFamily="18" charset="0"/>
                <a:cs typeface="Aptos" panose="020B0004020202020204" pitchFamily="34" charset="0"/>
              </a:rPr>
              <a:t>1,2</a:t>
            </a:r>
            <a:r>
              <a:rPr lang="en-GB" dirty="0">
                <a:ea typeface="Times New Roman" panose="02020603050405020304" pitchFamily="18" charset="0"/>
                <a:cs typeface="Aptos" panose="020B0004020202020204" pitchFamily="34" charset="0"/>
              </a:rPr>
              <a:t> This enables the brain to localize the stimulus in body-centred space</a:t>
            </a:r>
            <a:r>
              <a:rPr lang="en-GB" baseline="30000" dirty="0">
                <a:ea typeface="Times New Roman" panose="02020603050405020304" pitchFamily="18" charset="0"/>
                <a:cs typeface="Aptos" panose="020B0004020202020204" pitchFamily="34" charset="0"/>
              </a:rPr>
              <a:t>1,2</a:t>
            </a:r>
            <a:endParaRPr lang="en-GB" dirty="0"/>
          </a:p>
        </p:txBody>
      </p:sp>
      <p:sp>
        <p:nvSpPr>
          <p:cNvPr id="4" name="Text Placeholder 3">
            <a:extLst>
              <a:ext uri="{FF2B5EF4-FFF2-40B4-BE49-F238E27FC236}">
                <a16:creationId xmlns:a16="http://schemas.microsoft.com/office/drawing/2014/main" id="{9A7CDB1E-F425-217D-3167-A5A9B072FD2C}"/>
              </a:ext>
            </a:extLst>
          </p:cNvPr>
          <p:cNvSpPr>
            <a:spLocks noGrp="1"/>
          </p:cNvSpPr>
          <p:nvPr>
            <p:ph type="body" sz="quarter" idx="18"/>
          </p:nvPr>
        </p:nvSpPr>
        <p:spPr/>
        <p:txBody>
          <a:bodyPr/>
          <a:lstStyle/>
          <a:p>
            <a:r>
              <a:rPr lang="en-GB" dirty="0"/>
              <a:t>1. Augustine et al. Neuroscience, 7</a:t>
            </a:r>
            <a:r>
              <a:rPr lang="en-GB" baseline="30000" dirty="0"/>
              <a:t>th</a:t>
            </a:r>
            <a:r>
              <a:rPr lang="en-GB" dirty="0"/>
              <a:t> edition. 2023; 2. Squire et al. Fundamental Neuroscience, 4</a:t>
            </a:r>
            <a:r>
              <a:rPr lang="en-GB" baseline="30000" dirty="0"/>
              <a:t>th</a:t>
            </a:r>
            <a:r>
              <a:rPr lang="en-GB" dirty="0"/>
              <a:t> edition. 2012; </a:t>
            </a:r>
            <a:br>
              <a:rPr lang="en-GB" dirty="0"/>
            </a:br>
            <a:r>
              <a:rPr lang="en-GB" dirty="0"/>
              <a:t>3. Nieto. Human visual pathway. Available at: https://commons.wikimedia.org/w/index.php?curid=37868501</a:t>
            </a:r>
          </a:p>
        </p:txBody>
      </p:sp>
      <p:sp>
        <p:nvSpPr>
          <p:cNvPr id="7" name="Slide Number Placeholder 6">
            <a:extLst>
              <a:ext uri="{FF2B5EF4-FFF2-40B4-BE49-F238E27FC236}">
                <a16:creationId xmlns:a16="http://schemas.microsoft.com/office/drawing/2014/main" id="{9AE528B3-692D-AC80-5DB2-1B4C1D0DB47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076" name="TextBox 1075">
            <a:extLst>
              <a:ext uri="{FF2B5EF4-FFF2-40B4-BE49-F238E27FC236}">
                <a16:creationId xmlns:a16="http://schemas.microsoft.com/office/drawing/2014/main" id="{A9C6FC84-19B3-F088-3D77-4DCD66502B6F}"/>
              </a:ext>
            </a:extLst>
          </p:cNvPr>
          <p:cNvSpPr txBox="1"/>
          <p:nvPr/>
        </p:nvSpPr>
        <p:spPr>
          <a:xfrm>
            <a:off x="6144067" y="5685545"/>
            <a:ext cx="5123515" cy="507831"/>
          </a:xfrm>
          <a:prstGeom prst="rect">
            <a:avLst/>
          </a:prstGeom>
          <a:noFill/>
        </p:spPr>
        <p:txBody>
          <a:bodyPr wrap="square" lIns="90000" anchor="b" anchorCtr="0">
            <a:spAutoFit/>
          </a:bodyPr>
          <a:lstStyle/>
          <a:p>
            <a:pPr fontAlgn="base"/>
            <a:r>
              <a:rPr lang="en-US" sz="900" err="1">
                <a:solidFill>
                  <a:schemeClr val="accent2">
                    <a:lumMod val="50000"/>
                  </a:schemeClr>
                </a:solidFill>
                <a:ea typeface="Times New Roman" panose="02020603050405020304" pitchFamily="18" charset="0"/>
                <a:cs typeface="Times New Roman" panose="02020603050405020304" pitchFamily="18" charset="0"/>
              </a:rPr>
              <a:t>Neighbouring</a:t>
            </a:r>
            <a:r>
              <a:rPr lang="en-US" sz="900">
                <a:solidFill>
                  <a:schemeClr val="accent2">
                    <a:lumMod val="50000"/>
                  </a:schemeClr>
                </a:solidFill>
                <a:ea typeface="Times New Roman" panose="02020603050405020304" pitchFamily="18" charset="0"/>
                <a:cs typeface="Times New Roman" panose="02020603050405020304" pitchFamily="18" charset="0"/>
              </a:rPr>
              <a:t> retinal ganglion cells (the output cells of the retina) respond to </a:t>
            </a:r>
            <a:r>
              <a:rPr lang="en-US" sz="900" err="1">
                <a:solidFill>
                  <a:schemeClr val="accent2">
                    <a:lumMod val="50000"/>
                  </a:schemeClr>
                </a:solidFill>
                <a:ea typeface="Times New Roman" panose="02020603050405020304" pitchFamily="18" charset="0"/>
                <a:cs typeface="Times New Roman" panose="02020603050405020304" pitchFamily="18" charset="0"/>
              </a:rPr>
              <a:t>neighbouring</a:t>
            </a:r>
            <a:r>
              <a:rPr lang="en-US" sz="900">
                <a:solidFill>
                  <a:schemeClr val="accent2">
                    <a:lumMod val="50000"/>
                  </a:schemeClr>
                </a:solidFill>
                <a:ea typeface="Times New Roman" panose="02020603050405020304" pitchFamily="18" charset="0"/>
                <a:cs typeface="Times New Roman" panose="02020603050405020304" pitchFamily="18" charset="0"/>
              </a:rPr>
              <a:t> locations in visual space.</a:t>
            </a:r>
            <a:r>
              <a:rPr lang="en-US" sz="900" baseline="30000">
                <a:solidFill>
                  <a:schemeClr val="accent2">
                    <a:lumMod val="50000"/>
                  </a:schemeClr>
                </a:solidFill>
                <a:ea typeface="Times New Roman" panose="02020603050405020304" pitchFamily="18" charset="0"/>
                <a:cs typeface="Times New Roman" panose="02020603050405020304" pitchFamily="18" charset="0"/>
              </a:rPr>
              <a:t>2</a:t>
            </a:r>
            <a:r>
              <a:rPr lang="en-US" sz="900">
                <a:solidFill>
                  <a:schemeClr val="accent2">
                    <a:lumMod val="50000"/>
                  </a:schemeClr>
                </a:solidFill>
                <a:ea typeface="Times New Roman" panose="02020603050405020304" pitchFamily="18" charset="0"/>
                <a:cs typeface="Times New Roman" panose="02020603050405020304" pitchFamily="18" charset="0"/>
              </a:rPr>
              <a:t> Their axons project to </a:t>
            </a:r>
            <a:r>
              <a:rPr lang="en-US" sz="900" err="1">
                <a:solidFill>
                  <a:schemeClr val="accent2">
                    <a:lumMod val="50000"/>
                  </a:schemeClr>
                </a:solidFill>
                <a:ea typeface="Times New Roman" panose="02020603050405020304" pitchFamily="18" charset="0"/>
                <a:cs typeface="Times New Roman" panose="02020603050405020304" pitchFamily="18" charset="0"/>
              </a:rPr>
              <a:t>neighbouring</a:t>
            </a:r>
            <a:r>
              <a:rPr lang="en-US" sz="900">
                <a:solidFill>
                  <a:schemeClr val="accent2">
                    <a:lumMod val="50000"/>
                  </a:schemeClr>
                </a:solidFill>
                <a:ea typeface="Times New Roman" panose="02020603050405020304" pitchFamily="18" charset="0"/>
                <a:cs typeface="Times New Roman" panose="02020603050405020304" pitchFamily="18" charset="0"/>
              </a:rPr>
              <a:t> targets in the lateral geniculate nucleus, and from there to </a:t>
            </a:r>
            <a:r>
              <a:rPr lang="en-US" sz="900" err="1">
                <a:solidFill>
                  <a:schemeClr val="accent2">
                    <a:lumMod val="50000"/>
                  </a:schemeClr>
                </a:solidFill>
                <a:ea typeface="Times New Roman" panose="02020603050405020304" pitchFamily="18" charset="0"/>
                <a:cs typeface="Times New Roman" panose="02020603050405020304" pitchFamily="18" charset="0"/>
              </a:rPr>
              <a:t>neighbouring</a:t>
            </a:r>
            <a:r>
              <a:rPr lang="en-US" sz="900">
                <a:solidFill>
                  <a:schemeClr val="accent2">
                    <a:lumMod val="50000"/>
                  </a:schemeClr>
                </a:solidFill>
                <a:ea typeface="Times New Roman" panose="02020603050405020304" pitchFamily="18" charset="0"/>
                <a:cs typeface="Times New Roman" panose="02020603050405020304" pitchFamily="18" charset="0"/>
              </a:rPr>
              <a:t> sites in the primary visual cortex.</a:t>
            </a:r>
            <a:r>
              <a:rPr lang="en-US" sz="900" baseline="30000">
                <a:solidFill>
                  <a:schemeClr val="accent2">
                    <a:lumMod val="50000"/>
                  </a:schemeClr>
                </a:solidFill>
                <a:ea typeface="Times New Roman" panose="02020603050405020304" pitchFamily="18" charset="0"/>
                <a:cs typeface="Times New Roman" panose="02020603050405020304" pitchFamily="18" charset="0"/>
              </a:rPr>
              <a:t>2</a:t>
            </a:r>
            <a:endParaRPr lang="en-GB" sz="900" baseline="30000">
              <a:solidFill>
                <a:schemeClr val="accent2">
                  <a:lumMod val="50000"/>
                </a:schemeClr>
              </a:solidFill>
              <a:ea typeface="Times New Roman" panose="02020603050405020304" pitchFamily="18" charset="0"/>
            </a:endParaRPr>
          </a:p>
        </p:txBody>
      </p:sp>
      <p:sp>
        <p:nvSpPr>
          <p:cNvPr id="1077" name="TextBox 1076">
            <a:extLst>
              <a:ext uri="{FF2B5EF4-FFF2-40B4-BE49-F238E27FC236}">
                <a16:creationId xmlns:a16="http://schemas.microsoft.com/office/drawing/2014/main" id="{A5B784E6-CD01-88A5-0190-D0D131B34141}"/>
              </a:ext>
            </a:extLst>
          </p:cNvPr>
          <p:cNvSpPr txBox="1"/>
          <p:nvPr/>
        </p:nvSpPr>
        <p:spPr>
          <a:xfrm>
            <a:off x="6237618" y="1415026"/>
            <a:ext cx="5166580"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An example of topographic mapping in the visual system</a:t>
            </a:r>
            <a:r>
              <a:rPr lang="en-GB" sz="1400" b="1" baseline="30000">
                <a:solidFill>
                  <a:schemeClr val="accent2">
                    <a:lumMod val="50000"/>
                  </a:schemeClr>
                </a:solidFill>
              </a:rPr>
              <a:t>3</a:t>
            </a:r>
          </a:p>
        </p:txBody>
      </p:sp>
      <p:sp>
        <p:nvSpPr>
          <p:cNvPr id="1078" name="TextBox 1077">
            <a:extLst>
              <a:ext uri="{FF2B5EF4-FFF2-40B4-BE49-F238E27FC236}">
                <a16:creationId xmlns:a16="http://schemas.microsoft.com/office/drawing/2014/main" id="{9A9472E0-F2D0-5A77-821E-483B2B4B5FD9}"/>
              </a:ext>
            </a:extLst>
          </p:cNvPr>
          <p:cNvSpPr txBox="1"/>
          <p:nvPr/>
        </p:nvSpPr>
        <p:spPr>
          <a:xfrm>
            <a:off x="6144067" y="6171913"/>
            <a:ext cx="5123515" cy="369332"/>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adapted from ‘Human visual pathway' by Nieto, used under CC-BY. </a:t>
            </a:r>
            <a:br>
              <a:rPr lang="en-US" sz="900">
                <a:solidFill>
                  <a:schemeClr val="accent2">
                    <a:lumMod val="50000"/>
                  </a:schemeClr>
                </a:solidFill>
                <a:ea typeface="Times New Roman" panose="02020603050405020304" pitchFamily="18" charset="0"/>
                <a:cs typeface="Times New Roman" panose="02020603050405020304" pitchFamily="18" charset="0"/>
              </a:rPr>
            </a:br>
            <a:r>
              <a:rPr lang="en-US" sz="900">
                <a:solidFill>
                  <a:schemeClr val="accent2">
                    <a:lumMod val="50000"/>
                  </a:schemeClr>
                </a:solidFill>
                <a:ea typeface="Times New Roman" panose="02020603050405020304" pitchFamily="18" charset="0"/>
                <a:cs typeface="Times New Roman" panose="02020603050405020304" pitchFamily="18" charset="0"/>
              </a:rPr>
              <a:t>This work is licensed under Creative Commons license CC-BY-SA by The Lundbeck Foundation.</a:t>
            </a:r>
            <a:endParaRPr lang="en-GB" sz="900" baseline="30000">
              <a:solidFill>
                <a:schemeClr val="accent2">
                  <a:lumMod val="50000"/>
                </a:schemeClr>
              </a:solidFill>
              <a:ea typeface="Times New Roman" panose="02020603050405020304" pitchFamily="18" charset="0"/>
            </a:endParaRPr>
          </a:p>
        </p:txBody>
      </p:sp>
      <p:sp>
        <p:nvSpPr>
          <p:cNvPr id="1096" name="Oval 1095">
            <a:extLst>
              <a:ext uri="{FF2B5EF4-FFF2-40B4-BE49-F238E27FC236}">
                <a16:creationId xmlns:a16="http://schemas.microsoft.com/office/drawing/2014/main" id="{BBFCAF14-D239-4041-2924-477D6432D098}"/>
              </a:ext>
            </a:extLst>
          </p:cNvPr>
          <p:cNvSpPr/>
          <p:nvPr/>
        </p:nvSpPr>
        <p:spPr>
          <a:xfrm>
            <a:off x="552115" y="2044454"/>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4</a:t>
            </a:r>
          </a:p>
        </p:txBody>
      </p:sp>
      <p:sp>
        <p:nvSpPr>
          <p:cNvPr id="1097" name="Oval 1096">
            <a:extLst>
              <a:ext uri="{FF2B5EF4-FFF2-40B4-BE49-F238E27FC236}">
                <a16:creationId xmlns:a16="http://schemas.microsoft.com/office/drawing/2014/main" id="{BEBA3CF9-21C0-EDF0-F66D-B5668165F7A6}"/>
              </a:ext>
            </a:extLst>
          </p:cNvPr>
          <p:cNvSpPr/>
          <p:nvPr/>
        </p:nvSpPr>
        <p:spPr>
          <a:xfrm>
            <a:off x="552115" y="4039831"/>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5</a:t>
            </a:r>
          </a:p>
        </p:txBody>
      </p:sp>
      <p:grpSp>
        <p:nvGrpSpPr>
          <p:cNvPr id="1167" name="Group 1166">
            <a:extLst>
              <a:ext uri="{FF2B5EF4-FFF2-40B4-BE49-F238E27FC236}">
                <a16:creationId xmlns:a16="http://schemas.microsoft.com/office/drawing/2014/main" id="{BE8D5E24-C89B-4755-9D60-AB9A1AB09AFF}"/>
              </a:ext>
            </a:extLst>
          </p:cNvPr>
          <p:cNvGrpSpPr/>
          <p:nvPr/>
        </p:nvGrpSpPr>
        <p:grpSpPr>
          <a:xfrm>
            <a:off x="5944674" y="2088350"/>
            <a:ext cx="5991439" cy="3442010"/>
            <a:chOff x="5944674" y="1827086"/>
            <a:chExt cx="5991439" cy="3442010"/>
          </a:xfrm>
        </p:grpSpPr>
        <p:sp>
          <p:nvSpPr>
            <p:cNvPr id="1080" name="TextBox 1079">
              <a:extLst>
                <a:ext uri="{FF2B5EF4-FFF2-40B4-BE49-F238E27FC236}">
                  <a16:creationId xmlns:a16="http://schemas.microsoft.com/office/drawing/2014/main" id="{0AD5F7D6-173F-1A85-B17E-F5A85B843246}"/>
                </a:ext>
              </a:extLst>
            </p:cNvPr>
            <p:cNvSpPr txBox="1"/>
            <p:nvPr/>
          </p:nvSpPr>
          <p:spPr>
            <a:xfrm>
              <a:off x="6062869" y="2971544"/>
              <a:ext cx="1241622" cy="276999"/>
            </a:xfrm>
            <a:prstGeom prst="rect">
              <a:avLst/>
            </a:prstGeom>
            <a:noFill/>
          </p:spPr>
          <p:txBody>
            <a:bodyPr wrap="none" lIns="90000" rtlCol="0" anchor="ctr" anchorCtr="0">
              <a:spAutoFit/>
            </a:bodyPr>
            <a:lstStyle/>
            <a:p>
              <a:pPr algn="r"/>
              <a:r>
                <a:rPr lang="en-US" sz="1200"/>
                <a:t>Temporal retina</a:t>
              </a:r>
            </a:p>
          </p:txBody>
        </p:sp>
        <p:sp>
          <p:nvSpPr>
            <p:cNvPr id="1081" name="TextBox 1080">
              <a:extLst>
                <a:ext uri="{FF2B5EF4-FFF2-40B4-BE49-F238E27FC236}">
                  <a16:creationId xmlns:a16="http://schemas.microsoft.com/office/drawing/2014/main" id="{519B1B22-76D6-C571-8192-0063173D8C24}"/>
                </a:ext>
              </a:extLst>
            </p:cNvPr>
            <p:cNvSpPr txBox="1"/>
            <p:nvPr/>
          </p:nvSpPr>
          <p:spPr>
            <a:xfrm>
              <a:off x="5944674" y="4243338"/>
              <a:ext cx="1359817" cy="276999"/>
            </a:xfrm>
            <a:prstGeom prst="rect">
              <a:avLst/>
            </a:prstGeom>
            <a:noFill/>
          </p:spPr>
          <p:txBody>
            <a:bodyPr wrap="none" lIns="90000" rtlCol="0" anchor="ctr" anchorCtr="0">
              <a:spAutoFit/>
            </a:bodyPr>
            <a:lstStyle/>
            <a:p>
              <a:pPr algn="r"/>
              <a:r>
                <a:rPr lang="en-US" sz="1200"/>
                <a:t>Pretectal nucleus</a:t>
              </a:r>
            </a:p>
          </p:txBody>
        </p:sp>
        <p:sp>
          <p:nvSpPr>
            <p:cNvPr id="1082" name="TextBox 1081">
              <a:extLst>
                <a:ext uri="{FF2B5EF4-FFF2-40B4-BE49-F238E27FC236}">
                  <a16:creationId xmlns:a16="http://schemas.microsoft.com/office/drawing/2014/main" id="{636B4678-2F48-4CBB-3239-FBE9EE2FDA30}"/>
                </a:ext>
              </a:extLst>
            </p:cNvPr>
            <p:cNvSpPr txBox="1"/>
            <p:nvPr/>
          </p:nvSpPr>
          <p:spPr>
            <a:xfrm>
              <a:off x="6106578" y="1967278"/>
              <a:ext cx="1197913" cy="276999"/>
            </a:xfrm>
            <a:prstGeom prst="rect">
              <a:avLst/>
            </a:prstGeom>
            <a:noFill/>
          </p:spPr>
          <p:txBody>
            <a:bodyPr wrap="none" lIns="90000" rtlCol="0" anchor="ctr" anchorCtr="0">
              <a:spAutoFit/>
            </a:bodyPr>
            <a:lstStyle/>
            <a:p>
              <a:pPr algn="r"/>
              <a:r>
                <a:rPr lang="en-US" sz="1200"/>
                <a:t>Left visual field</a:t>
              </a:r>
            </a:p>
          </p:txBody>
        </p:sp>
        <p:sp>
          <p:nvSpPr>
            <p:cNvPr id="1083" name="TextBox 1082">
              <a:extLst>
                <a:ext uri="{FF2B5EF4-FFF2-40B4-BE49-F238E27FC236}">
                  <a16:creationId xmlns:a16="http://schemas.microsoft.com/office/drawing/2014/main" id="{5A6A5BB4-9774-28D8-8588-F104CADDDBA6}"/>
                </a:ext>
              </a:extLst>
            </p:cNvPr>
            <p:cNvSpPr txBox="1"/>
            <p:nvPr/>
          </p:nvSpPr>
          <p:spPr>
            <a:xfrm>
              <a:off x="10327831" y="4780051"/>
              <a:ext cx="1608282" cy="276999"/>
            </a:xfrm>
            <a:prstGeom prst="rect">
              <a:avLst/>
            </a:prstGeom>
            <a:noFill/>
          </p:spPr>
          <p:txBody>
            <a:bodyPr wrap="none" lIns="90000" rtlCol="0" anchor="ctr" anchorCtr="0">
              <a:spAutoFit/>
            </a:bodyPr>
            <a:lstStyle/>
            <a:p>
              <a:r>
                <a:rPr lang="en-US" sz="1200"/>
                <a:t>Primary visual cortex</a:t>
              </a:r>
            </a:p>
          </p:txBody>
        </p:sp>
        <p:sp>
          <p:nvSpPr>
            <p:cNvPr id="1084" name="TextBox 1083">
              <a:extLst>
                <a:ext uri="{FF2B5EF4-FFF2-40B4-BE49-F238E27FC236}">
                  <a16:creationId xmlns:a16="http://schemas.microsoft.com/office/drawing/2014/main" id="{6D5D8D48-FA41-494A-55F1-D63AC3257B2A}"/>
                </a:ext>
              </a:extLst>
            </p:cNvPr>
            <p:cNvSpPr txBox="1"/>
            <p:nvPr/>
          </p:nvSpPr>
          <p:spPr>
            <a:xfrm>
              <a:off x="10327831" y="4001918"/>
              <a:ext cx="1519612" cy="461665"/>
            </a:xfrm>
            <a:prstGeom prst="rect">
              <a:avLst/>
            </a:prstGeom>
            <a:noFill/>
          </p:spPr>
          <p:txBody>
            <a:bodyPr wrap="square" lIns="90000" rtlCol="0" anchor="ctr" anchorCtr="0">
              <a:spAutoFit/>
            </a:bodyPr>
            <a:lstStyle/>
            <a:p>
              <a:r>
                <a:rPr lang="en-US" sz="1200"/>
                <a:t>Lateral geniculate nucleus (LGN)</a:t>
              </a:r>
            </a:p>
          </p:txBody>
        </p:sp>
        <p:sp>
          <p:nvSpPr>
            <p:cNvPr id="1085" name="TextBox 1084">
              <a:extLst>
                <a:ext uri="{FF2B5EF4-FFF2-40B4-BE49-F238E27FC236}">
                  <a16:creationId xmlns:a16="http://schemas.microsoft.com/office/drawing/2014/main" id="{438A2B1C-DA9B-9E1A-BA24-1A95AF8FEFBA}"/>
                </a:ext>
              </a:extLst>
            </p:cNvPr>
            <p:cNvSpPr txBox="1"/>
            <p:nvPr/>
          </p:nvSpPr>
          <p:spPr>
            <a:xfrm>
              <a:off x="10327831" y="3696686"/>
              <a:ext cx="1156235" cy="276999"/>
            </a:xfrm>
            <a:prstGeom prst="rect">
              <a:avLst/>
            </a:prstGeom>
            <a:noFill/>
          </p:spPr>
          <p:txBody>
            <a:bodyPr wrap="none" lIns="90000" rtlCol="0" anchor="ctr" anchorCtr="0">
              <a:spAutoFit/>
            </a:bodyPr>
            <a:lstStyle/>
            <a:p>
              <a:r>
                <a:rPr lang="en-US" sz="1200"/>
                <a:t>Optic chiasma</a:t>
              </a:r>
            </a:p>
          </p:txBody>
        </p:sp>
        <p:sp>
          <p:nvSpPr>
            <p:cNvPr id="1086" name="TextBox 1085">
              <a:extLst>
                <a:ext uri="{FF2B5EF4-FFF2-40B4-BE49-F238E27FC236}">
                  <a16:creationId xmlns:a16="http://schemas.microsoft.com/office/drawing/2014/main" id="{84DA9ADD-9237-2744-7F2F-47F3ACF4EAD4}"/>
                </a:ext>
              </a:extLst>
            </p:cNvPr>
            <p:cNvSpPr txBox="1"/>
            <p:nvPr/>
          </p:nvSpPr>
          <p:spPr>
            <a:xfrm>
              <a:off x="10327831" y="3358756"/>
              <a:ext cx="968683" cy="276999"/>
            </a:xfrm>
            <a:prstGeom prst="rect">
              <a:avLst/>
            </a:prstGeom>
            <a:noFill/>
          </p:spPr>
          <p:txBody>
            <a:bodyPr wrap="none" lIns="90000" rtlCol="0" anchor="ctr" anchorCtr="0">
              <a:spAutoFit/>
            </a:bodyPr>
            <a:lstStyle/>
            <a:p>
              <a:r>
                <a:rPr lang="en-US" sz="1200"/>
                <a:t>Optic nerve</a:t>
              </a:r>
            </a:p>
          </p:txBody>
        </p:sp>
        <p:sp>
          <p:nvSpPr>
            <p:cNvPr id="1088" name="TextBox 1087">
              <a:extLst>
                <a:ext uri="{FF2B5EF4-FFF2-40B4-BE49-F238E27FC236}">
                  <a16:creationId xmlns:a16="http://schemas.microsoft.com/office/drawing/2014/main" id="{5443637A-3A90-A70B-4C6D-5B971849E4EB}"/>
                </a:ext>
              </a:extLst>
            </p:cNvPr>
            <p:cNvSpPr txBox="1"/>
            <p:nvPr/>
          </p:nvSpPr>
          <p:spPr>
            <a:xfrm>
              <a:off x="10327831" y="2981069"/>
              <a:ext cx="1240168" cy="276999"/>
            </a:xfrm>
            <a:prstGeom prst="rect">
              <a:avLst/>
            </a:prstGeom>
            <a:noFill/>
          </p:spPr>
          <p:txBody>
            <a:bodyPr wrap="none" lIns="90000" rtlCol="0" anchor="ctr" anchorCtr="0">
              <a:spAutoFit/>
            </a:bodyPr>
            <a:lstStyle/>
            <a:p>
              <a:r>
                <a:rPr lang="en-US" sz="1200"/>
                <a:t>Temporal retina</a:t>
              </a:r>
            </a:p>
          </p:txBody>
        </p:sp>
        <p:sp>
          <p:nvSpPr>
            <p:cNvPr id="1089" name="TextBox 1088">
              <a:extLst>
                <a:ext uri="{FF2B5EF4-FFF2-40B4-BE49-F238E27FC236}">
                  <a16:creationId xmlns:a16="http://schemas.microsoft.com/office/drawing/2014/main" id="{70AA9205-3006-9B07-C133-51296A3D32F6}"/>
                </a:ext>
              </a:extLst>
            </p:cNvPr>
            <p:cNvSpPr txBox="1"/>
            <p:nvPr/>
          </p:nvSpPr>
          <p:spPr>
            <a:xfrm>
              <a:off x="10327831" y="2618736"/>
              <a:ext cx="984713" cy="276999"/>
            </a:xfrm>
            <a:prstGeom prst="rect">
              <a:avLst/>
            </a:prstGeom>
            <a:noFill/>
          </p:spPr>
          <p:txBody>
            <a:bodyPr wrap="none" lIns="90000" rtlCol="0" anchor="ctr" anchorCtr="0">
              <a:spAutoFit/>
            </a:bodyPr>
            <a:lstStyle/>
            <a:p>
              <a:r>
                <a:rPr lang="en-US" sz="1200" dirty="0"/>
                <a:t>Optical lens</a:t>
              </a:r>
            </a:p>
          </p:txBody>
        </p:sp>
        <p:sp>
          <p:nvSpPr>
            <p:cNvPr id="1090" name="TextBox 1089">
              <a:extLst>
                <a:ext uri="{FF2B5EF4-FFF2-40B4-BE49-F238E27FC236}">
                  <a16:creationId xmlns:a16="http://schemas.microsoft.com/office/drawing/2014/main" id="{690CFA5F-B935-FB33-7952-33FFC7F6AFC6}"/>
                </a:ext>
              </a:extLst>
            </p:cNvPr>
            <p:cNvSpPr txBox="1"/>
            <p:nvPr/>
          </p:nvSpPr>
          <p:spPr>
            <a:xfrm>
              <a:off x="10327831" y="2404599"/>
              <a:ext cx="1000743" cy="276999"/>
            </a:xfrm>
            <a:prstGeom prst="rect">
              <a:avLst/>
            </a:prstGeom>
            <a:noFill/>
          </p:spPr>
          <p:txBody>
            <a:bodyPr wrap="none" lIns="90000" rtlCol="0" anchor="ctr" anchorCtr="0">
              <a:spAutoFit/>
            </a:bodyPr>
            <a:lstStyle/>
            <a:p>
              <a:r>
                <a:rPr lang="en-US" sz="1200"/>
                <a:t>Nasal retina</a:t>
              </a:r>
            </a:p>
          </p:txBody>
        </p:sp>
        <p:sp>
          <p:nvSpPr>
            <p:cNvPr id="1091" name="TextBox 1090">
              <a:extLst>
                <a:ext uri="{FF2B5EF4-FFF2-40B4-BE49-F238E27FC236}">
                  <a16:creationId xmlns:a16="http://schemas.microsoft.com/office/drawing/2014/main" id="{763A319D-FB7A-AB3D-5193-A166E1AD47F4}"/>
                </a:ext>
              </a:extLst>
            </p:cNvPr>
            <p:cNvSpPr txBox="1"/>
            <p:nvPr/>
          </p:nvSpPr>
          <p:spPr>
            <a:xfrm>
              <a:off x="10327831" y="1967278"/>
              <a:ext cx="1298902" cy="276999"/>
            </a:xfrm>
            <a:prstGeom prst="rect">
              <a:avLst/>
            </a:prstGeom>
            <a:noFill/>
          </p:spPr>
          <p:txBody>
            <a:bodyPr wrap="none" lIns="90000" rtlCol="0" anchor="ctr" anchorCtr="0">
              <a:spAutoFit/>
            </a:bodyPr>
            <a:lstStyle/>
            <a:p>
              <a:r>
                <a:rPr lang="en-US" sz="1200"/>
                <a:t>Right visual field</a:t>
              </a:r>
            </a:p>
          </p:txBody>
        </p:sp>
        <p:sp>
          <p:nvSpPr>
            <p:cNvPr id="1064" name="Freeform 1063">
              <a:extLst>
                <a:ext uri="{FF2B5EF4-FFF2-40B4-BE49-F238E27FC236}">
                  <a16:creationId xmlns:a16="http://schemas.microsoft.com/office/drawing/2014/main" id="{B7521C7A-3B4C-978F-8C00-CF299EC8904F}"/>
                </a:ext>
              </a:extLst>
            </p:cNvPr>
            <p:cNvSpPr/>
            <p:nvPr/>
          </p:nvSpPr>
          <p:spPr>
            <a:xfrm>
              <a:off x="7626022" y="2790432"/>
              <a:ext cx="1185685" cy="2478664"/>
            </a:xfrm>
            <a:custGeom>
              <a:avLst/>
              <a:gdLst>
                <a:gd name="csX0" fmla="*/ 1173350 w 1185685"/>
                <a:gd name="csY0" fmla="*/ 255800 h 2578924"/>
                <a:gd name="csX1" fmla="*/ 1162685 w 1185685"/>
                <a:gd name="csY1" fmla="*/ 231017 h 2578924"/>
                <a:gd name="csX2" fmla="*/ 915023 w 1185685"/>
                <a:gd name="csY2" fmla="*/ 39186 h 2578924"/>
                <a:gd name="csX3" fmla="*/ 562373 w 1185685"/>
                <a:gd name="csY3" fmla="*/ 29232 h 2578924"/>
                <a:gd name="csX4" fmla="*/ 373727 w 1185685"/>
                <a:gd name="csY4" fmla="*/ 212145 h 2578924"/>
                <a:gd name="csX5" fmla="*/ 384702 w 1185685"/>
                <a:gd name="csY5" fmla="*/ 465466 h 2578924"/>
                <a:gd name="csX6" fmla="*/ 350741 w 1185685"/>
                <a:gd name="csY6" fmla="*/ 563870 h 2578924"/>
                <a:gd name="csX7" fmla="*/ 208688 w 1185685"/>
                <a:gd name="csY7" fmla="*/ 824242 h 2578924"/>
                <a:gd name="csX8" fmla="*/ 156194 w 1185685"/>
                <a:gd name="csY8" fmla="*/ 1079740 h 2578924"/>
                <a:gd name="csX9" fmla="*/ 101836 w 1185685"/>
                <a:gd name="csY9" fmla="*/ 1272193 h 2578924"/>
                <a:gd name="csX10" fmla="*/ 3372 w 1185685"/>
                <a:gd name="csY10" fmla="*/ 1377648 h 2578924"/>
                <a:gd name="csX11" fmla="*/ 46651 w 1185685"/>
                <a:gd name="csY11" fmla="*/ 1515352 h 2578924"/>
                <a:gd name="csX12" fmla="*/ 69636 w 1185685"/>
                <a:gd name="csY12" fmla="*/ 1601209 h 2578924"/>
                <a:gd name="csX13" fmla="*/ 25011 w 1185685"/>
                <a:gd name="csY13" fmla="*/ 1786404 h 2578924"/>
                <a:gd name="csX14" fmla="*/ 159921 w 1185685"/>
                <a:gd name="csY14" fmla="*/ 1920582 h 2578924"/>
                <a:gd name="csX15" fmla="*/ 153605 w 1185685"/>
                <a:gd name="csY15" fmla="*/ 2039413 h 2578924"/>
                <a:gd name="csX16" fmla="*/ 257040 w 1185685"/>
                <a:gd name="csY16" fmla="*/ 2087008 h 2578924"/>
                <a:gd name="csX17" fmla="*/ 457593 w 1185685"/>
                <a:gd name="csY17" fmla="*/ 2297504 h 2578924"/>
                <a:gd name="csX18" fmla="*/ 638059 w 1185685"/>
                <a:gd name="csY18" fmla="*/ 2546988 h 2578924"/>
                <a:gd name="csX19" fmla="*/ 945463 w 1185685"/>
                <a:gd name="csY19" fmla="*/ 2534648 h 2578924"/>
                <a:gd name="csX20" fmla="*/ 1132142 w 1185685"/>
                <a:gd name="csY20" fmla="*/ 2268159 h 2578924"/>
                <a:gd name="csX21" fmla="*/ 1165481 w 1185685"/>
                <a:gd name="csY21" fmla="*/ 1937069 h 2578924"/>
                <a:gd name="csX22" fmla="*/ 1184635 w 1185685"/>
                <a:gd name="csY22" fmla="*/ 405013 h 2578924"/>
                <a:gd name="csX23" fmla="*/ 11731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173350" y="255800"/>
                  </a:moveTo>
                  <a:cubicBezTo>
                    <a:pt x="1170347" y="247401"/>
                    <a:pt x="1166827" y="239105"/>
                    <a:pt x="1162685" y="231017"/>
                  </a:cubicBezTo>
                  <a:cubicBezTo>
                    <a:pt x="1112780" y="135102"/>
                    <a:pt x="1016386" y="70605"/>
                    <a:pt x="915023" y="39186"/>
                  </a:cubicBezTo>
                  <a:cubicBezTo>
                    <a:pt x="798439" y="2998"/>
                    <a:pt x="679785" y="-22407"/>
                    <a:pt x="562373" y="29232"/>
                  </a:cubicBezTo>
                  <a:cubicBezTo>
                    <a:pt x="480474" y="65213"/>
                    <a:pt x="412761" y="131680"/>
                    <a:pt x="373727" y="212145"/>
                  </a:cubicBezTo>
                  <a:cubicBezTo>
                    <a:pt x="336660" y="288567"/>
                    <a:pt x="322579" y="397547"/>
                    <a:pt x="384702" y="465466"/>
                  </a:cubicBezTo>
                  <a:cubicBezTo>
                    <a:pt x="346082" y="477909"/>
                    <a:pt x="336660" y="525815"/>
                    <a:pt x="350741" y="563870"/>
                  </a:cubicBezTo>
                  <a:cubicBezTo>
                    <a:pt x="241405" y="587823"/>
                    <a:pt x="169861" y="719201"/>
                    <a:pt x="208688" y="824242"/>
                  </a:cubicBezTo>
                  <a:cubicBezTo>
                    <a:pt x="129067" y="878058"/>
                    <a:pt x="104218" y="998756"/>
                    <a:pt x="156194" y="1079740"/>
                  </a:cubicBezTo>
                  <a:cubicBezTo>
                    <a:pt x="78955" y="1100582"/>
                    <a:pt x="46961" y="1213918"/>
                    <a:pt x="101836" y="1272193"/>
                  </a:cubicBezTo>
                  <a:cubicBezTo>
                    <a:pt x="53588" y="1286606"/>
                    <a:pt x="14554" y="1328394"/>
                    <a:pt x="3372" y="1377648"/>
                  </a:cubicBezTo>
                  <a:cubicBezTo>
                    <a:pt x="-7810" y="1426902"/>
                    <a:pt x="9377" y="1481444"/>
                    <a:pt x="46651" y="1515352"/>
                  </a:cubicBezTo>
                  <a:cubicBezTo>
                    <a:pt x="10723" y="1534638"/>
                    <a:pt x="28842" y="1602453"/>
                    <a:pt x="69636" y="1601209"/>
                  </a:cubicBezTo>
                  <a:cubicBezTo>
                    <a:pt x="24494" y="1649841"/>
                    <a:pt x="6996" y="1722529"/>
                    <a:pt x="25011" y="1786404"/>
                  </a:cubicBezTo>
                  <a:cubicBezTo>
                    <a:pt x="43027" y="1850278"/>
                    <a:pt x="96038" y="1902954"/>
                    <a:pt x="159921" y="1920582"/>
                  </a:cubicBezTo>
                  <a:cubicBezTo>
                    <a:pt x="126271" y="1911249"/>
                    <a:pt x="147393" y="2028007"/>
                    <a:pt x="153605" y="2039413"/>
                  </a:cubicBezTo>
                  <a:cubicBezTo>
                    <a:pt x="173795" y="2076328"/>
                    <a:pt x="213554" y="2102873"/>
                    <a:pt x="257040" y="2087008"/>
                  </a:cubicBezTo>
                  <a:cubicBezTo>
                    <a:pt x="246582" y="2196507"/>
                    <a:pt x="347946" y="2302896"/>
                    <a:pt x="457593" y="2297504"/>
                  </a:cubicBezTo>
                  <a:cubicBezTo>
                    <a:pt x="471984" y="2403477"/>
                    <a:pt x="541976" y="2500326"/>
                    <a:pt x="638059" y="2546988"/>
                  </a:cubicBezTo>
                  <a:cubicBezTo>
                    <a:pt x="734142" y="2593649"/>
                    <a:pt x="853418" y="2588879"/>
                    <a:pt x="945463" y="2534648"/>
                  </a:cubicBezTo>
                  <a:cubicBezTo>
                    <a:pt x="1041235" y="2478240"/>
                    <a:pt x="1102426" y="2375273"/>
                    <a:pt x="1132142" y="2268159"/>
                  </a:cubicBezTo>
                  <a:cubicBezTo>
                    <a:pt x="1161857" y="2161045"/>
                    <a:pt x="1163721" y="2048331"/>
                    <a:pt x="1165481" y="1937069"/>
                  </a:cubicBezTo>
                  <a:cubicBezTo>
                    <a:pt x="1173246" y="1426384"/>
                    <a:pt x="1176974" y="915698"/>
                    <a:pt x="1184635" y="405013"/>
                  </a:cubicBezTo>
                  <a:cubicBezTo>
                    <a:pt x="1185360" y="354826"/>
                    <a:pt x="1189709" y="302669"/>
                    <a:pt x="1173143" y="255903"/>
                  </a:cubicBezTo>
                  <a:close/>
                </a:path>
              </a:pathLst>
            </a:custGeom>
            <a:gradFill>
              <a:gsLst>
                <a:gs pos="0">
                  <a:srgbClr val="F1ECDE"/>
                </a:gs>
                <a:gs pos="100000">
                  <a:srgbClr val="F1ECDE"/>
                </a:gs>
              </a:gsLst>
              <a:lin ang="5400000" scaled="1"/>
            </a:gradFill>
            <a:ln w="9525" cap="flat">
              <a:solidFill>
                <a:srgbClr val="343434"/>
              </a:solidFill>
              <a:prstDash val="solid"/>
              <a:miter/>
            </a:ln>
            <a:effectLst>
              <a:innerShdw blurRad="101600">
                <a:prstClr val="black">
                  <a:alpha val="80000"/>
                </a:prstClr>
              </a:innerShdw>
            </a:effectLst>
          </p:spPr>
          <p:txBody>
            <a:bodyPr/>
            <a:lstStyle/>
            <a:p>
              <a:endParaRPr lang="en-US"/>
            </a:p>
          </p:txBody>
        </p:sp>
        <p:sp>
          <p:nvSpPr>
            <p:cNvPr id="1069" name="Freeform 1068">
              <a:extLst>
                <a:ext uri="{FF2B5EF4-FFF2-40B4-BE49-F238E27FC236}">
                  <a16:creationId xmlns:a16="http://schemas.microsoft.com/office/drawing/2014/main" id="{4EAB8EF7-3696-28C4-E94A-92C3B7AC5AB2}"/>
                </a:ext>
              </a:extLst>
            </p:cNvPr>
            <p:cNvSpPr/>
            <p:nvPr/>
          </p:nvSpPr>
          <p:spPr>
            <a:xfrm>
              <a:off x="7992605" y="3131063"/>
              <a:ext cx="118654" cy="81502"/>
            </a:xfrm>
            <a:custGeom>
              <a:avLst/>
              <a:gdLst>
                <a:gd name="csX0" fmla="*/ 0 w 118654"/>
                <a:gd name="csY0" fmla="*/ 0 h 81502"/>
                <a:gd name="csX1" fmla="*/ 118654 w 118654"/>
                <a:gd name="csY1" fmla="*/ 81502 h 81502"/>
              </a:gdLst>
              <a:ahLst/>
              <a:cxnLst>
                <a:cxn ang="0">
                  <a:pos x="csX0" y="csY0"/>
                </a:cxn>
                <a:cxn ang="0">
                  <a:pos x="csX1" y="csY1"/>
                </a:cxn>
              </a:cxnLst>
              <a:rect l="l" t="t" r="r" b="b"/>
              <a:pathLst>
                <a:path w="118654" h="81502">
                  <a:moveTo>
                    <a:pt x="0" y="0"/>
                  </a:moveTo>
                  <a:cubicBezTo>
                    <a:pt x="0" y="0"/>
                    <a:pt x="37170" y="66467"/>
                    <a:pt x="118654" y="81502"/>
                  </a:cubicBezTo>
                </a:path>
              </a:pathLst>
            </a:custGeom>
            <a:noFill/>
            <a:ln w="5174" cap="rnd">
              <a:solidFill>
                <a:srgbClr val="000000"/>
              </a:solidFill>
              <a:prstDash val="solid"/>
              <a:round/>
            </a:ln>
          </p:spPr>
          <p:txBody>
            <a:bodyPr/>
            <a:lstStyle/>
            <a:p>
              <a:endParaRPr lang="en-US"/>
            </a:p>
          </p:txBody>
        </p:sp>
        <p:sp>
          <p:nvSpPr>
            <p:cNvPr id="1070" name="Freeform 1069">
              <a:extLst>
                <a:ext uri="{FF2B5EF4-FFF2-40B4-BE49-F238E27FC236}">
                  <a16:creationId xmlns:a16="http://schemas.microsoft.com/office/drawing/2014/main" id="{7CE62EFC-6904-A193-6DF8-6F397E29993E}"/>
                </a:ext>
              </a:extLst>
            </p:cNvPr>
            <p:cNvSpPr/>
            <p:nvPr/>
          </p:nvSpPr>
          <p:spPr>
            <a:xfrm>
              <a:off x="7766996" y="3761297"/>
              <a:ext cx="192891" cy="55069"/>
            </a:xfrm>
            <a:custGeom>
              <a:avLst/>
              <a:gdLst>
                <a:gd name="csX0" fmla="*/ 0 w 192891"/>
                <a:gd name="csY0" fmla="*/ 14111 h 55069"/>
                <a:gd name="csX1" fmla="*/ 192891 w 192891"/>
                <a:gd name="csY1" fmla="*/ 55069 h 55069"/>
              </a:gdLst>
              <a:ahLst/>
              <a:cxnLst>
                <a:cxn ang="0">
                  <a:pos x="csX0" y="csY0"/>
                </a:cxn>
                <a:cxn ang="0">
                  <a:pos x="csX1" y="csY1"/>
                </a:cxn>
              </a:cxnLst>
              <a:rect l="l" t="t" r="r" b="b"/>
              <a:pathLst>
                <a:path w="192891" h="55069">
                  <a:moveTo>
                    <a:pt x="0" y="14111"/>
                  </a:moveTo>
                  <a:cubicBezTo>
                    <a:pt x="0" y="14111"/>
                    <a:pt x="89974" y="-36906"/>
                    <a:pt x="192891" y="55069"/>
                  </a:cubicBezTo>
                </a:path>
              </a:pathLst>
            </a:custGeom>
            <a:noFill/>
            <a:ln w="9525" cap="rnd">
              <a:solidFill>
                <a:srgbClr val="343434"/>
              </a:solidFill>
              <a:prstDash val="solid"/>
              <a:round/>
            </a:ln>
          </p:spPr>
          <p:txBody>
            <a:bodyPr/>
            <a:lstStyle/>
            <a:p>
              <a:endParaRPr lang="en-US"/>
            </a:p>
          </p:txBody>
        </p:sp>
        <p:sp>
          <p:nvSpPr>
            <p:cNvPr id="1071" name="Freeform 1070">
              <a:extLst>
                <a:ext uri="{FF2B5EF4-FFF2-40B4-BE49-F238E27FC236}">
                  <a16:creationId xmlns:a16="http://schemas.microsoft.com/office/drawing/2014/main" id="{861AAEDB-7871-68C0-7928-5E709D10B607}"/>
                </a:ext>
              </a:extLst>
            </p:cNvPr>
            <p:cNvSpPr/>
            <p:nvPr/>
          </p:nvSpPr>
          <p:spPr>
            <a:xfrm>
              <a:off x="7765028" y="4603391"/>
              <a:ext cx="121656" cy="19290"/>
            </a:xfrm>
            <a:custGeom>
              <a:avLst/>
              <a:gdLst>
                <a:gd name="csX0" fmla="*/ 0 w 121656"/>
                <a:gd name="csY0" fmla="*/ 0 h 19290"/>
                <a:gd name="csX1" fmla="*/ 121657 w 121656"/>
                <a:gd name="csY1" fmla="*/ 18250 h 19290"/>
              </a:gdLst>
              <a:ahLst/>
              <a:cxnLst>
                <a:cxn ang="0">
                  <a:pos x="csX0" y="csY0"/>
                </a:cxn>
                <a:cxn ang="0">
                  <a:pos x="csX1" y="csY1"/>
                </a:cxn>
              </a:cxnLst>
              <a:rect l="l" t="t" r="r" b="b"/>
              <a:pathLst>
                <a:path w="121656" h="19290">
                  <a:moveTo>
                    <a:pt x="0" y="0"/>
                  </a:moveTo>
                  <a:cubicBezTo>
                    <a:pt x="0" y="0"/>
                    <a:pt x="59224" y="24575"/>
                    <a:pt x="121657" y="18250"/>
                  </a:cubicBezTo>
                </a:path>
              </a:pathLst>
            </a:custGeom>
            <a:noFill/>
            <a:ln w="9525" cap="rnd">
              <a:solidFill>
                <a:srgbClr val="343434"/>
              </a:solidFill>
              <a:prstDash val="solid"/>
              <a:round/>
            </a:ln>
          </p:spPr>
          <p:txBody>
            <a:bodyPr/>
            <a:lstStyle/>
            <a:p>
              <a:endParaRPr lang="en-US"/>
            </a:p>
          </p:txBody>
        </p:sp>
        <p:sp>
          <p:nvSpPr>
            <p:cNvPr id="1072" name="Freeform 1071">
              <a:extLst>
                <a:ext uri="{FF2B5EF4-FFF2-40B4-BE49-F238E27FC236}">
                  <a16:creationId xmlns:a16="http://schemas.microsoft.com/office/drawing/2014/main" id="{92295454-074A-E628-02E3-BE5060F4F68C}"/>
                </a:ext>
              </a:extLst>
            </p:cNvPr>
            <p:cNvSpPr/>
            <p:nvPr/>
          </p:nvSpPr>
          <p:spPr>
            <a:xfrm>
              <a:off x="8082690" y="4818761"/>
              <a:ext cx="37783" cy="178558"/>
            </a:xfrm>
            <a:custGeom>
              <a:avLst/>
              <a:gdLst>
                <a:gd name="csX0" fmla="*/ 2581 w 37783"/>
                <a:gd name="csY0" fmla="*/ 178558 h 178558"/>
                <a:gd name="csX1" fmla="*/ 37784 w 37783"/>
                <a:gd name="csY1" fmla="*/ 0 h 178558"/>
              </a:gdLst>
              <a:ahLst/>
              <a:cxnLst>
                <a:cxn ang="0">
                  <a:pos x="csX0" y="csY0"/>
                </a:cxn>
                <a:cxn ang="0">
                  <a:pos x="csX1" y="csY1"/>
                </a:cxn>
              </a:cxnLst>
              <a:rect l="l" t="t" r="r" b="b"/>
              <a:pathLst>
                <a:path w="37783" h="178558">
                  <a:moveTo>
                    <a:pt x="2581" y="178558"/>
                  </a:moveTo>
                  <a:cubicBezTo>
                    <a:pt x="2581" y="178558"/>
                    <a:pt x="-14192" y="56823"/>
                    <a:pt x="37784" y="0"/>
                  </a:cubicBezTo>
                </a:path>
              </a:pathLst>
            </a:custGeom>
            <a:noFill/>
            <a:ln w="9525" cap="rnd">
              <a:solidFill>
                <a:srgbClr val="343434"/>
              </a:solidFill>
              <a:prstDash val="solid"/>
              <a:round/>
            </a:ln>
          </p:spPr>
          <p:txBody>
            <a:bodyPr/>
            <a:lstStyle/>
            <a:p>
              <a:endParaRPr lang="en-US"/>
            </a:p>
          </p:txBody>
        </p:sp>
        <p:sp>
          <p:nvSpPr>
            <p:cNvPr id="1087" name="Freeform 1086">
              <a:extLst>
                <a:ext uri="{FF2B5EF4-FFF2-40B4-BE49-F238E27FC236}">
                  <a16:creationId xmlns:a16="http://schemas.microsoft.com/office/drawing/2014/main" id="{24A5C958-88BB-195D-4D98-56E8358BFD00}"/>
                </a:ext>
              </a:extLst>
            </p:cNvPr>
            <p:cNvSpPr/>
            <p:nvPr/>
          </p:nvSpPr>
          <p:spPr>
            <a:xfrm>
              <a:off x="8827623" y="2790432"/>
              <a:ext cx="1185685" cy="2478663"/>
            </a:xfrm>
            <a:custGeom>
              <a:avLst/>
              <a:gdLst>
                <a:gd name="csX0" fmla="*/ 12336 w 1185685"/>
                <a:gd name="csY0" fmla="*/ 255800 h 2578924"/>
                <a:gd name="csX1" fmla="*/ 23000 w 1185685"/>
                <a:gd name="csY1" fmla="*/ 231017 h 2578924"/>
                <a:gd name="csX2" fmla="*/ 270663 w 1185685"/>
                <a:gd name="csY2" fmla="*/ 39186 h 2578924"/>
                <a:gd name="csX3" fmla="*/ 623313 w 1185685"/>
                <a:gd name="csY3" fmla="*/ 29232 h 2578924"/>
                <a:gd name="csX4" fmla="*/ 811959 w 1185685"/>
                <a:gd name="csY4" fmla="*/ 212145 h 2578924"/>
                <a:gd name="csX5" fmla="*/ 800984 w 1185685"/>
                <a:gd name="csY5" fmla="*/ 465466 h 2578924"/>
                <a:gd name="csX6" fmla="*/ 834944 w 1185685"/>
                <a:gd name="csY6" fmla="*/ 563870 h 2578924"/>
                <a:gd name="csX7" fmla="*/ 976998 w 1185685"/>
                <a:gd name="csY7" fmla="*/ 824242 h 2578924"/>
                <a:gd name="csX8" fmla="*/ 1029492 w 1185685"/>
                <a:gd name="csY8" fmla="*/ 1079740 h 2578924"/>
                <a:gd name="csX9" fmla="*/ 1083849 w 1185685"/>
                <a:gd name="csY9" fmla="*/ 1272193 h 2578924"/>
                <a:gd name="csX10" fmla="*/ 1182314 w 1185685"/>
                <a:gd name="csY10" fmla="*/ 1377648 h 2578924"/>
                <a:gd name="csX11" fmla="*/ 1139035 w 1185685"/>
                <a:gd name="csY11" fmla="*/ 1515352 h 2578924"/>
                <a:gd name="csX12" fmla="*/ 1116049 w 1185685"/>
                <a:gd name="csY12" fmla="*/ 1601209 h 2578924"/>
                <a:gd name="csX13" fmla="*/ 1160674 w 1185685"/>
                <a:gd name="csY13" fmla="*/ 1786404 h 2578924"/>
                <a:gd name="csX14" fmla="*/ 1025764 w 1185685"/>
                <a:gd name="csY14" fmla="*/ 1920582 h 2578924"/>
                <a:gd name="csX15" fmla="*/ 1032080 w 1185685"/>
                <a:gd name="csY15" fmla="*/ 2039413 h 2578924"/>
                <a:gd name="csX16" fmla="*/ 928646 w 1185685"/>
                <a:gd name="csY16" fmla="*/ 2087008 h 2578924"/>
                <a:gd name="csX17" fmla="*/ 728093 w 1185685"/>
                <a:gd name="csY17" fmla="*/ 2297504 h 2578924"/>
                <a:gd name="csX18" fmla="*/ 547626 w 1185685"/>
                <a:gd name="csY18" fmla="*/ 2546988 h 2578924"/>
                <a:gd name="csX19" fmla="*/ 240223 w 1185685"/>
                <a:gd name="csY19" fmla="*/ 2534648 h 2578924"/>
                <a:gd name="csX20" fmla="*/ 53544 w 1185685"/>
                <a:gd name="csY20" fmla="*/ 2268159 h 2578924"/>
                <a:gd name="csX21" fmla="*/ 20205 w 1185685"/>
                <a:gd name="csY21" fmla="*/ 1937069 h 2578924"/>
                <a:gd name="csX22" fmla="*/ 1050 w 1185685"/>
                <a:gd name="csY22" fmla="*/ 405013 h 2578924"/>
                <a:gd name="csX23" fmla="*/ 125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2336" y="255800"/>
                  </a:moveTo>
                  <a:cubicBezTo>
                    <a:pt x="15338" y="247401"/>
                    <a:pt x="18859" y="239105"/>
                    <a:pt x="23000" y="231017"/>
                  </a:cubicBezTo>
                  <a:cubicBezTo>
                    <a:pt x="72905" y="135102"/>
                    <a:pt x="169299" y="70605"/>
                    <a:pt x="270663" y="39186"/>
                  </a:cubicBezTo>
                  <a:cubicBezTo>
                    <a:pt x="387246" y="2998"/>
                    <a:pt x="505901" y="-22407"/>
                    <a:pt x="623313" y="29232"/>
                  </a:cubicBezTo>
                  <a:cubicBezTo>
                    <a:pt x="705211" y="65213"/>
                    <a:pt x="772925" y="131680"/>
                    <a:pt x="811959" y="212145"/>
                  </a:cubicBezTo>
                  <a:cubicBezTo>
                    <a:pt x="849025" y="288567"/>
                    <a:pt x="863106" y="397547"/>
                    <a:pt x="800984" y="465466"/>
                  </a:cubicBezTo>
                  <a:cubicBezTo>
                    <a:pt x="839603" y="477909"/>
                    <a:pt x="849025" y="525815"/>
                    <a:pt x="834944" y="563870"/>
                  </a:cubicBezTo>
                  <a:cubicBezTo>
                    <a:pt x="944280" y="587823"/>
                    <a:pt x="1015825" y="719201"/>
                    <a:pt x="976998" y="824242"/>
                  </a:cubicBezTo>
                  <a:cubicBezTo>
                    <a:pt x="1056619" y="878058"/>
                    <a:pt x="1081468" y="998756"/>
                    <a:pt x="1029492" y="1079740"/>
                  </a:cubicBezTo>
                  <a:cubicBezTo>
                    <a:pt x="1106731" y="1100582"/>
                    <a:pt x="1138724" y="1213918"/>
                    <a:pt x="1083849" y="1272193"/>
                  </a:cubicBezTo>
                  <a:cubicBezTo>
                    <a:pt x="1132098" y="1286606"/>
                    <a:pt x="1171132" y="1328394"/>
                    <a:pt x="1182314" y="1377648"/>
                  </a:cubicBezTo>
                  <a:cubicBezTo>
                    <a:pt x="1193496" y="1426798"/>
                    <a:pt x="1176309" y="1481444"/>
                    <a:pt x="1139035" y="1515352"/>
                  </a:cubicBezTo>
                  <a:cubicBezTo>
                    <a:pt x="1174963" y="1534638"/>
                    <a:pt x="1156843" y="1602453"/>
                    <a:pt x="1116049" y="1601209"/>
                  </a:cubicBezTo>
                  <a:cubicBezTo>
                    <a:pt x="1161192" y="1649841"/>
                    <a:pt x="1178690" y="1722529"/>
                    <a:pt x="1160674" y="1786404"/>
                  </a:cubicBezTo>
                  <a:cubicBezTo>
                    <a:pt x="1142659" y="1850278"/>
                    <a:pt x="1089647" y="1902954"/>
                    <a:pt x="1025764" y="1920582"/>
                  </a:cubicBezTo>
                  <a:cubicBezTo>
                    <a:pt x="1059414" y="1911249"/>
                    <a:pt x="1038292" y="2028007"/>
                    <a:pt x="1032080" y="2039413"/>
                  </a:cubicBezTo>
                  <a:cubicBezTo>
                    <a:pt x="1011890" y="2076328"/>
                    <a:pt x="972132" y="2102873"/>
                    <a:pt x="928646" y="2087008"/>
                  </a:cubicBezTo>
                  <a:cubicBezTo>
                    <a:pt x="939103" y="2196507"/>
                    <a:pt x="837740" y="2302896"/>
                    <a:pt x="728093" y="2297504"/>
                  </a:cubicBezTo>
                  <a:cubicBezTo>
                    <a:pt x="713701" y="2403477"/>
                    <a:pt x="643710" y="2500326"/>
                    <a:pt x="547626" y="2546988"/>
                  </a:cubicBezTo>
                  <a:cubicBezTo>
                    <a:pt x="451543" y="2593649"/>
                    <a:pt x="332268" y="2588879"/>
                    <a:pt x="240223" y="2534648"/>
                  </a:cubicBezTo>
                  <a:cubicBezTo>
                    <a:pt x="144450" y="2478240"/>
                    <a:pt x="83259" y="2375273"/>
                    <a:pt x="53544" y="2268159"/>
                  </a:cubicBezTo>
                  <a:cubicBezTo>
                    <a:pt x="23828" y="2161045"/>
                    <a:pt x="21965" y="2048331"/>
                    <a:pt x="20205" y="1937069"/>
                  </a:cubicBezTo>
                  <a:cubicBezTo>
                    <a:pt x="12439" y="1426384"/>
                    <a:pt x="8712" y="915698"/>
                    <a:pt x="1050" y="405013"/>
                  </a:cubicBezTo>
                  <a:cubicBezTo>
                    <a:pt x="325" y="354826"/>
                    <a:pt x="-4023" y="302669"/>
                    <a:pt x="12543" y="255903"/>
                  </a:cubicBezTo>
                  <a:close/>
                </a:path>
              </a:pathLst>
            </a:custGeom>
            <a:gradFill>
              <a:gsLst>
                <a:gs pos="0">
                  <a:srgbClr val="F1ECDE"/>
                </a:gs>
                <a:gs pos="100000">
                  <a:srgbClr val="F1ECDE"/>
                </a:gs>
              </a:gsLst>
              <a:lin ang="5400000" scaled="1"/>
            </a:gradFill>
            <a:ln w="10349" cap="flat">
              <a:solidFill>
                <a:srgbClr val="343434"/>
              </a:solidFill>
              <a:prstDash val="solid"/>
              <a:miter/>
            </a:ln>
            <a:effectLst>
              <a:innerShdw blurRad="101600">
                <a:prstClr val="black">
                  <a:alpha val="80000"/>
                </a:prstClr>
              </a:innerShdw>
            </a:effectLst>
          </p:spPr>
          <p:txBody>
            <a:bodyPr/>
            <a:lstStyle/>
            <a:p>
              <a:endParaRPr lang="en-US" dirty="0"/>
            </a:p>
          </p:txBody>
        </p:sp>
        <p:sp>
          <p:nvSpPr>
            <p:cNvPr id="1098" name="Freeform 1097">
              <a:extLst>
                <a:ext uri="{FF2B5EF4-FFF2-40B4-BE49-F238E27FC236}">
                  <a16:creationId xmlns:a16="http://schemas.microsoft.com/office/drawing/2014/main" id="{55CEC79F-2D69-18D1-E79E-DA902918FEB7}"/>
                </a:ext>
              </a:extLst>
            </p:cNvPr>
            <p:cNvSpPr/>
            <p:nvPr/>
          </p:nvSpPr>
          <p:spPr>
            <a:xfrm>
              <a:off x="9528071" y="3131063"/>
              <a:ext cx="118654" cy="81502"/>
            </a:xfrm>
            <a:custGeom>
              <a:avLst/>
              <a:gdLst>
                <a:gd name="csX0" fmla="*/ 118654 w 118654"/>
                <a:gd name="csY0" fmla="*/ 0 h 81502"/>
                <a:gd name="csX1" fmla="*/ 0 w 118654"/>
                <a:gd name="csY1" fmla="*/ 81502 h 81502"/>
              </a:gdLst>
              <a:ahLst/>
              <a:cxnLst>
                <a:cxn ang="0">
                  <a:pos x="csX0" y="csY0"/>
                </a:cxn>
                <a:cxn ang="0">
                  <a:pos x="csX1" y="csY1"/>
                </a:cxn>
              </a:cxnLst>
              <a:rect l="l" t="t" r="r" b="b"/>
              <a:pathLst>
                <a:path w="118654" h="81502">
                  <a:moveTo>
                    <a:pt x="118654" y="0"/>
                  </a:moveTo>
                  <a:cubicBezTo>
                    <a:pt x="118654" y="0"/>
                    <a:pt x="81484" y="66467"/>
                    <a:pt x="0" y="81502"/>
                  </a:cubicBezTo>
                </a:path>
              </a:pathLst>
            </a:custGeom>
            <a:noFill/>
            <a:ln w="5174" cap="rnd">
              <a:solidFill>
                <a:srgbClr val="000000"/>
              </a:solidFill>
              <a:prstDash val="solid"/>
              <a:round/>
            </a:ln>
          </p:spPr>
          <p:txBody>
            <a:bodyPr/>
            <a:lstStyle/>
            <a:p>
              <a:endParaRPr lang="en-US"/>
            </a:p>
          </p:txBody>
        </p:sp>
        <p:sp>
          <p:nvSpPr>
            <p:cNvPr id="1099" name="Freeform 1098">
              <a:extLst>
                <a:ext uri="{FF2B5EF4-FFF2-40B4-BE49-F238E27FC236}">
                  <a16:creationId xmlns:a16="http://schemas.microsoft.com/office/drawing/2014/main" id="{9E2B8E2C-A6DE-B43C-D15D-AA6F39B11B30}"/>
                </a:ext>
              </a:extLst>
            </p:cNvPr>
            <p:cNvSpPr/>
            <p:nvPr/>
          </p:nvSpPr>
          <p:spPr>
            <a:xfrm>
              <a:off x="9679443" y="3761297"/>
              <a:ext cx="192891" cy="55069"/>
            </a:xfrm>
            <a:custGeom>
              <a:avLst/>
              <a:gdLst>
                <a:gd name="csX0" fmla="*/ 192891 w 192891"/>
                <a:gd name="csY0" fmla="*/ 14111 h 55069"/>
                <a:gd name="csX1" fmla="*/ 0 w 192891"/>
                <a:gd name="csY1" fmla="*/ 55069 h 55069"/>
              </a:gdLst>
              <a:ahLst/>
              <a:cxnLst>
                <a:cxn ang="0">
                  <a:pos x="csX0" y="csY0"/>
                </a:cxn>
                <a:cxn ang="0">
                  <a:pos x="csX1" y="csY1"/>
                </a:cxn>
              </a:cxnLst>
              <a:rect l="l" t="t" r="r" b="b"/>
              <a:pathLst>
                <a:path w="192891" h="55069">
                  <a:moveTo>
                    <a:pt x="192891" y="14111"/>
                  </a:moveTo>
                  <a:cubicBezTo>
                    <a:pt x="192891" y="14111"/>
                    <a:pt x="102917" y="-36906"/>
                    <a:pt x="0" y="55069"/>
                  </a:cubicBezTo>
                </a:path>
              </a:pathLst>
            </a:custGeom>
            <a:noFill/>
            <a:ln w="9525" cap="rnd">
              <a:solidFill>
                <a:srgbClr val="343434"/>
              </a:solidFill>
              <a:prstDash val="solid"/>
              <a:round/>
            </a:ln>
          </p:spPr>
          <p:txBody>
            <a:bodyPr/>
            <a:lstStyle/>
            <a:p>
              <a:endParaRPr lang="en-US"/>
            </a:p>
          </p:txBody>
        </p:sp>
        <p:sp>
          <p:nvSpPr>
            <p:cNvPr id="1100" name="Freeform 1099">
              <a:extLst>
                <a:ext uri="{FF2B5EF4-FFF2-40B4-BE49-F238E27FC236}">
                  <a16:creationId xmlns:a16="http://schemas.microsoft.com/office/drawing/2014/main" id="{56A57F68-B0F5-2335-382E-C116CE9CAF51}"/>
                </a:ext>
              </a:extLst>
            </p:cNvPr>
            <p:cNvSpPr/>
            <p:nvPr/>
          </p:nvSpPr>
          <p:spPr>
            <a:xfrm>
              <a:off x="9752645" y="4603391"/>
              <a:ext cx="121656" cy="19290"/>
            </a:xfrm>
            <a:custGeom>
              <a:avLst/>
              <a:gdLst>
                <a:gd name="csX0" fmla="*/ 121657 w 121656"/>
                <a:gd name="csY0" fmla="*/ 0 h 19290"/>
                <a:gd name="csX1" fmla="*/ 0 w 121656"/>
                <a:gd name="csY1" fmla="*/ 18250 h 19290"/>
              </a:gdLst>
              <a:ahLst/>
              <a:cxnLst>
                <a:cxn ang="0">
                  <a:pos x="csX0" y="csY0"/>
                </a:cxn>
                <a:cxn ang="0">
                  <a:pos x="csX1" y="csY1"/>
                </a:cxn>
              </a:cxnLst>
              <a:rect l="l" t="t" r="r" b="b"/>
              <a:pathLst>
                <a:path w="121656" h="19290">
                  <a:moveTo>
                    <a:pt x="121657" y="0"/>
                  </a:moveTo>
                  <a:cubicBezTo>
                    <a:pt x="121657" y="0"/>
                    <a:pt x="62433" y="24575"/>
                    <a:pt x="0" y="18250"/>
                  </a:cubicBezTo>
                </a:path>
              </a:pathLst>
            </a:custGeom>
            <a:noFill/>
            <a:ln w="9525" cap="rnd">
              <a:solidFill>
                <a:srgbClr val="343434"/>
              </a:solidFill>
              <a:prstDash val="solid"/>
              <a:round/>
            </a:ln>
          </p:spPr>
          <p:txBody>
            <a:bodyPr/>
            <a:lstStyle/>
            <a:p>
              <a:endParaRPr lang="en-US"/>
            </a:p>
          </p:txBody>
        </p:sp>
        <p:sp>
          <p:nvSpPr>
            <p:cNvPr id="1101" name="Freeform 1100">
              <a:extLst>
                <a:ext uri="{FF2B5EF4-FFF2-40B4-BE49-F238E27FC236}">
                  <a16:creationId xmlns:a16="http://schemas.microsoft.com/office/drawing/2014/main" id="{EBD85DAE-00F1-2316-7A0D-A5C7D404117A}"/>
                </a:ext>
              </a:extLst>
            </p:cNvPr>
            <p:cNvSpPr/>
            <p:nvPr/>
          </p:nvSpPr>
          <p:spPr>
            <a:xfrm>
              <a:off x="9518856" y="4818761"/>
              <a:ext cx="37783" cy="178558"/>
            </a:xfrm>
            <a:custGeom>
              <a:avLst/>
              <a:gdLst>
                <a:gd name="csX0" fmla="*/ 35203 w 37783"/>
                <a:gd name="csY0" fmla="*/ 178558 h 178558"/>
                <a:gd name="csX1" fmla="*/ 0 w 37783"/>
                <a:gd name="csY1" fmla="*/ 0 h 178558"/>
              </a:gdLst>
              <a:ahLst/>
              <a:cxnLst>
                <a:cxn ang="0">
                  <a:pos x="csX0" y="csY0"/>
                </a:cxn>
                <a:cxn ang="0">
                  <a:pos x="csX1" y="csY1"/>
                </a:cxn>
              </a:cxnLst>
              <a:rect l="l" t="t" r="r" b="b"/>
              <a:pathLst>
                <a:path w="37783" h="178558">
                  <a:moveTo>
                    <a:pt x="35203" y="178558"/>
                  </a:moveTo>
                  <a:cubicBezTo>
                    <a:pt x="35203" y="178558"/>
                    <a:pt x="51976" y="56823"/>
                    <a:pt x="0" y="0"/>
                  </a:cubicBezTo>
                </a:path>
              </a:pathLst>
            </a:custGeom>
            <a:noFill/>
            <a:ln w="9525" cap="rnd">
              <a:solidFill>
                <a:srgbClr val="343434"/>
              </a:solidFill>
              <a:prstDash val="solid"/>
              <a:round/>
            </a:ln>
          </p:spPr>
          <p:txBody>
            <a:bodyPr/>
            <a:lstStyle/>
            <a:p>
              <a:endParaRPr lang="en-US"/>
            </a:p>
          </p:txBody>
        </p:sp>
        <p:sp>
          <p:nvSpPr>
            <p:cNvPr id="1102" name="Freeform 1101">
              <a:extLst>
                <a:ext uri="{FF2B5EF4-FFF2-40B4-BE49-F238E27FC236}">
                  <a16:creationId xmlns:a16="http://schemas.microsoft.com/office/drawing/2014/main" id="{728FF11C-05DF-DCCF-1E29-11456A1A174C}"/>
                </a:ext>
              </a:extLst>
            </p:cNvPr>
            <p:cNvSpPr/>
            <p:nvPr/>
          </p:nvSpPr>
          <p:spPr>
            <a:xfrm>
              <a:off x="8863200" y="4695376"/>
              <a:ext cx="363788" cy="511090"/>
            </a:xfrm>
            <a:custGeom>
              <a:avLst/>
              <a:gdLst>
                <a:gd name="csX0" fmla="*/ 9571 w 363788"/>
                <a:gd name="csY0" fmla="*/ 36076 h 511090"/>
                <a:gd name="csX1" fmla="*/ 117457 w 363788"/>
                <a:gd name="csY1" fmla="*/ 12642 h 511090"/>
                <a:gd name="csX2" fmla="*/ 184964 w 363788"/>
                <a:gd name="csY2" fmla="*/ 231951 h 511090"/>
                <a:gd name="csX3" fmla="*/ 357147 w 363788"/>
                <a:gd name="csY3" fmla="*/ 451261 h 511090"/>
                <a:gd name="csX4" fmla="*/ 196146 w 363788"/>
                <a:gd name="csY4" fmla="*/ 505284 h 511090"/>
                <a:gd name="csX5" fmla="*/ 27276 w 363788"/>
                <a:gd name="csY5" fmla="*/ 275502 h 511090"/>
                <a:gd name="csX6" fmla="*/ 967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9571" y="36076"/>
                  </a:moveTo>
                  <a:cubicBezTo>
                    <a:pt x="9571" y="36076"/>
                    <a:pt x="87120" y="-25932"/>
                    <a:pt x="117457" y="12642"/>
                  </a:cubicBezTo>
                  <a:cubicBezTo>
                    <a:pt x="147794" y="51215"/>
                    <a:pt x="122945" y="161544"/>
                    <a:pt x="184964" y="231951"/>
                  </a:cubicBezTo>
                  <a:cubicBezTo>
                    <a:pt x="246983" y="302255"/>
                    <a:pt x="397009" y="400244"/>
                    <a:pt x="357147" y="451261"/>
                  </a:cubicBezTo>
                  <a:cubicBezTo>
                    <a:pt x="317182" y="502277"/>
                    <a:pt x="216232" y="521979"/>
                    <a:pt x="196146" y="505284"/>
                  </a:cubicBezTo>
                  <a:cubicBezTo>
                    <a:pt x="196146" y="505284"/>
                    <a:pt x="56887" y="379713"/>
                    <a:pt x="27276" y="275502"/>
                  </a:cubicBezTo>
                  <a:cubicBezTo>
                    <a:pt x="27276" y="275502"/>
                    <a:pt x="-19731" y="156048"/>
                    <a:pt x="9674" y="36076"/>
                  </a:cubicBezTo>
                  <a:close/>
                </a:path>
              </a:pathLst>
            </a:custGeom>
            <a:solidFill>
              <a:srgbClr val="E3D8BB"/>
            </a:solidFill>
            <a:ln w="10349" cap="flat">
              <a:noFill/>
              <a:prstDash val="solid"/>
              <a:miter/>
            </a:ln>
          </p:spPr>
          <p:txBody>
            <a:bodyPr/>
            <a:lstStyle/>
            <a:p>
              <a:endParaRPr lang="en-US"/>
            </a:p>
          </p:txBody>
        </p:sp>
        <p:sp>
          <p:nvSpPr>
            <p:cNvPr id="1106" name="Freeform 1105">
              <a:extLst>
                <a:ext uri="{FF2B5EF4-FFF2-40B4-BE49-F238E27FC236}">
                  <a16:creationId xmlns:a16="http://schemas.microsoft.com/office/drawing/2014/main" id="{536AE623-4F83-F995-8B5A-FA557984E351}"/>
                </a:ext>
              </a:extLst>
            </p:cNvPr>
            <p:cNvSpPr/>
            <p:nvPr/>
          </p:nvSpPr>
          <p:spPr>
            <a:xfrm>
              <a:off x="9112781" y="2073918"/>
              <a:ext cx="651770" cy="691006"/>
            </a:xfrm>
            <a:custGeom>
              <a:avLst/>
              <a:gdLst>
                <a:gd name="csX0" fmla="*/ 177878 w 651770"/>
                <a:gd name="csY0" fmla="*/ 691006 h 691006"/>
                <a:gd name="csX1" fmla="*/ 651771 w 651770"/>
                <a:gd name="csY1" fmla="*/ 117795 h 691006"/>
                <a:gd name="csX2" fmla="*/ 0 w 651770"/>
                <a:gd name="csY2" fmla="*/ 0 h 691006"/>
                <a:gd name="csX3" fmla="*/ 177878 w 651770"/>
                <a:gd name="csY3" fmla="*/ 691006 h 691006"/>
              </a:gdLst>
              <a:ahLst/>
              <a:cxnLst>
                <a:cxn ang="0">
                  <a:pos x="csX0" y="csY0"/>
                </a:cxn>
                <a:cxn ang="0">
                  <a:pos x="csX1" y="csY1"/>
                </a:cxn>
                <a:cxn ang="0">
                  <a:pos x="csX2" y="csY2"/>
                </a:cxn>
                <a:cxn ang="0">
                  <a:pos x="csX3" y="csY3"/>
                </a:cxn>
              </a:cxnLst>
              <a:rect l="l" t="t" r="r" b="b"/>
              <a:pathLst>
                <a:path w="651770" h="691006">
                  <a:moveTo>
                    <a:pt x="177878" y="691006"/>
                  </a:moveTo>
                  <a:lnTo>
                    <a:pt x="651771" y="117795"/>
                  </a:lnTo>
                  <a:cubicBezTo>
                    <a:pt x="651771" y="117795"/>
                    <a:pt x="361140" y="13998"/>
                    <a:pt x="0" y="0"/>
                  </a:cubicBezTo>
                  <a:lnTo>
                    <a:pt x="177878" y="691006"/>
                  </a:lnTo>
                  <a:close/>
                </a:path>
              </a:pathLst>
            </a:custGeom>
            <a:solidFill>
              <a:schemeClr val="accent3">
                <a:alpha val="80000"/>
              </a:schemeClr>
            </a:solidFill>
            <a:ln w="10349" cap="flat">
              <a:noFill/>
              <a:prstDash val="solid"/>
              <a:miter/>
            </a:ln>
          </p:spPr>
          <p:txBody>
            <a:bodyPr/>
            <a:lstStyle/>
            <a:p>
              <a:endParaRPr lang="en-US"/>
            </a:p>
          </p:txBody>
        </p:sp>
        <p:sp>
          <p:nvSpPr>
            <p:cNvPr id="1107" name="Freeform 1106">
              <a:extLst>
                <a:ext uri="{FF2B5EF4-FFF2-40B4-BE49-F238E27FC236}">
                  <a16:creationId xmlns:a16="http://schemas.microsoft.com/office/drawing/2014/main" id="{0A785768-A176-F1FE-81A5-ACB9AF9A7781}"/>
                </a:ext>
              </a:extLst>
            </p:cNvPr>
            <p:cNvSpPr/>
            <p:nvPr/>
          </p:nvSpPr>
          <p:spPr>
            <a:xfrm>
              <a:off x="7990748" y="2755473"/>
              <a:ext cx="1655476" cy="1548348"/>
            </a:xfrm>
            <a:custGeom>
              <a:avLst/>
              <a:gdLst>
                <a:gd name="csX0" fmla="*/ 1238927 w 1655476"/>
                <a:gd name="csY0" fmla="*/ 510494 h 1548348"/>
                <a:gd name="csX1" fmla="*/ 1239238 w 1655476"/>
                <a:gd name="csY1" fmla="*/ 510079 h 1548348"/>
                <a:gd name="csX2" fmla="*/ 1121204 w 1655476"/>
                <a:gd name="csY2" fmla="*/ 186144 h 1548348"/>
                <a:gd name="csX3" fmla="*/ 1412146 w 1655476"/>
                <a:gd name="csY3" fmla="*/ 1572 h 1548348"/>
                <a:gd name="csX4" fmla="*/ 1654217 w 1655476"/>
                <a:gd name="csY4" fmla="*/ 246908 h 1548348"/>
                <a:gd name="csX5" fmla="*/ 1466503 w 1655476"/>
                <a:gd name="csY5" fmla="*/ 536002 h 1548348"/>
                <a:gd name="csX6" fmla="*/ 1328073 w 1655476"/>
                <a:gd name="csY6" fmla="*/ 576546 h 1548348"/>
                <a:gd name="csX7" fmla="*/ 1231265 w 1655476"/>
                <a:gd name="csY7" fmla="*/ 666966 h 1548348"/>
                <a:gd name="csX8" fmla="*/ 986191 w 1655476"/>
                <a:gd name="csY8" fmla="*/ 965911 h 1548348"/>
                <a:gd name="csX9" fmla="*/ 922930 w 1655476"/>
                <a:gd name="csY9" fmla="*/ 1085157 h 1548348"/>
                <a:gd name="csX10" fmla="*/ 962274 w 1655476"/>
                <a:gd name="csY10" fmla="*/ 1211558 h 1548348"/>
                <a:gd name="csX11" fmla="*/ 1066744 w 1655476"/>
                <a:gd name="csY11" fmla="*/ 1296275 h 1548348"/>
                <a:gd name="csX12" fmla="*/ 1126899 w 1655476"/>
                <a:gd name="csY12" fmla="*/ 1280099 h 1548348"/>
                <a:gd name="csX13" fmla="*/ 1199997 w 1655476"/>
                <a:gd name="csY13" fmla="*/ 1386384 h 1548348"/>
                <a:gd name="csX14" fmla="*/ 1181878 w 1655476"/>
                <a:gd name="csY14" fmla="*/ 1498994 h 1548348"/>
                <a:gd name="csX15" fmla="*/ 1085691 w 1655476"/>
                <a:gd name="csY15" fmla="*/ 1545655 h 1548348"/>
                <a:gd name="csX16" fmla="*/ 1018288 w 1655476"/>
                <a:gd name="csY16" fmla="*/ 1479811 h 1548348"/>
                <a:gd name="csX17" fmla="*/ 827468 w 1655476"/>
                <a:gd name="csY17" fmla="*/ 1173192 h 1548348"/>
                <a:gd name="csX18" fmla="*/ 608796 w 1655476"/>
                <a:gd name="csY18" fmla="*/ 1476285 h 1548348"/>
                <a:gd name="csX19" fmla="*/ 541703 w 1655476"/>
                <a:gd name="csY19" fmla="*/ 1535494 h 1548348"/>
                <a:gd name="csX20" fmla="*/ 434127 w 1655476"/>
                <a:gd name="csY20" fmla="*/ 1372800 h 1548348"/>
                <a:gd name="csX21" fmla="*/ 484964 w 1655476"/>
                <a:gd name="csY21" fmla="*/ 1267345 h 1548348"/>
                <a:gd name="csX22" fmla="*/ 594093 w 1655476"/>
                <a:gd name="csY22" fmla="*/ 1285388 h 1548348"/>
                <a:gd name="csX23" fmla="*/ 711816 w 1655476"/>
                <a:gd name="csY23" fmla="*/ 1049591 h 1548348"/>
                <a:gd name="csX24" fmla="*/ 650314 w 1655476"/>
                <a:gd name="csY24" fmla="*/ 945069 h 1548348"/>
                <a:gd name="csX25" fmla="*/ 418597 w 1655476"/>
                <a:gd name="csY25" fmla="*/ 667484 h 1548348"/>
                <a:gd name="csX26" fmla="*/ 315680 w 1655476"/>
                <a:gd name="csY26" fmla="*/ 574887 h 1548348"/>
                <a:gd name="csX27" fmla="*/ 183773 w 1655476"/>
                <a:gd name="csY27" fmla="*/ 534447 h 1548348"/>
                <a:gd name="csX28" fmla="*/ 1857 w 1655476"/>
                <a:gd name="csY28" fmla="*/ 241412 h 1548348"/>
                <a:gd name="csX29" fmla="*/ 251590 w 1655476"/>
                <a:gd name="csY29" fmla="*/ 5719 h 1548348"/>
                <a:gd name="csX30" fmla="*/ 536008 w 1655476"/>
                <a:gd name="csY30" fmla="*/ 192366 h 1548348"/>
                <a:gd name="csX31" fmla="*/ 410417 w 1655476"/>
                <a:gd name="csY31" fmla="*/ 513708 h 1548348"/>
                <a:gd name="csX32" fmla="*/ 819185 w 1655476"/>
                <a:gd name="csY32" fmla="*/ 993701 h 1548348"/>
                <a:gd name="csX33" fmla="*/ 1239031 w 1655476"/>
                <a:gd name="csY33" fmla="*/ 510805 h 1548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655476" h="1548348">
                  <a:moveTo>
                    <a:pt x="1238927" y="510494"/>
                  </a:moveTo>
                  <a:lnTo>
                    <a:pt x="1239238" y="510079"/>
                  </a:lnTo>
                  <a:cubicBezTo>
                    <a:pt x="1133008" y="445894"/>
                    <a:pt x="1081239" y="303731"/>
                    <a:pt x="1121204" y="186144"/>
                  </a:cubicBezTo>
                  <a:cubicBezTo>
                    <a:pt x="1161170" y="68557"/>
                    <a:pt x="1288832" y="-12427"/>
                    <a:pt x="1412146" y="1572"/>
                  </a:cubicBezTo>
                  <a:cubicBezTo>
                    <a:pt x="1535459" y="15674"/>
                    <a:pt x="1641586" y="123306"/>
                    <a:pt x="1654217" y="246908"/>
                  </a:cubicBezTo>
                  <a:cubicBezTo>
                    <a:pt x="1666745" y="370509"/>
                    <a:pt x="1584433" y="497325"/>
                    <a:pt x="1466503" y="536002"/>
                  </a:cubicBezTo>
                  <a:cubicBezTo>
                    <a:pt x="1420739" y="551038"/>
                    <a:pt x="1370731" y="554045"/>
                    <a:pt x="1328073" y="576546"/>
                  </a:cubicBezTo>
                  <a:cubicBezTo>
                    <a:pt x="1288729" y="597285"/>
                    <a:pt x="1259531" y="632540"/>
                    <a:pt x="1231265" y="666966"/>
                  </a:cubicBezTo>
                  <a:cubicBezTo>
                    <a:pt x="1149574" y="766614"/>
                    <a:pt x="1067883" y="866263"/>
                    <a:pt x="986191" y="965911"/>
                  </a:cubicBezTo>
                  <a:cubicBezTo>
                    <a:pt x="957201" y="1001270"/>
                    <a:pt x="926967" y="1039533"/>
                    <a:pt x="922930" y="1085157"/>
                  </a:cubicBezTo>
                  <a:cubicBezTo>
                    <a:pt x="918892" y="1129745"/>
                    <a:pt x="940945" y="1172155"/>
                    <a:pt x="962274" y="1211558"/>
                  </a:cubicBezTo>
                  <a:cubicBezTo>
                    <a:pt x="985052" y="1253658"/>
                    <a:pt x="1019323" y="1302082"/>
                    <a:pt x="1066744" y="1296275"/>
                  </a:cubicBezTo>
                  <a:cubicBezTo>
                    <a:pt x="1087451" y="1293787"/>
                    <a:pt x="1106088" y="1280618"/>
                    <a:pt x="1126899" y="1280099"/>
                  </a:cubicBezTo>
                  <a:cubicBezTo>
                    <a:pt x="1174526" y="1278959"/>
                    <a:pt x="1196994" y="1338789"/>
                    <a:pt x="1199997" y="1386384"/>
                  </a:cubicBezTo>
                  <a:cubicBezTo>
                    <a:pt x="1202378" y="1424854"/>
                    <a:pt x="1200721" y="1465398"/>
                    <a:pt x="1181878" y="1498994"/>
                  </a:cubicBezTo>
                  <a:cubicBezTo>
                    <a:pt x="1163034" y="1532590"/>
                    <a:pt x="1122551" y="1556647"/>
                    <a:pt x="1085691" y="1545655"/>
                  </a:cubicBezTo>
                  <a:cubicBezTo>
                    <a:pt x="1054837" y="1536427"/>
                    <a:pt x="1035268" y="1507082"/>
                    <a:pt x="1018288" y="1479811"/>
                  </a:cubicBezTo>
                  <a:cubicBezTo>
                    <a:pt x="954716" y="1377570"/>
                    <a:pt x="891040" y="1275329"/>
                    <a:pt x="827468" y="1173192"/>
                  </a:cubicBezTo>
                  <a:cubicBezTo>
                    <a:pt x="754577" y="1274189"/>
                    <a:pt x="681686" y="1375289"/>
                    <a:pt x="608796" y="1476285"/>
                  </a:cubicBezTo>
                  <a:cubicBezTo>
                    <a:pt x="590987" y="1500964"/>
                    <a:pt x="571004" y="1527198"/>
                    <a:pt x="541703" y="1535494"/>
                  </a:cubicBezTo>
                  <a:cubicBezTo>
                    <a:pt x="473472" y="1554677"/>
                    <a:pt x="435370" y="1420395"/>
                    <a:pt x="434127" y="1372800"/>
                  </a:cubicBezTo>
                  <a:cubicBezTo>
                    <a:pt x="433092" y="1331945"/>
                    <a:pt x="450383" y="1289017"/>
                    <a:pt x="484964" y="1267345"/>
                  </a:cubicBezTo>
                  <a:cubicBezTo>
                    <a:pt x="519546" y="1245673"/>
                    <a:pt x="571315" y="1251584"/>
                    <a:pt x="594093" y="1285388"/>
                  </a:cubicBezTo>
                  <a:cubicBezTo>
                    <a:pt x="660358" y="1221409"/>
                    <a:pt x="732420" y="1139389"/>
                    <a:pt x="711816" y="1049591"/>
                  </a:cubicBezTo>
                  <a:cubicBezTo>
                    <a:pt x="702704" y="1009773"/>
                    <a:pt x="676095" y="976591"/>
                    <a:pt x="650314" y="945069"/>
                  </a:cubicBezTo>
                  <a:cubicBezTo>
                    <a:pt x="574007" y="851746"/>
                    <a:pt x="496768" y="759252"/>
                    <a:pt x="418597" y="667484"/>
                  </a:cubicBezTo>
                  <a:cubicBezTo>
                    <a:pt x="388467" y="632125"/>
                    <a:pt x="357095" y="595937"/>
                    <a:pt x="315680" y="574887"/>
                  </a:cubicBezTo>
                  <a:cubicBezTo>
                    <a:pt x="274575" y="553941"/>
                    <a:pt x="227259" y="549690"/>
                    <a:pt x="183773" y="534447"/>
                  </a:cubicBezTo>
                  <a:cubicBezTo>
                    <a:pt x="66568" y="493488"/>
                    <a:pt x="-13363" y="364806"/>
                    <a:pt x="1857" y="241412"/>
                  </a:cubicBezTo>
                  <a:cubicBezTo>
                    <a:pt x="16973" y="118018"/>
                    <a:pt x="127966" y="17022"/>
                    <a:pt x="251590" y="5719"/>
                  </a:cubicBezTo>
                  <a:cubicBezTo>
                    <a:pt x="375214" y="-5583"/>
                    <a:pt x="498735" y="73741"/>
                    <a:pt x="536008" y="192366"/>
                  </a:cubicBezTo>
                  <a:cubicBezTo>
                    <a:pt x="573282" y="310990"/>
                    <a:pt x="518200" y="452011"/>
                    <a:pt x="410417" y="513708"/>
                  </a:cubicBezTo>
                  <a:cubicBezTo>
                    <a:pt x="546673" y="673706"/>
                    <a:pt x="682929" y="833703"/>
                    <a:pt x="819185" y="993701"/>
                  </a:cubicBezTo>
                  <a:cubicBezTo>
                    <a:pt x="959168" y="832770"/>
                    <a:pt x="1099047" y="671736"/>
                    <a:pt x="1239031" y="510805"/>
                  </a:cubicBezTo>
                  <a:close/>
                </a:path>
              </a:pathLst>
            </a:custGeom>
            <a:solidFill>
              <a:srgbClr val="FFFFFF"/>
            </a:solidFill>
            <a:ln w="5174" cap="rnd">
              <a:solidFill>
                <a:srgbClr val="000000"/>
              </a:solidFill>
              <a:prstDash val="solid"/>
              <a:round/>
            </a:ln>
          </p:spPr>
          <p:txBody>
            <a:bodyPr/>
            <a:lstStyle/>
            <a:p>
              <a:endParaRPr lang="en-US"/>
            </a:p>
          </p:txBody>
        </p:sp>
        <p:sp>
          <p:nvSpPr>
            <p:cNvPr id="1108" name="Freeform 1107">
              <a:extLst>
                <a:ext uri="{FF2B5EF4-FFF2-40B4-BE49-F238E27FC236}">
                  <a16:creationId xmlns:a16="http://schemas.microsoft.com/office/drawing/2014/main" id="{8D6BDB1D-3172-D29B-07C2-59E33D332F72}"/>
                </a:ext>
              </a:extLst>
            </p:cNvPr>
            <p:cNvSpPr/>
            <p:nvPr/>
          </p:nvSpPr>
          <p:spPr>
            <a:xfrm>
              <a:off x="9126967" y="2855345"/>
              <a:ext cx="163691" cy="396105"/>
            </a:xfrm>
            <a:custGeom>
              <a:avLst/>
              <a:gdLst>
                <a:gd name="csX0" fmla="*/ 68747 w 163691"/>
                <a:gd name="csY0" fmla="*/ 0 h 396105"/>
                <a:gd name="csX1" fmla="*/ 1344 w 163691"/>
                <a:gd name="csY1" fmla="*/ 193905 h 396105"/>
                <a:gd name="csX2" fmla="*/ 163691 w 163691"/>
                <a:gd name="csY2" fmla="*/ 396105 h 396105"/>
              </a:gdLst>
              <a:ahLst/>
              <a:cxnLst>
                <a:cxn ang="0">
                  <a:pos x="csX0" y="csY0"/>
                </a:cxn>
                <a:cxn ang="0">
                  <a:pos x="csX1" y="csY1"/>
                </a:cxn>
                <a:cxn ang="0">
                  <a:pos x="csX2" y="csY2"/>
                </a:cxn>
              </a:cxnLst>
              <a:rect l="l" t="t" r="r" b="b"/>
              <a:pathLst>
                <a:path w="163691" h="396105">
                  <a:moveTo>
                    <a:pt x="68747" y="0"/>
                  </a:moveTo>
                  <a:cubicBezTo>
                    <a:pt x="20705" y="48943"/>
                    <a:pt x="-6525" y="118313"/>
                    <a:pt x="1344" y="193905"/>
                  </a:cubicBezTo>
                  <a:cubicBezTo>
                    <a:pt x="11077" y="287954"/>
                    <a:pt x="76512" y="366864"/>
                    <a:pt x="163691" y="396105"/>
                  </a:cubicBezTo>
                </a:path>
              </a:pathLst>
            </a:custGeom>
            <a:noFill/>
            <a:ln w="15523" cap="rnd">
              <a:solidFill>
                <a:schemeClr val="accent3"/>
              </a:solidFill>
              <a:prstDash val="solid"/>
              <a:round/>
            </a:ln>
          </p:spPr>
          <p:txBody>
            <a:bodyPr/>
            <a:lstStyle/>
            <a:p>
              <a:endParaRPr lang="en-US"/>
            </a:p>
          </p:txBody>
        </p:sp>
        <p:sp>
          <p:nvSpPr>
            <p:cNvPr id="1109" name="Freeform 1108">
              <a:extLst>
                <a:ext uri="{FF2B5EF4-FFF2-40B4-BE49-F238E27FC236}">
                  <a16:creationId xmlns:a16="http://schemas.microsoft.com/office/drawing/2014/main" id="{B3C1EEFF-8E54-83D5-9860-B56FF88A7291}"/>
                </a:ext>
              </a:extLst>
            </p:cNvPr>
            <p:cNvSpPr/>
            <p:nvPr/>
          </p:nvSpPr>
          <p:spPr>
            <a:xfrm>
              <a:off x="8326100" y="2845183"/>
              <a:ext cx="173322" cy="408962"/>
            </a:xfrm>
            <a:custGeom>
              <a:avLst/>
              <a:gdLst>
                <a:gd name="csX0" fmla="*/ 94219 w 173322"/>
                <a:gd name="csY0" fmla="*/ 0 h 408962"/>
                <a:gd name="csX1" fmla="*/ 173322 w 173322"/>
                <a:gd name="csY1" fmla="*/ 178247 h 408962"/>
                <a:gd name="csX2" fmla="*/ 0 w 173322"/>
                <a:gd name="csY2" fmla="*/ 408963 h 408962"/>
              </a:gdLst>
              <a:ahLst/>
              <a:cxnLst>
                <a:cxn ang="0">
                  <a:pos x="csX0" y="csY0"/>
                </a:cxn>
                <a:cxn ang="0">
                  <a:pos x="csX1" y="csY1"/>
                </a:cxn>
                <a:cxn ang="0">
                  <a:pos x="csX2" y="csY2"/>
                </a:cxn>
              </a:cxnLst>
              <a:rect l="l" t="t" r="r" b="b"/>
              <a:pathLst>
                <a:path w="173322" h="408962">
                  <a:moveTo>
                    <a:pt x="94219" y="0"/>
                  </a:moveTo>
                  <a:cubicBezTo>
                    <a:pt x="142779" y="43966"/>
                    <a:pt x="173322" y="107529"/>
                    <a:pt x="173322" y="178247"/>
                  </a:cubicBezTo>
                  <a:cubicBezTo>
                    <a:pt x="173322" y="287746"/>
                    <a:pt x="100121" y="380136"/>
                    <a:pt x="0" y="408963"/>
                  </a:cubicBezTo>
                </a:path>
              </a:pathLst>
            </a:custGeom>
            <a:noFill/>
            <a:ln w="15523" cap="flat">
              <a:solidFill>
                <a:srgbClr val="BA9D54"/>
              </a:solidFill>
              <a:prstDash val="solid"/>
              <a:miter/>
            </a:ln>
          </p:spPr>
          <p:txBody>
            <a:bodyPr/>
            <a:lstStyle/>
            <a:p>
              <a:endParaRPr lang="en-US"/>
            </a:p>
          </p:txBody>
        </p:sp>
        <p:sp>
          <p:nvSpPr>
            <p:cNvPr id="1110" name="Oval 1109">
              <a:extLst>
                <a:ext uri="{FF2B5EF4-FFF2-40B4-BE49-F238E27FC236}">
                  <a16:creationId xmlns:a16="http://schemas.microsoft.com/office/drawing/2014/main" id="{86DAA1D9-50CC-46CF-CB86-067D9D9212A1}"/>
                </a:ext>
              </a:extLst>
            </p:cNvPr>
            <p:cNvSpPr/>
            <p:nvPr/>
          </p:nvSpPr>
          <p:spPr>
            <a:xfrm>
              <a:off x="9050969" y="4167676"/>
              <a:ext cx="108507" cy="108669"/>
            </a:xfrm>
            <a:prstGeom prst="ellipse">
              <a:avLst/>
            </a:prstGeom>
            <a:solidFill>
              <a:srgbClr val="BA9D54"/>
            </a:solidFill>
            <a:ln w="10349" cap="flat">
              <a:noFill/>
              <a:prstDash val="solid"/>
              <a:miter/>
            </a:ln>
          </p:spPr>
          <p:txBody>
            <a:bodyPr/>
            <a:lstStyle/>
            <a:p>
              <a:endParaRPr lang="en-US"/>
            </a:p>
          </p:txBody>
        </p:sp>
        <p:sp>
          <p:nvSpPr>
            <p:cNvPr id="1111" name="Oval 1110">
              <a:extLst>
                <a:ext uri="{FF2B5EF4-FFF2-40B4-BE49-F238E27FC236}">
                  <a16:creationId xmlns:a16="http://schemas.microsoft.com/office/drawing/2014/main" id="{46DC5B93-4DAF-3148-A4A9-99466F568282}"/>
                </a:ext>
              </a:extLst>
            </p:cNvPr>
            <p:cNvSpPr/>
            <p:nvPr/>
          </p:nvSpPr>
          <p:spPr>
            <a:xfrm>
              <a:off x="8476748" y="4161040"/>
              <a:ext cx="102502" cy="102655"/>
            </a:xfrm>
            <a:prstGeom prst="ellipse">
              <a:avLst/>
            </a:prstGeom>
            <a:solidFill>
              <a:schemeClr val="accent3"/>
            </a:solidFill>
            <a:ln w="10349" cap="flat">
              <a:noFill/>
              <a:prstDash val="solid"/>
              <a:miter/>
            </a:ln>
          </p:spPr>
          <p:txBody>
            <a:bodyPr/>
            <a:lstStyle/>
            <a:p>
              <a:endParaRPr lang="en-US"/>
            </a:p>
          </p:txBody>
        </p:sp>
        <p:sp>
          <p:nvSpPr>
            <p:cNvPr id="1112" name="Oval 1111">
              <a:extLst>
                <a:ext uri="{FF2B5EF4-FFF2-40B4-BE49-F238E27FC236}">
                  <a16:creationId xmlns:a16="http://schemas.microsoft.com/office/drawing/2014/main" id="{E388BA2D-66BD-F955-4FD1-E4701A1B2EF7}"/>
                </a:ext>
              </a:extLst>
            </p:cNvPr>
            <p:cNvSpPr/>
            <p:nvPr/>
          </p:nvSpPr>
          <p:spPr>
            <a:xfrm>
              <a:off x="8481303" y="4059940"/>
              <a:ext cx="93391" cy="93530"/>
            </a:xfrm>
            <a:prstGeom prst="ellipse">
              <a:avLst/>
            </a:prstGeom>
            <a:solidFill>
              <a:schemeClr val="accent3"/>
            </a:solidFill>
            <a:ln w="10349" cap="flat">
              <a:noFill/>
              <a:prstDash val="solid"/>
              <a:miter/>
            </a:ln>
          </p:spPr>
          <p:txBody>
            <a:bodyPr/>
            <a:lstStyle/>
            <a:p>
              <a:endParaRPr lang="en-US"/>
            </a:p>
          </p:txBody>
        </p:sp>
        <p:sp>
          <p:nvSpPr>
            <p:cNvPr id="1113" name="Oval 1112">
              <a:extLst>
                <a:ext uri="{FF2B5EF4-FFF2-40B4-BE49-F238E27FC236}">
                  <a16:creationId xmlns:a16="http://schemas.microsoft.com/office/drawing/2014/main" id="{D946B26F-9428-BB83-B107-2CB2C4942BB3}"/>
                </a:ext>
              </a:extLst>
            </p:cNvPr>
            <p:cNvSpPr/>
            <p:nvPr/>
          </p:nvSpPr>
          <p:spPr>
            <a:xfrm>
              <a:off x="9058527" y="4064606"/>
              <a:ext cx="93391" cy="93530"/>
            </a:xfrm>
            <a:prstGeom prst="ellipse">
              <a:avLst/>
            </a:prstGeom>
            <a:solidFill>
              <a:srgbClr val="D6C49A"/>
            </a:solidFill>
            <a:ln w="10349" cap="flat">
              <a:noFill/>
              <a:prstDash val="solid"/>
              <a:miter/>
            </a:ln>
          </p:spPr>
          <p:txBody>
            <a:bodyPr/>
            <a:lstStyle/>
            <a:p>
              <a:endParaRPr lang="en-US"/>
            </a:p>
          </p:txBody>
        </p:sp>
        <p:sp>
          <p:nvSpPr>
            <p:cNvPr id="1114" name="Freeform 1113">
              <a:extLst>
                <a:ext uri="{FF2B5EF4-FFF2-40B4-BE49-F238E27FC236}">
                  <a16:creationId xmlns:a16="http://schemas.microsoft.com/office/drawing/2014/main" id="{EF5D79D1-250E-BB94-B521-9BE575DAC28D}"/>
                </a:ext>
              </a:extLst>
            </p:cNvPr>
            <p:cNvSpPr/>
            <p:nvPr/>
          </p:nvSpPr>
          <p:spPr>
            <a:xfrm>
              <a:off x="8657156" y="4132547"/>
              <a:ext cx="296464" cy="283103"/>
            </a:xfrm>
            <a:custGeom>
              <a:avLst/>
              <a:gdLst>
                <a:gd name="csX0" fmla="*/ 62181 w 296464"/>
                <a:gd name="csY0" fmla="*/ 237329 h 283103"/>
                <a:gd name="csX1" fmla="*/ 65391 w 296464"/>
                <a:gd name="csY1" fmla="*/ 207466 h 283103"/>
                <a:gd name="csX2" fmla="*/ 33398 w 296464"/>
                <a:gd name="csY2" fmla="*/ 143799 h 283103"/>
                <a:gd name="csX3" fmla="*/ 22215 w 296464"/>
                <a:gd name="csY3" fmla="*/ 28493 h 283103"/>
                <a:gd name="csX4" fmla="*/ 121094 w 296464"/>
                <a:gd name="csY4" fmla="*/ 41973 h 283103"/>
                <a:gd name="csX5" fmla="*/ 168825 w 296464"/>
                <a:gd name="csY5" fmla="*/ 46431 h 283103"/>
                <a:gd name="csX6" fmla="*/ 279507 w 296464"/>
                <a:gd name="csY6" fmla="*/ 20819 h 283103"/>
                <a:gd name="csX7" fmla="*/ 261905 w 296464"/>
                <a:gd name="csY7" fmla="*/ 136436 h 283103"/>
                <a:gd name="csX8" fmla="*/ 242440 w 296464"/>
                <a:gd name="csY8" fmla="*/ 184757 h 283103"/>
                <a:gd name="csX9" fmla="*/ 210137 w 296464"/>
                <a:gd name="csY9" fmla="*/ 278080 h 283103"/>
                <a:gd name="csX10" fmla="*/ 133311 w 296464"/>
                <a:gd name="csY10" fmla="*/ 261178 h 283103"/>
                <a:gd name="csX11" fmla="*/ 82785 w 296464"/>
                <a:gd name="csY11" fmla="*/ 279636 h 283103"/>
                <a:gd name="csX12" fmla="*/ 62285 w 296464"/>
                <a:gd name="csY12" fmla="*/ 237226 h 283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96464" h="283103">
                  <a:moveTo>
                    <a:pt x="62181" y="237329"/>
                  </a:moveTo>
                  <a:cubicBezTo>
                    <a:pt x="61456" y="227271"/>
                    <a:pt x="63009" y="217213"/>
                    <a:pt x="65391" y="207466"/>
                  </a:cubicBezTo>
                  <a:cubicBezTo>
                    <a:pt x="68497" y="194815"/>
                    <a:pt x="69118" y="168581"/>
                    <a:pt x="33398" y="143799"/>
                  </a:cubicBezTo>
                  <a:cubicBezTo>
                    <a:pt x="-15990" y="109476"/>
                    <a:pt x="-2530" y="54416"/>
                    <a:pt x="22215" y="28493"/>
                  </a:cubicBezTo>
                  <a:cubicBezTo>
                    <a:pt x="46961" y="2569"/>
                    <a:pt x="84959" y="-20969"/>
                    <a:pt x="121094" y="41973"/>
                  </a:cubicBezTo>
                  <a:cubicBezTo>
                    <a:pt x="121094" y="41973"/>
                    <a:pt x="143562" y="72354"/>
                    <a:pt x="168825" y="46431"/>
                  </a:cubicBezTo>
                  <a:cubicBezTo>
                    <a:pt x="168825" y="46431"/>
                    <a:pt x="226185" y="-37974"/>
                    <a:pt x="279507" y="20819"/>
                  </a:cubicBezTo>
                  <a:cubicBezTo>
                    <a:pt x="279507" y="20819"/>
                    <a:pt x="327549" y="85731"/>
                    <a:pt x="261905" y="136436"/>
                  </a:cubicBezTo>
                  <a:cubicBezTo>
                    <a:pt x="261905" y="136436"/>
                    <a:pt x="233226" y="159352"/>
                    <a:pt x="242440" y="184757"/>
                  </a:cubicBezTo>
                  <a:cubicBezTo>
                    <a:pt x="255072" y="220013"/>
                    <a:pt x="257453" y="299130"/>
                    <a:pt x="210137" y="278080"/>
                  </a:cubicBezTo>
                  <a:cubicBezTo>
                    <a:pt x="210137" y="278080"/>
                    <a:pt x="162406" y="240855"/>
                    <a:pt x="133311" y="261178"/>
                  </a:cubicBezTo>
                  <a:cubicBezTo>
                    <a:pt x="133311" y="261178"/>
                    <a:pt x="109498" y="293530"/>
                    <a:pt x="82785" y="279636"/>
                  </a:cubicBezTo>
                  <a:cubicBezTo>
                    <a:pt x="67876" y="271859"/>
                    <a:pt x="63320" y="252676"/>
                    <a:pt x="62285" y="237226"/>
                  </a:cubicBezTo>
                  <a:close/>
                </a:path>
              </a:pathLst>
            </a:custGeom>
            <a:solidFill>
              <a:srgbClr val="E3D8BC"/>
            </a:solidFill>
            <a:ln w="5174" cap="rnd">
              <a:solidFill>
                <a:srgbClr val="000000"/>
              </a:solidFill>
              <a:prstDash val="solid"/>
              <a:round/>
            </a:ln>
          </p:spPr>
          <p:txBody>
            <a:bodyPr/>
            <a:lstStyle/>
            <a:p>
              <a:endParaRPr lang="en-US"/>
            </a:p>
          </p:txBody>
        </p:sp>
        <p:sp>
          <p:nvSpPr>
            <p:cNvPr id="1115" name="Freeform 1114">
              <a:extLst>
                <a:ext uri="{FF2B5EF4-FFF2-40B4-BE49-F238E27FC236}">
                  <a16:creationId xmlns:a16="http://schemas.microsoft.com/office/drawing/2014/main" id="{C0ED1C99-620E-3C4B-8150-13AC15F5D280}"/>
                </a:ext>
              </a:extLst>
            </p:cNvPr>
            <p:cNvSpPr/>
            <p:nvPr/>
          </p:nvSpPr>
          <p:spPr>
            <a:xfrm>
              <a:off x="8598715" y="4090114"/>
              <a:ext cx="152821" cy="284117"/>
            </a:xfrm>
            <a:custGeom>
              <a:avLst/>
              <a:gdLst>
                <a:gd name="csX0" fmla="*/ 0 w 152821"/>
                <a:gd name="csY0" fmla="*/ 0 h 284117"/>
                <a:gd name="csX1" fmla="*/ 152822 w 152821"/>
                <a:gd name="csY1" fmla="*/ 284117 h 284117"/>
              </a:gdLst>
              <a:ahLst/>
              <a:cxnLst>
                <a:cxn ang="0">
                  <a:pos x="csX0" y="csY0"/>
                </a:cxn>
                <a:cxn ang="0">
                  <a:pos x="csX1" y="csY1"/>
                </a:cxn>
              </a:cxnLst>
              <a:rect l="l" t="t" r="r" b="b"/>
              <a:pathLst>
                <a:path w="152821" h="284117">
                  <a:moveTo>
                    <a:pt x="0" y="0"/>
                  </a:moveTo>
                  <a:cubicBezTo>
                    <a:pt x="0" y="0"/>
                    <a:pt x="15634" y="256120"/>
                    <a:pt x="152822" y="284117"/>
                  </a:cubicBezTo>
                </a:path>
              </a:pathLst>
            </a:custGeom>
            <a:noFill/>
            <a:ln w="15523" cap="rnd">
              <a:solidFill>
                <a:schemeClr val="accent3"/>
              </a:solidFill>
              <a:prstDash val="solid"/>
              <a:round/>
            </a:ln>
          </p:spPr>
          <p:txBody>
            <a:bodyPr/>
            <a:lstStyle/>
            <a:p>
              <a:endParaRPr lang="en-US"/>
            </a:p>
          </p:txBody>
        </p:sp>
        <p:sp>
          <p:nvSpPr>
            <p:cNvPr id="1116" name="Freeform 1115">
              <a:extLst>
                <a:ext uri="{FF2B5EF4-FFF2-40B4-BE49-F238E27FC236}">
                  <a16:creationId xmlns:a16="http://schemas.microsoft.com/office/drawing/2014/main" id="{64157C8C-CF59-9779-4BAA-01F9330254DB}"/>
                </a:ext>
              </a:extLst>
            </p:cNvPr>
            <p:cNvSpPr/>
            <p:nvPr/>
          </p:nvSpPr>
          <p:spPr>
            <a:xfrm>
              <a:off x="8871952" y="4080885"/>
              <a:ext cx="124866" cy="300396"/>
            </a:xfrm>
            <a:custGeom>
              <a:avLst/>
              <a:gdLst>
                <a:gd name="csX0" fmla="*/ 124867 w 124866"/>
                <a:gd name="csY0" fmla="*/ 0 h 300396"/>
                <a:gd name="csX1" fmla="*/ 98775 w 124866"/>
                <a:gd name="csY1" fmla="*/ 174307 h 300396"/>
                <a:gd name="csX2" fmla="*/ 57464 w 124866"/>
                <a:gd name="csY2" fmla="*/ 245855 h 300396"/>
                <a:gd name="csX3" fmla="*/ 0 w 124866"/>
                <a:gd name="csY3" fmla="*/ 300397 h 300396"/>
              </a:gdLst>
              <a:ahLst/>
              <a:cxnLst>
                <a:cxn ang="0">
                  <a:pos x="csX0" y="csY0"/>
                </a:cxn>
                <a:cxn ang="0">
                  <a:pos x="csX1" y="csY1"/>
                </a:cxn>
                <a:cxn ang="0">
                  <a:pos x="csX2" y="csY2"/>
                </a:cxn>
                <a:cxn ang="0">
                  <a:pos x="csX3" y="csY3"/>
                </a:cxn>
              </a:cxnLst>
              <a:rect l="l" t="t" r="r" b="b"/>
              <a:pathLst>
                <a:path w="124866" h="300396">
                  <a:moveTo>
                    <a:pt x="124867" y="0"/>
                  </a:moveTo>
                  <a:cubicBezTo>
                    <a:pt x="117619" y="59934"/>
                    <a:pt x="118654" y="116654"/>
                    <a:pt x="98775" y="174307"/>
                  </a:cubicBezTo>
                  <a:cubicBezTo>
                    <a:pt x="89353" y="201578"/>
                    <a:pt x="76100" y="224598"/>
                    <a:pt x="57464" y="245855"/>
                  </a:cubicBezTo>
                  <a:cubicBezTo>
                    <a:pt x="44521" y="260683"/>
                    <a:pt x="21536" y="297286"/>
                    <a:pt x="0" y="300397"/>
                  </a:cubicBezTo>
                </a:path>
              </a:pathLst>
            </a:custGeom>
            <a:noFill/>
            <a:ln w="15523" cap="rnd">
              <a:solidFill>
                <a:srgbClr val="D6C49A"/>
              </a:solidFill>
              <a:prstDash val="solid"/>
              <a:round/>
            </a:ln>
          </p:spPr>
          <p:txBody>
            <a:bodyPr/>
            <a:lstStyle/>
            <a:p>
              <a:endParaRPr lang="en-US"/>
            </a:p>
          </p:txBody>
        </p:sp>
        <p:sp>
          <p:nvSpPr>
            <p:cNvPr id="1117" name="Oval 1116">
              <a:extLst>
                <a:ext uri="{FF2B5EF4-FFF2-40B4-BE49-F238E27FC236}">
                  <a16:creationId xmlns:a16="http://schemas.microsoft.com/office/drawing/2014/main" id="{15E3EBF6-0A31-92E8-2E8E-56C75C4ED3B2}"/>
                </a:ext>
              </a:extLst>
            </p:cNvPr>
            <p:cNvSpPr/>
            <p:nvPr/>
          </p:nvSpPr>
          <p:spPr>
            <a:xfrm>
              <a:off x="8741908" y="4350486"/>
              <a:ext cx="47420" cy="47491"/>
            </a:xfrm>
            <a:prstGeom prst="ellipse">
              <a:avLst/>
            </a:prstGeom>
            <a:solidFill>
              <a:srgbClr val="D6C49A"/>
            </a:solidFill>
            <a:ln w="10349" cap="flat">
              <a:noFill/>
              <a:prstDash val="solid"/>
              <a:miter/>
            </a:ln>
          </p:spPr>
          <p:txBody>
            <a:bodyPr/>
            <a:lstStyle/>
            <a:p>
              <a:endParaRPr lang="en-US"/>
            </a:p>
          </p:txBody>
        </p:sp>
        <p:sp>
          <p:nvSpPr>
            <p:cNvPr id="1118" name="Oval 1117">
              <a:extLst>
                <a:ext uri="{FF2B5EF4-FFF2-40B4-BE49-F238E27FC236}">
                  <a16:creationId xmlns:a16="http://schemas.microsoft.com/office/drawing/2014/main" id="{D3C5EF07-3D88-AFEF-6B26-EF5278E0D06B}"/>
                </a:ext>
              </a:extLst>
            </p:cNvPr>
            <p:cNvSpPr/>
            <p:nvPr/>
          </p:nvSpPr>
          <p:spPr>
            <a:xfrm>
              <a:off x="8841822" y="4350486"/>
              <a:ext cx="47420" cy="47491"/>
            </a:xfrm>
            <a:prstGeom prst="ellipse">
              <a:avLst/>
            </a:prstGeom>
            <a:solidFill>
              <a:srgbClr val="D6C49A"/>
            </a:solidFill>
            <a:ln w="10349" cap="flat">
              <a:noFill/>
              <a:prstDash val="solid"/>
              <a:miter/>
            </a:ln>
          </p:spPr>
          <p:txBody>
            <a:bodyPr/>
            <a:lstStyle/>
            <a:p>
              <a:endParaRPr lang="en-US"/>
            </a:p>
          </p:txBody>
        </p:sp>
        <p:sp>
          <p:nvSpPr>
            <p:cNvPr id="1119" name="Oval 1118">
              <a:extLst>
                <a:ext uri="{FF2B5EF4-FFF2-40B4-BE49-F238E27FC236}">
                  <a16:creationId xmlns:a16="http://schemas.microsoft.com/office/drawing/2014/main" id="{562B5B24-1863-5231-2B34-27C79C4B0867}"/>
                </a:ext>
              </a:extLst>
            </p:cNvPr>
            <p:cNvSpPr/>
            <p:nvPr/>
          </p:nvSpPr>
          <p:spPr>
            <a:xfrm>
              <a:off x="8741908" y="4248245"/>
              <a:ext cx="47420" cy="47491"/>
            </a:xfrm>
            <a:prstGeom prst="ellipse">
              <a:avLst/>
            </a:prstGeom>
            <a:solidFill>
              <a:srgbClr val="D6C49A"/>
            </a:solidFill>
            <a:ln w="10349" cap="flat">
              <a:noFill/>
              <a:prstDash val="solid"/>
              <a:miter/>
            </a:ln>
          </p:spPr>
          <p:txBody>
            <a:bodyPr/>
            <a:lstStyle/>
            <a:p>
              <a:endParaRPr lang="en-US"/>
            </a:p>
          </p:txBody>
        </p:sp>
        <p:sp>
          <p:nvSpPr>
            <p:cNvPr id="1120" name="Oval 1119">
              <a:extLst>
                <a:ext uri="{FF2B5EF4-FFF2-40B4-BE49-F238E27FC236}">
                  <a16:creationId xmlns:a16="http://schemas.microsoft.com/office/drawing/2014/main" id="{AA04CC17-5432-03DE-B1C2-7F23F63811CA}"/>
                </a:ext>
              </a:extLst>
            </p:cNvPr>
            <p:cNvSpPr/>
            <p:nvPr/>
          </p:nvSpPr>
          <p:spPr>
            <a:xfrm>
              <a:off x="8841822" y="4248245"/>
              <a:ext cx="47420" cy="47491"/>
            </a:xfrm>
            <a:prstGeom prst="ellipse">
              <a:avLst/>
            </a:prstGeom>
            <a:solidFill>
              <a:srgbClr val="D6C49A"/>
            </a:solidFill>
            <a:ln w="10349" cap="flat">
              <a:noFill/>
              <a:prstDash val="solid"/>
              <a:miter/>
            </a:ln>
          </p:spPr>
          <p:txBody>
            <a:bodyPr/>
            <a:lstStyle/>
            <a:p>
              <a:endParaRPr lang="en-US"/>
            </a:p>
          </p:txBody>
        </p:sp>
        <p:sp>
          <p:nvSpPr>
            <p:cNvPr id="1121" name="Freeform 1120">
              <a:extLst>
                <a:ext uri="{FF2B5EF4-FFF2-40B4-BE49-F238E27FC236}">
                  <a16:creationId xmlns:a16="http://schemas.microsoft.com/office/drawing/2014/main" id="{D036220F-7E9B-EDD7-47E5-15EC4813F22E}"/>
                </a:ext>
              </a:extLst>
            </p:cNvPr>
            <p:cNvSpPr/>
            <p:nvPr/>
          </p:nvSpPr>
          <p:spPr>
            <a:xfrm>
              <a:off x="8046935" y="2753830"/>
              <a:ext cx="291072" cy="474600"/>
            </a:xfrm>
            <a:custGeom>
              <a:avLst/>
              <a:gdLst>
                <a:gd name="csX0" fmla="*/ 290969 w 291072"/>
                <a:gd name="csY0" fmla="*/ 0 h 474600"/>
                <a:gd name="csX1" fmla="*/ 79027 w 291072"/>
                <a:gd name="csY1" fmla="*/ 111262 h 474600"/>
                <a:gd name="csX2" fmla="*/ 38129 w 291072"/>
                <a:gd name="csY2" fmla="*/ 385010 h 474600"/>
                <a:gd name="csX3" fmla="*/ 181426 w 291072"/>
                <a:gd name="csY3" fmla="*/ 474600 h 474600"/>
                <a:gd name="csX4" fmla="*/ 196542 w 291072"/>
                <a:gd name="csY4" fmla="*/ 401186 h 474600"/>
                <a:gd name="csX5" fmla="*/ 291072 w 291072"/>
                <a:gd name="csY5" fmla="*/ 0 h 474600"/>
              </a:gdLst>
              <a:ahLst/>
              <a:cxnLst>
                <a:cxn ang="0">
                  <a:pos x="csX0" y="csY0"/>
                </a:cxn>
                <a:cxn ang="0">
                  <a:pos x="csX1" y="csY1"/>
                </a:cxn>
                <a:cxn ang="0">
                  <a:pos x="csX2" y="csY2"/>
                </a:cxn>
                <a:cxn ang="0">
                  <a:pos x="csX3" y="csY3"/>
                </a:cxn>
                <a:cxn ang="0">
                  <a:pos x="csX4" y="csY4"/>
                </a:cxn>
                <a:cxn ang="0">
                  <a:pos x="csX5" y="csY5"/>
                </a:cxn>
              </a:cxnLst>
              <a:rect l="l" t="t" r="r" b="b"/>
              <a:pathLst>
                <a:path w="291072" h="474600">
                  <a:moveTo>
                    <a:pt x="290969" y="0"/>
                  </a:moveTo>
                  <a:lnTo>
                    <a:pt x="79027" y="111262"/>
                  </a:lnTo>
                  <a:cubicBezTo>
                    <a:pt x="79027" y="111262"/>
                    <a:pt x="-67169" y="254772"/>
                    <a:pt x="38129" y="385010"/>
                  </a:cubicBezTo>
                  <a:cubicBezTo>
                    <a:pt x="38129" y="385010"/>
                    <a:pt x="94558" y="460705"/>
                    <a:pt x="181426" y="474600"/>
                  </a:cubicBezTo>
                  <a:cubicBezTo>
                    <a:pt x="181426" y="474600"/>
                    <a:pt x="191158" y="421613"/>
                    <a:pt x="196542" y="401186"/>
                  </a:cubicBezTo>
                  <a:cubicBezTo>
                    <a:pt x="201926" y="380759"/>
                    <a:pt x="291072" y="0"/>
                    <a:pt x="291072" y="0"/>
                  </a:cubicBezTo>
                  <a:close/>
                </a:path>
              </a:pathLst>
            </a:custGeom>
            <a:solidFill>
              <a:schemeClr val="accent3">
                <a:alpha val="80000"/>
              </a:schemeClr>
            </a:solidFill>
            <a:ln w="10349" cap="flat">
              <a:noFill/>
              <a:prstDash val="solid"/>
              <a:miter/>
            </a:ln>
          </p:spPr>
          <p:txBody>
            <a:bodyPr/>
            <a:lstStyle/>
            <a:p>
              <a:endParaRPr lang="en-US"/>
            </a:p>
          </p:txBody>
        </p:sp>
        <p:sp>
          <p:nvSpPr>
            <p:cNvPr id="1122" name="Freeform 1121">
              <a:extLst>
                <a:ext uri="{FF2B5EF4-FFF2-40B4-BE49-F238E27FC236}">
                  <a16:creationId xmlns:a16="http://schemas.microsoft.com/office/drawing/2014/main" id="{414570F7-6344-CE9C-76EE-6959868C72E6}"/>
                </a:ext>
              </a:extLst>
            </p:cNvPr>
            <p:cNvSpPr/>
            <p:nvPr/>
          </p:nvSpPr>
          <p:spPr>
            <a:xfrm>
              <a:off x="8337903" y="2059539"/>
              <a:ext cx="1151858" cy="687032"/>
            </a:xfrm>
            <a:custGeom>
              <a:avLst/>
              <a:gdLst>
                <a:gd name="csX0" fmla="*/ 0 w 1151858"/>
                <a:gd name="csY0" fmla="*/ 687032 h 687032"/>
                <a:gd name="csX1" fmla="*/ 1151859 w 1151858"/>
                <a:gd name="csY1" fmla="*/ 59071 h 687032"/>
                <a:gd name="csX2" fmla="*/ 169595 w 1151858"/>
                <a:gd name="csY2" fmla="*/ 10750 h 687032"/>
                <a:gd name="csX3" fmla="*/ 0 w 1151858"/>
                <a:gd name="csY3" fmla="*/ 687032 h 687032"/>
              </a:gdLst>
              <a:ahLst/>
              <a:cxnLst>
                <a:cxn ang="0">
                  <a:pos x="csX0" y="csY0"/>
                </a:cxn>
                <a:cxn ang="0">
                  <a:pos x="csX1" y="csY1"/>
                </a:cxn>
                <a:cxn ang="0">
                  <a:pos x="csX2" y="csY2"/>
                </a:cxn>
                <a:cxn ang="0">
                  <a:pos x="csX3" y="csY3"/>
                </a:cxn>
              </a:cxnLst>
              <a:rect l="l" t="t" r="r" b="b"/>
              <a:pathLst>
                <a:path w="1151858" h="687032">
                  <a:moveTo>
                    <a:pt x="0" y="687032"/>
                  </a:moveTo>
                  <a:lnTo>
                    <a:pt x="1151859" y="59071"/>
                  </a:lnTo>
                  <a:cubicBezTo>
                    <a:pt x="1151859" y="59071"/>
                    <a:pt x="631477" y="-30208"/>
                    <a:pt x="169595" y="10750"/>
                  </a:cubicBezTo>
                  <a:lnTo>
                    <a:pt x="0" y="687032"/>
                  </a:lnTo>
                  <a:close/>
                </a:path>
              </a:pathLst>
            </a:custGeom>
            <a:solidFill>
              <a:schemeClr val="accent3">
                <a:alpha val="80000"/>
              </a:schemeClr>
            </a:solidFill>
            <a:ln w="10349" cap="flat">
              <a:noFill/>
              <a:prstDash val="solid"/>
              <a:miter/>
            </a:ln>
          </p:spPr>
          <p:txBody>
            <a:bodyPr/>
            <a:lstStyle/>
            <a:p>
              <a:endParaRPr lang="en-US"/>
            </a:p>
          </p:txBody>
        </p:sp>
        <p:sp>
          <p:nvSpPr>
            <p:cNvPr id="1123" name="Freeform 1122">
              <a:extLst>
                <a:ext uri="{FF2B5EF4-FFF2-40B4-BE49-F238E27FC236}">
                  <a16:creationId xmlns:a16="http://schemas.microsoft.com/office/drawing/2014/main" id="{35D008EC-9847-2E83-D123-B7D0B2729C5D}"/>
                </a:ext>
              </a:extLst>
            </p:cNvPr>
            <p:cNvSpPr/>
            <p:nvPr/>
          </p:nvSpPr>
          <p:spPr>
            <a:xfrm>
              <a:off x="7852621" y="2070186"/>
              <a:ext cx="654876" cy="694739"/>
            </a:xfrm>
            <a:custGeom>
              <a:avLst/>
              <a:gdLst>
                <a:gd name="csX0" fmla="*/ 654877 w 654876"/>
                <a:gd name="csY0" fmla="*/ 0 h 694739"/>
                <a:gd name="csX1" fmla="*/ 0 w 654876"/>
                <a:gd name="csY1" fmla="*/ 111262 h 694739"/>
                <a:gd name="csX2" fmla="*/ 479173 w 654876"/>
                <a:gd name="csY2" fmla="*/ 694739 h 694739"/>
                <a:gd name="csX3" fmla="*/ 654773 w 654876"/>
                <a:gd name="csY3" fmla="*/ 0 h 694739"/>
              </a:gdLst>
              <a:ahLst/>
              <a:cxnLst>
                <a:cxn ang="0">
                  <a:pos x="csX0" y="csY0"/>
                </a:cxn>
                <a:cxn ang="0">
                  <a:pos x="csX1" y="csY1"/>
                </a:cxn>
                <a:cxn ang="0">
                  <a:pos x="csX2" y="csY2"/>
                </a:cxn>
                <a:cxn ang="0">
                  <a:pos x="csX3" y="csY3"/>
                </a:cxn>
              </a:cxnLst>
              <a:rect l="l" t="t" r="r" b="b"/>
              <a:pathLst>
                <a:path w="654876" h="694739">
                  <a:moveTo>
                    <a:pt x="654877" y="0"/>
                  </a:moveTo>
                  <a:cubicBezTo>
                    <a:pt x="654877" y="0"/>
                    <a:pt x="181295" y="39507"/>
                    <a:pt x="0" y="111262"/>
                  </a:cubicBezTo>
                  <a:lnTo>
                    <a:pt x="479173" y="694739"/>
                  </a:lnTo>
                  <a:lnTo>
                    <a:pt x="654773" y="0"/>
                  </a:lnTo>
                  <a:close/>
                </a:path>
              </a:pathLst>
            </a:custGeom>
            <a:solidFill>
              <a:srgbClr val="927837">
                <a:alpha val="60000"/>
              </a:srgbClr>
            </a:solidFill>
            <a:ln w="10349" cap="flat">
              <a:noFill/>
              <a:prstDash val="solid"/>
              <a:miter/>
            </a:ln>
          </p:spPr>
          <p:txBody>
            <a:bodyPr/>
            <a:lstStyle/>
            <a:p>
              <a:endParaRPr lang="en-US"/>
            </a:p>
          </p:txBody>
        </p:sp>
        <p:sp>
          <p:nvSpPr>
            <p:cNvPr id="1124" name="Freeform 1123">
              <a:extLst>
                <a:ext uri="{FF2B5EF4-FFF2-40B4-BE49-F238E27FC236}">
                  <a16:creationId xmlns:a16="http://schemas.microsoft.com/office/drawing/2014/main" id="{CD5949AB-8373-1435-BDC9-C59BA25A8D69}"/>
                </a:ext>
              </a:extLst>
            </p:cNvPr>
            <p:cNvSpPr/>
            <p:nvPr/>
          </p:nvSpPr>
          <p:spPr>
            <a:xfrm>
              <a:off x="8236229" y="2775605"/>
              <a:ext cx="218671" cy="412077"/>
            </a:xfrm>
            <a:custGeom>
              <a:avLst/>
              <a:gdLst>
                <a:gd name="csX0" fmla="*/ 0 w 218671"/>
                <a:gd name="csY0" fmla="*/ 411659 h 412077"/>
                <a:gd name="csX1" fmla="*/ 218672 w 218671"/>
                <a:gd name="csY1" fmla="*/ 262238 h 412077"/>
                <a:gd name="csX2" fmla="*/ 146092 w 218671"/>
                <a:gd name="csY2" fmla="*/ 64600 h 412077"/>
                <a:gd name="csX3" fmla="*/ 96601 w 218671"/>
                <a:gd name="csY3" fmla="*/ 0 h 412077"/>
                <a:gd name="csX4" fmla="*/ 0 w 218671"/>
                <a:gd name="csY4" fmla="*/ 411659 h 412077"/>
              </a:gdLst>
              <a:ahLst/>
              <a:cxnLst>
                <a:cxn ang="0">
                  <a:pos x="csX0" y="csY0"/>
                </a:cxn>
                <a:cxn ang="0">
                  <a:pos x="csX1" y="csY1"/>
                </a:cxn>
                <a:cxn ang="0">
                  <a:pos x="csX2" y="csY2"/>
                </a:cxn>
                <a:cxn ang="0">
                  <a:pos x="csX3" y="csY3"/>
                </a:cxn>
                <a:cxn ang="0">
                  <a:pos x="csX4" y="csY4"/>
                </a:cxn>
              </a:cxnLst>
              <a:rect l="l" t="t" r="r" b="b"/>
              <a:pathLst>
                <a:path w="218671" h="412077">
                  <a:moveTo>
                    <a:pt x="0" y="411659"/>
                  </a:moveTo>
                  <a:cubicBezTo>
                    <a:pt x="0" y="411659"/>
                    <a:pt x="208422" y="427628"/>
                    <a:pt x="218672" y="262238"/>
                  </a:cubicBezTo>
                  <a:cubicBezTo>
                    <a:pt x="218672" y="262238"/>
                    <a:pt x="214841" y="138222"/>
                    <a:pt x="146092" y="64600"/>
                  </a:cubicBezTo>
                  <a:lnTo>
                    <a:pt x="96601" y="0"/>
                  </a:lnTo>
                  <a:lnTo>
                    <a:pt x="0" y="411659"/>
                  </a:lnTo>
                  <a:close/>
                </a:path>
              </a:pathLst>
            </a:custGeom>
            <a:solidFill>
              <a:srgbClr val="927837">
                <a:alpha val="60000"/>
              </a:srgbClr>
            </a:solidFill>
            <a:ln w="10349" cap="flat">
              <a:noFill/>
              <a:prstDash val="solid"/>
              <a:miter/>
            </a:ln>
          </p:spPr>
          <p:txBody>
            <a:bodyPr/>
            <a:lstStyle/>
            <a:p>
              <a:endParaRPr lang="en-US"/>
            </a:p>
          </p:txBody>
        </p:sp>
        <p:sp>
          <p:nvSpPr>
            <p:cNvPr id="1125" name="Freeform 1124">
              <a:extLst>
                <a:ext uri="{FF2B5EF4-FFF2-40B4-BE49-F238E27FC236}">
                  <a16:creationId xmlns:a16="http://schemas.microsoft.com/office/drawing/2014/main" id="{51E06A58-6AC2-95EB-7A59-7416E4E0620E}"/>
                </a:ext>
              </a:extLst>
            </p:cNvPr>
            <p:cNvSpPr/>
            <p:nvPr/>
          </p:nvSpPr>
          <p:spPr>
            <a:xfrm>
              <a:off x="8115815" y="2058613"/>
              <a:ext cx="1174947" cy="706415"/>
            </a:xfrm>
            <a:custGeom>
              <a:avLst/>
              <a:gdLst>
                <a:gd name="csX0" fmla="*/ 1174844 w 1174947"/>
                <a:gd name="csY0" fmla="*/ 706312 h 706415"/>
                <a:gd name="csX1" fmla="*/ 0 w 1174947"/>
                <a:gd name="csY1" fmla="*/ 59997 h 706415"/>
                <a:gd name="csX2" fmla="*/ 675792 w 1174947"/>
                <a:gd name="csY2" fmla="*/ 892 h 706415"/>
                <a:gd name="csX3" fmla="*/ 997070 w 1174947"/>
                <a:gd name="csY3" fmla="*/ 15409 h 706415"/>
                <a:gd name="csX4" fmla="*/ 1174948 w 1174947"/>
                <a:gd name="csY4" fmla="*/ 706415 h 706415"/>
              </a:gdLst>
              <a:ahLst/>
              <a:cxnLst>
                <a:cxn ang="0">
                  <a:pos x="csX0" y="csY0"/>
                </a:cxn>
                <a:cxn ang="0">
                  <a:pos x="csX1" y="csY1"/>
                </a:cxn>
                <a:cxn ang="0">
                  <a:pos x="csX2" y="csY2"/>
                </a:cxn>
                <a:cxn ang="0">
                  <a:pos x="csX3" y="csY3"/>
                </a:cxn>
                <a:cxn ang="0">
                  <a:pos x="csX4" y="csY4"/>
                </a:cxn>
              </a:cxnLst>
              <a:rect l="l" t="t" r="r" b="b"/>
              <a:pathLst>
                <a:path w="1174947" h="706415">
                  <a:moveTo>
                    <a:pt x="1174844" y="706312"/>
                  </a:moveTo>
                  <a:lnTo>
                    <a:pt x="0" y="59997"/>
                  </a:lnTo>
                  <a:cubicBezTo>
                    <a:pt x="0" y="59997"/>
                    <a:pt x="425126" y="-8544"/>
                    <a:pt x="675792" y="892"/>
                  </a:cubicBezTo>
                  <a:cubicBezTo>
                    <a:pt x="675792" y="892"/>
                    <a:pt x="951927" y="2966"/>
                    <a:pt x="997070" y="15409"/>
                  </a:cubicBezTo>
                  <a:lnTo>
                    <a:pt x="1174948" y="706415"/>
                  </a:lnTo>
                  <a:close/>
                </a:path>
              </a:pathLst>
            </a:custGeom>
            <a:solidFill>
              <a:srgbClr val="927837">
                <a:alpha val="29804"/>
              </a:srgbClr>
            </a:solidFill>
            <a:ln w="10349" cap="flat">
              <a:noFill/>
              <a:prstDash val="solid"/>
              <a:miter/>
            </a:ln>
          </p:spPr>
          <p:txBody>
            <a:bodyPr/>
            <a:lstStyle/>
            <a:p>
              <a:endParaRPr lang="en-US"/>
            </a:p>
          </p:txBody>
        </p:sp>
        <p:sp>
          <p:nvSpPr>
            <p:cNvPr id="1126" name="Freeform 1125">
              <a:extLst>
                <a:ext uri="{FF2B5EF4-FFF2-40B4-BE49-F238E27FC236}">
                  <a16:creationId xmlns:a16="http://schemas.microsoft.com/office/drawing/2014/main" id="{577B0AFE-F0FF-17EC-5907-5FC72F13E9A6}"/>
                </a:ext>
              </a:extLst>
            </p:cNvPr>
            <p:cNvSpPr/>
            <p:nvPr/>
          </p:nvSpPr>
          <p:spPr>
            <a:xfrm>
              <a:off x="9167094" y="2790433"/>
              <a:ext cx="214471" cy="410103"/>
            </a:xfrm>
            <a:custGeom>
              <a:avLst/>
              <a:gdLst>
                <a:gd name="csX0" fmla="*/ 109691 w 214471"/>
                <a:gd name="csY0" fmla="*/ 10266 h 410103"/>
                <a:gd name="csX1" fmla="*/ 1080 w 214471"/>
                <a:gd name="csY1" fmla="*/ 234241 h 410103"/>
                <a:gd name="csX2" fmla="*/ 74902 w 214471"/>
                <a:gd name="csY2" fmla="*/ 382107 h 410103"/>
                <a:gd name="csX3" fmla="*/ 138475 w 214471"/>
                <a:gd name="csY3" fmla="*/ 409896 h 410103"/>
                <a:gd name="csX4" fmla="*/ 214471 w 214471"/>
                <a:gd name="csY4" fmla="*/ 410104 h 410103"/>
                <a:gd name="csX5" fmla="*/ 109691 w 214471"/>
                <a:gd name="csY5" fmla="*/ 0 h 410103"/>
                <a:gd name="csX6" fmla="*/ 109691 w 214471"/>
                <a:gd name="csY6" fmla="*/ 10266 h 4101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4471" h="410103">
                  <a:moveTo>
                    <a:pt x="109691" y="10266"/>
                  </a:moveTo>
                  <a:cubicBezTo>
                    <a:pt x="109691" y="10266"/>
                    <a:pt x="-6168" y="130341"/>
                    <a:pt x="1080" y="234241"/>
                  </a:cubicBezTo>
                  <a:cubicBezTo>
                    <a:pt x="1080" y="234241"/>
                    <a:pt x="-14761" y="323831"/>
                    <a:pt x="74902" y="382107"/>
                  </a:cubicBezTo>
                  <a:cubicBezTo>
                    <a:pt x="74902" y="382107"/>
                    <a:pt x="101926" y="412800"/>
                    <a:pt x="138475" y="409896"/>
                  </a:cubicBezTo>
                  <a:cubicBezTo>
                    <a:pt x="175024" y="406993"/>
                    <a:pt x="214471" y="410104"/>
                    <a:pt x="214471" y="410104"/>
                  </a:cubicBezTo>
                  <a:lnTo>
                    <a:pt x="109691" y="0"/>
                  </a:lnTo>
                  <a:lnTo>
                    <a:pt x="109691" y="10266"/>
                  </a:lnTo>
                  <a:close/>
                </a:path>
              </a:pathLst>
            </a:custGeom>
            <a:solidFill>
              <a:schemeClr val="accent3">
                <a:alpha val="80000"/>
              </a:schemeClr>
            </a:solidFill>
            <a:ln w="10349" cap="flat">
              <a:noFill/>
              <a:prstDash val="solid"/>
              <a:miter/>
            </a:ln>
          </p:spPr>
          <p:txBody>
            <a:bodyPr/>
            <a:lstStyle/>
            <a:p>
              <a:endParaRPr lang="en-US"/>
            </a:p>
          </p:txBody>
        </p:sp>
        <p:sp>
          <p:nvSpPr>
            <p:cNvPr id="1127" name="Freeform 1126">
              <a:extLst>
                <a:ext uri="{FF2B5EF4-FFF2-40B4-BE49-F238E27FC236}">
                  <a16:creationId xmlns:a16="http://schemas.microsoft.com/office/drawing/2014/main" id="{A5C5FD24-A88B-FEBC-3DA5-B5FF893EAE75}"/>
                </a:ext>
              </a:extLst>
            </p:cNvPr>
            <p:cNvSpPr/>
            <p:nvPr/>
          </p:nvSpPr>
          <p:spPr>
            <a:xfrm>
              <a:off x="9276888" y="2775501"/>
              <a:ext cx="301377" cy="455492"/>
            </a:xfrm>
            <a:custGeom>
              <a:avLst/>
              <a:gdLst>
                <a:gd name="csX0" fmla="*/ 24331 w 301377"/>
                <a:gd name="csY0" fmla="*/ 104 h 455492"/>
                <a:gd name="csX1" fmla="*/ 145678 w 301377"/>
                <a:gd name="csY1" fmla="*/ 69681 h 455492"/>
                <a:gd name="csX2" fmla="*/ 267024 w 301377"/>
                <a:gd name="csY2" fmla="*/ 146621 h 455492"/>
                <a:gd name="csX3" fmla="*/ 286075 w 301377"/>
                <a:gd name="csY3" fmla="*/ 332542 h 455492"/>
                <a:gd name="csX4" fmla="*/ 196929 w 301377"/>
                <a:gd name="csY4" fmla="*/ 424932 h 455492"/>
                <a:gd name="csX5" fmla="*/ 119483 w 301377"/>
                <a:gd name="csY5" fmla="*/ 452825 h 455492"/>
                <a:gd name="csX6" fmla="*/ 107783 w 301377"/>
                <a:gd name="csY6" fmla="*/ 439345 h 455492"/>
                <a:gd name="csX7" fmla="*/ 0 w 301377"/>
                <a:gd name="csY7" fmla="*/ 14828 h 455492"/>
                <a:gd name="csX8" fmla="*/ 24435 w 301377"/>
                <a:gd name="csY8" fmla="*/ 0 h 455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1377" h="455492">
                  <a:moveTo>
                    <a:pt x="24331" y="104"/>
                  </a:moveTo>
                  <a:lnTo>
                    <a:pt x="145678" y="69681"/>
                  </a:lnTo>
                  <a:cubicBezTo>
                    <a:pt x="145678" y="69681"/>
                    <a:pt x="234824" y="99856"/>
                    <a:pt x="267024" y="146621"/>
                  </a:cubicBezTo>
                  <a:cubicBezTo>
                    <a:pt x="299225" y="193386"/>
                    <a:pt x="315273" y="278414"/>
                    <a:pt x="286075" y="332542"/>
                  </a:cubicBezTo>
                  <a:cubicBezTo>
                    <a:pt x="256878" y="386669"/>
                    <a:pt x="196929" y="424932"/>
                    <a:pt x="196929" y="424932"/>
                  </a:cubicBezTo>
                  <a:cubicBezTo>
                    <a:pt x="196929" y="424932"/>
                    <a:pt x="131183" y="466201"/>
                    <a:pt x="119483" y="452825"/>
                  </a:cubicBezTo>
                  <a:lnTo>
                    <a:pt x="107783" y="439345"/>
                  </a:lnTo>
                  <a:lnTo>
                    <a:pt x="0" y="14828"/>
                  </a:lnTo>
                  <a:lnTo>
                    <a:pt x="24435" y="0"/>
                  </a:lnTo>
                  <a:close/>
                </a:path>
              </a:pathLst>
            </a:custGeom>
            <a:solidFill>
              <a:srgbClr val="927837">
                <a:alpha val="60000"/>
              </a:srgbClr>
            </a:solidFill>
            <a:ln w="10349" cap="flat">
              <a:noFill/>
              <a:prstDash val="solid"/>
              <a:miter/>
            </a:ln>
          </p:spPr>
          <p:txBody>
            <a:bodyPr/>
            <a:lstStyle/>
            <a:p>
              <a:endParaRPr lang="en-US"/>
            </a:p>
          </p:txBody>
        </p:sp>
        <p:sp>
          <p:nvSpPr>
            <p:cNvPr id="1128" name="Freeform 1127">
              <a:extLst>
                <a:ext uri="{FF2B5EF4-FFF2-40B4-BE49-F238E27FC236}">
                  <a16:creationId xmlns:a16="http://schemas.microsoft.com/office/drawing/2014/main" id="{154065AC-A9DF-2EC1-3199-D86217C04135}"/>
                </a:ext>
              </a:extLst>
            </p:cNvPr>
            <p:cNvSpPr/>
            <p:nvPr/>
          </p:nvSpPr>
          <p:spPr>
            <a:xfrm>
              <a:off x="8424000" y="4695376"/>
              <a:ext cx="363788" cy="511090"/>
            </a:xfrm>
            <a:custGeom>
              <a:avLst/>
              <a:gdLst>
                <a:gd name="csX0" fmla="*/ 354218 w 363788"/>
                <a:gd name="csY0" fmla="*/ 36076 h 511090"/>
                <a:gd name="csX1" fmla="*/ 246331 w 363788"/>
                <a:gd name="csY1" fmla="*/ 12642 h 511090"/>
                <a:gd name="csX2" fmla="*/ 178825 w 363788"/>
                <a:gd name="csY2" fmla="*/ 231951 h 511090"/>
                <a:gd name="csX3" fmla="*/ 6641 w 363788"/>
                <a:gd name="csY3" fmla="*/ 451261 h 511090"/>
                <a:gd name="csX4" fmla="*/ 167643 w 363788"/>
                <a:gd name="csY4" fmla="*/ 505284 h 511090"/>
                <a:gd name="csX5" fmla="*/ 336513 w 363788"/>
                <a:gd name="csY5" fmla="*/ 275502 h 511090"/>
                <a:gd name="csX6" fmla="*/ 35411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354218" y="36076"/>
                  </a:moveTo>
                  <a:cubicBezTo>
                    <a:pt x="354218" y="36076"/>
                    <a:pt x="276668" y="-25932"/>
                    <a:pt x="246331" y="12642"/>
                  </a:cubicBezTo>
                  <a:cubicBezTo>
                    <a:pt x="215995" y="51215"/>
                    <a:pt x="240844" y="161544"/>
                    <a:pt x="178825" y="231951"/>
                  </a:cubicBezTo>
                  <a:cubicBezTo>
                    <a:pt x="116806" y="302358"/>
                    <a:pt x="-33221" y="400244"/>
                    <a:pt x="6641" y="451261"/>
                  </a:cubicBezTo>
                  <a:cubicBezTo>
                    <a:pt x="46503" y="502277"/>
                    <a:pt x="147556" y="521979"/>
                    <a:pt x="167643" y="505284"/>
                  </a:cubicBezTo>
                  <a:cubicBezTo>
                    <a:pt x="167643" y="505284"/>
                    <a:pt x="306901" y="379713"/>
                    <a:pt x="336513" y="275502"/>
                  </a:cubicBezTo>
                  <a:cubicBezTo>
                    <a:pt x="336513" y="275502"/>
                    <a:pt x="383519" y="156048"/>
                    <a:pt x="354114" y="36076"/>
                  </a:cubicBezTo>
                  <a:close/>
                </a:path>
              </a:pathLst>
            </a:custGeom>
            <a:solidFill>
              <a:srgbClr val="99B3A8">
                <a:alpha val="29804"/>
              </a:srgbClr>
            </a:solidFill>
            <a:ln w="10349" cap="flat">
              <a:noFill/>
              <a:prstDash val="solid"/>
              <a:miter/>
            </a:ln>
          </p:spPr>
          <p:txBody>
            <a:bodyPr/>
            <a:lstStyle/>
            <a:p>
              <a:endParaRPr lang="en-US"/>
            </a:p>
          </p:txBody>
        </p:sp>
        <p:sp>
          <p:nvSpPr>
            <p:cNvPr id="1129" name="Oval 1128">
              <a:extLst>
                <a:ext uri="{FF2B5EF4-FFF2-40B4-BE49-F238E27FC236}">
                  <a16:creationId xmlns:a16="http://schemas.microsoft.com/office/drawing/2014/main" id="{49FD3699-ABC4-5DB2-0D49-E2140D4ECBBE}"/>
                </a:ext>
              </a:extLst>
            </p:cNvPr>
            <p:cNvSpPr/>
            <p:nvPr/>
          </p:nvSpPr>
          <p:spPr>
            <a:xfrm>
              <a:off x="8670260" y="4771062"/>
              <a:ext cx="102502" cy="102655"/>
            </a:xfrm>
            <a:prstGeom prst="ellipse">
              <a:avLst/>
            </a:prstGeom>
            <a:solidFill>
              <a:schemeClr val="accent3"/>
            </a:solidFill>
            <a:ln w="10349" cap="flat">
              <a:noFill/>
              <a:prstDash val="solid"/>
              <a:miter/>
            </a:ln>
          </p:spPr>
          <p:txBody>
            <a:bodyPr/>
            <a:lstStyle/>
            <a:p>
              <a:endParaRPr lang="en-US"/>
            </a:p>
          </p:txBody>
        </p:sp>
        <p:sp>
          <p:nvSpPr>
            <p:cNvPr id="1130" name="Oval 1129">
              <a:extLst>
                <a:ext uri="{FF2B5EF4-FFF2-40B4-BE49-F238E27FC236}">
                  <a16:creationId xmlns:a16="http://schemas.microsoft.com/office/drawing/2014/main" id="{17E3117B-2244-AC4B-AB16-284778C947F7}"/>
                </a:ext>
              </a:extLst>
            </p:cNvPr>
            <p:cNvSpPr/>
            <p:nvPr/>
          </p:nvSpPr>
          <p:spPr>
            <a:xfrm>
              <a:off x="8572417" y="4969218"/>
              <a:ext cx="102502" cy="102655"/>
            </a:xfrm>
            <a:prstGeom prst="ellipse">
              <a:avLst/>
            </a:prstGeom>
            <a:solidFill>
              <a:schemeClr val="accent3"/>
            </a:solidFill>
            <a:ln w="10349" cap="flat">
              <a:noFill/>
              <a:prstDash val="solid"/>
              <a:miter/>
            </a:ln>
          </p:spPr>
          <p:txBody>
            <a:bodyPr/>
            <a:lstStyle/>
            <a:p>
              <a:endParaRPr lang="en-US"/>
            </a:p>
          </p:txBody>
        </p:sp>
        <p:sp>
          <p:nvSpPr>
            <p:cNvPr id="1131" name="Freeform 1130">
              <a:extLst>
                <a:ext uri="{FF2B5EF4-FFF2-40B4-BE49-F238E27FC236}">
                  <a16:creationId xmlns:a16="http://schemas.microsoft.com/office/drawing/2014/main" id="{23804F29-62C0-9EC9-DF2A-4DB79C537B51}"/>
                </a:ext>
              </a:extLst>
            </p:cNvPr>
            <p:cNvSpPr/>
            <p:nvPr/>
          </p:nvSpPr>
          <p:spPr>
            <a:xfrm>
              <a:off x="8020044" y="2855345"/>
              <a:ext cx="724616" cy="2157631"/>
            </a:xfrm>
            <a:custGeom>
              <a:avLst/>
              <a:gdLst>
                <a:gd name="csX0" fmla="*/ 68747 w 724616"/>
                <a:gd name="csY0" fmla="*/ 0 h 2157631"/>
                <a:gd name="csX1" fmla="*/ 1344 w 724616"/>
                <a:gd name="csY1" fmla="*/ 193905 h 2157631"/>
                <a:gd name="csX2" fmla="*/ 212561 w 724616"/>
                <a:gd name="csY2" fmla="*/ 406889 h 2157631"/>
                <a:gd name="csX3" fmla="*/ 276444 w 724616"/>
                <a:gd name="csY3" fmla="*/ 405541 h 2157631"/>
                <a:gd name="csX4" fmla="*/ 473477 w 724616"/>
                <a:gd name="csY4" fmla="*/ 622569 h 2157631"/>
                <a:gd name="csX5" fmla="*/ 625056 w 724616"/>
                <a:gd name="csY5" fmla="*/ 803201 h 2157631"/>
                <a:gd name="csX6" fmla="*/ 724245 w 724616"/>
                <a:gd name="csY6" fmla="*/ 973464 h 2157631"/>
                <a:gd name="csX7" fmla="*/ 587161 w 724616"/>
                <a:gd name="csY7" fmla="*/ 1228755 h 2157631"/>
                <a:gd name="csX8" fmla="*/ 461570 w 724616"/>
                <a:gd name="csY8" fmla="*/ 1255819 h 2157631"/>
                <a:gd name="csX9" fmla="*/ 368800 w 724616"/>
                <a:gd name="csY9" fmla="*/ 1196403 h 2157631"/>
                <a:gd name="csX10" fmla="*/ 179429 w 724616"/>
                <a:gd name="csY10" fmla="*/ 1245657 h 2157631"/>
                <a:gd name="csX11" fmla="*/ 116271 w 724616"/>
                <a:gd name="csY11" fmla="*/ 1442776 h 2157631"/>
                <a:gd name="csX12" fmla="*/ 174770 w 724616"/>
                <a:gd name="csY12" fmla="*/ 1736433 h 2157631"/>
                <a:gd name="csX13" fmla="*/ 284624 w 724616"/>
                <a:gd name="csY13" fmla="*/ 1972748 h 2157631"/>
                <a:gd name="csX14" fmla="*/ 409801 w 724616"/>
                <a:gd name="csY14" fmla="*/ 2106823 h 2157631"/>
                <a:gd name="csX15" fmla="*/ 606109 w 724616"/>
                <a:gd name="csY15" fmla="*/ 2157632 h 2157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24616" h="2157631">
                  <a:moveTo>
                    <a:pt x="68747" y="0"/>
                  </a:moveTo>
                  <a:cubicBezTo>
                    <a:pt x="20706" y="48943"/>
                    <a:pt x="-6525" y="118313"/>
                    <a:pt x="1344" y="193905"/>
                  </a:cubicBezTo>
                  <a:cubicBezTo>
                    <a:pt x="12837" y="304856"/>
                    <a:pt x="101879" y="394757"/>
                    <a:pt x="212561" y="406889"/>
                  </a:cubicBezTo>
                  <a:cubicBezTo>
                    <a:pt x="234511" y="409274"/>
                    <a:pt x="255944" y="408756"/>
                    <a:pt x="276444" y="405541"/>
                  </a:cubicBezTo>
                  <a:cubicBezTo>
                    <a:pt x="343640" y="476467"/>
                    <a:pt x="409180" y="549051"/>
                    <a:pt x="473477" y="622569"/>
                  </a:cubicBezTo>
                  <a:cubicBezTo>
                    <a:pt x="525245" y="681881"/>
                    <a:pt x="576083" y="741919"/>
                    <a:pt x="625056" y="803201"/>
                  </a:cubicBezTo>
                  <a:cubicBezTo>
                    <a:pt x="666782" y="855359"/>
                    <a:pt x="719172" y="901917"/>
                    <a:pt x="724245" y="973464"/>
                  </a:cubicBezTo>
                  <a:cubicBezTo>
                    <a:pt x="730561" y="1062122"/>
                    <a:pt x="655082" y="1176287"/>
                    <a:pt x="587161" y="1228755"/>
                  </a:cubicBezTo>
                  <a:cubicBezTo>
                    <a:pt x="551751" y="1256130"/>
                    <a:pt x="503606" y="1271062"/>
                    <a:pt x="461570" y="1255819"/>
                  </a:cubicBezTo>
                  <a:cubicBezTo>
                    <a:pt x="426885" y="1243272"/>
                    <a:pt x="401725" y="1212890"/>
                    <a:pt x="368800" y="1196403"/>
                  </a:cubicBezTo>
                  <a:cubicBezTo>
                    <a:pt x="305952" y="1164777"/>
                    <a:pt x="225089" y="1192152"/>
                    <a:pt x="179429" y="1245657"/>
                  </a:cubicBezTo>
                  <a:cubicBezTo>
                    <a:pt x="133769" y="1299162"/>
                    <a:pt x="117720" y="1372369"/>
                    <a:pt x="116271" y="1442776"/>
                  </a:cubicBezTo>
                  <a:cubicBezTo>
                    <a:pt x="114200" y="1543254"/>
                    <a:pt x="138325" y="1642799"/>
                    <a:pt x="174770" y="1736433"/>
                  </a:cubicBezTo>
                  <a:cubicBezTo>
                    <a:pt x="205624" y="1815862"/>
                    <a:pt x="243830" y="1897157"/>
                    <a:pt x="284624" y="1972748"/>
                  </a:cubicBezTo>
                  <a:cubicBezTo>
                    <a:pt x="313614" y="2026565"/>
                    <a:pt x="353994" y="2079033"/>
                    <a:pt x="409801" y="2106823"/>
                  </a:cubicBezTo>
                  <a:cubicBezTo>
                    <a:pt x="470785" y="2137101"/>
                    <a:pt x="545021" y="2121754"/>
                    <a:pt x="606109" y="2157632"/>
                  </a:cubicBezTo>
                </a:path>
              </a:pathLst>
            </a:custGeom>
            <a:noFill/>
            <a:ln w="15523" cap="rnd">
              <a:solidFill>
                <a:schemeClr val="accent3"/>
              </a:solidFill>
              <a:prstDash val="solid"/>
              <a:round/>
            </a:ln>
          </p:spPr>
          <p:txBody>
            <a:bodyPr/>
            <a:lstStyle/>
            <a:p>
              <a:endParaRPr lang="en-US"/>
            </a:p>
          </p:txBody>
        </p:sp>
        <p:sp>
          <p:nvSpPr>
            <p:cNvPr id="1132" name="Freeform 1131">
              <a:extLst>
                <a:ext uri="{FF2B5EF4-FFF2-40B4-BE49-F238E27FC236}">
                  <a16:creationId xmlns:a16="http://schemas.microsoft.com/office/drawing/2014/main" id="{51B3A3B4-1656-9AA6-ED7E-F4699DC4088D}"/>
                </a:ext>
              </a:extLst>
            </p:cNvPr>
            <p:cNvSpPr/>
            <p:nvPr/>
          </p:nvSpPr>
          <p:spPr>
            <a:xfrm>
              <a:off x="8214442" y="3228355"/>
              <a:ext cx="1157494" cy="1601396"/>
            </a:xfrm>
            <a:custGeom>
              <a:avLst/>
              <a:gdLst>
                <a:gd name="csX0" fmla="*/ 1157495 w 1157494"/>
                <a:gd name="csY0" fmla="*/ 75 h 1601396"/>
                <a:gd name="csX1" fmla="*/ 1093612 w 1157494"/>
                <a:gd name="csY1" fmla="*/ 10755 h 1601396"/>
                <a:gd name="csX2" fmla="*/ 1001567 w 1157494"/>
                <a:gd name="csY2" fmla="*/ 103560 h 1601396"/>
                <a:gd name="csX3" fmla="*/ 898443 w 1157494"/>
                <a:gd name="csY3" fmla="*/ 216377 h 1601396"/>
                <a:gd name="csX4" fmla="*/ 586380 w 1157494"/>
                <a:gd name="csY4" fmla="*/ 639338 h 1601396"/>
                <a:gd name="csX5" fmla="*/ 462134 w 1157494"/>
                <a:gd name="csY5" fmla="*/ 859374 h 1601396"/>
                <a:gd name="csX6" fmla="*/ 359735 w 1157494"/>
                <a:gd name="csY6" fmla="*/ 957570 h 1601396"/>
                <a:gd name="csX7" fmla="*/ 217474 w 1157494"/>
                <a:gd name="csY7" fmla="*/ 941705 h 1601396"/>
                <a:gd name="csX8" fmla="*/ 94575 w 1157494"/>
                <a:gd name="csY8" fmla="*/ 901888 h 1601396"/>
                <a:gd name="csX9" fmla="*/ 6153 w 1157494"/>
                <a:gd name="csY9" fmla="*/ 993033 h 1601396"/>
                <a:gd name="csX10" fmla="*/ 9053 w 1157494"/>
                <a:gd name="csY10" fmla="*/ 1126382 h 1601396"/>
                <a:gd name="csX11" fmla="*/ 153177 w 1157494"/>
                <a:gd name="csY11" fmla="*/ 1504237 h 1601396"/>
                <a:gd name="csX12" fmla="*/ 495059 w 1157494"/>
                <a:gd name="csY12" fmla="*/ 1601397 h 160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57494" h="1601396">
                  <a:moveTo>
                    <a:pt x="1157495" y="75"/>
                  </a:moveTo>
                  <a:cubicBezTo>
                    <a:pt x="1149936" y="75"/>
                    <a:pt x="1110902" y="-1585"/>
                    <a:pt x="1093612" y="10755"/>
                  </a:cubicBezTo>
                  <a:cubicBezTo>
                    <a:pt x="1059962" y="34708"/>
                    <a:pt x="1030350" y="73696"/>
                    <a:pt x="1001567" y="103560"/>
                  </a:cubicBezTo>
                  <a:cubicBezTo>
                    <a:pt x="966260" y="140370"/>
                    <a:pt x="930022" y="176352"/>
                    <a:pt x="898443" y="216377"/>
                  </a:cubicBezTo>
                  <a:cubicBezTo>
                    <a:pt x="783930" y="361132"/>
                    <a:pt x="677596" y="489399"/>
                    <a:pt x="586380" y="639338"/>
                  </a:cubicBezTo>
                  <a:cubicBezTo>
                    <a:pt x="542894" y="710679"/>
                    <a:pt x="510072" y="791351"/>
                    <a:pt x="462134" y="859374"/>
                  </a:cubicBezTo>
                  <a:cubicBezTo>
                    <a:pt x="434800" y="898155"/>
                    <a:pt x="402496" y="935484"/>
                    <a:pt x="359735" y="957570"/>
                  </a:cubicBezTo>
                  <a:cubicBezTo>
                    <a:pt x="310037" y="983182"/>
                    <a:pt x="263652" y="968043"/>
                    <a:pt x="217474" y="941705"/>
                  </a:cubicBezTo>
                  <a:cubicBezTo>
                    <a:pt x="179269" y="919930"/>
                    <a:pt x="137957" y="894733"/>
                    <a:pt x="94575" y="901888"/>
                  </a:cubicBezTo>
                  <a:cubicBezTo>
                    <a:pt x="50364" y="909146"/>
                    <a:pt x="17439" y="949690"/>
                    <a:pt x="6153" y="993033"/>
                  </a:cubicBezTo>
                  <a:cubicBezTo>
                    <a:pt x="-5132" y="1036377"/>
                    <a:pt x="1080" y="1082312"/>
                    <a:pt x="9053" y="1126382"/>
                  </a:cubicBezTo>
                  <a:cubicBezTo>
                    <a:pt x="32452" y="1255894"/>
                    <a:pt x="70658" y="1398574"/>
                    <a:pt x="153177" y="1504237"/>
                  </a:cubicBezTo>
                  <a:cubicBezTo>
                    <a:pt x="224929" y="1596212"/>
                    <a:pt x="391004" y="1590198"/>
                    <a:pt x="495059" y="1601397"/>
                  </a:cubicBezTo>
                </a:path>
              </a:pathLst>
            </a:custGeom>
            <a:noFill/>
            <a:ln w="15523" cap="rnd">
              <a:solidFill>
                <a:schemeClr val="accent3"/>
              </a:solidFill>
              <a:prstDash val="solid"/>
              <a:round/>
            </a:ln>
          </p:spPr>
          <p:txBody>
            <a:bodyPr/>
            <a:lstStyle/>
            <a:p>
              <a:endParaRPr lang="en-US"/>
            </a:p>
          </p:txBody>
        </p:sp>
        <p:sp>
          <p:nvSpPr>
            <p:cNvPr id="1133" name="Oval 1132">
              <a:extLst>
                <a:ext uri="{FF2B5EF4-FFF2-40B4-BE49-F238E27FC236}">
                  <a16:creationId xmlns:a16="http://schemas.microsoft.com/office/drawing/2014/main" id="{0711D318-B714-CA89-BA44-54F694E8932A}"/>
                </a:ext>
              </a:extLst>
            </p:cNvPr>
            <p:cNvSpPr/>
            <p:nvPr/>
          </p:nvSpPr>
          <p:spPr>
            <a:xfrm>
              <a:off x="8967724" y="4998978"/>
              <a:ext cx="102502" cy="102655"/>
            </a:xfrm>
            <a:prstGeom prst="ellipse">
              <a:avLst/>
            </a:prstGeom>
            <a:solidFill>
              <a:srgbClr val="D6C49A"/>
            </a:solidFill>
            <a:ln w="10349" cap="flat">
              <a:noFill/>
              <a:prstDash val="solid"/>
              <a:miter/>
            </a:ln>
          </p:spPr>
          <p:txBody>
            <a:bodyPr/>
            <a:lstStyle/>
            <a:p>
              <a:endParaRPr lang="en-US"/>
            </a:p>
          </p:txBody>
        </p:sp>
        <p:sp>
          <p:nvSpPr>
            <p:cNvPr id="1134" name="Freeform 1133">
              <a:extLst>
                <a:ext uri="{FF2B5EF4-FFF2-40B4-BE49-F238E27FC236}">
                  <a16:creationId xmlns:a16="http://schemas.microsoft.com/office/drawing/2014/main" id="{45D50AD1-5643-D669-A30E-62B161266A54}"/>
                </a:ext>
              </a:extLst>
            </p:cNvPr>
            <p:cNvSpPr/>
            <p:nvPr/>
          </p:nvSpPr>
          <p:spPr>
            <a:xfrm>
              <a:off x="8243373" y="3218025"/>
              <a:ext cx="1161487" cy="1592480"/>
            </a:xfrm>
            <a:custGeom>
              <a:avLst/>
              <a:gdLst>
                <a:gd name="csX0" fmla="*/ 0 w 1161487"/>
                <a:gd name="csY0" fmla="*/ 6361 h 1592480"/>
                <a:gd name="csX1" fmla="*/ 60673 w 1161487"/>
                <a:gd name="csY1" fmla="*/ 12375 h 1592480"/>
                <a:gd name="csX2" fmla="*/ 397896 w 1161487"/>
                <a:gd name="csY2" fmla="*/ 383594 h 1592480"/>
                <a:gd name="csX3" fmla="*/ 544195 w 1161487"/>
                <a:gd name="csY3" fmla="*/ 589320 h 1592480"/>
                <a:gd name="csX4" fmla="*/ 667923 w 1161487"/>
                <a:gd name="csY4" fmla="*/ 807696 h 1592480"/>
                <a:gd name="csX5" fmla="*/ 879761 w 1161487"/>
                <a:gd name="csY5" fmla="*/ 977026 h 1592480"/>
                <a:gd name="csX6" fmla="*/ 1011047 w 1161487"/>
                <a:gd name="csY6" fmla="*/ 931505 h 1592480"/>
                <a:gd name="csX7" fmla="*/ 1140780 w 1161487"/>
                <a:gd name="csY7" fmla="*/ 950273 h 1592480"/>
                <a:gd name="csX8" fmla="*/ 1154965 w 1161487"/>
                <a:gd name="csY8" fmla="*/ 1079785 h 1592480"/>
                <a:gd name="csX9" fmla="*/ 1115310 w 1161487"/>
                <a:gd name="csY9" fmla="*/ 1329165 h 1592480"/>
                <a:gd name="csX10" fmla="*/ 673100 w 1161487"/>
                <a:gd name="csY10" fmla="*/ 1592440 h 1592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1487" h="1592480">
                  <a:moveTo>
                    <a:pt x="0" y="6361"/>
                  </a:moveTo>
                  <a:cubicBezTo>
                    <a:pt x="0" y="6361"/>
                    <a:pt x="38723" y="-11370"/>
                    <a:pt x="60673" y="12375"/>
                  </a:cubicBezTo>
                  <a:cubicBezTo>
                    <a:pt x="174358" y="134940"/>
                    <a:pt x="292494" y="253668"/>
                    <a:pt x="397896" y="383594"/>
                  </a:cubicBezTo>
                  <a:cubicBezTo>
                    <a:pt x="450907" y="449024"/>
                    <a:pt x="500606" y="517254"/>
                    <a:pt x="544195" y="589320"/>
                  </a:cubicBezTo>
                  <a:cubicBezTo>
                    <a:pt x="587577" y="661075"/>
                    <a:pt x="622366" y="737289"/>
                    <a:pt x="667923" y="807696"/>
                  </a:cubicBezTo>
                  <a:cubicBezTo>
                    <a:pt x="716068" y="882147"/>
                    <a:pt x="777155" y="986773"/>
                    <a:pt x="879761" y="977026"/>
                  </a:cubicBezTo>
                  <a:cubicBezTo>
                    <a:pt x="926043" y="972671"/>
                    <a:pt x="967044" y="946748"/>
                    <a:pt x="1011047" y="931505"/>
                  </a:cubicBezTo>
                  <a:cubicBezTo>
                    <a:pt x="1055051" y="916262"/>
                    <a:pt x="1110547" y="914810"/>
                    <a:pt x="1140780" y="950273"/>
                  </a:cubicBezTo>
                  <a:cubicBezTo>
                    <a:pt x="1169874" y="984388"/>
                    <a:pt x="1161902" y="1035405"/>
                    <a:pt x="1154965" y="1079785"/>
                  </a:cubicBezTo>
                  <a:cubicBezTo>
                    <a:pt x="1141919" y="1163050"/>
                    <a:pt x="1138399" y="1248078"/>
                    <a:pt x="1115310" y="1329165"/>
                  </a:cubicBezTo>
                  <a:cubicBezTo>
                    <a:pt x="1057536" y="1532092"/>
                    <a:pt x="866819" y="1594307"/>
                    <a:pt x="673100" y="1592440"/>
                  </a:cubicBezTo>
                </a:path>
              </a:pathLst>
            </a:custGeom>
            <a:noFill/>
            <a:ln w="15523" cap="flat">
              <a:solidFill>
                <a:srgbClr val="BA9D54"/>
              </a:solidFill>
              <a:prstDash val="solid"/>
              <a:miter/>
            </a:ln>
          </p:spPr>
          <p:txBody>
            <a:bodyPr/>
            <a:lstStyle/>
            <a:p>
              <a:endParaRPr lang="en-US"/>
            </a:p>
          </p:txBody>
        </p:sp>
        <p:sp>
          <p:nvSpPr>
            <p:cNvPr id="1135" name="Freeform 1134">
              <a:extLst>
                <a:ext uri="{FF2B5EF4-FFF2-40B4-BE49-F238E27FC236}">
                  <a16:creationId xmlns:a16="http://schemas.microsoft.com/office/drawing/2014/main" id="{4335EEE5-9EF8-73FD-2F92-AC541EBC1E07}"/>
                </a:ext>
              </a:extLst>
            </p:cNvPr>
            <p:cNvSpPr/>
            <p:nvPr/>
          </p:nvSpPr>
          <p:spPr>
            <a:xfrm>
              <a:off x="8872061" y="2855345"/>
              <a:ext cx="739979" cy="2181481"/>
            </a:xfrm>
            <a:custGeom>
              <a:avLst/>
              <a:gdLst>
                <a:gd name="csX0" fmla="*/ 655182 w 739979"/>
                <a:gd name="csY0" fmla="*/ 0 h 2181481"/>
                <a:gd name="csX1" fmla="*/ 733353 w 739979"/>
                <a:gd name="csY1" fmla="*/ 235589 h 2181481"/>
                <a:gd name="csX2" fmla="*/ 464672 w 739979"/>
                <a:gd name="csY2" fmla="*/ 412074 h 2181481"/>
                <a:gd name="csX3" fmla="*/ 300047 w 739979"/>
                <a:gd name="csY3" fmla="*/ 578811 h 2181481"/>
                <a:gd name="csX4" fmla="*/ 231091 w 739979"/>
                <a:gd name="csY4" fmla="*/ 658032 h 2181481"/>
                <a:gd name="csX5" fmla="*/ 19149 w 739979"/>
                <a:gd name="csY5" fmla="*/ 935098 h 2181481"/>
                <a:gd name="csX6" fmla="*/ 10969 w 739979"/>
                <a:gd name="csY6" fmla="*/ 1025518 h 2181481"/>
                <a:gd name="csX7" fmla="*/ 242583 w 739979"/>
                <a:gd name="csY7" fmla="*/ 1279357 h 2181481"/>
                <a:gd name="csX8" fmla="*/ 315992 w 739979"/>
                <a:gd name="csY8" fmla="*/ 1234769 h 2181481"/>
                <a:gd name="csX9" fmla="*/ 387640 w 739979"/>
                <a:gd name="csY9" fmla="*/ 1186863 h 2181481"/>
                <a:gd name="csX10" fmla="*/ 528555 w 739979"/>
                <a:gd name="csY10" fmla="*/ 1222637 h 2181481"/>
                <a:gd name="csX11" fmla="*/ 602585 w 739979"/>
                <a:gd name="csY11" fmla="*/ 1355364 h 2181481"/>
                <a:gd name="csX12" fmla="*/ 601446 w 739979"/>
                <a:gd name="csY12" fmla="*/ 1673596 h 2181481"/>
                <a:gd name="csX13" fmla="*/ 552886 w 739979"/>
                <a:gd name="csY13" fmla="*/ 1821254 h 2181481"/>
                <a:gd name="csX14" fmla="*/ 485380 w 739979"/>
                <a:gd name="csY14" fmla="*/ 1978659 h 2181481"/>
                <a:gd name="csX15" fmla="*/ 343636 w 739979"/>
                <a:gd name="csY15" fmla="*/ 2127146 h 2181481"/>
                <a:gd name="csX16" fmla="*/ 135422 w 739979"/>
                <a:gd name="csY16" fmla="*/ 2181481 h 2181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739979" h="2181481">
                  <a:moveTo>
                    <a:pt x="655182" y="0"/>
                  </a:moveTo>
                  <a:cubicBezTo>
                    <a:pt x="721860" y="56201"/>
                    <a:pt x="755096" y="146206"/>
                    <a:pt x="733353" y="235589"/>
                  </a:cubicBezTo>
                  <a:cubicBezTo>
                    <a:pt x="702602" y="361990"/>
                    <a:pt x="593059" y="443389"/>
                    <a:pt x="464672" y="412074"/>
                  </a:cubicBezTo>
                  <a:lnTo>
                    <a:pt x="300047" y="578811"/>
                  </a:lnTo>
                  <a:cubicBezTo>
                    <a:pt x="275405" y="603801"/>
                    <a:pt x="252420" y="630243"/>
                    <a:pt x="231091" y="658032"/>
                  </a:cubicBezTo>
                  <a:lnTo>
                    <a:pt x="19149" y="935098"/>
                  </a:lnTo>
                  <a:cubicBezTo>
                    <a:pt x="19149" y="935098"/>
                    <a:pt x="-17814" y="976161"/>
                    <a:pt x="10969" y="1025518"/>
                  </a:cubicBezTo>
                  <a:cubicBezTo>
                    <a:pt x="54041" y="1099554"/>
                    <a:pt x="127553" y="1309117"/>
                    <a:pt x="242583" y="1279357"/>
                  </a:cubicBezTo>
                  <a:cubicBezTo>
                    <a:pt x="270539" y="1272099"/>
                    <a:pt x="293938" y="1253434"/>
                    <a:pt x="315992" y="1234769"/>
                  </a:cubicBezTo>
                  <a:cubicBezTo>
                    <a:pt x="338045" y="1216105"/>
                    <a:pt x="360410" y="1196507"/>
                    <a:pt x="387640" y="1186863"/>
                  </a:cubicBezTo>
                  <a:cubicBezTo>
                    <a:pt x="435682" y="1169858"/>
                    <a:pt x="491074" y="1188108"/>
                    <a:pt x="528555" y="1222637"/>
                  </a:cubicBezTo>
                  <a:cubicBezTo>
                    <a:pt x="566036" y="1257167"/>
                    <a:pt x="588296" y="1306110"/>
                    <a:pt x="602585" y="1355364"/>
                  </a:cubicBezTo>
                  <a:cubicBezTo>
                    <a:pt x="632714" y="1459160"/>
                    <a:pt x="631886" y="1569903"/>
                    <a:pt x="601446" y="1673596"/>
                  </a:cubicBezTo>
                  <a:cubicBezTo>
                    <a:pt x="586743" y="1723472"/>
                    <a:pt x="568417" y="1771689"/>
                    <a:pt x="552886" y="1821254"/>
                  </a:cubicBezTo>
                  <a:cubicBezTo>
                    <a:pt x="535803" y="1875900"/>
                    <a:pt x="515199" y="1929612"/>
                    <a:pt x="485380" y="1978659"/>
                  </a:cubicBezTo>
                  <a:cubicBezTo>
                    <a:pt x="449659" y="2037452"/>
                    <a:pt x="401721" y="2090025"/>
                    <a:pt x="343636" y="2127146"/>
                  </a:cubicBezTo>
                  <a:cubicBezTo>
                    <a:pt x="275819" y="2170386"/>
                    <a:pt x="211936" y="2171527"/>
                    <a:pt x="135422" y="2181481"/>
                  </a:cubicBezTo>
                </a:path>
              </a:pathLst>
            </a:custGeom>
            <a:noFill/>
            <a:ln w="15523" cap="rnd">
              <a:solidFill>
                <a:srgbClr val="D6C49A"/>
              </a:solidFill>
              <a:prstDash val="solid"/>
              <a:round/>
            </a:ln>
          </p:spPr>
          <p:txBody>
            <a:bodyPr/>
            <a:lstStyle/>
            <a:p>
              <a:endParaRPr lang="en-US"/>
            </a:p>
          </p:txBody>
        </p:sp>
        <p:sp>
          <p:nvSpPr>
            <p:cNvPr id="1136" name="Freeform 1135">
              <a:extLst>
                <a:ext uri="{FF2B5EF4-FFF2-40B4-BE49-F238E27FC236}">
                  <a16:creationId xmlns:a16="http://schemas.microsoft.com/office/drawing/2014/main" id="{A0CF45B8-017C-ED67-2AAA-490BA93ABAC3}"/>
                </a:ext>
              </a:extLst>
            </p:cNvPr>
            <p:cNvSpPr/>
            <p:nvPr/>
          </p:nvSpPr>
          <p:spPr>
            <a:xfrm>
              <a:off x="7508358" y="1827086"/>
              <a:ext cx="2582234" cy="413258"/>
            </a:xfrm>
            <a:custGeom>
              <a:avLst/>
              <a:gdLst>
                <a:gd name="csX0" fmla="*/ 87593 w 2582234"/>
                <a:gd name="csY0" fmla="*/ 413259 h 413258"/>
                <a:gd name="csX1" fmla="*/ 0 w 2582234"/>
                <a:gd name="csY1" fmla="*/ 260313 h 413258"/>
                <a:gd name="csX2" fmla="*/ 701676 w 2582234"/>
                <a:gd name="csY2" fmla="*/ 41522 h 413258"/>
                <a:gd name="csX3" fmla="*/ 2582234 w 2582234"/>
                <a:gd name="csY3" fmla="*/ 237293 h 413258"/>
                <a:gd name="csX4" fmla="*/ 2525185 w 2582234"/>
                <a:gd name="csY4" fmla="*/ 404030 h 413258"/>
                <a:gd name="csX5" fmla="*/ 739571 w 2582234"/>
                <a:gd name="csY5" fmla="*/ 213962 h 413258"/>
                <a:gd name="csX6" fmla="*/ 87593 w 2582234"/>
                <a:gd name="csY6" fmla="*/ 413259 h 4132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82234" h="413258">
                  <a:moveTo>
                    <a:pt x="87593" y="413259"/>
                  </a:moveTo>
                  <a:lnTo>
                    <a:pt x="0" y="260313"/>
                  </a:lnTo>
                  <a:cubicBezTo>
                    <a:pt x="10354" y="254402"/>
                    <a:pt x="257809" y="114003"/>
                    <a:pt x="701676" y="41522"/>
                  </a:cubicBezTo>
                  <a:cubicBezTo>
                    <a:pt x="1106820" y="-24634"/>
                    <a:pt x="1762007" y="-44439"/>
                    <a:pt x="2582234" y="237293"/>
                  </a:cubicBezTo>
                  <a:lnTo>
                    <a:pt x="2525185" y="404030"/>
                  </a:lnTo>
                  <a:cubicBezTo>
                    <a:pt x="1744199" y="135882"/>
                    <a:pt x="1123075" y="152680"/>
                    <a:pt x="739571" y="213962"/>
                  </a:cubicBezTo>
                  <a:cubicBezTo>
                    <a:pt x="324177" y="280429"/>
                    <a:pt x="89871" y="411911"/>
                    <a:pt x="87593" y="413259"/>
                  </a:cubicBezTo>
                  <a:close/>
                </a:path>
              </a:pathLst>
            </a:custGeom>
            <a:gradFill>
              <a:gsLst>
                <a:gs pos="0">
                  <a:srgbClr val="B99C54"/>
                </a:gs>
                <a:gs pos="60000">
                  <a:schemeClr val="accent3"/>
                </a:gs>
              </a:gsLst>
              <a:lin ang="0" scaled="1"/>
            </a:gradFill>
            <a:ln w="10349" cap="flat">
              <a:noFill/>
              <a:prstDash val="solid"/>
              <a:miter/>
            </a:ln>
          </p:spPr>
          <p:txBody>
            <a:bodyPr/>
            <a:lstStyle/>
            <a:p>
              <a:endParaRPr lang="en-US"/>
            </a:p>
          </p:txBody>
        </p:sp>
        <p:sp>
          <p:nvSpPr>
            <p:cNvPr id="1137" name="Oval 1136">
              <a:extLst>
                <a:ext uri="{FF2B5EF4-FFF2-40B4-BE49-F238E27FC236}">
                  <a16:creationId xmlns:a16="http://schemas.microsoft.com/office/drawing/2014/main" id="{6458D8AF-7076-93C9-8E9D-E390162760AA}"/>
                </a:ext>
              </a:extLst>
            </p:cNvPr>
            <p:cNvSpPr/>
            <p:nvPr/>
          </p:nvSpPr>
          <p:spPr>
            <a:xfrm>
              <a:off x="8865118" y="4771062"/>
              <a:ext cx="102502" cy="102655"/>
            </a:xfrm>
            <a:prstGeom prst="ellipse">
              <a:avLst/>
            </a:prstGeom>
            <a:solidFill>
              <a:srgbClr val="BA9D54"/>
            </a:solidFill>
            <a:ln w="10349" cap="flat">
              <a:noFill/>
              <a:prstDash val="solid"/>
              <a:miter/>
            </a:ln>
          </p:spPr>
          <p:txBody>
            <a:bodyPr/>
            <a:lstStyle/>
            <a:p>
              <a:endParaRPr lang="en-US"/>
            </a:p>
          </p:txBody>
        </p:sp>
        <p:grpSp>
          <p:nvGrpSpPr>
            <p:cNvPr id="1138" name="Graphic 1074">
              <a:extLst>
                <a:ext uri="{FF2B5EF4-FFF2-40B4-BE49-F238E27FC236}">
                  <a16:creationId xmlns:a16="http://schemas.microsoft.com/office/drawing/2014/main" id="{A4396C9B-F88D-5349-1465-27B70EB10596}"/>
                </a:ext>
              </a:extLst>
            </p:cNvPr>
            <p:cNvGrpSpPr/>
            <p:nvPr/>
          </p:nvGrpSpPr>
          <p:grpSpPr>
            <a:xfrm>
              <a:off x="9056870" y="4895182"/>
              <a:ext cx="1250012" cy="38366"/>
              <a:chOff x="9056870" y="4895182"/>
              <a:chExt cx="1250012" cy="38366"/>
            </a:xfrm>
            <a:solidFill>
              <a:srgbClr val="000000"/>
            </a:solidFill>
          </p:grpSpPr>
          <p:sp>
            <p:nvSpPr>
              <p:cNvPr id="1139" name="Freeform 1138">
                <a:extLst>
                  <a:ext uri="{FF2B5EF4-FFF2-40B4-BE49-F238E27FC236}">
                    <a16:creationId xmlns:a16="http://schemas.microsoft.com/office/drawing/2014/main" id="{72F2AACC-9E29-8927-DBC3-EA1A70F471A3}"/>
                  </a:ext>
                </a:extLst>
              </p:cNvPr>
              <p:cNvSpPr/>
              <p:nvPr/>
            </p:nvSpPr>
            <p:spPr>
              <a:xfrm>
                <a:off x="9087828" y="4914365"/>
                <a:ext cx="1219054" cy="10369"/>
              </a:xfrm>
              <a:custGeom>
                <a:avLst/>
                <a:gdLst>
                  <a:gd name="csX0" fmla="*/ 1219055 w 1219054"/>
                  <a:gd name="csY0" fmla="*/ 0 h 10369"/>
                  <a:gd name="csX1" fmla="*/ 0 w 1219054"/>
                  <a:gd name="csY1" fmla="*/ 0 h 10369"/>
                </a:gdLst>
                <a:ahLst/>
                <a:cxnLst>
                  <a:cxn ang="0">
                    <a:pos x="csX0" y="csY0"/>
                  </a:cxn>
                  <a:cxn ang="0">
                    <a:pos x="csX1" y="csY1"/>
                  </a:cxn>
                </a:cxnLst>
                <a:rect l="l" t="t" r="r" b="b"/>
                <a:pathLst>
                  <a:path w="1219054" h="10369">
                    <a:moveTo>
                      <a:pt x="1219055" y="0"/>
                    </a:moveTo>
                    <a:lnTo>
                      <a:pt x="0" y="0"/>
                    </a:lnTo>
                  </a:path>
                </a:pathLst>
              </a:custGeom>
              <a:ln w="10349" cap="rnd">
                <a:solidFill>
                  <a:srgbClr val="000000"/>
                </a:solidFill>
                <a:prstDash val="solid"/>
                <a:round/>
              </a:ln>
            </p:spPr>
            <p:txBody>
              <a:bodyPr/>
              <a:lstStyle/>
              <a:p>
                <a:endParaRPr lang="en-US"/>
              </a:p>
            </p:txBody>
          </p:sp>
          <p:sp>
            <p:nvSpPr>
              <p:cNvPr id="1140" name="Freeform 1139">
                <a:extLst>
                  <a:ext uri="{FF2B5EF4-FFF2-40B4-BE49-F238E27FC236}">
                    <a16:creationId xmlns:a16="http://schemas.microsoft.com/office/drawing/2014/main" id="{DB332F5C-09FA-BE96-197B-46CA15A58CC2}"/>
                  </a:ext>
                </a:extLst>
              </p:cNvPr>
              <p:cNvSpPr/>
              <p:nvPr/>
            </p:nvSpPr>
            <p:spPr>
              <a:xfrm>
                <a:off x="9056870" y="4895182"/>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1141" name="Graphic 1074">
              <a:extLst>
                <a:ext uri="{FF2B5EF4-FFF2-40B4-BE49-F238E27FC236}">
                  <a16:creationId xmlns:a16="http://schemas.microsoft.com/office/drawing/2014/main" id="{8BD4D9F9-9897-0752-586B-DCE260F4A390}"/>
                </a:ext>
              </a:extLst>
            </p:cNvPr>
            <p:cNvGrpSpPr/>
            <p:nvPr/>
          </p:nvGrpSpPr>
          <p:grpSpPr>
            <a:xfrm>
              <a:off x="9213730" y="4211849"/>
              <a:ext cx="1093152" cy="38366"/>
              <a:chOff x="9213730" y="4211849"/>
              <a:chExt cx="1093152" cy="38366"/>
            </a:xfrm>
            <a:solidFill>
              <a:srgbClr val="000000"/>
            </a:solidFill>
          </p:grpSpPr>
          <p:sp>
            <p:nvSpPr>
              <p:cNvPr id="1142" name="Freeform 1141">
                <a:extLst>
                  <a:ext uri="{FF2B5EF4-FFF2-40B4-BE49-F238E27FC236}">
                    <a16:creationId xmlns:a16="http://schemas.microsoft.com/office/drawing/2014/main" id="{F907F90D-D921-F151-BEE7-9A7085FE711B}"/>
                  </a:ext>
                </a:extLst>
              </p:cNvPr>
              <p:cNvSpPr/>
              <p:nvPr/>
            </p:nvSpPr>
            <p:spPr>
              <a:xfrm>
                <a:off x="9244688" y="4231032"/>
                <a:ext cx="1062194" cy="10369"/>
              </a:xfrm>
              <a:custGeom>
                <a:avLst/>
                <a:gdLst>
                  <a:gd name="csX0" fmla="*/ 1062195 w 1062194"/>
                  <a:gd name="csY0" fmla="*/ 0 h 10369"/>
                  <a:gd name="csX1" fmla="*/ 0 w 1062194"/>
                  <a:gd name="csY1" fmla="*/ 0 h 10369"/>
                </a:gdLst>
                <a:ahLst/>
                <a:cxnLst>
                  <a:cxn ang="0">
                    <a:pos x="csX0" y="csY0"/>
                  </a:cxn>
                  <a:cxn ang="0">
                    <a:pos x="csX1" y="csY1"/>
                  </a:cxn>
                </a:cxnLst>
                <a:rect l="l" t="t" r="r" b="b"/>
                <a:pathLst>
                  <a:path w="1062194" h="10369">
                    <a:moveTo>
                      <a:pt x="1062195" y="0"/>
                    </a:moveTo>
                    <a:lnTo>
                      <a:pt x="0" y="0"/>
                    </a:lnTo>
                  </a:path>
                </a:pathLst>
              </a:custGeom>
              <a:ln w="10349" cap="rnd">
                <a:solidFill>
                  <a:srgbClr val="000000"/>
                </a:solidFill>
                <a:prstDash val="solid"/>
                <a:round/>
              </a:ln>
            </p:spPr>
            <p:txBody>
              <a:bodyPr/>
              <a:lstStyle/>
              <a:p>
                <a:endParaRPr lang="en-US"/>
              </a:p>
            </p:txBody>
          </p:sp>
          <p:sp>
            <p:nvSpPr>
              <p:cNvPr id="1143" name="Freeform 1142">
                <a:extLst>
                  <a:ext uri="{FF2B5EF4-FFF2-40B4-BE49-F238E27FC236}">
                    <a16:creationId xmlns:a16="http://schemas.microsoft.com/office/drawing/2014/main" id="{98A739CF-0166-3DCF-BEC5-864B32C97FDB}"/>
                  </a:ext>
                </a:extLst>
              </p:cNvPr>
              <p:cNvSpPr/>
              <p:nvPr/>
            </p:nvSpPr>
            <p:spPr>
              <a:xfrm>
                <a:off x="9213730" y="4211849"/>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1144" name="Graphic 1074">
              <a:extLst>
                <a:ext uri="{FF2B5EF4-FFF2-40B4-BE49-F238E27FC236}">
                  <a16:creationId xmlns:a16="http://schemas.microsoft.com/office/drawing/2014/main" id="{AE545BA1-BF21-180A-16EE-9EA722B7874C}"/>
                </a:ext>
              </a:extLst>
            </p:cNvPr>
            <p:cNvGrpSpPr/>
            <p:nvPr/>
          </p:nvGrpSpPr>
          <p:grpSpPr>
            <a:xfrm>
              <a:off x="8932211" y="3820410"/>
              <a:ext cx="1374672" cy="38469"/>
              <a:chOff x="8932211" y="3820410"/>
              <a:chExt cx="1374672" cy="38469"/>
            </a:xfrm>
            <a:solidFill>
              <a:srgbClr val="000000"/>
            </a:solidFill>
          </p:grpSpPr>
          <p:sp>
            <p:nvSpPr>
              <p:cNvPr id="1145" name="Freeform 1144">
                <a:extLst>
                  <a:ext uri="{FF2B5EF4-FFF2-40B4-BE49-F238E27FC236}">
                    <a16:creationId xmlns:a16="http://schemas.microsoft.com/office/drawing/2014/main" id="{438C4A19-26F8-590A-D5BF-02FE7EC8C1B5}"/>
                  </a:ext>
                </a:extLst>
              </p:cNvPr>
              <p:cNvSpPr/>
              <p:nvPr/>
            </p:nvSpPr>
            <p:spPr>
              <a:xfrm>
                <a:off x="8963169" y="3839593"/>
                <a:ext cx="1343714" cy="10369"/>
              </a:xfrm>
              <a:custGeom>
                <a:avLst/>
                <a:gdLst>
                  <a:gd name="csX0" fmla="*/ 1343714 w 1343714"/>
                  <a:gd name="csY0" fmla="*/ 0 h 10369"/>
                  <a:gd name="csX1" fmla="*/ 0 w 1343714"/>
                  <a:gd name="csY1" fmla="*/ 0 h 10369"/>
                </a:gdLst>
                <a:ahLst/>
                <a:cxnLst>
                  <a:cxn ang="0">
                    <a:pos x="csX0" y="csY0"/>
                  </a:cxn>
                  <a:cxn ang="0">
                    <a:pos x="csX1" y="csY1"/>
                  </a:cxn>
                </a:cxnLst>
                <a:rect l="l" t="t" r="r" b="b"/>
                <a:pathLst>
                  <a:path w="1343714" h="10369">
                    <a:moveTo>
                      <a:pt x="1343714" y="0"/>
                    </a:moveTo>
                    <a:lnTo>
                      <a:pt x="0" y="0"/>
                    </a:lnTo>
                  </a:path>
                </a:pathLst>
              </a:custGeom>
              <a:ln w="10349" cap="rnd">
                <a:solidFill>
                  <a:srgbClr val="000000"/>
                </a:solidFill>
                <a:prstDash val="solid"/>
                <a:round/>
              </a:ln>
            </p:spPr>
            <p:txBody>
              <a:bodyPr/>
              <a:lstStyle/>
              <a:p>
                <a:endParaRPr lang="en-US"/>
              </a:p>
            </p:txBody>
          </p:sp>
          <p:sp>
            <p:nvSpPr>
              <p:cNvPr id="1146" name="Freeform 1145">
                <a:extLst>
                  <a:ext uri="{FF2B5EF4-FFF2-40B4-BE49-F238E27FC236}">
                    <a16:creationId xmlns:a16="http://schemas.microsoft.com/office/drawing/2014/main" id="{367997EB-6C58-2763-1E0F-C69F07A37123}"/>
                  </a:ext>
                </a:extLst>
              </p:cNvPr>
              <p:cNvSpPr/>
              <p:nvPr/>
            </p:nvSpPr>
            <p:spPr>
              <a:xfrm>
                <a:off x="8932211" y="3820410"/>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1147" name="Graphic 1074">
              <a:extLst>
                <a:ext uri="{FF2B5EF4-FFF2-40B4-BE49-F238E27FC236}">
                  <a16:creationId xmlns:a16="http://schemas.microsoft.com/office/drawing/2014/main" id="{2498BA2D-67F0-EA44-91C6-D5859A7AEC59}"/>
                </a:ext>
              </a:extLst>
            </p:cNvPr>
            <p:cNvGrpSpPr/>
            <p:nvPr/>
          </p:nvGrpSpPr>
          <p:grpSpPr>
            <a:xfrm>
              <a:off x="9256905" y="3478743"/>
              <a:ext cx="1049977" cy="38469"/>
              <a:chOff x="9256905" y="3478743"/>
              <a:chExt cx="1049977" cy="38469"/>
            </a:xfrm>
            <a:solidFill>
              <a:srgbClr val="000000"/>
            </a:solidFill>
          </p:grpSpPr>
          <p:sp>
            <p:nvSpPr>
              <p:cNvPr id="1148" name="Freeform 1147">
                <a:extLst>
                  <a:ext uri="{FF2B5EF4-FFF2-40B4-BE49-F238E27FC236}">
                    <a16:creationId xmlns:a16="http://schemas.microsoft.com/office/drawing/2014/main" id="{CB81C999-0633-755C-7DD5-C784D3AE3F07}"/>
                  </a:ext>
                </a:extLst>
              </p:cNvPr>
              <p:cNvSpPr/>
              <p:nvPr/>
            </p:nvSpPr>
            <p:spPr>
              <a:xfrm>
                <a:off x="9287863" y="3497927"/>
                <a:ext cx="1019019" cy="10369"/>
              </a:xfrm>
              <a:custGeom>
                <a:avLst/>
                <a:gdLst>
                  <a:gd name="csX0" fmla="*/ 1019019 w 1019019"/>
                  <a:gd name="csY0" fmla="*/ 0 h 10369"/>
                  <a:gd name="csX1" fmla="*/ 0 w 1019019"/>
                  <a:gd name="csY1" fmla="*/ 0 h 10369"/>
                </a:gdLst>
                <a:ahLst/>
                <a:cxnLst>
                  <a:cxn ang="0">
                    <a:pos x="csX0" y="csY0"/>
                  </a:cxn>
                  <a:cxn ang="0">
                    <a:pos x="csX1" y="csY1"/>
                  </a:cxn>
                </a:cxnLst>
                <a:rect l="l" t="t" r="r" b="b"/>
                <a:pathLst>
                  <a:path w="1019019" h="10369">
                    <a:moveTo>
                      <a:pt x="1019019" y="0"/>
                    </a:moveTo>
                    <a:lnTo>
                      <a:pt x="0" y="0"/>
                    </a:lnTo>
                  </a:path>
                </a:pathLst>
              </a:custGeom>
              <a:ln w="10349" cap="rnd">
                <a:solidFill>
                  <a:srgbClr val="000000"/>
                </a:solidFill>
                <a:prstDash val="solid"/>
                <a:round/>
              </a:ln>
            </p:spPr>
            <p:txBody>
              <a:bodyPr/>
              <a:lstStyle/>
              <a:p>
                <a:endParaRPr lang="en-US"/>
              </a:p>
            </p:txBody>
          </p:sp>
          <p:sp>
            <p:nvSpPr>
              <p:cNvPr id="1149" name="Freeform 1148">
                <a:extLst>
                  <a:ext uri="{FF2B5EF4-FFF2-40B4-BE49-F238E27FC236}">
                    <a16:creationId xmlns:a16="http://schemas.microsoft.com/office/drawing/2014/main" id="{3D162CCB-0334-4720-978B-61246B380126}"/>
                  </a:ext>
                </a:extLst>
              </p:cNvPr>
              <p:cNvSpPr/>
              <p:nvPr/>
            </p:nvSpPr>
            <p:spPr>
              <a:xfrm>
                <a:off x="9256905" y="3478743"/>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1150" name="Graphic 1074">
              <a:extLst>
                <a:ext uri="{FF2B5EF4-FFF2-40B4-BE49-F238E27FC236}">
                  <a16:creationId xmlns:a16="http://schemas.microsoft.com/office/drawing/2014/main" id="{39A40B2F-403A-7B69-00A1-CF78F254AF3B}"/>
                </a:ext>
              </a:extLst>
            </p:cNvPr>
            <p:cNvGrpSpPr/>
            <p:nvPr/>
          </p:nvGrpSpPr>
          <p:grpSpPr>
            <a:xfrm>
              <a:off x="7329962" y="3095081"/>
              <a:ext cx="635491" cy="38366"/>
              <a:chOff x="7329962" y="3095081"/>
              <a:chExt cx="635491" cy="38366"/>
            </a:xfrm>
            <a:solidFill>
              <a:srgbClr val="000000"/>
            </a:solidFill>
          </p:grpSpPr>
          <p:sp>
            <p:nvSpPr>
              <p:cNvPr id="1151" name="Freeform 1150">
                <a:extLst>
                  <a:ext uri="{FF2B5EF4-FFF2-40B4-BE49-F238E27FC236}">
                    <a16:creationId xmlns:a16="http://schemas.microsoft.com/office/drawing/2014/main" id="{F4D12EF3-5303-1FEF-1D31-8A1731643165}"/>
                  </a:ext>
                </a:extLst>
              </p:cNvPr>
              <p:cNvSpPr/>
              <p:nvPr/>
            </p:nvSpPr>
            <p:spPr>
              <a:xfrm>
                <a:off x="7329962" y="3114265"/>
                <a:ext cx="612000" cy="10369"/>
              </a:xfrm>
              <a:custGeom>
                <a:avLst/>
                <a:gdLst>
                  <a:gd name="csX0" fmla="*/ 0 w 536636"/>
                  <a:gd name="csY0" fmla="*/ 0 h 10369"/>
                  <a:gd name="csX1" fmla="*/ 536637 w 536636"/>
                  <a:gd name="csY1" fmla="*/ 0 h 10369"/>
                </a:gdLst>
                <a:ahLst/>
                <a:cxnLst>
                  <a:cxn ang="0">
                    <a:pos x="csX0" y="csY0"/>
                  </a:cxn>
                  <a:cxn ang="0">
                    <a:pos x="csX1" y="csY1"/>
                  </a:cxn>
                </a:cxnLst>
                <a:rect l="l" t="t" r="r" b="b"/>
                <a:pathLst>
                  <a:path w="536636" h="10369">
                    <a:moveTo>
                      <a:pt x="0" y="0"/>
                    </a:moveTo>
                    <a:lnTo>
                      <a:pt x="536637" y="0"/>
                    </a:lnTo>
                  </a:path>
                </a:pathLst>
              </a:custGeom>
              <a:ln w="10349" cap="rnd">
                <a:solidFill>
                  <a:srgbClr val="000000"/>
                </a:solidFill>
                <a:prstDash val="solid"/>
                <a:round/>
              </a:ln>
            </p:spPr>
            <p:txBody>
              <a:bodyPr/>
              <a:lstStyle/>
              <a:p>
                <a:endParaRPr lang="en-US"/>
              </a:p>
            </p:txBody>
          </p:sp>
          <p:sp>
            <p:nvSpPr>
              <p:cNvPr id="1152" name="Freeform 1151">
                <a:extLst>
                  <a:ext uri="{FF2B5EF4-FFF2-40B4-BE49-F238E27FC236}">
                    <a16:creationId xmlns:a16="http://schemas.microsoft.com/office/drawing/2014/main" id="{8AA9A419-101C-E54C-11D8-98B819DA8A44}"/>
                  </a:ext>
                </a:extLst>
              </p:cNvPr>
              <p:cNvSpPr/>
              <p:nvPr/>
            </p:nvSpPr>
            <p:spPr>
              <a:xfrm>
                <a:off x="7920000" y="3095081"/>
                <a:ext cx="45453" cy="38366"/>
              </a:xfrm>
              <a:custGeom>
                <a:avLst/>
                <a:gdLst>
                  <a:gd name="csX0" fmla="*/ 0 w 45453"/>
                  <a:gd name="csY0" fmla="*/ 38366 h 38366"/>
                  <a:gd name="csX1" fmla="*/ 8180 w 45453"/>
                  <a:gd name="csY1" fmla="*/ 19183 h 38366"/>
                  <a:gd name="csX2" fmla="*/ 0 w 45453"/>
                  <a:gd name="csY2" fmla="*/ 0 h 38366"/>
                  <a:gd name="csX3" fmla="*/ 45453 w 45453"/>
                  <a:gd name="csY3" fmla="*/ 19183 h 38366"/>
                  <a:gd name="csX4" fmla="*/ 0 w 45453"/>
                  <a:gd name="csY4" fmla="*/ 38366 h 38366"/>
                </a:gdLst>
                <a:ahLst/>
                <a:cxnLst>
                  <a:cxn ang="0">
                    <a:pos x="csX0" y="csY0"/>
                  </a:cxn>
                  <a:cxn ang="0">
                    <a:pos x="csX1" y="csY1"/>
                  </a:cxn>
                  <a:cxn ang="0">
                    <a:pos x="csX2" y="csY2"/>
                  </a:cxn>
                  <a:cxn ang="0">
                    <a:pos x="csX3" y="csY3"/>
                  </a:cxn>
                  <a:cxn ang="0">
                    <a:pos x="csX4" y="csY4"/>
                  </a:cxn>
                </a:cxnLst>
                <a:rect l="l" t="t" r="r" b="b"/>
                <a:pathLst>
                  <a:path w="45453" h="38366">
                    <a:moveTo>
                      <a:pt x="0" y="38366"/>
                    </a:moveTo>
                    <a:lnTo>
                      <a:pt x="8180" y="19183"/>
                    </a:lnTo>
                    <a:lnTo>
                      <a:pt x="0" y="0"/>
                    </a:lnTo>
                    <a:lnTo>
                      <a:pt x="45453" y="19183"/>
                    </a:lnTo>
                    <a:lnTo>
                      <a:pt x="0" y="38366"/>
                    </a:lnTo>
                    <a:close/>
                  </a:path>
                </a:pathLst>
              </a:custGeom>
              <a:solidFill>
                <a:srgbClr val="000000"/>
              </a:solidFill>
              <a:ln w="10349" cap="flat">
                <a:noFill/>
                <a:prstDash val="solid"/>
                <a:miter/>
              </a:ln>
            </p:spPr>
            <p:txBody>
              <a:bodyPr/>
              <a:lstStyle/>
              <a:p>
                <a:endParaRPr lang="en-US"/>
              </a:p>
            </p:txBody>
          </p:sp>
        </p:grpSp>
        <p:grpSp>
          <p:nvGrpSpPr>
            <p:cNvPr id="1153" name="Graphic 1074">
              <a:extLst>
                <a:ext uri="{FF2B5EF4-FFF2-40B4-BE49-F238E27FC236}">
                  <a16:creationId xmlns:a16="http://schemas.microsoft.com/office/drawing/2014/main" id="{868E94B7-03FB-B240-6D5D-E7F794000573}"/>
                </a:ext>
              </a:extLst>
            </p:cNvPr>
            <p:cNvGrpSpPr/>
            <p:nvPr/>
          </p:nvGrpSpPr>
          <p:grpSpPr>
            <a:xfrm>
              <a:off x="9684000" y="3095081"/>
              <a:ext cx="612000" cy="38366"/>
              <a:chOff x="9684000" y="3095081"/>
              <a:chExt cx="612000" cy="38366"/>
            </a:xfrm>
            <a:solidFill>
              <a:srgbClr val="000000"/>
            </a:solidFill>
          </p:grpSpPr>
          <p:sp>
            <p:nvSpPr>
              <p:cNvPr id="1154" name="Freeform 1153">
                <a:extLst>
                  <a:ext uri="{FF2B5EF4-FFF2-40B4-BE49-F238E27FC236}">
                    <a16:creationId xmlns:a16="http://schemas.microsoft.com/office/drawing/2014/main" id="{C4D2F259-F6C8-E9A1-F674-6ED1897773FE}"/>
                  </a:ext>
                </a:extLst>
              </p:cNvPr>
              <p:cNvSpPr/>
              <p:nvPr/>
            </p:nvSpPr>
            <p:spPr>
              <a:xfrm>
                <a:off x="9720000" y="3114265"/>
                <a:ext cx="576000" cy="10369"/>
              </a:xfrm>
              <a:custGeom>
                <a:avLst/>
                <a:gdLst>
                  <a:gd name="csX0" fmla="*/ 536637 w 536636"/>
                  <a:gd name="csY0" fmla="*/ 0 h 10369"/>
                  <a:gd name="csX1" fmla="*/ 0 w 536636"/>
                  <a:gd name="csY1" fmla="*/ 0 h 10369"/>
                </a:gdLst>
                <a:ahLst/>
                <a:cxnLst>
                  <a:cxn ang="0">
                    <a:pos x="csX0" y="csY0"/>
                  </a:cxn>
                  <a:cxn ang="0">
                    <a:pos x="csX1" y="csY1"/>
                  </a:cxn>
                </a:cxnLst>
                <a:rect l="l" t="t" r="r" b="b"/>
                <a:pathLst>
                  <a:path w="536636" h="10369">
                    <a:moveTo>
                      <a:pt x="536637" y="0"/>
                    </a:moveTo>
                    <a:lnTo>
                      <a:pt x="0" y="0"/>
                    </a:lnTo>
                  </a:path>
                </a:pathLst>
              </a:custGeom>
              <a:ln w="10349" cap="rnd">
                <a:solidFill>
                  <a:srgbClr val="000000"/>
                </a:solidFill>
                <a:prstDash val="solid"/>
                <a:round/>
              </a:ln>
            </p:spPr>
            <p:txBody>
              <a:bodyPr/>
              <a:lstStyle/>
              <a:p>
                <a:endParaRPr lang="en-US"/>
              </a:p>
            </p:txBody>
          </p:sp>
          <p:sp>
            <p:nvSpPr>
              <p:cNvPr id="1155" name="Freeform 1154">
                <a:extLst>
                  <a:ext uri="{FF2B5EF4-FFF2-40B4-BE49-F238E27FC236}">
                    <a16:creationId xmlns:a16="http://schemas.microsoft.com/office/drawing/2014/main" id="{798511BD-F665-E3DA-2B9B-E6C673ACF14C}"/>
                  </a:ext>
                </a:extLst>
              </p:cNvPr>
              <p:cNvSpPr/>
              <p:nvPr/>
            </p:nvSpPr>
            <p:spPr>
              <a:xfrm>
                <a:off x="9684000" y="3095081"/>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1156" name="Graphic 1074">
              <a:extLst>
                <a:ext uri="{FF2B5EF4-FFF2-40B4-BE49-F238E27FC236}">
                  <a16:creationId xmlns:a16="http://schemas.microsoft.com/office/drawing/2014/main" id="{6FB9D855-CDFD-F541-8C94-8BD2C1CDF550}"/>
                </a:ext>
              </a:extLst>
            </p:cNvPr>
            <p:cNvGrpSpPr/>
            <p:nvPr/>
          </p:nvGrpSpPr>
          <p:grpSpPr>
            <a:xfrm>
              <a:off x="9438280" y="2669870"/>
              <a:ext cx="876855" cy="107997"/>
              <a:chOff x="9438280" y="2669870"/>
              <a:chExt cx="876855" cy="107997"/>
            </a:xfrm>
            <a:solidFill>
              <a:srgbClr val="000000"/>
            </a:solidFill>
          </p:grpSpPr>
          <p:sp>
            <p:nvSpPr>
              <p:cNvPr id="1157" name="Freeform 1156">
                <a:extLst>
                  <a:ext uri="{FF2B5EF4-FFF2-40B4-BE49-F238E27FC236}">
                    <a16:creationId xmlns:a16="http://schemas.microsoft.com/office/drawing/2014/main" id="{4A402091-2B3E-5285-2975-B7544B1620B9}"/>
                  </a:ext>
                </a:extLst>
              </p:cNvPr>
              <p:cNvSpPr/>
              <p:nvPr/>
            </p:nvSpPr>
            <p:spPr>
              <a:xfrm flipV="1">
                <a:off x="9469135" y="2669870"/>
                <a:ext cx="846000" cy="88815"/>
              </a:xfrm>
              <a:custGeom>
                <a:avLst/>
                <a:gdLst>
                  <a:gd name="csX0" fmla="*/ 666266 w 666266"/>
                  <a:gd name="csY0" fmla="*/ 0 h 10369"/>
                  <a:gd name="csX1" fmla="*/ 0 w 666266"/>
                  <a:gd name="csY1" fmla="*/ 0 h 10369"/>
                </a:gdLst>
                <a:ahLst/>
                <a:cxnLst>
                  <a:cxn ang="0">
                    <a:pos x="csX0" y="csY0"/>
                  </a:cxn>
                  <a:cxn ang="0">
                    <a:pos x="csX1" y="csY1"/>
                  </a:cxn>
                </a:cxnLst>
                <a:rect l="l" t="t" r="r" b="b"/>
                <a:pathLst>
                  <a:path w="666266" h="10369">
                    <a:moveTo>
                      <a:pt x="666266" y="0"/>
                    </a:moveTo>
                    <a:lnTo>
                      <a:pt x="0" y="0"/>
                    </a:lnTo>
                  </a:path>
                </a:pathLst>
              </a:custGeom>
              <a:ln w="10349" cap="rnd">
                <a:solidFill>
                  <a:srgbClr val="000000"/>
                </a:solidFill>
                <a:prstDash val="solid"/>
                <a:round/>
              </a:ln>
            </p:spPr>
            <p:txBody>
              <a:bodyPr/>
              <a:lstStyle/>
              <a:p>
                <a:endParaRPr lang="en-US"/>
              </a:p>
            </p:txBody>
          </p:sp>
          <p:sp>
            <p:nvSpPr>
              <p:cNvPr id="1158" name="Freeform 1157">
                <a:extLst>
                  <a:ext uri="{FF2B5EF4-FFF2-40B4-BE49-F238E27FC236}">
                    <a16:creationId xmlns:a16="http://schemas.microsoft.com/office/drawing/2014/main" id="{C0C7061C-282B-90E7-5796-F8FDFE2E7705}"/>
                  </a:ext>
                </a:extLst>
              </p:cNvPr>
              <p:cNvSpPr/>
              <p:nvPr/>
            </p:nvSpPr>
            <p:spPr>
              <a:xfrm>
                <a:off x="9438280" y="2739398"/>
                <a:ext cx="45349" cy="38469"/>
              </a:xfrm>
              <a:custGeom>
                <a:avLst/>
                <a:gdLst>
                  <a:gd name="csX0" fmla="*/ 45350 w 45349"/>
                  <a:gd name="csY0" fmla="*/ 0 h 38469"/>
                  <a:gd name="csX1" fmla="*/ 37274 w 45349"/>
                  <a:gd name="csY1" fmla="*/ 19287 h 38469"/>
                  <a:gd name="csX2" fmla="*/ 45350 w 45349"/>
                  <a:gd name="csY2" fmla="*/ 38470 h 38469"/>
                  <a:gd name="csX3" fmla="*/ 0 w 45349"/>
                  <a:gd name="csY3" fmla="*/ 19287 h 38469"/>
                  <a:gd name="csX4" fmla="*/ 45350 w 45349"/>
                  <a:gd name="csY4" fmla="*/ 0 h 38469"/>
                </a:gdLst>
                <a:ahLst/>
                <a:cxnLst>
                  <a:cxn ang="0">
                    <a:pos x="csX0" y="csY0"/>
                  </a:cxn>
                  <a:cxn ang="0">
                    <a:pos x="csX1" y="csY1"/>
                  </a:cxn>
                  <a:cxn ang="0">
                    <a:pos x="csX2" y="csY2"/>
                  </a:cxn>
                  <a:cxn ang="0">
                    <a:pos x="csX3" y="csY3"/>
                  </a:cxn>
                  <a:cxn ang="0">
                    <a:pos x="csX4" y="csY4"/>
                  </a:cxn>
                </a:cxnLst>
                <a:rect l="l" t="t" r="r" b="b"/>
                <a:pathLst>
                  <a:path w="45349" h="38469">
                    <a:moveTo>
                      <a:pt x="45350" y="0"/>
                    </a:moveTo>
                    <a:lnTo>
                      <a:pt x="37274" y="19287"/>
                    </a:lnTo>
                    <a:lnTo>
                      <a:pt x="45350" y="38470"/>
                    </a:lnTo>
                    <a:lnTo>
                      <a:pt x="0" y="19287"/>
                    </a:lnTo>
                    <a:lnTo>
                      <a:pt x="45350" y="0"/>
                    </a:lnTo>
                    <a:close/>
                  </a:path>
                </a:pathLst>
              </a:custGeom>
              <a:solidFill>
                <a:srgbClr val="000000"/>
              </a:solidFill>
              <a:ln w="10349" cap="flat">
                <a:noFill/>
                <a:prstDash val="solid"/>
                <a:miter/>
              </a:ln>
            </p:spPr>
            <p:txBody>
              <a:bodyPr/>
              <a:lstStyle/>
              <a:p>
                <a:endParaRPr lang="en-US"/>
              </a:p>
            </p:txBody>
          </p:sp>
        </p:grpSp>
        <p:grpSp>
          <p:nvGrpSpPr>
            <p:cNvPr id="1159" name="Graphic 1074">
              <a:extLst>
                <a:ext uri="{FF2B5EF4-FFF2-40B4-BE49-F238E27FC236}">
                  <a16:creationId xmlns:a16="http://schemas.microsoft.com/office/drawing/2014/main" id="{9A96356F-E2A6-F408-6E50-1AE2C78EBE99}"/>
                </a:ext>
              </a:extLst>
            </p:cNvPr>
            <p:cNvGrpSpPr/>
            <p:nvPr/>
          </p:nvGrpSpPr>
          <p:grpSpPr>
            <a:xfrm>
              <a:off x="7329962" y="4361996"/>
              <a:ext cx="1359452" cy="38366"/>
              <a:chOff x="7329962" y="4361996"/>
              <a:chExt cx="1359452" cy="38366"/>
            </a:xfrm>
            <a:solidFill>
              <a:srgbClr val="000000"/>
            </a:solidFill>
          </p:grpSpPr>
          <p:sp>
            <p:nvSpPr>
              <p:cNvPr id="1160" name="Freeform 1159">
                <a:extLst>
                  <a:ext uri="{FF2B5EF4-FFF2-40B4-BE49-F238E27FC236}">
                    <a16:creationId xmlns:a16="http://schemas.microsoft.com/office/drawing/2014/main" id="{CC97378E-FD3F-EDA5-0D70-A353088864B0}"/>
                  </a:ext>
                </a:extLst>
              </p:cNvPr>
              <p:cNvSpPr/>
              <p:nvPr/>
            </p:nvSpPr>
            <p:spPr>
              <a:xfrm>
                <a:off x="7329962" y="4381179"/>
                <a:ext cx="1328597" cy="10369"/>
              </a:xfrm>
              <a:custGeom>
                <a:avLst/>
                <a:gdLst>
                  <a:gd name="csX0" fmla="*/ 0 w 1328597"/>
                  <a:gd name="csY0" fmla="*/ 0 h 10369"/>
                  <a:gd name="csX1" fmla="*/ 1328598 w 1328597"/>
                  <a:gd name="csY1" fmla="*/ 0 h 10369"/>
                </a:gdLst>
                <a:ahLst/>
                <a:cxnLst>
                  <a:cxn ang="0">
                    <a:pos x="csX0" y="csY0"/>
                  </a:cxn>
                  <a:cxn ang="0">
                    <a:pos x="csX1" y="csY1"/>
                  </a:cxn>
                </a:cxnLst>
                <a:rect l="l" t="t" r="r" b="b"/>
                <a:pathLst>
                  <a:path w="1328597" h="10369">
                    <a:moveTo>
                      <a:pt x="0" y="0"/>
                    </a:moveTo>
                    <a:lnTo>
                      <a:pt x="1328598" y="0"/>
                    </a:lnTo>
                  </a:path>
                </a:pathLst>
              </a:custGeom>
              <a:ln w="10349" cap="rnd">
                <a:solidFill>
                  <a:srgbClr val="000000"/>
                </a:solidFill>
                <a:prstDash val="solid"/>
                <a:round/>
              </a:ln>
            </p:spPr>
            <p:txBody>
              <a:bodyPr/>
              <a:lstStyle/>
              <a:p>
                <a:endParaRPr lang="en-US"/>
              </a:p>
            </p:txBody>
          </p:sp>
          <p:sp>
            <p:nvSpPr>
              <p:cNvPr id="1161" name="Freeform 1160">
                <a:extLst>
                  <a:ext uri="{FF2B5EF4-FFF2-40B4-BE49-F238E27FC236}">
                    <a16:creationId xmlns:a16="http://schemas.microsoft.com/office/drawing/2014/main" id="{FE998037-89DF-2A7B-C861-A17FF554780C}"/>
                  </a:ext>
                </a:extLst>
              </p:cNvPr>
              <p:cNvSpPr/>
              <p:nvPr/>
            </p:nvSpPr>
            <p:spPr>
              <a:xfrm>
                <a:off x="8643961" y="4361996"/>
                <a:ext cx="45453" cy="38366"/>
              </a:xfrm>
              <a:custGeom>
                <a:avLst/>
                <a:gdLst>
                  <a:gd name="csX0" fmla="*/ 0 w 45453"/>
                  <a:gd name="csY0" fmla="*/ 38366 h 38366"/>
                  <a:gd name="csX1" fmla="*/ 8179 w 45453"/>
                  <a:gd name="csY1" fmla="*/ 19183 h 38366"/>
                  <a:gd name="csX2" fmla="*/ 0 w 45453"/>
                  <a:gd name="csY2" fmla="*/ 0 h 38366"/>
                  <a:gd name="csX3" fmla="*/ 45453 w 45453"/>
                  <a:gd name="csY3" fmla="*/ 19183 h 38366"/>
                  <a:gd name="csX4" fmla="*/ 0 w 45453"/>
                  <a:gd name="csY4" fmla="*/ 38366 h 38366"/>
                </a:gdLst>
                <a:ahLst/>
                <a:cxnLst>
                  <a:cxn ang="0">
                    <a:pos x="csX0" y="csY0"/>
                  </a:cxn>
                  <a:cxn ang="0">
                    <a:pos x="csX1" y="csY1"/>
                  </a:cxn>
                  <a:cxn ang="0">
                    <a:pos x="csX2" y="csY2"/>
                  </a:cxn>
                  <a:cxn ang="0">
                    <a:pos x="csX3" y="csY3"/>
                  </a:cxn>
                  <a:cxn ang="0">
                    <a:pos x="csX4" y="csY4"/>
                  </a:cxn>
                </a:cxnLst>
                <a:rect l="l" t="t" r="r" b="b"/>
                <a:pathLst>
                  <a:path w="45453" h="38366">
                    <a:moveTo>
                      <a:pt x="0" y="38366"/>
                    </a:moveTo>
                    <a:lnTo>
                      <a:pt x="8179" y="19183"/>
                    </a:lnTo>
                    <a:lnTo>
                      <a:pt x="0" y="0"/>
                    </a:lnTo>
                    <a:lnTo>
                      <a:pt x="45453" y="19183"/>
                    </a:lnTo>
                    <a:lnTo>
                      <a:pt x="0" y="38366"/>
                    </a:lnTo>
                    <a:close/>
                  </a:path>
                </a:pathLst>
              </a:custGeom>
              <a:solidFill>
                <a:srgbClr val="000000"/>
              </a:solidFill>
              <a:ln w="10349" cap="flat">
                <a:noFill/>
                <a:prstDash val="solid"/>
                <a:miter/>
              </a:ln>
            </p:spPr>
            <p:txBody>
              <a:bodyPr/>
              <a:lstStyle/>
              <a:p>
                <a:endParaRPr lang="en-US"/>
              </a:p>
            </p:txBody>
          </p:sp>
        </p:grpSp>
        <p:sp>
          <p:nvSpPr>
            <p:cNvPr id="1162" name="Freeform 1161">
              <a:extLst>
                <a:ext uri="{FF2B5EF4-FFF2-40B4-BE49-F238E27FC236}">
                  <a16:creationId xmlns:a16="http://schemas.microsoft.com/office/drawing/2014/main" id="{C822C792-1E44-55C1-C9EF-B5319D00E651}"/>
                </a:ext>
              </a:extLst>
            </p:cNvPr>
            <p:cNvSpPr/>
            <p:nvPr/>
          </p:nvSpPr>
          <p:spPr>
            <a:xfrm>
              <a:off x="8818423" y="2538357"/>
              <a:ext cx="1488460" cy="172025"/>
            </a:xfrm>
            <a:custGeom>
              <a:avLst/>
              <a:gdLst>
                <a:gd name="csX0" fmla="*/ 1488460 w 1488460"/>
                <a:gd name="csY0" fmla="*/ 0 h 172025"/>
                <a:gd name="csX1" fmla="*/ 0 w 1488460"/>
                <a:gd name="csY1" fmla="*/ 0 h 172025"/>
                <a:gd name="csX2" fmla="*/ 0 w 1488460"/>
                <a:gd name="csY2" fmla="*/ 172026 h 172025"/>
              </a:gdLst>
              <a:ahLst/>
              <a:cxnLst>
                <a:cxn ang="0">
                  <a:pos x="csX0" y="csY0"/>
                </a:cxn>
                <a:cxn ang="0">
                  <a:pos x="csX1" y="csY1"/>
                </a:cxn>
                <a:cxn ang="0">
                  <a:pos x="csX2" y="csY2"/>
                </a:cxn>
              </a:cxnLst>
              <a:rect l="l" t="t" r="r" b="b"/>
              <a:pathLst>
                <a:path w="1488460" h="172025">
                  <a:moveTo>
                    <a:pt x="1488460" y="0"/>
                  </a:moveTo>
                  <a:lnTo>
                    <a:pt x="0" y="0"/>
                  </a:lnTo>
                  <a:lnTo>
                    <a:pt x="0" y="172026"/>
                  </a:lnTo>
                </a:path>
              </a:pathLst>
            </a:custGeom>
            <a:noFill/>
            <a:ln w="10349" cap="rnd">
              <a:solidFill>
                <a:srgbClr val="000000"/>
              </a:solidFill>
              <a:prstDash val="solid"/>
              <a:round/>
            </a:ln>
          </p:spPr>
          <p:txBody>
            <a:bodyPr/>
            <a:lstStyle/>
            <a:p>
              <a:endParaRPr lang="en-US"/>
            </a:p>
          </p:txBody>
        </p:sp>
        <p:grpSp>
          <p:nvGrpSpPr>
            <p:cNvPr id="1163" name="Graphic 1074">
              <a:extLst>
                <a:ext uri="{FF2B5EF4-FFF2-40B4-BE49-F238E27FC236}">
                  <a16:creationId xmlns:a16="http://schemas.microsoft.com/office/drawing/2014/main" id="{27284835-3C5D-159D-DAB8-D27BA8F445C6}"/>
                </a:ext>
              </a:extLst>
            </p:cNvPr>
            <p:cNvGrpSpPr/>
            <p:nvPr/>
          </p:nvGrpSpPr>
          <p:grpSpPr>
            <a:xfrm>
              <a:off x="8532000" y="2711418"/>
              <a:ext cx="592708" cy="204838"/>
              <a:chOff x="8532000" y="2711418"/>
              <a:chExt cx="592708" cy="204838"/>
            </a:xfrm>
          </p:grpSpPr>
          <p:sp>
            <p:nvSpPr>
              <p:cNvPr id="1164" name="Freeform 1163">
                <a:extLst>
                  <a:ext uri="{FF2B5EF4-FFF2-40B4-BE49-F238E27FC236}">
                    <a16:creationId xmlns:a16="http://schemas.microsoft.com/office/drawing/2014/main" id="{B3E7DFB2-6787-3E3C-DCA5-D68F460DEEFA}"/>
                  </a:ext>
                </a:extLst>
              </p:cNvPr>
              <p:cNvSpPr/>
              <p:nvPr/>
            </p:nvSpPr>
            <p:spPr>
              <a:xfrm>
                <a:off x="8532000" y="2711418"/>
                <a:ext cx="576000" cy="180000"/>
              </a:xfrm>
              <a:custGeom>
                <a:avLst/>
                <a:gdLst>
                  <a:gd name="csX0" fmla="*/ 0 w 462400"/>
                  <a:gd name="csY0" fmla="*/ 126712 h 133037"/>
                  <a:gd name="csX1" fmla="*/ 0 w 462400"/>
                  <a:gd name="csY1" fmla="*/ 0 h 133037"/>
                  <a:gd name="csX2" fmla="*/ 462400 w 462400"/>
                  <a:gd name="csY2" fmla="*/ 0 h 133037"/>
                  <a:gd name="csX3" fmla="*/ 462400 w 462400"/>
                  <a:gd name="csY3" fmla="*/ 133037 h 133037"/>
                </a:gdLst>
                <a:ahLst/>
                <a:cxnLst>
                  <a:cxn ang="0">
                    <a:pos x="csX0" y="csY0"/>
                  </a:cxn>
                  <a:cxn ang="0">
                    <a:pos x="csX1" y="csY1"/>
                  </a:cxn>
                  <a:cxn ang="0">
                    <a:pos x="csX2" y="csY2"/>
                  </a:cxn>
                  <a:cxn ang="0">
                    <a:pos x="csX3" y="csY3"/>
                  </a:cxn>
                </a:cxnLst>
                <a:rect l="l" t="t" r="r" b="b"/>
                <a:pathLst>
                  <a:path w="462400" h="133037">
                    <a:moveTo>
                      <a:pt x="0" y="126712"/>
                    </a:moveTo>
                    <a:lnTo>
                      <a:pt x="0" y="0"/>
                    </a:lnTo>
                    <a:lnTo>
                      <a:pt x="462400" y="0"/>
                    </a:lnTo>
                    <a:lnTo>
                      <a:pt x="462400" y="133037"/>
                    </a:lnTo>
                  </a:path>
                </a:pathLst>
              </a:custGeom>
              <a:noFill/>
              <a:ln w="10349" cap="rnd">
                <a:solidFill>
                  <a:srgbClr val="000000"/>
                </a:solidFill>
                <a:prstDash val="solid"/>
                <a:round/>
              </a:ln>
            </p:spPr>
            <p:txBody>
              <a:bodyPr/>
              <a:lstStyle/>
              <a:p>
                <a:endParaRPr lang="en-US" dirty="0"/>
              </a:p>
            </p:txBody>
          </p:sp>
          <p:sp>
            <p:nvSpPr>
              <p:cNvPr id="1166" name="Freeform 1165">
                <a:extLst>
                  <a:ext uri="{FF2B5EF4-FFF2-40B4-BE49-F238E27FC236}">
                    <a16:creationId xmlns:a16="http://schemas.microsoft.com/office/drawing/2014/main" id="{06F63675-5002-F690-D50A-099886C9D794}"/>
                  </a:ext>
                </a:extLst>
              </p:cNvPr>
              <p:cNvSpPr/>
              <p:nvPr/>
            </p:nvSpPr>
            <p:spPr>
              <a:xfrm>
                <a:off x="9086400" y="2870736"/>
                <a:ext cx="38308" cy="45520"/>
              </a:xfrm>
              <a:custGeom>
                <a:avLst/>
                <a:gdLst>
                  <a:gd name="csX0" fmla="*/ 0 w 38308"/>
                  <a:gd name="csY0" fmla="*/ 0 h 45520"/>
                  <a:gd name="csX1" fmla="*/ 19154 w 38308"/>
                  <a:gd name="csY1" fmla="*/ 8192 h 45520"/>
                  <a:gd name="csX2" fmla="*/ 38309 w 38308"/>
                  <a:gd name="csY2" fmla="*/ 0 h 45520"/>
                  <a:gd name="csX3" fmla="*/ 19154 w 38308"/>
                  <a:gd name="csY3" fmla="*/ 45521 h 45520"/>
                  <a:gd name="csX4" fmla="*/ 0 w 38308"/>
                  <a:gd name="csY4" fmla="*/ 0 h 45520"/>
                </a:gdLst>
                <a:ahLst/>
                <a:cxnLst>
                  <a:cxn ang="0">
                    <a:pos x="csX0" y="csY0"/>
                  </a:cxn>
                  <a:cxn ang="0">
                    <a:pos x="csX1" y="csY1"/>
                  </a:cxn>
                  <a:cxn ang="0">
                    <a:pos x="csX2" y="csY2"/>
                  </a:cxn>
                  <a:cxn ang="0">
                    <a:pos x="csX3" y="csY3"/>
                  </a:cxn>
                  <a:cxn ang="0">
                    <a:pos x="csX4" y="csY4"/>
                  </a:cxn>
                </a:cxnLst>
                <a:rect l="l" t="t" r="r" b="b"/>
                <a:pathLst>
                  <a:path w="38308" h="45520">
                    <a:moveTo>
                      <a:pt x="0" y="0"/>
                    </a:moveTo>
                    <a:lnTo>
                      <a:pt x="19154" y="8192"/>
                    </a:lnTo>
                    <a:lnTo>
                      <a:pt x="38309" y="0"/>
                    </a:lnTo>
                    <a:lnTo>
                      <a:pt x="19154" y="45521"/>
                    </a:lnTo>
                    <a:lnTo>
                      <a:pt x="0" y="0"/>
                    </a:lnTo>
                    <a:close/>
                  </a:path>
                </a:pathLst>
              </a:custGeom>
              <a:solidFill>
                <a:srgbClr val="000000"/>
              </a:solidFill>
              <a:ln w="10349" cap="flat">
                <a:noFill/>
                <a:prstDash val="solid"/>
                <a:miter/>
              </a:ln>
            </p:spPr>
            <p:txBody>
              <a:bodyPr/>
              <a:lstStyle/>
              <a:p>
                <a:endParaRPr lang="en-US"/>
              </a:p>
            </p:txBody>
          </p:sp>
        </p:grpSp>
      </p:grpSp>
      <p:sp>
        <p:nvSpPr>
          <p:cNvPr id="3" name="Oval 2">
            <a:extLst>
              <a:ext uri="{FF2B5EF4-FFF2-40B4-BE49-F238E27FC236}">
                <a16:creationId xmlns:a16="http://schemas.microsoft.com/office/drawing/2014/main" id="{34B94C75-82F7-A266-62BC-5D326B7E0536}"/>
              </a:ext>
            </a:extLst>
          </p:cNvPr>
          <p:cNvSpPr/>
          <p:nvPr/>
        </p:nvSpPr>
        <p:spPr>
          <a:xfrm rot="831932">
            <a:off x="8219440" y="3031676"/>
            <a:ext cx="180975" cy="68634"/>
          </a:xfrm>
          <a:prstGeom prst="ellipse">
            <a:avLst/>
          </a:prstGeom>
          <a:solidFill>
            <a:schemeClr val="accent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BE06450-15B0-230E-0CE2-46D76000CF3D}"/>
              </a:ext>
            </a:extLst>
          </p:cNvPr>
          <p:cNvSpPr/>
          <p:nvPr/>
        </p:nvSpPr>
        <p:spPr>
          <a:xfrm rot="20753635">
            <a:off x="9247684" y="3019639"/>
            <a:ext cx="180975" cy="68634"/>
          </a:xfrm>
          <a:prstGeom prst="ellipse">
            <a:avLst/>
          </a:prstGeom>
          <a:solidFill>
            <a:schemeClr val="accent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1165">
            <a:extLst>
              <a:ext uri="{FF2B5EF4-FFF2-40B4-BE49-F238E27FC236}">
                <a16:creationId xmlns:a16="http://schemas.microsoft.com/office/drawing/2014/main" id="{E16808CF-39EB-CBE7-B039-24BCD55064B5}"/>
              </a:ext>
            </a:extLst>
          </p:cNvPr>
          <p:cNvSpPr/>
          <p:nvPr/>
        </p:nvSpPr>
        <p:spPr>
          <a:xfrm>
            <a:off x="8512104" y="3132000"/>
            <a:ext cx="38308" cy="45520"/>
          </a:xfrm>
          <a:custGeom>
            <a:avLst/>
            <a:gdLst>
              <a:gd name="csX0" fmla="*/ 0 w 38308"/>
              <a:gd name="csY0" fmla="*/ 0 h 45520"/>
              <a:gd name="csX1" fmla="*/ 19154 w 38308"/>
              <a:gd name="csY1" fmla="*/ 8192 h 45520"/>
              <a:gd name="csX2" fmla="*/ 38309 w 38308"/>
              <a:gd name="csY2" fmla="*/ 0 h 45520"/>
              <a:gd name="csX3" fmla="*/ 19154 w 38308"/>
              <a:gd name="csY3" fmla="*/ 45521 h 45520"/>
              <a:gd name="csX4" fmla="*/ 0 w 38308"/>
              <a:gd name="csY4" fmla="*/ 0 h 45520"/>
            </a:gdLst>
            <a:ahLst/>
            <a:cxnLst>
              <a:cxn ang="0">
                <a:pos x="csX0" y="csY0"/>
              </a:cxn>
              <a:cxn ang="0">
                <a:pos x="csX1" y="csY1"/>
              </a:cxn>
              <a:cxn ang="0">
                <a:pos x="csX2" y="csY2"/>
              </a:cxn>
              <a:cxn ang="0">
                <a:pos x="csX3" y="csY3"/>
              </a:cxn>
              <a:cxn ang="0">
                <a:pos x="csX4" y="csY4"/>
              </a:cxn>
            </a:cxnLst>
            <a:rect l="l" t="t" r="r" b="b"/>
            <a:pathLst>
              <a:path w="38308" h="45520">
                <a:moveTo>
                  <a:pt x="0" y="0"/>
                </a:moveTo>
                <a:lnTo>
                  <a:pt x="19154" y="8192"/>
                </a:lnTo>
                <a:lnTo>
                  <a:pt x="38309" y="0"/>
                </a:lnTo>
                <a:lnTo>
                  <a:pt x="19154" y="45521"/>
                </a:lnTo>
                <a:lnTo>
                  <a:pt x="0" y="0"/>
                </a:lnTo>
                <a:close/>
              </a:path>
            </a:pathLst>
          </a:custGeom>
          <a:solidFill>
            <a:srgbClr val="000000"/>
          </a:solidFill>
          <a:ln w="10349" cap="flat">
            <a:noFill/>
            <a:prstDash val="solid"/>
            <a:miter/>
          </a:ln>
        </p:spPr>
        <p:txBody>
          <a:bodyPr/>
          <a:lstStyle/>
          <a:p>
            <a:endParaRPr lang="en-US"/>
          </a:p>
        </p:txBody>
      </p:sp>
    </p:spTree>
    <p:extLst>
      <p:ext uri="{BB962C8B-B14F-4D97-AF65-F5344CB8AC3E}">
        <p14:creationId xmlns:p14="http://schemas.microsoft.com/office/powerpoint/2010/main" val="207195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E4B68-3E63-E86A-BAD6-DA683FC5817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A430238-0070-97CA-934B-C8340E636C3A}"/>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DC5D43D6-DD86-ACCC-2EA9-91E319395662}"/>
              </a:ext>
            </a:extLst>
          </p:cNvPr>
          <p:cNvSpPr>
            <a:spLocks noGrp="1"/>
          </p:cNvSpPr>
          <p:nvPr>
            <p:ph type="title"/>
          </p:nvPr>
        </p:nvSpPr>
        <p:spPr/>
        <p:txBody>
          <a:bodyPr/>
          <a:lstStyle/>
          <a:p>
            <a:r>
              <a:rPr lang="en-GB" noProof="0"/>
              <a:t>Principles of sensory systems (IV)</a:t>
            </a:r>
          </a:p>
        </p:txBody>
      </p:sp>
      <p:sp>
        <p:nvSpPr>
          <p:cNvPr id="23" name="Content Placeholder 22">
            <a:extLst>
              <a:ext uri="{FF2B5EF4-FFF2-40B4-BE49-F238E27FC236}">
                <a16:creationId xmlns:a16="http://schemas.microsoft.com/office/drawing/2014/main" id="{6E881756-3EF4-75B6-CAF0-2D7DB63B8A44}"/>
              </a:ext>
            </a:extLst>
          </p:cNvPr>
          <p:cNvSpPr>
            <a:spLocks noGrp="1"/>
          </p:cNvSpPr>
          <p:nvPr>
            <p:ph idx="20"/>
          </p:nvPr>
        </p:nvSpPr>
        <p:spPr>
          <a:xfrm>
            <a:off x="539750" y="1416785"/>
            <a:ext cx="5419725" cy="4955203"/>
          </a:xfrm>
        </p:spPr>
        <p:txBody>
          <a:bodyPr>
            <a:spAutoFit/>
          </a:bodyPr>
          <a:lstStyle/>
          <a:p>
            <a:pPr marL="0" lvl="0" indent="0">
              <a:spcBef>
                <a:spcPts val="0"/>
              </a:spcBef>
              <a:buNone/>
              <a:defRPr/>
            </a:pPr>
            <a:r>
              <a:rPr lang="en-GB" dirty="0">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buNone/>
              <a:defRPr/>
            </a:pPr>
            <a:endParaRPr lang="en-GB" b="1" dirty="0">
              <a:solidFill>
                <a:schemeClr val="accent2"/>
              </a:solidFill>
            </a:endParaRPr>
          </a:p>
          <a:p>
            <a:pPr marL="0" lvl="0" indent="0">
              <a:spcBef>
                <a:spcPts val="0"/>
              </a:spcBef>
              <a:spcAft>
                <a:spcPts val="1800"/>
              </a:spcAft>
              <a:buNone/>
              <a:defRPr/>
            </a:pPr>
            <a:r>
              <a:rPr lang="en-GB" b="1" dirty="0">
                <a:solidFill>
                  <a:schemeClr val="accent2"/>
                </a:solidFill>
              </a:rPr>
              <a:t>          Sensory pathways</a:t>
            </a:r>
          </a:p>
          <a:p>
            <a:pPr marL="0" lvl="0" indent="0">
              <a:spcBef>
                <a:spcPts val="0"/>
              </a:spcBef>
              <a:spcAft>
                <a:spcPts val="2400"/>
              </a:spcAft>
              <a:buNone/>
              <a:defRPr/>
            </a:pPr>
            <a:r>
              <a:rPr lang="en-GB" dirty="0"/>
              <a:t>After transduction, sensory information travels through specific neural pathways to different brain regions to enable sensory perception and cognition.</a:t>
            </a:r>
            <a:r>
              <a:rPr lang="en-GB" baseline="30000" dirty="0"/>
              <a:t>1</a:t>
            </a:r>
            <a:r>
              <a:rPr lang="en-GB" dirty="0"/>
              <a:t> The pathways are hierarchical, moving from the receptors through to subcortical regions and then to the sensory areas of the cortex.</a:t>
            </a:r>
            <a:r>
              <a:rPr lang="en-GB" baseline="30000" dirty="0"/>
              <a:t>1</a:t>
            </a:r>
            <a:r>
              <a:rPr lang="en-GB" dirty="0"/>
              <a:t> Information travels bidirectionally: feedback from the brain regulates sensation and perception (see point 10)</a:t>
            </a:r>
            <a:r>
              <a:rPr lang="en-GB" baseline="30000" dirty="0"/>
              <a:t>1</a:t>
            </a:r>
            <a:endParaRPr lang="en-GB" b="1" baseline="30000" dirty="0">
              <a:solidFill>
                <a:schemeClr val="accent2"/>
              </a:solidFill>
            </a:endParaRPr>
          </a:p>
          <a:p>
            <a:pPr marL="0" lvl="0" indent="0">
              <a:spcBef>
                <a:spcPts val="0"/>
              </a:spcBef>
              <a:spcAft>
                <a:spcPts val="1800"/>
              </a:spcAft>
              <a:buNone/>
              <a:defRPr/>
            </a:pPr>
            <a:r>
              <a:rPr lang="en-GB" b="1" dirty="0">
                <a:solidFill>
                  <a:schemeClr val="accent2"/>
                </a:solidFill>
                <a:ea typeface="Times New Roman" panose="02020603050405020304" pitchFamily="18" charset="0"/>
                <a:cs typeface="Aptos" panose="020B0004020202020204" pitchFamily="34" charset="0"/>
              </a:rPr>
              <a:t>          </a:t>
            </a:r>
            <a:r>
              <a:rPr lang="en-GB" b="1" dirty="0">
                <a:solidFill>
                  <a:schemeClr val="accent2"/>
                </a:solidFill>
              </a:rPr>
              <a:t>Hierarchical processing</a:t>
            </a:r>
          </a:p>
          <a:p>
            <a:pPr marL="0" lvl="0" indent="0">
              <a:spcBef>
                <a:spcPts val="0"/>
              </a:spcBef>
              <a:spcAft>
                <a:spcPts val="2400"/>
              </a:spcAft>
              <a:buNone/>
              <a:defRPr/>
            </a:pPr>
            <a:r>
              <a:rPr lang="en-GB" dirty="0">
                <a:ea typeface="Times New Roman" panose="02020603050405020304" pitchFamily="18" charset="0"/>
                <a:cs typeface="Aptos" panose="020B0004020202020204" pitchFamily="34" charset="0"/>
              </a:rPr>
              <a:t>Information is processed hierarchically along the sensory pathways, with more basic features processed at lower levels and more complex features at higher levels.</a:t>
            </a:r>
            <a:r>
              <a:rPr lang="en-GB" baseline="30000" dirty="0">
                <a:ea typeface="Times New Roman" panose="02020603050405020304" pitchFamily="18" charset="0"/>
                <a:cs typeface="Aptos" panose="020B0004020202020204" pitchFamily="34" charset="0"/>
              </a:rPr>
              <a:t>1</a:t>
            </a:r>
            <a:r>
              <a:rPr lang="en-GB" dirty="0">
                <a:ea typeface="Times New Roman" panose="02020603050405020304" pitchFamily="18" charset="0"/>
                <a:cs typeface="Aptos" panose="020B0004020202020204" pitchFamily="34" charset="0"/>
              </a:rPr>
              <a:t> The brain gradually integrates and refines sensory information as it moves through successive stages of processing</a:t>
            </a:r>
            <a:r>
              <a:rPr lang="en-GB" baseline="30000" dirty="0">
                <a:ea typeface="Times New Roman" panose="02020603050405020304" pitchFamily="18" charset="0"/>
                <a:cs typeface="Aptos" panose="020B0004020202020204" pitchFamily="34" charset="0"/>
              </a:rPr>
              <a:t>1</a:t>
            </a:r>
            <a:endParaRPr lang="en-GB" baseline="30000" dirty="0"/>
          </a:p>
        </p:txBody>
      </p:sp>
      <p:sp>
        <p:nvSpPr>
          <p:cNvPr id="4" name="Text Placeholder 3">
            <a:extLst>
              <a:ext uri="{FF2B5EF4-FFF2-40B4-BE49-F238E27FC236}">
                <a16:creationId xmlns:a16="http://schemas.microsoft.com/office/drawing/2014/main" id="{A4D3BC80-DF61-729E-B0AF-3D3AC32F2DC3}"/>
              </a:ext>
            </a:extLst>
          </p:cNvPr>
          <p:cNvSpPr>
            <a:spLocks noGrp="1"/>
          </p:cNvSpPr>
          <p:nvPr>
            <p:ph type="body" sz="quarter" idx="18"/>
          </p:nvPr>
        </p:nvSpPr>
        <p:spPr/>
        <p:txBody>
          <a:bodyPr/>
          <a:lstStyle/>
          <a:p>
            <a:r>
              <a:rPr lang="en-GB">
                <a:latin typeface="Times New Roman"/>
                <a:cs typeface="Times New Roman"/>
              </a:rPr>
              <a:t>1. Kandel et al. Principles of Neural Science, 6</a:t>
            </a:r>
            <a:r>
              <a:rPr lang="en-GB" baseline="30000">
                <a:latin typeface="Times New Roman"/>
                <a:cs typeface="Times New Roman"/>
              </a:rPr>
              <a:t>th</a:t>
            </a:r>
            <a:r>
              <a:rPr lang="en-GB">
                <a:latin typeface="Times New Roman"/>
                <a:cs typeface="Times New Roman"/>
              </a:rPr>
              <a:t> edition. 2021; 2. Squire et al. Fundamental Neuroscience, 4</a:t>
            </a:r>
            <a:r>
              <a:rPr lang="en-GB" baseline="30000">
                <a:latin typeface="Times New Roman"/>
                <a:cs typeface="Times New Roman"/>
              </a:rPr>
              <a:t>th</a:t>
            </a:r>
            <a:r>
              <a:rPr lang="en-GB">
                <a:latin typeface="Times New Roman"/>
                <a:cs typeface="Times New Roman"/>
              </a:rPr>
              <a:t> edition. 2012; 3. Nieto. Human visual pathway. Available at: https://commons.wikimedia.org/w/index.php?curid=37868501 </a:t>
            </a:r>
          </a:p>
        </p:txBody>
      </p:sp>
      <p:sp>
        <p:nvSpPr>
          <p:cNvPr id="7" name="Slide Number Placeholder 6">
            <a:extLst>
              <a:ext uri="{FF2B5EF4-FFF2-40B4-BE49-F238E27FC236}">
                <a16:creationId xmlns:a16="http://schemas.microsoft.com/office/drawing/2014/main" id="{BCE6E97F-E679-AF21-2E16-781888EA2DD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25" name="TextBox 24">
            <a:extLst>
              <a:ext uri="{FF2B5EF4-FFF2-40B4-BE49-F238E27FC236}">
                <a16:creationId xmlns:a16="http://schemas.microsoft.com/office/drawing/2014/main" id="{EB934B18-638C-8F93-4611-A2B1D20F6B44}"/>
              </a:ext>
            </a:extLst>
          </p:cNvPr>
          <p:cNvSpPr txBox="1"/>
          <p:nvPr/>
        </p:nvSpPr>
        <p:spPr>
          <a:xfrm>
            <a:off x="6144067" y="5122497"/>
            <a:ext cx="5123515" cy="6463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As visual information passes from the retina to the optic nerve, the lateral geniculate nucleus, and then to the primary visual cortex, it is processed in a hierarchical manner; e.g., photoreceptors in the retina respond to light levels over small regions of visual space, while higher cortical visual areas respond selectively to more complex objects such as faces</a:t>
            </a:r>
            <a:r>
              <a:rPr lang="en-US" sz="900" baseline="30000">
                <a:solidFill>
                  <a:schemeClr val="accent2">
                    <a:lumMod val="50000"/>
                  </a:schemeClr>
                </a:solidFill>
                <a:ea typeface="Times New Roman" panose="02020603050405020304" pitchFamily="18" charset="0"/>
                <a:cs typeface="Times New Roman" panose="02020603050405020304" pitchFamily="18" charset="0"/>
              </a:rPr>
              <a:t>2</a:t>
            </a:r>
            <a:endParaRPr lang="en-GB" sz="900" baseline="30000">
              <a:solidFill>
                <a:schemeClr val="accent2">
                  <a:lumMod val="50000"/>
                </a:schemeClr>
              </a:solidFill>
              <a:ea typeface="Times New Roman" panose="02020603050405020304" pitchFamily="18" charset="0"/>
            </a:endParaRPr>
          </a:p>
        </p:txBody>
      </p:sp>
      <p:sp>
        <p:nvSpPr>
          <p:cNvPr id="26" name="TextBox 25">
            <a:extLst>
              <a:ext uri="{FF2B5EF4-FFF2-40B4-BE49-F238E27FC236}">
                <a16:creationId xmlns:a16="http://schemas.microsoft.com/office/drawing/2014/main" id="{BD56EBF6-251F-43BC-3FC4-4E0E6CB36E92}"/>
              </a:ext>
            </a:extLst>
          </p:cNvPr>
          <p:cNvSpPr txBox="1"/>
          <p:nvPr/>
        </p:nvSpPr>
        <p:spPr>
          <a:xfrm>
            <a:off x="6360792" y="1415406"/>
            <a:ext cx="4920234" cy="576293"/>
          </a:xfrm>
          <a:prstGeom prst="rect">
            <a:avLst/>
          </a:prstGeom>
          <a:noFill/>
        </p:spPr>
        <p:txBody>
          <a:bodyPr wrap="square" lIns="108000" tIns="72000" rIns="108000" bIns="72000" rtlCol="0" anchor="ctr" anchorCtr="0">
            <a:spAutoFit/>
          </a:bodyPr>
          <a:lstStyle/>
          <a:p>
            <a:pPr algn="ctr"/>
            <a:r>
              <a:rPr lang="en-GB" sz="1400" b="1">
                <a:solidFill>
                  <a:schemeClr val="accent2">
                    <a:lumMod val="50000"/>
                  </a:schemeClr>
                </a:solidFill>
              </a:rPr>
              <a:t>An example of hierarchical processing of sensory information in the visual system</a:t>
            </a:r>
            <a:r>
              <a:rPr lang="en-GB" sz="1400" b="1" baseline="30000">
                <a:solidFill>
                  <a:schemeClr val="accent2">
                    <a:lumMod val="50000"/>
                  </a:schemeClr>
                </a:solidFill>
              </a:rPr>
              <a:t>3</a:t>
            </a:r>
          </a:p>
        </p:txBody>
      </p:sp>
      <p:sp>
        <p:nvSpPr>
          <p:cNvPr id="27" name="TextBox 26">
            <a:extLst>
              <a:ext uri="{FF2B5EF4-FFF2-40B4-BE49-F238E27FC236}">
                <a16:creationId xmlns:a16="http://schemas.microsoft.com/office/drawing/2014/main" id="{7A0DDA5A-EB5C-6080-A0B0-D2FD465EF962}"/>
              </a:ext>
            </a:extLst>
          </p:cNvPr>
          <p:cNvSpPr txBox="1"/>
          <p:nvPr/>
        </p:nvSpPr>
        <p:spPr>
          <a:xfrm>
            <a:off x="6144067" y="5747365"/>
            <a:ext cx="5123515" cy="369332"/>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adapted from ‘Human visual pathway' by Nieto, used under CC-BY. </a:t>
            </a:r>
            <a:br>
              <a:rPr lang="en-US" sz="900">
                <a:solidFill>
                  <a:schemeClr val="accent2">
                    <a:lumMod val="50000"/>
                  </a:schemeClr>
                </a:solidFill>
                <a:ea typeface="Times New Roman" panose="02020603050405020304" pitchFamily="18" charset="0"/>
                <a:cs typeface="Times New Roman" panose="02020603050405020304" pitchFamily="18" charset="0"/>
              </a:rPr>
            </a:br>
            <a:r>
              <a:rPr lang="en-US" sz="900">
                <a:solidFill>
                  <a:schemeClr val="accent2">
                    <a:lumMod val="50000"/>
                  </a:schemeClr>
                </a:solidFill>
                <a:ea typeface="Times New Roman" panose="02020603050405020304" pitchFamily="18" charset="0"/>
                <a:cs typeface="Times New Roman" panose="02020603050405020304" pitchFamily="18" charset="0"/>
              </a:rPr>
              <a:t>This work is licensed under Creative Commons license CC-BY-SA by The Lundbeck Foundation.</a:t>
            </a:r>
            <a:endParaRPr lang="en-GB" sz="900" baseline="30000">
              <a:solidFill>
                <a:schemeClr val="accent2">
                  <a:lumMod val="50000"/>
                </a:schemeClr>
              </a:solidFill>
              <a:ea typeface="Times New Roman" panose="02020603050405020304" pitchFamily="18" charset="0"/>
            </a:endParaRPr>
          </a:p>
        </p:txBody>
      </p:sp>
      <p:sp>
        <p:nvSpPr>
          <p:cNvPr id="254" name="Oval 253">
            <a:extLst>
              <a:ext uri="{FF2B5EF4-FFF2-40B4-BE49-F238E27FC236}">
                <a16:creationId xmlns:a16="http://schemas.microsoft.com/office/drawing/2014/main" id="{DFAD38DE-CFAD-DBE6-C05F-1A13B8A48747}"/>
              </a:ext>
            </a:extLst>
          </p:cNvPr>
          <p:cNvSpPr/>
          <p:nvPr/>
        </p:nvSpPr>
        <p:spPr>
          <a:xfrm>
            <a:off x="552115" y="2044454"/>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6</a:t>
            </a:r>
          </a:p>
        </p:txBody>
      </p:sp>
      <p:sp>
        <p:nvSpPr>
          <p:cNvPr id="255" name="Oval 254">
            <a:extLst>
              <a:ext uri="{FF2B5EF4-FFF2-40B4-BE49-F238E27FC236}">
                <a16:creationId xmlns:a16="http://schemas.microsoft.com/office/drawing/2014/main" id="{8B63354C-351A-3246-3398-ADE74B39D553}"/>
              </a:ext>
            </a:extLst>
          </p:cNvPr>
          <p:cNvSpPr/>
          <p:nvPr/>
        </p:nvSpPr>
        <p:spPr>
          <a:xfrm>
            <a:off x="552115" y="4517442"/>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7</a:t>
            </a:r>
          </a:p>
        </p:txBody>
      </p:sp>
      <p:sp>
        <p:nvSpPr>
          <p:cNvPr id="103" name="TextBox 102">
            <a:extLst>
              <a:ext uri="{FF2B5EF4-FFF2-40B4-BE49-F238E27FC236}">
                <a16:creationId xmlns:a16="http://schemas.microsoft.com/office/drawing/2014/main" id="{A0A27BCD-E184-8355-1BC8-CC55AB0A549D}"/>
              </a:ext>
            </a:extLst>
          </p:cNvPr>
          <p:cNvSpPr txBox="1"/>
          <p:nvPr/>
        </p:nvSpPr>
        <p:spPr>
          <a:xfrm>
            <a:off x="9706512" y="4458121"/>
            <a:ext cx="1251174" cy="646331"/>
          </a:xfrm>
          <a:prstGeom prst="rect">
            <a:avLst/>
          </a:prstGeom>
          <a:noFill/>
        </p:spPr>
        <p:txBody>
          <a:bodyPr wrap="square" lIns="90000" rtlCol="0" anchor="b" anchorCtr="0">
            <a:spAutoFit/>
          </a:bodyPr>
          <a:lstStyle/>
          <a:p>
            <a:pPr algn="ctr"/>
            <a:r>
              <a:rPr lang="en-US" sz="1200" b="1">
                <a:solidFill>
                  <a:schemeClr val="accent5"/>
                </a:solidFill>
              </a:rPr>
              <a:t>Unique field </a:t>
            </a:r>
            <a:br>
              <a:rPr lang="en-US" sz="1200" b="1">
                <a:solidFill>
                  <a:schemeClr val="accent5"/>
                </a:solidFill>
              </a:rPr>
            </a:br>
            <a:r>
              <a:rPr lang="en-US" sz="1200" b="1">
                <a:solidFill>
                  <a:schemeClr val="accent5"/>
                </a:solidFill>
              </a:rPr>
              <a:t>in the cerebral cortex</a:t>
            </a:r>
          </a:p>
        </p:txBody>
      </p:sp>
      <p:sp>
        <p:nvSpPr>
          <p:cNvPr id="104" name="TextBox 103">
            <a:extLst>
              <a:ext uri="{FF2B5EF4-FFF2-40B4-BE49-F238E27FC236}">
                <a16:creationId xmlns:a16="http://schemas.microsoft.com/office/drawing/2014/main" id="{FE665499-7CA0-AF55-4DCB-9A6647E12571}"/>
              </a:ext>
            </a:extLst>
          </p:cNvPr>
          <p:cNvSpPr txBox="1"/>
          <p:nvPr/>
        </p:nvSpPr>
        <p:spPr>
          <a:xfrm>
            <a:off x="9756889" y="3519059"/>
            <a:ext cx="1115178" cy="646331"/>
          </a:xfrm>
          <a:prstGeom prst="rect">
            <a:avLst/>
          </a:prstGeom>
          <a:noFill/>
        </p:spPr>
        <p:txBody>
          <a:bodyPr wrap="square" lIns="90000" rtlCol="0" anchor="b" anchorCtr="0">
            <a:spAutoFit/>
          </a:bodyPr>
          <a:lstStyle/>
          <a:p>
            <a:pPr algn="ctr"/>
            <a:r>
              <a:rPr lang="en-US" sz="1200" b="1">
                <a:solidFill>
                  <a:schemeClr val="accent5"/>
                </a:solidFill>
              </a:rPr>
              <a:t>Specific thalamic nucleus </a:t>
            </a:r>
          </a:p>
        </p:txBody>
      </p:sp>
      <p:sp>
        <p:nvSpPr>
          <p:cNvPr id="105" name="TextBox 104">
            <a:extLst>
              <a:ext uri="{FF2B5EF4-FFF2-40B4-BE49-F238E27FC236}">
                <a16:creationId xmlns:a16="http://schemas.microsoft.com/office/drawing/2014/main" id="{FCAFBA55-E396-BA54-2A23-E83D250EE252}"/>
              </a:ext>
            </a:extLst>
          </p:cNvPr>
          <p:cNvSpPr txBox="1"/>
          <p:nvPr/>
        </p:nvSpPr>
        <p:spPr>
          <a:xfrm>
            <a:off x="9777570" y="2510767"/>
            <a:ext cx="1073817" cy="461665"/>
          </a:xfrm>
          <a:prstGeom prst="rect">
            <a:avLst/>
          </a:prstGeom>
          <a:noFill/>
        </p:spPr>
        <p:txBody>
          <a:bodyPr wrap="square" lIns="90000" rtlCol="0" anchor="t" anchorCtr="0">
            <a:spAutoFit/>
          </a:bodyPr>
          <a:lstStyle/>
          <a:p>
            <a:pPr algn="ctr"/>
            <a:r>
              <a:rPr lang="en-US" sz="1200" b="1">
                <a:solidFill>
                  <a:schemeClr val="accent5"/>
                </a:solidFill>
              </a:rPr>
              <a:t>Peripheral impulse</a:t>
            </a:r>
          </a:p>
        </p:txBody>
      </p:sp>
      <p:sp>
        <p:nvSpPr>
          <p:cNvPr id="106" name="Freeform 242">
            <a:extLst>
              <a:ext uri="{FF2B5EF4-FFF2-40B4-BE49-F238E27FC236}">
                <a16:creationId xmlns:a16="http://schemas.microsoft.com/office/drawing/2014/main" id="{888163A0-48B7-E7EA-E3C8-BD507141AE16}"/>
              </a:ext>
            </a:extLst>
          </p:cNvPr>
          <p:cNvSpPr/>
          <p:nvPr/>
        </p:nvSpPr>
        <p:spPr>
          <a:xfrm flipH="1">
            <a:off x="10202498" y="4196374"/>
            <a:ext cx="244673" cy="282906"/>
          </a:xfrm>
          <a:prstGeom prst="downArrow">
            <a:avLst/>
          </a:prstGeom>
          <a:solidFill>
            <a:srgbClr val="5E502C"/>
          </a:solidFill>
          <a:ln w="6243" cap="flat">
            <a:noFill/>
            <a:prstDash val="solid"/>
            <a:miter/>
          </a:ln>
        </p:spPr>
        <p:txBody>
          <a:bodyPr/>
          <a:lstStyle/>
          <a:p>
            <a:endParaRPr lang="en-US"/>
          </a:p>
        </p:txBody>
      </p:sp>
      <p:grpSp>
        <p:nvGrpSpPr>
          <p:cNvPr id="107" name="Group 106">
            <a:extLst>
              <a:ext uri="{FF2B5EF4-FFF2-40B4-BE49-F238E27FC236}">
                <a16:creationId xmlns:a16="http://schemas.microsoft.com/office/drawing/2014/main" id="{9A29982A-9697-515F-A3F3-90EFCAFB58E1}"/>
              </a:ext>
            </a:extLst>
          </p:cNvPr>
          <p:cNvGrpSpPr/>
          <p:nvPr/>
        </p:nvGrpSpPr>
        <p:grpSpPr>
          <a:xfrm>
            <a:off x="6249600" y="2371425"/>
            <a:ext cx="3714557" cy="2513623"/>
            <a:chOff x="7616369" y="2755473"/>
            <a:chExt cx="3714557" cy="2513623"/>
          </a:xfrm>
        </p:grpSpPr>
        <p:sp>
          <p:nvSpPr>
            <p:cNvPr id="111" name="TextBox 110">
              <a:extLst>
                <a:ext uri="{FF2B5EF4-FFF2-40B4-BE49-F238E27FC236}">
                  <a16:creationId xmlns:a16="http://schemas.microsoft.com/office/drawing/2014/main" id="{32E2452C-54EC-C46A-B1A0-D37EAE85B664}"/>
                </a:ext>
              </a:extLst>
            </p:cNvPr>
            <p:cNvSpPr txBox="1"/>
            <p:nvPr/>
          </p:nvSpPr>
          <p:spPr>
            <a:xfrm>
              <a:off x="10127806" y="4595385"/>
              <a:ext cx="755484" cy="646331"/>
            </a:xfrm>
            <a:prstGeom prst="rect">
              <a:avLst/>
            </a:prstGeom>
            <a:noFill/>
          </p:spPr>
          <p:txBody>
            <a:bodyPr wrap="none" lIns="90000" rtlCol="0" anchor="ctr" anchorCtr="0">
              <a:spAutoFit/>
            </a:bodyPr>
            <a:lstStyle/>
            <a:p>
              <a:r>
                <a:rPr lang="en-US" sz="1200"/>
                <a:t>Primary </a:t>
              </a:r>
              <a:br>
                <a:rPr lang="en-US" sz="1200"/>
              </a:br>
              <a:r>
                <a:rPr lang="en-US" sz="1200"/>
                <a:t>visual </a:t>
              </a:r>
              <a:br>
                <a:rPr lang="en-US" sz="1200"/>
              </a:br>
              <a:r>
                <a:rPr lang="en-US" sz="1200"/>
                <a:t>cortex</a:t>
              </a:r>
            </a:p>
          </p:txBody>
        </p:sp>
        <p:sp>
          <p:nvSpPr>
            <p:cNvPr id="112" name="TextBox 111">
              <a:extLst>
                <a:ext uri="{FF2B5EF4-FFF2-40B4-BE49-F238E27FC236}">
                  <a16:creationId xmlns:a16="http://schemas.microsoft.com/office/drawing/2014/main" id="{2FA4F81E-50B2-2008-CFB8-7D4BB212843A}"/>
                </a:ext>
              </a:extLst>
            </p:cNvPr>
            <p:cNvSpPr txBox="1"/>
            <p:nvPr/>
          </p:nvSpPr>
          <p:spPr>
            <a:xfrm>
              <a:off x="10127806" y="3909585"/>
              <a:ext cx="1203120" cy="646331"/>
            </a:xfrm>
            <a:prstGeom prst="rect">
              <a:avLst/>
            </a:prstGeom>
            <a:noFill/>
          </p:spPr>
          <p:txBody>
            <a:bodyPr wrap="square" lIns="90000" rtlCol="0" anchor="ctr" anchorCtr="0">
              <a:spAutoFit/>
            </a:bodyPr>
            <a:lstStyle/>
            <a:p>
              <a:r>
                <a:rPr lang="en-US" sz="1200"/>
                <a:t>Lateral </a:t>
              </a:r>
              <a:br>
                <a:rPr lang="en-US" sz="1200"/>
              </a:br>
              <a:r>
                <a:rPr lang="en-US" sz="1200"/>
                <a:t>geniculate </a:t>
              </a:r>
              <a:br>
                <a:rPr lang="en-US" sz="1200"/>
              </a:br>
              <a:r>
                <a:rPr lang="en-US" sz="1200"/>
                <a:t>nucleus (LGN)</a:t>
              </a:r>
            </a:p>
          </p:txBody>
        </p:sp>
        <p:sp>
          <p:nvSpPr>
            <p:cNvPr id="113" name="TextBox 112">
              <a:extLst>
                <a:ext uri="{FF2B5EF4-FFF2-40B4-BE49-F238E27FC236}">
                  <a16:creationId xmlns:a16="http://schemas.microsoft.com/office/drawing/2014/main" id="{F20ED09A-2461-47F8-52DD-8069BDFD2012}"/>
                </a:ext>
              </a:extLst>
            </p:cNvPr>
            <p:cNvSpPr txBox="1"/>
            <p:nvPr/>
          </p:nvSpPr>
          <p:spPr>
            <a:xfrm>
              <a:off x="10127806" y="3358756"/>
              <a:ext cx="968683" cy="276999"/>
            </a:xfrm>
            <a:prstGeom prst="rect">
              <a:avLst/>
            </a:prstGeom>
            <a:noFill/>
          </p:spPr>
          <p:txBody>
            <a:bodyPr wrap="none" lIns="90000" rtlCol="0" anchor="ctr" anchorCtr="0">
              <a:spAutoFit/>
            </a:bodyPr>
            <a:lstStyle/>
            <a:p>
              <a:r>
                <a:rPr lang="en-US" sz="1200"/>
                <a:t>Optic nerve</a:t>
              </a:r>
            </a:p>
          </p:txBody>
        </p:sp>
        <p:sp>
          <p:nvSpPr>
            <p:cNvPr id="114" name="TextBox 113">
              <a:extLst>
                <a:ext uri="{FF2B5EF4-FFF2-40B4-BE49-F238E27FC236}">
                  <a16:creationId xmlns:a16="http://schemas.microsoft.com/office/drawing/2014/main" id="{8F3287F7-A71D-F67B-DFD9-C6DF5B53D11F}"/>
                </a:ext>
              </a:extLst>
            </p:cNvPr>
            <p:cNvSpPr txBox="1"/>
            <p:nvPr/>
          </p:nvSpPr>
          <p:spPr>
            <a:xfrm>
              <a:off x="10127806" y="2891419"/>
              <a:ext cx="625641" cy="276999"/>
            </a:xfrm>
            <a:prstGeom prst="rect">
              <a:avLst/>
            </a:prstGeom>
            <a:noFill/>
          </p:spPr>
          <p:txBody>
            <a:bodyPr wrap="none" lIns="90000" rtlCol="0" anchor="ctr" anchorCtr="0">
              <a:spAutoFit/>
            </a:bodyPr>
            <a:lstStyle/>
            <a:p>
              <a:r>
                <a:rPr lang="en-US" sz="1200"/>
                <a:t>Retina</a:t>
              </a:r>
            </a:p>
          </p:txBody>
        </p:sp>
        <p:sp>
          <p:nvSpPr>
            <p:cNvPr id="115" name="Freeform 1063">
              <a:extLst>
                <a:ext uri="{FF2B5EF4-FFF2-40B4-BE49-F238E27FC236}">
                  <a16:creationId xmlns:a16="http://schemas.microsoft.com/office/drawing/2014/main" id="{783FDF50-964C-CF6D-2938-E3A977CE7EC4}"/>
                </a:ext>
              </a:extLst>
            </p:cNvPr>
            <p:cNvSpPr/>
            <p:nvPr/>
          </p:nvSpPr>
          <p:spPr>
            <a:xfrm>
              <a:off x="7616369" y="2795976"/>
              <a:ext cx="1185685" cy="2473119"/>
            </a:xfrm>
            <a:custGeom>
              <a:avLst/>
              <a:gdLst>
                <a:gd name="csX0" fmla="*/ 1173350 w 1185685"/>
                <a:gd name="csY0" fmla="*/ 255800 h 2578924"/>
                <a:gd name="csX1" fmla="*/ 1162685 w 1185685"/>
                <a:gd name="csY1" fmla="*/ 231017 h 2578924"/>
                <a:gd name="csX2" fmla="*/ 915023 w 1185685"/>
                <a:gd name="csY2" fmla="*/ 39186 h 2578924"/>
                <a:gd name="csX3" fmla="*/ 562373 w 1185685"/>
                <a:gd name="csY3" fmla="*/ 29232 h 2578924"/>
                <a:gd name="csX4" fmla="*/ 373727 w 1185685"/>
                <a:gd name="csY4" fmla="*/ 212145 h 2578924"/>
                <a:gd name="csX5" fmla="*/ 384702 w 1185685"/>
                <a:gd name="csY5" fmla="*/ 465466 h 2578924"/>
                <a:gd name="csX6" fmla="*/ 350741 w 1185685"/>
                <a:gd name="csY6" fmla="*/ 563870 h 2578924"/>
                <a:gd name="csX7" fmla="*/ 208688 w 1185685"/>
                <a:gd name="csY7" fmla="*/ 824242 h 2578924"/>
                <a:gd name="csX8" fmla="*/ 156194 w 1185685"/>
                <a:gd name="csY8" fmla="*/ 1079740 h 2578924"/>
                <a:gd name="csX9" fmla="*/ 101836 w 1185685"/>
                <a:gd name="csY9" fmla="*/ 1272193 h 2578924"/>
                <a:gd name="csX10" fmla="*/ 3372 w 1185685"/>
                <a:gd name="csY10" fmla="*/ 1377648 h 2578924"/>
                <a:gd name="csX11" fmla="*/ 46651 w 1185685"/>
                <a:gd name="csY11" fmla="*/ 1515352 h 2578924"/>
                <a:gd name="csX12" fmla="*/ 69636 w 1185685"/>
                <a:gd name="csY12" fmla="*/ 1601209 h 2578924"/>
                <a:gd name="csX13" fmla="*/ 25011 w 1185685"/>
                <a:gd name="csY13" fmla="*/ 1786404 h 2578924"/>
                <a:gd name="csX14" fmla="*/ 159921 w 1185685"/>
                <a:gd name="csY14" fmla="*/ 1920582 h 2578924"/>
                <a:gd name="csX15" fmla="*/ 153605 w 1185685"/>
                <a:gd name="csY15" fmla="*/ 2039413 h 2578924"/>
                <a:gd name="csX16" fmla="*/ 257040 w 1185685"/>
                <a:gd name="csY16" fmla="*/ 2087008 h 2578924"/>
                <a:gd name="csX17" fmla="*/ 457593 w 1185685"/>
                <a:gd name="csY17" fmla="*/ 2297504 h 2578924"/>
                <a:gd name="csX18" fmla="*/ 638059 w 1185685"/>
                <a:gd name="csY18" fmla="*/ 2546988 h 2578924"/>
                <a:gd name="csX19" fmla="*/ 945463 w 1185685"/>
                <a:gd name="csY19" fmla="*/ 2534648 h 2578924"/>
                <a:gd name="csX20" fmla="*/ 1132142 w 1185685"/>
                <a:gd name="csY20" fmla="*/ 2268159 h 2578924"/>
                <a:gd name="csX21" fmla="*/ 1165481 w 1185685"/>
                <a:gd name="csY21" fmla="*/ 1937069 h 2578924"/>
                <a:gd name="csX22" fmla="*/ 1184635 w 1185685"/>
                <a:gd name="csY22" fmla="*/ 405013 h 2578924"/>
                <a:gd name="csX23" fmla="*/ 11731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173350" y="255800"/>
                  </a:moveTo>
                  <a:cubicBezTo>
                    <a:pt x="1170347" y="247401"/>
                    <a:pt x="1166827" y="239105"/>
                    <a:pt x="1162685" y="231017"/>
                  </a:cubicBezTo>
                  <a:cubicBezTo>
                    <a:pt x="1112780" y="135102"/>
                    <a:pt x="1016386" y="70605"/>
                    <a:pt x="915023" y="39186"/>
                  </a:cubicBezTo>
                  <a:cubicBezTo>
                    <a:pt x="798439" y="2998"/>
                    <a:pt x="679785" y="-22407"/>
                    <a:pt x="562373" y="29232"/>
                  </a:cubicBezTo>
                  <a:cubicBezTo>
                    <a:pt x="480474" y="65213"/>
                    <a:pt x="412761" y="131680"/>
                    <a:pt x="373727" y="212145"/>
                  </a:cubicBezTo>
                  <a:cubicBezTo>
                    <a:pt x="336660" y="288567"/>
                    <a:pt x="322579" y="397547"/>
                    <a:pt x="384702" y="465466"/>
                  </a:cubicBezTo>
                  <a:cubicBezTo>
                    <a:pt x="346082" y="477909"/>
                    <a:pt x="336660" y="525815"/>
                    <a:pt x="350741" y="563870"/>
                  </a:cubicBezTo>
                  <a:cubicBezTo>
                    <a:pt x="241405" y="587823"/>
                    <a:pt x="169861" y="719201"/>
                    <a:pt x="208688" y="824242"/>
                  </a:cubicBezTo>
                  <a:cubicBezTo>
                    <a:pt x="129067" y="878058"/>
                    <a:pt x="104218" y="998756"/>
                    <a:pt x="156194" y="1079740"/>
                  </a:cubicBezTo>
                  <a:cubicBezTo>
                    <a:pt x="78955" y="1100582"/>
                    <a:pt x="46961" y="1213918"/>
                    <a:pt x="101836" y="1272193"/>
                  </a:cubicBezTo>
                  <a:cubicBezTo>
                    <a:pt x="53588" y="1286606"/>
                    <a:pt x="14554" y="1328394"/>
                    <a:pt x="3372" y="1377648"/>
                  </a:cubicBezTo>
                  <a:cubicBezTo>
                    <a:pt x="-7810" y="1426902"/>
                    <a:pt x="9377" y="1481444"/>
                    <a:pt x="46651" y="1515352"/>
                  </a:cubicBezTo>
                  <a:cubicBezTo>
                    <a:pt x="10723" y="1534638"/>
                    <a:pt x="28842" y="1602453"/>
                    <a:pt x="69636" y="1601209"/>
                  </a:cubicBezTo>
                  <a:cubicBezTo>
                    <a:pt x="24494" y="1649841"/>
                    <a:pt x="6996" y="1722529"/>
                    <a:pt x="25011" y="1786404"/>
                  </a:cubicBezTo>
                  <a:cubicBezTo>
                    <a:pt x="43027" y="1850278"/>
                    <a:pt x="96038" y="1902954"/>
                    <a:pt x="159921" y="1920582"/>
                  </a:cubicBezTo>
                  <a:cubicBezTo>
                    <a:pt x="126271" y="1911249"/>
                    <a:pt x="147393" y="2028007"/>
                    <a:pt x="153605" y="2039413"/>
                  </a:cubicBezTo>
                  <a:cubicBezTo>
                    <a:pt x="173795" y="2076328"/>
                    <a:pt x="213554" y="2102873"/>
                    <a:pt x="257040" y="2087008"/>
                  </a:cubicBezTo>
                  <a:cubicBezTo>
                    <a:pt x="246582" y="2196507"/>
                    <a:pt x="347946" y="2302896"/>
                    <a:pt x="457593" y="2297504"/>
                  </a:cubicBezTo>
                  <a:cubicBezTo>
                    <a:pt x="471984" y="2403477"/>
                    <a:pt x="541976" y="2500326"/>
                    <a:pt x="638059" y="2546988"/>
                  </a:cubicBezTo>
                  <a:cubicBezTo>
                    <a:pt x="734142" y="2593649"/>
                    <a:pt x="853418" y="2588879"/>
                    <a:pt x="945463" y="2534648"/>
                  </a:cubicBezTo>
                  <a:cubicBezTo>
                    <a:pt x="1041235" y="2478240"/>
                    <a:pt x="1102426" y="2375273"/>
                    <a:pt x="1132142" y="2268159"/>
                  </a:cubicBezTo>
                  <a:cubicBezTo>
                    <a:pt x="1161857" y="2161045"/>
                    <a:pt x="1163721" y="2048331"/>
                    <a:pt x="1165481" y="1937069"/>
                  </a:cubicBezTo>
                  <a:cubicBezTo>
                    <a:pt x="1173246" y="1426384"/>
                    <a:pt x="1176974" y="915698"/>
                    <a:pt x="1184635" y="405013"/>
                  </a:cubicBezTo>
                  <a:cubicBezTo>
                    <a:pt x="1185360" y="354826"/>
                    <a:pt x="1189709" y="302669"/>
                    <a:pt x="1173143" y="255903"/>
                  </a:cubicBezTo>
                  <a:close/>
                </a:path>
              </a:pathLst>
            </a:custGeom>
            <a:gradFill>
              <a:gsLst>
                <a:gs pos="0">
                  <a:srgbClr val="F1ECDE"/>
                </a:gs>
                <a:gs pos="100000">
                  <a:srgbClr val="F1ECDE"/>
                </a:gs>
              </a:gsLst>
              <a:lin ang="5400000" scaled="1"/>
            </a:gradFill>
            <a:ln w="9525" cap="flat">
              <a:solidFill>
                <a:srgbClr val="343434"/>
              </a:solidFill>
              <a:prstDash val="solid"/>
              <a:miter/>
            </a:ln>
            <a:effectLst>
              <a:innerShdw blurRad="101600">
                <a:prstClr val="black">
                  <a:alpha val="80000"/>
                </a:prstClr>
              </a:innerShdw>
            </a:effectLst>
          </p:spPr>
          <p:txBody>
            <a:bodyPr/>
            <a:lstStyle/>
            <a:p>
              <a:endParaRPr lang="en-US" dirty="0"/>
            </a:p>
          </p:txBody>
        </p:sp>
        <p:sp>
          <p:nvSpPr>
            <p:cNvPr id="116" name="Freeform 1068">
              <a:extLst>
                <a:ext uri="{FF2B5EF4-FFF2-40B4-BE49-F238E27FC236}">
                  <a16:creationId xmlns:a16="http://schemas.microsoft.com/office/drawing/2014/main" id="{3C173C17-9EE1-328F-47C1-01AF20CF2670}"/>
                </a:ext>
              </a:extLst>
            </p:cNvPr>
            <p:cNvSpPr/>
            <p:nvPr/>
          </p:nvSpPr>
          <p:spPr>
            <a:xfrm>
              <a:off x="7992605" y="3131063"/>
              <a:ext cx="118654" cy="81502"/>
            </a:xfrm>
            <a:custGeom>
              <a:avLst/>
              <a:gdLst>
                <a:gd name="csX0" fmla="*/ 0 w 118654"/>
                <a:gd name="csY0" fmla="*/ 0 h 81502"/>
                <a:gd name="csX1" fmla="*/ 118654 w 118654"/>
                <a:gd name="csY1" fmla="*/ 81502 h 81502"/>
              </a:gdLst>
              <a:ahLst/>
              <a:cxnLst>
                <a:cxn ang="0">
                  <a:pos x="csX0" y="csY0"/>
                </a:cxn>
                <a:cxn ang="0">
                  <a:pos x="csX1" y="csY1"/>
                </a:cxn>
              </a:cxnLst>
              <a:rect l="l" t="t" r="r" b="b"/>
              <a:pathLst>
                <a:path w="118654" h="81502">
                  <a:moveTo>
                    <a:pt x="0" y="0"/>
                  </a:moveTo>
                  <a:cubicBezTo>
                    <a:pt x="0" y="0"/>
                    <a:pt x="37170" y="66467"/>
                    <a:pt x="118654" y="81502"/>
                  </a:cubicBezTo>
                </a:path>
              </a:pathLst>
            </a:custGeom>
            <a:noFill/>
            <a:ln w="5174" cap="rnd">
              <a:solidFill>
                <a:srgbClr val="000000"/>
              </a:solidFill>
              <a:prstDash val="solid"/>
              <a:round/>
            </a:ln>
          </p:spPr>
          <p:txBody>
            <a:bodyPr/>
            <a:lstStyle/>
            <a:p>
              <a:endParaRPr lang="en-US"/>
            </a:p>
          </p:txBody>
        </p:sp>
        <p:sp>
          <p:nvSpPr>
            <p:cNvPr id="117" name="Freeform 1069">
              <a:extLst>
                <a:ext uri="{FF2B5EF4-FFF2-40B4-BE49-F238E27FC236}">
                  <a16:creationId xmlns:a16="http://schemas.microsoft.com/office/drawing/2014/main" id="{008E4D0C-1910-00EA-4983-5CA6D239F6CE}"/>
                </a:ext>
              </a:extLst>
            </p:cNvPr>
            <p:cNvSpPr/>
            <p:nvPr/>
          </p:nvSpPr>
          <p:spPr>
            <a:xfrm>
              <a:off x="7766996" y="3761297"/>
              <a:ext cx="192891" cy="55069"/>
            </a:xfrm>
            <a:custGeom>
              <a:avLst/>
              <a:gdLst>
                <a:gd name="csX0" fmla="*/ 0 w 192891"/>
                <a:gd name="csY0" fmla="*/ 14111 h 55069"/>
                <a:gd name="csX1" fmla="*/ 192891 w 192891"/>
                <a:gd name="csY1" fmla="*/ 55069 h 55069"/>
              </a:gdLst>
              <a:ahLst/>
              <a:cxnLst>
                <a:cxn ang="0">
                  <a:pos x="csX0" y="csY0"/>
                </a:cxn>
                <a:cxn ang="0">
                  <a:pos x="csX1" y="csY1"/>
                </a:cxn>
              </a:cxnLst>
              <a:rect l="l" t="t" r="r" b="b"/>
              <a:pathLst>
                <a:path w="192891" h="55069">
                  <a:moveTo>
                    <a:pt x="0" y="14111"/>
                  </a:moveTo>
                  <a:cubicBezTo>
                    <a:pt x="0" y="14111"/>
                    <a:pt x="89974" y="-36906"/>
                    <a:pt x="192891" y="55069"/>
                  </a:cubicBezTo>
                </a:path>
              </a:pathLst>
            </a:custGeom>
            <a:noFill/>
            <a:ln w="9525" cap="rnd">
              <a:solidFill>
                <a:srgbClr val="343434"/>
              </a:solidFill>
              <a:prstDash val="solid"/>
              <a:round/>
            </a:ln>
          </p:spPr>
          <p:txBody>
            <a:bodyPr/>
            <a:lstStyle/>
            <a:p>
              <a:endParaRPr lang="en-US"/>
            </a:p>
          </p:txBody>
        </p:sp>
        <p:sp>
          <p:nvSpPr>
            <p:cNvPr id="118" name="Freeform 1070">
              <a:extLst>
                <a:ext uri="{FF2B5EF4-FFF2-40B4-BE49-F238E27FC236}">
                  <a16:creationId xmlns:a16="http://schemas.microsoft.com/office/drawing/2014/main" id="{E27E36D9-BB9F-4402-9495-3EB18F6734FA}"/>
                </a:ext>
              </a:extLst>
            </p:cNvPr>
            <p:cNvSpPr/>
            <p:nvPr/>
          </p:nvSpPr>
          <p:spPr>
            <a:xfrm>
              <a:off x="7765028" y="4603391"/>
              <a:ext cx="121656" cy="19290"/>
            </a:xfrm>
            <a:custGeom>
              <a:avLst/>
              <a:gdLst>
                <a:gd name="csX0" fmla="*/ 0 w 121656"/>
                <a:gd name="csY0" fmla="*/ 0 h 19290"/>
                <a:gd name="csX1" fmla="*/ 121657 w 121656"/>
                <a:gd name="csY1" fmla="*/ 18250 h 19290"/>
              </a:gdLst>
              <a:ahLst/>
              <a:cxnLst>
                <a:cxn ang="0">
                  <a:pos x="csX0" y="csY0"/>
                </a:cxn>
                <a:cxn ang="0">
                  <a:pos x="csX1" y="csY1"/>
                </a:cxn>
              </a:cxnLst>
              <a:rect l="l" t="t" r="r" b="b"/>
              <a:pathLst>
                <a:path w="121656" h="19290">
                  <a:moveTo>
                    <a:pt x="0" y="0"/>
                  </a:moveTo>
                  <a:cubicBezTo>
                    <a:pt x="0" y="0"/>
                    <a:pt x="59224" y="24575"/>
                    <a:pt x="121657" y="18250"/>
                  </a:cubicBezTo>
                </a:path>
              </a:pathLst>
            </a:custGeom>
            <a:noFill/>
            <a:ln w="9525" cap="rnd">
              <a:solidFill>
                <a:srgbClr val="343434"/>
              </a:solidFill>
              <a:prstDash val="solid"/>
              <a:round/>
            </a:ln>
          </p:spPr>
          <p:txBody>
            <a:bodyPr/>
            <a:lstStyle/>
            <a:p>
              <a:endParaRPr lang="en-US"/>
            </a:p>
          </p:txBody>
        </p:sp>
        <p:sp>
          <p:nvSpPr>
            <p:cNvPr id="119" name="Freeform 1071">
              <a:extLst>
                <a:ext uri="{FF2B5EF4-FFF2-40B4-BE49-F238E27FC236}">
                  <a16:creationId xmlns:a16="http://schemas.microsoft.com/office/drawing/2014/main" id="{8D949291-A903-2829-B712-715AA1B0F78C}"/>
                </a:ext>
              </a:extLst>
            </p:cNvPr>
            <p:cNvSpPr/>
            <p:nvPr/>
          </p:nvSpPr>
          <p:spPr>
            <a:xfrm>
              <a:off x="8082690" y="4818761"/>
              <a:ext cx="37783" cy="178558"/>
            </a:xfrm>
            <a:custGeom>
              <a:avLst/>
              <a:gdLst>
                <a:gd name="csX0" fmla="*/ 2581 w 37783"/>
                <a:gd name="csY0" fmla="*/ 178558 h 178558"/>
                <a:gd name="csX1" fmla="*/ 37784 w 37783"/>
                <a:gd name="csY1" fmla="*/ 0 h 178558"/>
              </a:gdLst>
              <a:ahLst/>
              <a:cxnLst>
                <a:cxn ang="0">
                  <a:pos x="csX0" y="csY0"/>
                </a:cxn>
                <a:cxn ang="0">
                  <a:pos x="csX1" y="csY1"/>
                </a:cxn>
              </a:cxnLst>
              <a:rect l="l" t="t" r="r" b="b"/>
              <a:pathLst>
                <a:path w="37783" h="178558">
                  <a:moveTo>
                    <a:pt x="2581" y="178558"/>
                  </a:moveTo>
                  <a:cubicBezTo>
                    <a:pt x="2581" y="178558"/>
                    <a:pt x="-14192" y="56823"/>
                    <a:pt x="37784" y="0"/>
                  </a:cubicBezTo>
                </a:path>
              </a:pathLst>
            </a:custGeom>
            <a:noFill/>
            <a:ln w="9525" cap="rnd">
              <a:solidFill>
                <a:srgbClr val="343434"/>
              </a:solidFill>
              <a:prstDash val="solid"/>
              <a:round/>
            </a:ln>
          </p:spPr>
          <p:txBody>
            <a:bodyPr/>
            <a:lstStyle/>
            <a:p>
              <a:endParaRPr lang="en-US"/>
            </a:p>
          </p:txBody>
        </p:sp>
        <p:sp>
          <p:nvSpPr>
            <p:cNvPr id="120" name="Freeform 1086">
              <a:extLst>
                <a:ext uri="{FF2B5EF4-FFF2-40B4-BE49-F238E27FC236}">
                  <a16:creationId xmlns:a16="http://schemas.microsoft.com/office/drawing/2014/main" id="{6B293AE3-0375-87A3-BD9D-2A5D1AF22544}"/>
                </a:ext>
              </a:extLst>
            </p:cNvPr>
            <p:cNvSpPr/>
            <p:nvPr/>
          </p:nvSpPr>
          <p:spPr>
            <a:xfrm>
              <a:off x="8827623" y="2795976"/>
              <a:ext cx="1185685" cy="2473120"/>
            </a:xfrm>
            <a:custGeom>
              <a:avLst/>
              <a:gdLst>
                <a:gd name="csX0" fmla="*/ 12336 w 1185685"/>
                <a:gd name="csY0" fmla="*/ 255800 h 2578924"/>
                <a:gd name="csX1" fmla="*/ 23000 w 1185685"/>
                <a:gd name="csY1" fmla="*/ 231017 h 2578924"/>
                <a:gd name="csX2" fmla="*/ 270663 w 1185685"/>
                <a:gd name="csY2" fmla="*/ 39186 h 2578924"/>
                <a:gd name="csX3" fmla="*/ 623313 w 1185685"/>
                <a:gd name="csY3" fmla="*/ 29232 h 2578924"/>
                <a:gd name="csX4" fmla="*/ 811959 w 1185685"/>
                <a:gd name="csY4" fmla="*/ 212145 h 2578924"/>
                <a:gd name="csX5" fmla="*/ 800984 w 1185685"/>
                <a:gd name="csY5" fmla="*/ 465466 h 2578924"/>
                <a:gd name="csX6" fmla="*/ 834944 w 1185685"/>
                <a:gd name="csY6" fmla="*/ 563870 h 2578924"/>
                <a:gd name="csX7" fmla="*/ 976998 w 1185685"/>
                <a:gd name="csY7" fmla="*/ 824242 h 2578924"/>
                <a:gd name="csX8" fmla="*/ 1029492 w 1185685"/>
                <a:gd name="csY8" fmla="*/ 1079740 h 2578924"/>
                <a:gd name="csX9" fmla="*/ 1083849 w 1185685"/>
                <a:gd name="csY9" fmla="*/ 1272193 h 2578924"/>
                <a:gd name="csX10" fmla="*/ 1182314 w 1185685"/>
                <a:gd name="csY10" fmla="*/ 1377648 h 2578924"/>
                <a:gd name="csX11" fmla="*/ 1139035 w 1185685"/>
                <a:gd name="csY11" fmla="*/ 1515352 h 2578924"/>
                <a:gd name="csX12" fmla="*/ 1116049 w 1185685"/>
                <a:gd name="csY12" fmla="*/ 1601209 h 2578924"/>
                <a:gd name="csX13" fmla="*/ 1160674 w 1185685"/>
                <a:gd name="csY13" fmla="*/ 1786404 h 2578924"/>
                <a:gd name="csX14" fmla="*/ 1025764 w 1185685"/>
                <a:gd name="csY14" fmla="*/ 1920582 h 2578924"/>
                <a:gd name="csX15" fmla="*/ 1032080 w 1185685"/>
                <a:gd name="csY15" fmla="*/ 2039413 h 2578924"/>
                <a:gd name="csX16" fmla="*/ 928646 w 1185685"/>
                <a:gd name="csY16" fmla="*/ 2087008 h 2578924"/>
                <a:gd name="csX17" fmla="*/ 728093 w 1185685"/>
                <a:gd name="csY17" fmla="*/ 2297504 h 2578924"/>
                <a:gd name="csX18" fmla="*/ 547626 w 1185685"/>
                <a:gd name="csY18" fmla="*/ 2546988 h 2578924"/>
                <a:gd name="csX19" fmla="*/ 240223 w 1185685"/>
                <a:gd name="csY19" fmla="*/ 2534648 h 2578924"/>
                <a:gd name="csX20" fmla="*/ 53544 w 1185685"/>
                <a:gd name="csY20" fmla="*/ 2268159 h 2578924"/>
                <a:gd name="csX21" fmla="*/ 20205 w 1185685"/>
                <a:gd name="csY21" fmla="*/ 1937069 h 2578924"/>
                <a:gd name="csX22" fmla="*/ 1050 w 1185685"/>
                <a:gd name="csY22" fmla="*/ 405013 h 2578924"/>
                <a:gd name="csX23" fmla="*/ 125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2336" y="255800"/>
                  </a:moveTo>
                  <a:cubicBezTo>
                    <a:pt x="15338" y="247401"/>
                    <a:pt x="18859" y="239105"/>
                    <a:pt x="23000" y="231017"/>
                  </a:cubicBezTo>
                  <a:cubicBezTo>
                    <a:pt x="72905" y="135102"/>
                    <a:pt x="169299" y="70605"/>
                    <a:pt x="270663" y="39186"/>
                  </a:cubicBezTo>
                  <a:cubicBezTo>
                    <a:pt x="387246" y="2998"/>
                    <a:pt x="505901" y="-22407"/>
                    <a:pt x="623313" y="29232"/>
                  </a:cubicBezTo>
                  <a:cubicBezTo>
                    <a:pt x="705211" y="65213"/>
                    <a:pt x="772925" y="131680"/>
                    <a:pt x="811959" y="212145"/>
                  </a:cubicBezTo>
                  <a:cubicBezTo>
                    <a:pt x="849025" y="288567"/>
                    <a:pt x="863106" y="397547"/>
                    <a:pt x="800984" y="465466"/>
                  </a:cubicBezTo>
                  <a:cubicBezTo>
                    <a:pt x="839603" y="477909"/>
                    <a:pt x="849025" y="525815"/>
                    <a:pt x="834944" y="563870"/>
                  </a:cubicBezTo>
                  <a:cubicBezTo>
                    <a:pt x="944280" y="587823"/>
                    <a:pt x="1015825" y="719201"/>
                    <a:pt x="976998" y="824242"/>
                  </a:cubicBezTo>
                  <a:cubicBezTo>
                    <a:pt x="1056619" y="878058"/>
                    <a:pt x="1081468" y="998756"/>
                    <a:pt x="1029492" y="1079740"/>
                  </a:cubicBezTo>
                  <a:cubicBezTo>
                    <a:pt x="1106731" y="1100582"/>
                    <a:pt x="1138724" y="1213918"/>
                    <a:pt x="1083849" y="1272193"/>
                  </a:cubicBezTo>
                  <a:cubicBezTo>
                    <a:pt x="1132098" y="1286606"/>
                    <a:pt x="1171132" y="1328394"/>
                    <a:pt x="1182314" y="1377648"/>
                  </a:cubicBezTo>
                  <a:cubicBezTo>
                    <a:pt x="1193496" y="1426798"/>
                    <a:pt x="1176309" y="1481444"/>
                    <a:pt x="1139035" y="1515352"/>
                  </a:cubicBezTo>
                  <a:cubicBezTo>
                    <a:pt x="1174963" y="1534638"/>
                    <a:pt x="1156843" y="1602453"/>
                    <a:pt x="1116049" y="1601209"/>
                  </a:cubicBezTo>
                  <a:cubicBezTo>
                    <a:pt x="1161192" y="1649841"/>
                    <a:pt x="1178690" y="1722529"/>
                    <a:pt x="1160674" y="1786404"/>
                  </a:cubicBezTo>
                  <a:cubicBezTo>
                    <a:pt x="1142659" y="1850278"/>
                    <a:pt x="1089647" y="1902954"/>
                    <a:pt x="1025764" y="1920582"/>
                  </a:cubicBezTo>
                  <a:cubicBezTo>
                    <a:pt x="1059414" y="1911249"/>
                    <a:pt x="1038292" y="2028007"/>
                    <a:pt x="1032080" y="2039413"/>
                  </a:cubicBezTo>
                  <a:cubicBezTo>
                    <a:pt x="1011890" y="2076328"/>
                    <a:pt x="972132" y="2102873"/>
                    <a:pt x="928646" y="2087008"/>
                  </a:cubicBezTo>
                  <a:cubicBezTo>
                    <a:pt x="939103" y="2196507"/>
                    <a:pt x="837740" y="2302896"/>
                    <a:pt x="728093" y="2297504"/>
                  </a:cubicBezTo>
                  <a:cubicBezTo>
                    <a:pt x="713701" y="2403477"/>
                    <a:pt x="643710" y="2500326"/>
                    <a:pt x="547626" y="2546988"/>
                  </a:cubicBezTo>
                  <a:cubicBezTo>
                    <a:pt x="451543" y="2593649"/>
                    <a:pt x="332268" y="2588879"/>
                    <a:pt x="240223" y="2534648"/>
                  </a:cubicBezTo>
                  <a:cubicBezTo>
                    <a:pt x="144450" y="2478240"/>
                    <a:pt x="83259" y="2375273"/>
                    <a:pt x="53544" y="2268159"/>
                  </a:cubicBezTo>
                  <a:cubicBezTo>
                    <a:pt x="23828" y="2161045"/>
                    <a:pt x="21965" y="2048331"/>
                    <a:pt x="20205" y="1937069"/>
                  </a:cubicBezTo>
                  <a:cubicBezTo>
                    <a:pt x="12439" y="1426384"/>
                    <a:pt x="8712" y="915698"/>
                    <a:pt x="1050" y="405013"/>
                  </a:cubicBezTo>
                  <a:cubicBezTo>
                    <a:pt x="325" y="354826"/>
                    <a:pt x="-4023" y="302669"/>
                    <a:pt x="12543" y="255903"/>
                  </a:cubicBezTo>
                  <a:close/>
                </a:path>
              </a:pathLst>
            </a:custGeom>
            <a:gradFill>
              <a:gsLst>
                <a:gs pos="0">
                  <a:srgbClr val="F1ECDE"/>
                </a:gs>
                <a:gs pos="100000">
                  <a:srgbClr val="F1ECDE"/>
                </a:gs>
              </a:gsLst>
              <a:lin ang="5400000" scaled="1"/>
            </a:gradFill>
            <a:ln w="10349" cap="flat">
              <a:solidFill>
                <a:srgbClr val="343434"/>
              </a:solidFill>
              <a:prstDash val="solid"/>
              <a:miter/>
            </a:ln>
            <a:effectLst>
              <a:innerShdw blurRad="101600">
                <a:prstClr val="black">
                  <a:alpha val="80000"/>
                </a:prstClr>
              </a:innerShdw>
            </a:effectLst>
          </p:spPr>
          <p:txBody>
            <a:bodyPr/>
            <a:lstStyle/>
            <a:p>
              <a:endParaRPr lang="en-US"/>
            </a:p>
          </p:txBody>
        </p:sp>
        <p:sp>
          <p:nvSpPr>
            <p:cNvPr id="121" name="Freeform 1097">
              <a:extLst>
                <a:ext uri="{FF2B5EF4-FFF2-40B4-BE49-F238E27FC236}">
                  <a16:creationId xmlns:a16="http://schemas.microsoft.com/office/drawing/2014/main" id="{99D7B194-BF01-F1A1-4261-17D96ED56EE4}"/>
                </a:ext>
              </a:extLst>
            </p:cNvPr>
            <p:cNvSpPr/>
            <p:nvPr/>
          </p:nvSpPr>
          <p:spPr>
            <a:xfrm>
              <a:off x="9528071" y="3131063"/>
              <a:ext cx="118654" cy="81502"/>
            </a:xfrm>
            <a:custGeom>
              <a:avLst/>
              <a:gdLst>
                <a:gd name="csX0" fmla="*/ 118654 w 118654"/>
                <a:gd name="csY0" fmla="*/ 0 h 81502"/>
                <a:gd name="csX1" fmla="*/ 0 w 118654"/>
                <a:gd name="csY1" fmla="*/ 81502 h 81502"/>
              </a:gdLst>
              <a:ahLst/>
              <a:cxnLst>
                <a:cxn ang="0">
                  <a:pos x="csX0" y="csY0"/>
                </a:cxn>
                <a:cxn ang="0">
                  <a:pos x="csX1" y="csY1"/>
                </a:cxn>
              </a:cxnLst>
              <a:rect l="l" t="t" r="r" b="b"/>
              <a:pathLst>
                <a:path w="118654" h="81502">
                  <a:moveTo>
                    <a:pt x="118654" y="0"/>
                  </a:moveTo>
                  <a:cubicBezTo>
                    <a:pt x="118654" y="0"/>
                    <a:pt x="81484" y="66467"/>
                    <a:pt x="0" y="81502"/>
                  </a:cubicBezTo>
                </a:path>
              </a:pathLst>
            </a:custGeom>
            <a:noFill/>
            <a:ln w="5174" cap="rnd">
              <a:solidFill>
                <a:srgbClr val="000000"/>
              </a:solidFill>
              <a:prstDash val="solid"/>
              <a:round/>
            </a:ln>
          </p:spPr>
          <p:txBody>
            <a:bodyPr/>
            <a:lstStyle/>
            <a:p>
              <a:endParaRPr lang="en-US"/>
            </a:p>
          </p:txBody>
        </p:sp>
        <p:sp>
          <p:nvSpPr>
            <p:cNvPr id="122" name="Freeform 1098">
              <a:extLst>
                <a:ext uri="{FF2B5EF4-FFF2-40B4-BE49-F238E27FC236}">
                  <a16:creationId xmlns:a16="http://schemas.microsoft.com/office/drawing/2014/main" id="{0D088E62-9E37-9662-B0AB-B59818FCBCFE}"/>
                </a:ext>
              </a:extLst>
            </p:cNvPr>
            <p:cNvSpPr/>
            <p:nvPr/>
          </p:nvSpPr>
          <p:spPr>
            <a:xfrm>
              <a:off x="9679443" y="3761297"/>
              <a:ext cx="192891" cy="55069"/>
            </a:xfrm>
            <a:custGeom>
              <a:avLst/>
              <a:gdLst>
                <a:gd name="csX0" fmla="*/ 192891 w 192891"/>
                <a:gd name="csY0" fmla="*/ 14111 h 55069"/>
                <a:gd name="csX1" fmla="*/ 0 w 192891"/>
                <a:gd name="csY1" fmla="*/ 55069 h 55069"/>
              </a:gdLst>
              <a:ahLst/>
              <a:cxnLst>
                <a:cxn ang="0">
                  <a:pos x="csX0" y="csY0"/>
                </a:cxn>
                <a:cxn ang="0">
                  <a:pos x="csX1" y="csY1"/>
                </a:cxn>
              </a:cxnLst>
              <a:rect l="l" t="t" r="r" b="b"/>
              <a:pathLst>
                <a:path w="192891" h="55069">
                  <a:moveTo>
                    <a:pt x="192891" y="14111"/>
                  </a:moveTo>
                  <a:cubicBezTo>
                    <a:pt x="192891" y="14111"/>
                    <a:pt x="102917" y="-36906"/>
                    <a:pt x="0" y="55069"/>
                  </a:cubicBezTo>
                </a:path>
              </a:pathLst>
            </a:custGeom>
            <a:noFill/>
            <a:ln w="9525" cap="rnd">
              <a:solidFill>
                <a:srgbClr val="343434"/>
              </a:solidFill>
              <a:prstDash val="solid"/>
              <a:round/>
            </a:ln>
          </p:spPr>
          <p:txBody>
            <a:bodyPr/>
            <a:lstStyle/>
            <a:p>
              <a:endParaRPr lang="en-US"/>
            </a:p>
          </p:txBody>
        </p:sp>
        <p:sp>
          <p:nvSpPr>
            <p:cNvPr id="123" name="Freeform 1099">
              <a:extLst>
                <a:ext uri="{FF2B5EF4-FFF2-40B4-BE49-F238E27FC236}">
                  <a16:creationId xmlns:a16="http://schemas.microsoft.com/office/drawing/2014/main" id="{D8006B59-E503-3562-5B81-60B7BE940A7F}"/>
                </a:ext>
              </a:extLst>
            </p:cNvPr>
            <p:cNvSpPr/>
            <p:nvPr/>
          </p:nvSpPr>
          <p:spPr>
            <a:xfrm>
              <a:off x="9752645" y="4603391"/>
              <a:ext cx="121656" cy="19290"/>
            </a:xfrm>
            <a:custGeom>
              <a:avLst/>
              <a:gdLst>
                <a:gd name="csX0" fmla="*/ 121657 w 121656"/>
                <a:gd name="csY0" fmla="*/ 0 h 19290"/>
                <a:gd name="csX1" fmla="*/ 0 w 121656"/>
                <a:gd name="csY1" fmla="*/ 18250 h 19290"/>
              </a:gdLst>
              <a:ahLst/>
              <a:cxnLst>
                <a:cxn ang="0">
                  <a:pos x="csX0" y="csY0"/>
                </a:cxn>
                <a:cxn ang="0">
                  <a:pos x="csX1" y="csY1"/>
                </a:cxn>
              </a:cxnLst>
              <a:rect l="l" t="t" r="r" b="b"/>
              <a:pathLst>
                <a:path w="121656" h="19290">
                  <a:moveTo>
                    <a:pt x="121657" y="0"/>
                  </a:moveTo>
                  <a:cubicBezTo>
                    <a:pt x="121657" y="0"/>
                    <a:pt x="62433" y="24575"/>
                    <a:pt x="0" y="18250"/>
                  </a:cubicBezTo>
                </a:path>
              </a:pathLst>
            </a:custGeom>
            <a:noFill/>
            <a:ln w="9525" cap="rnd">
              <a:solidFill>
                <a:srgbClr val="343434"/>
              </a:solidFill>
              <a:prstDash val="solid"/>
              <a:round/>
            </a:ln>
          </p:spPr>
          <p:txBody>
            <a:bodyPr/>
            <a:lstStyle/>
            <a:p>
              <a:endParaRPr lang="en-US"/>
            </a:p>
          </p:txBody>
        </p:sp>
        <p:sp>
          <p:nvSpPr>
            <p:cNvPr id="124" name="Freeform 1100">
              <a:extLst>
                <a:ext uri="{FF2B5EF4-FFF2-40B4-BE49-F238E27FC236}">
                  <a16:creationId xmlns:a16="http://schemas.microsoft.com/office/drawing/2014/main" id="{7E35C864-36AD-6768-AAE8-7A393408AC3B}"/>
                </a:ext>
              </a:extLst>
            </p:cNvPr>
            <p:cNvSpPr/>
            <p:nvPr/>
          </p:nvSpPr>
          <p:spPr>
            <a:xfrm>
              <a:off x="9518856" y="4818761"/>
              <a:ext cx="37783" cy="178558"/>
            </a:xfrm>
            <a:custGeom>
              <a:avLst/>
              <a:gdLst>
                <a:gd name="csX0" fmla="*/ 35203 w 37783"/>
                <a:gd name="csY0" fmla="*/ 178558 h 178558"/>
                <a:gd name="csX1" fmla="*/ 0 w 37783"/>
                <a:gd name="csY1" fmla="*/ 0 h 178558"/>
              </a:gdLst>
              <a:ahLst/>
              <a:cxnLst>
                <a:cxn ang="0">
                  <a:pos x="csX0" y="csY0"/>
                </a:cxn>
                <a:cxn ang="0">
                  <a:pos x="csX1" y="csY1"/>
                </a:cxn>
              </a:cxnLst>
              <a:rect l="l" t="t" r="r" b="b"/>
              <a:pathLst>
                <a:path w="37783" h="178558">
                  <a:moveTo>
                    <a:pt x="35203" y="178558"/>
                  </a:moveTo>
                  <a:cubicBezTo>
                    <a:pt x="35203" y="178558"/>
                    <a:pt x="51976" y="56823"/>
                    <a:pt x="0" y="0"/>
                  </a:cubicBezTo>
                </a:path>
              </a:pathLst>
            </a:custGeom>
            <a:noFill/>
            <a:ln w="9525" cap="rnd">
              <a:solidFill>
                <a:srgbClr val="343434"/>
              </a:solidFill>
              <a:prstDash val="solid"/>
              <a:round/>
            </a:ln>
          </p:spPr>
          <p:txBody>
            <a:bodyPr/>
            <a:lstStyle/>
            <a:p>
              <a:endParaRPr lang="en-US"/>
            </a:p>
          </p:txBody>
        </p:sp>
        <p:sp>
          <p:nvSpPr>
            <p:cNvPr id="125" name="Freeform 1101">
              <a:extLst>
                <a:ext uri="{FF2B5EF4-FFF2-40B4-BE49-F238E27FC236}">
                  <a16:creationId xmlns:a16="http://schemas.microsoft.com/office/drawing/2014/main" id="{2550FD69-26E2-37FC-8636-0D7B6C99934C}"/>
                </a:ext>
              </a:extLst>
            </p:cNvPr>
            <p:cNvSpPr/>
            <p:nvPr/>
          </p:nvSpPr>
          <p:spPr>
            <a:xfrm>
              <a:off x="8861969" y="4695376"/>
              <a:ext cx="363788" cy="511090"/>
            </a:xfrm>
            <a:custGeom>
              <a:avLst/>
              <a:gdLst>
                <a:gd name="csX0" fmla="*/ 9571 w 363788"/>
                <a:gd name="csY0" fmla="*/ 36076 h 511090"/>
                <a:gd name="csX1" fmla="*/ 117457 w 363788"/>
                <a:gd name="csY1" fmla="*/ 12642 h 511090"/>
                <a:gd name="csX2" fmla="*/ 184964 w 363788"/>
                <a:gd name="csY2" fmla="*/ 231951 h 511090"/>
                <a:gd name="csX3" fmla="*/ 357147 w 363788"/>
                <a:gd name="csY3" fmla="*/ 451261 h 511090"/>
                <a:gd name="csX4" fmla="*/ 196146 w 363788"/>
                <a:gd name="csY4" fmla="*/ 505284 h 511090"/>
                <a:gd name="csX5" fmla="*/ 27276 w 363788"/>
                <a:gd name="csY5" fmla="*/ 275502 h 511090"/>
                <a:gd name="csX6" fmla="*/ 967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9571" y="36076"/>
                  </a:moveTo>
                  <a:cubicBezTo>
                    <a:pt x="9571" y="36076"/>
                    <a:pt x="87120" y="-25932"/>
                    <a:pt x="117457" y="12642"/>
                  </a:cubicBezTo>
                  <a:cubicBezTo>
                    <a:pt x="147794" y="51215"/>
                    <a:pt x="122945" y="161544"/>
                    <a:pt x="184964" y="231951"/>
                  </a:cubicBezTo>
                  <a:cubicBezTo>
                    <a:pt x="246983" y="302255"/>
                    <a:pt x="397009" y="400244"/>
                    <a:pt x="357147" y="451261"/>
                  </a:cubicBezTo>
                  <a:cubicBezTo>
                    <a:pt x="317182" y="502277"/>
                    <a:pt x="216232" y="521979"/>
                    <a:pt x="196146" y="505284"/>
                  </a:cubicBezTo>
                  <a:cubicBezTo>
                    <a:pt x="196146" y="505284"/>
                    <a:pt x="56887" y="379713"/>
                    <a:pt x="27276" y="275502"/>
                  </a:cubicBezTo>
                  <a:cubicBezTo>
                    <a:pt x="27276" y="275502"/>
                    <a:pt x="-19731" y="156048"/>
                    <a:pt x="9674" y="36076"/>
                  </a:cubicBezTo>
                  <a:close/>
                </a:path>
              </a:pathLst>
            </a:custGeom>
            <a:solidFill>
              <a:srgbClr val="E3D8BB"/>
            </a:solidFill>
            <a:ln w="10349" cap="flat">
              <a:noFill/>
              <a:prstDash val="solid"/>
              <a:miter/>
            </a:ln>
          </p:spPr>
          <p:txBody>
            <a:bodyPr/>
            <a:lstStyle/>
            <a:p>
              <a:endParaRPr lang="en-US"/>
            </a:p>
          </p:txBody>
        </p:sp>
        <p:sp>
          <p:nvSpPr>
            <p:cNvPr id="126" name="Freeform 1106">
              <a:extLst>
                <a:ext uri="{FF2B5EF4-FFF2-40B4-BE49-F238E27FC236}">
                  <a16:creationId xmlns:a16="http://schemas.microsoft.com/office/drawing/2014/main" id="{842199A1-62F5-CC66-09FF-1D01732E2FA3}"/>
                </a:ext>
              </a:extLst>
            </p:cNvPr>
            <p:cNvSpPr/>
            <p:nvPr/>
          </p:nvSpPr>
          <p:spPr>
            <a:xfrm>
              <a:off x="7990748" y="2755473"/>
              <a:ext cx="1655476" cy="1548348"/>
            </a:xfrm>
            <a:custGeom>
              <a:avLst/>
              <a:gdLst>
                <a:gd name="csX0" fmla="*/ 1238927 w 1655476"/>
                <a:gd name="csY0" fmla="*/ 510494 h 1548348"/>
                <a:gd name="csX1" fmla="*/ 1239238 w 1655476"/>
                <a:gd name="csY1" fmla="*/ 510079 h 1548348"/>
                <a:gd name="csX2" fmla="*/ 1121204 w 1655476"/>
                <a:gd name="csY2" fmla="*/ 186144 h 1548348"/>
                <a:gd name="csX3" fmla="*/ 1412146 w 1655476"/>
                <a:gd name="csY3" fmla="*/ 1572 h 1548348"/>
                <a:gd name="csX4" fmla="*/ 1654217 w 1655476"/>
                <a:gd name="csY4" fmla="*/ 246908 h 1548348"/>
                <a:gd name="csX5" fmla="*/ 1466503 w 1655476"/>
                <a:gd name="csY5" fmla="*/ 536002 h 1548348"/>
                <a:gd name="csX6" fmla="*/ 1328073 w 1655476"/>
                <a:gd name="csY6" fmla="*/ 576546 h 1548348"/>
                <a:gd name="csX7" fmla="*/ 1231265 w 1655476"/>
                <a:gd name="csY7" fmla="*/ 666966 h 1548348"/>
                <a:gd name="csX8" fmla="*/ 986191 w 1655476"/>
                <a:gd name="csY8" fmla="*/ 965911 h 1548348"/>
                <a:gd name="csX9" fmla="*/ 922930 w 1655476"/>
                <a:gd name="csY9" fmla="*/ 1085157 h 1548348"/>
                <a:gd name="csX10" fmla="*/ 962274 w 1655476"/>
                <a:gd name="csY10" fmla="*/ 1211558 h 1548348"/>
                <a:gd name="csX11" fmla="*/ 1066744 w 1655476"/>
                <a:gd name="csY11" fmla="*/ 1296275 h 1548348"/>
                <a:gd name="csX12" fmla="*/ 1126899 w 1655476"/>
                <a:gd name="csY12" fmla="*/ 1280099 h 1548348"/>
                <a:gd name="csX13" fmla="*/ 1199997 w 1655476"/>
                <a:gd name="csY13" fmla="*/ 1386384 h 1548348"/>
                <a:gd name="csX14" fmla="*/ 1181878 w 1655476"/>
                <a:gd name="csY14" fmla="*/ 1498994 h 1548348"/>
                <a:gd name="csX15" fmla="*/ 1085691 w 1655476"/>
                <a:gd name="csY15" fmla="*/ 1545655 h 1548348"/>
                <a:gd name="csX16" fmla="*/ 1018288 w 1655476"/>
                <a:gd name="csY16" fmla="*/ 1479811 h 1548348"/>
                <a:gd name="csX17" fmla="*/ 827468 w 1655476"/>
                <a:gd name="csY17" fmla="*/ 1173192 h 1548348"/>
                <a:gd name="csX18" fmla="*/ 608796 w 1655476"/>
                <a:gd name="csY18" fmla="*/ 1476285 h 1548348"/>
                <a:gd name="csX19" fmla="*/ 541703 w 1655476"/>
                <a:gd name="csY19" fmla="*/ 1535494 h 1548348"/>
                <a:gd name="csX20" fmla="*/ 434127 w 1655476"/>
                <a:gd name="csY20" fmla="*/ 1372800 h 1548348"/>
                <a:gd name="csX21" fmla="*/ 484964 w 1655476"/>
                <a:gd name="csY21" fmla="*/ 1267345 h 1548348"/>
                <a:gd name="csX22" fmla="*/ 594093 w 1655476"/>
                <a:gd name="csY22" fmla="*/ 1285388 h 1548348"/>
                <a:gd name="csX23" fmla="*/ 711816 w 1655476"/>
                <a:gd name="csY23" fmla="*/ 1049591 h 1548348"/>
                <a:gd name="csX24" fmla="*/ 650314 w 1655476"/>
                <a:gd name="csY24" fmla="*/ 945069 h 1548348"/>
                <a:gd name="csX25" fmla="*/ 418597 w 1655476"/>
                <a:gd name="csY25" fmla="*/ 667484 h 1548348"/>
                <a:gd name="csX26" fmla="*/ 315680 w 1655476"/>
                <a:gd name="csY26" fmla="*/ 574887 h 1548348"/>
                <a:gd name="csX27" fmla="*/ 183773 w 1655476"/>
                <a:gd name="csY27" fmla="*/ 534447 h 1548348"/>
                <a:gd name="csX28" fmla="*/ 1857 w 1655476"/>
                <a:gd name="csY28" fmla="*/ 241412 h 1548348"/>
                <a:gd name="csX29" fmla="*/ 251590 w 1655476"/>
                <a:gd name="csY29" fmla="*/ 5719 h 1548348"/>
                <a:gd name="csX30" fmla="*/ 536008 w 1655476"/>
                <a:gd name="csY30" fmla="*/ 192366 h 1548348"/>
                <a:gd name="csX31" fmla="*/ 410417 w 1655476"/>
                <a:gd name="csY31" fmla="*/ 513708 h 1548348"/>
                <a:gd name="csX32" fmla="*/ 819185 w 1655476"/>
                <a:gd name="csY32" fmla="*/ 993701 h 1548348"/>
                <a:gd name="csX33" fmla="*/ 1239031 w 1655476"/>
                <a:gd name="csY33" fmla="*/ 510805 h 1548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655476" h="1548348">
                  <a:moveTo>
                    <a:pt x="1238927" y="510494"/>
                  </a:moveTo>
                  <a:lnTo>
                    <a:pt x="1239238" y="510079"/>
                  </a:lnTo>
                  <a:cubicBezTo>
                    <a:pt x="1133008" y="445894"/>
                    <a:pt x="1081239" y="303731"/>
                    <a:pt x="1121204" y="186144"/>
                  </a:cubicBezTo>
                  <a:cubicBezTo>
                    <a:pt x="1161170" y="68557"/>
                    <a:pt x="1288832" y="-12427"/>
                    <a:pt x="1412146" y="1572"/>
                  </a:cubicBezTo>
                  <a:cubicBezTo>
                    <a:pt x="1535459" y="15674"/>
                    <a:pt x="1641586" y="123306"/>
                    <a:pt x="1654217" y="246908"/>
                  </a:cubicBezTo>
                  <a:cubicBezTo>
                    <a:pt x="1666745" y="370509"/>
                    <a:pt x="1584433" y="497325"/>
                    <a:pt x="1466503" y="536002"/>
                  </a:cubicBezTo>
                  <a:cubicBezTo>
                    <a:pt x="1420739" y="551038"/>
                    <a:pt x="1370731" y="554045"/>
                    <a:pt x="1328073" y="576546"/>
                  </a:cubicBezTo>
                  <a:cubicBezTo>
                    <a:pt x="1288729" y="597285"/>
                    <a:pt x="1259531" y="632540"/>
                    <a:pt x="1231265" y="666966"/>
                  </a:cubicBezTo>
                  <a:cubicBezTo>
                    <a:pt x="1149574" y="766614"/>
                    <a:pt x="1067883" y="866263"/>
                    <a:pt x="986191" y="965911"/>
                  </a:cubicBezTo>
                  <a:cubicBezTo>
                    <a:pt x="957201" y="1001270"/>
                    <a:pt x="926967" y="1039533"/>
                    <a:pt x="922930" y="1085157"/>
                  </a:cubicBezTo>
                  <a:cubicBezTo>
                    <a:pt x="918892" y="1129745"/>
                    <a:pt x="940945" y="1172155"/>
                    <a:pt x="962274" y="1211558"/>
                  </a:cubicBezTo>
                  <a:cubicBezTo>
                    <a:pt x="985052" y="1253658"/>
                    <a:pt x="1019323" y="1302082"/>
                    <a:pt x="1066744" y="1296275"/>
                  </a:cubicBezTo>
                  <a:cubicBezTo>
                    <a:pt x="1087451" y="1293787"/>
                    <a:pt x="1106088" y="1280618"/>
                    <a:pt x="1126899" y="1280099"/>
                  </a:cubicBezTo>
                  <a:cubicBezTo>
                    <a:pt x="1174526" y="1278959"/>
                    <a:pt x="1196994" y="1338789"/>
                    <a:pt x="1199997" y="1386384"/>
                  </a:cubicBezTo>
                  <a:cubicBezTo>
                    <a:pt x="1202378" y="1424854"/>
                    <a:pt x="1200721" y="1465398"/>
                    <a:pt x="1181878" y="1498994"/>
                  </a:cubicBezTo>
                  <a:cubicBezTo>
                    <a:pt x="1163034" y="1532590"/>
                    <a:pt x="1122551" y="1556647"/>
                    <a:pt x="1085691" y="1545655"/>
                  </a:cubicBezTo>
                  <a:cubicBezTo>
                    <a:pt x="1054837" y="1536427"/>
                    <a:pt x="1035268" y="1507082"/>
                    <a:pt x="1018288" y="1479811"/>
                  </a:cubicBezTo>
                  <a:cubicBezTo>
                    <a:pt x="954716" y="1377570"/>
                    <a:pt x="891040" y="1275329"/>
                    <a:pt x="827468" y="1173192"/>
                  </a:cubicBezTo>
                  <a:cubicBezTo>
                    <a:pt x="754577" y="1274189"/>
                    <a:pt x="681686" y="1375289"/>
                    <a:pt x="608796" y="1476285"/>
                  </a:cubicBezTo>
                  <a:cubicBezTo>
                    <a:pt x="590987" y="1500964"/>
                    <a:pt x="571004" y="1527198"/>
                    <a:pt x="541703" y="1535494"/>
                  </a:cubicBezTo>
                  <a:cubicBezTo>
                    <a:pt x="473472" y="1554677"/>
                    <a:pt x="435370" y="1420395"/>
                    <a:pt x="434127" y="1372800"/>
                  </a:cubicBezTo>
                  <a:cubicBezTo>
                    <a:pt x="433092" y="1331945"/>
                    <a:pt x="450383" y="1289017"/>
                    <a:pt x="484964" y="1267345"/>
                  </a:cubicBezTo>
                  <a:cubicBezTo>
                    <a:pt x="519546" y="1245673"/>
                    <a:pt x="571315" y="1251584"/>
                    <a:pt x="594093" y="1285388"/>
                  </a:cubicBezTo>
                  <a:cubicBezTo>
                    <a:pt x="660358" y="1221409"/>
                    <a:pt x="732420" y="1139389"/>
                    <a:pt x="711816" y="1049591"/>
                  </a:cubicBezTo>
                  <a:cubicBezTo>
                    <a:pt x="702704" y="1009773"/>
                    <a:pt x="676095" y="976591"/>
                    <a:pt x="650314" y="945069"/>
                  </a:cubicBezTo>
                  <a:cubicBezTo>
                    <a:pt x="574007" y="851746"/>
                    <a:pt x="496768" y="759252"/>
                    <a:pt x="418597" y="667484"/>
                  </a:cubicBezTo>
                  <a:cubicBezTo>
                    <a:pt x="388467" y="632125"/>
                    <a:pt x="357095" y="595937"/>
                    <a:pt x="315680" y="574887"/>
                  </a:cubicBezTo>
                  <a:cubicBezTo>
                    <a:pt x="274575" y="553941"/>
                    <a:pt x="227259" y="549690"/>
                    <a:pt x="183773" y="534447"/>
                  </a:cubicBezTo>
                  <a:cubicBezTo>
                    <a:pt x="66568" y="493488"/>
                    <a:pt x="-13363" y="364806"/>
                    <a:pt x="1857" y="241412"/>
                  </a:cubicBezTo>
                  <a:cubicBezTo>
                    <a:pt x="16973" y="118018"/>
                    <a:pt x="127966" y="17022"/>
                    <a:pt x="251590" y="5719"/>
                  </a:cubicBezTo>
                  <a:cubicBezTo>
                    <a:pt x="375214" y="-5583"/>
                    <a:pt x="498735" y="73741"/>
                    <a:pt x="536008" y="192366"/>
                  </a:cubicBezTo>
                  <a:cubicBezTo>
                    <a:pt x="573282" y="310990"/>
                    <a:pt x="518200" y="452011"/>
                    <a:pt x="410417" y="513708"/>
                  </a:cubicBezTo>
                  <a:cubicBezTo>
                    <a:pt x="546673" y="673706"/>
                    <a:pt x="682929" y="833703"/>
                    <a:pt x="819185" y="993701"/>
                  </a:cubicBezTo>
                  <a:cubicBezTo>
                    <a:pt x="959168" y="832770"/>
                    <a:pt x="1099047" y="671736"/>
                    <a:pt x="1239031" y="510805"/>
                  </a:cubicBezTo>
                  <a:close/>
                </a:path>
              </a:pathLst>
            </a:custGeom>
            <a:solidFill>
              <a:srgbClr val="FFFFFF"/>
            </a:solidFill>
            <a:ln w="5174" cap="rnd">
              <a:solidFill>
                <a:srgbClr val="000000"/>
              </a:solidFill>
              <a:prstDash val="solid"/>
              <a:round/>
            </a:ln>
          </p:spPr>
          <p:txBody>
            <a:bodyPr/>
            <a:lstStyle/>
            <a:p>
              <a:endParaRPr lang="en-US"/>
            </a:p>
          </p:txBody>
        </p:sp>
        <p:sp>
          <p:nvSpPr>
            <p:cNvPr id="127" name="Freeform 1107">
              <a:extLst>
                <a:ext uri="{FF2B5EF4-FFF2-40B4-BE49-F238E27FC236}">
                  <a16:creationId xmlns:a16="http://schemas.microsoft.com/office/drawing/2014/main" id="{D8713846-54DB-034D-3383-B4A460AF22D5}"/>
                </a:ext>
              </a:extLst>
            </p:cNvPr>
            <p:cNvSpPr/>
            <p:nvPr/>
          </p:nvSpPr>
          <p:spPr>
            <a:xfrm>
              <a:off x="9126967" y="2855345"/>
              <a:ext cx="163691" cy="396105"/>
            </a:xfrm>
            <a:custGeom>
              <a:avLst/>
              <a:gdLst>
                <a:gd name="csX0" fmla="*/ 68747 w 163691"/>
                <a:gd name="csY0" fmla="*/ 0 h 396105"/>
                <a:gd name="csX1" fmla="*/ 1344 w 163691"/>
                <a:gd name="csY1" fmla="*/ 193905 h 396105"/>
                <a:gd name="csX2" fmla="*/ 163691 w 163691"/>
                <a:gd name="csY2" fmla="*/ 396105 h 396105"/>
              </a:gdLst>
              <a:ahLst/>
              <a:cxnLst>
                <a:cxn ang="0">
                  <a:pos x="csX0" y="csY0"/>
                </a:cxn>
                <a:cxn ang="0">
                  <a:pos x="csX1" y="csY1"/>
                </a:cxn>
                <a:cxn ang="0">
                  <a:pos x="csX2" y="csY2"/>
                </a:cxn>
              </a:cxnLst>
              <a:rect l="l" t="t" r="r" b="b"/>
              <a:pathLst>
                <a:path w="163691" h="396105">
                  <a:moveTo>
                    <a:pt x="68747" y="0"/>
                  </a:moveTo>
                  <a:cubicBezTo>
                    <a:pt x="20705" y="48943"/>
                    <a:pt x="-6525" y="118313"/>
                    <a:pt x="1344" y="193905"/>
                  </a:cubicBezTo>
                  <a:cubicBezTo>
                    <a:pt x="11077" y="287954"/>
                    <a:pt x="76512" y="366864"/>
                    <a:pt x="163691" y="396105"/>
                  </a:cubicBezTo>
                </a:path>
              </a:pathLst>
            </a:custGeom>
            <a:noFill/>
            <a:ln w="15523" cap="rnd">
              <a:solidFill>
                <a:schemeClr val="accent3"/>
              </a:solidFill>
              <a:prstDash val="solid"/>
              <a:round/>
            </a:ln>
          </p:spPr>
          <p:txBody>
            <a:bodyPr/>
            <a:lstStyle/>
            <a:p>
              <a:endParaRPr lang="en-US"/>
            </a:p>
          </p:txBody>
        </p:sp>
        <p:sp>
          <p:nvSpPr>
            <p:cNvPr id="192" name="Freeform 1108">
              <a:extLst>
                <a:ext uri="{FF2B5EF4-FFF2-40B4-BE49-F238E27FC236}">
                  <a16:creationId xmlns:a16="http://schemas.microsoft.com/office/drawing/2014/main" id="{49E58466-4459-232C-E6D7-D748992E6DC9}"/>
                </a:ext>
              </a:extLst>
            </p:cNvPr>
            <p:cNvSpPr/>
            <p:nvPr/>
          </p:nvSpPr>
          <p:spPr>
            <a:xfrm>
              <a:off x="8326100" y="2845183"/>
              <a:ext cx="173322" cy="408962"/>
            </a:xfrm>
            <a:custGeom>
              <a:avLst/>
              <a:gdLst>
                <a:gd name="csX0" fmla="*/ 94219 w 173322"/>
                <a:gd name="csY0" fmla="*/ 0 h 408962"/>
                <a:gd name="csX1" fmla="*/ 173322 w 173322"/>
                <a:gd name="csY1" fmla="*/ 178247 h 408962"/>
                <a:gd name="csX2" fmla="*/ 0 w 173322"/>
                <a:gd name="csY2" fmla="*/ 408963 h 408962"/>
              </a:gdLst>
              <a:ahLst/>
              <a:cxnLst>
                <a:cxn ang="0">
                  <a:pos x="csX0" y="csY0"/>
                </a:cxn>
                <a:cxn ang="0">
                  <a:pos x="csX1" y="csY1"/>
                </a:cxn>
                <a:cxn ang="0">
                  <a:pos x="csX2" y="csY2"/>
                </a:cxn>
              </a:cxnLst>
              <a:rect l="l" t="t" r="r" b="b"/>
              <a:pathLst>
                <a:path w="173322" h="408962">
                  <a:moveTo>
                    <a:pt x="94219" y="0"/>
                  </a:moveTo>
                  <a:cubicBezTo>
                    <a:pt x="142779" y="43966"/>
                    <a:pt x="173322" y="107529"/>
                    <a:pt x="173322" y="178247"/>
                  </a:cubicBezTo>
                  <a:cubicBezTo>
                    <a:pt x="173322" y="287746"/>
                    <a:pt x="100121" y="380136"/>
                    <a:pt x="0" y="408963"/>
                  </a:cubicBezTo>
                </a:path>
              </a:pathLst>
            </a:custGeom>
            <a:noFill/>
            <a:ln w="15523" cap="flat">
              <a:solidFill>
                <a:srgbClr val="BA9D54"/>
              </a:solidFill>
              <a:prstDash val="solid"/>
              <a:miter/>
            </a:ln>
          </p:spPr>
          <p:txBody>
            <a:bodyPr/>
            <a:lstStyle/>
            <a:p>
              <a:endParaRPr lang="en-US"/>
            </a:p>
          </p:txBody>
        </p:sp>
        <p:sp>
          <p:nvSpPr>
            <p:cNvPr id="193" name="Oval 192">
              <a:extLst>
                <a:ext uri="{FF2B5EF4-FFF2-40B4-BE49-F238E27FC236}">
                  <a16:creationId xmlns:a16="http://schemas.microsoft.com/office/drawing/2014/main" id="{77330032-4ED4-7476-1EAD-2CCF1EEAF8E6}"/>
                </a:ext>
              </a:extLst>
            </p:cNvPr>
            <p:cNvSpPr/>
            <p:nvPr/>
          </p:nvSpPr>
          <p:spPr>
            <a:xfrm>
              <a:off x="9050969" y="4167676"/>
              <a:ext cx="108507" cy="108669"/>
            </a:xfrm>
            <a:prstGeom prst="ellipse">
              <a:avLst/>
            </a:prstGeom>
            <a:solidFill>
              <a:srgbClr val="BA9D54"/>
            </a:solidFill>
            <a:ln w="10349" cap="flat">
              <a:noFill/>
              <a:prstDash val="solid"/>
              <a:miter/>
            </a:ln>
          </p:spPr>
          <p:txBody>
            <a:bodyPr/>
            <a:lstStyle/>
            <a:p>
              <a:endParaRPr lang="en-US"/>
            </a:p>
          </p:txBody>
        </p:sp>
        <p:sp>
          <p:nvSpPr>
            <p:cNvPr id="194" name="Oval 193">
              <a:extLst>
                <a:ext uri="{FF2B5EF4-FFF2-40B4-BE49-F238E27FC236}">
                  <a16:creationId xmlns:a16="http://schemas.microsoft.com/office/drawing/2014/main" id="{C76BF59C-2D9B-AF80-9097-F4111ED0137D}"/>
                </a:ext>
              </a:extLst>
            </p:cNvPr>
            <p:cNvSpPr/>
            <p:nvPr/>
          </p:nvSpPr>
          <p:spPr>
            <a:xfrm>
              <a:off x="8476748" y="4161040"/>
              <a:ext cx="102502" cy="102655"/>
            </a:xfrm>
            <a:prstGeom prst="ellipse">
              <a:avLst/>
            </a:prstGeom>
            <a:solidFill>
              <a:schemeClr val="accent3"/>
            </a:solidFill>
            <a:ln w="10349" cap="flat">
              <a:noFill/>
              <a:prstDash val="solid"/>
              <a:miter/>
            </a:ln>
          </p:spPr>
          <p:txBody>
            <a:bodyPr/>
            <a:lstStyle/>
            <a:p>
              <a:endParaRPr lang="en-US"/>
            </a:p>
          </p:txBody>
        </p:sp>
        <p:sp>
          <p:nvSpPr>
            <p:cNvPr id="195" name="Oval 194">
              <a:extLst>
                <a:ext uri="{FF2B5EF4-FFF2-40B4-BE49-F238E27FC236}">
                  <a16:creationId xmlns:a16="http://schemas.microsoft.com/office/drawing/2014/main" id="{02CEB1D4-E1B4-7C36-D435-7D6CA734C307}"/>
                </a:ext>
              </a:extLst>
            </p:cNvPr>
            <p:cNvSpPr/>
            <p:nvPr/>
          </p:nvSpPr>
          <p:spPr>
            <a:xfrm>
              <a:off x="8481303" y="4059940"/>
              <a:ext cx="93391" cy="93530"/>
            </a:xfrm>
            <a:prstGeom prst="ellipse">
              <a:avLst/>
            </a:prstGeom>
            <a:solidFill>
              <a:schemeClr val="accent3"/>
            </a:solidFill>
            <a:ln w="10349" cap="flat">
              <a:noFill/>
              <a:prstDash val="solid"/>
              <a:miter/>
            </a:ln>
          </p:spPr>
          <p:txBody>
            <a:bodyPr/>
            <a:lstStyle/>
            <a:p>
              <a:endParaRPr lang="en-US"/>
            </a:p>
          </p:txBody>
        </p:sp>
        <p:sp>
          <p:nvSpPr>
            <p:cNvPr id="196" name="Oval 195">
              <a:extLst>
                <a:ext uri="{FF2B5EF4-FFF2-40B4-BE49-F238E27FC236}">
                  <a16:creationId xmlns:a16="http://schemas.microsoft.com/office/drawing/2014/main" id="{ADC65420-3E70-978E-AF46-E9CA694EF0F0}"/>
                </a:ext>
              </a:extLst>
            </p:cNvPr>
            <p:cNvSpPr/>
            <p:nvPr/>
          </p:nvSpPr>
          <p:spPr>
            <a:xfrm>
              <a:off x="9058527" y="4064606"/>
              <a:ext cx="93391" cy="93530"/>
            </a:xfrm>
            <a:prstGeom prst="ellipse">
              <a:avLst/>
            </a:prstGeom>
            <a:solidFill>
              <a:srgbClr val="D6C49A"/>
            </a:solidFill>
            <a:ln w="10349" cap="flat">
              <a:noFill/>
              <a:prstDash val="solid"/>
              <a:miter/>
            </a:ln>
          </p:spPr>
          <p:txBody>
            <a:bodyPr/>
            <a:lstStyle/>
            <a:p>
              <a:endParaRPr lang="en-US"/>
            </a:p>
          </p:txBody>
        </p:sp>
        <p:sp>
          <p:nvSpPr>
            <p:cNvPr id="197" name="Freeform 1113">
              <a:extLst>
                <a:ext uri="{FF2B5EF4-FFF2-40B4-BE49-F238E27FC236}">
                  <a16:creationId xmlns:a16="http://schemas.microsoft.com/office/drawing/2014/main" id="{8ED88A12-2814-D3C2-94CC-62B9B628964A}"/>
                </a:ext>
              </a:extLst>
            </p:cNvPr>
            <p:cNvSpPr/>
            <p:nvPr/>
          </p:nvSpPr>
          <p:spPr>
            <a:xfrm>
              <a:off x="8657156" y="4132547"/>
              <a:ext cx="296464" cy="283103"/>
            </a:xfrm>
            <a:custGeom>
              <a:avLst/>
              <a:gdLst>
                <a:gd name="csX0" fmla="*/ 62181 w 296464"/>
                <a:gd name="csY0" fmla="*/ 237329 h 283103"/>
                <a:gd name="csX1" fmla="*/ 65391 w 296464"/>
                <a:gd name="csY1" fmla="*/ 207466 h 283103"/>
                <a:gd name="csX2" fmla="*/ 33398 w 296464"/>
                <a:gd name="csY2" fmla="*/ 143799 h 283103"/>
                <a:gd name="csX3" fmla="*/ 22215 w 296464"/>
                <a:gd name="csY3" fmla="*/ 28493 h 283103"/>
                <a:gd name="csX4" fmla="*/ 121094 w 296464"/>
                <a:gd name="csY4" fmla="*/ 41973 h 283103"/>
                <a:gd name="csX5" fmla="*/ 168825 w 296464"/>
                <a:gd name="csY5" fmla="*/ 46431 h 283103"/>
                <a:gd name="csX6" fmla="*/ 279507 w 296464"/>
                <a:gd name="csY6" fmla="*/ 20819 h 283103"/>
                <a:gd name="csX7" fmla="*/ 261905 w 296464"/>
                <a:gd name="csY7" fmla="*/ 136436 h 283103"/>
                <a:gd name="csX8" fmla="*/ 242440 w 296464"/>
                <a:gd name="csY8" fmla="*/ 184757 h 283103"/>
                <a:gd name="csX9" fmla="*/ 210137 w 296464"/>
                <a:gd name="csY9" fmla="*/ 278080 h 283103"/>
                <a:gd name="csX10" fmla="*/ 133311 w 296464"/>
                <a:gd name="csY10" fmla="*/ 261178 h 283103"/>
                <a:gd name="csX11" fmla="*/ 82785 w 296464"/>
                <a:gd name="csY11" fmla="*/ 279636 h 283103"/>
                <a:gd name="csX12" fmla="*/ 62285 w 296464"/>
                <a:gd name="csY12" fmla="*/ 237226 h 283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96464" h="283103">
                  <a:moveTo>
                    <a:pt x="62181" y="237329"/>
                  </a:moveTo>
                  <a:cubicBezTo>
                    <a:pt x="61456" y="227271"/>
                    <a:pt x="63009" y="217213"/>
                    <a:pt x="65391" y="207466"/>
                  </a:cubicBezTo>
                  <a:cubicBezTo>
                    <a:pt x="68497" y="194815"/>
                    <a:pt x="69118" y="168581"/>
                    <a:pt x="33398" y="143799"/>
                  </a:cubicBezTo>
                  <a:cubicBezTo>
                    <a:pt x="-15990" y="109476"/>
                    <a:pt x="-2530" y="54416"/>
                    <a:pt x="22215" y="28493"/>
                  </a:cubicBezTo>
                  <a:cubicBezTo>
                    <a:pt x="46961" y="2569"/>
                    <a:pt x="84959" y="-20969"/>
                    <a:pt x="121094" y="41973"/>
                  </a:cubicBezTo>
                  <a:cubicBezTo>
                    <a:pt x="121094" y="41973"/>
                    <a:pt x="143562" y="72354"/>
                    <a:pt x="168825" y="46431"/>
                  </a:cubicBezTo>
                  <a:cubicBezTo>
                    <a:pt x="168825" y="46431"/>
                    <a:pt x="226185" y="-37974"/>
                    <a:pt x="279507" y="20819"/>
                  </a:cubicBezTo>
                  <a:cubicBezTo>
                    <a:pt x="279507" y="20819"/>
                    <a:pt x="327549" y="85731"/>
                    <a:pt x="261905" y="136436"/>
                  </a:cubicBezTo>
                  <a:cubicBezTo>
                    <a:pt x="261905" y="136436"/>
                    <a:pt x="233226" y="159352"/>
                    <a:pt x="242440" y="184757"/>
                  </a:cubicBezTo>
                  <a:cubicBezTo>
                    <a:pt x="255072" y="220013"/>
                    <a:pt x="257453" y="299130"/>
                    <a:pt x="210137" y="278080"/>
                  </a:cubicBezTo>
                  <a:cubicBezTo>
                    <a:pt x="210137" y="278080"/>
                    <a:pt x="162406" y="240855"/>
                    <a:pt x="133311" y="261178"/>
                  </a:cubicBezTo>
                  <a:cubicBezTo>
                    <a:pt x="133311" y="261178"/>
                    <a:pt x="109498" y="293530"/>
                    <a:pt x="82785" y="279636"/>
                  </a:cubicBezTo>
                  <a:cubicBezTo>
                    <a:pt x="67876" y="271859"/>
                    <a:pt x="63320" y="252676"/>
                    <a:pt x="62285" y="237226"/>
                  </a:cubicBezTo>
                  <a:close/>
                </a:path>
              </a:pathLst>
            </a:custGeom>
            <a:solidFill>
              <a:srgbClr val="E3D8BC"/>
            </a:solidFill>
            <a:ln w="5174" cap="rnd">
              <a:solidFill>
                <a:srgbClr val="000000"/>
              </a:solidFill>
              <a:prstDash val="solid"/>
              <a:round/>
            </a:ln>
          </p:spPr>
          <p:txBody>
            <a:bodyPr/>
            <a:lstStyle/>
            <a:p>
              <a:endParaRPr lang="en-US"/>
            </a:p>
          </p:txBody>
        </p:sp>
        <p:sp>
          <p:nvSpPr>
            <p:cNvPr id="198" name="Freeform 1114">
              <a:extLst>
                <a:ext uri="{FF2B5EF4-FFF2-40B4-BE49-F238E27FC236}">
                  <a16:creationId xmlns:a16="http://schemas.microsoft.com/office/drawing/2014/main" id="{0F9A18F2-484F-1DBB-61DD-A0F0D05C5258}"/>
                </a:ext>
              </a:extLst>
            </p:cNvPr>
            <p:cNvSpPr/>
            <p:nvPr/>
          </p:nvSpPr>
          <p:spPr>
            <a:xfrm>
              <a:off x="8598715" y="4090114"/>
              <a:ext cx="152821" cy="284117"/>
            </a:xfrm>
            <a:custGeom>
              <a:avLst/>
              <a:gdLst>
                <a:gd name="csX0" fmla="*/ 0 w 152821"/>
                <a:gd name="csY0" fmla="*/ 0 h 284117"/>
                <a:gd name="csX1" fmla="*/ 152822 w 152821"/>
                <a:gd name="csY1" fmla="*/ 284117 h 284117"/>
              </a:gdLst>
              <a:ahLst/>
              <a:cxnLst>
                <a:cxn ang="0">
                  <a:pos x="csX0" y="csY0"/>
                </a:cxn>
                <a:cxn ang="0">
                  <a:pos x="csX1" y="csY1"/>
                </a:cxn>
              </a:cxnLst>
              <a:rect l="l" t="t" r="r" b="b"/>
              <a:pathLst>
                <a:path w="152821" h="284117">
                  <a:moveTo>
                    <a:pt x="0" y="0"/>
                  </a:moveTo>
                  <a:cubicBezTo>
                    <a:pt x="0" y="0"/>
                    <a:pt x="15634" y="256120"/>
                    <a:pt x="152822" y="284117"/>
                  </a:cubicBezTo>
                </a:path>
              </a:pathLst>
            </a:custGeom>
            <a:noFill/>
            <a:ln w="15523" cap="rnd">
              <a:solidFill>
                <a:schemeClr val="accent3"/>
              </a:solidFill>
              <a:prstDash val="solid"/>
              <a:round/>
            </a:ln>
          </p:spPr>
          <p:txBody>
            <a:bodyPr/>
            <a:lstStyle/>
            <a:p>
              <a:endParaRPr lang="en-US"/>
            </a:p>
          </p:txBody>
        </p:sp>
        <p:sp>
          <p:nvSpPr>
            <p:cNvPr id="199" name="Freeform 1115">
              <a:extLst>
                <a:ext uri="{FF2B5EF4-FFF2-40B4-BE49-F238E27FC236}">
                  <a16:creationId xmlns:a16="http://schemas.microsoft.com/office/drawing/2014/main" id="{BF28065E-EFA3-CF0F-EC9E-07040CDAEF22}"/>
                </a:ext>
              </a:extLst>
            </p:cNvPr>
            <p:cNvSpPr/>
            <p:nvPr/>
          </p:nvSpPr>
          <p:spPr>
            <a:xfrm>
              <a:off x="8871952" y="4080885"/>
              <a:ext cx="124866" cy="300396"/>
            </a:xfrm>
            <a:custGeom>
              <a:avLst/>
              <a:gdLst>
                <a:gd name="csX0" fmla="*/ 124867 w 124866"/>
                <a:gd name="csY0" fmla="*/ 0 h 300396"/>
                <a:gd name="csX1" fmla="*/ 98775 w 124866"/>
                <a:gd name="csY1" fmla="*/ 174307 h 300396"/>
                <a:gd name="csX2" fmla="*/ 57464 w 124866"/>
                <a:gd name="csY2" fmla="*/ 245855 h 300396"/>
                <a:gd name="csX3" fmla="*/ 0 w 124866"/>
                <a:gd name="csY3" fmla="*/ 300397 h 300396"/>
              </a:gdLst>
              <a:ahLst/>
              <a:cxnLst>
                <a:cxn ang="0">
                  <a:pos x="csX0" y="csY0"/>
                </a:cxn>
                <a:cxn ang="0">
                  <a:pos x="csX1" y="csY1"/>
                </a:cxn>
                <a:cxn ang="0">
                  <a:pos x="csX2" y="csY2"/>
                </a:cxn>
                <a:cxn ang="0">
                  <a:pos x="csX3" y="csY3"/>
                </a:cxn>
              </a:cxnLst>
              <a:rect l="l" t="t" r="r" b="b"/>
              <a:pathLst>
                <a:path w="124866" h="300396">
                  <a:moveTo>
                    <a:pt x="124867" y="0"/>
                  </a:moveTo>
                  <a:cubicBezTo>
                    <a:pt x="117619" y="59934"/>
                    <a:pt x="118654" y="116654"/>
                    <a:pt x="98775" y="174307"/>
                  </a:cubicBezTo>
                  <a:cubicBezTo>
                    <a:pt x="89353" y="201578"/>
                    <a:pt x="76100" y="224598"/>
                    <a:pt x="57464" y="245855"/>
                  </a:cubicBezTo>
                  <a:cubicBezTo>
                    <a:pt x="44521" y="260683"/>
                    <a:pt x="21536" y="297286"/>
                    <a:pt x="0" y="300397"/>
                  </a:cubicBezTo>
                </a:path>
              </a:pathLst>
            </a:custGeom>
            <a:noFill/>
            <a:ln w="15523" cap="rnd">
              <a:solidFill>
                <a:srgbClr val="D6C49A"/>
              </a:solidFill>
              <a:prstDash val="solid"/>
              <a:round/>
            </a:ln>
          </p:spPr>
          <p:txBody>
            <a:bodyPr/>
            <a:lstStyle/>
            <a:p>
              <a:endParaRPr lang="en-US"/>
            </a:p>
          </p:txBody>
        </p:sp>
        <p:sp>
          <p:nvSpPr>
            <p:cNvPr id="200" name="Oval 199">
              <a:extLst>
                <a:ext uri="{FF2B5EF4-FFF2-40B4-BE49-F238E27FC236}">
                  <a16:creationId xmlns:a16="http://schemas.microsoft.com/office/drawing/2014/main" id="{6CF755DA-0BA5-B74E-6C2A-A5C407045696}"/>
                </a:ext>
              </a:extLst>
            </p:cNvPr>
            <p:cNvSpPr/>
            <p:nvPr/>
          </p:nvSpPr>
          <p:spPr>
            <a:xfrm>
              <a:off x="8741908" y="4350486"/>
              <a:ext cx="47420" cy="47491"/>
            </a:xfrm>
            <a:prstGeom prst="ellipse">
              <a:avLst/>
            </a:prstGeom>
            <a:solidFill>
              <a:srgbClr val="D6C49A"/>
            </a:solidFill>
            <a:ln w="10349" cap="flat">
              <a:noFill/>
              <a:prstDash val="solid"/>
              <a:miter/>
            </a:ln>
          </p:spPr>
          <p:txBody>
            <a:bodyPr/>
            <a:lstStyle/>
            <a:p>
              <a:endParaRPr lang="en-US"/>
            </a:p>
          </p:txBody>
        </p:sp>
        <p:sp>
          <p:nvSpPr>
            <p:cNvPr id="201" name="Oval 200">
              <a:extLst>
                <a:ext uri="{FF2B5EF4-FFF2-40B4-BE49-F238E27FC236}">
                  <a16:creationId xmlns:a16="http://schemas.microsoft.com/office/drawing/2014/main" id="{7407DBB5-1E54-2B9C-E1C8-1D858A2317D7}"/>
                </a:ext>
              </a:extLst>
            </p:cNvPr>
            <p:cNvSpPr/>
            <p:nvPr/>
          </p:nvSpPr>
          <p:spPr>
            <a:xfrm>
              <a:off x="8841822" y="4350486"/>
              <a:ext cx="47420" cy="47491"/>
            </a:xfrm>
            <a:prstGeom prst="ellipse">
              <a:avLst/>
            </a:prstGeom>
            <a:solidFill>
              <a:srgbClr val="D6C49A"/>
            </a:solidFill>
            <a:ln w="10349" cap="flat">
              <a:noFill/>
              <a:prstDash val="solid"/>
              <a:miter/>
            </a:ln>
          </p:spPr>
          <p:txBody>
            <a:bodyPr/>
            <a:lstStyle/>
            <a:p>
              <a:endParaRPr lang="en-US"/>
            </a:p>
          </p:txBody>
        </p:sp>
        <p:sp>
          <p:nvSpPr>
            <p:cNvPr id="202" name="Oval 201">
              <a:extLst>
                <a:ext uri="{FF2B5EF4-FFF2-40B4-BE49-F238E27FC236}">
                  <a16:creationId xmlns:a16="http://schemas.microsoft.com/office/drawing/2014/main" id="{FB5D2531-564E-E561-85FA-6E0F7A0BAD49}"/>
                </a:ext>
              </a:extLst>
            </p:cNvPr>
            <p:cNvSpPr/>
            <p:nvPr/>
          </p:nvSpPr>
          <p:spPr>
            <a:xfrm>
              <a:off x="8741908" y="4248245"/>
              <a:ext cx="47420" cy="47491"/>
            </a:xfrm>
            <a:prstGeom prst="ellipse">
              <a:avLst/>
            </a:prstGeom>
            <a:solidFill>
              <a:srgbClr val="D6C49A"/>
            </a:solidFill>
            <a:ln w="10349" cap="flat">
              <a:noFill/>
              <a:prstDash val="solid"/>
              <a:miter/>
            </a:ln>
          </p:spPr>
          <p:txBody>
            <a:bodyPr/>
            <a:lstStyle/>
            <a:p>
              <a:endParaRPr lang="en-US"/>
            </a:p>
          </p:txBody>
        </p:sp>
        <p:sp>
          <p:nvSpPr>
            <p:cNvPr id="203" name="Oval 202">
              <a:extLst>
                <a:ext uri="{FF2B5EF4-FFF2-40B4-BE49-F238E27FC236}">
                  <a16:creationId xmlns:a16="http://schemas.microsoft.com/office/drawing/2014/main" id="{C31F707A-4615-DF40-FB5A-B9C5328DDB8C}"/>
                </a:ext>
              </a:extLst>
            </p:cNvPr>
            <p:cNvSpPr/>
            <p:nvPr/>
          </p:nvSpPr>
          <p:spPr>
            <a:xfrm>
              <a:off x="8841822" y="4248245"/>
              <a:ext cx="47420" cy="47491"/>
            </a:xfrm>
            <a:prstGeom prst="ellipse">
              <a:avLst/>
            </a:prstGeom>
            <a:solidFill>
              <a:srgbClr val="D6C49A"/>
            </a:solidFill>
            <a:ln w="10349" cap="flat">
              <a:noFill/>
              <a:prstDash val="solid"/>
              <a:miter/>
            </a:ln>
          </p:spPr>
          <p:txBody>
            <a:bodyPr/>
            <a:lstStyle/>
            <a:p>
              <a:endParaRPr lang="en-US"/>
            </a:p>
          </p:txBody>
        </p:sp>
        <p:sp>
          <p:nvSpPr>
            <p:cNvPr id="204" name="Freeform 1127">
              <a:extLst>
                <a:ext uri="{FF2B5EF4-FFF2-40B4-BE49-F238E27FC236}">
                  <a16:creationId xmlns:a16="http://schemas.microsoft.com/office/drawing/2014/main" id="{4861A20A-8498-AF53-CB16-7AC0D5DB5B67}"/>
                </a:ext>
              </a:extLst>
            </p:cNvPr>
            <p:cNvSpPr/>
            <p:nvPr/>
          </p:nvSpPr>
          <p:spPr>
            <a:xfrm>
              <a:off x="8422769" y="4695376"/>
              <a:ext cx="363788" cy="511090"/>
            </a:xfrm>
            <a:custGeom>
              <a:avLst/>
              <a:gdLst>
                <a:gd name="csX0" fmla="*/ 354218 w 363788"/>
                <a:gd name="csY0" fmla="*/ 36076 h 511090"/>
                <a:gd name="csX1" fmla="*/ 246331 w 363788"/>
                <a:gd name="csY1" fmla="*/ 12642 h 511090"/>
                <a:gd name="csX2" fmla="*/ 178825 w 363788"/>
                <a:gd name="csY2" fmla="*/ 231951 h 511090"/>
                <a:gd name="csX3" fmla="*/ 6641 w 363788"/>
                <a:gd name="csY3" fmla="*/ 451261 h 511090"/>
                <a:gd name="csX4" fmla="*/ 167643 w 363788"/>
                <a:gd name="csY4" fmla="*/ 505284 h 511090"/>
                <a:gd name="csX5" fmla="*/ 336513 w 363788"/>
                <a:gd name="csY5" fmla="*/ 275502 h 511090"/>
                <a:gd name="csX6" fmla="*/ 35411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354218" y="36076"/>
                  </a:moveTo>
                  <a:cubicBezTo>
                    <a:pt x="354218" y="36076"/>
                    <a:pt x="276668" y="-25932"/>
                    <a:pt x="246331" y="12642"/>
                  </a:cubicBezTo>
                  <a:cubicBezTo>
                    <a:pt x="215995" y="51215"/>
                    <a:pt x="240844" y="161544"/>
                    <a:pt x="178825" y="231951"/>
                  </a:cubicBezTo>
                  <a:cubicBezTo>
                    <a:pt x="116806" y="302358"/>
                    <a:pt x="-33221" y="400244"/>
                    <a:pt x="6641" y="451261"/>
                  </a:cubicBezTo>
                  <a:cubicBezTo>
                    <a:pt x="46503" y="502277"/>
                    <a:pt x="147556" y="521979"/>
                    <a:pt x="167643" y="505284"/>
                  </a:cubicBezTo>
                  <a:cubicBezTo>
                    <a:pt x="167643" y="505284"/>
                    <a:pt x="306901" y="379713"/>
                    <a:pt x="336513" y="275502"/>
                  </a:cubicBezTo>
                  <a:cubicBezTo>
                    <a:pt x="336513" y="275502"/>
                    <a:pt x="383519" y="156048"/>
                    <a:pt x="354114" y="36076"/>
                  </a:cubicBezTo>
                  <a:close/>
                </a:path>
              </a:pathLst>
            </a:custGeom>
            <a:solidFill>
              <a:srgbClr val="99B3A8">
                <a:alpha val="29804"/>
              </a:srgbClr>
            </a:solidFill>
            <a:ln w="10349" cap="flat">
              <a:noFill/>
              <a:prstDash val="solid"/>
              <a:miter/>
            </a:ln>
          </p:spPr>
          <p:txBody>
            <a:bodyPr/>
            <a:lstStyle/>
            <a:p>
              <a:endParaRPr lang="en-US"/>
            </a:p>
          </p:txBody>
        </p:sp>
        <p:sp>
          <p:nvSpPr>
            <p:cNvPr id="205" name="Oval 204">
              <a:extLst>
                <a:ext uri="{FF2B5EF4-FFF2-40B4-BE49-F238E27FC236}">
                  <a16:creationId xmlns:a16="http://schemas.microsoft.com/office/drawing/2014/main" id="{104B478E-2661-6D8B-E421-874A3F512884}"/>
                </a:ext>
              </a:extLst>
            </p:cNvPr>
            <p:cNvSpPr/>
            <p:nvPr/>
          </p:nvSpPr>
          <p:spPr>
            <a:xfrm>
              <a:off x="8670260" y="4771062"/>
              <a:ext cx="102502" cy="102655"/>
            </a:xfrm>
            <a:prstGeom prst="ellipse">
              <a:avLst/>
            </a:prstGeom>
            <a:solidFill>
              <a:schemeClr val="accent3"/>
            </a:solidFill>
            <a:ln w="10349" cap="flat">
              <a:noFill/>
              <a:prstDash val="solid"/>
              <a:miter/>
            </a:ln>
          </p:spPr>
          <p:txBody>
            <a:bodyPr/>
            <a:lstStyle/>
            <a:p>
              <a:endParaRPr lang="en-US"/>
            </a:p>
          </p:txBody>
        </p:sp>
        <p:sp>
          <p:nvSpPr>
            <p:cNvPr id="206" name="Oval 205">
              <a:extLst>
                <a:ext uri="{FF2B5EF4-FFF2-40B4-BE49-F238E27FC236}">
                  <a16:creationId xmlns:a16="http://schemas.microsoft.com/office/drawing/2014/main" id="{43A7F4BD-EA8D-702E-D7E7-23549FD36310}"/>
                </a:ext>
              </a:extLst>
            </p:cNvPr>
            <p:cNvSpPr/>
            <p:nvPr/>
          </p:nvSpPr>
          <p:spPr>
            <a:xfrm>
              <a:off x="8572417" y="4969218"/>
              <a:ext cx="102502" cy="102655"/>
            </a:xfrm>
            <a:prstGeom prst="ellipse">
              <a:avLst/>
            </a:prstGeom>
            <a:solidFill>
              <a:schemeClr val="accent3"/>
            </a:solidFill>
            <a:ln w="10349" cap="flat">
              <a:noFill/>
              <a:prstDash val="solid"/>
              <a:miter/>
            </a:ln>
          </p:spPr>
          <p:txBody>
            <a:bodyPr/>
            <a:lstStyle/>
            <a:p>
              <a:endParaRPr lang="en-US"/>
            </a:p>
          </p:txBody>
        </p:sp>
        <p:sp>
          <p:nvSpPr>
            <p:cNvPr id="207" name="Freeform 1130">
              <a:extLst>
                <a:ext uri="{FF2B5EF4-FFF2-40B4-BE49-F238E27FC236}">
                  <a16:creationId xmlns:a16="http://schemas.microsoft.com/office/drawing/2014/main" id="{D46A67A7-5D21-AA85-1284-04F9124C4AD4}"/>
                </a:ext>
              </a:extLst>
            </p:cNvPr>
            <p:cNvSpPr/>
            <p:nvPr/>
          </p:nvSpPr>
          <p:spPr>
            <a:xfrm>
              <a:off x="8020044" y="2855345"/>
              <a:ext cx="724616" cy="2157631"/>
            </a:xfrm>
            <a:custGeom>
              <a:avLst/>
              <a:gdLst>
                <a:gd name="csX0" fmla="*/ 68747 w 724616"/>
                <a:gd name="csY0" fmla="*/ 0 h 2157631"/>
                <a:gd name="csX1" fmla="*/ 1344 w 724616"/>
                <a:gd name="csY1" fmla="*/ 193905 h 2157631"/>
                <a:gd name="csX2" fmla="*/ 212561 w 724616"/>
                <a:gd name="csY2" fmla="*/ 406889 h 2157631"/>
                <a:gd name="csX3" fmla="*/ 276444 w 724616"/>
                <a:gd name="csY3" fmla="*/ 405541 h 2157631"/>
                <a:gd name="csX4" fmla="*/ 473477 w 724616"/>
                <a:gd name="csY4" fmla="*/ 622569 h 2157631"/>
                <a:gd name="csX5" fmla="*/ 625056 w 724616"/>
                <a:gd name="csY5" fmla="*/ 803201 h 2157631"/>
                <a:gd name="csX6" fmla="*/ 724245 w 724616"/>
                <a:gd name="csY6" fmla="*/ 973464 h 2157631"/>
                <a:gd name="csX7" fmla="*/ 587161 w 724616"/>
                <a:gd name="csY7" fmla="*/ 1228755 h 2157631"/>
                <a:gd name="csX8" fmla="*/ 461570 w 724616"/>
                <a:gd name="csY8" fmla="*/ 1255819 h 2157631"/>
                <a:gd name="csX9" fmla="*/ 368800 w 724616"/>
                <a:gd name="csY9" fmla="*/ 1196403 h 2157631"/>
                <a:gd name="csX10" fmla="*/ 179429 w 724616"/>
                <a:gd name="csY10" fmla="*/ 1245657 h 2157631"/>
                <a:gd name="csX11" fmla="*/ 116271 w 724616"/>
                <a:gd name="csY11" fmla="*/ 1442776 h 2157631"/>
                <a:gd name="csX12" fmla="*/ 174770 w 724616"/>
                <a:gd name="csY12" fmla="*/ 1736433 h 2157631"/>
                <a:gd name="csX13" fmla="*/ 284624 w 724616"/>
                <a:gd name="csY13" fmla="*/ 1972748 h 2157631"/>
                <a:gd name="csX14" fmla="*/ 409801 w 724616"/>
                <a:gd name="csY14" fmla="*/ 2106823 h 2157631"/>
                <a:gd name="csX15" fmla="*/ 606109 w 724616"/>
                <a:gd name="csY15" fmla="*/ 2157632 h 2157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24616" h="2157631">
                  <a:moveTo>
                    <a:pt x="68747" y="0"/>
                  </a:moveTo>
                  <a:cubicBezTo>
                    <a:pt x="20706" y="48943"/>
                    <a:pt x="-6525" y="118313"/>
                    <a:pt x="1344" y="193905"/>
                  </a:cubicBezTo>
                  <a:cubicBezTo>
                    <a:pt x="12837" y="304856"/>
                    <a:pt x="101879" y="394757"/>
                    <a:pt x="212561" y="406889"/>
                  </a:cubicBezTo>
                  <a:cubicBezTo>
                    <a:pt x="234511" y="409274"/>
                    <a:pt x="255944" y="408756"/>
                    <a:pt x="276444" y="405541"/>
                  </a:cubicBezTo>
                  <a:cubicBezTo>
                    <a:pt x="343640" y="476467"/>
                    <a:pt x="409180" y="549051"/>
                    <a:pt x="473477" y="622569"/>
                  </a:cubicBezTo>
                  <a:cubicBezTo>
                    <a:pt x="525245" y="681881"/>
                    <a:pt x="576083" y="741919"/>
                    <a:pt x="625056" y="803201"/>
                  </a:cubicBezTo>
                  <a:cubicBezTo>
                    <a:pt x="666782" y="855359"/>
                    <a:pt x="719172" y="901917"/>
                    <a:pt x="724245" y="973464"/>
                  </a:cubicBezTo>
                  <a:cubicBezTo>
                    <a:pt x="730561" y="1062122"/>
                    <a:pt x="655082" y="1176287"/>
                    <a:pt x="587161" y="1228755"/>
                  </a:cubicBezTo>
                  <a:cubicBezTo>
                    <a:pt x="551751" y="1256130"/>
                    <a:pt x="503606" y="1271062"/>
                    <a:pt x="461570" y="1255819"/>
                  </a:cubicBezTo>
                  <a:cubicBezTo>
                    <a:pt x="426885" y="1243272"/>
                    <a:pt x="401725" y="1212890"/>
                    <a:pt x="368800" y="1196403"/>
                  </a:cubicBezTo>
                  <a:cubicBezTo>
                    <a:pt x="305952" y="1164777"/>
                    <a:pt x="225089" y="1192152"/>
                    <a:pt x="179429" y="1245657"/>
                  </a:cubicBezTo>
                  <a:cubicBezTo>
                    <a:pt x="133769" y="1299162"/>
                    <a:pt x="117720" y="1372369"/>
                    <a:pt x="116271" y="1442776"/>
                  </a:cubicBezTo>
                  <a:cubicBezTo>
                    <a:pt x="114200" y="1543254"/>
                    <a:pt x="138325" y="1642799"/>
                    <a:pt x="174770" y="1736433"/>
                  </a:cubicBezTo>
                  <a:cubicBezTo>
                    <a:pt x="205624" y="1815862"/>
                    <a:pt x="243830" y="1897157"/>
                    <a:pt x="284624" y="1972748"/>
                  </a:cubicBezTo>
                  <a:cubicBezTo>
                    <a:pt x="313614" y="2026565"/>
                    <a:pt x="353994" y="2079033"/>
                    <a:pt x="409801" y="2106823"/>
                  </a:cubicBezTo>
                  <a:cubicBezTo>
                    <a:pt x="470785" y="2137101"/>
                    <a:pt x="545021" y="2121754"/>
                    <a:pt x="606109" y="2157632"/>
                  </a:cubicBezTo>
                </a:path>
              </a:pathLst>
            </a:custGeom>
            <a:noFill/>
            <a:ln w="15523" cap="rnd">
              <a:solidFill>
                <a:schemeClr val="accent3"/>
              </a:solidFill>
              <a:prstDash val="solid"/>
              <a:round/>
            </a:ln>
          </p:spPr>
          <p:txBody>
            <a:bodyPr/>
            <a:lstStyle/>
            <a:p>
              <a:endParaRPr lang="en-US"/>
            </a:p>
          </p:txBody>
        </p:sp>
        <p:sp>
          <p:nvSpPr>
            <p:cNvPr id="208" name="Freeform 1131">
              <a:extLst>
                <a:ext uri="{FF2B5EF4-FFF2-40B4-BE49-F238E27FC236}">
                  <a16:creationId xmlns:a16="http://schemas.microsoft.com/office/drawing/2014/main" id="{AD936031-A674-5AF9-E76E-2221B5AB8267}"/>
                </a:ext>
              </a:extLst>
            </p:cNvPr>
            <p:cNvSpPr/>
            <p:nvPr/>
          </p:nvSpPr>
          <p:spPr>
            <a:xfrm>
              <a:off x="8214442" y="3228355"/>
              <a:ext cx="1157494" cy="1601396"/>
            </a:xfrm>
            <a:custGeom>
              <a:avLst/>
              <a:gdLst>
                <a:gd name="csX0" fmla="*/ 1157495 w 1157494"/>
                <a:gd name="csY0" fmla="*/ 75 h 1601396"/>
                <a:gd name="csX1" fmla="*/ 1093612 w 1157494"/>
                <a:gd name="csY1" fmla="*/ 10755 h 1601396"/>
                <a:gd name="csX2" fmla="*/ 1001567 w 1157494"/>
                <a:gd name="csY2" fmla="*/ 103560 h 1601396"/>
                <a:gd name="csX3" fmla="*/ 898443 w 1157494"/>
                <a:gd name="csY3" fmla="*/ 216377 h 1601396"/>
                <a:gd name="csX4" fmla="*/ 586380 w 1157494"/>
                <a:gd name="csY4" fmla="*/ 639338 h 1601396"/>
                <a:gd name="csX5" fmla="*/ 462134 w 1157494"/>
                <a:gd name="csY5" fmla="*/ 859374 h 1601396"/>
                <a:gd name="csX6" fmla="*/ 359735 w 1157494"/>
                <a:gd name="csY6" fmla="*/ 957570 h 1601396"/>
                <a:gd name="csX7" fmla="*/ 217474 w 1157494"/>
                <a:gd name="csY7" fmla="*/ 941705 h 1601396"/>
                <a:gd name="csX8" fmla="*/ 94575 w 1157494"/>
                <a:gd name="csY8" fmla="*/ 901888 h 1601396"/>
                <a:gd name="csX9" fmla="*/ 6153 w 1157494"/>
                <a:gd name="csY9" fmla="*/ 993033 h 1601396"/>
                <a:gd name="csX10" fmla="*/ 9053 w 1157494"/>
                <a:gd name="csY10" fmla="*/ 1126382 h 1601396"/>
                <a:gd name="csX11" fmla="*/ 153177 w 1157494"/>
                <a:gd name="csY11" fmla="*/ 1504237 h 1601396"/>
                <a:gd name="csX12" fmla="*/ 495059 w 1157494"/>
                <a:gd name="csY12" fmla="*/ 1601397 h 160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57494" h="1601396">
                  <a:moveTo>
                    <a:pt x="1157495" y="75"/>
                  </a:moveTo>
                  <a:cubicBezTo>
                    <a:pt x="1149936" y="75"/>
                    <a:pt x="1110902" y="-1585"/>
                    <a:pt x="1093612" y="10755"/>
                  </a:cubicBezTo>
                  <a:cubicBezTo>
                    <a:pt x="1059962" y="34708"/>
                    <a:pt x="1030350" y="73696"/>
                    <a:pt x="1001567" y="103560"/>
                  </a:cubicBezTo>
                  <a:cubicBezTo>
                    <a:pt x="966260" y="140370"/>
                    <a:pt x="930022" y="176352"/>
                    <a:pt x="898443" y="216377"/>
                  </a:cubicBezTo>
                  <a:cubicBezTo>
                    <a:pt x="783930" y="361132"/>
                    <a:pt x="677596" y="489399"/>
                    <a:pt x="586380" y="639338"/>
                  </a:cubicBezTo>
                  <a:cubicBezTo>
                    <a:pt x="542894" y="710679"/>
                    <a:pt x="510072" y="791351"/>
                    <a:pt x="462134" y="859374"/>
                  </a:cubicBezTo>
                  <a:cubicBezTo>
                    <a:pt x="434800" y="898155"/>
                    <a:pt x="402496" y="935484"/>
                    <a:pt x="359735" y="957570"/>
                  </a:cubicBezTo>
                  <a:cubicBezTo>
                    <a:pt x="310037" y="983182"/>
                    <a:pt x="263652" y="968043"/>
                    <a:pt x="217474" y="941705"/>
                  </a:cubicBezTo>
                  <a:cubicBezTo>
                    <a:pt x="179269" y="919930"/>
                    <a:pt x="137957" y="894733"/>
                    <a:pt x="94575" y="901888"/>
                  </a:cubicBezTo>
                  <a:cubicBezTo>
                    <a:pt x="50364" y="909146"/>
                    <a:pt x="17439" y="949690"/>
                    <a:pt x="6153" y="993033"/>
                  </a:cubicBezTo>
                  <a:cubicBezTo>
                    <a:pt x="-5132" y="1036377"/>
                    <a:pt x="1080" y="1082312"/>
                    <a:pt x="9053" y="1126382"/>
                  </a:cubicBezTo>
                  <a:cubicBezTo>
                    <a:pt x="32452" y="1255894"/>
                    <a:pt x="70658" y="1398574"/>
                    <a:pt x="153177" y="1504237"/>
                  </a:cubicBezTo>
                  <a:cubicBezTo>
                    <a:pt x="224929" y="1596212"/>
                    <a:pt x="391004" y="1590198"/>
                    <a:pt x="495059" y="1601397"/>
                  </a:cubicBezTo>
                </a:path>
              </a:pathLst>
            </a:custGeom>
            <a:noFill/>
            <a:ln w="15523" cap="rnd">
              <a:solidFill>
                <a:schemeClr val="accent3"/>
              </a:solidFill>
              <a:prstDash val="solid"/>
              <a:round/>
            </a:ln>
          </p:spPr>
          <p:txBody>
            <a:bodyPr/>
            <a:lstStyle/>
            <a:p>
              <a:endParaRPr lang="en-US"/>
            </a:p>
          </p:txBody>
        </p:sp>
        <p:sp>
          <p:nvSpPr>
            <p:cNvPr id="209" name="Oval 208">
              <a:extLst>
                <a:ext uri="{FF2B5EF4-FFF2-40B4-BE49-F238E27FC236}">
                  <a16:creationId xmlns:a16="http://schemas.microsoft.com/office/drawing/2014/main" id="{BB96653C-EF9A-2D2C-D25A-A23C68788623}"/>
                </a:ext>
              </a:extLst>
            </p:cNvPr>
            <p:cNvSpPr/>
            <p:nvPr/>
          </p:nvSpPr>
          <p:spPr>
            <a:xfrm>
              <a:off x="8967724" y="4998978"/>
              <a:ext cx="102502" cy="102655"/>
            </a:xfrm>
            <a:prstGeom prst="ellipse">
              <a:avLst/>
            </a:prstGeom>
            <a:solidFill>
              <a:srgbClr val="D6C49A"/>
            </a:solidFill>
            <a:ln w="10349" cap="flat">
              <a:noFill/>
              <a:prstDash val="solid"/>
              <a:miter/>
            </a:ln>
          </p:spPr>
          <p:txBody>
            <a:bodyPr/>
            <a:lstStyle/>
            <a:p>
              <a:endParaRPr lang="en-US"/>
            </a:p>
          </p:txBody>
        </p:sp>
        <p:sp>
          <p:nvSpPr>
            <p:cNvPr id="217" name="Freeform 1133">
              <a:extLst>
                <a:ext uri="{FF2B5EF4-FFF2-40B4-BE49-F238E27FC236}">
                  <a16:creationId xmlns:a16="http://schemas.microsoft.com/office/drawing/2014/main" id="{1E97F932-C31B-A43B-CBA3-6F273FA84AFD}"/>
                </a:ext>
              </a:extLst>
            </p:cNvPr>
            <p:cNvSpPr/>
            <p:nvPr/>
          </p:nvSpPr>
          <p:spPr>
            <a:xfrm>
              <a:off x="8243373" y="3218025"/>
              <a:ext cx="1161487" cy="1592480"/>
            </a:xfrm>
            <a:custGeom>
              <a:avLst/>
              <a:gdLst>
                <a:gd name="csX0" fmla="*/ 0 w 1161487"/>
                <a:gd name="csY0" fmla="*/ 6361 h 1592480"/>
                <a:gd name="csX1" fmla="*/ 60673 w 1161487"/>
                <a:gd name="csY1" fmla="*/ 12375 h 1592480"/>
                <a:gd name="csX2" fmla="*/ 397896 w 1161487"/>
                <a:gd name="csY2" fmla="*/ 383594 h 1592480"/>
                <a:gd name="csX3" fmla="*/ 544195 w 1161487"/>
                <a:gd name="csY3" fmla="*/ 589320 h 1592480"/>
                <a:gd name="csX4" fmla="*/ 667923 w 1161487"/>
                <a:gd name="csY4" fmla="*/ 807696 h 1592480"/>
                <a:gd name="csX5" fmla="*/ 879761 w 1161487"/>
                <a:gd name="csY5" fmla="*/ 977026 h 1592480"/>
                <a:gd name="csX6" fmla="*/ 1011047 w 1161487"/>
                <a:gd name="csY6" fmla="*/ 931505 h 1592480"/>
                <a:gd name="csX7" fmla="*/ 1140780 w 1161487"/>
                <a:gd name="csY7" fmla="*/ 950273 h 1592480"/>
                <a:gd name="csX8" fmla="*/ 1154965 w 1161487"/>
                <a:gd name="csY8" fmla="*/ 1079785 h 1592480"/>
                <a:gd name="csX9" fmla="*/ 1115310 w 1161487"/>
                <a:gd name="csY9" fmla="*/ 1329165 h 1592480"/>
                <a:gd name="csX10" fmla="*/ 673100 w 1161487"/>
                <a:gd name="csY10" fmla="*/ 1592440 h 1592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1487" h="1592480">
                  <a:moveTo>
                    <a:pt x="0" y="6361"/>
                  </a:moveTo>
                  <a:cubicBezTo>
                    <a:pt x="0" y="6361"/>
                    <a:pt x="38723" y="-11370"/>
                    <a:pt x="60673" y="12375"/>
                  </a:cubicBezTo>
                  <a:cubicBezTo>
                    <a:pt x="174358" y="134940"/>
                    <a:pt x="292494" y="253668"/>
                    <a:pt x="397896" y="383594"/>
                  </a:cubicBezTo>
                  <a:cubicBezTo>
                    <a:pt x="450907" y="449024"/>
                    <a:pt x="500606" y="517254"/>
                    <a:pt x="544195" y="589320"/>
                  </a:cubicBezTo>
                  <a:cubicBezTo>
                    <a:pt x="587577" y="661075"/>
                    <a:pt x="622366" y="737289"/>
                    <a:pt x="667923" y="807696"/>
                  </a:cubicBezTo>
                  <a:cubicBezTo>
                    <a:pt x="716068" y="882147"/>
                    <a:pt x="777155" y="986773"/>
                    <a:pt x="879761" y="977026"/>
                  </a:cubicBezTo>
                  <a:cubicBezTo>
                    <a:pt x="926043" y="972671"/>
                    <a:pt x="967044" y="946748"/>
                    <a:pt x="1011047" y="931505"/>
                  </a:cubicBezTo>
                  <a:cubicBezTo>
                    <a:pt x="1055051" y="916262"/>
                    <a:pt x="1110547" y="914810"/>
                    <a:pt x="1140780" y="950273"/>
                  </a:cubicBezTo>
                  <a:cubicBezTo>
                    <a:pt x="1169874" y="984388"/>
                    <a:pt x="1161902" y="1035405"/>
                    <a:pt x="1154965" y="1079785"/>
                  </a:cubicBezTo>
                  <a:cubicBezTo>
                    <a:pt x="1141919" y="1163050"/>
                    <a:pt x="1138399" y="1248078"/>
                    <a:pt x="1115310" y="1329165"/>
                  </a:cubicBezTo>
                  <a:cubicBezTo>
                    <a:pt x="1057536" y="1532092"/>
                    <a:pt x="866819" y="1594307"/>
                    <a:pt x="673100" y="1592440"/>
                  </a:cubicBezTo>
                </a:path>
              </a:pathLst>
            </a:custGeom>
            <a:noFill/>
            <a:ln w="15523" cap="flat">
              <a:solidFill>
                <a:srgbClr val="BA9D54"/>
              </a:solidFill>
              <a:prstDash val="solid"/>
              <a:miter/>
            </a:ln>
          </p:spPr>
          <p:txBody>
            <a:bodyPr/>
            <a:lstStyle/>
            <a:p>
              <a:endParaRPr lang="en-US"/>
            </a:p>
          </p:txBody>
        </p:sp>
        <p:sp>
          <p:nvSpPr>
            <p:cNvPr id="218" name="Freeform 1134">
              <a:extLst>
                <a:ext uri="{FF2B5EF4-FFF2-40B4-BE49-F238E27FC236}">
                  <a16:creationId xmlns:a16="http://schemas.microsoft.com/office/drawing/2014/main" id="{2D40E559-33C9-A297-2F03-AFCC6678787D}"/>
                </a:ext>
              </a:extLst>
            </p:cNvPr>
            <p:cNvSpPr/>
            <p:nvPr/>
          </p:nvSpPr>
          <p:spPr>
            <a:xfrm>
              <a:off x="8872061" y="2855345"/>
              <a:ext cx="739979" cy="2181481"/>
            </a:xfrm>
            <a:custGeom>
              <a:avLst/>
              <a:gdLst>
                <a:gd name="csX0" fmla="*/ 655182 w 739979"/>
                <a:gd name="csY0" fmla="*/ 0 h 2181481"/>
                <a:gd name="csX1" fmla="*/ 733353 w 739979"/>
                <a:gd name="csY1" fmla="*/ 235589 h 2181481"/>
                <a:gd name="csX2" fmla="*/ 464672 w 739979"/>
                <a:gd name="csY2" fmla="*/ 412074 h 2181481"/>
                <a:gd name="csX3" fmla="*/ 300047 w 739979"/>
                <a:gd name="csY3" fmla="*/ 578811 h 2181481"/>
                <a:gd name="csX4" fmla="*/ 231091 w 739979"/>
                <a:gd name="csY4" fmla="*/ 658032 h 2181481"/>
                <a:gd name="csX5" fmla="*/ 19149 w 739979"/>
                <a:gd name="csY5" fmla="*/ 935098 h 2181481"/>
                <a:gd name="csX6" fmla="*/ 10969 w 739979"/>
                <a:gd name="csY6" fmla="*/ 1025518 h 2181481"/>
                <a:gd name="csX7" fmla="*/ 242583 w 739979"/>
                <a:gd name="csY7" fmla="*/ 1279357 h 2181481"/>
                <a:gd name="csX8" fmla="*/ 315992 w 739979"/>
                <a:gd name="csY8" fmla="*/ 1234769 h 2181481"/>
                <a:gd name="csX9" fmla="*/ 387640 w 739979"/>
                <a:gd name="csY9" fmla="*/ 1186863 h 2181481"/>
                <a:gd name="csX10" fmla="*/ 528555 w 739979"/>
                <a:gd name="csY10" fmla="*/ 1222637 h 2181481"/>
                <a:gd name="csX11" fmla="*/ 602585 w 739979"/>
                <a:gd name="csY11" fmla="*/ 1355364 h 2181481"/>
                <a:gd name="csX12" fmla="*/ 601446 w 739979"/>
                <a:gd name="csY12" fmla="*/ 1673596 h 2181481"/>
                <a:gd name="csX13" fmla="*/ 552886 w 739979"/>
                <a:gd name="csY13" fmla="*/ 1821254 h 2181481"/>
                <a:gd name="csX14" fmla="*/ 485380 w 739979"/>
                <a:gd name="csY14" fmla="*/ 1978659 h 2181481"/>
                <a:gd name="csX15" fmla="*/ 343636 w 739979"/>
                <a:gd name="csY15" fmla="*/ 2127146 h 2181481"/>
                <a:gd name="csX16" fmla="*/ 135422 w 739979"/>
                <a:gd name="csY16" fmla="*/ 2181481 h 2181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739979" h="2181481">
                  <a:moveTo>
                    <a:pt x="655182" y="0"/>
                  </a:moveTo>
                  <a:cubicBezTo>
                    <a:pt x="721860" y="56201"/>
                    <a:pt x="755096" y="146206"/>
                    <a:pt x="733353" y="235589"/>
                  </a:cubicBezTo>
                  <a:cubicBezTo>
                    <a:pt x="702602" y="361990"/>
                    <a:pt x="593059" y="443389"/>
                    <a:pt x="464672" y="412074"/>
                  </a:cubicBezTo>
                  <a:lnTo>
                    <a:pt x="300047" y="578811"/>
                  </a:lnTo>
                  <a:cubicBezTo>
                    <a:pt x="275405" y="603801"/>
                    <a:pt x="252420" y="630243"/>
                    <a:pt x="231091" y="658032"/>
                  </a:cubicBezTo>
                  <a:lnTo>
                    <a:pt x="19149" y="935098"/>
                  </a:lnTo>
                  <a:cubicBezTo>
                    <a:pt x="19149" y="935098"/>
                    <a:pt x="-17814" y="976161"/>
                    <a:pt x="10969" y="1025518"/>
                  </a:cubicBezTo>
                  <a:cubicBezTo>
                    <a:pt x="54041" y="1099554"/>
                    <a:pt x="127553" y="1309117"/>
                    <a:pt x="242583" y="1279357"/>
                  </a:cubicBezTo>
                  <a:cubicBezTo>
                    <a:pt x="270539" y="1272099"/>
                    <a:pt x="293938" y="1253434"/>
                    <a:pt x="315992" y="1234769"/>
                  </a:cubicBezTo>
                  <a:cubicBezTo>
                    <a:pt x="338045" y="1216105"/>
                    <a:pt x="360410" y="1196507"/>
                    <a:pt x="387640" y="1186863"/>
                  </a:cubicBezTo>
                  <a:cubicBezTo>
                    <a:pt x="435682" y="1169858"/>
                    <a:pt x="491074" y="1188108"/>
                    <a:pt x="528555" y="1222637"/>
                  </a:cubicBezTo>
                  <a:cubicBezTo>
                    <a:pt x="566036" y="1257167"/>
                    <a:pt x="588296" y="1306110"/>
                    <a:pt x="602585" y="1355364"/>
                  </a:cubicBezTo>
                  <a:cubicBezTo>
                    <a:pt x="632714" y="1459160"/>
                    <a:pt x="631886" y="1569903"/>
                    <a:pt x="601446" y="1673596"/>
                  </a:cubicBezTo>
                  <a:cubicBezTo>
                    <a:pt x="586743" y="1723472"/>
                    <a:pt x="568417" y="1771689"/>
                    <a:pt x="552886" y="1821254"/>
                  </a:cubicBezTo>
                  <a:cubicBezTo>
                    <a:pt x="535803" y="1875900"/>
                    <a:pt x="515199" y="1929612"/>
                    <a:pt x="485380" y="1978659"/>
                  </a:cubicBezTo>
                  <a:cubicBezTo>
                    <a:pt x="449659" y="2037452"/>
                    <a:pt x="401721" y="2090025"/>
                    <a:pt x="343636" y="2127146"/>
                  </a:cubicBezTo>
                  <a:cubicBezTo>
                    <a:pt x="275819" y="2170386"/>
                    <a:pt x="211936" y="2171527"/>
                    <a:pt x="135422" y="2181481"/>
                  </a:cubicBezTo>
                </a:path>
              </a:pathLst>
            </a:custGeom>
            <a:noFill/>
            <a:ln w="15523" cap="rnd">
              <a:solidFill>
                <a:srgbClr val="D6C49A"/>
              </a:solidFill>
              <a:prstDash val="solid"/>
              <a:round/>
            </a:ln>
          </p:spPr>
          <p:txBody>
            <a:bodyPr/>
            <a:lstStyle/>
            <a:p>
              <a:endParaRPr lang="en-US"/>
            </a:p>
          </p:txBody>
        </p:sp>
        <p:sp>
          <p:nvSpPr>
            <p:cNvPr id="225" name="Oval 224">
              <a:extLst>
                <a:ext uri="{FF2B5EF4-FFF2-40B4-BE49-F238E27FC236}">
                  <a16:creationId xmlns:a16="http://schemas.microsoft.com/office/drawing/2014/main" id="{127215A1-757E-6BF7-8AEC-FE17C3AE1E69}"/>
                </a:ext>
              </a:extLst>
            </p:cNvPr>
            <p:cNvSpPr/>
            <p:nvPr/>
          </p:nvSpPr>
          <p:spPr>
            <a:xfrm>
              <a:off x="8865118" y="4771062"/>
              <a:ext cx="102502" cy="102655"/>
            </a:xfrm>
            <a:prstGeom prst="ellipse">
              <a:avLst/>
            </a:prstGeom>
            <a:solidFill>
              <a:srgbClr val="BA9D54"/>
            </a:solidFill>
            <a:ln w="10349" cap="flat">
              <a:noFill/>
              <a:prstDash val="solid"/>
              <a:miter/>
            </a:ln>
          </p:spPr>
          <p:txBody>
            <a:bodyPr/>
            <a:lstStyle/>
            <a:p>
              <a:endParaRPr lang="en-US"/>
            </a:p>
          </p:txBody>
        </p:sp>
        <p:grpSp>
          <p:nvGrpSpPr>
            <p:cNvPr id="228" name="Graphic 1074">
              <a:extLst>
                <a:ext uri="{FF2B5EF4-FFF2-40B4-BE49-F238E27FC236}">
                  <a16:creationId xmlns:a16="http://schemas.microsoft.com/office/drawing/2014/main" id="{B46B8C1D-834B-EEC3-43EC-B6F8789B670F}"/>
                </a:ext>
              </a:extLst>
            </p:cNvPr>
            <p:cNvGrpSpPr/>
            <p:nvPr/>
          </p:nvGrpSpPr>
          <p:grpSpPr>
            <a:xfrm>
              <a:off x="9056870" y="4895182"/>
              <a:ext cx="1048977" cy="38366"/>
              <a:chOff x="9056870" y="4895182"/>
              <a:chExt cx="1048977" cy="38366"/>
            </a:xfrm>
            <a:solidFill>
              <a:srgbClr val="000000"/>
            </a:solidFill>
          </p:grpSpPr>
          <p:sp>
            <p:nvSpPr>
              <p:cNvPr id="257" name="Freeform 1138">
                <a:extLst>
                  <a:ext uri="{FF2B5EF4-FFF2-40B4-BE49-F238E27FC236}">
                    <a16:creationId xmlns:a16="http://schemas.microsoft.com/office/drawing/2014/main" id="{84EDC89A-ED5C-FFCD-6964-5C85725C3DD3}"/>
                  </a:ext>
                </a:extLst>
              </p:cNvPr>
              <p:cNvSpPr/>
              <p:nvPr/>
            </p:nvSpPr>
            <p:spPr>
              <a:xfrm>
                <a:off x="9098364" y="4914365"/>
                <a:ext cx="1007483" cy="10369"/>
              </a:xfrm>
              <a:custGeom>
                <a:avLst/>
                <a:gdLst>
                  <a:gd name="csX0" fmla="*/ 1219055 w 1219054"/>
                  <a:gd name="csY0" fmla="*/ 0 h 10369"/>
                  <a:gd name="csX1" fmla="*/ 0 w 1219054"/>
                  <a:gd name="csY1" fmla="*/ 0 h 10369"/>
                </a:gdLst>
                <a:ahLst/>
                <a:cxnLst>
                  <a:cxn ang="0">
                    <a:pos x="csX0" y="csY0"/>
                  </a:cxn>
                  <a:cxn ang="0">
                    <a:pos x="csX1" y="csY1"/>
                  </a:cxn>
                </a:cxnLst>
                <a:rect l="l" t="t" r="r" b="b"/>
                <a:pathLst>
                  <a:path w="1219054" h="10369">
                    <a:moveTo>
                      <a:pt x="1219055" y="0"/>
                    </a:moveTo>
                    <a:lnTo>
                      <a:pt x="0" y="0"/>
                    </a:lnTo>
                  </a:path>
                </a:pathLst>
              </a:custGeom>
              <a:ln w="10349" cap="rnd">
                <a:solidFill>
                  <a:srgbClr val="000000"/>
                </a:solidFill>
                <a:prstDash val="solid"/>
                <a:round/>
              </a:ln>
            </p:spPr>
            <p:txBody>
              <a:bodyPr/>
              <a:lstStyle/>
              <a:p>
                <a:endParaRPr lang="en-US"/>
              </a:p>
            </p:txBody>
          </p:sp>
          <p:sp>
            <p:nvSpPr>
              <p:cNvPr id="259" name="Freeform 1139">
                <a:extLst>
                  <a:ext uri="{FF2B5EF4-FFF2-40B4-BE49-F238E27FC236}">
                    <a16:creationId xmlns:a16="http://schemas.microsoft.com/office/drawing/2014/main" id="{FD8D0D1B-828D-CF59-9320-9ADDF305BF1C}"/>
                  </a:ext>
                </a:extLst>
              </p:cNvPr>
              <p:cNvSpPr/>
              <p:nvPr/>
            </p:nvSpPr>
            <p:spPr>
              <a:xfrm>
                <a:off x="9056870" y="4895182"/>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230" name="Graphic 1074">
              <a:extLst>
                <a:ext uri="{FF2B5EF4-FFF2-40B4-BE49-F238E27FC236}">
                  <a16:creationId xmlns:a16="http://schemas.microsoft.com/office/drawing/2014/main" id="{B69325EB-E8D9-C62D-1380-5C7C0116D424}"/>
                </a:ext>
              </a:extLst>
            </p:cNvPr>
            <p:cNvGrpSpPr/>
            <p:nvPr/>
          </p:nvGrpSpPr>
          <p:grpSpPr>
            <a:xfrm>
              <a:off x="9213730" y="4211849"/>
              <a:ext cx="924778" cy="38366"/>
              <a:chOff x="9213730" y="4211849"/>
              <a:chExt cx="924778" cy="38366"/>
            </a:xfrm>
            <a:solidFill>
              <a:srgbClr val="000000"/>
            </a:solidFill>
          </p:grpSpPr>
          <p:sp>
            <p:nvSpPr>
              <p:cNvPr id="253" name="Freeform 1141">
                <a:extLst>
                  <a:ext uri="{FF2B5EF4-FFF2-40B4-BE49-F238E27FC236}">
                    <a16:creationId xmlns:a16="http://schemas.microsoft.com/office/drawing/2014/main" id="{B2270F0D-FB4B-19C2-8F59-19F6B37C487B}"/>
                  </a:ext>
                </a:extLst>
              </p:cNvPr>
              <p:cNvSpPr/>
              <p:nvPr/>
            </p:nvSpPr>
            <p:spPr>
              <a:xfrm>
                <a:off x="9260662" y="4231032"/>
                <a:ext cx="877846" cy="10369"/>
              </a:xfrm>
              <a:custGeom>
                <a:avLst/>
                <a:gdLst>
                  <a:gd name="csX0" fmla="*/ 1062195 w 1062194"/>
                  <a:gd name="csY0" fmla="*/ 0 h 10369"/>
                  <a:gd name="csX1" fmla="*/ 0 w 1062194"/>
                  <a:gd name="csY1" fmla="*/ 0 h 10369"/>
                </a:gdLst>
                <a:ahLst/>
                <a:cxnLst>
                  <a:cxn ang="0">
                    <a:pos x="csX0" y="csY0"/>
                  </a:cxn>
                  <a:cxn ang="0">
                    <a:pos x="csX1" y="csY1"/>
                  </a:cxn>
                </a:cxnLst>
                <a:rect l="l" t="t" r="r" b="b"/>
                <a:pathLst>
                  <a:path w="1062194" h="10369">
                    <a:moveTo>
                      <a:pt x="1062195" y="0"/>
                    </a:moveTo>
                    <a:lnTo>
                      <a:pt x="0" y="0"/>
                    </a:lnTo>
                  </a:path>
                </a:pathLst>
              </a:custGeom>
              <a:ln w="10349" cap="rnd">
                <a:solidFill>
                  <a:srgbClr val="000000"/>
                </a:solidFill>
                <a:prstDash val="solid"/>
                <a:round/>
              </a:ln>
            </p:spPr>
            <p:txBody>
              <a:bodyPr/>
              <a:lstStyle/>
              <a:p>
                <a:endParaRPr lang="en-US"/>
              </a:p>
            </p:txBody>
          </p:sp>
          <p:sp>
            <p:nvSpPr>
              <p:cNvPr id="256" name="Freeform 1142">
                <a:extLst>
                  <a:ext uri="{FF2B5EF4-FFF2-40B4-BE49-F238E27FC236}">
                    <a16:creationId xmlns:a16="http://schemas.microsoft.com/office/drawing/2014/main" id="{561378F9-C0F6-27D1-528A-3465DD4AAD2D}"/>
                  </a:ext>
                </a:extLst>
              </p:cNvPr>
              <p:cNvSpPr/>
              <p:nvPr/>
            </p:nvSpPr>
            <p:spPr>
              <a:xfrm>
                <a:off x="9213730" y="4211849"/>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237" name="Graphic 1074">
              <a:extLst>
                <a:ext uri="{FF2B5EF4-FFF2-40B4-BE49-F238E27FC236}">
                  <a16:creationId xmlns:a16="http://schemas.microsoft.com/office/drawing/2014/main" id="{06F85312-F3F6-545B-A51C-5CD7A3A876B9}"/>
                </a:ext>
              </a:extLst>
            </p:cNvPr>
            <p:cNvGrpSpPr/>
            <p:nvPr/>
          </p:nvGrpSpPr>
          <p:grpSpPr>
            <a:xfrm>
              <a:off x="9256905" y="3478743"/>
              <a:ext cx="818495" cy="38469"/>
              <a:chOff x="9256905" y="3478743"/>
              <a:chExt cx="818495" cy="38469"/>
            </a:xfrm>
            <a:solidFill>
              <a:srgbClr val="000000"/>
            </a:solidFill>
          </p:grpSpPr>
          <p:sp>
            <p:nvSpPr>
              <p:cNvPr id="245" name="Freeform 1147">
                <a:extLst>
                  <a:ext uri="{FF2B5EF4-FFF2-40B4-BE49-F238E27FC236}">
                    <a16:creationId xmlns:a16="http://schemas.microsoft.com/office/drawing/2014/main" id="{6B152A6B-65C3-14AB-EE26-2DE0BD23C932}"/>
                  </a:ext>
                </a:extLst>
              </p:cNvPr>
              <p:cNvSpPr/>
              <p:nvPr/>
            </p:nvSpPr>
            <p:spPr>
              <a:xfrm>
                <a:off x="9309795" y="3497927"/>
                <a:ext cx="765605" cy="10369"/>
              </a:xfrm>
              <a:custGeom>
                <a:avLst/>
                <a:gdLst>
                  <a:gd name="csX0" fmla="*/ 1019019 w 1019019"/>
                  <a:gd name="csY0" fmla="*/ 0 h 10369"/>
                  <a:gd name="csX1" fmla="*/ 0 w 1019019"/>
                  <a:gd name="csY1" fmla="*/ 0 h 10369"/>
                </a:gdLst>
                <a:ahLst/>
                <a:cxnLst>
                  <a:cxn ang="0">
                    <a:pos x="csX0" y="csY0"/>
                  </a:cxn>
                  <a:cxn ang="0">
                    <a:pos x="csX1" y="csY1"/>
                  </a:cxn>
                </a:cxnLst>
                <a:rect l="l" t="t" r="r" b="b"/>
                <a:pathLst>
                  <a:path w="1019019" h="10369">
                    <a:moveTo>
                      <a:pt x="1019019" y="0"/>
                    </a:moveTo>
                    <a:lnTo>
                      <a:pt x="0" y="0"/>
                    </a:lnTo>
                  </a:path>
                </a:pathLst>
              </a:custGeom>
              <a:ln w="10349" cap="rnd">
                <a:solidFill>
                  <a:srgbClr val="000000"/>
                </a:solidFill>
                <a:prstDash val="solid"/>
                <a:round/>
              </a:ln>
            </p:spPr>
            <p:txBody>
              <a:bodyPr/>
              <a:lstStyle/>
              <a:p>
                <a:endParaRPr lang="en-US"/>
              </a:p>
            </p:txBody>
          </p:sp>
          <p:sp>
            <p:nvSpPr>
              <p:cNvPr id="247" name="Freeform 1148">
                <a:extLst>
                  <a:ext uri="{FF2B5EF4-FFF2-40B4-BE49-F238E27FC236}">
                    <a16:creationId xmlns:a16="http://schemas.microsoft.com/office/drawing/2014/main" id="{383A63B8-8C2C-CF2B-DB12-3D904C90A3AD}"/>
                  </a:ext>
                </a:extLst>
              </p:cNvPr>
              <p:cNvSpPr/>
              <p:nvPr/>
            </p:nvSpPr>
            <p:spPr>
              <a:xfrm>
                <a:off x="9256905" y="3478743"/>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238" name="Graphic 1074">
              <a:extLst>
                <a:ext uri="{FF2B5EF4-FFF2-40B4-BE49-F238E27FC236}">
                  <a16:creationId xmlns:a16="http://schemas.microsoft.com/office/drawing/2014/main" id="{2934A397-6A07-AF8B-1105-4689ECAB6707}"/>
                </a:ext>
              </a:extLst>
            </p:cNvPr>
            <p:cNvGrpSpPr/>
            <p:nvPr/>
          </p:nvGrpSpPr>
          <p:grpSpPr>
            <a:xfrm>
              <a:off x="9615567" y="3016317"/>
              <a:ext cx="453139" cy="38366"/>
              <a:chOff x="9615567" y="3016317"/>
              <a:chExt cx="453139" cy="38366"/>
            </a:xfrm>
            <a:solidFill>
              <a:srgbClr val="000000"/>
            </a:solidFill>
          </p:grpSpPr>
          <p:sp>
            <p:nvSpPr>
              <p:cNvPr id="240" name="Freeform 1153">
                <a:extLst>
                  <a:ext uri="{FF2B5EF4-FFF2-40B4-BE49-F238E27FC236}">
                    <a16:creationId xmlns:a16="http://schemas.microsoft.com/office/drawing/2014/main" id="{A138A095-2F0D-E1F1-0D6C-C62B4CABE460}"/>
                  </a:ext>
                </a:extLst>
              </p:cNvPr>
              <p:cNvSpPr/>
              <p:nvPr/>
            </p:nvSpPr>
            <p:spPr>
              <a:xfrm>
                <a:off x="9665523" y="3024615"/>
                <a:ext cx="403183" cy="10369"/>
              </a:xfrm>
              <a:custGeom>
                <a:avLst/>
                <a:gdLst>
                  <a:gd name="csX0" fmla="*/ 536637 w 536636"/>
                  <a:gd name="csY0" fmla="*/ 0 h 10369"/>
                  <a:gd name="csX1" fmla="*/ 0 w 536636"/>
                  <a:gd name="csY1" fmla="*/ 0 h 10369"/>
                </a:gdLst>
                <a:ahLst/>
                <a:cxnLst>
                  <a:cxn ang="0">
                    <a:pos x="csX0" y="csY0"/>
                  </a:cxn>
                  <a:cxn ang="0">
                    <a:pos x="csX1" y="csY1"/>
                  </a:cxn>
                </a:cxnLst>
                <a:rect l="l" t="t" r="r" b="b"/>
                <a:pathLst>
                  <a:path w="536636" h="10369">
                    <a:moveTo>
                      <a:pt x="536637" y="0"/>
                    </a:moveTo>
                    <a:lnTo>
                      <a:pt x="0" y="0"/>
                    </a:lnTo>
                  </a:path>
                </a:pathLst>
              </a:custGeom>
              <a:ln w="10349" cap="rnd">
                <a:solidFill>
                  <a:srgbClr val="000000"/>
                </a:solidFill>
                <a:prstDash val="solid"/>
                <a:round/>
              </a:ln>
            </p:spPr>
            <p:txBody>
              <a:bodyPr/>
              <a:lstStyle/>
              <a:p>
                <a:endParaRPr lang="en-US"/>
              </a:p>
            </p:txBody>
          </p:sp>
          <p:sp>
            <p:nvSpPr>
              <p:cNvPr id="244" name="Freeform 1154">
                <a:extLst>
                  <a:ext uri="{FF2B5EF4-FFF2-40B4-BE49-F238E27FC236}">
                    <a16:creationId xmlns:a16="http://schemas.microsoft.com/office/drawing/2014/main" id="{9B78BD2E-B6FB-FBA2-1004-66244985C31D}"/>
                  </a:ext>
                </a:extLst>
              </p:cNvPr>
              <p:cNvSpPr/>
              <p:nvPr/>
            </p:nvSpPr>
            <p:spPr>
              <a:xfrm>
                <a:off x="9615567" y="3016317"/>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sp>
          <p:nvSpPr>
            <p:cNvPr id="239" name="TextBox 238">
              <a:extLst>
                <a:ext uri="{FF2B5EF4-FFF2-40B4-BE49-F238E27FC236}">
                  <a16:creationId xmlns:a16="http://schemas.microsoft.com/office/drawing/2014/main" id="{8FF6BF91-8CB1-7610-E8EE-D7F999A8F8A2}"/>
                </a:ext>
              </a:extLst>
            </p:cNvPr>
            <p:cNvSpPr txBox="1"/>
            <p:nvPr/>
          </p:nvSpPr>
          <p:spPr>
            <a:xfrm>
              <a:off x="8920595" y="3707452"/>
              <a:ext cx="1026391" cy="276999"/>
            </a:xfrm>
            <a:prstGeom prst="rect">
              <a:avLst/>
            </a:prstGeom>
            <a:noFill/>
          </p:spPr>
          <p:txBody>
            <a:bodyPr wrap="none" lIns="90000" rtlCol="0" anchor="ctr" anchorCtr="0">
              <a:spAutoFit/>
            </a:bodyPr>
            <a:lstStyle/>
            <a:p>
              <a:r>
                <a:rPr lang="en-US" sz="1200"/>
                <a:t>Decussation</a:t>
              </a:r>
            </a:p>
          </p:txBody>
        </p:sp>
      </p:grpSp>
      <p:sp>
        <p:nvSpPr>
          <p:cNvPr id="260" name="TextBox 259">
            <a:extLst>
              <a:ext uri="{FF2B5EF4-FFF2-40B4-BE49-F238E27FC236}">
                <a16:creationId xmlns:a16="http://schemas.microsoft.com/office/drawing/2014/main" id="{71D6E39A-8975-ED16-FB7D-4E1C8D6698D0}"/>
              </a:ext>
            </a:extLst>
          </p:cNvPr>
          <p:cNvSpPr txBox="1"/>
          <p:nvPr/>
        </p:nvSpPr>
        <p:spPr>
          <a:xfrm>
            <a:off x="8760799" y="2749421"/>
            <a:ext cx="609611" cy="276999"/>
          </a:xfrm>
          <a:prstGeom prst="rect">
            <a:avLst/>
          </a:prstGeom>
          <a:noFill/>
        </p:spPr>
        <p:txBody>
          <a:bodyPr wrap="none" lIns="90000" rtlCol="0" anchor="ctr" anchorCtr="0">
            <a:spAutoFit/>
          </a:bodyPr>
          <a:lstStyle/>
          <a:p>
            <a:r>
              <a:rPr lang="en-US" sz="1200"/>
              <a:t>Fovea</a:t>
            </a:r>
          </a:p>
        </p:txBody>
      </p:sp>
      <p:sp>
        <p:nvSpPr>
          <p:cNvPr id="265" name="Freeform 1153">
            <a:extLst>
              <a:ext uri="{FF2B5EF4-FFF2-40B4-BE49-F238E27FC236}">
                <a16:creationId xmlns:a16="http://schemas.microsoft.com/office/drawing/2014/main" id="{B16BFF7D-8032-8942-3B5E-0A84FB35289B}"/>
              </a:ext>
            </a:extLst>
          </p:cNvPr>
          <p:cNvSpPr/>
          <p:nvPr/>
        </p:nvSpPr>
        <p:spPr>
          <a:xfrm>
            <a:off x="8033526" y="2882617"/>
            <a:ext cx="676184" cy="10369"/>
          </a:xfrm>
          <a:custGeom>
            <a:avLst/>
            <a:gdLst>
              <a:gd name="csX0" fmla="*/ 536637 w 536636"/>
              <a:gd name="csY0" fmla="*/ 0 h 10369"/>
              <a:gd name="csX1" fmla="*/ 0 w 536636"/>
              <a:gd name="csY1" fmla="*/ 0 h 10369"/>
            </a:gdLst>
            <a:ahLst/>
            <a:cxnLst>
              <a:cxn ang="0">
                <a:pos x="csX0" y="csY0"/>
              </a:cxn>
              <a:cxn ang="0">
                <a:pos x="csX1" y="csY1"/>
              </a:cxn>
            </a:cxnLst>
            <a:rect l="l" t="t" r="r" b="b"/>
            <a:pathLst>
              <a:path w="536636" h="10369">
                <a:moveTo>
                  <a:pt x="536637" y="0"/>
                </a:moveTo>
                <a:lnTo>
                  <a:pt x="0" y="0"/>
                </a:lnTo>
              </a:path>
            </a:pathLst>
          </a:custGeom>
          <a:ln w="10349" cap="rnd">
            <a:solidFill>
              <a:srgbClr val="000000"/>
            </a:solidFill>
            <a:prstDash val="solid"/>
            <a:round/>
          </a:ln>
        </p:spPr>
        <p:txBody>
          <a:bodyPr/>
          <a:lstStyle/>
          <a:p>
            <a:endParaRPr lang="en-US"/>
          </a:p>
        </p:txBody>
      </p:sp>
      <p:sp>
        <p:nvSpPr>
          <p:cNvPr id="266" name="Freeform 1154">
            <a:extLst>
              <a:ext uri="{FF2B5EF4-FFF2-40B4-BE49-F238E27FC236}">
                <a16:creationId xmlns:a16="http://schemas.microsoft.com/office/drawing/2014/main" id="{327979E9-434D-BA65-93C4-AB546B195E94}"/>
              </a:ext>
            </a:extLst>
          </p:cNvPr>
          <p:cNvSpPr/>
          <p:nvPr/>
        </p:nvSpPr>
        <p:spPr>
          <a:xfrm>
            <a:off x="8005071" y="2863432"/>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sp>
        <p:nvSpPr>
          <p:cNvPr id="267" name="Freeform 242">
            <a:extLst>
              <a:ext uri="{FF2B5EF4-FFF2-40B4-BE49-F238E27FC236}">
                <a16:creationId xmlns:a16="http://schemas.microsoft.com/office/drawing/2014/main" id="{7554DA63-B505-CF20-91E3-38C067E0941E}"/>
              </a:ext>
            </a:extLst>
          </p:cNvPr>
          <p:cNvSpPr/>
          <p:nvPr/>
        </p:nvSpPr>
        <p:spPr>
          <a:xfrm>
            <a:off x="10206916" y="3104292"/>
            <a:ext cx="244673" cy="282906"/>
          </a:xfrm>
          <a:prstGeom prst="downArrow">
            <a:avLst/>
          </a:prstGeom>
          <a:solidFill>
            <a:srgbClr val="5E502C"/>
          </a:solidFill>
          <a:ln w="6243" cap="flat">
            <a:noFill/>
            <a:prstDash val="solid"/>
            <a:miter/>
          </a:ln>
        </p:spPr>
        <p:txBody>
          <a:bodyPr/>
          <a:lstStyle/>
          <a:p>
            <a:endParaRPr lang="en-US"/>
          </a:p>
        </p:txBody>
      </p:sp>
      <p:sp>
        <p:nvSpPr>
          <p:cNvPr id="6" name="TextBox 5">
            <a:extLst>
              <a:ext uri="{FF2B5EF4-FFF2-40B4-BE49-F238E27FC236}">
                <a16:creationId xmlns:a16="http://schemas.microsoft.com/office/drawing/2014/main" id="{01018B39-958F-3E40-8A1B-48D9AEF6BD09}"/>
              </a:ext>
            </a:extLst>
          </p:cNvPr>
          <p:cNvSpPr txBox="1"/>
          <p:nvPr/>
        </p:nvSpPr>
        <p:spPr>
          <a:xfrm>
            <a:off x="10983487" y="3321695"/>
            <a:ext cx="1100551" cy="1785104"/>
          </a:xfrm>
          <a:prstGeom prst="rect">
            <a:avLst/>
          </a:prstGeom>
          <a:noFill/>
        </p:spPr>
        <p:txBody>
          <a:bodyPr wrap="square" rtlCol="0">
            <a:spAutoFit/>
          </a:bodyPr>
          <a:lstStyle/>
          <a:p>
            <a:pPr algn="r"/>
            <a:r>
              <a:rPr lang="en-GB" sz="1000" dirty="0"/>
              <a:t>Primary sensory cortical areas project back to their principal afferent relay thalamic nuclei, modulating sensory activity; feedback axons outnumber the afferent axons</a:t>
            </a:r>
            <a:r>
              <a:rPr lang="en-GB" sz="1000" baseline="30000" dirty="0"/>
              <a:t>1</a:t>
            </a:r>
            <a:r>
              <a:rPr lang="en-GB" sz="1000" dirty="0"/>
              <a:t> </a:t>
            </a:r>
          </a:p>
        </p:txBody>
      </p:sp>
      <p:pic>
        <p:nvPicPr>
          <p:cNvPr id="18" name="Graphic 17">
            <a:extLst>
              <a:ext uri="{FF2B5EF4-FFF2-40B4-BE49-F238E27FC236}">
                <a16:creationId xmlns:a16="http://schemas.microsoft.com/office/drawing/2014/main" id="{03D8B4E7-C70B-EFAC-B68F-8DE48B9C45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202555">
            <a:off x="10693389" y="3724353"/>
            <a:ext cx="399190" cy="862043"/>
          </a:xfrm>
          <a:prstGeom prst="rect">
            <a:avLst/>
          </a:prstGeom>
        </p:spPr>
      </p:pic>
    </p:spTree>
    <p:extLst>
      <p:ext uri="{BB962C8B-B14F-4D97-AF65-F5344CB8AC3E}">
        <p14:creationId xmlns:p14="http://schemas.microsoft.com/office/powerpoint/2010/main" val="214867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6BAA1-E4A0-83A3-C706-552768E6271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E828559-658F-7A8E-9931-7978961054C9}"/>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5A75445E-2F5D-0DA8-25E6-5FBFF78E1B19}"/>
              </a:ext>
            </a:extLst>
          </p:cNvPr>
          <p:cNvSpPr>
            <a:spLocks noGrp="1"/>
          </p:cNvSpPr>
          <p:nvPr>
            <p:ph type="title"/>
          </p:nvPr>
        </p:nvSpPr>
        <p:spPr/>
        <p:txBody>
          <a:bodyPr/>
          <a:lstStyle/>
          <a:p>
            <a:r>
              <a:rPr lang="en-GB" noProof="0"/>
              <a:t>Principles of sensory systems (V)</a:t>
            </a:r>
          </a:p>
        </p:txBody>
      </p:sp>
      <p:sp>
        <p:nvSpPr>
          <p:cNvPr id="5" name="Content Placeholder 4">
            <a:extLst>
              <a:ext uri="{FF2B5EF4-FFF2-40B4-BE49-F238E27FC236}">
                <a16:creationId xmlns:a16="http://schemas.microsoft.com/office/drawing/2014/main" id="{5598958D-4DCE-FF20-EF34-F2341D2DC5CD}"/>
              </a:ext>
            </a:extLst>
          </p:cNvPr>
          <p:cNvSpPr>
            <a:spLocks noGrp="1"/>
          </p:cNvSpPr>
          <p:nvPr>
            <p:ph idx="19"/>
          </p:nvPr>
        </p:nvSpPr>
        <p:spPr>
          <a:xfrm>
            <a:off x="539750" y="1416785"/>
            <a:ext cx="9213849" cy="3631763"/>
          </a:xfrm>
        </p:spPr>
        <p:txBody>
          <a:bodyPr vert="horz" lIns="0" tIns="0" rIns="0" bIns="0" rtlCol="0" anchor="t">
            <a:spAutoFit/>
          </a:bodyPr>
          <a:lstStyle/>
          <a:p>
            <a:pPr marL="0" lvl="0" indent="0">
              <a:spcBef>
                <a:spcPts val="0"/>
              </a:spcBef>
              <a:spcAft>
                <a:spcPts val="1800"/>
              </a:spcAft>
              <a:buNone/>
              <a:defRPr/>
            </a:pPr>
            <a:r>
              <a:rPr lang="en-GB" dirty="0">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spcAft>
                <a:spcPts val="1800"/>
              </a:spcAft>
              <a:buNone/>
              <a:defRPr/>
            </a:pPr>
            <a:r>
              <a:rPr lang="en-GB" b="1" dirty="0">
                <a:solidFill>
                  <a:schemeClr val="accent2"/>
                </a:solidFill>
                <a:ea typeface="Times New Roman" panose="02020603050405020304" pitchFamily="18" charset="0"/>
                <a:cs typeface="Aptos" panose="020B0004020202020204" pitchFamily="34" charset="0"/>
              </a:rPr>
              <a:t>          </a:t>
            </a:r>
            <a:r>
              <a:rPr lang="en-GB" b="1" dirty="0">
                <a:solidFill>
                  <a:schemeClr val="accent2"/>
                </a:solidFill>
              </a:rPr>
              <a:t>Modality-specific processing</a:t>
            </a:r>
            <a:endParaRPr lang="en-GB" b="1" dirty="0">
              <a:solidFill>
                <a:schemeClr val="accent2"/>
              </a:solidFill>
              <a:cs typeface="Arial"/>
            </a:endParaRPr>
          </a:p>
          <a:p>
            <a:pPr marL="0" lvl="0" indent="0">
              <a:spcBef>
                <a:spcPts val="0"/>
              </a:spcBef>
              <a:spcAft>
                <a:spcPts val="1800"/>
              </a:spcAft>
              <a:buNone/>
              <a:defRPr/>
            </a:pPr>
            <a:r>
              <a:rPr lang="en-GB" dirty="0">
                <a:ea typeface="Times New Roman" panose="02020603050405020304" pitchFamily="18" charset="0"/>
                <a:cs typeface="Aptos" panose="020B0004020202020204" pitchFamily="34" charset="0"/>
              </a:rPr>
              <a:t>Each sensory modality is processed in its own specialized areas of the brain.</a:t>
            </a:r>
            <a:r>
              <a:rPr lang="en-GB" baseline="30000" dirty="0">
                <a:ea typeface="Times New Roman" panose="02020603050405020304" pitchFamily="18" charset="0"/>
                <a:cs typeface="Aptos" panose="020B0004020202020204" pitchFamily="34" charset="0"/>
              </a:rPr>
              <a:t>1,2</a:t>
            </a:r>
            <a:r>
              <a:rPr lang="en-GB" dirty="0">
                <a:ea typeface="Times New Roman" panose="02020603050405020304" pitchFamily="18" charset="0"/>
                <a:cs typeface="Aptos" panose="020B0004020202020204" pitchFamily="34" charset="0"/>
              </a:rPr>
              <a:t> While there is some interaction between sensory modalities (multisensory integration), the initial stages of processing are largely modality-specific (e.g., visual cortex for sight, auditory cortex for sound)</a:t>
            </a:r>
            <a:r>
              <a:rPr lang="en-GB" baseline="30000" dirty="0">
                <a:ea typeface="Times New Roman" panose="02020603050405020304" pitchFamily="18" charset="0"/>
                <a:cs typeface="Aptos" panose="020B0004020202020204" pitchFamily="34" charset="0"/>
              </a:rPr>
              <a:t>1-3 </a:t>
            </a:r>
          </a:p>
          <a:p>
            <a:pPr marL="0" lvl="0" indent="0">
              <a:spcBef>
                <a:spcPts val="0"/>
              </a:spcBef>
              <a:spcAft>
                <a:spcPts val="1800"/>
              </a:spcAft>
              <a:buNone/>
              <a:defRPr/>
            </a:pPr>
            <a:r>
              <a:rPr lang="en-GB" b="1" dirty="0">
                <a:solidFill>
                  <a:schemeClr val="accent2"/>
                </a:solidFill>
                <a:ea typeface="Times New Roman" panose="02020603050405020304" pitchFamily="18" charset="0"/>
                <a:cs typeface="Aptos" panose="020B0004020202020204" pitchFamily="34" charset="0"/>
              </a:rPr>
              <a:t>          </a:t>
            </a:r>
            <a:r>
              <a:rPr lang="en-GB" b="1" dirty="0">
                <a:solidFill>
                  <a:schemeClr val="accent2"/>
                </a:solidFill>
              </a:rPr>
              <a:t>Parallel processing</a:t>
            </a:r>
            <a:endParaRPr lang="en-GB" b="1" dirty="0">
              <a:solidFill>
                <a:schemeClr val="accent2"/>
              </a:solidFill>
              <a:cs typeface="Arial"/>
            </a:endParaRPr>
          </a:p>
          <a:p>
            <a:pPr marL="0" lvl="0" indent="0">
              <a:spcBef>
                <a:spcPts val="0"/>
              </a:spcBef>
              <a:buNone/>
              <a:defRPr/>
            </a:pPr>
            <a:r>
              <a:rPr lang="en-GB" dirty="0">
                <a:ea typeface="Times New Roman" panose="02020603050405020304" pitchFamily="18" charset="0"/>
                <a:cs typeface="Aptos" panose="020B0004020202020204" pitchFamily="34" charset="0"/>
              </a:rPr>
              <a:t>Sensory stimuli are typically made of multiple features, e.g., visual objects can be of different sizes, colours, or textures, or move in different directions.</a:t>
            </a:r>
            <a:r>
              <a:rPr lang="en-GB" baseline="30000" dirty="0">
                <a:ea typeface="Times New Roman" panose="02020603050405020304" pitchFamily="18" charset="0"/>
                <a:cs typeface="Aptos" panose="020B0004020202020204" pitchFamily="34" charset="0"/>
              </a:rPr>
              <a:t>2</a:t>
            </a:r>
            <a:r>
              <a:rPr lang="en-GB" dirty="0">
                <a:ea typeface="Times New Roman" panose="02020603050405020304" pitchFamily="18" charset="0"/>
                <a:cs typeface="Aptos" panose="020B0004020202020204" pitchFamily="34" charset="0"/>
              </a:rPr>
              <a:t> Sensory systems often process different features of the same stimulus in parallel pathways.</a:t>
            </a:r>
            <a:r>
              <a:rPr lang="en-GB" baseline="30000" dirty="0">
                <a:ea typeface="Times New Roman" panose="02020603050405020304" pitchFamily="18" charset="0"/>
                <a:cs typeface="Aptos" panose="020B0004020202020204" pitchFamily="34" charset="0"/>
              </a:rPr>
              <a:t>2 </a:t>
            </a:r>
            <a:r>
              <a:rPr lang="en-GB" dirty="0">
                <a:ea typeface="Times New Roman" panose="02020603050405020304" pitchFamily="18" charset="0"/>
                <a:cs typeface="Aptos" panose="020B0004020202020204" pitchFamily="34" charset="0"/>
              </a:rPr>
              <a:t>For example, touch and pain are processed in parallel pathways in the somatosensory system</a:t>
            </a:r>
            <a:r>
              <a:rPr lang="en-GB" baseline="30000" dirty="0">
                <a:ea typeface="Times New Roman" panose="02020603050405020304" pitchFamily="18" charset="0"/>
                <a:cs typeface="Aptos" panose="020B0004020202020204" pitchFamily="34" charset="0"/>
              </a:rPr>
              <a:t>1</a:t>
            </a:r>
            <a:endParaRPr lang="en-GB" baseline="30000" dirty="0"/>
          </a:p>
        </p:txBody>
      </p:sp>
      <p:sp>
        <p:nvSpPr>
          <p:cNvPr id="6" name="Text Placeholder 5">
            <a:extLst>
              <a:ext uri="{FF2B5EF4-FFF2-40B4-BE49-F238E27FC236}">
                <a16:creationId xmlns:a16="http://schemas.microsoft.com/office/drawing/2014/main" id="{CFE40682-F141-6713-2340-7264E4AEE578}"/>
              </a:ext>
            </a:extLst>
          </p:cNvPr>
          <p:cNvSpPr>
            <a:spLocks noGrp="1"/>
          </p:cNvSpPr>
          <p:nvPr>
            <p:ph type="body" sz="quarter" idx="18"/>
          </p:nvPr>
        </p:nvSpPr>
        <p:spPr/>
        <p:txBody>
          <a:bodyPr/>
          <a:lstStyle/>
          <a:p>
            <a:r>
              <a:rPr lang="en-GB" dirty="0"/>
              <a:t>1. Augustine et al. Neuroscience, 7</a:t>
            </a:r>
            <a:r>
              <a:rPr lang="en-GB" baseline="30000" dirty="0"/>
              <a:t>th</a:t>
            </a:r>
            <a:r>
              <a:rPr lang="en-GB" dirty="0"/>
              <a:t> edition. 2023; 2. Kandel et al. Principles of Neural Science, 6</a:t>
            </a:r>
            <a:r>
              <a:rPr lang="en-GB" baseline="30000" dirty="0"/>
              <a:t>th</a:t>
            </a:r>
            <a:r>
              <a:rPr lang="en-GB" dirty="0"/>
              <a:t> edition. 2021; 3. Pennartz et al. </a:t>
            </a:r>
            <a:r>
              <a:rPr lang="en-GB" dirty="0" err="1"/>
              <a:t>Philos</a:t>
            </a:r>
            <a:r>
              <a:rPr lang="en-GB" dirty="0"/>
              <a:t> Trans R Soc Lond B </a:t>
            </a:r>
            <a:r>
              <a:rPr lang="en-GB" dirty="0" err="1"/>
              <a:t>Biol</a:t>
            </a:r>
            <a:r>
              <a:rPr lang="en-GB" dirty="0"/>
              <a:t> Sci 2023;378(1886):20220336</a:t>
            </a:r>
          </a:p>
        </p:txBody>
      </p:sp>
      <p:sp>
        <p:nvSpPr>
          <p:cNvPr id="7" name="Slide Number Placeholder 6">
            <a:extLst>
              <a:ext uri="{FF2B5EF4-FFF2-40B4-BE49-F238E27FC236}">
                <a16:creationId xmlns:a16="http://schemas.microsoft.com/office/drawing/2014/main" id="{602A0754-CA05-F6A1-04D3-9BBBA2E73E2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1" name="Oval 10">
            <a:extLst>
              <a:ext uri="{FF2B5EF4-FFF2-40B4-BE49-F238E27FC236}">
                <a16:creationId xmlns:a16="http://schemas.microsoft.com/office/drawing/2014/main" id="{9AF8B91D-7B9E-19CB-5937-56D5485DF02A}"/>
              </a:ext>
            </a:extLst>
          </p:cNvPr>
          <p:cNvSpPr/>
          <p:nvPr/>
        </p:nvSpPr>
        <p:spPr>
          <a:xfrm>
            <a:off x="552115" y="2046671"/>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8</a:t>
            </a:r>
          </a:p>
        </p:txBody>
      </p:sp>
      <p:sp>
        <p:nvSpPr>
          <p:cNvPr id="12" name="Oval 11">
            <a:extLst>
              <a:ext uri="{FF2B5EF4-FFF2-40B4-BE49-F238E27FC236}">
                <a16:creationId xmlns:a16="http://schemas.microsoft.com/office/drawing/2014/main" id="{2A559EDF-BDD5-786D-85CE-28836DA53A10}"/>
              </a:ext>
            </a:extLst>
          </p:cNvPr>
          <p:cNvSpPr/>
          <p:nvPr/>
        </p:nvSpPr>
        <p:spPr>
          <a:xfrm>
            <a:off x="552115" y="3456623"/>
            <a:ext cx="454688" cy="454688"/>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accent2"/>
                </a:solidFill>
              </a:rPr>
              <a:t>9</a:t>
            </a:r>
          </a:p>
        </p:txBody>
      </p:sp>
    </p:spTree>
    <p:extLst>
      <p:ext uri="{BB962C8B-B14F-4D97-AF65-F5344CB8AC3E}">
        <p14:creationId xmlns:p14="http://schemas.microsoft.com/office/powerpoint/2010/main" val="93016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CD96A-CA3C-E566-242C-6169169D92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6EF383-C1D9-A313-3B8D-2968831EACBD}"/>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B58BBFF0-3A8F-8731-EED7-68DD58C6B83E}"/>
              </a:ext>
            </a:extLst>
          </p:cNvPr>
          <p:cNvSpPr>
            <a:spLocks noGrp="1"/>
          </p:cNvSpPr>
          <p:nvPr>
            <p:ph type="title"/>
          </p:nvPr>
        </p:nvSpPr>
        <p:spPr/>
        <p:txBody>
          <a:bodyPr/>
          <a:lstStyle/>
          <a:p>
            <a:r>
              <a:rPr lang="en-GB" noProof="0"/>
              <a:t>Principles of sensory systems (VI)</a:t>
            </a:r>
          </a:p>
        </p:txBody>
      </p:sp>
      <p:sp>
        <p:nvSpPr>
          <p:cNvPr id="5" name="Content Placeholder 4">
            <a:extLst>
              <a:ext uri="{FF2B5EF4-FFF2-40B4-BE49-F238E27FC236}">
                <a16:creationId xmlns:a16="http://schemas.microsoft.com/office/drawing/2014/main" id="{8E886292-1034-1329-AF56-6194A33EBD05}"/>
              </a:ext>
            </a:extLst>
          </p:cNvPr>
          <p:cNvSpPr>
            <a:spLocks noGrp="1"/>
          </p:cNvSpPr>
          <p:nvPr>
            <p:ph idx="20"/>
          </p:nvPr>
        </p:nvSpPr>
        <p:spPr/>
        <p:txBody>
          <a:bodyPr/>
          <a:lstStyle/>
          <a:p>
            <a:pPr marL="0" lvl="0" indent="0">
              <a:spcBef>
                <a:spcPts val="0"/>
              </a:spcBef>
              <a:buNone/>
              <a:defRPr/>
            </a:pPr>
            <a:r>
              <a:rPr lang="en-GB">
                <a:ea typeface="Times New Roman" panose="02020603050405020304" pitchFamily="18" charset="0"/>
                <a:cs typeface="Aptos" panose="020B0004020202020204" pitchFamily="34" charset="0"/>
              </a:rPr>
              <a:t>The following principles apply to all sensory modalities: vision, hearing, touch/proprioception, taste, and smell</a:t>
            </a:r>
          </a:p>
          <a:p>
            <a:pPr marL="0" lvl="0" indent="0">
              <a:spcBef>
                <a:spcPts val="0"/>
              </a:spcBef>
              <a:buNone/>
              <a:defRPr/>
            </a:pPr>
            <a:r>
              <a:rPr lang="en-GB">
                <a:ea typeface="Times New Roman" panose="02020603050405020304" pitchFamily="18" charset="0"/>
                <a:cs typeface="Aptos" panose="020B0004020202020204" pitchFamily="34" charset="0"/>
              </a:rPr>
              <a:t>  </a:t>
            </a:r>
          </a:p>
          <a:p>
            <a:pPr marL="0" lvl="0" indent="0">
              <a:spcBef>
                <a:spcPts val="0"/>
              </a:spcBef>
              <a:buNone/>
              <a:defRPr/>
            </a:pPr>
            <a:r>
              <a:rPr lang="en-GB">
                <a:ea typeface="Times New Roman" panose="02020603050405020304" pitchFamily="18" charset="0"/>
                <a:cs typeface="Aptos" panose="020B0004020202020204" pitchFamily="34" charset="0"/>
              </a:rPr>
              <a:t>           </a:t>
            </a:r>
          </a:p>
          <a:p>
            <a:pPr marL="0" lvl="0" indent="0">
              <a:spcBef>
                <a:spcPts val="0"/>
              </a:spcBef>
              <a:buNone/>
              <a:defRPr/>
            </a:pPr>
            <a:r>
              <a:rPr lang="en-GB">
                <a:ea typeface="Times New Roman" panose="02020603050405020304" pitchFamily="18" charset="0"/>
                <a:cs typeface="Aptos" panose="020B0004020202020204" pitchFamily="34" charset="0"/>
              </a:rPr>
              <a:t>           </a:t>
            </a:r>
            <a:r>
              <a:rPr lang="en-GB" b="1">
                <a:solidFill>
                  <a:schemeClr val="accent2"/>
                </a:solidFill>
              </a:rPr>
              <a:t>Perception as an active process</a:t>
            </a:r>
          </a:p>
          <a:p>
            <a:pPr marL="0" lvl="0" indent="0">
              <a:spcBef>
                <a:spcPts val="0"/>
              </a:spcBef>
              <a:buNone/>
              <a:defRPr/>
            </a:pPr>
            <a:endParaRPr lang="en-GB">
              <a:ea typeface="Times New Roman" panose="02020603050405020304" pitchFamily="18" charset="0"/>
              <a:cs typeface="Aptos" panose="020B0004020202020204" pitchFamily="34" charset="0"/>
            </a:endParaRPr>
          </a:p>
          <a:p>
            <a:pPr marL="0" lvl="0" indent="0">
              <a:spcBef>
                <a:spcPts val="0"/>
              </a:spcBef>
              <a:buNone/>
              <a:defRPr/>
            </a:pPr>
            <a:r>
              <a:rPr lang="en-GB">
                <a:ea typeface="Times New Roman" panose="02020603050405020304" pitchFamily="18" charset="0"/>
                <a:cs typeface="Aptos" panose="020B0004020202020204" pitchFamily="34" charset="0"/>
              </a:rPr>
              <a:t>Sensory perception is not just a passive reception of stimuli. </a:t>
            </a:r>
            <a:r>
              <a:rPr lang="en-GB" i="1">
                <a:ea typeface="Times New Roman" panose="02020603050405020304" pitchFamily="18" charset="0"/>
                <a:cs typeface="Aptos" panose="020B0004020202020204" pitchFamily="34" charset="0"/>
              </a:rPr>
              <a:t>How</a:t>
            </a:r>
            <a:r>
              <a:rPr lang="en-GB">
                <a:ea typeface="Times New Roman" panose="02020603050405020304" pitchFamily="18" charset="0"/>
                <a:cs typeface="Aptos" panose="020B0004020202020204" pitchFamily="34" charset="0"/>
              </a:rPr>
              <a:t> a stimulus is perceived depends on how the brain responds to sensory input based on context, prior experience and internal states. </a:t>
            </a:r>
            <a:r>
              <a:rPr lang="en-GB" i="1">
                <a:ea typeface="Times New Roman" panose="02020603050405020304" pitchFamily="18" charset="0"/>
                <a:cs typeface="Aptos" panose="020B0004020202020204" pitchFamily="34" charset="0"/>
              </a:rPr>
              <a:t>What </a:t>
            </a:r>
            <a:r>
              <a:rPr lang="en-GB">
                <a:ea typeface="Times New Roman" panose="02020603050405020304" pitchFamily="18" charset="0"/>
                <a:cs typeface="Aptos" panose="020B0004020202020204" pitchFamily="34" charset="0"/>
              </a:rPr>
              <a:t>stimuli are perceived also depends on attention. These active processes lead to the subjective experience of a stimulus</a:t>
            </a:r>
            <a:endParaRPr lang="en-GB">
              <a:ea typeface="Aptos" panose="020B0004020202020204" pitchFamily="34" charset="0"/>
              <a:cs typeface="Aptos" panose="020B0004020202020204" pitchFamily="34" charset="0"/>
            </a:endParaRPr>
          </a:p>
        </p:txBody>
      </p:sp>
      <p:sp>
        <p:nvSpPr>
          <p:cNvPr id="9" name="Content Placeholder 8">
            <a:extLst>
              <a:ext uri="{FF2B5EF4-FFF2-40B4-BE49-F238E27FC236}">
                <a16:creationId xmlns:a16="http://schemas.microsoft.com/office/drawing/2014/main" id="{1B94A926-75E0-4DC3-4446-574E449001B0}"/>
              </a:ext>
            </a:extLst>
          </p:cNvPr>
          <p:cNvSpPr>
            <a:spLocks noGrp="1"/>
          </p:cNvSpPr>
          <p:nvPr>
            <p:ph idx="21"/>
          </p:nvPr>
        </p:nvSpPr>
        <p:spPr/>
        <p:txBody>
          <a:bodyPr/>
          <a:lstStyle/>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sz="1200">
              <a:ea typeface="Times New Roman" panose="02020603050405020304" pitchFamily="18" charset="0"/>
              <a:cs typeface="Aptos" panose="020B0004020202020204" pitchFamily="34" charset="0"/>
            </a:endParaRPr>
          </a:p>
          <a:p>
            <a:pPr marL="0" indent="0">
              <a:buNone/>
            </a:pPr>
            <a:endParaRPr lang="en-GB" sz="1200">
              <a:ea typeface="Times New Roman" panose="02020603050405020304" pitchFamily="18" charset="0"/>
              <a:cs typeface="Aptos" panose="020B0004020202020204" pitchFamily="34" charset="0"/>
            </a:endParaRPr>
          </a:p>
        </p:txBody>
      </p:sp>
      <p:sp>
        <p:nvSpPr>
          <p:cNvPr id="4" name="Text Placeholder 3">
            <a:extLst>
              <a:ext uri="{FF2B5EF4-FFF2-40B4-BE49-F238E27FC236}">
                <a16:creationId xmlns:a16="http://schemas.microsoft.com/office/drawing/2014/main" id="{629C16DB-38DF-16C5-D80E-FED80F5D2262}"/>
              </a:ext>
            </a:extLst>
          </p:cNvPr>
          <p:cNvSpPr>
            <a:spLocks noGrp="1"/>
          </p:cNvSpPr>
          <p:nvPr>
            <p:ph type="body" sz="quarter" idx="18"/>
          </p:nvPr>
        </p:nvSpPr>
        <p:spPr/>
        <p:txBody>
          <a:bodyPr/>
          <a:lstStyle/>
          <a:p>
            <a:r>
              <a:rPr lang="en-GB"/>
              <a:t>Squire et al. Fundamental Neuroscience, 4</a:t>
            </a:r>
            <a:r>
              <a:rPr lang="en-GB" baseline="30000"/>
              <a:t>th</a:t>
            </a:r>
            <a:r>
              <a:rPr lang="en-GB"/>
              <a:t> edition. 2012 </a:t>
            </a:r>
          </a:p>
        </p:txBody>
      </p:sp>
      <p:sp>
        <p:nvSpPr>
          <p:cNvPr id="7" name="Slide Number Placeholder 6">
            <a:extLst>
              <a:ext uri="{FF2B5EF4-FFF2-40B4-BE49-F238E27FC236}">
                <a16:creationId xmlns:a16="http://schemas.microsoft.com/office/drawing/2014/main" id="{03F08610-315D-CF0E-80FE-D06D2125FF7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1" name="Oval 10">
            <a:extLst>
              <a:ext uri="{FF2B5EF4-FFF2-40B4-BE49-F238E27FC236}">
                <a16:creationId xmlns:a16="http://schemas.microsoft.com/office/drawing/2014/main" id="{288BC875-884C-F943-133B-C04687098D8F}"/>
              </a:ext>
            </a:extLst>
          </p:cNvPr>
          <p:cNvSpPr/>
          <p:nvPr/>
        </p:nvSpPr>
        <p:spPr>
          <a:xfrm>
            <a:off x="436562" y="2191352"/>
            <a:ext cx="619760" cy="61976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accent2"/>
                </a:solidFill>
              </a:rPr>
              <a:t>10</a:t>
            </a:r>
          </a:p>
        </p:txBody>
      </p:sp>
      <p:sp>
        <p:nvSpPr>
          <p:cNvPr id="3" name="TextBox 2">
            <a:extLst>
              <a:ext uri="{FF2B5EF4-FFF2-40B4-BE49-F238E27FC236}">
                <a16:creationId xmlns:a16="http://schemas.microsoft.com/office/drawing/2014/main" id="{CB068607-AE0B-FAAF-2337-619A833D818D}"/>
              </a:ext>
            </a:extLst>
          </p:cNvPr>
          <p:cNvSpPr txBox="1"/>
          <p:nvPr/>
        </p:nvSpPr>
        <p:spPr>
          <a:xfrm>
            <a:off x="6329680" y="1416785"/>
            <a:ext cx="5419725" cy="307777"/>
          </a:xfrm>
          <a:prstGeom prst="rect">
            <a:avLst/>
          </a:prstGeom>
          <a:noFill/>
        </p:spPr>
        <p:txBody>
          <a:bodyPr wrap="square" rtlCol="0">
            <a:spAutoFit/>
          </a:bodyPr>
          <a:lstStyle/>
          <a:p>
            <a:pPr algn="ctr"/>
            <a:r>
              <a:rPr lang="en-GB" sz="1400" b="1">
                <a:solidFill>
                  <a:srgbClr val="5E512C"/>
                </a:solidFill>
              </a:rPr>
              <a:t>The subjective nature of sensory perception</a:t>
            </a:r>
          </a:p>
        </p:txBody>
      </p:sp>
      <p:sp>
        <p:nvSpPr>
          <p:cNvPr id="12" name="TextBox 11">
            <a:extLst>
              <a:ext uri="{FF2B5EF4-FFF2-40B4-BE49-F238E27FC236}">
                <a16:creationId xmlns:a16="http://schemas.microsoft.com/office/drawing/2014/main" id="{184A8A9A-158E-2754-39B8-50B776B77866}"/>
              </a:ext>
            </a:extLst>
          </p:cNvPr>
          <p:cNvSpPr txBox="1"/>
          <p:nvPr/>
        </p:nvSpPr>
        <p:spPr>
          <a:xfrm>
            <a:off x="6471198" y="5824329"/>
            <a:ext cx="5320003" cy="369332"/>
          </a:xfrm>
          <a:prstGeom prst="rect">
            <a:avLst/>
          </a:prstGeom>
          <a:noFill/>
        </p:spPr>
        <p:txBody>
          <a:bodyPr wrap="square">
            <a:spAutoFit/>
          </a:bodyPr>
          <a:lstStyle/>
          <a:p>
            <a:pPr marL="0" indent="0">
              <a:buNone/>
            </a:pPr>
            <a:r>
              <a:rPr lang="en-GB" sz="900">
                <a:ea typeface="Times New Roman" panose="02020603050405020304" pitchFamily="18" charset="0"/>
                <a:cs typeface="Aptos" panose="020B0004020202020204" pitchFamily="34" charset="0"/>
              </a:rPr>
              <a:t>The same image can be perceived as showing either a vase, or two faces nose to nose, depending on the viewer’s experiences, goals or attention</a:t>
            </a:r>
            <a:endParaRPr lang="en-GB" sz="900"/>
          </a:p>
        </p:txBody>
      </p:sp>
      <p:pic>
        <p:nvPicPr>
          <p:cNvPr id="10" name="Picture 9" descr="A silhouette of two heads facing each other&#10;&#10;AI-generated content may be incorrect.">
            <a:extLst>
              <a:ext uri="{FF2B5EF4-FFF2-40B4-BE49-F238E27FC236}">
                <a16:creationId xmlns:a16="http://schemas.microsoft.com/office/drawing/2014/main" id="{BD77DF31-02B2-84F0-5437-DB652C009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667" y="1724563"/>
            <a:ext cx="3126020" cy="4098994"/>
          </a:xfrm>
          <a:prstGeom prst="rect">
            <a:avLst/>
          </a:prstGeom>
        </p:spPr>
      </p:pic>
      <p:sp>
        <p:nvSpPr>
          <p:cNvPr id="13" name="TextBox 12">
            <a:extLst>
              <a:ext uri="{FF2B5EF4-FFF2-40B4-BE49-F238E27FC236}">
                <a16:creationId xmlns:a16="http://schemas.microsoft.com/office/drawing/2014/main" id="{1250BEBC-3303-BA6E-61BC-9D5A3925090C}"/>
              </a:ext>
            </a:extLst>
          </p:cNvPr>
          <p:cNvSpPr txBox="1"/>
          <p:nvPr/>
        </p:nvSpPr>
        <p:spPr>
          <a:xfrm>
            <a:off x="6471198" y="6149057"/>
            <a:ext cx="5855738" cy="369332"/>
          </a:xfrm>
          <a:prstGeom prst="rect">
            <a:avLst/>
          </a:prstGeom>
          <a:noFill/>
        </p:spPr>
        <p:txBody>
          <a:bodyPr wrap="square">
            <a:spAutoFit/>
          </a:bodyPr>
          <a:lstStyle/>
          <a:p>
            <a:pPr fontAlgn="base">
              <a:buNone/>
              <a:tabLst>
                <a:tab pos="270510" algn="l"/>
              </a:tabLst>
            </a:pPr>
            <a:r>
              <a:rPr lang="en-GB" sz="900">
                <a:solidFill>
                  <a:schemeClr val="accent2">
                    <a:lumMod val="50000"/>
                  </a:schemeClr>
                </a:solidFill>
                <a:cs typeface="Times New Roman" panose="02020603050405020304" pitchFamily="18" charset="0"/>
              </a:rPr>
              <a:t>This work is adapted from ‘A version of Rubin’s vase' by Dilmen, used under CC-BY-SA. </a:t>
            </a:r>
            <a:br>
              <a:rPr lang="en-GB" sz="900">
                <a:solidFill>
                  <a:schemeClr val="accent2">
                    <a:lumMod val="50000"/>
                  </a:schemeClr>
                </a:solidFill>
                <a:cs typeface="Times New Roman" panose="02020603050405020304" pitchFamily="18" charset="0"/>
              </a:rPr>
            </a:br>
            <a:r>
              <a:rPr lang="en-GB" sz="900">
                <a:solidFill>
                  <a:schemeClr val="accent2">
                    <a:lumMod val="50000"/>
                  </a:schemeClr>
                </a:solidFill>
                <a:cs typeface="Times New Roman" panose="02020603050405020304" pitchFamily="18" charset="0"/>
              </a:rPr>
              <a:t>This work is licensed under Creative Commons license CC-BY-SA by The Lundbeck Foundation.</a:t>
            </a:r>
          </a:p>
        </p:txBody>
      </p:sp>
    </p:spTree>
    <p:extLst>
      <p:ext uri="{BB962C8B-B14F-4D97-AF65-F5344CB8AC3E}">
        <p14:creationId xmlns:p14="http://schemas.microsoft.com/office/powerpoint/2010/main" val="3140425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08EC-9BBC-41B4-6E9A-125CB80844DC}"/>
            </a:ext>
          </a:extLst>
        </p:cNvPr>
        <p:cNvGrpSpPr/>
        <p:nvPr/>
      </p:nvGrpSpPr>
      <p:grpSpPr>
        <a:xfrm>
          <a:off x="0" y="0"/>
          <a:ext cx="0" cy="0"/>
          <a:chOff x="0" y="0"/>
          <a:chExt cx="0" cy="0"/>
        </a:xfrm>
      </p:grpSpPr>
      <p:sp>
        <p:nvSpPr>
          <p:cNvPr id="1485" name="Freeform 1484">
            <a:extLst>
              <a:ext uri="{FF2B5EF4-FFF2-40B4-BE49-F238E27FC236}">
                <a16:creationId xmlns:a16="http://schemas.microsoft.com/office/drawing/2014/main" id="{3930A953-8A8F-F2CE-4515-BA40F68EE2ED}"/>
              </a:ext>
            </a:extLst>
          </p:cNvPr>
          <p:cNvSpPr/>
          <p:nvPr/>
        </p:nvSpPr>
        <p:spPr>
          <a:xfrm>
            <a:off x="5853853" y="1805430"/>
            <a:ext cx="6147566" cy="4387552"/>
          </a:xfrm>
          <a:custGeom>
            <a:avLst/>
            <a:gdLst>
              <a:gd name="connsiteX0" fmla="*/ 0 w 3178429"/>
              <a:gd name="connsiteY0" fmla="*/ 0 h 3855593"/>
              <a:gd name="connsiteX1" fmla="*/ 3178429 w 3178429"/>
              <a:gd name="connsiteY1" fmla="*/ 0 h 3855593"/>
              <a:gd name="connsiteX2" fmla="*/ 3178429 w 3178429"/>
              <a:gd name="connsiteY2" fmla="*/ 3855593 h 3855593"/>
              <a:gd name="connsiteX3" fmla="*/ 0 w 3178429"/>
              <a:gd name="connsiteY3" fmla="*/ 3855593 h 3855593"/>
            </a:gdLst>
            <a:ahLst/>
            <a:cxnLst>
              <a:cxn ang="0">
                <a:pos x="connsiteX0" y="connsiteY0"/>
              </a:cxn>
              <a:cxn ang="0">
                <a:pos x="connsiteX1" y="connsiteY1"/>
              </a:cxn>
              <a:cxn ang="0">
                <a:pos x="connsiteX2" y="connsiteY2"/>
              </a:cxn>
              <a:cxn ang="0">
                <a:pos x="connsiteX3" y="connsiteY3"/>
              </a:cxn>
            </a:cxnLst>
            <a:rect l="l" t="t" r="r" b="b"/>
            <a:pathLst>
              <a:path w="3178429" h="3855593">
                <a:moveTo>
                  <a:pt x="0" y="0"/>
                </a:moveTo>
                <a:lnTo>
                  <a:pt x="3178429" y="0"/>
                </a:lnTo>
                <a:lnTo>
                  <a:pt x="3178429" y="3855593"/>
                </a:lnTo>
                <a:lnTo>
                  <a:pt x="0" y="3855593"/>
                </a:lnTo>
                <a:close/>
              </a:path>
            </a:pathLst>
          </a:custGeom>
          <a:gradFill>
            <a:gsLst>
              <a:gs pos="0">
                <a:srgbClr val="F9F5F1"/>
              </a:gs>
              <a:gs pos="50000">
                <a:schemeClr val="bg1"/>
              </a:gs>
              <a:gs pos="99000">
                <a:srgbClr val="F9F5F1"/>
              </a:gs>
            </a:gsLst>
            <a:lin ang="16200000" scaled="1"/>
          </a:gradFill>
          <a:ln w="12700" cap="flat">
            <a:noFill/>
            <a:prstDash val="solid"/>
            <a:miter/>
          </a:ln>
        </p:spPr>
        <p:txBody>
          <a:bodyPr rtlCol="0" anchor="ctr"/>
          <a:lstStyle/>
          <a:p>
            <a:endParaRPr lang="en-US"/>
          </a:p>
        </p:txBody>
      </p:sp>
      <p:grpSp>
        <p:nvGrpSpPr>
          <p:cNvPr id="1480" name="Group 1479">
            <a:extLst>
              <a:ext uri="{FF2B5EF4-FFF2-40B4-BE49-F238E27FC236}">
                <a16:creationId xmlns:a16="http://schemas.microsoft.com/office/drawing/2014/main" id="{912F5A61-F062-C0EF-2401-DB08AB553448}"/>
              </a:ext>
            </a:extLst>
          </p:cNvPr>
          <p:cNvGrpSpPr/>
          <p:nvPr/>
        </p:nvGrpSpPr>
        <p:grpSpPr>
          <a:xfrm>
            <a:off x="6466203" y="2336801"/>
            <a:ext cx="5145457" cy="3576234"/>
            <a:chOff x="6161395" y="2336801"/>
            <a:chExt cx="5145457" cy="3576234"/>
          </a:xfrm>
        </p:grpSpPr>
        <p:grpSp>
          <p:nvGrpSpPr>
            <p:cNvPr id="1478" name="Group 1477">
              <a:extLst>
                <a:ext uri="{FF2B5EF4-FFF2-40B4-BE49-F238E27FC236}">
                  <a16:creationId xmlns:a16="http://schemas.microsoft.com/office/drawing/2014/main" id="{D406E2C2-EB98-3CFA-C523-A8DDFFAF808D}"/>
                </a:ext>
              </a:extLst>
            </p:cNvPr>
            <p:cNvGrpSpPr/>
            <p:nvPr/>
          </p:nvGrpSpPr>
          <p:grpSpPr>
            <a:xfrm>
              <a:off x="6161395" y="2336801"/>
              <a:ext cx="5145457" cy="3576234"/>
              <a:chOff x="-5541078" y="3352629"/>
              <a:chExt cx="3750948" cy="2607012"/>
            </a:xfrm>
          </p:grpSpPr>
          <p:sp>
            <p:nvSpPr>
              <p:cNvPr id="1364" name="Freeform 1363">
                <a:extLst>
                  <a:ext uri="{FF2B5EF4-FFF2-40B4-BE49-F238E27FC236}">
                    <a16:creationId xmlns:a16="http://schemas.microsoft.com/office/drawing/2014/main" id="{B7EC32BB-492F-4CAE-05C8-891B8E78D980}"/>
                  </a:ext>
                </a:extLst>
              </p:cNvPr>
              <p:cNvSpPr/>
              <p:nvPr/>
            </p:nvSpPr>
            <p:spPr>
              <a:xfrm>
                <a:off x="-5541078" y="3352629"/>
                <a:ext cx="3426136" cy="2607012"/>
              </a:xfrm>
              <a:custGeom>
                <a:avLst/>
                <a:gdLst>
                  <a:gd name="csX0" fmla="*/ 1462206 w 4698462"/>
                  <a:gd name="csY0" fmla="*/ 3570306 h 3575148"/>
                  <a:gd name="csX1" fmla="*/ 610608 w 4698462"/>
                  <a:gd name="csY1" fmla="*/ 2958486 h 3575148"/>
                  <a:gd name="csX2" fmla="*/ 179817 w 4698462"/>
                  <a:gd name="csY2" fmla="*/ 1494064 h 3575148"/>
                  <a:gd name="csX3" fmla="*/ 89549 w 4698462"/>
                  <a:gd name="csY3" fmla="*/ 260428 h 3575148"/>
                  <a:gd name="csX4" fmla="*/ 800962 w 4698462"/>
                  <a:gd name="csY4" fmla="*/ 69786 h 3575148"/>
                  <a:gd name="csX5" fmla="*/ 1241819 w 4698462"/>
                  <a:gd name="csY5" fmla="*/ 681607 h 3575148"/>
                  <a:gd name="csX6" fmla="*/ 1191735 w 4698462"/>
                  <a:gd name="csY6" fmla="*/ 240273 h 3575148"/>
                  <a:gd name="csX7" fmla="*/ 1622526 w 4698462"/>
                  <a:gd name="csY7" fmla="*/ 260345 h 3575148"/>
                  <a:gd name="csX8" fmla="*/ 1998241 w 4698462"/>
                  <a:gd name="csY8" fmla="*/ 902232 h 3575148"/>
                  <a:gd name="csX9" fmla="*/ 2534275 w 4698462"/>
                  <a:gd name="csY9" fmla="*/ 992514 h 3575148"/>
                  <a:gd name="csX10" fmla="*/ 3025217 w 4698462"/>
                  <a:gd name="csY10" fmla="*/ 972442 h 3575148"/>
                  <a:gd name="csX11" fmla="*/ 3566243 w 4698462"/>
                  <a:gd name="csY11" fmla="*/ 616394 h 3575148"/>
                  <a:gd name="csX12" fmla="*/ 3821739 w 4698462"/>
                  <a:gd name="csY12" fmla="*/ 892238 h 3575148"/>
                  <a:gd name="csX13" fmla="*/ 4087302 w 4698462"/>
                  <a:gd name="csY13" fmla="*/ 917307 h 3575148"/>
                  <a:gd name="csX14" fmla="*/ 4397874 w 4698462"/>
                  <a:gd name="csY14" fmla="*/ 1097872 h 3575148"/>
                  <a:gd name="csX15" fmla="*/ 4588227 w 4698462"/>
                  <a:gd name="csY15" fmla="*/ 1423854 h 3575148"/>
                  <a:gd name="csX16" fmla="*/ 4698462 w 4698462"/>
                  <a:gd name="csY16" fmla="*/ 1519133 h 3575148"/>
                  <a:gd name="csX17" fmla="*/ 4488059 w 4698462"/>
                  <a:gd name="csY17" fmla="*/ 1704695 h 3575148"/>
                  <a:gd name="csX18" fmla="*/ 4227571 w 4698462"/>
                  <a:gd name="csY18" fmla="*/ 1935398 h 3575148"/>
                  <a:gd name="csX19" fmla="*/ 4042209 w 4698462"/>
                  <a:gd name="csY19" fmla="*/ 1960467 h 3575148"/>
                  <a:gd name="csX20" fmla="*/ 3962091 w 4698462"/>
                  <a:gd name="csY20" fmla="*/ 2000611 h 3575148"/>
                  <a:gd name="csX21" fmla="*/ 3836881 w 4698462"/>
                  <a:gd name="csY21" fmla="*/ 2161104 h 3575148"/>
                  <a:gd name="csX22" fmla="*/ 3471149 w 4698462"/>
                  <a:gd name="csY22" fmla="*/ 1975542 h 3575148"/>
                  <a:gd name="csX23" fmla="*/ 3000258 w 4698462"/>
                  <a:gd name="csY23" fmla="*/ 2281452 h 3575148"/>
                  <a:gd name="csX24" fmla="*/ 2564392 w 4698462"/>
                  <a:gd name="csY24" fmla="*/ 2166101 h 3575148"/>
                  <a:gd name="csX25" fmla="*/ 1923198 w 4698462"/>
                  <a:gd name="csY25" fmla="*/ 3078835 h 3575148"/>
                  <a:gd name="csX26" fmla="*/ 1823029 w 4698462"/>
                  <a:gd name="csY26" fmla="*/ 3520168 h 3575148"/>
                  <a:gd name="csX27" fmla="*/ 1697819 w 4698462"/>
                  <a:gd name="csY27" fmla="*/ 2963483 h 3575148"/>
                  <a:gd name="csX28" fmla="*/ 1622692 w 4698462"/>
                  <a:gd name="csY28" fmla="*/ 3028696 h 3575148"/>
                  <a:gd name="csX29" fmla="*/ 1462373 w 4698462"/>
                  <a:gd name="csY29" fmla="*/ 3570306 h 35751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698462" h="3575148">
                    <a:moveTo>
                      <a:pt x="1462206" y="3570306"/>
                    </a:moveTo>
                    <a:cubicBezTo>
                      <a:pt x="1462206" y="3570306"/>
                      <a:pt x="770845" y="3670583"/>
                      <a:pt x="610608" y="2958486"/>
                    </a:cubicBezTo>
                    <a:cubicBezTo>
                      <a:pt x="450289" y="2246389"/>
                      <a:pt x="360104" y="1925403"/>
                      <a:pt x="179817" y="1494064"/>
                    </a:cubicBezTo>
                    <a:cubicBezTo>
                      <a:pt x="-635" y="1062808"/>
                      <a:pt x="-70770" y="613395"/>
                      <a:pt x="89549" y="260428"/>
                    </a:cubicBezTo>
                    <a:cubicBezTo>
                      <a:pt x="249869" y="-92539"/>
                      <a:pt x="610608" y="-10418"/>
                      <a:pt x="800962" y="69786"/>
                    </a:cubicBezTo>
                    <a:cubicBezTo>
                      <a:pt x="991315" y="149991"/>
                      <a:pt x="1171685" y="691685"/>
                      <a:pt x="1241819" y="681607"/>
                    </a:cubicBezTo>
                    <a:cubicBezTo>
                      <a:pt x="1311954" y="671613"/>
                      <a:pt x="1191735" y="240273"/>
                      <a:pt x="1191735" y="240273"/>
                    </a:cubicBezTo>
                    <a:lnTo>
                      <a:pt x="1622526" y="260345"/>
                    </a:lnTo>
                    <a:cubicBezTo>
                      <a:pt x="1622526" y="260345"/>
                      <a:pt x="1722694" y="822027"/>
                      <a:pt x="1998241" y="902232"/>
                    </a:cubicBezTo>
                    <a:cubicBezTo>
                      <a:pt x="2273787" y="982437"/>
                      <a:pt x="2358897" y="912226"/>
                      <a:pt x="2534275" y="992514"/>
                    </a:cubicBezTo>
                    <a:cubicBezTo>
                      <a:pt x="2709570" y="1072719"/>
                      <a:pt x="2864897" y="1137932"/>
                      <a:pt x="3025217" y="972442"/>
                    </a:cubicBezTo>
                    <a:cubicBezTo>
                      <a:pt x="3185536" y="806953"/>
                      <a:pt x="3390948" y="531109"/>
                      <a:pt x="3566243" y="616394"/>
                    </a:cubicBezTo>
                    <a:cubicBezTo>
                      <a:pt x="3741621" y="701679"/>
                      <a:pt x="3751604" y="857091"/>
                      <a:pt x="3821739" y="892238"/>
                    </a:cubicBezTo>
                    <a:cubicBezTo>
                      <a:pt x="3891874" y="927301"/>
                      <a:pt x="3962008" y="942376"/>
                      <a:pt x="4087302" y="917307"/>
                    </a:cubicBezTo>
                    <a:cubicBezTo>
                      <a:pt x="4212512" y="892238"/>
                      <a:pt x="4342798" y="972442"/>
                      <a:pt x="4397874" y="1097872"/>
                    </a:cubicBezTo>
                    <a:cubicBezTo>
                      <a:pt x="4452950" y="1223217"/>
                      <a:pt x="4508109" y="1353643"/>
                      <a:pt x="4588227" y="1423854"/>
                    </a:cubicBezTo>
                    <a:cubicBezTo>
                      <a:pt x="4668345" y="1494064"/>
                      <a:pt x="4698462" y="1519133"/>
                      <a:pt x="4698462" y="1519133"/>
                    </a:cubicBezTo>
                    <a:cubicBezTo>
                      <a:pt x="4698462" y="1519133"/>
                      <a:pt x="4658362" y="1654557"/>
                      <a:pt x="4488059" y="1704695"/>
                    </a:cubicBezTo>
                    <a:cubicBezTo>
                      <a:pt x="4317756" y="1754833"/>
                      <a:pt x="4302697" y="1915326"/>
                      <a:pt x="4227571" y="1935398"/>
                    </a:cubicBezTo>
                    <a:cubicBezTo>
                      <a:pt x="4152444" y="1955470"/>
                      <a:pt x="4042209" y="1960467"/>
                      <a:pt x="4042209" y="1960467"/>
                    </a:cubicBezTo>
                    <a:cubicBezTo>
                      <a:pt x="4042209" y="1960467"/>
                      <a:pt x="4002109" y="1995614"/>
                      <a:pt x="3962091" y="2000611"/>
                    </a:cubicBezTo>
                    <a:cubicBezTo>
                      <a:pt x="3921991" y="2005608"/>
                      <a:pt x="3886965" y="2151026"/>
                      <a:pt x="3836881" y="2161104"/>
                    </a:cubicBezTo>
                    <a:cubicBezTo>
                      <a:pt x="3786796" y="2171098"/>
                      <a:pt x="3546359" y="1930401"/>
                      <a:pt x="3471149" y="1975542"/>
                    </a:cubicBezTo>
                    <a:cubicBezTo>
                      <a:pt x="3396023" y="2020683"/>
                      <a:pt x="3140527" y="2281452"/>
                      <a:pt x="3000258" y="2281452"/>
                    </a:cubicBezTo>
                    <a:cubicBezTo>
                      <a:pt x="2859989" y="2281452"/>
                      <a:pt x="2609484" y="2181176"/>
                      <a:pt x="2564392" y="2166101"/>
                    </a:cubicBezTo>
                    <a:cubicBezTo>
                      <a:pt x="2519300" y="2151026"/>
                      <a:pt x="1953232" y="2888276"/>
                      <a:pt x="1923198" y="3078835"/>
                    </a:cubicBezTo>
                    <a:cubicBezTo>
                      <a:pt x="1893164" y="3269393"/>
                      <a:pt x="1823029" y="3520168"/>
                      <a:pt x="1823029" y="3520168"/>
                    </a:cubicBezTo>
                    <a:lnTo>
                      <a:pt x="1697819" y="2963483"/>
                    </a:lnTo>
                    <a:lnTo>
                      <a:pt x="1622692" y="3028696"/>
                    </a:lnTo>
                    <a:cubicBezTo>
                      <a:pt x="1622692" y="3028696"/>
                      <a:pt x="1783012" y="3595376"/>
                      <a:pt x="1462373" y="3570306"/>
                    </a:cubicBezTo>
                    <a:close/>
                  </a:path>
                </a:pathLst>
              </a:custGeom>
              <a:solidFill>
                <a:srgbClr val="FDD9C1"/>
              </a:solidFill>
              <a:ln w="6350">
                <a:solidFill>
                  <a:srgbClr val="D69E89"/>
                </a:solidFill>
                <a:round/>
                <a:headEnd/>
                <a:tailEnd/>
              </a:ln>
            </p:spPr>
            <p:txBody>
              <a:bodyPr/>
              <a:lstStyle/>
              <a:p>
                <a:endParaRPr lang="en-US"/>
              </a:p>
            </p:txBody>
          </p:sp>
          <p:sp>
            <p:nvSpPr>
              <p:cNvPr id="1365" name="Freeform 1364">
                <a:extLst>
                  <a:ext uri="{FF2B5EF4-FFF2-40B4-BE49-F238E27FC236}">
                    <a16:creationId xmlns:a16="http://schemas.microsoft.com/office/drawing/2014/main" id="{17068745-8BF9-B58B-B383-BA5FE1486691}"/>
                  </a:ext>
                </a:extLst>
              </p:cNvPr>
              <p:cNvSpPr/>
              <p:nvPr/>
            </p:nvSpPr>
            <p:spPr>
              <a:xfrm>
                <a:off x="-5170758" y="3895154"/>
                <a:ext cx="887938" cy="1168469"/>
              </a:xfrm>
              <a:custGeom>
                <a:avLst/>
                <a:gdLst>
                  <a:gd name="csX0" fmla="*/ 150189 w 1217681"/>
                  <a:gd name="csY0" fmla="*/ 27894 h 1602391"/>
                  <a:gd name="csX1" fmla="*/ 19903 w 1217681"/>
                  <a:gd name="csY1" fmla="*/ 654790 h 1602391"/>
                  <a:gd name="csX2" fmla="*/ 355517 w 1217681"/>
                  <a:gd name="csY2" fmla="*/ 1537457 h 1602391"/>
                  <a:gd name="csX3" fmla="*/ 787057 w 1217681"/>
                  <a:gd name="csY3" fmla="*/ 1547618 h 1602391"/>
                  <a:gd name="csX4" fmla="*/ 1217681 w 1217681"/>
                  <a:gd name="csY4" fmla="*/ 968695 h 1602391"/>
                  <a:gd name="csX5" fmla="*/ 150105 w 1217681"/>
                  <a:gd name="csY5" fmla="*/ 27894 h 1602391"/>
                </a:gdLst>
                <a:ahLst/>
                <a:cxnLst>
                  <a:cxn ang="0">
                    <a:pos x="csX0" y="csY0"/>
                  </a:cxn>
                  <a:cxn ang="0">
                    <a:pos x="csX1" y="csY1"/>
                  </a:cxn>
                  <a:cxn ang="0">
                    <a:pos x="csX2" y="csY2"/>
                  </a:cxn>
                  <a:cxn ang="0">
                    <a:pos x="csX3" y="csY3"/>
                  </a:cxn>
                  <a:cxn ang="0">
                    <a:pos x="csX4" y="csY4"/>
                  </a:cxn>
                  <a:cxn ang="0">
                    <a:pos x="csX5" y="csY5"/>
                  </a:cxn>
                </a:cxnLst>
                <a:rect l="l" t="t" r="r" b="b"/>
                <a:pathLst>
                  <a:path w="1217681" h="1602391">
                    <a:moveTo>
                      <a:pt x="150189" y="27894"/>
                    </a:moveTo>
                    <a:cubicBezTo>
                      <a:pt x="150189" y="27894"/>
                      <a:pt x="-65207" y="173312"/>
                      <a:pt x="19903" y="654790"/>
                    </a:cubicBezTo>
                    <a:cubicBezTo>
                      <a:pt x="105096" y="1136267"/>
                      <a:pt x="210256" y="1472244"/>
                      <a:pt x="355517" y="1537457"/>
                    </a:cubicBezTo>
                    <a:cubicBezTo>
                      <a:pt x="500778" y="1602670"/>
                      <a:pt x="426983" y="1271941"/>
                      <a:pt x="787057" y="1547618"/>
                    </a:cubicBezTo>
                    <a:cubicBezTo>
                      <a:pt x="1147048" y="1823295"/>
                      <a:pt x="1217681" y="968695"/>
                      <a:pt x="1217681" y="968695"/>
                    </a:cubicBezTo>
                    <a:cubicBezTo>
                      <a:pt x="1217681" y="968695"/>
                      <a:pt x="515837" y="-192814"/>
                      <a:pt x="150105" y="27894"/>
                    </a:cubicBez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366" name="Freeform 1365">
                <a:extLst>
                  <a:ext uri="{FF2B5EF4-FFF2-40B4-BE49-F238E27FC236}">
                    <a16:creationId xmlns:a16="http://schemas.microsoft.com/office/drawing/2014/main" id="{E77DE987-CA1E-2502-8CE0-706553A39D9B}"/>
                  </a:ext>
                </a:extLst>
              </p:cNvPr>
              <p:cNvSpPr/>
              <p:nvPr/>
            </p:nvSpPr>
            <p:spPr>
              <a:xfrm>
                <a:off x="-5471828" y="3517678"/>
                <a:ext cx="2444074" cy="1567161"/>
              </a:xfrm>
              <a:custGeom>
                <a:avLst/>
                <a:gdLst>
                  <a:gd name="csX0" fmla="*/ 237517 w 3261039"/>
                  <a:gd name="csY0" fmla="*/ 1428216 h 2149141"/>
                  <a:gd name="csX1" fmla="*/ 12054 w 3261039"/>
                  <a:gd name="csY1" fmla="*/ 349992 h 2149141"/>
                  <a:gd name="csX2" fmla="*/ 357735 w 3261039"/>
                  <a:gd name="csY2" fmla="*/ 8935 h 2149141"/>
                  <a:gd name="csX3" fmla="*/ 562232 w 3261039"/>
                  <a:gd name="csY3" fmla="*/ 446771 h 2149141"/>
                  <a:gd name="csX4" fmla="*/ 948929 w 3261039"/>
                  <a:gd name="csY4" fmla="*/ 600767 h 2149141"/>
                  <a:gd name="csX5" fmla="*/ 1650274 w 3261039"/>
                  <a:gd name="csY5" fmla="*/ 1272804 h 2149141"/>
                  <a:gd name="csX6" fmla="*/ 2972847 w 3261039"/>
                  <a:gd name="csY6" fmla="*/ 1142377 h 2149141"/>
                  <a:gd name="csX7" fmla="*/ 3261039 w 3261039"/>
                  <a:gd name="csY7" fmla="*/ 1689068 h 2149141"/>
                  <a:gd name="csX8" fmla="*/ 2918769 w 3261039"/>
                  <a:gd name="csY8" fmla="*/ 1958582 h 2149141"/>
                  <a:gd name="csX9" fmla="*/ 2469509 w 3261039"/>
                  <a:gd name="csY9" fmla="*/ 1939843 h 2149141"/>
                  <a:gd name="csX10" fmla="*/ 1345776 w 3261039"/>
                  <a:gd name="csY10" fmla="*/ 2149141 h 2149141"/>
                  <a:gd name="csX11" fmla="*/ 1139282 w 3261039"/>
                  <a:gd name="csY11" fmla="*/ 1939843 h 2149141"/>
                  <a:gd name="csX12" fmla="*/ 1244442 w 3261039"/>
                  <a:gd name="csY12" fmla="*/ 1383158 h 2149141"/>
                  <a:gd name="csX13" fmla="*/ 1039031 w 3261039"/>
                  <a:gd name="csY13" fmla="*/ 1142461 h 2149141"/>
                  <a:gd name="csX14" fmla="*/ 888695 w 3261039"/>
                  <a:gd name="csY14" fmla="*/ 1583794 h 2149141"/>
                  <a:gd name="csX15" fmla="*/ 778460 w 3261039"/>
                  <a:gd name="csY15" fmla="*/ 1022112 h 2149141"/>
                  <a:gd name="csX16" fmla="*/ 487855 w 3261039"/>
                  <a:gd name="csY16" fmla="*/ 721199 h 2149141"/>
                  <a:gd name="csX17" fmla="*/ 407736 w 3261039"/>
                  <a:gd name="csY17" fmla="*/ 320009 h 2149141"/>
                  <a:gd name="csX18" fmla="*/ 237433 w 3261039"/>
                  <a:gd name="csY18" fmla="*/ 1428299 h 2149141"/>
                  <a:gd name="csX0" fmla="*/ 237517 w 3332344"/>
                  <a:gd name="csY0" fmla="*/ 1428216 h 2149141"/>
                  <a:gd name="csX1" fmla="*/ 12054 w 3332344"/>
                  <a:gd name="csY1" fmla="*/ 349992 h 2149141"/>
                  <a:gd name="csX2" fmla="*/ 357735 w 3332344"/>
                  <a:gd name="csY2" fmla="*/ 8935 h 2149141"/>
                  <a:gd name="csX3" fmla="*/ 562232 w 3332344"/>
                  <a:gd name="csY3" fmla="*/ 446771 h 2149141"/>
                  <a:gd name="csX4" fmla="*/ 948929 w 3332344"/>
                  <a:gd name="csY4" fmla="*/ 600767 h 2149141"/>
                  <a:gd name="csX5" fmla="*/ 1650274 w 3332344"/>
                  <a:gd name="csY5" fmla="*/ 1272804 h 2149141"/>
                  <a:gd name="csX6" fmla="*/ 2972847 w 3332344"/>
                  <a:gd name="csY6" fmla="*/ 1142377 h 2149141"/>
                  <a:gd name="csX7" fmla="*/ 3261039 w 3332344"/>
                  <a:gd name="csY7" fmla="*/ 1689068 h 2149141"/>
                  <a:gd name="csX8" fmla="*/ 2918769 w 3332344"/>
                  <a:gd name="csY8" fmla="*/ 1958582 h 2149141"/>
                  <a:gd name="csX9" fmla="*/ 2469509 w 3332344"/>
                  <a:gd name="csY9" fmla="*/ 1939843 h 2149141"/>
                  <a:gd name="csX10" fmla="*/ 1345776 w 3332344"/>
                  <a:gd name="csY10" fmla="*/ 2149141 h 2149141"/>
                  <a:gd name="csX11" fmla="*/ 1139282 w 3332344"/>
                  <a:gd name="csY11" fmla="*/ 1939843 h 2149141"/>
                  <a:gd name="csX12" fmla="*/ 1244442 w 3332344"/>
                  <a:gd name="csY12" fmla="*/ 1383158 h 2149141"/>
                  <a:gd name="csX13" fmla="*/ 1039031 w 3332344"/>
                  <a:gd name="csY13" fmla="*/ 1142461 h 2149141"/>
                  <a:gd name="csX14" fmla="*/ 888695 w 3332344"/>
                  <a:gd name="csY14" fmla="*/ 1583794 h 2149141"/>
                  <a:gd name="csX15" fmla="*/ 778460 w 3332344"/>
                  <a:gd name="csY15" fmla="*/ 1022112 h 2149141"/>
                  <a:gd name="csX16" fmla="*/ 487855 w 3332344"/>
                  <a:gd name="csY16" fmla="*/ 721199 h 2149141"/>
                  <a:gd name="csX17" fmla="*/ 407736 w 3332344"/>
                  <a:gd name="csY17" fmla="*/ 320009 h 2149141"/>
                  <a:gd name="csX18" fmla="*/ 237433 w 3332344"/>
                  <a:gd name="csY18" fmla="*/ 1428299 h 2149141"/>
                  <a:gd name="csX19" fmla="*/ 237517 w 3332344"/>
                  <a:gd name="csY19" fmla="*/ 1428216 h 2149141"/>
                  <a:gd name="csX0" fmla="*/ 237517 w 3359453"/>
                  <a:gd name="csY0" fmla="*/ 1428216 h 2149141"/>
                  <a:gd name="csX1" fmla="*/ 12054 w 3359453"/>
                  <a:gd name="csY1" fmla="*/ 349992 h 2149141"/>
                  <a:gd name="csX2" fmla="*/ 357735 w 3359453"/>
                  <a:gd name="csY2" fmla="*/ 8935 h 2149141"/>
                  <a:gd name="csX3" fmla="*/ 562232 w 3359453"/>
                  <a:gd name="csY3" fmla="*/ 446771 h 2149141"/>
                  <a:gd name="csX4" fmla="*/ 948929 w 3359453"/>
                  <a:gd name="csY4" fmla="*/ 600767 h 2149141"/>
                  <a:gd name="csX5" fmla="*/ 1650274 w 3359453"/>
                  <a:gd name="csY5" fmla="*/ 1272804 h 2149141"/>
                  <a:gd name="csX6" fmla="*/ 2972847 w 3359453"/>
                  <a:gd name="csY6" fmla="*/ 1142377 h 2149141"/>
                  <a:gd name="csX7" fmla="*/ 3291517 w 3359453"/>
                  <a:gd name="csY7" fmla="*/ 1710838 h 2149141"/>
                  <a:gd name="csX8" fmla="*/ 2918769 w 3359453"/>
                  <a:gd name="csY8" fmla="*/ 1958582 h 2149141"/>
                  <a:gd name="csX9" fmla="*/ 2469509 w 3359453"/>
                  <a:gd name="csY9" fmla="*/ 1939843 h 2149141"/>
                  <a:gd name="csX10" fmla="*/ 1345776 w 3359453"/>
                  <a:gd name="csY10" fmla="*/ 2149141 h 2149141"/>
                  <a:gd name="csX11" fmla="*/ 1139282 w 3359453"/>
                  <a:gd name="csY11" fmla="*/ 1939843 h 2149141"/>
                  <a:gd name="csX12" fmla="*/ 1244442 w 3359453"/>
                  <a:gd name="csY12" fmla="*/ 1383158 h 2149141"/>
                  <a:gd name="csX13" fmla="*/ 1039031 w 3359453"/>
                  <a:gd name="csY13" fmla="*/ 1142461 h 2149141"/>
                  <a:gd name="csX14" fmla="*/ 888695 w 3359453"/>
                  <a:gd name="csY14" fmla="*/ 1583794 h 2149141"/>
                  <a:gd name="csX15" fmla="*/ 778460 w 3359453"/>
                  <a:gd name="csY15" fmla="*/ 1022112 h 2149141"/>
                  <a:gd name="csX16" fmla="*/ 487855 w 3359453"/>
                  <a:gd name="csY16" fmla="*/ 721199 h 2149141"/>
                  <a:gd name="csX17" fmla="*/ 407736 w 3359453"/>
                  <a:gd name="csY17" fmla="*/ 320009 h 2149141"/>
                  <a:gd name="csX18" fmla="*/ 237433 w 3359453"/>
                  <a:gd name="csY18" fmla="*/ 1428299 h 2149141"/>
                  <a:gd name="csX19" fmla="*/ 237517 w 3359453"/>
                  <a:gd name="csY19" fmla="*/ 1428216 h 2149141"/>
                  <a:gd name="csX0" fmla="*/ 237517 w 3351703"/>
                  <a:gd name="csY0" fmla="*/ 1428216 h 2149141"/>
                  <a:gd name="csX1" fmla="*/ 12054 w 3351703"/>
                  <a:gd name="csY1" fmla="*/ 349992 h 2149141"/>
                  <a:gd name="csX2" fmla="*/ 357735 w 3351703"/>
                  <a:gd name="csY2" fmla="*/ 8935 h 2149141"/>
                  <a:gd name="csX3" fmla="*/ 562232 w 3351703"/>
                  <a:gd name="csY3" fmla="*/ 446771 h 2149141"/>
                  <a:gd name="csX4" fmla="*/ 948929 w 3351703"/>
                  <a:gd name="csY4" fmla="*/ 600767 h 2149141"/>
                  <a:gd name="csX5" fmla="*/ 1650274 w 3351703"/>
                  <a:gd name="csY5" fmla="*/ 1272804 h 2149141"/>
                  <a:gd name="csX6" fmla="*/ 2890120 w 3351703"/>
                  <a:gd name="csY6" fmla="*/ 1037879 h 2149141"/>
                  <a:gd name="csX7" fmla="*/ 3291517 w 3351703"/>
                  <a:gd name="csY7" fmla="*/ 1710838 h 2149141"/>
                  <a:gd name="csX8" fmla="*/ 2918769 w 3351703"/>
                  <a:gd name="csY8" fmla="*/ 1958582 h 2149141"/>
                  <a:gd name="csX9" fmla="*/ 2469509 w 3351703"/>
                  <a:gd name="csY9" fmla="*/ 1939843 h 2149141"/>
                  <a:gd name="csX10" fmla="*/ 1345776 w 3351703"/>
                  <a:gd name="csY10" fmla="*/ 2149141 h 2149141"/>
                  <a:gd name="csX11" fmla="*/ 1139282 w 3351703"/>
                  <a:gd name="csY11" fmla="*/ 1939843 h 2149141"/>
                  <a:gd name="csX12" fmla="*/ 1244442 w 3351703"/>
                  <a:gd name="csY12" fmla="*/ 1383158 h 2149141"/>
                  <a:gd name="csX13" fmla="*/ 1039031 w 3351703"/>
                  <a:gd name="csY13" fmla="*/ 1142461 h 2149141"/>
                  <a:gd name="csX14" fmla="*/ 888695 w 3351703"/>
                  <a:gd name="csY14" fmla="*/ 1583794 h 2149141"/>
                  <a:gd name="csX15" fmla="*/ 778460 w 3351703"/>
                  <a:gd name="csY15" fmla="*/ 1022112 h 2149141"/>
                  <a:gd name="csX16" fmla="*/ 487855 w 3351703"/>
                  <a:gd name="csY16" fmla="*/ 721199 h 2149141"/>
                  <a:gd name="csX17" fmla="*/ 407736 w 3351703"/>
                  <a:gd name="csY17" fmla="*/ 320009 h 2149141"/>
                  <a:gd name="csX18" fmla="*/ 237433 w 3351703"/>
                  <a:gd name="csY18" fmla="*/ 1428299 h 2149141"/>
                  <a:gd name="csX19" fmla="*/ 237517 w 3351703"/>
                  <a:gd name="csY19" fmla="*/ 1428216 h 2149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51703" h="2149141">
                    <a:moveTo>
                      <a:pt x="237517" y="1428216"/>
                    </a:moveTo>
                    <a:cubicBezTo>
                      <a:pt x="237517" y="1428216"/>
                      <a:pt x="-63072" y="731110"/>
                      <a:pt x="12054" y="349992"/>
                    </a:cubicBezTo>
                    <a:cubicBezTo>
                      <a:pt x="87181" y="-31126"/>
                      <a:pt x="267551" y="-11054"/>
                      <a:pt x="357735" y="8935"/>
                    </a:cubicBezTo>
                    <a:cubicBezTo>
                      <a:pt x="447920" y="29007"/>
                      <a:pt x="562232" y="446771"/>
                      <a:pt x="562232" y="446771"/>
                    </a:cubicBezTo>
                    <a:lnTo>
                      <a:pt x="948929" y="600767"/>
                    </a:lnTo>
                    <a:lnTo>
                      <a:pt x="1650274" y="1272804"/>
                    </a:lnTo>
                    <a:lnTo>
                      <a:pt x="2890120" y="1037879"/>
                    </a:lnTo>
                    <a:cubicBezTo>
                      <a:pt x="2986184" y="1220109"/>
                      <a:pt x="3530716" y="1380571"/>
                      <a:pt x="3291517" y="1710838"/>
                    </a:cubicBezTo>
                    <a:lnTo>
                      <a:pt x="2918769" y="1958582"/>
                    </a:lnTo>
                    <a:lnTo>
                      <a:pt x="2469509" y="1939843"/>
                    </a:lnTo>
                    <a:lnTo>
                      <a:pt x="1345776" y="2149141"/>
                    </a:lnTo>
                    <a:cubicBezTo>
                      <a:pt x="1345776" y="2149141"/>
                      <a:pt x="1184375" y="2135399"/>
                      <a:pt x="1139282" y="1939843"/>
                    </a:cubicBezTo>
                    <a:cubicBezTo>
                      <a:pt x="1094190" y="1744287"/>
                      <a:pt x="1244442" y="1383158"/>
                      <a:pt x="1244442" y="1383158"/>
                    </a:cubicBezTo>
                    <a:lnTo>
                      <a:pt x="1039031" y="1142461"/>
                    </a:lnTo>
                    <a:cubicBezTo>
                      <a:pt x="1039031" y="1142461"/>
                      <a:pt x="1039031" y="1513584"/>
                      <a:pt x="888695" y="1583794"/>
                    </a:cubicBezTo>
                    <a:cubicBezTo>
                      <a:pt x="738442" y="1654005"/>
                      <a:pt x="828544" y="1302953"/>
                      <a:pt x="778460" y="1022112"/>
                    </a:cubicBezTo>
                    <a:cubicBezTo>
                      <a:pt x="728375" y="741271"/>
                      <a:pt x="568056" y="640994"/>
                      <a:pt x="487855" y="721199"/>
                    </a:cubicBezTo>
                    <a:cubicBezTo>
                      <a:pt x="407736" y="801403"/>
                      <a:pt x="497838" y="510568"/>
                      <a:pt x="407736" y="320009"/>
                    </a:cubicBezTo>
                    <a:cubicBezTo>
                      <a:pt x="317552" y="129450"/>
                      <a:pt x="37097" y="515565"/>
                      <a:pt x="237433" y="1428299"/>
                    </a:cubicBezTo>
                    <a:cubicBezTo>
                      <a:pt x="237461" y="1428271"/>
                      <a:pt x="237489" y="1428244"/>
                      <a:pt x="237517" y="1428216"/>
                    </a:cubicBezTo>
                    <a:close/>
                  </a:path>
                </a:pathLst>
              </a:custGeom>
              <a:solidFill>
                <a:srgbClr val="EEB6A0"/>
              </a:solidFill>
              <a:ln w="6350" cap="flat">
                <a:solidFill>
                  <a:srgbClr val="D69E89"/>
                </a:solidFill>
                <a:prstDash val="solid"/>
                <a:miter/>
              </a:ln>
            </p:spPr>
            <p:txBody>
              <a:bodyPr/>
              <a:lstStyle/>
              <a:p>
                <a:endParaRPr lang="en-US"/>
              </a:p>
            </p:txBody>
          </p:sp>
          <p:sp>
            <p:nvSpPr>
              <p:cNvPr id="1367" name="Freeform 1366">
                <a:extLst>
                  <a:ext uri="{FF2B5EF4-FFF2-40B4-BE49-F238E27FC236}">
                    <a16:creationId xmlns:a16="http://schemas.microsoft.com/office/drawing/2014/main" id="{8BE1AB38-0BDF-4B44-AD56-B2DB9700F705}"/>
                  </a:ext>
                </a:extLst>
              </p:cNvPr>
              <p:cNvSpPr/>
              <p:nvPr/>
            </p:nvSpPr>
            <p:spPr>
              <a:xfrm>
                <a:off x="-4651782" y="4279649"/>
                <a:ext cx="1600953" cy="740754"/>
              </a:xfrm>
              <a:custGeom>
                <a:avLst/>
                <a:gdLst>
                  <a:gd name="csX0" fmla="*/ 83 w 2130159"/>
                  <a:gd name="csY0" fmla="*/ 596935 h 804484"/>
                  <a:gd name="csX1" fmla="*/ 223881 w 2130159"/>
                  <a:gd name="csY1" fmla="*/ 357487 h 804484"/>
                  <a:gd name="csX2" fmla="*/ 488612 w 2130159"/>
                  <a:gd name="csY2" fmla="*/ 324090 h 804484"/>
                  <a:gd name="csX3" fmla="*/ 855092 w 2130159"/>
                  <a:gd name="csY3" fmla="*/ 282280 h 804484"/>
                  <a:gd name="csX4" fmla="*/ 1250858 w 2130159"/>
                  <a:gd name="csY4" fmla="*/ 101715 h 804484"/>
                  <a:gd name="csX5" fmla="*/ 1631564 w 2130159"/>
                  <a:gd name="csY5" fmla="*/ 86641 h 804484"/>
                  <a:gd name="csX6" fmla="*/ 1691715 w 2130159"/>
                  <a:gd name="csY6" fmla="*/ 287277 h 804484"/>
                  <a:gd name="csX7" fmla="*/ 1616589 w 2130159"/>
                  <a:gd name="csY7" fmla="*/ 367482 h 804484"/>
                  <a:gd name="csX8" fmla="*/ 1083050 w 2130159"/>
                  <a:gd name="csY8" fmla="*/ 369980 h 804484"/>
                  <a:gd name="csX9" fmla="*/ 744940 w 2130159"/>
                  <a:gd name="csY9" fmla="*/ 470257 h 804484"/>
                  <a:gd name="csX10" fmla="*/ 537033 w 2130159"/>
                  <a:gd name="csY10" fmla="*/ 547963 h 804484"/>
                  <a:gd name="csX11" fmla="*/ 366896 w 2130159"/>
                  <a:gd name="csY11" fmla="*/ 741520 h 804484"/>
                  <a:gd name="csX12" fmla="*/ 81033 w 2130159"/>
                  <a:gd name="csY12" fmla="*/ 804484 h 804484"/>
                  <a:gd name="csX13" fmla="*/ 343601 w 2130159"/>
                  <a:gd name="csY13" fmla="*/ 777667 h 804484"/>
                  <a:gd name="csX14" fmla="*/ 421889 w 2130159"/>
                  <a:gd name="csY14" fmla="*/ 763591 h 804484"/>
                  <a:gd name="csX15" fmla="*/ 627301 w 2130159"/>
                  <a:gd name="csY15" fmla="*/ 532888 h 804484"/>
                  <a:gd name="csX16" fmla="*/ 887788 w 2130159"/>
                  <a:gd name="csY16" fmla="*/ 482750 h 804484"/>
                  <a:gd name="csX17" fmla="*/ 1574075 w 2130159"/>
                  <a:gd name="csY17" fmla="*/ 437609 h 804484"/>
                  <a:gd name="csX18" fmla="*/ 2130160 w 2130159"/>
                  <a:gd name="csY18" fmla="*/ 432612 h 804484"/>
                  <a:gd name="csX19" fmla="*/ 1829572 w 2130159"/>
                  <a:gd name="csY19" fmla="*/ 287194 h 804484"/>
                  <a:gd name="csX20" fmla="*/ 1714345 w 2130159"/>
                  <a:gd name="csY20" fmla="*/ 6353 h 804484"/>
                  <a:gd name="csX21" fmla="*/ 787537 w 2130159"/>
                  <a:gd name="csY21" fmla="*/ 196912 h 804484"/>
                  <a:gd name="csX22" fmla="*/ 499844 w 2130159"/>
                  <a:gd name="csY22" fmla="*/ 229976 h 804484"/>
                  <a:gd name="csX23" fmla="*/ 116225 w 2130159"/>
                  <a:gd name="csY23" fmla="*/ 196912 h 804484"/>
                  <a:gd name="csX24" fmla="*/ 91433 w 2130159"/>
                  <a:gd name="csY24" fmla="*/ 184668 h 804484"/>
                  <a:gd name="csX25" fmla="*/ 0 w 2130159"/>
                  <a:gd name="csY25" fmla="*/ 596852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223881 w 2130160"/>
                  <a:gd name="csY1" fmla="*/ 357487 h 804484"/>
                  <a:gd name="csX2" fmla="*/ 488612 w 2130160"/>
                  <a:gd name="csY2" fmla="*/ 324090 h 804484"/>
                  <a:gd name="csX3" fmla="*/ 855092 w 2130160"/>
                  <a:gd name="csY3" fmla="*/ 282280 h 804484"/>
                  <a:gd name="csX4" fmla="*/ 1250858 w 2130160"/>
                  <a:gd name="csY4" fmla="*/ 101715 h 804484"/>
                  <a:gd name="csX5" fmla="*/ 1631564 w 2130160"/>
                  <a:gd name="csY5" fmla="*/ 86641 h 804484"/>
                  <a:gd name="csX6" fmla="*/ 1691715 w 2130160"/>
                  <a:gd name="csY6" fmla="*/ 287277 h 804484"/>
                  <a:gd name="csX7" fmla="*/ 1616589 w 2130160"/>
                  <a:gd name="csY7" fmla="*/ 367482 h 804484"/>
                  <a:gd name="csX8" fmla="*/ 1083050 w 2130160"/>
                  <a:gd name="csY8" fmla="*/ 369980 h 804484"/>
                  <a:gd name="csX9" fmla="*/ 744940 w 2130160"/>
                  <a:gd name="csY9" fmla="*/ 470257 h 804484"/>
                  <a:gd name="csX10" fmla="*/ 537033 w 2130160"/>
                  <a:gd name="csY10" fmla="*/ 547963 h 804484"/>
                  <a:gd name="csX11" fmla="*/ 366896 w 2130160"/>
                  <a:gd name="csY11" fmla="*/ 741520 h 804484"/>
                  <a:gd name="csX12" fmla="*/ 81033 w 2130160"/>
                  <a:gd name="csY12" fmla="*/ 804484 h 804484"/>
                  <a:gd name="csX13" fmla="*/ 343601 w 2130160"/>
                  <a:gd name="csY13" fmla="*/ 777667 h 804484"/>
                  <a:gd name="csX14" fmla="*/ 421889 w 2130160"/>
                  <a:gd name="csY14" fmla="*/ 763591 h 804484"/>
                  <a:gd name="csX15" fmla="*/ 627301 w 2130160"/>
                  <a:gd name="csY15" fmla="*/ 532888 h 804484"/>
                  <a:gd name="csX16" fmla="*/ 887788 w 2130160"/>
                  <a:gd name="csY16" fmla="*/ 482750 h 804484"/>
                  <a:gd name="csX17" fmla="*/ 1574075 w 2130160"/>
                  <a:gd name="csY17" fmla="*/ 437609 h 804484"/>
                  <a:gd name="csX18" fmla="*/ 2130160 w 2130160"/>
                  <a:gd name="csY18" fmla="*/ 432612 h 804484"/>
                  <a:gd name="csX19" fmla="*/ 1829572 w 2130160"/>
                  <a:gd name="csY19" fmla="*/ 287194 h 804484"/>
                  <a:gd name="csX20" fmla="*/ 1714345 w 2130160"/>
                  <a:gd name="csY20" fmla="*/ 6353 h 804484"/>
                  <a:gd name="csX21" fmla="*/ 787537 w 2130160"/>
                  <a:gd name="csY21" fmla="*/ 196912 h 804484"/>
                  <a:gd name="csX22" fmla="*/ 499844 w 2130160"/>
                  <a:gd name="csY22" fmla="*/ 229976 h 804484"/>
                  <a:gd name="csX23" fmla="*/ 116225 w 2130160"/>
                  <a:gd name="csY23" fmla="*/ 196912 h 804484"/>
                  <a:gd name="csX24" fmla="*/ 91433 w 2130160"/>
                  <a:gd name="csY24" fmla="*/ 184668 h 804484"/>
                  <a:gd name="csX25" fmla="*/ 0 w 2130160"/>
                  <a:gd name="csY25" fmla="*/ 596852 h 804484"/>
                  <a:gd name="csX26" fmla="*/ 83 w 2130160"/>
                  <a:gd name="csY26" fmla="*/ 596935 h 804484"/>
                  <a:gd name="csX0" fmla="*/ 83 w 2130160"/>
                  <a:gd name="csY0" fmla="*/ 596935 h 804484"/>
                  <a:gd name="csX1" fmla="*/ 488612 w 2130160"/>
                  <a:gd name="csY1" fmla="*/ 324090 h 804484"/>
                  <a:gd name="csX2" fmla="*/ 855092 w 2130160"/>
                  <a:gd name="csY2" fmla="*/ 282280 h 804484"/>
                  <a:gd name="csX3" fmla="*/ 1250858 w 2130160"/>
                  <a:gd name="csY3" fmla="*/ 101715 h 804484"/>
                  <a:gd name="csX4" fmla="*/ 1631564 w 2130160"/>
                  <a:gd name="csY4" fmla="*/ 86641 h 804484"/>
                  <a:gd name="csX5" fmla="*/ 1691715 w 2130160"/>
                  <a:gd name="csY5" fmla="*/ 287277 h 804484"/>
                  <a:gd name="csX6" fmla="*/ 1616589 w 2130160"/>
                  <a:gd name="csY6" fmla="*/ 367482 h 804484"/>
                  <a:gd name="csX7" fmla="*/ 1083050 w 2130160"/>
                  <a:gd name="csY7" fmla="*/ 369980 h 804484"/>
                  <a:gd name="csX8" fmla="*/ 744940 w 2130160"/>
                  <a:gd name="csY8" fmla="*/ 470257 h 804484"/>
                  <a:gd name="csX9" fmla="*/ 537033 w 2130160"/>
                  <a:gd name="csY9" fmla="*/ 547963 h 804484"/>
                  <a:gd name="csX10" fmla="*/ 366896 w 2130160"/>
                  <a:gd name="csY10" fmla="*/ 741520 h 804484"/>
                  <a:gd name="csX11" fmla="*/ 81033 w 2130160"/>
                  <a:gd name="csY11" fmla="*/ 804484 h 804484"/>
                  <a:gd name="csX12" fmla="*/ 343601 w 2130160"/>
                  <a:gd name="csY12" fmla="*/ 777667 h 804484"/>
                  <a:gd name="csX13" fmla="*/ 421889 w 2130160"/>
                  <a:gd name="csY13" fmla="*/ 763591 h 804484"/>
                  <a:gd name="csX14" fmla="*/ 627301 w 2130160"/>
                  <a:gd name="csY14" fmla="*/ 532888 h 804484"/>
                  <a:gd name="csX15" fmla="*/ 887788 w 2130160"/>
                  <a:gd name="csY15" fmla="*/ 482750 h 804484"/>
                  <a:gd name="csX16" fmla="*/ 1574075 w 2130160"/>
                  <a:gd name="csY16" fmla="*/ 437609 h 804484"/>
                  <a:gd name="csX17" fmla="*/ 2130160 w 2130160"/>
                  <a:gd name="csY17" fmla="*/ 432612 h 804484"/>
                  <a:gd name="csX18" fmla="*/ 1829572 w 2130160"/>
                  <a:gd name="csY18" fmla="*/ 287194 h 804484"/>
                  <a:gd name="csX19" fmla="*/ 1714345 w 2130160"/>
                  <a:gd name="csY19" fmla="*/ 6353 h 804484"/>
                  <a:gd name="csX20" fmla="*/ 787537 w 2130160"/>
                  <a:gd name="csY20" fmla="*/ 196912 h 804484"/>
                  <a:gd name="csX21" fmla="*/ 499844 w 2130160"/>
                  <a:gd name="csY21" fmla="*/ 229976 h 804484"/>
                  <a:gd name="csX22" fmla="*/ 116225 w 2130160"/>
                  <a:gd name="csY22" fmla="*/ 196912 h 804484"/>
                  <a:gd name="csX23" fmla="*/ 91433 w 2130160"/>
                  <a:gd name="csY23" fmla="*/ 184668 h 804484"/>
                  <a:gd name="csX24" fmla="*/ 0 w 2130160"/>
                  <a:gd name="csY24" fmla="*/ 596852 h 804484"/>
                  <a:gd name="csX25" fmla="*/ 83 w 2130160"/>
                  <a:gd name="csY25" fmla="*/ 596935 h 804484"/>
                  <a:gd name="csX0" fmla="*/ 83 w 2130160"/>
                  <a:gd name="csY0" fmla="*/ 596935 h 804484"/>
                  <a:gd name="csX1" fmla="*/ 855092 w 2130160"/>
                  <a:gd name="csY1" fmla="*/ 282280 h 804484"/>
                  <a:gd name="csX2" fmla="*/ 1250858 w 2130160"/>
                  <a:gd name="csY2" fmla="*/ 101715 h 804484"/>
                  <a:gd name="csX3" fmla="*/ 1631564 w 2130160"/>
                  <a:gd name="csY3" fmla="*/ 86641 h 804484"/>
                  <a:gd name="csX4" fmla="*/ 1691715 w 2130160"/>
                  <a:gd name="csY4" fmla="*/ 287277 h 804484"/>
                  <a:gd name="csX5" fmla="*/ 1616589 w 2130160"/>
                  <a:gd name="csY5" fmla="*/ 367482 h 804484"/>
                  <a:gd name="csX6" fmla="*/ 1083050 w 2130160"/>
                  <a:gd name="csY6" fmla="*/ 369980 h 804484"/>
                  <a:gd name="csX7" fmla="*/ 744940 w 2130160"/>
                  <a:gd name="csY7" fmla="*/ 470257 h 804484"/>
                  <a:gd name="csX8" fmla="*/ 537033 w 2130160"/>
                  <a:gd name="csY8" fmla="*/ 547963 h 804484"/>
                  <a:gd name="csX9" fmla="*/ 366896 w 2130160"/>
                  <a:gd name="csY9" fmla="*/ 741520 h 804484"/>
                  <a:gd name="csX10" fmla="*/ 81033 w 2130160"/>
                  <a:gd name="csY10" fmla="*/ 804484 h 804484"/>
                  <a:gd name="csX11" fmla="*/ 343601 w 2130160"/>
                  <a:gd name="csY11" fmla="*/ 777667 h 804484"/>
                  <a:gd name="csX12" fmla="*/ 421889 w 2130160"/>
                  <a:gd name="csY12" fmla="*/ 763591 h 804484"/>
                  <a:gd name="csX13" fmla="*/ 627301 w 2130160"/>
                  <a:gd name="csY13" fmla="*/ 532888 h 804484"/>
                  <a:gd name="csX14" fmla="*/ 887788 w 2130160"/>
                  <a:gd name="csY14" fmla="*/ 482750 h 804484"/>
                  <a:gd name="csX15" fmla="*/ 1574075 w 2130160"/>
                  <a:gd name="csY15" fmla="*/ 437609 h 804484"/>
                  <a:gd name="csX16" fmla="*/ 2130160 w 2130160"/>
                  <a:gd name="csY16" fmla="*/ 432612 h 804484"/>
                  <a:gd name="csX17" fmla="*/ 1829572 w 2130160"/>
                  <a:gd name="csY17" fmla="*/ 287194 h 804484"/>
                  <a:gd name="csX18" fmla="*/ 1714345 w 2130160"/>
                  <a:gd name="csY18" fmla="*/ 6353 h 804484"/>
                  <a:gd name="csX19" fmla="*/ 787537 w 2130160"/>
                  <a:gd name="csY19" fmla="*/ 196912 h 804484"/>
                  <a:gd name="csX20" fmla="*/ 499844 w 2130160"/>
                  <a:gd name="csY20" fmla="*/ 229976 h 804484"/>
                  <a:gd name="csX21" fmla="*/ 116225 w 2130160"/>
                  <a:gd name="csY21" fmla="*/ 196912 h 804484"/>
                  <a:gd name="csX22" fmla="*/ 91433 w 2130160"/>
                  <a:gd name="csY22" fmla="*/ 184668 h 804484"/>
                  <a:gd name="csX23" fmla="*/ 0 w 2130160"/>
                  <a:gd name="csY23" fmla="*/ 596852 h 804484"/>
                  <a:gd name="csX24" fmla="*/ 83 w 2130160"/>
                  <a:gd name="csY24" fmla="*/ 596935 h 804484"/>
                  <a:gd name="csX0" fmla="*/ 83 w 2130160"/>
                  <a:gd name="csY0" fmla="*/ 596935 h 804484"/>
                  <a:gd name="csX1" fmla="*/ 1250858 w 2130160"/>
                  <a:gd name="csY1" fmla="*/ 101715 h 804484"/>
                  <a:gd name="csX2" fmla="*/ 1631564 w 2130160"/>
                  <a:gd name="csY2" fmla="*/ 86641 h 804484"/>
                  <a:gd name="csX3" fmla="*/ 1691715 w 2130160"/>
                  <a:gd name="csY3" fmla="*/ 287277 h 804484"/>
                  <a:gd name="csX4" fmla="*/ 1616589 w 2130160"/>
                  <a:gd name="csY4" fmla="*/ 367482 h 804484"/>
                  <a:gd name="csX5" fmla="*/ 1083050 w 2130160"/>
                  <a:gd name="csY5" fmla="*/ 369980 h 804484"/>
                  <a:gd name="csX6" fmla="*/ 744940 w 2130160"/>
                  <a:gd name="csY6" fmla="*/ 470257 h 804484"/>
                  <a:gd name="csX7" fmla="*/ 537033 w 2130160"/>
                  <a:gd name="csY7" fmla="*/ 547963 h 804484"/>
                  <a:gd name="csX8" fmla="*/ 366896 w 2130160"/>
                  <a:gd name="csY8" fmla="*/ 741520 h 804484"/>
                  <a:gd name="csX9" fmla="*/ 81033 w 2130160"/>
                  <a:gd name="csY9" fmla="*/ 804484 h 804484"/>
                  <a:gd name="csX10" fmla="*/ 343601 w 2130160"/>
                  <a:gd name="csY10" fmla="*/ 777667 h 804484"/>
                  <a:gd name="csX11" fmla="*/ 421889 w 2130160"/>
                  <a:gd name="csY11" fmla="*/ 763591 h 804484"/>
                  <a:gd name="csX12" fmla="*/ 627301 w 2130160"/>
                  <a:gd name="csY12" fmla="*/ 532888 h 804484"/>
                  <a:gd name="csX13" fmla="*/ 887788 w 2130160"/>
                  <a:gd name="csY13" fmla="*/ 482750 h 804484"/>
                  <a:gd name="csX14" fmla="*/ 1574075 w 2130160"/>
                  <a:gd name="csY14" fmla="*/ 437609 h 804484"/>
                  <a:gd name="csX15" fmla="*/ 2130160 w 2130160"/>
                  <a:gd name="csY15" fmla="*/ 432612 h 804484"/>
                  <a:gd name="csX16" fmla="*/ 1829572 w 2130160"/>
                  <a:gd name="csY16" fmla="*/ 287194 h 804484"/>
                  <a:gd name="csX17" fmla="*/ 1714345 w 2130160"/>
                  <a:gd name="csY17" fmla="*/ 6353 h 804484"/>
                  <a:gd name="csX18" fmla="*/ 787537 w 2130160"/>
                  <a:gd name="csY18" fmla="*/ 196912 h 804484"/>
                  <a:gd name="csX19" fmla="*/ 499844 w 2130160"/>
                  <a:gd name="csY19" fmla="*/ 229976 h 804484"/>
                  <a:gd name="csX20" fmla="*/ 116225 w 2130160"/>
                  <a:gd name="csY20" fmla="*/ 196912 h 804484"/>
                  <a:gd name="csX21" fmla="*/ 91433 w 2130160"/>
                  <a:gd name="csY21" fmla="*/ 184668 h 804484"/>
                  <a:gd name="csX22" fmla="*/ 0 w 2130160"/>
                  <a:gd name="csY22" fmla="*/ 596852 h 804484"/>
                  <a:gd name="csX23" fmla="*/ 83 w 2130160"/>
                  <a:gd name="csY23" fmla="*/ 596935 h 804484"/>
                  <a:gd name="csX0" fmla="*/ 83 w 2130160"/>
                  <a:gd name="csY0" fmla="*/ 596935 h 804484"/>
                  <a:gd name="csX1" fmla="*/ 1631564 w 2130160"/>
                  <a:gd name="csY1" fmla="*/ 86641 h 804484"/>
                  <a:gd name="csX2" fmla="*/ 1691715 w 2130160"/>
                  <a:gd name="csY2" fmla="*/ 287277 h 804484"/>
                  <a:gd name="csX3" fmla="*/ 1616589 w 2130160"/>
                  <a:gd name="csY3" fmla="*/ 367482 h 804484"/>
                  <a:gd name="csX4" fmla="*/ 1083050 w 2130160"/>
                  <a:gd name="csY4" fmla="*/ 369980 h 804484"/>
                  <a:gd name="csX5" fmla="*/ 744940 w 2130160"/>
                  <a:gd name="csY5" fmla="*/ 470257 h 804484"/>
                  <a:gd name="csX6" fmla="*/ 537033 w 2130160"/>
                  <a:gd name="csY6" fmla="*/ 547963 h 804484"/>
                  <a:gd name="csX7" fmla="*/ 366896 w 2130160"/>
                  <a:gd name="csY7" fmla="*/ 741520 h 804484"/>
                  <a:gd name="csX8" fmla="*/ 81033 w 2130160"/>
                  <a:gd name="csY8" fmla="*/ 804484 h 804484"/>
                  <a:gd name="csX9" fmla="*/ 343601 w 2130160"/>
                  <a:gd name="csY9" fmla="*/ 777667 h 804484"/>
                  <a:gd name="csX10" fmla="*/ 421889 w 2130160"/>
                  <a:gd name="csY10" fmla="*/ 763591 h 804484"/>
                  <a:gd name="csX11" fmla="*/ 627301 w 2130160"/>
                  <a:gd name="csY11" fmla="*/ 532888 h 804484"/>
                  <a:gd name="csX12" fmla="*/ 887788 w 2130160"/>
                  <a:gd name="csY12" fmla="*/ 482750 h 804484"/>
                  <a:gd name="csX13" fmla="*/ 1574075 w 2130160"/>
                  <a:gd name="csY13" fmla="*/ 437609 h 804484"/>
                  <a:gd name="csX14" fmla="*/ 2130160 w 2130160"/>
                  <a:gd name="csY14" fmla="*/ 432612 h 804484"/>
                  <a:gd name="csX15" fmla="*/ 1829572 w 2130160"/>
                  <a:gd name="csY15" fmla="*/ 287194 h 804484"/>
                  <a:gd name="csX16" fmla="*/ 1714345 w 2130160"/>
                  <a:gd name="csY16" fmla="*/ 6353 h 804484"/>
                  <a:gd name="csX17" fmla="*/ 787537 w 2130160"/>
                  <a:gd name="csY17" fmla="*/ 196912 h 804484"/>
                  <a:gd name="csX18" fmla="*/ 499844 w 2130160"/>
                  <a:gd name="csY18" fmla="*/ 229976 h 804484"/>
                  <a:gd name="csX19" fmla="*/ 116225 w 2130160"/>
                  <a:gd name="csY19" fmla="*/ 196912 h 804484"/>
                  <a:gd name="csX20" fmla="*/ 91433 w 2130160"/>
                  <a:gd name="csY20" fmla="*/ 184668 h 804484"/>
                  <a:gd name="csX21" fmla="*/ 0 w 2130160"/>
                  <a:gd name="csY21" fmla="*/ 596852 h 804484"/>
                  <a:gd name="csX22" fmla="*/ 83 w 2130160"/>
                  <a:gd name="csY22" fmla="*/ 596935 h 804484"/>
                  <a:gd name="csX0" fmla="*/ 83 w 2130160"/>
                  <a:gd name="csY0" fmla="*/ 596935 h 804484"/>
                  <a:gd name="csX1" fmla="*/ 1691715 w 2130160"/>
                  <a:gd name="csY1" fmla="*/ 287277 h 804484"/>
                  <a:gd name="csX2" fmla="*/ 1616589 w 2130160"/>
                  <a:gd name="csY2" fmla="*/ 367482 h 804484"/>
                  <a:gd name="csX3" fmla="*/ 1083050 w 2130160"/>
                  <a:gd name="csY3" fmla="*/ 369980 h 804484"/>
                  <a:gd name="csX4" fmla="*/ 744940 w 2130160"/>
                  <a:gd name="csY4" fmla="*/ 470257 h 804484"/>
                  <a:gd name="csX5" fmla="*/ 537033 w 2130160"/>
                  <a:gd name="csY5" fmla="*/ 547963 h 804484"/>
                  <a:gd name="csX6" fmla="*/ 366896 w 2130160"/>
                  <a:gd name="csY6" fmla="*/ 741520 h 804484"/>
                  <a:gd name="csX7" fmla="*/ 81033 w 2130160"/>
                  <a:gd name="csY7" fmla="*/ 804484 h 804484"/>
                  <a:gd name="csX8" fmla="*/ 343601 w 2130160"/>
                  <a:gd name="csY8" fmla="*/ 777667 h 804484"/>
                  <a:gd name="csX9" fmla="*/ 421889 w 2130160"/>
                  <a:gd name="csY9" fmla="*/ 763591 h 804484"/>
                  <a:gd name="csX10" fmla="*/ 627301 w 2130160"/>
                  <a:gd name="csY10" fmla="*/ 532888 h 804484"/>
                  <a:gd name="csX11" fmla="*/ 887788 w 2130160"/>
                  <a:gd name="csY11" fmla="*/ 482750 h 804484"/>
                  <a:gd name="csX12" fmla="*/ 1574075 w 2130160"/>
                  <a:gd name="csY12" fmla="*/ 437609 h 804484"/>
                  <a:gd name="csX13" fmla="*/ 2130160 w 2130160"/>
                  <a:gd name="csY13" fmla="*/ 432612 h 804484"/>
                  <a:gd name="csX14" fmla="*/ 1829572 w 2130160"/>
                  <a:gd name="csY14" fmla="*/ 287194 h 804484"/>
                  <a:gd name="csX15" fmla="*/ 1714345 w 2130160"/>
                  <a:gd name="csY15" fmla="*/ 6353 h 804484"/>
                  <a:gd name="csX16" fmla="*/ 787537 w 2130160"/>
                  <a:gd name="csY16" fmla="*/ 196912 h 804484"/>
                  <a:gd name="csX17" fmla="*/ 499844 w 2130160"/>
                  <a:gd name="csY17" fmla="*/ 229976 h 804484"/>
                  <a:gd name="csX18" fmla="*/ 116225 w 2130160"/>
                  <a:gd name="csY18" fmla="*/ 196912 h 804484"/>
                  <a:gd name="csX19" fmla="*/ 91433 w 2130160"/>
                  <a:gd name="csY19" fmla="*/ 184668 h 804484"/>
                  <a:gd name="csX20" fmla="*/ 0 w 2130160"/>
                  <a:gd name="csY20" fmla="*/ 596852 h 804484"/>
                  <a:gd name="csX21" fmla="*/ 83 w 2130160"/>
                  <a:gd name="csY21" fmla="*/ 596935 h 804484"/>
                  <a:gd name="csX0" fmla="*/ 83 w 2130160"/>
                  <a:gd name="csY0" fmla="*/ 596935 h 804484"/>
                  <a:gd name="csX1" fmla="*/ 1691715 w 2130160"/>
                  <a:gd name="csY1" fmla="*/ 287277 h 804484"/>
                  <a:gd name="csX2" fmla="*/ 1083050 w 2130160"/>
                  <a:gd name="csY2" fmla="*/ 369980 h 804484"/>
                  <a:gd name="csX3" fmla="*/ 744940 w 2130160"/>
                  <a:gd name="csY3" fmla="*/ 470257 h 804484"/>
                  <a:gd name="csX4" fmla="*/ 537033 w 2130160"/>
                  <a:gd name="csY4" fmla="*/ 547963 h 804484"/>
                  <a:gd name="csX5" fmla="*/ 366896 w 2130160"/>
                  <a:gd name="csY5" fmla="*/ 741520 h 804484"/>
                  <a:gd name="csX6" fmla="*/ 81033 w 2130160"/>
                  <a:gd name="csY6" fmla="*/ 804484 h 804484"/>
                  <a:gd name="csX7" fmla="*/ 343601 w 2130160"/>
                  <a:gd name="csY7" fmla="*/ 777667 h 804484"/>
                  <a:gd name="csX8" fmla="*/ 421889 w 2130160"/>
                  <a:gd name="csY8" fmla="*/ 763591 h 804484"/>
                  <a:gd name="csX9" fmla="*/ 627301 w 2130160"/>
                  <a:gd name="csY9" fmla="*/ 532888 h 804484"/>
                  <a:gd name="csX10" fmla="*/ 887788 w 2130160"/>
                  <a:gd name="csY10" fmla="*/ 482750 h 804484"/>
                  <a:gd name="csX11" fmla="*/ 1574075 w 2130160"/>
                  <a:gd name="csY11" fmla="*/ 437609 h 804484"/>
                  <a:gd name="csX12" fmla="*/ 2130160 w 2130160"/>
                  <a:gd name="csY12" fmla="*/ 432612 h 804484"/>
                  <a:gd name="csX13" fmla="*/ 1829572 w 2130160"/>
                  <a:gd name="csY13" fmla="*/ 287194 h 804484"/>
                  <a:gd name="csX14" fmla="*/ 1714345 w 2130160"/>
                  <a:gd name="csY14" fmla="*/ 6353 h 804484"/>
                  <a:gd name="csX15" fmla="*/ 787537 w 2130160"/>
                  <a:gd name="csY15" fmla="*/ 196912 h 804484"/>
                  <a:gd name="csX16" fmla="*/ 499844 w 2130160"/>
                  <a:gd name="csY16" fmla="*/ 229976 h 804484"/>
                  <a:gd name="csX17" fmla="*/ 116225 w 2130160"/>
                  <a:gd name="csY17" fmla="*/ 196912 h 804484"/>
                  <a:gd name="csX18" fmla="*/ 91433 w 2130160"/>
                  <a:gd name="csY18" fmla="*/ 184668 h 804484"/>
                  <a:gd name="csX19" fmla="*/ 0 w 2130160"/>
                  <a:gd name="csY19" fmla="*/ 596852 h 804484"/>
                  <a:gd name="csX20" fmla="*/ 83 w 2130160"/>
                  <a:gd name="csY20" fmla="*/ 596935 h 804484"/>
                  <a:gd name="csX0" fmla="*/ 83 w 2130160"/>
                  <a:gd name="csY0" fmla="*/ 596935 h 804484"/>
                  <a:gd name="csX1" fmla="*/ 1691715 w 2130160"/>
                  <a:gd name="csY1" fmla="*/ 287277 h 804484"/>
                  <a:gd name="csX2" fmla="*/ 744940 w 2130160"/>
                  <a:gd name="csY2" fmla="*/ 470257 h 804484"/>
                  <a:gd name="csX3" fmla="*/ 537033 w 2130160"/>
                  <a:gd name="csY3" fmla="*/ 547963 h 804484"/>
                  <a:gd name="csX4" fmla="*/ 366896 w 2130160"/>
                  <a:gd name="csY4" fmla="*/ 741520 h 804484"/>
                  <a:gd name="csX5" fmla="*/ 81033 w 2130160"/>
                  <a:gd name="csY5" fmla="*/ 804484 h 804484"/>
                  <a:gd name="csX6" fmla="*/ 343601 w 2130160"/>
                  <a:gd name="csY6" fmla="*/ 777667 h 804484"/>
                  <a:gd name="csX7" fmla="*/ 421889 w 2130160"/>
                  <a:gd name="csY7" fmla="*/ 763591 h 804484"/>
                  <a:gd name="csX8" fmla="*/ 627301 w 2130160"/>
                  <a:gd name="csY8" fmla="*/ 532888 h 804484"/>
                  <a:gd name="csX9" fmla="*/ 887788 w 2130160"/>
                  <a:gd name="csY9" fmla="*/ 482750 h 804484"/>
                  <a:gd name="csX10" fmla="*/ 1574075 w 2130160"/>
                  <a:gd name="csY10" fmla="*/ 437609 h 804484"/>
                  <a:gd name="csX11" fmla="*/ 2130160 w 2130160"/>
                  <a:gd name="csY11" fmla="*/ 432612 h 804484"/>
                  <a:gd name="csX12" fmla="*/ 1829572 w 2130160"/>
                  <a:gd name="csY12" fmla="*/ 287194 h 804484"/>
                  <a:gd name="csX13" fmla="*/ 1714345 w 2130160"/>
                  <a:gd name="csY13" fmla="*/ 6353 h 804484"/>
                  <a:gd name="csX14" fmla="*/ 787537 w 2130160"/>
                  <a:gd name="csY14" fmla="*/ 196912 h 804484"/>
                  <a:gd name="csX15" fmla="*/ 499844 w 2130160"/>
                  <a:gd name="csY15" fmla="*/ 229976 h 804484"/>
                  <a:gd name="csX16" fmla="*/ 116225 w 2130160"/>
                  <a:gd name="csY16" fmla="*/ 196912 h 804484"/>
                  <a:gd name="csX17" fmla="*/ 91433 w 2130160"/>
                  <a:gd name="csY17" fmla="*/ 184668 h 804484"/>
                  <a:gd name="csX18" fmla="*/ 0 w 2130160"/>
                  <a:gd name="csY18" fmla="*/ 596852 h 804484"/>
                  <a:gd name="csX19" fmla="*/ 83 w 2130160"/>
                  <a:gd name="csY19" fmla="*/ 596935 h 804484"/>
                  <a:gd name="csX0" fmla="*/ 83 w 2130160"/>
                  <a:gd name="csY0" fmla="*/ 596935 h 804484"/>
                  <a:gd name="csX1" fmla="*/ 744940 w 2130160"/>
                  <a:gd name="csY1" fmla="*/ 470257 h 804484"/>
                  <a:gd name="csX2" fmla="*/ 537033 w 2130160"/>
                  <a:gd name="csY2" fmla="*/ 547963 h 804484"/>
                  <a:gd name="csX3" fmla="*/ 366896 w 2130160"/>
                  <a:gd name="csY3" fmla="*/ 741520 h 804484"/>
                  <a:gd name="csX4" fmla="*/ 81033 w 2130160"/>
                  <a:gd name="csY4" fmla="*/ 804484 h 804484"/>
                  <a:gd name="csX5" fmla="*/ 343601 w 2130160"/>
                  <a:gd name="csY5" fmla="*/ 777667 h 804484"/>
                  <a:gd name="csX6" fmla="*/ 421889 w 2130160"/>
                  <a:gd name="csY6" fmla="*/ 763591 h 804484"/>
                  <a:gd name="csX7" fmla="*/ 627301 w 2130160"/>
                  <a:gd name="csY7" fmla="*/ 532888 h 804484"/>
                  <a:gd name="csX8" fmla="*/ 887788 w 2130160"/>
                  <a:gd name="csY8" fmla="*/ 482750 h 804484"/>
                  <a:gd name="csX9" fmla="*/ 1574075 w 2130160"/>
                  <a:gd name="csY9" fmla="*/ 437609 h 804484"/>
                  <a:gd name="csX10" fmla="*/ 2130160 w 2130160"/>
                  <a:gd name="csY10" fmla="*/ 432612 h 804484"/>
                  <a:gd name="csX11" fmla="*/ 1829572 w 2130160"/>
                  <a:gd name="csY11" fmla="*/ 287194 h 804484"/>
                  <a:gd name="csX12" fmla="*/ 1714345 w 2130160"/>
                  <a:gd name="csY12" fmla="*/ 6353 h 804484"/>
                  <a:gd name="csX13" fmla="*/ 787537 w 2130160"/>
                  <a:gd name="csY13" fmla="*/ 196912 h 804484"/>
                  <a:gd name="csX14" fmla="*/ 499844 w 2130160"/>
                  <a:gd name="csY14" fmla="*/ 229976 h 804484"/>
                  <a:gd name="csX15" fmla="*/ 116225 w 2130160"/>
                  <a:gd name="csY15" fmla="*/ 196912 h 804484"/>
                  <a:gd name="csX16" fmla="*/ 91433 w 2130160"/>
                  <a:gd name="csY16" fmla="*/ 184668 h 804484"/>
                  <a:gd name="csX17" fmla="*/ 0 w 2130160"/>
                  <a:gd name="csY17" fmla="*/ 596852 h 804484"/>
                  <a:gd name="csX18" fmla="*/ 83 w 2130160"/>
                  <a:gd name="csY18" fmla="*/ 596935 h 804484"/>
                  <a:gd name="csX0" fmla="*/ 83 w 2130160"/>
                  <a:gd name="csY0" fmla="*/ 596935 h 804484"/>
                  <a:gd name="csX1" fmla="*/ 537033 w 2130160"/>
                  <a:gd name="csY1" fmla="*/ 547963 h 804484"/>
                  <a:gd name="csX2" fmla="*/ 366896 w 2130160"/>
                  <a:gd name="csY2" fmla="*/ 741520 h 804484"/>
                  <a:gd name="csX3" fmla="*/ 81033 w 2130160"/>
                  <a:gd name="csY3" fmla="*/ 804484 h 804484"/>
                  <a:gd name="csX4" fmla="*/ 343601 w 2130160"/>
                  <a:gd name="csY4" fmla="*/ 777667 h 804484"/>
                  <a:gd name="csX5" fmla="*/ 421889 w 2130160"/>
                  <a:gd name="csY5" fmla="*/ 763591 h 804484"/>
                  <a:gd name="csX6" fmla="*/ 627301 w 2130160"/>
                  <a:gd name="csY6" fmla="*/ 532888 h 804484"/>
                  <a:gd name="csX7" fmla="*/ 887788 w 2130160"/>
                  <a:gd name="csY7" fmla="*/ 482750 h 804484"/>
                  <a:gd name="csX8" fmla="*/ 1574075 w 2130160"/>
                  <a:gd name="csY8" fmla="*/ 437609 h 804484"/>
                  <a:gd name="csX9" fmla="*/ 2130160 w 2130160"/>
                  <a:gd name="csY9" fmla="*/ 432612 h 804484"/>
                  <a:gd name="csX10" fmla="*/ 1829572 w 2130160"/>
                  <a:gd name="csY10" fmla="*/ 287194 h 804484"/>
                  <a:gd name="csX11" fmla="*/ 1714345 w 2130160"/>
                  <a:gd name="csY11" fmla="*/ 6353 h 804484"/>
                  <a:gd name="csX12" fmla="*/ 787537 w 2130160"/>
                  <a:gd name="csY12" fmla="*/ 196912 h 804484"/>
                  <a:gd name="csX13" fmla="*/ 499844 w 2130160"/>
                  <a:gd name="csY13" fmla="*/ 229976 h 804484"/>
                  <a:gd name="csX14" fmla="*/ 116225 w 2130160"/>
                  <a:gd name="csY14" fmla="*/ 196912 h 804484"/>
                  <a:gd name="csX15" fmla="*/ 91433 w 2130160"/>
                  <a:gd name="csY15" fmla="*/ 184668 h 804484"/>
                  <a:gd name="csX16" fmla="*/ 0 w 2130160"/>
                  <a:gd name="csY16" fmla="*/ 596852 h 804484"/>
                  <a:gd name="csX17" fmla="*/ 83 w 2130160"/>
                  <a:gd name="csY17" fmla="*/ 596935 h 804484"/>
                  <a:gd name="csX0" fmla="*/ 83 w 2130160"/>
                  <a:gd name="csY0" fmla="*/ 596935 h 804484"/>
                  <a:gd name="csX1" fmla="*/ 366896 w 2130160"/>
                  <a:gd name="csY1" fmla="*/ 741520 h 804484"/>
                  <a:gd name="csX2" fmla="*/ 81033 w 2130160"/>
                  <a:gd name="csY2" fmla="*/ 804484 h 804484"/>
                  <a:gd name="csX3" fmla="*/ 343601 w 2130160"/>
                  <a:gd name="csY3" fmla="*/ 777667 h 804484"/>
                  <a:gd name="csX4" fmla="*/ 421889 w 2130160"/>
                  <a:gd name="csY4" fmla="*/ 763591 h 804484"/>
                  <a:gd name="csX5" fmla="*/ 627301 w 2130160"/>
                  <a:gd name="csY5" fmla="*/ 532888 h 804484"/>
                  <a:gd name="csX6" fmla="*/ 887788 w 2130160"/>
                  <a:gd name="csY6" fmla="*/ 482750 h 804484"/>
                  <a:gd name="csX7" fmla="*/ 1574075 w 2130160"/>
                  <a:gd name="csY7" fmla="*/ 437609 h 804484"/>
                  <a:gd name="csX8" fmla="*/ 2130160 w 2130160"/>
                  <a:gd name="csY8" fmla="*/ 432612 h 804484"/>
                  <a:gd name="csX9" fmla="*/ 1829572 w 2130160"/>
                  <a:gd name="csY9" fmla="*/ 287194 h 804484"/>
                  <a:gd name="csX10" fmla="*/ 1714345 w 2130160"/>
                  <a:gd name="csY10" fmla="*/ 6353 h 804484"/>
                  <a:gd name="csX11" fmla="*/ 787537 w 2130160"/>
                  <a:gd name="csY11" fmla="*/ 196912 h 804484"/>
                  <a:gd name="csX12" fmla="*/ 499844 w 2130160"/>
                  <a:gd name="csY12" fmla="*/ 229976 h 804484"/>
                  <a:gd name="csX13" fmla="*/ 116225 w 2130160"/>
                  <a:gd name="csY13" fmla="*/ 196912 h 804484"/>
                  <a:gd name="csX14" fmla="*/ 91433 w 2130160"/>
                  <a:gd name="csY14" fmla="*/ 184668 h 804484"/>
                  <a:gd name="csX15" fmla="*/ 0 w 2130160"/>
                  <a:gd name="csY15" fmla="*/ 596852 h 804484"/>
                  <a:gd name="csX16" fmla="*/ 83 w 2130160"/>
                  <a:gd name="csY16" fmla="*/ 596935 h 804484"/>
                  <a:gd name="csX0" fmla="*/ 83 w 2130160"/>
                  <a:gd name="csY0" fmla="*/ 596935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15" fmla="*/ 83 w 2130160"/>
                  <a:gd name="csY15" fmla="*/ 596935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130160"/>
                  <a:gd name="csY0" fmla="*/ 596852 h 804484"/>
                  <a:gd name="csX1" fmla="*/ 81033 w 2130160"/>
                  <a:gd name="csY1" fmla="*/ 804484 h 804484"/>
                  <a:gd name="csX2" fmla="*/ 343601 w 2130160"/>
                  <a:gd name="csY2" fmla="*/ 777667 h 804484"/>
                  <a:gd name="csX3" fmla="*/ 421889 w 2130160"/>
                  <a:gd name="csY3" fmla="*/ 763591 h 804484"/>
                  <a:gd name="csX4" fmla="*/ 627301 w 2130160"/>
                  <a:gd name="csY4" fmla="*/ 532888 h 804484"/>
                  <a:gd name="csX5" fmla="*/ 887788 w 2130160"/>
                  <a:gd name="csY5" fmla="*/ 482750 h 804484"/>
                  <a:gd name="csX6" fmla="*/ 1574075 w 2130160"/>
                  <a:gd name="csY6" fmla="*/ 437609 h 804484"/>
                  <a:gd name="csX7" fmla="*/ 2130160 w 2130160"/>
                  <a:gd name="csY7" fmla="*/ 432612 h 804484"/>
                  <a:gd name="csX8" fmla="*/ 1829572 w 2130160"/>
                  <a:gd name="csY8" fmla="*/ 287194 h 804484"/>
                  <a:gd name="csX9" fmla="*/ 1714345 w 2130160"/>
                  <a:gd name="csY9" fmla="*/ 6353 h 804484"/>
                  <a:gd name="csX10" fmla="*/ 787537 w 2130160"/>
                  <a:gd name="csY10" fmla="*/ 196912 h 804484"/>
                  <a:gd name="csX11" fmla="*/ 499844 w 2130160"/>
                  <a:gd name="csY11" fmla="*/ 229976 h 804484"/>
                  <a:gd name="csX12" fmla="*/ 116225 w 2130160"/>
                  <a:gd name="csY12" fmla="*/ 196912 h 804484"/>
                  <a:gd name="csX13" fmla="*/ 91433 w 2130160"/>
                  <a:gd name="csY13" fmla="*/ 184668 h 804484"/>
                  <a:gd name="csX14" fmla="*/ 0 w 2130160"/>
                  <a:gd name="csY14" fmla="*/ 596852 h 804484"/>
                  <a:gd name="csX0" fmla="*/ 0 w 2211565"/>
                  <a:gd name="csY0" fmla="*/ 591192 h 798824"/>
                  <a:gd name="csX1" fmla="*/ 81033 w 2211565"/>
                  <a:gd name="csY1" fmla="*/ 798824 h 798824"/>
                  <a:gd name="csX2" fmla="*/ 343601 w 2211565"/>
                  <a:gd name="csY2" fmla="*/ 772007 h 798824"/>
                  <a:gd name="csX3" fmla="*/ 421889 w 2211565"/>
                  <a:gd name="csY3" fmla="*/ 757931 h 798824"/>
                  <a:gd name="csX4" fmla="*/ 627301 w 2211565"/>
                  <a:gd name="csY4" fmla="*/ 527228 h 798824"/>
                  <a:gd name="csX5" fmla="*/ 887788 w 2211565"/>
                  <a:gd name="csY5" fmla="*/ 477090 h 798824"/>
                  <a:gd name="csX6" fmla="*/ 1574075 w 2211565"/>
                  <a:gd name="csY6" fmla="*/ 431949 h 798824"/>
                  <a:gd name="csX7" fmla="*/ 2130160 w 2211565"/>
                  <a:gd name="csY7" fmla="*/ 426952 h 798824"/>
                  <a:gd name="csX8" fmla="*/ 2138710 w 2211565"/>
                  <a:gd name="csY8" fmla="*/ 150912 h 798824"/>
                  <a:gd name="csX9" fmla="*/ 1714345 w 2211565"/>
                  <a:gd name="csY9" fmla="*/ 693 h 798824"/>
                  <a:gd name="csX10" fmla="*/ 787537 w 2211565"/>
                  <a:gd name="csY10" fmla="*/ 191252 h 798824"/>
                  <a:gd name="csX11" fmla="*/ 499844 w 2211565"/>
                  <a:gd name="csY11" fmla="*/ 224316 h 798824"/>
                  <a:gd name="csX12" fmla="*/ 116225 w 2211565"/>
                  <a:gd name="csY12" fmla="*/ 191252 h 798824"/>
                  <a:gd name="csX13" fmla="*/ 91433 w 2211565"/>
                  <a:gd name="csY13" fmla="*/ 179008 h 798824"/>
                  <a:gd name="csX14" fmla="*/ 0 w 2211565"/>
                  <a:gd name="csY14" fmla="*/ 591192 h 798824"/>
                  <a:gd name="csX0" fmla="*/ 0 w 2195480"/>
                  <a:gd name="csY0" fmla="*/ 808326 h 1015958"/>
                  <a:gd name="csX1" fmla="*/ 81033 w 2195480"/>
                  <a:gd name="csY1" fmla="*/ 1015958 h 1015958"/>
                  <a:gd name="csX2" fmla="*/ 343601 w 2195480"/>
                  <a:gd name="csY2" fmla="*/ 989141 h 1015958"/>
                  <a:gd name="csX3" fmla="*/ 421889 w 2195480"/>
                  <a:gd name="csY3" fmla="*/ 975065 h 1015958"/>
                  <a:gd name="csX4" fmla="*/ 627301 w 2195480"/>
                  <a:gd name="csY4" fmla="*/ 744362 h 1015958"/>
                  <a:gd name="csX5" fmla="*/ 887788 w 2195480"/>
                  <a:gd name="csY5" fmla="*/ 694224 h 1015958"/>
                  <a:gd name="csX6" fmla="*/ 1574075 w 2195480"/>
                  <a:gd name="csY6" fmla="*/ 649083 h 1015958"/>
                  <a:gd name="csX7" fmla="*/ 2130160 w 2195480"/>
                  <a:gd name="csY7" fmla="*/ 644086 h 1015958"/>
                  <a:gd name="csX8" fmla="*/ 2138710 w 2195480"/>
                  <a:gd name="csY8" fmla="*/ 368046 h 1015958"/>
                  <a:gd name="csX9" fmla="*/ 1718698 w 2195480"/>
                  <a:gd name="csY9" fmla="*/ 124 h 1015958"/>
                  <a:gd name="csX10" fmla="*/ 787537 w 2195480"/>
                  <a:gd name="csY10" fmla="*/ 408386 h 1015958"/>
                  <a:gd name="csX11" fmla="*/ 499844 w 2195480"/>
                  <a:gd name="csY11" fmla="*/ 441450 h 1015958"/>
                  <a:gd name="csX12" fmla="*/ 116225 w 2195480"/>
                  <a:gd name="csY12" fmla="*/ 408386 h 1015958"/>
                  <a:gd name="csX13" fmla="*/ 91433 w 2195480"/>
                  <a:gd name="csY13" fmla="*/ 396142 h 1015958"/>
                  <a:gd name="csX14" fmla="*/ 0 w 2195480"/>
                  <a:gd name="csY14" fmla="*/ 808326 h 1015958"/>
                  <a:gd name="csX0" fmla="*/ 0 w 2195481"/>
                  <a:gd name="csY0" fmla="*/ 808207 h 1015839"/>
                  <a:gd name="csX1" fmla="*/ 81033 w 2195481"/>
                  <a:gd name="csY1" fmla="*/ 1015839 h 1015839"/>
                  <a:gd name="csX2" fmla="*/ 343601 w 2195481"/>
                  <a:gd name="csY2" fmla="*/ 989022 h 1015839"/>
                  <a:gd name="csX3" fmla="*/ 421889 w 2195481"/>
                  <a:gd name="csY3" fmla="*/ 974946 h 1015839"/>
                  <a:gd name="csX4" fmla="*/ 627301 w 2195481"/>
                  <a:gd name="csY4" fmla="*/ 744243 h 1015839"/>
                  <a:gd name="csX5" fmla="*/ 887788 w 2195481"/>
                  <a:gd name="csY5" fmla="*/ 694105 h 1015839"/>
                  <a:gd name="csX6" fmla="*/ 1574075 w 2195481"/>
                  <a:gd name="csY6" fmla="*/ 648964 h 1015839"/>
                  <a:gd name="csX7" fmla="*/ 2130160 w 2195481"/>
                  <a:gd name="csY7" fmla="*/ 643967 h 1015839"/>
                  <a:gd name="csX8" fmla="*/ 2138710 w 2195481"/>
                  <a:gd name="csY8" fmla="*/ 367927 h 1015839"/>
                  <a:gd name="csX9" fmla="*/ 1718698 w 2195481"/>
                  <a:gd name="csY9" fmla="*/ 5 h 1015839"/>
                  <a:gd name="csX10" fmla="*/ 778829 w 2195481"/>
                  <a:gd name="csY10" fmla="*/ 360373 h 1015839"/>
                  <a:gd name="csX11" fmla="*/ 499844 w 2195481"/>
                  <a:gd name="csY11" fmla="*/ 441331 h 1015839"/>
                  <a:gd name="csX12" fmla="*/ 116225 w 2195481"/>
                  <a:gd name="csY12" fmla="*/ 408267 h 1015839"/>
                  <a:gd name="csX13" fmla="*/ 91433 w 2195481"/>
                  <a:gd name="csY13" fmla="*/ 396023 h 1015839"/>
                  <a:gd name="csX14" fmla="*/ 0 w 2195481"/>
                  <a:gd name="csY14" fmla="*/ 808207 h 10158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5481" h="1015839">
                    <a:moveTo>
                      <a:pt x="0" y="808207"/>
                    </a:moveTo>
                    <a:cubicBezTo>
                      <a:pt x="1611" y="893293"/>
                      <a:pt x="6397" y="952978"/>
                      <a:pt x="81033" y="1015839"/>
                    </a:cubicBezTo>
                    <a:cubicBezTo>
                      <a:pt x="149920" y="992686"/>
                      <a:pt x="254248" y="998016"/>
                      <a:pt x="343601" y="989022"/>
                    </a:cubicBezTo>
                    <a:cubicBezTo>
                      <a:pt x="371721" y="986190"/>
                      <a:pt x="398344" y="981942"/>
                      <a:pt x="421889" y="974946"/>
                    </a:cubicBezTo>
                    <a:cubicBezTo>
                      <a:pt x="557166" y="934802"/>
                      <a:pt x="602616" y="771687"/>
                      <a:pt x="627301" y="744243"/>
                    </a:cubicBezTo>
                    <a:cubicBezTo>
                      <a:pt x="651986" y="716799"/>
                      <a:pt x="767570" y="734249"/>
                      <a:pt x="887788" y="694105"/>
                    </a:cubicBezTo>
                    <a:cubicBezTo>
                      <a:pt x="1008007" y="653961"/>
                      <a:pt x="1206624" y="545798"/>
                      <a:pt x="1574075" y="648964"/>
                    </a:cubicBezTo>
                    <a:cubicBezTo>
                      <a:pt x="2055592" y="784156"/>
                      <a:pt x="2036054" y="690807"/>
                      <a:pt x="2130160" y="643967"/>
                    </a:cubicBezTo>
                    <a:cubicBezTo>
                      <a:pt x="2224266" y="597128"/>
                      <a:pt x="2207287" y="475254"/>
                      <a:pt x="2138710" y="367927"/>
                    </a:cubicBezTo>
                    <a:cubicBezTo>
                      <a:pt x="2070133" y="260600"/>
                      <a:pt x="1945345" y="1264"/>
                      <a:pt x="1718698" y="5"/>
                    </a:cubicBezTo>
                    <a:cubicBezTo>
                      <a:pt x="1492051" y="-1254"/>
                      <a:pt x="981971" y="286819"/>
                      <a:pt x="778829" y="360373"/>
                    </a:cubicBezTo>
                    <a:cubicBezTo>
                      <a:pt x="575687" y="433927"/>
                      <a:pt x="610278" y="433349"/>
                      <a:pt x="499844" y="441331"/>
                    </a:cubicBezTo>
                    <a:cubicBezTo>
                      <a:pt x="389410" y="449313"/>
                      <a:pt x="148921" y="414180"/>
                      <a:pt x="116225" y="408267"/>
                    </a:cubicBezTo>
                    <a:cubicBezTo>
                      <a:pt x="105576" y="406351"/>
                      <a:pt x="97922" y="402187"/>
                      <a:pt x="91433" y="396023"/>
                    </a:cubicBezTo>
                    <a:cubicBezTo>
                      <a:pt x="58570" y="486472"/>
                      <a:pt x="749" y="665454"/>
                      <a:pt x="0" y="808207"/>
                    </a:cubicBezTo>
                    <a:close/>
                  </a:path>
                </a:pathLst>
              </a:custGeom>
              <a:gradFill>
                <a:gsLst>
                  <a:gs pos="100000">
                    <a:schemeClr val="accent4">
                      <a:lumMod val="50000"/>
                    </a:schemeClr>
                  </a:gs>
                  <a:gs pos="40000">
                    <a:srgbClr val="9B8A7D"/>
                  </a:gs>
                </a:gsLst>
                <a:lin ang="0" scaled="1"/>
              </a:gradFill>
              <a:ln w="8307" cap="flat">
                <a:noFill/>
                <a:prstDash val="solid"/>
                <a:miter/>
              </a:ln>
            </p:spPr>
            <p:txBody>
              <a:bodyPr/>
              <a:lstStyle/>
              <a:p>
                <a:endParaRPr lang="en-US"/>
              </a:p>
            </p:txBody>
          </p:sp>
          <p:sp>
            <p:nvSpPr>
              <p:cNvPr id="1368" name="Freeform 1367">
                <a:extLst>
                  <a:ext uri="{FF2B5EF4-FFF2-40B4-BE49-F238E27FC236}">
                    <a16:creationId xmlns:a16="http://schemas.microsoft.com/office/drawing/2014/main" id="{777F0101-A263-603E-4EFD-5185939313F6}"/>
                  </a:ext>
                </a:extLst>
              </p:cNvPr>
              <p:cNvSpPr/>
              <p:nvPr/>
            </p:nvSpPr>
            <p:spPr>
              <a:xfrm>
                <a:off x="-2661333" y="4808992"/>
                <a:ext cx="871203" cy="728669"/>
              </a:xfrm>
              <a:custGeom>
                <a:avLst/>
                <a:gdLst>
                  <a:gd name="csX0" fmla="*/ 1180755 w 1194731"/>
                  <a:gd name="csY0" fmla="*/ 999185 h 999268"/>
                  <a:gd name="csX1" fmla="*/ 552955 w 1194731"/>
                  <a:gd name="csY1" fmla="*/ 523121 h 999268"/>
                  <a:gd name="csX2" fmla="*/ 85807 w 1194731"/>
                  <a:gd name="csY2" fmla="*/ 120932 h 999268"/>
                  <a:gd name="csX3" fmla="*/ 1030 w 1194731"/>
                  <a:gd name="csY3" fmla="*/ 0 h 999268"/>
                  <a:gd name="csX4" fmla="*/ 24658 w 1194731"/>
                  <a:gd name="csY4" fmla="*/ 6829 h 999268"/>
                  <a:gd name="csX5" fmla="*/ 12844 w 1194731"/>
                  <a:gd name="csY5" fmla="*/ 3415 h 999268"/>
                  <a:gd name="csX6" fmla="*/ 24824 w 1194731"/>
                  <a:gd name="csY6" fmla="*/ 6413 h 999268"/>
                  <a:gd name="csX7" fmla="*/ 100034 w 1194731"/>
                  <a:gd name="csY7" fmla="*/ 100860 h 999268"/>
                  <a:gd name="csX8" fmla="*/ 573588 w 1194731"/>
                  <a:gd name="csY8" fmla="*/ 509795 h 999268"/>
                  <a:gd name="csX9" fmla="*/ 1194732 w 1194731"/>
                  <a:gd name="csY9" fmla="*/ 978946 h 999268"/>
                  <a:gd name="csX10" fmla="*/ 1180838 w 1194731"/>
                  <a:gd name="csY10" fmla="*/ 999268 h 999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4731" h="999268">
                    <a:moveTo>
                      <a:pt x="1180755" y="999185"/>
                    </a:moveTo>
                    <a:cubicBezTo>
                      <a:pt x="1157210" y="983027"/>
                      <a:pt x="604454" y="602826"/>
                      <a:pt x="552955" y="523121"/>
                    </a:cubicBezTo>
                    <a:cubicBezTo>
                      <a:pt x="503037" y="445998"/>
                      <a:pt x="178072" y="186311"/>
                      <a:pt x="85807" y="120932"/>
                    </a:cubicBezTo>
                    <a:cubicBezTo>
                      <a:pt x="-10701" y="52554"/>
                      <a:pt x="-468" y="5164"/>
                      <a:pt x="1030" y="0"/>
                    </a:cubicBezTo>
                    <a:lnTo>
                      <a:pt x="24658" y="6829"/>
                    </a:lnTo>
                    <a:lnTo>
                      <a:pt x="12844" y="3415"/>
                    </a:lnTo>
                    <a:lnTo>
                      <a:pt x="24824" y="6413"/>
                    </a:lnTo>
                    <a:cubicBezTo>
                      <a:pt x="24824" y="6413"/>
                      <a:pt x="18418" y="43142"/>
                      <a:pt x="100034" y="100860"/>
                    </a:cubicBezTo>
                    <a:cubicBezTo>
                      <a:pt x="196209" y="168988"/>
                      <a:pt x="521174" y="428841"/>
                      <a:pt x="573588" y="509795"/>
                    </a:cubicBezTo>
                    <a:cubicBezTo>
                      <a:pt x="612690" y="570261"/>
                      <a:pt x="996974" y="843106"/>
                      <a:pt x="1194732" y="978946"/>
                    </a:cubicBezTo>
                    <a:lnTo>
                      <a:pt x="1180838" y="999268"/>
                    </a:lnTo>
                    <a:close/>
                  </a:path>
                </a:pathLst>
              </a:custGeom>
              <a:solidFill>
                <a:srgbClr val="FFFBF0"/>
              </a:solidFill>
              <a:ln w="8307" cap="flat">
                <a:noFill/>
                <a:prstDash val="solid"/>
                <a:miter/>
              </a:ln>
            </p:spPr>
            <p:txBody>
              <a:bodyPr/>
              <a:lstStyle/>
              <a:p>
                <a:endParaRPr lang="en-US"/>
              </a:p>
            </p:txBody>
          </p:sp>
          <p:sp>
            <p:nvSpPr>
              <p:cNvPr id="1369" name="Freeform 1368">
                <a:extLst>
                  <a:ext uri="{FF2B5EF4-FFF2-40B4-BE49-F238E27FC236}">
                    <a16:creationId xmlns:a16="http://schemas.microsoft.com/office/drawing/2014/main" id="{B98723E4-9926-FE4B-BB02-94F5515D48BB}"/>
                  </a:ext>
                </a:extLst>
              </p:cNvPr>
              <p:cNvSpPr/>
              <p:nvPr/>
            </p:nvSpPr>
            <p:spPr>
              <a:xfrm>
                <a:off x="-2694312" y="4849258"/>
                <a:ext cx="793040" cy="812603"/>
              </a:xfrm>
              <a:custGeom>
                <a:avLst/>
                <a:gdLst>
                  <a:gd name="csX0" fmla="*/ 1070322 w 1087543"/>
                  <a:gd name="csY0" fmla="*/ 1114370 h 1114369"/>
                  <a:gd name="csX1" fmla="*/ 341355 w 1087543"/>
                  <a:gd name="csY1" fmla="*/ 392528 h 1114369"/>
                  <a:gd name="csX2" fmla="*/ 320389 w 1087543"/>
                  <a:gd name="csY2" fmla="*/ 368375 h 1114369"/>
                  <a:gd name="csX3" fmla="*/ 92930 w 1087543"/>
                  <a:gd name="csY3" fmla="*/ 110354 h 1114369"/>
                  <a:gd name="csX4" fmla="*/ 0 w 1087543"/>
                  <a:gd name="csY4" fmla="*/ 17657 h 1114369"/>
                  <a:gd name="csX5" fmla="*/ 17138 w 1087543"/>
                  <a:gd name="csY5" fmla="*/ 0 h 1114369"/>
                  <a:gd name="csX6" fmla="*/ 110568 w 1087543"/>
                  <a:gd name="csY6" fmla="*/ 93197 h 1114369"/>
                  <a:gd name="csX7" fmla="*/ 338942 w 1087543"/>
                  <a:gd name="csY7" fmla="*/ 352218 h 1114369"/>
                  <a:gd name="csX8" fmla="*/ 359908 w 1087543"/>
                  <a:gd name="csY8" fmla="*/ 376370 h 1114369"/>
                  <a:gd name="csX9" fmla="*/ 1087543 w 1087543"/>
                  <a:gd name="csY9" fmla="*/ 1096796 h 1114369"/>
                  <a:gd name="csX10" fmla="*/ 1070322 w 1087543"/>
                  <a:gd name="csY10" fmla="*/ 1114370 h 1114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543" h="1114369">
                    <a:moveTo>
                      <a:pt x="1070322" y="1114370"/>
                    </a:moveTo>
                    <a:cubicBezTo>
                      <a:pt x="1042035" y="1086552"/>
                      <a:pt x="376214" y="432672"/>
                      <a:pt x="341355" y="392528"/>
                    </a:cubicBezTo>
                    <a:lnTo>
                      <a:pt x="320389" y="368375"/>
                    </a:lnTo>
                    <a:cubicBezTo>
                      <a:pt x="262485" y="301580"/>
                      <a:pt x="126874" y="145251"/>
                      <a:pt x="92930" y="110354"/>
                    </a:cubicBezTo>
                    <a:cubicBezTo>
                      <a:pt x="54078" y="70294"/>
                      <a:pt x="499" y="18156"/>
                      <a:pt x="0" y="17657"/>
                    </a:cubicBezTo>
                    <a:lnTo>
                      <a:pt x="17138" y="0"/>
                    </a:lnTo>
                    <a:cubicBezTo>
                      <a:pt x="17638" y="500"/>
                      <a:pt x="71466" y="52887"/>
                      <a:pt x="110568" y="93197"/>
                    </a:cubicBezTo>
                    <a:cubicBezTo>
                      <a:pt x="145011" y="128594"/>
                      <a:pt x="280871" y="285339"/>
                      <a:pt x="338942" y="352218"/>
                    </a:cubicBezTo>
                    <a:lnTo>
                      <a:pt x="359908" y="376370"/>
                    </a:lnTo>
                    <a:cubicBezTo>
                      <a:pt x="394101" y="415765"/>
                      <a:pt x="1080638" y="1089967"/>
                      <a:pt x="1087543" y="1096796"/>
                    </a:cubicBezTo>
                    <a:lnTo>
                      <a:pt x="1070322" y="1114370"/>
                    </a:lnTo>
                    <a:close/>
                  </a:path>
                </a:pathLst>
              </a:custGeom>
              <a:solidFill>
                <a:srgbClr val="FFFBF0"/>
              </a:solidFill>
              <a:ln w="8307" cap="flat">
                <a:noFill/>
                <a:prstDash val="solid"/>
                <a:miter/>
              </a:ln>
            </p:spPr>
            <p:txBody>
              <a:bodyPr/>
              <a:lstStyle/>
              <a:p>
                <a:endParaRPr lang="en-US"/>
              </a:p>
            </p:txBody>
          </p:sp>
          <p:sp>
            <p:nvSpPr>
              <p:cNvPr id="1370" name="Freeform 1369">
                <a:extLst>
                  <a:ext uri="{FF2B5EF4-FFF2-40B4-BE49-F238E27FC236}">
                    <a16:creationId xmlns:a16="http://schemas.microsoft.com/office/drawing/2014/main" id="{BBBBEC7B-358A-3545-9711-87F3EDC53AD5}"/>
                  </a:ext>
                </a:extLst>
              </p:cNvPr>
              <p:cNvSpPr/>
              <p:nvPr/>
            </p:nvSpPr>
            <p:spPr>
              <a:xfrm>
                <a:off x="-5074676" y="3527838"/>
                <a:ext cx="2959675" cy="2431795"/>
              </a:xfrm>
              <a:custGeom>
                <a:avLst/>
                <a:gdLst>
                  <a:gd name="csX0" fmla="*/ 1373696 w 4058775"/>
                  <a:gd name="csY0" fmla="*/ 1439436 h 3334863"/>
                  <a:gd name="csX1" fmla="*/ 2300504 w 4058775"/>
                  <a:gd name="csY1" fmla="*/ 1248877 h 3334863"/>
                  <a:gd name="csX2" fmla="*/ 2415731 w 4058775"/>
                  <a:gd name="csY2" fmla="*/ 1529718 h 3334863"/>
                  <a:gd name="csX3" fmla="*/ 2716319 w 4058775"/>
                  <a:gd name="csY3" fmla="*/ 1675136 h 3334863"/>
                  <a:gd name="csX4" fmla="*/ 2160235 w 4058775"/>
                  <a:gd name="csY4" fmla="*/ 1680133 h 3334863"/>
                  <a:gd name="csX5" fmla="*/ 1473948 w 4058775"/>
                  <a:gd name="csY5" fmla="*/ 1725274 h 3334863"/>
                  <a:gd name="csX6" fmla="*/ 1213460 w 4058775"/>
                  <a:gd name="csY6" fmla="*/ 1775413 h 3334863"/>
                  <a:gd name="csX7" fmla="*/ 1008048 w 4058775"/>
                  <a:gd name="csY7" fmla="*/ 2006115 h 3334863"/>
                  <a:gd name="csX8" fmla="*/ 597225 w 4058775"/>
                  <a:gd name="csY8" fmla="*/ 2106392 h 3334863"/>
                  <a:gd name="csX9" fmla="*/ 587158 w 4058775"/>
                  <a:gd name="csY9" fmla="*/ 2567798 h 3334863"/>
                  <a:gd name="csX10" fmla="*/ 577174 w 4058775"/>
                  <a:gd name="csY10" fmla="*/ 3089336 h 3334863"/>
                  <a:gd name="csX11" fmla="*/ 737743 w 4058775"/>
                  <a:gd name="csY11" fmla="*/ 3334864 h 3334863"/>
                  <a:gd name="csX12" fmla="*/ 822687 w 4058775"/>
                  <a:gd name="csY12" fmla="*/ 3330033 h 3334863"/>
                  <a:gd name="csX13" fmla="*/ 983006 w 4058775"/>
                  <a:gd name="csY13" fmla="*/ 2788423 h 3334863"/>
                  <a:gd name="csX14" fmla="*/ 1058132 w 4058775"/>
                  <a:gd name="csY14" fmla="*/ 2723210 h 3334863"/>
                  <a:gd name="csX15" fmla="*/ 1183343 w 4058775"/>
                  <a:gd name="csY15" fmla="*/ 3279895 h 3334863"/>
                  <a:gd name="csX16" fmla="*/ 1283511 w 4058775"/>
                  <a:gd name="csY16" fmla="*/ 2838561 h 3334863"/>
                  <a:gd name="csX17" fmla="*/ 1924706 w 4058775"/>
                  <a:gd name="csY17" fmla="*/ 1925827 h 3334863"/>
                  <a:gd name="csX18" fmla="*/ 2360572 w 4058775"/>
                  <a:gd name="csY18" fmla="*/ 2041179 h 3334863"/>
                  <a:gd name="csX19" fmla="*/ 2831463 w 4058775"/>
                  <a:gd name="csY19" fmla="*/ 1735269 h 3334863"/>
                  <a:gd name="csX20" fmla="*/ 3197195 w 4058775"/>
                  <a:gd name="csY20" fmla="*/ 1920830 h 3334863"/>
                  <a:gd name="csX21" fmla="*/ 3322405 w 4058775"/>
                  <a:gd name="csY21" fmla="*/ 1760338 h 3334863"/>
                  <a:gd name="csX22" fmla="*/ 3402523 w 4058775"/>
                  <a:gd name="csY22" fmla="*/ 1720194 h 3334863"/>
                  <a:gd name="csX23" fmla="*/ 3587885 w 4058775"/>
                  <a:gd name="csY23" fmla="*/ 1695125 h 3334863"/>
                  <a:gd name="csX24" fmla="*/ 3848373 w 4058775"/>
                  <a:gd name="csY24" fmla="*/ 1464422 h 3334863"/>
                  <a:gd name="csX25" fmla="*/ 4058776 w 4058775"/>
                  <a:gd name="csY25" fmla="*/ 1278860 h 3334863"/>
                  <a:gd name="csX26" fmla="*/ 3948541 w 4058775"/>
                  <a:gd name="csY26" fmla="*/ 1183581 h 3334863"/>
                  <a:gd name="csX27" fmla="*/ 3758187 w 4058775"/>
                  <a:gd name="csY27" fmla="*/ 857598 h 3334863"/>
                  <a:gd name="csX28" fmla="*/ 3447616 w 4058775"/>
                  <a:gd name="csY28" fmla="*/ 677034 h 3334863"/>
                  <a:gd name="csX29" fmla="*/ 3182053 w 4058775"/>
                  <a:gd name="csY29" fmla="*/ 651965 h 3334863"/>
                  <a:gd name="csX30" fmla="*/ 2926557 w 4058775"/>
                  <a:gd name="csY30" fmla="*/ 376121 h 3334863"/>
                  <a:gd name="csX31" fmla="*/ 2385531 w 4058775"/>
                  <a:gd name="csY31" fmla="*/ 732169 h 3334863"/>
                  <a:gd name="csX32" fmla="*/ 1894589 w 4058775"/>
                  <a:gd name="csY32" fmla="*/ 752241 h 3334863"/>
                  <a:gd name="csX33" fmla="*/ 1358555 w 4058775"/>
                  <a:gd name="csY33" fmla="*/ 661959 h 3334863"/>
                  <a:gd name="csX34" fmla="*/ 982840 w 4058775"/>
                  <a:gd name="csY34" fmla="*/ 20072 h 3334863"/>
                  <a:gd name="csX35" fmla="*/ 552049 w 4058775"/>
                  <a:gd name="csY35" fmla="*/ 0 h 3334863"/>
                  <a:gd name="csX36" fmla="*/ 602133 w 4058775"/>
                  <a:gd name="csY36" fmla="*/ 441334 h 3334863"/>
                  <a:gd name="csX37" fmla="*/ 400798 w 4058775"/>
                  <a:gd name="csY37" fmla="*/ 121681 h 3334863"/>
                  <a:gd name="csX38" fmla="*/ 46049 w 4058775"/>
                  <a:gd name="csY38" fmla="*/ 175567 h 3334863"/>
                  <a:gd name="csX39" fmla="*/ 106199 w 4058775"/>
                  <a:gd name="csY39" fmla="*/ 501550 h 3334863"/>
                  <a:gd name="csX40" fmla="*/ 271511 w 4058775"/>
                  <a:gd name="csY40" fmla="*/ 606823 h 3334863"/>
                  <a:gd name="csX41" fmla="*/ 336653 w 4058775"/>
                  <a:gd name="csY41" fmla="*/ 792385 h 3334863"/>
                  <a:gd name="csX42" fmla="*/ 371762 w 4058775"/>
                  <a:gd name="csY42" fmla="*/ 1023088 h 3334863"/>
                  <a:gd name="csX43" fmla="*/ 512031 w 4058775"/>
                  <a:gd name="csY43" fmla="*/ 1263785 h 3334863"/>
                  <a:gd name="csX44" fmla="*/ 702385 w 4058775"/>
                  <a:gd name="csY44" fmla="*/ 1439269 h 3334863"/>
                  <a:gd name="csX45" fmla="*/ 1373696 w 4058775"/>
                  <a:gd name="csY45" fmla="*/ 1439269 h 3334863"/>
                  <a:gd name="csX0" fmla="*/ 1373696 w 4058776"/>
                  <a:gd name="csY0" fmla="*/ 1439436 h 3334864"/>
                  <a:gd name="csX1" fmla="*/ 2300504 w 4058776"/>
                  <a:gd name="csY1" fmla="*/ 1248877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335336 w 4058776"/>
                  <a:gd name="csY1" fmla="*/ 1161796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 name="csX0" fmla="*/ 1373696 w 4058776"/>
                  <a:gd name="csY0" fmla="*/ 1439436 h 3334864"/>
                  <a:gd name="csX1" fmla="*/ 2209068 w 4058776"/>
                  <a:gd name="csY1" fmla="*/ 1061653 h 3334864"/>
                  <a:gd name="csX2" fmla="*/ 2624726 w 4058776"/>
                  <a:gd name="csY2" fmla="*/ 1381680 h 3334864"/>
                  <a:gd name="csX3" fmla="*/ 2716319 w 4058776"/>
                  <a:gd name="csY3" fmla="*/ 1675136 h 3334864"/>
                  <a:gd name="csX4" fmla="*/ 2160235 w 4058776"/>
                  <a:gd name="csY4" fmla="*/ 1680133 h 3334864"/>
                  <a:gd name="csX5" fmla="*/ 1473948 w 4058776"/>
                  <a:gd name="csY5" fmla="*/ 1725274 h 3334864"/>
                  <a:gd name="csX6" fmla="*/ 1213460 w 4058776"/>
                  <a:gd name="csY6" fmla="*/ 1775413 h 3334864"/>
                  <a:gd name="csX7" fmla="*/ 1008048 w 4058776"/>
                  <a:gd name="csY7" fmla="*/ 2006115 h 3334864"/>
                  <a:gd name="csX8" fmla="*/ 597225 w 4058776"/>
                  <a:gd name="csY8" fmla="*/ 2106392 h 3334864"/>
                  <a:gd name="csX9" fmla="*/ 587158 w 4058776"/>
                  <a:gd name="csY9" fmla="*/ 2567798 h 3334864"/>
                  <a:gd name="csX10" fmla="*/ 577174 w 4058776"/>
                  <a:gd name="csY10" fmla="*/ 3089336 h 3334864"/>
                  <a:gd name="csX11" fmla="*/ 737743 w 4058776"/>
                  <a:gd name="csY11" fmla="*/ 3334864 h 3334864"/>
                  <a:gd name="csX12" fmla="*/ 822687 w 4058776"/>
                  <a:gd name="csY12" fmla="*/ 3330033 h 3334864"/>
                  <a:gd name="csX13" fmla="*/ 983006 w 4058776"/>
                  <a:gd name="csY13" fmla="*/ 2788423 h 3334864"/>
                  <a:gd name="csX14" fmla="*/ 1058132 w 4058776"/>
                  <a:gd name="csY14" fmla="*/ 2723210 h 3334864"/>
                  <a:gd name="csX15" fmla="*/ 1183343 w 4058776"/>
                  <a:gd name="csY15" fmla="*/ 3279895 h 3334864"/>
                  <a:gd name="csX16" fmla="*/ 1283511 w 4058776"/>
                  <a:gd name="csY16" fmla="*/ 2838561 h 3334864"/>
                  <a:gd name="csX17" fmla="*/ 1924706 w 4058776"/>
                  <a:gd name="csY17" fmla="*/ 1925827 h 3334864"/>
                  <a:gd name="csX18" fmla="*/ 2360572 w 4058776"/>
                  <a:gd name="csY18" fmla="*/ 2041179 h 3334864"/>
                  <a:gd name="csX19" fmla="*/ 2831463 w 4058776"/>
                  <a:gd name="csY19" fmla="*/ 1735269 h 3334864"/>
                  <a:gd name="csX20" fmla="*/ 3197195 w 4058776"/>
                  <a:gd name="csY20" fmla="*/ 1920830 h 3334864"/>
                  <a:gd name="csX21" fmla="*/ 3322405 w 4058776"/>
                  <a:gd name="csY21" fmla="*/ 1760338 h 3334864"/>
                  <a:gd name="csX22" fmla="*/ 3402523 w 4058776"/>
                  <a:gd name="csY22" fmla="*/ 1720194 h 3334864"/>
                  <a:gd name="csX23" fmla="*/ 3587885 w 4058776"/>
                  <a:gd name="csY23" fmla="*/ 1695125 h 3334864"/>
                  <a:gd name="csX24" fmla="*/ 3848373 w 4058776"/>
                  <a:gd name="csY24" fmla="*/ 1464422 h 3334864"/>
                  <a:gd name="csX25" fmla="*/ 4058776 w 4058776"/>
                  <a:gd name="csY25" fmla="*/ 1278860 h 3334864"/>
                  <a:gd name="csX26" fmla="*/ 3948541 w 4058776"/>
                  <a:gd name="csY26" fmla="*/ 1183581 h 3334864"/>
                  <a:gd name="csX27" fmla="*/ 3758187 w 4058776"/>
                  <a:gd name="csY27" fmla="*/ 857598 h 3334864"/>
                  <a:gd name="csX28" fmla="*/ 3447616 w 4058776"/>
                  <a:gd name="csY28" fmla="*/ 677034 h 3334864"/>
                  <a:gd name="csX29" fmla="*/ 3182053 w 4058776"/>
                  <a:gd name="csY29" fmla="*/ 651965 h 3334864"/>
                  <a:gd name="csX30" fmla="*/ 2926557 w 4058776"/>
                  <a:gd name="csY30" fmla="*/ 376121 h 3334864"/>
                  <a:gd name="csX31" fmla="*/ 2385531 w 4058776"/>
                  <a:gd name="csY31" fmla="*/ 732169 h 3334864"/>
                  <a:gd name="csX32" fmla="*/ 1894589 w 4058776"/>
                  <a:gd name="csY32" fmla="*/ 752241 h 3334864"/>
                  <a:gd name="csX33" fmla="*/ 1358555 w 4058776"/>
                  <a:gd name="csY33" fmla="*/ 661959 h 3334864"/>
                  <a:gd name="csX34" fmla="*/ 982840 w 4058776"/>
                  <a:gd name="csY34" fmla="*/ 20072 h 3334864"/>
                  <a:gd name="csX35" fmla="*/ 552049 w 4058776"/>
                  <a:gd name="csY35" fmla="*/ 0 h 3334864"/>
                  <a:gd name="csX36" fmla="*/ 602133 w 4058776"/>
                  <a:gd name="csY36" fmla="*/ 441334 h 3334864"/>
                  <a:gd name="csX37" fmla="*/ 400798 w 4058776"/>
                  <a:gd name="csY37" fmla="*/ 121681 h 3334864"/>
                  <a:gd name="csX38" fmla="*/ 46049 w 4058776"/>
                  <a:gd name="csY38" fmla="*/ 175567 h 3334864"/>
                  <a:gd name="csX39" fmla="*/ 106199 w 4058776"/>
                  <a:gd name="csY39" fmla="*/ 501550 h 3334864"/>
                  <a:gd name="csX40" fmla="*/ 271511 w 4058776"/>
                  <a:gd name="csY40" fmla="*/ 606823 h 3334864"/>
                  <a:gd name="csX41" fmla="*/ 336653 w 4058776"/>
                  <a:gd name="csY41" fmla="*/ 792385 h 3334864"/>
                  <a:gd name="csX42" fmla="*/ 371762 w 4058776"/>
                  <a:gd name="csY42" fmla="*/ 1023088 h 3334864"/>
                  <a:gd name="csX43" fmla="*/ 512031 w 4058776"/>
                  <a:gd name="csY43" fmla="*/ 1263785 h 3334864"/>
                  <a:gd name="csX44" fmla="*/ 702385 w 4058776"/>
                  <a:gd name="csY44" fmla="*/ 1439269 h 3334864"/>
                  <a:gd name="csX45" fmla="*/ 1373696 w 4058776"/>
                  <a:gd name="csY45" fmla="*/ 1439269 h 3334864"/>
                  <a:gd name="csX46" fmla="*/ 1373696 w 4058776"/>
                  <a:gd name="csY46" fmla="*/ 1439436 h 3334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4058776" h="3334864">
                    <a:moveTo>
                      <a:pt x="1373696" y="1439436"/>
                    </a:moveTo>
                    <a:cubicBezTo>
                      <a:pt x="1513965" y="1369226"/>
                      <a:pt x="2108002" y="1247667"/>
                      <a:pt x="2209068" y="1061653"/>
                    </a:cubicBezTo>
                    <a:cubicBezTo>
                      <a:pt x="2255379" y="976417"/>
                      <a:pt x="2540184" y="1279433"/>
                      <a:pt x="2624726" y="1381680"/>
                    </a:cubicBezTo>
                    <a:cubicBezTo>
                      <a:pt x="2709268" y="1483927"/>
                      <a:pt x="2793734" y="1625394"/>
                      <a:pt x="2716319" y="1675136"/>
                    </a:cubicBezTo>
                    <a:cubicBezTo>
                      <a:pt x="2638904" y="1724878"/>
                      <a:pt x="2528545" y="1780576"/>
                      <a:pt x="2160235" y="1680133"/>
                    </a:cubicBezTo>
                    <a:cubicBezTo>
                      <a:pt x="1791925" y="1579773"/>
                      <a:pt x="1594167" y="1685130"/>
                      <a:pt x="1473948" y="1725274"/>
                    </a:cubicBezTo>
                    <a:cubicBezTo>
                      <a:pt x="1353729" y="1765418"/>
                      <a:pt x="1263544" y="1735269"/>
                      <a:pt x="1213460" y="1775413"/>
                    </a:cubicBezTo>
                    <a:cubicBezTo>
                      <a:pt x="1163376" y="1815556"/>
                      <a:pt x="1143326" y="1965971"/>
                      <a:pt x="1008048" y="2006115"/>
                    </a:cubicBezTo>
                    <a:cubicBezTo>
                      <a:pt x="872771" y="2046259"/>
                      <a:pt x="637325" y="1996121"/>
                      <a:pt x="597225" y="2106392"/>
                    </a:cubicBezTo>
                    <a:cubicBezTo>
                      <a:pt x="557124" y="2216746"/>
                      <a:pt x="627258" y="2377239"/>
                      <a:pt x="587158" y="2567798"/>
                    </a:cubicBezTo>
                    <a:cubicBezTo>
                      <a:pt x="547057" y="2758357"/>
                      <a:pt x="537073" y="2953913"/>
                      <a:pt x="577174" y="3089336"/>
                    </a:cubicBezTo>
                    <a:cubicBezTo>
                      <a:pt x="609288" y="3197775"/>
                      <a:pt x="628506" y="3254743"/>
                      <a:pt x="737743" y="3334864"/>
                    </a:cubicBezTo>
                    <a:cubicBezTo>
                      <a:pt x="790240" y="3334697"/>
                      <a:pt x="822687" y="3330033"/>
                      <a:pt x="822687" y="3330033"/>
                    </a:cubicBezTo>
                    <a:cubicBezTo>
                      <a:pt x="1143326" y="3355103"/>
                      <a:pt x="983006" y="2788423"/>
                      <a:pt x="983006" y="2788423"/>
                    </a:cubicBezTo>
                    <a:lnTo>
                      <a:pt x="1058132" y="2723210"/>
                    </a:lnTo>
                    <a:lnTo>
                      <a:pt x="1183343" y="3279895"/>
                    </a:lnTo>
                    <a:cubicBezTo>
                      <a:pt x="1183343" y="3279895"/>
                      <a:pt x="1253477" y="3029120"/>
                      <a:pt x="1283511" y="2838561"/>
                    </a:cubicBezTo>
                    <a:cubicBezTo>
                      <a:pt x="1313545" y="2648002"/>
                      <a:pt x="1879613" y="1910753"/>
                      <a:pt x="1924706" y="1925827"/>
                    </a:cubicBezTo>
                    <a:cubicBezTo>
                      <a:pt x="1969798" y="1940902"/>
                      <a:pt x="2220303" y="2041179"/>
                      <a:pt x="2360572" y="2041179"/>
                    </a:cubicBezTo>
                    <a:cubicBezTo>
                      <a:pt x="2500841" y="2041179"/>
                      <a:pt x="2756337" y="1780410"/>
                      <a:pt x="2831463" y="1735269"/>
                    </a:cubicBezTo>
                    <a:cubicBezTo>
                      <a:pt x="2906590" y="1690127"/>
                      <a:pt x="3147110" y="1930825"/>
                      <a:pt x="3197195" y="1920830"/>
                    </a:cubicBezTo>
                    <a:cubicBezTo>
                      <a:pt x="3247279" y="1910836"/>
                      <a:pt x="3282388" y="1765335"/>
                      <a:pt x="3322405" y="1760338"/>
                    </a:cubicBezTo>
                    <a:cubicBezTo>
                      <a:pt x="3362506" y="1755341"/>
                      <a:pt x="3402523" y="1720194"/>
                      <a:pt x="3402523" y="1720194"/>
                    </a:cubicBezTo>
                    <a:cubicBezTo>
                      <a:pt x="3402523" y="1720194"/>
                      <a:pt x="3512758" y="1715197"/>
                      <a:pt x="3587885" y="1695125"/>
                    </a:cubicBezTo>
                    <a:cubicBezTo>
                      <a:pt x="3663011" y="1675053"/>
                      <a:pt x="3678069" y="1514560"/>
                      <a:pt x="3848373" y="1464422"/>
                    </a:cubicBezTo>
                    <a:cubicBezTo>
                      <a:pt x="4018675" y="1414284"/>
                      <a:pt x="4058776" y="1278860"/>
                      <a:pt x="4058776" y="1278860"/>
                    </a:cubicBezTo>
                    <a:cubicBezTo>
                      <a:pt x="4058776" y="1278860"/>
                      <a:pt x="4028742" y="1253791"/>
                      <a:pt x="3948541" y="1183581"/>
                    </a:cubicBezTo>
                    <a:cubicBezTo>
                      <a:pt x="3868423" y="1113370"/>
                      <a:pt x="3813263" y="982944"/>
                      <a:pt x="3758187" y="857598"/>
                    </a:cubicBezTo>
                    <a:cubicBezTo>
                      <a:pt x="3703112" y="732253"/>
                      <a:pt x="3572826" y="651965"/>
                      <a:pt x="3447616" y="677034"/>
                    </a:cubicBezTo>
                    <a:cubicBezTo>
                      <a:pt x="3322405" y="702103"/>
                      <a:pt x="3252187" y="687028"/>
                      <a:pt x="3182053" y="651965"/>
                    </a:cubicBezTo>
                    <a:cubicBezTo>
                      <a:pt x="3111918" y="616901"/>
                      <a:pt x="3101935" y="461406"/>
                      <a:pt x="2926557" y="376121"/>
                    </a:cubicBezTo>
                    <a:cubicBezTo>
                      <a:pt x="2751262" y="290836"/>
                      <a:pt x="2545850" y="566680"/>
                      <a:pt x="2385531" y="732169"/>
                    </a:cubicBezTo>
                    <a:cubicBezTo>
                      <a:pt x="2225211" y="897659"/>
                      <a:pt x="2069884" y="832446"/>
                      <a:pt x="1894589" y="752241"/>
                    </a:cubicBezTo>
                    <a:cubicBezTo>
                      <a:pt x="1719294" y="672037"/>
                      <a:pt x="1634101" y="742247"/>
                      <a:pt x="1358555" y="661959"/>
                    </a:cubicBezTo>
                    <a:cubicBezTo>
                      <a:pt x="1083008" y="581754"/>
                      <a:pt x="982840" y="20072"/>
                      <a:pt x="982840" y="20072"/>
                    </a:cubicBezTo>
                    <a:lnTo>
                      <a:pt x="552049" y="0"/>
                    </a:lnTo>
                    <a:cubicBezTo>
                      <a:pt x="552049" y="0"/>
                      <a:pt x="672268" y="431256"/>
                      <a:pt x="602133" y="441334"/>
                    </a:cubicBezTo>
                    <a:cubicBezTo>
                      <a:pt x="563197" y="446914"/>
                      <a:pt x="490400" y="282673"/>
                      <a:pt x="400798" y="121681"/>
                    </a:cubicBezTo>
                    <a:cubicBezTo>
                      <a:pt x="400798" y="121681"/>
                      <a:pt x="156284" y="-50138"/>
                      <a:pt x="46049" y="175567"/>
                    </a:cubicBezTo>
                    <a:cubicBezTo>
                      <a:pt x="-64187" y="401273"/>
                      <a:pt x="51040" y="506547"/>
                      <a:pt x="106199" y="501550"/>
                    </a:cubicBezTo>
                    <a:cubicBezTo>
                      <a:pt x="161275" y="496553"/>
                      <a:pt x="266519" y="521622"/>
                      <a:pt x="271511" y="606823"/>
                    </a:cubicBezTo>
                    <a:cubicBezTo>
                      <a:pt x="276502" y="692109"/>
                      <a:pt x="261527" y="687028"/>
                      <a:pt x="336653" y="792385"/>
                    </a:cubicBezTo>
                    <a:cubicBezTo>
                      <a:pt x="411780" y="897742"/>
                      <a:pt x="356704" y="987941"/>
                      <a:pt x="371762" y="1023088"/>
                    </a:cubicBezTo>
                    <a:cubicBezTo>
                      <a:pt x="386821" y="1058152"/>
                      <a:pt x="351712" y="1168506"/>
                      <a:pt x="512031" y="1263785"/>
                    </a:cubicBezTo>
                    <a:cubicBezTo>
                      <a:pt x="672351" y="1359065"/>
                      <a:pt x="647309" y="1429275"/>
                      <a:pt x="702385" y="1439269"/>
                    </a:cubicBezTo>
                    <a:cubicBezTo>
                      <a:pt x="757461" y="1449264"/>
                      <a:pt x="1233427" y="1509480"/>
                      <a:pt x="1373696" y="1439269"/>
                    </a:cubicBezTo>
                    <a:lnTo>
                      <a:pt x="1373696" y="1439436"/>
                    </a:lnTo>
                    <a:close/>
                  </a:path>
                </a:pathLst>
              </a:custGeom>
              <a:solidFill>
                <a:srgbClr val="FDD9C1"/>
              </a:solidFill>
              <a:ln w="6350">
                <a:solidFill>
                  <a:srgbClr val="D69E89"/>
                </a:solidFill>
                <a:round/>
                <a:headEnd/>
                <a:tailEnd/>
              </a:ln>
            </p:spPr>
            <p:txBody>
              <a:bodyPr/>
              <a:lstStyle/>
              <a:p>
                <a:endParaRPr lang="en-US"/>
              </a:p>
            </p:txBody>
          </p:sp>
          <p:sp>
            <p:nvSpPr>
              <p:cNvPr id="1371" name="Freeform 1370">
                <a:extLst>
                  <a:ext uri="{FF2B5EF4-FFF2-40B4-BE49-F238E27FC236}">
                    <a16:creationId xmlns:a16="http://schemas.microsoft.com/office/drawing/2014/main" id="{0157A1E1-4200-6668-CC02-70B6FC55B512}"/>
                  </a:ext>
                </a:extLst>
              </p:cNvPr>
              <p:cNvSpPr/>
              <p:nvPr/>
            </p:nvSpPr>
            <p:spPr>
              <a:xfrm>
                <a:off x="-5098542" y="4935378"/>
                <a:ext cx="452022" cy="592810"/>
              </a:xfrm>
              <a:custGeom>
                <a:avLst/>
                <a:gdLst>
                  <a:gd name="csX0" fmla="*/ 6062 w 619884"/>
                  <a:gd name="csY0" fmla="*/ 60797 h 812955"/>
                  <a:gd name="csX1" fmla="*/ 176365 w 619884"/>
                  <a:gd name="csY1" fmla="*/ 512125 h 812955"/>
                  <a:gd name="csX2" fmla="*/ 421877 w 619884"/>
                  <a:gd name="csY2" fmla="*/ 662540 h 812955"/>
                  <a:gd name="csX3" fmla="*/ 592014 w 619884"/>
                  <a:gd name="csY3" fmla="*/ 812955 h 812955"/>
                  <a:gd name="csX4" fmla="*/ 619885 w 619884"/>
                  <a:gd name="csY4" fmla="*/ 637471 h 812955"/>
                  <a:gd name="csX5" fmla="*/ 291592 w 619884"/>
                  <a:gd name="csY5" fmla="*/ 361627 h 812955"/>
                  <a:gd name="csX6" fmla="*/ 66130 w 619884"/>
                  <a:gd name="csY6" fmla="*/ 45723 h 812955"/>
                  <a:gd name="csX7" fmla="*/ 5979 w 619884"/>
                  <a:gd name="csY7" fmla="*/ 60797 h 812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9884" h="812955">
                    <a:moveTo>
                      <a:pt x="6062" y="60797"/>
                    </a:moveTo>
                    <a:cubicBezTo>
                      <a:pt x="6062" y="60797"/>
                      <a:pt x="46162" y="391777"/>
                      <a:pt x="176365" y="512125"/>
                    </a:cubicBezTo>
                    <a:cubicBezTo>
                      <a:pt x="306650" y="632474"/>
                      <a:pt x="346668" y="562264"/>
                      <a:pt x="421877" y="662540"/>
                    </a:cubicBezTo>
                    <a:cubicBezTo>
                      <a:pt x="497004" y="762817"/>
                      <a:pt x="592014" y="812955"/>
                      <a:pt x="592014" y="812955"/>
                    </a:cubicBezTo>
                    <a:lnTo>
                      <a:pt x="619885" y="637471"/>
                    </a:lnTo>
                    <a:cubicBezTo>
                      <a:pt x="619885" y="637471"/>
                      <a:pt x="466970" y="441832"/>
                      <a:pt x="291592" y="361627"/>
                    </a:cubicBezTo>
                    <a:cubicBezTo>
                      <a:pt x="116297" y="281423"/>
                      <a:pt x="91172" y="115933"/>
                      <a:pt x="66130" y="45723"/>
                    </a:cubicBezTo>
                    <a:cubicBezTo>
                      <a:pt x="41087" y="-24488"/>
                      <a:pt x="-19064" y="-9413"/>
                      <a:pt x="5979" y="60797"/>
                    </a:cubicBezTo>
                    <a:close/>
                  </a:path>
                </a:pathLst>
              </a:custGeom>
              <a:solidFill>
                <a:srgbClr val="EEB6A0"/>
              </a:solidFill>
              <a:ln w="6350" cap="flat">
                <a:solidFill>
                  <a:srgbClr val="D69E89"/>
                </a:solidFill>
                <a:prstDash val="solid"/>
                <a:miter/>
              </a:ln>
            </p:spPr>
            <p:txBody>
              <a:bodyPr/>
              <a:lstStyle/>
              <a:p>
                <a:endParaRPr lang="en-US"/>
              </a:p>
            </p:txBody>
          </p:sp>
          <p:sp>
            <p:nvSpPr>
              <p:cNvPr id="1372" name="Freeform 1371">
                <a:extLst>
                  <a:ext uri="{FF2B5EF4-FFF2-40B4-BE49-F238E27FC236}">
                    <a16:creationId xmlns:a16="http://schemas.microsoft.com/office/drawing/2014/main" id="{8B95D3EA-C85D-DEC1-4429-271F1861935D}"/>
                  </a:ext>
                </a:extLst>
              </p:cNvPr>
              <p:cNvSpPr/>
              <p:nvPr/>
            </p:nvSpPr>
            <p:spPr>
              <a:xfrm>
                <a:off x="-3746935" y="4324622"/>
                <a:ext cx="76662" cy="79465"/>
              </a:xfrm>
              <a:custGeom>
                <a:avLst/>
                <a:gdLst>
                  <a:gd name="csX0" fmla="*/ 57474 w 105130"/>
                  <a:gd name="csY0" fmla="*/ 108893 h 108976"/>
                  <a:gd name="csX1" fmla="*/ 105062 w 105130"/>
                  <a:gd name="csY1" fmla="*/ 56340 h 108976"/>
                  <a:gd name="csX2" fmla="*/ 65128 w 105130"/>
                  <a:gd name="csY2" fmla="*/ 3120 h 108976"/>
                  <a:gd name="csX3" fmla="*/ 2232 w 105130"/>
                  <a:gd name="csY3" fmla="*/ 17695 h 108976"/>
                  <a:gd name="csX4" fmla="*/ 57557 w 105130"/>
                  <a:gd name="csY4" fmla="*/ 108977 h 108976"/>
                </a:gdLst>
                <a:ahLst/>
                <a:cxnLst>
                  <a:cxn ang="0">
                    <a:pos x="csX0" y="csY0"/>
                  </a:cxn>
                  <a:cxn ang="0">
                    <a:pos x="csX1" y="csY1"/>
                  </a:cxn>
                  <a:cxn ang="0">
                    <a:pos x="csX2" y="csY2"/>
                  </a:cxn>
                  <a:cxn ang="0">
                    <a:pos x="csX3" y="csY3"/>
                  </a:cxn>
                  <a:cxn ang="0">
                    <a:pos x="csX4" y="csY4"/>
                  </a:cxn>
                </a:cxnLst>
                <a:rect l="l" t="t" r="r" b="b"/>
                <a:pathLst>
                  <a:path w="105130" h="108976">
                    <a:moveTo>
                      <a:pt x="57474" y="108893"/>
                    </a:moveTo>
                    <a:cubicBezTo>
                      <a:pt x="57474" y="108893"/>
                      <a:pt x="107225" y="77994"/>
                      <a:pt x="105062" y="56340"/>
                    </a:cubicBezTo>
                    <a:cubicBezTo>
                      <a:pt x="102816" y="34685"/>
                      <a:pt x="65128" y="3120"/>
                      <a:pt x="65128" y="3120"/>
                    </a:cubicBezTo>
                    <a:cubicBezTo>
                      <a:pt x="65128" y="3120"/>
                      <a:pt x="17789" y="-10040"/>
                      <a:pt x="2232" y="17695"/>
                    </a:cubicBezTo>
                    <a:cubicBezTo>
                      <a:pt x="-13326" y="45429"/>
                      <a:pt x="57557" y="108977"/>
                      <a:pt x="57557" y="108977"/>
                    </a:cubicBezTo>
                    <a:close/>
                  </a:path>
                </a:pathLst>
              </a:custGeom>
              <a:solidFill>
                <a:srgbClr val="ECB59F"/>
              </a:solidFill>
              <a:ln w="8307" cap="flat">
                <a:noFill/>
                <a:prstDash val="solid"/>
                <a:miter/>
              </a:ln>
            </p:spPr>
            <p:txBody>
              <a:bodyPr/>
              <a:lstStyle/>
              <a:p>
                <a:endParaRPr lang="en-US"/>
              </a:p>
            </p:txBody>
          </p:sp>
          <p:sp>
            <p:nvSpPr>
              <p:cNvPr id="1373" name="Freeform 1372">
                <a:extLst>
                  <a:ext uri="{FF2B5EF4-FFF2-40B4-BE49-F238E27FC236}">
                    <a16:creationId xmlns:a16="http://schemas.microsoft.com/office/drawing/2014/main" id="{063BA6F5-6E0F-64FF-EA4D-0A67AF5CAC72}"/>
                  </a:ext>
                </a:extLst>
              </p:cNvPr>
              <p:cNvSpPr/>
              <p:nvPr/>
            </p:nvSpPr>
            <p:spPr>
              <a:xfrm>
                <a:off x="-3845144" y="4148040"/>
                <a:ext cx="119580" cy="66022"/>
              </a:xfrm>
              <a:custGeom>
                <a:avLst/>
                <a:gdLst>
                  <a:gd name="csX0" fmla="*/ 4794 w 163987"/>
                  <a:gd name="csY0" fmla="*/ 54719 h 90541"/>
                  <a:gd name="csX1" fmla="*/ 86077 w 163987"/>
                  <a:gd name="csY1" fmla="*/ 90532 h 90541"/>
                  <a:gd name="csX2" fmla="*/ 155629 w 163987"/>
                  <a:gd name="csY2" fmla="*/ 31482 h 90541"/>
                  <a:gd name="csX3" fmla="*/ 40901 w 163987"/>
                  <a:gd name="csY3" fmla="*/ 0 h 90541"/>
                  <a:gd name="csX4" fmla="*/ 4794 w 163987"/>
                  <a:gd name="csY4" fmla="*/ 54636 h 90541"/>
                </a:gdLst>
                <a:ahLst/>
                <a:cxnLst>
                  <a:cxn ang="0">
                    <a:pos x="csX0" y="csY0"/>
                  </a:cxn>
                  <a:cxn ang="0">
                    <a:pos x="csX1" y="csY1"/>
                  </a:cxn>
                  <a:cxn ang="0">
                    <a:pos x="csX2" y="csY2"/>
                  </a:cxn>
                  <a:cxn ang="0">
                    <a:pos x="csX3" y="csY3"/>
                  </a:cxn>
                  <a:cxn ang="0">
                    <a:pos x="csX4" y="csY4"/>
                  </a:cxn>
                </a:cxnLst>
                <a:rect l="l" t="t" r="r" b="b"/>
                <a:pathLst>
                  <a:path w="163987" h="90541">
                    <a:moveTo>
                      <a:pt x="4794" y="54719"/>
                    </a:moveTo>
                    <a:cubicBezTo>
                      <a:pt x="4794" y="54719"/>
                      <a:pt x="22265" y="91199"/>
                      <a:pt x="86077" y="90532"/>
                    </a:cubicBezTo>
                    <a:cubicBezTo>
                      <a:pt x="149888" y="89949"/>
                      <a:pt x="179839" y="63381"/>
                      <a:pt x="155629" y="31482"/>
                    </a:cubicBezTo>
                    <a:cubicBezTo>
                      <a:pt x="131502" y="-333"/>
                      <a:pt x="40901" y="0"/>
                      <a:pt x="40901" y="0"/>
                    </a:cubicBezTo>
                    <a:cubicBezTo>
                      <a:pt x="40901" y="0"/>
                      <a:pt x="-16671" y="28401"/>
                      <a:pt x="4794" y="54636"/>
                    </a:cubicBezTo>
                    <a:close/>
                  </a:path>
                </a:pathLst>
              </a:custGeom>
              <a:solidFill>
                <a:srgbClr val="ECB59F"/>
              </a:solidFill>
              <a:ln w="8307" cap="flat">
                <a:noFill/>
                <a:prstDash val="solid"/>
                <a:miter/>
              </a:ln>
            </p:spPr>
            <p:txBody>
              <a:bodyPr/>
              <a:lstStyle/>
              <a:p>
                <a:endParaRPr lang="en-US"/>
              </a:p>
            </p:txBody>
          </p:sp>
          <p:sp>
            <p:nvSpPr>
              <p:cNvPr id="1374" name="Freeform 1373">
                <a:extLst>
                  <a:ext uri="{FF2B5EF4-FFF2-40B4-BE49-F238E27FC236}">
                    <a16:creationId xmlns:a16="http://schemas.microsoft.com/office/drawing/2014/main" id="{B0F84CC7-D598-FE53-4D4D-C67AE4D2B698}"/>
                  </a:ext>
                </a:extLst>
              </p:cNvPr>
              <p:cNvSpPr/>
              <p:nvPr/>
            </p:nvSpPr>
            <p:spPr>
              <a:xfrm>
                <a:off x="-3910332" y="4094349"/>
                <a:ext cx="72777" cy="43096"/>
              </a:xfrm>
              <a:custGeom>
                <a:avLst/>
                <a:gdLst>
                  <a:gd name="csX0" fmla="*/ 12 w 99803"/>
                  <a:gd name="csY0" fmla="*/ 32068 h 59100"/>
                  <a:gd name="csX1" fmla="*/ 43191 w 99803"/>
                  <a:gd name="csY1" fmla="*/ 59053 h 59100"/>
                  <a:gd name="csX2" fmla="*/ 96187 w 99803"/>
                  <a:gd name="csY2" fmla="*/ 17410 h 59100"/>
                  <a:gd name="csX3" fmla="*/ 12 w 99803"/>
                  <a:gd name="csY3" fmla="*/ 32068 h 59100"/>
                </a:gdLst>
                <a:ahLst/>
                <a:cxnLst>
                  <a:cxn ang="0">
                    <a:pos x="csX0" y="csY0"/>
                  </a:cxn>
                  <a:cxn ang="0">
                    <a:pos x="csX1" y="csY1"/>
                  </a:cxn>
                  <a:cxn ang="0">
                    <a:pos x="csX2" y="csY2"/>
                  </a:cxn>
                  <a:cxn ang="0">
                    <a:pos x="csX3" y="csY3"/>
                  </a:cxn>
                </a:cxnLst>
                <a:rect l="l" t="t" r="r" b="b"/>
                <a:pathLst>
                  <a:path w="99803" h="59100">
                    <a:moveTo>
                      <a:pt x="12" y="32068"/>
                    </a:moveTo>
                    <a:cubicBezTo>
                      <a:pt x="12" y="32068"/>
                      <a:pt x="7001" y="57804"/>
                      <a:pt x="43191" y="59053"/>
                    </a:cubicBezTo>
                    <a:cubicBezTo>
                      <a:pt x="79382" y="60302"/>
                      <a:pt x="110663" y="36483"/>
                      <a:pt x="96187" y="17410"/>
                    </a:cubicBezTo>
                    <a:cubicBezTo>
                      <a:pt x="81711" y="-1663"/>
                      <a:pt x="-1152" y="-14822"/>
                      <a:pt x="12" y="32068"/>
                    </a:cubicBezTo>
                    <a:close/>
                  </a:path>
                </a:pathLst>
              </a:custGeom>
              <a:solidFill>
                <a:srgbClr val="ECB59F"/>
              </a:solidFill>
              <a:ln w="8307" cap="flat">
                <a:noFill/>
                <a:prstDash val="solid"/>
                <a:miter/>
              </a:ln>
            </p:spPr>
            <p:txBody>
              <a:bodyPr/>
              <a:lstStyle/>
              <a:p>
                <a:endParaRPr lang="en-US"/>
              </a:p>
            </p:txBody>
          </p:sp>
          <p:sp>
            <p:nvSpPr>
              <p:cNvPr id="1375" name="Freeform 1374">
                <a:extLst>
                  <a:ext uri="{FF2B5EF4-FFF2-40B4-BE49-F238E27FC236}">
                    <a16:creationId xmlns:a16="http://schemas.microsoft.com/office/drawing/2014/main" id="{083E6A5C-FB90-BBA7-75E0-97FAFB11CF98}"/>
                  </a:ext>
                </a:extLst>
              </p:cNvPr>
              <p:cNvSpPr/>
              <p:nvPr/>
            </p:nvSpPr>
            <p:spPr>
              <a:xfrm>
                <a:off x="-3887409" y="4220411"/>
                <a:ext cx="75328" cy="77484"/>
              </a:xfrm>
              <a:custGeom>
                <a:avLst/>
                <a:gdLst>
                  <a:gd name="csX0" fmla="*/ 3436 w 103302"/>
                  <a:gd name="csY0" fmla="*/ 36427 h 106258"/>
                  <a:gd name="csX1" fmla="*/ 73821 w 103302"/>
                  <a:gd name="csY1" fmla="*/ 106221 h 106258"/>
                  <a:gd name="csX2" fmla="*/ 75235 w 103302"/>
                  <a:gd name="csY2" fmla="*/ 9026 h 106258"/>
                  <a:gd name="csX3" fmla="*/ 3436 w 103302"/>
                  <a:gd name="csY3" fmla="*/ 36427 h 106258"/>
                </a:gdLst>
                <a:ahLst/>
                <a:cxnLst>
                  <a:cxn ang="0">
                    <a:pos x="csX0" y="csY0"/>
                  </a:cxn>
                  <a:cxn ang="0">
                    <a:pos x="csX1" y="csY1"/>
                  </a:cxn>
                  <a:cxn ang="0">
                    <a:pos x="csX2" y="csY2"/>
                  </a:cxn>
                  <a:cxn ang="0">
                    <a:pos x="csX3" y="csY3"/>
                  </a:cxn>
                </a:cxnLst>
                <a:rect l="l" t="t" r="r" b="b"/>
                <a:pathLst>
                  <a:path w="103302" h="106258">
                    <a:moveTo>
                      <a:pt x="3436" y="36427"/>
                    </a:moveTo>
                    <a:cubicBezTo>
                      <a:pt x="3436" y="36427"/>
                      <a:pt x="24735" y="98059"/>
                      <a:pt x="73821" y="106221"/>
                    </a:cubicBezTo>
                    <a:cubicBezTo>
                      <a:pt x="112174" y="108220"/>
                      <a:pt x="113589" y="29597"/>
                      <a:pt x="75235" y="9026"/>
                    </a:cubicBezTo>
                    <a:cubicBezTo>
                      <a:pt x="36881" y="-11546"/>
                      <a:pt x="-13702" y="5361"/>
                      <a:pt x="3436" y="36427"/>
                    </a:cubicBezTo>
                    <a:close/>
                  </a:path>
                </a:pathLst>
              </a:custGeom>
              <a:solidFill>
                <a:srgbClr val="ECB59F"/>
              </a:solidFill>
              <a:ln w="8307" cap="flat">
                <a:noFill/>
                <a:prstDash val="solid"/>
                <a:miter/>
              </a:ln>
            </p:spPr>
            <p:txBody>
              <a:bodyPr/>
              <a:lstStyle/>
              <a:p>
                <a:endParaRPr lang="en-US"/>
              </a:p>
            </p:txBody>
          </p:sp>
          <p:sp>
            <p:nvSpPr>
              <p:cNvPr id="1376" name="Freeform 1375">
                <a:extLst>
                  <a:ext uri="{FF2B5EF4-FFF2-40B4-BE49-F238E27FC236}">
                    <a16:creationId xmlns:a16="http://schemas.microsoft.com/office/drawing/2014/main" id="{BB846C28-C45D-7BF9-0409-0545FAC0186E}"/>
                  </a:ext>
                </a:extLst>
              </p:cNvPr>
              <p:cNvSpPr/>
              <p:nvPr/>
            </p:nvSpPr>
            <p:spPr>
              <a:xfrm>
                <a:off x="-3722558" y="4108556"/>
                <a:ext cx="46400" cy="30322"/>
              </a:xfrm>
              <a:custGeom>
                <a:avLst/>
                <a:gdLst>
                  <a:gd name="csX0" fmla="*/ 0 w 63630"/>
                  <a:gd name="csY0" fmla="*/ 22581 h 41583"/>
                  <a:gd name="csX1" fmla="*/ 26789 w 63630"/>
                  <a:gd name="csY1" fmla="*/ 41404 h 41583"/>
                  <a:gd name="csX2" fmla="*/ 63229 w 63630"/>
                  <a:gd name="csY2" fmla="*/ 26412 h 41583"/>
                  <a:gd name="csX3" fmla="*/ 45342 w 63630"/>
                  <a:gd name="csY3" fmla="*/ 260 h 41583"/>
                  <a:gd name="csX4" fmla="*/ 0 w 63630"/>
                  <a:gd name="csY4" fmla="*/ 22498 h 41583"/>
                </a:gdLst>
                <a:ahLst/>
                <a:cxnLst>
                  <a:cxn ang="0">
                    <a:pos x="csX0" y="csY0"/>
                  </a:cxn>
                  <a:cxn ang="0">
                    <a:pos x="csX1" y="csY1"/>
                  </a:cxn>
                  <a:cxn ang="0">
                    <a:pos x="csX2" y="csY2"/>
                  </a:cxn>
                  <a:cxn ang="0">
                    <a:pos x="csX3" y="csY3"/>
                  </a:cxn>
                  <a:cxn ang="0">
                    <a:pos x="csX4" y="csY4"/>
                  </a:cxn>
                </a:cxnLst>
                <a:rect l="l" t="t" r="r" b="b"/>
                <a:pathLst>
                  <a:path w="63630" h="41583">
                    <a:moveTo>
                      <a:pt x="0" y="22581"/>
                    </a:moveTo>
                    <a:cubicBezTo>
                      <a:pt x="0" y="22581"/>
                      <a:pt x="3910" y="43736"/>
                      <a:pt x="26789" y="41404"/>
                    </a:cubicBezTo>
                    <a:cubicBezTo>
                      <a:pt x="49668" y="39072"/>
                      <a:pt x="66474" y="36906"/>
                      <a:pt x="63229" y="26412"/>
                    </a:cubicBezTo>
                    <a:cubicBezTo>
                      <a:pt x="59985" y="16001"/>
                      <a:pt x="53911" y="3342"/>
                      <a:pt x="45342" y="260"/>
                    </a:cubicBezTo>
                    <a:cubicBezTo>
                      <a:pt x="36773" y="-2822"/>
                      <a:pt x="0" y="22498"/>
                      <a:pt x="0" y="22498"/>
                    </a:cubicBezTo>
                    <a:close/>
                  </a:path>
                </a:pathLst>
              </a:custGeom>
              <a:solidFill>
                <a:srgbClr val="ECB59F"/>
              </a:solidFill>
              <a:ln w="8307" cap="flat">
                <a:noFill/>
                <a:prstDash val="solid"/>
                <a:miter/>
              </a:ln>
            </p:spPr>
            <p:txBody>
              <a:bodyPr/>
              <a:lstStyle/>
              <a:p>
                <a:endParaRPr lang="en-US"/>
              </a:p>
            </p:txBody>
          </p:sp>
          <p:sp>
            <p:nvSpPr>
              <p:cNvPr id="1377" name="Freeform 1376">
                <a:extLst>
                  <a:ext uri="{FF2B5EF4-FFF2-40B4-BE49-F238E27FC236}">
                    <a16:creationId xmlns:a16="http://schemas.microsoft.com/office/drawing/2014/main" id="{9F17C56D-7C36-F4FE-C06F-7A68CB266812}"/>
                  </a:ext>
                </a:extLst>
              </p:cNvPr>
              <p:cNvSpPr/>
              <p:nvPr/>
            </p:nvSpPr>
            <p:spPr>
              <a:xfrm>
                <a:off x="-3786199" y="4240899"/>
                <a:ext cx="81596" cy="39499"/>
              </a:xfrm>
              <a:custGeom>
                <a:avLst/>
                <a:gdLst>
                  <a:gd name="csX0" fmla="*/ 111816 w 111898"/>
                  <a:gd name="csY0" fmla="*/ 40645 h 54167"/>
                  <a:gd name="csX1" fmla="*/ 66224 w 111898"/>
                  <a:gd name="csY1" fmla="*/ 1167 h 54167"/>
                  <a:gd name="csX2" fmla="*/ 1996 w 111898"/>
                  <a:gd name="csY2" fmla="*/ 34148 h 54167"/>
                  <a:gd name="csX3" fmla="*/ 111899 w 111898"/>
                  <a:gd name="csY3" fmla="*/ 40645 h 54167"/>
                </a:gdLst>
                <a:ahLst/>
                <a:cxnLst>
                  <a:cxn ang="0">
                    <a:pos x="csX0" y="csY0"/>
                  </a:cxn>
                  <a:cxn ang="0">
                    <a:pos x="csX1" y="csY1"/>
                  </a:cxn>
                  <a:cxn ang="0">
                    <a:pos x="csX2" y="csY2"/>
                  </a:cxn>
                  <a:cxn ang="0">
                    <a:pos x="csX3" y="csY3"/>
                  </a:cxn>
                </a:cxnLst>
                <a:rect l="l" t="t" r="r" b="b"/>
                <a:pathLst>
                  <a:path w="111898" h="54167">
                    <a:moveTo>
                      <a:pt x="111816" y="40645"/>
                    </a:moveTo>
                    <a:cubicBezTo>
                      <a:pt x="111816" y="40645"/>
                      <a:pt x="99170" y="-8078"/>
                      <a:pt x="66224" y="1167"/>
                    </a:cubicBezTo>
                    <a:cubicBezTo>
                      <a:pt x="33278" y="10412"/>
                      <a:pt x="-9818" y="20656"/>
                      <a:pt x="1996" y="34148"/>
                    </a:cubicBezTo>
                    <a:cubicBezTo>
                      <a:pt x="13810" y="47641"/>
                      <a:pt x="84028" y="67962"/>
                      <a:pt x="111899" y="40645"/>
                    </a:cubicBezTo>
                    <a:close/>
                  </a:path>
                </a:pathLst>
              </a:custGeom>
              <a:solidFill>
                <a:srgbClr val="ECB59F"/>
              </a:solidFill>
              <a:ln w="8307" cap="flat">
                <a:noFill/>
                <a:prstDash val="solid"/>
                <a:miter/>
              </a:ln>
            </p:spPr>
            <p:txBody>
              <a:bodyPr/>
              <a:lstStyle/>
              <a:p>
                <a:endParaRPr lang="en-US"/>
              </a:p>
            </p:txBody>
          </p:sp>
          <p:sp>
            <p:nvSpPr>
              <p:cNvPr id="1378" name="Freeform 1377">
                <a:extLst>
                  <a:ext uri="{FF2B5EF4-FFF2-40B4-BE49-F238E27FC236}">
                    <a16:creationId xmlns:a16="http://schemas.microsoft.com/office/drawing/2014/main" id="{16D0E962-9861-CDBD-FCFA-331DCA96CC1C}"/>
                  </a:ext>
                </a:extLst>
              </p:cNvPr>
              <p:cNvSpPr/>
              <p:nvPr/>
            </p:nvSpPr>
            <p:spPr>
              <a:xfrm>
                <a:off x="-4080025" y="4207606"/>
                <a:ext cx="97809" cy="91779"/>
              </a:xfrm>
              <a:custGeom>
                <a:avLst/>
                <a:gdLst>
                  <a:gd name="csX0" fmla="*/ 110674 w 134132"/>
                  <a:gd name="csY0" fmla="*/ 124778 h 125861"/>
                  <a:gd name="csX1" fmla="*/ 29475 w 134132"/>
                  <a:gd name="csY1" fmla="*/ 88799 h 125861"/>
                  <a:gd name="csX2" fmla="*/ 31971 w 134132"/>
                  <a:gd name="csY2" fmla="*/ 99 h 125861"/>
                  <a:gd name="csX3" fmla="*/ 131224 w 134132"/>
                  <a:gd name="csY3" fmla="*/ 63313 h 125861"/>
                  <a:gd name="csX4" fmla="*/ 110674 w 134132"/>
                  <a:gd name="csY4" fmla="*/ 124862 h 125861"/>
                </a:gdLst>
                <a:ahLst/>
                <a:cxnLst>
                  <a:cxn ang="0">
                    <a:pos x="csX0" y="csY0"/>
                  </a:cxn>
                  <a:cxn ang="0">
                    <a:pos x="csX1" y="csY1"/>
                  </a:cxn>
                  <a:cxn ang="0">
                    <a:pos x="csX2" y="csY2"/>
                  </a:cxn>
                  <a:cxn ang="0">
                    <a:pos x="csX3" y="csY3"/>
                  </a:cxn>
                  <a:cxn ang="0">
                    <a:pos x="csX4" y="csY4"/>
                  </a:cxn>
                </a:cxnLst>
                <a:rect l="l" t="t" r="r" b="b"/>
                <a:pathLst>
                  <a:path w="134132" h="125861">
                    <a:moveTo>
                      <a:pt x="110674" y="124778"/>
                    </a:moveTo>
                    <a:cubicBezTo>
                      <a:pt x="110674" y="124778"/>
                      <a:pt x="70158" y="135606"/>
                      <a:pt x="29475" y="88799"/>
                    </a:cubicBezTo>
                    <a:cubicBezTo>
                      <a:pt x="-11208" y="41992"/>
                      <a:pt x="-9212" y="3097"/>
                      <a:pt x="31971" y="99"/>
                    </a:cubicBezTo>
                    <a:cubicBezTo>
                      <a:pt x="73153" y="-2899"/>
                      <a:pt x="131224" y="63313"/>
                      <a:pt x="131224" y="63313"/>
                    </a:cubicBezTo>
                    <a:cubicBezTo>
                      <a:pt x="131224" y="63313"/>
                      <a:pt x="145534" y="123529"/>
                      <a:pt x="110674" y="124862"/>
                    </a:cubicBezTo>
                    <a:close/>
                  </a:path>
                </a:pathLst>
              </a:custGeom>
              <a:solidFill>
                <a:srgbClr val="ECB59F"/>
              </a:solidFill>
              <a:ln w="8307" cap="flat">
                <a:noFill/>
                <a:prstDash val="solid"/>
                <a:miter/>
              </a:ln>
            </p:spPr>
            <p:txBody>
              <a:bodyPr/>
              <a:lstStyle/>
              <a:p>
                <a:endParaRPr lang="en-US"/>
              </a:p>
            </p:txBody>
          </p:sp>
          <p:sp>
            <p:nvSpPr>
              <p:cNvPr id="1379" name="Freeform 1378">
                <a:extLst>
                  <a:ext uri="{FF2B5EF4-FFF2-40B4-BE49-F238E27FC236}">
                    <a16:creationId xmlns:a16="http://schemas.microsoft.com/office/drawing/2014/main" id="{90439DD8-5632-8274-95D8-3F4D159FD046}"/>
                  </a:ext>
                </a:extLst>
              </p:cNvPr>
              <p:cNvSpPr/>
              <p:nvPr/>
            </p:nvSpPr>
            <p:spPr>
              <a:xfrm>
                <a:off x="-3948390" y="4245301"/>
                <a:ext cx="58530" cy="59855"/>
              </a:xfrm>
              <a:custGeom>
                <a:avLst/>
                <a:gdLst>
                  <a:gd name="csX0" fmla="*/ 68259 w 80266"/>
                  <a:gd name="csY0" fmla="*/ 79498 h 82083"/>
                  <a:gd name="csX1" fmla="*/ 18757 w 80266"/>
                  <a:gd name="csY1" fmla="*/ 65506 h 82083"/>
                  <a:gd name="csX2" fmla="*/ 18009 w 80266"/>
                  <a:gd name="csY2" fmla="*/ 43 h 82083"/>
                  <a:gd name="csX3" fmla="*/ 68259 w 80266"/>
                  <a:gd name="csY3" fmla="*/ 79498 h 82083"/>
                </a:gdLst>
                <a:ahLst/>
                <a:cxnLst>
                  <a:cxn ang="0">
                    <a:pos x="csX0" y="csY0"/>
                  </a:cxn>
                  <a:cxn ang="0">
                    <a:pos x="csX1" y="csY1"/>
                  </a:cxn>
                  <a:cxn ang="0">
                    <a:pos x="csX2" y="csY2"/>
                  </a:cxn>
                  <a:cxn ang="0">
                    <a:pos x="csX3" y="csY3"/>
                  </a:cxn>
                </a:cxnLst>
                <a:rect l="l" t="t" r="r" b="b"/>
                <a:pathLst>
                  <a:path w="80266" h="82083">
                    <a:moveTo>
                      <a:pt x="68259" y="79498"/>
                    </a:moveTo>
                    <a:cubicBezTo>
                      <a:pt x="68259" y="79498"/>
                      <a:pt x="43051" y="90992"/>
                      <a:pt x="18757" y="65506"/>
                    </a:cubicBezTo>
                    <a:cubicBezTo>
                      <a:pt x="-5536" y="39937"/>
                      <a:pt x="-6701" y="1876"/>
                      <a:pt x="18009" y="43"/>
                    </a:cubicBezTo>
                    <a:cubicBezTo>
                      <a:pt x="42718" y="-1706"/>
                      <a:pt x="106696" y="50015"/>
                      <a:pt x="68259" y="79498"/>
                    </a:cubicBezTo>
                    <a:close/>
                  </a:path>
                </a:pathLst>
              </a:custGeom>
              <a:solidFill>
                <a:srgbClr val="ECB59F"/>
              </a:solidFill>
              <a:ln w="8307" cap="flat">
                <a:noFill/>
                <a:prstDash val="solid"/>
                <a:miter/>
              </a:ln>
            </p:spPr>
            <p:txBody>
              <a:bodyPr/>
              <a:lstStyle/>
              <a:p>
                <a:endParaRPr lang="en-US"/>
              </a:p>
            </p:txBody>
          </p:sp>
          <p:sp>
            <p:nvSpPr>
              <p:cNvPr id="1380" name="Freeform 1379">
                <a:extLst>
                  <a:ext uri="{FF2B5EF4-FFF2-40B4-BE49-F238E27FC236}">
                    <a16:creationId xmlns:a16="http://schemas.microsoft.com/office/drawing/2014/main" id="{7E04C9A9-6688-20C6-C766-1BFBD1794691}"/>
                  </a:ext>
                </a:extLst>
              </p:cNvPr>
              <p:cNvSpPr/>
              <p:nvPr/>
            </p:nvSpPr>
            <p:spPr>
              <a:xfrm>
                <a:off x="-3991895" y="4161797"/>
                <a:ext cx="92371" cy="59568"/>
              </a:xfrm>
              <a:custGeom>
                <a:avLst/>
                <a:gdLst>
                  <a:gd name="csX0" fmla="*/ 107704 w 126674"/>
                  <a:gd name="csY0" fmla="*/ 72498 h 81688"/>
                  <a:gd name="csX1" fmla="*/ 6288 w 126674"/>
                  <a:gd name="csY1" fmla="*/ 66335 h 81688"/>
                  <a:gd name="csX2" fmla="*/ 83328 w 126674"/>
                  <a:gd name="csY2" fmla="*/ 2538 h 81688"/>
                  <a:gd name="csX3" fmla="*/ 107704 w 126674"/>
                  <a:gd name="csY3" fmla="*/ 72498 h 81688"/>
                </a:gdLst>
                <a:ahLst/>
                <a:cxnLst>
                  <a:cxn ang="0">
                    <a:pos x="csX0" y="csY0"/>
                  </a:cxn>
                  <a:cxn ang="0">
                    <a:pos x="csX1" y="csY1"/>
                  </a:cxn>
                  <a:cxn ang="0">
                    <a:pos x="csX2" y="csY2"/>
                  </a:cxn>
                  <a:cxn ang="0">
                    <a:pos x="csX3" y="csY3"/>
                  </a:cxn>
                </a:cxnLst>
                <a:rect l="l" t="t" r="r" b="b"/>
                <a:pathLst>
                  <a:path w="126674" h="81688">
                    <a:moveTo>
                      <a:pt x="107704" y="72498"/>
                    </a:moveTo>
                    <a:cubicBezTo>
                      <a:pt x="107704" y="72498"/>
                      <a:pt x="44475" y="96818"/>
                      <a:pt x="6288" y="66335"/>
                    </a:cubicBezTo>
                    <a:cubicBezTo>
                      <a:pt x="-20002" y="39767"/>
                      <a:pt x="42062" y="-12037"/>
                      <a:pt x="83328" y="2538"/>
                    </a:cubicBezTo>
                    <a:cubicBezTo>
                      <a:pt x="124593" y="17113"/>
                      <a:pt x="143645" y="64919"/>
                      <a:pt x="107704" y="72498"/>
                    </a:cubicBezTo>
                    <a:close/>
                  </a:path>
                </a:pathLst>
              </a:custGeom>
              <a:solidFill>
                <a:srgbClr val="ECB59F"/>
              </a:solidFill>
              <a:ln w="8307" cap="flat">
                <a:noFill/>
                <a:prstDash val="solid"/>
                <a:miter/>
              </a:ln>
            </p:spPr>
            <p:txBody>
              <a:bodyPr/>
              <a:lstStyle/>
              <a:p>
                <a:endParaRPr lang="en-US"/>
              </a:p>
            </p:txBody>
          </p:sp>
          <p:sp>
            <p:nvSpPr>
              <p:cNvPr id="1381" name="Freeform 1380">
                <a:extLst>
                  <a:ext uri="{FF2B5EF4-FFF2-40B4-BE49-F238E27FC236}">
                    <a16:creationId xmlns:a16="http://schemas.microsoft.com/office/drawing/2014/main" id="{9AE760A2-1DB5-1EF5-0229-4366596FB77F}"/>
                  </a:ext>
                </a:extLst>
              </p:cNvPr>
              <p:cNvSpPr/>
              <p:nvPr/>
            </p:nvSpPr>
            <p:spPr>
              <a:xfrm>
                <a:off x="-4061025" y="4135465"/>
                <a:ext cx="35374" cy="38232"/>
              </a:xfrm>
              <a:custGeom>
                <a:avLst/>
                <a:gdLst>
                  <a:gd name="csX0" fmla="*/ 48509 w 48509"/>
                  <a:gd name="csY0" fmla="*/ 49226 h 52429"/>
                  <a:gd name="csX1" fmla="*/ 16063 w 48509"/>
                  <a:gd name="csY1" fmla="*/ 41897 h 52429"/>
                  <a:gd name="csX2" fmla="*/ 4582 w 48509"/>
                  <a:gd name="csY2" fmla="*/ 5751 h 52429"/>
                  <a:gd name="csX3" fmla="*/ 37028 w 48509"/>
                  <a:gd name="csY3" fmla="*/ 1920 h 52429"/>
                  <a:gd name="csX4" fmla="*/ 48426 w 48509"/>
                  <a:gd name="csY4" fmla="*/ 49310 h 52429"/>
                </a:gdLst>
                <a:ahLst/>
                <a:cxnLst>
                  <a:cxn ang="0">
                    <a:pos x="csX0" y="csY0"/>
                  </a:cxn>
                  <a:cxn ang="0">
                    <a:pos x="csX1" y="csY1"/>
                  </a:cxn>
                  <a:cxn ang="0">
                    <a:pos x="csX2" y="csY2"/>
                  </a:cxn>
                  <a:cxn ang="0">
                    <a:pos x="csX3" y="csY3"/>
                  </a:cxn>
                  <a:cxn ang="0">
                    <a:pos x="csX4" y="csY4"/>
                  </a:cxn>
                </a:cxnLst>
                <a:rect l="l" t="t" r="r" b="b"/>
                <a:pathLst>
                  <a:path w="48509" h="52429">
                    <a:moveTo>
                      <a:pt x="48509" y="49226"/>
                    </a:moveTo>
                    <a:cubicBezTo>
                      <a:pt x="48509" y="49226"/>
                      <a:pt x="28958" y="60053"/>
                      <a:pt x="16063" y="41897"/>
                    </a:cubicBezTo>
                    <a:cubicBezTo>
                      <a:pt x="3167" y="23741"/>
                      <a:pt x="-5901" y="10165"/>
                      <a:pt x="4582" y="5751"/>
                    </a:cubicBezTo>
                    <a:cubicBezTo>
                      <a:pt x="15064" y="1337"/>
                      <a:pt x="29125" y="-2411"/>
                      <a:pt x="37028" y="1920"/>
                    </a:cubicBezTo>
                    <a:cubicBezTo>
                      <a:pt x="45015" y="6167"/>
                      <a:pt x="48426" y="49310"/>
                      <a:pt x="48426" y="49310"/>
                    </a:cubicBezTo>
                    <a:close/>
                  </a:path>
                </a:pathLst>
              </a:custGeom>
              <a:solidFill>
                <a:srgbClr val="ECB59F"/>
              </a:solidFill>
              <a:ln w="8307" cap="flat">
                <a:noFill/>
                <a:prstDash val="solid"/>
                <a:miter/>
              </a:ln>
            </p:spPr>
            <p:txBody>
              <a:bodyPr/>
              <a:lstStyle/>
              <a:p>
                <a:endParaRPr lang="en-US"/>
              </a:p>
            </p:txBody>
          </p:sp>
          <p:sp>
            <p:nvSpPr>
              <p:cNvPr id="1382" name="Freeform 1381">
                <a:extLst>
                  <a:ext uri="{FF2B5EF4-FFF2-40B4-BE49-F238E27FC236}">
                    <a16:creationId xmlns:a16="http://schemas.microsoft.com/office/drawing/2014/main" id="{1912E13B-118D-9AC9-6221-70C0EFBC12FF}"/>
                  </a:ext>
                </a:extLst>
              </p:cNvPr>
              <p:cNvSpPr/>
              <p:nvPr/>
            </p:nvSpPr>
            <p:spPr>
              <a:xfrm>
                <a:off x="-3998893" y="4054619"/>
                <a:ext cx="64961" cy="53131"/>
              </a:xfrm>
              <a:custGeom>
                <a:avLst/>
                <a:gdLst>
                  <a:gd name="csX0" fmla="*/ 6566 w 89086"/>
                  <a:gd name="csY0" fmla="*/ 65565 h 72861"/>
                  <a:gd name="csX1" fmla="*/ 58231 w 89086"/>
                  <a:gd name="csY1" fmla="*/ 64150 h 72861"/>
                  <a:gd name="csX2" fmla="*/ 76617 w 89086"/>
                  <a:gd name="csY2" fmla="*/ 1102 h 72861"/>
                  <a:gd name="csX3" fmla="*/ 6566 w 89086"/>
                  <a:gd name="csY3" fmla="*/ 65565 h 72861"/>
                </a:gdLst>
                <a:ahLst/>
                <a:cxnLst>
                  <a:cxn ang="0">
                    <a:pos x="csX0" y="csY0"/>
                  </a:cxn>
                  <a:cxn ang="0">
                    <a:pos x="csX1" y="csY1"/>
                  </a:cxn>
                  <a:cxn ang="0">
                    <a:pos x="csX2" y="csY2"/>
                  </a:cxn>
                  <a:cxn ang="0">
                    <a:pos x="csX3" y="csY3"/>
                  </a:cxn>
                </a:cxnLst>
                <a:rect l="l" t="t" r="r" b="b"/>
                <a:pathLst>
                  <a:path w="89086" h="72861">
                    <a:moveTo>
                      <a:pt x="6566" y="65565"/>
                    </a:moveTo>
                    <a:cubicBezTo>
                      <a:pt x="6566" y="65565"/>
                      <a:pt x="27781" y="82889"/>
                      <a:pt x="58231" y="64150"/>
                    </a:cubicBezTo>
                    <a:cubicBezTo>
                      <a:pt x="88598" y="45410"/>
                      <a:pt x="99995" y="8848"/>
                      <a:pt x="76617" y="1102"/>
                    </a:cubicBezTo>
                    <a:cubicBezTo>
                      <a:pt x="53239" y="-6644"/>
                      <a:pt x="-22553" y="27670"/>
                      <a:pt x="6566" y="65565"/>
                    </a:cubicBezTo>
                    <a:close/>
                  </a:path>
                </a:pathLst>
              </a:custGeom>
              <a:solidFill>
                <a:srgbClr val="ECB59F"/>
              </a:solidFill>
              <a:ln w="8307" cap="flat">
                <a:noFill/>
                <a:prstDash val="solid"/>
                <a:miter/>
              </a:ln>
            </p:spPr>
            <p:txBody>
              <a:bodyPr/>
              <a:lstStyle/>
              <a:p>
                <a:endParaRPr lang="en-US"/>
              </a:p>
            </p:txBody>
          </p:sp>
          <p:sp>
            <p:nvSpPr>
              <p:cNvPr id="1383" name="Freeform 1382">
                <a:extLst>
                  <a:ext uri="{FF2B5EF4-FFF2-40B4-BE49-F238E27FC236}">
                    <a16:creationId xmlns:a16="http://schemas.microsoft.com/office/drawing/2014/main" id="{5E823CB5-03B4-8054-E371-6E8E1D965A74}"/>
                  </a:ext>
                </a:extLst>
              </p:cNvPr>
              <p:cNvSpPr/>
              <p:nvPr/>
            </p:nvSpPr>
            <p:spPr>
              <a:xfrm>
                <a:off x="-4133681" y="4041799"/>
                <a:ext cx="70927" cy="45002"/>
              </a:xfrm>
              <a:custGeom>
                <a:avLst/>
                <a:gdLst>
                  <a:gd name="csX0" fmla="*/ 95733 w 97266"/>
                  <a:gd name="csY0" fmla="*/ 44668 h 61713"/>
                  <a:gd name="csX1" fmla="*/ 46731 w 97266"/>
                  <a:gd name="csY1" fmla="*/ 60159 h 61713"/>
                  <a:gd name="csX2" fmla="*/ 6796 w 97266"/>
                  <a:gd name="csY2" fmla="*/ 6939 h 61713"/>
                  <a:gd name="csX3" fmla="*/ 95733 w 97266"/>
                  <a:gd name="csY3" fmla="*/ 44751 h 61713"/>
                </a:gdLst>
                <a:ahLst/>
                <a:cxnLst>
                  <a:cxn ang="0">
                    <a:pos x="csX0" y="csY0"/>
                  </a:cxn>
                  <a:cxn ang="0">
                    <a:pos x="csX1" y="csY1"/>
                  </a:cxn>
                  <a:cxn ang="0">
                    <a:pos x="csX2" y="csY2"/>
                  </a:cxn>
                  <a:cxn ang="0">
                    <a:pos x="csX3" y="csY3"/>
                  </a:cxn>
                </a:cxnLst>
                <a:rect l="l" t="t" r="r" b="b"/>
                <a:pathLst>
                  <a:path w="97266" h="61713">
                    <a:moveTo>
                      <a:pt x="95733" y="44668"/>
                    </a:moveTo>
                    <a:cubicBezTo>
                      <a:pt x="95733" y="44668"/>
                      <a:pt x="82006" y="67821"/>
                      <a:pt x="46731" y="60159"/>
                    </a:cubicBezTo>
                    <a:cubicBezTo>
                      <a:pt x="11455" y="52496"/>
                      <a:pt x="-12339" y="21847"/>
                      <a:pt x="6796" y="6939"/>
                    </a:cubicBezTo>
                    <a:cubicBezTo>
                      <a:pt x="26015" y="-7969"/>
                      <a:pt x="109544" y="-390"/>
                      <a:pt x="95733" y="44751"/>
                    </a:cubicBezTo>
                    <a:close/>
                  </a:path>
                </a:pathLst>
              </a:custGeom>
              <a:solidFill>
                <a:srgbClr val="ECB59F"/>
              </a:solidFill>
              <a:ln w="8307" cap="flat">
                <a:noFill/>
                <a:prstDash val="solid"/>
                <a:miter/>
              </a:ln>
            </p:spPr>
            <p:txBody>
              <a:bodyPr/>
              <a:lstStyle/>
              <a:p>
                <a:endParaRPr lang="en-US"/>
              </a:p>
            </p:txBody>
          </p:sp>
          <p:sp>
            <p:nvSpPr>
              <p:cNvPr id="1384" name="Freeform 1383">
                <a:extLst>
                  <a:ext uri="{FF2B5EF4-FFF2-40B4-BE49-F238E27FC236}">
                    <a16:creationId xmlns:a16="http://schemas.microsoft.com/office/drawing/2014/main" id="{906E6D80-6222-1CE0-4DB4-7F7B2C8D6F99}"/>
                  </a:ext>
                </a:extLst>
              </p:cNvPr>
              <p:cNvSpPr/>
              <p:nvPr/>
            </p:nvSpPr>
            <p:spPr>
              <a:xfrm>
                <a:off x="-4550557" y="5046511"/>
                <a:ext cx="270645" cy="126894"/>
              </a:xfrm>
              <a:custGeom>
                <a:avLst/>
                <a:gdLst>
                  <a:gd name="csX0" fmla="*/ 21733 w 371150"/>
                  <a:gd name="csY0" fmla="*/ 171246 h 174018"/>
                  <a:gd name="csX1" fmla="*/ 259675 w 371150"/>
                  <a:gd name="csY1" fmla="*/ 146176 h 174018"/>
                  <a:gd name="csX2" fmla="*/ 360509 w 371150"/>
                  <a:gd name="csY2" fmla="*/ 675 h 174018"/>
                  <a:gd name="csX3" fmla="*/ 117991 w 371150"/>
                  <a:gd name="csY3" fmla="*/ 45817 h 174018"/>
                  <a:gd name="csX4" fmla="*/ 21733 w 371150"/>
                  <a:gd name="csY4" fmla="*/ 171246 h 174018"/>
                </a:gdLst>
                <a:ahLst/>
                <a:cxnLst>
                  <a:cxn ang="0">
                    <a:pos x="csX0" y="csY0"/>
                  </a:cxn>
                  <a:cxn ang="0">
                    <a:pos x="csX1" y="csY1"/>
                  </a:cxn>
                  <a:cxn ang="0">
                    <a:pos x="csX2" y="csY2"/>
                  </a:cxn>
                  <a:cxn ang="0">
                    <a:pos x="csX3" y="csY3"/>
                  </a:cxn>
                  <a:cxn ang="0">
                    <a:pos x="csX4" y="csY4"/>
                  </a:cxn>
                </a:cxnLst>
                <a:rect l="l" t="t" r="r" b="b"/>
                <a:pathLst>
                  <a:path w="371150" h="174018">
                    <a:moveTo>
                      <a:pt x="21733" y="171246"/>
                    </a:moveTo>
                    <a:cubicBezTo>
                      <a:pt x="21733" y="171246"/>
                      <a:pt x="164498" y="186321"/>
                      <a:pt x="259675" y="146176"/>
                    </a:cubicBezTo>
                    <a:cubicBezTo>
                      <a:pt x="354851" y="106033"/>
                      <a:pt x="391208" y="8171"/>
                      <a:pt x="360509" y="675"/>
                    </a:cubicBezTo>
                    <a:cubicBezTo>
                      <a:pt x="329809" y="-6820"/>
                      <a:pt x="199025" y="50647"/>
                      <a:pt x="117991" y="45817"/>
                    </a:cubicBezTo>
                    <a:cubicBezTo>
                      <a:pt x="36958" y="40986"/>
                      <a:pt x="-38418" y="93456"/>
                      <a:pt x="21733" y="171246"/>
                    </a:cubicBezTo>
                    <a:close/>
                  </a:path>
                </a:pathLst>
              </a:custGeom>
              <a:solidFill>
                <a:srgbClr val="EEB6A0"/>
              </a:solidFill>
              <a:ln w="8307" cap="flat">
                <a:noFill/>
                <a:prstDash val="solid"/>
                <a:miter/>
              </a:ln>
            </p:spPr>
            <p:txBody>
              <a:bodyPr/>
              <a:lstStyle/>
              <a:p>
                <a:endParaRPr lang="en-US"/>
              </a:p>
            </p:txBody>
          </p:sp>
          <p:sp>
            <p:nvSpPr>
              <p:cNvPr id="1385" name="Freeform 1384">
                <a:extLst>
                  <a:ext uri="{FF2B5EF4-FFF2-40B4-BE49-F238E27FC236}">
                    <a16:creationId xmlns:a16="http://schemas.microsoft.com/office/drawing/2014/main" id="{94A430C4-8BA6-7CF1-6BF6-CF665F6C89C1}"/>
                  </a:ext>
                </a:extLst>
              </p:cNvPr>
              <p:cNvSpPr/>
              <p:nvPr/>
            </p:nvSpPr>
            <p:spPr>
              <a:xfrm>
                <a:off x="-4241215" y="4867648"/>
                <a:ext cx="151942" cy="181517"/>
              </a:xfrm>
              <a:custGeom>
                <a:avLst/>
                <a:gdLst>
                  <a:gd name="csX0" fmla="*/ 123480 w 208367"/>
                  <a:gd name="csY0" fmla="*/ 10346 h 248926"/>
                  <a:gd name="csX1" fmla="*/ 23312 w 208367"/>
                  <a:gd name="csY1" fmla="*/ 183331 h 248926"/>
                  <a:gd name="csX2" fmla="*/ 48354 w 208367"/>
                  <a:gd name="csY2" fmla="*/ 248544 h 248926"/>
                  <a:gd name="csX3" fmla="*/ 203682 w 208367"/>
                  <a:gd name="csY3" fmla="*/ 100628 h 248926"/>
                  <a:gd name="csX4" fmla="*/ 123563 w 208367"/>
                  <a:gd name="csY4" fmla="*/ 10346 h 248926"/>
                </a:gdLst>
                <a:ahLst/>
                <a:cxnLst>
                  <a:cxn ang="0">
                    <a:pos x="csX0" y="csY0"/>
                  </a:cxn>
                  <a:cxn ang="0">
                    <a:pos x="csX1" y="csY1"/>
                  </a:cxn>
                  <a:cxn ang="0">
                    <a:pos x="csX2" y="csY2"/>
                  </a:cxn>
                  <a:cxn ang="0">
                    <a:pos x="csX3" y="csY3"/>
                  </a:cxn>
                  <a:cxn ang="0">
                    <a:pos x="csX4" y="csY4"/>
                  </a:cxn>
                </a:cxnLst>
                <a:rect l="l" t="t" r="r" b="b"/>
                <a:pathLst>
                  <a:path w="208367" h="248926">
                    <a:moveTo>
                      <a:pt x="123480" y="10346"/>
                    </a:moveTo>
                    <a:cubicBezTo>
                      <a:pt x="123480" y="10346"/>
                      <a:pt x="60833" y="158262"/>
                      <a:pt x="23312" y="183331"/>
                    </a:cubicBezTo>
                    <a:cubicBezTo>
                      <a:pt x="-14293" y="208400"/>
                      <a:pt x="-6722" y="253541"/>
                      <a:pt x="48354" y="248544"/>
                    </a:cubicBezTo>
                    <a:cubicBezTo>
                      <a:pt x="103430" y="243547"/>
                      <a:pt x="183631" y="155763"/>
                      <a:pt x="203682" y="100628"/>
                    </a:cubicBezTo>
                    <a:cubicBezTo>
                      <a:pt x="223732" y="45492"/>
                      <a:pt x="176143" y="-27216"/>
                      <a:pt x="123563" y="10346"/>
                    </a:cubicBezTo>
                    <a:close/>
                  </a:path>
                </a:pathLst>
              </a:custGeom>
              <a:solidFill>
                <a:srgbClr val="EEB6A0"/>
              </a:solidFill>
              <a:ln w="8307" cap="flat">
                <a:noFill/>
                <a:prstDash val="solid"/>
                <a:miter/>
              </a:ln>
            </p:spPr>
            <p:txBody>
              <a:bodyPr/>
              <a:lstStyle/>
              <a:p>
                <a:endParaRPr lang="en-US"/>
              </a:p>
            </p:txBody>
          </p:sp>
          <p:sp>
            <p:nvSpPr>
              <p:cNvPr id="1386" name="Freeform 1385">
                <a:extLst>
                  <a:ext uri="{FF2B5EF4-FFF2-40B4-BE49-F238E27FC236}">
                    <a16:creationId xmlns:a16="http://schemas.microsoft.com/office/drawing/2014/main" id="{C0D68EE1-127B-1347-5401-D37D99FDDF97}"/>
                  </a:ext>
                </a:extLst>
              </p:cNvPr>
              <p:cNvSpPr/>
              <p:nvPr/>
            </p:nvSpPr>
            <p:spPr>
              <a:xfrm>
                <a:off x="-4066059" y="4831177"/>
                <a:ext cx="163123" cy="58934"/>
              </a:xfrm>
              <a:custGeom>
                <a:avLst/>
                <a:gdLst>
                  <a:gd name="csX0" fmla="*/ 13565 w 223700"/>
                  <a:gd name="csY0" fmla="*/ 17717 h 80819"/>
                  <a:gd name="csX1" fmla="*/ 21053 w 223700"/>
                  <a:gd name="csY1" fmla="*/ 70354 h 80819"/>
                  <a:gd name="csX2" fmla="*/ 221722 w 223700"/>
                  <a:gd name="csY2" fmla="*/ 19133 h 80819"/>
                  <a:gd name="csX3" fmla="*/ 13565 w 223700"/>
                  <a:gd name="csY3" fmla="*/ 17717 h 80819"/>
                </a:gdLst>
                <a:ahLst/>
                <a:cxnLst>
                  <a:cxn ang="0">
                    <a:pos x="csX0" y="csY0"/>
                  </a:cxn>
                  <a:cxn ang="0">
                    <a:pos x="csX1" y="csY1"/>
                  </a:cxn>
                  <a:cxn ang="0">
                    <a:pos x="csX2" y="csY2"/>
                  </a:cxn>
                  <a:cxn ang="0">
                    <a:pos x="csX3" y="csY3"/>
                  </a:cxn>
                </a:cxnLst>
                <a:rect l="l" t="t" r="r" b="b"/>
                <a:pathLst>
                  <a:path w="223700" h="80819">
                    <a:moveTo>
                      <a:pt x="13565" y="17717"/>
                    </a:moveTo>
                    <a:cubicBezTo>
                      <a:pt x="13565" y="17717"/>
                      <a:pt x="-21461" y="35291"/>
                      <a:pt x="21053" y="70354"/>
                    </a:cubicBezTo>
                    <a:cubicBezTo>
                      <a:pt x="63649" y="105417"/>
                      <a:pt x="244518" y="43119"/>
                      <a:pt x="221722" y="19133"/>
                    </a:cubicBezTo>
                    <a:cubicBezTo>
                      <a:pt x="198926" y="-4853"/>
                      <a:pt x="58657" y="-7352"/>
                      <a:pt x="13565" y="17717"/>
                    </a:cubicBezTo>
                    <a:close/>
                  </a:path>
                </a:pathLst>
              </a:custGeom>
              <a:solidFill>
                <a:srgbClr val="EEB6A0"/>
              </a:solidFill>
              <a:ln w="8307" cap="flat">
                <a:noFill/>
                <a:prstDash val="solid"/>
                <a:miter/>
              </a:ln>
            </p:spPr>
            <p:txBody>
              <a:bodyPr/>
              <a:lstStyle/>
              <a:p>
                <a:endParaRPr lang="en-US"/>
              </a:p>
            </p:txBody>
          </p:sp>
          <p:sp>
            <p:nvSpPr>
              <p:cNvPr id="1387" name="Freeform 1386">
                <a:extLst>
                  <a:ext uri="{FF2B5EF4-FFF2-40B4-BE49-F238E27FC236}">
                    <a16:creationId xmlns:a16="http://schemas.microsoft.com/office/drawing/2014/main" id="{F46B4138-E988-9073-C20F-9DBAD113FC96}"/>
                  </a:ext>
                </a:extLst>
              </p:cNvPr>
              <p:cNvSpPr/>
              <p:nvPr/>
            </p:nvSpPr>
            <p:spPr>
              <a:xfrm>
                <a:off x="-4538152" y="4416234"/>
                <a:ext cx="338355" cy="132040"/>
              </a:xfrm>
              <a:custGeom>
                <a:avLst/>
                <a:gdLst>
                  <a:gd name="csX0" fmla="*/ 12210 w 464006"/>
                  <a:gd name="csY0" fmla="*/ 0 h 181075"/>
                  <a:gd name="csX1" fmla="*/ 37252 w 464006"/>
                  <a:gd name="csY1" fmla="*/ 120349 h 181075"/>
                  <a:gd name="csX2" fmla="*/ 463051 w 464006"/>
                  <a:gd name="csY2" fmla="*/ 155495 h 181075"/>
                  <a:gd name="csX3" fmla="*/ 12210 w 464006"/>
                  <a:gd name="csY3" fmla="*/ 0 h 181075"/>
                </a:gdLst>
                <a:ahLst/>
                <a:cxnLst>
                  <a:cxn ang="0">
                    <a:pos x="csX0" y="csY0"/>
                  </a:cxn>
                  <a:cxn ang="0">
                    <a:pos x="csX1" y="csY1"/>
                  </a:cxn>
                  <a:cxn ang="0">
                    <a:pos x="csX2" y="csY2"/>
                  </a:cxn>
                  <a:cxn ang="0">
                    <a:pos x="csX3" y="csY3"/>
                  </a:cxn>
                </a:cxnLst>
                <a:rect l="l" t="t" r="r" b="b"/>
                <a:pathLst>
                  <a:path w="464006" h="181075">
                    <a:moveTo>
                      <a:pt x="12210" y="0"/>
                    </a:moveTo>
                    <a:cubicBezTo>
                      <a:pt x="12210" y="0"/>
                      <a:pt x="-27890" y="85285"/>
                      <a:pt x="37252" y="120349"/>
                    </a:cubicBezTo>
                    <a:cubicBezTo>
                      <a:pt x="102395" y="155495"/>
                      <a:pt x="438009" y="215628"/>
                      <a:pt x="463051" y="155495"/>
                    </a:cubicBezTo>
                    <a:cubicBezTo>
                      <a:pt x="488093" y="95279"/>
                      <a:pt x="12210" y="0"/>
                      <a:pt x="12210" y="0"/>
                    </a:cubicBezTo>
                    <a:close/>
                  </a:path>
                </a:pathLst>
              </a:custGeom>
              <a:solidFill>
                <a:srgbClr val="EEB6A0"/>
              </a:solidFill>
              <a:ln w="8307" cap="flat">
                <a:noFill/>
                <a:prstDash val="solid"/>
                <a:miter/>
              </a:ln>
            </p:spPr>
            <p:txBody>
              <a:bodyPr/>
              <a:lstStyle/>
              <a:p>
                <a:endParaRPr lang="en-US"/>
              </a:p>
            </p:txBody>
          </p:sp>
          <p:sp>
            <p:nvSpPr>
              <p:cNvPr id="1388" name="Freeform 1387">
                <a:extLst>
                  <a:ext uri="{FF2B5EF4-FFF2-40B4-BE49-F238E27FC236}">
                    <a16:creationId xmlns:a16="http://schemas.microsoft.com/office/drawing/2014/main" id="{478B5AE6-5137-6C47-E277-30F91D071529}"/>
                  </a:ext>
                </a:extLst>
              </p:cNvPr>
              <p:cNvSpPr/>
              <p:nvPr/>
            </p:nvSpPr>
            <p:spPr>
              <a:xfrm>
                <a:off x="-4702262" y="4028060"/>
                <a:ext cx="222160" cy="316933"/>
              </a:xfrm>
              <a:custGeom>
                <a:avLst/>
                <a:gdLst>
                  <a:gd name="csX0" fmla="*/ 15213 w 304661"/>
                  <a:gd name="csY0" fmla="*/ 17451 h 434629"/>
                  <a:gd name="csX1" fmla="*/ 31852 w 304661"/>
                  <a:gd name="csY1" fmla="*/ 346765 h 434629"/>
                  <a:gd name="csX2" fmla="*/ 304071 w 304661"/>
                  <a:gd name="csY2" fmla="*/ 390740 h 434629"/>
                  <a:gd name="csX3" fmla="*/ 176448 w 304661"/>
                  <a:gd name="csY3" fmla="*/ 171864 h 434629"/>
                  <a:gd name="csX4" fmla="*/ 15296 w 304661"/>
                  <a:gd name="csY4" fmla="*/ 17451 h 434629"/>
                </a:gdLst>
                <a:ahLst/>
                <a:cxnLst>
                  <a:cxn ang="0">
                    <a:pos x="csX0" y="csY0"/>
                  </a:cxn>
                  <a:cxn ang="0">
                    <a:pos x="csX1" y="csY1"/>
                  </a:cxn>
                  <a:cxn ang="0">
                    <a:pos x="csX2" y="csY2"/>
                  </a:cxn>
                  <a:cxn ang="0">
                    <a:pos x="csX3" y="csY3"/>
                  </a:cxn>
                  <a:cxn ang="0">
                    <a:pos x="csX4" y="csY4"/>
                  </a:cxn>
                </a:cxnLst>
                <a:rect l="l" t="t" r="r" b="b"/>
                <a:pathLst>
                  <a:path w="304661" h="434629">
                    <a:moveTo>
                      <a:pt x="15213" y="17451"/>
                    </a:moveTo>
                    <a:cubicBezTo>
                      <a:pt x="15213" y="17451"/>
                      <a:pt x="-28299" y="271557"/>
                      <a:pt x="31852" y="346765"/>
                    </a:cubicBezTo>
                    <a:cubicBezTo>
                      <a:pt x="92003" y="421972"/>
                      <a:pt x="293339" y="477025"/>
                      <a:pt x="304071" y="390740"/>
                    </a:cubicBezTo>
                    <a:cubicBezTo>
                      <a:pt x="314803" y="304456"/>
                      <a:pt x="175699" y="262729"/>
                      <a:pt x="176448" y="171864"/>
                    </a:cubicBezTo>
                    <a:cubicBezTo>
                      <a:pt x="177196" y="80915"/>
                      <a:pt x="104566" y="-46929"/>
                      <a:pt x="15296" y="17451"/>
                    </a:cubicBezTo>
                    <a:close/>
                  </a:path>
                </a:pathLst>
              </a:custGeom>
              <a:solidFill>
                <a:srgbClr val="EEB6A0"/>
              </a:solidFill>
              <a:ln w="8307" cap="flat">
                <a:noFill/>
                <a:prstDash val="solid"/>
                <a:miter/>
              </a:ln>
            </p:spPr>
            <p:txBody>
              <a:bodyPr/>
              <a:lstStyle/>
              <a:p>
                <a:endParaRPr lang="en-US"/>
              </a:p>
            </p:txBody>
          </p:sp>
          <p:sp>
            <p:nvSpPr>
              <p:cNvPr id="1389" name="Freeform 1388">
                <a:extLst>
                  <a:ext uri="{FF2B5EF4-FFF2-40B4-BE49-F238E27FC236}">
                    <a16:creationId xmlns:a16="http://schemas.microsoft.com/office/drawing/2014/main" id="{67E826AE-F187-7CD0-56AB-40338151E433}"/>
                  </a:ext>
                </a:extLst>
              </p:cNvPr>
              <p:cNvSpPr/>
              <p:nvPr/>
            </p:nvSpPr>
            <p:spPr>
              <a:xfrm>
                <a:off x="-4829080" y="3820144"/>
                <a:ext cx="96386" cy="144107"/>
              </a:xfrm>
              <a:custGeom>
                <a:avLst/>
                <a:gdLst>
                  <a:gd name="csX0" fmla="*/ 22898 w 132180"/>
                  <a:gd name="csY0" fmla="*/ 0 h 197622"/>
                  <a:gd name="csX1" fmla="*/ 15410 w 132180"/>
                  <a:gd name="csY1" fmla="*/ 122847 h 197622"/>
                  <a:gd name="csX2" fmla="*/ 128141 w 132180"/>
                  <a:gd name="csY2" fmla="*/ 185562 h 197622"/>
                  <a:gd name="csX3" fmla="*/ 22898 w 132180"/>
                  <a:gd name="csY3" fmla="*/ 0 h 197622"/>
                </a:gdLst>
                <a:ahLst/>
                <a:cxnLst>
                  <a:cxn ang="0">
                    <a:pos x="csX0" y="csY0"/>
                  </a:cxn>
                  <a:cxn ang="0">
                    <a:pos x="csX1" y="csY1"/>
                  </a:cxn>
                  <a:cxn ang="0">
                    <a:pos x="csX2" y="csY2"/>
                  </a:cxn>
                  <a:cxn ang="0">
                    <a:pos x="csX3" y="csY3"/>
                  </a:cxn>
                </a:cxnLst>
                <a:rect l="l" t="t" r="r" b="b"/>
                <a:pathLst>
                  <a:path w="132180" h="197622">
                    <a:moveTo>
                      <a:pt x="22898" y="0"/>
                    </a:moveTo>
                    <a:cubicBezTo>
                      <a:pt x="22898" y="0"/>
                      <a:pt x="-23193" y="65130"/>
                      <a:pt x="15410" y="122847"/>
                    </a:cubicBezTo>
                    <a:cubicBezTo>
                      <a:pt x="53930" y="180565"/>
                      <a:pt x="108091" y="218127"/>
                      <a:pt x="128141" y="185562"/>
                    </a:cubicBezTo>
                    <a:cubicBezTo>
                      <a:pt x="148191" y="152997"/>
                      <a:pt x="90536" y="15075"/>
                      <a:pt x="22898" y="0"/>
                    </a:cubicBezTo>
                    <a:close/>
                  </a:path>
                </a:pathLst>
              </a:custGeom>
              <a:solidFill>
                <a:srgbClr val="EEB6A0"/>
              </a:solidFill>
              <a:ln w="8307" cap="flat">
                <a:noFill/>
                <a:prstDash val="solid"/>
                <a:miter/>
              </a:ln>
            </p:spPr>
            <p:txBody>
              <a:bodyPr/>
              <a:lstStyle/>
              <a:p>
                <a:endParaRPr lang="en-US"/>
              </a:p>
            </p:txBody>
          </p:sp>
          <p:sp>
            <p:nvSpPr>
              <p:cNvPr id="1390" name="Freeform 1389">
                <a:extLst>
                  <a:ext uri="{FF2B5EF4-FFF2-40B4-BE49-F238E27FC236}">
                    <a16:creationId xmlns:a16="http://schemas.microsoft.com/office/drawing/2014/main" id="{4730ACB8-113A-94FE-6CEE-BA14B6AFF653}"/>
                  </a:ext>
                </a:extLst>
              </p:cNvPr>
              <p:cNvSpPr/>
              <p:nvPr/>
            </p:nvSpPr>
            <p:spPr>
              <a:xfrm>
                <a:off x="-4550835" y="3535222"/>
                <a:ext cx="676890" cy="969640"/>
              </a:xfrm>
              <a:custGeom>
                <a:avLst/>
                <a:gdLst>
                  <a:gd name="csX0" fmla="*/ 0 w 928259"/>
                  <a:gd name="csY0" fmla="*/ 0 h 1329724"/>
                  <a:gd name="csX1" fmla="*/ 147416 w 928259"/>
                  <a:gd name="csY1" fmla="*/ 7147 h 1329724"/>
                  <a:gd name="csX2" fmla="*/ 145306 w 928259"/>
                  <a:gd name="csY2" fmla="*/ 62395 h 1329724"/>
                  <a:gd name="csX3" fmla="*/ 352488 w 928259"/>
                  <a:gd name="csY3" fmla="*/ 776763 h 1329724"/>
                  <a:gd name="csX4" fmla="*/ 918331 w 928259"/>
                  <a:gd name="csY4" fmla="*/ 1305841 h 1329724"/>
                  <a:gd name="csX5" fmla="*/ 928259 w 928259"/>
                  <a:gd name="csY5" fmla="*/ 1313006 h 1329724"/>
                  <a:gd name="csX6" fmla="*/ 878107 w 928259"/>
                  <a:gd name="csY6" fmla="*/ 1329724 h 1329724"/>
                  <a:gd name="csX7" fmla="*/ 867361 w 928259"/>
                  <a:gd name="csY7" fmla="*/ 1323547 h 1329724"/>
                  <a:gd name="csX8" fmla="*/ 147243 w 928259"/>
                  <a:gd name="csY8" fmla="*/ 740700 h 1329724"/>
                  <a:gd name="csX9" fmla="*/ 82 w 928259"/>
                  <a:gd name="csY9" fmla="*/ 2821 h 132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8259" h="1329724">
                    <a:moveTo>
                      <a:pt x="0" y="0"/>
                    </a:moveTo>
                    <a:lnTo>
                      <a:pt x="147416" y="7147"/>
                    </a:lnTo>
                    <a:lnTo>
                      <a:pt x="145306" y="62395"/>
                    </a:lnTo>
                    <a:cubicBezTo>
                      <a:pt x="157921" y="266780"/>
                      <a:pt x="296799" y="628899"/>
                      <a:pt x="352488" y="776763"/>
                    </a:cubicBezTo>
                    <a:cubicBezTo>
                      <a:pt x="430381" y="983437"/>
                      <a:pt x="819307" y="1236534"/>
                      <a:pt x="918331" y="1305841"/>
                    </a:cubicBezTo>
                    <a:lnTo>
                      <a:pt x="928259" y="1313006"/>
                    </a:lnTo>
                    <a:lnTo>
                      <a:pt x="878107" y="1329724"/>
                    </a:lnTo>
                    <a:lnTo>
                      <a:pt x="867361" y="1323547"/>
                    </a:lnTo>
                    <a:cubicBezTo>
                      <a:pt x="749419" y="1255155"/>
                      <a:pt x="269979" y="967415"/>
                      <a:pt x="147243" y="740700"/>
                    </a:cubicBezTo>
                    <a:cubicBezTo>
                      <a:pt x="24508" y="513984"/>
                      <a:pt x="3433" y="102220"/>
                      <a:pt x="82" y="2821"/>
                    </a:cubicBezTo>
                    <a:close/>
                  </a:path>
                </a:pathLst>
              </a:custGeom>
              <a:solidFill>
                <a:srgbClr val="EEB6A0"/>
              </a:solidFill>
              <a:ln w="6350" cap="flat">
                <a:solidFill>
                  <a:srgbClr val="D69E89"/>
                </a:solidFill>
                <a:prstDash val="solid"/>
                <a:miter/>
              </a:ln>
            </p:spPr>
            <p:txBody>
              <a:bodyPr/>
              <a:lstStyle/>
              <a:p>
                <a:endParaRPr lang="en-US"/>
              </a:p>
            </p:txBody>
          </p:sp>
          <p:sp>
            <p:nvSpPr>
              <p:cNvPr id="1391" name="Freeform 1390">
                <a:extLst>
                  <a:ext uri="{FF2B5EF4-FFF2-40B4-BE49-F238E27FC236}">
                    <a16:creationId xmlns:a16="http://schemas.microsoft.com/office/drawing/2014/main" id="{3B92039E-DFC4-E408-AEF9-F95596343C60}"/>
                  </a:ext>
                </a:extLst>
              </p:cNvPr>
              <p:cNvSpPr/>
              <p:nvPr/>
            </p:nvSpPr>
            <p:spPr>
              <a:xfrm>
                <a:off x="-3394471" y="4819782"/>
                <a:ext cx="84400" cy="61538"/>
              </a:xfrm>
              <a:custGeom>
                <a:avLst/>
                <a:gdLst>
                  <a:gd name="csX0" fmla="*/ 12231 w 115742"/>
                  <a:gd name="csY0" fmla="*/ 4525 h 84391"/>
                  <a:gd name="csX1" fmla="*/ 80368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8" y="16019"/>
                    </a:cubicBezTo>
                    <a:cubicBezTo>
                      <a:pt x="120469" y="43253"/>
                      <a:pt x="127125" y="72737"/>
                      <a:pt x="97008" y="82731"/>
                    </a:cubicBezTo>
                    <a:cubicBezTo>
                      <a:pt x="66891" y="92725"/>
                      <a:pt x="9652" y="54330"/>
                      <a:pt x="9652" y="54330"/>
                    </a:cubicBezTo>
                    <a:cubicBezTo>
                      <a:pt x="9652" y="54330"/>
                      <a:pt x="-13643" y="12104"/>
                      <a:pt x="12148" y="4525"/>
                    </a:cubicBezTo>
                    <a:close/>
                  </a:path>
                </a:pathLst>
              </a:custGeom>
              <a:solidFill>
                <a:srgbClr val="ECB59F"/>
              </a:solidFill>
              <a:ln w="8307" cap="flat">
                <a:noFill/>
                <a:prstDash val="solid"/>
                <a:miter/>
              </a:ln>
            </p:spPr>
            <p:txBody>
              <a:bodyPr/>
              <a:lstStyle/>
              <a:p>
                <a:endParaRPr lang="en-US"/>
              </a:p>
            </p:txBody>
          </p:sp>
          <p:sp>
            <p:nvSpPr>
              <p:cNvPr id="1392" name="Freeform 1391">
                <a:extLst>
                  <a:ext uri="{FF2B5EF4-FFF2-40B4-BE49-F238E27FC236}">
                    <a16:creationId xmlns:a16="http://schemas.microsoft.com/office/drawing/2014/main" id="{8CA9D544-F5A5-C96B-6CBE-2EEE69C90CC1}"/>
                  </a:ext>
                </a:extLst>
              </p:cNvPr>
              <p:cNvSpPr/>
              <p:nvPr/>
            </p:nvSpPr>
            <p:spPr>
              <a:xfrm>
                <a:off x="-3304247" y="4809912"/>
                <a:ext cx="50200" cy="41062"/>
              </a:xfrm>
              <a:custGeom>
                <a:avLst/>
                <a:gdLst>
                  <a:gd name="csX0" fmla="*/ 5058 w 68842"/>
                  <a:gd name="csY0" fmla="*/ 5651 h 56311"/>
                  <a:gd name="csX1" fmla="*/ 44992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2"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393" name="Freeform 1392">
                <a:extLst>
                  <a:ext uri="{FF2B5EF4-FFF2-40B4-BE49-F238E27FC236}">
                    <a16:creationId xmlns:a16="http://schemas.microsoft.com/office/drawing/2014/main" id="{4742F5DB-7592-7A0D-E3D5-776BE1826FDA}"/>
                  </a:ext>
                </a:extLst>
              </p:cNvPr>
              <p:cNvSpPr/>
              <p:nvPr/>
            </p:nvSpPr>
            <p:spPr>
              <a:xfrm>
                <a:off x="-3164689" y="4793642"/>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394" name="Freeform 1393">
                <a:extLst>
                  <a:ext uri="{FF2B5EF4-FFF2-40B4-BE49-F238E27FC236}">
                    <a16:creationId xmlns:a16="http://schemas.microsoft.com/office/drawing/2014/main" id="{05580F32-B0A3-E3AE-ABA4-8E558A3AAE2C}"/>
                  </a:ext>
                </a:extLst>
              </p:cNvPr>
              <p:cNvSpPr/>
              <p:nvPr/>
            </p:nvSpPr>
            <p:spPr>
              <a:xfrm>
                <a:off x="-3416324" y="4900979"/>
                <a:ext cx="91741" cy="51003"/>
              </a:xfrm>
              <a:custGeom>
                <a:avLst/>
                <a:gdLst>
                  <a:gd name="csX0" fmla="*/ 119072 w 125810"/>
                  <a:gd name="csY0" fmla="*/ 15025 h 69944"/>
                  <a:gd name="csX1" fmla="*/ 50935 w 125810"/>
                  <a:gd name="csY1" fmla="*/ 3614 h 69944"/>
                  <a:gd name="csX2" fmla="*/ 11333 w 125810"/>
                  <a:gd name="csY2" fmla="*/ 60915 h 69944"/>
                  <a:gd name="csX3" fmla="*/ 103598 w 125810"/>
                  <a:gd name="csY3" fmla="*/ 62664 h 69944"/>
                  <a:gd name="csX4" fmla="*/ 119072 w 125810"/>
                  <a:gd name="csY4" fmla="*/ 15025 h 69944"/>
                </a:gdLst>
                <a:ahLst/>
                <a:cxnLst>
                  <a:cxn ang="0">
                    <a:pos x="csX0" y="csY0"/>
                  </a:cxn>
                  <a:cxn ang="0">
                    <a:pos x="csX1" y="csY1"/>
                  </a:cxn>
                  <a:cxn ang="0">
                    <a:pos x="csX2" y="csY2"/>
                  </a:cxn>
                  <a:cxn ang="0">
                    <a:pos x="csX3" y="csY3"/>
                  </a:cxn>
                  <a:cxn ang="0">
                    <a:pos x="csX4" y="csY4"/>
                  </a:cxn>
                </a:cxnLst>
                <a:rect l="l" t="t" r="r" b="b"/>
                <a:pathLst>
                  <a:path w="125810" h="69944">
                    <a:moveTo>
                      <a:pt x="119072" y="15025"/>
                    </a:moveTo>
                    <a:cubicBezTo>
                      <a:pt x="119072" y="15025"/>
                      <a:pt x="98440" y="-8879"/>
                      <a:pt x="50935" y="3614"/>
                    </a:cubicBezTo>
                    <a:cubicBezTo>
                      <a:pt x="3430" y="16191"/>
                      <a:pt x="-13376" y="41676"/>
                      <a:pt x="11333" y="60915"/>
                    </a:cubicBezTo>
                    <a:cubicBezTo>
                      <a:pt x="36042" y="80154"/>
                      <a:pt x="103598" y="62664"/>
                      <a:pt x="103598" y="62664"/>
                    </a:cubicBezTo>
                    <a:cubicBezTo>
                      <a:pt x="103598" y="62664"/>
                      <a:pt x="140620" y="30516"/>
                      <a:pt x="119072" y="15025"/>
                    </a:cubicBezTo>
                    <a:close/>
                  </a:path>
                </a:pathLst>
              </a:custGeom>
              <a:solidFill>
                <a:srgbClr val="ECB59F"/>
              </a:solidFill>
              <a:ln w="8307" cap="flat">
                <a:noFill/>
                <a:prstDash val="solid"/>
                <a:miter/>
              </a:ln>
            </p:spPr>
            <p:txBody>
              <a:bodyPr/>
              <a:lstStyle/>
              <a:p>
                <a:endParaRPr lang="en-US"/>
              </a:p>
            </p:txBody>
          </p:sp>
          <p:sp>
            <p:nvSpPr>
              <p:cNvPr id="1395" name="Freeform 1394">
                <a:extLst>
                  <a:ext uri="{FF2B5EF4-FFF2-40B4-BE49-F238E27FC236}">
                    <a16:creationId xmlns:a16="http://schemas.microsoft.com/office/drawing/2014/main" id="{77296FF4-8C6D-0A86-136F-F5795294B52F}"/>
                  </a:ext>
                </a:extLst>
              </p:cNvPr>
              <p:cNvSpPr/>
              <p:nvPr/>
            </p:nvSpPr>
            <p:spPr>
              <a:xfrm>
                <a:off x="-3212830" y="4802485"/>
                <a:ext cx="35274" cy="53096"/>
              </a:xfrm>
              <a:custGeom>
                <a:avLst/>
                <a:gdLst>
                  <a:gd name="csX0" fmla="*/ 17632 w 48373"/>
                  <a:gd name="csY0" fmla="*/ 346 h 72814"/>
                  <a:gd name="csX1" fmla="*/ 243 w 48373"/>
                  <a:gd name="csY1" fmla="*/ 34576 h 72814"/>
                  <a:gd name="csX2" fmla="*/ 39096 w 48373"/>
                  <a:gd name="csY2" fmla="*/ 69057 h 72814"/>
                  <a:gd name="csX3" fmla="*/ 17632 w 48373"/>
                  <a:gd name="csY3" fmla="*/ 346 h 72814"/>
                </a:gdLst>
                <a:ahLst/>
                <a:cxnLst>
                  <a:cxn ang="0">
                    <a:pos x="csX0" y="csY0"/>
                  </a:cxn>
                  <a:cxn ang="0">
                    <a:pos x="csX1" y="csY1"/>
                  </a:cxn>
                  <a:cxn ang="0">
                    <a:pos x="csX2" y="csY2"/>
                  </a:cxn>
                  <a:cxn ang="0">
                    <a:pos x="csX3" y="csY3"/>
                  </a:cxn>
                </a:cxnLst>
                <a:rect l="l" t="t" r="r" b="b"/>
                <a:pathLst>
                  <a:path w="48373" h="72814">
                    <a:moveTo>
                      <a:pt x="17632" y="346"/>
                    </a:moveTo>
                    <a:cubicBezTo>
                      <a:pt x="17632" y="346"/>
                      <a:pt x="-2419" y="8091"/>
                      <a:pt x="243" y="34576"/>
                    </a:cubicBezTo>
                    <a:cubicBezTo>
                      <a:pt x="2906" y="61061"/>
                      <a:pt x="25202" y="81550"/>
                      <a:pt x="39096" y="69057"/>
                    </a:cubicBezTo>
                    <a:cubicBezTo>
                      <a:pt x="52990" y="56564"/>
                      <a:pt x="55236" y="-5151"/>
                      <a:pt x="17632" y="346"/>
                    </a:cubicBezTo>
                    <a:close/>
                  </a:path>
                </a:pathLst>
              </a:custGeom>
              <a:solidFill>
                <a:srgbClr val="ECB59F"/>
              </a:solidFill>
              <a:ln w="8307" cap="flat">
                <a:noFill/>
                <a:prstDash val="solid"/>
                <a:miter/>
              </a:ln>
            </p:spPr>
            <p:txBody>
              <a:bodyPr/>
              <a:lstStyle/>
              <a:p>
                <a:endParaRPr lang="en-US"/>
              </a:p>
            </p:txBody>
          </p:sp>
          <p:sp>
            <p:nvSpPr>
              <p:cNvPr id="1396" name="Freeform 1395">
                <a:extLst>
                  <a:ext uri="{FF2B5EF4-FFF2-40B4-BE49-F238E27FC236}">
                    <a16:creationId xmlns:a16="http://schemas.microsoft.com/office/drawing/2014/main" id="{0B104ACD-134C-36A6-AE32-AE0D054F3432}"/>
                  </a:ext>
                </a:extLst>
              </p:cNvPr>
              <p:cNvSpPr/>
              <p:nvPr/>
            </p:nvSpPr>
            <p:spPr>
              <a:xfrm>
                <a:off x="-3493647" y="4913633"/>
                <a:ext cx="64244" cy="54509"/>
              </a:xfrm>
              <a:custGeom>
                <a:avLst/>
                <a:gdLst>
                  <a:gd name="csX0" fmla="*/ 82510 w 88100"/>
                  <a:gd name="csY0" fmla="*/ 38982 h 74751"/>
                  <a:gd name="csX1" fmla="*/ 15371 w 88100"/>
                  <a:gd name="csY1" fmla="*/ 170 h 74751"/>
                  <a:gd name="csX2" fmla="*/ 34589 w 88100"/>
                  <a:gd name="csY2" fmla="*/ 73046 h 74751"/>
                  <a:gd name="csX3" fmla="*/ 82510 w 88100"/>
                  <a:gd name="csY3" fmla="*/ 38982 h 74751"/>
                </a:gdLst>
                <a:ahLst/>
                <a:cxnLst>
                  <a:cxn ang="0">
                    <a:pos x="csX0" y="csY0"/>
                  </a:cxn>
                  <a:cxn ang="0">
                    <a:pos x="csX1" y="csY1"/>
                  </a:cxn>
                  <a:cxn ang="0">
                    <a:pos x="csX2" y="csY2"/>
                  </a:cxn>
                  <a:cxn ang="0">
                    <a:pos x="csX3" y="csY3"/>
                  </a:cxn>
                </a:cxnLst>
                <a:rect l="l" t="t" r="r" b="b"/>
                <a:pathLst>
                  <a:path w="88100" h="74751">
                    <a:moveTo>
                      <a:pt x="82510" y="38982"/>
                    </a:moveTo>
                    <a:cubicBezTo>
                      <a:pt x="82510" y="38982"/>
                      <a:pt x="53724" y="-2994"/>
                      <a:pt x="15371" y="170"/>
                    </a:cubicBezTo>
                    <a:cubicBezTo>
                      <a:pt x="-13665" y="5917"/>
                      <a:pt x="1643" y="64884"/>
                      <a:pt x="34589" y="73046"/>
                    </a:cubicBezTo>
                    <a:cubicBezTo>
                      <a:pt x="67535" y="81125"/>
                      <a:pt x="101812" y="58970"/>
                      <a:pt x="82510" y="38982"/>
                    </a:cubicBezTo>
                    <a:close/>
                  </a:path>
                </a:pathLst>
              </a:custGeom>
              <a:solidFill>
                <a:srgbClr val="ECB59F"/>
              </a:solidFill>
              <a:ln w="8307" cap="flat">
                <a:noFill/>
                <a:prstDash val="solid"/>
                <a:miter/>
              </a:ln>
            </p:spPr>
            <p:txBody>
              <a:bodyPr/>
              <a:lstStyle/>
              <a:p>
                <a:endParaRPr lang="en-US"/>
              </a:p>
            </p:txBody>
          </p:sp>
          <p:sp>
            <p:nvSpPr>
              <p:cNvPr id="1397" name="Freeform 1396">
                <a:extLst>
                  <a:ext uri="{FF2B5EF4-FFF2-40B4-BE49-F238E27FC236}">
                    <a16:creationId xmlns:a16="http://schemas.microsoft.com/office/drawing/2014/main" id="{1F445E98-3A96-2370-8A14-6583C08F96AD}"/>
                  </a:ext>
                </a:extLst>
              </p:cNvPr>
              <p:cNvSpPr/>
              <p:nvPr/>
            </p:nvSpPr>
            <p:spPr>
              <a:xfrm>
                <a:off x="-3459555" y="4877782"/>
                <a:ext cx="35721" cy="26024"/>
              </a:xfrm>
              <a:custGeom>
                <a:avLst/>
                <a:gdLst>
                  <a:gd name="csX0" fmla="*/ 48987 w 48986"/>
                  <a:gd name="csY0" fmla="*/ 10440 h 35688"/>
                  <a:gd name="csX1" fmla="*/ 25026 w 48986"/>
                  <a:gd name="csY1" fmla="*/ 1445 h 35688"/>
                  <a:gd name="csX2" fmla="*/ 982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2" y="19518"/>
                    </a:cubicBezTo>
                    <a:cubicBezTo>
                      <a:pt x="5558" y="26681"/>
                      <a:pt x="12713" y="35009"/>
                      <a:pt x="19785" y="35675"/>
                    </a:cubicBezTo>
                    <a:cubicBezTo>
                      <a:pt x="26856" y="36342"/>
                      <a:pt x="48987" y="10440"/>
                      <a:pt x="48987" y="10440"/>
                    </a:cubicBezTo>
                    <a:close/>
                  </a:path>
                </a:pathLst>
              </a:custGeom>
              <a:solidFill>
                <a:srgbClr val="ECB59F"/>
              </a:solidFill>
              <a:ln w="8307" cap="flat">
                <a:noFill/>
                <a:prstDash val="solid"/>
                <a:miter/>
              </a:ln>
            </p:spPr>
            <p:txBody>
              <a:bodyPr/>
              <a:lstStyle/>
              <a:p>
                <a:endParaRPr lang="en-US"/>
              </a:p>
            </p:txBody>
          </p:sp>
          <p:sp>
            <p:nvSpPr>
              <p:cNvPr id="1398" name="Freeform 1397">
                <a:extLst>
                  <a:ext uri="{FF2B5EF4-FFF2-40B4-BE49-F238E27FC236}">
                    <a16:creationId xmlns:a16="http://schemas.microsoft.com/office/drawing/2014/main" id="{DE90E623-67E0-16C8-B9AB-FA43A9F0B3ED}"/>
                  </a:ext>
                </a:extLst>
              </p:cNvPr>
              <p:cNvSpPr/>
              <p:nvPr/>
            </p:nvSpPr>
            <p:spPr>
              <a:xfrm>
                <a:off x="-3568090" y="4876466"/>
                <a:ext cx="59239" cy="61397"/>
              </a:xfrm>
              <a:custGeom>
                <a:avLst/>
                <a:gdLst>
                  <a:gd name="csX0" fmla="*/ 44414 w 81239"/>
                  <a:gd name="csY0" fmla="*/ 0 h 84197"/>
                  <a:gd name="csX1" fmla="*/ 81187 w 81239"/>
                  <a:gd name="csY1" fmla="*/ 40644 h 84197"/>
                  <a:gd name="csX2" fmla="*/ 50321 w 81239"/>
                  <a:gd name="csY2" fmla="*/ 81787 h 84197"/>
                  <a:gd name="csX3" fmla="*/ 1734 w 81239"/>
                  <a:gd name="csY3" fmla="*/ 70543 h 84197"/>
                  <a:gd name="csX4" fmla="*/ 44497 w 81239"/>
                  <a:gd name="csY4" fmla="*/ 0 h 84197"/>
                </a:gdLst>
                <a:ahLst/>
                <a:cxnLst>
                  <a:cxn ang="0">
                    <a:pos x="csX0" y="csY0"/>
                  </a:cxn>
                  <a:cxn ang="0">
                    <a:pos x="csX1" y="csY1"/>
                  </a:cxn>
                  <a:cxn ang="0">
                    <a:pos x="csX2" y="csY2"/>
                  </a:cxn>
                  <a:cxn ang="0">
                    <a:pos x="csX3" y="csY3"/>
                  </a:cxn>
                  <a:cxn ang="0">
                    <a:pos x="csX4" y="csY4"/>
                  </a:cxn>
                </a:cxnLst>
                <a:rect l="l" t="t" r="r" b="b"/>
                <a:pathLst>
                  <a:path w="81239" h="84197">
                    <a:moveTo>
                      <a:pt x="44414" y="0"/>
                    </a:moveTo>
                    <a:cubicBezTo>
                      <a:pt x="44414" y="0"/>
                      <a:pt x="82851" y="23820"/>
                      <a:pt x="81187" y="40644"/>
                    </a:cubicBezTo>
                    <a:cubicBezTo>
                      <a:pt x="79440" y="57384"/>
                      <a:pt x="50321" y="81787"/>
                      <a:pt x="50321" y="81787"/>
                    </a:cubicBezTo>
                    <a:cubicBezTo>
                      <a:pt x="50321" y="81787"/>
                      <a:pt x="13714" y="91948"/>
                      <a:pt x="1734" y="70543"/>
                    </a:cubicBezTo>
                    <a:cubicBezTo>
                      <a:pt x="-10329" y="49139"/>
                      <a:pt x="44497" y="0"/>
                      <a:pt x="44497" y="0"/>
                    </a:cubicBezTo>
                    <a:close/>
                  </a:path>
                </a:pathLst>
              </a:custGeom>
              <a:solidFill>
                <a:srgbClr val="ECB59F"/>
              </a:solidFill>
              <a:ln w="8307" cap="flat">
                <a:noFill/>
                <a:prstDash val="solid"/>
                <a:miter/>
              </a:ln>
            </p:spPr>
            <p:txBody>
              <a:bodyPr/>
              <a:lstStyle/>
              <a:p>
                <a:endParaRPr lang="en-US"/>
              </a:p>
            </p:txBody>
          </p:sp>
          <p:sp>
            <p:nvSpPr>
              <p:cNvPr id="1399" name="Freeform 1398">
                <a:extLst>
                  <a:ext uri="{FF2B5EF4-FFF2-40B4-BE49-F238E27FC236}">
                    <a16:creationId xmlns:a16="http://schemas.microsoft.com/office/drawing/2014/main" id="{862503B8-DFA1-DCCF-6A00-EA3710CD3C96}"/>
                  </a:ext>
                </a:extLst>
              </p:cNvPr>
              <p:cNvSpPr/>
              <p:nvPr/>
            </p:nvSpPr>
            <p:spPr>
              <a:xfrm>
                <a:off x="-3574031" y="4761375"/>
                <a:ext cx="92418" cy="51018"/>
              </a:xfrm>
              <a:custGeom>
                <a:avLst/>
                <a:gdLst>
                  <a:gd name="csX0" fmla="*/ 3724 w 126738"/>
                  <a:gd name="csY0" fmla="*/ 27739 h 69965"/>
                  <a:gd name="csX1" fmla="*/ 66538 w 126738"/>
                  <a:gd name="csY1" fmla="*/ 5 h 69965"/>
                  <a:gd name="csX2" fmla="*/ 120282 w 126738"/>
                  <a:gd name="csY2" fmla="*/ 45645 h 69965"/>
                  <a:gd name="csX3" fmla="*/ 31595 w 126738"/>
                  <a:gd name="csY3" fmla="*/ 69965 h 69965"/>
                  <a:gd name="csX4" fmla="*/ 3724 w 126738"/>
                  <a:gd name="csY4" fmla="*/ 27739 h 69965"/>
                </a:gdLst>
                <a:ahLst/>
                <a:cxnLst>
                  <a:cxn ang="0">
                    <a:pos x="csX0" y="csY0"/>
                  </a:cxn>
                  <a:cxn ang="0">
                    <a:pos x="csX1" y="csY1"/>
                  </a:cxn>
                  <a:cxn ang="0">
                    <a:pos x="csX2" y="csY2"/>
                  </a:cxn>
                  <a:cxn ang="0">
                    <a:pos x="csX3" y="csY3"/>
                  </a:cxn>
                  <a:cxn ang="0">
                    <a:pos x="csX4" y="csY4"/>
                  </a:cxn>
                </a:cxnLst>
                <a:rect l="l" t="t" r="r" b="b"/>
                <a:pathLst>
                  <a:path w="126738" h="69965">
                    <a:moveTo>
                      <a:pt x="3724" y="27739"/>
                    </a:moveTo>
                    <a:cubicBezTo>
                      <a:pt x="3724" y="27739"/>
                      <a:pt x="17202" y="-412"/>
                      <a:pt x="66538" y="5"/>
                    </a:cubicBezTo>
                    <a:cubicBezTo>
                      <a:pt x="115790" y="504"/>
                      <a:pt x="139002" y="20993"/>
                      <a:pt x="120282" y="45645"/>
                    </a:cubicBezTo>
                    <a:cubicBezTo>
                      <a:pt x="101647" y="70298"/>
                      <a:pt x="31595" y="69965"/>
                      <a:pt x="31595" y="69965"/>
                    </a:cubicBezTo>
                    <a:cubicBezTo>
                      <a:pt x="31595" y="69965"/>
                      <a:pt x="-12915" y="47977"/>
                      <a:pt x="3724" y="27739"/>
                    </a:cubicBezTo>
                    <a:close/>
                  </a:path>
                </a:pathLst>
              </a:custGeom>
              <a:solidFill>
                <a:srgbClr val="ECB59F"/>
              </a:solidFill>
              <a:ln w="8307" cap="flat">
                <a:noFill/>
                <a:prstDash val="solid"/>
                <a:miter/>
              </a:ln>
            </p:spPr>
            <p:txBody>
              <a:bodyPr/>
              <a:lstStyle/>
              <a:p>
                <a:endParaRPr lang="en-US"/>
              </a:p>
            </p:txBody>
          </p:sp>
          <p:sp>
            <p:nvSpPr>
              <p:cNvPr id="1400" name="Freeform 1399">
                <a:extLst>
                  <a:ext uri="{FF2B5EF4-FFF2-40B4-BE49-F238E27FC236}">
                    <a16:creationId xmlns:a16="http://schemas.microsoft.com/office/drawing/2014/main" id="{9E3135B1-63B8-87FD-B3B4-2A2C932D1D63}"/>
                  </a:ext>
                </a:extLst>
              </p:cNvPr>
              <p:cNvSpPr/>
              <p:nvPr/>
            </p:nvSpPr>
            <p:spPr>
              <a:xfrm>
                <a:off x="-3624406" y="4820690"/>
                <a:ext cx="56232" cy="33338"/>
              </a:xfrm>
              <a:custGeom>
                <a:avLst/>
                <a:gdLst>
                  <a:gd name="csX0" fmla="*/ 10 w 77115"/>
                  <a:gd name="csY0" fmla="*/ 20855 h 45718"/>
                  <a:gd name="csX1" fmla="*/ 33372 w 77115"/>
                  <a:gd name="csY1" fmla="*/ 33 h 45718"/>
                  <a:gd name="csX2" fmla="*/ 74304 w 77115"/>
                  <a:gd name="csY2" fmla="*/ 32265 h 45718"/>
                  <a:gd name="csX3" fmla="*/ 10 w 77115"/>
                  <a:gd name="csY3" fmla="*/ 20938 h 45718"/>
                </a:gdLst>
                <a:ahLst/>
                <a:cxnLst>
                  <a:cxn ang="0">
                    <a:pos x="csX0" y="csY0"/>
                  </a:cxn>
                  <a:cxn ang="0">
                    <a:pos x="csX1" y="csY1"/>
                  </a:cxn>
                  <a:cxn ang="0">
                    <a:pos x="csX2" y="csY2"/>
                  </a:cxn>
                  <a:cxn ang="0">
                    <a:pos x="csX3" y="csY3"/>
                  </a:cxn>
                </a:cxnLst>
                <a:rect l="l" t="t" r="r" b="b"/>
                <a:pathLst>
                  <a:path w="77115" h="45718">
                    <a:moveTo>
                      <a:pt x="10" y="20855"/>
                    </a:moveTo>
                    <a:cubicBezTo>
                      <a:pt x="10" y="20855"/>
                      <a:pt x="5417" y="949"/>
                      <a:pt x="33372" y="33"/>
                    </a:cubicBezTo>
                    <a:cubicBezTo>
                      <a:pt x="61325" y="-883"/>
                      <a:pt x="85536" y="17440"/>
                      <a:pt x="74304" y="32265"/>
                    </a:cubicBezTo>
                    <a:cubicBezTo>
                      <a:pt x="63073" y="47006"/>
                      <a:pt x="-905" y="57167"/>
                      <a:pt x="10" y="20938"/>
                    </a:cubicBezTo>
                    <a:close/>
                  </a:path>
                </a:pathLst>
              </a:custGeom>
              <a:solidFill>
                <a:srgbClr val="ECB59F"/>
              </a:solidFill>
              <a:ln w="8307" cap="flat">
                <a:noFill/>
                <a:prstDash val="solid"/>
                <a:miter/>
              </a:ln>
            </p:spPr>
            <p:txBody>
              <a:bodyPr/>
              <a:lstStyle/>
              <a:p>
                <a:endParaRPr lang="en-US"/>
              </a:p>
            </p:txBody>
          </p:sp>
          <p:sp>
            <p:nvSpPr>
              <p:cNvPr id="1401" name="Freeform 1400">
                <a:extLst>
                  <a:ext uri="{FF2B5EF4-FFF2-40B4-BE49-F238E27FC236}">
                    <a16:creationId xmlns:a16="http://schemas.microsoft.com/office/drawing/2014/main" id="{D1F0824B-CBE7-1315-1535-7AC59CD55B6C}"/>
                  </a:ext>
                </a:extLst>
              </p:cNvPr>
              <p:cNvSpPr/>
              <p:nvPr/>
            </p:nvSpPr>
            <p:spPr>
              <a:xfrm>
                <a:off x="-3271731" y="4855373"/>
                <a:ext cx="58229" cy="59890"/>
              </a:xfrm>
              <a:custGeom>
                <a:avLst/>
                <a:gdLst>
                  <a:gd name="csX0" fmla="*/ 2649 w 79852"/>
                  <a:gd name="csY0" fmla="*/ 53997 h 82131"/>
                  <a:gd name="csX1" fmla="*/ 57060 w 79852"/>
                  <a:gd name="csY1" fmla="*/ 27 h 82131"/>
                  <a:gd name="csX2" fmla="*/ 58141 w 79852"/>
                  <a:gd name="csY2" fmla="*/ 75151 h 82131"/>
                  <a:gd name="csX3" fmla="*/ 2649 w 79852"/>
                  <a:gd name="csY3" fmla="*/ 53997 h 82131"/>
                </a:gdLst>
                <a:ahLst/>
                <a:cxnLst>
                  <a:cxn ang="0">
                    <a:pos x="csX0" y="csY0"/>
                  </a:cxn>
                  <a:cxn ang="0">
                    <a:pos x="csX1" y="csY1"/>
                  </a:cxn>
                  <a:cxn ang="0">
                    <a:pos x="csX2" y="csY2"/>
                  </a:cxn>
                  <a:cxn ang="0">
                    <a:pos x="csX3" y="csY3"/>
                  </a:cxn>
                </a:cxnLst>
                <a:rect l="l" t="t" r="r" b="b"/>
                <a:pathLst>
                  <a:path w="79852"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402" name="Freeform 1401">
                <a:extLst>
                  <a:ext uri="{FF2B5EF4-FFF2-40B4-BE49-F238E27FC236}">
                    <a16:creationId xmlns:a16="http://schemas.microsoft.com/office/drawing/2014/main" id="{34E23376-7A30-8B0F-33FE-8F22B8A09EFD}"/>
                  </a:ext>
                </a:extLst>
              </p:cNvPr>
              <p:cNvSpPr/>
              <p:nvPr/>
            </p:nvSpPr>
            <p:spPr>
              <a:xfrm>
                <a:off x="-3479284" y="4819465"/>
                <a:ext cx="35837" cy="23376"/>
              </a:xfrm>
              <a:custGeom>
                <a:avLst/>
                <a:gdLst>
                  <a:gd name="csX0" fmla="*/ 0 w 49145"/>
                  <a:gd name="csY0" fmla="*/ 14706 h 32056"/>
                  <a:gd name="csX1" fmla="*/ 20716 w 49145"/>
                  <a:gd name="csY1" fmla="*/ 131 h 32056"/>
                  <a:gd name="csX2" fmla="*/ 48836 w 49145"/>
                  <a:gd name="csY2" fmla="*/ 11708 h 32056"/>
                  <a:gd name="csX3" fmla="*/ 35026 w 49145"/>
                  <a:gd name="csY3" fmla="*/ 31863 h 32056"/>
                  <a:gd name="csX4" fmla="*/ 0 w 49145"/>
                  <a:gd name="csY4" fmla="*/ 14623 h 32056"/>
                </a:gdLst>
                <a:ahLst/>
                <a:cxnLst>
                  <a:cxn ang="0">
                    <a:pos x="csX0" y="csY0"/>
                  </a:cxn>
                  <a:cxn ang="0">
                    <a:pos x="csX1" y="csY1"/>
                  </a:cxn>
                  <a:cxn ang="0">
                    <a:pos x="csX2" y="csY2"/>
                  </a:cxn>
                  <a:cxn ang="0">
                    <a:pos x="csX3" y="csY3"/>
                  </a:cxn>
                  <a:cxn ang="0">
                    <a:pos x="csX4" y="csY4"/>
                  </a:cxn>
                </a:cxnLst>
                <a:rect l="l" t="t" r="r" b="b"/>
                <a:pathLst>
                  <a:path w="49145" h="32056">
                    <a:moveTo>
                      <a:pt x="0" y="14706"/>
                    </a:moveTo>
                    <a:cubicBezTo>
                      <a:pt x="0" y="14706"/>
                      <a:pt x="2995" y="-1618"/>
                      <a:pt x="20716" y="131"/>
                    </a:cubicBezTo>
                    <a:cubicBezTo>
                      <a:pt x="38437" y="1963"/>
                      <a:pt x="51332" y="3629"/>
                      <a:pt x="48836" y="11708"/>
                    </a:cubicBezTo>
                    <a:cubicBezTo>
                      <a:pt x="46340" y="19787"/>
                      <a:pt x="41681" y="29531"/>
                      <a:pt x="35026" y="31863"/>
                    </a:cubicBezTo>
                    <a:cubicBezTo>
                      <a:pt x="28370" y="34195"/>
                      <a:pt x="0" y="14623"/>
                      <a:pt x="0" y="14623"/>
                    </a:cubicBezTo>
                    <a:close/>
                  </a:path>
                </a:pathLst>
              </a:custGeom>
              <a:solidFill>
                <a:srgbClr val="ECB59F"/>
              </a:solidFill>
              <a:ln w="8307" cap="flat">
                <a:noFill/>
                <a:prstDash val="solid"/>
                <a:miter/>
              </a:ln>
            </p:spPr>
            <p:txBody>
              <a:bodyPr/>
              <a:lstStyle/>
              <a:p>
                <a:endParaRPr lang="en-US"/>
              </a:p>
            </p:txBody>
          </p:sp>
          <p:sp>
            <p:nvSpPr>
              <p:cNvPr id="1403" name="Freeform 1402">
                <a:extLst>
                  <a:ext uri="{FF2B5EF4-FFF2-40B4-BE49-F238E27FC236}">
                    <a16:creationId xmlns:a16="http://schemas.microsoft.com/office/drawing/2014/main" id="{8C45EF1F-5583-FA3C-0995-D2BC2A562381}"/>
                  </a:ext>
                </a:extLst>
              </p:cNvPr>
              <p:cNvSpPr/>
              <p:nvPr/>
            </p:nvSpPr>
            <p:spPr>
              <a:xfrm>
                <a:off x="-3620400" y="4867417"/>
                <a:ext cx="44603" cy="41725"/>
              </a:xfrm>
              <a:custGeom>
                <a:avLst/>
                <a:gdLst>
                  <a:gd name="csX0" fmla="*/ 17977 w 61166"/>
                  <a:gd name="csY0" fmla="*/ 0 h 57220"/>
                  <a:gd name="csX1" fmla="*/ 589 w 61166"/>
                  <a:gd name="csY1" fmla="*/ 34314 h 57220"/>
                  <a:gd name="csX2" fmla="*/ 29708 w 61166"/>
                  <a:gd name="csY2" fmla="*/ 57218 h 57220"/>
                  <a:gd name="csX3" fmla="*/ 60906 w 61166"/>
                  <a:gd name="csY3" fmla="*/ 40977 h 57220"/>
                  <a:gd name="csX4" fmla="*/ 17977 w 61166"/>
                  <a:gd name="csY4" fmla="*/ 0 h 57220"/>
                </a:gdLst>
                <a:ahLst/>
                <a:cxnLst>
                  <a:cxn ang="0">
                    <a:pos x="csX0" y="csY0"/>
                  </a:cxn>
                  <a:cxn ang="0">
                    <a:pos x="csX1" y="csY1"/>
                  </a:cxn>
                  <a:cxn ang="0">
                    <a:pos x="csX2" y="csY2"/>
                  </a:cxn>
                  <a:cxn ang="0">
                    <a:pos x="csX3" y="csY3"/>
                  </a:cxn>
                  <a:cxn ang="0">
                    <a:pos x="csX4" y="csY4"/>
                  </a:cxn>
                </a:cxnLst>
                <a:rect l="l" t="t" r="r" b="b"/>
                <a:pathLst>
                  <a:path w="61166" h="57220">
                    <a:moveTo>
                      <a:pt x="17977" y="0"/>
                    </a:moveTo>
                    <a:cubicBezTo>
                      <a:pt x="17977" y="0"/>
                      <a:pt x="-3820" y="23070"/>
                      <a:pt x="589" y="34314"/>
                    </a:cubicBezTo>
                    <a:cubicBezTo>
                      <a:pt x="4998" y="45558"/>
                      <a:pt x="29708" y="57218"/>
                      <a:pt x="29708" y="57218"/>
                    </a:cubicBezTo>
                    <a:cubicBezTo>
                      <a:pt x="29708" y="57218"/>
                      <a:pt x="56746" y="57801"/>
                      <a:pt x="60906" y="40977"/>
                    </a:cubicBezTo>
                    <a:cubicBezTo>
                      <a:pt x="65066" y="24153"/>
                      <a:pt x="17977" y="0"/>
                      <a:pt x="17977" y="0"/>
                    </a:cubicBezTo>
                    <a:close/>
                  </a:path>
                </a:pathLst>
              </a:custGeom>
              <a:solidFill>
                <a:srgbClr val="ECB59F"/>
              </a:solidFill>
              <a:ln w="8307" cap="flat">
                <a:noFill/>
                <a:prstDash val="solid"/>
                <a:miter/>
              </a:ln>
            </p:spPr>
            <p:txBody>
              <a:bodyPr/>
              <a:lstStyle/>
              <a:p>
                <a:endParaRPr lang="en-US"/>
              </a:p>
            </p:txBody>
          </p:sp>
          <p:sp>
            <p:nvSpPr>
              <p:cNvPr id="1404" name="Freeform 1403">
                <a:extLst>
                  <a:ext uri="{FF2B5EF4-FFF2-40B4-BE49-F238E27FC236}">
                    <a16:creationId xmlns:a16="http://schemas.microsoft.com/office/drawing/2014/main" id="{F9E829BD-28F3-CA42-5F18-2D1155A2B4F4}"/>
                  </a:ext>
                </a:extLst>
              </p:cNvPr>
              <p:cNvSpPr/>
              <p:nvPr/>
            </p:nvSpPr>
            <p:spPr>
              <a:xfrm>
                <a:off x="-3557762" y="4836339"/>
                <a:ext cx="63069" cy="30526"/>
              </a:xfrm>
              <a:custGeom>
                <a:avLst/>
                <a:gdLst>
                  <a:gd name="csX0" fmla="*/ 86491 w 86490"/>
                  <a:gd name="csY0" fmla="*/ 10472 h 41861"/>
                  <a:gd name="csX1" fmla="*/ 51216 w 86490"/>
                  <a:gd name="csY1" fmla="*/ 40955 h 41861"/>
                  <a:gd name="csX2" fmla="*/ 1547 w 86490"/>
                  <a:gd name="csY2" fmla="*/ 15469 h 41861"/>
                  <a:gd name="csX3" fmla="*/ 86491 w 86490"/>
                  <a:gd name="csY3" fmla="*/ 10472 h 41861"/>
                </a:gdLst>
                <a:ahLst/>
                <a:cxnLst>
                  <a:cxn ang="0">
                    <a:pos x="csX0" y="csY0"/>
                  </a:cxn>
                  <a:cxn ang="0">
                    <a:pos x="csX1" y="csY1"/>
                  </a:cxn>
                  <a:cxn ang="0">
                    <a:pos x="csX2" y="csY2"/>
                  </a:cxn>
                  <a:cxn ang="0">
                    <a:pos x="csX3" y="csY3"/>
                  </a:cxn>
                </a:cxnLst>
                <a:rect l="l" t="t" r="r" b="b"/>
                <a:pathLst>
                  <a:path w="86490" h="41861">
                    <a:moveTo>
                      <a:pt x="86491" y="10472"/>
                    </a:moveTo>
                    <a:cubicBezTo>
                      <a:pt x="86491" y="10472"/>
                      <a:pt x="76674" y="48118"/>
                      <a:pt x="51216" y="40955"/>
                    </a:cubicBezTo>
                    <a:cubicBezTo>
                      <a:pt x="25757" y="33792"/>
                      <a:pt x="-7604" y="25880"/>
                      <a:pt x="1547" y="15469"/>
                    </a:cubicBezTo>
                    <a:cubicBezTo>
                      <a:pt x="10699" y="5059"/>
                      <a:pt x="64943" y="-10682"/>
                      <a:pt x="86491" y="10472"/>
                    </a:cubicBezTo>
                    <a:close/>
                  </a:path>
                </a:pathLst>
              </a:custGeom>
              <a:solidFill>
                <a:srgbClr val="ECB59F"/>
              </a:solidFill>
              <a:ln w="8307" cap="flat">
                <a:noFill/>
                <a:prstDash val="solid"/>
                <a:miter/>
              </a:ln>
            </p:spPr>
            <p:txBody>
              <a:bodyPr/>
              <a:lstStyle/>
              <a:p>
                <a:endParaRPr lang="en-US"/>
              </a:p>
            </p:txBody>
          </p:sp>
          <p:sp>
            <p:nvSpPr>
              <p:cNvPr id="1405" name="Freeform 1404">
                <a:extLst>
                  <a:ext uri="{FF2B5EF4-FFF2-40B4-BE49-F238E27FC236}">
                    <a16:creationId xmlns:a16="http://schemas.microsoft.com/office/drawing/2014/main" id="{6167F0E2-29A5-AAB3-0F20-C1B96EF38D48}"/>
                  </a:ext>
                </a:extLst>
              </p:cNvPr>
              <p:cNvSpPr/>
              <p:nvPr/>
            </p:nvSpPr>
            <p:spPr>
              <a:xfrm>
                <a:off x="-3741818" y="4749109"/>
                <a:ext cx="45283" cy="25290"/>
              </a:xfrm>
              <a:custGeom>
                <a:avLst/>
                <a:gdLst>
                  <a:gd name="csX0" fmla="*/ 59190 w 62098"/>
                  <a:gd name="csY0" fmla="*/ 10413 h 34681"/>
                  <a:gd name="csX1" fmla="*/ 26327 w 62098"/>
                  <a:gd name="csY1" fmla="*/ 585 h 34681"/>
                  <a:gd name="csX2" fmla="*/ 4863 w 62098"/>
                  <a:gd name="csY2" fmla="*/ 27237 h 34681"/>
                  <a:gd name="csX3" fmla="*/ 49872 w 62098"/>
                  <a:gd name="csY3" fmla="*/ 33650 h 34681"/>
                  <a:gd name="csX4" fmla="*/ 59273 w 62098"/>
                  <a:gd name="csY4" fmla="*/ 10413 h 34681"/>
                </a:gdLst>
                <a:ahLst/>
                <a:cxnLst>
                  <a:cxn ang="0">
                    <a:pos x="csX0" y="csY0"/>
                  </a:cxn>
                  <a:cxn ang="0">
                    <a:pos x="csX1" y="csY1"/>
                  </a:cxn>
                  <a:cxn ang="0">
                    <a:pos x="csX2" y="csY2"/>
                  </a:cxn>
                  <a:cxn ang="0">
                    <a:pos x="csX3" y="csY3"/>
                  </a:cxn>
                  <a:cxn ang="0">
                    <a:pos x="csX4" y="csY4"/>
                  </a:cxn>
                </a:cxnLst>
                <a:rect l="l" t="t" r="r" b="b"/>
                <a:pathLst>
                  <a:path w="62098" h="34681">
                    <a:moveTo>
                      <a:pt x="59190" y="10413"/>
                    </a:moveTo>
                    <a:cubicBezTo>
                      <a:pt x="59190" y="10413"/>
                      <a:pt x="49955" y="-2913"/>
                      <a:pt x="26327" y="585"/>
                    </a:cubicBezTo>
                    <a:cubicBezTo>
                      <a:pt x="2700" y="4083"/>
                      <a:pt x="-6535" y="16076"/>
                      <a:pt x="4863" y="27237"/>
                    </a:cubicBezTo>
                    <a:cubicBezTo>
                      <a:pt x="16177" y="38480"/>
                      <a:pt x="49872" y="33650"/>
                      <a:pt x="49872" y="33650"/>
                    </a:cubicBezTo>
                    <a:cubicBezTo>
                      <a:pt x="49872" y="33650"/>
                      <a:pt x="69174" y="19574"/>
                      <a:pt x="59273" y="10413"/>
                    </a:cubicBezTo>
                    <a:close/>
                  </a:path>
                </a:pathLst>
              </a:custGeom>
              <a:solidFill>
                <a:srgbClr val="ECB59F"/>
              </a:solidFill>
              <a:ln w="8307" cap="flat">
                <a:noFill/>
                <a:prstDash val="solid"/>
                <a:miter/>
              </a:ln>
            </p:spPr>
            <p:txBody>
              <a:bodyPr/>
              <a:lstStyle/>
              <a:p>
                <a:endParaRPr lang="en-US"/>
              </a:p>
            </p:txBody>
          </p:sp>
          <p:sp>
            <p:nvSpPr>
              <p:cNvPr id="1406" name="Freeform 1405">
                <a:extLst>
                  <a:ext uri="{FF2B5EF4-FFF2-40B4-BE49-F238E27FC236}">
                    <a16:creationId xmlns:a16="http://schemas.microsoft.com/office/drawing/2014/main" id="{A66F2C00-14E3-2785-EF79-23E0C32831C5}"/>
                  </a:ext>
                </a:extLst>
              </p:cNvPr>
              <p:cNvSpPr/>
              <p:nvPr/>
            </p:nvSpPr>
            <p:spPr>
              <a:xfrm>
                <a:off x="-3612412" y="4754247"/>
                <a:ext cx="34678" cy="35452"/>
              </a:xfrm>
              <a:custGeom>
                <a:avLst/>
                <a:gdLst>
                  <a:gd name="csX0" fmla="*/ 40385 w 47556"/>
                  <a:gd name="csY0" fmla="*/ 1534 h 48618"/>
                  <a:gd name="csX1" fmla="*/ 11100 w 47556"/>
                  <a:gd name="csY1" fmla="*/ 9863 h 48618"/>
                  <a:gd name="csX2" fmla="*/ 10684 w 47556"/>
                  <a:gd name="csY2" fmla="*/ 48591 h 48618"/>
                  <a:gd name="csX3" fmla="*/ 40468 w 47556"/>
                  <a:gd name="csY3" fmla="*/ 1534 h 48618"/>
                </a:gdLst>
                <a:ahLst/>
                <a:cxnLst>
                  <a:cxn ang="0">
                    <a:pos x="csX0" y="csY0"/>
                  </a:cxn>
                  <a:cxn ang="0">
                    <a:pos x="csX1" y="csY1"/>
                  </a:cxn>
                  <a:cxn ang="0">
                    <a:pos x="csX2" y="csY2"/>
                  </a:cxn>
                  <a:cxn ang="0">
                    <a:pos x="csX3" y="csY3"/>
                  </a:cxn>
                </a:cxnLst>
                <a:rect l="l" t="t" r="r" b="b"/>
                <a:pathLst>
                  <a:path w="47556" h="48618">
                    <a:moveTo>
                      <a:pt x="40385" y="1534"/>
                    </a:moveTo>
                    <a:cubicBezTo>
                      <a:pt x="40385" y="1534"/>
                      <a:pt x="25493" y="-5295"/>
                      <a:pt x="11100" y="9863"/>
                    </a:cubicBezTo>
                    <a:cubicBezTo>
                      <a:pt x="-3293" y="25021"/>
                      <a:pt x="-3959" y="47592"/>
                      <a:pt x="10684" y="48591"/>
                    </a:cubicBezTo>
                    <a:cubicBezTo>
                      <a:pt x="25327" y="49674"/>
                      <a:pt x="63181" y="19025"/>
                      <a:pt x="40468" y="1534"/>
                    </a:cubicBezTo>
                    <a:close/>
                  </a:path>
                </a:pathLst>
              </a:custGeom>
              <a:solidFill>
                <a:srgbClr val="ECB59F"/>
              </a:solidFill>
              <a:ln w="8307" cap="flat">
                <a:noFill/>
                <a:prstDash val="solid"/>
                <a:miter/>
              </a:ln>
            </p:spPr>
            <p:txBody>
              <a:bodyPr/>
              <a:lstStyle/>
              <a:p>
                <a:endParaRPr lang="en-US"/>
              </a:p>
            </p:txBody>
          </p:sp>
          <p:sp>
            <p:nvSpPr>
              <p:cNvPr id="1407" name="Freeform 1406">
                <a:extLst>
                  <a:ext uri="{FF2B5EF4-FFF2-40B4-BE49-F238E27FC236}">
                    <a16:creationId xmlns:a16="http://schemas.microsoft.com/office/drawing/2014/main" id="{FE9C2F79-0664-F942-B63F-90ECF958B4EF}"/>
                  </a:ext>
                </a:extLst>
              </p:cNvPr>
              <p:cNvSpPr/>
              <p:nvPr/>
            </p:nvSpPr>
            <p:spPr>
              <a:xfrm>
                <a:off x="-3694673" y="4781722"/>
                <a:ext cx="71412" cy="46006"/>
              </a:xfrm>
              <a:custGeom>
                <a:avLst/>
                <a:gdLst>
                  <a:gd name="csX0" fmla="*/ 83226 w 97932"/>
                  <a:gd name="csY0" fmla="*/ 7082 h 63091"/>
                  <a:gd name="csX1" fmla="*/ 4855 w 97932"/>
                  <a:gd name="csY1" fmla="*/ 11829 h 63091"/>
                  <a:gd name="csX2" fmla="*/ 64423 w 97932"/>
                  <a:gd name="csY2" fmla="*/ 61135 h 63091"/>
                  <a:gd name="csX3" fmla="*/ 83226 w 97932"/>
                  <a:gd name="csY3" fmla="*/ 7082 h 63091"/>
                </a:gdLst>
                <a:ahLst/>
                <a:cxnLst>
                  <a:cxn ang="0">
                    <a:pos x="csX0" y="csY0"/>
                  </a:cxn>
                  <a:cxn ang="0">
                    <a:pos x="csX1" y="csY1"/>
                  </a:cxn>
                  <a:cxn ang="0">
                    <a:pos x="csX2" y="csY2"/>
                  </a:cxn>
                  <a:cxn ang="0">
                    <a:pos x="csX3" y="csY3"/>
                  </a:cxn>
                </a:cxnLst>
                <a:rect l="l" t="t" r="r" b="b"/>
                <a:pathLst>
                  <a:path w="97932" h="63091">
                    <a:moveTo>
                      <a:pt x="83226" y="7082"/>
                    </a:moveTo>
                    <a:cubicBezTo>
                      <a:pt x="83226" y="7082"/>
                      <a:pt x="34390" y="-11657"/>
                      <a:pt x="4855" y="11829"/>
                    </a:cubicBezTo>
                    <a:cubicBezTo>
                      <a:pt x="-15445" y="32401"/>
                      <a:pt x="32476" y="72378"/>
                      <a:pt x="64423" y="61135"/>
                    </a:cubicBezTo>
                    <a:cubicBezTo>
                      <a:pt x="96288" y="49808"/>
                      <a:pt x="111097" y="12995"/>
                      <a:pt x="83226" y="7082"/>
                    </a:cubicBezTo>
                    <a:close/>
                  </a:path>
                </a:pathLst>
              </a:custGeom>
              <a:solidFill>
                <a:srgbClr val="ECB59F"/>
              </a:solidFill>
              <a:ln w="8307" cap="flat">
                <a:noFill/>
                <a:prstDash val="solid"/>
                <a:miter/>
              </a:ln>
            </p:spPr>
            <p:txBody>
              <a:bodyPr/>
              <a:lstStyle/>
              <a:p>
                <a:endParaRPr lang="en-US"/>
              </a:p>
            </p:txBody>
          </p:sp>
          <p:sp>
            <p:nvSpPr>
              <p:cNvPr id="1408" name="Freeform 1407">
                <a:extLst>
                  <a:ext uri="{FF2B5EF4-FFF2-40B4-BE49-F238E27FC236}">
                    <a16:creationId xmlns:a16="http://schemas.microsoft.com/office/drawing/2014/main" id="{453FC7C4-9DF5-C1FF-E8C6-9E38961C48AB}"/>
                  </a:ext>
                </a:extLst>
              </p:cNvPr>
              <p:cNvSpPr/>
              <p:nvPr/>
            </p:nvSpPr>
            <p:spPr>
              <a:xfrm>
                <a:off x="-3740902" y="4792622"/>
                <a:ext cx="27322" cy="29500"/>
              </a:xfrm>
              <a:custGeom>
                <a:avLst/>
                <a:gdLst>
                  <a:gd name="csX0" fmla="*/ 37468 w 37468"/>
                  <a:gd name="csY0" fmla="*/ 2460 h 40454"/>
                  <a:gd name="csX1" fmla="*/ 12426 w 37468"/>
                  <a:gd name="csY1" fmla="*/ 8124 h 40454"/>
                  <a:gd name="csX2" fmla="*/ 3524 w 37468"/>
                  <a:gd name="csY2" fmla="*/ 36024 h 40454"/>
                  <a:gd name="csX3" fmla="*/ 28649 w 37468"/>
                  <a:gd name="csY3" fmla="*/ 39023 h 40454"/>
                  <a:gd name="csX4" fmla="*/ 37468 w 37468"/>
                  <a:gd name="csY4" fmla="*/ 2377 h 40454"/>
                </a:gdLst>
                <a:ahLst/>
                <a:cxnLst>
                  <a:cxn ang="0">
                    <a:pos x="csX0" y="csY0"/>
                  </a:cxn>
                  <a:cxn ang="0">
                    <a:pos x="csX1" y="csY1"/>
                  </a:cxn>
                  <a:cxn ang="0">
                    <a:pos x="csX2" y="csY2"/>
                  </a:cxn>
                  <a:cxn ang="0">
                    <a:pos x="csX3" y="csY3"/>
                  </a:cxn>
                  <a:cxn ang="0">
                    <a:pos x="csX4" y="csY4"/>
                  </a:cxn>
                </a:cxnLst>
                <a:rect l="l" t="t" r="r" b="b"/>
                <a:pathLst>
                  <a:path w="37468" h="40454">
                    <a:moveTo>
                      <a:pt x="37468" y="2460"/>
                    </a:moveTo>
                    <a:cubicBezTo>
                      <a:pt x="37468" y="2460"/>
                      <a:pt x="22410" y="-5869"/>
                      <a:pt x="12426" y="8124"/>
                    </a:cubicBezTo>
                    <a:cubicBezTo>
                      <a:pt x="2442" y="22199"/>
                      <a:pt x="-4546" y="32693"/>
                      <a:pt x="3524" y="36024"/>
                    </a:cubicBezTo>
                    <a:cubicBezTo>
                      <a:pt x="11594" y="39439"/>
                      <a:pt x="22493" y="42271"/>
                      <a:pt x="28649" y="39023"/>
                    </a:cubicBezTo>
                    <a:cubicBezTo>
                      <a:pt x="34806" y="35691"/>
                      <a:pt x="37468" y="2377"/>
                      <a:pt x="37468" y="2377"/>
                    </a:cubicBezTo>
                    <a:close/>
                  </a:path>
                </a:pathLst>
              </a:custGeom>
              <a:solidFill>
                <a:srgbClr val="ECB59F"/>
              </a:solidFill>
              <a:ln w="8307" cap="flat">
                <a:noFill/>
                <a:prstDash val="solid"/>
                <a:miter/>
              </a:ln>
            </p:spPr>
            <p:txBody>
              <a:bodyPr/>
              <a:lstStyle/>
              <a:p>
                <a:endParaRPr lang="en-US"/>
              </a:p>
            </p:txBody>
          </p:sp>
          <p:sp>
            <p:nvSpPr>
              <p:cNvPr id="1409" name="Freeform 1408">
                <a:extLst>
                  <a:ext uri="{FF2B5EF4-FFF2-40B4-BE49-F238E27FC236}">
                    <a16:creationId xmlns:a16="http://schemas.microsoft.com/office/drawing/2014/main" id="{B71CA5DC-3F20-0DC4-4D62-7AEF23EF3995}"/>
                  </a:ext>
                </a:extLst>
              </p:cNvPr>
              <p:cNvSpPr/>
              <p:nvPr/>
            </p:nvSpPr>
            <p:spPr>
              <a:xfrm>
                <a:off x="-3795618" y="4772891"/>
                <a:ext cx="46211" cy="61034"/>
              </a:xfrm>
              <a:custGeom>
                <a:avLst/>
                <a:gdLst>
                  <a:gd name="csX0" fmla="*/ 5096 w 63373"/>
                  <a:gd name="csY0" fmla="*/ 37 h 83698"/>
                  <a:gd name="csX1" fmla="*/ 59673 w 63373"/>
                  <a:gd name="csY1" fmla="*/ 13363 h 83698"/>
                  <a:gd name="csX2" fmla="*/ 59091 w 63373"/>
                  <a:gd name="csY2" fmla="*/ 63917 h 83698"/>
                  <a:gd name="csX3" fmla="*/ 12418 w 63373"/>
                  <a:gd name="csY3" fmla="*/ 81158 h 83698"/>
                  <a:gd name="csX4" fmla="*/ 5096 w 63373"/>
                  <a:gd name="csY4" fmla="*/ 37 h 83698"/>
                </a:gdLst>
                <a:ahLst/>
                <a:cxnLst>
                  <a:cxn ang="0">
                    <a:pos x="csX0" y="csY0"/>
                  </a:cxn>
                  <a:cxn ang="0">
                    <a:pos x="csX1" y="csY1"/>
                  </a:cxn>
                  <a:cxn ang="0">
                    <a:pos x="csX2" y="csY2"/>
                  </a:cxn>
                  <a:cxn ang="0">
                    <a:pos x="csX3" y="csY3"/>
                  </a:cxn>
                  <a:cxn ang="0">
                    <a:pos x="csX4" y="csY4"/>
                  </a:cxn>
                </a:cxnLst>
                <a:rect l="l" t="t" r="r" b="b"/>
                <a:pathLst>
                  <a:path w="63373" h="83698">
                    <a:moveTo>
                      <a:pt x="5096" y="37"/>
                    </a:moveTo>
                    <a:cubicBezTo>
                      <a:pt x="5096" y="37"/>
                      <a:pt x="50937" y="-1379"/>
                      <a:pt x="59673" y="13363"/>
                    </a:cubicBezTo>
                    <a:cubicBezTo>
                      <a:pt x="68326" y="28021"/>
                      <a:pt x="59091" y="63917"/>
                      <a:pt x="59091" y="63917"/>
                    </a:cubicBezTo>
                    <a:cubicBezTo>
                      <a:pt x="59091" y="63917"/>
                      <a:pt x="35213" y="92151"/>
                      <a:pt x="12418" y="81158"/>
                    </a:cubicBezTo>
                    <a:cubicBezTo>
                      <a:pt x="-10295" y="70164"/>
                      <a:pt x="5096" y="37"/>
                      <a:pt x="5096" y="37"/>
                    </a:cubicBezTo>
                    <a:close/>
                  </a:path>
                </a:pathLst>
              </a:custGeom>
              <a:solidFill>
                <a:srgbClr val="ECB59F"/>
              </a:solidFill>
              <a:ln w="8307" cap="flat">
                <a:noFill/>
                <a:prstDash val="solid"/>
                <a:miter/>
              </a:ln>
            </p:spPr>
            <p:txBody>
              <a:bodyPr/>
              <a:lstStyle/>
              <a:p>
                <a:endParaRPr lang="en-US"/>
              </a:p>
            </p:txBody>
          </p:sp>
          <p:sp>
            <p:nvSpPr>
              <p:cNvPr id="1410" name="Freeform 1409">
                <a:extLst>
                  <a:ext uri="{FF2B5EF4-FFF2-40B4-BE49-F238E27FC236}">
                    <a16:creationId xmlns:a16="http://schemas.microsoft.com/office/drawing/2014/main" id="{1A9CD1E1-0162-8D9F-0E51-38D54F4917AC}"/>
                  </a:ext>
                </a:extLst>
              </p:cNvPr>
              <p:cNvSpPr/>
              <p:nvPr/>
            </p:nvSpPr>
            <p:spPr>
              <a:xfrm>
                <a:off x="-3863626" y="4811726"/>
                <a:ext cx="34152" cy="34139"/>
              </a:xfrm>
              <a:custGeom>
                <a:avLst/>
                <a:gdLst>
                  <a:gd name="csX0" fmla="*/ 105 w 46835"/>
                  <a:gd name="csY0" fmla="*/ 42393 h 46818"/>
                  <a:gd name="csX1" fmla="*/ 34299 w 46835"/>
                  <a:gd name="csY1" fmla="*/ 38062 h 46818"/>
                  <a:gd name="csX2" fmla="*/ 42618 w 46835"/>
                  <a:gd name="csY2" fmla="*/ 0 h 46818"/>
                  <a:gd name="csX3" fmla="*/ 105 w 46835"/>
                  <a:gd name="csY3" fmla="*/ 42309 h 46818"/>
                </a:gdLst>
                <a:ahLst/>
                <a:cxnLst>
                  <a:cxn ang="0">
                    <a:pos x="csX0" y="csY0"/>
                  </a:cxn>
                  <a:cxn ang="0">
                    <a:pos x="csX1" y="csY1"/>
                  </a:cxn>
                  <a:cxn ang="0">
                    <a:pos x="csX2" y="csY2"/>
                  </a:cxn>
                  <a:cxn ang="0">
                    <a:pos x="csX3" y="csY3"/>
                  </a:cxn>
                </a:cxnLst>
                <a:rect l="l" t="t" r="r" b="b"/>
                <a:pathLst>
                  <a:path w="46835" h="46818">
                    <a:moveTo>
                      <a:pt x="105" y="42393"/>
                    </a:moveTo>
                    <a:cubicBezTo>
                      <a:pt x="105" y="42393"/>
                      <a:pt x="26561" y="54802"/>
                      <a:pt x="34299" y="38062"/>
                    </a:cubicBezTo>
                    <a:cubicBezTo>
                      <a:pt x="42036" y="21321"/>
                      <a:pt x="52934" y="83"/>
                      <a:pt x="42618" y="0"/>
                    </a:cubicBezTo>
                    <a:cubicBezTo>
                      <a:pt x="32302" y="0"/>
                      <a:pt x="-2141" y="21155"/>
                      <a:pt x="105" y="42309"/>
                    </a:cubicBezTo>
                    <a:close/>
                  </a:path>
                </a:pathLst>
              </a:custGeom>
              <a:solidFill>
                <a:srgbClr val="ECB59F"/>
              </a:solidFill>
              <a:ln w="8307" cap="flat">
                <a:noFill/>
                <a:prstDash val="solid"/>
                <a:miter/>
              </a:ln>
            </p:spPr>
            <p:txBody>
              <a:bodyPr/>
              <a:lstStyle/>
              <a:p>
                <a:endParaRPr lang="en-US"/>
              </a:p>
            </p:txBody>
          </p:sp>
          <p:sp>
            <p:nvSpPr>
              <p:cNvPr id="1411" name="Freeform 1410">
                <a:extLst>
                  <a:ext uri="{FF2B5EF4-FFF2-40B4-BE49-F238E27FC236}">
                    <a16:creationId xmlns:a16="http://schemas.microsoft.com/office/drawing/2014/main" id="{0DD600E5-2256-6FD5-9161-A52782E68C36}"/>
                  </a:ext>
                </a:extLst>
              </p:cNvPr>
              <p:cNvSpPr/>
              <p:nvPr/>
            </p:nvSpPr>
            <p:spPr>
              <a:xfrm>
                <a:off x="-3692819" y="4843558"/>
                <a:ext cx="50200" cy="41062"/>
              </a:xfrm>
              <a:custGeom>
                <a:avLst/>
                <a:gdLst>
                  <a:gd name="csX0" fmla="*/ 5058 w 68842"/>
                  <a:gd name="csY0" fmla="*/ 5651 h 56311"/>
                  <a:gd name="csX1" fmla="*/ 44993 w 68842"/>
                  <a:gd name="csY1" fmla="*/ 6734 h 56311"/>
                  <a:gd name="csX2" fmla="*/ 59219 w 68842"/>
                  <a:gd name="csY2" fmla="*/ 55456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6"/>
                    </a:cubicBezTo>
                    <a:cubicBezTo>
                      <a:pt x="41166" y="61453"/>
                      <a:pt x="-17405" y="34968"/>
                      <a:pt x="5058" y="5651"/>
                    </a:cubicBezTo>
                    <a:close/>
                  </a:path>
                </a:pathLst>
              </a:custGeom>
              <a:solidFill>
                <a:srgbClr val="ECB59F"/>
              </a:solidFill>
              <a:ln w="8307" cap="flat">
                <a:noFill/>
                <a:prstDash val="solid"/>
                <a:miter/>
              </a:ln>
            </p:spPr>
            <p:txBody>
              <a:bodyPr/>
              <a:lstStyle/>
              <a:p>
                <a:endParaRPr lang="en-US"/>
              </a:p>
            </p:txBody>
          </p:sp>
          <p:sp>
            <p:nvSpPr>
              <p:cNvPr id="1412" name="Freeform 1411">
                <a:extLst>
                  <a:ext uri="{FF2B5EF4-FFF2-40B4-BE49-F238E27FC236}">
                    <a16:creationId xmlns:a16="http://schemas.microsoft.com/office/drawing/2014/main" id="{A10F917B-07EB-CE1C-5843-7A1B24E6A26A}"/>
                  </a:ext>
                </a:extLst>
              </p:cNvPr>
              <p:cNvSpPr/>
              <p:nvPr/>
            </p:nvSpPr>
            <p:spPr>
              <a:xfrm>
                <a:off x="-3797014" y="4859742"/>
                <a:ext cx="54811" cy="34777"/>
              </a:xfrm>
              <a:custGeom>
                <a:avLst/>
                <a:gdLst>
                  <a:gd name="csX0" fmla="*/ 73984 w 75164"/>
                  <a:gd name="csY0" fmla="*/ 13191 h 47693"/>
                  <a:gd name="csX1" fmla="*/ 36130 w 75164"/>
                  <a:gd name="csY1" fmla="*/ 1198 h 47693"/>
                  <a:gd name="csX2" fmla="*/ 5264 w 75164"/>
                  <a:gd name="csY2" fmla="*/ 42341 h 47693"/>
                  <a:gd name="csX3" fmla="*/ 73984 w 75164"/>
                  <a:gd name="csY3" fmla="*/ 13191 h 47693"/>
                </a:gdLst>
                <a:ahLst/>
                <a:cxnLst>
                  <a:cxn ang="0">
                    <a:pos x="csX0" y="csY0"/>
                  </a:cxn>
                  <a:cxn ang="0">
                    <a:pos x="csX1" y="csY1"/>
                  </a:cxn>
                  <a:cxn ang="0">
                    <a:pos x="csX2" y="csY2"/>
                  </a:cxn>
                  <a:cxn ang="0">
                    <a:pos x="csX3" y="csY3"/>
                  </a:cxn>
                </a:cxnLst>
                <a:rect l="l" t="t" r="r" b="b"/>
                <a:pathLst>
                  <a:path w="75164" h="47693">
                    <a:moveTo>
                      <a:pt x="73984" y="13191"/>
                    </a:moveTo>
                    <a:cubicBezTo>
                      <a:pt x="73984" y="13191"/>
                      <a:pt x="63335" y="-4716"/>
                      <a:pt x="36130" y="1198"/>
                    </a:cubicBezTo>
                    <a:cubicBezTo>
                      <a:pt x="8842" y="7111"/>
                      <a:pt x="-9545" y="30848"/>
                      <a:pt x="5264" y="42341"/>
                    </a:cubicBezTo>
                    <a:cubicBezTo>
                      <a:pt x="20073" y="53834"/>
                      <a:pt x="84634" y="48004"/>
                      <a:pt x="73984" y="13191"/>
                    </a:cubicBezTo>
                    <a:close/>
                  </a:path>
                </a:pathLst>
              </a:custGeom>
              <a:solidFill>
                <a:srgbClr val="ECB59F"/>
              </a:solidFill>
              <a:ln w="8307" cap="flat">
                <a:noFill/>
                <a:prstDash val="solid"/>
                <a:miter/>
              </a:ln>
            </p:spPr>
            <p:txBody>
              <a:bodyPr/>
              <a:lstStyle/>
              <a:p>
                <a:endParaRPr lang="en-US"/>
              </a:p>
            </p:txBody>
          </p:sp>
          <p:sp>
            <p:nvSpPr>
              <p:cNvPr id="1413" name="Freeform 1412">
                <a:extLst>
                  <a:ext uri="{FF2B5EF4-FFF2-40B4-BE49-F238E27FC236}">
                    <a16:creationId xmlns:a16="http://schemas.microsoft.com/office/drawing/2014/main" id="{9F8ED38B-D70B-DEC1-23F6-B1778CE5DFDD}"/>
                  </a:ext>
                </a:extLst>
              </p:cNvPr>
              <p:cNvSpPr/>
              <p:nvPr/>
            </p:nvSpPr>
            <p:spPr>
              <a:xfrm>
                <a:off x="-2720473" y="4715623"/>
                <a:ext cx="91769" cy="51003"/>
              </a:xfrm>
              <a:custGeom>
                <a:avLst/>
                <a:gdLst>
                  <a:gd name="csX0" fmla="*/ 119072 w 125849"/>
                  <a:gd name="csY0" fmla="*/ 15025 h 69944"/>
                  <a:gd name="csX1" fmla="*/ 50934 w 125849"/>
                  <a:gd name="csY1" fmla="*/ 3614 h 69944"/>
                  <a:gd name="csX2" fmla="*/ 11333 w 125849"/>
                  <a:gd name="csY2" fmla="*/ 60915 h 69944"/>
                  <a:gd name="csX3" fmla="*/ 103598 w 125849"/>
                  <a:gd name="csY3" fmla="*/ 62664 h 69944"/>
                  <a:gd name="csX4" fmla="*/ 119156 w 125849"/>
                  <a:gd name="csY4" fmla="*/ 15025 h 69944"/>
                </a:gdLst>
                <a:ahLst/>
                <a:cxnLst>
                  <a:cxn ang="0">
                    <a:pos x="csX0" y="csY0"/>
                  </a:cxn>
                  <a:cxn ang="0">
                    <a:pos x="csX1" y="csY1"/>
                  </a:cxn>
                  <a:cxn ang="0">
                    <a:pos x="csX2" y="csY2"/>
                  </a:cxn>
                  <a:cxn ang="0">
                    <a:pos x="csX3" y="csY3"/>
                  </a:cxn>
                  <a:cxn ang="0">
                    <a:pos x="csX4" y="csY4"/>
                  </a:cxn>
                </a:cxnLst>
                <a:rect l="l" t="t" r="r" b="b"/>
                <a:pathLst>
                  <a:path w="125849" h="69944">
                    <a:moveTo>
                      <a:pt x="119072" y="15025"/>
                    </a:moveTo>
                    <a:cubicBezTo>
                      <a:pt x="119072" y="15025"/>
                      <a:pt x="98356" y="-8879"/>
                      <a:pt x="50934" y="3614"/>
                    </a:cubicBezTo>
                    <a:cubicBezTo>
                      <a:pt x="3429" y="16191"/>
                      <a:pt x="-13376" y="41676"/>
                      <a:pt x="11333" y="60915"/>
                    </a:cubicBezTo>
                    <a:cubicBezTo>
                      <a:pt x="36042" y="80154"/>
                      <a:pt x="103598" y="62664"/>
                      <a:pt x="103598" y="62664"/>
                    </a:cubicBezTo>
                    <a:cubicBezTo>
                      <a:pt x="103598" y="62664"/>
                      <a:pt x="140620" y="30516"/>
                      <a:pt x="119156" y="15025"/>
                    </a:cubicBezTo>
                    <a:close/>
                  </a:path>
                </a:pathLst>
              </a:custGeom>
              <a:solidFill>
                <a:srgbClr val="ECB59F"/>
              </a:solidFill>
              <a:ln w="8307" cap="flat">
                <a:noFill/>
                <a:prstDash val="solid"/>
                <a:miter/>
              </a:ln>
            </p:spPr>
            <p:txBody>
              <a:bodyPr/>
              <a:lstStyle/>
              <a:p>
                <a:endParaRPr lang="en-US"/>
              </a:p>
            </p:txBody>
          </p:sp>
          <p:sp>
            <p:nvSpPr>
              <p:cNvPr id="1414" name="Freeform 1413">
                <a:extLst>
                  <a:ext uri="{FF2B5EF4-FFF2-40B4-BE49-F238E27FC236}">
                    <a16:creationId xmlns:a16="http://schemas.microsoft.com/office/drawing/2014/main" id="{C781329D-11C3-C346-0C7D-209946E99F7A}"/>
                  </a:ext>
                </a:extLst>
              </p:cNvPr>
              <p:cNvSpPr/>
              <p:nvPr/>
            </p:nvSpPr>
            <p:spPr>
              <a:xfrm>
                <a:off x="-2575880" y="4670016"/>
                <a:ext cx="58229" cy="59890"/>
              </a:xfrm>
              <a:custGeom>
                <a:avLst/>
                <a:gdLst>
                  <a:gd name="csX0" fmla="*/ 2649 w 79853"/>
                  <a:gd name="csY0" fmla="*/ 53997 h 82131"/>
                  <a:gd name="csX1" fmla="*/ 57060 w 79853"/>
                  <a:gd name="csY1" fmla="*/ 27 h 82131"/>
                  <a:gd name="csX2" fmla="*/ 58141 w 79853"/>
                  <a:gd name="csY2" fmla="*/ 75151 h 82131"/>
                  <a:gd name="csX3" fmla="*/ 2649 w 79853"/>
                  <a:gd name="csY3" fmla="*/ 53997 h 82131"/>
                </a:gdLst>
                <a:ahLst/>
                <a:cxnLst>
                  <a:cxn ang="0">
                    <a:pos x="csX0" y="csY0"/>
                  </a:cxn>
                  <a:cxn ang="0">
                    <a:pos x="csX1" y="csY1"/>
                  </a:cxn>
                  <a:cxn ang="0">
                    <a:pos x="csX2" y="csY2"/>
                  </a:cxn>
                  <a:cxn ang="0">
                    <a:pos x="csX3" y="csY3"/>
                  </a:cxn>
                </a:cxnLst>
                <a:rect l="l" t="t" r="r" b="b"/>
                <a:pathLst>
                  <a:path w="79853" h="82131">
                    <a:moveTo>
                      <a:pt x="2649" y="53997"/>
                    </a:moveTo>
                    <a:cubicBezTo>
                      <a:pt x="2649" y="53997"/>
                      <a:pt x="19122" y="6357"/>
                      <a:pt x="57060" y="27"/>
                    </a:cubicBezTo>
                    <a:cubicBezTo>
                      <a:pt x="86678" y="-1472"/>
                      <a:pt x="87842" y="59244"/>
                      <a:pt x="58141" y="75151"/>
                    </a:cubicBezTo>
                    <a:cubicBezTo>
                      <a:pt x="28523" y="91059"/>
                      <a:pt x="-10579" y="77983"/>
                      <a:pt x="2649" y="53997"/>
                    </a:cubicBezTo>
                    <a:close/>
                  </a:path>
                </a:pathLst>
              </a:custGeom>
              <a:solidFill>
                <a:srgbClr val="ECB59F"/>
              </a:solidFill>
              <a:ln w="8307" cap="flat">
                <a:noFill/>
                <a:prstDash val="solid"/>
                <a:miter/>
              </a:ln>
            </p:spPr>
            <p:txBody>
              <a:bodyPr/>
              <a:lstStyle/>
              <a:p>
                <a:endParaRPr lang="en-US"/>
              </a:p>
            </p:txBody>
          </p:sp>
          <p:sp>
            <p:nvSpPr>
              <p:cNvPr id="1415" name="Freeform 1414">
                <a:extLst>
                  <a:ext uri="{FF2B5EF4-FFF2-40B4-BE49-F238E27FC236}">
                    <a16:creationId xmlns:a16="http://schemas.microsoft.com/office/drawing/2014/main" id="{A5D9CBCD-8C78-3DFC-9C36-0B9A73B88BE5}"/>
                  </a:ext>
                </a:extLst>
              </p:cNvPr>
              <p:cNvSpPr/>
              <p:nvPr/>
            </p:nvSpPr>
            <p:spPr>
              <a:xfrm>
                <a:off x="-4676968" y="4365148"/>
                <a:ext cx="1603436" cy="657094"/>
              </a:xfrm>
              <a:custGeom>
                <a:avLst/>
                <a:gdLst>
                  <a:gd name="csX0" fmla="*/ 1577212 w 1739920"/>
                  <a:gd name="csY0" fmla="*/ 920 h 734425"/>
                  <a:gd name="csX1" fmla="*/ 1666107 w 1739920"/>
                  <a:gd name="csY1" fmla="*/ 14058 h 734425"/>
                  <a:gd name="csX2" fmla="*/ 1726258 w 1739920"/>
                  <a:gd name="csY2" fmla="*/ 214694 h 734425"/>
                  <a:gd name="csX3" fmla="*/ 1651132 w 1739920"/>
                  <a:gd name="csY3" fmla="*/ 294899 h 734425"/>
                  <a:gd name="csX4" fmla="*/ 1117593 w 1739920"/>
                  <a:gd name="csY4" fmla="*/ 297397 h 734425"/>
                  <a:gd name="csX5" fmla="*/ 779483 w 1739920"/>
                  <a:gd name="csY5" fmla="*/ 397674 h 734425"/>
                  <a:gd name="csX6" fmla="*/ 571576 w 1739920"/>
                  <a:gd name="csY6" fmla="*/ 475380 h 734425"/>
                  <a:gd name="csX7" fmla="*/ 401439 w 1739920"/>
                  <a:gd name="csY7" fmla="*/ 668937 h 734425"/>
                  <a:gd name="csX8" fmla="*/ 230460 w 1739920"/>
                  <a:gd name="csY8" fmla="*/ 699857 h 734425"/>
                  <a:gd name="csX9" fmla="*/ 161001 w 1739920"/>
                  <a:gd name="csY9" fmla="*/ 716495 h 734425"/>
                  <a:gd name="csX10" fmla="*/ 140461 w 1739920"/>
                  <a:gd name="csY10" fmla="*/ 719429 h 734425"/>
                  <a:gd name="csX11" fmla="*/ 121372 w 1739920"/>
                  <a:gd name="csY11" fmla="*/ 729928 h 734425"/>
                  <a:gd name="csX12" fmla="*/ 115576 w 1739920"/>
                  <a:gd name="csY12" fmla="*/ 731901 h 734425"/>
                  <a:gd name="csX13" fmla="*/ 119265 w 1739920"/>
                  <a:gd name="csY13" fmla="*/ 731087 h 734425"/>
                  <a:gd name="csX14" fmla="*/ 113197 w 1739920"/>
                  <a:gd name="csY14" fmla="*/ 734425 h 734425"/>
                  <a:gd name="csX15" fmla="*/ 83311 w 1739920"/>
                  <a:gd name="csY15" fmla="*/ 713078 h 734425"/>
                  <a:gd name="csX16" fmla="*/ 70611 w 1739920"/>
                  <a:gd name="csY16" fmla="*/ 674978 h 734425"/>
                  <a:gd name="csX17" fmla="*/ 54736 w 1739920"/>
                  <a:gd name="csY17" fmla="*/ 636878 h 734425"/>
                  <a:gd name="csX18" fmla="*/ 0 w 1739920"/>
                  <a:gd name="csY18" fmla="*/ 606469 h 734425"/>
                  <a:gd name="csX19" fmla="*/ 43153 w 1739920"/>
                  <a:gd name="csY19" fmla="*/ 510573 h 734425"/>
                  <a:gd name="csX20" fmla="*/ 83049 w 1739920"/>
                  <a:gd name="csY20" fmla="*/ 446098 h 734425"/>
                  <a:gd name="csX21" fmla="*/ 258424 w 1739920"/>
                  <a:gd name="csY21" fmla="*/ 284904 h 734425"/>
                  <a:gd name="csX22" fmla="*/ 523155 w 1739920"/>
                  <a:gd name="csY22" fmla="*/ 251507 h 734425"/>
                  <a:gd name="csX23" fmla="*/ 889635 w 1739920"/>
                  <a:gd name="csY23" fmla="*/ 209697 h 734425"/>
                  <a:gd name="csX24" fmla="*/ 1285401 w 1739920"/>
                  <a:gd name="csY24" fmla="*/ 29132 h 734425"/>
                  <a:gd name="csX25" fmla="*/ 1577212 w 1739920"/>
                  <a:gd name="csY25" fmla="*/ 920 h 734425"/>
                  <a:gd name="csX0" fmla="*/ 1577212 w 1896872"/>
                  <a:gd name="csY0" fmla="*/ 17341 h 750846"/>
                  <a:gd name="csX1" fmla="*/ 1896872 w 1896872"/>
                  <a:gd name="csY1" fmla="*/ 0 h 750846"/>
                  <a:gd name="csX2" fmla="*/ 1726258 w 1896872"/>
                  <a:gd name="csY2" fmla="*/ 231115 h 750846"/>
                  <a:gd name="csX3" fmla="*/ 1651132 w 1896872"/>
                  <a:gd name="csY3" fmla="*/ 311320 h 750846"/>
                  <a:gd name="csX4" fmla="*/ 1117593 w 1896872"/>
                  <a:gd name="csY4" fmla="*/ 313818 h 750846"/>
                  <a:gd name="csX5" fmla="*/ 779483 w 1896872"/>
                  <a:gd name="csY5" fmla="*/ 414095 h 750846"/>
                  <a:gd name="csX6" fmla="*/ 571576 w 1896872"/>
                  <a:gd name="csY6" fmla="*/ 491801 h 750846"/>
                  <a:gd name="csX7" fmla="*/ 401439 w 1896872"/>
                  <a:gd name="csY7" fmla="*/ 685358 h 750846"/>
                  <a:gd name="csX8" fmla="*/ 230460 w 1896872"/>
                  <a:gd name="csY8" fmla="*/ 716278 h 750846"/>
                  <a:gd name="csX9" fmla="*/ 161001 w 1896872"/>
                  <a:gd name="csY9" fmla="*/ 732916 h 750846"/>
                  <a:gd name="csX10" fmla="*/ 140461 w 1896872"/>
                  <a:gd name="csY10" fmla="*/ 735850 h 750846"/>
                  <a:gd name="csX11" fmla="*/ 121372 w 1896872"/>
                  <a:gd name="csY11" fmla="*/ 746349 h 750846"/>
                  <a:gd name="csX12" fmla="*/ 115576 w 1896872"/>
                  <a:gd name="csY12" fmla="*/ 748322 h 750846"/>
                  <a:gd name="csX13" fmla="*/ 119265 w 1896872"/>
                  <a:gd name="csY13" fmla="*/ 747508 h 750846"/>
                  <a:gd name="csX14" fmla="*/ 113197 w 1896872"/>
                  <a:gd name="csY14" fmla="*/ 750846 h 750846"/>
                  <a:gd name="csX15" fmla="*/ 83311 w 1896872"/>
                  <a:gd name="csY15" fmla="*/ 729499 h 750846"/>
                  <a:gd name="csX16" fmla="*/ 70611 w 1896872"/>
                  <a:gd name="csY16" fmla="*/ 691399 h 750846"/>
                  <a:gd name="csX17" fmla="*/ 54736 w 1896872"/>
                  <a:gd name="csY17" fmla="*/ 653299 h 750846"/>
                  <a:gd name="csX18" fmla="*/ 0 w 1896872"/>
                  <a:gd name="csY18" fmla="*/ 622890 h 750846"/>
                  <a:gd name="csX19" fmla="*/ 43153 w 1896872"/>
                  <a:gd name="csY19" fmla="*/ 526994 h 750846"/>
                  <a:gd name="csX20" fmla="*/ 83049 w 1896872"/>
                  <a:gd name="csY20" fmla="*/ 462519 h 750846"/>
                  <a:gd name="csX21" fmla="*/ 258424 w 1896872"/>
                  <a:gd name="csY21" fmla="*/ 301325 h 750846"/>
                  <a:gd name="csX22" fmla="*/ 523155 w 1896872"/>
                  <a:gd name="csY22" fmla="*/ 267928 h 750846"/>
                  <a:gd name="csX23" fmla="*/ 889635 w 1896872"/>
                  <a:gd name="csY23" fmla="*/ 226118 h 750846"/>
                  <a:gd name="csX24" fmla="*/ 1285401 w 1896872"/>
                  <a:gd name="csY24" fmla="*/ 45553 h 750846"/>
                  <a:gd name="csX25" fmla="*/ 1577212 w 1896872"/>
                  <a:gd name="csY25" fmla="*/ 17341 h 750846"/>
                  <a:gd name="csX0" fmla="*/ 1577212 w 2145588"/>
                  <a:gd name="csY0" fmla="*/ 38753 h 772258"/>
                  <a:gd name="csX1" fmla="*/ 1896872 w 2145588"/>
                  <a:gd name="csY1" fmla="*/ 21412 h 772258"/>
                  <a:gd name="csX2" fmla="*/ 2139894 w 2145588"/>
                  <a:gd name="csY2" fmla="*/ 361379 h 772258"/>
                  <a:gd name="csX3" fmla="*/ 1651132 w 2145588"/>
                  <a:gd name="csY3" fmla="*/ 332732 h 772258"/>
                  <a:gd name="csX4" fmla="*/ 1117593 w 2145588"/>
                  <a:gd name="csY4" fmla="*/ 335230 h 772258"/>
                  <a:gd name="csX5" fmla="*/ 779483 w 2145588"/>
                  <a:gd name="csY5" fmla="*/ 435507 h 772258"/>
                  <a:gd name="csX6" fmla="*/ 571576 w 2145588"/>
                  <a:gd name="csY6" fmla="*/ 513213 h 772258"/>
                  <a:gd name="csX7" fmla="*/ 401439 w 2145588"/>
                  <a:gd name="csY7" fmla="*/ 706770 h 772258"/>
                  <a:gd name="csX8" fmla="*/ 230460 w 2145588"/>
                  <a:gd name="csY8" fmla="*/ 737690 h 772258"/>
                  <a:gd name="csX9" fmla="*/ 161001 w 2145588"/>
                  <a:gd name="csY9" fmla="*/ 754328 h 772258"/>
                  <a:gd name="csX10" fmla="*/ 140461 w 2145588"/>
                  <a:gd name="csY10" fmla="*/ 757262 h 772258"/>
                  <a:gd name="csX11" fmla="*/ 121372 w 2145588"/>
                  <a:gd name="csY11" fmla="*/ 767761 h 772258"/>
                  <a:gd name="csX12" fmla="*/ 115576 w 2145588"/>
                  <a:gd name="csY12" fmla="*/ 769734 h 772258"/>
                  <a:gd name="csX13" fmla="*/ 119265 w 2145588"/>
                  <a:gd name="csY13" fmla="*/ 768920 h 772258"/>
                  <a:gd name="csX14" fmla="*/ 113197 w 2145588"/>
                  <a:gd name="csY14" fmla="*/ 772258 h 772258"/>
                  <a:gd name="csX15" fmla="*/ 83311 w 2145588"/>
                  <a:gd name="csY15" fmla="*/ 750911 h 772258"/>
                  <a:gd name="csX16" fmla="*/ 70611 w 2145588"/>
                  <a:gd name="csY16" fmla="*/ 712811 h 772258"/>
                  <a:gd name="csX17" fmla="*/ 54736 w 2145588"/>
                  <a:gd name="csY17" fmla="*/ 674711 h 772258"/>
                  <a:gd name="csX18" fmla="*/ 0 w 2145588"/>
                  <a:gd name="csY18" fmla="*/ 644302 h 772258"/>
                  <a:gd name="csX19" fmla="*/ 43153 w 2145588"/>
                  <a:gd name="csY19" fmla="*/ 548406 h 772258"/>
                  <a:gd name="csX20" fmla="*/ 83049 w 2145588"/>
                  <a:gd name="csY20" fmla="*/ 483931 h 772258"/>
                  <a:gd name="csX21" fmla="*/ 258424 w 2145588"/>
                  <a:gd name="csY21" fmla="*/ 322737 h 772258"/>
                  <a:gd name="csX22" fmla="*/ 523155 w 2145588"/>
                  <a:gd name="csY22" fmla="*/ 289340 h 772258"/>
                  <a:gd name="csX23" fmla="*/ 889635 w 2145588"/>
                  <a:gd name="csY23" fmla="*/ 247530 h 772258"/>
                  <a:gd name="csX24" fmla="*/ 1285401 w 2145588"/>
                  <a:gd name="csY24" fmla="*/ 66965 h 772258"/>
                  <a:gd name="csX25" fmla="*/ 1577212 w 2145588"/>
                  <a:gd name="csY25" fmla="*/ 38753 h 772258"/>
                  <a:gd name="csX0" fmla="*/ 1577212 w 2145589"/>
                  <a:gd name="csY0" fmla="*/ 38754 h 772259"/>
                  <a:gd name="csX1" fmla="*/ 1896872 w 2145589"/>
                  <a:gd name="csY1" fmla="*/ 21413 h 772259"/>
                  <a:gd name="csX2" fmla="*/ 2139894 w 2145589"/>
                  <a:gd name="csY2" fmla="*/ 361380 h 772259"/>
                  <a:gd name="csX3" fmla="*/ 1651132 w 2145589"/>
                  <a:gd name="csY3" fmla="*/ 332733 h 772259"/>
                  <a:gd name="csX4" fmla="*/ 1117593 w 2145589"/>
                  <a:gd name="csY4" fmla="*/ 335231 h 772259"/>
                  <a:gd name="csX5" fmla="*/ 779483 w 2145589"/>
                  <a:gd name="csY5" fmla="*/ 435508 h 772259"/>
                  <a:gd name="csX6" fmla="*/ 571576 w 2145589"/>
                  <a:gd name="csY6" fmla="*/ 513214 h 772259"/>
                  <a:gd name="csX7" fmla="*/ 401439 w 2145589"/>
                  <a:gd name="csY7" fmla="*/ 706771 h 772259"/>
                  <a:gd name="csX8" fmla="*/ 230460 w 2145589"/>
                  <a:gd name="csY8" fmla="*/ 737691 h 772259"/>
                  <a:gd name="csX9" fmla="*/ 161001 w 2145589"/>
                  <a:gd name="csY9" fmla="*/ 754329 h 772259"/>
                  <a:gd name="csX10" fmla="*/ 140461 w 2145589"/>
                  <a:gd name="csY10" fmla="*/ 757263 h 772259"/>
                  <a:gd name="csX11" fmla="*/ 121372 w 2145589"/>
                  <a:gd name="csY11" fmla="*/ 767762 h 772259"/>
                  <a:gd name="csX12" fmla="*/ 115576 w 2145589"/>
                  <a:gd name="csY12" fmla="*/ 769735 h 772259"/>
                  <a:gd name="csX13" fmla="*/ 119265 w 2145589"/>
                  <a:gd name="csY13" fmla="*/ 768921 h 772259"/>
                  <a:gd name="csX14" fmla="*/ 113197 w 2145589"/>
                  <a:gd name="csY14" fmla="*/ 772259 h 772259"/>
                  <a:gd name="csX15" fmla="*/ 83311 w 2145589"/>
                  <a:gd name="csY15" fmla="*/ 750912 h 772259"/>
                  <a:gd name="csX16" fmla="*/ 70611 w 2145589"/>
                  <a:gd name="csY16" fmla="*/ 712812 h 772259"/>
                  <a:gd name="csX17" fmla="*/ 54736 w 2145589"/>
                  <a:gd name="csY17" fmla="*/ 674712 h 772259"/>
                  <a:gd name="csX18" fmla="*/ 0 w 2145589"/>
                  <a:gd name="csY18" fmla="*/ 644303 h 772259"/>
                  <a:gd name="csX19" fmla="*/ 43153 w 2145589"/>
                  <a:gd name="csY19" fmla="*/ 548407 h 772259"/>
                  <a:gd name="csX20" fmla="*/ 83049 w 2145589"/>
                  <a:gd name="csY20" fmla="*/ 483932 h 772259"/>
                  <a:gd name="csX21" fmla="*/ 258424 w 2145589"/>
                  <a:gd name="csY21" fmla="*/ 322738 h 772259"/>
                  <a:gd name="csX22" fmla="*/ 523155 w 2145589"/>
                  <a:gd name="csY22" fmla="*/ 289341 h 772259"/>
                  <a:gd name="csX23" fmla="*/ 889635 w 2145589"/>
                  <a:gd name="csY23" fmla="*/ 247531 h 772259"/>
                  <a:gd name="csX24" fmla="*/ 1285401 w 2145589"/>
                  <a:gd name="csY24" fmla="*/ 66966 h 772259"/>
                  <a:gd name="csX25" fmla="*/ 1577212 w 2145589"/>
                  <a:gd name="csY25" fmla="*/ 38754 h 772259"/>
                  <a:gd name="csX0" fmla="*/ 1577212 w 2146105"/>
                  <a:gd name="csY0" fmla="*/ 38754 h 772259"/>
                  <a:gd name="csX1" fmla="*/ 1896872 w 2146105"/>
                  <a:gd name="csY1" fmla="*/ 21413 h 772259"/>
                  <a:gd name="csX2" fmla="*/ 2139894 w 2146105"/>
                  <a:gd name="csY2" fmla="*/ 361380 h 772259"/>
                  <a:gd name="csX3" fmla="*/ 1638070 w 2146105"/>
                  <a:gd name="csY3" fmla="*/ 354503 h 772259"/>
                  <a:gd name="csX4" fmla="*/ 1117593 w 2146105"/>
                  <a:gd name="csY4" fmla="*/ 335231 h 772259"/>
                  <a:gd name="csX5" fmla="*/ 779483 w 2146105"/>
                  <a:gd name="csY5" fmla="*/ 435508 h 772259"/>
                  <a:gd name="csX6" fmla="*/ 571576 w 2146105"/>
                  <a:gd name="csY6" fmla="*/ 513214 h 772259"/>
                  <a:gd name="csX7" fmla="*/ 401439 w 2146105"/>
                  <a:gd name="csY7" fmla="*/ 706771 h 772259"/>
                  <a:gd name="csX8" fmla="*/ 230460 w 2146105"/>
                  <a:gd name="csY8" fmla="*/ 737691 h 772259"/>
                  <a:gd name="csX9" fmla="*/ 161001 w 2146105"/>
                  <a:gd name="csY9" fmla="*/ 754329 h 772259"/>
                  <a:gd name="csX10" fmla="*/ 140461 w 2146105"/>
                  <a:gd name="csY10" fmla="*/ 757263 h 772259"/>
                  <a:gd name="csX11" fmla="*/ 121372 w 2146105"/>
                  <a:gd name="csY11" fmla="*/ 767762 h 772259"/>
                  <a:gd name="csX12" fmla="*/ 115576 w 2146105"/>
                  <a:gd name="csY12" fmla="*/ 769735 h 772259"/>
                  <a:gd name="csX13" fmla="*/ 119265 w 2146105"/>
                  <a:gd name="csY13" fmla="*/ 768921 h 772259"/>
                  <a:gd name="csX14" fmla="*/ 113197 w 2146105"/>
                  <a:gd name="csY14" fmla="*/ 772259 h 772259"/>
                  <a:gd name="csX15" fmla="*/ 83311 w 2146105"/>
                  <a:gd name="csY15" fmla="*/ 750912 h 772259"/>
                  <a:gd name="csX16" fmla="*/ 70611 w 2146105"/>
                  <a:gd name="csY16" fmla="*/ 712812 h 772259"/>
                  <a:gd name="csX17" fmla="*/ 54736 w 2146105"/>
                  <a:gd name="csY17" fmla="*/ 674712 h 772259"/>
                  <a:gd name="csX18" fmla="*/ 0 w 2146105"/>
                  <a:gd name="csY18" fmla="*/ 644303 h 772259"/>
                  <a:gd name="csX19" fmla="*/ 43153 w 2146105"/>
                  <a:gd name="csY19" fmla="*/ 548407 h 772259"/>
                  <a:gd name="csX20" fmla="*/ 83049 w 2146105"/>
                  <a:gd name="csY20" fmla="*/ 483932 h 772259"/>
                  <a:gd name="csX21" fmla="*/ 258424 w 2146105"/>
                  <a:gd name="csY21" fmla="*/ 322738 h 772259"/>
                  <a:gd name="csX22" fmla="*/ 523155 w 2146105"/>
                  <a:gd name="csY22" fmla="*/ 289341 h 772259"/>
                  <a:gd name="csX23" fmla="*/ 889635 w 2146105"/>
                  <a:gd name="csY23" fmla="*/ 247531 h 772259"/>
                  <a:gd name="csX24" fmla="*/ 1285401 w 2146105"/>
                  <a:gd name="csY24" fmla="*/ 66966 h 772259"/>
                  <a:gd name="csX25" fmla="*/ 1577212 w 2146105"/>
                  <a:gd name="csY25" fmla="*/ 38754 h 772259"/>
                  <a:gd name="csX0" fmla="*/ 1577212 w 2146104"/>
                  <a:gd name="csY0" fmla="*/ 38754 h 772259"/>
                  <a:gd name="csX1" fmla="*/ 1896872 w 2146104"/>
                  <a:gd name="csY1" fmla="*/ 21413 h 772259"/>
                  <a:gd name="csX2" fmla="*/ 2139894 w 2146104"/>
                  <a:gd name="csY2" fmla="*/ 361380 h 772259"/>
                  <a:gd name="csX3" fmla="*/ 1638070 w 2146104"/>
                  <a:gd name="csY3" fmla="*/ 354503 h 772259"/>
                  <a:gd name="csX4" fmla="*/ 1117593 w 2146104"/>
                  <a:gd name="csY4" fmla="*/ 335231 h 772259"/>
                  <a:gd name="csX5" fmla="*/ 779483 w 2146104"/>
                  <a:gd name="csY5" fmla="*/ 435508 h 772259"/>
                  <a:gd name="csX6" fmla="*/ 571576 w 2146104"/>
                  <a:gd name="csY6" fmla="*/ 513214 h 772259"/>
                  <a:gd name="csX7" fmla="*/ 401439 w 2146104"/>
                  <a:gd name="csY7" fmla="*/ 706771 h 772259"/>
                  <a:gd name="csX8" fmla="*/ 230460 w 2146104"/>
                  <a:gd name="csY8" fmla="*/ 737691 h 772259"/>
                  <a:gd name="csX9" fmla="*/ 161001 w 2146104"/>
                  <a:gd name="csY9" fmla="*/ 754329 h 772259"/>
                  <a:gd name="csX10" fmla="*/ 140461 w 2146104"/>
                  <a:gd name="csY10" fmla="*/ 757263 h 772259"/>
                  <a:gd name="csX11" fmla="*/ 121372 w 2146104"/>
                  <a:gd name="csY11" fmla="*/ 767762 h 772259"/>
                  <a:gd name="csX12" fmla="*/ 115576 w 2146104"/>
                  <a:gd name="csY12" fmla="*/ 769735 h 772259"/>
                  <a:gd name="csX13" fmla="*/ 119265 w 2146104"/>
                  <a:gd name="csY13" fmla="*/ 768921 h 772259"/>
                  <a:gd name="csX14" fmla="*/ 113197 w 2146104"/>
                  <a:gd name="csY14" fmla="*/ 772259 h 772259"/>
                  <a:gd name="csX15" fmla="*/ 83311 w 2146104"/>
                  <a:gd name="csY15" fmla="*/ 750912 h 772259"/>
                  <a:gd name="csX16" fmla="*/ 70611 w 2146104"/>
                  <a:gd name="csY16" fmla="*/ 712812 h 772259"/>
                  <a:gd name="csX17" fmla="*/ 54736 w 2146104"/>
                  <a:gd name="csY17" fmla="*/ 674712 h 772259"/>
                  <a:gd name="csX18" fmla="*/ 0 w 2146104"/>
                  <a:gd name="csY18" fmla="*/ 644303 h 772259"/>
                  <a:gd name="csX19" fmla="*/ 43153 w 2146104"/>
                  <a:gd name="csY19" fmla="*/ 548407 h 772259"/>
                  <a:gd name="csX20" fmla="*/ 83049 w 2146104"/>
                  <a:gd name="csY20" fmla="*/ 483932 h 772259"/>
                  <a:gd name="csX21" fmla="*/ 258424 w 2146104"/>
                  <a:gd name="csY21" fmla="*/ 322738 h 772259"/>
                  <a:gd name="csX22" fmla="*/ 523155 w 2146104"/>
                  <a:gd name="csY22" fmla="*/ 289341 h 772259"/>
                  <a:gd name="csX23" fmla="*/ 889635 w 2146104"/>
                  <a:gd name="csY23" fmla="*/ 247531 h 772259"/>
                  <a:gd name="csX24" fmla="*/ 1285401 w 2146104"/>
                  <a:gd name="csY24" fmla="*/ 66966 h 772259"/>
                  <a:gd name="csX25" fmla="*/ 1577212 w 2146104"/>
                  <a:gd name="csY25" fmla="*/ 38754 h 772259"/>
                  <a:gd name="csX0" fmla="*/ 1577212 w 2153149"/>
                  <a:gd name="csY0" fmla="*/ 53488 h 786993"/>
                  <a:gd name="csX1" fmla="*/ 1970891 w 2153149"/>
                  <a:gd name="csY1" fmla="*/ 18730 h 786993"/>
                  <a:gd name="csX2" fmla="*/ 2139894 w 2153149"/>
                  <a:gd name="csY2" fmla="*/ 376114 h 786993"/>
                  <a:gd name="csX3" fmla="*/ 1638070 w 2153149"/>
                  <a:gd name="csY3" fmla="*/ 369237 h 786993"/>
                  <a:gd name="csX4" fmla="*/ 1117593 w 2153149"/>
                  <a:gd name="csY4" fmla="*/ 349965 h 786993"/>
                  <a:gd name="csX5" fmla="*/ 779483 w 2153149"/>
                  <a:gd name="csY5" fmla="*/ 450242 h 786993"/>
                  <a:gd name="csX6" fmla="*/ 571576 w 2153149"/>
                  <a:gd name="csY6" fmla="*/ 527948 h 786993"/>
                  <a:gd name="csX7" fmla="*/ 401439 w 2153149"/>
                  <a:gd name="csY7" fmla="*/ 721505 h 786993"/>
                  <a:gd name="csX8" fmla="*/ 230460 w 2153149"/>
                  <a:gd name="csY8" fmla="*/ 752425 h 786993"/>
                  <a:gd name="csX9" fmla="*/ 161001 w 2153149"/>
                  <a:gd name="csY9" fmla="*/ 769063 h 786993"/>
                  <a:gd name="csX10" fmla="*/ 140461 w 2153149"/>
                  <a:gd name="csY10" fmla="*/ 771997 h 786993"/>
                  <a:gd name="csX11" fmla="*/ 121372 w 2153149"/>
                  <a:gd name="csY11" fmla="*/ 782496 h 786993"/>
                  <a:gd name="csX12" fmla="*/ 115576 w 2153149"/>
                  <a:gd name="csY12" fmla="*/ 784469 h 786993"/>
                  <a:gd name="csX13" fmla="*/ 119265 w 2153149"/>
                  <a:gd name="csY13" fmla="*/ 783655 h 786993"/>
                  <a:gd name="csX14" fmla="*/ 113197 w 2153149"/>
                  <a:gd name="csY14" fmla="*/ 786993 h 786993"/>
                  <a:gd name="csX15" fmla="*/ 83311 w 2153149"/>
                  <a:gd name="csY15" fmla="*/ 765646 h 786993"/>
                  <a:gd name="csX16" fmla="*/ 70611 w 2153149"/>
                  <a:gd name="csY16" fmla="*/ 727546 h 786993"/>
                  <a:gd name="csX17" fmla="*/ 54736 w 2153149"/>
                  <a:gd name="csY17" fmla="*/ 689446 h 786993"/>
                  <a:gd name="csX18" fmla="*/ 0 w 2153149"/>
                  <a:gd name="csY18" fmla="*/ 659037 h 786993"/>
                  <a:gd name="csX19" fmla="*/ 43153 w 2153149"/>
                  <a:gd name="csY19" fmla="*/ 563141 h 786993"/>
                  <a:gd name="csX20" fmla="*/ 83049 w 2153149"/>
                  <a:gd name="csY20" fmla="*/ 498666 h 786993"/>
                  <a:gd name="csX21" fmla="*/ 258424 w 2153149"/>
                  <a:gd name="csY21" fmla="*/ 337472 h 786993"/>
                  <a:gd name="csX22" fmla="*/ 523155 w 2153149"/>
                  <a:gd name="csY22" fmla="*/ 304075 h 786993"/>
                  <a:gd name="csX23" fmla="*/ 889635 w 2153149"/>
                  <a:gd name="csY23" fmla="*/ 262265 h 786993"/>
                  <a:gd name="csX24" fmla="*/ 1285401 w 2153149"/>
                  <a:gd name="csY24" fmla="*/ 81700 h 786993"/>
                  <a:gd name="csX25" fmla="*/ 1577212 w 2153149"/>
                  <a:gd name="csY25" fmla="*/ 53488 h 786993"/>
                  <a:gd name="csX0" fmla="*/ 1577212 w 2199678"/>
                  <a:gd name="csY0" fmla="*/ 53488 h 786993"/>
                  <a:gd name="csX1" fmla="*/ 1970891 w 2199678"/>
                  <a:gd name="csY1" fmla="*/ 18730 h 786993"/>
                  <a:gd name="csX2" fmla="*/ 2139894 w 2199678"/>
                  <a:gd name="csY2" fmla="*/ 376114 h 786993"/>
                  <a:gd name="csX3" fmla="*/ 1638070 w 2199678"/>
                  <a:gd name="csY3" fmla="*/ 369237 h 786993"/>
                  <a:gd name="csX4" fmla="*/ 1117593 w 2199678"/>
                  <a:gd name="csY4" fmla="*/ 349965 h 786993"/>
                  <a:gd name="csX5" fmla="*/ 779483 w 2199678"/>
                  <a:gd name="csY5" fmla="*/ 450242 h 786993"/>
                  <a:gd name="csX6" fmla="*/ 571576 w 2199678"/>
                  <a:gd name="csY6" fmla="*/ 527948 h 786993"/>
                  <a:gd name="csX7" fmla="*/ 401439 w 2199678"/>
                  <a:gd name="csY7" fmla="*/ 721505 h 786993"/>
                  <a:gd name="csX8" fmla="*/ 230460 w 2199678"/>
                  <a:gd name="csY8" fmla="*/ 752425 h 786993"/>
                  <a:gd name="csX9" fmla="*/ 161001 w 2199678"/>
                  <a:gd name="csY9" fmla="*/ 769063 h 786993"/>
                  <a:gd name="csX10" fmla="*/ 140461 w 2199678"/>
                  <a:gd name="csY10" fmla="*/ 771997 h 786993"/>
                  <a:gd name="csX11" fmla="*/ 121372 w 2199678"/>
                  <a:gd name="csY11" fmla="*/ 782496 h 786993"/>
                  <a:gd name="csX12" fmla="*/ 115576 w 2199678"/>
                  <a:gd name="csY12" fmla="*/ 784469 h 786993"/>
                  <a:gd name="csX13" fmla="*/ 119265 w 2199678"/>
                  <a:gd name="csY13" fmla="*/ 783655 h 786993"/>
                  <a:gd name="csX14" fmla="*/ 113197 w 2199678"/>
                  <a:gd name="csY14" fmla="*/ 786993 h 786993"/>
                  <a:gd name="csX15" fmla="*/ 83311 w 2199678"/>
                  <a:gd name="csY15" fmla="*/ 765646 h 786993"/>
                  <a:gd name="csX16" fmla="*/ 70611 w 2199678"/>
                  <a:gd name="csY16" fmla="*/ 727546 h 786993"/>
                  <a:gd name="csX17" fmla="*/ 54736 w 2199678"/>
                  <a:gd name="csY17" fmla="*/ 689446 h 786993"/>
                  <a:gd name="csX18" fmla="*/ 0 w 2199678"/>
                  <a:gd name="csY18" fmla="*/ 659037 h 786993"/>
                  <a:gd name="csX19" fmla="*/ 43153 w 2199678"/>
                  <a:gd name="csY19" fmla="*/ 563141 h 786993"/>
                  <a:gd name="csX20" fmla="*/ 83049 w 2199678"/>
                  <a:gd name="csY20" fmla="*/ 498666 h 786993"/>
                  <a:gd name="csX21" fmla="*/ 258424 w 2199678"/>
                  <a:gd name="csY21" fmla="*/ 337472 h 786993"/>
                  <a:gd name="csX22" fmla="*/ 523155 w 2199678"/>
                  <a:gd name="csY22" fmla="*/ 304075 h 786993"/>
                  <a:gd name="csX23" fmla="*/ 889635 w 2199678"/>
                  <a:gd name="csY23" fmla="*/ 262265 h 786993"/>
                  <a:gd name="csX24" fmla="*/ 1285401 w 2199678"/>
                  <a:gd name="csY24" fmla="*/ 81700 h 786993"/>
                  <a:gd name="csX25" fmla="*/ 1577212 w 2199678"/>
                  <a:gd name="csY25" fmla="*/ 53488 h 786993"/>
                  <a:gd name="csX0" fmla="*/ 1568503 w 2199880"/>
                  <a:gd name="csY0" fmla="*/ 8445 h 820323"/>
                  <a:gd name="csX1" fmla="*/ 1970891 w 2199880"/>
                  <a:gd name="csY1" fmla="*/ 52060 h 820323"/>
                  <a:gd name="csX2" fmla="*/ 2139894 w 2199880"/>
                  <a:gd name="csY2" fmla="*/ 409444 h 820323"/>
                  <a:gd name="csX3" fmla="*/ 1638070 w 2199880"/>
                  <a:gd name="csY3" fmla="*/ 402567 h 820323"/>
                  <a:gd name="csX4" fmla="*/ 1117593 w 2199880"/>
                  <a:gd name="csY4" fmla="*/ 383295 h 820323"/>
                  <a:gd name="csX5" fmla="*/ 779483 w 2199880"/>
                  <a:gd name="csY5" fmla="*/ 483572 h 820323"/>
                  <a:gd name="csX6" fmla="*/ 571576 w 2199880"/>
                  <a:gd name="csY6" fmla="*/ 561278 h 820323"/>
                  <a:gd name="csX7" fmla="*/ 401439 w 2199880"/>
                  <a:gd name="csY7" fmla="*/ 754835 h 820323"/>
                  <a:gd name="csX8" fmla="*/ 230460 w 2199880"/>
                  <a:gd name="csY8" fmla="*/ 785755 h 820323"/>
                  <a:gd name="csX9" fmla="*/ 161001 w 2199880"/>
                  <a:gd name="csY9" fmla="*/ 802393 h 820323"/>
                  <a:gd name="csX10" fmla="*/ 140461 w 2199880"/>
                  <a:gd name="csY10" fmla="*/ 805327 h 820323"/>
                  <a:gd name="csX11" fmla="*/ 121372 w 2199880"/>
                  <a:gd name="csY11" fmla="*/ 815826 h 820323"/>
                  <a:gd name="csX12" fmla="*/ 115576 w 2199880"/>
                  <a:gd name="csY12" fmla="*/ 817799 h 820323"/>
                  <a:gd name="csX13" fmla="*/ 119265 w 2199880"/>
                  <a:gd name="csY13" fmla="*/ 816985 h 820323"/>
                  <a:gd name="csX14" fmla="*/ 113197 w 2199880"/>
                  <a:gd name="csY14" fmla="*/ 820323 h 820323"/>
                  <a:gd name="csX15" fmla="*/ 83311 w 2199880"/>
                  <a:gd name="csY15" fmla="*/ 798976 h 820323"/>
                  <a:gd name="csX16" fmla="*/ 70611 w 2199880"/>
                  <a:gd name="csY16" fmla="*/ 760876 h 820323"/>
                  <a:gd name="csX17" fmla="*/ 54736 w 2199880"/>
                  <a:gd name="csY17" fmla="*/ 722776 h 820323"/>
                  <a:gd name="csX18" fmla="*/ 0 w 2199880"/>
                  <a:gd name="csY18" fmla="*/ 692367 h 820323"/>
                  <a:gd name="csX19" fmla="*/ 43153 w 2199880"/>
                  <a:gd name="csY19" fmla="*/ 596471 h 820323"/>
                  <a:gd name="csX20" fmla="*/ 83049 w 2199880"/>
                  <a:gd name="csY20" fmla="*/ 531996 h 820323"/>
                  <a:gd name="csX21" fmla="*/ 258424 w 2199880"/>
                  <a:gd name="csY21" fmla="*/ 370802 h 820323"/>
                  <a:gd name="csX22" fmla="*/ 523155 w 2199880"/>
                  <a:gd name="csY22" fmla="*/ 337405 h 820323"/>
                  <a:gd name="csX23" fmla="*/ 889635 w 2199880"/>
                  <a:gd name="csY23" fmla="*/ 295595 h 820323"/>
                  <a:gd name="csX24" fmla="*/ 1285401 w 2199880"/>
                  <a:gd name="csY24" fmla="*/ 115030 h 820323"/>
                  <a:gd name="csX25" fmla="*/ 1568503 w 2199880"/>
                  <a:gd name="csY25" fmla="*/ 8445 h 820323"/>
                  <a:gd name="csX0" fmla="*/ 1568503 w 2199879"/>
                  <a:gd name="csY0" fmla="*/ 93383 h 905261"/>
                  <a:gd name="csX1" fmla="*/ 1970891 w 2199879"/>
                  <a:gd name="csY1" fmla="*/ 136998 h 905261"/>
                  <a:gd name="csX2" fmla="*/ 2139894 w 2199879"/>
                  <a:gd name="csY2" fmla="*/ 494382 h 905261"/>
                  <a:gd name="csX3" fmla="*/ 1638070 w 2199879"/>
                  <a:gd name="csY3" fmla="*/ 487505 h 905261"/>
                  <a:gd name="csX4" fmla="*/ 1117593 w 2199879"/>
                  <a:gd name="csY4" fmla="*/ 468233 h 905261"/>
                  <a:gd name="csX5" fmla="*/ 779483 w 2199879"/>
                  <a:gd name="csY5" fmla="*/ 568510 h 905261"/>
                  <a:gd name="csX6" fmla="*/ 571576 w 2199879"/>
                  <a:gd name="csY6" fmla="*/ 646216 h 905261"/>
                  <a:gd name="csX7" fmla="*/ 401439 w 2199879"/>
                  <a:gd name="csY7" fmla="*/ 839773 h 905261"/>
                  <a:gd name="csX8" fmla="*/ 230460 w 2199879"/>
                  <a:gd name="csY8" fmla="*/ 870693 h 905261"/>
                  <a:gd name="csX9" fmla="*/ 161001 w 2199879"/>
                  <a:gd name="csY9" fmla="*/ 887331 h 905261"/>
                  <a:gd name="csX10" fmla="*/ 140461 w 2199879"/>
                  <a:gd name="csY10" fmla="*/ 890265 h 905261"/>
                  <a:gd name="csX11" fmla="*/ 121372 w 2199879"/>
                  <a:gd name="csY11" fmla="*/ 900764 h 905261"/>
                  <a:gd name="csX12" fmla="*/ 115576 w 2199879"/>
                  <a:gd name="csY12" fmla="*/ 902737 h 905261"/>
                  <a:gd name="csX13" fmla="*/ 119265 w 2199879"/>
                  <a:gd name="csY13" fmla="*/ 901923 h 905261"/>
                  <a:gd name="csX14" fmla="*/ 113197 w 2199879"/>
                  <a:gd name="csY14" fmla="*/ 905261 h 905261"/>
                  <a:gd name="csX15" fmla="*/ 83311 w 2199879"/>
                  <a:gd name="csY15" fmla="*/ 883914 h 905261"/>
                  <a:gd name="csX16" fmla="*/ 70611 w 2199879"/>
                  <a:gd name="csY16" fmla="*/ 845814 h 905261"/>
                  <a:gd name="csX17" fmla="*/ 54736 w 2199879"/>
                  <a:gd name="csY17" fmla="*/ 807714 h 905261"/>
                  <a:gd name="csX18" fmla="*/ 0 w 2199879"/>
                  <a:gd name="csY18" fmla="*/ 777305 h 905261"/>
                  <a:gd name="csX19" fmla="*/ 43153 w 2199879"/>
                  <a:gd name="csY19" fmla="*/ 681409 h 905261"/>
                  <a:gd name="csX20" fmla="*/ 83049 w 2199879"/>
                  <a:gd name="csY20" fmla="*/ 616934 h 905261"/>
                  <a:gd name="csX21" fmla="*/ 258424 w 2199879"/>
                  <a:gd name="csY21" fmla="*/ 455740 h 905261"/>
                  <a:gd name="csX22" fmla="*/ 523155 w 2199879"/>
                  <a:gd name="csY22" fmla="*/ 422343 h 905261"/>
                  <a:gd name="csX23" fmla="*/ 889635 w 2199879"/>
                  <a:gd name="csY23" fmla="*/ 380533 h 905261"/>
                  <a:gd name="csX24" fmla="*/ 1285401 w 2199879"/>
                  <a:gd name="csY24" fmla="*/ 199968 h 905261"/>
                  <a:gd name="csX25" fmla="*/ 1568503 w 2199879"/>
                  <a:gd name="csY25" fmla="*/ 93383 h 905261"/>
                  <a:gd name="csX0" fmla="*/ 1568503 w 2199879"/>
                  <a:gd name="csY0" fmla="*/ 23795 h 835673"/>
                  <a:gd name="csX1" fmla="*/ 1970891 w 2199879"/>
                  <a:gd name="csY1" fmla="*/ 67410 h 835673"/>
                  <a:gd name="csX2" fmla="*/ 2139894 w 2199879"/>
                  <a:gd name="csY2" fmla="*/ 424794 h 835673"/>
                  <a:gd name="csX3" fmla="*/ 1638070 w 2199879"/>
                  <a:gd name="csY3" fmla="*/ 417917 h 835673"/>
                  <a:gd name="csX4" fmla="*/ 1117593 w 2199879"/>
                  <a:gd name="csY4" fmla="*/ 398645 h 835673"/>
                  <a:gd name="csX5" fmla="*/ 779483 w 2199879"/>
                  <a:gd name="csY5" fmla="*/ 498922 h 835673"/>
                  <a:gd name="csX6" fmla="*/ 571576 w 2199879"/>
                  <a:gd name="csY6" fmla="*/ 576628 h 835673"/>
                  <a:gd name="csX7" fmla="*/ 401439 w 2199879"/>
                  <a:gd name="csY7" fmla="*/ 770185 h 835673"/>
                  <a:gd name="csX8" fmla="*/ 230460 w 2199879"/>
                  <a:gd name="csY8" fmla="*/ 801105 h 835673"/>
                  <a:gd name="csX9" fmla="*/ 161001 w 2199879"/>
                  <a:gd name="csY9" fmla="*/ 817743 h 835673"/>
                  <a:gd name="csX10" fmla="*/ 140461 w 2199879"/>
                  <a:gd name="csY10" fmla="*/ 820677 h 835673"/>
                  <a:gd name="csX11" fmla="*/ 121372 w 2199879"/>
                  <a:gd name="csY11" fmla="*/ 831176 h 835673"/>
                  <a:gd name="csX12" fmla="*/ 115576 w 2199879"/>
                  <a:gd name="csY12" fmla="*/ 833149 h 835673"/>
                  <a:gd name="csX13" fmla="*/ 119265 w 2199879"/>
                  <a:gd name="csY13" fmla="*/ 832335 h 835673"/>
                  <a:gd name="csX14" fmla="*/ 113197 w 2199879"/>
                  <a:gd name="csY14" fmla="*/ 835673 h 835673"/>
                  <a:gd name="csX15" fmla="*/ 83311 w 2199879"/>
                  <a:gd name="csY15" fmla="*/ 814326 h 835673"/>
                  <a:gd name="csX16" fmla="*/ 70611 w 2199879"/>
                  <a:gd name="csY16" fmla="*/ 776226 h 835673"/>
                  <a:gd name="csX17" fmla="*/ 54736 w 2199879"/>
                  <a:gd name="csY17" fmla="*/ 738126 h 835673"/>
                  <a:gd name="csX18" fmla="*/ 0 w 2199879"/>
                  <a:gd name="csY18" fmla="*/ 707717 h 835673"/>
                  <a:gd name="csX19" fmla="*/ 43153 w 2199879"/>
                  <a:gd name="csY19" fmla="*/ 611821 h 835673"/>
                  <a:gd name="csX20" fmla="*/ 83049 w 2199879"/>
                  <a:gd name="csY20" fmla="*/ 547346 h 835673"/>
                  <a:gd name="csX21" fmla="*/ 258424 w 2199879"/>
                  <a:gd name="csY21" fmla="*/ 386152 h 835673"/>
                  <a:gd name="csX22" fmla="*/ 523155 w 2199879"/>
                  <a:gd name="csY22" fmla="*/ 352755 h 835673"/>
                  <a:gd name="csX23" fmla="*/ 889635 w 2199879"/>
                  <a:gd name="csY23" fmla="*/ 310945 h 835673"/>
                  <a:gd name="csX24" fmla="*/ 1285401 w 2199879"/>
                  <a:gd name="csY24" fmla="*/ 130380 h 835673"/>
                  <a:gd name="csX25" fmla="*/ 1568503 w 2199879"/>
                  <a:gd name="csY25" fmla="*/ 23795 h 835673"/>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24338 h 936216"/>
                  <a:gd name="csX1" fmla="*/ 1970891 w 2199879"/>
                  <a:gd name="csY1" fmla="*/ 167953 h 936216"/>
                  <a:gd name="csX2" fmla="*/ 2139894 w 2199879"/>
                  <a:gd name="csY2" fmla="*/ 525337 h 936216"/>
                  <a:gd name="csX3" fmla="*/ 1638070 w 2199879"/>
                  <a:gd name="csY3" fmla="*/ 518460 h 936216"/>
                  <a:gd name="csX4" fmla="*/ 1117593 w 2199879"/>
                  <a:gd name="csY4" fmla="*/ 499188 h 936216"/>
                  <a:gd name="csX5" fmla="*/ 779483 w 2199879"/>
                  <a:gd name="csY5" fmla="*/ 599465 h 936216"/>
                  <a:gd name="csX6" fmla="*/ 571576 w 2199879"/>
                  <a:gd name="csY6" fmla="*/ 677171 h 936216"/>
                  <a:gd name="csX7" fmla="*/ 401439 w 2199879"/>
                  <a:gd name="csY7" fmla="*/ 870728 h 936216"/>
                  <a:gd name="csX8" fmla="*/ 230460 w 2199879"/>
                  <a:gd name="csY8" fmla="*/ 901648 h 936216"/>
                  <a:gd name="csX9" fmla="*/ 161001 w 2199879"/>
                  <a:gd name="csY9" fmla="*/ 918286 h 936216"/>
                  <a:gd name="csX10" fmla="*/ 140461 w 2199879"/>
                  <a:gd name="csY10" fmla="*/ 921220 h 936216"/>
                  <a:gd name="csX11" fmla="*/ 121372 w 2199879"/>
                  <a:gd name="csY11" fmla="*/ 931719 h 936216"/>
                  <a:gd name="csX12" fmla="*/ 115576 w 2199879"/>
                  <a:gd name="csY12" fmla="*/ 933692 h 936216"/>
                  <a:gd name="csX13" fmla="*/ 119265 w 2199879"/>
                  <a:gd name="csY13" fmla="*/ 932878 h 936216"/>
                  <a:gd name="csX14" fmla="*/ 113197 w 2199879"/>
                  <a:gd name="csY14" fmla="*/ 936216 h 936216"/>
                  <a:gd name="csX15" fmla="*/ 83311 w 2199879"/>
                  <a:gd name="csY15" fmla="*/ 914869 h 936216"/>
                  <a:gd name="csX16" fmla="*/ 70611 w 2199879"/>
                  <a:gd name="csY16" fmla="*/ 876769 h 936216"/>
                  <a:gd name="csX17" fmla="*/ 54736 w 2199879"/>
                  <a:gd name="csY17" fmla="*/ 838669 h 936216"/>
                  <a:gd name="csX18" fmla="*/ 0 w 2199879"/>
                  <a:gd name="csY18" fmla="*/ 808260 h 936216"/>
                  <a:gd name="csX19" fmla="*/ 43153 w 2199879"/>
                  <a:gd name="csY19" fmla="*/ 712364 h 936216"/>
                  <a:gd name="csX20" fmla="*/ 83049 w 2199879"/>
                  <a:gd name="csY20" fmla="*/ 647889 h 936216"/>
                  <a:gd name="csX21" fmla="*/ 258424 w 2199879"/>
                  <a:gd name="csY21" fmla="*/ 486695 h 936216"/>
                  <a:gd name="csX22" fmla="*/ 523155 w 2199879"/>
                  <a:gd name="csY22" fmla="*/ 453298 h 936216"/>
                  <a:gd name="csX23" fmla="*/ 889635 w 2199879"/>
                  <a:gd name="csY23" fmla="*/ 411488 h 936216"/>
                  <a:gd name="csX24" fmla="*/ 1285401 w 2199879"/>
                  <a:gd name="csY24" fmla="*/ 230923 h 936216"/>
                  <a:gd name="csX25" fmla="*/ 1568503 w 2199879"/>
                  <a:gd name="csY25" fmla="*/ 124338 h 936216"/>
                  <a:gd name="csX0" fmla="*/ 1568503 w 2199879"/>
                  <a:gd name="csY0" fmla="*/ 18018 h 829896"/>
                  <a:gd name="csX1" fmla="*/ 1970891 w 2199879"/>
                  <a:gd name="csY1" fmla="*/ 61633 h 829896"/>
                  <a:gd name="csX2" fmla="*/ 2139894 w 2199879"/>
                  <a:gd name="csY2" fmla="*/ 419017 h 829896"/>
                  <a:gd name="csX3" fmla="*/ 1638070 w 2199879"/>
                  <a:gd name="csY3" fmla="*/ 412140 h 829896"/>
                  <a:gd name="csX4" fmla="*/ 1117593 w 2199879"/>
                  <a:gd name="csY4" fmla="*/ 392868 h 829896"/>
                  <a:gd name="csX5" fmla="*/ 779483 w 2199879"/>
                  <a:gd name="csY5" fmla="*/ 493145 h 829896"/>
                  <a:gd name="csX6" fmla="*/ 571576 w 2199879"/>
                  <a:gd name="csY6" fmla="*/ 570851 h 829896"/>
                  <a:gd name="csX7" fmla="*/ 401439 w 2199879"/>
                  <a:gd name="csY7" fmla="*/ 764408 h 829896"/>
                  <a:gd name="csX8" fmla="*/ 230460 w 2199879"/>
                  <a:gd name="csY8" fmla="*/ 795328 h 829896"/>
                  <a:gd name="csX9" fmla="*/ 161001 w 2199879"/>
                  <a:gd name="csY9" fmla="*/ 811966 h 829896"/>
                  <a:gd name="csX10" fmla="*/ 140461 w 2199879"/>
                  <a:gd name="csY10" fmla="*/ 814900 h 829896"/>
                  <a:gd name="csX11" fmla="*/ 121372 w 2199879"/>
                  <a:gd name="csY11" fmla="*/ 825399 h 829896"/>
                  <a:gd name="csX12" fmla="*/ 115576 w 2199879"/>
                  <a:gd name="csY12" fmla="*/ 827372 h 829896"/>
                  <a:gd name="csX13" fmla="*/ 119265 w 2199879"/>
                  <a:gd name="csY13" fmla="*/ 826558 h 829896"/>
                  <a:gd name="csX14" fmla="*/ 113197 w 2199879"/>
                  <a:gd name="csY14" fmla="*/ 829896 h 829896"/>
                  <a:gd name="csX15" fmla="*/ 83311 w 2199879"/>
                  <a:gd name="csY15" fmla="*/ 808549 h 829896"/>
                  <a:gd name="csX16" fmla="*/ 70611 w 2199879"/>
                  <a:gd name="csY16" fmla="*/ 770449 h 829896"/>
                  <a:gd name="csX17" fmla="*/ 54736 w 2199879"/>
                  <a:gd name="csY17" fmla="*/ 732349 h 829896"/>
                  <a:gd name="csX18" fmla="*/ 0 w 2199879"/>
                  <a:gd name="csY18" fmla="*/ 701940 h 829896"/>
                  <a:gd name="csX19" fmla="*/ 43153 w 2199879"/>
                  <a:gd name="csY19" fmla="*/ 606044 h 829896"/>
                  <a:gd name="csX20" fmla="*/ 83049 w 2199879"/>
                  <a:gd name="csY20" fmla="*/ 541569 h 829896"/>
                  <a:gd name="csX21" fmla="*/ 258424 w 2199879"/>
                  <a:gd name="csY21" fmla="*/ 380375 h 829896"/>
                  <a:gd name="csX22" fmla="*/ 523155 w 2199879"/>
                  <a:gd name="csY22" fmla="*/ 346978 h 829896"/>
                  <a:gd name="csX23" fmla="*/ 889635 w 2199879"/>
                  <a:gd name="csY23" fmla="*/ 305168 h 829896"/>
                  <a:gd name="csX24" fmla="*/ 1285401 w 2199879"/>
                  <a:gd name="csY24" fmla="*/ 124603 h 829896"/>
                  <a:gd name="csX25" fmla="*/ 1568503 w 2199879"/>
                  <a:gd name="csY25" fmla="*/ 18018 h 829896"/>
                  <a:gd name="csX0" fmla="*/ 1616397 w 2198789"/>
                  <a:gd name="csY0" fmla="*/ 11575 h 858285"/>
                  <a:gd name="csX1" fmla="*/ 1970891 w 2198789"/>
                  <a:gd name="csY1" fmla="*/ 90022 h 858285"/>
                  <a:gd name="csX2" fmla="*/ 2139894 w 2198789"/>
                  <a:gd name="csY2" fmla="*/ 447406 h 858285"/>
                  <a:gd name="csX3" fmla="*/ 1638070 w 2198789"/>
                  <a:gd name="csY3" fmla="*/ 440529 h 858285"/>
                  <a:gd name="csX4" fmla="*/ 1117593 w 2198789"/>
                  <a:gd name="csY4" fmla="*/ 421257 h 858285"/>
                  <a:gd name="csX5" fmla="*/ 779483 w 2198789"/>
                  <a:gd name="csY5" fmla="*/ 521534 h 858285"/>
                  <a:gd name="csX6" fmla="*/ 571576 w 2198789"/>
                  <a:gd name="csY6" fmla="*/ 599240 h 858285"/>
                  <a:gd name="csX7" fmla="*/ 401439 w 2198789"/>
                  <a:gd name="csY7" fmla="*/ 792797 h 858285"/>
                  <a:gd name="csX8" fmla="*/ 230460 w 2198789"/>
                  <a:gd name="csY8" fmla="*/ 823717 h 858285"/>
                  <a:gd name="csX9" fmla="*/ 161001 w 2198789"/>
                  <a:gd name="csY9" fmla="*/ 840355 h 858285"/>
                  <a:gd name="csX10" fmla="*/ 140461 w 2198789"/>
                  <a:gd name="csY10" fmla="*/ 843289 h 858285"/>
                  <a:gd name="csX11" fmla="*/ 121372 w 2198789"/>
                  <a:gd name="csY11" fmla="*/ 853788 h 858285"/>
                  <a:gd name="csX12" fmla="*/ 115576 w 2198789"/>
                  <a:gd name="csY12" fmla="*/ 855761 h 858285"/>
                  <a:gd name="csX13" fmla="*/ 119265 w 2198789"/>
                  <a:gd name="csY13" fmla="*/ 854947 h 858285"/>
                  <a:gd name="csX14" fmla="*/ 113197 w 2198789"/>
                  <a:gd name="csY14" fmla="*/ 858285 h 858285"/>
                  <a:gd name="csX15" fmla="*/ 83311 w 2198789"/>
                  <a:gd name="csY15" fmla="*/ 836938 h 858285"/>
                  <a:gd name="csX16" fmla="*/ 70611 w 2198789"/>
                  <a:gd name="csY16" fmla="*/ 798838 h 858285"/>
                  <a:gd name="csX17" fmla="*/ 54736 w 2198789"/>
                  <a:gd name="csY17" fmla="*/ 760738 h 858285"/>
                  <a:gd name="csX18" fmla="*/ 0 w 2198789"/>
                  <a:gd name="csY18" fmla="*/ 730329 h 858285"/>
                  <a:gd name="csX19" fmla="*/ 43153 w 2198789"/>
                  <a:gd name="csY19" fmla="*/ 634433 h 858285"/>
                  <a:gd name="csX20" fmla="*/ 83049 w 2198789"/>
                  <a:gd name="csY20" fmla="*/ 569958 h 858285"/>
                  <a:gd name="csX21" fmla="*/ 258424 w 2198789"/>
                  <a:gd name="csY21" fmla="*/ 408764 h 858285"/>
                  <a:gd name="csX22" fmla="*/ 523155 w 2198789"/>
                  <a:gd name="csY22" fmla="*/ 375367 h 858285"/>
                  <a:gd name="csX23" fmla="*/ 889635 w 2198789"/>
                  <a:gd name="csY23" fmla="*/ 333557 h 858285"/>
                  <a:gd name="csX24" fmla="*/ 1285401 w 2198789"/>
                  <a:gd name="csY24" fmla="*/ 152992 h 858285"/>
                  <a:gd name="csX25" fmla="*/ 1616397 w 2198789"/>
                  <a:gd name="csY25" fmla="*/ 11575 h 858285"/>
                  <a:gd name="csX0" fmla="*/ 1616397 w 2198789"/>
                  <a:gd name="csY0" fmla="*/ 91765 h 938475"/>
                  <a:gd name="csX1" fmla="*/ 1970891 w 2198789"/>
                  <a:gd name="csY1" fmla="*/ 170212 h 938475"/>
                  <a:gd name="csX2" fmla="*/ 2139894 w 2198789"/>
                  <a:gd name="csY2" fmla="*/ 527596 h 938475"/>
                  <a:gd name="csX3" fmla="*/ 1638070 w 2198789"/>
                  <a:gd name="csY3" fmla="*/ 520719 h 938475"/>
                  <a:gd name="csX4" fmla="*/ 1117593 w 2198789"/>
                  <a:gd name="csY4" fmla="*/ 501447 h 938475"/>
                  <a:gd name="csX5" fmla="*/ 779483 w 2198789"/>
                  <a:gd name="csY5" fmla="*/ 601724 h 938475"/>
                  <a:gd name="csX6" fmla="*/ 571576 w 2198789"/>
                  <a:gd name="csY6" fmla="*/ 679430 h 938475"/>
                  <a:gd name="csX7" fmla="*/ 401439 w 2198789"/>
                  <a:gd name="csY7" fmla="*/ 872987 h 938475"/>
                  <a:gd name="csX8" fmla="*/ 230460 w 2198789"/>
                  <a:gd name="csY8" fmla="*/ 903907 h 938475"/>
                  <a:gd name="csX9" fmla="*/ 161001 w 2198789"/>
                  <a:gd name="csY9" fmla="*/ 920545 h 938475"/>
                  <a:gd name="csX10" fmla="*/ 140461 w 2198789"/>
                  <a:gd name="csY10" fmla="*/ 923479 h 938475"/>
                  <a:gd name="csX11" fmla="*/ 121372 w 2198789"/>
                  <a:gd name="csY11" fmla="*/ 933978 h 938475"/>
                  <a:gd name="csX12" fmla="*/ 115576 w 2198789"/>
                  <a:gd name="csY12" fmla="*/ 935951 h 938475"/>
                  <a:gd name="csX13" fmla="*/ 119265 w 2198789"/>
                  <a:gd name="csY13" fmla="*/ 935137 h 938475"/>
                  <a:gd name="csX14" fmla="*/ 113197 w 2198789"/>
                  <a:gd name="csY14" fmla="*/ 938475 h 938475"/>
                  <a:gd name="csX15" fmla="*/ 83311 w 2198789"/>
                  <a:gd name="csY15" fmla="*/ 917128 h 938475"/>
                  <a:gd name="csX16" fmla="*/ 70611 w 2198789"/>
                  <a:gd name="csY16" fmla="*/ 879028 h 938475"/>
                  <a:gd name="csX17" fmla="*/ 54736 w 2198789"/>
                  <a:gd name="csY17" fmla="*/ 840928 h 938475"/>
                  <a:gd name="csX18" fmla="*/ 0 w 2198789"/>
                  <a:gd name="csY18" fmla="*/ 810519 h 938475"/>
                  <a:gd name="csX19" fmla="*/ 43153 w 2198789"/>
                  <a:gd name="csY19" fmla="*/ 714623 h 938475"/>
                  <a:gd name="csX20" fmla="*/ 83049 w 2198789"/>
                  <a:gd name="csY20" fmla="*/ 650148 h 938475"/>
                  <a:gd name="csX21" fmla="*/ 258424 w 2198789"/>
                  <a:gd name="csY21" fmla="*/ 488954 h 938475"/>
                  <a:gd name="csX22" fmla="*/ 523155 w 2198789"/>
                  <a:gd name="csY22" fmla="*/ 455557 h 938475"/>
                  <a:gd name="csX23" fmla="*/ 889635 w 2198789"/>
                  <a:gd name="csY23" fmla="*/ 413747 h 938475"/>
                  <a:gd name="csX24" fmla="*/ 1285401 w 2198789"/>
                  <a:gd name="csY24" fmla="*/ 233182 h 938475"/>
                  <a:gd name="csX25" fmla="*/ 1616397 w 2198789"/>
                  <a:gd name="csY25" fmla="*/ 91765 h 938475"/>
                  <a:gd name="csX0" fmla="*/ 1616397 w 2198789"/>
                  <a:gd name="csY0" fmla="*/ 39842 h 886552"/>
                  <a:gd name="csX1" fmla="*/ 1970891 w 2198789"/>
                  <a:gd name="csY1" fmla="*/ 118289 h 886552"/>
                  <a:gd name="csX2" fmla="*/ 2139894 w 2198789"/>
                  <a:gd name="csY2" fmla="*/ 475673 h 886552"/>
                  <a:gd name="csX3" fmla="*/ 1638070 w 2198789"/>
                  <a:gd name="csY3" fmla="*/ 468796 h 886552"/>
                  <a:gd name="csX4" fmla="*/ 1117593 w 2198789"/>
                  <a:gd name="csY4" fmla="*/ 449524 h 886552"/>
                  <a:gd name="csX5" fmla="*/ 779483 w 2198789"/>
                  <a:gd name="csY5" fmla="*/ 549801 h 886552"/>
                  <a:gd name="csX6" fmla="*/ 571576 w 2198789"/>
                  <a:gd name="csY6" fmla="*/ 627507 h 886552"/>
                  <a:gd name="csX7" fmla="*/ 401439 w 2198789"/>
                  <a:gd name="csY7" fmla="*/ 821064 h 886552"/>
                  <a:gd name="csX8" fmla="*/ 230460 w 2198789"/>
                  <a:gd name="csY8" fmla="*/ 851984 h 886552"/>
                  <a:gd name="csX9" fmla="*/ 161001 w 2198789"/>
                  <a:gd name="csY9" fmla="*/ 868622 h 886552"/>
                  <a:gd name="csX10" fmla="*/ 140461 w 2198789"/>
                  <a:gd name="csY10" fmla="*/ 871556 h 886552"/>
                  <a:gd name="csX11" fmla="*/ 121372 w 2198789"/>
                  <a:gd name="csY11" fmla="*/ 882055 h 886552"/>
                  <a:gd name="csX12" fmla="*/ 115576 w 2198789"/>
                  <a:gd name="csY12" fmla="*/ 884028 h 886552"/>
                  <a:gd name="csX13" fmla="*/ 119265 w 2198789"/>
                  <a:gd name="csY13" fmla="*/ 883214 h 886552"/>
                  <a:gd name="csX14" fmla="*/ 113197 w 2198789"/>
                  <a:gd name="csY14" fmla="*/ 886552 h 886552"/>
                  <a:gd name="csX15" fmla="*/ 83311 w 2198789"/>
                  <a:gd name="csY15" fmla="*/ 865205 h 886552"/>
                  <a:gd name="csX16" fmla="*/ 70611 w 2198789"/>
                  <a:gd name="csY16" fmla="*/ 827105 h 886552"/>
                  <a:gd name="csX17" fmla="*/ 54736 w 2198789"/>
                  <a:gd name="csY17" fmla="*/ 789005 h 886552"/>
                  <a:gd name="csX18" fmla="*/ 0 w 2198789"/>
                  <a:gd name="csY18" fmla="*/ 758596 h 886552"/>
                  <a:gd name="csX19" fmla="*/ 43153 w 2198789"/>
                  <a:gd name="csY19" fmla="*/ 662700 h 886552"/>
                  <a:gd name="csX20" fmla="*/ 83049 w 2198789"/>
                  <a:gd name="csY20" fmla="*/ 598225 h 886552"/>
                  <a:gd name="csX21" fmla="*/ 258424 w 2198789"/>
                  <a:gd name="csY21" fmla="*/ 437031 h 886552"/>
                  <a:gd name="csX22" fmla="*/ 523155 w 2198789"/>
                  <a:gd name="csY22" fmla="*/ 403634 h 886552"/>
                  <a:gd name="csX23" fmla="*/ 889635 w 2198789"/>
                  <a:gd name="csY23" fmla="*/ 361824 h 886552"/>
                  <a:gd name="csX24" fmla="*/ 1285401 w 2198789"/>
                  <a:gd name="csY24" fmla="*/ 181259 h 886552"/>
                  <a:gd name="csX25" fmla="*/ 1616397 w 2198789"/>
                  <a:gd name="csY25" fmla="*/ 39842 h 886552"/>
                  <a:gd name="csX0" fmla="*/ 1612043 w 2198886"/>
                  <a:gd name="csY0" fmla="*/ 36987 h 901113"/>
                  <a:gd name="csX1" fmla="*/ 1970891 w 2198886"/>
                  <a:gd name="csY1" fmla="*/ 132850 h 901113"/>
                  <a:gd name="csX2" fmla="*/ 2139894 w 2198886"/>
                  <a:gd name="csY2" fmla="*/ 490234 h 901113"/>
                  <a:gd name="csX3" fmla="*/ 1638070 w 2198886"/>
                  <a:gd name="csY3" fmla="*/ 483357 h 901113"/>
                  <a:gd name="csX4" fmla="*/ 1117593 w 2198886"/>
                  <a:gd name="csY4" fmla="*/ 464085 h 901113"/>
                  <a:gd name="csX5" fmla="*/ 779483 w 2198886"/>
                  <a:gd name="csY5" fmla="*/ 564362 h 901113"/>
                  <a:gd name="csX6" fmla="*/ 571576 w 2198886"/>
                  <a:gd name="csY6" fmla="*/ 642068 h 901113"/>
                  <a:gd name="csX7" fmla="*/ 401439 w 2198886"/>
                  <a:gd name="csY7" fmla="*/ 835625 h 901113"/>
                  <a:gd name="csX8" fmla="*/ 230460 w 2198886"/>
                  <a:gd name="csY8" fmla="*/ 866545 h 901113"/>
                  <a:gd name="csX9" fmla="*/ 161001 w 2198886"/>
                  <a:gd name="csY9" fmla="*/ 883183 h 901113"/>
                  <a:gd name="csX10" fmla="*/ 140461 w 2198886"/>
                  <a:gd name="csY10" fmla="*/ 886117 h 901113"/>
                  <a:gd name="csX11" fmla="*/ 121372 w 2198886"/>
                  <a:gd name="csY11" fmla="*/ 896616 h 901113"/>
                  <a:gd name="csX12" fmla="*/ 115576 w 2198886"/>
                  <a:gd name="csY12" fmla="*/ 898589 h 901113"/>
                  <a:gd name="csX13" fmla="*/ 119265 w 2198886"/>
                  <a:gd name="csY13" fmla="*/ 897775 h 901113"/>
                  <a:gd name="csX14" fmla="*/ 113197 w 2198886"/>
                  <a:gd name="csY14" fmla="*/ 901113 h 901113"/>
                  <a:gd name="csX15" fmla="*/ 83311 w 2198886"/>
                  <a:gd name="csY15" fmla="*/ 879766 h 901113"/>
                  <a:gd name="csX16" fmla="*/ 70611 w 2198886"/>
                  <a:gd name="csY16" fmla="*/ 841666 h 901113"/>
                  <a:gd name="csX17" fmla="*/ 54736 w 2198886"/>
                  <a:gd name="csY17" fmla="*/ 803566 h 901113"/>
                  <a:gd name="csX18" fmla="*/ 0 w 2198886"/>
                  <a:gd name="csY18" fmla="*/ 773157 h 901113"/>
                  <a:gd name="csX19" fmla="*/ 43153 w 2198886"/>
                  <a:gd name="csY19" fmla="*/ 677261 h 901113"/>
                  <a:gd name="csX20" fmla="*/ 83049 w 2198886"/>
                  <a:gd name="csY20" fmla="*/ 612786 h 901113"/>
                  <a:gd name="csX21" fmla="*/ 258424 w 2198886"/>
                  <a:gd name="csY21" fmla="*/ 451592 h 901113"/>
                  <a:gd name="csX22" fmla="*/ 523155 w 2198886"/>
                  <a:gd name="csY22" fmla="*/ 418195 h 901113"/>
                  <a:gd name="csX23" fmla="*/ 889635 w 2198886"/>
                  <a:gd name="csY23" fmla="*/ 376385 h 901113"/>
                  <a:gd name="csX24" fmla="*/ 1285401 w 2198886"/>
                  <a:gd name="csY24" fmla="*/ 195820 h 901113"/>
                  <a:gd name="csX25" fmla="*/ 1612043 w 2198886"/>
                  <a:gd name="csY25" fmla="*/ 36987 h 901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98886" h="901113">
                    <a:moveTo>
                      <a:pt x="1612043" y="36987"/>
                    </a:moveTo>
                    <a:cubicBezTo>
                      <a:pt x="1730644" y="-60589"/>
                      <a:pt x="1882916" y="57309"/>
                      <a:pt x="1970891" y="132850"/>
                    </a:cubicBezTo>
                    <a:cubicBezTo>
                      <a:pt x="2058866" y="208391"/>
                      <a:pt x="2312923" y="410046"/>
                      <a:pt x="2139894" y="490234"/>
                    </a:cubicBezTo>
                    <a:cubicBezTo>
                      <a:pt x="1966865" y="570422"/>
                      <a:pt x="1856349" y="539964"/>
                      <a:pt x="1638070" y="483357"/>
                    </a:cubicBezTo>
                    <a:cubicBezTo>
                      <a:pt x="1419791" y="426750"/>
                      <a:pt x="1260691" y="450584"/>
                      <a:pt x="1117593" y="464085"/>
                    </a:cubicBezTo>
                    <a:cubicBezTo>
                      <a:pt x="974495" y="477586"/>
                      <a:pt x="889635" y="559365"/>
                      <a:pt x="779483" y="564362"/>
                    </a:cubicBezTo>
                    <a:cubicBezTo>
                      <a:pt x="669248" y="569359"/>
                      <a:pt x="606684" y="594428"/>
                      <a:pt x="571576" y="642068"/>
                    </a:cubicBezTo>
                    <a:cubicBezTo>
                      <a:pt x="536550" y="689708"/>
                      <a:pt x="514253" y="818551"/>
                      <a:pt x="401439" y="835625"/>
                    </a:cubicBezTo>
                    <a:cubicBezTo>
                      <a:pt x="344991" y="844162"/>
                      <a:pt x="283051" y="855260"/>
                      <a:pt x="230460" y="866545"/>
                    </a:cubicBezTo>
                    <a:lnTo>
                      <a:pt x="161001" y="883183"/>
                    </a:lnTo>
                    <a:lnTo>
                      <a:pt x="140461" y="886117"/>
                    </a:lnTo>
                    <a:lnTo>
                      <a:pt x="121372" y="896616"/>
                    </a:lnTo>
                    <a:lnTo>
                      <a:pt x="115576" y="898589"/>
                    </a:lnTo>
                    <a:lnTo>
                      <a:pt x="119265" y="897775"/>
                    </a:lnTo>
                    <a:lnTo>
                      <a:pt x="113197" y="901113"/>
                    </a:lnTo>
                    <a:lnTo>
                      <a:pt x="83311" y="879766"/>
                    </a:lnTo>
                    <a:lnTo>
                      <a:pt x="70611" y="841666"/>
                    </a:lnTo>
                    <a:lnTo>
                      <a:pt x="54736" y="803566"/>
                    </a:lnTo>
                    <a:lnTo>
                      <a:pt x="0" y="773157"/>
                    </a:lnTo>
                    <a:lnTo>
                      <a:pt x="43153" y="677261"/>
                    </a:lnTo>
                    <a:lnTo>
                      <a:pt x="83049" y="612786"/>
                    </a:lnTo>
                    <a:cubicBezTo>
                      <a:pt x="134769" y="536451"/>
                      <a:pt x="195591" y="470082"/>
                      <a:pt x="258424" y="451592"/>
                    </a:cubicBezTo>
                    <a:cubicBezTo>
                      <a:pt x="325397" y="431854"/>
                      <a:pt x="423403" y="423775"/>
                      <a:pt x="523155" y="418195"/>
                    </a:cubicBezTo>
                    <a:cubicBezTo>
                      <a:pt x="676985" y="409533"/>
                      <a:pt x="834975" y="406784"/>
                      <a:pt x="889635" y="376385"/>
                    </a:cubicBezTo>
                    <a:cubicBezTo>
                      <a:pt x="979820" y="326247"/>
                      <a:pt x="1014846" y="251039"/>
                      <a:pt x="1285401" y="195820"/>
                    </a:cubicBezTo>
                    <a:cubicBezTo>
                      <a:pt x="1485989" y="102942"/>
                      <a:pt x="1493442" y="134563"/>
                      <a:pt x="1612043" y="36987"/>
                    </a:cubicBezTo>
                    <a:close/>
                  </a:path>
                </a:pathLst>
              </a:custGeom>
              <a:solidFill>
                <a:srgbClr val="3F1A01">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16" name="Freeform 1415">
                <a:extLst>
                  <a:ext uri="{FF2B5EF4-FFF2-40B4-BE49-F238E27FC236}">
                    <a16:creationId xmlns:a16="http://schemas.microsoft.com/office/drawing/2014/main" id="{B5BC4835-9E67-9D3C-EA9E-70E22A0A0DBF}"/>
                  </a:ext>
                </a:extLst>
              </p:cNvPr>
              <p:cNvSpPr/>
              <p:nvPr/>
            </p:nvSpPr>
            <p:spPr>
              <a:xfrm>
                <a:off x="-5173338" y="3838849"/>
                <a:ext cx="573837" cy="1183825"/>
              </a:xfrm>
              <a:custGeom>
                <a:avLst/>
                <a:gdLst>
                  <a:gd name="csX0" fmla="*/ 328108 w 786936"/>
                  <a:gd name="csY0" fmla="*/ 1490657 h 1623448"/>
                  <a:gd name="csX1" fmla="*/ 127023 w 786936"/>
                  <a:gd name="csY1" fmla="*/ 255106 h 1623448"/>
                  <a:gd name="csX2" fmla="*/ 33344 w 786936"/>
                  <a:gd name="csY2" fmla="*/ 0 h 1623448"/>
                  <a:gd name="csX3" fmla="*/ 23443 w 786936"/>
                  <a:gd name="csY3" fmla="*/ 732003 h 1623448"/>
                  <a:gd name="csX4" fmla="*/ 359057 w 786936"/>
                  <a:gd name="csY4" fmla="*/ 1614670 h 1623448"/>
                  <a:gd name="csX5" fmla="*/ 786936 w 786936"/>
                  <a:gd name="csY5" fmla="*/ 1622083 h 1623448"/>
                  <a:gd name="csX6" fmla="*/ 739182 w 786936"/>
                  <a:gd name="csY6" fmla="*/ 1532800 h 1623448"/>
                  <a:gd name="csX7" fmla="*/ 533437 w 786936"/>
                  <a:gd name="csY7" fmla="*/ 1443017 h 1623448"/>
                  <a:gd name="csX8" fmla="*/ 328025 w 786936"/>
                  <a:gd name="csY8" fmla="*/ 1490657 h 16234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86936" h="1623448">
                    <a:moveTo>
                      <a:pt x="328108" y="1490657"/>
                    </a:moveTo>
                    <a:cubicBezTo>
                      <a:pt x="163712" y="1424861"/>
                      <a:pt x="32179" y="575091"/>
                      <a:pt x="127023" y="255106"/>
                    </a:cubicBezTo>
                    <a:cubicBezTo>
                      <a:pt x="170285" y="11827"/>
                      <a:pt x="66373" y="255939"/>
                      <a:pt x="33344" y="0"/>
                    </a:cubicBezTo>
                    <a:cubicBezTo>
                      <a:pt x="-2680" y="97945"/>
                      <a:pt x="-14661" y="516458"/>
                      <a:pt x="23443" y="732003"/>
                    </a:cubicBezTo>
                    <a:cubicBezTo>
                      <a:pt x="108636" y="1213480"/>
                      <a:pt x="168704" y="1549457"/>
                      <a:pt x="359057" y="1614670"/>
                    </a:cubicBezTo>
                    <a:cubicBezTo>
                      <a:pt x="549411" y="1679883"/>
                      <a:pt x="431022" y="1351402"/>
                      <a:pt x="786936" y="1622083"/>
                    </a:cubicBezTo>
                    <a:cubicBezTo>
                      <a:pt x="768300" y="1599012"/>
                      <a:pt x="751495" y="1569779"/>
                      <a:pt x="739182" y="1532800"/>
                    </a:cubicBezTo>
                    <a:cubicBezTo>
                      <a:pt x="688931" y="1496570"/>
                      <a:pt x="600993" y="1441351"/>
                      <a:pt x="533437" y="1443017"/>
                    </a:cubicBezTo>
                    <a:cubicBezTo>
                      <a:pt x="433269" y="1445516"/>
                      <a:pt x="428194" y="1530801"/>
                      <a:pt x="328025" y="1490657"/>
                    </a:cubicBezTo>
                    <a:close/>
                  </a:path>
                </a:pathLst>
              </a:custGeom>
              <a:solidFill>
                <a:srgbClr val="EEB6A0"/>
              </a:solidFill>
              <a:ln w="6350" cap="flat">
                <a:solidFill>
                  <a:srgbClr val="D69E89"/>
                </a:solidFill>
                <a:prstDash val="solid"/>
                <a:miter/>
              </a:ln>
            </p:spPr>
            <p:txBody>
              <a:bodyPr/>
              <a:lstStyle/>
              <a:p>
                <a:endParaRPr lang="en-US"/>
              </a:p>
            </p:txBody>
          </p:sp>
          <p:sp>
            <p:nvSpPr>
              <p:cNvPr id="1417" name="Freeform 1416">
                <a:extLst>
                  <a:ext uri="{FF2B5EF4-FFF2-40B4-BE49-F238E27FC236}">
                    <a16:creationId xmlns:a16="http://schemas.microsoft.com/office/drawing/2014/main" id="{B38EADDE-4CB7-459D-F49B-5AB67F92B8FB}"/>
                  </a:ext>
                </a:extLst>
              </p:cNvPr>
              <p:cNvSpPr/>
              <p:nvPr/>
            </p:nvSpPr>
            <p:spPr>
              <a:xfrm>
                <a:off x="-3558206" y="4153309"/>
                <a:ext cx="64961" cy="53131"/>
              </a:xfrm>
              <a:custGeom>
                <a:avLst/>
                <a:gdLst>
                  <a:gd name="csX0" fmla="*/ 6566 w 89086"/>
                  <a:gd name="csY0" fmla="*/ 65566 h 72861"/>
                  <a:gd name="csX1" fmla="*/ 58231 w 89086"/>
                  <a:gd name="csY1" fmla="*/ 64150 h 72861"/>
                  <a:gd name="csX2" fmla="*/ 76617 w 89086"/>
                  <a:gd name="csY2" fmla="*/ 1102 h 72861"/>
                  <a:gd name="csX3" fmla="*/ 6566 w 89086"/>
                  <a:gd name="csY3" fmla="*/ 65566 h 72861"/>
                </a:gdLst>
                <a:ahLst/>
                <a:cxnLst>
                  <a:cxn ang="0">
                    <a:pos x="csX0" y="csY0"/>
                  </a:cxn>
                  <a:cxn ang="0">
                    <a:pos x="csX1" y="csY1"/>
                  </a:cxn>
                  <a:cxn ang="0">
                    <a:pos x="csX2" y="csY2"/>
                  </a:cxn>
                  <a:cxn ang="0">
                    <a:pos x="csX3" y="csY3"/>
                  </a:cxn>
                </a:cxnLst>
                <a:rect l="l" t="t" r="r" b="b"/>
                <a:pathLst>
                  <a:path w="89086" h="72861">
                    <a:moveTo>
                      <a:pt x="6566" y="65566"/>
                    </a:moveTo>
                    <a:cubicBezTo>
                      <a:pt x="6566" y="65566"/>
                      <a:pt x="27781" y="82889"/>
                      <a:pt x="58231" y="64150"/>
                    </a:cubicBezTo>
                    <a:cubicBezTo>
                      <a:pt x="88597" y="45410"/>
                      <a:pt x="99995" y="8931"/>
                      <a:pt x="76617" y="1102"/>
                    </a:cubicBezTo>
                    <a:cubicBezTo>
                      <a:pt x="53239" y="-6644"/>
                      <a:pt x="-22553" y="27670"/>
                      <a:pt x="6566" y="65566"/>
                    </a:cubicBezTo>
                    <a:close/>
                  </a:path>
                </a:pathLst>
              </a:custGeom>
              <a:solidFill>
                <a:srgbClr val="ECB59F"/>
              </a:solidFill>
              <a:ln w="8307" cap="flat">
                <a:noFill/>
                <a:prstDash val="solid"/>
                <a:miter/>
              </a:ln>
            </p:spPr>
            <p:txBody>
              <a:bodyPr/>
              <a:lstStyle/>
              <a:p>
                <a:endParaRPr lang="en-US"/>
              </a:p>
            </p:txBody>
          </p:sp>
          <p:sp>
            <p:nvSpPr>
              <p:cNvPr id="1418" name="Freeform 1417">
                <a:extLst>
                  <a:ext uri="{FF2B5EF4-FFF2-40B4-BE49-F238E27FC236}">
                    <a16:creationId xmlns:a16="http://schemas.microsoft.com/office/drawing/2014/main" id="{8C5D3D5A-3FB7-84B0-057C-BB1D772F6862}"/>
                  </a:ext>
                </a:extLst>
              </p:cNvPr>
              <p:cNvSpPr/>
              <p:nvPr/>
            </p:nvSpPr>
            <p:spPr>
              <a:xfrm>
                <a:off x="-3575481" y="4248451"/>
                <a:ext cx="83091" cy="70539"/>
              </a:xfrm>
              <a:custGeom>
                <a:avLst/>
                <a:gdLst>
                  <a:gd name="csX0" fmla="*/ 106713 w 113948"/>
                  <a:gd name="csY0" fmla="*/ 46361 h 96735"/>
                  <a:gd name="csX1" fmla="*/ 19856 w 113948"/>
                  <a:gd name="csY1" fmla="*/ 96499 h 96735"/>
                  <a:gd name="csX2" fmla="*/ 44732 w 113948"/>
                  <a:gd name="csY2" fmla="*/ 2219 h 96735"/>
                  <a:gd name="csX3" fmla="*/ 106713 w 113948"/>
                  <a:gd name="csY3" fmla="*/ 46361 h 96735"/>
                </a:gdLst>
                <a:ahLst/>
                <a:cxnLst>
                  <a:cxn ang="0">
                    <a:pos x="csX0" y="csY0"/>
                  </a:cxn>
                  <a:cxn ang="0">
                    <a:pos x="csX1" y="csY1"/>
                  </a:cxn>
                  <a:cxn ang="0">
                    <a:pos x="csX2" y="csY2"/>
                  </a:cxn>
                  <a:cxn ang="0">
                    <a:pos x="csX3" y="csY3"/>
                  </a:cxn>
                </a:cxnLst>
                <a:rect l="l" t="t" r="r" b="b"/>
                <a:pathLst>
                  <a:path w="113948" h="96735">
                    <a:moveTo>
                      <a:pt x="106713" y="46361"/>
                    </a:moveTo>
                    <a:cubicBezTo>
                      <a:pt x="106713" y="46361"/>
                      <a:pt x="69441" y="100746"/>
                      <a:pt x="19856" y="96499"/>
                    </a:cubicBezTo>
                    <a:cubicBezTo>
                      <a:pt x="-17666" y="89003"/>
                      <a:pt x="2135" y="12713"/>
                      <a:pt x="44732" y="2219"/>
                    </a:cubicBezTo>
                    <a:cubicBezTo>
                      <a:pt x="87411" y="-8275"/>
                      <a:pt x="131672" y="20459"/>
                      <a:pt x="106713" y="46361"/>
                    </a:cubicBezTo>
                    <a:close/>
                  </a:path>
                </a:pathLst>
              </a:custGeom>
              <a:solidFill>
                <a:srgbClr val="ECB59F"/>
              </a:solidFill>
              <a:ln w="8307" cap="flat">
                <a:noFill/>
                <a:prstDash val="solid"/>
                <a:miter/>
              </a:ln>
            </p:spPr>
            <p:txBody>
              <a:bodyPr/>
              <a:lstStyle/>
              <a:p>
                <a:endParaRPr lang="en-US"/>
              </a:p>
            </p:txBody>
          </p:sp>
          <p:sp>
            <p:nvSpPr>
              <p:cNvPr id="1419" name="Freeform 1418">
                <a:extLst>
                  <a:ext uri="{FF2B5EF4-FFF2-40B4-BE49-F238E27FC236}">
                    <a16:creationId xmlns:a16="http://schemas.microsoft.com/office/drawing/2014/main" id="{AB438A8A-9BC8-0BE6-E96A-2B1A6CE6481C}"/>
                  </a:ext>
                </a:extLst>
              </p:cNvPr>
              <p:cNvSpPr/>
              <p:nvPr/>
            </p:nvSpPr>
            <p:spPr>
              <a:xfrm>
                <a:off x="-3662043" y="4284191"/>
                <a:ext cx="46259" cy="33612"/>
              </a:xfrm>
              <a:custGeom>
                <a:avLst/>
                <a:gdLst>
                  <a:gd name="csX0" fmla="*/ 63437 w 63437"/>
                  <a:gd name="csY0" fmla="*/ 32580 h 46094"/>
                  <a:gd name="csX1" fmla="*/ 32405 w 63437"/>
                  <a:gd name="csY1" fmla="*/ 44240 h 46094"/>
                  <a:gd name="csX2" fmla="*/ 1290 w 63437"/>
                  <a:gd name="csY2" fmla="*/ 20837 h 46094"/>
                  <a:gd name="csX3" fmla="*/ 25583 w 63437"/>
                  <a:gd name="csY3" fmla="*/ 15 h 46094"/>
                  <a:gd name="csX4" fmla="*/ 63437 w 63437"/>
                  <a:gd name="csY4" fmla="*/ 32663 h 46094"/>
                </a:gdLst>
                <a:ahLst/>
                <a:cxnLst>
                  <a:cxn ang="0">
                    <a:pos x="csX0" y="csY0"/>
                  </a:cxn>
                  <a:cxn ang="0">
                    <a:pos x="csX1" y="csY1"/>
                  </a:cxn>
                  <a:cxn ang="0">
                    <a:pos x="csX2" y="csY2"/>
                  </a:cxn>
                  <a:cxn ang="0">
                    <a:pos x="csX3" y="csY3"/>
                  </a:cxn>
                  <a:cxn ang="0">
                    <a:pos x="csX4" y="csY4"/>
                  </a:cxn>
                </a:cxnLst>
                <a:rect l="l" t="t" r="r" b="b"/>
                <a:pathLst>
                  <a:path w="63437" h="46094">
                    <a:moveTo>
                      <a:pt x="63437" y="32580"/>
                    </a:moveTo>
                    <a:cubicBezTo>
                      <a:pt x="63437" y="32580"/>
                      <a:pt x="53953" y="52069"/>
                      <a:pt x="32405" y="44240"/>
                    </a:cubicBezTo>
                    <a:cubicBezTo>
                      <a:pt x="10940" y="36411"/>
                      <a:pt x="-4701" y="30165"/>
                      <a:pt x="1290" y="20837"/>
                    </a:cubicBezTo>
                    <a:cubicBezTo>
                      <a:pt x="7280" y="11509"/>
                      <a:pt x="16514" y="848"/>
                      <a:pt x="25583" y="15"/>
                    </a:cubicBezTo>
                    <a:cubicBezTo>
                      <a:pt x="34734" y="-818"/>
                      <a:pt x="63437" y="32663"/>
                      <a:pt x="63437" y="32663"/>
                    </a:cubicBezTo>
                    <a:close/>
                  </a:path>
                </a:pathLst>
              </a:custGeom>
              <a:solidFill>
                <a:srgbClr val="ECB59F"/>
              </a:solidFill>
              <a:ln w="8307" cap="flat">
                <a:noFill/>
                <a:prstDash val="solid"/>
                <a:miter/>
              </a:ln>
            </p:spPr>
            <p:txBody>
              <a:bodyPr/>
              <a:lstStyle/>
              <a:p>
                <a:endParaRPr lang="en-US"/>
              </a:p>
            </p:txBody>
          </p:sp>
          <p:sp>
            <p:nvSpPr>
              <p:cNvPr id="1420" name="Freeform 1419">
                <a:extLst>
                  <a:ext uri="{FF2B5EF4-FFF2-40B4-BE49-F238E27FC236}">
                    <a16:creationId xmlns:a16="http://schemas.microsoft.com/office/drawing/2014/main" id="{EBDCC67F-B4F6-A3F1-8221-573F1A66FF9A}"/>
                  </a:ext>
                </a:extLst>
              </p:cNvPr>
              <p:cNvSpPr/>
              <p:nvPr/>
            </p:nvSpPr>
            <p:spPr>
              <a:xfrm>
                <a:off x="-3686205" y="4163827"/>
                <a:ext cx="81199" cy="75919"/>
              </a:xfrm>
              <a:custGeom>
                <a:avLst/>
                <a:gdLst>
                  <a:gd name="csX0" fmla="*/ 32760 w 111354"/>
                  <a:gd name="csY0" fmla="*/ 104113 h 104112"/>
                  <a:gd name="csX1" fmla="*/ 1062 w 111354"/>
                  <a:gd name="csY1" fmla="*/ 41648 h 104112"/>
                  <a:gd name="csX2" fmla="*/ 54058 w 111354"/>
                  <a:gd name="csY2" fmla="*/ 5 h 104112"/>
                  <a:gd name="csX3" fmla="*/ 110881 w 111354"/>
                  <a:gd name="csY3" fmla="*/ 29488 h 104112"/>
                  <a:gd name="csX4" fmla="*/ 32760 w 111354"/>
                  <a:gd name="csY4" fmla="*/ 104113 h 104112"/>
                </a:gdLst>
                <a:ahLst/>
                <a:cxnLst>
                  <a:cxn ang="0">
                    <a:pos x="csX0" y="csY0"/>
                  </a:cxn>
                  <a:cxn ang="0">
                    <a:pos x="csX1" y="csY1"/>
                  </a:cxn>
                  <a:cxn ang="0">
                    <a:pos x="csX2" y="csY2"/>
                  </a:cxn>
                  <a:cxn ang="0">
                    <a:pos x="csX3" y="csY3"/>
                  </a:cxn>
                  <a:cxn ang="0">
                    <a:pos x="csX4" y="csY4"/>
                  </a:cxn>
                </a:cxnLst>
                <a:rect l="l" t="t" r="r" b="b"/>
                <a:pathLst>
                  <a:path w="111354" h="104112">
                    <a:moveTo>
                      <a:pt x="32760" y="104113"/>
                    </a:moveTo>
                    <a:cubicBezTo>
                      <a:pt x="32760" y="104113"/>
                      <a:pt x="-6925" y="62053"/>
                      <a:pt x="1062" y="41648"/>
                    </a:cubicBezTo>
                    <a:cubicBezTo>
                      <a:pt x="9049" y="21243"/>
                      <a:pt x="54058" y="5"/>
                      <a:pt x="54058" y="5"/>
                    </a:cubicBezTo>
                    <a:cubicBezTo>
                      <a:pt x="54058" y="5"/>
                      <a:pt x="103394" y="-1078"/>
                      <a:pt x="110881" y="29488"/>
                    </a:cubicBezTo>
                    <a:cubicBezTo>
                      <a:pt x="118452" y="60054"/>
                      <a:pt x="32760" y="104113"/>
                      <a:pt x="32760" y="104113"/>
                    </a:cubicBezTo>
                    <a:close/>
                  </a:path>
                </a:pathLst>
              </a:custGeom>
              <a:solidFill>
                <a:srgbClr val="ECB59F"/>
              </a:solidFill>
              <a:ln w="8307" cap="flat">
                <a:noFill/>
                <a:prstDash val="solid"/>
                <a:miter/>
              </a:ln>
            </p:spPr>
            <p:txBody>
              <a:bodyPr/>
              <a:lstStyle/>
              <a:p>
                <a:endParaRPr lang="en-US"/>
              </a:p>
            </p:txBody>
          </p:sp>
          <p:sp>
            <p:nvSpPr>
              <p:cNvPr id="1421" name="Freeform 1420">
                <a:extLst>
                  <a:ext uri="{FF2B5EF4-FFF2-40B4-BE49-F238E27FC236}">
                    <a16:creationId xmlns:a16="http://schemas.microsoft.com/office/drawing/2014/main" id="{1C316F2A-B715-290F-2761-E588748BD939}"/>
                  </a:ext>
                </a:extLst>
              </p:cNvPr>
              <p:cNvSpPr/>
              <p:nvPr/>
            </p:nvSpPr>
            <p:spPr>
              <a:xfrm>
                <a:off x="-2608334" y="4624616"/>
                <a:ext cx="50200" cy="41062"/>
              </a:xfrm>
              <a:custGeom>
                <a:avLst/>
                <a:gdLst>
                  <a:gd name="csX0" fmla="*/ 5058 w 68842"/>
                  <a:gd name="csY0" fmla="*/ 5651 h 56311"/>
                  <a:gd name="csX1" fmla="*/ 44993 w 68842"/>
                  <a:gd name="csY1" fmla="*/ 6734 h 56311"/>
                  <a:gd name="csX2" fmla="*/ 59219 w 68842"/>
                  <a:gd name="csY2" fmla="*/ 55457 h 56311"/>
                  <a:gd name="csX3" fmla="*/ 5058 w 68842"/>
                  <a:gd name="csY3" fmla="*/ 5651 h 56311"/>
                </a:gdLst>
                <a:ahLst/>
                <a:cxnLst>
                  <a:cxn ang="0">
                    <a:pos x="csX0" y="csY0"/>
                  </a:cxn>
                  <a:cxn ang="0">
                    <a:pos x="csX1" y="csY1"/>
                  </a:cxn>
                  <a:cxn ang="0">
                    <a:pos x="csX2" y="csY2"/>
                  </a:cxn>
                  <a:cxn ang="0">
                    <a:pos x="csX3" y="csY3"/>
                  </a:cxn>
                </a:cxnLst>
                <a:rect l="l" t="t" r="r" b="b"/>
                <a:pathLst>
                  <a:path w="68842" h="56311">
                    <a:moveTo>
                      <a:pt x="5058" y="5651"/>
                    </a:moveTo>
                    <a:cubicBezTo>
                      <a:pt x="5058" y="5651"/>
                      <a:pt x="21448" y="-7758"/>
                      <a:pt x="44993" y="6734"/>
                    </a:cubicBezTo>
                    <a:cubicBezTo>
                      <a:pt x="68454" y="21226"/>
                      <a:pt x="77273" y="49460"/>
                      <a:pt x="59219" y="55457"/>
                    </a:cubicBezTo>
                    <a:cubicBezTo>
                      <a:pt x="41165" y="61453"/>
                      <a:pt x="-17405" y="34968"/>
                      <a:pt x="5058" y="5651"/>
                    </a:cubicBezTo>
                    <a:close/>
                  </a:path>
                </a:pathLst>
              </a:custGeom>
              <a:solidFill>
                <a:srgbClr val="ECB59F"/>
              </a:solidFill>
              <a:ln w="8307" cap="flat">
                <a:noFill/>
                <a:prstDash val="solid"/>
                <a:miter/>
              </a:ln>
            </p:spPr>
            <p:txBody>
              <a:bodyPr/>
              <a:lstStyle/>
              <a:p>
                <a:endParaRPr lang="en-US"/>
              </a:p>
            </p:txBody>
          </p:sp>
          <p:sp>
            <p:nvSpPr>
              <p:cNvPr id="1422" name="Freeform 1421">
                <a:extLst>
                  <a:ext uri="{FF2B5EF4-FFF2-40B4-BE49-F238E27FC236}">
                    <a16:creationId xmlns:a16="http://schemas.microsoft.com/office/drawing/2014/main" id="{72D785BE-911F-383C-93A0-655B53F03064}"/>
                  </a:ext>
                </a:extLst>
              </p:cNvPr>
              <p:cNvSpPr/>
              <p:nvPr/>
            </p:nvSpPr>
            <p:spPr>
              <a:xfrm>
                <a:off x="-2468837" y="4608285"/>
                <a:ext cx="56081" cy="40787"/>
              </a:xfrm>
              <a:custGeom>
                <a:avLst/>
                <a:gdLst>
                  <a:gd name="csX0" fmla="*/ 76908 w 76907"/>
                  <a:gd name="csY0" fmla="*/ 42624 h 55934"/>
                  <a:gd name="csX1" fmla="*/ 29652 w 76907"/>
                  <a:gd name="csY1" fmla="*/ 48454 h 55934"/>
                  <a:gd name="csX2" fmla="*/ 4277 w 76907"/>
                  <a:gd name="csY2" fmla="*/ 481 h 55934"/>
                  <a:gd name="csX3" fmla="*/ 76908 w 76907"/>
                  <a:gd name="csY3" fmla="*/ 42624 h 55934"/>
                </a:gdLst>
                <a:ahLst/>
                <a:cxnLst>
                  <a:cxn ang="0">
                    <a:pos x="csX0" y="csY0"/>
                  </a:cxn>
                  <a:cxn ang="0">
                    <a:pos x="csX1" y="csY1"/>
                  </a:cxn>
                  <a:cxn ang="0">
                    <a:pos x="csX2" y="csY2"/>
                  </a:cxn>
                  <a:cxn ang="0">
                    <a:pos x="csX3" y="csY3"/>
                  </a:cxn>
                </a:cxnLst>
                <a:rect l="l" t="t" r="r" b="b"/>
                <a:pathLst>
                  <a:path w="76907" h="55934">
                    <a:moveTo>
                      <a:pt x="76908" y="42624"/>
                    </a:moveTo>
                    <a:cubicBezTo>
                      <a:pt x="76908" y="42624"/>
                      <a:pt x="46291" y="68193"/>
                      <a:pt x="29652" y="48454"/>
                    </a:cubicBezTo>
                    <a:cubicBezTo>
                      <a:pt x="13096" y="28715"/>
                      <a:pt x="-9533" y="4062"/>
                      <a:pt x="4277" y="481"/>
                    </a:cubicBezTo>
                    <a:cubicBezTo>
                      <a:pt x="18005" y="-3100"/>
                      <a:pt x="71999" y="13557"/>
                      <a:pt x="76908" y="42624"/>
                    </a:cubicBezTo>
                    <a:close/>
                  </a:path>
                </a:pathLst>
              </a:custGeom>
              <a:solidFill>
                <a:srgbClr val="ECB59F"/>
              </a:solidFill>
              <a:ln w="8307" cap="flat">
                <a:noFill/>
                <a:prstDash val="solid"/>
                <a:miter/>
              </a:ln>
            </p:spPr>
            <p:txBody>
              <a:bodyPr/>
              <a:lstStyle/>
              <a:p>
                <a:endParaRPr lang="en-US"/>
              </a:p>
            </p:txBody>
          </p:sp>
          <p:sp>
            <p:nvSpPr>
              <p:cNvPr id="1423" name="Freeform 1422">
                <a:extLst>
                  <a:ext uri="{FF2B5EF4-FFF2-40B4-BE49-F238E27FC236}">
                    <a16:creationId xmlns:a16="http://schemas.microsoft.com/office/drawing/2014/main" id="{8EE99612-F839-722B-E97E-F94C50A40791}"/>
                  </a:ext>
                </a:extLst>
              </p:cNvPr>
              <p:cNvSpPr/>
              <p:nvPr/>
            </p:nvSpPr>
            <p:spPr>
              <a:xfrm>
                <a:off x="-2516977" y="4617190"/>
                <a:ext cx="35274" cy="53096"/>
              </a:xfrm>
              <a:custGeom>
                <a:avLst/>
                <a:gdLst>
                  <a:gd name="csX0" fmla="*/ 17631 w 48373"/>
                  <a:gd name="csY0" fmla="*/ 346 h 72814"/>
                  <a:gd name="csX1" fmla="*/ 243 w 48373"/>
                  <a:gd name="csY1" fmla="*/ 34576 h 72814"/>
                  <a:gd name="csX2" fmla="*/ 39096 w 48373"/>
                  <a:gd name="csY2" fmla="*/ 69057 h 72814"/>
                  <a:gd name="csX3" fmla="*/ 17631 w 48373"/>
                  <a:gd name="csY3" fmla="*/ 346 h 72814"/>
                </a:gdLst>
                <a:ahLst/>
                <a:cxnLst>
                  <a:cxn ang="0">
                    <a:pos x="csX0" y="csY0"/>
                  </a:cxn>
                  <a:cxn ang="0">
                    <a:pos x="csX1" y="csY1"/>
                  </a:cxn>
                  <a:cxn ang="0">
                    <a:pos x="csX2" y="csY2"/>
                  </a:cxn>
                  <a:cxn ang="0">
                    <a:pos x="csX3" y="csY3"/>
                  </a:cxn>
                </a:cxnLst>
                <a:rect l="l" t="t" r="r" b="b"/>
                <a:pathLst>
                  <a:path w="48373" h="72814">
                    <a:moveTo>
                      <a:pt x="17631" y="346"/>
                    </a:moveTo>
                    <a:cubicBezTo>
                      <a:pt x="17631" y="346"/>
                      <a:pt x="-2419" y="8008"/>
                      <a:pt x="243" y="34576"/>
                    </a:cubicBezTo>
                    <a:cubicBezTo>
                      <a:pt x="2906" y="61061"/>
                      <a:pt x="25202" y="81550"/>
                      <a:pt x="39096" y="69057"/>
                    </a:cubicBezTo>
                    <a:cubicBezTo>
                      <a:pt x="52990" y="56564"/>
                      <a:pt x="55236" y="-5151"/>
                      <a:pt x="17631" y="346"/>
                    </a:cubicBezTo>
                    <a:close/>
                  </a:path>
                </a:pathLst>
              </a:custGeom>
              <a:solidFill>
                <a:srgbClr val="ECB59F"/>
              </a:solidFill>
              <a:ln w="8307" cap="flat">
                <a:noFill/>
                <a:prstDash val="solid"/>
                <a:miter/>
              </a:ln>
            </p:spPr>
            <p:txBody>
              <a:bodyPr/>
              <a:lstStyle/>
              <a:p>
                <a:endParaRPr lang="en-US"/>
              </a:p>
            </p:txBody>
          </p:sp>
          <p:sp>
            <p:nvSpPr>
              <p:cNvPr id="1424" name="Freeform 1423">
                <a:extLst>
                  <a:ext uri="{FF2B5EF4-FFF2-40B4-BE49-F238E27FC236}">
                    <a16:creationId xmlns:a16="http://schemas.microsoft.com/office/drawing/2014/main" id="{50CC4D81-1161-1F21-E229-0827EC3C3C3E}"/>
                  </a:ext>
                </a:extLst>
              </p:cNvPr>
              <p:cNvSpPr/>
              <p:nvPr/>
            </p:nvSpPr>
            <p:spPr>
              <a:xfrm>
                <a:off x="-2765827" y="4636916"/>
                <a:ext cx="35721" cy="26024"/>
              </a:xfrm>
              <a:custGeom>
                <a:avLst/>
                <a:gdLst>
                  <a:gd name="csX0" fmla="*/ 48987 w 48986"/>
                  <a:gd name="csY0" fmla="*/ 10440 h 35688"/>
                  <a:gd name="csX1" fmla="*/ 25026 w 48986"/>
                  <a:gd name="csY1" fmla="*/ 1445 h 35688"/>
                  <a:gd name="csX2" fmla="*/ 983 w 48986"/>
                  <a:gd name="csY2" fmla="*/ 19518 h 35688"/>
                  <a:gd name="csX3" fmla="*/ 19785 w 48986"/>
                  <a:gd name="csY3" fmla="*/ 35675 h 35688"/>
                  <a:gd name="csX4" fmla="*/ 48987 w 48986"/>
                  <a:gd name="csY4" fmla="*/ 10440 h 35688"/>
                </a:gdLst>
                <a:ahLst/>
                <a:cxnLst>
                  <a:cxn ang="0">
                    <a:pos x="csX0" y="csY0"/>
                  </a:cxn>
                  <a:cxn ang="0">
                    <a:pos x="csX1" y="csY1"/>
                  </a:cxn>
                  <a:cxn ang="0">
                    <a:pos x="csX2" y="csY2"/>
                  </a:cxn>
                  <a:cxn ang="0">
                    <a:pos x="csX3" y="csY3"/>
                  </a:cxn>
                  <a:cxn ang="0">
                    <a:pos x="csX4" y="csY4"/>
                  </a:cxn>
                </a:cxnLst>
                <a:rect l="l" t="t" r="r" b="b"/>
                <a:pathLst>
                  <a:path w="48986" h="35688">
                    <a:moveTo>
                      <a:pt x="48987" y="10440"/>
                    </a:moveTo>
                    <a:cubicBezTo>
                      <a:pt x="48987" y="10440"/>
                      <a:pt x="41665" y="-4635"/>
                      <a:pt x="25026" y="1445"/>
                    </a:cubicBezTo>
                    <a:cubicBezTo>
                      <a:pt x="8387" y="7525"/>
                      <a:pt x="-3593" y="12355"/>
                      <a:pt x="983" y="19518"/>
                    </a:cubicBezTo>
                    <a:cubicBezTo>
                      <a:pt x="5558" y="26681"/>
                      <a:pt x="12713" y="35009"/>
                      <a:pt x="19785" y="35675"/>
                    </a:cubicBezTo>
                    <a:cubicBezTo>
                      <a:pt x="26857" y="36342"/>
                      <a:pt x="48987" y="10440"/>
                      <a:pt x="48987" y="10440"/>
                    </a:cubicBezTo>
                    <a:close/>
                  </a:path>
                </a:pathLst>
              </a:custGeom>
              <a:solidFill>
                <a:srgbClr val="ECB59F"/>
              </a:solidFill>
              <a:ln w="8307" cap="flat">
                <a:noFill/>
                <a:prstDash val="solid"/>
                <a:miter/>
              </a:ln>
            </p:spPr>
            <p:txBody>
              <a:bodyPr/>
              <a:lstStyle/>
              <a:p>
                <a:endParaRPr lang="en-US"/>
              </a:p>
            </p:txBody>
          </p:sp>
          <p:sp>
            <p:nvSpPr>
              <p:cNvPr id="1425" name="Freeform 1424">
                <a:extLst>
                  <a:ext uri="{FF2B5EF4-FFF2-40B4-BE49-F238E27FC236}">
                    <a16:creationId xmlns:a16="http://schemas.microsoft.com/office/drawing/2014/main" id="{8771510A-89E8-FF6E-CEF6-55478DE68874}"/>
                  </a:ext>
                </a:extLst>
              </p:cNvPr>
              <p:cNvSpPr/>
              <p:nvPr/>
            </p:nvSpPr>
            <p:spPr>
              <a:xfrm>
                <a:off x="-2406013" y="4521422"/>
                <a:ext cx="86809" cy="60380"/>
              </a:xfrm>
              <a:custGeom>
                <a:avLst/>
                <a:gdLst>
                  <a:gd name="csX0" fmla="*/ 13049 w 119046"/>
                  <a:gd name="csY0" fmla="*/ 59219 h 82802"/>
                  <a:gd name="csX1" fmla="*/ 108475 w 119046"/>
                  <a:gd name="csY1" fmla="*/ 77292 h 82802"/>
                  <a:gd name="csX2" fmla="*/ 53649 w 119046"/>
                  <a:gd name="csY2" fmla="*/ 169 h 82802"/>
                  <a:gd name="csX3" fmla="*/ 12966 w 119046"/>
                  <a:gd name="csY3" fmla="*/ 59219 h 82802"/>
                </a:gdLst>
                <a:ahLst/>
                <a:cxnLst>
                  <a:cxn ang="0">
                    <a:pos x="csX0" y="csY0"/>
                  </a:cxn>
                  <a:cxn ang="0">
                    <a:pos x="csX1" y="csY1"/>
                  </a:cxn>
                  <a:cxn ang="0">
                    <a:pos x="csX2" y="csY2"/>
                  </a:cxn>
                  <a:cxn ang="0">
                    <a:pos x="csX3" y="csY3"/>
                  </a:cxn>
                </a:cxnLst>
                <a:rect l="l" t="t" r="r" b="b"/>
                <a:pathLst>
                  <a:path w="119046" h="82802">
                    <a:moveTo>
                      <a:pt x="13049" y="59219"/>
                    </a:moveTo>
                    <a:cubicBezTo>
                      <a:pt x="13049" y="59219"/>
                      <a:pt x="65213" y="96531"/>
                      <a:pt x="108475" y="77292"/>
                    </a:cubicBezTo>
                    <a:cubicBezTo>
                      <a:pt x="139757" y="58885"/>
                      <a:pt x="95663" y="-3663"/>
                      <a:pt x="53649" y="169"/>
                    </a:cubicBezTo>
                    <a:cubicBezTo>
                      <a:pt x="11634" y="4000"/>
                      <a:pt x="-18316" y="43727"/>
                      <a:pt x="12966" y="59219"/>
                    </a:cubicBezTo>
                    <a:close/>
                  </a:path>
                </a:pathLst>
              </a:custGeom>
              <a:solidFill>
                <a:srgbClr val="ECB59F"/>
              </a:solidFill>
              <a:ln w="8307" cap="flat">
                <a:noFill/>
                <a:prstDash val="solid"/>
                <a:miter/>
              </a:ln>
            </p:spPr>
            <p:txBody>
              <a:bodyPr/>
              <a:lstStyle/>
              <a:p>
                <a:endParaRPr lang="en-US"/>
              </a:p>
            </p:txBody>
          </p:sp>
          <p:sp>
            <p:nvSpPr>
              <p:cNvPr id="1426" name="Freeform 1425">
                <a:extLst>
                  <a:ext uri="{FF2B5EF4-FFF2-40B4-BE49-F238E27FC236}">
                    <a16:creationId xmlns:a16="http://schemas.microsoft.com/office/drawing/2014/main" id="{4F3A8FA9-30B2-3A18-197E-10B6C039D92A}"/>
                  </a:ext>
                </a:extLst>
              </p:cNvPr>
              <p:cNvSpPr/>
              <p:nvPr/>
            </p:nvSpPr>
            <p:spPr>
              <a:xfrm>
                <a:off x="-2740045" y="4539387"/>
                <a:ext cx="113700" cy="63194"/>
              </a:xfrm>
              <a:custGeom>
                <a:avLst/>
                <a:gdLst>
                  <a:gd name="csX0" fmla="*/ 147577 w 155923"/>
                  <a:gd name="csY0" fmla="*/ 68063 h 86661"/>
                  <a:gd name="csX1" fmla="*/ 63133 w 155923"/>
                  <a:gd name="csY1" fmla="*/ 82139 h 86661"/>
                  <a:gd name="csX2" fmla="*/ 14047 w 155923"/>
                  <a:gd name="csY2" fmla="*/ 11179 h 86661"/>
                  <a:gd name="csX3" fmla="*/ 128359 w 155923"/>
                  <a:gd name="csY3" fmla="*/ 9013 h 86661"/>
                  <a:gd name="csX4" fmla="*/ 147577 w 155923"/>
                  <a:gd name="csY4" fmla="*/ 68063 h 86661"/>
                </a:gdLst>
                <a:ahLst/>
                <a:cxnLst>
                  <a:cxn ang="0">
                    <a:pos x="csX0" y="csY0"/>
                  </a:cxn>
                  <a:cxn ang="0">
                    <a:pos x="csX1" y="csY1"/>
                  </a:cxn>
                  <a:cxn ang="0">
                    <a:pos x="csX2" y="csY2"/>
                  </a:cxn>
                  <a:cxn ang="0">
                    <a:pos x="csX3" y="csY3"/>
                  </a:cxn>
                  <a:cxn ang="0">
                    <a:pos x="csX4" y="csY4"/>
                  </a:cxn>
                </a:cxnLst>
                <a:rect l="l" t="t" r="r" b="b"/>
                <a:pathLst>
                  <a:path w="155923" h="86661">
                    <a:moveTo>
                      <a:pt x="147577" y="68063"/>
                    </a:moveTo>
                    <a:cubicBezTo>
                      <a:pt x="147577" y="68063"/>
                      <a:pt x="121952" y="97713"/>
                      <a:pt x="63133" y="82139"/>
                    </a:cubicBezTo>
                    <a:cubicBezTo>
                      <a:pt x="4229" y="66564"/>
                      <a:pt x="-16570" y="34999"/>
                      <a:pt x="14047" y="11179"/>
                    </a:cubicBezTo>
                    <a:cubicBezTo>
                      <a:pt x="44663" y="-12641"/>
                      <a:pt x="128359" y="9013"/>
                      <a:pt x="128359" y="9013"/>
                    </a:cubicBezTo>
                    <a:cubicBezTo>
                      <a:pt x="128359" y="9013"/>
                      <a:pt x="174283" y="48824"/>
                      <a:pt x="147577" y="68063"/>
                    </a:cubicBezTo>
                    <a:close/>
                  </a:path>
                </a:pathLst>
              </a:custGeom>
              <a:solidFill>
                <a:srgbClr val="ECB59F"/>
              </a:solidFill>
              <a:ln w="8307" cap="flat">
                <a:noFill/>
                <a:prstDash val="solid"/>
                <a:miter/>
              </a:ln>
            </p:spPr>
            <p:txBody>
              <a:bodyPr/>
              <a:lstStyle/>
              <a:p>
                <a:endParaRPr lang="en-US"/>
              </a:p>
            </p:txBody>
          </p:sp>
          <p:sp>
            <p:nvSpPr>
              <p:cNvPr id="1427" name="Freeform 1426">
                <a:extLst>
                  <a:ext uri="{FF2B5EF4-FFF2-40B4-BE49-F238E27FC236}">
                    <a16:creationId xmlns:a16="http://schemas.microsoft.com/office/drawing/2014/main" id="{AD1B4B0B-34D4-F60D-6372-89493A00A18C}"/>
                  </a:ext>
                </a:extLst>
              </p:cNvPr>
              <p:cNvSpPr/>
              <p:nvPr/>
            </p:nvSpPr>
            <p:spPr>
              <a:xfrm>
                <a:off x="-2770626" y="4480053"/>
                <a:ext cx="44342" cy="32219"/>
              </a:xfrm>
              <a:custGeom>
                <a:avLst/>
                <a:gdLst>
                  <a:gd name="csX0" fmla="*/ 60727 w 60809"/>
                  <a:gd name="csY0" fmla="*/ 31248 h 44184"/>
                  <a:gd name="csX1" fmla="*/ 31026 w 60809"/>
                  <a:gd name="csY1" fmla="*/ 42409 h 44184"/>
                  <a:gd name="csX2" fmla="*/ 1241 w 60809"/>
                  <a:gd name="csY2" fmla="*/ 20005 h 44184"/>
                  <a:gd name="csX3" fmla="*/ 24536 w 60809"/>
                  <a:gd name="csY3" fmla="*/ 16 h 44184"/>
                  <a:gd name="csX4" fmla="*/ 60810 w 60809"/>
                  <a:gd name="csY4" fmla="*/ 31248 h 44184"/>
                </a:gdLst>
                <a:ahLst/>
                <a:cxnLst>
                  <a:cxn ang="0">
                    <a:pos x="csX0" y="csY0"/>
                  </a:cxn>
                  <a:cxn ang="0">
                    <a:pos x="csX1" y="csY1"/>
                  </a:cxn>
                  <a:cxn ang="0">
                    <a:pos x="csX2" y="csY2"/>
                  </a:cxn>
                  <a:cxn ang="0">
                    <a:pos x="csX3" y="csY3"/>
                  </a:cxn>
                  <a:cxn ang="0">
                    <a:pos x="csX4" y="csY4"/>
                  </a:cxn>
                </a:cxnLst>
                <a:rect l="l" t="t" r="r" b="b"/>
                <a:pathLst>
                  <a:path w="60809" h="44184">
                    <a:moveTo>
                      <a:pt x="60727" y="31248"/>
                    </a:moveTo>
                    <a:cubicBezTo>
                      <a:pt x="60727" y="31248"/>
                      <a:pt x="51575" y="49904"/>
                      <a:pt x="31026" y="42409"/>
                    </a:cubicBezTo>
                    <a:cubicBezTo>
                      <a:pt x="10393" y="34830"/>
                      <a:pt x="-4499" y="28916"/>
                      <a:pt x="1241" y="20005"/>
                    </a:cubicBezTo>
                    <a:cubicBezTo>
                      <a:pt x="6899" y="11093"/>
                      <a:pt x="15801" y="849"/>
                      <a:pt x="24536" y="16"/>
                    </a:cubicBezTo>
                    <a:cubicBezTo>
                      <a:pt x="33272" y="-817"/>
                      <a:pt x="60810" y="31248"/>
                      <a:pt x="60810" y="31248"/>
                    </a:cubicBezTo>
                    <a:close/>
                  </a:path>
                </a:pathLst>
              </a:custGeom>
              <a:solidFill>
                <a:srgbClr val="ECB59F"/>
              </a:solidFill>
              <a:ln w="8307" cap="flat">
                <a:noFill/>
                <a:prstDash val="solid"/>
                <a:miter/>
              </a:ln>
            </p:spPr>
            <p:txBody>
              <a:bodyPr/>
              <a:lstStyle/>
              <a:p>
                <a:endParaRPr lang="en-US"/>
              </a:p>
            </p:txBody>
          </p:sp>
          <p:sp>
            <p:nvSpPr>
              <p:cNvPr id="1428" name="Freeform 1427">
                <a:extLst>
                  <a:ext uri="{FF2B5EF4-FFF2-40B4-BE49-F238E27FC236}">
                    <a16:creationId xmlns:a16="http://schemas.microsoft.com/office/drawing/2014/main" id="{FF41D268-E109-8177-2741-3CF377A1779E}"/>
                  </a:ext>
                </a:extLst>
              </p:cNvPr>
              <p:cNvSpPr/>
              <p:nvPr/>
            </p:nvSpPr>
            <p:spPr>
              <a:xfrm>
                <a:off x="-2851965" y="4518769"/>
                <a:ext cx="73439" cy="76079"/>
              </a:xfrm>
              <a:custGeom>
                <a:avLst/>
                <a:gdLst>
                  <a:gd name="csX0" fmla="*/ 55131 w 100711"/>
                  <a:gd name="csY0" fmla="*/ 104334 h 104333"/>
                  <a:gd name="csX1" fmla="*/ 100640 w 100711"/>
                  <a:gd name="csY1" fmla="*/ 53946 h 104333"/>
                  <a:gd name="csX2" fmla="*/ 62369 w 100711"/>
                  <a:gd name="csY2" fmla="*/ 2974 h 104333"/>
                  <a:gd name="csX3" fmla="*/ 2135 w 100711"/>
                  <a:gd name="csY3" fmla="*/ 16966 h 104333"/>
                  <a:gd name="csX4" fmla="*/ 55131 w 100711"/>
                  <a:gd name="csY4" fmla="*/ 104334 h 104333"/>
                </a:gdLst>
                <a:ahLst/>
                <a:cxnLst>
                  <a:cxn ang="0">
                    <a:pos x="csX0" y="csY0"/>
                  </a:cxn>
                  <a:cxn ang="0">
                    <a:pos x="csX1" y="csY1"/>
                  </a:cxn>
                  <a:cxn ang="0">
                    <a:pos x="csX2" y="csY2"/>
                  </a:cxn>
                  <a:cxn ang="0">
                    <a:pos x="csX3" y="csY3"/>
                  </a:cxn>
                  <a:cxn ang="0">
                    <a:pos x="csX4" y="csY4"/>
                  </a:cxn>
                </a:cxnLst>
                <a:rect l="l" t="t" r="r" b="b"/>
                <a:pathLst>
                  <a:path w="100711" h="104333">
                    <a:moveTo>
                      <a:pt x="55131" y="104334"/>
                    </a:moveTo>
                    <a:cubicBezTo>
                      <a:pt x="55131" y="104334"/>
                      <a:pt x="102803" y="74767"/>
                      <a:pt x="100640" y="53946"/>
                    </a:cubicBezTo>
                    <a:cubicBezTo>
                      <a:pt x="98560" y="33124"/>
                      <a:pt x="62369" y="2974"/>
                      <a:pt x="62369" y="2974"/>
                    </a:cubicBezTo>
                    <a:cubicBezTo>
                      <a:pt x="62369" y="2974"/>
                      <a:pt x="17027" y="-9602"/>
                      <a:pt x="2135" y="16966"/>
                    </a:cubicBezTo>
                    <a:cubicBezTo>
                      <a:pt x="-12757" y="43535"/>
                      <a:pt x="55131" y="104334"/>
                      <a:pt x="55131" y="104334"/>
                    </a:cubicBezTo>
                    <a:close/>
                  </a:path>
                </a:pathLst>
              </a:custGeom>
              <a:solidFill>
                <a:srgbClr val="ECB59F"/>
              </a:solidFill>
              <a:ln w="8307" cap="flat">
                <a:noFill/>
                <a:prstDash val="solid"/>
                <a:miter/>
              </a:ln>
            </p:spPr>
            <p:txBody>
              <a:bodyPr/>
              <a:lstStyle/>
              <a:p>
                <a:endParaRPr lang="en-US"/>
              </a:p>
            </p:txBody>
          </p:sp>
          <p:sp>
            <p:nvSpPr>
              <p:cNvPr id="1429" name="Freeform 1428">
                <a:extLst>
                  <a:ext uri="{FF2B5EF4-FFF2-40B4-BE49-F238E27FC236}">
                    <a16:creationId xmlns:a16="http://schemas.microsoft.com/office/drawing/2014/main" id="{A5D7EDEA-68F4-028C-20AC-3FB1041D91F9}"/>
                  </a:ext>
                </a:extLst>
              </p:cNvPr>
              <p:cNvSpPr/>
              <p:nvPr/>
            </p:nvSpPr>
            <p:spPr>
              <a:xfrm>
                <a:off x="-2945991" y="4349671"/>
                <a:ext cx="114500" cy="63228"/>
              </a:xfrm>
              <a:custGeom>
                <a:avLst/>
                <a:gdLst>
                  <a:gd name="csX0" fmla="*/ 4620 w 157020"/>
                  <a:gd name="csY0" fmla="*/ 52387 h 86708"/>
                  <a:gd name="csX1" fmla="*/ 82409 w 157020"/>
                  <a:gd name="csY1" fmla="*/ 86701 h 86708"/>
                  <a:gd name="csX2" fmla="*/ 149049 w 157020"/>
                  <a:gd name="csY2" fmla="*/ 30150 h 86708"/>
                  <a:gd name="csX3" fmla="*/ 39147 w 157020"/>
                  <a:gd name="csY3" fmla="*/ 0 h 86708"/>
                  <a:gd name="csX4" fmla="*/ 4620 w 157020"/>
                  <a:gd name="csY4" fmla="*/ 52387 h 86708"/>
                </a:gdLst>
                <a:ahLst/>
                <a:cxnLst>
                  <a:cxn ang="0">
                    <a:pos x="csX0" y="csY0"/>
                  </a:cxn>
                  <a:cxn ang="0">
                    <a:pos x="csX1" y="csY1"/>
                  </a:cxn>
                  <a:cxn ang="0">
                    <a:pos x="csX2" y="csY2"/>
                  </a:cxn>
                  <a:cxn ang="0">
                    <a:pos x="csX3" y="csY3"/>
                  </a:cxn>
                  <a:cxn ang="0">
                    <a:pos x="csX4" y="csY4"/>
                  </a:cxn>
                </a:cxnLst>
                <a:rect l="l" t="t" r="r" b="b"/>
                <a:pathLst>
                  <a:path w="157020" h="86708">
                    <a:moveTo>
                      <a:pt x="4620" y="52387"/>
                    </a:moveTo>
                    <a:cubicBezTo>
                      <a:pt x="4620" y="52387"/>
                      <a:pt x="21343" y="87284"/>
                      <a:pt x="82409" y="86701"/>
                    </a:cubicBezTo>
                    <a:cubicBezTo>
                      <a:pt x="143475" y="86118"/>
                      <a:pt x="172178" y="60633"/>
                      <a:pt x="149049" y="30150"/>
                    </a:cubicBezTo>
                    <a:cubicBezTo>
                      <a:pt x="125921" y="-333"/>
                      <a:pt x="39147" y="0"/>
                      <a:pt x="39147" y="0"/>
                    </a:cubicBezTo>
                    <a:cubicBezTo>
                      <a:pt x="39147" y="0"/>
                      <a:pt x="-16013" y="27235"/>
                      <a:pt x="4620" y="52387"/>
                    </a:cubicBezTo>
                    <a:close/>
                  </a:path>
                </a:pathLst>
              </a:custGeom>
              <a:solidFill>
                <a:srgbClr val="ECB59F"/>
              </a:solidFill>
              <a:ln w="8307" cap="flat">
                <a:noFill/>
                <a:prstDash val="solid"/>
                <a:miter/>
              </a:ln>
            </p:spPr>
            <p:txBody>
              <a:bodyPr/>
              <a:lstStyle/>
              <a:p>
                <a:endParaRPr lang="en-US"/>
              </a:p>
            </p:txBody>
          </p:sp>
          <p:sp>
            <p:nvSpPr>
              <p:cNvPr id="1430" name="Freeform 1429">
                <a:extLst>
                  <a:ext uri="{FF2B5EF4-FFF2-40B4-BE49-F238E27FC236}">
                    <a16:creationId xmlns:a16="http://schemas.microsoft.com/office/drawing/2014/main" id="{B4643B6F-BB27-1E62-3653-21FF786684E2}"/>
                  </a:ext>
                </a:extLst>
              </p:cNvPr>
              <p:cNvSpPr/>
              <p:nvPr/>
            </p:nvSpPr>
            <p:spPr>
              <a:xfrm>
                <a:off x="-3008455" y="4298198"/>
                <a:ext cx="69697" cy="41302"/>
              </a:xfrm>
              <a:custGeom>
                <a:avLst/>
                <a:gdLst>
                  <a:gd name="csX0" fmla="*/ 11 w 95580"/>
                  <a:gd name="csY0" fmla="*/ 30778 h 56639"/>
                  <a:gd name="csX1" fmla="*/ 41360 w 95580"/>
                  <a:gd name="csY1" fmla="*/ 56596 h 56639"/>
                  <a:gd name="csX2" fmla="*/ 92109 w 95580"/>
                  <a:gd name="csY2" fmla="*/ 16702 h 56639"/>
                  <a:gd name="csX3" fmla="*/ 11 w 95580"/>
                  <a:gd name="csY3" fmla="*/ 30778 h 56639"/>
                </a:gdLst>
                <a:ahLst/>
                <a:cxnLst>
                  <a:cxn ang="0">
                    <a:pos x="csX0" y="csY0"/>
                  </a:cxn>
                  <a:cxn ang="0">
                    <a:pos x="csX1" y="csY1"/>
                  </a:cxn>
                  <a:cxn ang="0">
                    <a:pos x="csX2" y="csY2"/>
                  </a:cxn>
                  <a:cxn ang="0">
                    <a:pos x="csX3" y="csY3"/>
                  </a:cxn>
                </a:cxnLst>
                <a:rect l="l" t="t" r="r" b="b"/>
                <a:pathLst>
                  <a:path w="95580" h="56639">
                    <a:moveTo>
                      <a:pt x="11" y="30778"/>
                    </a:moveTo>
                    <a:cubicBezTo>
                      <a:pt x="11" y="30778"/>
                      <a:pt x="6750" y="55430"/>
                      <a:pt x="41360" y="56596"/>
                    </a:cubicBezTo>
                    <a:cubicBezTo>
                      <a:pt x="75969" y="57762"/>
                      <a:pt x="106003" y="35025"/>
                      <a:pt x="92109" y="16702"/>
                    </a:cubicBezTo>
                    <a:cubicBezTo>
                      <a:pt x="78216" y="-1621"/>
                      <a:pt x="-1071" y="-14197"/>
                      <a:pt x="11" y="30778"/>
                    </a:cubicBezTo>
                    <a:close/>
                  </a:path>
                </a:pathLst>
              </a:custGeom>
              <a:solidFill>
                <a:srgbClr val="ECB59F"/>
              </a:solidFill>
              <a:ln w="8307" cap="flat">
                <a:noFill/>
                <a:prstDash val="solid"/>
                <a:miter/>
              </a:ln>
            </p:spPr>
            <p:txBody>
              <a:bodyPr/>
              <a:lstStyle/>
              <a:p>
                <a:endParaRPr lang="en-US"/>
              </a:p>
            </p:txBody>
          </p:sp>
          <p:sp>
            <p:nvSpPr>
              <p:cNvPr id="1431" name="Freeform 1430">
                <a:extLst>
                  <a:ext uri="{FF2B5EF4-FFF2-40B4-BE49-F238E27FC236}">
                    <a16:creationId xmlns:a16="http://schemas.microsoft.com/office/drawing/2014/main" id="{73C19818-6AB5-AD3C-CCE7-AF2D681B1CDF}"/>
                  </a:ext>
                </a:extLst>
              </p:cNvPr>
              <p:cNvSpPr/>
              <p:nvPr/>
            </p:nvSpPr>
            <p:spPr>
              <a:xfrm>
                <a:off x="-2986449" y="4419031"/>
                <a:ext cx="72121" cy="74239"/>
              </a:xfrm>
              <a:custGeom>
                <a:avLst/>
                <a:gdLst>
                  <a:gd name="csX0" fmla="*/ 3280 w 98903"/>
                  <a:gd name="csY0" fmla="*/ 34894 h 101808"/>
                  <a:gd name="csX1" fmla="*/ 70668 w 98903"/>
                  <a:gd name="csY1" fmla="*/ 101772 h 101808"/>
                  <a:gd name="csX2" fmla="*/ 72083 w 98903"/>
                  <a:gd name="csY2" fmla="*/ 8658 h 101808"/>
                  <a:gd name="csX3" fmla="*/ 3280 w 98903"/>
                  <a:gd name="csY3" fmla="*/ 34894 h 101808"/>
                </a:gdLst>
                <a:ahLst/>
                <a:cxnLst>
                  <a:cxn ang="0">
                    <a:pos x="csX0" y="csY0"/>
                  </a:cxn>
                  <a:cxn ang="0">
                    <a:pos x="csX1" y="csY1"/>
                  </a:cxn>
                  <a:cxn ang="0">
                    <a:pos x="csX2" y="csY2"/>
                  </a:cxn>
                  <a:cxn ang="0">
                    <a:pos x="csX3" y="csY3"/>
                  </a:cxn>
                </a:cxnLst>
                <a:rect l="l" t="t" r="r" b="b"/>
                <a:pathLst>
                  <a:path w="98903" h="101808">
                    <a:moveTo>
                      <a:pt x="3280" y="34894"/>
                    </a:moveTo>
                    <a:cubicBezTo>
                      <a:pt x="3280" y="34894"/>
                      <a:pt x="23662" y="93943"/>
                      <a:pt x="70668" y="101772"/>
                    </a:cubicBezTo>
                    <a:cubicBezTo>
                      <a:pt x="107358" y="103688"/>
                      <a:pt x="108772" y="28397"/>
                      <a:pt x="72083" y="8658"/>
                    </a:cubicBezTo>
                    <a:cubicBezTo>
                      <a:pt x="35393" y="-11080"/>
                      <a:pt x="-13110" y="5160"/>
                      <a:pt x="3280" y="34894"/>
                    </a:cubicBezTo>
                    <a:close/>
                  </a:path>
                </a:pathLst>
              </a:custGeom>
              <a:solidFill>
                <a:srgbClr val="ECB59F"/>
              </a:solidFill>
              <a:ln w="8307" cap="flat">
                <a:noFill/>
                <a:prstDash val="solid"/>
                <a:miter/>
              </a:ln>
            </p:spPr>
            <p:txBody>
              <a:bodyPr/>
              <a:lstStyle/>
              <a:p>
                <a:endParaRPr lang="en-US"/>
              </a:p>
            </p:txBody>
          </p:sp>
          <p:sp>
            <p:nvSpPr>
              <p:cNvPr id="1432" name="Freeform 1431">
                <a:extLst>
                  <a:ext uri="{FF2B5EF4-FFF2-40B4-BE49-F238E27FC236}">
                    <a16:creationId xmlns:a16="http://schemas.microsoft.com/office/drawing/2014/main" id="{85486782-EB5A-72FD-E379-9FA576DB6284}"/>
                  </a:ext>
                </a:extLst>
              </p:cNvPr>
              <p:cNvSpPr/>
              <p:nvPr/>
            </p:nvSpPr>
            <p:spPr>
              <a:xfrm>
                <a:off x="-2889596" y="4438624"/>
                <a:ext cx="78136" cy="37860"/>
              </a:xfrm>
              <a:custGeom>
                <a:avLst/>
                <a:gdLst>
                  <a:gd name="csX0" fmla="*/ 107153 w 107152"/>
                  <a:gd name="csY0" fmla="*/ 38924 h 51920"/>
                  <a:gd name="csX1" fmla="*/ 63474 w 107152"/>
                  <a:gd name="csY1" fmla="*/ 1112 h 51920"/>
                  <a:gd name="csX2" fmla="*/ 1909 w 107152"/>
                  <a:gd name="csY2" fmla="*/ 32761 h 51920"/>
                  <a:gd name="csX3" fmla="*/ 107153 w 107152"/>
                  <a:gd name="csY3" fmla="*/ 38924 h 51920"/>
                </a:gdLst>
                <a:ahLst/>
                <a:cxnLst>
                  <a:cxn ang="0">
                    <a:pos x="csX0" y="csY0"/>
                  </a:cxn>
                  <a:cxn ang="0">
                    <a:pos x="csX1" y="csY1"/>
                  </a:cxn>
                  <a:cxn ang="0">
                    <a:pos x="csX2" y="csY2"/>
                  </a:cxn>
                  <a:cxn ang="0">
                    <a:pos x="csX3" y="csY3"/>
                  </a:cxn>
                </a:cxnLst>
                <a:rect l="l" t="t" r="r" b="b"/>
                <a:pathLst>
                  <a:path w="107152" h="51920">
                    <a:moveTo>
                      <a:pt x="107153" y="38924"/>
                    </a:moveTo>
                    <a:cubicBezTo>
                      <a:pt x="107153" y="38924"/>
                      <a:pt x="95006" y="-7716"/>
                      <a:pt x="63474" y="1112"/>
                    </a:cubicBezTo>
                    <a:cubicBezTo>
                      <a:pt x="31943" y="9940"/>
                      <a:pt x="-9405" y="19768"/>
                      <a:pt x="1909" y="32761"/>
                    </a:cubicBezTo>
                    <a:cubicBezTo>
                      <a:pt x="13224" y="45670"/>
                      <a:pt x="80530" y="65159"/>
                      <a:pt x="107153" y="38924"/>
                    </a:cubicBezTo>
                    <a:close/>
                  </a:path>
                </a:pathLst>
              </a:custGeom>
              <a:solidFill>
                <a:srgbClr val="ECB59F"/>
              </a:solidFill>
              <a:ln w="8307" cap="flat">
                <a:noFill/>
                <a:prstDash val="solid"/>
                <a:miter/>
              </a:ln>
            </p:spPr>
            <p:txBody>
              <a:bodyPr/>
              <a:lstStyle/>
              <a:p>
                <a:endParaRPr lang="en-US"/>
              </a:p>
            </p:txBody>
          </p:sp>
          <p:sp>
            <p:nvSpPr>
              <p:cNvPr id="1433" name="Freeform 1432">
                <a:extLst>
                  <a:ext uri="{FF2B5EF4-FFF2-40B4-BE49-F238E27FC236}">
                    <a16:creationId xmlns:a16="http://schemas.microsoft.com/office/drawing/2014/main" id="{E196CB88-96A6-329E-12C5-BB723BA590B0}"/>
                  </a:ext>
                </a:extLst>
              </p:cNvPr>
              <p:cNvSpPr/>
              <p:nvPr/>
            </p:nvSpPr>
            <p:spPr>
              <a:xfrm>
                <a:off x="-3093251" y="4260171"/>
                <a:ext cx="62205" cy="50866"/>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CB59F"/>
              </a:solidFill>
              <a:ln w="8307" cap="flat">
                <a:noFill/>
                <a:prstDash val="solid"/>
                <a:miter/>
              </a:ln>
            </p:spPr>
            <p:txBody>
              <a:bodyPr/>
              <a:lstStyle/>
              <a:p>
                <a:endParaRPr lang="en-US"/>
              </a:p>
            </p:txBody>
          </p:sp>
          <p:sp>
            <p:nvSpPr>
              <p:cNvPr id="1434" name="Freeform 1433">
                <a:extLst>
                  <a:ext uri="{FF2B5EF4-FFF2-40B4-BE49-F238E27FC236}">
                    <a16:creationId xmlns:a16="http://schemas.microsoft.com/office/drawing/2014/main" id="{2C8FDCA6-2861-BE0F-B210-DE3987DFCC5A}"/>
                  </a:ext>
                </a:extLst>
              </p:cNvPr>
              <p:cNvSpPr/>
              <p:nvPr/>
            </p:nvSpPr>
            <p:spPr>
              <a:xfrm>
                <a:off x="-2286689" y="4454415"/>
                <a:ext cx="84400" cy="61538"/>
              </a:xfrm>
              <a:custGeom>
                <a:avLst/>
                <a:gdLst>
                  <a:gd name="csX0" fmla="*/ 12231 w 115742"/>
                  <a:gd name="csY0" fmla="*/ 4525 h 84391"/>
                  <a:gd name="csX1" fmla="*/ 80369 w 115742"/>
                  <a:gd name="csY1" fmla="*/ 16019 h 84391"/>
                  <a:gd name="csX2" fmla="*/ 97008 w 115742"/>
                  <a:gd name="csY2" fmla="*/ 82731 h 84391"/>
                  <a:gd name="csX3" fmla="*/ 9652 w 115742"/>
                  <a:gd name="csY3" fmla="*/ 54330 h 84391"/>
                  <a:gd name="csX4" fmla="*/ 12148 w 115742"/>
                  <a:gd name="csY4" fmla="*/ 4525 h 84391"/>
                </a:gdLst>
                <a:ahLst/>
                <a:cxnLst>
                  <a:cxn ang="0">
                    <a:pos x="csX0" y="csY0"/>
                  </a:cxn>
                  <a:cxn ang="0">
                    <a:pos x="csX1" y="csY1"/>
                  </a:cxn>
                  <a:cxn ang="0">
                    <a:pos x="csX2" y="csY2"/>
                  </a:cxn>
                  <a:cxn ang="0">
                    <a:pos x="csX3" y="csY3"/>
                  </a:cxn>
                  <a:cxn ang="0">
                    <a:pos x="csX4" y="csY4"/>
                  </a:cxn>
                </a:cxnLst>
                <a:rect l="l" t="t" r="r" b="b"/>
                <a:pathLst>
                  <a:path w="115742" h="84391">
                    <a:moveTo>
                      <a:pt x="12231" y="4525"/>
                    </a:moveTo>
                    <a:cubicBezTo>
                      <a:pt x="12231" y="4525"/>
                      <a:pt x="40268" y="-11216"/>
                      <a:pt x="80369" y="16019"/>
                    </a:cubicBezTo>
                    <a:cubicBezTo>
                      <a:pt x="120469" y="43253"/>
                      <a:pt x="127125" y="72737"/>
                      <a:pt x="97008" y="82731"/>
                    </a:cubicBezTo>
                    <a:cubicBezTo>
                      <a:pt x="66890" y="92725"/>
                      <a:pt x="9652" y="54330"/>
                      <a:pt x="9652" y="54330"/>
                    </a:cubicBezTo>
                    <a:cubicBezTo>
                      <a:pt x="9652" y="54330"/>
                      <a:pt x="-13644" y="12104"/>
                      <a:pt x="12148" y="4525"/>
                    </a:cubicBezTo>
                    <a:close/>
                  </a:path>
                </a:pathLst>
              </a:custGeom>
              <a:solidFill>
                <a:srgbClr val="ECB59F"/>
              </a:solidFill>
              <a:ln w="8307" cap="flat">
                <a:noFill/>
                <a:prstDash val="solid"/>
                <a:miter/>
              </a:ln>
            </p:spPr>
            <p:txBody>
              <a:bodyPr/>
              <a:lstStyle/>
              <a:p>
                <a:endParaRPr lang="en-US"/>
              </a:p>
            </p:txBody>
          </p:sp>
          <p:sp>
            <p:nvSpPr>
              <p:cNvPr id="1435" name="Freeform 1434">
                <a:extLst>
                  <a:ext uri="{FF2B5EF4-FFF2-40B4-BE49-F238E27FC236}">
                    <a16:creationId xmlns:a16="http://schemas.microsoft.com/office/drawing/2014/main" id="{339A3BA7-7F00-FCD7-6409-B37ED4405F33}"/>
                  </a:ext>
                </a:extLst>
              </p:cNvPr>
              <p:cNvSpPr/>
              <p:nvPr/>
            </p:nvSpPr>
            <p:spPr>
              <a:xfrm>
                <a:off x="-2259207" y="4384769"/>
                <a:ext cx="32247" cy="28367"/>
              </a:xfrm>
              <a:custGeom>
                <a:avLst/>
                <a:gdLst>
                  <a:gd name="csX0" fmla="*/ 0 w 44223"/>
                  <a:gd name="csY0" fmla="*/ 5422 h 38901"/>
                  <a:gd name="csX1" fmla="*/ 25791 w 44223"/>
                  <a:gd name="csY1" fmla="*/ 4756 h 38901"/>
                  <a:gd name="csX2" fmla="*/ 41931 w 44223"/>
                  <a:gd name="csY2" fmla="*/ 29575 h 38901"/>
                  <a:gd name="csX3" fmla="*/ 18469 w 44223"/>
                  <a:gd name="csY3" fmla="*/ 38570 h 38901"/>
                  <a:gd name="csX4" fmla="*/ 0 w 44223"/>
                  <a:gd name="csY4" fmla="*/ 5339 h 38901"/>
                </a:gdLst>
                <a:ahLst/>
                <a:cxnLst>
                  <a:cxn ang="0">
                    <a:pos x="csX0" y="csY0"/>
                  </a:cxn>
                  <a:cxn ang="0">
                    <a:pos x="csX1" y="csY1"/>
                  </a:cxn>
                  <a:cxn ang="0">
                    <a:pos x="csX2" y="csY2"/>
                  </a:cxn>
                  <a:cxn ang="0">
                    <a:pos x="csX3" y="csY3"/>
                  </a:cxn>
                  <a:cxn ang="0">
                    <a:pos x="csX4" y="csY4"/>
                  </a:cxn>
                </a:cxnLst>
                <a:rect l="l" t="t" r="r" b="b"/>
                <a:pathLst>
                  <a:path w="44223" h="38901">
                    <a:moveTo>
                      <a:pt x="0" y="5422"/>
                    </a:moveTo>
                    <a:cubicBezTo>
                      <a:pt x="0" y="5422"/>
                      <a:pt x="12313" y="-6321"/>
                      <a:pt x="25791" y="4756"/>
                    </a:cubicBezTo>
                    <a:cubicBezTo>
                      <a:pt x="39185" y="15916"/>
                      <a:pt x="48836" y="24328"/>
                      <a:pt x="41931" y="29575"/>
                    </a:cubicBezTo>
                    <a:cubicBezTo>
                      <a:pt x="35025" y="34822"/>
                      <a:pt x="25375" y="40319"/>
                      <a:pt x="18469" y="38570"/>
                    </a:cubicBezTo>
                    <a:cubicBezTo>
                      <a:pt x="11647" y="36905"/>
                      <a:pt x="0" y="5339"/>
                      <a:pt x="0" y="5339"/>
                    </a:cubicBezTo>
                    <a:close/>
                  </a:path>
                </a:pathLst>
              </a:custGeom>
              <a:solidFill>
                <a:srgbClr val="ECB59F"/>
              </a:solidFill>
              <a:ln w="8307" cap="flat">
                <a:noFill/>
                <a:prstDash val="solid"/>
                <a:miter/>
              </a:ln>
            </p:spPr>
            <p:txBody>
              <a:bodyPr/>
              <a:lstStyle/>
              <a:p>
                <a:endParaRPr lang="en-US"/>
              </a:p>
            </p:txBody>
          </p:sp>
          <p:sp>
            <p:nvSpPr>
              <p:cNvPr id="1436" name="Freeform 1435">
                <a:extLst>
                  <a:ext uri="{FF2B5EF4-FFF2-40B4-BE49-F238E27FC236}">
                    <a16:creationId xmlns:a16="http://schemas.microsoft.com/office/drawing/2014/main" id="{01AC58F3-1C52-5F4D-7D10-4D62A31CD6A3}"/>
                  </a:ext>
                </a:extLst>
              </p:cNvPr>
              <p:cNvSpPr/>
              <p:nvPr/>
            </p:nvSpPr>
            <p:spPr>
              <a:xfrm>
                <a:off x="-3480063" y="4161490"/>
                <a:ext cx="1589287" cy="1395669"/>
              </a:xfrm>
              <a:custGeom>
                <a:avLst/>
                <a:gdLst>
                  <a:gd name="csX0" fmla="*/ 2179485 w 2179484"/>
                  <a:gd name="csY0" fmla="*/ 1794447 h 1913962"/>
                  <a:gd name="csX1" fmla="*/ 1686047 w 2179484"/>
                  <a:gd name="csY1" fmla="*/ 1404417 h 1913962"/>
                  <a:gd name="csX2" fmla="*/ 1244524 w 2179484"/>
                  <a:gd name="csY2" fmla="*/ 1019635 h 1913962"/>
                  <a:gd name="csX3" fmla="*/ 940691 w 2179484"/>
                  <a:gd name="csY3" fmla="*/ 692070 h 1913962"/>
                  <a:gd name="csX4" fmla="*/ 870556 w 2179484"/>
                  <a:gd name="csY4" fmla="*/ 606285 h 1913962"/>
                  <a:gd name="csX5" fmla="*/ 735528 w 2179484"/>
                  <a:gd name="csY5" fmla="*/ 517918 h 1913962"/>
                  <a:gd name="csX6" fmla="*/ 639436 w 2179484"/>
                  <a:gd name="csY6" fmla="*/ 447708 h 1913962"/>
                  <a:gd name="csX7" fmla="*/ 478452 w 2179484"/>
                  <a:gd name="csY7" fmla="*/ 211092 h 1913962"/>
                  <a:gd name="csX8" fmla="*/ 374539 w 2179484"/>
                  <a:gd name="csY8" fmla="*/ 81082 h 1913962"/>
                  <a:gd name="csX9" fmla="*/ 319962 w 2179484"/>
                  <a:gd name="csY9" fmla="*/ 36857 h 1913962"/>
                  <a:gd name="csX10" fmla="*/ 255069 w 2179484"/>
                  <a:gd name="csY10" fmla="*/ 461 h 1913962"/>
                  <a:gd name="csX11" fmla="*/ 187514 w 2179484"/>
                  <a:gd name="csY11" fmla="*/ 16036 h 1913962"/>
                  <a:gd name="csX12" fmla="*/ 132937 w 2179484"/>
                  <a:gd name="csY12" fmla="*/ 49850 h 1913962"/>
                  <a:gd name="csX13" fmla="*/ 83601 w 2179484"/>
                  <a:gd name="csY13" fmla="*/ 70671 h 1913962"/>
                  <a:gd name="csX14" fmla="*/ 16046 w 2179484"/>
                  <a:gd name="csY14" fmla="*/ 96657 h 1913962"/>
                  <a:gd name="csX15" fmla="*/ 8226 w 2179484"/>
                  <a:gd name="csY15" fmla="*/ 166867 h 1913962"/>
                  <a:gd name="csX16" fmla="*/ 18625 w 2179484"/>
                  <a:gd name="csY16" fmla="*/ 205845 h 1913962"/>
                  <a:gd name="csX17" fmla="*/ 99159 w 2179484"/>
                  <a:gd name="csY17" fmla="*/ 255234 h 1913962"/>
                  <a:gd name="csX18" fmla="*/ 171873 w 2179484"/>
                  <a:gd name="csY18" fmla="*/ 354011 h 1913962"/>
                  <a:gd name="csX19" fmla="*/ 480947 w 2179484"/>
                  <a:gd name="csY19" fmla="*/ 582798 h 1913962"/>
                  <a:gd name="csX20" fmla="*/ 602997 w 2179484"/>
                  <a:gd name="csY20" fmla="*/ 764779 h 1913962"/>
                  <a:gd name="csX21" fmla="*/ 678289 w 2179484"/>
                  <a:gd name="csY21" fmla="*/ 751786 h 1913962"/>
                  <a:gd name="csX22" fmla="*/ 1086035 w 2179484"/>
                  <a:gd name="csY22" fmla="*/ 952006 h 1913962"/>
                  <a:gd name="csX23" fmla="*/ 1470402 w 2179484"/>
                  <a:gd name="csY23" fmla="*/ 1373185 h 1913962"/>
                  <a:gd name="csX24" fmla="*/ 2052194 w 2179484"/>
                  <a:gd name="csY24" fmla="*/ 1913962 h 1913962"/>
                  <a:gd name="csX25" fmla="*/ 2179485 w 2179484"/>
                  <a:gd name="csY25" fmla="*/ 1794363 h 1913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179484" h="1913962">
                    <a:moveTo>
                      <a:pt x="2179485" y="1794447"/>
                    </a:moveTo>
                    <a:cubicBezTo>
                      <a:pt x="2179485" y="1794447"/>
                      <a:pt x="1800275" y="1539674"/>
                      <a:pt x="1686047" y="1404417"/>
                    </a:cubicBezTo>
                    <a:cubicBezTo>
                      <a:pt x="1571735" y="1269243"/>
                      <a:pt x="1369235" y="1102838"/>
                      <a:pt x="1244524" y="1019635"/>
                    </a:cubicBezTo>
                    <a:cubicBezTo>
                      <a:pt x="1119896" y="936432"/>
                      <a:pt x="987447" y="759615"/>
                      <a:pt x="940691" y="692070"/>
                    </a:cubicBezTo>
                    <a:cubicBezTo>
                      <a:pt x="893934" y="624442"/>
                      <a:pt x="922471" y="611449"/>
                      <a:pt x="870556" y="606285"/>
                    </a:cubicBezTo>
                    <a:cubicBezTo>
                      <a:pt x="818641" y="601121"/>
                      <a:pt x="784864" y="582882"/>
                      <a:pt x="735528" y="517918"/>
                    </a:cubicBezTo>
                    <a:cubicBezTo>
                      <a:pt x="686193" y="452955"/>
                      <a:pt x="670635" y="491933"/>
                      <a:pt x="639436" y="447708"/>
                    </a:cubicBezTo>
                    <a:cubicBezTo>
                      <a:pt x="608238" y="403483"/>
                      <a:pt x="582281" y="263063"/>
                      <a:pt x="478452" y="211092"/>
                    </a:cubicBezTo>
                    <a:cubicBezTo>
                      <a:pt x="374539" y="159121"/>
                      <a:pt x="403159" y="101904"/>
                      <a:pt x="374539" y="81082"/>
                    </a:cubicBezTo>
                    <a:cubicBezTo>
                      <a:pt x="346003" y="60261"/>
                      <a:pt x="338182" y="68089"/>
                      <a:pt x="319962" y="36857"/>
                    </a:cubicBezTo>
                    <a:cubicBezTo>
                      <a:pt x="301742" y="5625"/>
                      <a:pt x="286185" y="-2121"/>
                      <a:pt x="255069" y="461"/>
                    </a:cubicBezTo>
                    <a:cubicBezTo>
                      <a:pt x="223871" y="3043"/>
                      <a:pt x="216133" y="-4703"/>
                      <a:pt x="187514" y="16036"/>
                    </a:cubicBezTo>
                    <a:cubicBezTo>
                      <a:pt x="158977" y="36857"/>
                      <a:pt x="158977" y="49850"/>
                      <a:pt x="132937" y="49850"/>
                    </a:cubicBezTo>
                    <a:cubicBezTo>
                      <a:pt x="106897" y="49850"/>
                      <a:pt x="106980" y="52432"/>
                      <a:pt x="83601" y="70671"/>
                    </a:cubicBezTo>
                    <a:cubicBezTo>
                      <a:pt x="60223" y="88911"/>
                      <a:pt x="36845" y="73253"/>
                      <a:pt x="16046" y="96657"/>
                    </a:cubicBezTo>
                    <a:cubicBezTo>
                      <a:pt x="-4753" y="120060"/>
                      <a:pt x="5646" y="140882"/>
                      <a:pt x="8226" y="166867"/>
                    </a:cubicBezTo>
                    <a:cubicBezTo>
                      <a:pt x="10805" y="192852"/>
                      <a:pt x="-17732" y="205845"/>
                      <a:pt x="18625" y="205845"/>
                    </a:cubicBezTo>
                    <a:cubicBezTo>
                      <a:pt x="54982" y="205845"/>
                      <a:pt x="91339" y="229248"/>
                      <a:pt x="99159" y="255234"/>
                    </a:cubicBezTo>
                    <a:cubicBezTo>
                      <a:pt x="106980" y="281219"/>
                      <a:pt x="151074" y="333273"/>
                      <a:pt x="171873" y="354011"/>
                    </a:cubicBezTo>
                    <a:cubicBezTo>
                      <a:pt x="192672" y="374833"/>
                      <a:pt x="387435" y="447625"/>
                      <a:pt x="480947" y="582798"/>
                    </a:cubicBezTo>
                    <a:cubicBezTo>
                      <a:pt x="574460" y="717972"/>
                      <a:pt x="564061" y="772608"/>
                      <a:pt x="602997" y="764779"/>
                    </a:cubicBezTo>
                    <a:cubicBezTo>
                      <a:pt x="641932" y="756950"/>
                      <a:pt x="639353" y="738793"/>
                      <a:pt x="678289" y="751786"/>
                    </a:cubicBezTo>
                    <a:cubicBezTo>
                      <a:pt x="717225" y="764779"/>
                      <a:pt x="919808" y="796011"/>
                      <a:pt x="1086035" y="952006"/>
                    </a:cubicBezTo>
                    <a:cubicBezTo>
                      <a:pt x="1252261" y="1108001"/>
                      <a:pt x="1392530" y="1295229"/>
                      <a:pt x="1470402" y="1373185"/>
                    </a:cubicBezTo>
                    <a:cubicBezTo>
                      <a:pt x="1548357" y="1451224"/>
                      <a:pt x="2052194" y="1913962"/>
                      <a:pt x="2052194" y="1913962"/>
                    </a:cubicBezTo>
                    <a:lnTo>
                      <a:pt x="2179485" y="1794363"/>
                    </a:lnTo>
                    <a:close/>
                  </a:path>
                </a:pathLst>
              </a:custGeom>
              <a:solidFill>
                <a:schemeClr val="accent4">
                  <a:lumMod val="75000"/>
                </a:schemeClr>
              </a:solidFill>
              <a:ln w="8307" cap="flat">
                <a:noFill/>
                <a:prstDash val="solid"/>
                <a:miter/>
              </a:ln>
            </p:spPr>
            <p:txBody>
              <a:bodyPr/>
              <a:lstStyle/>
              <a:p>
                <a:endParaRPr lang="en-US"/>
              </a:p>
            </p:txBody>
          </p:sp>
          <p:sp>
            <p:nvSpPr>
              <p:cNvPr id="1437" name="Freeform 1436">
                <a:extLst>
                  <a:ext uri="{FF2B5EF4-FFF2-40B4-BE49-F238E27FC236}">
                    <a16:creationId xmlns:a16="http://schemas.microsoft.com/office/drawing/2014/main" id="{D1A07F89-D202-E63D-6117-921D272D0E38}"/>
                  </a:ext>
                </a:extLst>
              </p:cNvPr>
              <p:cNvSpPr/>
              <p:nvPr/>
            </p:nvSpPr>
            <p:spPr>
              <a:xfrm>
                <a:off x="-3448982" y="4179279"/>
                <a:ext cx="631427" cy="511527"/>
              </a:xfrm>
              <a:custGeom>
                <a:avLst/>
                <a:gdLst>
                  <a:gd name="csX0" fmla="*/ 578258 w 865914"/>
                  <a:gd name="csY0" fmla="*/ 681581 h 701487"/>
                  <a:gd name="csX1" fmla="*/ 598309 w 865914"/>
                  <a:gd name="csY1" fmla="*/ 578806 h 701487"/>
                  <a:gd name="csX2" fmla="*/ 753636 w 865914"/>
                  <a:gd name="csY2" fmla="*/ 671587 h 701487"/>
                  <a:gd name="csX3" fmla="*/ 848813 w 865914"/>
                  <a:gd name="csY3" fmla="*/ 669088 h 701487"/>
                  <a:gd name="csX4" fmla="*/ 858131 w 865914"/>
                  <a:gd name="csY4" fmla="*/ 590716 h 701487"/>
                  <a:gd name="csX5" fmla="*/ 722854 w 865914"/>
                  <a:gd name="csY5" fmla="*/ 529168 h 701487"/>
                  <a:gd name="csX6" fmla="*/ 632336 w 865914"/>
                  <a:gd name="csY6" fmla="*/ 448963 h 701487"/>
                  <a:gd name="csX7" fmla="*/ 573266 w 865914"/>
                  <a:gd name="csY7" fmla="*/ 349353 h 701487"/>
                  <a:gd name="csX8" fmla="*/ 460618 w 865914"/>
                  <a:gd name="csY8" fmla="*/ 201769 h 701487"/>
                  <a:gd name="csX9" fmla="*/ 347887 w 865914"/>
                  <a:gd name="csY9" fmla="*/ 107989 h 701487"/>
                  <a:gd name="csX10" fmla="*/ 268851 w 865914"/>
                  <a:gd name="csY10" fmla="*/ 34697 h 701487"/>
                  <a:gd name="csX11" fmla="*/ 173674 w 865914"/>
                  <a:gd name="csY11" fmla="*/ 3382 h 701487"/>
                  <a:gd name="csX12" fmla="*/ 103540 w 865914"/>
                  <a:gd name="csY12" fmla="*/ 49772 h 701487"/>
                  <a:gd name="csX13" fmla="*/ 17099 w 865914"/>
                  <a:gd name="csY13" fmla="*/ 78589 h 701487"/>
                  <a:gd name="csX14" fmla="*/ 792 w 865914"/>
                  <a:gd name="csY14" fmla="*/ 147550 h 701487"/>
                  <a:gd name="csX15" fmla="*/ 94804 w 865914"/>
                  <a:gd name="csY15" fmla="*/ 245328 h 701487"/>
                  <a:gd name="csX16" fmla="*/ 205622 w 865914"/>
                  <a:gd name="csY16" fmla="*/ 335361 h 701487"/>
                  <a:gd name="csX17" fmla="*/ 485411 w 865914"/>
                  <a:gd name="csY17" fmla="*/ 600127 h 701487"/>
                  <a:gd name="csX18" fmla="*/ 578175 w 865914"/>
                  <a:gd name="csY18" fmla="*/ 681581 h 701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65914" h="701487">
                    <a:moveTo>
                      <a:pt x="578258" y="681581"/>
                    </a:moveTo>
                    <a:cubicBezTo>
                      <a:pt x="578258" y="681581"/>
                      <a:pt x="560704" y="573726"/>
                      <a:pt x="598309" y="578806"/>
                    </a:cubicBezTo>
                    <a:cubicBezTo>
                      <a:pt x="635913" y="583803"/>
                      <a:pt x="703552" y="686662"/>
                      <a:pt x="753636" y="671587"/>
                    </a:cubicBezTo>
                    <a:cubicBezTo>
                      <a:pt x="803720" y="656512"/>
                      <a:pt x="848813" y="669088"/>
                      <a:pt x="848813" y="669088"/>
                    </a:cubicBezTo>
                    <a:cubicBezTo>
                      <a:pt x="848813" y="669088"/>
                      <a:pt x="880011" y="598628"/>
                      <a:pt x="858131" y="590716"/>
                    </a:cubicBezTo>
                    <a:cubicBezTo>
                      <a:pt x="836250" y="582804"/>
                      <a:pt x="759460" y="573309"/>
                      <a:pt x="722854" y="529168"/>
                    </a:cubicBezTo>
                    <a:cubicBezTo>
                      <a:pt x="686247" y="485109"/>
                      <a:pt x="676347" y="465870"/>
                      <a:pt x="632336" y="448963"/>
                    </a:cubicBezTo>
                    <a:cubicBezTo>
                      <a:pt x="588325" y="432056"/>
                      <a:pt x="582584" y="345438"/>
                      <a:pt x="573266" y="349353"/>
                    </a:cubicBezTo>
                    <a:cubicBezTo>
                      <a:pt x="564032" y="353267"/>
                      <a:pt x="519771" y="237249"/>
                      <a:pt x="460618" y="201769"/>
                    </a:cubicBezTo>
                    <a:cubicBezTo>
                      <a:pt x="401549" y="166206"/>
                      <a:pt x="351881" y="142053"/>
                      <a:pt x="347887" y="107989"/>
                    </a:cubicBezTo>
                    <a:cubicBezTo>
                      <a:pt x="343894" y="73925"/>
                      <a:pt x="283909" y="58517"/>
                      <a:pt x="268851" y="34697"/>
                    </a:cubicBezTo>
                    <a:cubicBezTo>
                      <a:pt x="253792" y="10877"/>
                      <a:pt x="197468" y="-7945"/>
                      <a:pt x="173674" y="3382"/>
                    </a:cubicBezTo>
                    <a:cubicBezTo>
                      <a:pt x="149880" y="14709"/>
                      <a:pt x="128582" y="46024"/>
                      <a:pt x="103540" y="49772"/>
                    </a:cubicBezTo>
                    <a:cubicBezTo>
                      <a:pt x="78497" y="53520"/>
                      <a:pt x="39645" y="66096"/>
                      <a:pt x="17099" y="78589"/>
                    </a:cubicBezTo>
                    <a:cubicBezTo>
                      <a:pt x="-5448" y="91165"/>
                      <a:pt x="792" y="147550"/>
                      <a:pt x="792" y="147550"/>
                    </a:cubicBezTo>
                    <a:cubicBezTo>
                      <a:pt x="792" y="147550"/>
                      <a:pt x="72424" y="211514"/>
                      <a:pt x="94804" y="245328"/>
                    </a:cubicBezTo>
                    <a:cubicBezTo>
                      <a:pt x="117267" y="279142"/>
                      <a:pt x="205622" y="335361"/>
                      <a:pt x="205622" y="335361"/>
                    </a:cubicBezTo>
                    <a:cubicBezTo>
                      <a:pt x="205622" y="335361"/>
                      <a:pt x="435327" y="544992"/>
                      <a:pt x="485411" y="600127"/>
                    </a:cubicBezTo>
                    <a:cubicBezTo>
                      <a:pt x="535495" y="655263"/>
                      <a:pt x="560288" y="740465"/>
                      <a:pt x="578175" y="681581"/>
                    </a:cubicBezTo>
                    <a:close/>
                  </a:path>
                </a:pathLst>
              </a:custGeom>
              <a:solidFill>
                <a:srgbClr val="FFFFFF">
                  <a:alpha val="9804"/>
                </a:srgbClr>
              </a:solidFill>
              <a:ln w="8307" cap="flat">
                <a:noFill/>
                <a:prstDash val="solid"/>
                <a:miter/>
              </a:ln>
            </p:spPr>
            <p:txBody>
              <a:bodyPr/>
              <a:lstStyle/>
              <a:p>
                <a:endParaRPr lang="en-US"/>
              </a:p>
            </p:txBody>
          </p:sp>
          <p:sp>
            <p:nvSpPr>
              <p:cNvPr id="1438" name="Freeform 1437">
                <a:extLst>
                  <a:ext uri="{FF2B5EF4-FFF2-40B4-BE49-F238E27FC236}">
                    <a16:creationId xmlns:a16="http://schemas.microsoft.com/office/drawing/2014/main" id="{4428AD4F-2FF1-BEB2-0886-BE4AFAC48BF6}"/>
                  </a:ext>
                </a:extLst>
              </p:cNvPr>
              <p:cNvSpPr/>
              <p:nvPr/>
            </p:nvSpPr>
            <p:spPr>
              <a:xfrm>
                <a:off x="-2299247" y="5210581"/>
                <a:ext cx="495771" cy="444843"/>
              </a:xfrm>
              <a:custGeom>
                <a:avLst/>
                <a:gdLst>
                  <a:gd name="csX0" fmla="*/ 537115 w 679880"/>
                  <a:gd name="csY0" fmla="*/ 610040 h 610039"/>
                  <a:gd name="csX1" fmla="*/ 3576 w 679880"/>
                  <a:gd name="csY1" fmla="*/ 3216 h 610039"/>
                  <a:gd name="csX2" fmla="*/ 679880 w 679880"/>
                  <a:gd name="csY2" fmla="*/ 449547 h 610039"/>
                  <a:gd name="csX3" fmla="*/ 537115 w 679880"/>
                  <a:gd name="csY3" fmla="*/ 610040 h 610039"/>
                </a:gdLst>
                <a:ahLst/>
                <a:cxnLst>
                  <a:cxn ang="0">
                    <a:pos x="csX0" y="csY0"/>
                  </a:cxn>
                  <a:cxn ang="0">
                    <a:pos x="csX1" y="csY1"/>
                  </a:cxn>
                  <a:cxn ang="0">
                    <a:pos x="csX2" y="csY2"/>
                  </a:cxn>
                  <a:cxn ang="0">
                    <a:pos x="csX3" y="csY3"/>
                  </a:cxn>
                </a:cxnLst>
                <a:rect l="l" t="t" r="r" b="b"/>
                <a:pathLst>
                  <a:path w="679880" h="610039">
                    <a:moveTo>
                      <a:pt x="537115" y="610040"/>
                    </a:moveTo>
                    <a:cubicBezTo>
                      <a:pt x="537115" y="610040"/>
                      <a:pt x="-51000" y="50689"/>
                      <a:pt x="3576" y="3216"/>
                    </a:cubicBezTo>
                    <a:cubicBezTo>
                      <a:pt x="58153" y="-44257"/>
                      <a:pt x="679880" y="449547"/>
                      <a:pt x="679880" y="449547"/>
                    </a:cubicBezTo>
                    <a:lnTo>
                      <a:pt x="537115" y="610040"/>
                    </a:lnTo>
                    <a:close/>
                  </a:path>
                </a:pathLst>
              </a:custGeom>
              <a:gradFill>
                <a:gsLst>
                  <a:gs pos="36000">
                    <a:schemeClr val="accent4">
                      <a:lumMod val="75000"/>
                    </a:schemeClr>
                  </a:gs>
                  <a:gs pos="98000">
                    <a:schemeClr val="accent4"/>
                  </a:gs>
                </a:gsLst>
                <a:lin ang="0" scaled="1"/>
              </a:gradFill>
              <a:ln w="8307" cap="flat">
                <a:noFill/>
                <a:prstDash val="solid"/>
                <a:miter/>
              </a:ln>
            </p:spPr>
            <p:txBody>
              <a:bodyPr/>
              <a:lstStyle/>
              <a:p>
                <a:endParaRPr lang="en-US"/>
              </a:p>
            </p:txBody>
          </p:sp>
          <p:sp>
            <p:nvSpPr>
              <p:cNvPr id="1439" name="Freeform 1438">
                <a:extLst>
                  <a:ext uri="{FF2B5EF4-FFF2-40B4-BE49-F238E27FC236}">
                    <a16:creationId xmlns:a16="http://schemas.microsoft.com/office/drawing/2014/main" id="{1E01CEC8-5780-3104-B8FF-3DB1B009549F}"/>
                  </a:ext>
                </a:extLst>
              </p:cNvPr>
              <p:cNvSpPr/>
              <p:nvPr/>
            </p:nvSpPr>
            <p:spPr>
              <a:xfrm>
                <a:off x="-3321684" y="4247622"/>
                <a:ext cx="105695" cy="91847"/>
              </a:xfrm>
              <a:custGeom>
                <a:avLst/>
                <a:gdLst>
                  <a:gd name="csX0" fmla="*/ 82134 w 144946"/>
                  <a:gd name="csY0" fmla="*/ 125955 h 125955"/>
                  <a:gd name="csX1" fmla="*/ 60835 w 144946"/>
                  <a:gd name="csY1" fmla="*/ 39421 h 125955"/>
                  <a:gd name="csX2" fmla="*/ 144947 w 144946"/>
                  <a:gd name="csY2" fmla="*/ 59409 h 125955"/>
                  <a:gd name="csX3" fmla="*/ 28306 w 144946"/>
                  <a:gd name="csY3" fmla="*/ 1775 h 125955"/>
                  <a:gd name="csX4" fmla="*/ 82134 w 144946"/>
                  <a:gd name="csY4" fmla="*/ 125872 h 125955"/>
                </a:gdLst>
                <a:ahLst/>
                <a:cxnLst>
                  <a:cxn ang="0">
                    <a:pos x="csX0" y="csY0"/>
                  </a:cxn>
                  <a:cxn ang="0">
                    <a:pos x="csX1" y="csY1"/>
                  </a:cxn>
                  <a:cxn ang="0">
                    <a:pos x="csX2" y="csY2"/>
                  </a:cxn>
                  <a:cxn ang="0">
                    <a:pos x="csX3" y="csY3"/>
                  </a:cxn>
                  <a:cxn ang="0">
                    <a:pos x="csX4" y="csY4"/>
                  </a:cxn>
                </a:cxnLst>
                <a:rect l="l" t="t" r="r" b="b"/>
                <a:pathLst>
                  <a:path w="144946" h="125955">
                    <a:moveTo>
                      <a:pt x="82134" y="125955"/>
                    </a:moveTo>
                    <a:cubicBezTo>
                      <a:pt x="82134" y="125955"/>
                      <a:pt x="35793" y="50748"/>
                      <a:pt x="60835" y="39421"/>
                    </a:cubicBezTo>
                    <a:cubicBezTo>
                      <a:pt x="85877" y="28094"/>
                      <a:pt x="144947" y="59409"/>
                      <a:pt x="144947" y="59409"/>
                    </a:cubicBezTo>
                    <a:cubicBezTo>
                      <a:pt x="144947" y="59409"/>
                      <a:pt x="79638" y="-12050"/>
                      <a:pt x="28306" y="1775"/>
                    </a:cubicBezTo>
                    <a:cubicBezTo>
                      <a:pt x="-23027" y="15601"/>
                      <a:pt x="-4224" y="66989"/>
                      <a:pt x="82134" y="125872"/>
                    </a:cubicBezTo>
                    <a:close/>
                  </a:path>
                </a:pathLst>
              </a:custGeom>
              <a:solidFill>
                <a:srgbClr val="FFFFFF">
                  <a:alpha val="14902"/>
                </a:srgbClr>
              </a:solidFill>
              <a:ln w="8307" cap="flat">
                <a:noFill/>
                <a:prstDash val="solid"/>
                <a:miter/>
              </a:ln>
            </p:spPr>
            <p:txBody>
              <a:bodyPr/>
              <a:lstStyle/>
              <a:p>
                <a:endParaRPr lang="en-US"/>
              </a:p>
            </p:txBody>
          </p:sp>
          <p:sp>
            <p:nvSpPr>
              <p:cNvPr id="1440" name="Freeform 1439">
                <a:extLst>
                  <a:ext uri="{FF2B5EF4-FFF2-40B4-BE49-F238E27FC236}">
                    <a16:creationId xmlns:a16="http://schemas.microsoft.com/office/drawing/2014/main" id="{8D29DD3B-6329-461A-48FF-6CB490387E6B}"/>
                  </a:ext>
                </a:extLst>
              </p:cNvPr>
              <p:cNvSpPr/>
              <p:nvPr/>
            </p:nvSpPr>
            <p:spPr>
              <a:xfrm>
                <a:off x="-3293764" y="4373237"/>
                <a:ext cx="174539" cy="213231"/>
              </a:xfrm>
              <a:custGeom>
                <a:avLst/>
                <a:gdLst>
                  <a:gd name="csX0" fmla="*/ 0 w 239356"/>
                  <a:gd name="csY0" fmla="*/ 91615 h 292417"/>
                  <a:gd name="csX1" fmla="*/ 133031 w 239356"/>
                  <a:gd name="csY1" fmla="*/ 181564 h 292417"/>
                  <a:gd name="csX2" fmla="*/ 225462 w 239356"/>
                  <a:gd name="csY2" fmla="*/ 292418 h 292417"/>
                  <a:gd name="csX3" fmla="*/ 215146 w 239356"/>
                  <a:gd name="csY3" fmla="*/ 216461 h 292417"/>
                  <a:gd name="csX4" fmla="*/ 120635 w 239356"/>
                  <a:gd name="csY4" fmla="*/ 106939 h 292417"/>
                  <a:gd name="csX5" fmla="*/ 152915 w 239356"/>
                  <a:gd name="csY5" fmla="*/ 86867 h 292417"/>
                  <a:gd name="csX6" fmla="*/ 239356 w 239356"/>
                  <a:gd name="csY6" fmla="*/ 131009 h 292417"/>
                  <a:gd name="csX7" fmla="*/ 66391 w 239356"/>
                  <a:gd name="csY7" fmla="*/ 0 h 292417"/>
                  <a:gd name="csX8" fmla="*/ 35192 w 239356"/>
                  <a:gd name="csY8" fmla="*/ 62631 h 292417"/>
                  <a:gd name="csX9" fmla="*/ 12563 w 239356"/>
                  <a:gd name="csY9" fmla="*/ 87284 h 292417"/>
                  <a:gd name="csX10" fmla="*/ 0 w 239356"/>
                  <a:gd name="csY10" fmla="*/ 91448 h 292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9356" h="292417">
                    <a:moveTo>
                      <a:pt x="0" y="91615"/>
                    </a:moveTo>
                    <a:cubicBezTo>
                      <a:pt x="0" y="91615"/>
                      <a:pt x="74461" y="127345"/>
                      <a:pt x="133031" y="181564"/>
                    </a:cubicBezTo>
                    <a:cubicBezTo>
                      <a:pt x="191601" y="235783"/>
                      <a:pt x="225462" y="292418"/>
                      <a:pt x="225462" y="292418"/>
                    </a:cubicBezTo>
                    <a:cubicBezTo>
                      <a:pt x="225462" y="292418"/>
                      <a:pt x="235612" y="236616"/>
                      <a:pt x="215146" y="216461"/>
                    </a:cubicBezTo>
                    <a:cubicBezTo>
                      <a:pt x="194679" y="196306"/>
                      <a:pt x="122299" y="126845"/>
                      <a:pt x="120635" y="106939"/>
                    </a:cubicBezTo>
                    <a:cubicBezTo>
                      <a:pt x="118971" y="87034"/>
                      <a:pt x="130535" y="85951"/>
                      <a:pt x="152915" y="86867"/>
                    </a:cubicBezTo>
                    <a:cubicBezTo>
                      <a:pt x="175295" y="87784"/>
                      <a:pt x="239356" y="131009"/>
                      <a:pt x="239356" y="131009"/>
                    </a:cubicBezTo>
                    <a:cubicBezTo>
                      <a:pt x="239356" y="131009"/>
                      <a:pt x="98921" y="0"/>
                      <a:pt x="66391" y="0"/>
                    </a:cubicBezTo>
                    <a:cubicBezTo>
                      <a:pt x="33861" y="0"/>
                      <a:pt x="41515" y="48806"/>
                      <a:pt x="35192" y="62631"/>
                    </a:cubicBezTo>
                    <a:cubicBezTo>
                      <a:pt x="28869" y="76457"/>
                      <a:pt x="12563" y="87284"/>
                      <a:pt x="12563" y="87284"/>
                    </a:cubicBezTo>
                    <a:lnTo>
                      <a:pt x="0" y="91448"/>
                    </a:lnTo>
                    <a:close/>
                  </a:path>
                </a:pathLst>
              </a:custGeom>
              <a:solidFill>
                <a:srgbClr val="5E5147">
                  <a:alpha val="9804"/>
                </a:srgbClr>
              </a:solidFill>
              <a:ln w="8307" cap="flat">
                <a:noFill/>
                <a:prstDash val="solid"/>
                <a:miter/>
              </a:ln>
            </p:spPr>
            <p:txBody>
              <a:bodyPr/>
              <a:lstStyle/>
              <a:p>
                <a:endParaRPr lang="en-US"/>
              </a:p>
            </p:txBody>
          </p:sp>
          <p:grpSp>
            <p:nvGrpSpPr>
              <p:cNvPr id="1441" name="Group 1440">
                <a:extLst>
                  <a:ext uri="{FF2B5EF4-FFF2-40B4-BE49-F238E27FC236}">
                    <a16:creationId xmlns:a16="http://schemas.microsoft.com/office/drawing/2014/main" id="{0CC2B14A-9E7C-B7D1-0284-735DE698E068}"/>
                  </a:ext>
                </a:extLst>
              </p:cNvPr>
              <p:cNvGrpSpPr/>
              <p:nvPr/>
            </p:nvGrpSpPr>
            <p:grpSpPr>
              <a:xfrm rot="21240764">
                <a:off x="-3588430" y="4232395"/>
                <a:ext cx="496988" cy="455484"/>
                <a:chOff x="7716186" y="3902711"/>
                <a:chExt cx="321487" cy="294639"/>
              </a:xfrm>
            </p:grpSpPr>
            <p:sp>
              <p:nvSpPr>
                <p:cNvPr id="1442" name="Oval 1441">
                  <a:extLst>
                    <a:ext uri="{FF2B5EF4-FFF2-40B4-BE49-F238E27FC236}">
                      <a16:creationId xmlns:a16="http://schemas.microsoft.com/office/drawing/2014/main" id="{3D291D5E-905C-674F-A2FA-BB6F30CD60AE}"/>
                    </a:ext>
                  </a:extLst>
                </p:cNvPr>
                <p:cNvSpPr/>
                <p:nvPr/>
              </p:nvSpPr>
              <p:spPr>
                <a:xfrm rot="20549400">
                  <a:off x="7998713" y="4026976"/>
                  <a:ext cx="38960" cy="71731"/>
                </a:xfrm>
                <a:prstGeom prst="ellipse">
                  <a:avLst/>
                </a:prstGeom>
                <a:solidFill>
                  <a:srgbClr val="F7C4B0"/>
                </a:solidFill>
                <a:ln w="6350" cap="flat">
                  <a:solidFill>
                    <a:schemeClr val="accent4">
                      <a:lumMod val="75000"/>
                    </a:schemeClr>
                  </a:solidFill>
                  <a:prstDash val="solid"/>
                  <a:miter/>
                </a:ln>
              </p:spPr>
              <p:txBody>
                <a:bodyPr/>
                <a:lstStyle/>
                <a:p>
                  <a:endParaRPr lang="en-US"/>
                </a:p>
              </p:txBody>
            </p:sp>
            <p:sp>
              <p:nvSpPr>
                <p:cNvPr id="1443" name="Freeform 1442">
                  <a:extLst>
                    <a:ext uri="{FF2B5EF4-FFF2-40B4-BE49-F238E27FC236}">
                      <a16:creationId xmlns:a16="http://schemas.microsoft.com/office/drawing/2014/main" id="{2176A16E-2380-038B-3B7A-C3CC6FC15D7B}"/>
                    </a:ext>
                  </a:extLst>
                </p:cNvPr>
                <p:cNvSpPr/>
                <p:nvPr/>
              </p:nvSpPr>
              <p:spPr>
                <a:xfrm>
                  <a:off x="7965656" y="4043970"/>
                  <a:ext cx="60396" cy="49975"/>
                </a:xfrm>
                <a:custGeom>
                  <a:avLst/>
                  <a:gdLst>
                    <a:gd name="csX0" fmla="*/ 57767 w 60396"/>
                    <a:gd name="csY0" fmla="*/ 37673 h 49975"/>
                    <a:gd name="csX1" fmla="*/ 31715 w 60396"/>
                    <a:gd name="csY1" fmla="*/ 47673 h 49975"/>
                    <a:gd name="csX2" fmla="*/ 28432 w 60396"/>
                    <a:gd name="csY2" fmla="*/ 48841 h 49975"/>
                    <a:gd name="csX3" fmla="*/ 23735 w 60396"/>
                    <a:gd name="csY3" fmla="*/ 49864 h 49975"/>
                    <a:gd name="csX4" fmla="*/ 14103 w 60396"/>
                    <a:gd name="csY4" fmla="*/ 48671 h 49975"/>
                    <a:gd name="csX5" fmla="*/ 967 w 60396"/>
                    <a:gd name="csY5" fmla="*/ 34926 h 49975"/>
                    <a:gd name="csX6" fmla="*/ 3831 w 60396"/>
                    <a:gd name="csY6" fmla="*/ 16135 h 49975"/>
                    <a:gd name="csX7" fmla="*/ 11032 w 60396"/>
                    <a:gd name="csY7" fmla="*/ 9635 h 49975"/>
                    <a:gd name="csX8" fmla="*/ 15469 w 60396"/>
                    <a:gd name="csY8" fmla="*/ 7777 h 49975"/>
                    <a:gd name="csX9" fmla="*/ 18828 w 60396"/>
                    <a:gd name="csY9" fmla="*/ 6852 h 49975"/>
                    <a:gd name="csX10" fmla="*/ 45905 w 60396"/>
                    <a:gd name="csY10" fmla="*/ 99 h 49975"/>
                    <a:gd name="csX11" fmla="*/ 50992 w 60396"/>
                    <a:gd name="csY11" fmla="*/ 3365 h 49975"/>
                    <a:gd name="csX12" fmla="*/ 48468 w 60396"/>
                    <a:gd name="csY12" fmla="*/ 8215 h 49975"/>
                    <a:gd name="csX13" fmla="*/ 22414 w 60396"/>
                    <a:gd name="csY13" fmla="*/ 18214 h 49975"/>
                    <a:gd name="csX14" fmla="*/ 19133 w 60396"/>
                    <a:gd name="csY14" fmla="*/ 19386 h 49975"/>
                    <a:gd name="csX15" fmla="*/ 17201 w 60396"/>
                    <a:gd name="csY15" fmla="*/ 20320 h 49975"/>
                    <a:gd name="csX16" fmla="*/ 14306 w 60396"/>
                    <a:gd name="csY16" fmla="*/ 23228 h 49975"/>
                    <a:gd name="csX17" fmla="*/ 13260 w 60396"/>
                    <a:gd name="csY17" fmla="*/ 31055 h 49975"/>
                    <a:gd name="csX18" fmla="*/ 18615 w 60396"/>
                    <a:gd name="csY18" fmla="*/ 36867 h 49975"/>
                    <a:gd name="csX19" fmla="*/ 22656 w 60396"/>
                    <a:gd name="csY19" fmla="*/ 37583 h 49975"/>
                    <a:gd name="csX20" fmla="*/ 24774 w 60396"/>
                    <a:gd name="csY20" fmla="*/ 37243 h 49975"/>
                    <a:gd name="csX21" fmla="*/ 28133 w 60396"/>
                    <a:gd name="csY21" fmla="*/ 36318 h 49975"/>
                    <a:gd name="csX22" fmla="*/ 55210 w 60396"/>
                    <a:gd name="csY22" fmla="*/ 29565 h 49975"/>
                    <a:gd name="csX23" fmla="*/ 60298 w 60396"/>
                    <a:gd name="csY23" fmla="*/ 32830 h 49975"/>
                    <a:gd name="csX24" fmla="*/ 57774 w 60396"/>
                    <a:gd name="csY24" fmla="*/ 37680 h 49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0396" h="49975">
                      <a:moveTo>
                        <a:pt x="57767" y="37673"/>
                      </a:moveTo>
                      <a:cubicBezTo>
                        <a:pt x="49167" y="41275"/>
                        <a:pt x="40484" y="44608"/>
                        <a:pt x="31715" y="47673"/>
                      </a:cubicBezTo>
                      <a:lnTo>
                        <a:pt x="28432" y="48841"/>
                      </a:lnTo>
                      <a:cubicBezTo>
                        <a:pt x="26978" y="49322"/>
                        <a:pt x="25338" y="49703"/>
                        <a:pt x="23735" y="49864"/>
                      </a:cubicBezTo>
                      <a:cubicBezTo>
                        <a:pt x="20497" y="50197"/>
                        <a:pt x="17173" y="49781"/>
                        <a:pt x="14103" y="48671"/>
                      </a:cubicBezTo>
                      <a:cubicBezTo>
                        <a:pt x="7948" y="46461"/>
                        <a:pt x="2960" y="41180"/>
                        <a:pt x="967" y="34926"/>
                      </a:cubicBezTo>
                      <a:cubicBezTo>
                        <a:pt x="-993" y="28658"/>
                        <a:pt x="60" y="21475"/>
                        <a:pt x="3831" y="16135"/>
                      </a:cubicBezTo>
                      <a:cubicBezTo>
                        <a:pt x="5711" y="13463"/>
                        <a:pt x="8192" y="11220"/>
                        <a:pt x="11032" y="9635"/>
                      </a:cubicBezTo>
                      <a:cubicBezTo>
                        <a:pt x="12438" y="8847"/>
                        <a:pt x="14001" y="8218"/>
                        <a:pt x="15469" y="7777"/>
                      </a:cubicBezTo>
                      <a:lnTo>
                        <a:pt x="18828" y="6852"/>
                      </a:lnTo>
                      <a:cubicBezTo>
                        <a:pt x="27769" y="4332"/>
                        <a:pt x="36795" y="2082"/>
                        <a:pt x="45905" y="99"/>
                      </a:cubicBezTo>
                      <a:cubicBezTo>
                        <a:pt x="48213" y="-405"/>
                        <a:pt x="50488" y="1058"/>
                        <a:pt x="50992" y="3365"/>
                      </a:cubicBezTo>
                      <a:cubicBezTo>
                        <a:pt x="51439" y="5411"/>
                        <a:pt x="50334" y="7434"/>
                        <a:pt x="48468" y="8215"/>
                      </a:cubicBezTo>
                      <a:cubicBezTo>
                        <a:pt x="39868" y="11816"/>
                        <a:pt x="31183" y="15150"/>
                        <a:pt x="22414" y="18214"/>
                      </a:cubicBezTo>
                      <a:lnTo>
                        <a:pt x="19133" y="19386"/>
                      </a:lnTo>
                      <a:cubicBezTo>
                        <a:pt x="18395" y="19679"/>
                        <a:pt x="17807" y="19939"/>
                        <a:pt x="17201" y="20320"/>
                      </a:cubicBezTo>
                      <a:cubicBezTo>
                        <a:pt x="16032" y="21066"/>
                        <a:pt x="15042" y="22064"/>
                        <a:pt x="14306" y="23228"/>
                      </a:cubicBezTo>
                      <a:cubicBezTo>
                        <a:pt x="12796" y="25549"/>
                        <a:pt x="12412" y="28464"/>
                        <a:pt x="13260" y="31055"/>
                      </a:cubicBezTo>
                      <a:cubicBezTo>
                        <a:pt x="14058" y="33663"/>
                        <a:pt x="16041" y="35830"/>
                        <a:pt x="18615" y="36867"/>
                      </a:cubicBezTo>
                      <a:cubicBezTo>
                        <a:pt x="19884" y="37397"/>
                        <a:pt x="21268" y="37647"/>
                        <a:pt x="22656" y="37583"/>
                      </a:cubicBezTo>
                      <a:cubicBezTo>
                        <a:pt x="23371" y="37548"/>
                        <a:pt x="24000" y="37427"/>
                        <a:pt x="24774" y="37243"/>
                      </a:cubicBezTo>
                      <a:lnTo>
                        <a:pt x="28133" y="36318"/>
                      </a:lnTo>
                      <a:cubicBezTo>
                        <a:pt x="37075" y="33798"/>
                        <a:pt x="46101" y="31547"/>
                        <a:pt x="55210" y="29565"/>
                      </a:cubicBezTo>
                      <a:cubicBezTo>
                        <a:pt x="57518" y="29061"/>
                        <a:pt x="59796" y="30523"/>
                        <a:pt x="60298" y="32830"/>
                      </a:cubicBezTo>
                      <a:cubicBezTo>
                        <a:pt x="60745" y="34877"/>
                        <a:pt x="59640" y="36900"/>
                        <a:pt x="57774" y="37680"/>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444" name="Freeform 1443">
                  <a:extLst>
                    <a:ext uri="{FF2B5EF4-FFF2-40B4-BE49-F238E27FC236}">
                      <a16:creationId xmlns:a16="http://schemas.microsoft.com/office/drawing/2014/main" id="{C5877A03-51D9-E578-2F1D-E7C955885F8C}"/>
                    </a:ext>
                  </a:extLst>
                </p:cNvPr>
                <p:cNvSpPr/>
                <p:nvPr/>
              </p:nvSpPr>
              <p:spPr>
                <a:xfrm>
                  <a:off x="7803739" y="3902711"/>
                  <a:ext cx="165088" cy="192874"/>
                </a:xfrm>
                <a:custGeom>
                  <a:avLst/>
                  <a:gdLst>
                    <a:gd name="csX0" fmla="*/ 2 w 165088"/>
                    <a:gd name="csY0" fmla="*/ 7247 h 192874"/>
                    <a:gd name="csX1" fmla="*/ 32794 w 165088"/>
                    <a:gd name="csY1" fmla="*/ 8557 h 192874"/>
                    <a:gd name="csX2" fmla="*/ 81048 w 165088"/>
                    <a:gd name="csY2" fmla="*/ 25619 h 192874"/>
                    <a:gd name="csX3" fmla="*/ 71662 w 165088"/>
                    <a:gd name="csY3" fmla="*/ 68352 h 192874"/>
                    <a:gd name="csX4" fmla="*/ 132942 w 165088"/>
                    <a:gd name="csY4" fmla="*/ 166451 h 192874"/>
                    <a:gd name="csX5" fmla="*/ 152389 w 165088"/>
                    <a:gd name="csY5" fmla="*/ 170705 h 192874"/>
                    <a:gd name="csX6" fmla="*/ 156806 w 165088"/>
                    <a:gd name="csY6" fmla="*/ 187386 h 192874"/>
                    <a:gd name="csX7" fmla="*/ 117038 w 165088"/>
                    <a:gd name="csY7" fmla="*/ 181660 h 192874"/>
                    <a:gd name="csX8" fmla="*/ 49999 w 165088"/>
                    <a:gd name="csY8" fmla="*/ 95924 h 192874"/>
                    <a:gd name="csX9" fmla="*/ 12416 w 165088"/>
                    <a:gd name="csY9" fmla="*/ 83885 h 192874"/>
                    <a:gd name="csX10" fmla="*/ 0 w 165088"/>
                    <a:gd name="csY10" fmla="*/ 7247 h 192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5088" h="192874">
                      <a:moveTo>
                        <a:pt x="2" y="7247"/>
                      </a:moveTo>
                      <a:cubicBezTo>
                        <a:pt x="2635" y="-124"/>
                        <a:pt x="15612" y="-4996"/>
                        <a:pt x="32794" y="8557"/>
                      </a:cubicBezTo>
                      <a:cubicBezTo>
                        <a:pt x="48432" y="20894"/>
                        <a:pt x="76515" y="12670"/>
                        <a:pt x="81048" y="25619"/>
                      </a:cubicBezTo>
                      <a:cubicBezTo>
                        <a:pt x="85385" y="38011"/>
                        <a:pt x="68895" y="52818"/>
                        <a:pt x="71662" y="68352"/>
                      </a:cubicBezTo>
                      <a:cubicBezTo>
                        <a:pt x="74430" y="83883"/>
                        <a:pt x="124701" y="156814"/>
                        <a:pt x="132942" y="166451"/>
                      </a:cubicBezTo>
                      <a:cubicBezTo>
                        <a:pt x="139227" y="173802"/>
                        <a:pt x="146018" y="171100"/>
                        <a:pt x="152389" y="170705"/>
                      </a:cubicBezTo>
                      <a:cubicBezTo>
                        <a:pt x="164519" y="169955"/>
                        <a:pt x="171490" y="178336"/>
                        <a:pt x="156806" y="187386"/>
                      </a:cubicBezTo>
                      <a:cubicBezTo>
                        <a:pt x="142470" y="196221"/>
                        <a:pt x="128479" y="194444"/>
                        <a:pt x="117038" y="181660"/>
                      </a:cubicBezTo>
                      <a:cubicBezTo>
                        <a:pt x="104927" y="168124"/>
                        <a:pt x="70540" y="121715"/>
                        <a:pt x="49999" y="95924"/>
                      </a:cubicBezTo>
                      <a:cubicBezTo>
                        <a:pt x="36203" y="78602"/>
                        <a:pt x="21052" y="97249"/>
                        <a:pt x="12416" y="83885"/>
                      </a:cubicBezTo>
                      <a:cubicBezTo>
                        <a:pt x="542" y="65508"/>
                        <a:pt x="0" y="7247"/>
                        <a:pt x="0" y="7247"/>
                      </a:cubicBezTo>
                      <a:close/>
                    </a:path>
                  </a:pathLst>
                </a:custGeom>
                <a:solidFill>
                  <a:srgbClr val="E38F6D"/>
                </a:solidFill>
                <a:ln w="6350" cap="flat">
                  <a:solidFill>
                    <a:schemeClr val="accent4">
                      <a:lumMod val="75000"/>
                    </a:schemeClr>
                  </a:solidFill>
                  <a:prstDash val="solid"/>
                  <a:miter/>
                </a:ln>
              </p:spPr>
              <p:txBody>
                <a:bodyPr/>
                <a:lstStyle/>
                <a:p>
                  <a:endParaRPr lang="en-US"/>
                </a:p>
              </p:txBody>
            </p:sp>
            <p:sp>
              <p:nvSpPr>
                <p:cNvPr id="1445" name="Freeform 1444">
                  <a:extLst>
                    <a:ext uri="{FF2B5EF4-FFF2-40B4-BE49-F238E27FC236}">
                      <a16:creationId xmlns:a16="http://schemas.microsoft.com/office/drawing/2014/main" id="{992F27E0-E8F8-42B1-9C06-E47C28E43415}"/>
                    </a:ext>
                  </a:extLst>
                </p:cNvPr>
                <p:cNvSpPr/>
                <p:nvPr/>
              </p:nvSpPr>
              <p:spPr>
                <a:xfrm>
                  <a:off x="7769950" y="3908756"/>
                  <a:ext cx="80355" cy="205267"/>
                </a:xfrm>
                <a:custGeom>
                  <a:avLst/>
                  <a:gdLst>
                    <a:gd name="csX0" fmla="*/ 21444 w 80355"/>
                    <a:gd name="csY0" fmla="*/ 4354 h 205267"/>
                    <a:gd name="csX1" fmla="*/ 79937 w 80355"/>
                    <a:gd name="csY1" fmla="*/ 36142 h 205267"/>
                    <a:gd name="csX2" fmla="*/ 43334 w 80355"/>
                    <a:gd name="csY2" fmla="*/ 78087 h 205267"/>
                    <a:gd name="csX3" fmla="*/ 55445 w 80355"/>
                    <a:gd name="csY3" fmla="*/ 175199 h 205267"/>
                    <a:gd name="csX4" fmla="*/ 26680 w 80355"/>
                    <a:gd name="csY4" fmla="*/ 201193 h 205267"/>
                    <a:gd name="csX5" fmla="*/ 32018 w 80355"/>
                    <a:gd name="csY5" fmla="*/ 165768 h 205267"/>
                    <a:gd name="csX6" fmla="*/ 21444 w 80355"/>
                    <a:gd name="csY6" fmla="*/ 4354 h 205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355" h="205267">
                      <a:moveTo>
                        <a:pt x="21444" y="4354"/>
                      </a:moveTo>
                      <a:cubicBezTo>
                        <a:pt x="45642" y="-7427"/>
                        <a:pt x="74158" y="5205"/>
                        <a:pt x="79937" y="36142"/>
                      </a:cubicBezTo>
                      <a:cubicBezTo>
                        <a:pt x="83817" y="56912"/>
                        <a:pt x="59891" y="82038"/>
                        <a:pt x="43334" y="78087"/>
                      </a:cubicBezTo>
                      <a:cubicBezTo>
                        <a:pt x="26777" y="74135"/>
                        <a:pt x="53551" y="158622"/>
                        <a:pt x="55445" y="175199"/>
                      </a:cubicBezTo>
                      <a:cubicBezTo>
                        <a:pt x="58186" y="199182"/>
                        <a:pt x="30839" y="212482"/>
                        <a:pt x="26680" y="201193"/>
                      </a:cubicBezTo>
                      <a:cubicBezTo>
                        <a:pt x="23572" y="192756"/>
                        <a:pt x="38796" y="190934"/>
                        <a:pt x="32018" y="165768"/>
                      </a:cubicBezTo>
                      <a:cubicBezTo>
                        <a:pt x="25241" y="140602"/>
                        <a:pt x="-29403" y="29106"/>
                        <a:pt x="21444" y="4354"/>
                      </a:cubicBezTo>
                      <a:close/>
                    </a:path>
                  </a:pathLst>
                </a:custGeom>
                <a:solidFill>
                  <a:srgbClr val="F7C4B0"/>
                </a:solidFill>
                <a:ln w="6350" cap="flat">
                  <a:solidFill>
                    <a:schemeClr val="accent4">
                      <a:lumMod val="75000"/>
                    </a:schemeClr>
                  </a:solidFill>
                  <a:prstDash val="solid"/>
                  <a:miter/>
                </a:ln>
              </p:spPr>
              <p:txBody>
                <a:bodyPr/>
                <a:lstStyle/>
                <a:p>
                  <a:endParaRPr lang="en-US"/>
                </a:p>
              </p:txBody>
            </p:sp>
            <p:grpSp>
              <p:nvGrpSpPr>
                <p:cNvPr id="1446" name="Group 1445">
                  <a:extLst>
                    <a:ext uri="{FF2B5EF4-FFF2-40B4-BE49-F238E27FC236}">
                      <a16:creationId xmlns:a16="http://schemas.microsoft.com/office/drawing/2014/main" id="{DE1E26E1-37DE-35BA-BD9F-7250F876BB97}"/>
                    </a:ext>
                  </a:extLst>
                </p:cNvPr>
                <p:cNvGrpSpPr/>
                <p:nvPr/>
              </p:nvGrpSpPr>
              <p:grpSpPr>
                <a:xfrm>
                  <a:off x="7716186" y="4041246"/>
                  <a:ext cx="84416" cy="156104"/>
                  <a:chOff x="7677306" y="4015846"/>
                  <a:chExt cx="120121" cy="222130"/>
                </a:xfrm>
              </p:grpSpPr>
              <p:sp>
                <p:nvSpPr>
                  <p:cNvPr id="1447" name="Freeform 1446">
                    <a:extLst>
                      <a:ext uri="{FF2B5EF4-FFF2-40B4-BE49-F238E27FC236}">
                        <a16:creationId xmlns:a16="http://schemas.microsoft.com/office/drawing/2014/main" id="{95FFBD72-B5B2-2FEB-4D22-1C5C6F084F14}"/>
                      </a:ext>
                    </a:extLst>
                  </p:cNvPr>
                  <p:cNvSpPr/>
                  <p:nvPr/>
                </p:nvSpPr>
                <p:spPr>
                  <a:xfrm>
                    <a:off x="7681242" y="4015846"/>
                    <a:ext cx="116185" cy="221882"/>
                  </a:xfrm>
                  <a:custGeom>
                    <a:avLst/>
                    <a:gdLst>
                      <a:gd name="csX0" fmla="*/ 90960 w 116185"/>
                      <a:gd name="csY0" fmla="*/ 62515 h 221882"/>
                      <a:gd name="csX1" fmla="*/ 0 w 116185"/>
                      <a:gd name="csY1" fmla="*/ 660 h 221882"/>
                      <a:gd name="csX2" fmla="*/ 77360 w 116185"/>
                      <a:gd name="csY2" fmla="*/ 221883 h 221882"/>
                      <a:gd name="csX3" fmla="*/ 113994 w 116185"/>
                      <a:gd name="csY3" fmla="*/ 119986 h 221882"/>
                      <a:gd name="csX4" fmla="*/ 90963 w 116185"/>
                      <a:gd name="csY4" fmla="*/ 62515 h 221882"/>
                    </a:gdLst>
                    <a:ahLst/>
                    <a:cxnLst>
                      <a:cxn ang="0">
                        <a:pos x="csX0" y="csY0"/>
                      </a:cxn>
                      <a:cxn ang="0">
                        <a:pos x="csX1" y="csY1"/>
                      </a:cxn>
                      <a:cxn ang="0">
                        <a:pos x="csX2" y="csY2"/>
                      </a:cxn>
                      <a:cxn ang="0">
                        <a:pos x="csX3" y="csY3"/>
                      </a:cxn>
                      <a:cxn ang="0">
                        <a:pos x="csX4" y="csY4"/>
                      </a:cxn>
                    </a:cxnLst>
                    <a:rect l="l" t="t" r="r" b="b"/>
                    <a:pathLst>
                      <a:path w="116185" h="221882">
                        <a:moveTo>
                          <a:pt x="90960" y="62515"/>
                        </a:moveTo>
                        <a:cubicBezTo>
                          <a:pt x="68194" y="41107"/>
                          <a:pt x="11820" y="-6123"/>
                          <a:pt x="0" y="660"/>
                        </a:cubicBezTo>
                        <a:lnTo>
                          <a:pt x="77360" y="221883"/>
                        </a:lnTo>
                        <a:cubicBezTo>
                          <a:pt x="86836" y="217342"/>
                          <a:pt x="107711" y="151015"/>
                          <a:pt x="113994" y="119986"/>
                        </a:cubicBezTo>
                        <a:cubicBezTo>
                          <a:pt x="120194" y="89378"/>
                          <a:pt x="113464" y="83671"/>
                          <a:pt x="90963" y="62515"/>
                        </a:cubicBezTo>
                        <a:close/>
                      </a:path>
                    </a:pathLst>
                  </a:custGeom>
                  <a:solidFill>
                    <a:srgbClr val="F59323"/>
                  </a:solidFill>
                  <a:ln w="6350" cap="flat">
                    <a:solidFill>
                      <a:schemeClr val="accent4">
                        <a:lumMod val="75000"/>
                      </a:schemeClr>
                    </a:solidFill>
                    <a:prstDash val="solid"/>
                    <a:miter/>
                  </a:ln>
                </p:spPr>
                <p:txBody>
                  <a:bodyPr/>
                  <a:lstStyle/>
                  <a:p>
                    <a:endParaRPr lang="en-US"/>
                  </a:p>
                </p:txBody>
              </p:sp>
              <p:sp>
                <p:nvSpPr>
                  <p:cNvPr id="1448" name="Freeform 1447">
                    <a:extLst>
                      <a:ext uri="{FF2B5EF4-FFF2-40B4-BE49-F238E27FC236}">
                        <a16:creationId xmlns:a16="http://schemas.microsoft.com/office/drawing/2014/main" id="{9CFF16B2-85E6-D3D4-B4A8-0BD1555AFF17}"/>
                      </a:ext>
                    </a:extLst>
                  </p:cNvPr>
                  <p:cNvSpPr/>
                  <p:nvPr/>
                </p:nvSpPr>
                <p:spPr>
                  <a:xfrm>
                    <a:off x="7677306" y="4016238"/>
                    <a:ext cx="86320" cy="221738"/>
                  </a:xfrm>
                  <a:custGeom>
                    <a:avLst/>
                    <a:gdLst>
                      <a:gd name="csX0" fmla="*/ 82821 w 86320"/>
                      <a:gd name="csY0" fmla="*/ 219686 h 221738"/>
                      <a:gd name="csX1" fmla="*/ 79590 w 86320"/>
                      <a:gd name="csY1" fmla="*/ 221657 h 221738"/>
                      <a:gd name="csX2" fmla="*/ 78645 w 86320"/>
                      <a:gd name="csY2" fmla="*/ 221210 h 221738"/>
                      <a:gd name="csX3" fmla="*/ 76096 w 86320"/>
                      <a:gd name="csY3" fmla="*/ 219177 h 221738"/>
                      <a:gd name="csX4" fmla="*/ 66416 w 86320"/>
                      <a:gd name="csY4" fmla="*/ 210286 h 221738"/>
                      <a:gd name="csX5" fmla="*/ 56033 w 86320"/>
                      <a:gd name="csY5" fmla="*/ 198677 h 221738"/>
                      <a:gd name="csX6" fmla="*/ 38884 w 86320"/>
                      <a:gd name="csY6" fmla="*/ 174096 h 221738"/>
                      <a:gd name="csX7" fmla="*/ 15332 w 86320"/>
                      <a:gd name="csY7" fmla="*/ 120965 h 221738"/>
                      <a:gd name="csX8" fmla="*/ 2279 w 86320"/>
                      <a:gd name="csY8" fmla="*/ 63953 h 221738"/>
                      <a:gd name="csX9" fmla="*/ 21 w 86320"/>
                      <a:gd name="csY9" fmla="*/ 33865 h 221738"/>
                      <a:gd name="csX10" fmla="*/ 2118 w 86320"/>
                      <a:gd name="csY10" fmla="*/ 2138 h 221738"/>
                      <a:gd name="csX11" fmla="*/ 4152 w 86320"/>
                      <a:gd name="csY11" fmla="*/ 32 h 221738"/>
                      <a:gd name="csX12" fmla="*/ 5044 w 86320"/>
                      <a:gd name="csY12" fmla="*/ 25 h 221738"/>
                      <a:gd name="csX13" fmla="*/ 6261 w 86320"/>
                      <a:gd name="csY13" fmla="*/ 605 h 221738"/>
                      <a:gd name="csX14" fmla="*/ 27507 w 86320"/>
                      <a:gd name="csY14" fmla="*/ 23672 h 221738"/>
                      <a:gd name="csX15" fmla="*/ 44376 w 86320"/>
                      <a:gd name="csY15" fmla="*/ 48334 h 221738"/>
                      <a:gd name="csX16" fmla="*/ 69602 w 86320"/>
                      <a:gd name="csY16" fmla="*/ 100867 h 221738"/>
                      <a:gd name="csX17" fmla="*/ 84301 w 86320"/>
                      <a:gd name="csY17" fmla="*/ 157263 h 221738"/>
                      <a:gd name="csX18" fmla="*/ 86313 w 86320"/>
                      <a:gd name="csY18" fmla="*/ 187443 h 221738"/>
                      <a:gd name="csX19" fmla="*/ 85489 w 86320"/>
                      <a:gd name="csY19" fmla="*/ 203225 h 221738"/>
                      <a:gd name="csX20" fmla="*/ 82904 w 86320"/>
                      <a:gd name="csY20" fmla="*/ 219248 h 221738"/>
                      <a:gd name="csX21" fmla="*/ 82819 w 86320"/>
                      <a:gd name="csY21" fmla="*/ 219688 h 221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86320" h="221738">
                        <a:moveTo>
                          <a:pt x="82821" y="219686"/>
                        </a:moveTo>
                        <a:cubicBezTo>
                          <a:pt x="82454" y="221115"/>
                          <a:pt x="81027" y="222024"/>
                          <a:pt x="79590" y="221657"/>
                        </a:cubicBezTo>
                        <a:cubicBezTo>
                          <a:pt x="79263" y="221577"/>
                          <a:pt x="78927" y="221420"/>
                          <a:pt x="78645" y="221210"/>
                        </a:cubicBezTo>
                        <a:cubicBezTo>
                          <a:pt x="77781" y="220538"/>
                          <a:pt x="76917" y="219868"/>
                          <a:pt x="76096" y="219177"/>
                        </a:cubicBezTo>
                        <a:cubicBezTo>
                          <a:pt x="72545" y="216352"/>
                          <a:pt x="69418" y="213352"/>
                          <a:pt x="66416" y="210286"/>
                        </a:cubicBezTo>
                        <a:cubicBezTo>
                          <a:pt x="62702" y="206530"/>
                          <a:pt x="59255" y="202619"/>
                          <a:pt x="56033" y="198677"/>
                        </a:cubicBezTo>
                        <a:cubicBezTo>
                          <a:pt x="49570" y="190748"/>
                          <a:pt x="43922" y="182531"/>
                          <a:pt x="38884" y="174096"/>
                        </a:cubicBezTo>
                        <a:cubicBezTo>
                          <a:pt x="28823" y="157195"/>
                          <a:pt x="21220" y="139392"/>
                          <a:pt x="15332" y="120965"/>
                        </a:cubicBezTo>
                        <a:cubicBezTo>
                          <a:pt x="9372" y="102547"/>
                          <a:pt x="4881" y="83604"/>
                          <a:pt x="2279" y="63953"/>
                        </a:cubicBezTo>
                        <a:cubicBezTo>
                          <a:pt x="980" y="54126"/>
                          <a:pt x="215" y="44094"/>
                          <a:pt x="21" y="33865"/>
                        </a:cubicBezTo>
                        <a:cubicBezTo>
                          <a:pt x="-88" y="23594"/>
                          <a:pt x="177" y="13167"/>
                          <a:pt x="2118" y="2138"/>
                        </a:cubicBezTo>
                        <a:cubicBezTo>
                          <a:pt x="2298" y="1040"/>
                          <a:pt x="3127" y="212"/>
                          <a:pt x="4152" y="32"/>
                        </a:cubicBezTo>
                        <a:cubicBezTo>
                          <a:pt x="4450" y="-6"/>
                          <a:pt x="4736" y="-13"/>
                          <a:pt x="5044" y="25"/>
                        </a:cubicBezTo>
                        <a:cubicBezTo>
                          <a:pt x="5520" y="87"/>
                          <a:pt x="5939" y="309"/>
                          <a:pt x="6261" y="605"/>
                        </a:cubicBezTo>
                        <a:cubicBezTo>
                          <a:pt x="14582" y="7817"/>
                          <a:pt x="21251" y="15672"/>
                          <a:pt x="27507" y="23672"/>
                        </a:cubicBezTo>
                        <a:cubicBezTo>
                          <a:pt x="33693" y="31681"/>
                          <a:pt x="39310" y="39889"/>
                          <a:pt x="44376" y="48334"/>
                        </a:cubicBezTo>
                        <a:cubicBezTo>
                          <a:pt x="54525" y="65195"/>
                          <a:pt x="62782" y="82759"/>
                          <a:pt x="69602" y="100867"/>
                        </a:cubicBezTo>
                        <a:cubicBezTo>
                          <a:pt x="76477" y="118918"/>
                          <a:pt x="81611" y="137657"/>
                          <a:pt x="84301" y="157263"/>
                        </a:cubicBezTo>
                        <a:cubicBezTo>
                          <a:pt x="85643" y="167068"/>
                          <a:pt x="86407" y="177101"/>
                          <a:pt x="86313" y="187443"/>
                        </a:cubicBezTo>
                        <a:cubicBezTo>
                          <a:pt x="86282" y="192622"/>
                          <a:pt x="86014" y="197861"/>
                          <a:pt x="85489" y="203225"/>
                        </a:cubicBezTo>
                        <a:cubicBezTo>
                          <a:pt x="85020" y="208428"/>
                          <a:pt x="84275" y="213714"/>
                          <a:pt x="82904" y="219248"/>
                        </a:cubicBezTo>
                        <a:cubicBezTo>
                          <a:pt x="82890" y="219388"/>
                          <a:pt x="82864" y="219561"/>
                          <a:pt x="82819" y="219688"/>
                        </a:cubicBezTo>
                        <a:close/>
                      </a:path>
                    </a:pathLst>
                  </a:custGeom>
                  <a:solidFill>
                    <a:srgbClr val="FFBF4D"/>
                  </a:solidFill>
                  <a:ln w="6350" cap="flat">
                    <a:solidFill>
                      <a:schemeClr val="accent4">
                        <a:lumMod val="75000"/>
                      </a:schemeClr>
                    </a:solidFill>
                    <a:prstDash val="solid"/>
                    <a:miter/>
                  </a:ln>
                </p:spPr>
                <p:txBody>
                  <a:bodyPr/>
                  <a:lstStyle/>
                  <a:p>
                    <a:endParaRPr lang="en-US"/>
                  </a:p>
                </p:txBody>
              </p:sp>
            </p:grpSp>
          </p:grpSp>
          <p:grpSp>
            <p:nvGrpSpPr>
              <p:cNvPr id="1455" name="Group 1454">
                <a:extLst>
                  <a:ext uri="{FF2B5EF4-FFF2-40B4-BE49-F238E27FC236}">
                    <a16:creationId xmlns:a16="http://schemas.microsoft.com/office/drawing/2014/main" id="{8BAB765D-E3A6-4E88-D1FC-1EE15FAE9358}"/>
                  </a:ext>
                </a:extLst>
              </p:cNvPr>
              <p:cNvGrpSpPr/>
              <p:nvPr/>
            </p:nvGrpSpPr>
            <p:grpSpPr>
              <a:xfrm>
                <a:off x="-3336276" y="3857914"/>
                <a:ext cx="1133826" cy="764660"/>
                <a:chOff x="12023351" y="5382707"/>
                <a:chExt cx="1904264" cy="1284248"/>
              </a:xfrm>
            </p:grpSpPr>
            <p:sp>
              <p:nvSpPr>
                <p:cNvPr id="1458" name="Freeform 1457">
                  <a:extLst>
                    <a:ext uri="{FF2B5EF4-FFF2-40B4-BE49-F238E27FC236}">
                      <a16:creationId xmlns:a16="http://schemas.microsoft.com/office/drawing/2014/main" id="{CCC72DAE-1E17-007C-6EF7-32BCFBACEB29}"/>
                    </a:ext>
                  </a:extLst>
                </p:cNvPr>
                <p:cNvSpPr/>
                <p:nvPr/>
              </p:nvSpPr>
              <p:spPr>
                <a:xfrm>
                  <a:off x="12023351" y="5637233"/>
                  <a:ext cx="553729" cy="51358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3650" h="420761">
                      <a:moveTo>
                        <a:pt x="394016" y="138254"/>
                      </a:moveTo>
                      <a:cubicBezTo>
                        <a:pt x="394016" y="138254"/>
                        <a:pt x="451671" y="240280"/>
                        <a:pt x="453584" y="303078"/>
                      </a:cubicBezTo>
                      <a:cubicBezTo>
                        <a:pt x="455498" y="365876"/>
                        <a:pt x="415231" y="420761"/>
                        <a:pt x="415231" y="420761"/>
                      </a:cubicBezTo>
                      <a:cubicBezTo>
                        <a:pt x="415231" y="420761"/>
                        <a:pt x="95674" y="343305"/>
                        <a:pt x="28118" y="203884"/>
                      </a:cubicBezTo>
                      <a:cubicBezTo>
                        <a:pt x="-39438" y="64463"/>
                        <a:pt x="26121" y="7662"/>
                        <a:pt x="104742" y="832"/>
                      </a:cubicBezTo>
                      <a:cubicBezTo>
                        <a:pt x="183362" y="-6081"/>
                        <a:pt x="309738" y="29233"/>
                        <a:pt x="394099" y="138338"/>
                      </a:cubicBezTo>
                      <a:lnTo>
                        <a:pt x="394099" y="138338"/>
                      </a:lnTo>
                      <a:close/>
                      <a:moveTo>
                        <a:pt x="72545" y="68377"/>
                      </a:moveTo>
                      <a:cubicBezTo>
                        <a:pt x="72545" y="68377"/>
                        <a:pt x="7735" y="125428"/>
                        <a:pt x="96006" y="211213"/>
                      </a:cubicBezTo>
                      <a:cubicBezTo>
                        <a:pt x="184278" y="297081"/>
                        <a:pt x="302167" y="364876"/>
                        <a:pt x="360155" y="347303"/>
                      </a:cubicBezTo>
                      <a:cubicBezTo>
                        <a:pt x="418060" y="329730"/>
                        <a:pt x="388941" y="281340"/>
                        <a:pt x="348840" y="209214"/>
                      </a:cubicBezTo>
                      <a:cubicBezTo>
                        <a:pt x="308739" y="137088"/>
                        <a:pt x="161898" y="34813"/>
                        <a:pt x="72628" y="6837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459" name="Freeform 1458">
                  <a:extLst>
                    <a:ext uri="{FF2B5EF4-FFF2-40B4-BE49-F238E27FC236}">
                      <a16:creationId xmlns:a16="http://schemas.microsoft.com/office/drawing/2014/main" id="{99DC178E-77CF-D69B-ED68-140DDF0E97FD}"/>
                    </a:ext>
                  </a:extLst>
                </p:cNvPr>
                <p:cNvSpPr/>
                <p:nvPr/>
              </p:nvSpPr>
              <p:spPr>
                <a:xfrm rot="1760347">
                  <a:off x="12246144" y="5649280"/>
                  <a:ext cx="464885" cy="438615"/>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 name="csX0" fmla="*/ 383302 w 450546"/>
                    <a:gd name="csY0" fmla="*/ 138821 h 424104"/>
                    <a:gd name="csX1" fmla="*/ 442870 w 450546"/>
                    <a:gd name="csY1" fmla="*/ 303645 h 424104"/>
                    <a:gd name="csX2" fmla="*/ 404517 w 450546"/>
                    <a:gd name="csY2" fmla="*/ 421328 h 424104"/>
                    <a:gd name="csX3" fmla="*/ 26587 w 450546"/>
                    <a:gd name="csY3" fmla="*/ 195775 h 424104"/>
                    <a:gd name="csX4" fmla="*/ 94028 w 450546"/>
                    <a:gd name="csY4" fmla="*/ 1399 h 424104"/>
                    <a:gd name="csX5" fmla="*/ 383385 w 450546"/>
                    <a:gd name="csY5" fmla="*/ 138905 h 424104"/>
                    <a:gd name="csX6" fmla="*/ 383385 w 450546"/>
                    <a:gd name="csY6" fmla="*/ 138905 h 424104"/>
                    <a:gd name="csX7" fmla="*/ 383302 w 450546"/>
                    <a:gd name="csY7" fmla="*/ 138821 h 424104"/>
                    <a:gd name="csX8" fmla="*/ 61831 w 450546"/>
                    <a:gd name="csY8" fmla="*/ 68944 h 424104"/>
                    <a:gd name="csX9" fmla="*/ 85292 w 450546"/>
                    <a:gd name="csY9" fmla="*/ 211780 h 424104"/>
                    <a:gd name="csX10" fmla="*/ 349441 w 450546"/>
                    <a:gd name="csY10" fmla="*/ 347870 h 424104"/>
                    <a:gd name="csX11" fmla="*/ 338126 w 450546"/>
                    <a:gd name="csY11" fmla="*/ 209781 h 424104"/>
                    <a:gd name="csX12" fmla="*/ 61914 w 450546"/>
                    <a:gd name="csY12" fmla="*/ 68944 h 424104"/>
                    <a:gd name="csX13" fmla="*/ 61831 w 450546"/>
                    <a:gd name="csY13" fmla="*/ 68944 h 424104"/>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48592" h="423239">
                      <a:moveTo>
                        <a:pt x="383302" y="138821"/>
                      </a:moveTo>
                      <a:cubicBezTo>
                        <a:pt x="383302" y="138821"/>
                        <a:pt x="440957" y="240847"/>
                        <a:pt x="442870" y="303645"/>
                      </a:cubicBezTo>
                      <a:cubicBezTo>
                        <a:pt x="444784" y="366443"/>
                        <a:pt x="468067" y="403923"/>
                        <a:pt x="404517" y="421328"/>
                      </a:cubicBezTo>
                      <a:cubicBezTo>
                        <a:pt x="340967" y="438733"/>
                        <a:pt x="94143" y="335196"/>
                        <a:pt x="26587" y="195775"/>
                      </a:cubicBezTo>
                      <a:cubicBezTo>
                        <a:pt x="-40969" y="56354"/>
                        <a:pt x="34562" y="10877"/>
                        <a:pt x="94028" y="1399"/>
                      </a:cubicBezTo>
                      <a:cubicBezTo>
                        <a:pt x="153494" y="-8079"/>
                        <a:pt x="299024" y="29800"/>
                        <a:pt x="383385" y="138905"/>
                      </a:cubicBezTo>
                      <a:lnTo>
                        <a:pt x="383385" y="138905"/>
                      </a:lnTo>
                      <a:cubicBezTo>
                        <a:pt x="383357" y="138877"/>
                        <a:pt x="383330" y="138849"/>
                        <a:pt x="383302" y="138821"/>
                      </a:cubicBezTo>
                      <a:close/>
                      <a:moveTo>
                        <a:pt x="61831" y="68944"/>
                      </a:moveTo>
                      <a:cubicBezTo>
                        <a:pt x="61831" y="68944"/>
                        <a:pt x="11384" y="113350"/>
                        <a:pt x="85292" y="211780"/>
                      </a:cubicBezTo>
                      <a:cubicBezTo>
                        <a:pt x="160542" y="311997"/>
                        <a:pt x="291453" y="365443"/>
                        <a:pt x="349441" y="347870"/>
                      </a:cubicBezTo>
                      <a:cubicBezTo>
                        <a:pt x="407346" y="330297"/>
                        <a:pt x="378227" y="281907"/>
                        <a:pt x="338126" y="209781"/>
                      </a:cubicBezTo>
                      <a:cubicBezTo>
                        <a:pt x="298025" y="137655"/>
                        <a:pt x="151184" y="35380"/>
                        <a:pt x="61914" y="68944"/>
                      </a:cubicBezTo>
                      <a:lnTo>
                        <a:pt x="61831" y="68944"/>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460" name="Freeform 1459">
                  <a:extLst>
                    <a:ext uri="{FF2B5EF4-FFF2-40B4-BE49-F238E27FC236}">
                      <a16:creationId xmlns:a16="http://schemas.microsoft.com/office/drawing/2014/main" id="{F9B688D4-4939-2910-1177-F38C67A8C21C}"/>
                    </a:ext>
                  </a:extLst>
                </p:cNvPr>
                <p:cNvSpPr/>
                <p:nvPr/>
              </p:nvSpPr>
              <p:spPr>
                <a:xfrm>
                  <a:off x="13224502" y="6236026"/>
                  <a:ext cx="175092" cy="127691"/>
                </a:xfrm>
                <a:custGeom>
                  <a:avLst/>
                  <a:gdLst>
                    <a:gd name="csX0" fmla="*/ 15126 w 143446"/>
                    <a:gd name="csY0" fmla="*/ 99011 h 104611"/>
                    <a:gd name="csX1" fmla="*/ 99571 w 143446"/>
                    <a:gd name="csY1" fmla="*/ 84769 h 104611"/>
                    <a:gd name="csX2" fmla="*/ 120203 w 143446"/>
                    <a:gd name="csY2" fmla="*/ 2066 h 104611"/>
                    <a:gd name="csX3" fmla="*/ 11965 w 143446"/>
                    <a:gd name="csY3" fmla="*/ 37213 h 104611"/>
                    <a:gd name="csX4" fmla="*/ 15043 w 143446"/>
                    <a:gd name="csY4" fmla="*/ 99011 h 104611"/>
                  </a:gdLst>
                  <a:ahLst/>
                  <a:cxnLst>
                    <a:cxn ang="0">
                      <a:pos x="csX0" y="csY0"/>
                    </a:cxn>
                    <a:cxn ang="0">
                      <a:pos x="csX1" y="csY1"/>
                    </a:cxn>
                    <a:cxn ang="0">
                      <a:pos x="csX2" y="csY2"/>
                    </a:cxn>
                    <a:cxn ang="0">
                      <a:pos x="csX3" y="csY3"/>
                    </a:cxn>
                    <a:cxn ang="0">
                      <a:pos x="csX4" y="csY4"/>
                    </a:cxn>
                  </a:cxnLst>
                  <a:rect l="l" t="t" r="r" b="b"/>
                  <a:pathLst>
                    <a:path w="143446" h="104611">
                      <a:moveTo>
                        <a:pt x="15126" y="99011"/>
                      </a:moveTo>
                      <a:cubicBezTo>
                        <a:pt x="15126" y="99011"/>
                        <a:pt x="49819" y="118500"/>
                        <a:pt x="99571" y="84769"/>
                      </a:cubicBezTo>
                      <a:cubicBezTo>
                        <a:pt x="149322" y="51038"/>
                        <a:pt x="157559" y="14475"/>
                        <a:pt x="120203" y="2066"/>
                      </a:cubicBezTo>
                      <a:cubicBezTo>
                        <a:pt x="82848" y="-10344"/>
                        <a:pt x="11965" y="37213"/>
                        <a:pt x="11965" y="37213"/>
                      </a:cubicBezTo>
                      <a:cubicBezTo>
                        <a:pt x="11965" y="37213"/>
                        <a:pt x="-16904" y="89600"/>
                        <a:pt x="15043" y="99011"/>
                      </a:cubicBezTo>
                      <a:close/>
                    </a:path>
                  </a:pathLst>
                </a:custGeom>
                <a:solidFill>
                  <a:srgbClr val="E6D17E"/>
                </a:solidFill>
                <a:ln w="3175" cap="flat">
                  <a:solidFill>
                    <a:schemeClr val="tx1"/>
                  </a:solidFill>
                  <a:prstDash val="solid"/>
                  <a:miter/>
                </a:ln>
              </p:spPr>
              <p:txBody>
                <a:bodyPr/>
                <a:lstStyle/>
                <a:p>
                  <a:endParaRPr lang="en-US"/>
                </a:p>
              </p:txBody>
            </p:sp>
            <p:sp>
              <p:nvSpPr>
                <p:cNvPr id="1461" name="Freeform 1460">
                  <a:extLst>
                    <a:ext uri="{FF2B5EF4-FFF2-40B4-BE49-F238E27FC236}">
                      <a16:creationId xmlns:a16="http://schemas.microsoft.com/office/drawing/2014/main" id="{20D9535F-7770-2D85-D711-81D3A3580C14}"/>
                    </a:ext>
                  </a:extLst>
                </p:cNvPr>
                <p:cNvSpPr/>
                <p:nvPr/>
              </p:nvSpPr>
              <p:spPr>
                <a:xfrm>
                  <a:off x="13077352" y="6247938"/>
                  <a:ext cx="104125" cy="85143"/>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6D17E"/>
                </a:solidFill>
                <a:ln w="3175" cap="flat">
                  <a:solidFill>
                    <a:schemeClr val="tx1"/>
                  </a:solidFill>
                  <a:prstDash val="solid"/>
                  <a:miter/>
                </a:ln>
              </p:spPr>
              <p:txBody>
                <a:bodyPr/>
                <a:lstStyle/>
                <a:p>
                  <a:endParaRPr lang="en-US"/>
                </a:p>
              </p:txBody>
            </p:sp>
            <p:sp>
              <p:nvSpPr>
                <p:cNvPr id="1462" name="Freeform 1461">
                  <a:extLst>
                    <a:ext uri="{FF2B5EF4-FFF2-40B4-BE49-F238E27FC236}">
                      <a16:creationId xmlns:a16="http://schemas.microsoft.com/office/drawing/2014/main" id="{F6683381-D39D-77D6-8BD4-FB0E4F5DB44E}"/>
                    </a:ext>
                  </a:extLst>
                </p:cNvPr>
                <p:cNvSpPr/>
                <p:nvPr/>
              </p:nvSpPr>
              <p:spPr>
                <a:xfrm>
                  <a:off x="13386308" y="6325777"/>
                  <a:ext cx="116323" cy="84582"/>
                </a:xfrm>
                <a:custGeom>
                  <a:avLst/>
                  <a:gdLst>
                    <a:gd name="csX0" fmla="*/ 95299 w 95298"/>
                    <a:gd name="csY0" fmla="*/ 16486 h 69296"/>
                    <a:gd name="csX1" fmla="*/ 36729 w 95298"/>
                    <a:gd name="csY1" fmla="*/ 9241 h 69296"/>
                    <a:gd name="csX2" fmla="*/ 5280 w 95298"/>
                    <a:gd name="csY2" fmla="*/ 68707 h 69296"/>
                    <a:gd name="csX3" fmla="*/ 95299 w 95298"/>
                    <a:gd name="csY3" fmla="*/ 16486 h 69296"/>
                  </a:gdLst>
                  <a:ahLst/>
                  <a:cxnLst>
                    <a:cxn ang="0">
                      <a:pos x="csX0" y="csY0"/>
                    </a:cxn>
                    <a:cxn ang="0">
                      <a:pos x="csX1" y="csY1"/>
                    </a:cxn>
                    <a:cxn ang="0">
                      <a:pos x="csX2" y="csY2"/>
                    </a:cxn>
                    <a:cxn ang="0">
                      <a:pos x="csX3" y="csY3"/>
                    </a:cxn>
                  </a:cxnLst>
                  <a:rect l="l" t="t" r="r" b="b"/>
                  <a:pathLst>
                    <a:path w="95298" h="69296">
                      <a:moveTo>
                        <a:pt x="95299" y="16486"/>
                      </a:moveTo>
                      <a:cubicBezTo>
                        <a:pt x="95299" y="16486"/>
                        <a:pt x="57278" y="-15162"/>
                        <a:pt x="36729" y="9241"/>
                      </a:cubicBezTo>
                      <a:cubicBezTo>
                        <a:pt x="16179" y="33643"/>
                        <a:pt x="-11775" y="64293"/>
                        <a:pt x="5280" y="68707"/>
                      </a:cubicBezTo>
                      <a:cubicBezTo>
                        <a:pt x="22336" y="73121"/>
                        <a:pt x="89226" y="52466"/>
                        <a:pt x="95299" y="16486"/>
                      </a:cubicBezTo>
                      <a:close/>
                    </a:path>
                  </a:pathLst>
                </a:custGeom>
                <a:solidFill>
                  <a:srgbClr val="E6D17E"/>
                </a:solidFill>
                <a:ln w="3175" cap="flat">
                  <a:solidFill>
                    <a:schemeClr val="tx1"/>
                  </a:solidFill>
                  <a:prstDash val="solid"/>
                  <a:miter/>
                </a:ln>
              </p:spPr>
              <p:txBody>
                <a:bodyPr/>
                <a:lstStyle/>
                <a:p>
                  <a:endParaRPr lang="en-US"/>
                </a:p>
              </p:txBody>
            </p:sp>
            <p:sp>
              <p:nvSpPr>
                <p:cNvPr id="1463" name="Freeform 1462">
                  <a:extLst>
                    <a:ext uri="{FF2B5EF4-FFF2-40B4-BE49-F238E27FC236}">
                      <a16:creationId xmlns:a16="http://schemas.microsoft.com/office/drawing/2014/main" id="{75519469-F782-C610-FAA5-FC7177928604}"/>
                    </a:ext>
                  </a:extLst>
                </p:cNvPr>
                <p:cNvSpPr/>
                <p:nvPr/>
              </p:nvSpPr>
              <p:spPr>
                <a:xfrm>
                  <a:off x="12297517" y="5382707"/>
                  <a:ext cx="732401" cy="1098303"/>
                </a:xfrm>
                <a:custGeom>
                  <a:avLst/>
                  <a:gdLst>
                    <a:gd name="csX0" fmla="*/ 581725 w 600028"/>
                    <a:gd name="csY0" fmla="*/ 624372 h 899799"/>
                    <a:gd name="csX1" fmla="*/ 600028 w 600028"/>
                    <a:gd name="csY1" fmla="*/ 899799 h 899799"/>
                    <a:gd name="csX2" fmla="*/ 456598 w 600028"/>
                    <a:gd name="csY2" fmla="*/ 769373 h 899799"/>
                    <a:gd name="csX3" fmla="*/ 255013 w 600028"/>
                    <a:gd name="csY3" fmla="*/ 654271 h 899799"/>
                    <a:gd name="csX4" fmla="*/ 166991 w 600028"/>
                    <a:gd name="csY4" fmla="*/ 618208 h 899799"/>
                    <a:gd name="csX5" fmla="*/ 681 w 600028"/>
                    <a:gd name="csY5" fmla="*/ 262659 h 899799"/>
                    <a:gd name="csX6" fmla="*/ 387295 w 600028"/>
                    <a:gd name="csY6" fmla="*/ 125321 h 899799"/>
                    <a:gd name="csX7" fmla="*/ 441289 w 600028"/>
                    <a:gd name="csY7" fmla="*/ 361604 h 899799"/>
                    <a:gd name="csX8" fmla="*/ 453353 w 600028"/>
                    <a:gd name="csY8" fmla="*/ 490197 h 899799"/>
                    <a:gd name="csX9" fmla="*/ 581725 w 600028"/>
                    <a:gd name="csY9" fmla="*/ 624288 h 899799"/>
                    <a:gd name="csX10" fmla="*/ 581725 w 600028"/>
                    <a:gd name="csY10" fmla="*/ 624288 h 899799"/>
                    <a:gd name="csX11" fmla="*/ 219654 w 600028"/>
                    <a:gd name="csY11" fmla="*/ 63106 h 899799"/>
                    <a:gd name="csX12" fmla="*/ 67488 w 600028"/>
                    <a:gd name="csY12" fmla="*/ 198446 h 899799"/>
                    <a:gd name="csX13" fmla="*/ 107755 w 600028"/>
                    <a:gd name="csY13" fmla="*/ 470459 h 899799"/>
                    <a:gd name="csX14" fmla="*/ 228889 w 600028"/>
                    <a:gd name="csY14" fmla="*/ 511519 h 899799"/>
                    <a:gd name="csX15" fmla="*/ 312584 w 600028"/>
                    <a:gd name="csY15" fmla="*/ 466877 h 899799"/>
                    <a:gd name="csX16" fmla="*/ 361920 w 600028"/>
                    <a:gd name="csY16" fmla="*/ 385090 h 899799"/>
                    <a:gd name="csX17" fmla="*/ 390373 w 600028"/>
                    <a:gd name="csY17" fmla="*/ 325207 h 899799"/>
                    <a:gd name="csX18" fmla="*/ 219654 w 600028"/>
                    <a:gd name="csY18" fmla="*/ 62939 h 89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00028" h="899799">
                      <a:moveTo>
                        <a:pt x="581725" y="624372"/>
                      </a:moveTo>
                      <a:lnTo>
                        <a:pt x="600028" y="899799"/>
                      </a:lnTo>
                      <a:cubicBezTo>
                        <a:pt x="600028" y="899799"/>
                        <a:pt x="513421" y="794192"/>
                        <a:pt x="456598" y="769373"/>
                      </a:cubicBezTo>
                      <a:cubicBezTo>
                        <a:pt x="399774" y="744470"/>
                        <a:pt x="297443" y="680756"/>
                        <a:pt x="255013" y="654271"/>
                      </a:cubicBezTo>
                      <a:cubicBezTo>
                        <a:pt x="212582" y="627786"/>
                        <a:pt x="187208" y="634533"/>
                        <a:pt x="166991" y="618208"/>
                      </a:cubicBezTo>
                      <a:cubicBezTo>
                        <a:pt x="146774" y="601884"/>
                        <a:pt x="-11632" y="481952"/>
                        <a:pt x="681" y="262659"/>
                      </a:cubicBezTo>
                      <a:cubicBezTo>
                        <a:pt x="16156" y="-12352"/>
                        <a:pt x="283133" y="-93223"/>
                        <a:pt x="387295" y="125321"/>
                      </a:cubicBezTo>
                      <a:cubicBezTo>
                        <a:pt x="428810" y="212521"/>
                        <a:pt x="433802" y="291143"/>
                        <a:pt x="441289" y="361604"/>
                      </a:cubicBezTo>
                      <a:cubicBezTo>
                        <a:pt x="448860" y="432064"/>
                        <a:pt x="431555" y="464295"/>
                        <a:pt x="453353" y="490197"/>
                      </a:cubicBezTo>
                      <a:cubicBezTo>
                        <a:pt x="475150" y="516099"/>
                        <a:pt x="543954" y="554245"/>
                        <a:pt x="581725" y="624288"/>
                      </a:cubicBezTo>
                      <a:lnTo>
                        <a:pt x="581725" y="624288"/>
                      </a:lnTo>
                      <a:close/>
                      <a:moveTo>
                        <a:pt x="219654" y="63106"/>
                      </a:moveTo>
                      <a:cubicBezTo>
                        <a:pt x="219654" y="63106"/>
                        <a:pt x="105259" y="51529"/>
                        <a:pt x="67488" y="198446"/>
                      </a:cubicBezTo>
                      <a:cubicBezTo>
                        <a:pt x="29717" y="345363"/>
                        <a:pt x="64909" y="423485"/>
                        <a:pt x="107755" y="470459"/>
                      </a:cubicBezTo>
                      <a:cubicBezTo>
                        <a:pt x="150601" y="517432"/>
                        <a:pt x="200186" y="521596"/>
                        <a:pt x="228889" y="511519"/>
                      </a:cubicBezTo>
                      <a:cubicBezTo>
                        <a:pt x="257592" y="501441"/>
                        <a:pt x="272900" y="475289"/>
                        <a:pt x="312584" y="466877"/>
                      </a:cubicBezTo>
                      <a:cubicBezTo>
                        <a:pt x="352269" y="458465"/>
                        <a:pt x="365913" y="415906"/>
                        <a:pt x="361920" y="385090"/>
                      </a:cubicBezTo>
                      <a:cubicBezTo>
                        <a:pt x="357927" y="354274"/>
                        <a:pt x="390373" y="325207"/>
                        <a:pt x="390373" y="325207"/>
                      </a:cubicBezTo>
                      <a:cubicBezTo>
                        <a:pt x="390373" y="325207"/>
                        <a:pt x="374316" y="101001"/>
                        <a:pt x="219654" y="6293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464" name="Freeform 1463">
                  <a:extLst>
                    <a:ext uri="{FF2B5EF4-FFF2-40B4-BE49-F238E27FC236}">
                      <a16:creationId xmlns:a16="http://schemas.microsoft.com/office/drawing/2014/main" id="{3E55C4F4-D863-B46C-8793-503AE80CE209}"/>
                    </a:ext>
                  </a:extLst>
                </p:cNvPr>
                <p:cNvSpPr/>
                <p:nvPr/>
              </p:nvSpPr>
              <p:spPr>
                <a:xfrm>
                  <a:off x="12755625" y="5590367"/>
                  <a:ext cx="1171990" cy="488154"/>
                </a:xfrm>
                <a:custGeom>
                  <a:avLst/>
                  <a:gdLst>
                    <a:gd name="csX0" fmla="*/ 47755 w 960169"/>
                    <a:gd name="csY0" fmla="*/ 69461 h 399926"/>
                    <a:gd name="csX1" fmla="*/ 242517 w 960169"/>
                    <a:gd name="csY1" fmla="*/ 154912 h 399926"/>
                    <a:gd name="csX2" fmla="*/ 514653 w 960169"/>
                    <a:gd name="csY2" fmla="*/ 88117 h 399926"/>
                    <a:gd name="csX3" fmla="*/ 840117 w 960169"/>
                    <a:gd name="csY3" fmla="*/ 40061 h 399926"/>
                    <a:gd name="csX4" fmla="*/ 925476 w 960169"/>
                    <a:gd name="csY4" fmla="*/ 0 h 399926"/>
                    <a:gd name="csX5" fmla="*/ 960170 w 960169"/>
                    <a:gd name="csY5" fmla="*/ 34730 h 399926"/>
                    <a:gd name="csX6" fmla="*/ 746771 w 960169"/>
                    <a:gd name="csY6" fmla="*/ 130843 h 399926"/>
                    <a:gd name="csX7" fmla="*/ 620645 w 960169"/>
                    <a:gd name="csY7" fmla="*/ 172652 h 399926"/>
                    <a:gd name="csX8" fmla="*/ 538613 w 960169"/>
                    <a:gd name="csY8" fmla="*/ 282257 h 399926"/>
                    <a:gd name="csX9" fmla="*/ 504836 w 960169"/>
                    <a:gd name="csY9" fmla="*/ 291252 h 399926"/>
                    <a:gd name="csX10" fmla="*/ 546683 w 960169"/>
                    <a:gd name="csY10" fmla="*/ 188893 h 399926"/>
                    <a:gd name="csX11" fmla="*/ 341355 w 960169"/>
                    <a:gd name="csY11" fmla="*/ 285588 h 399926"/>
                    <a:gd name="csX12" fmla="*/ 282701 w 960169"/>
                    <a:gd name="csY12" fmla="*/ 360379 h 399926"/>
                    <a:gd name="csX13" fmla="*/ 281370 w 960169"/>
                    <a:gd name="csY13" fmla="*/ 322984 h 399926"/>
                    <a:gd name="csX14" fmla="*/ 380041 w 960169"/>
                    <a:gd name="csY14" fmla="*/ 229537 h 399926"/>
                    <a:gd name="csX15" fmla="*/ 309324 w 960169"/>
                    <a:gd name="csY15" fmla="*/ 234867 h 399926"/>
                    <a:gd name="csX16" fmla="*/ 169305 w 960169"/>
                    <a:gd name="csY16" fmla="*/ 375038 h 399926"/>
                    <a:gd name="csX17" fmla="*/ 146592 w 960169"/>
                    <a:gd name="csY17" fmla="*/ 388364 h 399926"/>
                    <a:gd name="csX18" fmla="*/ 169305 w 960169"/>
                    <a:gd name="csY18" fmla="*/ 334977 h 399926"/>
                    <a:gd name="csX19" fmla="*/ 121300 w 960169"/>
                    <a:gd name="csY19" fmla="*/ 354966 h 399926"/>
                    <a:gd name="csX20" fmla="*/ 117307 w 960169"/>
                    <a:gd name="csY20" fmla="*/ 336310 h 399926"/>
                    <a:gd name="csX21" fmla="*/ 154662 w 960169"/>
                    <a:gd name="csY21" fmla="*/ 317654 h 399926"/>
                    <a:gd name="csX22" fmla="*/ 119969 w 960169"/>
                    <a:gd name="csY22" fmla="*/ 314989 h 399926"/>
                    <a:gd name="csX23" fmla="*/ 123963 w 960169"/>
                    <a:gd name="csY23" fmla="*/ 298998 h 399926"/>
                    <a:gd name="csX24" fmla="*/ 179954 w 960169"/>
                    <a:gd name="csY24" fmla="*/ 288337 h 399926"/>
                    <a:gd name="csX25" fmla="*/ 279956 w 960169"/>
                    <a:gd name="csY25" fmla="*/ 228288 h 399926"/>
                    <a:gd name="csX26" fmla="*/ 194596 w 960169"/>
                    <a:gd name="csY26" fmla="*/ 233618 h 399926"/>
                    <a:gd name="csX27" fmla="*/ 66640 w 960169"/>
                    <a:gd name="csY27" fmla="*/ 276927 h 399926"/>
                    <a:gd name="csX28" fmla="*/ 26623 w 960169"/>
                    <a:gd name="csY28" fmla="*/ 304994 h 399926"/>
                    <a:gd name="csX29" fmla="*/ 23295 w 960169"/>
                    <a:gd name="csY29" fmla="*/ 293001 h 399926"/>
                    <a:gd name="csX30" fmla="*/ 48670 w 960169"/>
                    <a:gd name="csY30" fmla="*/ 258937 h 399926"/>
                    <a:gd name="csX31" fmla="*/ 1997 w 960169"/>
                    <a:gd name="csY31" fmla="*/ 262268 h 399926"/>
                    <a:gd name="csX32" fmla="*/ 0 w 960169"/>
                    <a:gd name="csY32" fmla="*/ 243612 h 399926"/>
                    <a:gd name="csX33" fmla="*/ 39352 w 960169"/>
                    <a:gd name="csY33" fmla="*/ 228954 h 399926"/>
                    <a:gd name="csX34" fmla="*/ 22047 w 960169"/>
                    <a:gd name="csY34" fmla="*/ 210964 h 399926"/>
                    <a:gd name="csX35" fmla="*/ 26041 w 960169"/>
                    <a:gd name="csY35" fmla="*/ 198971 h 399926"/>
                    <a:gd name="csX36" fmla="*/ 72631 w 960169"/>
                    <a:gd name="csY36" fmla="*/ 225706 h 399926"/>
                    <a:gd name="csX37" fmla="*/ 259323 w 960169"/>
                    <a:gd name="csY37" fmla="*/ 180315 h 399926"/>
                    <a:gd name="csX38" fmla="*/ 75293 w 960169"/>
                    <a:gd name="csY38" fmla="*/ 144252 h 399926"/>
                    <a:gd name="csX39" fmla="*/ 11315 w 960169"/>
                    <a:gd name="csY39" fmla="*/ 117517 h 399926"/>
                    <a:gd name="csX40" fmla="*/ 36690 w 960169"/>
                    <a:gd name="csY40" fmla="*/ 116184 h 399926"/>
                    <a:gd name="csX41" fmla="*/ 9318 w 960169"/>
                    <a:gd name="csY41" fmla="*/ 89449 h 399926"/>
                    <a:gd name="csX42" fmla="*/ 17970 w 960169"/>
                    <a:gd name="csY42" fmla="*/ 81454 h 399926"/>
                    <a:gd name="csX43" fmla="*/ 48004 w 960169"/>
                    <a:gd name="csY43" fmla="*/ 102858 h 399926"/>
                    <a:gd name="csX44" fmla="*/ 35358 w 960169"/>
                    <a:gd name="csY44" fmla="*/ 71460 h 399926"/>
                    <a:gd name="csX45" fmla="*/ 48087 w 960169"/>
                    <a:gd name="csY45" fmla="*/ 69461 h 399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960169" h="399926">
                      <a:moveTo>
                        <a:pt x="47755" y="69461"/>
                      </a:moveTo>
                      <a:cubicBezTo>
                        <a:pt x="47755" y="69461"/>
                        <a:pt x="151833" y="165573"/>
                        <a:pt x="242517" y="154912"/>
                      </a:cubicBezTo>
                      <a:cubicBezTo>
                        <a:pt x="333202" y="144252"/>
                        <a:pt x="455916" y="80121"/>
                        <a:pt x="514653" y="88117"/>
                      </a:cubicBezTo>
                      <a:cubicBezTo>
                        <a:pt x="573306" y="96112"/>
                        <a:pt x="792113" y="56052"/>
                        <a:pt x="840117" y="40061"/>
                      </a:cubicBezTo>
                      <a:cubicBezTo>
                        <a:pt x="888121" y="24070"/>
                        <a:pt x="925476" y="0"/>
                        <a:pt x="925476" y="0"/>
                      </a:cubicBezTo>
                      <a:lnTo>
                        <a:pt x="960170" y="34730"/>
                      </a:lnTo>
                      <a:cubicBezTo>
                        <a:pt x="960170" y="34730"/>
                        <a:pt x="827138" y="112936"/>
                        <a:pt x="746771" y="130843"/>
                      </a:cubicBezTo>
                      <a:cubicBezTo>
                        <a:pt x="732711" y="134008"/>
                        <a:pt x="676220" y="147750"/>
                        <a:pt x="620645" y="172652"/>
                      </a:cubicBezTo>
                      <a:cubicBezTo>
                        <a:pt x="594106" y="184562"/>
                        <a:pt x="551509" y="237616"/>
                        <a:pt x="538613" y="282257"/>
                      </a:cubicBezTo>
                      <a:cubicBezTo>
                        <a:pt x="529462" y="313989"/>
                        <a:pt x="513322" y="278009"/>
                        <a:pt x="504836" y="291252"/>
                      </a:cubicBezTo>
                      <a:cubicBezTo>
                        <a:pt x="495268" y="306243"/>
                        <a:pt x="564072" y="183063"/>
                        <a:pt x="546683" y="188893"/>
                      </a:cubicBezTo>
                      <a:cubicBezTo>
                        <a:pt x="452755" y="220375"/>
                        <a:pt x="360323" y="257854"/>
                        <a:pt x="341355" y="285588"/>
                      </a:cubicBezTo>
                      <a:cubicBezTo>
                        <a:pt x="305996" y="337226"/>
                        <a:pt x="282701" y="360379"/>
                        <a:pt x="282701" y="360379"/>
                      </a:cubicBezTo>
                      <a:lnTo>
                        <a:pt x="281370" y="322984"/>
                      </a:lnTo>
                      <a:cubicBezTo>
                        <a:pt x="281370" y="322984"/>
                        <a:pt x="386780" y="248193"/>
                        <a:pt x="380041" y="229537"/>
                      </a:cubicBezTo>
                      <a:cubicBezTo>
                        <a:pt x="373385" y="210881"/>
                        <a:pt x="332037" y="224207"/>
                        <a:pt x="309324" y="234867"/>
                      </a:cubicBezTo>
                      <a:cubicBezTo>
                        <a:pt x="286612" y="245528"/>
                        <a:pt x="177291" y="328314"/>
                        <a:pt x="169305" y="375038"/>
                      </a:cubicBezTo>
                      <a:cubicBezTo>
                        <a:pt x="161318" y="421762"/>
                        <a:pt x="146592" y="388364"/>
                        <a:pt x="146592" y="388364"/>
                      </a:cubicBezTo>
                      <a:lnTo>
                        <a:pt x="169305" y="334977"/>
                      </a:lnTo>
                      <a:lnTo>
                        <a:pt x="121300" y="354966"/>
                      </a:lnTo>
                      <a:lnTo>
                        <a:pt x="117307" y="336310"/>
                      </a:lnTo>
                      <a:lnTo>
                        <a:pt x="154662" y="317654"/>
                      </a:lnTo>
                      <a:lnTo>
                        <a:pt x="119969" y="314989"/>
                      </a:lnTo>
                      <a:lnTo>
                        <a:pt x="123963" y="298998"/>
                      </a:lnTo>
                      <a:cubicBezTo>
                        <a:pt x="123963" y="298998"/>
                        <a:pt x="159987" y="293667"/>
                        <a:pt x="179954" y="288337"/>
                      </a:cubicBezTo>
                      <a:cubicBezTo>
                        <a:pt x="199921" y="283007"/>
                        <a:pt x="292019" y="230953"/>
                        <a:pt x="279956" y="228288"/>
                      </a:cubicBezTo>
                      <a:cubicBezTo>
                        <a:pt x="267975" y="225622"/>
                        <a:pt x="194596" y="233618"/>
                        <a:pt x="194596" y="233618"/>
                      </a:cubicBezTo>
                      <a:cubicBezTo>
                        <a:pt x="194596" y="233618"/>
                        <a:pt x="92015" y="242196"/>
                        <a:pt x="66640" y="276927"/>
                      </a:cubicBezTo>
                      <a:cubicBezTo>
                        <a:pt x="41265" y="311657"/>
                        <a:pt x="26623" y="304994"/>
                        <a:pt x="26623" y="304994"/>
                      </a:cubicBezTo>
                      <a:lnTo>
                        <a:pt x="23295" y="293001"/>
                      </a:lnTo>
                      <a:cubicBezTo>
                        <a:pt x="23295" y="293001"/>
                        <a:pt x="51998" y="271680"/>
                        <a:pt x="48670" y="258937"/>
                      </a:cubicBezTo>
                      <a:cubicBezTo>
                        <a:pt x="45342" y="246277"/>
                        <a:pt x="1997" y="262268"/>
                        <a:pt x="1997" y="262268"/>
                      </a:cubicBezTo>
                      <a:lnTo>
                        <a:pt x="0" y="243612"/>
                      </a:lnTo>
                      <a:cubicBezTo>
                        <a:pt x="0" y="243612"/>
                        <a:pt x="38686" y="236283"/>
                        <a:pt x="39352" y="228954"/>
                      </a:cubicBezTo>
                      <a:cubicBezTo>
                        <a:pt x="40017" y="221625"/>
                        <a:pt x="22047" y="210964"/>
                        <a:pt x="22047" y="210964"/>
                      </a:cubicBezTo>
                      <a:lnTo>
                        <a:pt x="26041" y="198971"/>
                      </a:lnTo>
                      <a:cubicBezTo>
                        <a:pt x="26041" y="198971"/>
                        <a:pt x="40600" y="231036"/>
                        <a:pt x="72631" y="225706"/>
                      </a:cubicBezTo>
                      <a:cubicBezTo>
                        <a:pt x="104661" y="220375"/>
                        <a:pt x="263733" y="207383"/>
                        <a:pt x="259323" y="180315"/>
                      </a:cubicBezTo>
                      <a:cubicBezTo>
                        <a:pt x="254914" y="153247"/>
                        <a:pt x="120635" y="164324"/>
                        <a:pt x="75293" y="144252"/>
                      </a:cubicBezTo>
                      <a:cubicBezTo>
                        <a:pt x="29951" y="124180"/>
                        <a:pt x="9984" y="124180"/>
                        <a:pt x="11315" y="117517"/>
                      </a:cubicBezTo>
                      <a:cubicBezTo>
                        <a:pt x="12646" y="110854"/>
                        <a:pt x="30616" y="120182"/>
                        <a:pt x="36690" y="116184"/>
                      </a:cubicBezTo>
                      <a:cubicBezTo>
                        <a:pt x="42680" y="112187"/>
                        <a:pt x="9318" y="89449"/>
                        <a:pt x="9318" y="89449"/>
                      </a:cubicBezTo>
                      <a:lnTo>
                        <a:pt x="17970" y="81454"/>
                      </a:lnTo>
                      <a:cubicBezTo>
                        <a:pt x="17970" y="81454"/>
                        <a:pt x="38686" y="102858"/>
                        <a:pt x="48004" y="102858"/>
                      </a:cubicBezTo>
                      <a:cubicBezTo>
                        <a:pt x="57322" y="102858"/>
                        <a:pt x="35358" y="71460"/>
                        <a:pt x="35358" y="71460"/>
                      </a:cubicBezTo>
                      <a:lnTo>
                        <a:pt x="48087" y="69461"/>
                      </a:lnTo>
                      <a:close/>
                    </a:path>
                  </a:pathLst>
                </a:custGeom>
                <a:solidFill>
                  <a:schemeClr val="accent3"/>
                </a:solidFill>
                <a:ln w="3175" cap="flat">
                  <a:solidFill>
                    <a:schemeClr val="accent3">
                      <a:lumMod val="75000"/>
                    </a:schemeClr>
                  </a:solidFill>
                  <a:prstDash val="solid"/>
                  <a:miter/>
                </a:ln>
              </p:spPr>
              <p:txBody>
                <a:bodyPr/>
                <a:lstStyle/>
                <a:p>
                  <a:endParaRPr lang="en-US"/>
                </a:p>
              </p:txBody>
            </p:sp>
            <p:sp>
              <p:nvSpPr>
                <p:cNvPr id="1465" name="Freeform 1464">
                  <a:extLst>
                    <a:ext uri="{FF2B5EF4-FFF2-40B4-BE49-F238E27FC236}">
                      <a16:creationId xmlns:a16="http://schemas.microsoft.com/office/drawing/2014/main" id="{4B37F20A-C122-0935-2372-4BA7A9B5E34D}"/>
                    </a:ext>
                  </a:extLst>
                </p:cNvPr>
                <p:cNvSpPr/>
                <p:nvPr/>
              </p:nvSpPr>
              <p:spPr>
                <a:xfrm>
                  <a:off x="12903673" y="5884147"/>
                  <a:ext cx="784048" cy="782808"/>
                </a:xfrm>
                <a:custGeom>
                  <a:avLst/>
                  <a:gdLst>
                    <a:gd name="csX0" fmla="*/ 417658 w 642340"/>
                    <a:gd name="csY0" fmla="*/ 19417 h 641326"/>
                    <a:gd name="csX1" fmla="*/ 627396 w 642340"/>
                    <a:gd name="csY1" fmla="*/ 430268 h 641326"/>
                    <a:gd name="csX2" fmla="*/ 224726 w 642340"/>
                    <a:gd name="csY2" fmla="*/ 621909 h 641326"/>
                    <a:gd name="csX3" fmla="*/ 14905 w 642340"/>
                    <a:gd name="csY3" fmla="*/ 211058 h 641326"/>
                    <a:gd name="csX4" fmla="*/ 417575 w 642340"/>
                    <a:gd name="csY4" fmla="*/ 19417 h 641326"/>
                  </a:gdLst>
                  <a:ahLst/>
                  <a:cxnLst>
                    <a:cxn ang="0">
                      <a:pos x="csX0" y="csY0"/>
                    </a:cxn>
                    <a:cxn ang="0">
                      <a:pos x="csX1" y="csY1"/>
                    </a:cxn>
                    <a:cxn ang="0">
                      <a:pos x="csX2" y="csY2"/>
                    </a:cxn>
                    <a:cxn ang="0">
                      <a:pos x="csX3" y="csY3"/>
                    </a:cxn>
                    <a:cxn ang="0">
                      <a:pos x="csX4" y="csY4"/>
                    </a:cxn>
                  </a:cxnLst>
                  <a:rect l="l" t="t" r="r" b="b"/>
                  <a:pathLst>
                    <a:path w="642340" h="641326">
                      <a:moveTo>
                        <a:pt x="417658" y="19417"/>
                      </a:moveTo>
                      <a:cubicBezTo>
                        <a:pt x="586797" y="79966"/>
                        <a:pt x="680726" y="263945"/>
                        <a:pt x="627396" y="430268"/>
                      </a:cubicBezTo>
                      <a:cubicBezTo>
                        <a:pt x="574151" y="596674"/>
                        <a:pt x="393864" y="682459"/>
                        <a:pt x="224726" y="621909"/>
                      </a:cubicBezTo>
                      <a:cubicBezTo>
                        <a:pt x="55588" y="561360"/>
                        <a:pt x="-38341" y="377381"/>
                        <a:pt x="14905" y="211058"/>
                      </a:cubicBezTo>
                      <a:cubicBezTo>
                        <a:pt x="68151" y="44653"/>
                        <a:pt x="248437" y="-41132"/>
                        <a:pt x="417575" y="1941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466" name="Freeform 1465">
                  <a:extLst>
                    <a:ext uri="{FF2B5EF4-FFF2-40B4-BE49-F238E27FC236}">
                      <a16:creationId xmlns:a16="http://schemas.microsoft.com/office/drawing/2014/main" id="{FFA7485C-9E07-E911-EC20-F41A471759ED}"/>
                    </a:ext>
                  </a:extLst>
                </p:cNvPr>
                <p:cNvSpPr/>
                <p:nvPr/>
              </p:nvSpPr>
              <p:spPr>
                <a:xfrm>
                  <a:off x="12942869" y="5923141"/>
                  <a:ext cx="744801" cy="743763"/>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solidFill>
                  <a:srgbClr val="354E66">
                    <a:alpha val="9804"/>
                  </a:srgbClr>
                </a:solidFill>
                <a:ln w="3175" cap="flat">
                  <a:noFill/>
                  <a:prstDash val="solid"/>
                  <a:miter/>
                </a:ln>
              </p:spPr>
              <p:txBody>
                <a:bodyPr rtlCol="0" anchor="ctr"/>
                <a:lstStyle/>
                <a:p>
                  <a:endParaRPr lang="en-US"/>
                </a:p>
              </p:txBody>
            </p:sp>
            <p:sp>
              <p:nvSpPr>
                <p:cNvPr id="1467" name="Freeform 1466">
                  <a:extLst>
                    <a:ext uri="{FF2B5EF4-FFF2-40B4-BE49-F238E27FC236}">
                      <a16:creationId xmlns:a16="http://schemas.microsoft.com/office/drawing/2014/main" id="{54C39409-076D-7934-FEB6-239FA5FC3FEA}"/>
                    </a:ext>
                  </a:extLst>
                </p:cNvPr>
                <p:cNvSpPr/>
                <p:nvPr/>
              </p:nvSpPr>
              <p:spPr>
                <a:xfrm>
                  <a:off x="13045012" y="6033118"/>
                  <a:ext cx="564013" cy="599426"/>
                </a:xfrm>
                <a:custGeom>
                  <a:avLst/>
                  <a:gdLst>
                    <a:gd name="csX0" fmla="*/ 230066 w 462073"/>
                    <a:gd name="csY0" fmla="*/ 256002 h 491088"/>
                    <a:gd name="csX1" fmla="*/ 275824 w 462073"/>
                    <a:gd name="csY1" fmla="*/ 311221 h 491088"/>
                    <a:gd name="csX2" fmla="*/ 161179 w 462073"/>
                    <a:gd name="csY2" fmla="*/ 323797 h 491088"/>
                    <a:gd name="csX3" fmla="*/ 123408 w 462073"/>
                    <a:gd name="csY3" fmla="*/ 163971 h 491088"/>
                    <a:gd name="csX4" fmla="*/ 337057 w 462073"/>
                    <a:gd name="csY4" fmla="*/ 385762 h 491088"/>
                    <a:gd name="csX5" fmla="*/ 102942 w 462073"/>
                    <a:gd name="csY5" fmla="*/ 379932 h 491088"/>
                    <a:gd name="csX6" fmla="*/ 61593 w 462073"/>
                    <a:gd name="csY6" fmla="*/ 61945 h 491088"/>
                    <a:gd name="csX7" fmla="*/ 436642 w 462073"/>
                    <a:gd name="csY7" fmla="*/ 360526 h 491088"/>
                    <a:gd name="csX8" fmla="*/ 25569 w 462073"/>
                    <a:gd name="csY8" fmla="*/ 454307 h 491088"/>
                    <a:gd name="csX9" fmla="*/ 25569 w 462073"/>
                    <a:gd name="csY9" fmla="*/ 454307 h 491088"/>
                    <a:gd name="csX10" fmla="*/ 272247 w 462073"/>
                    <a:gd name="csY10" fmla="*/ 471630 h 491088"/>
                    <a:gd name="csX11" fmla="*/ 355526 w 462073"/>
                    <a:gd name="csY11" fmla="*/ 73522 h 491088"/>
                    <a:gd name="csX12" fmla="*/ 87551 w 462073"/>
                    <a:gd name="csY12" fmla="*/ 335790 h 491088"/>
                    <a:gd name="csX13" fmla="*/ 120330 w 462073"/>
                    <a:gd name="csY13" fmla="*/ 363191 h 491088"/>
                    <a:gd name="csX14" fmla="*/ 331566 w 462073"/>
                    <a:gd name="csY14" fmla="*/ 170634 h 491088"/>
                    <a:gd name="csX15" fmla="*/ 169666 w 462073"/>
                    <a:gd name="csY15" fmla="*/ 315718 h 491088"/>
                    <a:gd name="csX16" fmla="*/ 172827 w 462073"/>
                    <a:gd name="csY16" fmla="*/ 317301 h 491088"/>
                    <a:gd name="csX17" fmla="*/ 230233 w 462073"/>
                    <a:gd name="csY17" fmla="*/ 256002 h 49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73" h="491088">
                      <a:moveTo>
                        <a:pt x="230066" y="256002"/>
                      </a:moveTo>
                      <a:cubicBezTo>
                        <a:pt x="239550" y="210861"/>
                        <a:pt x="330817" y="241427"/>
                        <a:pt x="275824" y="311221"/>
                      </a:cubicBezTo>
                      <a:cubicBezTo>
                        <a:pt x="248203" y="346284"/>
                        <a:pt x="199450" y="346451"/>
                        <a:pt x="161179" y="323797"/>
                      </a:cubicBezTo>
                      <a:cubicBezTo>
                        <a:pt x="115255" y="296562"/>
                        <a:pt x="84472" y="236347"/>
                        <a:pt x="123408" y="163971"/>
                      </a:cubicBezTo>
                      <a:cubicBezTo>
                        <a:pt x="214592" y="-5433"/>
                        <a:pt x="521337" y="212610"/>
                        <a:pt x="337057" y="385762"/>
                      </a:cubicBezTo>
                      <a:cubicBezTo>
                        <a:pt x="274909" y="444062"/>
                        <a:pt x="177236" y="430986"/>
                        <a:pt x="102942" y="379932"/>
                      </a:cubicBezTo>
                      <a:cubicBezTo>
                        <a:pt x="6517" y="313636"/>
                        <a:pt x="-50306" y="183293"/>
                        <a:pt x="61593" y="61945"/>
                      </a:cubicBezTo>
                      <a:cubicBezTo>
                        <a:pt x="216588" y="-106126"/>
                        <a:pt x="557527" y="92678"/>
                        <a:pt x="436642" y="360526"/>
                      </a:cubicBezTo>
                      <a:cubicBezTo>
                        <a:pt x="368754" y="510941"/>
                        <a:pt x="165922" y="515272"/>
                        <a:pt x="25569" y="454307"/>
                      </a:cubicBezTo>
                      <a:lnTo>
                        <a:pt x="25569" y="454307"/>
                      </a:lnTo>
                      <a:cubicBezTo>
                        <a:pt x="110679" y="478876"/>
                        <a:pt x="186055" y="493368"/>
                        <a:pt x="272247" y="471630"/>
                      </a:cubicBezTo>
                      <a:cubicBezTo>
                        <a:pt x="464680" y="423158"/>
                        <a:pt x="499456" y="183127"/>
                        <a:pt x="355526" y="73522"/>
                      </a:cubicBezTo>
                      <a:cubicBezTo>
                        <a:pt x="149199" y="-83639"/>
                        <a:pt x="-87661" y="164471"/>
                        <a:pt x="87551" y="335790"/>
                      </a:cubicBezTo>
                      <a:cubicBezTo>
                        <a:pt x="98366" y="346368"/>
                        <a:pt x="109265" y="355446"/>
                        <a:pt x="120330" y="363191"/>
                      </a:cubicBezTo>
                      <a:cubicBezTo>
                        <a:pt x="282979" y="477793"/>
                        <a:pt x="457691" y="298062"/>
                        <a:pt x="331566" y="170634"/>
                      </a:cubicBezTo>
                      <a:cubicBezTo>
                        <a:pt x="176654" y="14139"/>
                        <a:pt x="45536" y="253254"/>
                        <a:pt x="169666" y="315718"/>
                      </a:cubicBezTo>
                      <a:cubicBezTo>
                        <a:pt x="170747" y="316218"/>
                        <a:pt x="171745" y="316801"/>
                        <a:pt x="172827" y="317301"/>
                      </a:cubicBezTo>
                      <a:cubicBezTo>
                        <a:pt x="301532" y="376850"/>
                        <a:pt x="315675" y="182544"/>
                        <a:pt x="230233" y="256002"/>
                      </a:cubicBezTo>
                      <a:close/>
                    </a:path>
                  </a:pathLst>
                </a:custGeom>
                <a:solidFill>
                  <a:schemeClr val="bg1">
                    <a:alpha val="29804"/>
                  </a:schemeClr>
                </a:solidFill>
                <a:ln w="3175" cap="flat">
                  <a:noFill/>
                  <a:prstDash val="solid"/>
                  <a:miter/>
                </a:ln>
              </p:spPr>
              <p:txBody>
                <a:bodyPr/>
                <a:lstStyle/>
                <a:p>
                  <a:endParaRPr lang="en-US"/>
                </a:p>
              </p:txBody>
            </p:sp>
            <p:sp>
              <p:nvSpPr>
                <p:cNvPr id="1468" name="Freeform 1467">
                  <a:extLst>
                    <a:ext uri="{FF2B5EF4-FFF2-40B4-BE49-F238E27FC236}">
                      <a16:creationId xmlns:a16="http://schemas.microsoft.com/office/drawing/2014/main" id="{7A450D9D-71B6-2D1E-6BE7-37375F1C3C3C}"/>
                    </a:ext>
                  </a:extLst>
                </p:cNvPr>
                <p:cNvSpPr/>
                <p:nvPr/>
              </p:nvSpPr>
              <p:spPr>
                <a:xfrm>
                  <a:off x="13235583" y="5653192"/>
                  <a:ext cx="584032" cy="184208"/>
                </a:xfrm>
                <a:custGeom>
                  <a:avLst/>
                  <a:gdLst>
                    <a:gd name="csX0" fmla="*/ 477441 w 478473"/>
                    <a:gd name="csY0" fmla="*/ 0 h 150914"/>
                    <a:gd name="csX1" fmla="*/ 7798 w 478473"/>
                    <a:gd name="csY1" fmla="*/ 117850 h 150914"/>
                    <a:gd name="csX2" fmla="*/ 20277 w 478473"/>
                    <a:gd name="csY2" fmla="*/ 150415 h 150914"/>
                    <a:gd name="csX3" fmla="*/ 358470 w 478473"/>
                    <a:gd name="csY3" fmla="*/ 50138 h 150914"/>
                    <a:gd name="csX4" fmla="*/ 234508 w 478473"/>
                    <a:gd name="csY4" fmla="*/ 104024 h 150914"/>
                    <a:gd name="csX5" fmla="*/ 477441 w 478473"/>
                    <a:gd name="csY5" fmla="*/ 0 h 150914"/>
                  </a:gdLst>
                  <a:ahLst/>
                  <a:cxnLst>
                    <a:cxn ang="0">
                      <a:pos x="csX0" y="csY0"/>
                    </a:cxn>
                    <a:cxn ang="0">
                      <a:pos x="csX1" y="csY1"/>
                    </a:cxn>
                    <a:cxn ang="0">
                      <a:pos x="csX2" y="csY2"/>
                    </a:cxn>
                    <a:cxn ang="0">
                      <a:pos x="csX3" y="csY3"/>
                    </a:cxn>
                    <a:cxn ang="0">
                      <a:pos x="csX4" y="csY4"/>
                    </a:cxn>
                    <a:cxn ang="0">
                      <a:pos x="csX5" y="csY5"/>
                    </a:cxn>
                  </a:cxnLst>
                  <a:rect l="l" t="t" r="r" b="b"/>
                  <a:pathLst>
                    <a:path w="478473" h="150914">
                      <a:moveTo>
                        <a:pt x="477441" y="0"/>
                      </a:moveTo>
                      <a:cubicBezTo>
                        <a:pt x="477441" y="0"/>
                        <a:pt x="32839" y="111604"/>
                        <a:pt x="7798" y="117850"/>
                      </a:cubicBezTo>
                      <a:cubicBezTo>
                        <a:pt x="-17245" y="124096"/>
                        <a:pt x="26600" y="141670"/>
                        <a:pt x="20277" y="150415"/>
                      </a:cubicBezTo>
                      <a:cubicBezTo>
                        <a:pt x="14037" y="159160"/>
                        <a:pt x="358470" y="50138"/>
                        <a:pt x="358470" y="50138"/>
                      </a:cubicBezTo>
                      <a:lnTo>
                        <a:pt x="234508" y="104024"/>
                      </a:lnTo>
                      <a:cubicBezTo>
                        <a:pt x="234508" y="104024"/>
                        <a:pt x="496909" y="21321"/>
                        <a:pt x="477441" y="0"/>
                      </a:cubicBezTo>
                      <a:close/>
                    </a:path>
                  </a:pathLst>
                </a:custGeom>
                <a:solidFill>
                  <a:schemeClr val="accent3">
                    <a:lumMod val="50000"/>
                    <a:alpha val="20000"/>
                  </a:schemeClr>
                </a:solidFill>
                <a:ln w="3175" cap="flat">
                  <a:noFill/>
                  <a:prstDash val="solid"/>
                  <a:miter/>
                </a:ln>
              </p:spPr>
              <p:txBody>
                <a:bodyPr/>
                <a:lstStyle/>
                <a:p>
                  <a:endParaRPr lang="en-US"/>
                </a:p>
              </p:txBody>
            </p:sp>
          </p:grpSp>
        </p:grpSp>
        <p:sp>
          <p:nvSpPr>
            <p:cNvPr id="1479" name="Freeform 1478">
              <a:extLst>
                <a:ext uri="{FF2B5EF4-FFF2-40B4-BE49-F238E27FC236}">
                  <a16:creationId xmlns:a16="http://schemas.microsoft.com/office/drawing/2014/main" id="{F51B13A3-A44D-526D-E54F-6DAC5C273DC1}"/>
                </a:ext>
              </a:extLst>
            </p:cNvPr>
            <p:cNvSpPr/>
            <p:nvPr/>
          </p:nvSpPr>
          <p:spPr>
            <a:xfrm>
              <a:off x="10513045" y="3555729"/>
              <a:ext cx="335223" cy="160414"/>
            </a:xfrm>
            <a:custGeom>
              <a:avLst/>
              <a:gdLst>
                <a:gd name="csX0" fmla="*/ 300529 w 335223"/>
                <a:gd name="csY0" fmla="*/ 0 h 160414"/>
                <a:gd name="csX1" fmla="*/ 335223 w 335223"/>
                <a:gd name="csY1" fmla="*/ 34730 h 160414"/>
                <a:gd name="csX2" fmla="*/ 121824 w 335223"/>
                <a:gd name="csY2" fmla="*/ 130843 h 160414"/>
                <a:gd name="csX3" fmla="*/ 74329 w 335223"/>
                <a:gd name="csY3" fmla="*/ 143596 h 160414"/>
                <a:gd name="csX4" fmla="*/ 28816 w 335223"/>
                <a:gd name="csY4" fmla="*/ 160414 h 160414"/>
                <a:gd name="csX5" fmla="*/ 28689 w 335223"/>
                <a:gd name="csY5" fmla="*/ 159160 h 160414"/>
                <a:gd name="csX6" fmla="*/ 10096 w 335223"/>
                <a:gd name="csY6" fmla="*/ 99264 h 160414"/>
                <a:gd name="csX7" fmla="*/ 0 w 335223"/>
                <a:gd name="csY7" fmla="*/ 80663 h 160414"/>
                <a:gd name="csX8" fmla="*/ 56431 w 335223"/>
                <a:gd name="csY8" fmla="*/ 73084 h 160414"/>
                <a:gd name="csX9" fmla="*/ 215170 w 335223"/>
                <a:gd name="csY9" fmla="*/ 40061 h 160414"/>
                <a:gd name="csX10" fmla="*/ 300529 w 335223"/>
                <a:gd name="csY10" fmla="*/ 0 h 160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5223" h="160414">
                  <a:moveTo>
                    <a:pt x="300529" y="0"/>
                  </a:moveTo>
                  <a:lnTo>
                    <a:pt x="335223" y="34730"/>
                  </a:lnTo>
                  <a:cubicBezTo>
                    <a:pt x="335223" y="34730"/>
                    <a:pt x="202191" y="112936"/>
                    <a:pt x="121824" y="130843"/>
                  </a:cubicBezTo>
                  <a:cubicBezTo>
                    <a:pt x="114794" y="132426"/>
                    <a:pt x="97156" y="136652"/>
                    <a:pt x="74329" y="143596"/>
                  </a:cubicBezTo>
                  <a:lnTo>
                    <a:pt x="28816" y="160414"/>
                  </a:lnTo>
                  <a:lnTo>
                    <a:pt x="28689" y="159160"/>
                  </a:lnTo>
                  <a:cubicBezTo>
                    <a:pt x="24439" y="138388"/>
                    <a:pt x="18170" y="118351"/>
                    <a:pt x="10096" y="99264"/>
                  </a:cubicBezTo>
                  <a:lnTo>
                    <a:pt x="0" y="80663"/>
                  </a:lnTo>
                  <a:lnTo>
                    <a:pt x="56431" y="73084"/>
                  </a:lnTo>
                  <a:cubicBezTo>
                    <a:pt x="124465" y="62069"/>
                    <a:pt x="191168" y="48057"/>
                    <a:pt x="215170" y="40061"/>
                  </a:cubicBezTo>
                  <a:cubicBezTo>
                    <a:pt x="263174" y="24070"/>
                    <a:pt x="300529" y="0"/>
                    <a:pt x="300529" y="0"/>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6350" cap="flat">
              <a:solidFill>
                <a:schemeClr val="accent5">
                  <a:lumMod val="75000"/>
                </a:schemeClr>
              </a:solidFill>
              <a:prstDash val="solid"/>
              <a:miter/>
            </a:ln>
          </p:spPr>
          <p:txBody>
            <a:bodyPr wrap="square" rtlCol="0" anchor="ctr">
              <a:noAutofit/>
            </a:bodyPr>
            <a:lstStyle/>
            <a:p>
              <a:endParaRPr lang="en-US"/>
            </a:p>
          </p:txBody>
        </p:sp>
      </p:grpSp>
      <p:sp>
        <p:nvSpPr>
          <p:cNvPr id="2" name="Text Placeholder 1">
            <a:extLst>
              <a:ext uri="{FF2B5EF4-FFF2-40B4-BE49-F238E27FC236}">
                <a16:creationId xmlns:a16="http://schemas.microsoft.com/office/drawing/2014/main" id="{417FD359-685F-2C76-2143-67D478FDE8CC}"/>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3B22D723-9B8E-FEE1-E6A7-55080BC77A68}"/>
              </a:ext>
            </a:extLst>
          </p:cNvPr>
          <p:cNvSpPr>
            <a:spLocks noGrp="1"/>
          </p:cNvSpPr>
          <p:nvPr>
            <p:ph type="title"/>
          </p:nvPr>
        </p:nvSpPr>
        <p:spPr/>
        <p:txBody>
          <a:bodyPr/>
          <a:lstStyle/>
          <a:p>
            <a:r>
              <a:rPr lang="en-GB" noProof="0"/>
              <a:t>Sensory systems of the brain: the auditory system</a:t>
            </a:r>
          </a:p>
        </p:txBody>
      </p:sp>
      <p:sp>
        <p:nvSpPr>
          <p:cNvPr id="19" name="Content Placeholder 18">
            <a:extLst>
              <a:ext uri="{FF2B5EF4-FFF2-40B4-BE49-F238E27FC236}">
                <a16:creationId xmlns:a16="http://schemas.microsoft.com/office/drawing/2014/main" id="{9B3B723A-02C7-9D4B-245D-C2D5D1883D67}"/>
              </a:ext>
            </a:extLst>
          </p:cNvPr>
          <p:cNvSpPr>
            <a:spLocks noGrp="1"/>
          </p:cNvSpPr>
          <p:nvPr>
            <p:ph idx="20"/>
          </p:nvPr>
        </p:nvSpPr>
        <p:spPr/>
        <p:txBody>
          <a:bodyPr/>
          <a:lstStyle/>
          <a:p>
            <a:pPr>
              <a:spcBef>
                <a:spcPts val="0"/>
              </a:spcBef>
              <a:spcAft>
                <a:spcPts val="600"/>
              </a:spcAft>
              <a:defRPr/>
            </a:pPr>
            <a:r>
              <a:rPr lang="en-GB"/>
              <a:t>The auditory system is responsible for the sense </a:t>
            </a:r>
            <a:br>
              <a:rPr lang="en-GB"/>
            </a:br>
            <a:r>
              <a:rPr lang="en-GB"/>
              <a:t>of hearing</a:t>
            </a:r>
          </a:p>
          <a:p>
            <a:pPr>
              <a:spcBef>
                <a:spcPts val="0"/>
              </a:spcBef>
              <a:spcAft>
                <a:spcPts val="400"/>
              </a:spcAft>
            </a:pPr>
            <a:r>
              <a:rPr lang="en-GB"/>
              <a:t>Key components of the auditory system include:</a:t>
            </a:r>
          </a:p>
          <a:p>
            <a:pPr lvl="1">
              <a:spcBef>
                <a:spcPts val="0"/>
              </a:spcBef>
              <a:spcAft>
                <a:spcPts val="400"/>
              </a:spcAft>
            </a:pPr>
            <a:r>
              <a:rPr lang="en-GB" b="1"/>
              <a:t>Outer ear: </a:t>
            </a:r>
            <a:r>
              <a:rPr lang="en-GB"/>
              <a:t>Captures sound waves from the environment and focuses them on the eardrum</a:t>
            </a:r>
          </a:p>
          <a:p>
            <a:pPr lvl="1">
              <a:spcBef>
                <a:spcPts val="0"/>
              </a:spcBef>
              <a:spcAft>
                <a:spcPts val="400"/>
              </a:spcAft>
            </a:pPr>
            <a:r>
              <a:rPr lang="en-GB" b="1"/>
              <a:t>Middle ear: </a:t>
            </a:r>
            <a:r>
              <a:rPr lang="en-GB"/>
              <a:t>Amplifies sound vibrations and transmits them to the inner ear</a:t>
            </a:r>
          </a:p>
          <a:p>
            <a:pPr lvl="1">
              <a:spcBef>
                <a:spcPts val="0"/>
              </a:spcBef>
              <a:spcAft>
                <a:spcPts val="400"/>
              </a:spcAft>
            </a:pPr>
            <a:r>
              <a:rPr lang="en-GB" b="1"/>
              <a:t>Inner ear: </a:t>
            </a:r>
            <a:r>
              <a:rPr lang="en-GB"/>
              <a:t>Transduces sound vibrations and physical motion into neural signals through </a:t>
            </a:r>
            <a:r>
              <a:rPr lang="en-GB" b="1"/>
              <a:t>hair cells</a:t>
            </a:r>
            <a:r>
              <a:rPr lang="en-GB"/>
              <a:t>, sensory receptors </a:t>
            </a:r>
            <a:br>
              <a:rPr lang="en-GB"/>
            </a:br>
            <a:r>
              <a:rPr lang="en-GB"/>
              <a:t>located inside a coiled structure called the </a:t>
            </a:r>
            <a:r>
              <a:rPr lang="en-GB" b="1"/>
              <a:t>cochlea</a:t>
            </a:r>
            <a:r>
              <a:rPr lang="en-GB"/>
              <a:t>. </a:t>
            </a:r>
            <a:br>
              <a:rPr lang="en-GB"/>
            </a:br>
            <a:r>
              <a:rPr lang="en-GB"/>
              <a:t>The neural signals then travel to the brain, where they are processed to generate sound perception and localization.</a:t>
            </a:r>
            <a:br>
              <a:rPr lang="en-GB"/>
            </a:br>
            <a:r>
              <a:rPr lang="en-GB"/>
              <a:t>Structures in the inner ear are also key components of the </a:t>
            </a:r>
            <a:r>
              <a:rPr lang="en-GB" b="1"/>
              <a:t>vestibular system</a:t>
            </a:r>
            <a:r>
              <a:rPr lang="en-GB"/>
              <a:t>, which processes sensory </a:t>
            </a:r>
            <a:br>
              <a:rPr lang="en-GB"/>
            </a:br>
            <a:r>
              <a:rPr lang="en-GB"/>
              <a:t>information related to self-motion, head position, </a:t>
            </a:r>
            <a:br>
              <a:rPr lang="en-GB"/>
            </a:br>
            <a:r>
              <a:rPr lang="en-GB"/>
              <a:t>and spatial orientation relative to gravity</a:t>
            </a:r>
          </a:p>
        </p:txBody>
      </p:sp>
      <p:sp>
        <p:nvSpPr>
          <p:cNvPr id="12" name="Text Placeholder 11">
            <a:extLst>
              <a:ext uri="{FF2B5EF4-FFF2-40B4-BE49-F238E27FC236}">
                <a16:creationId xmlns:a16="http://schemas.microsoft.com/office/drawing/2014/main" id="{A3FA7AF3-4AD8-B97E-63BB-A15EF4F5C1F5}"/>
              </a:ext>
            </a:extLst>
          </p:cNvPr>
          <p:cNvSpPr>
            <a:spLocks noGrp="1"/>
          </p:cNvSpPr>
          <p:nvPr>
            <p:ph type="body" sz="quarter" idx="18"/>
          </p:nvPr>
        </p:nvSpPr>
        <p:spPr/>
        <p:txBody>
          <a:bodyPr/>
          <a:lstStyle/>
          <a:p>
            <a:r>
              <a:rPr lang="en-GB"/>
              <a:t>Augustine et al. Neuroscience, 7th edition. 2023</a:t>
            </a:r>
          </a:p>
        </p:txBody>
      </p:sp>
      <p:sp>
        <p:nvSpPr>
          <p:cNvPr id="6" name="Slide Number Placeholder 5">
            <a:extLst>
              <a:ext uri="{FF2B5EF4-FFF2-40B4-BE49-F238E27FC236}">
                <a16:creationId xmlns:a16="http://schemas.microsoft.com/office/drawing/2014/main" id="{9B540CA6-3927-BAAD-E4CF-3A55053CEE2A}"/>
              </a:ext>
            </a:extLst>
          </p:cNvPr>
          <p:cNvSpPr>
            <a:spLocks noGrp="1"/>
          </p:cNvSpPr>
          <p:nvPr>
            <p:ph type="sldNum" sz="quarter" idx="4"/>
          </p:nvPr>
        </p:nvSpPr>
        <p:spPr/>
        <p:txBody>
          <a:bodyPr/>
          <a:lstStyle/>
          <a:p>
            <a:pPr lvl="0"/>
            <a:fld id="{6DBC486D-4FAB-B746-8B02-8D7C842291C6}" type="slidenum">
              <a:rPr lang="en-GB" noProof="0" smtClean="0"/>
              <a:pPr lvl="0"/>
              <a:t>10</a:t>
            </a:fld>
            <a:endParaRPr lang="en-GB" noProof="0"/>
          </a:p>
        </p:txBody>
      </p:sp>
      <p:sp>
        <p:nvSpPr>
          <p:cNvPr id="24" name="TextBox 23">
            <a:extLst>
              <a:ext uri="{FF2B5EF4-FFF2-40B4-BE49-F238E27FC236}">
                <a16:creationId xmlns:a16="http://schemas.microsoft.com/office/drawing/2014/main" id="{E74E82A5-B2C2-F347-9C27-59D48CD21734}"/>
              </a:ext>
            </a:extLst>
          </p:cNvPr>
          <p:cNvSpPr txBox="1"/>
          <p:nvPr/>
        </p:nvSpPr>
        <p:spPr>
          <a:xfrm>
            <a:off x="6856778" y="1418568"/>
            <a:ext cx="3616477"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Key components of the auditory system</a:t>
            </a:r>
            <a:endParaRPr lang="en-GB" sz="1400" b="1" baseline="30000">
              <a:solidFill>
                <a:schemeClr val="accent2">
                  <a:lumMod val="50000"/>
                </a:schemeClr>
              </a:solidFill>
            </a:endParaRPr>
          </a:p>
        </p:txBody>
      </p:sp>
      <p:grpSp>
        <p:nvGrpSpPr>
          <p:cNvPr id="1235" name="Group 1234">
            <a:extLst>
              <a:ext uri="{FF2B5EF4-FFF2-40B4-BE49-F238E27FC236}">
                <a16:creationId xmlns:a16="http://schemas.microsoft.com/office/drawing/2014/main" id="{C7B2E7CD-188D-F312-5C5C-5A41E3734B59}"/>
              </a:ext>
            </a:extLst>
          </p:cNvPr>
          <p:cNvGrpSpPr/>
          <p:nvPr/>
        </p:nvGrpSpPr>
        <p:grpSpPr>
          <a:xfrm>
            <a:off x="6067052" y="5023397"/>
            <a:ext cx="1098393" cy="246221"/>
            <a:chOff x="6082053" y="4895820"/>
            <a:chExt cx="1098393" cy="246221"/>
          </a:xfrm>
        </p:grpSpPr>
        <p:cxnSp>
          <p:nvCxnSpPr>
            <p:cNvPr id="1236" name="Straight Connector 1235">
              <a:extLst>
                <a:ext uri="{FF2B5EF4-FFF2-40B4-BE49-F238E27FC236}">
                  <a16:creationId xmlns:a16="http://schemas.microsoft.com/office/drawing/2014/main" id="{DEF6C856-ECC5-5E7E-4E9E-BA08236AD6AC}"/>
                </a:ext>
              </a:extLst>
            </p:cNvPr>
            <p:cNvCxnSpPr>
              <a:cxnSpLocks/>
            </p:cNvCxnSpPr>
            <p:nvPr/>
          </p:nvCxnSpPr>
          <p:spPr>
            <a:xfrm flipH="1">
              <a:off x="6554974" y="5018930"/>
              <a:ext cx="625472" cy="0"/>
            </a:xfrm>
            <a:prstGeom prst="line">
              <a:avLst/>
            </a:prstGeom>
          </p:spPr>
          <p:style>
            <a:lnRef idx="1">
              <a:schemeClr val="accent1"/>
            </a:lnRef>
            <a:fillRef idx="0">
              <a:schemeClr val="accent1"/>
            </a:fillRef>
            <a:effectRef idx="0">
              <a:schemeClr val="accent1"/>
            </a:effectRef>
            <a:fontRef idx="minor">
              <a:schemeClr val="tx1"/>
            </a:fontRef>
          </p:style>
        </p:cxnSp>
        <p:sp>
          <p:nvSpPr>
            <p:cNvPr id="1237" name="TextBox 1236">
              <a:extLst>
                <a:ext uri="{FF2B5EF4-FFF2-40B4-BE49-F238E27FC236}">
                  <a16:creationId xmlns:a16="http://schemas.microsoft.com/office/drawing/2014/main" id="{984E75DA-901F-93FF-53C7-4BB20120AA09}"/>
                </a:ext>
              </a:extLst>
            </p:cNvPr>
            <p:cNvSpPr txBox="1"/>
            <p:nvPr/>
          </p:nvSpPr>
          <p:spPr>
            <a:xfrm>
              <a:off x="6082053" y="4895820"/>
              <a:ext cx="508621" cy="246221"/>
            </a:xfrm>
            <a:prstGeom prst="rect">
              <a:avLst/>
            </a:prstGeom>
            <a:noFill/>
          </p:spPr>
          <p:txBody>
            <a:bodyPr wrap="none" lIns="90000" rtlCol="0" anchor="ctr" anchorCtr="0">
              <a:spAutoFit/>
            </a:bodyPr>
            <a:lstStyle/>
            <a:p>
              <a:pPr algn="r"/>
              <a:r>
                <a:rPr lang="en-US" sz="1000"/>
                <a:t>Pinna</a:t>
              </a:r>
            </a:p>
          </p:txBody>
        </p:sp>
      </p:grpSp>
      <p:grpSp>
        <p:nvGrpSpPr>
          <p:cNvPr id="1238" name="Group 1237">
            <a:extLst>
              <a:ext uri="{FF2B5EF4-FFF2-40B4-BE49-F238E27FC236}">
                <a16:creationId xmlns:a16="http://schemas.microsoft.com/office/drawing/2014/main" id="{00D59F6D-00E8-15A7-2398-58E30C0E1A48}"/>
              </a:ext>
            </a:extLst>
          </p:cNvPr>
          <p:cNvGrpSpPr/>
          <p:nvPr/>
        </p:nvGrpSpPr>
        <p:grpSpPr>
          <a:xfrm flipH="1">
            <a:off x="7978718" y="2935860"/>
            <a:ext cx="861546" cy="246221"/>
            <a:chOff x="7113406" y="4125801"/>
            <a:chExt cx="861546" cy="246221"/>
          </a:xfrm>
        </p:grpSpPr>
        <p:cxnSp>
          <p:nvCxnSpPr>
            <p:cNvPr id="1239" name="Straight Connector 1238">
              <a:extLst>
                <a:ext uri="{FF2B5EF4-FFF2-40B4-BE49-F238E27FC236}">
                  <a16:creationId xmlns:a16="http://schemas.microsoft.com/office/drawing/2014/main" id="{D1EB2851-888F-86D4-58CA-F2872BE86C3E}"/>
                </a:ext>
              </a:extLst>
            </p:cNvPr>
            <p:cNvCxnSpPr>
              <a:cxnSpLocks/>
            </p:cNvCxnSpPr>
            <p:nvPr/>
          </p:nvCxnSpPr>
          <p:spPr>
            <a:xfrm flipH="1">
              <a:off x="7547747" y="4249547"/>
              <a:ext cx="427205" cy="0"/>
            </a:xfrm>
            <a:prstGeom prst="line">
              <a:avLst/>
            </a:prstGeom>
          </p:spPr>
          <p:style>
            <a:lnRef idx="1">
              <a:schemeClr val="accent1"/>
            </a:lnRef>
            <a:fillRef idx="0">
              <a:schemeClr val="accent1"/>
            </a:fillRef>
            <a:effectRef idx="0">
              <a:schemeClr val="accent1"/>
            </a:effectRef>
            <a:fontRef idx="minor">
              <a:schemeClr val="tx1"/>
            </a:fontRef>
          </p:style>
        </p:cxnSp>
        <p:sp>
          <p:nvSpPr>
            <p:cNvPr id="1240" name="TextBox 1239">
              <a:extLst>
                <a:ext uri="{FF2B5EF4-FFF2-40B4-BE49-F238E27FC236}">
                  <a16:creationId xmlns:a16="http://schemas.microsoft.com/office/drawing/2014/main" id="{CB9427D4-A619-455D-01E0-EF25E19A1763}"/>
                </a:ext>
              </a:extLst>
            </p:cNvPr>
            <p:cNvSpPr txBox="1"/>
            <p:nvPr/>
          </p:nvSpPr>
          <p:spPr>
            <a:xfrm>
              <a:off x="7113406" y="4125801"/>
              <a:ext cx="479768" cy="246221"/>
            </a:xfrm>
            <a:prstGeom prst="rect">
              <a:avLst/>
            </a:prstGeom>
            <a:noFill/>
          </p:spPr>
          <p:txBody>
            <a:bodyPr wrap="none" lIns="90000" rtlCol="0" anchor="ctr" anchorCtr="0">
              <a:spAutoFit/>
            </a:bodyPr>
            <a:lstStyle/>
            <a:p>
              <a:r>
                <a:rPr lang="en-US" sz="1000"/>
                <a:t>Bone</a:t>
              </a:r>
            </a:p>
          </p:txBody>
        </p:sp>
      </p:grpSp>
      <p:grpSp>
        <p:nvGrpSpPr>
          <p:cNvPr id="1241" name="Group 1240">
            <a:extLst>
              <a:ext uri="{FF2B5EF4-FFF2-40B4-BE49-F238E27FC236}">
                <a16:creationId xmlns:a16="http://schemas.microsoft.com/office/drawing/2014/main" id="{2F8FA3A4-F1A2-7BCC-A899-2441C1911182}"/>
              </a:ext>
            </a:extLst>
          </p:cNvPr>
          <p:cNvGrpSpPr/>
          <p:nvPr/>
        </p:nvGrpSpPr>
        <p:grpSpPr>
          <a:xfrm>
            <a:off x="5853852" y="4137872"/>
            <a:ext cx="1311593" cy="246221"/>
            <a:chOff x="5868853" y="4010295"/>
            <a:chExt cx="1311593" cy="246221"/>
          </a:xfrm>
        </p:grpSpPr>
        <p:cxnSp>
          <p:nvCxnSpPr>
            <p:cNvPr id="1242" name="Straight Connector 1241">
              <a:extLst>
                <a:ext uri="{FF2B5EF4-FFF2-40B4-BE49-F238E27FC236}">
                  <a16:creationId xmlns:a16="http://schemas.microsoft.com/office/drawing/2014/main" id="{68377450-0A96-D4DC-8461-41773216C717}"/>
                </a:ext>
              </a:extLst>
            </p:cNvPr>
            <p:cNvCxnSpPr>
              <a:cxnSpLocks/>
            </p:cNvCxnSpPr>
            <p:nvPr/>
          </p:nvCxnSpPr>
          <p:spPr>
            <a:xfrm flipH="1">
              <a:off x="6554974" y="4133405"/>
              <a:ext cx="625472" cy="0"/>
            </a:xfrm>
            <a:prstGeom prst="line">
              <a:avLst/>
            </a:prstGeom>
          </p:spPr>
          <p:style>
            <a:lnRef idx="1">
              <a:schemeClr val="accent1"/>
            </a:lnRef>
            <a:fillRef idx="0">
              <a:schemeClr val="accent1"/>
            </a:fillRef>
            <a:effectRef idx="0">
              <a:schemeClr val="accent1"/>
            </a:effectRef>
            <a:fontRef idx="minor">
              <a:schemeClr val="tx1"/>
            </a:fontRef>
          </p:style>
        </p:cxnSp>
        <p:sp>
          <p:nvSpPr>
            <p:cNvPr id="1243" name="TextBox 1242">
              <a:extLst>
                <a:ext uri="{FF2B5EF4-FFF2-40B4-BE49-F238E27FC236}">
                  <a16:creationId xmlns:a16="http://schemas.microsoft.com/office/drawing/2014/main" id="{C2CA478E-D40D-8981-1189-C05BB81A04B6}"/>
                </a:ext>
              </a:extLst>
            </p:cNvPr>
            <p:cNvSpPr txBox="1"/>
            <p:nvPr/>
          </p:nvSpPr>
          <p:spPr>
            <a:xfrm>
              <a:off x="5868853" y="4010295"/>
              <a:ext cx="721821" cy="246221"/>
            </a:xfrm>
            <a:prstGeom prst="rect">
              <a:avLst/>
            </a:prstGeom>
            <a:noFill/>
          </p:spPr>
          <p:txBody>
            <a:bodyPr wrap="none" lIns="90000" rtlCol="0" anchor="ctr" anchorCtr="0">
              <a:spAutoFit/>
            </a:bodyPr>
            <a:lstStyle/>
            <a:p>
              <a:pPr algn="r"/>
              <a:r>
                <a:rPr lang="en-US" sz="1000"/>
                <a:t>Ear canal</a:t>
              </a:r>
            </a:p>
          </p:txBody>
        </p:sp>
      </p:grpSp>
      <p:cxnSp>
        <p:nvCxnSpPr>
          <p:cNvPr id="1244" name="Straight Connector 1243">
            <a:extLst>
              <a:ext uri="{FF2B5EF4-FFF2-40B4-BE49-F238E27FC236}">
                <a16:creationId xmlns:a16="http://schemas.microsoft.com/office/drawing/2014/main" id="{5A216FCE-4E7A-264B-3F8B-DAA8F7E73C47}"/>
              </a:ext>
            </a:extLst>
          </p:cNvPr>
          <p:cNvCxnSpPr>
            <a:cxnSpLocks/>
          </p:cNvCxnSpPr>
          <p:nvPr/>
        </p:nvCxnSpPr>
        <p:spPr>
          <a:xfrm flipV="1">
            <a:off x="9245555" y="4066304"/>
            <a:ext cx="0" cy="1245231"/>
          </a:xfrm>
          <a:prstGeom prst="line">
            <a:avLst/>
          </a:prstGeom>
        </p:spPr>
        <p:style>
          <a:lnRef idx="1">
            <a:schemeClr val="accent1"/>
          </a:lnRef>
          <a:fillRef idx="0">
            <a:schemeClr val="accent1"/>
          </a:fillRef>
          <a:effectRef idx="0">
            <a:schemeClr val="accent1"/>
          </a:effectRef>
          <a:fontRef idx="minor">
            <a:schemeClr val="tx1"/>
          </a:fontRef>
        </p:style>
      </p:cxnSp>
      <p:sp>
        <p:nvSpPr>
          <p:cNvPr id="1245" name="TextBox 1244">
            <a:extLst>
              <a:ext uri="{FF2B5EF4-FFF2-40B4-BE49-F238E27FC236}">
                <a16:creationId xmlns:a16="http://schemas.microsoft.com/office/drawing/2014/main" id="{C8E7D3B0-0F30-6C8B-077F-E2009E76BC35}"/>
              </a:ext>
            </a:extLst>
          </p:cNvPr>
          <p:cNvSpPr txBox="1"/>
          <p:nvPr/>
        </p:nvSpPr>
        <p:spPr>
          <a:xfrm>
            <a:off x="8531984" y="5290475"/>
            <a:ext cx="1427142" cy="453183"/>
          </a:xfrm>
          <a:prstGeom prst="rect">
            <a:avLst/>
          </a:prstGeom>
          <a:noFill/>
        </p:spPr>
        <p:txBody>
          <a:bodyPr wrap="none" lIns="90000" tIns="72000" bIns="72000" rtlCol="0" anchor="t" anchorCtr="0">
            <a:spAutoFit/>
          </a:bodyPr>
          <a:lstStyle/>
          <a:p>
            <a:pPr algn="ctr"/>
            <a:r>
              <a:rPr lang="en-US" sz="1000"/>
              <a:t>Eardrum</a:t>
            </a:r>
            <a:br>
              <a:rPr lang="en-US" sz="1000"/>
            </a:br>
            <a:r>
              <a:rPr lang="en-US" sz="1000"/>
              <a:t>(tympanic membrane)</a:t>
            </a:r>
          </a:p>
        </p:txBody>
      </p:sp>
      <p:cxnSp>
        <p:nvCxnSpPr>
          <p:cNvPr id="1246" name="Straight Connector 1245">
            <a:extLst>
              <a:ext uri="{FF2B5EF4-FFF2-40B4-BE49-F238E27FC236}">
                <a16:creationId xmlns:a16="http://schemas.microsoft.com/office/drawing/2014/main" id="{35123FC8-DA92-820A-3A6B-BD3ABADAEB9C}"/>
              </a:ext>
            </a:extLst>
          </p:cNvPr>
          <p:cNvCxnSpPr>
            <a:cxnSpLocks/>
          </p:cNvCxnSpPr>
          <p:nvPr/>
        </p:nvCxnSpPr>
        <p:spPr>
          <a:xfrm flipV="1">
            <a:off x="9325900" y="2717988"/>
            <a:ext cx="2474" cy="935905"/>
          </a:xfrm>
          <a:prstGeom prst="line">
            <a:avLst/>
          </a:prstGeom>
        </p:spPr>
        <p:style>
          <a:lnRef idx="1">
            <a:schemeClr val="accent1"/>
          </a:lnRef>
          <a:fillRef idx="0">
            <a:schemeClr val="accent1"/>
          </a:fillRef>
          <a:effectRef idx="0">
            <a:schemeClr val="accent1"/>
          </a:effectRef>
          <a:fontRef idx="minor">
            <a:schemeClr val="tx1"/>
          </a:fontRef>
        </p:style>
      </p:cxnSp>
      <p:sp>
        <p:nvSpPr>
          <p:cNvPr id="1247" name="TextBox 1246">
            <a:extLst>
              <a:ext uri="{FF2B5EF4-FFF2-40B4-BE49-F238E27FC236}">
                <a16:creationId xmlns:a16="http://schemas.microsoft.com/office/drawing/2014/main" id="{06181292-FA0F-458D-6C85-15FDEAAED1E4}"/>
              </a:ext>
            </a:extLst>
          </p:cNvPr>
          <p:cNvSpPr txBox="1"/>
          <p:nvPr/>
        </p:nvSpPr>
        <p:spPr>
          <a:xfrm>
            <a:off x="9016355" y="2482653"/>
            <a:ext cx="624037" cy="246221"/>
          </a:xfrm>
          <a:prstGeom prst="rect">
            <a:avLst/>
          </a:prstGeom>
          <a:noFill/>
        </p:spPr>
        <p:txBody>
          <a:bodyPr wrap="none" lIns="90000" rtlCol="0" anchor="ctr" anchorCtr="0">
            <a:spAutoFit/>
          </a:bodyPr>
          <a:lstStyle/>
          <a:p>
            <a:pPr algn="r"/>
            <a:r>
              <a:rPr lang="en-US" sz="1000"/>
              <a:t>Malleus</a:t>
            </a:r>
          </a:p>
        </p:txBody>
      </p:sp>
      <p:cxnSp>
        <p:nvCxnSpPr>
          <p:cNvPr id="1250" name="Straight Connector 1249">
            <a:extLst>
              <a:ext uri="{FF2B5EF4-FFF2-40B4-BE49-F238E27FC236}">
                <a16:creationId xmlns:a16="http://schemas.microsoft.com/office/drawing/2014/main" id="{8AC01B98-23A7-A576-F6AE-E9133F083CA0}"/>
              </a:ext>
            </a:extLst>
          </p:cNvPr>
          <p:cNvCxnSpPr>
            <a:cxnSpLocks/>
            <a:stCxn id="1251" idx="0"/>
          </p:cNvCxnSpPr>
          <p:nvPr/>
        </p:nvCxnSpPr>
        <p:spPr>
          <a:xfrm flipV="1">
            <a:off x="9788500" y="3856009"/>
            <a:ext cx="0" cy="1020903"/>
          </a:xfrm>
          <a:prstGeom prst="line">
            <a:avLst/>
          </a:prstGeom>
        </p:spPr>
        <p:style>
          <a:lnRef idx="1">
            <a:schemeClr val="accent1"/>
          </a:lnRef>
          <a:fillRef idx="0">
            <a:schemeClr val="accent1"/>
          </a:fillRef>
          <a:effectRef idx="0">
            <a:schemeClr val="accent1"/>
          </a:effectRef>
          <a:fontRef idx="minor">
            <a:schemeClr val="tx1"/>
          </a:fontRef>
        </p:style>
      </p:cxnSp>
      <p:sp>
        <p:nvSpPr>
          <p:cNvPr id="1251" name="TextBox 1250">
            <a:extLst>
              <a:ext uri="{FF2B5EF4-FFF2-40B4-BE49-F238E27FC236}">
                <a16:creationId xmlns:a16="http://schemas.microsoft.com/office/drawing/2014/main" id="{224141AC-8368-CE32-1388-D90437EED650}"/>
              </a:ext>
            </a:extLst>
          </p:cNvPr>
          <p:cNvSpPr txBox="1"/>
          <p:nvPr/>
        </p:nvSpPr>
        <p:spPr>
          <a:xfrm>
            <a:off x="9498923" y="4876912"/>
            <a:ext cx="579154" cy="299295"/>
          </a:xfrm>
          <a:prstGeom prst="rect">
            <a:avLst/>
          </a:prstGeom>
          <a:noFill/>
        </p:spPr>
        <p:txBody>
          <a:bodyPr wrap="none" lIns="90000" tIns="72000" bIns="72000" rtlCol="0" anchor="t" anchorCtr="0">
            <a:spAutoFit/>
          </a:bodyPr>
          <a:lstStyle/>
          <a:p>
            <a:pPr algn="ctr"/>
            <a:r>
              <a:rPr lang="en-US" sz="1000"/>
              <a:t>Stapes</a:t>
            </a:r>
          </a:p>
        </p:txBody>
      </p:sp>
      <p:cxnSp>
        <p:nvCxnSpPr>
          <p:cNvPr id="1252" name="Straight Connector 1251">
            <a:extLst>
              <a:ext uri="{FF2B5EF4-FFF2-40B4-BE49-F238E27FC236}">
                <a16:creationId xmlns:a16="http://schemas.microsoft.com/office/drawing/2014/main" id="{EBE81AA0-013C-7D8B-6D5A-63536F86F6A3}"/>
              </a:ext>
            </a:extLst>
          </p:cNvPr>
          <p:cNvCxnSpPr>
            <a:cxnSpLocks/>
            <a:endCxn id="1253" idx="2"/>
          </p:cNvCxnSpPr>
          <p:nvPr/>
        </p:nvCxnSpPr>
        <p:spPr>
          <a:xfrm flipV="1">
            <a:off x="9566184" y="2934452"/>
            <a:ext cx="1238" cy="949293"/>
          </a:xfrm>
          <a:prstGeom prst="line">
            <a:avLst/>
          </a:prstGeom>
        </p:spPr>
        <p:style>
          <a:lnRef idx="1">
            <a:schemeClr val="accent1"/>
          </a:lnRef>
          <a:fillRef idx="0">
            <a:schemeClr val="accent1"/>
          </a:fillRef>
          <a:effectRef idx="0">
            <a:schemeClr val="accent1"/>
          </a:effectRef>
          <a:fontRef idx="minor">
            <a:schemeClr val="tx1"/>
          </a:fontRef>
        </p:style>
      </p:cxnSp>
      <p:sp>
        <p:nvSpPr>
          <p:cNvPr id="1253" name="TextBox 1252">
            <a:extLst>
              <a:ext uri="{FF2B5EF4-FFF2-40B4-BE49-F238E27FC236}">
                <a16:creationId xmlns:a16="http://schemas.microsoft.com/office/drawing/2014/main" id="{CCB650D8-7B1B-9097-A914-A65A74760893}"/>
              </a:ext>
            </a:extLst>
          </p:cNvPr>
          <p:cNvSpPr txBox="1"/>
          <p:nvPr/>
        </p:nvSpPr>
        <p:spPr>
          <a:xfrm>
            <a:off x="9323530" y="2688231"/>
            <a:ext cx="487783" cy="246221"/>
          </a:xfrm>
          <a:prstGeom prst="rect">
            <a:avLst/>
          </a:prstGeom>
          <a:noFill/>
        </p:spPr>
        <p:txBody>
          <a:bodyPr wrap="none" lIns="90000" rtlCol="0" anchor="ctr" anchorCtr="0">
            <a:spAutoFit/>
          </a:bodyPr>
          <a:lstStyle/>
          <a:p>
            <a:pPr algn="ctr"/>
            <a:r>
              <a:rPr lang="en-US" sz="1000"/>
              <a:t>Incus</a:t>
            </a:r>
          </a:p>
        </p:txBody>
      </p:sp>
      <p:cxnSp>
        <p:nvCxnSpPr>
          <p:cNvPr id="1254" name="Straight Connector 1253">
            <a:extLst>
              <a:ext uri="{FF2B5EF4-FFF2-40B4-BE49-F238E27FC236}">
                <a16:creationId xmlns:a16="http://schemas.microsoft.com/office/drawing/2014/main" id="{55582A7E-8B95-47B1-782D-FF794D2B3522}"/>
              </a:ext>
            </a:extLst>
          </p:cNvPr>
          <p:cNvCxnSpPr>
            <a:cxnSpLocks/>
          </p:cNvCxnSpPr>
          <p:nvPr/>
        </p:nvCxnSpPr>
        <p:spPr>
          <a:xfrm flipV="1">
            <a:off x="10054313" y="2579668"/>
            <a:ext cx="1238" cy="575805"/>
          </a:xfrm>
          <a:prstGeom prst="line">
            <a:avLst/>
          </a:prstGeom>
        </p:spPr>
        <p:style>
          <a:lnRef idx="1">
            <a:schemeClr val="accent1"/>
          </a:lnRef>
          <a:fillRef idx="0">
            <a:schemeClr val="accent1"/>
          </a:fillRef>
          <a:effectRef idx="0">
            <a:schemeClr val="accent1"/>
          </a:effectRef>
          <a:fontRef idx="minor">
            <a:schemeClr val="tx1"/>
          </a:fontRef>
        </p:style>
      </p:cxnSp>
      <p:sp>
        <p:nvSpPr>
          <p:cNvPr id="1255" name="TextBox 1254">
            <a:extLst>
              <a:ext uri="{FF2B5EF4-FFF2-40B4-BE49-F238E27FC236}">
                <a16:creationId xmlns:a16="http://schemas.microsoft.com/office/drawing/2014/main" id="{6E670285-5B5D-6A0F-F6B8-855282040836}"/>
              </a:ext>
            </a:extLst>
          </p:cNvPr>
          <p:cNvSpPr txBox="1"/>
          <p:nvPr/>
        </p:nvSpPr>
        <p:spPr>
          <a:xfrm>
            <a:off x="9420191" y="2347008"/>
            <a:ext cx="1292491" cy="246221"/>
          </a:xfrm>
          <a:prstGeom prst="rect">
            <a:avLst/>
          </a:prstGeom>
          <a:noFill/>
        </p:spPr>
        <p:txBody>
          <a:bodyPr wrap="none" lIns="90000" rtlCol="0" anchor="ctr" anchorCtr="0">
            <a:spAutoFit/>
          </a:bodyPr>
          <a:lstStyle/>
          <a:p>
            <a:pPr algn="ctr"/>
            <a:r>
              <a:rPr lang="en-US" sz="1000"/>
              <a:t>Semicircular canals</a:t>
            </a:r>
          </a:p>
        </p:txBody>
      </p:sp>
      <p:cxnSp>
        <p:nvCxnSpPr>
          <p:cNvPr id="1256" name="Straight Connector 1255">
            <a:extLst>
              <a:ext uri="{FF2B5EF4-FFF2-40B4-BE49-F238E27FC236}">
                <a16:creationId xmlns:a16="http://schemas.microsoft.com/office/drawing/2014/main" id="{E9DA3199-93A8-CEA1-BD92-FBD46BEB2360}"/>
              </a:ext>
            </a:extLst>
          </p:cNvPr>
          <p:cNvCxnSpPr>
            <a:cxnSpLocks/>
          </p:cNvCxnSpPr>
          <p:nvPr/>
        </p:nvCxnSpPr>
        <p:spPr>
          <a:xfrm>
            <a:off x="10834917" y="3859254"/>
            <a:ext cx="0" cy="423179"/>
          </a:xfrm>
          <a:prstGeom prst="line">
            <a:avLst/>
          </a:prstGeom>
        </p:spPr>
        <p:style>
          <a:lnRef idx="1">
            <a:schemeClr val="accent1"/>
          </a:lnRef>
          <a:fillRef idx="0">
            <a:schemeClr val="accent1"/>
          </a:fillRef>
          <a:effectRef idx="0">
            <a:schemeClr val="accent1"/>
          </a:effectRef>
          <a:fontRef idx="minor">
            <a:schemeClr val="tx1"/>
          </a:fontRef>
        </p:style>
      </p:cxnSp>
      <p:sp>
        <p:nvSpPr>
          <p:cNvPr id="1257" name="TextBox 1256">
            <a:extLst>
              <a:ext uri="{FF2B5EF4-FFF2-40B4-BE49-F238E27FC236}">
                <a16:creationId xmlns:a16="http://schemas.microsoft.com/office/drawing/2014/main" id="{C17CCEBF-54A2-8F17-BFDB-5F1535EF288A}"/>
              </a:ext>
            </a:extLst>
          </p:cNvPr>
          <p:cNvSpPr txBox="1"/>
          <p:nvPr/>
        </p:nvSpPr>
        <p:spPr>
          <a:xfrm flipH="1">
            <a:off x="10509273" y="4281536"/>
            <a:ext cx="651289" cy="246221"/>
          </a:xfrm>
          <a:prstGeom prst="rect">
            <a:avLst/>
          </a:prstGeom>
          <a:noFill/>
        </p:spPr>
        <p:txBody>
          <a:bodyPr wrap="none" lIns="90000" rtlCol="0" anchor="ctr" anchorCtr="0">
            <a:spAutoFit/>
          </a:bodyPr>
          <a:lstStyle/>
          <a:p>
            <a:r>
              <a:rPr lang="en-US" sz="1000"/>
              <a:t>Cochlea</a:t>
            </a:r>
          </a:p>
        </p:txBody>
      </p:sp>
      <p:cxnSp>
        <p:nvCxnSpPr>
          <p:cNvPr id="1258" name="Straight Connector 1257">
            <a:extLst>
              <a:ext uri="{FF2B5EF4-FFF2-40B4-BE49-F238E27FC236}">
                <a16:creationId xmlns:a16="http://schemas.microsoft.com/office/drawing/2014/main" id="{06613533-0166-3D1E-B0DC-44B0E616E0C0}"/>
              </a:ext>
            </a:extLst>
          </p:cNvPr>
          <p:cNvCxnSpPr>
            <a:cxnSpLocks/>
            <a:endCxn id="1259" idx="2"/>
          </p:cNvCxnSpPr>
          <p:nvPr/>
        </p:nvCxnSpPr>
        <p:spPr>
          <a:xfrm flipV="1">
            <a:off x="10785833" y="2869615"/>
            <a:ext cx="1238" cy="417148"/>
          </a:xfrm>
          <a:prstGeom prst="line">
            <a:avLst/>
          </a:prstGeom>
        </p:spPr>
        <p:style>
          <a:lnRef idx="1">
            <a:schemeClr val="accent1"/>
          </a:lnRef>
          <a:fillRef idx="0">
            <a:schemeClr val="accent1"/>
          </a:fillRef>
          <a:effectRef idx="0">
            <a:schemeClr val="accent1"/>
          </a:effectRef>
          <a:fontRef idx="minor">
            <a:schemeClr val="tx1"/>
          </a:fontRef>
        </p:style>
      </p:cxnSp>
      <p:sp>
        <p:nvSpPr>
          <p:cNvPr id="1259" name="TextBox 1258">
            <a:extLst>
              <a:ext uri="{FF2B5EF4-FFF2-40B4-BE49-F238E27FC236}">
                <a16:creationId xmlns:a16="http://schemas.microsoft.com/office/drawing/2014/main" id="{36C57DD4-2559-78C5-40D8-979773B931ED}"/>
              </a:ext>
            </a:extLst>
          </p:cNvPr>
          <p:cNvSpPr txBox="1"/>
          <p:nvPr/>
        </p:nvSpPr>
        <p:spPr>
          <a:xfrm>
            <a:off x="10234601" y="2623394"/>
            <a:ext cx="1104939" cy="246221"/>
          </a:xfrm>
          <a:prstGeom prst="rect">
            <a:avLst/>
          </a:prstGeom>
          <a:noFill/>
        </p:spPr>
        <p:txBody>
          <a:bodyPr wrap="none" lIns="90000" rtlCol="0" anchor="ctr" anchorCtr="0">
            <a:spAutoFit/>
          </a:bodyPr>
          <a:lstStyle/>
          <a:p>
            <a:pPr algn="ctr"/>
            <a:r>
              <a:rPr lang="en-US" sz="1000"/>
              <a:t>Vestibular nerve</a:t>
            </a:r>
          </a:p>
        </p:txBody>
      </p:sp>
      <p:grpSp>
        <p:nvGrpSpPr>
          <p:cNvPr id="1261" name="Group 1260">
            <a:extLst>
              <a:ext uri="{FF2B5EF4-FFF2-40B4-BE49-F238E27FC236}">
                <a16:creationId xmlns:a16="http://schemas.microsoft.com/office/drawing/2014/main" id="{66FD4150-EE21-1C6F-F2B1-1375EC2E6038}"/>
              </a:ext>
            </a:extLst>
          </p:cNvPr>
          <p:cNvGrpSpPr/>
          <p:nvPr/>
        </p:nvGrpSpPr>
        <p:grpSpPr>
          <a:xfrm flipH="1">
            <a:off x="11118667" y="3377384"/>
            <a:ext cx="882751" cy="400110"/>
            <a:chOff x="5940629" y="3933351"/>
            <a:chExt cx="882751" cy="400110"/>
          </a:xfrm>
        </p:grpSpPr>
        <p:cxnSp>
          <p:nvCxnSpPr>
            <p:cNvPr id="1262" name="Straight Connector 1261">
              <a:extLst>
                <a:ext uri="{FF2B5EF4-FFF2-40B4-BE49-F238E27FC236}">
                  <a16:creationId xmlns:a16="http://schemas.microsoft.com/office/drawing/2014/main" id="{F6B1D01A-97E1-A917-F0BD-8E0E5685AEF7}"/>
                </a:ext>
              </a:extLst>
            </p:cNvPr>
            <p:cNvCxnSpPr>
              <a:cxnSpLocks/>
              <a:endCxn id="1263" idx="3"/>
            </p:cNvCxnSpPr>
            <p:nvPr/>
          </p:nvCxnSpPr>
          <p:spPr>
            <a:xfrm flipH="1">
              <a:off x="6590675" y="4133405"/>
              <a:ext cx="232705" cy="1"/>
            </a:xfrm>
            <a:prstGeom prst="line">
              <a:avLst/>
            </a:prstGeom>
          </p:spPr>
          <p:style>
            <a:lnRef idx="1">
              <a:schemeClr val="accent1"/>
            </a:lnRef>
            <a:fillRef idx="0">
              <a:schemeClr val="accent1"/>
            </a:fillRef>
            <a:effectRef idx="0">
              <a:schemeClr val="accent1"/>
            </a:effectRef>
            <a:fontRef idx="minor">
              <a:schemeClr val="tx1"/>
            </a:fontRef>
          </p:style>
        </p:cxnSp>
        <p:sp>
          <p:nvSpPr>
            <p:cNvPr id="1263" name="TextBox 1262">
              <a:extLst>
                <a:ext uri="{FF2B5EF4-FFF2-40B4-BE49-F238E27FC236}">
                  <a16:creationId xmlns:a16="http://schemas.microsoft.com/office/drawing/2014/main" id="{01A08BB5-EA63-3BFE-55D9-129842F23D51}"/>
                </a:ext>
              </a:extLst>
            </p:cNvPr>
            <p:cNvSpPr txBox="1"/>
            <p:nvPr/>
          </p:nvSpPr>
          <p:spPr>
            <a:xfrm>
              <a:off x="5940629" y="3933351"/>
              <a:ext cx="650046" cy="400110"/>
            </a:xfrm>
            <a:prstGeom prst="rect">
              <a:avLst/>
            </a:prstGeom>
            <a:noFill/>
          </p:spPr>
          <p:txBody>
            <a:bodyPr wrap="square" lIns="90000" rtlCol="0" anchor="ctr" anchorCtr="0">
              <a:spAutoFit/>
            </a:bodyPr>
            <a:lstStyle/>
            <a:p>
              <a:r>
                <a:rPr lang="en-US" sz="1000"/>
                <a:t>Auditory nerve</a:t>
              </a:r>
            </a:p>
          </p:txBody>
        </p:sp>
      </p:grpSp>
      <p:sp>
        <p:nvSpPr>
          <p:cNvPr id="4" name="TextBox 3">
            <a:extLst>
              <a:ext uri="{FF2B5EF4-FFF2-40B4-BE49-F238E27FC236}">
                <a16:creationId xmlns:a16="http://schemas.microsoft.com/office/drawing/2014/main" id="{8ABCED3E-727F-7FBB-A3C1-20EF68C2E380}"/>
              </a:ext>
            </a:extLst>
          </p:cNvPr>
          <p:cNvSpPr txBox="1"/>
          <p:nvPr/>
        </p:nvSpPr>
        <p:spPr>
          <a:xfrm>
            <a:off x="6852709" y="1815343"/>
            <a:ext cx="750675" cy="246221"/>
          </a:xfrm>
          <a:prstGeom prst="rect">
            <a:avLst/>
          </a:prstGeom>
          <a:noFill/>
        </p:spPr>
        <p:txBody>
          <a:bodyPr wrap="none" lIns="90000" rtlCol="0" anchor="ctr" anchorCtr="0">
            <a:spAutoFit/>
          </a:bodyPr>
          <a:lstStyle/>
          <a:p>
            <a:pPr algn="r"/>
            <a:r>
              <a:rPr lang="en-US" sz="1000" b="1"/>
              <a:t>Outer ear</a:t>
            </a:r>
          </a:p>
        </p:txBody>
      </p:sp>
      <p:sp>
        <p:nvSpPr>
          <p:cNvPr id="7" name="TextBox 6">
            <a:extLst>
              <a:ext uri="{FF2B5EF4-FFF2-40B4-BE49-F238E27FC236}">
                <a16:creationId xmlns:a16="http://schemas.microsoft.com/office/drawing/2014/main" id="{B8858C71-5FC2-6520-BCC5-7FB65C0FF55C}"/>
              </a:ext>
            </a:extLst>
          </p:cNvPr>
          <p:cNvSpPr txBox="1"/>
          <p:nvPr/>
        </p:nvSpPr>
        <p:spPr>
          <a:xfrm>
            <a:off x="9008651" y="1815343"/>
            <a:ext cx="814795" cy="246221"/>
          </a:xfrm>
          <a:prstGeom prst="rect">
            <a:avLst/>
          </a:prstGeom>
          <a:noFill/>
        </p:spPr>
        <p:txBody>
          <a:bodyPr wrap="none" lIns="90000" rtlCol="0" anchor="ctr" anchorCtr="0">
            <a:spAutoFit/>
          </a:bodyPr>
          <a:lstStyle/>
          <a:p>
            <a:pPr algn="r"/>
            <a:r>
              <a:rPr lang="en-US" sz="1000" b="1"/>
              <a:t>Middle ear</a:t>
            </a:r>
          </a:p>
        </p:txBody>
      </p:sp>
      <p:sp>
        <p:nvSpPr>
          <p:cNvPr id="8" name="TextBox 7">
            <a:extLst>
              <a:ext uri="{FF2B5EF4-FFF2-40B4-BE49-F238E27FC236}">
                <a16:creationId xmlns:a16="http://schemas.microsoft.com/office/drawing/2014/main" id="{6D40FBEF-6478-E626-313F-C1F1A331A06C}"/>
              </a:ext>
            </a:extLst>
          </p:cNvPr>
          <p:cNvSpPr txBox="1"/>
          <p:nvPr/>
        </p:nvSpPr>
        <p:spPr>
          <a:xfrm>
            <a:off x="10008958" y="1815343"/>
            <a:ext cx="721821" cy="246221"/>
          </a:xfrm>
          <a:prstGeom prst="rect">
            <a:avLst/>
          </a:prstGeom>
          <a:noFill/>
        </p:spPr>
        <p:txBody>
          <a:bodyPr wrap="none" lIns="90000" rtlCol="0" anchor="ctr" anchorCtr="0">
            <a:spAutoFit/>
          </a:bodyPr>
          <a:lstStyle/>
          <a:p>
            <a:pPr algn="r"/>
            <a:r>
              <a:rPr lang="en-US" sz="1000" b="1"/>
              <a:t>Inner ear</a:t>
            </a:r>
          </a:p>
        </p:txBody>
      </p:sp>
      <p:cxnSp>
        <p:nvCxnSpPr>
          <p:cNvPr id="9" name="Straight Connector 8">
            <a:extLst>
              <a:ext uri="{FF2B5EF4-FFF2-40B4-BE49-F238E27FC236}">
                <a16:creationId xmlns:a16="http://schemas.microsoft.com/office/drawing/2014/main" id="{E8A7D383-BE15-D1EF-E0C8-360E12490F87}"/>
              </a:ext>
            </a:extLst>
          </p:cNvPr>
          <p:cNvCxnSpPr>
            <a:cxnSpLocks/>
          </p:cNvCxnSpPr>
          <p:nvPr/>
        </p:nvCxnSpPr>
        <p:spPr>
          <a:xfrm flipH="1">
            <a:off x="6025299" y="2149154"/>
            <a:ext cx="28740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561DED6-2BB5-26A4-DEA4-010D9BBAEAD4}"/>
              </a:ext>
            </a:extLst>
          </p:cNvPr>
          <p:cNvCxnSpPr>
            <a:cxnSpLocks/>
          </p:cNvCxnSpPr>
          <p:nvPr/>
        </p:nvCxnSpPr>
        <p:spPr>
          <a:xfrm flipV="1">
            <a:off x="6025298" y="2149150"/>
            <a:ext cx="0" cy="19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774F0BE-3549-C7AA-E371-E76274436A2D}"/>
              </a:ext>
            </a:extLst>
          </p:cNvPr>
          <p:cNvCxnSpPr>
            <a:cxnSpLocks/>
          </p:cNvCxnSpPr>
          <p:nvPr/>
        </p:nvCxnSpPr>
        <p:spPr>
          <a:xfrm flipV="1">
            <a:off x="8899126" y="2149150"/>
            <a:ext cx="0" cy="19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B3B8F25-35CA-D48B-CC13-E8FAB3404A16}"/>
              </a:ext>
            </a:extLst>
          </p:cNvPr>
          <p:cNvCxnSpPr>
            <a:cxnSpLocks/>
          </p:cNvCxnSpPr>
          <p:nvPr/>
        </p:nvCxnSpPr>
        <p:spPr>
          <a:xfrm flipH="1">
            <a:off x="9037718" y="2148850"/>
            <a:ext cx="7568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0E3F9B5-9104-C70A-5BF3-171FABCF148E}"/>
              </a:ext>
            </a:extLst>
          </p:cNvPr>
          <p:cNvCxnSpPr>
            <a:cxnSpLocks/>
          </p:cNvCxnSpPr>
          <p:nvPr/>
        </p:nvCxnSpPr>
        <p:spPr>
          <a:xfrm flipV="1">
            <a:off x="9029754" y="2149150"/>
            <a:ext cx="0" cy="19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9BE94A8-AB7B-6DF2-E8E7-EAFC58516047}"/>
              </a:ext>
            </a:extLst>
          </p:cNvPr>
          <p:cNvCxnSpPr>
            <a:cxnSpLocks/>
          </p:cNvCxnSpPr>
          <p:nvPr/>
        </p:nvCxnSpPr>
        <p:spPr>
          <a:xfrm flipV="1">
            <a:off x="9780868" y="2160034"/>
            <a:ext cx="0" cy="19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C426950-F07C-B9DB-8D94-0889AAFD03B6}"/>
              </a:ext>
            </a:extLst>
          </p:cNvPr>
          <p:cNvCxnSpPr>
            <a:cxnSpLocks/>
          </p:cNvCxnSpPr>
          <p:nvPr/>
        </p:nvCxnSpPr>
        <p:spPr>
          <a:xfrm flipH="1">
            <a:off x="9916197" y="2148848"/>
            <a:ext cx="91575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FF2EA34-4EE5-3EC2-BEEC-C6E6EA3CD47E}"/>
              </a:ext>
            </a:extLst>
          </p:cNvPr>
          <p:cNvCxnSpPr>
            <a:cxnSpLocks/>
          </p:cNvCxnSpPr>
          <p:nvPr/>
        </p:nvCxnSpPr>
        <p:spPr>
          <a:xfrm flipV="1">
            <a:off x="9911498" y="2149148"/>
            <a:ext cx="0" cy="19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3CCC5E-1AB6-F70D-3F08-25A506590E34}"/>
              </a:ext>
            </a:extLst>
          </p:cNvPr>
          <p:cNvCxnSpPr>
            <a:cxnSpLocks/>
          </p:cNvCxnSpPr>
          <p:nvPr/>
        </p:nvCxnSpPr>
        <p:spPr>
          <a:xfrm flipV="1">
            <a:off x="10825899" y="2160032"/>
            <a:ext cx="0" cy="19534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300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ABA39-9A34-7DFF-56D4-E0C4374D441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277DD5-B872-7416-538F-CFF65CBA9F79}"/>
              </a:ext>
            </a:extLst>
          </p:cNvPr>
          <p:cNvSpPr>
            <a:spLocks noGrp="1"/>
          </p:cNvSpPr>
          <p:nvPr>
            <p:ph type="body" sz="quarter" idx="17"/>
          </p:nvPr>
        </p:nvSpPr>
        <p:spPr>
          <a:xfrm>
            <a:off x="539749" y="539750"/>
            <a:ext cx="9213851" cy="266676"/>
          </a:xfrm>
        </p:spPr>
        <p:txBody>
          <a:bodyPr/>
          <a:lstStyle/>
          <a:p>
            <a:r>
              <a:rPr lang="en-GB"/>
              <a:t>Fundamentals of neurobiology – Systems neuroscience</a:t>
            </a:r>
          </a:p>
        </p:txBody>
      </p:sp>
      <p:sp>
        <p:nvSpPr>
          <p:cNvPr id="3" name="Title 2">
            <a:extLst>
              <a:ext uri="{FF2B5EF4-FFF2-40B4-BE49-F238E27FC236}">
                <a16:creationId xmlns:a16="http://schemas.microsoft.com/office/drawing/2014/main" id="{39A2571B-2484-E309-F9AA-0A7608E7835C}"/>
              </a:ext>
            </a:extLst>
          </p:cNvPr>
          <p:cNvSpPr>
            <a:spLocks noGrp="1"/>
          </p:cNvSpPr>
          <p:nvPr>
            <p:ph type="title"/>
          </p:nvPr>
        </p:nvSpPr>
        <p:spPr>
          <a:xfrm>
            <a:off x="539749" y="814386"/>
            <a:ext cx="9213851" cy="332399"/>
          </a:xfrm>
        </p:spPr>
        <p:txBody>
          <a:bodyPr/>
          <a:lstStyle/>
          <a:p>
            <a:r>
              <a:rPr lang="en-GB" noProof="0"/>
              <a:t>Sensory systems of the brain: the auditory pathway</a:t>
            </a:r>
          </a:p>
        </p:txBody>
      </p:sp>
      <p:sp>
        <p:nvSpPr>
          <p:cNvPr id="7" name="Content Placeholder 6">
            <a:extLst>
              <a:ext uri="{FF2B5EF4-FFF2-40B4-BE49-F238E27FC236}">
                <a16:creationId xmlns:a16="http://schemas.microsoft.com/office/drawing/2014/main" id="{FA0321A9-7B7A-5EF0-26DC-0A18682C2C7A}"/>
              </a:ext>
            </a:extLst>
          </p:cNvPr>
          <p:cNvSpPr>
            <a:spLocks noGrp="1"/>
          </p:cNvSpPr>
          <p:nvPr>
            <p:ph idx="20"/>
          </p:nvPr>
        </p:nvSpPr>
        <p:spPr>
          <a:xfrm>
            <a:off x="539750" y="1416785"/>
            <a:ext cx="5419725" cy="4415215"/>
          </a:xfrm>
        </p:spPr>
        <p:txBody>
          <a:bodyPr vert="horz" lIns="0" tIns="0" rIns="0" bIns="0" rtlCol="0" anchor="t">
            <a:noAutofit/>
          </a:bodyPr>
          <a:lstStyle/>
          <a:p>
            <a:pPr marL="179705" lvl="0" indent="-179705"/>
            <a:r>
              <a:rPr lang="en-GB" dirty="0"/>
              <a:t>Bipolar neurons of the spiral ganglion located in the cochlea relay signals from the hair cells to the brain</a:t>
            </a:r>
            <a:r>
              <a:rPr lang="en-GB" baseline="30000" dirty="0"/>
              <a:t>1</a:t>
            </a:r>
            <a:endParaRPr lang="en-US" dirty="0"/>
          </a:p>
          <a:p>
            <a:pPr marL="179705" lvl="0" indent="-179705"/>
            <a:r>
              <a:rPr lang="en-GB" dirty="0"/>
              <a:t>The axons of the bipolar neurons form the auditory (cochlear) nerve which transmits the electrical signals from the ear to the brainstem</a:t>
            </a:r>
            <a:r>
              <a:rPr lang="en-GB" baseline="30000" dirty="0"/>
              <a:t>1</a:t>
            </a:r>
            <a:endParaRPr lang="en-GB" baseline="30000" dirty="0">
              <a:cs typeface="Arial"/>
            </a:endParaRPr>
          </a:p>
          <a:p>
            <a:pPr marL="179705" lvl="0" indent="-179705"/>
            <a:r>
              <a:rPr lang="en-GB" dirty="0"/>
              <a:t>Signals are relayed to the superior olivary complex and subsequently the lateral lemniscus in the pons, and then travel to the inferior colliculus of the midbrain, a relay and integration centre for ascending auditory information</a:t>
            </a:r>
            <a:r>
              <a:rPr lang="en-GB" baseline="30000" dirty="0"/>
              <a:t>2</a:t>
            </a:r>
            <a:endParaRPr lang="en-GB" baseline="30000" dirty="0">
              <a:cs typeface="Arial"/>
            </a:endParaRPr>
          </a:p>
          <a:p>
            <a:pPr marL="359410" lvl="1" indent="-179705"/>
            <a:r>
              <a:rPr lang="en-GB" dirty="0"/>
              <a:t>Along the way, axons may terminate in various nuclear complexes in the pons</a:t>
            </a:r>
            <a:r>
              <a:rPr lang="en-GB" baseline="30000" dirty="0"/>
              <a:t>2</a:t>
            </a:r>
            <a:endParaRPr lang="en-GB" baseline="30000" dirty="0">
              <a:cs typeface="Arial"/>
            </a:endParaRPr>
          </a:p>
          <a:p>
            <a:pPr marL="179705" lvl="0" indent="-179705"/>
            <a:r>
              <a:rPr lang="en-GB" dirty="0"/>
              <a:t>From the inferior colliculus, fibres project mainly to the medial geniculate nucleus of the thalamus, which in turn projects to the auditory cortex</a:t>
            </a:r>
            <a:r>
              <a:rPr lang="en-GB" baseline="30000" dirty="0"/>
              <a:t>2</a:t>
            </a:r>
            <a:endParaRPr lang="en-GB" baseline="30000" dirty="0">
              <a:cs typeface="Arial"/>
            </a:endParaRPr>
          </a:p>
          <a:p>
            <a:pPr marL="179705" indent="-179705"/>
            <a:endParaRPr lang="en-GB" dirty="0">
              <a:cs typeface="Arial"/>
            </a:endParaRPr>
          </a:p>
        </p:txBody>
      </p:sp>
      <p:sp>
        <p:nvSpPr>
          <p:cNvPr id="11" name="Text Placeholder 10">
            <a:extLst>
              <a:ext uri="{FF2B5EF4-FFF2-40B4-BE49-F238E27FC236}">
                <a16:creationId xmlns:a16="http://schemas.microsoft.com/office/drawing/2014/main" id="{88949A4C-89EC-B5EE-BBD9-C6B369054E3C}"/>
              </a:ext>
            </a:extLst>
          </p:cNvPr>
          <p:cNvSpPr>
            <a:spLocks noGrp="1"/>
          </p:cNvSpPr>
          <p:nvPr>
            <p:ph type="body" sz="quarter" idx="18"/>
          </p:nvPr>
        </p:nvSpPr>
        <p:spPr>
          <a:xfrm>
            <a:off x="539749" y="6102000"/>
            <a:ext cx="9700842" cy="619200"/>
          </a:xfrm>
        </p:spPr>
        <p:txBody>
          <a:bodyPr/>
          <a:lstStyle/>
          <a:p>
            <a:r>
              <a:rPr lang="en-GB" dirty="0"/>
              <a:t>1. Squire et al. Fundamental Neuroscience, 4th edition. 2012; 2. Kandel et al. Principles of Neural Science, 6th edition. 2021; </a:t>
            </a:r>
            <a:br>
              <a:rPr lang="en-GB" dirty="0"/>
            </a:br>
            <a:r>
              <a:rPr lang="en-GB" dirty="0"/>
              <a:t>3. Peelle. Auditory pathway. Available at: https://commons.wikimedia.org/wiki/File:Auditory_Pathway.png; 4. Peterson et al. Neuroanatomy, Auditory Pathway. </a:t>
            </a:r>
            <a:r>
              <a:rPr lang="en-GB" dirty="0" err="1"/>
              <a:t>StatPearls</a:t>
            </a:r>
            <a:r>
              <a:rPr lang="en-GB" dirty="0"/>
              <a:t> [internet]. October 2023</a:t>
            </a:r>
          </a:p>
        </p:txBody>
      </p:sp>
      <p:sp>
        <p:nvSpPr>
          <p:cNvPr id="6" name="Slide Number Placeholder 5">
            <a:extLst>
              <a:ext uri="{FF2B5EF4-FFF2-40B4-BE49-F238E27FC236}">
                <a16:creationId xmlns:a16="http://schemas.microsoft.com/office/drawing/2014/main" id="{03362719-9EB0-F616-0648-E5E2188A98D2}"/>
              </a:ext>
            </a:extLst>
          </p:cNvPr>
          <p:cNvSpPr>
            <a:spLocks noGrp="1"/>
          </p:cNvSpPr>
          <p:nvPr>
            <p:ph type="sldNum" sz="quarter" idx="4"/>
          </p:nvPr>
        </p:nvSpPr>
        <p:spPr>
          <a:xfrm>
            <a:off x="11326690" y="6434112"/>
            <a:ext cx="595310" cy="153888"/>
          </a:xfrm>
        </p:spPr>
        <p:txBody>
          <a:bodyPr/>
          <a:lstStyle/>
          <a:p>
            <a:pPr lvl="0"/>
            <a:fld id="{6DBC486D-4FAB-B746-8B02-8D7C842291C6}" type="slidenum">
              <a:rPr lang="en-GB" noProof="0" smtClean="0"/>
              <a:pPr lvl="0"/>
              <a:t>11</a:t>
            </a:fld>
            <a:endParaRPr lang="en-GB" noProof="0"/>
          </a:p>
        </p:txBody>
      </p:sp>
      <p:sp>
        <p:nvSpPr>
          <p:cNvPr id="4" name="TextBox 3">
            <a:extLst>
              <a:ext uri="{FF2B5EF4-FFF2-40B4-BE49-F238E27FC236}">
                <a16:creationId xmlns:a16="http://schemas.microsoft.com/office/drawing/2014/main" id="{85D1879F-4724-6DEF-F385-A1552287DE30}"/>
              </a:ext>
            </a:extLst>
          </p:cNvPr>
          <p:cNvSpPr txBox="1"/>
          <p:nvPr/>
        </p:nvSpPr>
        <p:spPr>
          <a:xfrm>
            <a:off x="6329680" y="1416785"/>
            <a:ext cx="5419725" cy="307777"/>
          </a:xfrm>
          <a:prstGeom prst="rect">
            <a:avLst/>
          </a:prstGeom>
          <a:noFill/>
        </p:spPr>
        <p:txBody>
          <a:bodyPr wrap="square" rtlCol="0">
            <a:spAutoFit/>
          </a:bodyPr>
          <a:lstStyle/>
          <a:p>
            <a:pPr algn="ctr"/>
            <a:r>
              <a:rPr lang="en-GB" sz="1400" b="1" dirty="0">
                <a:solidFill>
                  <a:srgbClr val="5E512C"/>
                </a:solidFill>
              </a:rPr>
              <a:t>The auditory pathway</a:t>
            </a:r>
            <a:r>
              <a:rPr lang="en-GB" sz="1400" b="1" baseline="30000" dirty="0">
                <a:solidFill>
                  <a:srgbClr val="5E512C"/>
                </a:solidFill>
              </a:rPr>
              <a:t>3,4</a:t>
            </a:r>
          </a:p>
        </p:txBody>
      </p:sp>
      <p:pic>
        <p:nvPicPr>
          <p:cNvPr id="51" name="Graphic 50">
            <a:extLst>
              <a:ext uri="{FF2B5EF4-FFF2-40B4-BE49-F238E27FC236}">
                <a16:creationId xmlns:a16="http://schemas.microsoft.com/office/drawing/2014/main" id="{AD3D8A25-BD63-6693-965C-A125B1E994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0055490" y="3465729"/>
            <a:ext cx="687073" cy="888615"/>
          </a:xfrm>
          <a:prstGeom prst="rect">
            <a:avLst/>
          </a:prstGeom>
        </p:spPr>
      </p:pic>
      <p:sp>
        <p:nvSpPr>
          <p:cNvPr id="52" name="Freeform 1585">
            <a:extLst>
              <a:ext uri="{FF2B5EF4-FFF2-40B4-BE49-F238E27FC236}">
                <a16:creationId xmlns:a16="http://schemas.microsoft.com/office/drawing/2014/main" id="{F52A254E-668F-72C4-F5E8-2EC9E68C71D3}"/>
              </a:ext>
            </a:extLst>
          </p:cNvPr>
          <p:cNvSpPr/>
          <p:nvPr/>
        </p:nvSpPr>
        <p:spPr>
          <a:xfrm flipH="1">
            <a:off x="10240591" y="3645158"/>
            <a:ext cx="271710" cy="529967"/>
          </a:xfrm>
          <a:custGeom>
            <a:avLst/>
            <a:gdLst>
              <a:gd name="csX0" fmla="*/ 107953 w 271710"/>
              <a:gd name="csY0" fmla="*/ 1476 h 529967"/>
              <a:gd name="csX1" fmla="*/ 574 w 271710"/>
              <a:gd name="csY1" fmla="*/ 52919 h 529967"/>
              <a:gd name="csX2" fmla="*/ 28205 w 271710"/>
              <a:gd name="csY2" fmla="*/ 93357 h 529967"/>
              <a:gd name="csX3" fmla="*/ 57113 w 271710"/>
              <a:gd name="csY3" fmla="*/ 94160 h 529967"/>
              <a:gd name="csX4" fmla="*/ 76790 w 271710"/>
              <a:gd name="csY4" fmla="*/ 129136 h 529967"/>
              <a:gd name="csX5" fmla="*/ 65614 w 271710"/>
              <a:gd name="csY5" fmla="*/ 149547 h 529967"/>
              <a:gd name="csX6" fmla="*/ 63544 w 271710"/>
              <a:gd name="csY6" fmla="*/ 158869 h 529967"/>
              <a:gd name="csX7" fmla="*/ 75411 w 271710"/>
              <a:gd name="csY7" fmla="*/ 144898 h 529967"/>
              <a:gd name="csX8" fmla="*/ 86041 w 271710"/>
              <a:gd name="csY8" fmla="*/ 141821 h 529967"/>
              <a:gd name="csX9" fmla="*/ 63583 w 271710"/>
              <a:gd name="csY9" fmla="*/ 172615 h 529967"/>
              <a:gd name="csX10" fmla="*/ 69580 w 271710"/>
              <a:gd name="csY10" fmla="*/ 181300 h 529967"/>
              <a:gd name="csX11" fmla="*/ 89290 w 271710"/>
              <a:gd name="csY11" fmla="*/ 167052 h 529967"/>
              <a:gd name="csX12" fmla="*/ 86060 w 271710"/>
              <a:gd name="csY12" fmla="*/ 153427 h 529967"/>
              <a:gd name="csX13" fmla="*/ 110788 w 271710"/>
              <a:gd name="csY13" fmla="*/ 132402 h 529967"/>
              <a:gd name="csX14" fmla="*/ 130693 w 271710"/>
              <a:gd name="csY14" fmla="*/ 114824 h 529967"/>
              <a:gd name="csX15" fmla="*/ 145415 w 271710"/>
              <a:gd name="csY15" fmla="*/ 136009 h 529967"/>
              <a:gd name="csX16" fmla="*/ 154408 w 271710"/>
              <a:gd name="csY16" fmla="*/ 147926 h 529967"/>
              <a:gd name="csX17" fmla="*/ 129364 w 271710"/>
              <a:gd name="csY17" fmla="*/ 200470 h 529967"/>
              <a:gd name="csX18" fmla="*/ 170041 w 271710"/>
              <a:gd name="csY18" fmla="*/ 253110 h 529967"/>
              <a:gd name="csX19" fmla="*/ 175663 w 271710"/>
              <a:gd name="csY19" fmla="*/ 252322 h 529967"/>
              <a:gd name="csX20" fmla="*/ 185747 w 271710"/>
              <a:gd name="csY20" fmla="*/ 285993 h 529967"/>
              <a:gd name="csX21" fmla="*/ 211765 w 271710"/>
              <a:gd name="csY21" fmla="*/ 309856 h 529967"/>
              <a:gd name="csX22" fmla="*/ 227891 w 271710"/>
              <a:gd name="csY22" fmla="*/ 338357 h 529967"/>
              <a:gd name="csX23" fmla="*/ 233858 w 271710"/>
              <a:gd name="csY23" fmla="*/ 476025 h 529967"/>
              <a:gd name="csX24" fmla="*/ 241142 w 271710"/>
              <a:gd name="csY24" fmla="*/ 529967 h 529967"/>
              <a:gd name="csX25" fmla="*/ 271710 w 271710"/>
              <a:gd name="csY25" fmla="*/ 529967 h 529967"/>
              <a:gd name="csX26" fmla="*/ 271525 w 271710"/>
              <a:gd name="csY26" fmla="*/ 529177 h 529967"/>
              <a:gd name="csX27" fmla="*/ 271515 w 271710"/>
              <a:gd name="csY27" fmla="*/ 529182 h 529967"/>
              <a:gd name="csX28" fmla="*/ 259902 w 271710"/>
              <a:gd name="csY28" fmla="*/ 401362 h 529967"/>
              <a:gd name="csX29" fmla="*/ 251727 w 271710"/>
              <a:gd name="csY29" fmla="*/ 333645 h 529967"/>
              <a:gd name="csX30" fmla="*/ 251698 w 271710"/>
              <a:gd name="csY30" fmla="*/ 333027 h 529967"/>
              <a:gd name="csX31" fmla="*/ 249983 w 271710"/>
              <a:gd name="csY31" fmla="*/ 309622 h 529967"/>
              <a:gd name="csX32" fmla="*/ 235510 w 271710"/>
              <a:gd name="csY32" fmla="*/ 263937 h 529967"/>
              <a:gd name="csX33" fmla="*/ 218786 w 271710"/>
              <a:gd name="csY33" fmla="*/ 234735 h 529967"/>
              <a:gd name="csX34" fmla="*/ 244508 w 271710"/>
              <a:gd name="csY34" fmla="*/ 180171 h 529967"/>
              <a:gd name="csX35" fmla="*/ 214869 w 271710"/>
              <a:gd name="csY35" fmla="*/ 182902 h 529967"/>
              <a:gd name="csX36" fmla="*/ 200293 w 271710"/>
              <a:gd name="csY36" fmla="*/ 174539 h 529967"/>
              <a:gd name="csX37" fmla="*/ 200284 w 271710"/>
              <a:gd name="csY37" fmla="*/ 174290 h 529967"/>
              <a:gd name="csX38" fmla="*/ 190794 w 271710"/>
              <a:gd name="csY38" fmla="*/ 141350 h 529967"/>
              <a:gd name="csX39" fmla="*/ 178975 w 271710"/>
              <a:gd name="csY39" fmla="*/ 113802 h 529967"/>
              <a:gd name="csX40" fmla="*/ 158281 w 271710"/>
              <a:gd name="csY40" fmla="*/ 96458 h 529967"/>
              <a:gd name="csX41" fmla="*/ 128248 w 271710"/>
              <a:gd name="csY41" fmla="*/ 101696 h 529967"/>
              <a:gd name="csX42" fmla="*/ 95209 w 271710"/>
              <a:gd name="csY42" fmla="*/ 134437 h 529967"/>
              <a:gd name="csX43" fmla="*/ 81734 w 271710"/>
              <a:gd name="csY43" fmla="*/ 127529 h 529967"/>
              <a:gd name="csX44" fmla="*/ 59890 w 271710"/>
              <a:gd name="csY44" fmla="*/ 85306 h 529967"/>
              <a:gd name="csX45" fmla="*/ 38733 w 271710"/>
              <a:gd name="csY45" fmla="*/ 58045 h 529967"/>
              <a:gd name="csX46" fmla="*/ 118690 w 271710"/>
              <a:gd name="csY46" fmla="*/ 31540 h 529967"/>
              <a:gd name="csX47" fmla="*/ 133310 w 271710"/>
              <a:gd name="csY47" fmla="*/ 34271 h 529967"/>
              <a:gd name="csX48" fmla="*/ 123264 w 271710"/>
              <a:gd name="csY48" fmla="*/ 36622 h 529967"/>
              <a:gd name="csX49" fmla="*/ 113409 w 271710"/>
              <a:gd name="csY49" fmla="*/ 39329 h 529967"/>
              <a:gd name="csX50" fmla="*/ 103963 w 271710"/>
              <a:gd name="csY50" fmla="*/ 43651 h 529967"/>
              <a:gd name="csX51" fmla="*/ 97289 w 271710"/>
              <a:gd name="csY51" fmla="*/ 51610 h 529967"/>
              <a:gd name="csX52" fmla="*/ 91277 w 271710"/>
              <a:gd name="csY52" fmla="*/ 59827 h 529967"/>
              <a:gd name="csX53" fmla="*/ 86762 w 271710"/>
              <a:gd name="csY53" fmla="*/ 68993 h 529967"/>
              <a:gd name="csX54" fmla="*/ 88535 w 271710"/>
              <a:gd name="csY54" fmla="*/ 75497 h 529967"/>
              <a:gd name="csX55" fmla="*/ 95082 w 271710"/>
              <a:gd name="csY55" fmla="*/ 72703 h 529967"/>
              <a:gd name="csX56" fmla="*/ 99121 w 271710"/>
              <a:gd name="csY56" fmla="*/ 63186 h 529967"/>
              <a:gd name="csX57" fmla="*/ 106121 w 271710"/>
              <a:gd name="csY57" fmla="*/ 55568 h 529967"/>
              <a:gd name="csX58" fmla="*/ 114549 w 271710"/>
              <a:gd name="csY58" fmla="*/ 49712 h 529967"/>
              <a:gd name="csX59" fmla="*/ 124107 w 271710"/>
              <a:gd name="csY59" fmla="*/ 45958 h 529967"/>
              <a:gd name="csX60" fmla="*/ 134313 w 271710"/>
              <a:gd name="csY60" fmla="*/ 44790 h 529967"/>
              <a:gd name="csX61" fmla="*/ 144670 w 271710"/>
              <a:gd name="csY61" fmla="*/ 44177 h 529967"/>
              <a:gd name="csX62" fmla="*/ 154734 w 271710"/>
              <a:gd name="csY62" fmla="*/ 46703 h 529967"/>
              <a:gd name="csX63" fmla="*/ 166670 w 271710"/>
              <a:gd name="csY63" fmla="*/ 49556 h 529967"/>
              <a:gd name="csX64" fmla="*/ 175073 w 271710"/>
              <a:gd name="csY64" fmla="*/ 54273 h 529967"/>
              <a:gd name="csX65" fmla="*/ 187885 w 271710"/>
              <a:gd name="csY65" fmla="*/ 77809 h 529967"/>
              <a:gd name="csX66" fmla="*/ 189907 w 271710"/>
              <a:gd name="csY66" fmla="*/ 88270 h 529967"/>
              <a:gd name="csX67" fmla="*/ 194915 w 271710"/>
              <a:gd name="csY67" fmla="*/ 96570 h 529967"/>
              <a:gd name="csX68" fmla="*/ 195802 w 271710"/>
              <a:gd name="csY68" fmla="*/ 97281 h 529967"/>
              <a:gd name="csX69" fmla="*/ 209959 w 271710"/>
              <a:gd name="csY69" fmla="*/ 99315 h 529967"/>
              <a:gd name="csX70" fmla="*/ 216973 w 271710"/>
              <a:gd name="csY70" fmla="*/ 95114 h 529967"/>
              <a:gd name="csX71" fmla="*/ 213281 w 271710"/>
              <a:gd name="csY71" fmla="*/ 63911 h 529967"/>
              <a:gd name="csX72" fmla="*/ 107953 w 271710"/>
              <a:gd name="csY72" fmla="*/ 1476 h 529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271710" h="529967">
                <a:moveTo>
                  <a:pt x="107953" y="1476"/>
                </a:moveTo>
                <a:cubicBezTo>
                  <a:pt x="48958" y="-6955"/>
                  <a:pt x="4978" y="22145"/>
                  <a:pt x="574" y="52919"/>
                </a:cubicBezTo>
                <a:cubicBezTo>
                  <a:pt x="-3830" y="83694"/>
                  <a:pt x="18228" y="91930"/>
                  <a:pt x="28205" y="93357"/>
                </a:cubicBezTo>
                <a:cubicBezTo>
                  <a:pt x="38182" y="94783"/>
                  <a:pt x="44545" y="92364"/>
                  <a:pt x="57113" y="94160"/>
                </a:cubicBezTo>
                <a:cubicBezTo>
                  <a:pt x="78227" y="97178"/>
                  <a:pt x="77891" y="122486"/>
                  <a:pt x="76790" y="129136"/>
                </a:cubicBezTo>
                <a:cubicBezTo>
                  <a:pt x="75269" y="138302"/>
                  <a:pt x="70934" y="145672"/>
                  <a:pt x="65614" y="149547"/>
                </a:cubicBezTo>
                <a:cubicBezTo>
                  <a:pt x="60703" y="153125"/>
                  <a:pt x="60051" y="158290"/>
                  <a:pt x="63544" y="158869"/>
                </a:cubicBezTo>
                <a:cubicBezTo>
                  <a:pt x="71528" y="160188"/>
                  <a:pt x="72493" y="151426"/>
                  <a:pt x="75411" y="144898"/>
                </a:cubicBezTo>
                <a:cubicBezTo>
                  <a:pt x="79162" y="136511"/>
                  <a:pt x="87449" y="133303"/>
                  <a:pt x="86041" y="141821"/>
                </a:cubicBezTo>
                <a:cubicBezTo>
                  <a:pt x="84243" y="152667"/>
                  <a:pt x="64611" y="166419"/>
                  <a:pt x="63583" y="172615"/>
                </a:cubicBezTo>
                <a:cubicBezTo>
                  <a:pt x="62555" y="178812"/>
                  <a:pt x="65444" y="180619"/>
                  <a:pt x="69580" y="181300"/>
                </a:cubicBezTo>
                <a:cubicBezTo>
                  <a:pt x="80434" y="183096"/>
                  <a:pt x="88292" y="173073"/>
                  <a:pt x="89290" y="167052"/>
                </a:cubicBezTo>
                <a:cubicBezTo>
                  <a:pt x="90289" y="161025"/>
                  <a:pt x="85149" y="158937"/>
                  <a:pt x="86060" y="153427"/>
                </a:cubicBezTo>
                <a:cubicBezTo>
                  <a:pt x="86971" y="147916"/>
                  <a:pt x="101206" y="141077"/>
                  <a:pt x="110788" y="132402"/>
                </a:cubicBezTo>
                <a:cubicBezTo>
                  <a:pt x="120370" y="123728"/>
                  <a:pt x="123283" y="113598"/>
                  <a:pt x="130693" y="114824"/>
                </a:cubicBezTo>
                <a:cubicBezTo>
                  <a:pt x="138103" y="116051"/>
                  <a:pt x="141153" y="124336"/>
                  <a:pt x="145415" y="136009"/>
                </a:cubicBezTo>
                <a:cubicBezTo>
                  <a:pt x="147646" y="142123"/>
                  <a:pt x="151363" y="145799"/>
                  <a:pt x="154408" y="147926"/>
                </a:cubicBezTo>
                <a:cubicBezTo>
                  <a:pt x="139033" y="155447"/>
                  <a:pt x="128467" y="176315"/>
                  <a:pt x="129364" y="200470"/>
                </a:cubicBezTo>
                <a:cubicBezTo>
                  <a:pt x="130474" y="230334"/>
                  <a:pt x="148684" y="253904"/>
                  <a:pt x="170041" y="253110"/>
                </a:cubicBezTo>
                <a:cubicBezTo>
                  <a:pt x="171960" y="253038"/>
                  <a:pt x="173831" y="252765"/>
                  <a:pt x="175663" y="252322"/>
                </a:cubicBezTo>
                <a:cubicBezTo>
                  <a:pt x="172959" y="263012"/>
                  <a:pt x="180018" y="278565"/>
                  <a:pt x="185747" y="285993"/>
                </a:cubicBezTo>
                <a:cubicBezTo>
                  <a:pt x="193585" y="296157"/>
                  <a:pt x="203250" y="302836"/>
                  <a:pt x="211765" y="309856"/>
                </a:cubicBezTo>
                <a:cubicBezTo>
                  <a:pt x="220476" y="317040"/>
                  <a:pt x="226288" y="327185"/>
                  <a:pt x="227891" y="338357"/>
                </a:cubicBezTo>
                <a:cubicBezTo>
                  <a:pt x="235437" y="390881"/>
                  <a:pt x="232587" y="423364"/>
                  <a:pt x="233858" y="476025"/>
                </a:cubicBezTo>
                <a:lnTo>
                  <a:pt x="241142" y="529967"/>
                </a:lnTo>
                <a:lnTo>
                  <a:pt x="271710" y="529967"/>
                </a:lnTo>
                <a:lnTo>
                  <a:pt x="271525" y="529177"/>
                </a:lnTo>
                <a:lnTo>
                  <a:pt x="271515" y="529182"/>
                </a:lnTo>
                <a:cubicBezTo>
                  <a:pt x="265392" y="486759"/>
                  <a:pt x="261641" y="443965"/>
                  <a:pt x="259902" y="401362"/>
                </a:cubicBezTo>
                <a:cubicBezTo>
                  <a:pt x="258971" y="378526"/>
                  <a:pt x="253456" y="356640"/>
                  <a:pt x="251727" y="333645"/>
                </a:cubicBezTo>
                <a:cubicBezTo>
                  <a:pt x="251712" y="333430"/>
                  <a:pt x="251703" y="333241"/>
                  <a:pt x="251698" y="333027"/>
                </a:cubicBezTo>
                <a:cubicBezTo>
                  <a:pt x="251576" y="328052"/>
                  <a:pt x="250811" y="318671"/>
                  <a:pt x="249983" y="309622"/>
                </a:cubicBezTo>
                <a:cubicBezTo>
                  <a:pt x="248512" y="293524"/>
                  <a:pt x="243601" y="277932"/>
                  <a:pt x="235510" y="263937"/>
                </a:cubicBezTo>
                <a:cubicBezTo>
                  <a:pt x="228451" y="251728"/>
                  <a:pt x="220681" y="238658"/>
                  <a:pt x="218786" y="234735"/>
                </a:cubicBezTo>
                <a:cubicBezTo>
                  <a:pt x="210455" y="214791"/>
                  <a:pt x="219092" y="186703"/>
                  <a:pt x="244508" y="180171"/>
                </a:cubicBezTo>
                <a:cubicBezTo>
                  <a:pt x="263667" y="175244"/>
                  <a:pt x="235690" y="172621"/>
                  <a:pt x="214869" y="182902"/>
                </a:cubicBezTo>
                <a:cubicBezTo>
                  <a:pt x="208360" y="186114"/>
                  <a:pt x="200630" y="181787"/>
                  <a:pt x="200293" y="174539"/>
                </a:cubicBezTo>
                <a:cubicBezTo>
                  <a:pt x="200293" y="174441"/>
                  <a:pt x="200288" y="174358"/>
                  <a:pt x="200284" y="174290"/>
                </a:cubicBezTo>
                <a:cubicBezTo>
                  <a:pt x="200230" y="162914"/>
                  <a:pt x="193614" y="154955"/>
                  <a:pt x="190794" y="141350"/>
                </a:cubicBezTo>
                <a:cubicBezTo>
                  <a:pt x="189123" y="133298"/>
                  <a:pt x="195052" y="122686"/>
                  <a:pt x="178975" y="113802"/>
                </a:cubicBezTo>
                <a:cubicBezTo>
                  <a:pt x="172097" y="110000"/>
                  <a:pt x="172925" y="98882"/>
                  <a:pt x="158281" y="96458"/>
                </a:cubicBezTo>
                <a:cubicBezTo>
                  <a:pt x="143637" y="94034"/>
                  <a:pt x="141304" y="100669"/>
                  <a:pt x="128248" y="101696"/>
                </a:cubicBezTo>
                <a:cubicBezTo>
                  <a:pt x="111577" y="103005"/>
                  <a:pt x="111353" y="126045"/>
                  <a:pt x="95209" y="134437"/>
                </a:cubicBezTo>
                <a:cubicBezTo>
                  <a:pt x="95384" y="130046"/>
                  <a:pt x="90074" y="123718"/>
                  <a:pt x="81734" y="127529"/>
                </a:cubicBezTo>
                <a:cubicBezTo>
                  <a:pt x="84379" y="116587"/>
                  <a:pt x="84633" y="91751"/>
                  <a:pt x="59890" y="85306"/>
                </a:cubicBezTo>
                <a:cubicBezTo>
                  <a:pt x="51355" y="83081"/>
                  <a:pt x="36682" y="72372"/>
                  <a:pt x="38733" y="58045"/>
                </a:cubicBezTo>
                <a:cubicBezTo>
                  <a:pt x="41749" y="36972"/>
                  <a:pt x="71840" y="24847"/>
                  <a:pt x="118690" y="31540"/>
                </a:cubicBezTo>
                <a:cubicBezTo>
                  <a:pt x="123956" y="32294"/>
                  <a:pt x="128803" y="33215"/>
                  <a:pt x="133310" y="34271"/>
                </a:cubicBezTo>
                <a:cubicBezTo>
                  <a:pt x="129792" y="34490"/>
                  <a:pt x="126552" y="35897"/>
                  <a:pt x="123264" y="36622"/>
                </a:cubicBezTo>
                <a:cubicBezTo>
                  <a:pt x="119849" y="37372"/>
                  <a:pt x="116536" y="37961"/>
                  <a:pt x="113409" y="39329"/>
                </a:cubicBezTo>
                <a:cubicBezTo>
                  <a:pt x="110272" y="40696"/>
                  <a:pt x="106774" y="41587"/>
                  <a:pt x="103963" y="43651"/>
                </a:cubicBezTo>
                <a:cubicBezTo>
                  <a:pt x="101269" y="45628"/>
                  <a:pt x="99652" y="48933"/>
                  <a:pt x="97289" y="51610"/>
                </a:cubicBezTo>
                <a:cubicBezTo>
                  <a:pt x="95121" y="54073"/>
                  <a:pt x="93134" y="56716"/>
                  <a:pt x="91277" y="59827"/>
                </a:cubicBezTo>
                <a:cubicBezTo>
                  <a:pt x="89607" y="62626"/>
                  <a:pt x="88165" y="65634"/>
                  <a:pt x="86762" y="68993"/>
                </a:cubicBezTo>
                <a:cubicBezTo>
                  <a:pt x="85763" y="71383"/>
                  <a:pt x="85924" y="74314"/>
                  <a:pt x="88535" y="75497"/>
                </a:cubicBezTo>
                <a:cubicBezTo>
                  <a:pt x="91214" y="76422"/>
                  <a:pt x="94137" y="74976"/>
                  <a:pt x="95082" y="72703"/>
                </a:cubicBezTo>
                <a:cubicBezTo>
                  <a:pt x="96495" y="69305"/>
                  <a:pt x="97348" y="65878"/>
                  <a:pt x="99121" y="63186"/>
                </a:cubicBezTo>
                <a:cubicBezTo>
                  <a:pt x="101128" y="60139"/>
                  <a:pt x="103729" y="57792"/>
                  <a:pt x="106121" y="55568"/>
                </a:cubicBezTo>
                <a:cubicBezTo>
                  <a:pt x="108732" y="53138"/>
                  <a:pt x="111587" y="51279"/>
                  <a:pt x="114549" y="49712"/>
                </a:cubicBezTo>
                <a:cubicBezTo>
                  <a:pt x="117618" y="48086"/>
                  <a:pt x="120780" y="46786"/>
                  <a:pt x="124107" y="45958"/>
                </a:cubicBezTo>
                <a:cubicBezTo>
                  <a:pt x="127429" y="45136"/>
                  <a:pt x="130854" y="44951"/>
                  <a:pt x="134313" y="44790"/>
                </a:cubicBezTo>
                <a:cubicBezTo>
                  <a:pt x="137728" y="44630"/>
                  <a:pt x="141236" y="43822"/>
                  <a:pt x="144670" y="44177"/>
                </a:cubicBezTo>
                <a:cubicBezTo>
                  <a:pt x="148099" y="44532"/>
                  <a:pt x="151397" y="45958"/>
                  <a:pt x="154734" y="46703"/>
                </a:cubicBezTo>
                <a:cubicBezTo>
                  <a:pt x="157886" y="47404"/>
                  <a:pt x="162310" y="47657"/>
                  <a:pt x="166670" y="49556"/>
                </a:cubicBezTo>
                <a:cubicBezTo>
                  <a:pt x="169408" y="50749"/>
                  <a:pt x="172248" y="52409"/>
                  <a:pt x="175073" y="54273"/>
                </a:cubicBezTo>
                <a:cubicBezTo>
                  <a:pt x="181703" y="60528"/>
                  <a:pt x="186146" y="68809"/>
                  <a:pt x="187885" y="77809"/>
                </a:cubicBezTo>
                <a:lnTo>
                  <a:pt x="189907" y="88270"/>
                </a:lnTo>
                <a:cubicBezTo>
                  <a:pt x="190541" y="91541"/>
                  <a:pt x="192314" y="94482"/>
                  <a:pt x="194915" y="96570"/>
                </a:cubicBezTo>
                <a:lnTo>
                  <a:pt x="195802" y="97281"/>
                </a:lnTo>
                <a:cubicBezTo>
                  <a:pt x="199796" y="100483"/>
                  <a:pt x="205223" y="101262"/>
                  <a:pt x="209959" y="99315"/>
                </a:cubicBezTo>
                <a:cubicBezTo>
                  <a:pt x="212993" y="99748"/>
                  <a:pt x="216014" y="98025"/>
                  <a:pt x="216973" y="95114"/>
                </a:cubicBezTo>
                <a:cubicBezTo>
                  <a:pt x="220452" y="84542"/>
                  <a:pt x="219015" y="73151"/>
                  <a:pt x="213281" y="63911"/>
                </a:cubicBezTo>
                <a:cubicBezTo>
                  <a:pt x="201448" y="44854"/>
                  <a:pt x="171765" y="10593"/>
                  <a:pt x="107953" y="1476"/>
                </a:cubicBezTo>
                <a:close/>
              </a:path>
            </a:pathLst>
          </a:custGeom>
          <a:solidFill>
            <a:srgbClr val="EBEFED"/>
          </a:solidFill>
          <a:ln w="9513" cap="flat">
            <a:noFill/>
            <a:prstDash val="solid"/>
            <a:miter/>
          </a:ln>
        </p:spPr>
        <p:txBody>
          <a:bodyPr wrap="square">
            <a:noAutofit/>
          </a:bodyPr>
          <a:lstStyle/>
          <a:p>
            <a:endParaRPr lang="en-US"/>
          </a:p>
        </p:txBody>
      </p:sp>
      <p:sp>
        <p:nvSpPr>
          <p:cNvPr id="53" name="Freeform 227">
            <a:extLst>
              <a:ext uri="{FF2B5EF4-FFF2-40B4-BE49-F238E27FC236}">
                <a16:creationId xmlns:a16="http://schemas.microsoft.com/office/drawing/2014/main" id="{E3ECAE97-A00A-D3A8-45A7-D9E42E7248AE}"/>
              </a:ext>
            </a:extLst>
          </p:cNvPr>
          <p:cNvSpPr/>
          <p:nvPr/>
        </p:nvSpPr>
        <p:spPr>
          <a:xfrm>
            <a:off x="7727130" y="5347218"/>
            <a:ext cx="571864" cy="240814"/>
          </a:xfrm>
          <a:custGeom>
            <a:avLst/>
            <a:gdLst>
              <a:gd name="csX0" fmla="*/ 604649 w 604648"/>
              <a:gd name="csY0" fmla="*/ 52686 h 254619"/>
              <a:gd name="csX1" fmla="*/ 390694 w 604648"/>
              <a:gd name="csY1" fmla="*/ 102729 h 254619"/>
              <a:gd name="csX2" fmla="*/ 253685 w 604648"/>
              <a:gd name="csY2" fmla="*/ 168314 h 254619"/>
              <a:gd name="csX3" fmla="*/ 54123 w 604648"/>
              <a:gd name="csY3" fmla="*/ 247963 h 254619"/>
              <a:gd name="csX4" fmla="*/ 6042 w 604648"/>
              <a:gd name="csY4" fmla="*/ 160698 h 254619"/>
              <a:gd name="csX5" fmla="*/ 79409 w 604648"/>
              <a:gd name="csY5" fmla="*/ 102651 h 254619"/>
              <a:gd name="csX6" fmla="*/ 420103 w 604648"/>
              <a:gd name="csY6" fmla="*/ 0 h 2546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4648" h="254619">
                <a:moveTo>
                  <a:pt x="604649" y="52686"/>
                </a:moveTo>
                <a:cubicBezTo>
                  <a:pt x="534238" y="67527"/>
                  <a:pt x="459704" y="82914"/>
                  <a:pt x="390694" y="102729"/>
                </a:cubicBezTo>
                <a:cubicBezTo>
                  <a:pt x="340901" y="117027"/>
                  <a:pt x="296009" y="134511"/>
                  <a:pt x="253685" y="168314"/>
                </a:cubicBezTo>
                <a:cubicBezTo>
                  <a:pt x="195956" y="216492"/>
                  <a:pt x="135815" y="274462"/>
                  <a:pt x="54123" y="247963"/>
                </a:cubicBezTo>
                <a:cubicBezTo>
                  <a:pt x="17168" y="236851"/>
                  <a:pt x="-13409" y="196288"/>
                  <a:pt x="6042" y="160698"/>
                </a:cubicBezTo>
                <a:cubicBezTo>
                  <a:pt x="20046" y="132258"/>
                  <a:pt x="51089" y="115706"/>
                  <a:pt x="79409" y="102651"/>
                </a:cubicBezTo>
                <a:cubicBezTo>
                  <a:pt x="181640" y="56726"/>
                  <a:pt x="307757" y="12200"/>
                  <a:pt x="420103" y="0"/>
                </a:cubicBezTo>
              </a:path>
            </a:pathLst>
          </a:custGeom>
          <a:gradFill flip="none" rotWithShape="1">
            <a:gsLst>
              <a:gs pos="37000">
                <a:srgbClr val="A2B9CD">
                  <a:alpha val="0"/>
                </a:srgbClr>
              </a:gs>
              <a:gs pos="77000">
                <a:srgbClr val="5D81A2"/>
              </a:gs>
              <a:gs pos="0">
                <a:schemeClr val="accent5">
                  <a:lumMod val="60000"/>
                  <a:lumOff val="40000"/>
                  <a:alpha val="0"/>
                </a:schemeClr>
              </a:gs>
              <a:gs pos="98000">
                <a:schemeClr val="accent5">
                  <a:lumMod val="75000"/>
                </a:schemeClr>
              </a:gs>
            </a:gsLst>
            <a:path path="circle">
              <a:fillToRect l="100000" b="100000"/>
            </a:path>
            <a:tileRect t="-100000" r="-100000"/>
          </a:gradFill>
          <a:ln w="6350" cap="flat">
            <a:noFill/>
            <a:prstDash val="solid"/>
            <a:miter/>
          </a:ln>
        </p:spPr>
        <p:txBody>
          <a:bodyPr wrap="square" rtlCol="0" anchor="ctr">
            <a:noAutofit/>
          </a:bodyPr>
          <a:lstStyle/>
          <a:p>
            <a:endParaRPr lang="en-US"/>
          </a:p>
        </p:txBody>
      </p:sp>
      <p:grpSp>
        <p:nvGrpSpPr>
          <p:cNvPr id="54" name="Group 53">
            <a:extLst>
              <a:ext uri="{FF2B5EF4-FFF2-40B4-BE49-F238E27FC236}">
                <a16:creationId xmlns:a16="http://schemas.microsoft.com/office/drawing/2014/main" id="{C0198B01-CAF3-453F-B712-668CA9FF436B}"/>
              </a:ext>
            </a:extLst>
          </p:cNvPr>
          <p:cNvGrpSpPr/>
          <p:nvPr/>
        </p:nvGrpSpPr>
        <p:grpSpPr>
          <a:xfrm>
            <a:off x="7059246" y="5314716"/>
            <a:ext cx="799649" cy="573051"/>
            <a:chOff x="7033846" y="5267530"/>
            <a:chExt cx="799649" cy="573051"/>
          </a:xfrm>
        </p:grpSpPr>
        <p:sp>
          <p:nvSpPr>
            <p:cNvPr id="55" name="Freeform 4121">
              <a:extLst>
                <a:ext uri="{FF2B5EF4-FFF2-40B4-BE49-F238E27FC236}">
                  <a16:creationId xmlns:a16="http://schemas.microsoft.com/office/drawing/2014/main" id="{DD83A44F-7624-3D0C-C5DE-7B82E3D60ECC}"/>
                </a:ext>
              </a:extLst>
            </p:cNvPr>
            <p:cNvSpPr/>
            <p:nvPr/>
          </p:nvSpPr>
          <p:spPr>
            <a:xfrm>
              <a:off x="7572643" y="5597912"/>
              <a:ext cx="98599" cy="71907"/>
            </a:xfrm>
            <a:custGeom>
              <a:avLst/>
              <a:gdLst>
                <a:gd name="csX0" fmla="*/ 15126 w 143446"/>
                <a:gd name="csY0" fmla="*/ 99011 h 104611"/>
                <a:gd name="csX1" fmla="*/ 99571 w 143446"/>
                <a:gd name="csY1" fmla="*/ 84769 h 104611"/>
                <a:gd name="csX2" fmla="*/ 120203 w 143446"/>
                <a:gd name="csY2" fmla="*/ 2066 h 104611"/>
                <a:gd name="csX3" fmla="*/ 11965 w 143446"/>
                <a:gd name="csY3" fmla="*/ 37213 h 104611"/>
                <a:gd name="csX4" fmla="*/ 15043 w 143446"/>
                <a:gd name="csY4" fmla="*/ 99011 h 104611"/>
              </a:gdLst>
              <a:ahLst/>
              <a:cxnLst>
                <a:cxn ang="0">
                  <a:pos x="csX0" y="csY0"/>
                </a:cxn>
                <a:cxn ang="0">
                  <a:pos x="csX1" y="csY1"/>
                </a:cxn>
                <a:cxn ang="0">
                  <a:pos x="csX2" y="csY2"/>
                </a:cxn>
                <a:cxn ang="0">
                  <a:pos x="csX3" y="csY3"/>
                </a:cxn>
                <a:cxn ang="0">
                  <a:pos x="csX4" y="csY4"/>
                </a:cxn>
              </a:cxnLst>
              <a:rect l="l" t="t" r="r" b="b"/>
              <a:pathLst>
                <a:path w="143446" h="104611">
                  <a:moveTo>
                    <a:pt x="15126" y="99011"/>
                  </a:moveTo>
                  <a:cubicBezTo>
                    <a:pt x="15126" y="99011"/>
                    <a:pt x="49819" y="118500"/>
                    <a:pt x="99571" y="84769"/>
                  </a:cubicBezTo>
                  <a:cubicBezTo>
                    <a:pt x="149322" y="51038"/>
                    <a:pt x="157559" y="14475"/>
                    <a:pt x="120203" y="2066"/>
                  </a:cubicBezTo>
                  <a:cubicBezTo>
                    <a:pt x="82848" y="-10344"/>
                    <a:pt x="11965" y="37213"/>
                    <a:pt x="11965" y="37213"/>
                  </a:cubicBezTo>
                  <a:cubicBezTo>
                    <a:pt x="11965" y="37213"/>
                    <a:pt x="-16904" y="89600"/>
                    <a:pt x="15043" y="99011"/>
                  </a:cubicBezTo>
                  <a:close/>
                </a:path>
              </a:pathLst>
            </a:custGeom>
            <a:solidFill>
              <a:srgbClr val="E6D17E"/>
            </a:solidFill>
            <a:ln w="3175" cap="flat">
              <a:solidFill>
                <a:schemeClr val="tx1"/>
              </a:solidFill>
              <a:prstDash val="solid"/>
              <a:miter/>
            </a:ln>
          </p:spPr>
          <p:txBody>
            <a:bodyPr/>
            <a:lstStyle/>
            <a:p>
              <a:endParaRPr lang="en-US"/>
            </a:p>
          </p:txBody>
        </p:sp>
        <p:sp>
          <p:nvSpPr>
            <p:cNvPr id="56" name="Freeform 4122">
              <a:extLst>
                <a:ext uri="{FF2B5EF4-FFF2-40B4-BE49-F238E27FC236}">
                  <a16:creationId xmlns:a16="http://schemas.microsoft.com/office/drawing/2014/main" id="{DFBA9581-03DB-156F-F960-F02F9592970C}"/>
                </a:ext>
              </a:extLst>
            </p:cNvPr>
            <p:cNvSpPr/>
            <p:nvPr/>
          </p:nvSpPr>
          <p:spPr>
            <a:xfrm>
              <a:off x="7489778" y="5604619"/>
              <a:ext cx="58636" cy="47946"/>
            </a:xfrm>
            <a:custGeom>
              <a:avLst/>
              <a:gdLst>
                <a:gd name="csX0" fmla="*/ 6312 w 85306"/>
                <a:gd name="csY0" fmla="*/ 62770 h 69756"/>
                <a:gd name="csX1" fmla="*/ 55731 w 85306"/>
                <a:gd name="csY1" fmla="*/ 61438 h 69756"/>
                <a:gd name="csX2" fmla="*/ 73368 w 85306"/>
                <a:gd name="csY2" fmla="*/ 1055 h 69756"/>
                <a:gd name="csX3" fmla="*/ 6312 w 85306"/>
                <a:gd name="csY3" fmla="*/ 62770 h 69756"/>
              </a:gdLst>
              <a:ahLst/>
              <a:cxnLst>
                <a:cxn ang="0">
                  <a:pos x="csX0" y="csY0"/>
                </a:cxn>
                <a:cxn ang="0">
                  <a:pos x="csX1" y="csY1"/>
                </a:cxn>
                <a:cxn ang="0">
                  <a:pos x="csX2" y="csY2"/>
                </a:cxn>
                <a:cxn ang="0">
                  <a:pos x="csX3" y="csY3"/>
                </a:cxn>
              </a:cxnLst>
              <a:rect l="l" t="t" r="r" b="b"/>
              <a:pathLst>
                <a:path w="85306" h="69756">
                  <a:moveTo>
                    <a:pt x="6312" y="62770"/>
                  </a:moveTo>
                  <a:cubicBezTo>
                    <a:pt x="6312" y="62770"/>
                    <a:pt x="26612" y="79344"/>
                    <a:pt x="55731" y="61438"/>
                  </a:cubicBezTo>
                  <a:cubicBezTo>
                    <a:pt x="84850" y="43531"/>
                    <a:pt x="95748" y="8551"/>
                    <a:pt x="73368" y="1055"/>
                  </a:cubicBezTo>
                  <a:cubicBezTo>
                    <a:pt x="50989" y="-6357"/>
                    <a:pt x="-21642" y="26457"/>
                    <a:pt x="6312" y="62770"/>
                  </a:cubicBezTo>
                  <a:close/>
                </a:path>
              </a:pathLst>
            </a:custGeom>
            <a:solidFill>
              <a:srgbClr val="E6D17E"/>
            </a:solidFill>
            <a:ln w="3175" cap="flat">
              <a:solidFill>
                <a:schemeClr val="tx1"/>
              </a:solidFill>
              <a:prstDash val="solid"/>
              <a:miter/>
            </a:ln>
          </p:spPr>
          <p:txBody>
            <a:bodyPr/>
            <a:lstStyle/>
            <a:p>
              <a:endParaRPr lang="en-US"/>
            </a:p>
          </p:txBody>
        </p:sp>
        <p:sp>
          <p:nvSpPr>
            <p:cNvPr id="57" name="Freeform 4123">
              <a:extLst>
                <a:ext uri="{FF2B5EF4-FFF2-40B4-BE49-F238E27FC236}">
                  <a16:creationId xmlns:a16="http://schemas.microsoft.com/office/drawing/2014/main" id="{FF50CC72-BEB3-7C68-3B29-573AC90ECFAE}"/>
                </a:ext>
              </a:extLst>
            </p:cNvPr>
            <p:cNvSpPr/>
            <p:nvPr/>
          </p:nvSpPr>
          <p:spPr>
            <a:xfrm>
              <a:off x="7663761" y="5648453"/>
              <a:ext cx="65505" cy="47630"/>
            </a:xfrm>
            <a:custGeom>
              <a:avLst/>
              <a:gdLst>
                <a:gd name="csX0" fmla="*/ 95299 w 95298"/>
                <a:gd name="csY0" fmla="*/ 16486 h 69296"/>
                <a:gd name="csX1" fmla="*/ 36729 w 95298"/>
                <a:gd name="csY1" fmla="*/ 9241 h 69296"/>
                <a:gd name="csX2" fmla="*/ 5280 w 95298"/>
                <a:gd name="csY2" fmla="*/ 68707 h 69296"/>
                <a:gd name="csX3" fmla="*/ 95299 w 95298"/>
                <a:gd name="csY3" fmla="*/ 16486 h 69296"/>
              </a:gdLst>
              <a:ahLst/>
              <a:cxnLst>
                <a:cxn ang="0">
                  <a:pos x="csX0" y="csY0"/>
                </a:cxn>
                <a:cxn ang="0">
                  <a:pos x="csX1" y="csY1"/>
                </a:cxn>
                <a:cxn ang="0">
                  <a:pos x="csX2" y="csY2"/>
                </a:cxn>
                <a:cxn ang="0">
                  <a:pos x="csX3" y="csY3"/>
                </a:cxn>
              </a:cxnLst>
              <a:rect l="l" t="t" r="r" b="b"/>
              <a:pathLst>
                <a:path w="95298" h="69296">
                  <a:moveTo>
                    <a:pt x="95299" y="16486"/>
                  </a:moveTo>
                  <a:cubicBezTo>
                    <a:pt x="95299" y="16486"/>
                    <a:pt x="57278" y="-15162"/>
                    <a:pt x="36729" y="9241"/>
                  </a:cubicBezTo>
                  <a:cubicBezTo>
                    <a:pt x="16179" y="33643"/>
                    <a:pt x="-11775" y="64293"/>
                    <a:pt x="5280" y="68707"/>
                  </a:cubicBezTo>
                  <a:cubicBezTo>
                    <a:pt x="22336" y="73121"/>
                    <a:pt x="89226" y="52466"/>
                    <a:pt x="95299" y="16486"/>
                  </a:cubicBezTo>
                  <a:close/>
                </a:path>
              </a:pathLst>
            </a:custGeom>
            <a:solidFill>
              <a:srgbClr val="E6D17E"/>
            </a:solidFill>
            <a:ln w="3175" cap="flat">
              <a:solidFill>
                <a:schemeClr val="tx1"/>
              </a:solidFill>
              <a:prstDash val="solid"/>
              <a:miter/>
            </a:ln>
          </p:spPr>
          <p:txBody>
            <a:bodyPr/>
            <a:lstStyle/>
            <a:p>
              <a:endParaRPr lang="en-US"/>
            </a:p>
          </p:txBody>
        </p:sp>
        <p:grpSp>
          <p:nvGrpSpPr>
            <p:cNvPr id="58" name="Group 57">
              <a:extLst>
                <a:ext uri="{FF2B5EF4-FFF2-40B4-BE49-F238E27FC236}">
                  <a16:creationId xmlns:a16="http://schemas.microsoft.com/office/drawing/2014/main" id="{E9C18FAB-767A-20F2-2603-F503AFF599FC}"/>
                </a:ext>
              </a:extLst>
            </p:cNvPr>
            <p:cNvGrpSpPr/>
            <p:nvPr/>
          </p:nvGrpSpPr>
          <p:grpSpPr>
            <a:xfrm>
              <a:off x="7033846" y="5267530"/>
              <a:ext cx="429221" cy="468340"/>
              <a:chOff x="6896238" y="5117381"/>
              <a:chExt cx="566829" cy="618489"/>
            </a:xfrm>
          </p:grpSpPr>
          <p:sp>
            <p:nvSpPr>
              <p:cNvPr id="1146" name="Freeform 4119">
                <a:extLst>
                  <a:ext uri="{FF2B5EF4-FFF2-40B4-BE49-F238E27FC236}">
                    <a16:creationId xmlns:a16="http://schemas.microsoft.com/office/drawing/2014/main" id="{FB873086-D766-9D4A-7F2F-8B092E349C85}"/>
                  </a:ext>
                </a:extLst>
              </p:cNvPr>
              <p:cNvSpPr/>
              <p:nvPr/>
            </p:nvSpPr>
            <p:spPr>
              <a:xfrm rot="1760347">
                <a:off x="7021699" y="5267496"/>
                <a:ext cx="261791" cy="24699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 name="csX0" fmla="*/ 383302 w 450546"/>
                  <a:gd name="csY0" fmla="*/ 138821 h 424104"/>
                  <a:gd name="csX1" fmla="*/ 442870 w 450546"/>
                  <a:gd name="csY1" fmla="*/ 303645 h 424104"/>
                  <a:gd name="csX2" fmla="*/ 404517 w 450546"/>
                  <a:gd name="csY2" fmla="*/ 421328 h 424104"/>
                  <a:gd name="csX3" fmla="*/ 26587 w 450546"/>
                  <a:gd name="csY3" fmla="*/ 195775 h 424104"/>
                  <a:gd name="csX4" fmla="*/ 94028 w 450546"/>
                  <a:gd name="csY4" fmla="*/ 1399 h 424104"/>
                  <a:gd name="csX5" fmla="*/ 383385 w 450546"/>
                  <a:gd name="csY5" fmla="*/ 138905 h 424104"/>
                  <a:gd name="csX6" fmla="*/ 383385 w 450546"/>
                  <a:gd name="csY6" fmla="*/ 138905 h 424104"/>
                  <a:gd name="csX7" fmla="*/ 383302 w 450546"/>
                  <a:gd name="csY7" fmla="*/ 138821 h 424104"/>
                  <a:gd name="csX8" fmla="*/ 61831 w 450546"/>
                  <a:gd name="csY8" fmla="*/ 68944 h 424104"/>
                  <a:gd name="csX9" fmla="*/ 85292 w 450546"/>
                  <a:gd name="csY9" fmla="*/ 211780 h 424104"/>
                  <a:gd name="csX10" fmla="*/ 349441 w 450546"/>
                  <a:gd name="csY10" fmla="*/ 347870 h 424104"/>
                  <a:gd name="csX11" fmla="*/ 338126 w 450546"/>
                  <a:gd name="csY11" fmla="*/ 209781 h 424104"/>
                  <a:gd name="csX12" fmla="*/ 61914 w 450546"/>
                  <a:gd name="csY12" fmla="*/ 68944 h 424104"/>
                  <a:gd name="csX13" fmla="*/ 61831 w 450546"/>
                  <a:gd name="csY13" fmla="*/ 68944 h 424104"/>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 name="csX0" fmla="*/ 383302 w 448592"/>
                  <a:gd name="csY0" fmla="*/ 138821 h 423239"/>
                  <a:gd name="csX1" fmla="*/ 442870 w 448592"/>
                  <a:gd name="csY1" fmla="*/ 303645 h 423239"/>
                  <a:gd name="csX2" fmla="*/ 404517 w 448592"/>
                  <a:gd name="csY2" fmla="*/ 421328 h 423239"/>
                  <a:gd name="csX3" fmla="*/ 26587 w 448592"/>
                  <a:gd name="csY3" fmla="*/ 195775 h 423239"/>
                  <a:gd name="csX4" fmla="*/ 94028 w 448592"/>
                  <a:gd name="csY4" fmla="*/ 1399 h 423239"/>
                  <a:gd name="csX5" fmla="*/ 383385 w 448592"/>
                  <a:gd name="csY5" fmla="*/ 138905 h 423239"/>
                  <a:gd name="csX6" fmla="*/ 383385 w 448592"/>
                  <a:gd name="csY6" fmla="*/ 138905 h 423239"/>
                  <a:gd name="csX7" fmla="*/ 383302 w 448592"/>
                  <a:gd name="csY7" fmla="*/ 138821 h 423239"/>
                  <a:gd name="csX8" fmla="*/ 61831 w 448592"/>
                  <a:gd name="csY8" fmla="*/ 68944 h 423239"/>
                  <a:gd name="csX9" fmla="*/ 85292 w 448592"/>
                  <a:gd name="csY9" fmla="*/ 211780 h 423239"/>
                  <a:gd name="csX10" fmla="*/ 349441 w 448592"/>
                  <a:gd name="csY10" fmla="*/ 347870 h 423239"/>
                  <a:gd name="csX11" fmla="*/ 338126 w 448592"/>
                  <a:gd name="csY11" fmla="*/ 209781 h 423239"/>
                  <a:gd name="csX12" fmla="*/ 61914 w 448592"/>
                  <a:gd name="csY12" fmla="*/ 68944 h 423239"/>
                  <a:gd name="csX13" fmla="*/ 61831 w 448592"/>
                  <a:gd name="csY13" fmla="*/ 68944 h 423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48592" h="423239">
                    <a:moveTo>
                      <a:pt x="383302" y="138821"/>
                    </a:moveTo>
                    <a:cubicBezTo>
                      <a:pt x="383302" y="138821"/>
                      <a:pt x="440957" y="240847"/>
                      <a:pt x="442870" y="303645"/>
                    </a:cubicBezTo>
                    <a:cubicBezTo>
                      <a:pt x="444784" y="366443"/>
                      <a:pt x="468067" y="403923"/>
                      <a:pt x="404517" y="421328"/>
                    </a:cubicBezTo>
                    <a:cubicBezTo>
                      <a:pt x="340967" y="438733"/>
                      <a:pt x="94143" y="335196"/>
                      <a:pt x="26587" y="195775"/>
                    </a:cubicBezTo>
                    <a:cubicBezTo>
                      <a:pt x="-40969" y="56354"/>
                      <a:pt x="34562" y="10877"/>
                      <a:pt x="94028" y="1399"/>
                    </a:cubicBezTo>
                    <a:cubicBezTo>
                      <a:pt x="153494" y="-8079"/>
                      <a:pt x="299024" y="29800"/>
                      <a:pt x="383385" y="138905"/>
                    </a:cubicBezTo>
                    <a:lnTo>
                      <a:pt x="383385" y="138905"/>
                    </a:lnTo>
                    <a:cubicBezTo>
                      <a:pt x="383357" y="138877"/>
                      <a:pt x="383330" y="138849"/>
                      <a:pt x="383302" y="138821"/>
                    </a:cubicBezTo>
                    <a:close/>
                    <a:moveTo>
                      <a:pt x="61831" y="68944"/>
                    </a:moveTo>
                    <a:cubicBezTo>
                      <a:pt x="61831" y="68944"/>
                      <a:pt x="11384" y="113350"/>
                      <a:pt x="85292" y="211780"/>
                    </a:cubicBezTo>
                    <a:cubicBezTo>
                      <a:pt x="160542" y="311997"/>
                      <a:pt x="291453" y="365443"/>
                      <a:pt x="349441" y="347870"/>
                    </a:cubicBezTo>
                    <a:cubicBezTo>
                      <a:pt x="407346" y="330297"/>
                      <a:pt x="378227" y="281907"/>
                      <a:pt x="338126" y="209781"/>
                    </a:cubicBezTo>
                    <a:cubicBezTo>
                      <a:pt x="298025" y="137655"/>
                      <a:pt x="151184" y="35380"/>
                      <a:pt x="61914" y="68944"/>
                    </a:cubicBezTo>
                    <a:lnTo>
                      <a:pt x="61831" y="68944"/>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grpSp>
            <p:nvGrpSpPr>
              <p:cNvPr id="1147" name="Group 1146">
                <a:extLst>
                  <a:ext uri="{FF2B5EF4-FFF2-40B4-BE49-F238E27FC236}">
                    <a16:creationId xmlns:a16="http://schemas.microsoft.com/office/drawing/2014/main" id="{EABC7595-B3E4-8949-8356-251E2DAE49D8}"/>
                  </a:ext>
                </a:extLst>
              </p:cNvPr>
              <p:cNvGrpSpPr/>
              <p:nvPr/>
            </p:nvGrpSpPr>
            <p:grpSpPr>
              <a:xfrm>
                <a:off x="6896238" y="5117381"/>
                <a:ext cx="566829" cy="618489"/>
                <a:chOff x="6896238" y="5117381"/>
                <a:chExt cx="566829" cy="618489"/>
              </a:xfrm>
            </p:grpSpPr>
            <p:sp>
              <p:nvSpPr>
                <p:cNvPr id="1148" name="Freeform 4118">
                  <a:extLst>
                    <a:ext uri="{FF2B5EF4-FFF2-40B4-BE49-F238E27FC236}">
                      <a16:creationId xmlns:a16="http://schemas.microsoft.com/office/drawing/2014/main" id="{C49ED342-9733-9C84-5645-43C24C79BE57}"/>
                    </a:ext>
                  </a:extLst>
                </p:cNvPr>
                <p:cNvSpPr/>
                <p:nvPr/>
              </p:nvSpPr>
              <p:spPr>
                <a:xfrm>
                  <a:off x="6896238" y="5260712"/>
                  <a:ext cx="311822" cy="289218"/>
                </a:xfrm>
                <a:custGeom>
                  <a:avLst/>
                  <a:gdLst>
                    <a:gd name="csX0" fmla="*/ 394016 w 453650"/>
                    <a:gd name="csY0" fmla="*/ 138254 h 420761"/>
                    <a:gd name="csX1" fmla="*/ 453584 w 453650"/>
                    <a:gd name="csY1" fmla="*/ 303078 h 420761"/>
                    <a:gd name="csX2" fmla="*/ 415231 w 453650"/>
                    <a:gd name="csY2" fmla="*/ 420761 h 420761"/>
                    <a:gd name="csX3" fmla="*/ 28118 w 453650"/>
                    <a:gd name="csY3" fmla="*/ 203884 h 420761"/>
                    <a:gd name="csX4" fmla="*/ 104742 w 453650"/>
                    <a:gd name="csY4" fmla="*/ 832 h 420761"/>
                    <a:gd name="csX5" fmla="*/ 394099 w 453650"/>
                    <a:gd name="csY5" fmla="*/ 138338 h 420761"/>
                    <a:gd name="csX6" fmla="*/ 394099 w 453650"/>
                    <a:gd name="csY6" fmla="*/ 138338 h 420761"/>
                    <a:gd name="csX7" fmla="*/ 72545 w 453650"/>
                    <a:gd name="csY7" fmla="*/ 68377 h 420761"/>
                    <a:gd name="csX8" fmla="*/ 96006 w 453650"/>
                    <a:gd name="csY8" fmla="*/ 211213 h 420761"/>
                    <a:gd name="csX9" fmla="*/ 360155 w 453650"/>
                    <a:gd name="csY9" fmla="*/ 347303 h 420761"/>
                    <a:gd name="csX10" fmla="*/ 348840 w 453650"/>
                    <a:gd name="csY10" fmla="*/ 209214 h 420761"/>
                    <a:gd name="csX11" fmla="*/ 72628 w 453650"/>
                    <a:gd name="csY11" fmla="*/ 68377 h 420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3650" h="420761">
                      <a:moveTo>
                        <a:pt x="394016" y="138254"/>
                      </a:moveTo>
                      <a:cubicBezTo>
                        <a:pt x="394016" y="138254"/>
                        <a:pt x="451671" y="240280"/>
                        <a:pt x="453584" y="303078"/>
                      </a:cubicBezTo>
                      <a:cubicBezTo>
                        <a:pt x="455498" y="365876"/>
                        <a:pt x="415231" y="420761"/>
                        <a:pt x="415231" y="420761"/>
                      </a:cubicBezTo>
                      <a:cubicBezTo>
                        <a:pt x="415231" y="420761"/>
                        <a:pt x="95674" y="343305"/>
                        <a:pt x="28118" y="203884"/>
                      </a:cubicBezTo>
                      <a:cubicBezTo>
                        <a:pt x="-39438" y="64463"/>
                        <a:pt x="26121" y="7662"/>
                        <a:pt x="104742" y="832"/>
                      </a:cubicBezTo>
                      <a:cubicBezTo>
                        <a:pt x="183362" y="-6081"/>
                        <a:pt x="309738" y="29233"/>
                        <a:pt x="394099" y="138338"/>
                      </a:cubicBezTo>
                      <a:lnTo>
                        <a:pt x="394099" y="138338"/>
                      </a:lnTo>
                      <a:close/>
                      <a:moveTo>
                        <a:pt x="72545" y="68377"/>
                      </a:moveTo>
                      <a:cubicBezTo>
                        <a:pt x="72545" y="68377"/>
                        <a:pt x="7735" y="125428"/>
                        <a:pt x="96006" y="211213"/>
                      </a:cubicBezTo>
                      <a:cubicBezTo>
                        <a:pt x="184278" y="297081"/>
                        <a:pt x="302167" y="364876"/>
                        <a:pt x="360155" y="347303"/>
                      </a:cubicBezTo>
                      <a:cubicBezTo>
                        <a:pt x="418060" y="329730"/>
                        <a:pt x="388941" y="281340"/>
                        <a:pt x="348840" y="209214"/>
                      </a:cubicBezTo>
                      <a:cubicBezTo>
                        <a:pt x="308739" y="137088"/>
                        <a:pt x="161898" y="34813"/>
                        <a:pt x="72628" y="6837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1149" name="Freeform 4124">
                  <a:extLst>
                    <a:ext uri="{FF2B5EF4-FFF2-40B4-BE49-F238E27FC236}">
                      <a16:creationId xmlns:a16="http://schemas.microsoft.com/office/drawing/2014/main" id="{5CDFBD0A-9584-95DB-5832-D1BBA25357E5}"/>
                    </a:ext>
                  </a:extLst>
                </p:cNvPr>
                <p:cNvSpPr/>
                <p:nvPr/>
              </p:nvSpPr>
              <p:spPr>
                <a:xfrm>
                  <a:off x="7050629" y="5117381"/>
                  <a:ext cx="412438" cy="618489"/>
                </a:xfrm>
                <a:custGeom>
                  <a:avLst/>
                  <a:gdLst>
                    <a:gd name="csX0" fmla="*/ 581725 w 600028"/>
                    <a:gd name="csY0" fmla="*/ 624372 h 899799"/>
                    <a:gd name="csX1" fmla="*/ 600028 w 600028"/>
                    <a:gd name="csY1" fmla="*/ 899799 h 899799"/>
                    <a:gd name="csX2" fmla="*/ 456598 w 600028"/>
                    <a:gd name="csY2" fmla="*/ 769373 h 899799"/>
                    <a:gd name="csX3" fmla="*/ 255013 w 600028"/>
                    <a:gd name="csY3" fmla="*/ 654271 h 899799"/>
                    <a:gd name="csX4" fmla="*/ 166991 w 600028"/>
                    <a:gd name="csY4" fmla="*/ 618208 h 899799"/>
                    <a:gd name="csX5" fmla="*/ 681 w 600028"/>
                    <a:gd name="csY5" fmla="*/ 262659 h 899799"/>
                    <a:gd name="csX6" fmla="*/ 387295 w 600028"/>
                    <a:gd name="csY6" fmla="*/ 125321 h 899799"/>
                    <a:gd name="csX7" fmla="*/ 441289 w 600028"/>
                    <a:gd name="csY7" fmla="*/ 361604 h 899799"/>
                    <a:gd name="csX8" fmla="*/ 453353 w 600028"/>
                    <a:gd name="csY8" fmla="*/ 490197 h 899799"/>
                    <a:gd name="csX9" fmla="*/ 581725 w 600028"/>
                    <a:gd name="csY9" fmla="*/ 624288 h 899799"/>
                    <a:gd name="csX10" fmla="*/ 581725 w 600028"/>
                    <a:gd name="csY10" fmla="*/ 624288 h 899799"/>
                    <a:gd name="csX11" fmla="*/ 219654 w 600028"/>
                    <a:gd name="csY11" fmla="*/ 63106 h 899799"/>
                    <a:gd name="csX12" fmla="*/ 67488 w 600028"/>
                    <a:gd name="csY12" fmla="*/ 198446 h 899799"/>
                    <a:gd name="csX13" fmla="*/ 107755 w 600028"/>
                    <a:gd name="csY13" fmla="*/ 470459 h 899799"/>
                    <a:gd name="csX14" fmla="*/ 228889 w 600028"/>
                    <a:gd name="csY14" fmla="*/ 511519 h 899799"/>
                    <a:gd name="csX15" fmla="*/ 312584 w 600028"/>
                    <a:gd name="csY15" fmla="*/ 466877 h 899799"/>
                    <a:gd name="csX16" fmla="*/ 361920 w 600028"/>
                    <a:gd name="csY16" fmla="*/ 385090 h 899799"/>
                    <a:gd name="csX17" fmla="*/ 390373 w 600028"/>
                    <a:gd name="csY17" fmla="*/ 325207 h 899799"/>
                    <a:gd name="csX18" fmla="*/ 219654 w 600028"/>
                    <a:gd name="csY18" fmla="*/ 62939 h 89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00028" h="899799">
                      <a:moveTo>
                        <a:pt x="581725" y="624372"/>
                      </a:moveTo>
                      <a:lnTo>
                        <a:pt x="600028" y="899799"/>
                      </a:lnTo>
                      <a:cubicBezTo>
                        <a:pt x="600028" y="899799"/>
                        <a:pt x="513421" y="794192"/>
                        <a:pt x="456598" y="769373"/>
                      </a:cubicBezTo>
                      <a:cubicBezTo>
                        <a:pt x="399774" y="744470"/>
                        <a:pt x="297443" y="680756"/>
                        <a:pt x="255013" y="654271"/>
                      </a:cubicBezTo>
                      <a:cubicBezTo>
                        <a:pt x="212582" y="627786"/>
                        <a:pt x="187208" y="634533"/>
                        <a:pt x="166991" y="618208"/>
                      </a:cubicBezTo>
                      <a:cubicBezTo>
                        <a:pt x="146774" y="601884"/>
                        <a:pt x="-11632" y="481952"/>
                        <a:pt x="681" y="262659"/>
                      </a:cubicBezTo>
                      <a:cubicBezTo>
                        <a:pt x="16156" y="-12352"/>
                        <a:pt x="283133" y="-93223"/>
                        <a:pt x="387295" y="125321"/>
                      </a:cubicBezTo>
                      <a:cubicBezTo>
                        <a:pt x="428810" y="212521"/>
                        <a:pt x="433802" y="291143"/>
                        <a:pt x="441289" y="361604"/>
                      </a:cubicBezTo>
                      <a:cubicBezTo>
                        <a:pt x="448860" y="432064"/>
                        <a:pt x="431555" y="464295"/>
                        <a:pt x="453353" y="490197"/>
                      </a:cubicBezTo>
                      <a:cubicBezTo>
                        <a:pt x="475150" y="516099"/>
                        <a:pt x="543954" y="554245"/>
                        <a:pt x="581725" y="624288"/>
                      </a:cubicBezTo>
                      <a:lnTo>
                        <a:pt x="581725" y="624288"/>
                      </a:lnTo>
                      <a:close/>
                      <a:moveTo>
                        <a:pt x="219654" y="63106"/>
                      </a:moveTo>
                      <a:cubicBezTo>
                        <a:pt x="219654" y="63106"/>
                        <a:pt x="105259" y="51529"/>
                        <a:pt x="67488" y="198446"/>
                      </a:cubicBezTo>
                      <a:cubicBezTo>
                        <a:pt x="29717" y="345363"/>
                        <a:pt x="64909" y="423485"/>
                        <a:pt x="107755" y="470459"/>
                      </a:cubicBezTo>
                      <a:cubicBezTo>
                        <a:pt x="150601" y="517432"/>
                        <a:pt x="200186" y="521596"/>
                        <a:pt x="228889" y="511519"/>
                      </a:cubicBezTo>
                      <a:cubicBezTo>
                        <a:pt x="257592" y="501441"/>
                        <a:pt x="272900" y="475289"/>
                        <a:pt x="312584" y="466877"/>
                      </a:cubicBezTo>
                      <a:cubicBezTo>
                        <a:pt x="352269" y="458465"/>
                        <a:pt x="365913" y="415906"/>
                        <a:pt x="361920" y="385090"/>
                      </a:cubicBezTo>
                      <a:cubicBezTo>
                        <a:pt x="357927" y="354274"/>
                        <a:pt x="390373" y="325207"/>
                        <a:pt x="390373" y="325207"/>
                      </a:cubicBezTo>
                      <a:cubicBezTo>
                        <a:pt x="390373" y="325207"/>
                        <a:pt x="374316" y="101001"/>
                        <a:pt x="219654" y="6293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grpSp>
        </p:grpSp>
        <p:sp>
          <p:nvSpPr>
            <p:cNvPr id="59" name="Freeform 4126">
              <a:extLst>
                <a:ext uri="{FF2B5EF4-FFF2-40B4-BE49-F238E27FC236}">
                  <a16:creationId xmlns:a16="http://schemas.microsoft.com/office/drawing/2014/main" id="{999FCAAE-CB6A-BC2D-8E59-99264BB827B0}"/>
                </a:ext>
              </a:extLst>
            </p:cNvPr>
            <p:cNvSpPr/>
            <p:nvPr/>
          </p:nvSpPr>
          <p:spPr>
            <a:xfrm>
              <a:off x="7391974" y="5399758"/>
              <a:ext cx="441521" cy="440823"/>
            </a:xfrm>
            <a:custGeom>
              <a:avLst/>
              <a:gdLst>
                <a:gd name="csX0" fmla="*/ 417658 w 642340"/>
                <a:gd name="csY0" fmla="*/ 19417 h 641326"/>
                <a:gd name="csX1" fmla="*/ 627396 w 642340"/>
                <a:gd name="csY1" fmla="*/ 430268 h 641326"/>
                <a:gd name="csX2" fmla="*/ 224726 w 642340"/>
                <a:gd name="csY2" fmla="*/ 621909 h 641326"/>
                <a:gd name="csX3" fmla="*/ 14905 w 642340"/>
                <a:gd name="csY3" fmla="*/ 211058 h 641326"/>
                <a:gd name="csX4" fmla="*/ 417575 w 642340"/>
                <a:gd name="csY4" fmla="*/ 19417 h 641326"/>
              </a:gdLst>
              <a:ahLst/>
              <a:cxnLst>
                <a:cxn ang="0">
                  <a:pos x="csX0" y="csY0"/>
                </a:cxn>
                <a:cxn ang="0">
                  <a:pos x="csX1" y="csY1"/>
                </a:cxn>
                <a:cxn ang="0">
                  <a:pos x="csX2" y="csY2"/>
                </a:cxn>
                <a:cxn ang="0">
                  <a:pos x="csX3" y="csY3"/>
                </a:cxn>
                <a:cxn ang="0">
                  <a:pos x="csX4" y="csY4"/>
                </a:cxn>
              </a:cxnLst>
              <a:rect l="l" t="t" r="r" b="b"/>
              <a:pathLst>
                <a:path w="642340" h="641326">
                  <a:moveTo>
                    <a:pt x="417658" y="19417"/>
                  </a:moveTo>
                  <a:cubicBezTo>
                    <a:pt x="586797" y="79966"/>
                    <a:pt x="680726" y="263945"/>
                    <a:pt x="627396" y="430268"/>
                  </a:cubicBezTo>
                  <a:cubicBezTo>
                    <a:pt x="574151" y="596674"/>
                    <a:pt x="393864" y="682459"/>
                    <a:pt x="224726" y="621909"/>
                  </a:cubicBezTo>
                  <a:cubicBezTo>
                    <a:pt x="55588" y="561360"/>
                    <a:pt x="-38341" y="377381"/>
                    <a:pt x="14905" y="211058"/>
                  </a:cubicBezTo>
                  <a:cubicBezTo>
                    <a:pt x="68151" y="44653"/>
                    <a:pt x="248437" y="-41132"/>
                    <a:pt x="417575" y="19417"/>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rtlCol="0" anchor="ctr"/>
            <a:lstStyle/>
            <a:p>
              <a:endParaRPr lang="en-US"/>
            </a:p>
          </p:txBody>
        </p:sp>
        <p:sp>
          <p:nvSpPr>
            <p:cNvPr id="61" name="Freeform 4127">
              <a:extLst>
                <a:ext uri="{FF2B5EF4-FFF2-40B4-BE49-F238E27FC236}">
                  <a16:creationId xmlns:a16="http://schemas.microsoft.com/office/drawing/2014/main" id="{88875858-0FE5-E14C-A712-C6BC64EC05BF}"/>
                </a:ext>
              </a:extLst>
            </p:cNvPr>
            <p:cNvSpPr/>
            <p:nvPr/>
          </p:nvSpPr>
          <p:spPr>
            <a:xfrm>
              <a:off x="7414047" y="5421716"/>
              <a:ext cx="419420" cy="418836"/>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solidFill>
              <a:srgbClr val="354E66">
                <a:alpha val="9804"/>
              </a:srgbClr>
            </a:solidFill>
            <a:ln w="3175" cap="flat">
              <a:noFill/>
              <a:prstDash val="solid"/>
              <a:miter/>
            </a:ln>
          </p:spPr>
          <p:txBody>
            <a:bodyPr rtlCol="0" anchor="ctr"/>
            <a:lstStyle/>
            <a:p>
              <a:endParaRPr lang="en-US"/>
            </a:p>
          </p:txBody>
        </p:sp>
        <p:sp>
          <p:nvSpPr>
            <p:cNvPr id="1145" name="Freeform 4128">
              <a:extLst>
                <a:ext uri="{FF2B5EF4-FFF2-40B4-BE49-F238E27FC236}">
                  <a16:creationId xmlns:a16="http://schemas.microsoft.com/office/drawing/2014/main" id="{2C214614-09B5-CC41-0E58-EE7D724FDEDE}"/>
                </a:ext>
              </a:extLst>
            </p:cNvPr>
            <p:cNvSpPr/>
            <p:nvPr/>
          </p:nvSpPr>
          <p:spPr>
            <a:xfrm>
              <a:off x="7471567" y="5483647"/>
              <a:ext cx="317613" cy="337555"/>
            </a:xfrm>
            <a:custGeom>
              <a:avLst/>
              <a:gdLst>
                <a:gd name="csX0" fmla="*/ 230066 w 462073"/>
                <a:gd name="csY0" fmla="*/ 256002 h 491088"/>
                <a:gd name="csX1" fmla="*/ 275824 w 462073"/>
                <a:gd name="csY1" fmla="*/ 311221 h 491088"/>
                <a:gd name="csX2" fmla="*/ 161179 w 462073"/>
                <a:gd name="csY2" fmla="*/ 323797 h 491088"/>
                <a:gd name="csX3" fmla="*/ 123408 w 462073"/>
                <a:gd name="csY3" fmla="*/ 163971 h 491088"/>
                <a:gd name="csX4" fmla="*/ 337057 w 462073"/>
                <a:gd name="csY4" fmla="*/ 385762 h 491088"/>
                <a:gd name="csX5" fmla="*/ 102942 w 462073"/>
                <a:gd name="csY5" fmla="*/ 379932 h 491088"/>
                <a:gd name="csX6" fmla="*/ 61593 w 462073"/>
                <a:gd name="csY6" fmla="*/ 61945 h 491088"/>
                <a:gd name="csX7" fmla="*/ 436642 w 462073"/>
                <a:gd name="csY7" fmla="*/ 360526 h 491088"/>
                <a:gd name="csX8" fmla="*/ 25569 w 462073"/>
                <a:gd name="csY8" fmla="*/ 454307 h 491088"/>
                <a:gd name="csX9" fmla="*/ 25569 w 462073"/>
                <a:gd name="csY9" fmla="*/ 454307 h 491088"/>
                <a:gd name="csX10" fmla="*/ 272247 w 462073"/>
                <a:gd name="csY10" fmla="*/ 471630 h 491088"/>
                <a:gd name="csX11" fmla="*/ 355526 w 462073"/>
                <a:gd name="csY11" fmla="*/ 73522 h 491088"/>
                <a:gd name="csX12" fmla="*/ 87551 w 462073"/>
                <a:gd name="csY12" fmla="*/ 335790 h 491088"/>
                <a:gd name="csX13" fmla="*/ 120330 w 462073"/>
                <a:gd name="csY13" fmla="*/ 363191 h 491088"/>
                <a:gd name="csX14" fmla="*/ 331566 w 462073"/>
                <a:gd name="csY14" fmla="*/ 170634 h 491088"/>
                <a:gd name="csX15" fmla="*/ 169666 w 462073"/>
                <a:gd name="csY15" fmla="*/ 315718 h 491088"/>
                <a:gd name="csX16" fmla="*/ 172827 w 462073"/>
                <a:gd name="csY16" fmla="*/ 317301 h 491088"/>
                <a:gd name="csX17" fmla="*/ 230233 w 462073"/>
                <a:gd name="csY17" fmla="*/ 256002 h 49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73" h="491088">
                  <a:moveTo>
                    <a:pt x="230066" y="256002"/>
                  </a:moveTo>
                  <a:cubicBezTo>
                    <a:pt x="239550" y="210861"/>
                    <a:pt x="330817" y="241427"/>
                    <a:pt x="275824" y="311221"/>
                  </a:cubicBezTo>
                  <a:cubicBezTo>
                    <a:pt x="248203" y="346284"/>
                    <a:pt x="199450" y="346451"/>
                    <a:pt x="161179" y="323797"/>
                  </a:cubicBezTo>
                  <a:cubicBezTo>
                    <a:pt x="115255" y="296562"/>
                    <a:pt x="84472" y="236347"/>
                    <a:pt x="123408" y="163971"/>
                  </a:cubicBezTo>
                  <a:cubicBezTo>
                    <a:pt x="214592" y="-5433"/>
                    <a:pt x="521337" y="212610"/>
                    <a:pt x="337057" y="385762"/>
                  </a:cubicBezTo>
                  <a:cubicBezTo>
                    <a:pt x="274909" y="444062"/>
                    <a:pt x="177236" y="430986"/>
                    <a:pt x="102942" y="379932"/>
                  </a:cubicBezTo>
                  <a:cubicBezTo>
                    <a:pt x="6517" y="313636"/>
                    <a:pt x="-50306" y="183293"/>
                    <a:pt x="61593" y="61945"/>
                  </a:cubicBezTo>
                  <a:cubicBezTo>
                    <a:pt x="216588" y="-106126"/>
                    <a:pt x="557527" y="92678"/>
                    <a:pt x="436642" y="360526"/>
                  </a:cubicBezTo>
                  <a:cubicBezTo>
                    <a:pt x="368754" y="510941"/>
                    <a:pt x="165922" y="515272"/>
                    <a:pt x="25569" y="454307"/>
                  </a:cubicBezTo>
                  <a:lnTo>
                    <a:pt x="25569" y="454307"/>
                  </a:lnTo>
                  <a:cubicBezTo>
                    <a:pt x="110679" y="478876"/>
                    <a:pt x="186055" y="493368"/>
                    <a:pt x="272247" y="471630"/>
                  </a:cubicBezTo>
                  <a:cubicBezTo>
                    <a:pt x="464680" y="423158"/>
                    <a:pt x="499456" y="183127"/>
                    <a:pt x="355526" y="73522"/>
                  </a:cubicBezTo>
                  <a:cubicBezTo>
                    <a:pt x="149199" y="-83639"/>
                    <a:pt x="-87661" y="164471"/>
                    <a:pt x="87551" y="335790"/>
                  </a:cubicBezTo>
                  <a:cubicBezTo>
                    <a:pt x="98366" y="346368"/>
                    <a:pt x="109265" y="355446"/>
                    <a:pt x="120330" y="363191"/>
                  </a:cubicBezTo>
                  <a:cubicBezTo>
                    <a:pt x="282979" y="477793"/>
                    <a:pt x="457691" y="298062"/>
                    <a:pt x="331566" y="170634"/>
                  </a:cubicBezTo>
                  <a:cubicBezTo>
                    <a:pt x="176654" y="14139"/>
                    <a:pt x="45536" y="253254"/>
                    <a:pt x="169666" y="315718"/>
                  </a:cubicBezTo>
                  <a:cubicBezTo>
                    <a:pt x="170747" y="316218"/>
                    <a:pt x="171745" y="316801"/>
                    <a:pt x="172827" y="317301"/>
                  </a:cubicBezTo>
                  <a:cubicBezTo>
                    <a:pt x="301532" y="376850"/>
                    <a:pt x="315675" y="182544"/>
                    <a:pt x="230233" y="256002"/>
                  </a:cubicBezTo>
                  <a:close/>
                </a:path>
              </a:pathLst>
            </a:custGeom>
            <a:solidFill>
              <a:schemeClr val="bg1">
                <a:alpha val="29804"/>
              </a:schemeClr>
            </a:solidFill>
            <a:ln w="3175" cap="flat">
              <a:noFill/>
              <a:prstDash val="solid"/>
              <a:miter/>
            </a:ln>
          </p:spPr>
          <p:txBody>
            <a:bodyPr/>
            <a:lstStyle/>
            <a:p>
              <a:endParaRPr lang="en-US"/>
            </a:p>
          </p:txBody>
        </p:sp>
      </p:grpSp>
      <p:sp>
        <p:nvSpPr>
          <p:cNvPr id="1150" name="Freeform 1155">
            <a:extLst>
              <a:ext uri="{FF2B5EF4-FFF2-40B4-BE49-F238E27FC236}">
                <a16:creationId xmlns:a16="http://schemas.microsoft.com/office/drawing/2014/main" id="{5AEE70C1-092B-183E-545E-866943CBB048}"/>
              </a:ext>
            </a:extLst>
          </p:cNvPr>
          <p:cNvSpPr/>
          <p:nvPr/>
        </p:nvSpPr>
        <p:spPr>
          <a:xfrm>
            <a:off x="8525889" y="3813672"/>
            <a:ext cx="950778" cy="171117"/>
          </a:xfrm>
          <a:custGeom>
            <a:avLst/>
            <a:gdLst>
              <a:gd name="csX0" fmla="*/ 2082 w 950778"/>
              <a:gd name="csY0" fmla="*/ 8697 h 171117"/>
              <a:gd name="csX1" fmla="*/ 397 w 950778"/>
              <a:gd name="csY1" fmla="*/ 19437 h 171117"/>
              <a:gd name="csX2" fmla="*/ 129619 w 950778"/>
              <a:gd name="csY2" fmla="*/ 151315 h 171117"/>
              <a:gd name="csX3" fmla="*/ 377198 w 950778"/>
              <a:gd name="csY3" fmla="*/ 98098 h 171117"/>
              <a:gd name="csX4" fmla="*/ 433619 w 950778"/>
              <a:gd name="csY4" fmla="*/ 77284 h 171117"/>
              <a:gd name="csX5" fmla="*/ 556252 w 950778"/>
              <a:gd name="csY5" fmla="*/ 85002 h 171117"/>
              <a:gd name="csX6" fmla="*/ 654538 w 950778"/>
              <a:gd name="csY6" fmla="*/ 147554 h 171117"/>
              <a:gd name="csX7" fmla="*/ 814501 w 950778"/>
              <a:gd name="csY7" fmla="*/ 152554 h 171117"/>
              <a:gd name="csX8" fmla="*/ 950543 w 950778"/>
              <a:gd name="csY8" fmla="*/ 0 h 1711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0778" h="171117">
                <a:moveTo>
                  <a:pt x="2082" y="8697"/>
                </a:moveTo>
                <a:lnTo>
                  <a:pt x="397" y="19437"/>
                </a:lnTo>
                <a:cubicBezTo>
                  <a:pt x="-6497" y="89447"/>
                  <a:pt x="77917" y="122701"/>
                  <a:pt x="129619" y="151315"/>
                </a:cubicBezTo>
                <a:cubicBezTo>
                  <a:pt x="216698" y="193164"/>
                  <a:pt x="305536" y="151324"/>
                  <a:pt x="377198" y="98098"/>
                </a:cubicBezTo>
                <a:cubicBezTo>
                  <a:pt x="394123" y="84410"/>
                  <a:pt x="412021" y="76785"/>
                  <a:pt x="433619" y="77284"/>
                </a:cubicBezTo>
                <a:cubicBezTo>
                  <a:pt x="467489" y="79244"/>
                  <a:pt x="525492" y="71314"/>
                  <a:pt x="556252" y="85002"/>
                </a:cubicBezTo>
                <a:cubicBezTo>
                  <a:pt x="585994" y="103884"/>
                  <a:pt x="619465" y="133163"/>
                  <a:pt x="654538" y="147554"/>
                </a:cubicBezTo>
                <a:cubicBezTo>
                  <a:pt x="705490" y="175456"/>
                  <a:pt x="763234" y="180382"/>
                  <a:pt x="814501" y="152554"/>
                </a:cubicBezTo>
                <a:cubicBezTo>
                  <a:pt x="862371" y="129586"/>
                  <a:pt x="956095" y="56618"/>
                  <a:pt x="950543" y="0"/>
                </a:cubicBezTo>
              </a:path>
            </a:pathLst>
          </a:custGeom>
          <a:solidFill>
            <a:schemeClr val="tx1"/>
          </a:solidFill>
          <a:ln w="9249" cap="flat">
            <a:noFill/>
            <a:prstDash val="solid"/>
            <a:miter/>
          </a:ln>
        </p:spPr>
        <p:txBody>
          <a:bodyPr/>
          <a:lstStyle/>
          <a:p>
            <a:endParaRPr lang="en-US"/>
          </a:p>
        </p:txBody>
      </p:sp>
      <p:sp>
        <p:nvSpPr>
          <p:cNvPr id="1151" name="Freeform 1156">
            <a:extLst>
              <a:ext uri="{FF2B5EF4-FFF2-40B4-BE49-F238E27FC236}">
                <a16:creationId xmlns:a16="http://schemas.microsoft.com/office/drawing/2014/main" id="{B4DEC045-ED15-908B-63E1-993446AF22CD}"/>
              </a:ext>
            </a:extLst>
          </p:cNvPr>
          <p:cNvSpPr/>
          <p:nvPr/>
        </p:nvSpPr>
        <p:spPr>
          <a:xfrm>
            <a:off x="8528304" y="3581601"/>
            <a:ext cx="947933" cy="363083"/>
          </a:xfrm>
          <a:custGeom>
            <a:avLst/>
            <a:gdLst>
              <a:gd name="csX0" fmla="*/ 111074 w 947933"/>
              <a:gd name="csY0" fmla="*/ 147735 h 363083"/>
              <a:gd name="csX1" fmla="*/ 151662 w 947933"/>
              <a:gd name="csY1" fmla="*/ 91662 h 363083"/>
              <a:gd name="csX2" fmla="*/ 276099 w 947933"/>
              <a:gd name="csY2" fmla="*/ 5598 h 363083"/>
              <a:gd name="csX3" fmla="*/ 529906 w 947933"/>
              <a:gd name="csY3" fmla="*/ 8971 h 363083"/>
              <a:gd name="csX4" fmla="*/ 807922 w 947933"/>
              <a:gd name="csY4" fmla="*/ 104906 h 363083"/>
              <a:gd name="csX5" fmla="*/ 846464 w 947933"/>
              <a:gd name="csY5" fmla="*/ 152698 h 363083"/>
              <a:gd name="csX6" fmla="*/ 939392 w 947933"/>
              <a:gd name="csY6" fmla="*/ 256129 h 363083"/>
              <a:gd name="csX7" fmla="*/ 838580 w 947933"/>
              <a:gd name="csY7" fmla="*/ 336306 h 363083"/>
              <a:gd name="csX8" fmla="*/ 672093 w 947933"/>
              <a:gd name="csY8" fmla="*/ 348801 h 363083"/>
              <a:gd name="csX9" fmla="*/ 602105 w 947933"/>
              <a:gd name="csY9" fmla="*/ 314679 h 363083"/>
              <a:gd name="csX10" fmla="*/ 549941 w 947933"/>
              <a:gd name="csY10" fmla="*/ 277645 h 363083"/>
              <a:gd name="csX11" fmla="*/ 465305 w 947933"/>
              <a:gd name="csY11" fmla="*/ 272700 h 363083"/>
              <a:gd name="csX12" fmla="*/ 393022 w 947933"/>
              <a:gd name="csY12" fmla="*/ 280519 h 363083"/>
              <a:gd name="csX13" fmla="*/ 327107 w 947933"/>
              <a:gd name="csY13" fmla="*/ 318237 h 363083"/>
              <a:gd name="csX14" fmla="*/ 174593 w 947933"/>
              <a:gd name="csY14" fmla="*/ 354587 h 363083"/>
              <a:gd name="csX15" fmla="*/ 1980 w 947933"/>
              <a:gd name="csY15" fmla="*/ 222783 h 363083"/>
              <a:gd name="csX16" fmla="*/ 109843 w 947933"/>
              <a:gd name="csY16" fmla="*/ 148863 h 363083"/>
              <a:gd name="csX17" fmla="*/ 111084 w 947933"/>
              <a:gd name="csY17" fmla="*/ 147744 h 363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947933" h="363083">
                <a:moveTo>
                  <a:pt x="111074" y="147735"/>
                </a:moveTo>
                <a:cubicBezTo>
                  <a:pt x="127352" y="133031"/>
                  <a:pt x="139678" y="110257"/>
                  <a:pt x="151662" y="91662"/>
                </a:cubicBezTo>
                <a:cubicBezTo>
                  <a:pt x="175741" y="48944"/>
                  <a:pt x="227100" y="17280"/>
                  <a:pt x="276099" y="5598"/>
                </a:cubicBezTo>
                <a:cubicBezTo>
                  <a:pt x="365353" y="-14606"/>
                  <a:pt x="442262" y="27825"/>
                  <a:pt x="529906" y="8971"/>
                </a:cubicBezTo>
                <a:cubicBezTo>
                  <a:pt x="648245" y="-6621"/>
                  <a:pt x="737259" y="-3127"/>
                  <a:pt x="807922" y="104906"/>
                </a:cubicBezTo>
                <a:cubicBezTo>
                  <a:pt x="820072" y="122476"/>
                  <a:pt x="829853" y="139389"/>
                  <a:pt x="846464" y="152698"/>
                </a:cubicBezTo>
                <a:cubicBezTo>
                  <a:pt x="878807" y="183678"/>
                  <a:pt x="977268" y="192292"/>
                  <a:pt x="939392" y="256129"/>
                </a:cubicBezTo>
                <a:cubicBezTo>
                  <a:pt x="919561" y="288847"/>
                  <a:pt x="875281" y="314050"/>
                  <a:pt x="838580" y="336306"/>
                </a:cubicBezTo>
                <a:cubicBezTo>
                  <a:pt x="785786" y="368903"/>
                  <a:pt x="734029" y="370077"/>
                  <a:pt x="672093" y="348801"/>
                </a:cubicBezTo>
                <a:cubicBezTo>
                  <a:pt x="645636" y="339873"/>
                  <a:pt x="620484" y="326925"/>
                  <a:pt x="602105" y="314679"/>
                </a:cubicBezTo>
                <a:cubicBezTo>
                  <a:pt x="581663" y="302812"/>
                  <a:pt x="570337" y="286518"/>
                  <a:pt x="549941" y="277645"/>
                </a:cubicBezTo>
                <a:cubicBezTo>
                  <a:pt x="527861" y="269992"/>
                  <a:pt x="497582" y="274429"/>
                  <a:pt x="465305" y="272700"/>
                </a:cubicBezTo>
                <a:cubicBezTo>
                  <a:pt x="441124" y="271148"/>
                  <a:pt x="414288" y="270334"/>
                  <a:pt x="393022" y="280519"/>
                </a:cubicBezTo>
                <a:cubicBezTo>
                  <a:pt x="368953" y="290908"/>
                  <a:pt x="350001" y="306287"/>
                  <a:pt x="327107" y="318237"/>
                </a:cubicBezTo>
                <a:cubicBezTo>
                  <a:pt x="281207" y="344541"/>
                  <a:pt x="227146" y="364264"/>
                  <a:pt x="174593" y="354587"/>
                </a:cubicBezTo>
                <a:cubicBezTo>
                  <a:pt x="119773" y="344596"/>
                  <a:pt x="-18092" y="293486"/>
                  <a:pt x="1980" y="222783"/>
                </a:cubicBezTo>
                <a:cubicBezTo>
                  <a:pt x="15879" y="179898"/>
                  <a:pt x="78852" y="176987"/>
                  <a:pt x="109843" y="148863"/>
                </a:cubicBezTo>
                <a:lnTo>
                  <a:pt x="111084" y="147744"/>
                </a:lnTo>
                <a:close/>
              </a:path>
            </a:pathLst>
          </a:custGeom>
          <a:solidFill>
            <a:srgbClr val="FFFFFF"/>
          </a:solidFill>
          <a:ln w="6350" cap="flat">
            <a:solidFill>
              <a:schemeClr val="tx1"/>
            </a:solidFill>
            <a:prstDash val="solid"/>
            <a:miter/>
          </a:ln>
        </p:spPr>
        <p:txBody>
          <a:bodyPr/>
          <a:lstStyle/>
          <a:p>
            <a:endParaRPr lang="en-US"/>
          </a:p>
        </p:txBody>
      </p:sp>
      <p:sp>
        <p:nvSpPr>
          <p:cNvPr id="1152" name="Freeform 1157">
            <a:extLst>
              <a:ext uri="{FF2B5EF4-FFF2-40B4-BE49-F238E27FC236}">
                <a16:creationId xmlns:a16="http://schemas.microsoft.com/office/drawing/2014/main" id="{743205DD-0187-88EA-ABC8-414C026BC348}"/>
              </a:ext>
            </a:extLst>
          </p:cNvPr>
          <p:cNvSpPr/>
          <p:nvPr/>
        </p:nvSpPr>
        <p:spPr>
          <a:xfrm>
            <a:off x="8916356" y="3625997"/>
            <a:ext cx="172992" cy="109787"/>
          </a:xfrm>
          <a:custGeom>
            <a:avLst/>
            <a:gdLst>
              <a:gd name="csX0" fmla="*/ 48658 w 172992"/>
              <a:gd name="csY0" fmla="*/ 6009 h 109787"/>
              <a:gd name="csX1" fmla="*/ 12095 w 172992"/>
              <a:gd name="csY1" fmla="*/ 74051 h 109787"/>
              <a:gd name="csX2" fmla="*/ 68266 w 172992"/>
              <a:gd name="csY2" fmla="*/ 96842 h 109787"/>
              <a:gd name="csX3" fmla="*/ 85405 w 172992"/>
              <a:gd name="csY3" fmla="*/ 109550 h 109787"/>
              <a:gd name="csX4" fmla="*/ 107883 w 172992"/>
              <a:gd name="csY4" fmla="*/ 98700 h 109787"/>
              <a:gd name="csX5" fmla="*/ 146101 w 172992"/>
              <a:gd name="csY5" fmla="*/ 85234 h 109787"/>
              <a:gd name="csX6" fmla="*/ 172938 w 172992"/>
              <a:gd name="csY6" fmla="*/ 51786 h 109787"/>
              <a:gd name="csX7" fmla="*/ 110427 w 172992"/>
              <a:gd name="csY7" fmla="*/ 1397 h 109787"/>
              <a:gd name="csX8" fmla="*/ 50194 w 172992"/>
              <a:gd name="csY8" fmla="*/ 5574 h 109787"/>
              <a:gd name="csX9" fmla="*/ 48658 w 172992"/>
              <a:gd name="csY9" fmla="*/ 6009 h 109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2992" h="109787">
                <a:moveTo>
                  <a:pt x="48658" y="6009"/>
                </a:moveTo>
                <a:cubicBezTo>
                  <a:pt x="19628" y="11499"/>
                  <a:pt x="-20367" y="48311"/>
                  <a:pt x="12095" y="74051"/>
                </a:cubicBezTo>
                <a:cubicBezTo>
                  <a:pt x="29122" y="84042"/>
                  <a:pt x="51952" y="85659"/>
                  <a:pt x="68266" y="96842"/>
                </a:cubicBezTo>
                <a:cubicBezTo>
                  <a:pt x="73662" y="100428"/>
                  <a:pt x="79714" y="107887"/>
                  <a:pt x="85405" y="109550"/>
                </a:cubicBezTo>
                <a:cubicBezTo>
                  <a:pt x="94020" y="111399"/>
                  <a:pt x="100183" y="101944"/>
                  <a:pt x="107883" y="98700"/>
                </a:cubicBezTo>
                <a:cubicBezTo>
                  <a:pt x="119487" y="93718"/>
                  <a:pt x="131980" y="92831"/>
                  <a:pt x="146101" y="85234"/>
                </a:cubicBezTo>
                <a:cubicBezTo>
                  <a:pt x="159954" y="78607"/>
                  <a:pt x="171105" y="68145"/>
                  <a:pt x="172938" y="51786"/>
                </a:cubicBezTo>
                <a:cubicBezTo>
                  <a:pt x="174668" y="20741"/>
                  <a:pt x="134969" y="5972"/>
                  <a:pt x="110427" y="1397"/>
                </a:cubicBezTo>
                <a:cubicBezTo>
                  <a:pt x="90800" y="-1588"/>
                  <a:pt x="68757" y="399"/>
                  <a:pt x="50194" y="5574"/>
                </a:cubicBezTo>
                <a:lnTo>
                  <a:pt x="48658" y="6009"/>
                </a:lnTo>
                <a:close/>
              </a:path>
            </a:pathLst>
          </a:custGeom>
          <a:solidFill>
            <a:srgbClr val="B2A499">
              <a:alpha val="40000"/>
            </a:srgbClr>
          </a:solidFill>
          <a:ln w="9249" cap="flat">
            <a:noFill/>
            <a:prstDash val="solid"/>
            <a:miter/>
          </a:ln>
        </p:spPr>
        <p:txBody>
          <a:bodyPr/>
          <a:lstStyle/>
          <a:p>
            <a:endParaRPr lang="en-US"/>
          </a:p>
        </p:txBody>
      </p:sp>
      <p:sp>
        <p:nvSpPr>
          <p:cNvPr id="1153" name="Freeform 1158">
            <a:extLst>
              <a:ext uri="{FF2B5EF4-FFF2-40B4-BE49-F238E27FC236}">
                <a16:creationId xmlns:a16="http://schemas.microsoft.com/office/drawing/2014/main" id="{73C335D2-583F-BC69-3D4F-33BC6CC9C597}"/>
              </a:ext>
            </a:extLst>
          </p:cNvPr>
          <p:cNvSpPr/>
          <p:nvPr/>
        </p:nvSpPr>
        <p:spPr>
          <a:xfrm>
            <a:off x="8715975" y="3595068"/>
            <a:ext cx="173188" cy="111635"/>
          </a:xfrm>
          <a:custGeom>
            <a:avLst/>
            <a:gdLst>
              <a:gd name="csX0" fmla="*/ 89428 w 173188"/>
              <a:gd name="csY0" fmla="*/ 3915 h 111635"/>
              <a:gd name="csX1" fmla="*/ 2117 w 173188"/>
              <a:gd name="csY1" fmla="*/ 65367 h 111635"/>
              <a:gd name="csX2" fmla="*/ 76824 w 173188"/>
              <a:gd name="csY2" fmla="*/ 103806 h 111635"/>
              <a:gd name="csX3" fmla="*/ 151337 w 173188"/>
              <a:gd name="csY3" fmla="*/ 46901 h 111635"/>
              <a:gd name="csX4" fmla="*/ 172824 w 173188"/>
              <a:gd name="csY4" fmla="*/ 16383 h 111635"/>
              <a:gd name="csX5" fmla="*/ 90955 w 173188"/>
              <a:gd name="csY5" fmla="*/ 3554 h 111635"/>
              <a:gd name="csX6" fmla="*/ 89428 w 173188"/>
              <a:gd name="csY6" fmla="*/ 3906 h 1116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3188" h="111635">
                <a:moveTo>
                  <a:pt x="89428" y="3915"/>
                </a:moveTo>
                <a:cubicBezTo>
                  <a:pt x="55207" y="13018"/>
                  <a:pt x="17599" y="32205"/>
                  <a:pt x="2117" y="65367"/>
                </a:cubicBezTo>
                <a:cubicBezTo>
                  <a:pt x="-11560" y="111320"/>
                  <a:pt x="44260" y="120691"/>
                  <a:pt x="76824" y="103806"/>
                </a:cubicBezTo>
                <a:cubicBezTo>
                  <a:pt x="106353" y="92465"/>
                  <a:pt x="125620" y="63786"/>
                  <a:pt x="151337" y="46901"/>
                </a:cubicBezTo>
                <a:cubicBezTo>
                  <a:pt x="161451" y="39793"/>
                  <a:pt x="175647" y="30366"/>
                  <a:pt x="172824" y="16383"/>
                </a:cubicBezTo>
                <a:cubicBezTo>
                  <a:pt x="164662" y="-6954"/>
                  <a:pt x="111480" y="588"/>
                  <a:pt x="90955" y="3554"/>
                </a:cubicBezTo>
                <a:lnTo>
                  <a:pt x="89428" y="3906"/>
                </a:lnTo>
                <a:close/>
              </a:path>
            </a:pathLst>
          </a:custGeom>
          <a:solidFill>
            <a:srgbClr val="E56E2D">
              <a:alpha val="50196"/>
            </a:srgbClr>
          </a:solidFill>
          <a:ln w="9249" cap="flat">
            <a:noFill/>
            <a:prstDash val="solid"/>
            <a:miter/>
          </a:ln>
        </p:spPr>
        <p:txBody>
          <a:bodyPr/>
          <a:lstStyle/>
          <a:p>
            <a:endParaRPr lang="en-US"/>
          </a:p>
        </p:txBody>
      </p:sp>
      <p:sp>
        <p:nvSpPr>
          <p:cNvPr id="1154" name="Freeform 1159">
            <a:extLst>
              <a:ext uri="{FF2B5EF4-FFF2-40B4-BE49-F238E27FC236}">
                <a16:creationId xmlns:a16="http://schemas.microsoft.com/office/drawing/2014/main" id="{D374F083-B457-5D86-FB50-7BF1551A3433}"/>
              </a:ext>
            </a:extLst>
          </p:cNvPr>
          <p:cNvSpPr/>
          <p:nvPr/>
        </p:nvSpPr>
        <p:spPr>
          <a:xfrm>
            <a:off x="9118447" y="3595741"/>
            <a:ext cx="163960" cy="112569"/>
          </a:xfrm>
          <a:custGeom>
            <a:avLst/>
            <a:gdLst>
              <a:gd name="csX0" fmla="*/ 2403 w 163960"/>
              <a:gd name="csY0" fmla="*/ 12743 h 112569"/>
              <a:gd name="csX1" fmla="*/ 49543 w 163960"/>
              <a:gd name="csY1" fmla="*/ 146 h 112569"/>
              <a:gd name="csX2" fmla="*/ 163097 w 163960"/>
              <a:gd name="csY2" fmla="*/ 67873 h 112569"/>
              <a:gd name="csX3" fmla="*/ 100624 w 163960"/>
              <a:gd name="csY3" fmla="*/ 109325 h 112569"/>
              <a:gd name="csX4" fmla="*/ 1783 w 163960"/>
              <a:gd name="csY4" fmla="*/ 13714 h 112569"/>
              <a:gd name="csX5" fmla="*/ 2403 w 163960"/>
              <a:gd name="csY5" fmla="*/ 12743 h 112569"/>
            </a:gdLst>
            <a:ahLst/>
            <a:cxnLst>
              <a:cxn ang="0">
                <a:pos x="csX0" y="csY0"/>
              </a:cxn>
              <a:cxn ang="0">
                <a:pos x="csX1" y="csY1"/>
              </a:cxn>
              <a:cxn ang="0">
                <a:pos x="csX2" y="csY2"/>
              </a:cxn>
              <a:cxn ang="0">
                <a:pos x="csX3" y="csY3"/>
              </a:cxn>
              <a:cxn ang="0">
                <a:pos x="csX4" y="csY4"/>
              </a:cxn>
              <a:cxn ang="0">
                <a:pos x="csX5" y="csY5"/>
              </a:cxn>
            </a:cxnLst>
            <a:rect l="l" t="t" r="r" b="b"/>
            <a:pathLst>
              <a:path w="163960" h="112569">
                <a:moveTo>
                  <a:pt x="2403" y="12743"/>
                </a:moveTo>
                <a:cubicBezTo>
                  <a:pt x="13471" y="-751"/>
                  <a:pt x="33163" y="-261"/>
                  <a:pt x="49543" y="146"/>
                </a:cubicBezTo>
                <a:cubicBezTo>
                  <a:pt x="94248" y="2965"/>
                  <a:pt x="147301" y="24046"/>
                  <a:pt x="163097" y="67873"/>
                </a:cubicBezTo>
                <a:cubicBezTo>
                  <a:pt x="170436" y="99464"/>
                  <a:pt x="129358" y="121072"/>
                  <a:pt x="100624" y="109325"/>
                </a:cubicBezTo>
                <a:cubicBezTo>
                  <a:pt x="70595" y="100000"/>
                  <a:pt x="-13227" y="49333"/>
                  <a:pt x="1783" y="13714"/>
                </a:cubicBezTo>
                <a:lnTo>
                  <a:pt x="2403" y="12743"/>
                </a:lnTo>
                <a:close/>
              </a:path>
            </a:pathLst>
          </a:custGeom>
          <a:solidFill>
            <a:srgbClr val="E56E2D">
              <a:alpha val="50196"/>
            </a:srgbClr>
          </a:solidFill>
          <a:ln w="9249" cap="flat">
            <a:noFill/>
            <a:prstDash val="solid"/>
            <a:miter/>
          </a:ln>
        </p:spPr>
        <p:txBody>
          <a:bodyPr/>
          <a:lstStyle/>
          <a:p>
            <a:endParaRPr lang="en-US"/>
          </a:p>
        </p:txBody>
      </p:sp>
      <p:sp>
        <p:nvSpPr>
          <p:cNvPr id="1155" name="Freeform 1160">
            <a:extLst>
              <a:ext uri="{FF2B5EF4-FFF2-40B4-BE49-F238E27FC236}">
                <a16:creationId xmlns:a16="http://schemas.microsoft.com/office/drawing/2014/main" id="{5015B584-826B-187D-70C3-FEA76C14792E}"/>
              </a:ext>
            </a:extLst>
          </p:cNvPr>
          <p:cNvSpPr/>
          <p:nvPr/>
        </p:nvSpPr>
        <p:spPr>
          <a:xfrm>
            <a:off x="8569757" y="3226860"/>
            <a:ext cx="863659" cy="157249"/>
          </a:xfrm>
          <a:custGeom>
            <a:avLst/>
            <a:gdLst>
              <a:gd name="csX0" fmla="*/ 4381 w 863659"/>
              <a:gd name="csY0" fmla="*/ 2264 h 157249"/>
              <a:gd name="csX1" fmla="*/ 698 w 863659"/>
              <a:gd name="csY1" fmla="*/ 10305 h 157249"/>
              <a:gd name="csX2" fmla="*/ 45404 w 863659"/>
              <a:gd name="csY2" fmla="*/ 86748 h 157249"/>
              <a:gd name="csX3" fmla="*/ 166112 w 863659"/>
              <a:gd name="csY3" fmla="*/ 137858 h 157249"/>
              <a:gd name="csX4" fmla="*/ 363729 w 863659"/>
              <a:gd name="csY4" fmla="*/ 126056 h 157249"/>
              <a:gd name="csX5" fmla="*/ 430672 w 863659"/>
              <a:gd name="csY5" fmla="*/ 95223 h 157249"/>
              <a:gd name="csX6" fmla="*/ 674152 w 863659"/>
              <a:gd name="csY6" fmla="*/ 142535 h 157249"/>
              <a:gd name="csX7" fmla="*/ 803086 w 863659"/>
              <a:gd name="csY7" fmla="*/ 88116 h 157249"/>
              <a:gd name="csX8" fmla="*/ 862478 w 863659"/>
              <a:gd name="csY8" fmla="*/ 9316 h 157249"/>
              <a:gd name="csX9" fmla="*/ 856389 w 863659"/>
              <a:gd name="csY9" fmla="*/ 0 h 157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63659" h="157249">
                <a:moveTo>
                  <a:pt x="4381" y="2264"/>
                </a:moveTo>
                <a:lnTo>
                  <a:pt x="698" y="10305"/>
                </a:lnTo>
                <a:cubicBezTo>
                  <a:pt x="-3697" y="44261"/>
                  <a:pt x="12830" y="70611"/>
                  <a:pt x="45404" y="86748"/>
                </a:cubicBezTo>
                <a:cubicBezTo>
                  <a:pt x="79255" y="104993"/>
                  <a:pt x="127181" y="123754"/>
                  <a:pt x="166112" y="137858"/>
                </a:cubicBezTo>
                <a:cubicBezTo>
                  <a:pt x="231694" y="164920"/>
                  <a:pt x="303977" y="166010"/>
                  <a:pt x="363729" y="126056"/>
                </a:cubicBezTo>
                <a:cubicBezTo>
                  <a:pt x="384338" y="113412"/>
                  <a:pt x="406529" y="95926"/>
                  <a:pt x="430672" y="95223"/>
                </a:cubicBezTo>
                <a:cubicBezTo>
                  <a:pt x="532243" y="105695"/>
                  <a:pt x="477960" y="189717"/>
                  <a:pt x="674152" y="142535"/>
                </a:cubicBezTo>
                <a:cubicBezTo>
                  <a:pt x="718552" y="131139"/>
                  <a:pt x="763100" y="109549"/>
                  <a:pt x="803086" y="88116"/>
                </a:cubicBezTo>
                <a:cubicBezTo>
                  <a:pt x="838992" y="66794"/>
                  <a:pt x="870187" y="57469"/>
                  <a:pt x="862478" y="9316"/>
                </a:cubicBezTo>
                <a:cubicBezTo>
                  <a:pt x="861423" y="2837"/>
                  <a:pt x="861257" y="342"/>
                  <a:pt x="856389" y="0"/>
                </a:cubicBezTo>
              </a:path>
            </a:pathLst>
          </a:custGeom>
          <a:solidFill>
            <a:schemeClr val="tx1"/>
          </a:solidFill>
          <a:ln w="9249" cap="flat">
            <a:noFill/>
            <a:prstDash val="solid"/>
            <a:miter/>
          </a:ln>
        </p:spPr>
        <p:txBody>
          <a:bodyPr/>
          <a:lstStyle/>
          <a:p>
            <a:endParaRPr lang="en-US"/>
          </a:p>
        </p:txBody>
      </p:sp>
      <p:sp>
        <p:nvSpPr>
          <p:cNvPr id="1156" name="Freeform 1161">
            <a:extLst>
              <a:ext uri="{FF2B5EF4-FFF2-40B4-BE49-F238E27FC236}">
                <a16:creationId xmlns:a16="http://schemas.microsoft.com/office/drawing/2014/main" id="{785759E4-BA2C-4D88-FAC5-5B02443E2E68}"/>
              </a:ext>
            </a:extLst>
          </p:cNvPr>
          <p:cNvSpPr/>
          <p:nvPr/>
        </p:nvSpPr>
        <p:spPr>
          <a:xfrm>
            <a:off x="8574044" y="3056403"/>
            <a:ext cx="856589" cy="288230"/>
          </a:xfrm>
          <a:custGeom>
            <a:avLst/>
            <a:gdLst>
              <a:gd name="csX0" fmla="*/ 20157 w 856589"/>
              <a:gd name="csY0" fmla="*/ 108071 h 288230"/>
              <a:gd name="csX1" fmla="*/ 32344 w 856589"/>
              <a:gd name="csY1" fmla="*/ 83801 h 288230"/>
              <a:gd name="csX2" fmla="*/ 189957 w 856589"/>
              <a:gd name="csY2" fmla="*/ 63107 h 288230"/>
              <a:gd name="csX3" fmla="*/ 292120 w 856589"/>
              <a:gd name="csY3" fmla="*/ 5130 h 288230"/>
              <a:gd name="csX4" fmla="*/ 440793 w 856589"/>
              <a:gd name="csY4" fmla="*/ 12654 h 288230"/>
              <a:gd name="csX5" fmla="*/ 571560 w 856589"/>
              <a:gd name="csY5" fmla="*/ 2801 h 288230"/>
              <a:gd name="csX6" fmla="*/ 662008 w 856589"/>
              <a:gd name="csY6" fmla="*/ 63107 h 288230"/>
              <a:gd name="csX7" fmla="*/ 837083 w 856589"/>
              <a:gd name="csY7" fmla="*/ 84605 h 288230"/>
              <a:gd name="csX8" fmla="*/ 845735 w 856589"/>
              <a:gd name="csY8" fmla="*/ 130715 h 288230"/>
              <a:gd name="csX9" fmla="*/ 850649 w 856589"/>
              <a:gd name="csY9" fmla="*/ 154791 h 288230"/>
              <a:gd name="csX10" fmla="*/ 806610 w 856589"/>
              <a:gd name="csY10" fmla="*/ 221308 h 288230"/>
              <a:gd name="csX11" fmla="*/ 574586 w 856589"/>
              <a:gd name="csY11" fmla="*/ 285856 h 288230"/>
              <a:gd name="csX12" fmla="*/ 384918 w 856589"/>
              <a:gd name="csY12" fmla="*/ 242001 h 288230"/>
              <a:gd name="csX13" fmla="*/ 249108 w 856589"/>
              <a:gd name="csY13" fmla="*/ 288148 h 288230"/>
              <a:gd name="csX14" fmla="*/ 233839 w 856589"/>
              <a:gd name="csY14" fmla="*/ 288028 h 288230"/>
              <a:gd name="csX15" fmla="*/ 183858 w 856589"/>
              <a:gd name="csY15" fmla="*/ 276226 h 288230"/>
              <a:gd name="csX16" fmla="*/ 85 w 856589"/>
              <a:gd name="csY16" fmla="*/ 172712 h 288230"/>
              <a:gd name="csX17" fmla="*/ 16631 w 856589"/>
              <a:gd name="csY17" fmla="*/ 138783 h 288230"/>
              <a:gd name="csX18" fmla="*/ 20147 w 856589"/>
              <a:gd name="csY18" fmla="*/ 108062 h 288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56589" h="288230">
                <a:moveTo>
                  <a:pt x="20157" y="108071"/>
                </a:moveTo>
                <a:cubicBezTo>
                  <a:pt x="19694" y="98441"/>
                  <a:pt x="24256" y="89060"/>
                  <a:pt x="32344" y="83801"/>
                </a:cubicBezTo>
                <a:cubicBezTo>
                  <a:pt x="75282" y="55945"/>
                  <a:pt x="140828" y="77618"/>
                  <a:pt x="189957" y="63107"/>
                </a:cubicBezTo>
                <a:cubicBezTo>
                  <a:pt x="228499" y="50935"/>
                  <a:pt x="252458" y="14816"/>
                  <a:pt x="292120" y="5130"/>
                </a:cubicBezTo>
                <a:cubicBezTo>
                  <a:pt x="340934" y="-8428"/>
                  <a:pt x="390794" y="16702"/>
                  <a:pt x="440793" y="12654"/>
                </a:cubicBezTo>
                <a:cubicBezTo>
                  <a:pt x="480502" y="12727"/>
                  <a:pt x="530279" y="-7180"/>
                  <a:pt x="571560" y="2801"/>
                </a:cubicBezTo>
                <a:cubicBezTo>
                  <a:pt x="609039" y="11840"/>
                  <a:pt x="625122" y="45935"/>
                  <a:pt x="662008" y="63107"/>
                </a:cubicBezTo>
                <a:cubicBezTo>
                  <a:pt x="714191" y="92405"/>
                  <a:pt x="786695" y="47377"/>
                  <a:pt x="837083" y="84605"/>
                </a:cubicBezTo>
                <a:cubicBezTo>
                  <a:pt x="858737" y="94263"/>
                  <a:pt x="853036" y="112184"/>
                  <a:pt x="845735" y="130715"/>
                </a:cubicBezTo>
                <a:cubicBezTo>
                  <a:pt x="842478" y="138987"/>
                  <a:pt x="844736" y="148146"/>
                  <a:pt x="850649" y="154791"/>
                </a:cubicBezTo>
                <a:cubicBezTo>
                  <a:pt x="860393" y="165734"/>
                  <a:pt x="865233" y="187749"/>
                  <a:pt x="806610" y="221308"/>
                </a:cubicBezTo>
                <a:cubicBezTo>
                  <a:pt x="745617" y="251872"/>
                  <a:pt x="660870" y="291836"/>
                  <a:pt x="574586" y="285856"/>
                </a:cubicBezTo>
                <a:cubicBezTo>
                  <a:pt x="494401" y="280301"/>
                  <a:pt x="461985" y="203295"/>
                  <a:pt x="384918" y="242001"/>
                </a:cubicBezTo>
                <a:cubicBezTo>
                  <a:pt x="340333" y="269081"/>
                  <a:pt x="296627" y="286679"/>
                  <a:pt x="249108" y="288148"/>
                </a:cubicBezTo>
                <a:cubicBezTo>
                  <a:pt x="241418" y="288389"/>
                  <a:pt x="233839" y="288028"/>
                  <a:pt x="233839" y="288028"/>
                </a:cubicBezTo>
                <a:cubicBezTo>
                  <a:pt x="209649" y="286577"/>
                  <a:pt x="192002" y="279553"/>
                  <a:pt x="183858" y="276226"/>
                </a:cubicBezTo>
                <a:cubicBezTo>
                  <a:pt x="23821" y="210984"/>
                  <a:pt x="-1710" y="191049"/>
                  <a:pt x="85" y="172712"/>
                </a:cubicBezTo>
                <a:cubicBezTo>
                  <a:pt x="1112" y="162166"/>
                  <a:pt x="10412" y="160096"/>
                  <a:pt x="16631" y="138783"/>
                </a:cubicBezTo>
                <a:cubicBezTo>
                  <a:pt x="19935" y="127480"/>
                  <a:pt x="20573" y="116898"/>
                  <a:pt x="20147" y="108062"/>
                </a:cubicBezTo>
                <a:close/>
              </a:path>
            </a:pathLst>
          </a:custGeom>
          <a:solidFill>
            <a:srgbClr val="FFFFFF"/>
          </a:solidFill>
          <a:ln w="6350" cap="flat">
            <a:solidFill>
              <a:schemeClr val="tx1"/>
            </a:solidFill>
            <a:prstDash val="solid"/>
            <a:miter/>
          </a:ln>
        </p:spPr>
        <p:txBody>
          <a:bodyPr/>
          <a:lstStyle/>
          <a:p>
            <a:endParaRPr lang="en-US"/>
          </a:p>
        </p:txBody>
      </p:sp>
      <p:sp>
        <p:nvSpPr>
          <p:cNvPr id="1157" name="Freeform 1162">
            <a:extLst>
              <a:ext uri="{FF2B5EF4-FFF2-40B4-BE49-F238E27FC236}">
                <a16:creationId xmlns:a16="http://schemas.microsoft.com/office/drawing/2014/main" id="{1D8F499E-8EF0-B556-E9C5-5E798708C10C}"/>
              </a:ext>
            </a:extLst>
          </p:cNvPr>
          <p:cNvSpPr/>
          <p:nvPr/>
        </p:nvSpPr>
        <p:spPr>
          <a:xfrm>
            <a:off x="8916038" y="3084653"/>
            <a:ext cx="167249" cy="101660"/>
          </a:xfrm>
          <a:custGeom>
            <a:avLst/>
            <a:gdLst>
              <a:gd name="csX0" fmla="*/ 3076 w 167249"/>
              <a:gd name="csY0" fmla="*/ 20874 h 101660"/>
              <a:gd name="csX1" fmla="*/ 23898 w 167249"/>
              <a:gd name="csY1" fmla="*/ 55431 h 101660"/>
              <a:gd name="csX2" fmla="*/ 59932 w 167249"/>
              <a:gd name="csY2" fmla="*/ 79840 h 101660"/>
              <a:gd name="csX3" fmla="*/ 70075 w 167249"/>
              <a:gd name="csY3" fmla="*/ 91291 h 101660"/>
              <a:gd name="csX4" fmla="*/ 85732 w 167249"/>
              <a:gd name="csY4" fmla="*/ 101134 h 101660"/>
              <a:gd name="csX5" fmla="*/ 117473 w 167249"/>
              <a:gd name="csY5" fmla="*/ 70468 h 101660"/>
              <a:gd name="csX6" fmla="*/ 162725 w 167249"/>
              <a:gd name="csY6" fmla="*/ 40652 h 101660"/>
              <a:gd name="csX7" fmla="*/ 3955 w 167249"/>
              <a:gd name="csY7" fmla="*/ 19626 h 101660"/>
              <a:gd name="csX8" fmla="*/ 3086 w 167249"/>
              <a:gd name="csY8" fmla="*/ 20874 h 101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7249" h="101660">
                <a:moveTo>
                  <a:pt x="3076" y="20874"/>
                </a:moveTo>
                <a:cubicBezTo>
                  <a:pt x="-6816" y="37085"/>
                  <a:pt x="9036" y="49349"/>
                  <a:pt x="23898" y="55431"/>
                </a:cubicBezTo>
                <a:cubicBezTo>
                  <a:pt x="35844" y="61605"/>
                  <a:pt x="48476" y="69553"/>
                  <a:pt x="59932" y="79840"/>
                </a:cubicBezTo>
                <a:cubicBezTo>
                  <a:pt x="63495" y="83324"/>
                  <a:pt x="67030" y="87400"/>
                  <a:pt x="70075" y="91291"/>
                </a:cubicBezTo>
                <a:cubicBezTo>
                  <a:pt x="74220" y="96189"/>
                  <a:pt x="79403" y="103722"/>
                  <a:pt x="85732" y="101134"/>
                </a:cubicBezTo>
                <a:cubicBezTo>
                  <a:pt x="94487" y="95653"/>
                  <a:pt x="105175" y="76476"/>
                  <a:pt x="117473" y="70468"/>
                </a:cubicBezTo>
                <a:cubicBezTo>
                  <a:pt x="131817" y="59636"/>
                  <a:pt x="149880" y="54839"/>
                  <a:pt x="162725" y="40652"/>
                </a:cubicBezTo>
                <a:cubicBezTo>
                  <a:pt x="197705" y="-13563"/>
                  <a:pt x="18845" y="-5957"/>
                  <a:pt x="3955" y="19626"/>
                </a:cubicBezTo>
                <a:lnTo>
                  <a:pt x="3086" y="20874"/>
                </a:lnTo>
                <a:close/>
              </a:path>
            </a:pathLst>
          </a:custGeom>
          <a:solidFill>
            <a:srgbClr val="B2A499">
              <a:alpha val="40000"/>
            </a:srgbClr>
          </a:solidFill>
          <a:ln w="9249" cap="flat">
            <a:noFill/>
            <a:prstDash val="solid"/>
            <a:miter/>
          </a:ln>
        </p:spPr>
        <p:txBody>
          <a:bodyPr/>
          <a:lstStyle/>
          <a:p>
            <a:endParaRPr lang="en-US" dirty="0"/>
          </a:p>
        </p:txBody>
      </p:sp>
      <p:sp>
        <p:nvSpPr>
          <p:cNvPr id="1158" name="Freeform 1163">
            <a:extLst>
              <a:ext uri="{FF2B5EF4-FFF2-40B4-BE49-F238E27FC236}">
                <a16:creationId xmlns:a16="http://schemas.microsoft.com/office/drawing/2014/main" id="{6C647133-86FC-6CEE-4567-12FA84EB0B19}"/>
              </a:ext>
            </a:extLst>
          </p:cNvPr>
          <p:cNvSpPr/>
          <p:nvPr/>
        </p:nvSpPr>
        <p:spPr>
          <a:xfrm>
            <a:off x="8607569" y="3135438"/>
            <a:ext cx="127600" cy="68077"/>
          </a:xfrm>
          <a:custGeom>
            <a:avLst/>
            <a:gdLst>
              <a:gd name="csX0" fmla="*/ 33067 w 127600"/>
              <a:gd name="csY0" fmla="*/ 8675 h 68077"/>
              <a:gd name="csX1" fmla="*/ 864 w 127600"/>
              <a:gd name="csY1" fmla="*/ 32178 h 68077"/>
              <a:gd name="csX2" fmla="*/ 40248 w 127600"/>
              <a:gd name="csY2" fmla="*/ 64767 h 68077"/>
              <a:gd name="csX3" fmla="*/ 116075 w 127600"/>
              <a:gd name="csY3" fmla="*/ 47668 h 68077"/>
              <a:gd name="csX4" fmla="*/ 120998 w 127600"/>
              <a:gd name="csY4" fmla="*/ 8897 h 68077"/>
              <a:gd name="csX5" fmla="*/ 34816 w 127600"/>
              <a:gd name="csY5" fmla="*/ 8259 h 68077"/>
              <a:gd name="csX6" fmla="*/ 33058 w 127600"/>
              <a:gd name="csY6" fmla="*/ 8675 h 680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7600" h="68077">
                <a:moveTo>
                  <a:pt x="33067" y="8675"/>
                </a:moveTo>
                <a:cubicBezTo>
                  <a:pt x="19797" y="11808"/>
                  <a:pt x="5065" y="18269"/>
                  <a:pt x="864" y="32178"/>
                </a:cubicBezTo>
                <a:cubicBezTo>
                  <a:pt x="-5383" y="52789"/>
                  <a:pt x="23749" y="61273"/>
                  <a:pt x="40248" y="64767"/>
                </a:cubicBezTo>
                <a:cubicBezTo>
                  <a:pt x="67779" y="71634"/>
                  <a:pt x="95614" y="68685"/>
                  <a:pt x="116075" y="47668"/>
                </a:cubicBezTo>
                <a:cubicBezTo>
                  <a:pt x="126522" y="37798"/>
                  <a:pt x="133296" y="19368"/>
                  <a:pt x="120998" y="8897"/>
                </a:cubicBezTo>
                <a:cubicBezTo>
                  <a:pt x="97086" y="-8821"/>
                  <a:pt x="63179" y="4812"/>
                  <a:pt x="34816" y="8259"/>
                </a:cubicBezTo>
                <a:lnTo>
                  <a:pt x="33058" y="8675"/>
                </a:lnTo>
                <a:close/>
              </a:path>
            </a:pathLst>
          </a:custGeom>
          <a:solidFill>
            <a:srgbClr val="E56E2D">
              <a:alpha val="50196"/>
            </a:srgbClr>
          </a:solidFill>
          <a:ln w="9249" cap="flat">
            <a:noFill/>
            <a:prstDash val="solid"/>
            <a:miter/>
          </a:ln>
        </p:spPr>
        <p:txBody>
          <a:bodyPr/>
          <a:lstStyle/>
          <a:p>
            <a:endParaRPr lang="en-US"/>
          </a:p>
        </p:txBody>
      </p:sp>
      <p:sp>
        <p:nvSpPr>
          <p:cNvPr id="1159" name="Freeform 1164">
            <a:extLst>
              <a:ext uri="{FF2B5EF4-FFF2-40B4-BE49-F238E27FC236}">
                <a16:creationId xmlns:a16="http://schemas.microsoft.com/office/drawing/2014/main" id="{B4E17195-E1F9-488B-B203-11F05B32B6AC}"/>
              </a:ext>
            </a:extLst>
          </p:cNvPr>
          <p:cNvSpPr/>
          <p:nvPr/>
        </p:nvSpPr>
        <p:spPr>
          <a:xfrm>
            <a:off x="9282830" y="3140887"/>
            <a:ext cx="123802" cy="65915"/>
          </a:xfrm>
          <a:custGeom>
            <a:avLst/>
            <a:gdLst>
              <a:gd name="csX0" fmla="*/ 1277 w 123802"/>
              <a:gd name="csY0" fmla="*/ 16424 h 65915"/>
              <a:gd name="csX1" fmla="*/ 15806 w 123802"/>
              <a:gd name="csY1" fmla="*/ 47405 h 65915"/>
              <a:gd name="csX2" fmla="*/ 121874 w 123802"/>
              <a:gd name="csY2" fmla="*/ 44484 h 65915"/>
              <a:gd name="csX3" fmla="*/ 1767 w 123802"/>
              <a:gd name="csY3" fmla="*/ 15408 h 65915"/>
              <a:gd name="csX4" fmla="*/ 1277 w 123802"/>
              <a:gd name="csY4" fmla="*/ 16424 h 65915"/>
            </a:gdLst>
            <a:ahLst/>
            <a:cxnLst>
              <a:cxn ang="0">
                <a:pos x="csX0" y="csY0"/>
              </a:cxn>
              <a:cxn ang="0">
                <a:pos x="csX1" y="csY1"/>
              </a:cxn>
              <a:cxn ang="0">
                <a:pos x="csX2" y="csY2"/>
              </a:cxn>
              <a:cxn ang="0">
                <a:pos x="csX3" y="csY3"/>
              </a:cxn>
              <a:cxn ang="0">
                <a:pos x="csX4" y="csY4"/>
              </a:cxn>
            </a:cxnLst>
            <a:rect l="l" t="t" r="r" b="b"/>
            <a:pathLst>
              <a:path w="123802" h="65915">
                <a:moveTo>
                  <a:pt x="1277" y="16424"/>
                </a:moveTo>
                <a:cubicBezTo>
                  <a:pt x="-3535" y="27672"/>
                  <a:pt x="6117" y="39817"/>
                  <a:pt x="15806" y="47405"/>
                </a:cubicBezTo>
                <a:cubicBezTo>
                  <a:pt x="42624" y="71934"/>
                  <a:pt x="105365" y="73200"/>
                  <a:pt x="121874" y="44484"/>
                </a:cubicBezTo>
                <a:cubicBezTo>
                  <a:pt x="140622" y="777"/>
                  <a:pt x="16851" y="-14251"/>
                  <a:pt x="1767" y="15408"/>
                </a:cubicBezTo>
                <a:lnTo>
                  <a:pt x="1277" y="16424"/>
                </a:lnTo>
                <a:close/>
              </a:path>
            </a:pathLst>
          </a:custGeom>
          <a:solidFill>
            <a:srgbClr val="E56E2D">
              <a:alpha val="50196"/>
            </a:srgbClr>
          </a:solidFill>
          <a:ln w="9249" cap="flat">
            <a:noFill/>
            <a:prstDash val="solid"/>
            <a:miter/>
          </a:ln>
        </p:spPr>
        <p:txBody>
          <a:bodyPr/>
          <a:lstStyle/>
          <a:p>
            <a:endParaRPr lang="en-US"/>
          </a:p>
        </p:txBody>
      </p:sp>
      <p:sp>
        <p:nvSpPr>
          <p:cNvPr id="1160" name="Freeform 1165">
            <a:extLst>
              <a:ext uri="{FF2B5EF4-FFF2-40B4-BE49-F238E27FC236}">
                <a16:creationId xmlns:a16="http://schemas.microsoft.com/office/drawing/2014/main" id="{56938AC8-0248-7802-D112-342DB7DF4910}"/>
              </a:ext>
            </a:extLst>
          </p:cNvPr>
          <p:cNvSpPr/>
          <p:nvPr/>
        </p:nvSpPr>
        <p:spPr>
          <a:xfrm>
            <a:off x="8312665" y="1903916"/>
            <a:ext cx="1422634" cy="879016"/>
          </a:xfrm>
          <a:custGeom>
            <a:avLst/>
            <a:gdLst>
              <a:gd name="csX0" fmla="*/ 133575 w 1422634"/>
              <a:gd name="csY0" fmla="*/ 221086 h 879016"/>
              <a:gd name="csX1" fmla="*/ 73980 w 1422634"/>
              <a:gd name="csY1" fmla="*/ 279405 h 879016"/>
              <a:gd name="csX2" fmla="*/ 38658 w 1422634"/>
              <a:gd name="csY2" fmla="*/ 361744 h 879016"/>
              <a:gd name="csX3" fmla="*/ 44960 w 1422634"/>
              <a:gd name="csY3" fmla="*/ 396227 h 879016"/>
              <a:gd name="csX4" fmla="*/ 30366 w 1422634"/>
              <a:gd name="csY4" fmla="*/ 432106 h 879016"/>
              <a:gd name="csX5" fmla="*/ 61247 w 1422634"/>
              <a:gd name="csY5" fmla="*/ 466571 h 879016"/>
              <a:gd name="csX6" fmla="*/ 131687 w 1422634"/>
              <a:gd name="csY6" fmla="*/ 486617 h 879016"/>
              <a:gd name="csX7" fmla="*/ 181261 w 1422634"/>
              <a:gd name="csY7" fmla="*/ 462837 h 879016"/>
              <a:gd name="csX8" fmla="*/ 200472 w 1422634"/>
              <a:gd name="csY8" fmla="*/ 492486 h 879016"/>
              <a:gd name="csX9" fmla="*/ 245575 w 1422634"/>
              <a:gd name="csY9" fmla="*/ 462254 h 879016"/>
              <a:gd name="csX10" fmla="*/ 259882 w 1422634"/>
              <a:gd name="csY10" fmla="*/ 466700 h 879016"/>
              <a:gd name="csX11" fmla="*/ 254422 w 1422634"/>
              <a:gd name="csY11" fmla="*/ 487255 h 879016"/>
              <a:gd name="csX12" fmla="*/ 258022 w 1422634"/>
              <a:gd name="csY12" fmla="*/ 551221 h 879016"/>
              <a:gd name="csX13" fmla="*/ 260891 w 1422634"/>
              <a:gd name="csY13" fmla="*/ 588393 h 879016"/>
              <a:gd name="csX14" fmla="*/ 246417 w 1422634"/>
              <a:gd name="csY14" fmla="*/ 588911 h 879016"/>
              <a:gd name="csX15" fmla="*/ 173959 w 1422634"/>
              <a:gd name="csY15" fmla="*/ 512625 h 879016"/>
              <a:gd name="csX16" fmla="*/ 97642 w 1422634"/>
              <a:gd name="csY16" fmla="*/ 500776 h 879016"/>
              <a:gd name="csX17" fmla="*/ 50031 w 1422634"/>
              <a:gd name="csY17" fmla="*/ 482523 h 879016"/>
              <a:gd name="csX18" fmla="*/ 46570 w 1422634"/>
              <a:gd name="csY18" fmla="*/ 563707 h 879016"/>
              <a:gd name="csX19" fmla="*/ 99780 w 1422634"/>
              <a:gd name="csY19" fmla="*/ 583624 h 879016"/>
              <a:gd name="csX20" fmla="*/ 121730 w 1422634"/>
              <a:gd name="csY20" fmla="*/ 630880 h 879016"/>
              <a:gd name="csX21" fmla="*/ 33059 w 1422634"/>
              <a:gd name="csY21" fmla="*/ 579040 h 879016"/>
              <a:gd name="csX22" fmla="*/ 828 w 1422634"/>
              <a:gd name="csY22" fmla="*/ 611287 h 879016"/>
              <a:gd name="csX23" fmla="*/ 19937 w 1422634"/>
              <a:gd name="csY23" fmla="*/ 643293 h 879016"/>
              <a:gd name="csX24" fmla="*/ 5566 w 1422634"/>
              <a:gd name="csY24" fmla="*/ 714200 h 879016"/>
              <a:gd name="csX25" fmla="*/ 87139 w 1422634"/>
              <a:gd name="csY25" fmla="*/ 803564 h 879016"/>
              <a:gd name="csX26" fmla="*/ 106517 w 1422634"/>
              <a:gd name="csY26" fmla="*/ 824849 h 879016"/>
              <a:gd name="csX27" fmla="*/ 199296 w 1422634"/>
              <a:gd name="csY27" fmla="*/ 867539 h 879016"/>
              <a:gd name="csX28" fmla="*/ 237793 w 1422634"/>
              <a:gd name="csY28" fmla="*/ 854822 h 879016"/>
              <a:gd name="csX29" fmla="*/ 266711 w 1422634"/>
              <a:gd name="csY29" fmla="*/ 869609 h 879016"/>
              <a:gd name="csX30" fmla="*/ 296555 w 1422634"/>
              <a:gd name="csY30" fmla="*/ 874526 h 879016"/>
              <a:gd name="csX31" fmla="*/ 401985 w 1422634"/>
              <a:gd name="csY31" fmla="*/ 834572 h 879016"/>
              <a:gd name="csX32" fmla="*/ 413552 w 1422634"/>
              <a:gd name="csY32" fmla="*/ 794525 h 879016"/>
              <a:gd name="csX33" fmla="*/ 475442 w 1422634"/>
              <a:gd name="csY33" fmla="*/ 779303 h 879016"/>
              <a:gd name="csX34" fmla="*/ 550880 w 1422634"/>
              <a:gd name="csY34" fmla="*/ 668700 h 879016"/>
              <a:gd name="csX35" fmla="*/ 613816 w 1422634"/>
              <a:gd name="csY35" fmla="*/ 657812 h 879016"/>
              <a:gd name="csX36" fmla="*/ 712019 w 1422634"/>
              <a:gd name="csY36" fmla="*/ 664615 h 879016"/>
              <a:gd name="csX37" fmla="*/ 737708 w 1422634"/>
              <a:gd name="csY37" fmla="*/ 661500 h 879016"/>
              <a:gd name="csX38" fmla="*/ 785846 w 1422634"/>
              <a:gd name="csY38" fmla="*/ 674938 h 879016"/>
              <a:gd name="csX39" fmla="*/ 812562 w 1422634"/>
              <a:gd name="csY39" fmla="*/ 675253 h 879016"/>
              <a:gd name="csX40" fmla="*/ 852632 w 1422634"/>
              <a:gd name="csY40" fmla="*/ 694893 h 879016"/>
              <a:gd name="csX41" fmla="*/ 882698 w 1422634"/>
              <a:gd name="csY41" fmla="*/ 713664 h 879016"/>
              <a:gd name="csX42" fmla="*/ 904296 w 1422634"/>
              <a:gd name="csY42" fmla="*/ 749293 h 879016"/>
              <a:gd name="csX43" fmla="*/ 936259 w 1422634"/>
              <a:gd name="csY43" fmla="*/ 782269 h 879016"/>
              <a:gd name="csX44" fmla="*/ 976986 w 1422634"/>
              <a:gd name="csY44" fmla="*/ 806309 h 879016"/>
              <a:gd name="csX45" fmla="*/ 1014233 w 1422634"/>
              <a:gd name="csY45" fmla="*/ 837834 h 879016"/>
              <a:gd name="csX46" fmla="*/ 1052951 w 1422634"/>
              <a:gd name="csY46" fmla="*/ 848435 h 879016"/>
              <a:gd name="csX47" fmla="*/ 1056829 w 1422634"/>
              <a:gd name="csY47" fmla="*/ 854452 h 879016"/>
              <a:gd name="csX48" fmla="*/ 1063723 w 1422634"/>
              <a:gd name="csY48" fmla="*/ 864110 h 879016"/>
              <a:gd name="csX49" fmla="*/ 1130295 w 1422634"/>
              <a:gd name="csY49" fmla="*/ 875312 h 879016"/>
              <a:gd name="csX50" fmla="*/ 1162453 w 1422634"/>
              <a:gd name="csY50" fmla="*/ 854387 h 879016"/>
              <a:gd name="csX51" fmla="*/ 1223899 w 1422634"/>
              <a:gd name="csY51" fmla="*/ 871254 h 879016"/>
              <a:gd name="csX52" fmla="*/ 1260350 w 1422634"/>
              <a:gd name="csY52" fmla="*/ 809627 h 879016"/>
              <a:gd name="csX53" fmla="*/ 1259091 w 1422634"/>
              <a:gd name="csY53" fmla="*/ 795024 h 879016"/>
              <a:gd name="csX54" fmla="*/ 1275304 w 1422634"/>
              <a:gd name="csY54" fmla="*/ 803443 h 879016"/>
              <a:gd name="csX55" fmla="*/ 1299892 w 1422634"/>
              <a:gd name="csY55" fmla="*/ 817048 h 879016"/>
              <a:gd name="csX56" fmla="*/ 1357599 w 1422634"/>
              <a:gd name="csY56" fmla="*/ 779894 h 879016"/>
              <a:gd name="csX57" fmla="*/ 1389812 w 1422634"/>
              <a:gd name="csY57" fmla="*/ 747176 h 879016"/>
              <a:gd name="csX58" fmla="*/ 1359977 w 1422634"/>
              <a:gd name="csY58" fmla="*/ 651981 h 879016"/>
              <a:gd name="csX59" fmla="*/ 1328144 w 1422634"/>
              <a:gd name="csY59" fmla="*/ 698026 h 879016"/>
              <a:gd name="csX60" fmla="*/ 1297865 w 1422634"/>
              <a:gd name="csY60" fmla="*/ 696334 h 879016"/>
              <a:gd name="csX61" fmla="*/ 1328024 w 1422634"/>
              <a:gd name="csY61" fmla="*/ 670973 h 879016"/>
              <a:gd name="csX62" fmla="*/ 1349215 w 1422634"/>
              <a:gd name="csY62" fmla="*/ 639439 h 879016"/>
              <a:gd name="csX63" fmla="*/ 1404470 w 1422634"/>
              <a:gd name="csY63" fmla="*/ 606333 h 879016"/>
              <a:gd name="csX64" fmla="*/ 1375098 w 1422634"/>
              <a:gd name="csY64" fmla="*/ 515416 h 879016"/>
              <a:gd name="csX65" fmla="*/ 1298300 w 1422634"/>
              <a:gd name="csY65" fmla="*/ 524566 h 879016"/>
              <a:gd name="csX66" fmla="*/ 1291184 w 1422634"/>
              <a:gd name="csY66" fmla="*/ 559363 h 879016"/>
              <a:gd name="csX67" fmla="*/ 1273398 w 1422634"/>
              <a:gd name="csY67" fmla="*/ 555204 h 879016"/>
              <a:gd name="csX68" fmla="*/ 1223778 w 1422634"/>
              <a:gd name="csY68" fmla="*/ 570029 h 879016"/>
              <a:gd name="csX69" fmla="*/ 1232403 w 1422634"/>
              <a:gd name="csY69" fmla="*/ 629448 h 879016"/>
              <a:gd name="csX70" fmla="*/ 1174178 w 1422634"/>
              <a:gd name="csY70" fmla="*/ 632914 h 879016"/>
              <a:gd name="csX71" fmla="*/ 1178397 w 1422634"/>
              <a:gd name="csY71" fmla="*/ 595861 h 879016"/>
              <a:gd name="csX72" fmla="*/ 1164914 w 1422634"/>
              <a:gd name="csY72" fmla="*/ 550639 h 879016"/>
              <a:gd name="csX73" fmla="*/ 1123688 w 1422634"/>
              <a:gd name="csY73" fmla="*/ 527810 h 879016"/>
              <a:gd name="csX74" fmla="*/ 1147656 w 1422634"/>
              <a:gd name="csY74" fmla="*/ 505111 h 879016"/>
              <a:gd name="csX75" fmla="*/ 1203846 w 1422634"/>
              <a:gd name="csY75" fmla="*/ 537293 h 879016"/>
              <a:gd name="csX76" fmla="*/ 1271186 w 1422634"/>
              <a:gd name="csY76" fmla="*/ 489122 h 879016"/>
              <a:gd name="csX77" fmla="*/ 1313828 w 1422634"/>
              <a:gd name="csY77" fmla="*/ 500102 h 879016"/>
              <a:gd name="csX78" fmla="*/ 1327654 w 1422634"/>
              <a:gd name="csY78" fmla="*/ 497939 h 879016"/>
              <a:gd name="csX79" fmla="*/ 1393236 w 1422634"/>
              <a:gd name="csY79" fmla="*/ 466635 h 879016"/>
              <a:gd name="csX80" fmla="*/ 1394967 w 1422634"/>
              <a:gd name="csY80" fmla="*/ 394388 h 879016"/>
              <a:gd name="csX81" fmla="*/ 1373988 w 1422634"/>
              <a:gd name="csY81" fmla="*/ 323148 h 879016"/>
              <a:gd name="csX82" fmla="*/ 1295071 w 1422634"/>
              <a:gd name="csY82" fmla="*/ 342104 h 879016"/>
              <a:gd name="csX83" fmla="*/ 1302344 w 1422634"/>
              <a:gd name="csY83" fmla="*/ 372696 h 879016"/>
              <a:gd name="csX84" fmla="*/ 1306897 w 1422634"/>
              <a:gd name="csY84" fmla="*/ 392780 h 879016"/>
              <a:gd name="csX85" fmla="*/ 1287168 w 1422634"/>
              <a:gd name="csY85" fmla="*/ 388002 h 879016"/>
              <a:gd name="csX86" fmla="*/ 1272186 w 1422634"/>
              <a:gd name="csY86" fmla="*/ 339507 h 879016"/>
              <a:gd name="csX87" fmla="*/ 1312903 w 1422634"/>
              <a:gd name="csY87" fmla="*/ 289775 h 879016"/>
              <a:gd name="csX88" fmla="*/ 1277747 w 1422634"/>
              <a:gd name="csY88" fmla="*/ 253009 h 879016"/>
              <a:gd name="csX89" fmla="*/ 1261331 w 1422634"/>
              <a:gd name="csY89" fmla="*/ 217222 h 879016"/>
              <a:gd name="csX90" fmla="*/ 1250180 w 1422634"/>
              <a:gd name="csY90" fmla="*/ 186852 h 879016"/>
              <a:gd name="csX91" fmla="*/ 1158511 w 1422634"/>
              <a:gd name="csY91" fmla="*/ 158839 h 879016"/>
              <a:gd name="csX92" fmla="*/ 1091688 w 1422634"/>
              <a:gd name="csY92" fmla="*/ 188507 h 879016"/>
              <a:gd name="csX93" fmla="*/ 1073532 w 1422634"/>
              <a:gd name="csY93" fmla="*/ 170715 h 879016"/>
              <a:gd name="csX94" fmla="*/ 1084720 w 1422634"/>
              <a:gd name="csY94" fmla="*/ 97608 h 879016"/>
              <a:gd name="csX95" fmla="*/ 998807 w 1422634"/>
              <a:gd name="csY95" fmla="*/ 36443 h 879016"/>
              <a:gd name="csX96" fmla="*/ 950372 w 1422634"/>
              <a:gd name="csY96" fmla="*/ 75492 h 879016"/>
              <a:gd name="csX97" fmla="*/ 966705 w 1422634"/>
              <a:gd name="csY97" fmla="*/ 149051 h 879016"/>
              <a:gd name="csX98" fmla="*/ 951852 w 1422634"/>
              <a:gd name="csY98" fmla="*/ 209135 h 879016"/>
              <a:gd name="csX99" fmla="*/ 938240 w 1422634"/>
              <a:gd name="csY99" fmla="*/ 203294 h 879016"/>
              <a:gd name="csX100" fmla="*/ 948290 w 1422634"/>
              <a:gd name="csY100" fmla="*/ 156075 h 879016"/>
              <a:gd name="csX101" fmla="*/ 933955 w 1422634"/>
              <a:gd name="csY101" fmla="*/ 102932 h 879016"/>
              <a:gd name="csX102" fmla="*/ 923730 w 1422634"/>
              <a:gd name="csY102" fmla="*/ 62247 h 879016"/>
              <a:gd name="csX103" fmla="*/ 871815 w 1422634"/>
              <a:gd name="csY103" fmla="*/ 31027 h 879016"/>
              <a:gd name="csX104" fmla="*/ 838224 w 1422634"/>
              <a:gd name="csY104" fmla="*/ 34798 h 879016"/>
              <a:gd name="csX105" fmla="*/ 814598 w 1422634"/>
              <a:gd name="csY105" fmla="*/ 12884 h 879016"/>
              <a:gd name="csX106" fmla="*/ 734256 w 1422634"/>
              <a:gd name="csY106" fmla="*/ 10324 h 879016"/>
              <a:gd name="csX107" fmla="*/ 714286 w 1422634"/>
              <a:gd name="csY107" fmla="*/ 87442 h 879016"/>
              <a:gd name="csX108" fmla="*/ 715905 w 1422634"/>
              <a:gd name="csY108" fmla="*/ 154171 h 879016"/>
              <a:gd name="csX109" fmla="*/ 731313 w 1422634"/>
              <a:gd name="csY109" fmla="*/ 179042 h 879016"/>
              <a:gd name="csX110" fmla="*/ 708002 w 1422634"/>
              <a:gd name="csY110" fmla="*/ 222158 h 879016"/>
              <a:gd name="csX111" fmla="*/ 768921 w 1422634"/>
              <a:gd name="csY111" fmla="*/ 273942 h 879016"/>
              <a:gd name="csX112" fmla="*/ 776713 w 1422634"/>
              <a:gd name="csY112" fmla="*/ 278037 h 879016"/>
              <a:gd name="csX113" fmla="*/ 701941 w 1422634"/>
              <a:gd name="csY113" fmla="*/ 290468 h 879016"/>
              <a:gd name="csX114" fmla="*/ 687015 w 1422634"/>
              <a:gd name="csY114" fmla="*/ 336217 h 879016"/>
              <a:gd name="csX115" fmla="*/ 678325 w 1422634"/>
              <a:gd name="csY115" fmla="*/ 301697 h 879016"/>
              <a:gd name="csX116" fmla="*/ 678732 w 1422634"/>
              <a:gd name="csY116" fmla="*/ 264626 h 879016"/>
              <a:gd name="csX117" fmla="*/ 611910 w 1422634"/>
              <a:gd name="csY117" fmla="*/ 219662 h 879016"/>
              <a:gd name="csX118" fmla="*/ 634934 w 1422634"/>
              <a:gd name="csY118" fmla="*/ 212786 h 879016"/>
              <a:gd name="csX119" fmla="*/ 691271 w 1422634"/>
              <a:gd name="csY119" fmla="*/ 67996 h 879016"/>
              <a:gd name="csX120" fmla="*/ 681000 w 1422634"/>
              <a:gd name="csY120" fmla="*/ 25195 h 879016"/>
              <a:gd name="csX121" fmla="*/ 590811 w 1422634"/>
              <a:gd name="csY121" fmla="*/ 23809 h 879016"/>
              <a:gd name="csX122" fmla="*/ 539313 w 1422634"/>
              <a:gd name="csY122" fmla="*/ 42321 h 879016"/>
              <a:gd name="csX123" fmla="*/ 463894 w 1422634"/>
              <a:gd name="csY123" fmla="*/ 34280 h 879016"/>
              <a:gd name="csX124" fmla="*/ 418790 w 1422634"/>
              <a:gd name="csY124" fmla="*/ 43652 h 879016"/>
              <a:gd name="csX125" fmla="*/ 427026 w 1422634"/>
              <a:gd name="csY125" fmla="*/ 75261 h 879016"/>
              <a:gd name="csX126" fmla="*/ 493719 w 1422634"/>
              <a:gd name="csY126" fmla="*/ 127914 h 879016"/>
              <a:gd name="csX127" fmla="*/ 489999 w 1422634"/>
              <a:gd name="csY127" fmla="*/ 147378 h 879016"/>
              <a:gd name="csX128" fmla="*/ 463061 w 1422634"/>
              <a:gd name="csY128" fmla="*/ 145095 h 879016"/>
              <a:gd name="csX129" fmla="*/ 369485 w 1422634"/>
              <a:gd name="csY129" fmla="*/ 57885 h 879016"/>
              <a:gd name="csX130" fmla="*/ 292141 w 1422634"/>
              <a:gd name="csY130" fmla="*/ 90594 h 879016"/>
              <a:gd name="csX131" fmla="*/ 314887 w 1422634"/>
              <a:gd name="csY131" fmla="*/ 140456 h 879016"/>
              <a:gd name="csX132" fmla="*/ 345851 w 1422634"/>
              <a:gd name="csY132" fmla="*/ 187305 h 879016"/>
              <a:gd name="csX133" fmla="*/ 325890 w 1422634"/>
              <a:gd name="csY133" fmla="*/ 193830 h 879016"/>
              <a:gd name="csX134" fmla="*/ 312296 w 1422634"/>
              <a:gd name="csY134" fmla="*/ 170271 h 879016"/>
              <a:gd name="csX135" fmla="*/ 283803 w 1422634"/>
              <a:gd name="csY135" fmla="*/ 137591 h 879016"/>
              <a:gd name="csX136" fmla="*/ 230556 w 1422634"/>
              <a:gd name="csY136" fmla="*/ 126029 h 879016"/>
              <a:gd name="csX137" fmla="*/ 184139 w 1422634"/>
              <a:gd name="csY137" fmla="*/ 161528 h 879016"/>
              <a:gd name="csX138" fmla="*/ 171563 w 1422634"/>
              <a:gd name="csY138" fmla="*/ 208073 h 879016"/>
              <a:gd name="csX139" fmla="*/ 241661 w 1422634"/>
              <a:gd name="csY139" fmla="*/ 253572 h 879016"/>
              <a:gd name="csX140" fmla="*/ 267054 w 1422634"/>
              <a:gd name="csY140" fmla="*/ 278841 h 879016"/>
              <a:gd name="csX141" fmla="*/ 284951 w 1422634"/>
              <a:gd name="csY141" fmla="*/ 292270 h 879016"/>
              <a:gd name="csX142" fmla="*/ 278038 w 1422634"/>
              <a:gd name="csY142" fmla="*/ 309562 h 879016"/>
              <a:gd name="csX143" fmla="*/ 238311 w 1422634"/>
              <a:gd name="csY143" fmla="*/ 278000 h 879016"/>
              <a:gd name="csX144" fmla="*/ 188210 w 1422634"/>
              <a:gd name="csY144" fmla="*/ 243350 h 879016"/>
              <a:gd name="csX145" fmla="*/ 135056 w 1422634"/>
              <a:gd name="csY145" fmla="*/ 220734 h 879016"/>
              <a:gd name="csX146" fmla="*/ 133594 w 1422634"/>
              <a:gd name="csY146" fmla="*/ 221150 h 879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Lst>
            <a:rect l="l" t="t" r="r" b="b"/>
            <a:pathLst>
              <a:path w="1422634" h="879016">
                <a:moveTo>
                  <a:pt x="133575" y="221086"/>
                </a:moveTo>
                <a:cubicBezTo>
                  <a:pt x="106350" y="231862"/>
                  <a:pt x="99234" y="263933"/>
                  <a:pt x="73980" y="279405"/>
                </a:cubicBezTo>
                <a:cubicBezTo>
                  <a:pt x="47097" y="298277"/>
                  <a:pt x="38834" y="330182"/>
                  <a:pt x="38658" y="361744"/>
                </a:cubicBezTo>
                <a:cubicBezTo>
                  <a:pt x="38593" y="375645"/>
                  <a:pt x="47144" y="385922"/>
                  <a:pt x="44960" y="396227"/>
                </a:cubicBezTo>
                <a:cubicBezTo>
                  <a:pt x="43766" y="407198"/>
                  <a:pt x="31708" y="417309"/>
                  <a:pt x="30366" y="432106"/>
                </a:cubicBezTo>
                <a:cubicBezTo>
                  <a:pt x="27266" y="453964"/>
                  <a:pt x="41267" y="464158"/>
                  <a:pt x="61247" y="466571"/>
                </a:cubicBezTo>
                <a:cubicBezTo>
                  <a:pt x="86112" y="471266"/>
                  <a:pt x="108830" y="494307"/>
                  <a:pt x="131687" y="486617"/>
                </a:cubicBezTo>
                <a:cubicBezTo>
                  <a:pt x="148992" y="484510"/>
                  <a:pt x="165409" y="442042"/>
                  <a:pt x="181261" y="462837"/>
                </a:cubicBezTo>
                <a:cubicBezTo>
                  <a:pt x="187748" y="473188"/>
                  <a:pt x="189228" y="486543"/>
                  <a:pt x="200472" y="492486"/>
                </a:cubicBezTo>
                <a:cubicBezTo>
                  <a:pt x="223033" y="504529"/>
                  <a:pt x="232814" y="474085"/>
                  <a:pt x="245575" y="462254"/>
                </a:cubicBezTo>
                <a:cubicBezTo>
                  <a:pt x="252377" y="456746"/>
                  <a:pt x="260271" y="457790"/>
                  <a:pt x="259882" y="466700"/>
                </a:cubicBezTo>
                <a:cubicBezTo>
                  <a:pt x="259706" y="472347"/>
                  <a:pt x="255967" y="480046"/>
                  <a:pt x="254422" y="487255"/>
                </a:cubicBezTo>
                <a:cubicBezTo>
                  <a:pt x="251822" y="508133"/>
                  <a:pt x="261122" y="529659"/>
                  <a:pt x="258022" y="551221"/>
                </a:cubicBezTo>
                <a:cubicBezTo>
                  <a:pt x="257892" y="564687"/>
                  <a:pt x="263731" y="579244"/>
                  <a:pt x="260891" y="588393"/>
                </a:cubicBezTo>
                <a:cubicBezTo>
                  <a:pt x="258771" y="597303"/>
                  <a:pt x="250350" y="595196"/>
                  <a:pt x="246417" y="588911"/>
                </a:cubicBezTo>
                <a:cubicBezTo>
                  <a:pt x="227401" y="563051"/>
                  <a:pt x="215694" y="511359"/>
                  <a:pt x="173959" y="512625"/>
                </a:cubicBezTo>
                <a:cubicBezTo>
                  <a:pt x="147465" y="510952"/>
                  <a:pt x="122045" y="512218"/>
                  <a:pt x="97642" y="500776"/>
                </a:cubicBezTo>
                <a:cubicBezTo>
                  <a:pt x="82244" y="494408"/>
                  <a:pt x="67215" y="481765"/>
                  <a:pt x="50031" y="482523"/>
                </a:cubicBezTo>
                <a:cubicBezTo>
                  <a:pt x="5075" y="489778"/>
                  <a:pt x="-3771" y="553504"/>
                  <a:pt x="46570" y="563707"/>
                </a:cubicBezTo>
                <a:cubicBezTo>
                  <a:pt x="65466" y="565981"/>
                  <a:pt x="86075" y="568652"/>
                  <a:pt x="99780" y="583624"/>
                </a:cubicBezTo>
                <a:cubicBezTo>
                  <a:pt x="105536" y="589373"/>
                  <a:pt x="155220" y="635908"/>
                  <a:pt x="121730" y="630880"/>
                </a:cubicBezTo>
                <a:cubicBezTo>
                  <a:pt x="91387" y="616019"/>
                  <a:pt x="71315" y="575510"/>
                  <a:pt x="33059" y="579040"/>
                </a:cubicBezTo>
                <a:cubicBezTo>
                  <a:pt x="16263" y="579567"/>
                  <a:pt x="-4410" y="592312"/>
                  <a:pt x="828" y="611287"/>
                </a:cubicBezTo>
                <a:cubicBezTo>
                  <a:pt x="4095" y="623154"/>
                  <a:pt x="14487" y="632396"/>
                  <a:pt x="19937" y="643293"/>
                </a:cubicBezTo>
                <a:cubicBezTo>
                  <a:pt x="33800" y="667351"/>
                  <a:pt x="504" y="690539"/>
                  <a:pt x="5566" y="714200"/>
                </a:cubicBezTo>
                <a:cubicBezTo>
                  <a:pt x="13052" y="750180"/>
                  <a:pt x="49411" y="798360"/>
                  <a:pt x="87139" y="803564"/>
                </a:cubicBezTo>
                <a:cubicBezTo>
                  <a:pt x="103990" y="806614"/>
                  <a:pt x="108460" y="807390"/>
                  <a:pt x="106517" y="824849"/>
                </a:cubicBezTo>
                <a:cubicBezTo>
                  <a:pt x="104222" y="870164"/>
                  <a:pt x="168046" y="864914"/>
                  <a:pt x="199296" y="867539"/>
                </a:cubicBezTo>
                <a:cubicBezTo>
                  <a:pt x="215343" y="867234"/>
                  <a:pt x="224532" y="850644"/>
                  <a:pt x="237793" y="854822"/>
                </a:cubicBezTo>
                <a:cubicBezTo>
                  <a:pt x="246880" y="857548"/>
                  <a:pt x="256402" y="866596"/>
                  <a:pt x="266711" y="869609"/>
                </a:cubicBezTo>
                <a:cubicBezTo>
                  <a:pt x="276206" y="873130"/>
                  <a:pt x="286468" y="874221"/>
                  <a:pt x="296555" y="874526"/>
                </a:cubicBezTo>
                <a:cubicBezTo>
                  <a:pt x="331202" y="872271"/>
                  <a:pt x="396636" y="879656"/>
                  <a:pt x="401985" y="834572"/>
                </a:cubicBezTo>
                <a:cubicBezTo>
                  <a:pt x="404437" y="821974"/>
                  <a:pt x="395877" y="797085"/>
                  <a:pt x="413552" y="794525"/>
                </a:cubicBezTo>
                <a:cubicBezTo>
                  <a:pt x="435475" y="794811"/>
                  <a:pt x="459146" y="797732"/>
                  <a:pt x="475442" y="779303"/>
                </a:cubicBezTo>
                <a:cubicBezTo>
                  <a:pt x="506943" y="748563"/>
                  <a:pt x="509451" y="689264"/>
                  <a:pt x="550880" y="668700"/>
                </a:cubicBezTo>
                <a:cubicBezTo>
                  <a:pt x="570304" y="659864"/>
                  <a:pt x="592782" y="659550"/>
                  <a:pt x="613816" y="657812"/>
                </a:cubicBezTo>
                <a:cubicBezTo>
                  <a:pt x="648380" y="656019"/>
                  <a:pt x="677539" y="675197"/>
                  <a:pt x="712019" y="664615"/>
                </a:cubicBezTo>
                <a:cubicBezTo>
                  <a:pt x="720403" y="662859"/>
                  <a:pt x="729212" y="660752"/>
                  <a:pt x="737708" y="661500"/>
                </a:cubicBezTo>
                <a:cubicBezTo>
                  <a:pt x="753310" y="662618"/>
                  <a:pt x="769310" y="674107"/>
                  <a:pt x="785846" y="674938"/>
                </a:cubicBezTo>
                <a:cubicBezTo>
                  <a:pt x="794601" y="675696"/>
                  <a:pt x="803873" y="674310"/>
                  <a:pt x="812562" y="675253"/>
                </a:cubicBezTo>
                <a:cubicBezTo>
                  <a:pt x="828729" y="676602"/>
                  <a:pt x="838261" y="686168"/>
                  <a:pt x="852632" y="694893"/>
                </a:cubicBezTo>
                <a:cubicBezTo>
                  <a:pt x="862302" y="700992"/>
                  <a:pt x="873573" y="706584"/>
                  <a:pt x="882698" y="713664"/>
                </a:cubicBezTo>
                <a:cubicBezTo>
                  <a:pt x="893997" y="721668"/>
                  <a:pt x="897652" y="735586"/>
                  <a:pt x="904296" y="749293"/>
                </a:cubicBezTo>
                <a:cubicBezTo>
                  <a:pt x="910968" y="763859"/>
                  <a:pt x="922045" y="774524"/>
                  <a:pt x="936259" y="782269"/>
                </a:cubicBezTo>
                <a:cubicBezTo>
                  <a:pt x="949863" y="790190"/>
                  <a:pt x="965095" y="795828"/>
                  <a:pt x="976986" y="806309"/>
                </a:cubicBezTo>
                <a:cubicBezTo>
                  <a:pt x="988896" y="817372"/>
                  <a:pt x="997863" y="835967"/>
                  <a:pt x="1014233" y="837834"/>
                </a:cubicBezTo>
                <a:cubicBezTo>
                  <a:pt x="1027725" y="839544"/>
                  <a:pt x="1044576" y="834507"/>
                  <a:pt x="1052951" y="848435"/>
                </a:cubicBezTo>
                <a:cubicBezTo>
                  <a:pt x="1053118" y="848574"/>
                  <a:pt x="1055598" y="852326"/>
                  <a:pt x="1056829" y="854452"/>
                </a:cubicBezTo>
                <a:cubicBezTo>
                  <a:pt x="1058846" y="857825"/>
                  <a:pt x="1060965" y="861217"/>
                  <a:pt x="1063723" y="864110"/>
                </a:cubicBezTo>
                <a:cubicBezTo>
                  <a:pt x="1079094" y="878288"/>
                  <a:pt x="1110094" y="883084"/>
                  <a:pt x="1130295" y="875312"/>
                </a:cubicBezTo>
                <a:cubicBezTo>
                  <a:pt x="1141826" y="870127"/>
                  <a:pt x="1149016" y="854858"/>
                  <a:pt x="1162453" y="854387"/>
                </a:cubicBezTo>
                <a:cubicBezTo>
                  <a:pt x="1183774" y="858204"/>
                  <a:pt x="1199135" y="877687"/>
                  <a:pt x="1223899" y="871254"/>
                </a:cubicBezTo>
                <a:cubicBezTo>
                  <a:pt x="1259462" y="865949"/>
                  <a:pt x="1273602" y="842243"/>
                  <a:pt x="1260350" y="809627"/>
                </a:cubicBezTo>
                <a:cubicBezTo>
                  <a:pt x="1257972" y="801438"/>
                  <a:pt x="1256556" y="795717"/>
                  <a:pt x="1259091" y="795024"/>
                </a:cubicBezTo>
                <a:cubicBezTo>
                  <a:pt x="1260304" y="793462"/>
                  <a:pt x="1270936" y="800384"/>
                  <a:pt x="1275304" y="803443"/>
                </a:cubicBezTo>
                <a:cubicBezTo>
                  <a:pt x="1283013" y="808554"/>
                  <a:pt x="1291304" y="813841"/>
                  <a:pt x="1299892" y="817048"/>
                </a:cubicBezTo>
                <a:cubicBezTo>
                  <a:pt x="1327302" y="829414"/>
                  <a:pt x="1347873" y="803212"/>
                  <a:pt x="1357599" y="779894"/>
                </a:cubicBezTo>
                <a:cubicBezTo>
                  <a:pt x="1365030" y="766252"/>
                  <a:pt x="1378087" y="757010"/>
                  <a:pt x="1389812" y="747176"/>
                </a:cubicBezTo>
                <a:cubicBezTo>
                  <a:pt x="1434842" y="715096"/>
                  <a:pt x="1433426" y="609826"/>
                  <a:pt x="1359977" y="651981"/>
                </a:cubicBezTo>
                <a:cubicBezTo>
                  <a:pt x="1346476" y="663487"/>
                  <a:pt x="1345689" y="686436"/>
                  <a:pt x="1328144" y="698026"/>
                </a:cubicBezTo>
                <a:cubicBezTo>
                  <a:pt x="1320732" y="704089"/>
                  <a:pt x="1300780" y="707933"/>
                  <a:pt x="1297865" y="696334"/>
                </a:cubicBezTo>
                <a:cubicBezTo>
                  <a:pt x="1300327" y="685512"/>
                  <a:pt x="1317706" y="681750"/>
                  <a:pt x="1328024" y="670973"/>
                </a:cubicBezTo>
                <a:cubicBezTo>
                  <a:pt x="1337259" y="662055"/>
                  <a:pt x="1341211" y="649060"/>
                  <a:pt x="1349215" y="639439"/>
                </a:cubicBezTo>
                <a:cubicBezTo>
                  <a:pt x="1363198" y="624401"/>
                  <a:pt x="1387647" y="618902"/>
                  <a:pt x="1404470" y="606333"/>
                </a:cubicBezTo>
                <a:cubicBezTo>
                  <a:pt x="1445363" y="575704"/>
                  <a:pt x="1409125" y="530675"/>
                  <a:pt x="1375098" y="515416"/>
                </a:cubicBezTo>
                <a:cubicBezTo>
                  <a:pt x="1358710" y="509076"/>
                  <a:pt x="1309534" y="508780"/>
                  <a:pt x="1298300" y="524566"/>
                </a:cubicBezTo>
                <a:cubicBezTo>
                  <a:pt x="1291730" y="532681"/>
                  <a:pt x="1303436" y="554530"/>
                  <a:pt x="1291184" y="559363"/>
                </a:cubicBezTo>
                <a:cubicBezTo>
                  <a:pt x="1286113" y="560713"/>
                  <a:pt x="1278571" y="557580"/>
                  <a:pt x="1273398" y="555204"/>
                </a:cubicBezTo>
                <a:cubicBezTo>
                  <a:pt x="1253965" y="542598"/>
                  <a:pt x="1224926" y="540324"/>
                  <a:pt x="1223778" y="570029"/>
                </a:cubicBezTo>
                <a:cubicBezTo>
                  <a:pt x="1222446" y="589928"/>
                  <a:pt x="1241287" y="610316"/>
                  <a:pt x="1232403" y="629448"/>
                </a:cubicBezTo>
                <a:cubicBezTo>
                  <a:pt x="1222983" y="645465"/>
                  <a:pt x="1187938" y="647969"/>
                  <a:pt x="1174178" y="632914"/>
                </a:cubicBezTo>
                <a:cubicBezTo>
                  <a:pt x="1166469" y="623745"/>
                  <a:pt x="1174501" y="611176"/>
                  <a:pt x="1178397" y="595861"/>
                </a:cubicBezTo>
                <a:cubicBezTo>
                  <a:pt x="1181507" y="579336"/>
                  <a:pt x="1185125" y="556119"/>
                  <a:pt x="1164914" y="550639"/>
                </a:cubicBezTo>
                <a:cubicBezTo>
                  <a:pt x="1150719" y="545602"/>
                  <a:pt x="1128112" y="545112"/>
                  <a:pt x="1123688" y="527810"/>
                </a:cubicBezTo>
                <a:cubicBezTo>
                  <a:pt x="1119894" y="511812"/>
                  <a:pt x="1133090" y="497865"/>
                  <a:pt x="1147656" y="505111"/>
                </a:cubicBezTo>
                <a:cubicBezTo>
                  <a:pt x="1166996" y="513300"/>
                  <a:pt x="1181710" y="534585"/>
                  <a:pt x="1203846" y="537293"/>
                </a:cubicBezTo>
                <a:cubicBezTo>
                  <a:pt x="1237197" y="542330"/>
                  <a:pt x="1237604" y="481931"/>
                  <a:pt x="1271186" y="489122"/>
                </a:cubicBezTo>
                <a:cubicBezTo>
                  <a:pt x="1285409" y="493595"/>
                  <a:pt x="1296551" y="502459"/>
                  <a:pt x="1313828" y="500102"/>
                </a:cubicBezTo>
                <a:cubicBezTo>
                  <a:pt x="1317604" y="499778"/>
                  <a:pt x="1325572" y="498494"/>
                  <a:pt x="1327654" y="497939"/>
                </a:cubicBezTo>
                <a:cubicBezTo>
                  <a:pt x="1350205" y="492551"/>
                  <a:pt x="1380891" y="485887"/>
                  <a:pt x="1393236" y="466635"/>
                </a:cubicBezTo>
                <a:cubicBezTo>
                  <a:pt x="1404313" y="445748"/>
                  <a:pt x="1398427" y="418603"/>
                  <a:pt x="1394967" y="394388"/>
                </a:cubicBezTo>
                <a:cubicBezTo>
                  <a:pt x="1389877" y="370654"/>
                  <a:pt x="1388433" y="343417"/>
                  <a:pt x="1373988" y="323148"/>
                </a:cubicBezTo>
                <a:cubicBezTo>
                  <a:pt x="1352278" y="294266"/>
                  <a:pt x="1308554" y="317058"/>
                  <a:pt x="1295071" y="342104"/>
                </a:cubicBezTo>
                <a:cubicBezTo>
                  <a:pt x="1291258" y="351171"/>
                  <a:pt x="1295968" y="362068"/>
                  <a:pt x="1302344" y="372696"/>
                </a:cubicBezTo>
                <a:cubicBezTo>
                  <a:pt x="1306157" y="378778"/>
                  <a:pt x="1312357" y="388316"/>
                  <a:pt x="1306897" y="392780"/>
                </a:cubicBezTo>
                <a:cubicBezTo>
                  <a:pt x="1300530" y="394665"/>
                  <a:pt x="1293396" y="390017"/>
                  <a:pt x="1287168" y="388002"/>
                </a:cubicBezTo>
                <a:cubicBezTo>
                  <a:pt x="1250587" y="375885"/>
                  <a:pt x="1237743" y="363990"/>
                  <a:pt x="1272186" y="339507"/>
                </a:cubicBezTo>
                <a:cubicBezTo>
                  <a:pt x="1290518" y="326744"/>
                  <a:pt x="1309516" y="312603"/>
                  <a:pt x="1312903" y="289775"/>
                </a:cubicBezTo>
                <a:cubicBezTo>
                  <a:pt x="1316169" y="263295"/>
                  <a:pt x="1304149" y="252297"/>
                  <a:pt x="1277747" y="253009"/>
                </a:cubicBezTo>
                <a:cubicBezTo>
                  <a:pt x="1257703" y="251622"/>
                  <a:pt x="1262839" y="234154"/>
                  <a:pt x="1261331" y="217222"/>
                </a:cubicBezTo>
                <a:cubicBezTo>
                  <a:pt x="1260748" y="207093"/>
                  <a:pt x="1256519" y="195854"/>
                  <a:pt x="1250180" y="186852"/>
                </a:cubicBezTo>
                <a:cubicBezTo>
                  <a:pt x="1229877" y="158044"/>
                  <a:pt x="1189696" y="147461"/>
                  <a:pt x="1158511" y="158839"/>
                </a:cubicBezTo>
                <a:cubicBezTo>
                  <a:pt x="1134747" y="164948"/>
                  <a:pt x="1112176" y="187231"/>
                  <a:pt x="1091688" y="188507"/>
                </a:cubicBezTo>
                <a:cubicBezTo>
                  <a:pt x="1080704" y="189708"/>
                  <a:pt x="1071274" y="183442"/>
                  <a:pt x="1073532" y="170715"/>
                </a:cubicBezTo>
                <a:cubicBezTo>
                  <a:pt x="1077798" y="145308"/>
                  <a:pt x="1104727" y="124226"/>
                  <a:pt x="1084720" y="97608"/>
                </a:cubicBezTo>
                <a:cubicBezTo>
                  <a:pt x="1065527" y="68357"/>
                  <a:pt x="1037544" y="31822"/>
                  <a:pt x="998807" y="36443"/>
                </a:cubicBezTo>
                <a:cubicBezTo>
                  <a:pt x="976606" y="37996"/>
                  <a:pt x="953722" y="52164"/>
                  <a:pt x="950372" y="75492"/>
                </a:cubicBezTo>
                <a:cubicBezTo>
                  <a:pt x="946272" y="101296"/>
                  <a:pt x="964484" y="124919"/>
                  <a:pt x="966705" y="149051"/>
                </a:cubicBezTo>
                <a:cubicBezTo>
                  <a:pt x="969166" y="169273"/>
                  <a:pt x="963318" y="192619"/>
                  <a:pt x="951852" y="209135"/>
                </a:cubicBezTo>
                <a:cubicBezTo>
                  <a:pt x="943949" y="219829"/>
                  <a:pt x="937518" y="212860"/>
                  <a:pt x="938240" y="203294"/>
                </a:cubicBezTo>
                <a:cubicBezTo>
                  <a:pt x="938406" y="189015"/>
                  <a:pt x="948271" y="171917"/>
                  <a:pt x="948290" y="156075"/>
                </a:cubicBezTo>
                <a:cubicBezTo>
                  <a:pt x="949456" y="137295"/>
                  <a:pt x="939045" y="120964"/>
                  <a:pt x="933955" y="102932"/>
                </a:cubicBezTo>
                <a:cubicBezTo>
                  <a:pt x="929856" y="91065"/>
                  <a:pt x="927663" y="74512"/>
                  <a:pt x="923730" y="62247"/>
                </a:cubicBezTo>
                <a:cubicBezTo>
                  <a:pt x="918149" y="40491"/>
                  <a:pt x="895070" y="23762"/>
                  <a:pt x="871815" y="31027"/>
                </a:cubicBezTo>
                <a:cubicBezTo>
                  <a:pt x="861506" y="32885"/>
                  <a:pt x="847348" y="39299"/>
                  <a:pt x="838224" y="34798"/>
                </a:cubicBezTo>
                <a:cubicBezTo>
                  <a:pt x="828923" y="30177"/>
                  <a:pt x="823038" y="19234"/>
                  <a:pt x="814598" y="12884"/>
                </a:cubicBezTo>
                <a:cubicBezTo>
                  <a:pt x="792102" y="-4953"/>
                  <a:pt x="757724" y="-2781"/>
                  <a:pt x="734256" y="10324"/>
                </a:cubicBezTo>
                <a:cubicBezTo>
                  <a:pt x="711732" y="24779"/>
                  <a:pt x="714684" y="61970"/>
                  <a:pt x="714286" y="87442"/>
                </a:cubicBezTo>
                <a:cubicBezTo>
                  <a:pt x="714212" y="110252"/>
                  <a:pt x="709761" y="132581"/>
                  <a:pt x="715905" y="154171"/>
                </a:cubicBezTo>
                <a:cubicBezTo>
                  <a:pt x="719153" y="164523"/>
                  <a:pt x="724104" y="171482"/>
                  <a:pt x="731313" y="179042"/>
                </a:cubicBezTo>
                <a:cubicBezTo>
                  <a:pt x="762045" y="208461"/>
                  <a:pt x="706753" y="173358"/>
                  <a:pt x="708002" y="222158"/>
                </a:cubicBezTo>
                <a:cubicBezTo>
                  <a:pt x="705365" y="259534"/>
                  <a:pt x="736893" y="272704"/>
                  <a:pt x="768921" y="273942"/>
                </a:cubicBezTo>
                <a:cubicBezTo>
                  <a:pt x="774834" y="274857"/>
                  <a:pt x="777916" y="276373"/>
                  <a:pt x="776713" y="278037"/>
                </a:cubicBezTo>
                <a:cubicBezTo>
                  <a:pt x="758242" y="293305"/>
                  <a:pt x="709640" y="262769"/>
                  <a:pt x="701941" y="290468"/>
                </a:cubicBezTo>
                <a:cubicBezTo>
                  <a:pt x="699156" y="303287"/>
                  <a:pt x="704329" y="333722"/>
                  <a:pt x="687015" y="336217"/>
                </a:cubicBezTo>
                <a:cubicBezTo>
                  <a:pt x="675114" y="330311"/>
                  <a:pt x="678945" y="315422"/>
                  <a:pt x="678325" y="301697"/>
                </a:cubicBezTo>
                <a:cubicBezTo>
                  <a:pt x="678492" y="290458"/>
                  <a:pt x="678806" y="277316"/>
                  <a:pt x="678732" y="264626"/>
                </a:cubicBezTo>
                <a:cubicBezTo>
                  <a:pt x="682166" y="209699"/>
                  <a:pt x="649166" y="223664"/>
                  <a:pt x="611910" y="219662"/>
                </a:cubicBezTo>
                <a:cubicBezTo>
                  <a:pt x="611660" y="218590"/>
                  <a:pt x="622478" y="216113"/>
                  <a:pt x="634934" y="212786"/>
                </a:cubicBezTo>
                <a:cubicBezTo>
                  <a:pt x="714360" y="199200"/>
                  <a:pt x="693224" y="126010"/>
                  <a:pt x="691271" y="67996"/>
                </a:cubicBezTo>
                <a:cubicBezTo>
                  <a:pt x="689893" y="53550"/>
                  <a:pt x="688921" y="37607"/>
                  <a:pt x="681000" y="25195"/>
                </a:cubicBezTo>
                <a:cubicBezTo>
                  <a:pt x="662501" y="-2726"/>
                  <a:pt x="610448" y="-5416"/>
                  <a:pt x="590811" y="23809"/>
                </a:cubicBezTo>
                <a:cubicBezTo>
                  <a:pt x="578503" y="42487"/>
                  <a:pt x="560921" y="45907"/>
                  <a:pt x="539313" y="42321"/>
                </a:cubicBezTo>
                <a:cubicBezTo>
                  <a:pt x="512597" y="38846"/>
                  <a:pt x="491267" y="34641"/>
                  <a:pt x="463894" y="34280"/>
                </a:cubicBezTo>
                <a:cubicBezTo>
                  <a:pt x="449411" y="34031"/>
                  <a:pt x="427035" y="32238"/>
                  <a:pt x="418790" y="43652"/>
                </a:cubicBezTo>
                <a:cubicBezTo>
                  <a:pt x="412544" y="52441"/>
                  <a:pt x="416532" y="65464"/>
                  <a:pt x="427026" y="75261"/>
                </a:cubicBezTo>
                <a:cubicBezTo>
                  <a:pt x="447847" y="94420"/>
                  <a:pt x="470001" y="112831"/>
                  <a:pt x="493719" y="127914"/>
                </a:cubicBezTo>
                <a:cubicBezTo>
                  <a:pt x="501742" y="133737"/>
                  <a:pt x="497023" y="141676"/>
                  <a:pt x="489999" y="147378"/>
                </a:cubicBezTo>
                <a:cubicBezTo>
                  <a:pt x="481402" y="154735"/>
                  <a:pt x="470307" y="156768"/>
                  <a:pt x="463061" y="145095"/>
                </a:cubicBezTo>
                <a:cubicBezTo>
                  <a:pt x="443461" y="109392"/>
                  <a:pt x="409656" y="68052"/>
                  <a:pt x="369485" y="57885"/>
                </a:cubicBezTo>
                <a:cubicBezTo>
                  <a:pt x="341039" y="53781"/>
                  <a:pt x="311445" y="71000"/>
                  <a:pt x="292141" y="90594"/>
                </a:cubicBezTo>
                <a:cubicBezTo>
                  <a:pt x="273041" y="113136"/>
                  <a:pt x="297573" y="125585"/>
                  <a:pt x="314887" y="140456"/>
                </a:cubicBezTo>
                <a:cubicBezTo>
                  <a:pt x="327630" y="153266"/>
                  <a:pt x="335061" y="172573"/>
                  <a:pt x="345851" y="187305"/>
                </a:cubicBezTo>
                <a:cubicBezTo>
                  <a:pt x="359778" y="208091"/>
                  <a:pt x="340446" y="209634"/>
                  <a:pt x="325890" y="193830"/>
                </a:cubicBezTo>
                <a:cubicBezTo>
                  <a:pt x="319616" y="187139"/>
                  <a:pt x="315461" y="178700"/>
                  <a:pt x="312296" y="170271"/>
                </a:cubicBezTo>
                <a:cubicBezTo>
                  <a:pt x="307817" y="155123"/>
                  <a:pt x="301673" y="143580"/>
                  <a:pt x="283803" y="137591"/>
                </a:cubicBezTo>
                <a:cubicBezTo>
                  <a:pt x="267442" y="131953"/>
                  <a:pt x="248296" y="124984"/>
                  <a:pt x="230556" y="126029"/>
                </a:cubicBezTo>
                <a:cubicBezTo>
                  <a:pt x="211317" y="127655"/>
                  <a:pt x="199796" y="147425"/>
                  <a:pt x="184139" y="161528"/>
                </a:cubicBezTo>
                <a:cubicBezTo>
                  <a:pt x="170508" y="173072"/>
                  <a:pt x="154137" y="192056"/>
                  <a:pt x="171563" y="208073"/>
                </a:cubicBezTo>
                <a:cubicBezTo>
                  <a:pt x="192254" y="227010"/>
                  <a:pt x="223745" y="230929"/>
                  <a:pt x="241661" y="253572"/>
                </a:cubicBezTo>
                <a:cubicBezTo>
                  <a:pt x="248657" y="261493"/>
                  <a:pt x="258892" y="272639"/>
                  <a:pt x="267054" y="278841"/>
                </a:cubicBezTo>
                <a:cubicBezTo>
                  <a:pt x="272652" y="283259"/>
                  <a:pt x="280037" y="287593"/>
                  <a:pt x="284951" y="292270"/>
                </a:cubicBezTo>
                <a:cubicBezTo>
                  <a:pt x="295491" y="301041"/>
                  <a:pt x="288190" y="309645"/>
                  <a:pt x="278038" y="309562"/>
                </a:cubicBezTo>
                <a:cubicBezTo>
                  <a:pt x="261325" y="310893"/>
                  <a:pt x="246232" y="292908"/>
                  <a:pt x="238311" y="278000"/>
                </a:cubicBezTo>
                <a:cubicBezTo>
                  <a:pt x="228650" y="257842"/>
                  <a:pt x="208069" y="252473"/>
                  <a:pt x="188210" y="243350"/>
                </a:cubicBezTo>
                <a:cubicBezTo>
                  <a:pt x="167833" y="234182"/>
                  <a:pt x="156016" y="215910"/>
                  <a:pt x="135056" y="220734"/>
                </a:cubicBezTo>
                <a:lnTo>
                  <a:pt x="133594" y="221150"/>
                </a:lnTo>
                <a:close/>
              </a:path>
            </a:pathLst>
          </a:custGeom>
          <a:solidFill>
            <a:schemeClr val="tx1"/>
          </a:solidFill>
          <a:ln w="9249" cap="flat">
            <a:noFill/>
            <a:prstDash val="solid"/>
            <a:miter/>
          </a:ln>
        </p:spPr>
        <p:txBody>
          <a:bodyPr/>
          <a:lstStyle/>
          <a:p>
            <a:endParaRPr lang="en-US"/>
          </a:p>
        </p:txBody>
      </p:sp>
      <p:sp>
        <p:nvSpPr>
          <p:cNvPr id="1161" name="Freeform 1166">
            <a:extLst>
              <a:ext uri="{FF2B5EF4-FFF2-40B4-BE49-F238E27FC236}">
                <a16:creationId xmlns:a16="http://schemas.microsoft.com/office/drawing/2014/main" id="{66766D9D-B158-DE80-D7D6-A3329393DE43}"/>
              </a:ext>
            </a:extLst>
          </p:cNvPr>
          <p:cNvSpPr/>
          <p:nvPr/>
        </p:nvSpPr>
        <p:spPr>
          <a:xfrm>
            <a:off x="8312174" y="1853730"/>
            <a:ext cx="1422634" cy="879016"/>
          </a:xfrm>
          <a:custGeom>
            <a:avLst/>
            <a:gdLst>
              <a:gd name="csX0" fmla="*/ 133575 w 1422634"/>
              <a:gd name="csY0" fmla="*/ 221086 h 879016"/>
              <a:gd name="csX1" fmla="*/ 73980 w 1422634"/>
              <a:gd name="csY1" fmla="*/ 279405 h 879016"/>
              <a:gd name="csX2" fmla="*/ 38658 w 1422634"/>
              <a:gd name="csY2" fmla="*/ 361744 h 879016"/>
              <a:gd name="csX3" fmla="*/ 44960 w 1422634"/>
              <a:gd name="csY3" fmla="*/ 396227 h 879016"/>
              <a:gd name="csX4" fmla="*/ 30366 w 1422634"/>
              <a:gd name="csY4" fmla="*/ 432106 h 879016"/>
              <a:gd name="csX5" fmla="*/ 61247 w 1422634"/>
              <a:gd name="csY5" fmla="*/ 466571 h 879016"/>
              <a:gd name="csX6" fmla="*/ 131687 w 1422634"/>
              <a:gd name="csY6" fmla="*/ 486617 h 879016"/>
              <a:gd name="csX7" fmla="*/ 181261 w 1422634"/>
              <a:gd name="csY7" fmla="*/ 462837 h 879016"/>
              <a:gd name="csX8" fmla="*/ 200472 w 1422634"/>
              <a:gd name="csY8" fmla="*/ 492486 h 879016"/>
              <a:gd name="csX9" fmla="*/ 245575 w 1422634"/>
              <a:gd name="csY9" fmla="*/ 462254 h 879016"/>
              <a:gd name="csX10" fmla="*/ 259882 w 1422634"/>
              <a:gd name="csY10" fmla="*/ 466700 h 879016"/>
              <a:gd name="csX11" fmla="*/ 254422 w 1422634"/>
              <a:gd name="csY11" fmla="*/ 487255 h 879016"/>
              <a:gd name="csX12" fmla="*/ 258022 w 1422634"/>
              <a:gd name="csY12" fmla="*/ 551221 h 879016"/>
              <a:gd name="csX13" fmla="*/ 260890 w 1422634"/>
              <a:gd name="csY13" fmla="*/ 588393 h 879016"/>
              <a:gd name="csX14" fmla="*/ 246417 w 1422634"/>
              <a:gd name="csY14" fmla="*/ 588911 h 879016"/>
              <a:gd name="csX15" fmla="*/ 173959 w 1422634"/>
              <a:gd name="csY15" fmla="*/ 512625 h 879016"/>
              <a:gd name="csX16" fmla="*/ 97642 w 1422634"/>
              <a:gd name="csY16" fmla="*/ 500776 h 879016"/>
              <a:gd name="csX17" fmla="*/ 50031 w 1422634"/>
              <a:gd name="csY17" fmla="*/ 482523 h 879016"/>
              <a:gd name="csX18" fmla="*/ 46570 w 1422634"/>
              <a:gd name="csY18" fmla="*/ 563707 h 879016"/>
              <a:gd name="csX19" fmla="*/ 99780 w 1422634"/>
              <a:gd name="csY19" fmla="*/ 583624 h 879016"/>
              <a:gd name="csX20" fmla="*/ 121730 w 1422634"/>
              <a:gd name="csY20" fmla="*/ 630880 h 879016"/>
              <a:gd name="csX21" fmla="*/ 33059 w 1422634"/>
              <a:gd name="csY21" fmla="*/ 579040 h 879016"/>
              <a:gd name="csX22" fmla="*/ 828 w 1422634"/>
              <a:gd name="csY22" fmla="*/ 611287 h 879016"/>
              <a:gd name="csX23" fmla="*/ 19937 w 1422634"/>
              <a:gd name="csY23" fmla="*/ 643293 h 879016"/>
              <a:gd name="csX24" fmla="*/ 5566 w 1422634"/>
              <a:gd name="csY24" fmla="*/ 714200 h 879016"/>
              <a:gd name="csX25" fmla="*/ 87139 w 1422634"/>
              <a:gd name="csY25" fmla="*/ 803564 h 879016"/>
              <a:gd name="csX26" fmla="*/ 106517 w 1422634"/>
              <a:gd name="csY26" fmla="*/ 824849 h 879016"/>
              <a:gd name="csX27" fmla="*/ 199297 w 1422634"/>
              <a:gd name="csY27" fmla="*/ 867539 h 879016"/>
              <a:gd name="csX28" fmla="*/ 237793 w 1422634"/>
              <a:gd name="csY28" fmla="*/ 854821 h 879016"/>
              <a:gd name="csX29" fmla="*/ 266711 w 1422634"/>
              <a:gd name="csY29" fmla="*/ 869609 h 879016"/>
              <a:gd name="csX30" fmla="*/ 296555 w 1422634"/>
              <a:gd name="csY30" fmla="*/ 874526 h 879016"/>
              <a:gd name="csX31" fmla="*/ 401985 w 1422634"/>
              <a:gd name="csY31" fmla="*/ 834572 h 879016"/>
              <a:gd name="csX32" fmla="*/ 413552 w 1422634"/>
              <a:gd name="csY32" fmla="*/ 794525 h 879016"/>
              <a:gd name="csX33" fmla="*/ 475443 w 1422634"/>
              <a:gd name="csY33" fmla="*/ 779303 h 879016"/>
              <a:gd name="csX34" fmla="*/ 550880 w 1422634"/>
              <a:gd name="csY34" fmla="*/ 668700 h 879016"/>
              <a:gd name="csX35" fmla="*/ 613816 w 1422634"/>
              <a:gd name="csY35" fmla="*/ 657812 h 879016"/>
              <a:gd name="csX36" fmla="*/ 712019 w 1422634"/>
              <a:gd name="csY36" fmla="*/ 664615 h 879016"/>
              <a:gd name="csX37" fmla="*/ 737707 w 1422634"/>
              <a:gd name="csY37" fmla="*/ 661500 h 879016"/>
              <a:gd name="csX38" fmla="*/ 785846 w 1422634"/>
              <a:gd name="csY38" fmla="*/ 674938 h 879016"/>
              <a:gd name="csX39" fmla="*/ 812562 w 1422634"/>
              <a:gd name="csY39" fmla="*/ 675253 h 879016"/>
              <a:gd name="csX40" fmla="*/ 852632 w 1422634"/>
              <a:gd name="csY40" fmla="*/ 694893 h 879016"/>
              <a:gd name="csX41" fmla="*/ 882698 w 1422634"/>
              <a:gd name="csY41" fmla="*/ 713664 h 879016"/>
              <a:gd name="csX42" fmla="*/ 904296 w 1422634"/>
              <a:gd name="csY42" fmla="*/ 749293 h 879016"/>
              <a:gd name="csX43" fmla="*/ 936259 w 1422634"/>
              <a:gd name="csY43" fmla="*/ 782269 h 879016"/>
              <a:gd name="csX44" fmla="*/ 976986 w 1422634"/>
              <a:gd name="csY44" fmla="*/ 806309 h 879016"/>
              <a:gd name="csX45" fmla="*/ 1014233 w 1422634"/>
              <a:gd name="csY45" fmla="*/ 837834 h 879016"/>
              <a:gd name="csX46" fmla="*/ 1052951 w 1422634"/>
              <a:gd name="csY46" fmla="*/ 848435 h 879016"/>
              <a:gd name="csX47" fmla="*/ 1056829 w 1422634"/>
              <a:gd name="csY47" fmla="*/ 854452 h 879016"/>
              <a:gd name="csX48" fmla="*/ 1063723 w 1422634"/>
              <a:gd name="csY48" fmla="*/ 864110 h 879016"/>
              <a:gd name="csX49" fmla="*/ 1130296 w 1422634"/>
              <a:gd name="csY49" fmla="*/ 875312 h 879016"/>
              <a:gd name="csX50" fmla="*/ 1162453 w 1422634"/>
              <a:gd name="csY50" fmla="*/ 854387 h 879016"/>
              <a:gd name="csX51" fmla="*/ 1223899 w 1422634"/>
              <a:gd name="csY51" fmla="*/ 871254 h 879016"/>
              <a:gd name="csX52" fmla="*/ 1260350 w 1422634"/>
              <a:gd name="csY52" fmla="*/ 809627 h 879016"/>
              <a:gd name="csX53" fmla="*/ 1259091 w 1422634"/>
              <a:gd name="csY53" fmla="*/ 795024 h 879016"/>
              <a:gd name="csX54" fmla="*/ 1275304 w 1422634"/>
              <a:gd name="csY54" fmla="*/ 803443 h 879016"/>
              <a:gd name="csX55" fmla="*/ 1299892 w 1422634"/>
              <a:gd name="csY55" fmla="*/ 817048 h 879016"/>
              <a:gd name="csX56" fmla="*/ 1357599 w 1422634"/>
              <a:gd name="csY56" fmla="*/ 779894 h 879016"/>
              <a:gd name="csX57" fmla="*/ 1389812 w 1422634"/>
              <a:gd name="csY57" fmla="*/ 747176 h 879016"/>
              <a:gd name="csX58" fmla="*/ 1359978 w 1422634"/>
              <a:gd name="csY58" fmla="*/ 651981 h 879016"/>
              <a:gd name="csX59" fmla="*/ 1328144 w 1422634"/>
              <a:gd name="csY59" fmla="*/ 698026 h 879016"/>
              <a:gd name="csX60" fmla="*/ 1297865 w 1422634"/>
              <a:gd name="csY60" fmla="*/ 696334 h 879016"/>
              <a:gd name="csX61" fmla="*/ 1328024 w 1422634"/>
              <a:gd name="csY61" fmla="*/ 670973 h 879016"/>
              <a:gd name="csX62" fmla="*/ 1349215 w 1422634"/>
              <a:gd name="csY62" fmla="*/ 639439 h 879016"/>
              <a:gd name="csX63" fmla="*/ 1404470 w 1422634"/>
              <a:gd name="csY63" fmla="*/ 606333 h 879016"/>
              <a:gd name="csX64" fmla="*/ 1375098 w 1422634"/>
              <a:gd name="csY64" fmla="*/ 515416 h 879016"/>
              <a:gd name="csX65" fmla="*/ 1298300 w 1422634"/>
              <a:gd name="csY65" fmla="*/ 524566 h 879016"/>
              <a:gd name="csX66" fmla="*/ 1291184 w 1422634"/>
              <a:gd name="csY66" fmla="*/ 559363 h 879016"/>
              <a:gd name="csX67" fmla="*/ 1273398 w 1422634"/>
              <a:gd name="csY67" fmla="*/ 555204 h 879016"/>
              <a:gd name="csX68" fmla="*/ 1223778 w 1422634"/>
              <a:gd name="csY68" fmla="*/ 570029 h 879016"/>
              <a:gd name="csX69" fmla="*/ 1232403 w 1422634"/>
              <a:gd name="csY69" fmla="*/ 629448 h 879016"/>
              <a:gd name="csX70" fmla="*/ 1174177 w 1422634"/>
              <a:gd name="csY70" fmla="*/ 632914 h 879016"/>
              <a:gd name="csX71" fmla="*/ 1178397 w 1422634"/>
              <a:gd name="csY71" fmla="*/ 595861 h 879016"/>
              <a:gd name="csX72" fmla="*/ 1164914 w 1422634"/>
              <a:gd name="csY72" fmla="*/ 550639 h 879016"/>
              <a:gd name="csX73" fmla="*/ 1123688 w 1422634"/>
              <a:gd name="csY73" fmla="*/ 527810 h 879016"/>
              <a:gd name="csX74" fmla="*/ 1147656 w 1422634"/>
              <a:gd name="csY74" fmla="*/ 505111 h 879016"/>
              <a:gd name="csX75" fmla="*/ 1203846 w 1422634"/>
              <a:gd name="csY75" fmla="*/ 537293 h 879016"/>
              <a:gd name="csX76" fmla="*/ 1271186 w 1422634"/>
              <a:gd name="csY76" fmla="*/ 489122 h 879016"/>
              <a:gd name="csX77" fmla="*/ 1313828 w 1422634"/>
              <a:gd name="csY77" fmla="*/ 500102 h 879016"/>
              <a:gd name="csX78" fmla="*/ 1327654 w 1422634"/>
              <a:gd name="csY78" fmla="*/ 497939 h 879016"/>
              <a:gd name="csX79" fmla="*/ 1393236 w 1422634"/>
              <a:gd name="csY79" fmla="*/ 466635 h 879016"/>
              <a:gd name="csX80" fmla="*/ 1394966 w 1422634"/>
              <a:gd name="csY80" fmla="*/ 394388 h 879016"/>
              <a:gd name="csX81" fmla="*/ 1373988 w 1422634"/>
              <a:gd name="csY81" fmla="*/ 323148 h 879016"/>
              <a:gd name="csX82" fmla="*/ 1295071 w 1422634"/>
              <a:gd name="csY82" fmla="*/ 342104 h 879016"/>
              <a:gd name="csX83" fmla="*/ 1302344 w 1422634"/>
              <a:gd name="csY83" fmla="*/ 372696 h 879016"/>
              <a:gd name="csX84" fmla="*/ 1306897 w 1422634"/>
              <a:gd name="csY84" fmla="*/ 392780 h 879016"/>
              <a:gd name="csX85" fmla="*/ 1287168 w 1422634"/>
              <a:gd name="csY85" fmla="*/ 388002 h 879016"/>
              <a:gd name="csX86" fmla="*/ 1272186 w 1422634"/>
              <a:gd name="csY86" fmla="*/ 339507 h 879016"/>
              <a:gd name="csX87" fmla="*/ 1312903 w 1422634"/>
              <a:gd name="csY87" fmla="*/ 289775 h 879016"/>
              <a:gd name="csX88" fmla="*/ 1277747 w 1422634"/>
              <a:gd name="csY88" fmla="*/ 253009 h 879016"/>
              <a:gd name="csX89" fmla="*/ 1261331 w 1422634"/>
              <a:gd name="csY89" fmla="*/ 217222 h 879016"/>
              <a:gd name="csX90" fmla="*/ 1250180 w 1422634"/>
              <a:gd name="csY90" fmla="*/ 186852 h 879016"/>
              <a:gd name="csX91" fmla="*/ 1158511 w 1422634"/>
              <a:gd name="csY91" fmla="*/ 158839 h 879016"/>
              <a:gd name="csX92" fmla="*/ 1091688 w 1422634"/>
              <a:gd name="csY92" fmla="*/ 188507 h 879016"/>
              <a:gd name="csX93" fmla="*/ 1073532 w 1422634"/>
              <a:gd name="csY93" fmla="*/ 170715 h 879016"/>
              <a:gd name="csX94" fmla="*/ 1084720 w 1422634"/>
              <a:gd name="csY94" fmla="*/ 97608 h 879016"/>
              <a:gd name="csX95" fmla="*/ 998807 w 1422634"/>
              <a:gd name="csY95" fmla="*/ 36443 h 879016"/>
              <a:gd name="csX96" fmla="*/ 950372 w 1422634"/>
              <a:gd name="csY96" fmla="*/ 75492 h 879016"/>
              <a:gd name="csX97" fmla="*/ 966705 w 1422634"/>
              <a:gd name="csY97" fmla="*/ 149051 h 879016"/>
              <a:gd name="csX98" fmla="*/ 951852 w 1422634"/>
              <a:gd name="csY98" fmla="*/ 209135 h 879016"/>
              <a:gd name="csX99" fmla="*/ 938240 w 1422634"/>
              <a:gd name="csY99" fmla="*/ 203294 h 879016"/>
              <a:gd name="csX100" fmla="*/ 948290 w 1422634"/>
              <a:gd name="csY100" fmla="*/ 156075 h 879016"/>
              <a:gd name="csX101" fmla="*/ 933955 w 1422634"/>
              <a:gd name="csY101" fmla="*/ 102932 h 879016"/>
              <a:gd name="csX102" fmla="*/ 923730 w 1422634"/>
              <a:gd name="csY102" fmla="*/ 62247 h 879016"/>
              <a:gd name="csX103" fmla="*/ 871815 w 1422634"/>
              <a:gd name="csY103" fmla="*/ 31027 h 879016"/>
              <a:gd name="csX104" fmla="*/ 838223 w 1422634"/>
              <a:gd name="csY104" fmla="*/ 34798 h 879016"/>
              <a:gd name="csX105" fmla="*/ 814598 w 1422634"/>
              <a:gd name="csY105" fmla="*/ 12884 h 879016"/>
              <a:gd name="csX106" fmla="*/ 734256 w 1422634"/>
              <a:gd name="csY106" fmla="*/ 10324 h 879016"/>
              <a:gd name="csX107" fmla="*/ 714286 w 1422634"/>
              <a:gd name="csY107" fmla="*/ 87442 h 879016"/>
              <a:gd name="csX108" fmla="*/ 715905 w 1422634"/>
              <a:gd name="csY108" fmla="*/ 154171 h 879016"/>
              <a:gd name="csX109" fmla="*/ 731313 w 1422634"/>
              <a:gd name="csY109" fmla="*/ 179042 h 879016"/>
              <a:gd name="csX110" fmla="*/ 708003 w 1422634"/>
              <a:gd name="csY110" fmla="*/ 222158 h 879016"/>
              <a:gd name="csX111" fmla="*/ 768921 w 1422634"/>
              <a:gd name="csY111" fmla="*/ 273942 h 879016"/>
              <a:gd name="csX112" fmla="*/ 776713 w 1422634"/>
              <a:gd name="csY112" fmla="*/ 278037 h 879016"/>
              <a:gd name="csX113" fmla="*/ 701941 w 1422634"/>
              <a:gd name="csY113" fmla="*/ 290468 h 879016"/>
              <a:gd name="csX114" fmla="*/ 687015 w 1422634"/>
              <a:gd name="csY114" fmla="*/ 336217 h 879016"/>
              <a:gd name="csX115" fmla="*/ 678325 w 1422634"/>
              <a:gd name="csY115" fmla="*/ 301697 h 879016"/>
              <a:gd name="csX116" fmla="*/ 678732 w 1422634"/>
              <a:gd name="csY116" fmla="*/ 264626 h 879016"/>
              <a:gd name="csX117" fmla="*/ 611910 w 1422634"/>
              <a:gd name="csY117" fmla="*/ 219662 h 879016"/>
              <a:gd name="csX118" fmla="*/ 634934 w 1422634"/>
              <a:gd name="csY118" fmla="*/ 212786 h 879016"/>
              <a:gd name="csX119" fmla="*/ 691271 w 1422634"/>
              <a:gd name="csY119" fmla="*/ 67996 h 879016"/>
              <a:gd name="csX120" fmla="*/ 681000 w 1422634"/>
              <a:gd name="csY120" fmla="*/ 25195 h 879016"/>
              <a:gd name="csX121" fmla="*/ 590811 w 1422634"/>
              <a:gd name="csY121" fmla="*/ 23809 h 879016"/>
              <a:gd name="csX122" fmla="*/ 539313 w 1422634"/>
              <a:gd name="csY122" fmla="*/ 42321 h 879016"/>
              <a:gd name="csX123" fmla="*/ 463894 w 1422634"/>
              <a:gd name="csY123" fmla="*/ 34280 h 879016"/>
              <a:gd name="csX124" fmla="*/ 418790 w 1422634"/>
              <a:gd name="csY124" fmla="*/ 43652 h 879016"/>
              <a:gd name="csX125" fmla="*/ 427026 w 1422634"/>
              <a:gd name="csY125" fmla="*/ 75261 h 879016"/>
              <a:gd name="csX126" fmla="*/ 493719 w 1422634"/>
              <a:gd name="csY126" fmla="*/ 127914 h 879016"/>
              <a:gd name="csX127" fmla="*/ 489999 w 1422634"/>
              <a:gd name="csY127" fmla="*/ 147378 h 879016"/>
              <a:gd name="csX128" fmla="*/ 463061 w 1422634"/>
              <a:gd name="csY128" fmla="*/ 145095 h 879016"/>
              <a:gd name="csX129" fmla="*/ 369485 w 1422634"/>
              <a:gd name="csY129" fmla="*/ 57885 h 879016"/>
              <a:gd name="csX130" fmla="*/ 292141 w 1422634"/>
              <a:gd name="csY130" fmla="*/ 90594 h 879016"/>
              <a:gd name="csX131" fmla="*/ 314887 w 1422634"/>
              <a:gd name="csY131" fmla="*/ 140456 h 879016"/>
              <a:gd name="csX132" fmla="*/ 345851 w 1422634"/>
              <a:gd name="csY132" fmla="*/ 187305 h 879016"/>
              <a:gd name="csX133" fmla="*/ 325890 w 1422634"/>
              <a:gd name="csY133" fmla="*/ 193830 h 879016"/>
              <a:gd name="csX134" fmla="*/ 312296 w 1422634"/>
              <a:gd name="csY134" fmla="*/ 170271 h 879016"/>
              <a:gd name="csX135" fmla="*/ 283803 w 1422634"/>
              <a:gd name="csY135" fmla="*/ 137591 h 879016"/>
              <a:gd name="csX136" fmla="*/ 230556 w 1422634"/>
              <a:gd name="csY136" fmla="*/ 126029 h 879016"/>
              <a:gd name="csX137" fmla="*/ 184139 w 1422634"/>
              <a:gd name="csY137" fmla="*/ 161528 h 879016"/>
              <a:gd name="csX138" fmla="*/ 171562 w 1422634"/>
              <a:gd name="csY138" fmla="*/ 208073 h 879016"/>
              <a:gd name="csX139" fmla="*/ 241661 w 1422634"/>
              <a:gd name="csY139" fmla="*/ 253572 h 879016"/>
              <a:gd name="csX140" fmla="*/ 267054 w 1422634"/>
              <a:gd name="csY140" fmla="*/ 278841 h 879016"/>
              <a:gd name="csX141" fmla="*/ 284951 w 1422634"/>
              <a:gd name="csY141" fmla="*/ 292270 h 879016"/>
              <a:gd name="csX142" fmla="*/ 278038 w 1422634"/>
              <a:gd name="csY142" fmla="*/ 309562 h 879016"/>
              <a:gd name="csX143" fmla="*/ 238311 w 1422634"/>
              <a:gd name="csY143" fmla="*/ 278000 h 879016"/>
              <a:gd name="csX144" fmla="*/ 188210 w 1422634"/>
              <a:gd name="csY144" fmla="*/ 243350 h 879016"/>
              <a:gd name="csX145" fmla="*/ 135056 w 1422634"/>
              <a:gd name="csY145" fmla="*/ 220734 h 879016"/>
              <a:gd name="csX146" fmla="*/ 133594 w 1422634"/>
              <a:gd name="csY146" fmla="*/ 221150 h 879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Lst>
            <a:rect l="l" t="t" r="r" b="b"/>
            <a:pathLst>
              <a:path w="1422634" h="879016">
                <a:moveTo>
                  <a:pt x="133575" y="221086"/>
                </a:moveTo>
                <a:cubicBezTo>
                  <a:pt x="106350" y="231862"/>
                  <a:pt x="99234" y="263933"/>
                  <a:pt x="73980" y="279405"/>
                </a:cubicBezTo>
                <a:cubicBezTo>
                  <a:pt x="47097" y="298277"/>
                  <a:pt x="38834" y="330182"/>
                  <a:pt x="38658" y="361744"/>
                </a:cubicBezTo>
                <a:cubicBezTo>
                  <a:pt x="38593" y="375645"/>
                  <a:pt x="47144" y="385922"/>
                  <a:pt x="44960" y="396227"/>
                </a:cubicBezTo>
                <a:cubicBezTo>
                  <a:pt x="43766" y="407198"/>
                  <a:pt x="31708" y="417309"/>
                  <a:pt x="30366" y="432106"/>
                </a:cubicBezTo>
                <a:cubicBezTo>
                  <a:pt x="27266" y="453964"/>
                  <a:pt x="41267" y="464158"/>
                  <a:pt x="61247" y="466571"/>
                </a:cubicBezTo>
                <a:cubicBezTo>
                  <a:pt x="86112" y="471266"/>
                  <a:pt x="108830" y="494307"/>
                  <a:pt x="131687" y="486617"/>
                </a:cubicBezTo>
                <a:cubicBezTo>
                  <a:pt x="148992" y="484510"/>
                  <a:pt x="165409" y="442042"/>
                  <a:pt x="181261" y="462837"/>
                </a:cubicBezTo>
                <a:cubicBezTo>
                  <a:pt x="187748" y="473188"/>
                  <a:pt x="189228" y="486543"/>
                  <a:pt x="200472" y="492486"/>
                </a:cubicBezTo>
                <a:cubicBezTo>
                  <a:pt x="223033" y="504529"/>
                  <a:pt x="232814" y="474085"/>
                  <a:pt x="245575" y="462254"/>
                </a:cubicBezTo>
                <a:cubicBezTo>
                  <a:pt x="252377" y="456746"/>
                  <a:pt x="260271" y="457790"/>
                  <a:pt x="259882" y="466700"/>
                </a:cubicBezTo>
                <a:cubicBezTo>
                  <a:pt x="259706" y="472347"/>
                  <a:pt x="255967" y="480046"/>
                  <a:pt x="254422" y="487255"/>
                </a:cubicBezTo>
                <a:cubicBezTo>
                  <a:pt x="251822" y="508133"/>
                  <a:pt x="261122" y="529659"/>
                  <a:pt x="258022" y="551221"/>
                </a:cubicBezTo>
                <a:cubicBezTo>
                  <a:pt x="257892" y="564687"/>
                  <a:pt x="263731" y="579244"/>
                  <a:pt x="260890" y="588393"/>
                </a:cubicBezTo>
                <a:cubicBezTo>
                  <a:pt x="258771" y="597303"/>
                  <a:pt x="250350" y="595196"/>
                  <a:pt x="246417" y="588911"/>
                </a:cubicBezTo>
                <a:cubicBezTo>
                  <a:pt x="227401" y="563051"/>
                  <a:pt x="215694" y="511359"/>
                  <a:pt x="173959" y="512625"/>
                </a:cubicBezTo>
                <a:cubicBezTo>
                  <a:pt x="147465" y="510952"/>
                  <a:pt x="122045" y="512218"/>
                  <a:pt x="97642" y="500776"/>
                </a:cubicBezTo>
                <a:cubicBezTo>
                  <a:pt x="82244" y="494408"/>
                  <a:pt x="67215" y="481765"/>
                  <a:pt x="50031" y="482523"/>
                </a:cubicBezTo>
                <a:cubicBezTo>
                  <a:pt x="5075" y="489778"/>
                  <a:pt x="-3771" y="553504"/>
                  <a:pt x="46570" y="563707"/>
                </a:cubicBezTo>
                <a:cubicBezTo>
                  <a:pt x="65466" y="565981"/>
                  <a:pt x="86075" y="568652"/>
                  <a:pt x="99780" y="583624"/>
                </a:cubicBezTo>
                <a:cubicBezTo>
                  <a:pt x="105536" y="589373"/>
                  <a:pt x="155220" y="635908"/>
                  <a:pt x="121730" y="630880"/>
                </a:cubicBezTo>
                <a:cubicBezTo>
                  <a:pt x="91387" y="616019"/>
                  <a:pt x="71315" y="575510"/>
                  <a:pt x="33059" y="579040"/>
                </a:cubicBezTo>
                <a:cubicBezTo>
                  <a:pt x="16263" y="579567"/>
                  <a:pt x="-4410" y="592312"/>
                  <a:pt x="828" y="611287"/>
                </a:cubicBezTo>
                <a:cubicBezTo>
                  <a:pt x="4095" y="623154"/>
                  <a:pt x="14487" y="632396"/>
                  <a:pt x="19937" y="643293"/>
                </a:cubicBezTo>
                <a:cubicBezTo>
                  <a:pt x="33800" y="667351"/>
                  <a:pt x="504" y="690539"/>
                  <a:pt x="5566" y="714200"/>
                </a:cubicBezTo>
                <a:cubicBezTo>
                  <a:pt x="13052" y="750180"/>
                  <a:pt x="49411" y="798360"/>
                  <a:pt x="87139" y="803564"/>
                </a:cubicBezTo>
                <a:cubicBezTo>
                  <a:pt x="103990" y="806614"/>
                  <a:pt x="108460" y="807390"/>
                  <a:pt x="106517" y="824849"/>
                </a:cubicBezTo>
                <a:cubicBezTo>
                  <a:pt x="104222" y="870164"/>
                  <a:pt x="168046" y="864914"/>
                  <a:pt x="199297" y="867539"/>
                </a:cubicBezTo>
                <a:cubicBezTo>
                  <a:pt x="215343" y="867234"/>
                  <a:pt x="224532" y="850644"/>
                  <a:pt x="237793" y="854821"/>
                </a:cubicBezTo>
                <a:cubicBezTo>
                  <a:pt x="246880" y="857548"/>
                  <a:pt x="256402" y="866596"/>
                  <a:pt x="266711" y="869609"/>
                </a:cubicBezTo>
                <a:cubicBezTo>
                  <a:pt x="276206" y="873130"/>
                  <a:pt x="286468" y="874221"/>
                  <a:pt x="296555" y="874526"/>
                </a:cubicBezTo>
                <a:cubicBezTo>
                  <a:pt x="331202" y="872271"/>
                  <a:pt x="396636" y="879656"/>
                  <a:pt x="401985" y="834572"/>
                </a:cubicBezTo>
                <a:cubicBezTo>
                  <a:pt x="404437" y="821974"/>
                  <a:pt x="395877" y="797085"/>
                  <a:pt x="413552" y="794525"/>
                </a:cubicBezTo>
                <a:cubicBezTo>
                  <a:pt x="435475" y="794811"/>
                  <a:pt x="459146" y="797732"/>
                  <a:pt x="475443" y="779303"/>
                </a:cubicBezTo>
                <a:cubicBezTo>
                  <a:pt x="506943" y="748563"/>
                  <a:pt x="509451" y="689264"/>
                  <a:pt x="550880" y="668700"/>
                </a:cubicBezTo>
                <a:cubicBezTo>
                  <a:pt x="570304" y="659864"/>
                  <a:pt x="592782" y="659550"/>
                  <a:pt x="613816" y="657812"/>
                </a:cubicBezTo>
                <a:cubicBezTo>
                  <a:pt x="648379" y="656019"/>
                  <a:pt x="677539" y="675197"/>
                  <a:pt x="712019" y="664615"/>
                </a:cubicBezTo>
                <a:cubicBezTo>
                  <a:pt x="720403" y="662859"/>
                  <a:pt x="729212" y="660752"/>
                  <a:pt x="737707" y="661500"/>
                </a:cubicBezTo>
                <a:cubicBezTo>
                  <a:pt x="753310" y="662618"/>
                  <a:pt x="769310" y="674107"/>
                  <a:pt x="785846" y="674938"/>
                </a:cubicBezTo>
                <a:cubicBezTo>
                  <a:pt x="794601" y="675696"/>
                  <a:pt x="803873" y="674310"/>
                  <a:pt x="812562" y="675253"/>
                </a:cubicBezTo>
                <a:cubicBezTo>
                  <a:pt x="828729" y="676602"/>
                  <a:pt x="838261" y="686168"/>
                  <a:pt x="852632" y="694893"/>
                </a:cubicBezTo>
                <a:cubicBezTo>
                  <a:pt x="862302" y="700992"/>
                  <a:pt x="873573" y="706584"/>
                  <a:pt x="882698" y="713664"/>
                </a:cubicBezTo>
                <a:cubicBezTo>
                  <a:pt x="893997" y="721668"/>
                  <a:pt x="897652" y="735586"/>
                  <a:pt x="904296" y="749293"/>
                </a:cubicBezTo>
                <a:cubicBezTo>
                  <a:pt x="910969" y="763859"/>
                  <a:pt x="922045" y="774524"/>
                  <a:pt x="936259" y="782269"/>
                </a:cubicBezTo>
                <a:cubicBezTo>
                  <a:pt x="949863" y="790190"/>
                  <a:pt x="965095" y="795828"/>
                  <a:pt x="976986" y="806309"/>
                </a:cubicBezTo>
                <a:cubicBezTo>
                  <a:pt x="988896" y="817372"/>
                  <a:pt x="997863" y="835967"/>
                  <a:pt x="1014233" y="837834"/>
                </a:cubicBezTo>
                <a:cubicBezTo>
                  <a:pt x="1027725" y="839544"/>
                  <a:pt x="1044577" y="834507"/>
                  <a:pt x="1052951" y="848435"/>
                </a:cubicBezTo>
                <a:cubicBezTo>
                  <a:pt x="1053118" y="848574"/>
                  <a:pt x="1055598" y="852326"/>
                  <a:pt x="1056829" y="854452"/>
                </a:cubicBezTo>
                <a:cubicBezTo>
                  <a:pt x="1058846" y="857825"/>
                  <a:pt x="1060965" y="861217"/>
                  <a:pt x="1063723" y="864110"/>
                </a:cubicBezTo>
                <a:cubicBezTo>
                  <a:pt x="1079094" y="878288"/>
                  <a:pt x="1110094" y="883084"/>
                  <a:pt x="1130296" y="875312"/>
                </a:cubicBezTo>
                <a:cubicBezTo>
                  <a:pt x="1141826" y="870127"/>
                  <a:pt x="1149016" y="854858"/>
                  <a:pt x="1162453" y="854387"/>
                </a:cubicBezTo>
                <a:cubicBezTo>
                  <a:pt x="1183774" y="858204"/>
                  <a:pt x="1199135" y="877687"/>
                  <a:pt x="1223899" y="871254"/>
                </a:cubicBezTo>
                <a:cubicBezTo>
                  <a:pt x="1259462" y="865949"/>
                  <a:pt x="1273602" y="842243"/>
                  <a:pt x="1260350" y="809627"/>
                </a:cubicBezTo>
                <a:cubicBezTo>
                  <a:pt x="1257972" y="801438"/>
                  <a:pt x="1256556" y="795717"/>
                  <a:pt x="1259091" y="795024"/>
                </a:cubicBezTo>
                <a:cubicBezTo>
                  <a:pt x="1260304" y="793462"/>
                  <a:pt x="1270936" y="800384"/>
                  <a:pt x="1275304" y="803443"/>
                </a:cubicBezTo>
                <a:cubicBezTo>
                  <a:pt x="1283013" y="808554"/>
                  <a:pt x="1291304" y="813841"/>
                  <a:pt x="1299892" y="817048"/>
                </a:cubicBezTo>
                <a:cubicBezTo>
                  <a:pt x="1327302" y="829414"/>
                  <a:pt x="1347873" y="803212"/>
                  <a:pt x="1357599" y="779894"/>
                </a:cubicBezTo>
                <a:cubicBezTo>
                  <a:pt x="1365030" y="766252"/>
                  <a:pt x="1378088" y="757010"/>
                  <a:pt x="1389812" y="747176"/>
                </a:cubicBezTo>
                <a:cubicBezTo>
                  <a:pt x="1434842" y="715096"/>
                  <a:pt x="1433426" y="609826"/>
                  <a:pt x="1359978" y="651981"/>
                </a:cubicBezTo>
                <a:cubicBezTo>
                  <a:pt x="1346476" y="663487"/>
                  <a:pt x="1345690" y="686436"/>
                  <a:pt x="1328144" y="698026"/>
                </a:cubicBezTo>
                <a:cubicBezTo>
                  <a:pt x="1320732" y="704089"/>
                  <a:pt x="1300780" y="707933"/>
                  <a:pt x="1297865" y="696334"/>
                </a:cubicBezTo>
                <a:cubicBezTo>
                  <a:pt x="1300327" y="685512"/>
                  <a:pt x="1317706" y="681750"/>
                  <a:pt x="1328024" y="670973"/>
                </a:cubicBezTo>
                <a:cubicBezTo>
                  <a:pt x="1337259" y="662055"/>
                  <a:pt x="1341211" y="649060"/>
                  <a:pt x="1349215" y="639439"/>
                </a:cubicBezTo>
                <a:cubicBezTo>
                  <a:pt x="1363198" y="624402"/>
                  <a:pt x="1387647" y="618902"/>
                  <a:pt x="1404470" y="606333"/>
                </a:cubicBezTo>
                <a:cubicBezTo>
                  <a:pt x="1445363" y="575704"/>
                  <a:pt x="1409125" y="530675"/>
                  <a:pt x="1375098" y="515416"/>
                </a:cubicBezTo>
                <a:cubicBezTo>
                  <a:pt x="1358710" y="509076"/>
                  <a:pt x="1309534" y="508780"/>
                  <a:pt x="1298300" y="524566"/>
                </a:cubicBezTo>
                <a:cubicBezTo>
                  <a:pt x="1291730" y="532681"/>
                  <a:pt x="1303436" y="554530"/>
                  <a:pt x="1291184" y="559363"/>
                </a:cubicBezTo>
                <a:cubicBezTo>
                  <a:pt x="1286113" y="560713"/>
                  <a:pt x="1278571" y="557580"/>
                  <a:pt x="1273398" y="555204"/>
                </a:cubicBezTo>
                <a:cubicBezTo>
                  <a:pt x="1253965" y="542598"/>
                  <a:pt x="1224926" y="540324"/>
                  <a:pt x="1223778" y="570029"/>
                </a:cubicBezTo>
                <a:cubicBezTo>
                  <a:pt x="1222446" y="589928"/>
                  <a:pt x="1241287" y="610316"/>
                  <a:pt x="1232403" y="629448"/>
                </a:cubicBezTo>
                <a:cubicBezTo>
                  <a:pt x="1222983" y="645465"/>
                  <a:pt x="1187938" y="647969"/>
                  <a:pt x="1174177" y="632914"/>
                </a:cubicBezTo>
                <a:cubicBezTo>
                  <a:pt x="1166469" y="623745"/>
                  <a:pt x="1174501" y="611176"/>
                  <a:pt x="1178397" y="595861"/>
                </a:cubicBezTo>
                <a:cubicBezTo>
                  <a:pt x="1181507" y="579336"/>
                  <a:pt x="1185125" y="556119"/>
                  <a:pt x="1164914" y="550639"/>
                </a:cubicBezTo>
                <a:cubicBezTo>
                  <a:pt x="1150719" y="545602"/>
                  <a:pt x="1128112" y="545112"/>
                  <a:pt x="1123688" y="527810"/>
                </a:cubicBezTo>
                <a:cubicBezTo>
                  <a:pt x="1119894" y="511812"/>
                  <a:pt x="1133090" y="497865"/>
                  <a:pt x="1147656" y="505111"/>
                </a:cubicBezTo>
                <a:cubicBezTo>
                  <a:pt x="1166996" y="513300"/>
                  <a:pt x="1181710" y="534585"/>
                  <a:pt x="1203846" y="537293"/>
                </a:cubicBezTo>
                <a:cubicBezTo>
                  <a:pt x="1237197" y="542330"/>
                  <a:pt x="1237604" y="481931"/>
                  <a:pt x="1271186" y="489122"/>
                </a:cubicBezTo>
                <a:cubicBezTo>
                  <a:pt x="1285409" y="493595"/>
                  <a:pt x="1296551" y="502458"/>
                  <a:pt x="1313828" y="500102"/>
                </a:cubicBezTo>
                <a:cubicBezTo>
                  <a:pt x="1317604" y="499778"/>
                  <a:pt x="1325571" y="498494"/>
                  <a:pt x="1327654" y="497939"/>
                </a:cubicBezTo>
                <a:cubicBezTo>
                  <a:pt x="1350206" y="492551"/>
                  <a:pt x="1380891" y="485887"/>
                  <a:pt x="1393236" y="466635"/>
                </a:cubicBezTo>
                <a:cubicBezTo>
                  <a:pt x="1404313" y="445748"/>
                  <a:pt x="1398428" y="418603"/>
                  <a:pt x="1394966" y="394388"/>
                </a:cubicBezTo>
                <a:cubicBezTo>
                  <a:pt x="1389877" y="370654"/>
                  <a:pt x="1388433" y="343417"/>
                  <a:pt x="1373988" y="323148"/>
                </a:cubicBezTo>
                <a:cubicBezTo>
                  <a:pt x="1352278" y="294266"/>
                  <a:pt x="1308554" y="317058"/>
                  <a:pt x="1295071" y="342104"/>
                </a:cubicBezTo>
                <a:cubicBezTo>
                  <a:pt x="1291258" y="351171"/>
                  <a:pt x="1295968" y="362068"/>
                  <a:pt x="1302344" y="372696"/>
                </a:cubicBezTo>
                <a:cubicBezTo>
                  <a:pt x="1306157" y="378778"/>
                  <a:pt x="1312357" y="388316"/>
                  <a:pt x="1306897" y="392780"/>
                </a:cubicBezTo>
                <a:cubicBezTo>
                  <a:pt x="1300530" y="394665"/>
                  <a:pt x="1293396" y="390017"/>
                  <a:pt x="1287168" y="388002"/>
                </a:cubicBezTo>
                <a:cubicBezTo>
                  <a:pt x="1250587" y="375885"/>
                  <a:pt x="1237743" y="363990"/>
                  <a:pt x="1272186" y="339507"/>
                </a:cubicBezTo>
                <a:cubicBezTo>
                  <a:pt x="1290518" y="326744"/>
                  <a:pt x="1309516" y="312603"/>
                  <a:pt x="1312903" y="289775"/>
                </a:cubicBezTo>
                <a:cubicBezTo>
                  <a:pt x="1316170" y="263295"/>
                  <a:pt x="1304149" y="252297"/>
                  <a:pt x="1277747" y="253009"/>
                </a:cubicBezTo>
                <a:cubicBezTo>
                  <a:pt x="1257703" y="251622"/>
                  <a:pt x="1262839" y="234154"/>
                  <a:pt x="1261331" y="217222"/>
                </a:cubicBezTo>
                <a:cubicBezTo>
                  <a:pt x="1260748" y="207093"/>
                  <a:pt x="1256519" y="195854"/>
                  <a:pt x="1250180" y="186852"/>
                </a:cubicBezTo>
                <a:cubicBezTo>
                  <a:pt x="1229877" y="158044"/>
                  <a:pt x="1189696" y="147461"/>
                  <a:pt x="1158511" y="158839"/>
                </a:cubicBezTo>
                <a:cubicBezTo>
                  <a:pt x="1134747" y="164948"/>
                  <a:pt x="1112176" y="187231"/>
                  <a:pt x="1091688" y="188507"/>
                </a:cubicBezTo>
                <a:cubicBezTo>
                  <a:pt x="1080704" y="189708"/>
                  <a:pt x="1071274" y="183442"/>
                  <a:pt x="1073532" y="170715"/>
                </a:cubicBezTo>
                <a:cubicBezTo>
                  <a:pt x="1077798" y="145308"/>
                  <a:pt x="1104727" y="124226"/>
                  <a:pt x="1084720" y="97608"/>
                </a:cubicBezTo>
                <a:cubicBezTo>
                  <a:pt x="1065527" y="68357"/>
                  <a:pt x="1037543" y="31822"/>
                  <a:pt x="998807" y="36443"/>
                </a:cubicBezTo>
                <a:cubicBezTo>
                  <a:pt x="976607" y="37996"/>
                  <a:pt x="953722" y="52164"/>
                  <a:pt x="950372" y="75492"/>
                </a:cubicBezTo>
                <a:cubicBezTo>
                  <a:pt x="946272" y="101296"/>
                  <a:pt x="964484" y="124919"/>
                  <a:pt x="966705" y="149051"/>
                </a:cubicBezTo>
                <a:cubicBezTo>
                  <a:pt x="969166" y="169273"/>
                  <a:pt x="963318" y="192619"/>
                  <a:pt x="951852" y="209135"/>
                </a:cubicBezTo>
                <a:cubicBezTo>
                  <a:pt x="943949" y="219829"/>
                  <a:pt x="937518" y="212860"/>
                  <a:pt x="938240" y="203294"/>
                </a:cubicBezTo>
                <a:cubicBezTo>
                  <a:pt x="938406" y="189015"/>
                  <a:pt x="948271" y="171917"/>
                  <a:pt x="948290" y="156075"/>
                </a:cubicBezTo>
                <a:cubicBezTo>
                  <a:pt x="949456" y="137295"/>
                  <a:pt x="939045" y="120964"/>
                  <a:pt x="933955" y="102932"/>
                </a:cubicBezTo>
                <a:cubicBezTo>
                  <a:pt x="929856" y="91065"/>
                  <a:pt x="927663" y="74512"/>
                  <a:pt x="923730" y="62247"/>
                </a:cubicBezTo>
                <a:cubicBezTo>
                  <a:pt x="918150" y="40491"/>
                  <a:pt x="895070" y="23762"/>
                  <a:pt x="871815" y="31027"/>
                </a:cubicBezTo>
                <a:cubicBezTo>
                  <a:pt x="861506" y="32885"/>
                  <a:pt x="847348" y="39299"/>
                  <a:pt x="838223" y="34798"/>
                </a:cubicBezTo>
                <a:cubicBezTo>
                  <a:pt x="828923" y="30177"/>
                  <a:pt x="823038" y="19234"/>
                  <a:pt x="814598" y="12884"/>
                </a:cubicBezTo>
                <a:cubicBezTo>
                  <a:pt x="792102" y="-4953"/>
                  <a:pt x="757724" y="-2781"/>
                  <a:pt x="734256" y="10324"/>
                </a:cubicBezTo>
                <a:cubicBezTo>
                  <a:pt x="711732" y="24779"/>
                  <a:pt x="714684" y="61970"/>
                  <a:pt x="714286" y="87442"/>
                </a:cubicBezTo>
                <a:cubicBezTo>
                  <a:pt x="714212" y="110252"/>
                  <a:pt x="709761" y="132581"/>
                  <a:pt x="715905" y="154171"/>
                </a:cubicBezTo>
                <a:cubicBezTo>
                  <a:pt x="719153" y="164523"/>
                  <a:pt x="724104" y="171482"/>
                  <a:pt x="731313" y="179042"/>
                </a:cubicBezTo>
                <a:cubicBezTo>
                  <a:pt x="762045" y="208461"/>
                  <a:pt x="706753" y="173358"/>
                  <a:pt x="708003" y="222158"/>
                </a:cubicBezTo>
                <a:cubicBezTo>
                  <a:pt x="705365" y="259534"/>
                  <a:pt x="736893" y="272704"/>
                  <a:pt x="768921" y="273942"/>
                </a:cubicBezTo>
                <a:cubicBezTo>
                  <a:pt x="774834" y="274857"/>
                  <a:pt x="777916" y="276373"/>
                  <a:pt x="776713" y="278037"/>
                </a:cubicBezTo>
                <a:cubicBezTo>
                  <a:pt x="758242" y="293305"/>
                  <a:pt x="709640" y="262769"/>
                  <a:pt x="701941" y="290468"/>
                </a:cubicBezTo>
                <a:cubicBezTo>
                  <a:pt x="699156" y="303287"/>
                  <a:pt x="704329" y="333722"/>
                  <a:pt x="687015" y="336217"/>
                </a:cubicBezTo>
                <a:cubicBezTo>
                  <a:pt x="675114" y="330311"/>
                  <a:pt x="678945" y="315422"/>
                  <a:pt x="678325" y="301697"/>
                </a:cubicBezTo>
                <a:cubicBezTo>
                  <a:pt x="678492" y="290458"/>
                  <a:pt x="678806" y="277316"/>
                  <a:pt x="678732" y="264626"/>
                </a:cubicBezTo>
                <a:cubicBezTo>
                  <a:pt x="682166" y="209699"/>
                  <a:pt x="649166" y="223664"/>
                  <a:pt x="611910" y="219662"/>
                </a:cubicBezTo>
                <a:cubicBezTo>
                  <a:pt x="611660" y="218590"/>
                  <a:pt x="622478" y="216113"/>
                  <a:pt x="634934" y="212786"/>
                </a:cubicBezTo>
                <a:cubicBezTo>
                  <a:pt x="714360" y="199200"/>
                  <a:pt x="693224" y="126010"/>
                  <a:pt x="691271" y="67996"/>
                </a:cubicBezTo>
                <a:cubicBezTo>
                  <a:pt x="689893" y="53550"/>
                  <a:pt x="688921" y="37607"/>
                  <a:pt x="681000" y="25195"/>
                </a:cubicBezTo>
                <a:cubicBezTo>
                  <a:pt x="662501" y="-2726"/>
                  <a:pt x="610448" y="-5416"/>
                  <a:pt x="590811" y="23809"/>
                </a:cubicBezTo>
                <a:cubicBezTo>
                  <a:pt x="578503" y="42487"/>
                  <a:pt x="560921" y="45907"/>
                  <a:pt x="539313" y="42321"/>
                </a:cubicBezTo>
                <a:cubicBezTo>
                  <a:pt x="512597" y="38846"/>
                  <a:pt x="491267" y="34641"/>
                  <a:pt x="463894" y="34280"/>
                </a:cubicBezTo>
                <a:cubicBezTo>
                  <a:pt x="449411" y="34031"/>
                  <a:pt x="427035" y="32238"/>
                  <a:pt x="418790" y="43652"/>
                </a:cubicBezTo>
                <a:cubicBezTo>
                  <a:pt x="412544" y="52441"/>
                  <a:pt x="416532" y="65464"/>
                  <a:pt x="427026" y="75261"/>
                </a:cubicBezTo>
                <a:cubicBezTo>
                  <a:pt x="447847" y="94420"/>
                  <a:pt x="470001" y="112831"/>
                  <a:pt x="493719" y="127914"/>
                </a:cubicBezTo>
                <a:cubicBezTo>
                  <a:pt x="501742" y="133737"/>
                  <a:pt x="497023" y="141676"/>
                  <a:pt x="489999" y="147378"/>
                </a:cubicBezTo>
                <a:cubicBezTo>
                  <a:pt x="481402" y="154735"/>
                  <a:pt x="470307" y="156768"/>
                  <a:pt x="463061" y="145095"/>
                </a:cubicBezTo>
                <a:cubicBezTo>
                  <a:pt x="443461" y="109392"/>
                  <a:pt x="409656" y="68052"/>
                  <a:pt x="369485" y="57885"/>
                </a:cubicBezTo>
                <a:cubicBezTo>
                  <a:pt x="341039" y="53781"/>
                  <a:pt x="311445" y="71000"/>
                  <a:pt x="292141" y="90594"/>
                </a:cubicBezTo>
                <a:cubicBezTo>
                  <a:pt x="273041" y="113136"/>
                  <a:pt x="297573" y="125585"/>
                  <a:pt x="314887" y="140456"/>
                </a:cubicBezTo>
                <a:cubicBezTo>
                  <a:pt x="327630" y="153266"/>
                  <a:pt x="335061" y="172573"/>
                  <a:pt x="345851" y="187305"/>
                </a:cubicBezTo>
                <a:cubicBezTo>
                  <a:pt x="359778" y="208091"/>
                  <a:pt x="340446" y="209634"/>
                  <a:pt x="325890" y="193830"/>
                </a:cubicBezTo>
                <a:cubicBezTo>
                  <a:pt x="319616" y="187139"/>
                  <a:pt x="315461" y="178700"/>
                  <a:pt x="312296" y="170271"/>
                </a:cubicBezTo>
                <a:cubicBezTo>
                  <a:pt x="307817" y="155123"/>
                  <a:pt x="301673" y="143580"/>
                  <a:pt x="283803" y="137591"/>
                </a:cubicBezTo>
                <a:cubicBezTo>
                  <a:pt x="267442" y="131953"/>
                  <a:pt x="248296" y="124984"/>
                  <a:pt x="230556" y="126029"/>
                </a:cubicBezTo>
                <a:cubicBezTo>
                  <a:pt x="211317" y="127655"/>
                  <a:pt x="199796" y="147425"/>
                  <a:pt x="184139" y="161528"/>
                </a:cubicBezTo>
                <a:cubicBezTo>
                  <a:pt x="170508" y="173072"/>
                  <a:pt x="154137" y="192056"/>
                  <a:pt x="171562" y="208073"/>
                </a:cubicBezTo>
                <a:cubicBezTo>
                  <a:pt x="192254" y="227010"/>
                  <a:pt x="223745" y="230929"/>
                  <a:pt x="241661" y="253572"/>
                </a:cubicBezTo>
                <a:cubicBezTo>
                  <a:pt x="248657" y="261493"/>
                  <a:pt x="258892" y="272639"/>
                  <a:pt x="267054" y="278841"/>
                </a:cubicBezTo>
                <a:cubicBezTo>
                  <a:pt x="272652" y="283259"/>
                  <a:pt x="280037" y="287593"/>
                  <a:pt x="284951" y="292270"/>
                </a:cubicBezTo>
                <a:cubicBezTo>
                  <a:pt x="295491" y="301041"/>
                  <a:pt x="288190" y="309645"/>
                  <a:pt x="278038" y="309562"/>
                </a:cubicBezTo>
                <a:cubicBezTo>
                  <a:pt x="261326" y="310893"/>
                  <a:pt x="246232" y="292908"/>
                  <a:pt x="238311" y="278000"/>
                </a:cubicBezTo>
                <a:cubicBezTo>
                  <a:pt x="228650" y="257842"/>
                  <a:pt x="208069" y="252473"/>
                  <a:pt x="188210" y="243350"/>
                </a:cubicBezTo>
                <a:cubicBezTo>
                  <a:pt x="167833" y="234182"/>
                  <a:pt x="156016" y="215910"/>
                  <a:pt x="135056" y="220734"/>
                </a:cubicBezTo>
                <a:lnTo>
                  <a:pt x="133594" y="221150"/>
                </a:lnTo>
                <a:close/>
              </a:path>
            </a:pathLst>
          </a:custGeom>
          <a:solidFill>
            <a:srgbClr val="E0DBD7"/>
          </a:solidFill>
          <a:ln w="6350" cap="flat">
            <a:solidFill>
              <a:schemeClr val="tx1"/>
            </a:solidFill>
            <a:prstDash val="solid"/>
            <a:miter/>
          </a:ln>
        </p:spPr>
        <p:txBody>
          <a:bodyPr/>
          <a:lstStyle/>
          <a:p>
            <a:endParaRPr lang="en-US"/>
          </a:p>
        </p:txBody>
      </p:sp>
      <p:sp>
        <p:nvSpPr>
          <p:cNvPr id="1162" name="Freeform 1167">
            <a:extLst>
              <a:ext uri="{FF2B5EF4-FFF2-40B4-BE49-F238E27FC236}">
                <a16:creationId xmlns:a16="http://schemas.microsoft.com/office/drawing/2014/main" id="{2791EBD5-E2EB-B68B-82F0-6FD5D141510E}"/>
              </a:ext>
            </a:extLst>
          </p:cNvPr>
          <p:cNvSpPr/>
          <p:nvPr/>
        </p:nvSpPr>
        <p:spPr>
          <a:xfrm>
            <a:off x="8323254" y="2336472"/>
            <a:ext cx="218382" cy="153292"/>
          </a:xfrm>
          <a:custGeom>
            <a:avLst/>
            <a:gdLst>
              <a:gd name="csX0" fmla="*/ 18334 w 218382"/>
              <a:gd name="csY0" fmla="*/ 6259 h 153292"/>
              <a:gd name="csX1" fmla="*/ 34010 w 218382"/>
              <a:gd name="csY1" fmla="*/ 169 h 153292"/>
              <a:gd name="csX2" fmla="*/ 59264 w 218382"/>
              <a:gd name="csY2" fmla="*/ 6259 h 153292"/>
              <a:gd name="csX3" fmla="*/ 87136 w 218382"/>
              <a:gd name="csY3" fmla="*/ 19309 h 153292"/>
              <a:gd name="csX4" fmla="*/ 123717 w 218382"/>
              <a:gd name="csY4" fmla="*/ 28006 h 153292"/>
              <a:gd name="csX5" fmla="*/ 170746 w 218382"/>
              <a:gd name="csY5" fmla="*/ 29744 h 153292"/>
              <a:gd name="csX6" fmla="*/ 208196 w 218382"/>
              <a:gd name="csY6" fmla="*/ 61926 h 153292"/>
              <a:gd name="csX7" fmla="*/ 217774 w 218382"/>
              <a:gd name="csY7" fmla="*/ 85410 h 153292"/>
              <a:gd name="csX8" fmla="*/ 196869 w 218382"/>
              <a:gd name="csY8" fmla="*/ 96723 h 153292"/>
              <a:gd name="csX9" fmla="*/ 181193 w 218382"/>
              <a:gd name="csY9" fmla="*/ 73238 h 153292"/>
              <a:gd name="csX10" fmla="*/ 152451 w 218382"/>
              <a:gd name="csY10" fmla="*/ 60188 h 153292"/>
              <a:gd name="csX11" fmla="*/ 115000 w 218382"/>
              <a:gd name="csY11" fmla="*/ 54097 h 153292"/>
              <a:gd name="csX12" fmla="*/ 69711 w 218382"/>
              <a:gd name="csY12" fmla="*/ 37572 h 153292"/>
              <a:gd name="csX13" fmla="*/ 54905 w 218382"/>
              <a:gd name="csY13" fmla="*/ 44532 h 153292"/>
              <a:gd name="csX14" fmla="*/ 74070 w 218382"/>
              <a:gd name="csY14" fmla="*/ 57582 h 153292"/>
              <a:gd name="csX15" fmla="*/ 116749 w 218382"/>
              <a:gd name="csY15" fmla="*/ 70632 h 153292"/>
              <a:gd name="csX16" fmla="*/ 142003 w 218382"/>
              <a:gd name="csY16" fmla="*/ 86288 h 153292"/>
              <a:gd name="csX17" fmla="*/ 167257 w 218382"/>
              <a:gd name="csY17" fmla="*/ 128045 h 153292"/>
              <a:gd name="csX18" fmla="*/ 141124 w 218382"/>
              <a:gd name="csY18" fmla="*/ 153267 h 153292"/>
              <a:gd name="csX19" fmla="*/ 118479 w 218382"/>
              <a:gd name="csY19" fmla="*/ 134995 h 153292"/>
              <a:gd name="csX20" fmla="*/ 104543 w 218382"/>
              <a:gd name="csY20" fmla="*/ 114117 h 153292"/>
              <a:gd name="csX21" fmla="*/ 77540 w 218382"/>
              <a:gd name="csY21" fmla="*/ 91501 h 153292"/>
              <a:gd name="csX22" fmla="*/ 49667 w 218382"/>
              <a:gd name="csY22" fmla="*/ 83673 h 153292"/>
              <a:gd name="csX23" fmla="*/ 23534 w 218382"/>
              <a:gd name="csY23" fmla="*/ 77582 h 153292"/>
              <a:gd name="csX24" fmla="*/ 20 w 218382"/>
              <a:gd name="csY24" fmla="*/ 46269 h 153292"/>
              <a:gd name="csX25" fmla="*/ 10468 w 218382"/>
              <a:gd name="csY25" fmla="*/ 17563 h 153292"/>
              <a:gd name="csX26" fmla="*/ 18306 w 218382"/>
              <a:gd name="csY26" fmla="*/ 6250 h 153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18382" h="153292">
                <a:moveTo>
                  <a:pt x="18334" y="6259"/>
                </a:moveTo>
                <a:cubicBezTo>
                  <a:pt x="24330" y="1259"/>
                  <a:pt x="31178" y="464"/>
                  <a:pt x="34010" y="169"/>
                </a:cubicBezTo>
                <a:cubicBezTo>
                  <a:pt x="41515" y="-608"/>
                  <a:pt x="47530" y="1278"/>
                  <a:pt x="59264" y="6259"/>
                </a:cubicBezTo>
                <a:cubicBezTo>
                  <a:pt x="75366" y="13089"/>
                  <a:pt x="78577" y="15714"/>
                  <a:pt x="87136" y="19309"/>
                </a:cubicBezTo>
                <a:cubicBezTo>
                  <a:pt x="100906" y="25086"/>
                  <a:pt x="112261" y="26537"/>
                  <a:pt x="123717" y="28006"/>
                </a:cubicBezTo>
                <a:cubicBezTo>
                  <a:pt x="153589" y="31833"/>
                  <a:pt x="154977" y="24439"/>
                  <a:pt x="170746" y="29744"/>
                </a:cubicBezTo>
                <a:cubicBezTo>
                  <a:pt x="188781" y="35807"/>
                  <a:pt x="198970" y="49513"/>
                  <a:pt x="208196" y="61926"/>
                </a:cubicBezTo>
                <a:cubicBezTo>
                  <a:pt x="215220" y="71371"/>
                  <a:pt x="220161" y="78238"/>
                  <a:pt x="217774" y="85410"/>
                </a:cubicBezTo>
                <a:cubicBezTo>
                  <a:pt x="215118" y="93405"/>
                  <a:pt x="204226" y="99200"/>
                  <a:pt x="196869" y="96723"/>
                </a:cubicBezTo>
                <a:cubicBezTo>
                  <a:pt x="188874" y="94024"/>
                  <a:pt x="191243" y="83617"/>
                  <a:pt x="181193" y="73238"/>
                </a:cubicBezTo>
                <a:cubicBezTo>
                  <a:pt x="174540" y="66371"/>
                  <a:pt x="166979" y="64190"/>
                  <a:pt x="152451" y="60188"/>
                </a:cubicBezTo>
                <a:cubicBezTo>
                  <a:pt x="131342" y="54384"/>
                  <a:pt x="130417" y="58608"/>
                  <a:pt x="115000" y="54097"/>
                </a:cubicBezTo>
                <a:cubicBezTo>
                  <a:pt x="91837" y="47332"/>
                  <a:pt x="86674" y="35677"/>
                  <a:pt x="69711" y="37572"/>
                </a:cubicBezTo>
                <a:cubicBezTo>
                  <a:pt x="63650" y="38247"/>
                  <a:pt x="55349" y="40733"/>
                  <a:pt x="54905" y="44532"/>
                </a:cubicBezTo>
                <a:cubicBezTo>
                  <a:pt x="54350" y="49236"/>
                  <a:pt x="66038" y="54181"/>
                  <a:pt x="74070" y="57582"/>
                </a:cubicBezTo>
                <a:cubicBezTo>
                  <a:pt x="93531" y="65817"/>
                  <a:pt x="101091" y="64024"/>
                  <a:pt x="116749" y="70632"/>
                </a:cubicBezTo>
                <a:cubicBezTo>
                  <a:pt x="120441" y="72185"/>
                  <a:pt x="131139" y="76981"/>
                  <a:pt x="142003" y="86288"/>
                </a:cubicBezTo>
                <a:cubicBezTo>
                  <a:pt x="152571" y="95337"/>
                  <a:pt x="170015" y="110281"/>
                  <a:pt x="167257" y="128045"/>
                </a:cubicBezTo>
                <a:cubicBezTo>
                  <a:pt x="165239" y="141086"/>
                  <a:pt x="152608" y="153942"/>
                  <a:pt x="141124" y="153267"/>
                </a:cubicBezTo>
                <a:cubicBezTo>
                  <a:pt x="133017" y="152796"/>
                  <a:pt x="127197" y="145670"/>
                  <a:pt x="118479" y="134995"/>
                </a:cubicBezTo>
                <a:cubicBezTo>
                  <a:pt x="110512" y="125235"/>
                  <a:pt x="111872" y="123267"/>
                  <a:pt x="104543" y="114117"/>
                </a:cubicBezTo>
                <a:cubicBezTo>
                  <a:pt x="100582" y="109172"/>
                  <a:pt x="91819" y="98451"/>
                  <a:pt x="77540" y="91501"/>
                </a:cubicBezTo>
                <a:cubicBezTo>
                  <a:pt x="72071" y="88839"/>
                  <a:pt x="64603" y="87111"/>
                  <a:pt x="49667" y="83673"/>
                </a:cubicBezTo>
                <a:cubicBezTo>
                  <a:pt x="29309" y="78978"/>
                  <a:pt x="28948" y="80318"/>
                  <a:pt x="23534" y="77582"/>
                </a:cubicBezTo>
                <a:cubicBezTo>
                  <a:pt x="13642" y="72591"/>
                  <a:pt x="825" y="61038"/>
                  <a:pt x="20" y="46269"/>
                </a:cubicBezTo>
                <a:cubicBezTo>
                  <a:pt x="-304" y="40345"/>
                  <a:pt x="3287" y="32748"/>
                  <a:pt x="10468" y="17563"/>
                </a:cubicBezTo>
                <a:cubicBezTo>
                  <a:pt x="12781" y="12673"/>
                  <a:pt x="14660" y="9291"/>
                  <a:pt x="18306" y="6250"/>
                </a:cubicBezTo>
                <a:close/>
              </a:path>
            </a:pathLst>
          </a:custGeom>
          <a:solidFill>
            <a:srgbClr val="E56E2D">
              <a:alpha val="50196"/>
            </a:srgbClr>
          </a:solidFill>
          <a:ln w="9249" cap="flat">
            <a:noFill/>
            <a:prstDash val="solid"/>
            <a:miter/>
          </a:ln>
        </p:spPr>
        <p:txBody>
          <a:bodyPr/>
          <a:lstStyle/>
          <a:p>
            <a:endParaRPr lang="en-US"/>
          </a:p>
        </p:txBody>
      </p:sp>
      <p:sp>
        <p:nvSpPr>
          <p:cNvPr id="1163" name="Freeform 1168">
            <a:extLst>
              <a:ext uri="{FF2B5EF4-FFF2-40B4-BE49-F238E27FC236}">
                <a16:creationId xmlns:a16="http://schemas.microsoft.com/office/drawing/2014/main" id="{1B74376F-2C3F-D41C-779F-F371C555FEC0}"/>
              </a:ext>
            </a:extLst>
          </p:cNvPr>
          <p:cNvSpPr/>
          <p:nvPr/>
        </p:nvSpPr>
        <p:spPr>
          <a:xfrm>
            <a:off x="9536306" y="2365690"/>
            <a:ext cx="196088" cy="155402"/>
          </a:xfrm>
          <a:custGeom>
            <a:avLst/>
            <a:gdLst>
              <a:gd name="csX0" fmla="*/ 10789 w 196088"/>
              <a:gd name="csY0" fmla="*/ 37172 h 155402"/>
              <a:gd name="csX1" fmla="*/ 3432 w 196088"/>
              <a:gd name="csY1" fmla="*/ 72543 h 155402"/>
              <a:gd name="csX2" fmla="*/ 25197 w 196088"/>
              <a:gd name="csY2" fmla="*/ 86388 h 155402"/>
              <a:gd name="csX3" fmla="*/ 51802 w 196088"/>
              <a:gd name="csY3" fmla="*/ 80112 h 155402"/>
              <a:gd name="csX4" fmla="*/ 90307 w 196088"/>
              <a:gd name="csY4" fmla="*/ 75362 h 155402"/>
              <a:gd name="csX5" fmla="*/ 104707 w 196088"/>
              <a:gd name="csY5" fmla="*/ 55093 h 155402"/>
              <a:gd name="csX6" fmla="*/ 124473 w 196088"/>
              <a:gd name="csY6" fmla="*/ 33503 h 155402"/>
              <a:gd name="csX7" fmla="*/ 102014 w 196088"/>
              <a:gd name="csY7" fmla="*/ 95186 h 155402"/>
              <a:gd name="csX8" fmla="*/ 68024 w 196088"/>
              <a:gd name="csY8" fmla="*/ 134244 h 155402"/>
              <a:gd name="csX9" fmla="*/ 100672 w 196088"/>
              <a:gd name="csY9" fmla="*/ 154624 h 155402"/>
              <a:gd name="csX10" fmla="*/ 117255 w 196088"/>
              <a:gd name="csY10" fmla="*/ 136610 h 155402"/>
              <a:gd name="csX11" fmla="*/ 140538 w 196088"/>
              <a:gd name="csY11" fmla="*/ 114456 h 155402"/>
              <a:gd name="csX12" fmla="*/ 195386 w 196088"/>
              <a:gd name="csY12" fmla="*/ 71923 h 155402"/>
              <a:gd name="csX13" fmla="*/ 122992 w 196088"/>
              <a:gd name="csY13" fmla="*/ 527 h 155402"/>
              <a:gd name="csX14" fmla="*/ 72299 w 196088"/>
              <a:gd name="csY14" fmla="*/ 37533 h 155402"/>
              <a:gd name="csX15" fmla="*/ 41373 w 196088"/>
              <a:gd name="csY15" fmla="*/ 39141 h 155402"/>
              <a:gd name="csX16" fmla="*/ 12325 w 196088"/>
              <a:gd name="csY16" fmla="*/ 36461 h 155402"/>
              <a:gd name="csX17" fmla="*/ 10789 w 196088"/>
              <a:gd name="csY17" fmla="*/ 37182 h 155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96088" h="155402">
                <a:moveTo>
                  <a:pt x="10789" y="37172"/>
                </a:moveTo>
                <a:cubicBezTo>
                  <a:pt x="-1427" y="42607"/>
                  <a:pt x="-2343" y="62182"/>
                  <a:pt x="3432" y="72543"/>
                </a:cubicBezTo>
                <a:cubicBezTo>
                  <a:pt x="9345" y="79761"/>
                  <a:pt x="17322" y="83486"/>
                  <a:pt x="25197" y="86388"/>
                </a:cubicBezTo>
                <a:cubicBezTo>
                  <a:pt x="34830" y="89696"/>
                  <a:pt x="42603" y="80815"/>
                  <a:pt x="51802" y="80112"/>
                </a:cubicBezTo>
                <a:cubicBezTo>
                  <a:pt x="65137" y="79863"/>
                  <a:pt x="78176" y="84659"/>
                  <a:pt x="90307" y="75362"/>
                </a:cubicBezTo>
                <a:cubicBezTo>
                  <a:pt x="98201" y="69853"/>
                  <a:pt x="102828" y="63421"/>
                  <a:pt x="104707" y="55093"/>
                </a:cubicBezTo>
                <a:cubicBezTo>
                  <a:pt x="106085" y="43060"/>
                  <a:pt x="109907" y="31775"/>
                  <a:pt x="124473" y="33503"/>
                </a:cubicBezTo>
                <a:cubicBezTo>
                  <a:pt x="171908" y="41803"/>
                  <a:pt x="120540" y="83522"/>
                  <a:pt x="102014" y="95186"/>
                </a:cubicBezTo>
                <a:cubicBezTo>
                  <a:pt x="87161" y="106037"/>
                  <a:pt x="62129" y="111083"/>
                  <a:pt x="68024" y="134244"/>
                </a:cubicBezTo>
                <a:cubicBezTo>
                  <a:pt x="70837" y="147692"/>
                  <a:pt x="88706" y="158441"/>
                  <a:pt x="100672" y="154624"/>
                </a:cubicBezTo>
                <a:cubicBezTo>
                  <a:pt x="108612" y="151953"/>
                  <a:pt x="111786" y="143080"/>
                  <a:pt x="117255" y="136610"/>
                </a:cubicBezTo>
                <a:cubicBezTo>
                  <a:pt x="123945" y="127839"/>
                  <a:pt x="131062" y="120963"/>
                  <a:pt x="140538" y="114456"/>
                </a:cubicBezTo>
                <a:cubicBezTo>
                  <a:pt x="160841" y="101027"/>
                  <a:pt x="188177" y="97608"/>
                  <a:pt x="195386" y="71923"/>
                </a:cubicBezTo>
                <a:cubicBezTo>
                  <a:pt x="201946" y="32302"/>
                  <a:pt x="161368" y="111"/>
                  <a:pt x="122992" y="527"/>
                </a:cubicBezTo>
                <a:cubicBezTo>
                  <a:pt x="87170" y="-2671"/>
                  <a:pt x="72956" y="8577"/>
                  <a:pt x="72299" y="37533"/>
                </a:cubicBezTo>
                <a:cubicBezTo>
                  <a:pt x="71975" y="51895"/>
                  <a:pt x="50562" y="44659"/>
                  <a:pt x="41373" y="39141"/>
                </a:cubicBezTo>
                <a:cubicBezTo>
                  <a:pt x="33100" y="34316"/>
                  <a:pt x="21671" y="32533"/>
                  <a:pt x="12325" y="36461"/>
                </a:cubicBezTo>
                <a:lnTo>
                  <a:pt x="10789" y="37182"/>
                </a:lnTo>
                <a:close/>
              </a:path>
            </a:pathLst>
          </a:custGeom>
          <a:solidFill>
            <a:srgbClr val="E56E2D">
              <a:alpha val="50196"/>
            </a:srgbClr>
          </a:solidFill>
          <a:ln w="9249" cap="flat">
            <a:noFill/>
            <a:prstDash val="solid"/>
            <a:miter/>
          </a:ln>
        </p:spPr>
        <p:txBody>
          <a:bodyPr/>
          <a:lstStyle/>
          <a:p>
            <a:endParaRPr lang="en-US"/>
          </a:p>
        </p:txBody>
      </p:sp>
      <p:sp>
        <p:nvSpPr>
          <p:cNvPr id="1164" name="Freeform 1169">
            <a:extLst>
              <a:ext uri="{FF2B5EF4-FFF2-40B4-BE49-F238E27FC236}">
                <a16:creationId xmlns:a16="http://schemas.microsoft.com/office/drawing/2014/main" id="{4B2A9FD1-70F0-27C0-F4E3-AA848A3A7680}"/>
              </a:ext>
            </a:extLst>
          </p:cNvPr>
          <p:cNvSpPr/>
          <p:nvPr/>
        </p:nvSpPr>
        <p:spPr>
          <a:xfrm>
            <a:off x="8365831" y="1918413"/>
            <a:ext cx="1312816" cy="770203"/>
          </a:xfrm>
          <a:custGeom>
            <a:avLst/>
            <a:gdLst>
              <a:gd name="csX0" fmla="*/ 89079 w 1312816"/>
              <a:gd name="csY0" fmla="*/ 223391 h 770203"/>
              <a:gd name="csX1" fmla="*/ 39941 w 1312816"/>
              <a:gd name="csY1" fmla="*/ 343467 h 770203"/>
              <a:gd name="csX2" fmla="*/ 69165 w 1312816"/>
              <a:gd name="csY2" fmla="*/ 368800 h 770203"/>
              <a:gd name="csX3" fmla="*/ 111520 w 1312816"/>
              <a:gd name="csY3" fmla="*/ 349465 h 770203"/>
              <a:gd name="csX4" fmla="*/ 166997 w 1312816"/>
              <a:gd name="csY4" fmla="*/ 361323 h 770203"/>
              <a:gd name="csX5" fmla="*/ 218958 w 1312816"/>
              <a:gd name="csY5" fmla="*/ 360362 h 770203"/>
              <a:gd name="csX6" fmla="*/ 249524 w 1312816"/>
              <a:gd name="csY6" fmla="*/ 426786 h 770203"/>
              <a:gd name="csX7" fmla="*/ 255455 w 1312816"/>
              <a:gd name="csY7" fmla="*/ 528609 h 770203"/>
              <a:gd name="csX8" fmla="*/ 161908 w 1312816"/>
              <a:gd name="csY8" fmla="*/ 557972 h 770203"/>
              <a:gd name="csX9" fmla="*/ 125854 w 1312816"/>
              <a:gd name="csY9" fmla="*/ 514052 h 770203"/>
              <a:gd name="csX10" fmla="*/ 48760 w 1312816"/>
              <a:gd name="csY10" fmla="*/ 478284 h 770203"/>
              <a:gd name="csX11" fmla="*/ 42264 w 1312816"/>
              <a:gd name="csY11" fmla="*/ 493645 h 770203"/>
              <a:gd name="csX12" fmla="*/ 118016 w 1312816"/>
              <a:gd name="csY12" fmla="*/ 573499 h 770203"/>
              <a:gd name="csX13" fmla="*/ 43115 w 1312816"/>
              <a:gd name="csY13" fmla="*/ 607316 h 770203"/>
              <a:gd name="csX14" fmla="*/ 2648 w 1312816"/>
              <a:gd name="csY14" fmla="*/ 589377 h 770203"/>
              <a:gd name="csX15" fmla="*/ 695 w 1312816"/>
              <a:gd name="csY15" fmla="*/ 602825 h 770203"/>
              <a:gd name="csX16" fmla="*/ 6988 w 1312816"/>
              <a:gd name="csY16" fmla="*/ 635293 h 770203"/>
              <a:gd name="csX17" fmla="*/ 73875 w 1312816"/>
              <a:gd name="csY17" fmla="*/ 702826 h 770203"/>
              <a:gd name="csX18" fmla="*/ 105588 w 1312816"/>
              <a:gd name="csY18" fmla="*/ 723196 h 770203"/>
              <a:gd name="csX19" fmla="*/ 195000 w 1312816"/>
              <a:gd name="csY19" fmla="*/ 761312 h 770203"/>
              <a:gd name="csX20" fmla="*/ 310812 w 1312816"/>
              <a:gd name="csY20" fmla="*/ 724740 h 770203"/>
              <a:gd name="csX21" fmla="*/ 382965 w 1312816"/>
              <a:gd name="csY21" fmla="*/ 683186 h 770203"/>
              <a:gd name="csX22" fmla="*/ 415011 w 1312816"/>
              <a:gd name="csY22" fmla="*/ 621494 h 770203"/>
              <a:gd name="csX23" fmla="*/ 489006 w 1312816"/>
              <a:gd name="csY23" fmla="*/ 584506 h 770203"/>
              <a:gd name="csX24" fmla="*/ 571985 w 1312816"/>
              <a:gd name="csY24" fmla="*/ 573554 h 770203"/>
              <a:gd name="csX25" fmla="*/ 656927 w 1312816"/>
              <a:gd name="csY25" fmla="*/ 570865 h 770203"/>
              <a:gd name="csX26" fmla="*/ 715430 w 1312816"/>
              <a:gd name="csY26" fmla="*/ 583850 h 770203"/>
              <a:gd name="csX27" fmla="*/ 781485 w 1312816"/>
              <a:gd name="csY27" fmla="*/ 591327 h 770203"/>
              <a:gd name="csX28" fmla="*/ 883407 w 1312816"/>
              <a:gd name="csY28" fmla="*/ 600653 h 770203"/>
              <a:gd name="csX29" fmla="*/ 930612 w 1312816"/>
              <a:gd name="csY29" fmla="*/ 641180 h 770203"/>
              <a:gd name="csX30" fmla="*/ 949027 w 1312816"/>
              <a:gd name="csY30" fmla="*/ 657890 h 770203"/>
              <a:gd name="csX31" fmla="*/ 970181 w 1312816"/>
              <a:gd name="csY31" fmla="*/ 724010 h 770203"/>
              <a:gd name="csX32" fmla="*/ 1019403 w 1312816"/>
              <a:gd name="csY32" fmla="*/ 753114 h 770203"/>
              <a:gd name="csX33" fmla="*/ 1096682 w 1312816"/>
              <a:gd name="csY33" fmla="*/ 762652 h 770203"/>
              <a:gd name="csX34" fmla="*/ 1157268 w 1312816"/>
              <a:gd name="csY34" fmla="*/ 753031 h 770203"/>
              <a:gd name="csX35" fmla="*/ 1166475 w 1312816"/>
              <a:gd name="csY35" fmla="*/ 708418 h 770203"/>
              <a:gd name="csX36" fmla="*/ 1256099 w 1312816"/>
              <a:gd name="csY36" fmla="*/ 700673 h 770203"/>
              <a:gd name="csX37" fmla="*/ 1281214 w 1312816"/>
              <a:gd name="csY37" fmla="*/ 676671 h 770203"/>
              <a:gd name="csX38" fmla="*/ 1213707 w 1312816"/>
              <a:gd name="csY38" fmla="*/ 647890 h 770203"/>
              <a:gd name="csX39" fmla="*/ 1307458 w 1312816"/>
              <a:gd name="csY39" fmla="*/ 529339 h 770203"/>
              <a:gd name="csX40" fmla="*/ 1266158 w 1312816"/>
              <a:gd name="csY40" fmla="*/ 534219 h 770203"/>
              <a:gd name="csX41" fmla="*/ 1246975 w 1312816"/>
              <a:gd name="csY41" fmla="*/ 544201 h 770203"/>
              <a:gd name="csX42" fmla="*/ 1196930 w 1312816"/>
              <a:gd name="csY42" fmla="*/ 595144 h 770203"/>
              <a:gd name="csX43" fmla="*/ 1068846 w 1312816"/>
              <a:gd name="csY43" fmla="*/ 560347 h 770203"/>
              <a:gd name="csX44" fmla="*/ 1018116 w 1312816"/>
              <a:gd name="csY44" fmla="*/ 457157 h 770203"/>
              <a:gd name="csX45" fmla="*/ 1124157 w 1312816"/>
              <a:gd name="csY45" fmla="*/ 405945 h 770203"/>
              <a:gd name="csX46" fmla="*/ 1190776 w 1312816"/>
              <a:gd name="csY46" fmla="*/ 394198 h 770203"/>
              <a:gd name="csX47" fmla="*/ 1306598 w 1312816"/>
              <a:gd name="csY47" fmla="*/ 374549 h 770203"/>
              <a:gd name="csX48" fmla="*/ 1304469 w 1312816"/>
              <a:gd name="csY48" fmla="*/ 322690 h 770203"/>
              <a:gd name="csX49" fmla="*/ 1288618 w 1312816"/>
              <a:gd name="csY49" fmla="*/ 340093 h 770203"/>
              <a:gd name="csX50" fmla="*/ 1256932 w 1312816"/>
              <a:gd name="csY50" fmla="*/ 363643 h 770203"/>
              <a:gd name="csX51" fmla="*/ 1197698 w 1312816"/>
              <a:gd name="csY51" fmla="*/ 349585 h 770203"/>
              <a:gd name="csX52" fmla="*/ 1146154 w 1312816"/>
              <a:gd name="csY52" fmla="*/ 288688 h 770203"/>
              <a:gd name="csX53" fmla="*/ 1188037 w 1312816"/>
              <a:gd name="csY53" fmla="*/ 244824 h 770203"/>
              <a:gd name="csX54" fmla="*/ 1176238 w 1312816"/>
              <a:gd name="csY54" fmla="*/ 189398 h 770203"/>
              <a:gd name="csX55" fmla="*/ 1144664 w 1312816"/>
              <a:gd name="csY55" fmla="*/ 140802 h 770203"/>
              <a:gd name="csX56" fmla="*/ 1068846 w 1312816"/>
              <a:gd name="csY56" fmla="*/ 156661 h 770203"/>
              <a:gd name="csX57" fmla="*/ 988920 w 1312816"/>
              <a:gd name="csY57" fmla="*/ 114766 h 770203"/>
              <a:gd name="csX58" fmla="*/ 992104 w 1312816"/>
              <a:gd name="csY58" fmla="*/ 59294 h 770203"/>
              <a:gd name="csX59" fmla="*/ 957142 w 1312816"/>
              <a:gd name="csY59" fmla="*/ 47963 h 770203"/>
              <a:gd name="csX60" fmla="*/ 952849 w 1312816"/>
              <a:gd name="csY60" fmla="*/ 66946 h 770203"/>
              <a:gd name="csX61" fmla="*/ 883740 w 1312816"/>
              <a:gd name="csY61" fmla="*/ 193048 h 770203"/>
              <a:gd name="csX62" fmla="*/ 842625 w 1312816"/>
              <a:gd name="csY62" fmla="*/ 93869 h 770203"/>
              <a:gd name="csX63" fmla="*/ 827245 w 1312816"/>
              <a:gd name="csY63" fmla="*/ 22112 h 770203"/>
              <a:gd name="csX64" fmla="*/ 745542 w 1312816"/>
              <a:gd name="csY64" fmla="*/ 2047 h 770203"/>
              <a:gd name="csX65" fmla="*/ 713265 w 1312816"/>
              <a:gd name="csY65" fmla="*/ 40449 h 770203"/>
              <a:gd name="csX66" fmla="*/ 748615 w 1312816"/>
              <a:gd name="csY66" fmla="*/ 122021 h 770203"/>
              <a:gd name="csX67" fmla="*/ 790072 w 1312816"/>
              <a:gd name="csY67" fmla="*/ 158658 h 770203"/>
              <a:gd name="csX68" fmla="*/ 766780 w 1312816"/>
              <a:gd name="csY68" fmla="*/ 182642 h 770203"/>
              <a:gd name="csX69" fmla="*/ 735113 w 1312816"/>
              <a:gd name="csY69" fmla="*/ 182170 h 770203"/>
              <a:gd name="csX70" fmla="*/ 744580 w 1312816"/>
              <a:gd name="csY70" fmla="*/ 192244 h 770203"/>
              <a:gd name="csX71" fmla="*/ 776136 w 1312816"/>
              <a:gd name="csY71" fmla="*/ 219250 h 770203"/>
              <a:gd name="csX72" fmla="*/ 744858 w 1312816"/>
              <a:gd name="csY72" fmla="*/ 241829 h 770203"/>
              <a:gd name="csX73" fmla="*/ 709813 w 1312816"/>
              <a:gd name="csY73" fmla="*/ 243114 h 770203"/>
              <a:gd name="csX74" fmla="*/ 647173 w 1312816"/>
              <a:gd name="csY74" fmla="*/ 282643 h 770203"/>
              <a:gd name="csX75" fmla="*/ 554098 w 1312816"/>
              <a:gd name="csY75" fmla="*/ 204278 h 770203"/>
              <a:gd name="csX76" fmla="*/ 473394 w 1312816"/>
              <a:gd name="csY76" fmla="*/ 192485 h 770203"/>
              <a:gd name="csX77" fmla="*/ 430114 w 1312816"/>
              <a:gd name="csY77" fmla="*/ 173769 h 770203"/>
              <a:gd name="csX78" fmla="*/ 541170 w 1312816"/>
              <a:gd name="csY78" fmla="*/ 123860 h 770203"/>
              <a:gd name="csX79" fmla="*/ 549221 w 1312816"/>
              <a:gd name="csY79" fmla="*/ 744 h 770203"/>
              <a:gd name="csX80" fmla="*/ 508846 w 1312816"/>
              <a:gd name="csY80" fmla="*/ 5624 h 770203"/>
              <a:gd name="csX81" fmla="*/ 459597 w 1312816"/>
              <a:gd name="csY81" fmla="*/ 16308 h 770203"/>
              <a:gd name="csX82" fmla="*/ 489348 w 1312816"/>
              <a:gd name="csY82" fmla="*/ 60541 h 770203"/>
              <a:gd name="csX83" fmla="*/ 413373 w 1312816"/>
              <a:gd name="csY83" fmla="*/ 118888 h 770203"/>
              <a:gd name="csX84" fmla="*/ 333743 w 1312816"/>
              <a:gd name="csY84" fmla="*/ 51124 h 770203"/>
              <a:gd name="csX85" fmla="*/ 303446 w 1312816"/>
              <a:gd name="csY85" fmla="*/ 65773 h 770203"/>
              <a:gd name="csX86" fmla="*/ 312154 w 1312816"/>
              <a:gd name="csY86" fmla="*/ 155719 h 770203"/>
              <a:gd name="csX87" fmla="*/ 233755 w 1312816"/>
              <a:gd name="csY87" fmla="*/ 130515 h 770203"/>
              <a:gd name="csX88" fmla="*/ 188679 w 1312816"/>
              <a:gd name="csY88" fmla="*/ 113158 h 770203"/>
              <a:gd name="csX89" fmla="*/ 180656 w 1312816"/>
              <a:gd name="csY89" fmla="*/ 132955 h 770203"/>
              <a:gd name="csX90" fmla="*/ 262276 w 1312816"/>
              <a:gd name="csY90" fmla="*/ 265564 h 770203"/>
              <a:gd name="csX91" fmla="*/ 174604 w 1312816"/>
              <a:gd name="csY91" fmla="*/ 271848 h 770203"/>
              <a:gd name="csX92" fmla="*/ 90597 w 1312816"/>
              <a:gd name="csY92" fmla="*/ 222984 h 770203"/>
              <a:gd name="csX93" fmla="*/ 89052 w 1312816"/>
              <a:gd name="csY93" fmla="*/ 223363 h 770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Lst>
            <a:rect l="l" t="t" r="r" b="b"/>
            <a:pathLst>
              <a:path w="1312816" h="770203">
                <a:moveTo>
                  <a:pt x="89079" y="223391"/>
                </a:moveTo>
                <a:cubicBezTo>
                  <a:pt x="35259" y="239565"/>
                  <a:pt x="39025" y="296405"/>
                  <a:pt x="39941" y="343467"/>
                </a:cubicBezTo>
                <a:cubicBezTo>
                  <a:pt x="40857" y="359373"/>
                  <a:pt x="51916" y="374863"/>
                  <a:pt x="69165" y="368800"/>
                </a:cubicBezTo>
                <a:cubicBezTo>
                  <a:pt x="83694" y="364410"/>
                  <a:pt x="96112" y="351979"/>
                  <a:pt x="111520" y="349465"/>
                </a:cubicBezTo>
                <a:cubicBezTo>
                  <a:pt x="129954" y="345870"/>
                  <a:pt x="148508" y="360371"/>
                  <a:pt x="166997" y="361323"/>
                </a:cubicBezTo>
                <a:cubicBezTo>
                  <a:pt x="184200" y="363051"/>
                  <a:pt x="201977" y="355519"/>
                  <a:pt x="218958" y="360362"/>
                </a:cubicBezTo>
                <a:cubicBezTo>
                  <a:pt x="248330" y="367839"/>
                  <a:pt x="252318" y="401083"/>
                  <a:pt x="249524" y="426786"/>
                </a:cubicBezTo>
                <a:cubicBezTo>
                  <a:pt x="244452" y="461075"/>
                  <a:pt x="263201" y="495725"/>
                  <a:pt x="255455" y="528609"/>
                </a:cubicBezTo>
                <a:cubicBezTo>
                  <a:pt x="245017" y="566151"/>
                  <a:pt x="192094" y="578138"/>
                  <a:pt x="161908" y="557972"/>
                </a:cubicBezTo>
                <a:cubicBezTo>
                  <a:pt x="145723" y="547398"/>
                  <a:pt x="138403" y="528193"/>
                  <a:pt x="125854" y="514052"/>
                </a:cubicBezTo>
                <a:cubicBezTo>
                  <a:pt x="107180" y="491593"/>
                  <a:pt x="76818" y="486316"/>
                  <a:pt x="48760" y="478284"/>
                </a:cubicBezTo>
                <a:cubicBezTo>
                  <a:pt x="18972" y="469079"/>
                  <a:pt x="-7346" y="470780"/>
                  <a:pt x="42264" y="493645"/>
                </a:cubicBezTo>
                <a:cubicBezTo>
                  <a:pt x="77142" y="508627"/>
                  <a:pt x="113463" y="533572"/>
                  <a:pt x="118016" y="573499"/>
                </a:cubicBezTo>
                <a:cubicBezTo>
                  <a:pt x="121921" y="613564"/>
                  <a:pt x="71580" y="623648"/>
                  <a:pt x="43115" y="607316"/>
                </a:cubicBezTo>
                <a:cubicBezTo>
                  <a:pt x="26005" y="598989"/>
                  <a:pt x="8200" y="585680"/>
                  <a:pt x="2648" y="589377"/>
                </a:cubicBezTo>
                <a:cubicBezTo>
                  <a:pt x="-1267" y="592353"/>
                  <a:pt x="168" y="597917"/>
                  <a:pt x="695" y="602825"/>
                </a:cubicBezTo>
                <a:cubicBezTo>
                  <a:pt x="2574" y="612982"/>
                  <a:pt x="5396" y="624590"/>
                  <a:pt x="6988" y="635293"/>
                </a:cubicBezTo>
                <a:cubicBezTo>
                  <a:pt x="9921" y="681578"/>
                  <a:pt x="31233" y="693187"/>
                  <a:pt x="73875" y="702826"/>
                </a:cubicBezTo>
                <a:cubicBezTo>
                  <a:pt x="86109" y="706292"/>
                  <a:pt x="99425" y="711560"/>
                  <a:pt x="105588" y="723196"/>
                </a:cubicBezTo>
                <a:cubicBezTo>
                  <a:pt x="124522" y="779038"/>
                  <a:pt x="145334" y="758012"/>
                  <a:pt x="195000" y="761312"/>
                </a:cubicBezTo>
                <a:cubicBezTo>
                  <a:pt x="255909" y="771626"/>
                  <a:pt x="274482" y="784824"/>
                  <a:pt x="310812" y="724740"/>
                </a:cubicBezTo>
                <a:cubicBezTo>
                  <a:pt x="327654" y="701255"/>
                  <a:pt x="364457" y="703196"/>
                  <a:pt x="382965" y="683186"/>
                </a:cubicBezTo>
                <a:cubicBezTo>
                  <a:pt x="399742" y="666070"/>
                  <a:pt x="400020" y="639840"/>
                  <a:pt x="415011" y="621494"/>
                </a:cubicBezTo>
                <a:cubicBezTo>
                  <a:pt x="432437" y="599553"/>
                  <a:pt x="462956" y="591725"/>
                  <a:pt x="489006" y="584506"/>
                </a:cubicBezTo>
                <a:cubicBezTo>
                  <a:pt x="516952" y="576734"/>
                  <a:pt x="543733" y="571013"/>
                  <a:pt x="571985" y="573554"/>
                </a:cubicBezTo>
                <a:cubicBezTo>
                  <a:pt x="596536" y="575726"/>
                  <a:pt x="630887" y="573388"/>
                  <a:pt x="656927" y="570865"/>
                </a:cubicBezTo>
                <a:cubicBezTo>
                  <a:pt x="676915" y="570005"/>
                  <a:pt x="696312" y="577362"/>
                  <a:pt x="715430" y="583850"/>
                </a:cubicBezTo>
                <a:cubicBezTo>
                  <a:pt x="736011" y="591161"/>
                  <a:pt x="759405" y="595542"/>
                  <a:pt x="781485" y="591327"/>
                </a:cubicBezTo>
                <a:cubicBezTo>
                  <a:pt x="814456" y="583342"/>
                  <a:pt x="856728" y="575310"/>
                  <a:pt x="883407" y="600653"/>
                </a:cubicBezTo>
                <a:cubicBezTo>
                  <a:pt x="898251" y="615302"/>
                  <a:pt x="911937" y="631060"/>
                  <a:pt x="930612" y="641180"/>
                </a:cubicBezTo>
                <a:cubicBezTo>
                  <a:pt x="937681" y="645755"/>
                  <a:pt x="944391" y="650857"/>
                  <a:pt x="949027" y="657890"/>
                </a:cubicBezTo>
                <a:cubicBezTo>
                  <a:pt x="961723" y="676088"/>
                  <a:pt x="955616" y="706551"/>
                  <a:pt x="970181" y="724010"/>
                </a:cubicBezTo>
                <a:cubicBezTo>
                  <a:pt x="981184" y="738502"/>
                  <a:pt x="1001718" y="744250"/>
                  <a:pt x="1019403" y="753114"/>
                </a:cubicBezTo>
                <a:cubicBezTo>
                  <a:pt x="1043250" y="767652"/>
                  <a:pt x="1070012" y="768465"/>
                  <a:pt x="1096682" y="762652"/>
                </a:cubicBezTo>
                <a:cubicBezTo>
                  <a:pt x="1119095" y="759445"/>
                  <a:pt x="1145330" y="769075"/>
                  <a:pt x="1157268" y="753031"/>
                </a:cubicBezTo>
                <a:cubicBezTo>
                  <a:pt x="1165531" y="740803"/>
                  <a:pt x="1162385" y="722420"/>
                  <a:pt x="1166475" y="708418"/>
                </a:cubicBezTo>
                <a:cubicBezTo>
                  <a:pt x="1179236" y="665432"/>
                  <a:pt x="1226801" y="697882"/>
                  <a:pt x="1256099" y="700673"/>
                </a:cubicBezTo>
                <a:cubicBezTo>
                  <a:pt x="1271849" y="703603"/>
                  <a:pt x="1298658" y="689702"/>
                  <a:pt x="1281214" y="676671"/>
                </a:cubicBezTo>
                <a:cubicBezTo>
                  <a:pt x="1264650" y="667770"/>
                  <a:pt x="1223118" y="674175"/>
                  <a:pt x="1213707" y="647890"/>
                </a:cubicBezTo>
                <a:cubicBezTo>
                  <a:pt x="1200928" y="595495"/>
                  <a:pt x="1288932" y="569635"/>
                  <a:pt x="1307458" y="529339"/>
                </a:cubicBezTo>
                <a:cubicBezTo>
                  <a:pt x="1315657" y="501021"/>
                  <a:pt x="1286036" y="523258"/>
                  <a:pt x="1266158" y="534219"/>
                </a:cubicBezTo>
                <a:cubicBezTo>
                  <a:pt x="1259819" y="537602"/>
                  <a:pt x="1253221" y="540716"/>
                  <a:pt x="1246975" y="544201"/>
                </a:cubicBezTo>
                <a:cubicBezTo>
                  <a:pt x="1224599" y="554885"/>
                  <a:pt x="1213994" y="578545"/>
                  <a:pt x="1196930" y="595144"/>
                </a:cubicBezTo>
                <a:cubicBezTo>
                  <a:pt x="1159248" y="631171"/>
                  <a:pt x="1069383" y="626762"/>
                  <a:pt x="1068846" y="560347"/>
                </a:cubicBezTo>
                <a:cubicBezTo>
                  <a:pt x="1065820" y="521557"/>
                  <a:pt x="1024890" y="493349"/>
                  <a:pt x="1018116" y="457157"/>
                </a:cubicBezTo>
                <a:cubicBezTo>
                  <a:pt x="1005392" y="398976"/>
                  <a:pt x="1082542" y="400289"/>
                  <a:pt x="1124157" y="405945"/>
                </a:cubicBezTo>
                <a:cubicBezTo>
                  <a:pt x="1147171" y="407775"/>
                  <a:pt x="1168465" y="397830"/>
                  <a:pt x="1190776" y="394198"/>
                </a:cubicBezTo>
                <a:cubicBezTo>
                  <a:pt x="1227893" y="387553"/>
                  <a:pt x="1281076" y="414513"/>
                  <a:pt x="1306598" y="374549"/>
                </a:cubicBezTo>
                <a:cubicBezTo>
                  <a:pt x="1315917" y="362552"/>
                  <a:pt x="1314399" y="325620"/>
                  <a:pt x="1304469" y="322690"/>
                </a:cubicBezTo>
                <a:cubicBezTo>
                  <a:pt x="1297103" y="321932"/>
                  <a:pt x="1293087" y="334077"/>
                  <a:pt x="1288618" y="340093"/>
                </a:cubicBezTo>
                <a:cubicBezTo>
                  <a:pt x="1281825" y="351988"/>
                  <a:pt x="1271054" y="362155"/>
                  <a:pt x="1256932" y="363643"/>
                </a:cubicBezTo>
                <a:cubicBezTo>
                  <a:pt x="1237878" y="366212"/>
                  <a:pt x="1217427" y="356341"/>
                  <a:pt x="1197698" y="349585"/>
                </a:cubicBezTo>
                <a:cubicBezTo>
                  <a:pt x="1171056" y="341674"/>
                  <a:pt x="1127711" y="323365"/>
                  <a:pt x="1146154" y="288688"/>
                </a:cubicBezTo>
                <a:cubicBezTo>
                  <a:pt x="1155315" y="270721"/>
                  <a:pt x="1178376" y="262495"/>
                  <a:pt x="1188037" y="244824"/>
                </a:cubicBezTo>
                <a:cubicBezTo>
                  <a:pt x="1195893" y="230119"/>
                  <a:pt x="1184502" y="211219"/>
                  <a:pt x="1176238" y="189398"/>
                </a:cubicBezTo>
                <a:cubicBezTo>
                  <a:pt x="1168807" y="171902"/>
                  <a:pt x="1164911" y="147419"/>
                  <a:pt x="1144664" y="140802"/>
                </a:cubicBezTo>
                <a:cubicBezTo>
                  <a:pt x="1124120" y="134729"/>
                  <a:pt x="1095507" y="151892"/>
                  <a:pt x="1068846" y="156661"/>
                </a:cubicBezTo>
                <a:cubicBezTo>
                  <a:pt x="1037263" y="163732"/>
                  <a:pt x="989651" y="154295"/>
                  <a:pt x="988920" y="114766"/>
                </a:cubicBezTo>
                <a:cubicBezTo>
                  <a:pt x="988208" y="97049"/>
                  <a:pt x="996444" y="76928"/>
                  <a:pt x="992104" y="59294"/>
                </a:cubicBezTo>
                <a:cubicBezTo>
                  <a:pt x="988402" y="39469"/>
                  <a:pt x="966480" y="26752"/>
                  <a:pt x="957142" y="47963"/>
                </a:cubicBezTo>
                <a:cubicBezTo>
                  <a:pt x="954607" y="53591"/>
                  <a:pt x="953506" y="60495"/>
                  <a:pt x="952849" y="66946"/>
                </a:cubicBezTo>
                <a:cubicBezTo>
                  <a:pt x="951470" y="129304"/>
                  <a:pt x="950822" y="172780"/>
                  <a:pt x="883740" y="193048"/>
                </a:cubicBezTo>
                <a:cubicBezTo>
                  <a:pt x="817816" y="206357"/>
                  <a:pt x="845901" y="132789"/>
                  <a:pt x="842625" y="93869"/>
                </a:cubicBezTo>
                <a:cubicBezTo>
                  <a:pt x="841783" y="66993"/>
                  <a:pt x="847169" y="34201"/>
                  <a:pt x="827245" y="22112"/>
                </a:cubicBezTo>
                <a:cubicBezTo>
                  <a:pt x="802695" y="10707"/>
                  <a:pt x="771241" y="8683"/>
                  <a:pt x="745542" y="2047"/>
                </a:cubicBezTo>
                <a:cubicBezTo>
                  <a:pt x="720270" y="-2925"/>
                  <a:pt x="710868" y="19533"/>
                  <a:pt x="713265" y="40449"/>
                </a:cubicBezTo>
                <a:cubicBezTo>
                  <a:pt x="715763" y="71826"/>
                  <a:pt x="726452" y="102058"/>
                  <a:pt x="748615" y="122021"/>
                </a:cubicBezTo>
                <a:cubicBezTo>
                  <a:pt x="761570" y="134554"/>
                  <a:pt x="779689" y="143999"/>
                  <a:pt x="790072" y="158658"/>
                </a:cubicBezTo>
                <a:cubicBezTo>
                  <a:pt x="802325" y="176745"/>
                  <a:pt x="788916" y="186930"/>
                  <a:pt x="766780" y="182642"/>
                </a:cubicBezTo>
                <a:cubicBezTo>
                  <a:pt x="758387" y="181625"/>
                  <a:pt x="738732" y="175969"/>
                  <a:pt x="735113" y="182170"/>
                </a:cubicBezTo>
                <a:cubicBezTo>
                  <a:pt x="735493" y="187281"/>
                  <a:pt x="741101" y="189342"/>
                  <a:pt x="744580" y="192244"/>
                </a:cubicBezTo>
                <a:cubicBezTo>
                  <a:pt x="755472" y="199573"/>
                  <a:pt x="771176" y="206145"/>
                  <a:pt x="776136" y="219250"/>
                </a:cubicBezTo>
                <a:cubicBezTo>
                  <a:pt x="780485" y="233946"/>
                  <a:pt x="763643" y="240563"/>
                  <a:pt x="744858" y="241829"/>
                </a:cubicBezTo>
                <a:cubicBezTo>
                  <a:pt x="733494" y="242633"/>
                  <a:pt x="720862" y="242171"/>
                  <a:pt x="709813" y="243114"/>
                </a:cubicBezTo>
                <a:cubicBezTo>
                  <a:pt x="680599" y="242319"/>
                  <a:pt x="672039" y="269760"/>
                  <a:pt x="647173" y="282643"/>
                </a:cubicBezTo>
                <a:cubicBezTo>
                  <a:pt x="592825" y="305361"/>
                  <a:pt x="589401" y="224537"/>
                  <a:pt x="554098" y="204278"/>
                </a:cubicBezTo>
                <a:cubicBezTo>
                  <a:pt x="530500" y="190682"/>
                  <a:pt x="501869" y="196875"/>
                  <a:pt x="473394" y="192485"/>
                </a:cubicBezTo>
                <a:cubicBezTo>
                  <a:pt x="458329" y="190156"/>
                  <a:pt x="438840" y="187004"/>
                  <a:pt x="430114" y="173769"/>
                </a:cubicBezTo>
                <a:cubicBezTo>
                  <a:pt x="417815" y="137151"/>
                  <a:pt x="520524" y="141837"/>
                  <a:pt x="541170" y="123860"/>
                </a:cubicBezTo>
                <a:cubicBezTo>
                  <a:pt x="573559" y="109332"/>
                  <a:pt x="617737" y="-10504"/>
                  <a:pt x="549221" y="744"/>
                </a:cubicBezTo>
                <a:cubicBezTo>
                  <a:pt x="535969" y="2768"/>
                  <a:pt x="522412" y="6067"/>
                  <a:pt x="508846" y="5624"/>
                </a:cubicBezTo>
                <a:cubicBezTo>
                  <a:pt x="490283" y="6058"/>
                  <a:pt x="462428" y="-1345"/>
                  <a:pt x="459597" y="16308"/>
                </a:cubicBezTo>
                <a:cubicBezTo>
                  <a:pt x="462613" y="33267"/>
                  <a:pt x="485174" y="43859"/>
                  <a:pt x="489348" y="60541"/>
                </a:cubicBezTo>
                <a:cubicBezTo>
                  <a:pt x="497834" y="93342"/>
                  <a:pt x="437730" y="115339"/>
                  <a:pt x="413373" y="118888"/>
                </a:cubicBezTo>
                <a:cubicBezTo>
                  <a:pt x="370592" y="124073"/>
                  <a:pt x="360709" y="74349"/>
                  <a:pt x="333743" y="51124"/>
                </a:cubicBezTo>
                <a:cubicBezTo>
                  <a:pt x="317669" y="37029"/>
                  <a:pt x="292045" y="38776"/>
                  <a:pt x="303446" y="65773"/>
                </a:cubicBezTo>
                <a:cubicBezTo>
                  <a:pt x="316022" y="91947"/>
                  <a:pt x="347023" y="133916"/>
                  <a:pt x="312154" y="155719"/>
                </a:cubicBezTo>
                <a:cubicBezTo>
                  <a:pt x="284892" y="171089"/>
                  <a:pt x="253558" y="150340"/>
                  <a:pt x="233755" y="130515"/>
                </a:cubicBezTo>
                <a:cubicBezTo>
                  <a:pt x="221549" y="119701"/>
                  <a:pt x="204485" y="108324"/>
                  <a:pt x="188679" y="113158"/>
                </a:cubicBezTo>
                <a:cubicBezTo>
                  <a:pt x="179601" y="116097"/>
                  <a:pt x="176982" y="124674"/>
                  <a:pt x="180656" y="132955"/>
                </a:cubicBezTo>
                <a:cubicBezTo>
                  <a:pt x="198201" y="177031"/>
                  <a:pt x="320233" y="213104"/>
                  <a:pt x="262276" y="265564"/>
                </a:cubicBezTo>
                <a:cubicBezTo>
                  <a:pt x="238632" y="285240"/>
                  <a:pt x="202393" y="283715"/>
                  <a:pt x="174604" y="271848"/>
                </a:cubicBezTo>
                <a:cubicBezTo>
                  <a:pt x="143585" y="260942"/>
                  <a:pt x="127446" y="215572"/>
                  <a:pt x="90597" y="222984"/>
                </a:cubicBezTo>
                <a:lnTo>
                  <a:pt x="89052" y="223363"/>
                </a:lnTo>
                <a:close/>
              </a:path>
            </a:pathLst>
          </a:custGeom>
          <a:solidFill>
            <a:srgbClr val="FFFFFF"/>
          </a:solidFill>
          <a:ln w="9249" cap="flat">
            <a:noFill/>
            <a:prstDash val="solid"/>
            <a:miter/>
          </a:ln>
        </p:spPr>
        <p:txBody>
          <a:bodyPr/>
          <a:lstStyle/>
          <a:p>
            <a:endParaRPr lang="en-US"/>
          </a:p>
        </p:txBody>
      </p:sp>
      <p:grpSp>
        <p:nvGrpSpPr>
          <p:cNvPr id="1165" name="Graphic 1153">
            <a:extLst>
              <a:ext uri="{FF2B5EF4-FFF2-40B4-BE49-F238E27FC236}">
                <a16:creationId xmlns:a16="http://schemas.microsoft.com/office/drawing/2014/main" id="{3E4B56BD-81B5-DD30-8379-8B5B02E68E01}"/>
              </a:ext>
            </a:extLst>
          </p:cNvPr>
          <p:cNvGrpSpPr/>
          <p:nvPr/>
        </p:nvGrpSpPr>
        <p:grpSpPr>
          <a:xfrm>
            <a:off x="8890449" y="2253922"/>
            <a:ext cx="223745" cy="100436"/>
            <a:chOff x="8890449" y="2253922"/>
            <a:chExt cx="223745" cy="100436"/>
          </a:xfrm>
          <a:solidFill>
            <a:srgbClr val="E0DBD8"/>
          </a:solidFill>
        </p:grpSpPr>
        <p:sp>
          <p:nvSpPr>
            <p:cNvPr id="1166" name="Freeform 1171">
              <a:extLst>
                <a:ext uri="{FF2B5EF4-FFF2-40B4-BE49-F238E27FC236}">
                  <a16:creationId xmlns:a16="http://schemas.microsoft.com/office/drawing/2014/main" id="{3B6F206B-AD3E-BF54-E197-42FCC180D152}"/>
                </a:ext>
              </a:extLst>
            </p:cNvPr>
            <p:cNvSpPr/>
            <p:nvPr/>
          </p:nvSpPr>
          <p:spPr>
            <a:xfrm>
              <a:off x="9049617" y="2256113"/>
              <a:ext cx="64576" cy="98245"/>
            </a:xfrm>
            <a:custGeom>
              <a:avLst/>
              <a:gdLst>
                <a:gd name="csX0" fmla="*/ 63478 w 64576"/>
                <a:gd name="csY0" fmla="*/ 157 h 98245"/>
                <a:gd name="csX1" fmla="*/ 57648 w 64576"/>
                <a:gd name="csY1" fmla="*/ 24030 h 98245"/>
                <a:gd name="csX2" fmla="*/ 37650 w 64576"/>
                <a:gd name="csY2" fmla="*/ 88689 h 98245"/>
                <a:gd name="csX3" fmla="*/ 496 w 64576"/>
                <a:gd name="csY3" fmla="*/ 84234 h 98245"/>
                <a:gd name="csX4" fmla="*/ 24010 w 64576"/>
                <a:gd name="csY4" fmla="*/ 24215 h 98245"/>
                <a:gd name="csX5" fmla="*/ 62941 w 64576"/>
                <a:gd name="csY5" fmla="*/ 0 h 98245"/>
                <a:gd name="csX6" fmla="*/ 63469 w 64576"/>
                <a:gd name="csY6" fmla="*/ 166 h 982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576" h="98245">
                  <a:moveTo>
                    <a:pt x="63478" y="157"/>
                  </a:moveTo>
                  <a:cubicBezTo>
                    <a:pt x="67309" y="5721"/>
                    <a:pt x="60082" y="16174"/>
                    <a:pt x="57648" y="24030"/>
                  </a:cubicBezTo>
                  <a:cubicBezTo>
                    <a:pt x="48431" y="43735"/>
                    <a:pt x="49033" y="71027"/>
                    <a:pt x="37650" y="88689"/>
                  </a:cubicBezTo>
                  <a:cubicBezTo>
                    <a:pt x="29350" y="101240"/>
                    <a:pt x="3762" y="103052"/>
                    <a:pt x="496" y="84234"/>
                  </a:cubicBezTo>
                  <a:cubicBezTo>
                    <a:pt x="-2743" y="64715"/>
                    <a:pt x="10434" y="38254"/>
                    <a:pt x="24010" y="24215"/>
                  </a:cubicBezTo>
                  <a:cubicBezTo>
                    <a:pt x="32894" y="15435"/>
                    <a:pt x="52845" y="1183"/>
                    <a:pt x="62941" y="0"/>
                  </a:cubicBezTo>
                  <a:lnTo>
                    <a:pt x="63469" y="166"/>
                  </a:lnTo>
                  <a:close/>
                </a:path>
              </a:pathLst>
            </a:custGeom>
            <a:grpFill/>
            <a:ln w="9249" cap="flat">
              <a:noFill/>
              <a:prstDash val="solid"/>
              <a:miter/>
            </a:ln>
          </p:spPr>
          <p:txBody>
            <a:bodyPr/>
            <a:lstStyle/>
            <a:p>
              <a:endParaRPr lang="en-US"/>
            </a:p>
          </p:txBody>
        </p:sp>
        <p:sp>
          <p:nvSpPr>
            <p:cNvPr id="1167" name="Freeform 1172">
              <a:extLst>
                <a:ext uri="{FF2B5EF4-FFF2-40B4-BE49-F238E27FC236}">
                  <a16:creationId xmlns:a16="http://schemas.microsoft.com/office/drawing/2014/main" id="{4A90A02F-4E0D-8C6C-8692-4A68060534C2}"/>
                </a:ext>
              </a:extLst>
            </p:cNvPr>
            <p:cNvSpPr/>
            <p:nvPr/>
          </p:nvSpPr>
          <p:spPr>
            <a:xfrm>
              <a:off x="8890449" y="2253922"/>
              <a:ext cx="64576" cy="98245"/>
            </a:xfrm>
            <a:custGeom>
              <a:avLst/>
              <a:gdLst>
                <a:gd name="csX0" fmla="*/ 1099 w 64576"/>
                <a:gd name="csY0" fmla="*/ 157 h 98245"/>
                <a:gd name="csX1" fmla="*/ 6929 w 64576"/>
                <a:gd name="csY1" fmla="*/ 24030 h 98245"/>
                <a:gd name="csX2" fmla="*/ 26926 w 64576"/>
                <a:gd name="csY2" fmla="*/ 88689 h 98245"/>
                <a:gd name="csX3" fmla="*/ 64081 w 64576"/>
                <a:gd name="csY3" fmla="*/ 84234 h 98245"/>
                <a:gd name="csX4" fmla="*/ 40567 w 64576"/>
                <a:gd name="csY4" fmla="*/ 24215 h 98245"/>
                <a:gd name="csX5" fmla="*/ 1635 w 64576"/>
                <a:gd name="csY5" fmla="*/ 0 h 98245"/>
                <a:gd name="csX6" fmla="*/ 1108 w 64576"/>
                <a:gd name="csY6" fmla="*/ 166 h 982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576" h="98245">
                  <a:moveTo>
                    <a:pt x="1099" y="157"/>
                  </a:moveTo>
                  <a:cubicBezTo>
                    <a:pt x="-2732" y="5721"/>
                    <a:pt x="4495" y="16174"/>
                    <a:pt x="6929" y="24030"/>
                  </a:cubicBezTo>
                  <a:cubicBezTo>
                    <a:pt x="16146" y="43735"/>
                    <a:pt x="15544" y="71027"/>
                    <a:pt x="26926" y="88689"/>
                  </a:cubicBezTo>
                  <a:cubicBezTo>
                    <a:pt x="35227" y="101240"/>
                    <a:pt x="60814" y="103052"/>
                    <a:pt x="64081" y="84234"/>
                  </a:cubicBezTo>
                  <a:cubicBezTo>
                    <a:pt x="67320" y="64715"/>
                    <a:pt x="54142" y="38254"/>
                    <a:pt x="40567" y="24215"/>
                  </a:cubicBezTo>
                  <a:cubicBezTo>
                    <a:pt x="31683" y="15435"/>
                    <a:pt x="11731" y="1183"/>
                    <a:pt x="1635" y="0"/>
                  </a:cubicBezTo>
                  <a:lnTo>
                    <a:pt x="1108" y="166"/>
                  </a:lnTo>
                  <a:close/>
                </a:path>
              </a:pathLst>
            </a:custGeom>
            <a:grpFill/>
            <a:ln w="9249" cap="flat">
              <a:noFill/>
              <a:prstDash val="solid"/>
              <a:miter/>
            </a:ln>
          </p:spPr>
          <p:txBody>
            <a:bodyPr/>
            <a:lstStyle/>
            <a:p>
              <a:endParaRPr lang="en-US"/>
            </a:p>
          </p:txBody>
        </p:sp>
      </p:grpSp>
      <p:grpSp>
        <p:nvGrpSpPr>
          <p:cNvPr id="1168" name="Graphic 1153">
            <a:extLst>
              <a:ext uri="{FF2B5EF4-FFF2-40B4-BE49-F238E27FC236}">
                <a16:creationId xmlns:a16="http://schemas.microsoft.com/office/drawing/2014/main" id="{6465481C-ED91-ABAA-E567-4D966063583E}"/>
              </a:ext>
            </a:extLst>
          </p:cNvPr>
          <p:cNvGrpSpPr/>
          <p:nvPr/>
        </p:nvGrpSpPr>
        <p:grpSpPr>
          <a:xfrm>
            <a:off x="8808723" y="2154295"/>
            <a:ext cx="388047" cy="198817"/>
            <a:chOff x="8808723" y="2154295"/>
            <a:chExt cx="388047" cy="198817"/>
          </a:xfrm>
          <a:noFill/>
        </p:grpSpPr>
        <p:sp>
          <p:nvSpPr>
            <p:cNvPr id="1169" name="Freeform 1174">
              <a:extLst>
                <a:ext uri="{FF2B5EF4-FFF2-40B4-BE49-F238E27FC236}">
                  <a16:creationId xmlns:a16="http://schemas.microsoft.com/office/drawing/2014/main" id="{ADD7A32F-CCD0-68FA-33CA-65E228831AFF}"/>
                </a:ext>
              </a:extLst>
            </p:cNvPr>
            <p:cNvSpPr/>
            <p:nvPr/>
          </p:nvSpPr>
          <p:spPr>
            <a:xfrm>
              <a:off x="8808723" y="2154295"/>
              <a:ext cx="185928" cy="196146"/>
            </a:xfrm>
            <a:custGeom>
              <a:avLst/>
              <a:gdLst>
                <a:gd name="csX0" fmla="*/ 2288 w 185928"/>
                <a:gd name="csY0" fmla="*/ 3914 h 196146"/>
                <a:gd name="csX1" fmla="*/ 81353 w 185928"/>
                <a:gd name="csY1" fmla="*/ 31567 h 196146"/>
                <a:gd name="csX2" fmla="*/ 115777 w 185928"/>
                <a:gd name="csY2" fmla="*/ 49081 h 196146"/>
                <a:gd name="csX3" fmla="*/ 164870 w 185928"/>
                <a:gd name="csY3" fmla="*/ 67963 h 196146"/>
                <a:gd name="csX4" fmla="*/ 184802 w 185928"/>
                <a:gd name="csY4" fmla="*/ 106734 h 196146"/>
                <a:gd name="csX5" fmla="*/ 154403 w 185928"/>
                <a:gd name="csY5" fmla="*/ 188159 h 196146"/>
                <a:gd name="csX6" fmla="*/ 109513 w 185928"/>
                <a:gd name="csY6" fmla="*/ 187836 h 196146"/>
                <a:gd name="csX7" fmla="*/ 102720 w 185928"/>
                <a:gd name="csY7" fmla="*/ 166689 h 196146"/>
                <a:gd name="csX8" fmla="*/ 72849 w 185928"/>
                <a:gd name="csY8" fmla="*/ 93777 h 196146"/>
                <a:gd name="csX9" fmla="*/ 35962 w 185928"/>
                <a:gd name="csY9" fmla="*/ 62445 h 196146"/>
                <a:gd name="csX10" fmla="*/ 1381 w 185928"/>
                <a:gd name="csY10" fmla="*/ 5060 h 196146"/>
                <a:gd name="csX11" fmla="*/ 2297 w 185928"/>
                <a:gd name="csY11" fmla="*/ 3914 h 196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5928" h="196146">
                  <a:moveTo>
                    <a:pt x="2288" y="3914"/>
                  </a:moveTo>
                  <a:cubicBezTo>
                    <a:pt x="29984" y="-10920"/>
                    <a:pt x="55100" y="20402"/>
                    <a:pt x="81353" y="31567"/>
                  </a:cubicBezTo>
                  <a:cubicBezTo>
                    <a:pt x="91541" y="36909"/>
                    <a:pt x="106024" y="44210"/>
                    <a:pt x="115777" y="49081"/>
                  </a:cubicBezTo>
                  <a:cubicBezTo>
                    <a:pt x="132592" y="57464"/>
                    <a:pt x="146537" y="64719"/>
                    <a:pt x="164870" y="67963"/>
                  </a:cubicBezTo>
                  <a:cubicBezTo>
                    <a:pt x="185811" y="72011"/>
                    <a:pt x="187847" y="89276"/>
                    <a:pt x="184802" y="106734"/>
                  </a:cubicBezTo>
                  <a:cubicBezTo>
                    <a:pt x="180398" y="136291"/>
                    <a:pt x="172726" y="166116"/>
                    <a:pt x="154403" y="188159"/>
                  </a:cubicBezTo>
                  <a:cubicBezTo>
                    <a:pt x="144770" y="198215"/>
                    <a:pt x="117702" y="199499"/>
                    <a:pt x="109513" y="187836"/>
                  </a:cubicBezTo>
                  <a:cubicBezTo>
                    <a:pt x="104913" y="181135"/>
                    <a:pt x="105089" y="175072"/>
                    <a:pt x="102720" y="166689"/>
                  </a:cubicBezTo>
                  <a:cubicBezTo>
                    <a:pt x="95373" y="143556"/>
                    <a:pt x="82371" y="116855"/>
                    <a:pt x="72849" y="93777"/>
                  </a:cubicBezTo>
                  <a:cubicBezTo>
                    <a:pt x="65242" y="79081"/>
                    <a:pt x="49168" y="72787"/>
                    <a:pt x="35962" y="62445"/>
                  </a:cubicBezTo>
                  <a:cubicBezTo>
                    <a:pt x="16603" y="47999"/>
                    <a:pt x="-5828" y="29080"/>
                    <a:pt x="1381" y="5060"/>
                  </a:cubicBezTo>
                  <a:lnTo>
                    <a:pt x="2297" y="3914"/>
                  </a:lnTo>
                  <a:close/>
                </a:path>
              </a:pathLst>
            </a:custGeom>
            <a:noFill/>
            <a:ln w="6350" cap="flat">
              <a:solidFill>
                <a:schemeClr val="tx1"/>
              </a:solidFill>
              <a:prstDash val="solid"/>
              <a:miter/>
            </a:ln>
          </p:spPr>
          <p:txBody>
            <a:bodyPr/>
            <a:lstStyle/>
            <a:p>
              <a:endParaRPr lang="en-US"/>
            </a:p>
          </p:txBody>
        </p:sp>
        <p:sp>
          <p:nvSpPr>
            <p:cNvPr id="1170" name="Freeform 1175">
              <a:extLst>
                <a:ext uri="{FF2B5EF4-FFF2-40B4-BE49-F238E27FC236}">
                  <a16:creationId xmlns:a16="http://schemas.microsoft.com/office/drawing/2014/main" id="{13788FEB-9AC3-2F22-30C7-C5EB7890EA0E}"/>
                </a:ext>
              </a:extLst>
            </p:cNvPr>
            <p:cNvSpPr/>
            <p:nvPr/>
          </p:nvSpPr>
          <p:spPr>
            <a:xfrm>
              <a:off x="9010842" y="2156966"/>
              <a:ext cx="185928" cy="196146"/>
            </a:xfrm>
            <a:custGeom>
              <a:avLst/>
              <a:gdLst>
                <a:gd name="csX0" fmla="*/ 183641 w 185928"/>
                <a:gd name="csY0" fmla="*/ 3914 h 196146"/>
                <a:gd name="csX1" fmla="*/ 104576 w 185928"/>
                <a:gd name="csY1" fmla="*/ 31567 h 196146"/>
                <a:gd name="csX2" fmla="*/ 70151 w 185928"/>
                <a:gd name="csY2" fmla="*/ 49081 h 196146"/>
                <a:gd name="csX3" fmla="*/ 21059 w 185928"/>
                <a:gd name="csY3" fmla="*/ 67963 h 196146"/>
                <a:gd name="csX4" fmla="*/ 1126 w 185928"/>
                <a:gd name="csY4" fmla="*/ 106734 h 196146"/>
                <a:gd name="csX5" fmla="*/ 31525 w 185928"/>
                <a:gd name="csY5" fmla="*/ 188159 h 196146"/>
                <a:gd name="csX6" fmla="*/ 76416 w 185928"/>
                <a:gd name="csY6" fmla="*/ 187836 h 196146"/>
                <a:gd name="csX7" fmla="*/ 83209 w 185928"/>
                <a:gd name="csY7" fmla="*/ 166689 h 196146"/>
                <a:gd name="csX8" fmla="*/ 113080 w 185928"/>
                <a:gd name="csY8" fmla="*/ 93777 h 196146"/>
                <a:gd name="csX9" fmla="*/ 149966 w 185928"/>
                <a:gd name="csY9" fmla="*/ 62445 h 196146"/>
                <a:gd name="csX10" fmla="*/ 184548 w 185928"/>
                <a:gd name="csY10" fmla="*/ 5060 h 196146"/>
                <a:gd name="csX11" fmla="*/ 183632 w 185928"/>
                <a:gd name="csY11" fmla="*/ 3914 h 196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5928" h="196146">
                  <a:moveTo>
                    <a:pt x="183641" y="3914"/>
                  </a:moveTo>
                  <a:cubicBezTo>
                    <a:pt x="155944" y="-10920"/>
                    <a:pt x="130829" y="20402"/>
                    <a:pt x="104576" y="31567"/>
                  </a:cubicBezTo>
                  <a:cubicBezTo>
                    <a:pt x="94387" y="36909"/>
                    <a:pt x="79905" y="44210"/>
                    <a:pt x="70151" y="49081"/>
                  </a:cubicBezTo>
                  <a:cubicBezTo>
                    <a:pt x="53337" y="57464"/>
                    <a:pt x="39391" y="64719"/>
                    <a:pt x="21059" y="67963"/>
                  </a:cubicBezTo>
                  <a:cubicBezTo>
                    <a:pt x="118" y="72011"/>
                    <a:pt x="-1918" y="89276"/>
                    <a:pt x="1126" y="106734"/>
                  </a:cubicBezTo>
                  <a:cubicBezTo>
                    <a:pt x="5531" y="136291"/>
                    <a:pt x="13203" y="166116"/>
                    <a:pt x="31525" y="188159"/>
                  </a:cubicBezTo>
                  <a:cubicBezTo>
                    <a:pt x="41159" y="198215"/>
                    <a:pt x="68226" y="199499"/>
                    <a:pt x="76416" y="187836"/>
                  </a:cubicBezTo>
                  <a:cubicBezTo>
                    <a:pt x="81015" y="181135"/>
                    <a:pt x="80839" y="175072"/>
                    <a:pt x="83209" y="166689"/>
                  </a:cubicBezTo>
                  <a:cubicBezTo>
                    <a:pt x="90556" y="143556"/>
                    <a:pt x="103558" y="116855"/>
                    <a:pt x="113080" y="93777"/>
                  </a:cubicBezTo>
                  <a:cubicBezTo>
                    <a:pt x="120687" y="79081"/>
                    <a:pt x="136761" y="72787"/>
                    <a:pt x="149966" y="62445"/>
                  </a:cubicBezTo>
                  <a:cubicBezTo>
                    <a:pt x="169325" y="47999"/>
                    <a:pt x="191757" y="29080"/>
                    <a:pt x="184548" y="5060"/>
                  </a:cubicBezTo>
                  <a:lnTo>
                    <a:pt x="183632" y="3914"/>
                  </a:lnTo>
                  <a:close/>
                </a:path>
              </a:pathLst>
            </a:custGeom>
            <a:noFill/>
            <a:ln w="6350" cap="flat">
              <a:solidFill>
                <a:schemeClr val="tx1"/>
              </a:solidFill>
              <a:prstDash val="solid"/>
              <a:miter/>
            </a:ln>
          </p:spPr>
          <p:txBody>
            <a:bodyPr/>
            <a:lstStyle/>
            <a:p>
              <a:endParaRPr lang="en-US"/>
            </a:p>
          </p:txBody>
        </p:sp>
      </p:grpSp>
      <p:sp>
        <p:nvSpPr>
          <p:cNvPr id="1171" name="Freeform 1176">
            <a:extLst>
              <a:ext uri="{FF2B5EF4-FFF2-40B4-BE49-F238E27FC236}">
                <a16:creationId xmlns:a16="http://schemas.microsoft.com/office/drawing/2014/main" id="{C1ABD6EA-2DFF-C72B-A0CD-C18A3E5CE1BB}"/>
              </a:ext>
            </a:extLst>
          </p:cNvPr>
          <p:cNvSpPr/>
          <p:nvPr/>
        </p:nvSpPr>
        <p:spPr>
          <a:xfrm>
            <a:off x="8673222" y="4338088"/>
            <a:ext cx="656770" cy="184876"/>
          </a:xfrm>
          <a:custGeom>
            <a:avLst/>
            <a:gdLst>
              <a:gd name="csX0" fmla="*/ 2302 w 656770"/>
              <a:gd name="csY0" fmla="*/ 335 h 184876"/>
              <a:gd name="csX1" fmla="*/ 1941 w 656770"/>
              <a:gd name="csY1" fmla="*/ 38386 h 184876"/>
              <a:gd name="csX2" fmla="*/ 11399 w 656770"/>
              <a:gd name="csY2" fmla="*/ 73590 h 184876"/>
              <a:gd name="csX3" fmla="*/ 38401 w 656770"/>
              <a:gd name="csY3" fmla="*/ 121381 h 184876"/>
              <a:gd name="csX4" fmla="*/ 45296 w 656770"/>
              <a:gd name="csY4" fmla="*/ 125790 h 184876"/>
              <a:gd name="csX5" fmla="*/ 110175 w 656770"/>
              <a:gd name="csY5" fmla="*/ 164284 h 184876"/>
              <a:gd name="csX6" fmla="*/ 207785 w 656770"/>
              <a:gd name="csY6" fmla="*/ 181715 h 184876"/>
              <a:gd name="csX7" fmla="*/ 420616 w 656770"/>
              <a:gd name="csY7" fmla="*/ 184876 h 184876"/>
              <a:gd name="csX8" fmla="*/ 527480 w 656770"/>
              <a:gd name="csY8" fmla="*/ 164700 h 184876"/>
              <a:gd name="csX9" fmla="*/ 599531 w 656770"/>
              <a:gd name="csY9" fmla="*/ 134672 h 184876"/>
              <a:gd name="csX10" fmla="*/ 630976 w 656770"/>
              <a:gd name="csY10" fmla="*/ 98424 h 184876"/>
              <a:gd name="csX11" fmla="*/ 645319 w 656770"/>
              <a:gd name="csY11" fmla="*/ 69153 h 184876"/>
              <a:gd name="csX12" fmla="*/ 646430 w 656770"/>
              <a:gd name="csY12" fmla="*/ 4466 h 184876"/>
              <a:gd name="csX13" fmla="*/ 608359 w 656770"/>
              <a:gd name="csY13" fmla="*/ 28413 h 184876"/>
              <a:gd name="csX14" fmla="*/ 124370 w 656770"/>
              <a:gd name="csY14" fmla="*/ 89588 h 184876"/>
              <a:gd name="csX15" fmla="*/ 27463 w 656770"/>
              <a:gd name="csY15" fmla="*/ 12840 h 184876"/>
              <a:gd name="csX16" fmla="*/ 3653 w 656770"/>
              <a:gd name="csY16" fmla="*/ 76 h 184876"/>
              <a:gd name="csX17" fmla="*/ 2283 w 656770"/>
              <a:gd name="csY17" fmla="*/ 344 h 1848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56770" h="184876">
                <a:moveTo>
                  <a:pt x="2302" y="335"/>
                </a:moveTo>
                <a:cubicBezTo>
                  <a:pt x="-1973" y="-756"/>
                  <a:pt x="803" y="25687"/>
                  <a:pt x="1941" y="38386"/>
                </a:cubicBezTo>
                <a:cubicBezTo>
                  <a:pt x="4254" y="50724"/>
                  <a:pt x="5976" y="62748"/>
                  <a:pt x="11399" y="73590"/>
                </a:cubicBezTo>
                <a:cubicBezTo>
                  <a:pt x="21356" y="91483"/>
                  <a:pt x="16609" y="109607"/>
                  <a:pt x="38401" y="121381"/>
                </a:cubicBezTo>
                <a:cubicBezTo>
                  <a:pt x="43186" y="124533"/>
                  <a:pt x="42973" y="124339"/>
                  <a:pt x="45296" y="125790"/>
                </a:cubicBezTo>
                <a:cubicBezTo>
                  <a:pt x="67431" y="138729"/>
                  <a:pt x="88197" y="151530"/>
                  <a:pt x="110175" y="164284"/>
                </a:cubicBezTo>
                <a:cubicBezTo>
                  <a:pt x="139482" y="178517"/>
                  <a:pt x="175415" y="181928"/>
                  <a:pt x="207785" y="181715"/>
                </a:cubicBezTo>
                <a:cubicBezTo>
                  <a:pt x="279743" y="184072"/>
                  <a:pt x="347861" y="184026"/>
                  <a:pt x="420616" y="184876"/>
                </a:cubicBezTo>
                <a:cubicBezTo>
                  <a:pt x="457604" y="184765"/>
                  <a:pt x="492815" y="179368"/>
                  <a:pt x="527480" y="164700"/>
                </a:cubicBezTo>
                <a:cubicBezTo>
                  <a:pt x="549819" y="156059"/>
                  <a:pt x="576905" y="147315"/>
                  <a:pt x="599531" y="134672"/>
                </a:cubicBezTo>
                <a:cubicBezTo>
                  <a:pt x="610663" y="128073"/>
                  <a:pt x="625571" y="113978"/>
                  <a:pt x="630976" y="98424"/>
                </a:cubicBezTo>
                <a:cubicBezTo>
                  <a:pt x="634696" y="87961"/>
                  <a:pt x="637472" y="77462"/>
                  <a:pt x="645319" y="69153"/>
                </a:cubicBezTo>
                <a:cubicBezTo>
                  <a:pt x="655036" y="58488"/>
                  <a:pt x="664780" y="391"/>
                  <a:pt x="646430" y="4466"/>
                </a:cubicBezTo>
                <a:cubicBezTo>
                  <a:pt x="613116" y="11860"/>
                  <a:pt x="627376" y="10843"/>
                  <a:pt x="608359" y="28413"/>
                </a:cubicBezTo>
                <a:cubicBezTo>
                  <a:pt x="527869" y="87924"/>
                  <a:pt x="252167" y="177575"/>
                  <a:pt x="124370" y="89588"/>
                </a:cubicBezTo>
                <a:cubicBezTo>
                  <a:pt x="94129" y="62480"/>
                  <a:pt x="55012" y="42055"/>
                  <a:pt x="27463" y="12840"/>
                </a:cubicBezTo>
                <a:cubicBezTo>
                  <a:pt x="21050" y="6675"/>
                  <a:pt x="13083" y="-839"/>
                  <a:pt x="3653" y="76"/>
                </a:cubicBezTo>
                <a:lnTo>
                  <a:pt x="2283" y="344"/>
                </a:lnTo>
                <a:close/>
              </a:path>
            </a:pathLst>
          </a:custGeom>
          <a:solidFill>
            <a:schemeClr val="tx1"/>
          </a:solidFill>
          <a:ln w="9249" cap="flat">
            <a:noFill/>
            <a:prstDash val="solid"/>
            <a:miter/>
          </a:ln>
        </p:spPr>
        <p:txBody>
          <a:bodyPr/>
          <a:lstStyle/>
          <a:p>
            <a:endParaRPr lang="en-US"/>
          </a:p>
        </p:txBody>
      </p:sp>
      <p:sp>
        <p:nvSpPr>
          <p:cNvPr id="1172" name="Freeform 1177">
            <a:extLst>
              <a:ext uri="{FF2B5EF4-FFF2-40B4-BE49-F238E27FC236}">
                <a16:creationId xmlns:a16="http://schemas.microsoft.com/office/drawing/2014/main" id="{5A751E2D-7966-81A7-8FAA-05F8FF23262D}"/>
              </a:ext>
            </a:extLst>
          </p:cNvPr>
          <p:cNvSpPr/>
          <p:nvPr/>
        </p:nvSpPr>
        <p:spPr>
          <a:xfrm>
            <a:off x="8674032" y="4128923"/>
            <a:ext cx="652405" cy="350226"/>
          </a:xfrm>
          <a:custGeom>
            <a:avLst/>
            <a:gdLst>
              <a:gd name="csX0" fmla="*/ 142151 w 652405"/>
              <a:gd name="csY0" fmla="*/ 18461 h 350226"/>
              <a:gd name="csX1" fmla="*/ 217145 w 652405"/>
              <a:gd name="csY1" fmla="*/ 11844 h 350226"/>
              <a:gd name="csX2" fmla="*/ 350688 w 652405"/>
              <a:gd name="csY2" fmla="*/ 892 h 350226"/>
              <a:gd name="csX3" fmla="*/ 425978 w 652405"/>
              <a:gd name="csY3" fmla="*/ 12186 h 350226"/>
              <a:gd name="csX4" fmla="*/ 531658 w 652405"/>
              <a:gd name="csY4" fmla="*/ 26410 h 350226"/>
              <a:gd name="csX5" fmla="*/ 587931 w 652405"/>
              <a:gd name="csY5" fmla="*/ 102086 h 350226"/>
              <a:gd name="csX6" fmla="*/ 631387 w 652405"/>
              <a:gd name="csY6" fmla="*/ 143279 h 350226"/>
              <a:gd name="csX7" fmla="*/ 616849 w 652405"/>
              <a:gd name="csY7" fmla="*/ 284492 h 350226"/>
              <a:gd name="csX8" fmla="*/ 533925 w 652405"/>
              <a:gd name="csY8" fmla="*/ 326517 h 350226"/>
              <a:gd name="csX9" fmla="*/ 399049 w 652405"/>
              <a:gd name="csY9" fmla="*/ 349955 h 350226"/>
              <a:gd name="csX10" fmla="*/ 203588 w 652405"/>
              <a:gd name="csY10" fmla="*/ 347728 h 350226"/>
              <a:gd name="csX11" fmla="*/ 147250 w 652405"/>
              <a:gd name="csY11" fmla="*/ 341480 h 350226"/>
              <a:gd name="csX12" fmla="*/ 48224 w 652405"/>
              <a:gd name="csY12" fmla="*/ 297450 h 350226"/>
              <a:gd name="csX13" fmla="*/ 3574 w 652405"/>
              <a:gd name="csY13" fmla="*/ 180091 h 350226"/>
              <a:gd name="csX14" fmla="*/ 14040 w 652405"/>
              <a:gd name="csY14" fmla="*/ 151403 h 350226"/>
              <a:gd name="csX15" fmla="*/ 65038 w 652405"/>
              <a:gd name="csY15" fmla="*/ 99267 h 350226"/>
              <a:gd name="csX16" fmla="*/ 84897 w 652405"/>
              <a:gd name="csY16" fmla="*/ 60985 h 350226"/>
              <a:gd name="csX17" fmla="*/ 140411 w 652405"/>
              <a:gd name="csY17" fmla="*/ 18979 h 350226"/>
              <a:gd name="csX18" fmla="*/ 142142 w 652405"/>
              <a:gd name="csY18" fmla="*/ 18471 h 350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52405" h="350226">
                <a:moveTo>
                  <a:pt x="142151" y="18461"/>
                </a:moveTo>
                <a:cubicBezTo>
                  <a:pt x="166508" y="11363"/>
                  <a:pt x="192113" y="13147"/>
                  <a:pt x="217145" y="11844"/>
                </a:cubicBezTo>
                <a:cubicBezTo>
                  <a:pt x="259935" y="9801"/>
                  <a:pt x="307130" y="-3526"/>
                  <a:pt x="350688" y="892"/>
                </a:cubicBezTo>
                <a:cubicBezTo>
                  <a:pt x="376016" y="3248"/>
                  <a:pt x="400456" y="11280"/>
                  <a:pt x="425978" y="12186"/>
                </a:cubicBezTo>
                <a:cubicBezTo>
                  <a:pt x="461041" y="13591"/>
                  <a:pt x="500657" y="10356"/>
                  <a:pt x="531658" y="26410"/>
                </a:cubicBezTo>
                <a:cubicBezTo>
                  <a:pt x="563676" y="39645"/>
                  <a:pt x="569386" y="78287"/>
                  <a:pt x="587931" y="102086"/>
                </a:cubicBezTo>
                <a:cubicBezTo>
                  <a:pt x="600534" y="116873"/>
                  <a:pt x="619718" y="126883"/>
                  <a:pt x="631387" y="143279"/>
                </a:cubicBezTo>
                <a:cubicBezTo>
                  <a:pt x="665395" y="191866"/>
                  <a:pt x="656410" y="243216"/>
                  <a:pt x="616849" y="284492"/>
                </a:cubicBezTo>
                <a:cubicBezTo>
                  <a:pt x="595454" y="306221"/>
                  <a:pt x="563324" y="314455"/>
                  <a:pt x="533925" y="326517"/>
                </a:cubicBezTo>
                <a:cubicBezTo>
                  <a:pt x="491533" y="346194"/>
                  <a:pt x="445235" y="350408"/>
                  <a:pt x="399049" y="349955"/>
                </a:cubicBezTo>
                <a:cubicBezTo>
                  <a:pt x="338714" y="350713"/>
                  <a:pt x="265617" y="349854"/>
                  <a:pt x="203588" y="347728"/>
                </a:cubicBezTo>
                <a:cubicBezTo>
                  <a:pt x="180018" y="346545"/>
                  <a:pt x="173587" y="346600"/>
                  <a:pt x="147250" y="341480"/>
                </a:cubicBezTo>
                <a:cubicBezTo>
                  <a:pt x="111178" y="333911"/>
                  <a:pt x="78744" y="316313"/>
                  <a:pt x="48224" y="297450"/>
                </a:cubicBezTo>
                <a:cubicBezTo>
                  <a:pt x="13161" y="270554"/>
                  <a:pt x="-9048" y="223373"/>
                  <a:pt x="3574" y="180091"/>
                </a:cubicBezTo>
                <a:cubicBezTo>
                  <a:pt x="5887" y="169961"/>
                  <a:pt x="9099" y="160155"/>
                  <a:pt x="14040" y="151403"/>
                </a:cubicBezTo>
                <a:cubicBezTo>
                  <a:pt x="25210" y="129609"/>
                  <a:pt x="50352" y="118204"/>
                  <a:pt x="65038" y="99267"/>
                </a:cubicBezTo>
                <a:cubicBezTo>
                  <a:pt x="74052" y="87834"/>
                  <a:pt x="78271" y="73749"/>
                  <a:pt x="84897" y="60985"/>
                </a:cubicBezTo>
                <a:cubicBezTo>
                  <a:pt x="94882" y="40615"/>
                  <a:pt x="117490" y="25809"/>
                  <a:pt x="140411" y="18979"/>
                </a:cubicBezTo>
                <a:lnTo>
                  <a:pt x="142142" y="18471"/>
                </a:lnTo>
                <a:close/>
              </a:path>
            </a:pathLst>
          </a:custGeom>
          <a:solidFill>
            <a:srgbClr val="FFFFFF"/>
          </a:solidFill>
          <a:ln w="6350" cap="flat">
            <a:solidFill>
              <a:schemeClr val="tx1"/>
            </a:solidFill>
            <a:prstDash val="solid"/>
            <a:miter/>
          </a:ln>
        </p:spPr>
        <p:txBody>
          <a:bodyPr/>
          <a:lstStyle/>
          <a:p>
            <a:endParaRPr lang="en-US"/>
          </a:p>
        </p:txBody>
      </p:sp>
      <p:sp>
        <p:nvSpPr>
          <p:cNvPr id="1173" name="Freeform 1178">
            <a:extLst>
              <a:ext uri="{FF2B5EF4-FFF2-40B4-BE49-F238E27FC236}">
                <a16:creationId xmlns:a16="http://schemas.microsoft.com/office/drawing/2014/main" id="{A964B367-D2CB-1789-CA96-052A5812FA95}"/>
              </a:ext>
            </a:extLst>
          </p:cNvPr>
          <p:cNvSpPr/>
          <p:nvPr/>
        </p:nvSpPr>
        <p:spPr>
          <a:xfrm>
            <a:off x="8937542" y="4138676"/>
            <a:ext cx="123618" cy="51290"/>
          </a:xfrm>
          <a:custGeom>
            <a:avLst/>
            <a:gdLst>
              <a:gd name="csX0" fmla="*/ 41066 w 123618"/>
              <a:gd name="csY0" fmla="*/ 2978 h 51290"/>
              <a:gd name="csX1" fmla="*/ 18810 w 123618"/>
              <a:gd name="csY1" fmla="*/ 50224 h 51290"/>
              <a:gd name="csX2" fmla="*/ 91694 w 123618"/>
              <a:gd name="csY2" fmla="*/ 50881 h 51290"/>
              <a:gd name="csX3" fmla="*/ 120252 w 123618"/>
              <a:gd name="csY3" fmla="*/ 45021 h 51290"/>
              <a:gd name="csX4" fmla="*/ 116911 w 123618"/>
              <a:gd name="csY4" fmla="*/ 23440 h 51290"/>
              <a:gd name="csX5" fmla="*/ 42824 w 123618"/>
              <a:gd name="csY5" fmla="*/ 2553 h 51290"/>
              <a:gd name="csX6" fmla="*/ 41066 w 123618"/>
              <a:gd name="csY6" fmla="*/ 2987 h 512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3618" h="51290">
                <a:moveTo>
                  <a:pt x="41066" y="2978"/>
                </a:moveTo>
                <a:cubicBezTo>
                  <a:pt x="20402" y="7072"/>
                  <a:pt x="-25877" y="43690"/>
                  <a:pt x="18810" y="50224"/>
                </a:cubicBezTo>
                <a:cubicBezTo>
                  <a:pt x="43416" y="52655"/>
                  <a:pt x="67921" y="50049"/>
                  <a:pt x="91694" y="50881"/>
                </a:cubicBezTo>
                <a:cubicBezTo>
                  <a:pt x="100790" y="50659"/>
                  <a:pt x="113357" y="50927"/>
                  <a:pt x="120252" y="45021"/>
                </a:cubicBezTo>
                <a:cubicBezTo>
                  <a:pt x="125998" y="40317"/>
                  <a:pt x="124064" y="31287"/>
                  <a:pt x="116911" y="23440"/>
                </a:cubicBezTo>
                <a:cubicBezTo>
                  <a:pt x="98727" y="2710"/>
                  <a:pt x="69318" y="-4324"/>
                  <a:pt x="42824" y="2553"/>
                </a:cubicBezTo>
                <a:lnTo>
                  <a:pt x="41066" y="2987"/>
                </a:lnTo>
                <a:close/>
              </a:path>
            </a:pathLst>
          </a:custGeom>
          <a:solidFill>
            <a:srgbClr val="B2A499">
              <a:alpha val="40000"/>
            </a:srgbClr>
          </a:solidFill>
          <a:ln w="9249" cap="flat">
            <a:noFill/>
            <a:prstDash val="solid"/>
            <a:miter/>
          </a:ln>
        </p:spPr>
        <p:txBody>
          <a:bodyPr/>
          <a:lstStyle/>
          <a:p>
            <a:endParaRPr lang="en-US"/>
          </a:p>
        </p:txBody>
      </p:sp>
      <p:sp>
        <p:nvSpPr>
          <p:cNvPr id="1174" name="Freeform 1179">
            <a:extLst>
              <a:ext uri="{FF2B5EF4-FFF2-40B4-BE49-F238E27FC236}">
                <a16:creationId xmlns:a16="http://schemas.microsoft.com/office/drawing/2014/main" id="{7C9FA136-5D69-E66F-97E5-E395FBBCC37F}"/>
              </a:ext>
            </a:extLst>
          </p:cNvPr>
          <p:cNvSpPr/>
          <p:nvPr/>
        </p:nvSpPr>
        <p:spPr>
          <a:xfrm>
            <a:off x="8929636" y="4201328"/>
            <a:ext cx="144682" cy="23782"/>
          </a:xfrm>
          <a:custGeom>
            <a:avLst/>
            <a:gdLst>
              <a:gd name="csX0" fmla="*/ 18 w 144682"/>
              <a:gd name="csY0" fmla="*/ 17084 h 23782"/>
              <a:gd name="csX1" fmla="*/ 31176 w 144682"/>
              <a:gd name="csY1" fmla="*/ 4080 h 23782"/>
              <a:gd name="csX2" fmla="*/ 140113 w 144682"/>
              <a:gd name="csY2" fmla="*/ 15134 h 23782"/>
              <a:gd name="csX3" fmla="*/ 140039 w 144682"/>
              <a:gd name="csY3" fmla="*/ 21668 h 23782"/>
              <a:gd name="csX4" fmla="*/ 118700 w 144682"/>
              <a:gd name="csY4" fmla="*/ 19755 h 23782"/>
              <a:gd name="csX5" fmla="*/ 42041 w 144682"/>
              <a:gd name="csY5" fmla="*/ 21344 h 23782"/>
              <a:gd name="csX6" fmla="*/ 14908 w 144682"/>
              <a:gd name="csY6" fmla="*/ 20152 h 23782"/>
              <a:gd name="csX7" fmla="*/ 0 w 144682"/>
              <a:gd name="csY7" fmla="*/ 17555 h 23782"/>
              <a:gd name="csX8" fmla="*/ 0 w 144682"/>
              <a:gd name="csY8" fmla="*/ 17084 h 237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4682" h="23782">
                <a:moveTo>
                  <a:pt x="18" y="17084"/>
                </a:moveTo>
                <a:cubicBezTo>
                  <a:pt x="5127" y="8488"/>
                  <a:pt x="21349" y="6428"/>
                  <a:pt x="31176" y="4080"/>
                </a:cubicBezTo>
                <a:cubicBezTo>
                  <a:pt x="67230" y="-2076"/>
                  <a:pt x="107123" y="-3305"/>
                  <a:pt x="140113" y="15134"/>
                </a:cubicBezTo>
                <a:cubicBezTo>
                  <a:pt x="145231" y="18489"/>
                  <a:pt x="147137" y="21613"/>
                  <a:pt x="140039" y="21668"/>
                </a:cubicBezTo>
                <a:cubicBezTo>
                  <a:pt x="133478" y="21566"/>
                  <a:pt x="125640" y="20134"/>
                  <a:pt x="118700" y="19755"/>
                </a:cubicBezTo>
                <a:cubicBezTo>
                  <a:pt x="92187" y="18646"/>
                  <a:pt x="67859" y="28064"/>
                  <a:pt x="42041" y="21344"/>
                </a:cubicBezTo>
                <a:cubicBezTo>
                  <a:pt x="33286" y="20272"/>
                  <a:pt x="23403" y="20069"/>
                  <a:pt x="14908" y="20152"/>
                </a:cubicBezTo>
                <a:cubicBezTo>
                  <a:pt x="5950" y="20217"/>
                  <a:pt x="185" y="19884"/>
                  <a:pt x="0" y="17555"/>
                </a:cubicBezTo>
                <a:lnTo>
                  <a:pt x="0" y="17084"/>
                </a:lnTo>
                <a:close/>
              </a:path>
            </a:pathLst>
          </a:custGeom>
          <a:solidFill>
            <a:srgbClr val="E0DBD7"/>
          </a:solidFill>
          <a:ln w="9249" cap="flat">
            <a:noFill/>
            <a:prstDash val="solid"/>
            <a:miter/>
          </a:ln>
        </p:spPr>
        <p:txBody>
          <a:bodyPr/>
          <a:lstStyle/>
          <a:p>
            <a:endParaRPr lang="en-US"/>
          </a:p>
        </p:txBody>
      </p:sp>
      <p:sp>
        <p:nvSpPr>
          <p:cNvPr id="1175" name="Freeform 1180">
            <a:extLst>
              <a:ext uri="{FF2B5EF4-FFF2-40B4-BE49-F238E27FC236}">
                <a16:creationId xmlns:a16="http://schemas.microsoft.com/office/drawing/2014/main" id="{C4E5E41C-3F9E-F10C-53FE-4D37343472AB}"/>
              </a:ext>
            </a:extLst>
          </p:cNvPr>
          <p:cNvSpPr/>
          <p:nvPr/>
        </p:nvSpPr>
        <p:spPr>
          <a:xfrm>
            <a:off x="8795976" y="4161533"/>
            <a:ext cx="407597" cy="113090"/>
          </a:xfrm>
          <a:custGeom>
            <a:avLst/>
            <a:gdLst>
              <a:gd name="csX0" fmla="*/ 93675 w 407597"/>
              <a:gd name="csY0" fmla="*/ 1185 h 113090"/>
              <a:gd name="csX1" fmla="*/ 83958 w 407597"/>
              <a:gd name="csY1" fmla="*/ 353 h 113090"/>
              <a:gd name="csX2" fmla="*/ 38558 w 407597"/>
              <a:gd name="csY2" fmla="*/ 12904 h 113090"/>
              <a:gd name="csX3" fmla="*/ 1867 w 407597"/>
              <a:gd name="csY3" fmla="*/ 62221 h 113090"/>
              <a:gd name="csX4" fmla="*/ 122325 w 407597"/>
              <a:gd name="csY4" fmla="*/ 93783 h 113090"/>
              <a:gd name="csX5" fmla="*/ 184742 w 407597"/>
              <a:gd name="csY5" fmla="*/ 111408 h 113090"/>
              <a:gd name="csX6" fmla="*/ 251898 w 407597"/>
              <a:gd name="csY6" fmla="*/ 101676 h 113090"/>
              <a:gd name="csX7" fmla="*/ 314242 w 407597"/>
              <a:gd name="csY7" fmla="*/ 94023 h 113090"/>
              <a:gd name="csX8" fmla="*/ 388726 w 407597"/>
              <a:gd name="csY8" fmla="*/ 82203 h 113090"/>
              <a:gd name="csX9" fmla="*/ 360382 w 407597"/>
              <a:gd name="csY9" fmla="*/ 10445 h 113090"/>
              <a:gd name="csX10" fmla="*/ 351775 w 407597"/>
              <a:gd name="csY10" fmla="*/ 15140 h 113090"/>
              <a:gd name="csX11" fmla="*/ 373504 w 407597"/>
              <a:gd name="csY11" fmla="*/ 38163 h 113090"/>
              <a:gd name="csX12" fmla="*/ 375706 w 407597"/>
              <a:gd name="csY12" fmla="*/ 59125 h 113090"/>
              <a:gd name="csX13" fmla="*/ 333045 w 407597"/>
              <a:gd name="csY13" fmla="*/ 78247 h 113090"/>
              <a:gd name="csX14" fmla="*/ 233288 w 407597"/>
              <a:gd name="csY14" fmla="*/ 90964 h 113090"/>
              <a:gd name="csX15" fmla="*/ 216196 w 407597"/>
              <a:gd name="csY15" fmla="*/ 96020 h 113090"/>
              <a:gd name="csX16" fmla="*/ 156768 w 407597"/>
              <a:gd name="csY16" fmla="*/ 86648 h 113090"/>
              <a:gd name="csX17" fmla="*/ 91648 w 407597"/>
              <a:gd name="csY17" fmla="*/ 80715 h 113090"/>
              <a:gd name="csX18" fmla="*/ 32488 w 407597"/>
              <a:gd name="csY18" fmla="*/ 60797 h 113090"/>
              <a:gd name="csX19" fmla="*/ 47405 w 407597"/>
              <a:gd name="csY19" fmla="*/ 27192 h 113090"/>
              <a:gd name="csX20" fmla="*/ 88816 w 407597"/>
              <a:gd name="csY20" fmla="*/ 8615 h 113090"/>
              <a:gd name="csX21" fmla="*/ 93998 w 407597"/>
              <a:gd name="csY21" fmla="*/ 1563 h 113090"/>
              <a:gd name="csX22" fmla="*/ 93656 w 407597"/>
              <a:gd name="csY22" fmla="*/ 1194 h 1130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7597" h="113090">
                <a:moveTo>
                  <a:pt x="93675" y="1185"/>
                </a:moveTo>
                <a:cubicBezTo>
                  <a:pt x="91731" y="-359"/>
                  <a:pt x="87039" y="-109"/>
                  <a:pt x="83958" y="353"/>
                </a:cubicBezTo>
                <a:cubicBezTo>
                  <a:pt x="68115" y="3523"/>
                  <a:pt x="54392" y="7275"/>
                  <a:pt x="38558" y="12904"/>
                </a:cubicBezTo>
                <a:cubicBezTo>
                  <a:pt x="16858" y="18431"/>
                  <a:pt x="-6897" y="37812"/>
                  <a:pt x="1867" y="62221"/>
                </a:cubicBezTo>
                <a:cubicBezTo>
                  <a:pt x="18449" y="97009"/>
                  <a:pt x="89853" y="89726"/>
                  <a:pt x="122325" y="93783"/>
                </a:cubicBezTo>
                <a:cubicBezTo>
                  <a:pt x="145247" y="93607"/>
                  <a:pt x="162607" y="106223"/>
                  <a:pt x="184742" y="111408"/>
                </a:cubicBezTo>
                <a:cubicBezTo>
                  <a:pt x="207350" y="116316"/>
                  <a:pt x="231067" y="109699"/>
                  <a:pt x="251898" y="101676"/>
                </a:cubicBezTo>
                <a:cubicBezTo>
                  <a:pt x="270674" y="95964"/>
                  <a:pt x="294133" y="95927"/>
                  <a:pt x="314242" y="94023"/>
                </a:cubicBezTo>
                <a:cubicBezTo>
                  <a:pt x="340375" y="91084"/>
                  <a:pt x="364046" y="93894"/>
                  <a:pt x="388726" y="82203"/>
                </a:cubicBezTo>
                <a:cubicBezTo>
                  <a:pt x="428222" y="58431"/>
                  <a:pt x="399368" y="11027"/>
                  <a:pt x="360382" y="10445"/>
                </a:cubicBezTo>
                <a:cubicBezTo>
                  <a:pt x="357383" y="10547"/>
                  <a:pt x="351285" y="11092"/>
                  <a:pt x="351775" y="15140"/>
                </a:cubicBezTo>
                <a:cubicBezTo>
                  <a:pt x="352358" y="20769"/>
                  <a:pt x="367627" y="28320"/>
                  <a:pt x="373504" y="38163"/>
                </a:cubicBezTo>
                <a:cubicBezTo>
                  <a:pt x="377464" y="44327"/>
                  <a:pt x="378630" y="52322"/>
                  <a:pt x="375706" y="59125"/>
                </a:cubicBezTo>
                <a:cubicBezTo>
                  <a:pt x="369126" y="75003"/>
                  <a:pt x="348555" y="77628"/>
                  <a:pt x="333045" y="78247"/>
                </a:cubicBezTo>
                <a:cubicBezTo>
                  <a:pt x="300583" y="79116"/>
                  <a:pt x="264289" y="79781"/>
                  <a:pt x="233288" y="90964"/>
                </a:cubicBezTo>
                <a:cubicBezTo>
                  <a:pt x="225885" y="93506"/>
                  <a:pt x="223183" y="94430"/>
                  <a:pt x="216196" y="96020"/>
                </a:cubicBezTo>
                <a:cubicBezTo>
                  <a:pt x="195773" y="101454"/>
                  <a:pt x="175609" y="93940"/>
                  <a:pt x="156768" y="86648"/>
                </a:cubicBezTo>
                <a:cubicBezTo>
                  <a:pt x="137520" y="79615"/>
                  <a:pt x="112858" y="82822"/>
                  <a:pt x="91648" y="80715"/>
                </a:cubicBezTo>
                <a:cubicBezTo>
                  <a:pt x="72020" y="77433"/>
                  <a:pt x="44601" y="78949"/>
                  <a:pt x="32488" y="60797"/>
                </a:cubicBezTo>
                <a:cubicBezTo>
                  <a:pt x="27102" y="50289"/>
                  <a:pt x="33163" y="35510"/>
                  <a:pt x="47405" y="27192"/>
                </a:cubicBezTo>
                <a:cubicBezTo>
                  <a:pt x="59935" y="18616"/>
                  <a:pt x="78979" y="14817"/>
                  <a:pt x="88816" y="8615"/>
                </a:cubicBezTo>
                <a:cubicBezTo>
                  <a:pt x="90991" y="6887"/>
                  <a:pt x="95275" y="4521"/>
                  <a:pt x="93998" y="1563"/>
                </a:cubicBezTo>
                <a:lnTo>
                  <a:pt x="93656" y="1194"/>
                </a:lnTo>
                <a:close/>
              </a:path>
            </a:pathLst>
          </a:custGeom>
          <a:solidFill>
            <a:srgbClr val="000000"/>
          </a:solidFill>
          <a:ln w="9249" cap="flat">
            <a:noFill/>
            <a:prstDash val="solid"/>
            <a:miter/>
          </a:ln>
        </p:spPr>
        <p:txBody>
          <a:bodyPr/>
          <a:lstStyle/>
          <a:p>
            <a:endParaRPr lang="en-US"/>
          </a:p>
        </p:txBody>
      </p:sp>
      <p:sp>
        <p:nvSpPr>
          <p:cNvPr id="1176" name="Freeform 1182">
            <a:extLst>
              <a:ext uri="{FF2B5EF4-FFF2-40B4-BE49-F238E27FC236}">
                <a16:creationId xmlns:a16="http://schemas.microsoft.com/office/drawing/2014/main" id="{3E7E5A52-0858-97D5-36BB-10F75D9D6F2A}"/>
              </a:ext>
            </a:extLst>
          </p:cNvPr>
          <p:cNvSpPr/>
          <p:nvPr/>
        </p:nvSpPr>
        <p:spPr>
          <a:xfrm>
            <a:off x="8778325" y="4150085"/>
            <a:ext cx="127059" cy="66253"/>
          </a:xfrm>
          <a:custGeom>
            <a:avLst/>
            <a:gdLst>
              <a:gd name="csX0" fmla="*/ 46317 w 127059"/>
              <a:gd name="csY0" fmla="*/ 6570 h 66253"/>
              <a:gd name="csX1" fmla="*/ 9301 w 127059"/>
              <a:gd name="csY1" fmla="*/ 63705 h 66253"/>
              <a:gd name="csX2" fmla="*/ 103848 w 127059"/>
              <a:gd name="csY2" fmla="*/ 37023 h 66253"/>
              <a:gd name="csX3" fmla="*/ 125179 w 127059"/>
              <a:gd name="csY3" fmla="*/ 17559 h 66253"/>
              <a:gd name="csX4" fmla="*/ 113158 w 127059"/>
              <a:gd name="csY4" fmla="*/ 8 h 66253"/>
              <a:gd name="csX5" fmla="*/ 48001 w 127059"/>
              <a:gd name="csY5" fmla="*/ 6061 h 66253"/>
              <a:gd name="csX6" fmla="*/ 46317 w 127059"/>
              <a:gd name="csY6" fmla="*/ 6570 h 662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7059" h="66253">
                <a:moveTo>
                  <a:pt x="46317" y="6570"/>
                </a:moveTo>
                <a:cubicBezTo>
                  <a:pt x="25819" y="12439"/>
                  <a:pt x="-19469" y="42901"/>
                  <a:pt x="9301" y="63705"/>
                </a:cubicBezTo>
                <a:cubicBezTo>
                  <a:pt x="42134" y="73623"/>
                  <a:pt x="76938" y="52439"/>
                  <a:pt x="103848" y="37023"/>
                </a:cubicBezTo>
                <a:cubicBezTo>
                  <a:pt x="110317" y="32947"/>
                  <a:pt x="121486" y="25406"/>
                  <a:pt x="125179" y="17559"/>
                </a:cubicBezTo>
                <a:cubicBezTo>
                  <a:pt x="130564" y="7540"/>
                  <a:pt x="123707" y="-279"/>
                  <a:pt x="113158" y="8"/>
                </a:cubicBezTo>
                <a:cubicBezTo>
                  <a:pt x="92300" y="1200"/>
                  <a:pt x="68646" y="950"/>
                  <a:pt x="48001" y="6061"/>
                </a:cubicBezTo>
                <a:lnTo>
                  <a:pt x="46317" y="6570"/>
                </a:lnTo>
                <a:close/>
              </a:path>
            </a:pathLst>
          </a:custGeom>
          <a:solidFill>
            <a:srgbClr val="E56E2D">
              <a:alpha val="50196"/>
            </a:srgbClr>
          </a:solidFill>
          <a:ln w="9249" cap="flat">
            <a:noFill/>
            <a:prstDash val="solid"/>
            <a:miter/>
          </a:ln>
        </p:spPr>
        <p:txBody>
          <a:bodyPr/>
          <a:lstStyle/>
          <a:p>
            <a:endParaRPr lang="en-US"/>
          </a:p>
        </p:txBody>
      </p:sp>
      <p:sp>
        <p:nvSpPr>
          <p:cNvPr id="1177" name="Freeform 1183">
            <a:extLst>
              <a:ext uri="{FF2B5EF4-FFF2-40B4-BE49-F238E27FC236}">
                <a16:creationId xmlns:a16="http://schemas.microsoft.com/office/drawing/2014/main" id="{9FE970F7-2D3D-9500-53A1-092513B2F351}"/>
              </a:ext>
            </a:extLst>
          </p:cNvPr>
          <p:cNvSpPr/>
          <p:nvPr/>
        </p:nvSpPr>
        <p:spPr>
          <a:xfrm>
            <a:off x="9091994" y="4150450"/>
            <a:ext cx="128735" cy="65366"/>
          </a:xfrm>
          <a:custGeom>
            <a:avLst/>
            <a:gdLst>
              <a:gd name="csX0" fmla="*/ 17002 w 128735"/>
              <a:gd name="csY0" fmla="*/ 714 h 65366"/>
              <a:gd name="csX1" fmla="*/ 13272 w 128735"/>
              <a:gd name="csY1" fmla="*/ 30549 h 65366"/>
              <a:gd name="csX2" fmla="*/ 111753 w 128735"/>
              <a:gd name="csY2" fmla="*/ 65179 h 65366"/>
              <a:gd name="csX3" fmla="*/ 109957 w 128735"/>
              <a:gd name="csY3" fmla="*/ 20234 h 65366"/>
              <a:gd name="csX4" fmla="*/ 18649 w 128735"/>
              <a:gd name="csY4" fmla="*/ 603 h 65366"/>
              <a:gd name="csX5" fmla="*/ 17011 w 128735"/>
              <a:gd name="csY5" fmla="*/ 723 h 65366"/>
            </a:gdLst>
            <a:ahLst/>
            <a:cxnLst>
              <a:cxn ang="0">
                <a:pos x="csX0" y="csY0"/>
              </a:cxn>
              <a:cxn ang="0">
                <a:pos x="csX1" y="csY1"/>
              </a:cxn>
              <a:cxn ang="0">
                <a:pos x="csX2" y="csY2"/>
              </a:cxn>
              <a:cxn ang="0">
                <a:pos x="csX3" y="csY3"/>
              </a:cxn>
              <a:cxn ang="0">
                <a:pos x="csX4" y="csY4"/>
              </a:cxn>
              <a:cxn ang="0">
                <a:pos x="csX5" y="csY5"/>
              </a:cxn>
            </a:cxnLst>
            <a:rect l="l" t="t" r="r" b="b"/>
            <a:pathLst>
              <a:path w="128735" h="65366">
                <a:moveTo>
                  <a:pt x="17002" y="714"/>
                </a:moveTo>
                <a:cubicBezTo>
                  <a:pt x="-6846" y="1121"/>
                  <a:pt x="-3246" y="20678"/>
                  <a:pt x="13272" y="30549"/>
                </a:cubicBezTo>
                <a:cubicBezTo>
                  <a:pt x="43903" y="49356"/>
                  <a:pt x="74496" y="67407"/>
                  <a:pt x="111753" y="65179"/>
                </a:cubicBezTo>
                <a:cubicBezTo>
                  <a:pt x="140847" y="61113"/>
                  <a:pt x="127336" y="31713"/>
                  <a:pt x="109957" y="20234"/>
                </a:cubicBezTo>
                <a:cubicBezTo>
                  <a:pt x="84046" y="1934"/>
                  <a:pt x="50168" y="-1661"/>
                  <a:pt x="18649" y="603"/>
                </a:cubicBezTo>
                <a:lnTo>
                  <a:pt x="17011" y="723"/>
                </a:lnTo>
                <a:close/>
              </a:path>
            </a:pathLst>
          </a:custGeom>
          <a:solidFill>
            <a:srgbClr val="E56E2D">
              <a:alpha val="50196"/>
            </a:srgbClr>
          </a:solidFill>
          <a:ln w="9249" cap="flat">
            <a:noFill/>
            <a:prstDash val="solid"/>
            <a:miter/>
          </a:ln>
        </p:spPr>
        <p:txBody>
          <a:bodyPr/>
          <a:lstStyle/>
          <a:p>
            <a:endParaRPr lang="en-US"/>
          </a:p>
        </p:txBody>
      </p:sp>
      <p:sp>
        <p:nvSpPr>
          <p:cNvPr id="1178" name="Freeform 1185">
            <a:extLst>
              <a:ext uri="{FF2B5EF4-FFF2-40B4-BE49-F238E27FC236}">
                <a16:creationId xmlns:a16="http://schemas.microsoft.com/office/drawing/2014/main" id="{23FDB7C4-4DAC-1AED-B20E-43F627173C32}"/>
              </a:ext>
            </a:extLst>
          </p:cNvPr>
          <p:cNvSpPr/>
          <p:nvPr/>
        </p:nvSpPr>
        <p:spPr>
          <a:xfrm>
            <a:off x="8648161" y="4753343"/>
            <a:ext cx="712922" cy="346089"/>
          </a:xfrm>
          <a:custGeom>
            <a:avLst/>
            <a:gdLst>
              <a:gd name="csX0" fmla="*/ 52515 w 712922"/>
              <a:gd name="csY0" fmla="*/ 23415 h 346089"/>
              <a:gd name="csX1" fmla="*/ 20293 w 712922"/>
              <a:gd name="csY1" fmla="*/ 60477 h 346089"/>
              <a:gd name="csX2" fmla="*/ 28492 w 712922"/>
              <a:gd name="csY2" fmla="*/ 199546 h 346089"/>
              <a:gd name="csX3" fmla="*/ 149422 w 712922"/>
              <a:gd name="csY3" fmla="*/ 274889 h 346089"/>
              <a:gd name="csX4" fmla="*/ 224443 w 712922"/>
              <a:gd name="csY4" fmla="*/ 329160 h 346089"/>
              <a:gd name="csX5" fmla="*/ 324635 w 712922"/>
              <a:gd name="csY5" fmla="*/ 340075 h 346089"/>
              <a:gd name="csX6" fmla="*/ 364131 w 712922"/>
              <a:gd name="csY6" fmla="*/ 323670 h 346089"/>
              <a:gd name="csX7" fmla="*/ 422440 w 712922"/>
              <a:gd name="csY7" fmla="*/ 341018 h 346089"/>
              <a:gd name="csX8" fmla="*/ 495916 w 712922"/>
              <a:gd name="csY8" fmla="*/ 328716 h 346089"/>
              <a:gd name="csX9" fmla="*/ 580210 w 712922"/>
              <a:gd name="csY9" fmla="*/ 266765 h 346089"/>
              <a:gd name="csX10" fmla="*/ 632689 w 712922"/>
              <a:gd name="csY10" fmla="*/ 231441 h 346089"/>
              <a:gd name="csX11" fmla="*/ 680569 w 712922"/>
              <a:gd name="csY11" fmla="*/ 199564 h 346089"/>
              <a:gd name="csX12" fmla="*/ 694662 w 712922"/>
              <a:gd name="csY12" fmla="*/ 63554 h 346089"/>
              <a:gd name="csX13" fmla="*/ 619604 w 712922"/>
              <a:gd name="csY13" fmla="*/ 5661 h 346089"/>
              <a:gd name="csX14" fmla="*/ 495824 w 712922"/>
              <a:gd name="csY14" fmla="*/ 6501 h 346089"/>
              <a:gd name="csX15" fmla="*/ 515636 w 712922"/>
              <a:gd name="csY15" fmla="*/ 2370 h 346089"/>
              <a:gd name="csX16" fmla="*/ 531312 w 712922"/>
              <a:gd name="csY16" fmla="*/ 31077 h 346089"/>
              <a:gd name="csX17" fmla="*/ 529573 w 712922"/>
              <a:gd name="csY17" fmla="*/ 51086 h 346089"/>
              <a:gd name="csX18" fmla="*/ 471541 w 712922"/>
              <a:gd name="csY18" fmla="*/ 128038 h 346089"/>
              <a:gd name="csX19" fmla="*/ 441003 w 712922"/>
              <a:gd name="csY19" fmla="*/ 119082 h 346089"/>
              <a:gd name="csX20" fmla="*/ 414269 w 712922"/>
              <a:gd name="csY20" fmla="*/ 116337 h 346089"/>
              <a:gd name="csX21" fmla="*/ 391171 w 712922"/>
              <a:gd name="csY21" fmla="*/ 116716 h 346089"/>
              <a:gd name="csX22" fmla="*/ 369378 w 712922"/>
              <a:gd name="csY22" fmla="*/ 125274 h 346089"/>
              <a:gd name="csX23" fmla="*/ 330743 w 712922"/>
              <a:gd name="csY23" fmla="*/ 119313 h 346089"/>
              <a:gd name="csX24" fmla="*/ 244284 w 712922"/>
              <a:gd name="csY24" fmla="*/ 128574 h 346089"/>
              <a:gd name="csX25" fmla="*/ 200346 w 712922"/>
              <a:gd name="csY25" fmla="*/ 90237 h 346089"/>
              <a:gd name="csX26" fmla="*/ 174213 w 712922"/>
              <a:gd name="csY26" fmla="*/ 40652 h 346089"/>
              <a:gd name="csX27" fmla="*/ 230468 w 712922"/>
              <a:gd name="csY27" fmla="*/ 18572 h 346089"/>
              <a:gd name="csX28" fmla="*/ 54347 w 712922"/>
              <a:gd name="csY28" fmla="*/ 22907 h 346089"/>
              <a:gd name="csX29" fmla="*/ 52533 w 712922"/>
              <a:gd name="csY29" fmla="*/ 23406 h 346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12922" h="346089">
                <a:moveTo>
                  <a:pt x="52515" y="23415"/>
                </a:moveTo>
                <a:cubicBezTo>
                  <a:pt x="35034" y="28009"/>
                  <a:pt x="27474" y="46539"/>
                  <a:pt x="20293" y="60477"/>
                </a:cubicBezTo>
                <a:cubicBezTo>
                  <a:pt x="-6553" y="101882"/>
                  <a:pt x="-9607" y="163713"/>
                  <a:pt x="28492" y="199546"/>
                </a:cubicBezTo>
                <a:cubicBezTo>
                  <a:pt x="66553" y="234130"/>
                  <a:pt x="108399" y="238899"/>
                  <a:pt x="149422" y="274889"/>
                </a:cubicBezTo>
                <a:cubicBezTo>
                  <a:pt x="176045" y="293124"/>
                  <a:pt x="194007" y="315185"/>
                  <a:pt x="224443" y="329160"/>
                </a:cubicBezTo>
                <a:cubicBezTo>
                  <a:pt x="255287" y="342533"/>
                  <a:pt x="291423" y="353273"/>
                  <a:pt x="324635" y="340075"/>
                </a:cubicBezTo>
                <a:cubicBezTo>
                  <a:pt x="337637" y="333763"/>
                  <a:pt x="348696" y="323365"/>
                  <a:pt x="364131" y="323670"/>
                </a:cubicBezTo>
                <a:cubicBezTo>
                  <a:pt x="384869" y="322995"/>
                  <a:pt x="403109" y="336221"/>
                  <a:pt x="422440" y="341018"/>
                </a:cubicBezTo>
                <a:cubicBezTo>
                  <a:pt x="447620" y="346508"/>
                  <a:pt x="472245" y="339188"/>
                  <a:pt x="495916" y="328716"/>
                </a:cubicBezTo>
                <a:cubicBezTo>
                  <a:pt x="530415" y="312450"/>
                  <a:pt x="551042" y="288290"/>
                  <a:pt x="580210" y="266765"/>
                </a:cubicBezTo>
                <a:cubicBezTo>
                  <a:pt x="593480" y="256561"/>
                  <a:pt x="614431" y="241949"/>
                  <a:pt x="632689" y="231441"/>
                </a:cubicBezTo>
                <a:cubicBezTo>
                  <a:pt x="650401" y="221496"/>
                  <a:pt x="666299" y="213335"/>
                  <a:pt x="680569" y="199564"/>
                </a:cubicBezTo>
                <a:cubicBezTo>
                  <a:pt x="722082" y="166005"/>
                  <a:pt x="720083" y="105117"/>
                  <a:pt x="694662" y="63554"/>
                </a:cubicBezTo>
                <a:cubicBezTo>
                  <a:pt x="679884" y="35190"/>
                  <a:pt x="652862" y="8165"/>
                  <a:pt x="619604" y="5661"/>
                </a:cubicBezTo>
                <a:cubicBezTo>
                  <a:pt x="575157" y="3535"/>
                  <a:pt x="537966" y="6576"/>
                  <a:pt x="495824" y="6501"/>
                </a:cubicBezTo>
                <a:cubicBezTo>
                  <a:pt x="485940" y="6954"/>
                  <a:pt x="522586" y="-4913"/>
                  <a:pt x="515636" y="2370"/>
                </a:cubicBezTo>
                <a:cubicBezTo>
                  <a:pt x="512471" y="14413"/>
                  <a:pt x="522836" y="22481"/>
                  <a:pt x="531312" y="31077"/>
                </a:cubicBezTo>
                <a:cubicBezTo>
                  <a:pt x="536568" y="35569"/>
                  <a:pt x="525445" y="45791"/>
                  <a:pt x="529573" y="51086"/>
                </a:cubicBezTo>
                <a:cubicBezTo>
                  <a:pt x="553272" y="80625"/>
                  <a:pt x="512860" y="129138"/>
                  <a:pt x="471541" y="128038"/>
                </a:cubicBezTo>
                <a:cubicBezTo>
                  <a:pt x="461760" y="127705"/>
                  <a:pt x="452182" y="121633"/>
                  <a:pt x="441003" y="119082"/>
                </a:cubicBezTo>
                <a:cubicBezTo>
                  <a:pt x="432360" y="116984"/>
                  <a:pt x="423143" y="116910"/>
                  <a:pt x="414269" y="116337"/>
                </a:cubicBezTo>
                <a:cubicBezTo>
                  <a:pt x="404839" y="115792"/>
                  <a:pt x="399675" y="115348"/>
                  <a:pt x="391171" y="116716"/>
                </a:cubicBezTo>
                <a:cubicBezTo>
                  <a:pt x="383657" y="117788"/>
                  <a:pt x="375291" y="122539"/>
                  <a:pt x="369378" y="125274"/>
                </a:cubicBezTo>
                <a:cubicBezTo>
                  <a:pt x="356793" y="131467"/>
                  <a:pt x="342718" y="124036"/>
                  <a:pt x="330743" y="119313"/>
                </a:cubicBezTo>
                <a:cubicBezTo>
                  <a:pt x="302111" y="105505"/>
                  <a:pt x="272638" y="123749"/>
                  <a:pt x="244284" y="128574"/>
                </a:cubicBezTo>
                <a:cubicBezTo>
                  <a:pt x="221158" y="134656"/>
                  <a:pt x="223129" y="97603"/>
                  <a:pt x="200346" y="90237"/>
                </a:cubicBezTo>
                <a:cubicBezTo>
                  <a:pt x="172473" y="81226"/>
                  <a:pt x="166921" y="57223"/>
                  <a:pt x="174213" y="40652"/>
                </a:cubicBezTo>
                <a:cubicBezTo>
                  <a:pt x="181255" y="26326"/>
                  <a:pt x="243016" y="12814"/>
                  <a:pt x="230468" y="18572"/>
                </a:cubicBezTo>
                <a:cubicBezTo>
                  <a:pt x="178211" y="42528"/>
                  <a:pt x="113332" y="18359"/>
                  <a:pt x="54347" y="22907"/>
                </a:cubicBezTo>
                <a:lnTo>
                  <a:pt x="52533" y="23406"/>
                </a:lnTo>
                <a:close/>
              </a:path>
            </a:pathLst>
          </a:custGeom>
          <a:solidFill>
            <a:schemeClr val="tx1"/>
          </a:solidFill>
          <a:ln w="9249" cap="flat">
            <a:noFill/>
            <a:prstDash val="solid"/>
            <a:miter/>
          </a:ln>
        </p:spPr>
        <p:txBody>
          <a:bodyPr/>
          <a:lstStyle/>
          <a:p>
            <a:endParaRPr lang="en-US"/>
          </a:p>
        </p:txBody>
      </p:sp>
      <p:sp>
        <p:nvSpPr>
          <p:cNvPr id="1179" name="Freeform 1187">
            <a:extLst>
              <a:ext uri="{FF2B5EF4-FFF2-40B4-BE49-F238E27FC236}">
                <a16:creationId xmlns:a16="http://schemas.microsoft.com/office/drawing/2014/main" id="{32F5D626-C35C-12E1-46BF-FC2DE4DAC85C}"/>
              </a:ext>
            </a:extLst>
          </p:cNvPr>
          <p:cNvSpPr/>
          <p:nvPr/>
        </p:nvSpPr>
        <p:spPr>
          <a:xfrm>
            <a:off x="8648476" y="4723293"/>
            <a:ext cx="712922" cy="341184"/>
          </a:xfrm>
          <a:custGeom>
            <a:avLst/>
            <a:gdLst>
              <a:gd name="csX0" fmla="*/ 52515 w 712922"/>
              <a:gd name="csY0" fmla="*/ 18510 h 341184"/>
              <a:gd name="csX1" fmla="*/ 20293 w 712922"/>
              <a:gd name="csY1" fmla="*/ 55572 h 341184"/>
              <a:gd name="csX2" fmla="*/ 28492 w 712922"/>
              <a:gd name="csY2" fmla="*/ 194641 h 341184"/>
              <a:gd name="csX3" fmla="*/ 149422 w 712922"/>
              <a:gd name="csY3" fmla="*/ 269984 h 341184"/>
              <a:gd name="csX4" fmla="*/ 224443 w 712922"/>
              <a:gd name="csY4" fmla="*/ 324255 h 341184"/>
              <a:gd name="csX5" fmla="*/ 324635 w 712922"/>
              <a:gd name="csY5" fmla="*/ 335170 h 341184"/>
              <a:gd name="csX6" fmla="*/ 364131 w 712922"/>
              <a:gd name="csY6" fmla="*/ 318765 h 341184"/>
              <a:gd name="csX7" fmla="*/ 422440 w 712922"/>
              <a:gd name="csY7" fmla="*/ 336113 h 341184"/>
              <a:gd name="csX8" fmla="*/ 495916 w 712922"/>
              <a:gd name="csY8" fmla="*/ 323812 h 341184"/>
              <a:gd name="csX9" fmla="*/ 580210 w 712922"/>
              <a:gd name="csY9" fmla="*/ 261860 h 341184"/>
              <a:gd name="csX10" fmla="*/ 632689 w 712922"/>
              <a:gd name="csY10" fmla="*/ 226536 h 341184"/>
              <a:gd name="csX11" fmla="*/ 680569 w 712922"/>
              <a:gd name="csY11" fmla="*/ 194660 h 341184"/>
              <a:gd name="csX12" fmla="*/ 694662 w 712922"/>
              <a:gd name="csY12" fmla="*/ 58650 h 341184"/>
              <a:gd name="csX13" fmla="*/ 619604 w 712922"/>
              <a:gd name="csY13" fmla="*/ 756 h 341184"/>
              <a:gd name="csX14" fmla="*/ 495824 w 712922"/>
              <a:gd name="csY14" fmla="*/ 1597 h 341184"/>
              <a:gd name="csX15" fmla="*/ 467386 w 712922"/>
              <a:gd name="csY15" fmla="*/ 7641 h 341184"/>
              <a:gd name="csX16" fmla="*/ 488865 w 712922"/>
              <a:gd name="csY16" fmla="*/ 31524 h 341184"/>
              <a:gd name="csX17" fmla="*/ 503791 w 712922"/>
              <a:gd name="csY17" fmla="*/ 46755 h 341184"/>
              <a:gd name="csX18" fmla="*/ 471541 w 712922"/>
              <a:gd name="csY18" fmla="*/ 123133 h 341184"/>
              <a:gd name="csX19" fmla="*/ 441003 w 712922"/>
              <a:gd name="csY19" fmla="*/ 114178 h 341184"/>
              <a:gd name="csX20" fmla="*/ 414269 w 712922"/>
              <a:gd name="csY20" fmla="*/ 111433 h 341184"/>
              <a:gd name="csX21" fmla="*/ 391171 w 712922"/>
              <a:gd name="csY21" fmla="*/ 111811 h 341184"/>
              <a:gd name="csX22" fmla="*/ 369378 w 712922"/>
              <a:gd name="csY22" fmla="*/ 120370 h 341184"/>
              <a:gd name="csX23" fmla="*/ 330743 w 712922"/>
              <a:gd name="csY23" fmla="*/ 114409 h 341184"/>
              <a:gd name="csX24" fmla="*/ 244284 w 712922"/>
              <a:gd name="csY24" fmla="*/ 123669 h 341184"/>
              <a:gd name="csX25" fmla="*/ 206445 w 712922"/>
              <a:gd name="csY25" fmla="*/ 74334 h 341184"/>
              <a:gd name="csX26" fmla="*/ 243969 w 712922"/>
              <a:gd name="csY26" fmla="*/ 38612 h 341184"/>
              <a:gd name="csX27" fmla="*/ 230477 w 712922"/>
              <a:gd name="csY27" fmla="*/ 13658 h 341184"/>
              <a:gd name="csX28" fmla="*/ 54357 w 712922"/>
              <a:gd name="csY28" fmla="*/ 17993 h 341184"/>
              <a:gd name="csX29" fmla="*/ 52543 w 712922"/>
              <a:gd name="csY29" fmla="*/ 18492 h 3411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12922" h="341184">
                <a:moveTo>
                  <a:pt x="52515" y="18510"/>
                </a:moveTo>
                <a:cubicBezTo>
                  <a:pt x="35034" y="23104"/>
                  <a:pt x="27474" y="41635"/>
                  <a:pt x="20293" y="55572"/>
                </a:cubicBezTo>
                <a:cubicBezTo>
                  <a:pt x="-6553" y="96978"/>
                  <a:pt x="-9607" y="158809"/>
                  <a:pt x="28492" y="194641"/>
                </a:cubicBezTo>
                <a:cubicBezTo>
                  <a:pt x="66553" y="229226"/>
                  <a:pt x="108399" y="233995"/>
                  <a:pt x="149422" y="269984"/>
                </a:cubicBezTo>
                <a:cubicBezTo>
                  <a:pt x="176045" y="288219"/>
                  <a:pt x="194007" y="310281"/>
                  <a:pt x="224443" y="324255"/>
                </a:cubicBezTo>
                <a:cubicBezTo>
                  <a:pt x="255287" y="337629"/>
                  <a:pt x="291423" y="348368"/>
                  <a:pt x="324635" y="335170"/>
                </a:cubicBezTo>
                <a:cubicBezTo>
                  <a:pt x="337637" y="328858"/>
                  <a:pt x="348696" y="318460"/>
                  <a:pt x="364131" y="318765"/>
                </a:cubicBezTo>
                <a:cubicBezTo>
                  <a:pt x="384869" y="318090"/>
                  <a:pt x="403109" y="331316"/>
                  <a:pt x="422440" y="336113"/>
                </a:cubicBezTo>
                <a:cubicBezTo>
                  <a:pt x="447620" y="341603"/>
                  <a:pt x="472244" y="334283"/>
                  <a:pt x="495916" y="323812"/>
                </a:cubicBezTo>
                <a:cubicBezTo>
                  <a:pt x="530415" y="307545"/>
                  <a:pt x="551042" y="283386"/>
                  <a:pt x="580210" y="261860"/>
                </a:cubicBezTo>
                <a:cubicBezTo>
                  <a:pt x="593480" y="251657"/>
                  <a:pt x="614431" y="237045"/>
                  <a:pt x="632689" y="226536"/>
                </a:cubicBezTo>
                <a:cubicBezTo>
                  <a:pt x="650401" y="216591"/>
                  <a:pt x="666299" y="208431"/>
                  <a:pt x="680569" y="194660"/>
                </a:cubicBezTo>
                <a:cubicBezTo>
                  <a:pt x="722082" y="161101"/>
                  <a:pt x="720083" y="100212"/>
                  <a:pt x="694662" y="58650"/>
                </a:cubicBezTo>
                <a:cubicBezTo>
                  <a:pt x="679884" y="30285"/>
                  <a:pt x="652862" y="3261"/>
                  <a:pt x="619604" y="756"/>
                </a:cubicBezTo>
                <a:cubicBezTo>
                  <a:pt x="575157" y="-1370"/>
                  <a:pt x="537966" y="1671"/>
                  <a:pt x="495824" y="1597"/>
                </a:cubicBezTo>
                <a:cubicBezTo>
                  <a:pt x="485940" y="2050"/>
                  <a:pt x="474345" y="368"/>
                  <a:pt x="467386" y="7641"/>
                </a:cubicBezTo>
                <a:cubicBezTo>
                  <a:pt x="464221" y="19684"/>
                  <a:pt x="480388" y="22928"/>
                  <a:pt x="488865" y="31524"/>
                </a:cubicBezTo>
                <a:cubicBezTo>
                  <a:pt x="494121" y="36015"/>
                  <a:pt x="499664" y="41459"/>
                  <a:pt x="503791" y="46755"/>
                </a:cubicBezTo>
                <a:cubicBezTo>
                  <a:pt x="527490" y="76293"/>
                  <a:pt x="512860" y="124224"/>
                  <a:pt x="471541" y="123133"/>
                </a:cubicBezTo>
                <a:cubicBezTo>
                  <a:pt x="461760" y="122800"/>
                  <a:pt x="452182" y="116728"/>
                  <a:pt x="441003" y="114178"/>
                </a:cubicBezTo>
                <a:cubicBezTo>
                  <a:pt x="432360" y="112080"/>
                  <a:pt x="423143" y="112005"/>
                  <a:pt x="414269" y="111433"/>
                </a:cubicBezTo>
                <a:cubicBezTo>
                  <a:pt x="404839" y="110887"/>
                  <a:pt x="399675" y="110444"/>
                  <a:pt x="391171" y="111811"/>
                </a:cubicBezTo>
                <a:cubicBezTo>
                  <a:pt x="383657" y="112883"/>
                  <a:pt x="375291" y="117634"/>
                  <a:pt x="369378" y="120370"/>
                </a:cubicBezTo>
                <a:cubicBezTo>
                  <a:pt x="356793" y="126562"/>
                  <a:pt x="342718" y="119131"/>
                  <a:pt x="330743" y="114409"/>
                </a:cubicBezTo>
                <a:cubicBezTo>
                  <a:pt x="302111" y="100601"/>
                  <a:pt x="272638" y="118845"/>
                  <a:pt x="244284" y="123669"/>
                </a:cubicBezTo>
                <a:cubicBezTo>
                  <a:pt x="221158" y="129751"/>
                  <a:pt x="193091" y="94186"/>
                  <a:pt x="206445" y="74334"/>
                </a:cubicBezTo>
                <a:cubicBezTo>
                  <a:pt x="216309" y="59214"/>
                  <a:pt x="236668" y="55193"/>
                  <a:pt x="243969" y="38612"/>
                </a:cubicBezTo>
                <a:cubicBezTo>
                  <a:pt x="251011" y="24287"/>
                  <a:pt x="248365" y="12032"/>
                  <a:pt x="230477" y="13658"/>
                </a:cubicBezTo>
                <a:cubicBezTo>
                  <a:pt x="173056" y="16717"/>
                  <a:pt x="113341" y="13445"/>
                  <a:pt x="54357" y="17993"/>
                </a:cubicBezTo>
                <a:lnTo>
                  <a:pt x="52543" y="18492"/>
                </a:lnTo>
                <a:close/>
              </a:path>
            </a:pathLst>
          </a:custGeom>
          <a:solidFill>
            <a:srgbClr val="FFFFFF"/>
          </a:solidFill>
          <a:ln w="6350" cap="flat">
            <a:solidFill>
              <a:schemeClr val="tx1"/>
            </a:solidFill>
            <a:prstDash val="solid"/>
            <a:miter/>
          </a:ln>
        </p:spPr>
        <p:txBody>
          <a:bodyPr/>
          <a:lstStyle/>
          <a:p>
            <a:endParaRPr lang="en-US"/>
          </a:p>
        </p:txBody>
      </p:sp>
      <p:sp>
        <p:nvSpPr>
          <p:cNvPr id="1180" name="Freeform 1188">
            <a:extLst>
              <a:ext uri="{FF2B5EF4-FFF2-40B4-BE49-F238E27FC236}">
                <a16:creationId xmlns:a16="http://schemas.microsoft.com/office/drawing/2014/main" id="{3460093F-0CE1-4A96-3A77-BB31CF8B44FA}"/>
              </a:ext>
            </a:extLst>
          </p:cNvPr>
          <p:cNvSpPr/>
          <p:nvPr/>
        </p:nvSpPr>
        <p:spPr>
          <a:xfrm>
            <a:off x="8918532" y="4881627"/>
            <a:ext cx="59169" cy="26239"/>
          </a:xfrm>
          <a:custGeom>
            <a:avLst/>
            <a:gdLst>
              <a:gd name="csX0" fmla="*/ 74 w 59169"/>
              <a:gd name="csY0" fmla="*/ 12748 h 26239"/>
              <a:gd name="csX1" fmla="*/ 59170 w 59169"/>
              <a:gd name="csY1" fmla="*/ 15641 h 26239"/>
              <a:gd name="csX2" fmla="*/ 0 w 59169"/>
              <a:gd name="csY2" fmla="*/ 13719 h 26239"/>
              <a:gd name="csX3" fmla="*/ 65 w 59169"/>
              <a:gd name="csY3" fmla="*/ 12757 h 26239"/>
            </a:gdLst>
            <a:ahLst/>
            <a:cxnLst>
              <a:cxn ang="0">
                <a:pos x="csX0" y="csY0"/>
              </a:cxn>
              <a:cxn ang="0">
                <a:pos x="csX1" y="csY1"/>
              </a:cxn>
              <a:cxn ang="0">
                <a:pos x="csX2" y="csY2"/>
              </a:cxn>
              <a:cxn ang="0">
                <a:pos x="csX3" y="csY3"/>
              </a:cxn>
            </a:cxnLst>
            <a:rect l="l" t="t" r="r" b="b"/>
            <a:pathLst>
              <a:path w="59169" h="26239">
                <a:moveTo>
                  <a:pt x="74" y="12748"/>
                </a:moveTo>
                <a:cubicBezTo>
                  <a:pt x="2674" y="-1624"/>
                  <a:pt x="57670" y="-7770"/>
                  <a:pt x="59170" y="15641"/>
                </a:cubicBezTo>
                <a:cubicBezTo>
                  <a:pt x="53682" y="31270"/>
                  <a:pt x="3517" y="28756"/>
                  <a:pt x="0" y="13719"/>
                </a:cubicBezTo>
                <a:lnTo>
                  <a:pt x="65" y="12757"/>
                </a:lnTo>
                <a:close/>
              </a:path>
            </a:pathLst>
          </a:custGeom>
          <a:solidFill>
            <a:srgbClr val="E0DBD7"/>
          </a:solidFill>
          <a:ln w="9249" cap="flat">
            <a:noFill/>
            <a:prstDash val="solid"/>
            <a:miter/>
          </a:ln>
        </p:spPr>
        <p:txBody>
          <a:bodyPr/>
          <a:lstStyle/>
          <a:p>
            <a:endParaRPr lang="en-US"/>
          </a:p>
        </p:txBody>
      </p:sp>
      <p:sp>
        <p:nvSpPr>
          <p:cNvPr id="1181" name="Freeform 1200">
            <a:extLst>
              <a:ext uri="{FF2B5EF4-FFF2-40B4-BE49-F238E27FC236}">
                <a16:creationId xmlns:a16="http://schemas.microsoft.com/office/drawing/2014/main" id="{83955E2B-7E03-9E90-7995-D7A9C23E2308}"/>
              </a:ext>
            </a:extLst>
          </p:cNvPr>
          <p:cNvSpPr/>
          <p:nvPr/>
        </p:nvSpPr>
        <p:spPr>
          <a:xfrm>
            <a:off x="8886806" y="4866191"/>
            <a:ext cx="38948" cy="31457"/>
          </a:xfrm>
          <a:custGeom>
            <a:avLst/>
            <a:gdLst>
              <a:gd name="csX0" fmla="*/ 27385 w 38948"/>
              <a:gd name="csY0" fmla="*/ 2629 h 31457"/>
              <a:gd name="csX1" fmla="*/ 2937 w 38948"/>
              <a:gd name="csY1" fmla="*/ 18877 h 31457"/>
              <a:gd name="csX2" fmla="*/ 15068 w 38948"/>
              <a:gd name="csY2" fmla="*/ 30208 h 31457"/>
              <a:gd name="csX3" fmla="*/ 25544 w 38948"/>
              <a:gd name="csY3" fmla="*/ 19117 h 31457"/>
              <a:gd name="csX4" fmla="*/ 35242 w 38948"/>
              <a:gd name="csY4" fmla="*/ 12722 h 31457"/>
              <a:gd name="csX5" fmla="*/ 36621 w 38948"/>
              <a:gd name="csY5" fmla="*/ 171 h 31457"/>
              <a:gd name="csX6" fmla="*/ 28681 w 38948"/>
              <a:gd name="csY6" fmla="*/ 2019 h 31457"/>
              <a:gd name="csX7" fmla="*/ 27385 w 38948"/>
              <a:gd name="csY7" fmla="*/ 2620 h 31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8948" h="31457">
                <a:moveTo>
                  <a:pt x="27385" y="2629"/>
                </a:moveTo>
                <a:cubicBezTo>
                  <a:pt x="19520" y="6529"/>
                  <a:pt x="10321" y="13304"/>
                  <a:pt x="2937" y="18877"/>
                </a:cubicBezTo>
                <a:cubicBezTo>
                  <a:pt x="-6327" y="25707"/>
                  <a:pt x="8720" y="34811"/>
                  <a:pt x="15068" y="30208"/>
                </a:cubicBezTo>
                <a:cubicBezTo>
                  <a:pt x="19612" y="28341"/>
                  <a:pt x="21444" y="23581"/>
                  <a:pt x="25544" y="19117"/>
                </a:cubicBezTo>
                <a:cubicBezTo>
                  <a:pt x="28459" y="16049"/>
                  <a:pt x="32688" y="14515"/>
                  <a:pt x="35242" y="12722"/>
                </a:cubicBezTo>
                <a:cubicBezTo>
                  <a:pt x="39036" y="10633"/>
                  <a:pt x="40600" y="2047"/>
                  <a:pt x="36621" y="171"/>
                </a:cubicBezTo>
                <a:cubicBezTo>
                  <a:pt x="34437" y="-569"/>
                  <a:pt x="30939" y="1289"/>
                  <a:pt x="28681" y="2019"/>
                </a:cubicBezTo>
                <a:lnTo>
                  <a:pt x="27385" y="2620"/>
                </a:lnTo>
                <a:close/>
              </a:path>
            </a:pathLst>
          </a:custGeom>
          <a:solidFill>
            <a:srgbClr val="E0DBD7"/>
          </a:solidFill>
          <a:ln w="9249" cap="flat">
            <a:noFill/>
            <a:prstDash val="solid"/>
            <a:miter/>
          </a:ln>
        </p:spPr>
        <p:txBody>
          <a:bodyPr/>
          <a:lstStyle/>
          <a:p>
            <a:endParaRPr lang="en-US"/>
          </a:p>
        </p:txBody>
      </p:sp>
      <p:sp>
        <p:nvSpPr>
          <p:cNvPr id="1183" name="Freeform 1201">
            <a:extLst>
              <a:ext uri="{FF2B5EF4-FFF2-40B4-BE49-F238E27FC236}">
                <a16:creationId xmlns:a16="http://schemas.microsoft.com/office/drawing/2014/main" id="{E9EB98DB-C106-DC6B-9A85-093892193E9E}"/>
              </a:ext>
            </a:extLst>
          </p:cNvPr>
          <p:cNvSpPr/>
          <p:nvPr/>
        </p:nvSpPr>
        <p:spPr>
          <a:xfrm>
            <a:off x="8855765" y="4863543"/>
            <a:ext cx="26746" cy="14038"/>
          </a:xfrm>
          <a:custGeom>
            <a:avLst/>
            <a:gdLst>
              <a:gd name="csX0" fmla="*/ 488 w 26746"/>
              <a:gd name="csY0" fmla="*/ 3559 h 14038"/>
              <a:gd name="csX1" fmla="*/ 7105 w 26746"/>
              <a:gd name="csY1" fmla="*/ 2773 h 14038"/>
              <a:gd name="csX2" fmla="*/ 18718 w 26746"/>
              <a:gd name="csY2" fmla="*/ 453 h 14038"/>
              <a:gd name="csX3" fmla="*/ 25853 w 26746"/>
              <a:gd name="csY3" fmla="*/ 10306 h 14038"/>
              <a:gd name="csX4" fmla="*/ 7 w 26746"/>
              <a:gd name="csY4" fmla="*/ 4390 h 14038"/>
              <a:gd name="csX5" fmla="*/ 479 w 26746"/>
              <a:gd name="csY5" fmla="*/ 3559 h 14038"/>
            </a:gdLst>
            <a:ahLst/>
            <a:cxnLst>
              <a:cxn ang="0">
                <a:pos x="csX0" y="csY0"/>
              </a:cxn>
              <a:cxn ang="0">
                <a:pos x="csX1" y="csY1"/>
              </a:cxn>
              <a:cxn ang="0">
                <a:pos x="csX2" y="csY2"/>
              </a:cxn>
              <a:cxn ang="0">
                <a:pos x="csX3" y="csY3"/>
              </a:cxn>
              <a:cxn ang="0">
                <a:pos x="csX4" y="csY4"/>
              </a:cxn>
              <a:cxn ang="0">
                <a:pos x="csX5" y="csY5"/>
              </a:cxn>
            </a:cxnLst>
            <a:rect l="l" t="t" r="r" b="b"/>
            <a:pathLst>
              <a:path w="26746" h="14038">
                <a:moveTo>
                  <a:pt x="488" y="3559"/>
                </a:moveTo>
                <a:cubicBezTo>
                  <a:pt x="1524" y="2394"/>
                  <a:pt x="3718" y="2819"/>
                  <a:pt x="7105" y="2773"/>
                </a:cubicBezTo>
                <a:cubicBezTo>
                  <a:pt x="11176" y="2930"/>
                  <a:pt x="15914" y="1507"/>
                  <a:pt x="18718" y="453"/>
                </a:cubicBezTo>
                <a:cubicBezTo>
                  <a:pt x="23965" y="-1922"/>
                  <a:pt x="28796" y="5583"/>
                  <a:pt x="25853" y="10306"/>
                </a:cubicBezTo>
                <a:cubicBezTo>
                  <a:pt x="20171" y="16415"/>
                  <a:pt x="-428" y="15416"/>
                  <a:pt x="7" y="4390"/>
                </a:cubicBezTo>
                <a:lnTo>
                  <a:pt x="479" y="3559"/>
                </a:lnTo>
                <a:close/>
              </a:path>
            </a:pathLst>
          </a:custGeom>
          <a:solidFill>
            <a:srgbClr val="E0DBD7"/>
          </a:solidFill>
          <a:ln w="9249" cap="flat">
            <a:noFill/>
            <a:prstDash val="solid"/>
            <a:miter/>
          </a:ln>
        </p:spPr>
        <p:txBody>
          <a:bodyPr/>
          <a:lstStyle/>
          <a:p>
            <a:endParaRPr lang="en-US"/>
          </a:p>
        </p:txBody>
      </p:sp>
      <p:sp>
        <p:nvSpPr>
          <p:cNvPr id="1184" name="Freeform 1202">
            <a:extLst>
              <a:ext uri="{FF2B5EF4-FFF2-40B4-BE49-F238E27FC236}">
                <a16:creationId xmlns:a16="http://schemas.microsoft.com/office/drawing/2014/main" id="{9E573922-9905-1AD0-8E89-3F7537DB0421}"/>
              </a:ext>
            </a:extLst>
          </p:cNvPr>
          <p:cNvSpPr/>
          <p:nvPr/>
        </p:nvSpPr>
        <p:spPr>
          <a:xfrm>
            <a:off x="9032239" y="4881824"/>
            <a:ext cx="57014" cy="23141"/>
          </a:xfrm>
          <a:custGeom>
            <a:avLst/>
            <a:gdLst>
              <a:gd name="csX0" fmla="*/ 10683 w 57014"/>
              <a:gd name="csY0" fmla="*/ 83 h 23141"/>
              <a:gd name="csX1" fmla="*/ 11988 w 57014"/>
              <a:gd name="csY1" fmla="*/ 23106 h 23141"/>
              <a:gd name="csX2" fmla="*/ 51299 w 57014"/>
              <a:gd name="csY2" fmla="*/ 18568 h 23141"/>
              <a:gd name="csX3" fmla="*/ 53640 w 57014"/>
              <a:gd name="csY3" fmla="*/ 10749 h 23141"/>
              <a:gd name="csX4" fmla="*/ 43590 w 57014"/>
              <a:gd name="csY4" fmla="*/ 3383 h 23141"/>
              <a:gd name="csX5" fmla="*/ 12146 w 57014"/>
              <a:gd name="csY5" fmla="*/ 0 h 23141"/>
              <a:gd name="csX6" fmla="*/ 10683 w 57014"/>
              <a:gd name="csY6" fmla="*/ 93 h 231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014" h="23141">
                <a:moveTo>
                  <a:pt x="10683" y="83"/>
                </a:moveTo>
                <a:cubicBezTo>
                  <a:pt x="-3540" y="961"/>
                  <a:pt x="-4012" y="24169"/>
                  <a:pt x="11988" y="23106"/>
                </a:cubicBezTo>
                <a:cubicBezTo>
                  <a:pt x="25425" y="22727"/>
                  <a:pt x="38149" y="20851"/>
                  <a:pt x="51299" y="18568"/>
                </a:cubicBezTo>
                <a:cubicBezTo>
                  <a:pt x="57036" y="17329"/>
                  <a:pt x="59535" y="15435"/>
                  <a:pt x="53640" y="10749"/>
                </a:cubicBezTo>
                <a:cubicBezTo>
                  <a:pt x="49319" y="7098"/>
                  <a:pt x="46663" y="5268"/>
                  <a:pt x="43590" y="3383"/>
                </a:cubicBezTo>
                <a:cubicBezTo>
                  <a:pt x="34938" y="-1100"/>
                  <a:pt x="20872" y="1599"/>
                  <a:pt x="12146" y="0"/>
                </a:cubicBezTo>
                <a:lnTo>
                  <a:pt x="10683" y="93"/>
                </a:lnTo>
                <a:close/>
              </a:path>
            </a:pathLst>
          </a:custGeom>
          <a:solidFill>
            <a:srgbClr val="E0DBD7"/>
          </a:solidFill>
          <a:ln w="9249" cap="flat">
            <a:noFill/>
            <a:prstDash val="solid"/>
            <a:miter/>
          </a:ln>
        </p:spPr>
        <p:txBody>
          <a:bodyPr/>
          <a:lstStyle/>
          <a:p>
            <a:endParaRPr lang="en-US"/>
          </a:p>
        </p:txBody>
      </p:sp>
      <p:sp>
        <p:nvSpPr>
          <p:cNvPr id="1186" name="Freeform 1203">
            <a:extLst>
              <a:ext uri="{FF2B5EF4-FFF2-40B4-BE49-F238E27FC236}">
                <a16:creationId xmlns:a16="http://schemas.microsoft.com/office/drawing/2014/main" id="{6A0E9B19-58C0-C2E6-29A6-5E93C74ADA67}"/>
              </a:ext>
            </a:extLst>
          </p:cNvPr>
          <p:cNvSpPr/>
          <p:nvPr/>
        </p:nvSpPr>
        <p:spPr>
          <a:xfrm>
            <a:off x="9080568" y="4874261"/>
            <a:ext cx="43120" cy="22711"/>
          </a:xfrm>
          <a:custGeom>
            <a:avLst/>
            <a:gdLst>
              <a:gd name="csX0" fmla="*/ 0 w 43120"/>
              <a:gd name="csY0" fmla="*/ 2277 h 22711"/>
              <a:gd name="csX1" fmla="*/ 12428 w 43120"/>
              <a:gd name="csY1" fmla="*/ 9967 h 22711"/>
              <a:gd name="csX2" fmla="*/ 26374 w 43120"/>
              <a:gd name="csY2" fmla="*/ 21159 h 22711"/>
              <a:gd name="csX3" fmla="*/ 33999 w 43120"/>
              <a:gd name="csY3" fmla="*/ 1953 h 22711"/>
              <a:gd name="csX4" fmla="*/ 5663 w 43120"/>
              <a:gd name="csY4" fmla="*/ 281 h 22711"/>
              <a:gd name="csX5" fmla="*/ 74 w 43120"/>
              <a:gd name="csY5" fmla="*/ 1704 h 22711"/>
              <a:gd name="csX6" fmla="*/ 9 w 43120"/>
              <a:gd name="csY6" fmla="*/ 2286 h 227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120" h="22711">
                <a:moveTo>
                  <a:pt x="0" y="2277"/>
                </a:moveTo>
                <a:cubicBezTo>
                  <a:pt x="1823" y="5992"/>
                  <a:pt x="8615" y="8174"/>
                  <a:pt x="12428" y="9967"/>
                </a:cubicBezTo>
                <a:cubicBezTo>
                  <a:pt x="17943" y="12323"/>
                  <a:pt x="20877" y="18516"/>
                  <a:pt x="26374" y="21159"/>
                </a:cubicBezTo>
                <a:cubicBezTo>
                  <a:pt x="42512" y="28470"/>
                  <a:pt x="50545" y="7906"/>
                  <a:pt x="33999" y="1953"/>
                </a:cubicBezTo>
                <a:cubicBezTo>
                  <a:pt x="24032" y="-422"/>
                  <a:pt x="16666" y="-135"/>
                  <a:pt x="5663" y="281"/>
                </a:cubicBezTo>
                <a:cubicBezTo>
                  <a:pt x="2647" y="475"/>
                  <a:pt x="481" y="808"/>
                  <a:pt x="74" y="1704"/>
                </a:cubicBezTo>
                <a:lnTo>
                  <a:pt x="9" y="2286"/>
                </a:lnTo>
                <a:close/>
              </a:path>
            </a:pathLst>
          </a:custGeom>
          <a:solidFill>
            <a:srgbClr val="E0DBD7"/>
          </a:solidFill>
          <a:ln w="9249" cap="flat">
            <a:noFill/>
            <a:prstDash val="solid"/>
            <a:miter/>
          </a:ln>
        </p:spPr>
        <p:txBody>
          <a:bodyPr/>
          <a:lstStyle/>
          <a:p>
            <a:endParaRPr lang="en-US"/>
          </a:p>
        </p:txBody>
      </p:sp>
      <p:sp>
        <p:nvSpPr>
          <p:cNvPr id="1188" name="Freeform 1204">
            <a:extLst>
              <a:ext uri="{FF2B5EF4-FFF2-40B4-BE49-F238E27FC236}">
                <a16:creationId xmlns:a16="http://schemas.microsoft.com/office/drawing/2014/main" id="{E5930F52-662A-9397-F218-59BF763CB0B2}"/>
              </a:ext>
            </a:extLst>
          </p:cNvPr>
          <p:cNvSpPr/>
          <p:nvPr/>
        </p:nvSpPr>
        <p:spPr>
          <a:xfrm>
            <a:off x="9131095" y="4868332"/>
            <a:ext cx="20824" cy="8579"/>
          </a:xfrm>
          <a:custGeom>
            <a:avLst/>
            <a:gdLst>
              <a:gd name="csX0" fmla="*/ 17 w 20824"/>
              <a:gd name="csY0" fmla="*/ 2226 h 8579"/>
              <a:gd name="csX1" fmla="*/ 12214 w 20824"/>
              <a:gd name="csY1" fmla="*/ 54 h 8579"/>
              <a:gd name="csX2" fmla="*/ 19182 w 20824"/>
              <a:gd name="csY2" fmla="*/ 1357 h 8579"/>
              <a:gd name="csX3" fmla="*/ 20487 w 20824"/>
              <a:gd name="csY3" fmla="*/ 6579 h 8579"/>
              <a:gd name="csX4" fmla="*/ 11779 w 20824"/>
              <a:gd name="csY4" fmla="*/ 8316 h 8579"/>
              <a:gd name="csX5" fmla="*/ 17 w 20824"/>
              <a:gd name="csY5" fmla="*/ 2226 h 8579"/>
            </a:gdLst>
            <a:ahLst/>
            <a:cxnLst>
              <a:cxn ang="0">
                <a:pos x="csX0" y="csY0"/>
              </a:cxn>
              <a:cxn ang="0">
                <a:pos x="csX1" y="csY1"/>
              </a:cxn>
              <a:cxn ang="0">
                <a:pos x="csX2" y="csY2"/>
              </a:cxn>
              <a:cxn ang="0">
                <a:pos x="csX3" y="csY3"/>
              </a:cxn>
              <a:cxn ang="0">
                <a:pos x="csX4" y="csY4"/>
              </a:cxn>
              <a:cxn ang="0">
                <a:pos x="csX5" y="csY5"/>
              </a:cxn>
            </a:cxnLst>
            <a:rect l="l" t="t" r="r" b="b"/>
            <a:pathLst>
              <a:path w="20824" h="8579">
                <a:moveTo>
                  <a:pt x="17" y="2226"/>
                </a:moveTo>
                <a:cubicBezTo>
                  <a:pt x="332" y="608"/>
                  <a:pt x="4838" y="396"/>
                  <a:pt x="12214" y="54"/>
                </a:cubicBezTo>
                <a:cubicBezTo>
                  <a:pt x="16202" y="-131"/>
                  <a:pt x="17914" y="128"/>
                  <a:pt x="19182" y="1357"/>
                </a:cubicBezTo>
                <a:cubicBezTo>
                  <a:pt x="20533" y="2669"/>
                  <a:pt x="21310" y="5007"/>
                  <a:pt x="20487" y="6579"/>
                </a:cubicBezTo>
                <a:cubicBezTo>
                  <a:pt x="19099" y="9241"/>
                  <a:pt x="13731" y="8566"/>
                  <a:pt x="11779" y="8316"/>
                </a:cubicBezTo>
                <a:cubicBezTo>
                  <a:pt x="5940" y="7577"/>
                  <a:pt x="-372" y="4250"/>
                  <a:pt x="17" y="2226"/>
                </a:cubicBezTo>
                <a:close/>
              </a:path>
            </a:pathLst>
          </a:custGeom>
          <a:solidFill>
            <a:srgbClr val="E0DBD7"/>
          </a:solidFill>
          <a:ln w="9249" cap="flat">
            <a:noFill/>
            <a:prstDash val="solid"/>
            <a:miter/>
          </a:ln>
        </p:spPr>
        <p:txBody>
          <a:bodyPr/>
          <a:lstStyle/>
          <a:p>
            <a:endParaRPr lang="en-US"/>
          </a:p>
        </p:txBody>
      </p:sp>
      <p:sp>
        <p:nvSpPr>
          <p:cNvPr id="1189" name="Freeform 1205">
            <a:extLst>
              <a:ext uri="{FF2B5EF4-FFF2-40B4-BE49-F238E27FC236}">
                <a16:creationId xmlns:a16="http://schemas.microsoft.com/office/drawing/2014/main" id="{51EA3AA2-5DFE-0933-1FF6-27AC89047D3A}"/>
              </a:ext>
            </a:extLst>
          </p:cNvPr>
          <p:cNvSpPr/>
          <p:nvPr/>
        </p:nvSpPr>
        <p:spPr>
          <a:xfrm>
            <a:off x="8833357" y="4913090"/>
            <a:ext cx="111255" cy="83126"/>
          </a:xfrm>
          <a:custGeom>
            <a:avLst/>
            <a:gdLst>
              <a:gd name="csX0" fmla="*/ 23682 w 111255"/>
              <a:gd name="csY0" fmla="*/ 4835 h 83126"/>
              <a:gd name="csX1" fmla="*/ 24830 w 111255"/>
              <a:gd name="csY1" fmla="*/ 75511 h 83126"/>
              <a:gd name="csX2" fmla="*/ 91412 w 111255"/>
              <a:gd name="csY2" fmla="*/ 73006 h 83126"/>
              <a:gd name="csX3" fmla="*/ 96538 w 111255"/>
              <a:gd name="csY3" fmla="*/ 12127 h 83126"/>
              <a:gd name="csX4" fmla="*/ 25255 w 111255"/>
              <a:gd name="csY4" fmla="*/ 4234 h 83126"/>
              <a:gd name="csX5" fmla="*/ 23682 w 111255"/>
              <a:gd name="csY5" fmla="*/ 4835 h 83126"/>
            </a:gdLst>
            <a:ahLst/>
            <a:cxnLst>
              <a:cxn ang="0">
                <a:pos x="csX0" y="csY0"/>
              </a:cxn>
              <a:cxn ang="0">
                <a:pos x="csX1" y="csY1"/>
              </a:cxn>
              <a:cxn ang="0">
                <a:pos x="csX2" y="csY2"/>
              </a:cxn>
              <a:cxn ang="0">
                <a:pos x="csX3" y="csY3"/>
              </a:cxn>
              <a:cxn ang="0">
                <a:pos x="csX4" y="csY4"/>
              </a:cxn>
              <a:cxn ang="0">
                <a:pos x="csX5" y="csY5"/>
              </a:cxn>
            </a:cxnLst>
            <a:rect l="l" t="t" r="r" b="b"/>
            <a:pathLst>
              <a:path w="111255" h="83126">
                <a:moveTo>
                  <a:pt x="23682" y="4835"/>
                </a:moveTo>
                <a:cubicBezTo>
                  <a:pt x="-10603" y="18911"/>
                  <a:pt x="-5412" y="59818"/>
                  <a:pt x="24830" y="75511"/>
                </a:cubicBezTo>
                <a:cubicBezTo>
                  <a:pt x="45336" y="85715"/>
                  <a:pt x="70868" y="86417"/>
                  <a:pt x="91412" y="73006"/>
                </a:cubicBezTo>
                <a:cubicBezTo>
                  <a:pt x="114269" y="59762"/>
                  <a:pt x="119210" y="28117"/>
                  <a:pt x="96538" y="12127"/>
                </a:cubicBezTo>
                <a:cubicBezTo>
                  <a:pt x="75976" y="-2087"/>
                  <a:pt x="48057" y="-2522"/>
                  <a:pt x="25255" y="4234"/>
                </a:cubicBezTo>
                <a:lnTo>
                  <a:pt x="23682" y="4835"/>
                </a:lnTo>
                <a:close/>
              </a:path>
            </a:pathLst>
          </a:custGeom>
          <a:solidFill>
            <a:srgbClr val="E56E2D">
              <a:alpha val="50196"/>
            </a:srgbClr>
          </a:solidFill>
          <a:ln w="9249" cap="flat">
            <a:noFill/>
            <a:prstDash val="solid"/>
            <a:miter/>
          </a:ln>
        </p:spPr>
        <p:txBody>
          <a:bodyPr/>
          <a:lstStyle/>
          <a:p>
            <a:endParaRPr lang="en-US"/>
          </a:p>
        </p:txBody>
      </p:sp>
      <p:sp>
        <p:nvSpPr>
          <p:cNvPr id="1201" name="Freeform 1213">
            <a:extLst>
              <a:ext uri="{FF2B5EF4-FFF2-40B4-BE49-F238E27FC236}">
                <a16:creationId xmlns:a16="http://schemas.microsoft.com/office/drawing/2014/main" id="{812DA9B0-4D3E-0E9F-5887-558A029E9B87}"/>
              </a:ext>
            </a:extLst>
          </p:cNvPr>
          <p:cNvSpPr/>
          <p:nvPr/>
        </p:nvSpPr>
        <p:spPr>
          <a:xfrm>
            <a:off x="9072499" y="4912965"/>
            <a:ext cx="113981" cy="83749"/>
          </a:xfrm>
          <a:custGeom>
            <a:avLst/>
            <a:gdLst>
              <a:gd name="csX0" fmla="*/ 48850 w 113981"/>
              <a:gd name="csY0" fmla="*/ 375 h 83749"/>
              <a:gd name="csX1" fmla="*/ 3515 w 113981"/>
              <a:gd name="csY1" fmla="*/ 57317 h 83749"/>
              <a:gd name="csX2" fmla="*/ 97794 w 113981"/>
              <a:gd name="csY2" fmla="*/ 72650 h 83749"/>
              <a:gd name="csX3" fmla="*/ 50646 w 113981"/>
              <a:gd name="csY3" fmla="*/ 255 h 83749"/>
              <a:gd name="csX4" fmla="*/ 48850 w 113981"/>
              <a:gd name="csY4" fmla="*/ 375 h 83749"/>
            </a:gdLst>
            <a:ahLst/>
            <a:cxnLst>
              <a:cxn ang="0">
                <a:pos x="csX0" y="csY0"/>
              </a:cxn>
              <a:cxn ang="0">
                <a:pos x="csX1" y="csY1"/>
              </a:cxn>
              <a:cxn ang="0">
                <a:pos x="csX2" y="csY2"/>
              </a:cxn>
              <a:cxn ang="0">
                <a:pos x="csX3" y="csY3"/>
              </a:cxn>
              <a:cxn ang="0">
                <a:pos x="csX4" y="csY4"/>
              </a:cxn>
            </a:cxnLst>
            <a:rect l="l" t="t" r="r" b="b"/>
            <a:pathLst>
              <a:path w="113981" h="83749">
                <a:moveTo>
                  <a:pt x="48850" y="375"/>
                </a:moveTo>
                <a:cubicBezTo>
                  <a:pt x="21237" y="1142"/>
                  <a:pt x="-10754" y="28583"/>
                  <a:pt x="3515" y="57317"/>
                </a:cubicBezTo>
                <a:cubicBezTo>
                  <a:pt x="21338" y="87244"/>
                  <a:pt x="72476" y="90885"/>
                  <a:pt x="97794" y="72650"/>
                </a:cubicBezTo>
                <a:cubicBezTo>
                  <a:pt x="139900" y="37964"/>
                  <a:pt x="91150" y="-3645"/>
                  <a:pt x="50646" y="255"/>
                </a:cubicBezTo>
                <a:lnTo>
                  <a:pt x="48850" y="375"/>
                </a:lnTo>
                <a:close/>
              </a:path>
            </a:pathLst>
          </a:custGeom>
          <a:solidFill>
            <a:srgbClr val="E56E2D">
              <a:alpha val="50196"/>
            </a:srgbClr>
          </a:solidFill>
          <a:ln w="9249" cap="flat">
            <a:noFill/>
            <a:prstDash val="solid"/>
            <a:miter/>
          </a:ln>
        </p:spPr>
        <p:txBody>
          <a:bodyPr/>
          <a:lstStyle/>
          <a:p>
            <a:endParaRPr lang="en-US"/>
          </a:p>
        </p:txBody>
      </p:sp>
      <p:sp>
        <p:nvSpPr>
          <p:cNvPr id="1202" name="Freeform 1214">
            <a:extLst>
              <a:ext uri="{FF2B5EF4-FFF2-40B4-BE49-F238E27FC236}">
                <a16:creationId xmlns:a16="http://schemas.microsoft.com/office/drawing/2014/main" id="{45038DB5-B180-19CB-5068-FA70A4E30751}"/>
              </a:ext>
            </a:extLst>
          </p:cNvPr>
          <p:cNvSpPr/>
          <p:nvPr/>
        </p:nvSpPr>
        <p:spPr>
          <a:xfrm>
            <a:off x="8541051" y="5281362"/>
            <a:ext cx="924952" cy="338069"/>
          </a:xfrm>
          <a:custGeom>
            <a:avLst/>
            <a:gdLst>
              <a:gd name="csX0" fmla="*/ 8565 w 924952"/>
              <a:gd name="csY0" fmla="*/ 132210 h 338069"/>
              <a:gd name="csX1" fmla="*/ 107507 w 924952"/>
              <a:gd name="csY1" fmla="*/ 57587 h 338069"/>
              <a:gd name="csX2" fmla="*/ 136611 w 924952"/>
              <a:gd name="csY2" fmla="*/ 23557 h 338069"/>
              <a:gd name="csX3" fmla="*/ 355771 w 924952"/>
              <a:gd name="csY3" fmla="*/ 31422 h 338069"/>
              <a:gd name="csX4" fmla="*/ 462450 w 924952"/>
              <a:gd name="csY4" fmla="*/ 51866 h 338069"/>
              <a:gd name="csX5" fmla="*/ 570388 w 924952"/>
              <a:gd name="csY5" fmla="*/ 29638 h 338069"/>
              <a:gd name="csX6" fmla="*/ 712473 w 924952"/>
              <a:gd name="csY6" fmla="*/ 9083 h 338069"/>
              <a:gd name="csX7" fmla="*/ 801375 w 924952"/>
              <a:gd name="csY7" fmla="*/ 66136 h 338069"/>
              <a:gd name="csX8" fmla="*/ 879163 w 924952"/>
              <a:gd name="csY8" fmla="*/ 149557 h 338069"/>
              <a:gd name="csX9" fmla="*/ 924517 w 924952"/>
              <a:gd name="csY9" fmla="*/ 166351 h 338069"/>
              <a:gd name="csX10" fmla="*/ 904686 w 924952"/>
              <a:gd name="csY10" fmla="*/ 218274 h 338069"/>
              <a:gd name="csX11" fmla="*/ 867929 w 924952"/>
              <a:gd name="csY11" fmla="*/ 199318 h 338069"/>
              <a:gd name="csX12" fmla="*/ 820151 w 924952"/>
              <a:gd name="csY12" fmla="*/ 203819 h 338069"/>
              <a:gd name="csX13" fmla="*/ 831524 w 924952"/>
              <a:gd name="csY13" fmla="*/ 226666 h 338069"/>
              <a:gd name="csX14" fmla="*/ 816089 w 924952"/>
              <a:gd name="csY14" fmla="*/ 236694 h 338069"/>
              <a:gd name="csX15" fmla="*/ 759399 w 924952"/>
              <a:gd name="csY15" fmla="*/ 211176 h 338069"/>
              <a:gd name="csX16" fmla="*/ 730175 w 924952"/>
              <a:gd name="csY16" fmla="*/ 248533 h 338069"/>
              <a:gd name="csX17" fmla="*/ 645141 w 924952"/>
              <a:gd name="csY17" fmla="*/ 316381 h 338069"/>
              <a:gd name="csX18" fmla="*/ 538629 w 924952"/>
              <a:gd name="csY18" fmla="*/ 337962 h 338069"/>
              <a:gd name="csX19" fmla="*/ 427628 w 924952"/>
              <a:gd name="csY19" fmla="*/ 336890 h 338069"/>
              <a:gd name="csX20" fmla="*/ 244049 w 924952"/>
              <a:gd name="csY20" fmla="*/ 310512 h 338069"/>
              <a:gd name="csX21" fmla="*/ 181826 w 924952"/>
              <a:gd name="csY21" fmla="*/ 223505 h 338069"/>
              <a:gd name="csX22" fmla="*/ 124164 w 924952"/>
              <a:gd name="csY22" fmla="*/ 207599 h 338069"/>
              <a:gd name="csX23" fmla="*/ 113078 w 924952"/>
              <a:gd name="csY23" fmla="*/ 224383 h 338069"/>
              <a:gd name="csX24" fmla="*/ 91720 w 924952"/>
              <a:gd name="csY24" fmla="*/ 250271 h 338069"/>
              <a:gd name="csX25" fmla="*/ 75961 w 924952"/>
              <a:gd name="csY25" fmla="*/ 239245 h 338069"/>
              <a:gd name="csX26" fmla="*/ 80939 w 924952"/>
              <a:gd name="csY26" fmla="*/ 185251 h 338069"/>
              <a:gd name="csX27" fmla="*/ 20076 w 924952"/>
              <a:gd name="csY27" fmla="*/ 193051 h 338069"/>
              <a:gd name="csX28" fmla="*/ 7399 w 924952"/>
              <a:gd name="csY28" fmla="*/ 133088 h 338069"/>
              <a:gd name="csX29" fmla="*/ 8565 w 924952"/>
              <a:gd name="csY29" fmla="*/ 132219 h 338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924952" h="338069">
                <a:moveTo>
                  <a:pt x="8565" y="132210"/>
                </a:moveTo>
                <a:cubicBezTo>
                  <a:pt x="51475" y="111627"/>
                  <a:pt x="82300" y="95351"/>
                  <a:pt x="107507" y="57587"/>
                </a:cubicBezTo>
                <a:cubicBezTo>
                  <a:pt x="117511" y="44361"/>
                  <a:pt x="122897" y="31820"/>
                  <a:pt x="136611" y="23557"/>
                </a:cubicBezTo>
                <a:cubicBezTo>
                  <a:pt x="214223" y="-26342"/>
                  <a:pt x="277927" y="16200"/>
                  <a:pt x="355771" y="31422"/>
                </a:cubicBezTo>
                <a:cubicBezTo>
                  <a:pt x="392241" y="34222"/>
                  <a:pt x="426184" y="49740"/>
                  <a:pt x="462450" y="51866"/>
                </a:cubicBezTo>
                <a:cubicBezTo>
                  <a:pt x="501807" y="53548"/>
                  <a:pt x="531697" y="38354"/>
                  <a:pt x="570388" y="29638"/>
                </a:cubicBezTo>
                <a:cubicBezTo>
                  <a:pt x="617028" y="21071"/>
                  <a:pt x="665102" y="-427"/>
                  <a:pt x="712473" y="9083"/>
                </a:cubicBezTo>
                <a:cubicBezTo>
                  <a:pt x="747027" y="15904"/>
                  <a:pt x="780840" y="36820"/>
                  <a:pt x="801375" y="66136"/>
                </a:cubicBezTo>
                <a:cubicBezTo>
                  <a:pt x="825537" y="93586"/>
                  <a:pt x="853669" y="124178"/>
                  <a:pt x="879163" y="149557"/>
                </a:cubicBezTo>
                <a:cubicBezTo>
                  <a:pt x="894663" y="167857"/>
                  <a:pt x="916808" y="144705"/>
                  <a:pt x="924517" y="166351"/>
                </a:cubicBezTo>
                <a:cubicBezTo>
                  <a:pt x="927311" y="177867"/>
                  <a:pt x="916197" y="216860"/>
                  <a:pt x="904686" y="218274"/>
                </a:cubicBezTo>
                <a:cubicBezTo>
                  <a:pt x="892905" y="220104"/>
                  <a:pt x="882032" y="207691"/>
                  <a:pt x="867929" y="199318"/>
                </a:cubicBezTo>
                <a:cubicBezTo>
                  <a:pt x="855538" y="190963"/>
                  <a:pt x="822270" y="182081"/>
                  <a:pt x="820151" y="203819"/>
                </a:cubicBezTo>
                <a:cubicBezTo>
                  <a:pt x="820928" y="212137"/>
                  <a:pt x="828859" y="218958"/>
                  <a:pt x="831524" y="226666"/>
                </a:cubicBezTo>
                <a:cubicBezTo>
                  <a:pt x="835115" y="235049"/>
                  <a:pt x="826305" y="240844"/>
                  <a:pt x="816089" y="236694"/>
                </a:cubicBezTo>
                <a:cubicBezTo>
                  <a:pt x="798006" y="231001"/>
                  <a:pt x="779647" y="201684"/>
                  <a:pt x="759399" y="211176"/>
                </a:cubicBezTo>
                <a:cubicBezTo>
                  <a:pt x="747064" y="221647"/>
                  <a:pt x="743705" y="236435"/>
                  <a:pt x="730175" y="248533"/>
                </a:cubicBezTo>
                <a:cubicBezTo>
                  <a:pt x="706189" y="272055"/>
                  <a:pt x="671552" y="299504"/>
                  <a:pt x="645141" y="316381"/>
                </a:cubicBezTo>
                <a:cubicBezTo>
                  <a:pt x="610356" y="338544"/>
                  <a:pt x="577347" y="337093"/>
                  <a:pt x="538629" y="337962"/>
                </a:cubicBezTo>
                <a:cubicBezTo>
                  <a:pt x="500817" y="338553"/>
                  <a:pt x="465384" y="336501"/>
                  <a:pt x="427628" y="336890"/>
                </a:cubicBezTo>
                <a:cubicBezTo>
                  <a:pt x="369911" y="335559"/>
                  <a:pt x="289374" y="347749"/>
                  <a:pt x="244049" y="310512"/>
                </a:cubicBezTo>
                <a:cubicBezTo>
                  <a:pt x="219184" y="287721"/>
                  <a:pt x="201509" y="251167"/>
                  <a:pt x="181826" y="223505"/>
                </a:cubicBezTo>
                <a:cubicBezTo>
                  <a:pt x="170027" y="206527"/>
                  <a:pt x="140044" y="184466"/>
                  <a:pt x="124164" y="207599"/>
                </a:cubicBezTo>
                <a:cubicBezTo>
                  <a:pt x="119130" y="214041"/>
                  <a:pt x="117594" y="217839"/>
                  <a:pt x="113078" y="224383"/>
                </a:cubicBezTo>
                <a:cubicBezTo>
                  <a:pt x="106767" y="233478"/>
                  <a:pt x="101122" y="244106"/>
                  <a:pt x="91720" y="250271"/>
                </a:cubicBezTo>
                <a:cubicBezTo>
                  <a:pt x="82346" y="256408"/>
                  <a:pt x="73638" y="249032"/>
                  <a:pt x="75961" y="239245"/>
                </a:cubicBezTo>
                <a:cubicBezTo>
                  <a:pt x="78043" y="222590"/>
                  <a:pt x="115521" y="190565"/>
                  <a:pt x="80939" y="185251"/>
                </a:cubicBezTo>
                <a:cubicBezTo>
                  <a:pt x="59785" y="183809"/>
                  <a:pt x="39408" y="198551"/>
                  <a:pt x="20076" y="193051"/>
                </a:cubicBezTo>
                <a:cubicBezTo>
                  <a:pt x="4622" y="189724"/>
                  <a:pt x="-8898" y="143790"/>
                  <a:pt x="7399" y="133088"/>
                </a:cubicBezTo>
                <a:lnTo>
                  <a:pt x="8565" y="132219"/>
                </a:lnTo>
                <a:close/>
              </a:path>
            </a:pathLst>
          </a:custGeom>
          <a:solidFill>
            <a:schemeClr val="tx1"/>
          </a:solidFill>
          <a:ln w="9249" cap="flat">
            <a:solidFill>
              <a:srgbClr val="000000"/>
            </a:solidFill>
            <a:prstDash val="solid"/>
            <a:miter/>
          </a:ln>
        </p:spPr>
        <p:txBody>
          <a:bodyPr/>
          <a:lstStyle/>
          <a:p>
            <a:endParaRPr lang="en-US"/>
          </a:p>
        </p:txBody>
      </p:sp>
      <p:sp>
        <p:nvSpPr>
          <p:cNvPr id="1203" name="Freeform 1216">
            <a:extLst>
              <a:ext uri="{FF2B5EF4-FFF2-40B4-BE49-F238E27FC236}">
                <a16:creationId xmlns:a16="http://schemas.microsoft.com/office/drawing/2014/main" id="{C8E6A409-5997-0382-EAE8-D9C9234D1C7C}"/>
              </a:ext>
            </a:extLst>
          </p:cNvPr>
          <p:cNvSpPr/>
          <p:nvPr/>
        </p:nvSpPr>
        <p:spPr>
          <a:xfrm>
            <a:off x="8543223" y="5251084"/>
            <a:ext cx="921643" cy="338060"/>
          </a:xfrm>
          <a:custGeom>
            <a:avLst/>
            <a:gdLst>
              <a:gd name="csX0" fmla="*/ 9178 w 921643"/>
              <a:gd name="csY0" fmla="*/ 159280 h 338060"/>
              <a:gd name="csX1" fmla="*/ 105770 w 921643"/>
              <a:gd name="csY1" fmla="*/ 57587 h 338060"/>
              <a:gd name="csX2" fmla="*/ 134873 w 921643"/>
              <a:gd name="csY2" fmla="*/ 23557 h 338060"/>
              <a:gd name="csX3" fmla="*/ 354034 w 921643"/>
              <a:gd name="csY3" fmla="*/ 31422 h 338060"/>
              <a:gd name="csX4" fmla="*/ 460713 w 921643"/>
              <a:gd name="csY4" fmla="*/ 51866 h 338060"/>
              <a:gd name="csX5" fmla="*/ 568650 w 921643"/>
              <a:gd name="csY5" fmla="*/ 29638 h 338060"/>
              <a:gd name="csX6" fmla="*/ 710735 w 921643"/>
              <a:gd name="csY6" fmla="*/ 9083 h 338060"/>
              <a:gd name="csX7" fmla="*/ 799637 w 921643"/>
              <a:gd name="csY7" fmla="*/ 66136 h 338060"/>
              <a:gd name="csX8" fmla="*/ 877426 w 921643"/>
              <a:gd name="csY8" fmla="*/ 149557 h 338060"/>
              <a:gd name="csX9" fmla="*/ 921150 w 921643"/>
              <a:gd name="csY9" fmla="*/ 193172 h 338060"/>
              <a:gd name="csX10" fmla="*/ 902948 w 921643"/>
              <a:gd name="csY10" fmla="*/ 218264 h 338060"/>
              <a:gd name="csX11" fmla="*/ 866191 w 921643"/>
              <a:gd name="csY11" fmla="*/ 199309 h 338060"/>
              <a:gd name="csX12" fmla="*/ 818414 w 921643"/>
              <a:gd name="csY12" fmla="*/ 203810 h 338060"/>
              <a:gd name="csX13" fmla="*/ 829787 w 921643"/>
              <a:gd name="csY13" fmla="*/ 226657 h 338060"/>
              <a:gd name="csX14" fmla="*/ 814351 w 921643"/>
              <a:gd name="csY14" fmla="*/ 236684 h 338060"/>
              <a:gd name="csX15" fmla="*/ 757662 w 921643"/>
              <a:gd name="csY15" fmla="*/ 211167 h 338060"/>
              <a:gd name="csX16" fmla="*/ 728438 w 921643"/>
              <a:gd name="csY16" fmla="*/ 248524 h 338060"/>
              <a:gd name="csX17" fmla="*/ 643404 w 921643"/>
              <a:gd name="csY17" fmla="*/ 316372 h 338060"/>
              <a:gd name="csX18" fmla="*/ 536891 w 921643"/>
              <a:gd name="csY18" fmla="*/ 337952 h 338060"/>
              <a:gd name="csX19" fmla="*/ 425890 w 921643"/>
              <a:gd name="csY19" fmla="*/ 336880 h 338060"/>
              <a:gd name="csX20" fmla="*/ 242311 w 921643"/>
              <a:gd name="csY20" fmla="*/ 310503 h 338060"/>
              <a:gd name="csX21" fmla="*/ 180088 w 921643"/>
              <a:gd name="csY21" fmla="*/ 223496 h 338060"/>
              <a:gd name="csX22" fmla="*/ 122427 w 921643"/>
              <a:gd name="csY22" fmla="*/ 207590 h 338060"/>
              <a:gd name="csX23" fmla="*/ 111341 w 921643"/>
              <a:gd name="csY23" fmla="*/ 224374 h 338060"/>
              <a:gd name="csX24" fmla="*/ 89983 w 921643"/>
              <a:gd name="csY24" fmla="*/ 250261 h 338060"/>
              <a:gd name="csX25" fmla="*/ 74223 w 921643"/>
              <a:gd name="csY25" fmla="*/ 239235 h 338060"/>
              <a:gd name="csX26" fmla="*/ 79202 w 921643"/>
              <a:gd name="csY26" fmla="*/ 185242 h 338060"/>
              <a:gd name="csX27" fmla="*/ 18339 w 921643"/>
              <a:gd name="csY27" fmla="*/ 193042 h 338060"/>
              <a:gd name="csX28" fmla="*/ 8012 w 921643"/>
              <a:gd name="csY28" fmla="*/ 160149 h 338060"/>
              <a:gd name="csX29" fmla="*/ 9178 w 921643"/>
              <a:gd name="csY29" fmla="*/ 159280 h 338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921643" h="338060">
                <a:moveTo>
                  <a:pt x="9178" y="159280"/>
                </a:moveTo>
                <a:cubicBezTo>
                  <a:pt x="52088" y="138698"/>
                  <a:pt x="80562" y="95351"/>
                  <a:pt x="105770" y="57587"/>
                </a:cubicBezTo>
                <a:cubicBezTo>
                  <a:pt x="115773" y="44361"/>
                  <a:pt x="121159" y="31820"/>
                  <a:pt x="134873" y="23557"/>
                </a:cubicBezTo>
                <a:cubicBezTo>
                  <a:pt x="212486" y="-26342"/>
                  <a:pt x="276190" y="16200"/>
                  <a:pt x="354034" y="31422"/>
                </a:cubicBezTo>
                <a:cubicBezTo>
                  <a:pt x="390503" y="34222"/>
                  <a:pt x="424447" y="49740"/>
                  <a:pt x="460713" y="51866"/>
                </a:cubicBezTo>
                <a:cubicBezTo>
                  <a:pt x="500070" y="53548"/>
                  <a:pt x="529960" y="38354"/>
                  <a:pt x="568650" y="29638"/>
                </a:cubicBezTo>
                <a:cubicBezTo>
                  <a:pt x="615290" y="21071"/>
                  <a:pt x="663364" y="-427"/>
                  <a:pt x="710735" y="9083"/>
                </a:cubicBezTo>
                <a:cubicBezTo>
                  <a:pt x="745289" y="15904"/>
                  <a:pt x="779103" y="36820"/>
                  <a:pt x="799637" y="66136"/>
                </a:cubicBezTo>
                <a:cubicBezTo>
                  <a:pt x="823799" y="93586"/>
                  <a:pt x="851931" y="124178"/>
                  <a:pt x="877426" y="149557"/>
                </a:cubicBezTo>
                <a:cubicBezTo>
                  <a:pt x="892926" y="167857"/>
                  <a:pt x="913442" y="171526"/>
                  <a:pt x="921150" y="193172"/>
                </a:cubicBezTo>
                <a:cubicBezTo>
                  <a:pt x="923945" y="204688"/>
                  <a:pt x="914460" y="216851"/>
                  <a:pt x="902948" y="218264"/>
                </a:cubicBezTo>
                <a:cubicBezTo>
                  <a:pt x="891168" y="220095"/>
                  <a:pt x="880294" y="207682"/>
                  <a:pt x="866191" y="199309"/>
                </a:cubicBezTo>
                <a:cubicBezTo>
                  <a:pt x="853800" y="190954"/>
                  <a:pt x="820533" y="182072"/>
                  <a:pt x="818414" y="203810"/>
                </a:cubicBezTo>
                <a:cubicBezTo>
                  <a:pt x="819191" y="212128"/>
                  <a:pt x="827121" y="218948"/>
                  <a:pt x="829787" y="226657"/>
                </a:cubicBezTo>
                <a:cubicBezTo>
                  <a:pt x="833377" y="235039"/>
                  <a:pt x="824567" y="240834"/>
                  <a:pt x="814351" y="236684"/>
                </a:cubicBezTo>
                <a:cubicBezTo>
                  <a:pt x="796269" y="230991"/>
                  <a:pt x="777909" y="201675"/>
                  <a:pt x="757662" y="211167"/>
                </a:cubicBezTo>
                <a:cubicBezTo>
                  <a:pt x="745326" y="221638"/>
                  <a:pt x="741967" y="236426"/>
                  <a:pt x="728438" y="248524"/>
                </a:cubicBezTo>
                <a:cubicBezTo>
                  <a:pt x="704452" y="272045"/>
                  <a:pt x="669814" y="299495"/>
                  <a:pt x="643404" y="316372"/>
                </a:cubicBezTo>
                <a:cubicBezTo>
                  <a:pt x="608618" y="338535"/>
                  <a:pt x="575609" y="337084"/>
                  <a:pt x="536891" y="337952"/>
                </a:cubicBezTo>
                <a:cubicBezTo>
                  <a:pt x="499080" y="338544"/>
                  <a:pt x="463646" y="336492"/>
                  <a:pt x="425890" y="336880"/>
                </a:cubicBezTo>
                <a:cubicBezTo>
                  <a:pt x="368174" y="335549"/>
                  <a:pt x="287637" y="347740"/>
                  <a:pt x="242311" y="310503"/>
                </a:cubicBezTo>
                <a:cubicBezTo>
                  <a:pt x="217446" y="287711"/>
                  <a:pt x="199771" y="251158"/>
                  <a:pt x="180088" y="223496"/>
                </a:cubicBezTo>
                <a:cubicBezTo>
                  <a:pt x="168289" y="206518"/>
                  <a:pt x="138307" y="184456"/>
                  <a:pt x="122427" y="207590"/>
                </a:cubicBezTo>
                <a:cubicBezTo>
                  <a:pt x="117393" y="214032"/>
                  <a:pt x="115857" y="217830"/>
                  <a:pt x="111341" y="224374"/>
                </a:cubicBezTo>
                <a:cubicBezTo>
                  <a:pt x="105029" y="233468"/>
                  <a:pt x="99385" y="244097"/>
                  <a:pt x="89983" y="250261"/>
                </a:cubicBezTo>
                <a:cubicBezTo>
                  <a:pt x="80608" y="256398"/>
                  <a:pt x="71901" y="249023"/>
                  <a:pt x="74223" y="239235"/>
                </a:cubicBezTo>
                <a:cubicBezTo>
                  <a:pt x="76305" y="222581"/>
                  <a:pt x="113784" y="190556"/>
                  <a:pt x="79202" y="185242"/>
                </a:cubicBezTo>
                <a:cubicBezTo>
                  <a:pt x="58047" y="183800"/>
                  <a:pt x="37670" y="198542"/>
                  <a:pt x="18339" y="193042"/>
                </a:cubicBezTo>
                <a:cubicBezTo>
                  <a:pt x="2885" y="189715"/>
                  <a:pt x="-8285" y="170852"/>
                  <a:pt x="8012" y="160149"/>
                </a:cubicBezTo>
                <a:lnTo>
                  <a:pt x="9178" y="159280"/>
                </a:lnTo>
                <a:close/>
              </a:path>
            </a:pathLst>
          </a:custGeom>
          <a:solidFill>
            <a:srgbClr val="FFFFFF"/>
          </a:solidFill>
          <a:ln w="6350" cap="flat">
            <a:solidFill>
              <a:schemeClr val="tx1"/>
            </a:solidFill>
            <a:prstDash val="solid"/>
            <a:miter/>
          </a:ln>
        </p:spPr>
        <p:txBody>
          <a:bodyPr/>
          <a:lstStyle/>
          <a:p>
            <a:endParaRPr lang="en-US"/>
          </a:p>
        </p:txBody>
      </p:sp>
      <p:sp>
        <p:nvSpPr>
          <p:cNvPr id="1204" name="Freeform 1217">
            <a:extLst>
              <a:ext uri="{FF2B5EF4-FFF2-40B4-BE49-F238E27FC236}">
                <a16:creationId xmlns:a16="http://schemas.microsoft.com/office/drawing/2014/main" id="{D9E90B2E-D787-17E6-B5BE-6203D3B04A87}"/>
              </a:ext>
            </a:extLst>
          </p:cNvPr>
          <p:cNvSpPr/>
          <p:nvPr/>
        </p:nvSpPr>
        <p:spPr>
          <a:xfrm>
            <a:off x="9180168" y="5315874"/>
            <a:ext cx="99526" cy="71400"/>
          </a:xfrm>
          <a:custGeom>
            <a:avLst/>
            <a:gdLst>
              <a:gd name="csX0" fmla="*/ 44566 w 99526"/>
              <a:gd name="csY0" fmla="*/ 2658 h 71400"/>
              <a:gd name="csX1" fmla="*/ 25401 w 99526"/>
              <a:gd name="csY1" fmla="*/ 14840 h 71400"/>
              <a:gd name="csX2" fmla="*/ 5366 w 99526"/>
              <a:gd name="csY2" fmla="*/ 35718 h 71400"/>
              <a:gd name="csX3" fmla="*/ 138 w 99526"/>
              <a:gd name="csY3" fmla="*/ 47031 h 71400"/>
              <a:gd name="csX4" fmla="*/ 5366 w 99526"/>
              <a:gd name="csY4" fmla="*/ 63556 h 71400"/>
              <a:gd name="csX5" fmla="*/ 32369 w 99526"/>
              <a:gd name="csY5" fmla="*/ 71384 h 71400"/>
              <a:gd name="csX6" fmla="*/ 70690 w 99526"/>
              <a:gd name="csY6" fmla="*/ 63556 h 71400"/>
              <a:gd name="csX7" fmla="*/ 96823 w 99526"/>
              <a:gd name="csY7" fmla="*/ 47031 h 71400"/>
              <a:gd name="csX8" fmla="*/ 91594 w 99526"/>
              <a:gd name="csY8" fmla="*/ 13102 h 71400"/>
              <a:gd name="csX9" fmla="*/ 44566 w 99526"/>
              <a:gd name="csY9" fmla="*/ 2668 h 71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9526" h="71400">
                <a:moveTo>
                  <a:pt x="44566" y="2658"/>
                </a:moveTo>
                <a:cubicBezTo>
                  <a:pt x="38579" y="4738"/>
                  <a:pt x="34192" y="8102"/>
                  <a:pt x="25401" y="14840"/>
                </a:cubicBezTo>
                <a:cubicBezTo>
                  <a:pt x="20765" y="18389"/>
                  <a:pt x="12566" y="25173"/>
                  <a:pt x="5366" y="35718"/>
                </a:cubicBezTo>
                <a:cubicBezTo>
                  <a:pt x="1230" y="41781"/>
                  <a:pt x="425" y="44692"/>
                  <a:pt x="138" y="47031"/>
                </a:cubicBezTo>
                <a:cubicBezTo>
                  <a:pt x="-963" y="56060"/>
                  <a:pt x="4876" y="63002"/>
                  <a:pt x="5366" y="63556"/>
                </a:cubicBezTo>
                <a:cubicBezTo>
                  <a:pt x="11752" y="70913"/>
                  <a:pt x="21690" y="71144"/>
                  <a:pt x="32369" y="71384"/>
                </a:cubicBezTo>
                <a:cubicBezTo>
                  <a:pt x="35525" y="71458"/>
                  <a:pt x="50405" y="71624"/>
                  <a:pt x="70690" y="63556"/>
                </a:cubicBezTo>
                <a:cubicBezTo>
                  <a:pt x="85450" y="57687"/>
                  <a:pt x="92834" y="54748"/>
                  <a:pt x="96823" y="47031"/>
                </a:cubicBezTo>
                <a:cubicBezTo>
                  <a:pt x="102486" y="36060"/>
                  <a:pt x="98535" y="21818"/>
                  <a:pt x="91594" y="13102"/>
                </a:cubicBezTo>
                <a:cubicBezTo>
                  <a:pt x="79583" y="-1990"/>
                  <a:pt x="57521" y="-1843"/>
                  <a:pt x="44566" y="2668"/>
                </a:cubicBezTo>
                <a:close/>
              </a:path>
            </a:pathLst>
          </a:custGeom>
          <a:solidFill>
            <a:srgbClr val="E0DBD7"/>
          </a:solidFill>
          <a:ln w="9249" cap="flat">
            <a:noFill/>
            <a:prstDash val="solid"/>
            <a:miter/>
          </a:ln>
        </p:spPr>
        <p:txBody>
          <a:bodyPr/>
          <a:lstStyle/>
          <a:p>
            <a:endParaRPr lang="en-US"/>
          </a:p>
        </p:txBody>
      </p:sp>
      <p:sp>
        <p:nvSpPr>
          <p:cNvPr id="1205" name="Freeform 1218">
            <a:extLst>
              <a:ext uri="{FF2B5EF4-FFF2-40B4-BE49-F238E27FC236}">
                <a16:creationId xmlns:a16="http://schemas.microsoft.com/office/drawing/2014/main" id="{EE6D6CEA-2FA0-5FB8-CEDC-086808773071}"/>
              </a:ext>
            </a:extLst>
          </p:cNvPr>
          <p:cNvSpPr/>
          <p:nvPr/>
        </p:nvSpPr>
        <p:spPr>
          <a:xfrm>
            <a:off x="9087034" y="5378972"/>
            <a:ext cx="68383" cy="36634"/>
          </a:xfrm>
          <a:custGeom>
            <a:avLst/>
            <a:gdLst>
              <a:gd name="csX0" fmla="*/ 2529 w 68383"/>
              <a:gd name="csY0" fmla="*/ 4987 h 36634"/>
              <a:gd name="csX1" fmla="*/ 66704 w 68383"/>
              <a:gd name="csY1" fmla="*/ 18259 h 36634"/>
              <a:gd name="csX2" fmla="*/ 59579 w 68383"/>
              <a:gd name="csY2" fmla="*/ 35643 h 36634"/>
              <a:gd name="csX3" fmla="*/ 1733 w 68383"/>
              <a:gd name="csY3" fmla="*/ 5957 h 36634"/>
              <a:gd name="csX4" fmla="*/ 2529 w 68383"/>
              <a:gd name="csY4" fmla="*/ 4987 h 36634"/>
            </a:gdLst>
            <a:ahLst/>
            <a:cxnLst>
              <a:cxn ang="0">
                <a:pos x="csX0" y="csY0"/>
              </a:cxn>
              <a:cxn ang="0">
                <a:pos x="csX1" y="csY1"/>
              </a:cxn>
              <a:cxn ang="0">
                <a:pos x="csX2" y="csY2"/>
              </a:cxn>
              <a:cxn ang="0">
                <a:pos x="csX3" y="csY3"/>
              </a:cxn>
              <a:cxn ang="0">
                <a:pos x="csX4" y="csY4"/>
              </a:cxn>
            </a:cxnLst>
            <a:rect l="l" t="t" r="r" b="b"/>
            <a:pathLst>
              <a:path w="68383" h="36634">
                <a:moveTo>
                  <a:pt x="2529" y="4987"/>
                </a:moveTo>
                <a:cubicBezTo>
                  <a:pt x="17353" y="-6206"/>
                  <a:pt x="57599" y="2843"/>
                  <a:pt x="66704" y="18259"/>
                </a:cubicBezTo>
                <a:cubicBezTo>
                  <a:pt x="70767" y="25154"/>
                  <a:pt x="67093" y="33315"/>
                  <a:pt x="59579" y="35643"/>
                </a:cubicBezTo>
                <a:cubicBezTo>
                  <a:pt x="44116" y="39932"/>
                  <a:pt x="-10344" y="30348"/>
                  <a:pt x="1733" y="5957"/>
                </a:cubicBezTo>
                <a:lnTo>
                  <a:pt x="2529" y="4987"/>
                </a:lnTo>
                <a:close/>
              </a:path>
            </a:pathLst>
          </a:custGeom>
          <a:solidFill>
            <a:srgbClr val="E0DBD7"/>
          </a:solidFill>
          <a:ln w="9249" cap="flat">
            <a:noFill/>
            <a:prstDash val="solid"/>
            <a:miter/>
          </a:ln>
        </p:spPr>
        <p:txBody>
          <a:bodyPr/>
          <a:lstStyle/>
          <a:p>
            <a:endParaRPr lang="en-US"/>
          </a:p>
        </p:txBody>
      </p:sp>
      <p:sp>
        <p:nvSpPr>
          <p:cNvPr id="1206" name="Freeform 1219">
            <a:extLst>
              <a:ext uri="{FF2B5EF4-FFF2-40B4-BE49-F238E27FC236}">
                <a16:creationId xmlns:a16="http://schemas.microsoft.com/office/drawing/2014/main" id="{DCD4E085-E607-A189-186D-58FD5E2F2552}"/>
              </a:ext>
            </a:extLst>
          </p:cNvPr>
          <p:cNvSpPr/>
          <p:nvPr/>
        </p:nvSpPr>
        <p:spPr>
          <a:xfrm>
            <a:off x="8722632" y="5313961"/>
            <a:ext cx="99996" cy="75720"/>
          </a:xfrm>
          <a:custGeom>
            <a:avLst/>
            <a:gdLst>
              <a:gd name="csX0" fmla="*/ 24212 w 99996"/>
              <a:gd name="csY0" fmla="*/ 2335 h 75720"/>
              <a:gd name="csX1" fmla="*/ 11071 w 99996"/>
              <a:gd name="csY1" fmla="*/ 58824 h 75720"/>
              <a:gd name="csX2" fmla="*/ 93033 w 99996"/>
              <a:gd name="csY2" fmla="*/ 68316 h 75720"/>
              <a:gd name="csX3" fmla="*/ 85695 w 99996"/>
              <a:gd name="csY3" fmla="*/ 24655 h 75720"/>
              <a:gd name="csX4" fmla="*/ 25914 w 99996"/>
              <a:gd name="csY4" fmla="*/ 1734 h 75720"/>
              <a:gd name="csX5" fmla="*/ 24212 w 99996"/>
              <a:gd name="csY5" fmla="*/ 2335 h 75720"/>
            </a:gdLst>
            <a:ahLst/>
            <a:cxnLst>
              <a:cxn ang="0">
                <a:pos x="csX0" y="csY0"/>
              </a:cxn>
              <a:cxn ang="0">
                <a:pos x="csX1" y="csY1"/>
              </a:cxn>
              <a:cxn ang="0">
                <a:pos x="csX2" y="csY2"/>
              </a:cxn>
              <a:cxn ang="0">
                <a:pos x="csX3" y="csY3"/>
              </a:cxn>
              <a:cxn ang="0">
                <a:pos x="csX4" y="csY4"/>
              </a:cxn>
              <a:cxn ang="0">
                <a:pos x="csX5" y="csY5"/>
              </a:cxn>
            </a:cxnLst>
            <a:rect l="l" t="t" r="r" b="b"/>
            <a:pathLst>
              <a:path w="99996" h="75720">
                <a:moveTo>
                  <a:pt x="24212" y="2335"/>
                </a:moveTo>
                <a:cubicBezTo>
                  <a:pt x="448" y="10866"/>
                  <a:pt x="-9324" y="43001"/>
                  <a:pt x="11071" y="58824"/>
                </a:cubicBezTo>
                <a:cubicBezTo>
                  <a:pt x="29412" y="70996"/>
                  <a:pt x="75858" y="84425"/>
                  <a:pt x="93033" y="68316"/>
                </a:cubicBezTo>
                <a:cubicBezTo>
                  <a:pt x="107404" y="55451"/>
                  <a:pt x="96809" y="36116"/>
                  <a:pt x="85695" y="24655"/>
                </a:cubicBezTo>
                <a:cubicBezTo>
                  <a:pt x="71092" y="8869"/>
                  <a:pt x="48040" y="-4976"/>
                  <a:pt x="25914" y="1734"/>
                </a:cubicBezTo>
                <a:lnTo>
                  <a:pt x="24212" y="2335"/>
                </a:lnTo>
                <a:close/>
              </a:path>
            </a:pathLst>
          </a:custGeom>
          <a:solidFill>
            <a:srgbClr val="E0DBD7"/>
          </a:solidFill>
          <a:ln w="9249" cap="flat">
            <a:noFill/>
            <a:prstDash val="solid"/>
            <a:miter/>
          </a:ln>
        </p:spPr>
        <p:txBody>
          <a:bodyPr/>
          <a:lstStyle/>
          <a:p>
            <a:endParaRPr lang="en-US"/>
          </a:p>
        </p:txBody>
      </p:sp>
      <p:sp>
        <p:nvSpPr>
          <p:cNvPr id="1214" name="Freeform 1220">
            <a:extLst>
              <a:ext uri="{FF2B5EF4-FFF2-40B4-BE49-F238E27FC236}">
                <a16:creationId xmlns:a16="http://schemas.microsoft.com/office/drawing/2014/main" id="{DBFEBABC-C021-23D2-2CA7-E6C9069C18EB}"/>
              </a:ext>
            </a:extLst>
          </p:cNvPr>
          <p:cNvSpPr/>
          <p:nvPr/>
        </p:nvSpPr>
        <p:spPr>
          <a:xfrm>
            <a:off x="8848393" y="5380577"/>
            <a:ext cx="66939" cy="35838"/>
          </a:xfrm>
          <a:custGeom>
            <a:avLst/>
            <a:gdLst>
              <a:gd name="csX0" fmla="*/ 34927 w 66939"/>
              <a:gd name="csY0" fmla="*/ 2329 h 35838"/>
              <a:gd name="csX1" fmla="*/ 8748 w 66939"/>
              <a:gd name="csY1" fmla="*/ 10453 h 35838"/>
              <a:gd name="csX2" fmla="*/ 38814 w 66939"/>
              <a:gd name="csY2" fmla="*/ 32967 h 35838"/>
              <a:gd name="csX3" fmla="*/ 65326 w 66939"/>
              <a:gd name="csY3" fmla="*/ 4935 h 35838"/>
              <a:gd name="csX4" fmla="*/ 36297 w 66939"/>
              <a:gd name="csY4" fmla="*/ 2116 h 35838"/>
              <a:gd name="csX5" fmla="*/ 34927 w 66939"/>
              <a:gd name="csY5" fmla="*/ 2329 h 35838"/>
            </a:gdLst>
            <a:ahLst/>
            <a:cxnLst>
              <a:cxn ang="0">
                <a:pos x="csX0" y="csY0"/>
              </a:cxn>
              <a:cxn ang="0">
                <a:pos x="csX1" y="csY1"/>
              </a:cxn>
              <a:cxn ang="0">
                <a:pos x="csX2" y="csY2"/>
              </a:cxn>
              <a:cxn ang="0">
                <a:pos x="csX3" y="csY3"/>
              </a:cxn>
              <a:cxn ang="0">
                <a:pos x="csX4" y="csY4"/>
              </a:cxn>
              <a:cxn ang="0">
                <a:pos x="csX5" y="csY5"/>
              </a:cxn>
            </a:cxnLst>
            <a:rect l="l" t="t" r="r" b="b"/>
            <a:pathLst>
              <a:path w="66939" h="35838">
                <a:moveTo>
                  <a:pt x="34927" y="2329"/>
                </a:moveTo>
                <a:cubicBezTo>
                  <a:pt x="27163" y="3678"/>
                  <a:pt x="15133" y="5647"/>
                  <a:pt x="8748" y="10453"/>
                </a:cubicBezTo>
                <a:cubicBezTo>
                  <a:pt x="-17015" y="30795"/>
                  <a:pt x="20556" y="41303"/>
                  <a:pt x="38814" y="32967"/>
                </a:cubicBezTo>
                <a:cubicBezTo>
                  <a:pt x="54074" y="29104"/>
                  <a:pt x="72544" y="23281"/>
                  <a:pt x="65326" y="4935"/>
                </a:cubicBezTo>
                <a:cubicBezTo>
                  <a:pt x="60274" y="-3734"/>
                  <a:pt x="45736" y="1534"/>
                  <a:pt x="36297" y="2116"/>
                </a:cubicBezTo>
                <a:lnTo>
                  <a:pt x="34927" y="2329"/>
                </a:lnTo>
                <a:close/>
              </a:path>
            </a:pathLst>
          </a:custGeom>
          <a:solidFill>
            <a:srgbClr val="E0DBD7"/>
          </a:solidFill>
          <a:ln w="9249" cap="flat">
            <a:noFill/>
            <a:prstDash val="solid"/>
            <a:miter/>
          </a:ln>
        </p:spPr>
        <p:txBody>
          <a:bodyPr/>
          <a:lstStyle/>
          <a:p>
            <a:endParaRPr lang="en-US"/>
          </a:p>
        </p:txBody>
      </p:sp>
      <p:sp>
        <p:nvSpPr>
          <p:cNvPr id="1215" name="Freeform 1221">
            <a:extLst>
              <a:ext uri="{FF2B5EF4-FFF2-40B4-BE49-F238E27FC236}">
                <a16:creationId xmlns:a16="http://schemas.microsoft.com/office/drawing/2014/main" id="{B1E54353-9E61-5F90-7B3A-45B55AFD81FB}"/>
              </a:ext>
            </a:extLst>
          </p:cNvPr>
          <p:cNvSpPr/>
          <p:nvPr/>
        </p:nvSpPr>
        <p:spPr>
          <a:xfrm>
            <a:off x="8684827" y="5254585"/>
            <a:ext cx="102129" cy="77305"/>
          </a:xfrm>
          <a:custGeom>
            <a:avLst/>
            <a:gdLst>
              <a:gd name="csX0" fmla="*/ 62479 w 102129"/>
              <a:gd name="csY0" fmla="*/ 0 h 77305"/>
              <a:gd name="csX1" fmla="*/ 293 w 102129"/>
              <a:gd name="csY1" fmla="*/ 49308 h 77305"/>
              <a:gd name="csX2" fmla="*/ 13360 w 102129"/>
              <a:gd name="csY2" fmla="*/ 73172 h 77305"/>
              <a:gd name="csX3" fmla="*/ 68467 w 102129"/>
              <a:gd name="csY3" fmla="*/ 73051 h 77305"/>
              <a:gd name="csX4" fmla="*/ 63812 w 102129"/>
              <a:gd name="csY4" fmla="*/ 0 h 77305"/>
              <a:gd name="csX5" fmla="*/ 62479 w 102129"/>
              <a:gd name="csY5" fmla="*/ 0 h 77305"/>
            </a:gdLst>
            <a:ahLst/>
            <a:cxnLst>
              <a:cxn ang="0">
                <a:pos x="csX0" y="csY0"/>
              </a:cxn>
              <a:cxn ang="0">
                <a:pos x="csX1" y="csY1"/>
              </a:cxn>
              <a:cxn ang="0">
                <a:pos x="csX2" y="csY2"/>
              </a:cxn>
              <a:cxn ang="0">
                <a:pos x="csX3" y="csY3"/>
              </a:cxn>
              <a:cxn ang="0">
                <a:pos x="csX4" y="csY4"/>
              </a:cxn>
              <a:cxn ang="0">
                <a:pos x="csX5" y="csY5"/>
              </a:cxn>
            </a:cxnLst>
            <a:rect l="l" t="t" r="r" b="b"/>
            <a:pathLst>
              <a:path w="102129" h="77305">
                <a:moveTo>
                  <a:pt x="62479" y="0"/>
                </a:moveTo>
                <a:cubicBezTo>
                  <a:pt x="32090" y="2163"/>
                  <a:pt x="-3603" y="11710"/>
                  <a:pt x="293" y="49308"/>
                </a:cubicBezTo>
                <a:cubicBezTo>
                  <a:pt x="-179" y="60029"/>
                  <a:pt x="1774" y="70537"/>
                  <a:pt x="13360" y="73172"/>
                </a:cubicBezTo>
                <a:cubicBezTo>
                  <a:pt x="31497" y="77571"/>
                  <a:pt x="52078" y="79743"/>
                  <a:pt x="68467" y="73051"/>
                </a:cubicBezTo>
                <a:cubicBezTo>
                  <a:pt x="111331" y="55251"/>
                  <a:pt x="116920" y="2283"/>
                  <a:pt x="63812" y="0"/>
                </a:cubicBezTo>
                <a:lnTo>
                  <a:pt x="62479" y="0"/>
                </a:lnTo>
                <a:close/>
              </a:path>
            </a:pathLst>
          </a:custGeom>
          <a:solidFill>
            <a:srgbClr val="E56E2D">
              <a:alpha val="50196"/>
            </a:srgbClr>
          </a:solidFill>
          <a:ln w="9249" cap="flat">
            <a:noFill/>
            <a:prstDash val="solid"/>
            <a:miter/>
          </a:ln>
        </p:spPr>
        <p:txBody>
          <a:bodyPr/>
          <a:lstStyle/>
          <a:p>
            <a:endParaRPr lang="en-US"/>
          </a:p>
        </p:txBody>
      </p:sp>
      <p:sp>
        <p:nvSpPr>
          <p:cNvPr id="1217" name="Freeform 1226">
            <a:extLst>
              <a:ext uri="{FF2B5EF4-FFF2-40B4-BE49-F238E27FC236}">
                <a16:creationId xmlns:a16="http://schemas.microsoft.com/office/drawing/2014/main" id="{1C4474D3-0090-347C-02DA-AAC87DFD79F9}"/>
              </a:ext>
            </a:extLst>
          </p:cNvPr>
          <p:cNvSpPr/>
          <p:nvPr/>
        </p:nvSpPr>
        <p:spPr>
          <a:xfrm>
            <a:off x="8607613" y="5322345"/>
            <a:ext cx="112189" cy="107783"/>
          </a:xfrm>
          <a:custGeom>
            <a:avLst/>
            <a:gdLst>
              <a:gd name="csX0" fmla="*/ 79941 w 112189"/>
              <a:gd name="csY0" fmla="*/ 402 h 107783"/>
              <a:gd name="csX1" fmla="*/ 26574 w 112189"/>
              <a:gd name="csY1" fmla="*/ 45856 h 107783"/>
              <a:gd name="csX2" fmla="*/ 163 w 112189"/>
              <a:gd name="csY2" fmla="*/ 78361 h 107783"/>
              <a:gd name="csX3" fmla="*/ 19550 w 112189"/>
              <a:gd name="csY3" fmla="*/ 96661 h 107783"/>
              <a:gd name="csX4" fmla="*/ 102780 w 112189"/>
              <a:gd name="csY4" fmla="*/ 92936 h 107783"/>
              <a:gd name="csX5" fmla="*/ 81533 w 112189"/>
              <a:gd name="csY5" fmla="*/ 679 h 107783"/>
              <a:gd name="csX6" fmla="*/ 79941 w 112189"/>
              <a:gd name="csY6" fmla="*/ 393 h 1077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189" h="107783">
                <a:moveTo>
                  <a:pt x="79941" y="402"/>
                </a:moveTo>
                <a:cubicBezTo>
                  <a:pt x="50828" y="-3933"/>
                  <a:pt x="41352" y="27824"/>
                  <a:pt x="26574" y="45856"/>
                </a:cubicBezTo>
                <a:cubicBezTo>
                  <a:pt x="18477" y="56540"/>
                  <a:pt x="-2030" y="64525"/>
                  <a:pt x="163" y="78361"/>
                </a:cubicBezTo>
                <a:cubicBezTo>
                  <a:pt x="1708" y="87585"/>
                  <a:pt x="11036" y="93195"/>
                  <a:pt x="19550" y="96661"/>
                </a:cubicBezTo>
                <a:cubicBezTo>
                  <a:pt x="45905" y="105127"/>
                  <a:pt x="84096" y="118454"/>
                  <a:pt x="102780" y="92936"/>
                </a:cubicBezTo>
                <a:cubicBezTo>
                  <a:pt x="118039" y="65921"/>
                  <a:pt x="117244" y="9876"/>
                  <a:pt x="81533" y="679"/>
                </a:cubicBezTo>
                <a:lnTo>
                  <a:pt x="79941" y="393"/>
                </a:lnTo>
                <a:close/>
              </a:path>
            </a:pathLst>
          </a:custGeom>
          <a:solidFill>
            <a:srgbClr val="E56E2D">
              <a:alpha val="50196"/>
            </a:srgbClr>
          </a:solidFill>
          <a:ln w="9249" cap="flat">
            <a:noFill/>
            <a:prstDash val="solid"/>
            <a:miter/>
          </a:ln>
        </p:spPr>
        <p:txBody>
          <a:bodyPr/>
          <a:lstStyle/>
          <a:p>
            <a:endParaRPr lang="en-US"/>
          </a:p>
        </p:txBody>
      </p:sp>
      <p:sp>
        <p:nvSpPr>
          <p:cNvPr id="1218" name="Oval 1217">
            <a:extLst>
              <a:ext uri="{FF2B5EF4-FFF2-40B4-BE49-F238E27FC236}">
                <a16:creationId xmlns:a16="http://schemas.microsoft.com/office/drawing/2014/main" id="{D02D3DAE-964B-C37B-EF5E-671FB0907FBD}"/>
              </a:ext>
            </a:extLst>
          </p:cNvPr>
          <p:cNvSpPr/>
          <p:nvPr/>
        </p:nvSpPr>
        <p:spPr>
          <a:xfrm>
            <a:off x="8891603" y="4933406"/>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19" name="Oval 1218">
            <a:extLst>
              <a:ext uri="{FF2B5EF4-FFF2-40B4-BE49-F238E27FC236}">
                <a16:creationId xmlns:a16="http://schemas.microsoft.com/office/drawing/2014/main" id="{8C37FD55-7F2C-3E90-46C6-FA17ABB04AA5}"/>
              </a:ext>
            </a:extLst>
          </p:cNvPr>
          <p:cNvSpPr/>
          <p:nvPr/>
        </p:nvSpPr>
        <p:spPr>
          <a:xfrm>
            <a:off x="8742226" y="5257644"/>
            <a:ext cx="23949" cy="23919"/>
          </a:xfrm>
          <a:prstGeom prst="ellipse">
            <a:avLst/>
          </a:prstGeom>
          <a:solidFill>
            <a:schemeClr val="tx1">
              <a:lumMod val="50000"/>
              <a:lumOff val="50000"/>
            </a:schemeClr>
          </a:solidFill>
          <a:ln w="9249" cap="flat">
            <a:noFill/>
            <a:prstDash val="solid"/>
            <a:miter/>
          </a:ln>
        </p:spPr>
        <p:txBody>
          <a:bodyPr/>
          <a:lstStyle/>
          <a:p>
            <a:endParaRPr lang="en-US"/>
          </a:p>
        </p:txBody>
      </p:sp>
      <p:sp>
        <p:nvSpPr>
          <p:cNvPr id="1220" name="Oval 1219">
            <a:extLst>
              <a:ext uri="{FF2B5EF4-FFF2-40B4-BE49-F238E27FC236}">
                <a16:creationId xmlns:a16="http://schemas.microsoft.com/office/drawing/2014/main" id="{B2FFD9D5-FADF-A2F1-41DD-F1603E9EEE13}"/>
              </a:ext>
            </a:extLst>
          </p:cNvPr>
          <p:cNvSpPr/>
          <p:nvPr/>
        </p:nvSpPr>
        <p:spPr>
          <a:xfrm>
            <a:off x="8689321" y="5333487"/>
            <a:ext cx="23949" cy="23919"/>
          </a:xfrm>
          <a:prstGeom prst="ellipse">
            <a:avLst/>
          </a:prstGeom>
          <a:solidFill>
            <a:schemeClr val="accent5">
              <a:lumMod val="50000"/>
            </a:schemeClr>
          </a:solidFill>
          <a:ln w="9249" cap="flat">
            <a:noFill/>
            <a:prstDash val="solid"/>
            <a:miter/>
          </a:ln>
        </p:spPr>
        <p:txBody>
          <a:bodyPr/>
          <a:lstStyle/>
          <a:p>
            <a:endParaRPr lang="en-US"/>
          </a:p>
        </p:txBody>
      </p:sp>
      <p:sp>
        <p:nvSpPr>
          <p:cNvPr id="1221" name="Freeform 1237">
            <a:extLst>
              <a:ext uri="{FF2B5EF4-FFF2-40B4-BE49-F238E27FC236}">
                <a16:creationId xmlns:a16="http://schemas.microsoft.com/office/drawing/2014/main" id="{363DF5B3-FB41-70B2-B793-E82DB40A6D1F}"/>
              </a:ext>
            </a:extLst>
          </p:cNvPr>
          <p:cNvSpPr/>
          <p:nvPr/>
        </p:nvSpPr>
        <p:spPr>
          <a:xfrm>
            <a:off x="8740921" y="5289770"/>
            <a:ext cx="23949" cy="23919"/>
          </a:xfrm>
          <a:custGeom>
            <a:avLst/>
            <a:gdLst>
              <a:gd name="csX0" fmla="*/ 0 w 23949"/>
              <a:gd name="csY0" fmla="*/ 11960 h 23919"/>
              <a:gd name="csX1" fmla="*/ 11975 w 23949"/>
              <a:gd name="csY1" fmla="*/ 23919 h 23919"/>
              <a:gd name="csX2" fmla="*/ 23949 w 23949"/>
              <a:gd name="csY2" fmla="*/ 11960 h 23919"/>
              <a:gd name="csX3" fmla="*/ 11975 w 23949"/>
              <a:gd name="csY3" fmla="*/ 0 h 23919"/>
              <a:gd name="csX4" fmla="*/ 0 w 23949"/>
              <a:gd name="csY4" fmla="*/ 11960 h 23919"/>
            </a:gdLst>
            <a:ahLst/>
            <a:cxnLst>
              <a:cxn ang="0">
                <a:pos x="csX0" y="csY0"/>
              </a:cxn>
              <a:cxn ang="0">
                <a:pos x="csX1" y="csY1"/>
              </a:cxn>
              <a:cxn ang="0">
                <a:pos x="csX2" y="csY2"/>
              </a:cxn>
              <a:cxn ang="0">
                <a:pos x="csX3" y="csY3"/>
              </a:cxn>
              <a:cxn ang="0">
                <a:pos x="csX4" y="csY4"/>
              </a:cxn>
            </a:cxnLst>
            <a:rect l="l" t="t" r="r" b="b"/>
            <a:pathLst>
              <a:path w="23949" h="23919">
                <a:moveTo>
                  <a:pt x="0" y="11960"/>
                </a:moveTo>
                <a:cubicBezTo>
                  <a:pt x="0" y="18568"/>
                  <a:pt x="5358" y="23919"/>
                  <a:pt x="11975" y="23919"/>
                </a:cubicBezTo>
                <a:cubicBezTo>
                  <a:pt x="18591" y="23919"/>
                  <a:pt x="23949" y="18568"/>
                  <a:pt x="23949" y="11960"/>
                </a:cubicBezTo>
                <a:cubicBezTo>
                  <a:pt x="23949" y="5351"/>
                  <a:pt x="18591" y="0"/>
                  <a:pt x="11975" y="0"/>
                </a:cubicBezTo>
                <a:cubicBezTo>
                  <a:pt x="5358" y="0"/>
                  <a:pt x="0" y="5351"/>
                  <a:pt x="0" y="11960"/>
                </a:cubicBezTo>
                <a:close/>
              </a:path>
            </a:pathLst>
          </a:custGeom>
          <a:solidFill>
            <a:schemeClr val="accent5">
              <a:lumMod val="50000"/>
            </a:schemeClr>
          </a:solidFill>
          <a:ln w="9249" cap="flat">
            <a:noFill/>
            <a:prstDash val="solid"/>
            <a:miter/>
          </a:ln>
        </p:spPr>
        <p:txBody>
          <a:bodyPr/>
          <a:lstStyle/>
          <a:p>
            <a:endParaRPr lang="en-US"/>
          </a:p>
        </p:txBody>
      </p:sp>
      <p:sp>
        <p:nvSpPr>
          <p:cNvPr id="1222" name="Freeform 1238">
            <a:extLst>
              <a:ext uri="{FF2B5EF4-FFF2-40B4-BE49-F238E27FC236}">
                <a16:creationId xmlns:a16="http://schemas.microsoft.com/office/drawing/2014/main" id="{B36290BC-2AF4-796A-FFFF-5259E2DB732B}"/>
              </a:ext>
            </a:extLst>
          </p:cNvPr>
          <p:cNvSpPr/>
          <p:nvPr/>
        </p:nvSpPr>
        <p:spPr>
          <a:xfrm>
            <a:off x="8755182" y="5286563"/>
            <a:ext cx="70551" cy="15099"/>
          </a:xfrm>
          <a:custGeom>
            <a:avLst/>
            <a:gdLst>
              <a:gd name="csX0" fmla="*/ 0 w 70551"/>
              <a:gd name="csY0" fmla="*/ 15009 h 15099"/>
              <a:gd name="csX1" fmla="*/ 38376 w 70551"/>
              <a:gd name="csY1" fmla="*/ 15056 h 15099"/>
              <a:gd name="csX2" fmla="*/ 63186 w 70551"/>
              <a:gd name="csY2" fmla="*/ 9547 h 15099"/>
              <a:gd name="csX3" fmla="*/ 70552 w 70551"/>
              <a:gd name="csY3" fmla="*/ 0 h 15099"/>
            </a:gdLst>
            <a:ahLst/>
            <a:cxnLst>
              <a:cxn ang="0">
                <a:pos x="csX0" y="csY0"/>
              </a:cxn>
              <a:cxn ang="0">
                <a:pos x="csX1" y="csY1"/>
              </a:cxn>
              <a:cxn ang="0">
                <a:pos x="csX2" y="csY2"/>
              </a:cxn>
              <a:cxn ang="0">
                <a:pos x="csX3" y="csY3"/>
              </a:cxn>
            </a:cxnLst>
            <a:rect l="l" t="t" r="r" b="b"/>
            <a:pathLst>
              <a:path w="70551" h="15099">
                <a:moveTo>
                  <a:pt x="0" y="15009"/>
                </a:moveTo>
                <a:cubicBezTo>
                  <a:pt x="12844" y="15028"/>
                  <a:pt x="25800" y="15046"/>
                  <a:pt x="38376" y="15056"/>
                </a:cubicBezTo>
                <a:cubicBezTo>
                  <a:pt x="47435" y="15074"/>
                  <a:pt x="57004" y="15897"/>
                  <a:pt x="63186" y="9547"/>
                </a:cubicBezTo>
                <a:cubicBezTo>
                  <a:pt x="66017" y="6738"/>
                  <a:pt x="68396" y="3336"/>
                  <a:pt x="70552" y="0"/>
                </a:cubicBezTo>
              </a:path>
            </a:pathLst>
          </a:custGeom>
          <a:noFill/>
          <a:ln w="12700" cap="flat">
            <a:solidFill>
              <a:schemeClr val="accent5">
                <a:lumMod val="50000"/>
              </a:schemeClr>
            </a:solidFill>
            <a:prstDash val="solid"/>
            <a:miter/>
          </a:ln>
        </p:spPr>
        <p:txBody>
          <a:bodyPr/>
          <a:lstStyle/>
          <a:p>
            <a:endParaRPr lang="en-US"/>
          </a:p>
        </p:txBody>
      </p:sp>
      <p:sp>
        <p:nvSpPr>
          <p:cNvPr id="1223" name="Oval 1222">
            <a:extLst>
              <a:ext uri="{FF2B5EF4-FFF2-40B4-BE49-F238E27FC236}">
                <a16:creationId xmlns:a16="http://schemas.microsoft.com/office/drawing/2014/main" id="{B5ED3F96-7E22-7E74-D9DB-C60303DCCE62}"/>
              </a:ext>
            </a:extLst>
          </p:cNvPr>
          <p:cNvSpPr/>
          <p:nvPr/>
        </p:nvSpPr>
        <p:spPr>
          <a:xfrm>
            <a:off x="9108246" y="4933406"/>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24" name="Oval 1223">
            <a:extLst>
              <a:ext uri="{FF2B5EF4-FFF2-40B4-BE49-F238E27FC236}">
                <a16:creationId xmlns:a16="http://schemas.microsoft.com/office/drawing/2014/main" id="{0B5AB6A8-E0E6-85F0-2652-ACED193BABFB}"/>
              </a:ext>
            </a:extLst>
          </p:cNvPr>
          <p:cNvSpPr/>
          <p:nvPr/>
        </p:nvSpPr>
        <p:spPr>
          <a:xfrm>
            <a:off x="8633798" y="5388774"/>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25" name="Freeform 1228">
            <a:extLst>
              <a:ext uri="{FF2B5EF4-FFF2-40B4-BE49-F238E27FC236}">
                <a16:creationId xmlns:a16="http://schemas.microsoft.com/office/drawing/2014/main" id="{C4A6BC07-178E-EC5C-33A0-FFC31FF27A04}"/>
              </a:ext>
            </a:extLst>
          </p:cNvPr>
          <p:cNvSpPr/>
          <p:nvPr/>
        </p:nvSpPr>
        <p:spPr>
          <a:xfrm>
            <a:off x="8430860" y="2399710"/>
            <a:ext cx="348382" cy="180510"/>
          </a:xfrm>
          <a:custGeom>
            <a:avLst/>
            <a:gdLst>
              <a:gd name="csX0" fmla="*/ 0 w 348382"/>
              <a:gd name="csY0" fmla="*/ 0 h 180510"/>
              <a:gd name="csX1" fmla="*/ 71681 w 348382"/>
              <a:gd name="csY1" fmla="*/ 83911 h 180510"/>
              <a:gd name="csX2" fmla="*/ 171873 w 348382"/>
              <a:gd name="csY2" fmla="*/ 175641 h 180510"/>
              <a:gd name="csX3" fmla="*/ 348382 w 348382"/>
              <a:gd name="csY3" fmla="*/ 178755 h 180510"/>
            </a:gdLst>
            <a:ahLst/>
            <a:cxnLst>
              <a:cxn ang="0">
                <a:pos x="csX0" y="csY0"/>
              </a:cxn>
              <a:cxn ang="0">
                <a:pos x="csX1" y="csY1"/>
              </a:cxn>
              <a:cxn ang="0">
                <a:pos x="csX2" y="csY2"/>
              </a:cxn>
              <a:cxn ang="0">
                <a:pos x="csX3" y="csY3"/>
              </a:cxn>
            </a:cxnLst>
            <a:rect l="l" t="t" r="r" b="b"/>
            <a:pathLst>
              <a:path w="348382" h="180510">
                <a:moveTo>
                  <a:pt x="0" y="0"/>
                </a:moveTo>
                <a:cubicBezTo>
                  <a:pt x="25763" y="28207"/>
                  <a:pt x="48453" y="54696"/>
                  <a:pt x="71681" y="83911"/>
                </a:cubicBezTo>
                <a:cubicBezTo>
                  <a:pt x="99776" y="116897"/>
                  <a:pt x="128407" y="164310"/>
                  <a:pt x="171873" y="175641"/>
                </a:cubicBezTo>
                <a:cubicBezTo>
                  <a:pt x="227100" y="184652"/>
                  <a:pt x="294126" y="178312"/>
                  <a:pt x="348382" y="178755"/>
                </a:cubicBezTo>
              </a:path>
            </a:pathLst>
          </a:custGeom>
          <a:noFill/>
          <a:ln w="12700" cap="flat">
            <a:solidFill>
              <a:schemeClr val="accent3">
                <a:lumMod val="75000"/>
              </a:schemeClr>
            </a:solidFill>
            <a:prstDash val="solid"/>
            <a:miter/>
          </a:ln>
        </p:spPr>
        <p:txBody>
          <a:bodyPr/>
          <a:lstStyle/>
          <a:p>
            <a:endParaRPr lang="en-US"/>
          </a:p>
        </p:txBody>
      </p:sp>
      <p:sp>
        <p:nvSpPr>
          <p:cNvPr id="1226" name="Oval 1225">
            <a:extLst>
              <a:ext uri="{FF2B5EF4-FFF2-40B4-BE49-F238E27FC236}">
                <a16:creationId xmlns:a16="http://schemas.microsoft.com/office/drawing/2014/main" id="{140EB38D-AB38-CF83-503B-185A112AA936}"/>
              </a:ext>
            </a:extLst>
          </p:cNvPr>
          <p:cNvSpPr/>
          <p:nvPr/>
        </p:nvSpPr>
        <p:spPr>
          <a:xfrm>
            <a:off x="8763566" y="2564981"/>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27" name="Oval 1226">
            <a:extLst>
              <a:ext uri="{FF2B5EF4-FFF2-40B4-BE49-F238E27FC236}">
                <a16:creationId xmlns:a16="http://schemas.microsoft.com/office/drawing/2014/main" id="{4B1EC996-B4AF-110C-8F6C-E682DC0450B7}"/>
              </a:ext>
            </a:extLst>
          </p:cNvPr>
          <p:cNvSpPr/>
          <p:nvPr/>
        </p:nvSpPr>
        <p:spPr>
          <a:xfrm>
            <a:off x="8665807" y="3134095"/>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28" name="Freeform 1241">
            <a:extLst>
              <a:ext uri="{FF2B5EF4-FFF2-40B4-BE49-F238E27FC236}">
                <a16:creationId xmlns:a16="http://schemas.microsoft.com/office/drawing/2014/main" id="{D8817DC3-7DB9-2EA6-847C-D31E839CF6AA}"/>
              </a:ext>
            </a:extLst>
          </p:cNvPr>
          <p:cNvSpPr/>
          <p:nvPr/>
        </p:nvSpPr>
        <p:spPr>
          <a:xfrm>
            <a:off x="8677763" y="2576970"/>
            <a:ext cx="202965" cy="558649"/>
          </a:xfrm>
          <a:custGeom>
            <a:avLst/>
            <a:gdLst>
              <a:gd name="csX0" fmla="*/ 138494 w 202965"/>
              <a:gd name="csY0" fmla="*/ 192 h 558649"/>
              <a:gd name="csX1" fmla="*/ 201763 w 202965"/>
              <a:gd name="csY1" fmla="*/ 50553 h 558649"/>
              <a:gd name="csX2" fmla="*/ 196349 w 202965"/>
              <a:gd name="csY2" fmla="*/ 136535 h 558649"/>
              <a:gd name="csX3" fmla="*/ 130952 w 202965"/>
              <a:gd name="csY3" fmla="*/ 224799 h 558649"/>
              <a:gd name="csX4" fmla="*/ 48185 w 202965"/>
              <a:gd name="csY4" fmla="*/ 311122 h 558649"/>
              <a:gd name="csX5" fmla="*/ 583 w 202965"/>
              <a:gd name="csY5" fmla="*/ 434109 h 558649"/>
              <a:gd name="csX6" fmla="*/ 0 w 202965"/>
              <a:gd name="csY6" fmla="*/ 558649 h 5586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2965" h="558649">
                <a:moveTo>
                  <a:pt x="138494" y="192"/>
                </a:moveTo>
                <a:cubicBezTo>
                  <a:pt x="171151" y="-2054"/>
                  <a:pt x="200125" y="15433"/>
                  <a:pt x="201763" y="50553"/>
                </a:cubicBezTo>
                <a:cubicBezTo>
                  <a:pt x="203410" y="79519"/>
                  <a:pt x="204659" y="108355"/>
                  <a:pt x="196349" y="136535"/>
                </a:cubicBezTo>
                <a:cubicBezTo>
                  <a:pt x="182978" y="173633"/>
                  <a:pt x="157011" y="197395"/>
                  <a:pt x="130952" y="224799"/>
                </a:cubicBezTo>
                <a:cubicBezTo>
                  <a:pt x="102191" y="253820"/>
                  <a:pt x="75382" y="279679"/>
                  <a:pt x="48185" y="311122"/>
                </a:cubicBezTo>
                <a:cubicBezTo>
                  <a:pt x="14205" y="344302"/>
                  <a:pt x="-2462" y="387944"/>
                  <a:pt x="583" y="434109"/>
                </a:cubicBezTo>
                <a:cubicBezTo>
                  <a:pt x="426" y="475912"/>
                  <a:pt x="231" y="509952"/>
                  <a:pt x="0" y="558649"/>
                </a:cubicBezTo>
              </a:path>
            </a:pathLst>
          </a:custGeom>
          <a:noFill/>
          <a:ln w="12700" cap="flat">
            <a:solidFill>
              <a:schemeClr val="accent3">
                <a:lumMod val="75000"/>
              </a:schemeClr>
            </a:solidFill>
            <a:prstDash val="solid"/>
            <a:miter/>
          </a:ln>
        </p:spPr>
        <p:txBody>
          <a:bodyPr/>
          <a:lstStyle/>
          <a:p>
            <a:endParaRPr lang="en-US"/>
          </a:p>
        </p:txBody>
      </p:sp>
      <p:sp>
        <p:nvSpPr>
          <p:cNvPr id="1229" name="Freeform 1243">
            <a:extLst>
              <a:ext uri="{FF2B5EF4-FFF2-40B4-BE49-F238E27FC236}">
                <a16:creationId xmlns:a16="http://schemas.microsoft.com/office/drawing/2014/main" id="{814D0124-8742-FC67-3FD9-3FB0D145B8ED}"/>
              </a:ext>
            </a:extLst>
          </p:cNvPr>
          <p:cNvSpPr/>
          <p:nvPr/>
        </p:nvSpPr>
        <p:spPr>
          <a:xfrm>
            <a:off x="8399073" y="2367954"/>
            <a:ext cx="37681" cy="37625"/>
          </a:xfrm>
          <a:custGeom>
            <a:avLst/>
            <a:gdLst>
              <a:gd name="csX0" fmla="*/ 37682 w 37681"/>
              <a:gd name="csY0" fmla="*/ 37625 h 37625"/>
              <a:gd name="csX1" fmla="*/ 27836 w 37681"/>
              <a:gd name="csY1" fmla="*/ 0 h 37625"/>
              <a:gd name="csX2" fmla="*/ 0 w 37681"/>
              <a:gd name="csY2" fmla="*/ 27792 h 37625"/>
              <a:gd name="csX3" fmla="*/ 37682 w 37681"/>
              <a:gd name="csY3" fmla="*/ 37625 h 37625"/>
            </a:gdLst>
            <a:ahLst/>
            <a:cxnLst>
              <a:cxn ang="0">
                <a:pos x="csX0" y="csY0"/>
              </a:cxn>
              <a:cxn ang="0">
                <a:pos x="csX1" y="csY1"/>
              </a:cxn>
              <a:cxn ang="0">
                <a:pos x="csX2" y="csY2"/>
              </a:cxn>
              <a:cxn ang="0">
                <a:pos x="csX3" y="csY3"/>
              </a:cxn>
            </a:cxnLst>
            <a:rect l="l" t="t" r="r" b="b"/>
            <a:pathLst>
              <a:path w="37681" h="37625">
                <a:moveTo>
                  <a:pt x="37682" y="37625"/>
                </a:moveTo>
                <a:lnTo>
                  <a:pt x="27836" y="0"/>
                </a:lnTo>
                <a:lnTo>
                  <a:pt x="0" y="27792"/>
                </a:lnTo>
                <a:lnTo>
                  <a:pt x="37682" y="37625"/>
                </a:lnTo>
                <a:close/>
              </a:path>
            </a:pathLst>
          </a:custGeom>
          <a:solidFill>
            <a:schemeClr val="accent3">
              <a:lumMod val="75000"/>
            </a:schemeClr>
          </a:solidFill>
          <a:ln w="9249" cap="flat">
            <a:noFill/>
            <a:prstDash val="solid"/>
            <a:miter/>
          </a:ln>
        </p:spPr>
        <p:txBody>
          <a:bodyPr/>
          <a:lstStyle/>
          <a:p>
            <a:endParaRPr lang="en-US" dirty="0"/>
          </a:p>
        </p:txBody>
      </p:sp>
      <p:sp>
        <p:nvSpPr>
          <p:cNvPr id="1230" name="Freeform 1244">
            <a:extLst>
              <a:ext uri="{FF2B5EF4-FFF2-40B4-BE49-F238E27FC236}">
                <a16:creationId xmlns:a16="http://schemas.microsoft.com/office/drawing/2014/main" id="{AFBDD9A3-FCAD-DD99-FE5E-6B3D63D8CDC3}"/>
              </a:ext>
            </a:extLst>
          </p:cNvPr>
          <p:cNvSpPr/>
          <p:nvPr/>
        </p:nvSpPr>
        <p:spPr>
          <a:xfrm>
            <a:off x="8793687" y="2557726"/>
            <a:ext cx="33600" cy="39307"/>
          </a:xfrm>
          <a:custGeom>
            <a:avLst/>
            <a:gdLst>
              <a:gd name="csX0" fmla="*/ 33601 w 33600"/>
              <a:gd name="csY0" fmla="*/ 19658 h 39307"/>
              <a:gd name="csX1" fmla="*/ 0 w 33600"/>
              <a:gd name="csY1" fmla="*/ 0 h 39307"/>
              <a:gd name="csX2" fmla="*/ 0 w 33600"/>
              <a:gd name="csY2" fmla="*/ 39308 h 39307"/>
              <a:gd name="csX3" fmla="*/ 33601 w 33600"/>
              <a:gd name="csY3" fmla="*/ 19658 h 39307"/>
            </a:gdLst>
            <a:ahLst/>
            <a:cxnLst>
              <a:cxn ang="0">
                <a:pos x="csX0" y="csY0"/>
              </a:cxn>
              <a:cxn ang="0">
                <a:pos x="csX1" y="csY1"/>
              </a:cxn>
              <a:cxn ang="0">
                <a:pos x="csX2" y="csY2"/>
              </a:cxn>
              <a:cxn ang="0">
                <a:pos x="csX3" y="csY3"/>
              </a:cxn>
            </a:cxnLst>
            <a:rect l="l" t="t" r="r" b="b"/>
            <a:pathLst>
              <a:path w="33600" h="39307">
                <a:moveTo>
                  <a:pt x="33601" y="19658"/>
                </a:moveTo>
                <a:lnTo>
                  <a:pt x="0" y="0"/>
                </a:lnTo>
                <a:lnTo>
                  <a:pt x="0" y="39308"/>
                </a:lnTo>
                <a:lnTo>
                  <a:pt x="33601" y="19658"/>
                </a:lnTo>
                <a:close/>
              </a:path>
            </a:pathLst>
          </a:custGeom>
          <a:solidFill>
            <a:schemeClr val="accent3">
              <a:lumMod val="75000"/>
            </a:schemeClr>
          </a:solidFill>
          <a:ln w="9249" cap="flat">
            <a:noFill/>
            <a:prstDash val="solid"/>
            <a:miter/>
          </a:ln>
        </p:spPr>
        <p:txBody>
          <a:bodyPr/>
          <a:lstStyle/>
          <a:p>
            <a:endParaRPr lang="en-US"/>
          </a:p>
        </p:txBody>
      </p:sp>
      <p:sp>
        <p:nvSpPr>
          <p:cNvPr id="1231" name="Freeform 1246">
            <a:extLst>
              <a:ext uri="{FF2B5EF4-FFF2-40B4-BE49-F238E27FC236}">
                <a16:creationId xmlns:a16="http://schemas.microsoft.com/office/drawing/2014/main" id="{72EF6F58-767F-F958-189C-B132702F0F07}"/>
              </a:ext>
            </a:extLst>
          </p:cNvPr>
          <p:cNvSpPr/>
          <p:nvPr/>
        </p:nvSpPr>
        <p:spPr>
          <a:xfrm>
            <a:off x="8848840" y="3616331"/>
            <a:ext cx="39356" cy="33567"/>
          </a:xfrm>
          <a:custGeom>
            <a:avLst/>
            <a:gdLst>
              <a:gd name="csX0" fmla="*/ 19674 w 39356"/>
              <a:gd name="csY0" fmla="*/ 33568 h 33567"/>
              <a:gd name="csX1" fmla="*/ 39357 w 39356"/>
              <a:gd name="csY1" fmla="*/ 0 h 33567"/>
              <a:gd name="csX2" fmla="*/ 0 w 39356"/>
              <a:gd name="csY2" fmla="*/ 0 h 33567"/>
              <a:gd name="csX3" fmla="*/ 19674 w 39356"/>
              <a:gd name="csY3" fmla="*/ 33568 h 33567"/>
            </a:gdLst>
            <a:ahLst/>
            <a:cxnLst>
              <a:cxn ang="0">
                <a:pos x="csX0" y="csY0"/>
              </a:cxn>
              <a:cxn ang="0">
                <a:pos x="csX1" y="csY1"/>
              </a:cxn>
              <a:cxn ang="0">
                <a:pos x="csX2" y="csY2"/>
              </a:cxn>
              <a:cxn ang="0">
                <a:pos x="csX3" y="csY3"/>
              </a:cxn>
            </a:cxnLst>
            <a:rect l="l" t="t" r="r" b="b"/>
            <a:pathLst>
              <a:path w="39356" h="33567">
                <a:moveTo>
                  <a:pt x="19674" y="33568"/>
                </a:moveTo>
                <a:lnTo>
                  <a:pt x="39357" y="0"/>
                </a:lnTo>
                <a:lnTo>
                  <a:pt x="0" y="0"/>
                </a:lnTo>
                <a:lnTo>
                  <a:pt x="19674" y="33568"/>
                </a:lnTo>
                <a:close/>
              </a:path>
            </a:pathLst>
          </a:custGeom>
          <a:solidFill>
            <a:schemeClr val="accent3">
              <a:lumMod val="75000"/>
            </a:schemeClr>
          </a:solidFill>
          <a:ln w="9249" cap="flat">
            <a:noFill/>
            <a:prstDash val="solid"/>
            <a:miter/>
          </a:ln>
        </p:spPr>
        <p:txBody>
          <a:bodyPr/>
          <a:lstStyle/>
          <a:p>
            <a:endParaRPr lang="en-US"/>
          </a:p>
        </p:txBody>
      </p:sp>
      <p:sp>
        <p:nvSpPr>
          <p:cNvPr id="1232" name="Freeform 1248">
            <a:extLst>
              <a:ext uri="{FF2B5EF4-FFF2-40B4-BE49-F238E27FC236}">
                <a16:creationId xmlns:a16="http://schemas.microsoft.com/office/drawing/2014/main" id="{89DB634D-7975-6EDB-C1F1-1135B73060DC}"/>
              </a:ext>
            </a:extLst>
          </p:cNvPr>
          <p:cNvSpPr/>
          <p:nvPr/>
        </p:nvSpPr>
        <p:spPr>
          <a:xfrm>
            <a:off x="9175448" y="3635471"/>
            <a:ext cx="39356" cy="33558"/>
          </a:xfrm>
          <a:custGeom>
            <a:avLst/>
            <a:gdLst>
              <a:gd name="csX0" fmla="*/ 19674 w 39356"/>
              <a:gd name="csY0" fmla="*/ 33559 h 33558"/>
              <a:gd name="csX1" fmla="*/ 39357 w 39356"/>
              <a:gd name="csY1" fmla="*/ 0 h 33558"/>
              <a:gd name="csX2" fmla="*/ 0 w 39356"/>
              <a:gd name="csY2" fmla="*/ 0 h 33558"/>
              <a:gd name="csX3" fmla="*/ 19674 w 39356"/>
              <a:gd name="csY3" fmla="*/ 33559 h 33558"/>
            </a:gdLst>
            <a:ahLst/>
            <a:cxnLst>
              <a:cxn ang="0">
                <a:pos x="csX0" y="csY0"/>
              </a:cxn>
              <a:cxn ang="0">
                <a:pos x="csX1" y="csY1"/>
              </a:cxn>
              <a:cxn ang="0">
                <a:pos x="csX2" y="csY2"/>
              </a:cxn>
              <a:cxn ang="0">
                <a:pos x="csX3" y="csY3"/>
              </a:cxn>
            </a:cxnLst>
            <a:rect l="l" t="t" r="r" b="b"/>
            <a:pathLst>
              <a:path w="39356" h="33558">
                <a:moveTo>
                  <a:pt x="19674" y="33559"/>
                </a:moveTo>
                <a:lnTo>
                  <a:pt x="39357" y="0"/>
                </a:lnTo>
                <a:lnTo>
                  <a:pt x="0" y="0"/>
                </a:lnTo>
                <a:lnTo>
                  <a:pt x="19674" y="33559"/>
                </a:lnTo>
                <a:close/>
              </a:path>
            </a:pathLst>
          </a:custGeom>
          <a:solidFill>
            <a:schemeClr val="tx1">
              <a:lumMod val="50000"/>
              <a:lumOff val="50000"/>
            </a:schemeClr>
          </a:solidFill>
          <a:ln w="9249" cap="flat">
            <a:noFill/>
            <a:prstDash val="solid"/>
            <a:miter/>
          </a:ln>
        </p:spPr>
        <p:txBody>
          <a:bodyPr/>
          <a:lstStyle/>
          <a:p>
            <a:endParaRPr lang="en-US"/>
          </a:p>
        </p:txBody>
      </p:sp>
      <p:sp>
        <p:nvSpPr>
          <p:cNvPr id="1233" name="Freeform 1249">
            <a:extLst>
              <a:ext uri="{FF2B5EF4-FFF2-40B4-BE49-F238E27FC236}">
                <a16:creationId xmlns:a16="http://schemas.microsoft.com/office/drawing/2014/main" id="{0998DE0C-1F64-F79E-3157-2CE40BBA2B83}"/>
              </a:ext>
            </a:extLst>
          </p:cNvPr>
          <p:cNvSpPr/>
          <p:nvPr/>
        </p:nvSpPr>
        <p:spPr>
          <a:xfrm>
            <a:off x="9217257" y="3666784"/>
            <a:ext cx="39356" cy="33558"/>
          </a:xfrm>
          <a:custGeom>
            <a:avLst/>
            <a:gdLst>
              <a:gd name="csX0" fmla="*/ 19674 w 39356"/>
              <a:gd name="csY0" fmla="*/ 33559 h 33558"/>
              <a:gd name="csX1" fmla="*/ 39357 w 39356"/>
              <a:gd name="csY1" fmla="*/ 0 h 33558"/>
              <a:gd name="csX2" fmla="*/ 0 w 39356"/>
              <a:gd name="csY2" fmla="*/ 0 h 33558"/>
              <a:gd name="csX3" fmla="*/ 19674 w 39356"/>
              <a:gd name="csY3" fmla="*/ 33559 h 33558"/>
            </a:gdLst>
            <a:ahLst/>
            <a:cxnLst>
              <a:cxn ang="0">
                <a:pos x="csX0" y="csY0"/>
              </a:cxn>
              <a:cxn ang="0">
                <a:pos x="csX1" y="csY1"/>
              </a:cxn>
              <a:cxn ang="0">
                <a:pos x="csX2" y="csY2"/>
              </a:cxn>
              <a:cxn ang="0">
                <a:pos x="csX3" y="csY3"/>
              </a:cxn>
            </a:cxnLst>
            <a:rect l="l" t="t" r="r" b="b"/>
            <a:pathLst>
              <a:path w="39356" h="33558">
                <a:moveTo>
                  <a:pt x="19674" y="33559"/>
                </a:moveTo>
                <a:lnTo>
                  <a:pt x="39357" y="0"/>
                </a:lnTo>
                <a:lnTo>
                  <a:pt x="0" y="0"/>
                </a:lnTo>
                <a:lnTo>
                  <a:pt x="19674" y="33559"/>
                </a:lnTo>
                <a:close/>
              </a:path>
            </a:pathLst>
          </a:custGeom>
          <a:solidFill>
            <a:schemeClr val="accent5">
              <a:lumMod val="50000"/>
            </a:schemeClr>
          </a:solidFill>
          <a:ln w="9249" cap="flat">
            <a:noFill/>
            <a:prstDash val="solid"/>
            <a:miter/>
          </a:ln>
        </p:spPr>
        <p:txBody>
          <a:bodyPr/>
          <a:lstStyle/>
          <a:p>
            <a:endParaRPr lang="en-US"/>
          </a:p>
        </p:txBody>
      </p:sp>
      <p:sp>
        <p:nvSpPr>
          <p:cNvPr id="1234" name="Freeform 1250">
            <a:extLst>
              <a:ext uri="{FF2B5EF4-FFF2-40B4-BE49-F238E27FC236}">
                <a16:creationId xmlns:a16="http://schemas.microsoft.com/office/drawing/2014/main" id="{4D67DB44-8DD1-F8F7-4258-28557D18A725}"/>
              </a:ext>
            </a:extLst>
          </p:cNvPr>
          <p:cNvSpPr/>
          <p:nvPr/>
        </p:nvSpPr>
        <p:spPr>
          <a:xfrm>
            <a:off x="8868625" y="4968757"/>
            <a:ext cx="39366" cy="33558"/>
          </a:xfrm>
          <a:custGeom>
            <a:avLst/>
            <a:gdLst>
              <a:gd name="csX0" fmla="*/ 19683 w 39366"/>
              <a:gd name="csY0" fmla="*/ 33559 h 33558"/>
              <a:gd name="csX1" fmla="*/ 39366 w 39366"/>
              <a:gd name="csY1" fmla="*/ 0 h 33558"/>
              <a:gd name="csX2" fmla="*/ 0 w 39366"/>
              <a:gd name="csY2" fmla="*/ 0 h 33558"/>
              <a:gd name="csX3" fmla="*/ 19683 w 39366"/>
              <a:gd name="csY3" fmla="*/ 33559 h 33558"/>
            </a:gdLst>
            <a:ahLst/>
            <a:cxnLst>
              <a:cxn ang="0">
                <a:pos x="csX0" y="csY0"/>
              </a:cxn>
              <a:cxn ang="0">
                <a:pos x="csX1" y="csY1"/>
              </a:cxn>
              <a:cxn ang="0">
                <a:pos x="csX2" y="csY2"/>
              </a:cxn>
              <a:cxn ang="0">
                <a:pos x="csX3" y="csY3"/>
              </a:cxn>
            </a:cxnLst>
            <a:rect l="l" t="t" r="r" b="b"/>
            <a:pathLst>
              <a:path w="39366" h="33558">
                <a:moveTo>
                  <a:pt x="19683" y="33559"/>
                </a:moveTo>
                <a:lnTo>
                  <a:pt x="39366" y="0"/>
                </a:lnTo>
                <a:lnTo>
                  <a:pt x="0" y="0"/>
                </a:lnTo>
                <a:lnTo>
                  <a:pt x="19683" y="33559"/>
                </a:lnTo>
                <a:close/>
              </a:path>
            </a:pathLst>
          </a:custGeom>
          <a:solidFill>
            <a:schemeClr val="accent3">
              <a:lumMod val="75000"/>
            </a:schemeClr>
          </a:solidFill>
          <a:ln w="9249" cap="flat">
            <a:noFill/>
            <a:prstDash val="solid"/>
            <a:miter/>
          </a:ln>
        </p:spPr>
        <p:txBody>
          <a:bodyPr/>
          <a:lstStyle/>
          <a:p>
            <a:endParaRPr lang="en-US"/>
          </a:p>
        </p:txBody>
      </p:sp>
      <p:sp>
        <p:nvSpPr>
          <p:cNvPr id="1235" name="Freeform 1251">
            <a:extLst>
              <a:ext uri="{FF2B5EF4-FFF2-40B4-BE49-F238E27FC236}">
                <a16:creationId xmlns:a16="http://schemas.microsoft.com/office/drawing/2014/main" id="{80423100-137C-CA6D-D031-BB8B763B0AD7}"/>
              </a:ext>
            </a:extLst>
          </p:cNvPr>
          <p:cNvSpPr/>
          <p:nvPr/>
        </p:nvSpPr>
        <p:spPr>
          <a:xfrm>
            <a:off x="9114835" y="4969682"/>
            <a:ext cx="39356" cy="33558"/>
          </a:xfrm>
          <a:custGeom>
            <a:avLst/>
            <a:gdLst>
              <a:gd name="csX0" fmla="*/ 19674 w 39356"/>
              <a:gd name="csY0" fmla="*/ 33559 h 33558"/>
              <a:gd name="csX1" fmla="*/ 39357 w 39356"/>
              <a:gd name="csY1" fmla="*/ 0 h 33558"/>
              <a:gd name="csX2" fmla="*/ 0 w 39356"/>
              <a:gd name="csY2" fmla="*/ 0 h 33558"/>
              <a:gd name="csX3" fmla="*/ 19674 w 39356"/>
              <a:gd name="csY3" fmla="*/ 33559 h 33558"/>
            </a:gdLst>
            <a:ahLst/>
            <a:cxnLst>
              <a:cxn ang="0">
                <a:pos x="csX0" y="csY0"/>
              </a:cxn>
              <a:cxn ang="0">
                <a:pos x="csX1" y="csY1"/>
              </a:cxn>
              <a:cxn ang="0">
                <a:pos x="csX2" y="csY2"/>
              </a:cxn>
              <a:cxn ang="0">
                <a:pos x="csX3" y="csY3"/>
              </a:cxn>
            </a:cxnLst>
            <a:rect l="l" t="t" r="r" b="b"/>
            <a:pathLst>
              <a:path w="39356" h="33558">
                <a:moveTo>
                  <a:pt x="19674" y="33559"/>
                </a:moveTo>
                <a:lnTo>
                  <a:pt x="39357" y="0"/>
                </a:lnTo>
                <a:lnTo>
                  <a:pt x="0" y="0"/>
                </a:lnTo>
                <a:lnTo>
                  <a:pt x="19674" y="33559"/>
                </a:lnTo>
                <a:close/>
              </a:path>
            </a:pathLst>
          </a:custGeom>
          <a:solidFill>
            <a:schemeClr val="accent3">
              <a:lumMod val="75000"/>
            </a:schemeClr>
          </a:solidFill>
          <a:ln w="9249" cap="flat">
            <a:noFill/>
            <a:prstDash val="solid"/>
            <a:miter/>
          </a:ln>
        </p:spPr>
        <p:txBody>
          <a:bodyPr/>
          <a:lstStyle/>
          <a:p>
            <a:endParaRPr lang="en-US"/>
          </a:p>
        </p:txBody>
      </p:sp>
      <p:sp>
        <p:nvSpPr>
          <p:cNvPr id="1236" name="Freeform 1252">
            <a:extLst>
              <a:ext uri="{FF2B5EF4-FFF2-40B4-BE49-F238E27FC236}">
                <a16:creationId xmlns:a16="http://schemas.microsoft.com/office/drawing/2014/main" id="{743AC2B1-D29F-6198-3C9B-70C7576D0B6C}"/>
              </a:ext>
            </a:extLst>
          </p:cNvPr>
          <p:cNvSpPr/>
          <p:nvPr/>
        </p:nvSpPr>
        <p:spPr>
          <a:xfrm>
            <a:off x="8590277" y="5381408"/>
            <a:ext cx="33601" cy="39307"/>
          </a:xfrm>
          <a:custGeom>
            <a:avLst/>
            <a:gdLst>
              <a:gd name="csX0" fmla="*/ 0 w 33601"/>
              <a:gd name="csY0" fmla="*/ 19658 h 39307"/>
              <a:gd name="csX1" fmla="*/ 33601 w 33601"/>
              <a:gd name="csY1" fmla="*/ 39307 h 39307"/>
              <a:gd name="csX2" fmla="*/ 33601 w 33601"/>
              <a:gd name="csY2" fmla="*/ 0 h 39307"/>
              <a:gd name="csX3" fmla="*/ 0 w 33601"/>
              <a:gd name="csY3" fmla="*/ 19658 h 39307"/>
            </a:gdLst>
            <a:ahLst/>
            <a:cxnLst>
              <a:cxn ang="0">
                <a:pos x="csX0" y="csY0"/>
              </a:cxn>
              <a:cxn ang="0">
                <a:pos x="csX1" y="csY1"/>
              </a:cxn>
              <a:cxn ang="0">
                <a:pos x="csX2" y="csY2"/>
              </a:cxn>
              <a:cxn ang="0">
                <a:pos x="csX3" y="csY3"/>
              </a:cxn>
            </a:cxnLst>
            <a:rect l="l" t="t" r="r" b="b"/>
            <a:pathLst>
              <a:path w="33601" h="39307">
                <a:moveTo>
                  <a:pt x="0" y="19658"/>
                </a:moveTo>
                <a:lnTo>
                  <a:pt x="33601" y="39307"/>
                </a:lnTo>
                <a:lnTo>
                  <a:pt x="33601" y="0"/>
                </a:lnTo>
                <a:lnTo>
                  <a:pt x="0" y="19658"/>
                </a:lnTo>
                <a:close/>
              </a:path>
            </a:pathLst>
          </a:custGeom>
          <a:solidFill>
            <a:schemeClr val="accent5">
              <a:lumMod val="50000"/>
            </a:schemeClr>
          </a:solidFill>
          <a:ln w="9249" cap="flat">
            <a:noFill/>
            <a:prstDash val="solid"/>
            <a:miter/>
          </a:ln>
        </p:spPr>
        <p:txBody>
          <a:bodyPr/>
          <a:lstStyle/>
          <a:p>
            <a:endParaRPr lang="en-US"/>
          </a:p>
        </p:txBody>
      </p:sp>
      <p:sp>
        <p:nvSpPr>
          <p:cNvPr id="1237" name="Freeform 1253">
            <a:extLst>
              <a:ext uri="{FF2B5EF4-FFF2-40B4-BE49-F238E27FC236}">
                <a16:creationId xmlns:a16="http://schemas.microsoft.com/office/drawing/2014/main" id="{11F8A25E-C9D9-D3E3-F6E2-AA59437A3B2C}"/>
              </a:ext>
            </a:extLst>
          </p:cNvPr>
          <p:cNvSpPr/>
          <p:nvPr/>
        </p:nvSpPr>
        <p:spPr>
          <a:xfrm>
            <a:off x="8648845" y="5324651"/>
            <a:ext cx="33600" cy="39307"/>
          </a:xfrm>
          <a:custGeom>
            <a:avLst/>
            <a:gdLst>
              <a:gd name="csX0" fmla="*/ 0 w 33600"/>
              <a:gd name="csY0" fmla="*/ 19649 h 39307"/>
              <a:gd name="csX1" fmla="*/ 33601 w 33600"/>
              <a:gd name="csY1" fmla="*/ 39307 h 39307"/>
              <a:gd name="csX2" fmla="*/ 33601 w 33600"/>
              <a:gd name="csY2" fmla="*/ 0 h 39307"/>
              <a:gd name="csX3" fmla="*/ 0 w 33600"/>
              <a:gd name="csY3" fmla="*/ 19649 h 39307"/>
            </a:gdLst>
            <a:ahLst/>
            <a:cxnLst>
              <a:cxn ang="0">
                <a:pos x="csX0" y="csY0"/>
              </a:cxn>
              <a:cxn ang="0">
                <a:pos x="csX1" y="csY1"/>
              </a:cxn>
              <a:cxn ang="0">
                <a:pos x="csX2" y="csY2"/>
              </a:cxn>
              <a:cxn ang="0">
                <a:pos x="csX3" y="csY3"/>
              </a:cxn>
            </a:cxnLst>
            <a:rect l="l" t="t" r="r" b="b"/>
            <a:pathLst>
              <a:path w="33600" h="39307">
                <a:moveTo>
                  <a:pt x="0" y="19649"/>
                </a:moveTo>
                <a:lnTo>
                  <a:pt x="33601" y="39307"/>
                </a:lnTo>
                <a:lnTo>
                  <a:pt x="33601" y="0"/>
                </a:lnTo>
                <a:lnTo>
                  <a:pt x="0" y="19649"/>
                </a:lnTo>
                <a:close/>
              </a:path>
            </a:pathLst>
          </a:custGeom>
          <a:solidFill>
            <a:schemeClr val="tx1"/>
          </a:solidFill>
          <a:ln w="9249" cap="flat">
            <a:noFill/>
            <a:prstDash val="solid"/>
            <a:miter/>
          </a:ln>
        </p:spPr>
        <p:txBody>
          <a:bodyPr/>
          <a:lstStyle/>
          <a:p>
            <a:endParaRPr lang="en-US"/>
          </a:p>
        </p:txBody>
      </p:sp>
      <p:sp>
        <p:nvSpPr>
          <p:cNvPr id="1238" name="Freeform 1254">
            <a:extLst>
              <a:ext uri="{FF2B5EF4-FFF2-40B4-BE49-F238E27FC236}">
                <a16:creationId xmlns:a16="http://schemas.microsoft.com/office/drawing/2014/main" id="{E1BBEFC1-D896-BF60-E6E7-228DA0713EF8}"/>
              </a:ext>
            </a:extLst>
          </p:cNvPr>
          <p:cNvSpPr/>
          <p:nvPr/>
        </p:nvSpPr>
        <p:spPr>
          <a:xfrm>
            <a:off x="8697881" y="5269687"/>
            <a:ext cx="33600" cy="39307"/>
          </a:xfrm>
          <a:custGeom>
            <a:avLst/>
            <a:gdLst>
              <a:gd name="csX0" fmla="*/ 0 w 33600"/>
              <a:gd name="csY0" fmla="*/ 19649 h 39307"/>
              <a:gd name="csX1" fmla="*/ 33601 w 33600"/>
              <a:gd name="csY1" fmla="*/ 39308 h 39307"/>
              <a:gd name="csX2" fmla="*/ 33601 w 33600"/>
              <a:gd name="csY2" fmla="*/ 0 h 39307"/>
              <a:gd name="csX3" fmla="*/ 0 w 33600"/>
              <a:gd name="csY3" fmla="*/ 19649 h 39307"/>
            </a:gdLst>
            <a:ahLst/>
            <a:cxnLst>
              <a:cxn ang="0">
                <a:pos x="csX0" y="csY0"/>
              </a:cxn>
              <a:cxn ang="0">
                <a:pos x="csX1" y="csY1"/>
              </a:cxn>
              <a:cxn ang="0">
                <a:pos x="csX2" y="csY2"/>
              </a:cxn>
              <a:cxn ang="0">
                <a:pos x="csX3" y="csY3"/>
              </a:cxn>
            </a:cxnLst>
            <a:rect l="l" t="t" r="r" b="b"/>
            <a:pathLst>
              <a:path w="33600" h="39307">
                <a:moveTo>
                  <a:pt x="0" y="19649"/>
                </a:moveTo>
                <a:lnTo>
                  <a:pt x="33601" y="39308"/>
                </a:lnTo>
                <a:lnTo>
                  <a:pt x="33601" y="0"/>
                </a:lnTo>
                <a:lnTo>
                  <a:pt x="0" y="19649"/>
                </a:lnTo>
                <a:close/>
              </a:path>
            </a:pathLst>
          </a:custGeom>
          <a:solidFill>
            <a:schemeClr val="tx1"/>
          </a:solidFill>
          <a:ln w="9249" cap="flat">
            <a:noFill/>
            <a:prstDash val="solid"/>
            <a:miter/>
          </a:ln>
        </p:spPr>
        <p:txBody>
          <a:bodyPr/>
          <a:lstStyle/>
          <a:p>
            <a:endParaRPr lang="en-US"/>
          </a:p>
        </p:txBody>
      </p:sp>
      <p:sp>
        <p:nvSpPr>
          <p:cNvPr id="1239" name="Oval 1238">
            <a:extLst>
              <a:ext uri="{FF2B5EF4-FFF2-40B4-BE49-F238E27FC236}">
                <a16:creationId xmlns:a16="http://schemas.microsoft.com/office/drawing/2014/main" id="{BABEBB30-BC99-FA85-1AAA-60300ADB3E3D}"/>
              </a:ext>
            </a:extLst>
          </p:cNvPr>
          <p:cNvSpPr/>
          <p:nvPr/>
        </p:nvSpPr>
        <p:spPr>
          <a:xfrm>
            <a:off x="8853930" y="3582504"/>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40" name="Oval 1239">
            <a:extLst>
              <a:ext uri="{FF2B5EF4-FFF2-40B4-BE49-F238E27FC236}">
                <a16:creationId xmlns:a16="http://schemas.microsoft.com/office/drawing/2014/main" id="{C518172D-3D9F-9CF7-CEF0-312CE136E987}"/>
              </a:ext>
            </a:extLst>
          </p:cNvPr>
          <p:cNvSpPr/>
          <p:nvPr/>
        </p:nvSpPr>
        <p:spPr>
          <a:xfrm>
            <a:off x="8899654" y="4129648"/>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41" name="Oval 1240">
            <a:extLst>
              <a:ext uri="{FF2B5EF4-FFF2-40B4-BE49-F238E27FC236}">
                <a16:creationId xmlns:a16="http://schemas.microsoft.com/office/drawing/2014/main" id="{9B5C2408-5CD0-BFB5-E7A8-3A56613D2FB3}"/>
              </a:ext>
            </a:extLst>
          </p:cNvPr>
          <p:cNvSpPr/>
          <p:nvPr/>
        </p:nvSpPr>
        <p:spPr>
          <a:xfrm>
            <a:off x="8856540" y="4932102"/>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42" name="Freeform 1245">
            <a:extLst>
              <a:ext uri="{FF2B5EF4-FFF2-40B4-BE49-F238E27FC236}">
                <a16:creationId xmlns:a16="http://schemas.microsoft.com/office/drawing/2014/main" id="{AC497854-BC93-66D0-CAA9-6B5224E421DB}"/>
              </a:ext>
            </a:extLst>
          </p:cNvPr>
          <p:cNvSpPr/>
          <p:nvPr/>
        </p:nvSpPr>
        <p:spPr>
          <a:xfrm>
            <a:off x="8658432" y="3169881"/>
            <a:ext cx="39366" cy="33558"/>
          </a:xfrm>
          <a:custGeom>
            <a:avLst/>
            <a:gdLst>
              <a:gd name="csX0" fmla="*/ 19683 w 39366"/>
              <a:gd name="csY0" fmla="*/ 33559 h 33558"/>
              <a:gd name="csX1" fmla="*/ 39366 w 39366"/>
              <a:gd name="csY1" fmla="*/ 0 h 33558"/>
              <a:gd name="csX2" fmla="*/ 0 w 39366"/>
              <a:gd name="csY2" fmla="*/ 0 h 33558"/>
              <a:gd name="csX3" fmla="*/ 19683 w 39366"/>
              <a:gd name="csY3" fmla="*/ 33559 h 33558"/>
            </a:gdLst>
            <a:ahLst/>
            <a:cxnLst>
              <a:cxn ang="0">
                <a:pos x="csX0" y="csY0"/>
              </a:cxn>
              <a:cxn ang="0">
                <a:pos x="csX1" y="csY1"/>
              </a:cxn>
              <a:cxn ang="0">
                <a:pos x="csX2" y="csY2"/>
              </a:cxn>
              <a:cxn ang="0">
                <a:pos x="csX3" y="csY3"/>
              </a:cxn>
            </a:cxnLst>
            <a:rect l="l" t="t" r="r" b="b"/>
            <a:pathLst>
              <a:path w="39366" h="33558">
                <a:moveTo>
                  <a:pt x="19683" y="33559"/>
                </a:moveTo>
                <a:lnTo>
                  <a:pt x="39366" y="0"/>
                </a:lnTo>
                <a:lnTo>
                  <a:pt x="0" y="0"/>
                </a:lnTo>
                <a:lnTo>
                  <a:pt x="19683" y="33559"/>
                </a:lnTo>
                <a:close/>
              </a:path>
            </a:pathLst>
          </a:custGeom>
          <a:solidFill>
            <a:schemeClr val="accent3">
              <a:lumMod val="75000"/>
            </a:schemeClr>
          </a:solidFill>
          <a:ln w="9249" cap="flat">
            <a:noFill/>
            <a:prstDash val="solid"/>
            <a:miter/>
          </a:ln>
        </p:spPr>
        <p:txBody>
          <a:bodyPr/>
          <a:lstStyle/>
          <a:p>
            <a:endParaRPr lang="en-US"/>
          </a:p>
        </p:txBody>
      </p:sp>
      <p:sp>
        <p:nvSpPr>
          <p:cNvPr id="1243" name="Freeform 1247">
            <a:extLst>
              <a:ext uri="{FF2B5EF4-FFF2-40B4-BE49-F238E27FC236}">
                <a16:creationId xmlns:a16="http://schemas.microsoft.com/office/drawing/2014/main" id="{6E8B901B-16D6-330D-0F64-8F9C4CA799F2}"/>
              </a:ext>
            </a:extLst>
          </p:cNvPr>
          <p:cNvSpPr/>
          <p:nvPr/>
        </p:nvSpPr>
        <p:spPr>
          <a:xfrm>
            <a:off x="8891519" y="4162606"/>
            <a:ext cx="39356" cy="33558"/>
          </a:xfrm>
          <a:custGeom>
            <a:avLst/>
            <a:gdLst>
              <a:gd name="csX0" fmla="*/ 19674 w 39356"/>
              <a:gd name="csY0" fmla="*/ 33559 h 33558"/>
              <a:gd name="csX1" fmla="*/ 39357 w 39356"/>
              <a:gd name="csY1" fmla="*/ 0 h 33558"/>
              <a:gd name="csX2" fmla="*/ 0 w 39356"/>
              <a:gd name="csY2" fmla="*/ 0 h 33558"/>
              <a:gd name="csX3" fmla="*/ 19674 w 39356"/>
              <a:gd name="csY3" fmla="*/ 33559 h 33558"/>
            </a:gdLst>
            <a:ahLst/>
            <a:cxnLst>
              <a:cxn ang="0">
                <a:pos x="csX0" y="csY0"/>
              </a:cxn>
              <a:cxn ang="0">
                <a:pos x="csX1" y="csY1"/>
              </a:cxn>
              <a:cxn ang="0">
                <a:pos x="csX2" y="csY2"/>
              </a:cxn>
              <a:cxn ang="0">
                <a:pos x="csX3" y="csY3"/>
              </a:cxn>
            </a:cxnLst>
            <a:rect l="l" t="t" r="r" b="b"/>
            <a:pathLst>
              <a:path w="39356" h="33558">
                <a:moveTo>
                  <a:pt x="19674" y="33559"/>
                </a:moveTo>
                <a:lnTo>
                  <a:pt x="39357" y="0"/>
                </a:lnTo>
                <a:lnTo>
                  <a:pt x="0" y="0"/>
                </a:lnTo>
                <a:lnTo>
                  <a:pt x="19674" y="33559"/>
                </a:lnTo>
                <a:close/>
              </a:path>
            </a:pathLst>
          </a:custGeom>
          <a:solidFill>
            <a:schemeClr val="accent3">
              <a:lumMod val="75000"/>
            </a:schemeClr>
          </a:solidFill>
          <a:ln w="9249" cap="flat">
            <a:noFill/>
            <a:prstDash val="solid"/>
            <a:miter/>
          </a:ln>
        </p:spPr>
        <p:txBody>
          <a:bodyPr/>
          <a:lstStyle/>
          <a:p>
            <a:endParaRPr lang="en-US"/>
          </a:p>
        </p:txBody>
      </p:sp>
      <p:sp>
        <p:nvSpPr>
          <p:cNvPr id="1244" name="Freeform 1255">
            <a:extLst>
              <a:ext uri="{FF2B5EF4-FFF2-40B4-BE49-F238E27FC236}">
                <a16:creationId xmlns:a16="http://schemas.microsoft.com/office/drawing/2014/main" id="{35C4AD3A-1B5D-ACA2-6119-4E73016AE717}"/>
              </a:ext>
            </a:extLst>
          </p:cNvPr>
          <p:cNvSpPr/>
          <p:nvPr/>
        </p:nvSpPr>
        <p:spPr>
          <a:xfrm>
            <a:off x="8678078" y="3194327"/>
            <a:ext cx="188610" cy="392308"/>
          </a:xfrm>
          <a:custGeom>
            <a:avLst/>
            <a:gdLst>
              <a:gd name="csX0" fmla="*/ 139 w 188610"/>
              <a:gd name="csY0" fmla="*/ 0 h 392308"/>
              <a:gd name="csX1" fmla="*/ 250 w 188610"/>
              <a:gd name="csY1" fmla="*/ 132174 h 392308"/>
              <a:gd name="csX2" fmla="*/ 6284 w 188610"/>
              <a:gd name="csY2" fmla="*/ 184402 h 392308"/>
              <a:gd name="csX3" fmla="*/ 84803 w 188610"/>
              <a:gd name="csY3" fmla="*/ 254311 h 392308"/>
              <a:gd name="csX4" fmla="*/ 188271 w 188610"/>
              <a:gd name="csY4" fmla="*/ 392308 h 392308"/>
            </a:gdLst>
            <a:ahLst/>
            <a:cxnLst>
              <a:cxn ang="0">
                <a:pos x="csX0" y="csY0"/>
              </a:cxn>
              <a:cxn ang="0">
                <a:pos x="csX1" y="csY1"/>
              </a:cxn>
              <a:cxn ang="0">
                <a:pos x="csX2" y="csY2"/>
              </a:cxn>
              <a:cxn ang="0">
                <a:pos x="csX3" y="csY3"/>
              </a:cxn>
              <a:cxn ang="0">
                <a:pos x="csX4" y="csY4"/>
              </a:cxn>
            </a:cxnLst>
            <a:rect l="l" t="t" r="r" b="b"/>
            <a:pathLst>
              <a:path w="188610" h="392308">
                <a:moveTo>
                  <a:pt x="139" y="0"/>
                </a:moveTo>
                <a:cubicBezTo>
                  <a:pt x="324" y="38134"/>
                  <a:pt x="981" y="96416"/>
                  <a:pt x="250" y="132174"/>
                </a:cubicBezTo>
                <a:cubicBezTo>
                  <a:pt x="-555" y="147729"/>
                  <a:pt x="361" y="168127"/>
                  <a:pt x="6284" y="184402"/>
                </a:cubicBezTo>
                <a:cubicBezTo>
                  <a:pt x="18212" y="220392"/>
                  <a:pt x="53497" y="235614"/>
                  <a:pt x="84803" y="254311"/>
                </a:cubicBezTo>
                <a:cubicBezTo>
                  <a:pt x="146138" y="289109"/>
                  <a:pt x="193083" y="312917"/>
                  <a:pt x="188271" y="392308"/>
                </a:cubicBezTo>
              </a:path>
            </a:pathLst>
          </a:custGeom>
          <a:noFill/>
          <a:ln w="12700" cap="flat">
            <a:solidFill>
              <a:schemeClr val="accent3">
                <a:lumMod val="75000"/>
              </a:schemeClr>
            </a:solidFill>
            <a:prstDash val="solid"/>
            <a:miter/>
          </a:ln>
        </p:spPr>
        <p:txBody>
          <a:bodyPr/>
          <a:lstStyle/>
          <a:p>
            <a:endParaRPr lang="en-US"/>
          </a:p>
        </p:txBody>
      </p:sp>
      <p:sp>
        <p:nvSpPr>
          <p:cNvPr id="1245" name="Freeform 1256">
            <a:extLst>
              <a:ext uri="{FF2B5EF4-FFF2-40B4-BE49-F238E27FC236}">
                <a16:creationId xmlns:a16="http://schemas.microsoft.com/office/drawing/2014/main" id="{67D5B443-4797-F540-FA2F-0AE25F4DCE76}"/>
              </a:ext>
            </a:extLst>
          </p:cNvPr>
          <p:cNvSpPr/>
          <p:nvPr/>
        </p:nvSpPr>
        <p:spPr>
          <a:xfrm>
            <a:off x="8868514" y="3635351"/>
            <a:ext cx="9253" cy="1299856"/>
          </a:xfrm>
          <a:custGeom>
            <a:avLst/>
            <a:gdLst>
              <a:gd name="csX0" fmla="*/ 0 w 9253"/>
              <a:gd name="csY0" fmla="*/ 0 h 1299856"/>
              <a:gd name="csX1" fmla="*/ 0 w 9253"/>
              <a:gd name="csY1" fmla="*/ 1299856 h 1299856"/>
            </a:gdLst>
            <a:ahLst/>
            <a:cxnLst>
              <a:cxn ang="0">
                <a:pos x="csX0" y="csY0"/>
              </a:cxn>
              <a:cxn ang="0">
                <a:pos x="csX1" y="csY1"/>
              </a:cxn>
            </a:cxnLst>
            <a:rect l="l" t="t" r="r" b="b"/>
            <a:pathLst>
              <a:path w="9253" h="1299856">
                <a:moveTo>
                  <a:pt x="0" y="0"/>
                </a:moveTo>
                <a:lnTo>
                  <a:pt x="0" y="1299856"/>
                </a:lnTo>
              </a:path>
            </a:pathLst>
          </a:custGeom>
          <a:ln w="12700" cap="flat">
            <a:solidFill>
              <a:schemeClr val="accent3">
                <a:lumMod val="75000"/>
              </a:schemeClr>
            </a:solidFill>
            <a:prstDash val="solid"/>
            <a:miter/>
          </a:ln>
        </p:spPr>
        <p:txBody>
          <a:bodyPr/>
          <a:lstStyle/>
          <a:p>
            <a:endParaRPr lang="en-US"/>
          </a:p>
        </p:txBody>
      </p:sp>
      <p:sp>
        <p:nvSpPr>
          <p:cNvPr id="1246" name="Freeform 1257">
            <a:extLst>
              <a:ext uri="{FF2B5EF4-FFF2-40B4-BE49-F238E27FC236}">
                <a16:creationId xmlns:a16="http://schemas.microsoft.com/office/drawing/2014/main" id="{C24267CA-5BC3-7ECF-AB09-5FED1ED87918}"/>
              </a:ext>
            </a:extLst>
          </p:cNvPr>
          <p:cNvSpPr/>
          <p:nvPr/>
        </p:nvSpPr>
        <p:spPr>
          <a:xfrm>
            <a:off x="8868949" y="4035505"/>
            <a:ext cx="42244" cy="96971"/>
          </a:xfrm>
          <a:custGeom>
            <a:avLst/>
            <a:gdLst>
              <a:gd name="csX0" fmla="*/ 0 w 42244"/>
              <a:gd name="csY0" fmla="*/ 417 h 96971"/>
              <a:gd name="csX1" fmla="*/ 41615 w 42244"/>
              <a:gd name="csY1" fmla="*/ 18329 h 96971"/>
              <a:gd name="csX2" fmla="*/ 42244 w 42244"/>
              <a:gd name="csY2" fmla="*/ 96972 h 96971"/>
            </a:gdLst>
            <a:ahLst/>
            <a:cxnLst>
              <a:cxn ang="0">
                <a:pos x="csX0" y="csY0"/>
              </a:cxn>
              <a:cxn ang="0">
                <a:pos x="csX1" y="csY1"/>
              </a:cxn>
              <a:cxn ang="0">
                <a:pos x="csX2" y="csY2"/>
              </a:cxn>
            </a:cxnLst>
            <a:rect l="l" t="t" r="r" b="b"/>
            <a:pathLst>
              <a:path w="42244" h="96971">
                <a:moveTo>
                  <a:pt x="0" y="417"/>
                </a:moveTo>
                <a:cubicBezTo>
                  <a:pt x="19517" y="-479"/>
                  <a:pt x="39561" y="-1773"/>
                  <a:pt x="41615" y="18329"/>
                </a:cubicBezTo>
                <a:cubicBezTo>
                  <a:pt x="41939" y="35390"/>
                  <a:pt x="41930" y="75040"/>
                  <a:pt x="42244" y="96972"/>
                </a:cubicBezTo>
              </a:path>
            </a:pathLst>
          </a:custGeom>
          <a:noFill/>
          <a:ln w="12700" cap="flat">
            <a:solidFill>
              <a:schemeClr val="accent3">
                <a:lumMod val="75000"/>
              </a:schemeClr>
            </a:solidFill>
            <a:prstDash val="solid"/>
            <a:miter/>
          </a:ln>
        </p:spPr>
        <p:txBody>
          <a:bodyPr/>
          <a:lstStyle/>
          <a:p>
            <a:endParaRPr lang="en-US"/>
          </a:p>
        </p:txBody>
      </p:sp>
      <p:sp>
        <p:nvSpPr>
          <p:cNvPr id="1247" name="Freeform 1258">
            <a:extLst>
              <a:ext uri="{FF2B5EF4-FFF2-40B4-BE49-F238E27FC236}">
                <a16:creationId xmlns:a16="http://schemas.microsoft.com/office/drawing/2014/main" id="{8164B6F8-9A2A-C17E-9D22-B3FBDE5958E2}"/>
              </a:ext>
            </a:extLst>
          </p:cNvPr>
          <p:cNvSpPr/>
          <p:nvPr/>
        </p:nvSpPr>
        <p:spPr>
          <a:xfrm>
            <a:off x="8871124" y="4187708"/>
            <a:ext cx="39968" cy="84470"/>
          </a:xfrm>
          <a:custGeom>
            <a:avLst/>
            <a:gdLst>
              <a:gd name="csX0" fmla="*/ 39635 w 39968"/>
              <a:gd name="csY0" fmla="*/ 0 h 84470"/>
              <a:gd name="csX1" fmla="*/ 38496 w 39968"/>
              <a:gd name="csY1" fmla="*/ 71508 h 84470"/>
              <a:gd name="csX2" fmla="*/ 0 w 39968"/>
              <a:gd name="csY2" fmla="*/ 83948 h 84470"/>
            </a:gdLst>
            <a:ahLst/>
            <a:cxnLst>
              <a:cxn ang="0">
                <a:pos x="csX0" y="csY0"/>
              </a:cxn>
              <a:cxn ang="0">
                <a:pos x="csX1" y="csY1"/>
              </a:cxn>
              <a:cxn ang="0">
                <a:pos x="csX2" y="csY2"/>
              </a:cxn>
            </a:cxnLst>
            <a:rect l="l" t="t" r="r" b="b"/>
            <a:pathLst>
              <a:path w="39968" h="84470">
                <a:moveTo>
                  <a:pt x="39635" y="0"/>
                </a:moveTo>
                <a:cubicBezTo>
                  <a:pt x="39857" y="24354"/>
                  <a:pt x="40671" y="48984"/>
                  <a:pt x="38496" y="71508"/>
                </a:cubicBezTo>
                <a:cubicBezTo>
                  <a:pt x="36942" y="87654"/>
                  <a:pt x="13733" y="84299"/>
                  <a:pt x="0" y="83948"/>
                </a:cubicBezTo>
              </a:path>
            </a:pathLst>
          </a:custGeom>
          <a:noFill/>
          <a:ln w="12700" cap="flat">
            <a:solidFill>
              <a:schemeClr val="accent3">
                <a:lumMod val="75000"/>
              </a:schemeClr>
            </a:solidFill>
            <a:prstDash val="solid"/>
            <a:miter/>
          </a:ln>
        </p:spPr>
        <p:txBody>
          <a:bodyPr/>
          <a:lstStyle/>
          <a:p>
            <a:endParaRPr lang="en-US"/>
          </a:p>
        </p:txBody>
      </p:sp>
      <p:sp>
        <p:nvSpPr>
          <p:cNvPr id="1248" name="Freeform 1259">
            <a:extLst>
              <a:ext uri="{FF2B5EF4-FFF2-40B4-BE49-F238E27FC236}">
                <a16:creationId xmlns:a16="http://schemas.microsoft.com/office/drawing/2014/main" id="{48B3FC58-7A9B-D6F8-87CD-5DC873C4D975}"/>
              </a:ext>
            </a:extLst>
          </p:cNvPr>
          <p:cNvSpPr/>
          <p:nvPr/>
        </p:nvSpPr>
        <p:spPr>
          <a:xfrm>
            <a:off x="8754210" y="3657098"/>
            <a:ext cx="441051" cy="1612505"/>
          </a:xfrm>
          <a:custGeom>
            <a:avLst/>
            <a:gdLst>
              <a:gd name="csX0" fmla="*/ 440912 w 441051"/>
              <a:gd name="csY0" fmla="*/ 0 h 1612505"/>
              <a:gd name="csX1" fmla="*/ 440958 w 441051"/>
              <a:gd name="csY1" fmla="*/ 898630 h 1612505"/>
              <a:gd name="csX2" fmla="*/ 419045 w 441051"/>
              <a:gd name="csY2" fmla="*/ 921440 h 1612505"/>
              <a:gd name="csX3" fmla="*/ 341636 w 441051"/>
              <a:gd name="csY3" fmla="*/ 925728 h 1612505"/>
              <a:gd name="csX4" fmla="*/ 104217 w 441051"/>
              <a:gd name="csY4" fmla="*/ 925497 h 1612505"/>
              <a:gd name="csX5" fmla="*/ 28160 w 441051"/>
              <a:gd name="csY5" fmla="*/ 946985 h 1612505"/>
              <a:gd name="csX6" fmla="*/ 28678 w 441051"/>
              <a:gd name="csY6" fmla="*/ 1566460 h 1612505"/>
              <a:gd name="csX7" fmla="*/ 0 w 441051"/>
              <a:gd name="csY7" fmla="*/ 1612505 h 1612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1051" h="1612505">
                <a:moveTo>
                  <a:pt x="440912" y="0"/>
                </a:moveTo>
                <a:cubicBezTo>
                  <a:pt x="441199" y="217527"/>
                  <a:pt x="439172" y="826253"/>
                  <a:pt x="440958" y="898630"/>
                </a:cubicBezTo>
                <a:cubicBezTo>
                  <a:pt x="442254" y="905996"/>
                  <a:pt x="429761" y="917086"/>
                  <a:pt x="419045" y="921440"/>
                </a:cubicBezTo>
                <a:cubicBezTo>
                  <a:pt x="396919" y="927484"/>
                  <a:pt x="366371" y="924360"/>
                  <a:pt x="341636" y="925728"/>
                </a:cubicBezTo>
                <a:cubicBezTo>
                  <a:pt x="274443" y="926532"/>
                  <a:pt x="169680" y="926652"/>
                  <a:pt x="104217" y="925497"/>
                </a:cubicBezTo>
                <a:cubicBezTo>
                  <a:pt x="76437" y="927244"/>
                  <a:pt x="35979" y="913473"/>
                  <a:pt x="28160" y="946985"/>
                </a:cubicBezTo>
                <a:cubicBezTo>
                  <a:pt x="23190" y="1036673"/>
                  <a:pt x="27530" y="1404979"/>
                  <a:pt x="28678" y="1566460"/>
                </a:cubicBezTo>
                <a:cubicBezTo>
                  <a:pt x="31306" y="1586451"/>
                  <a:pt x="19581" y="1604991"/>
                  <a:pt x="0" y="1612505"/>
                </a:cubicBezTo>
              </a:path>
            </a:pathLst>
          </a:custGeom>
          <a:noFill/>
          <a:ln w="12700" cap="flat">
            <a:solidFill>
              <a:schemeClr val="tx1">
                <a:lumMod val="50000"/>
                <a:lumOff val="50000"/>
              </a:schemeClr>
            </a:solidFill>
            <a:prstDash val="solid"/>
            <a:miter/>
          </a:ln>
        </p:spPr>
        <p:txBody>
          <a:bodyPr/>
          <a:lstStyle/>
          <a:p>
            <a:endParaRPr lang="en-US"/>
          </a:p>
        </p:txBody>
      </p:sp>
      <p:sp>
        <p:nvSpPr>
          <p:cNvPr id="1249" name="Freeform 1260">
            <a:extLst>
              <a:ext uri="{FF2B5EF4-FFF2-40B4-BE49-F238E27FC236}">
                <a16:creationId xmlns:a16="http://schemas.microsoft.com/office/drawing/2014/main" id="{2A40269C-AE51-4BF3-8D3B-7873F7DB942E}"/>
              </a:ext>
            </a:extLst>
          </p:cNvPr>
          <p:cNvSpPr/>
          <p:nvPr/>
        </p:nvSpPr>
        <p:spPr>
          <a:xfrm>
            <a:off x="8708810" y="3691452"/>
            <a:ext cx="528194" cy="1654554"/>
          </a:xfrm>
          <a:custGeom>
            <a:avLst/>
            <a:gdLst>
              <a:gd name="csX0" fmla="*/ 528121 w 528194"/>
              <a:gd name="csY0" fmla="*/ 0 h 1654554"/>
              <a:gd name="csX1" fmla="*/ 528185 w 528194"/>
              <a:gd name="csY1" fmla="*/ 870524 h 1654554"/>
              <a:gd name="csX2" fmla="*/ 512917 w 528194"/>
              <a:gd name="csY2" fmla="*/ 926763 h 1654554"/>
              <a:gd name="csX3" fmla="*/ 429992 w 528194"/>
              <a:gd name="csY3" fmla="*/ 932567 h 1654554"/>
              <a:gd name="csX4" fmla="*/ 149229 w 528194"/>
              <a:gd name="csY4" fmla="*/ 931052 h 1654554"/>
              <a:gd name="csX5" fmla="*/ 116303 w 528194"/>
              <a:gd name="csY5" fmla="*/ 955470 h 1654554"/>
              <a:gd name="csX6" fmla="*/ 116544 w 528194"/>
              <a:gd name="csY6" fmla="*/ 1606101 h 1654554"/>
              <a:gd name="csX7" fmla="*/ 103570 w 528194"/>
              <a:gd name="csY7" fmla="*/ 1646887 h 1654554"/>
              <a:gd name="csX8" fmla="*/ 65388 w 528194"/>
              <a:gd name="csY8" fmla="*/ 1654502 h 1654554"/>
              <a:gd name="csX9" fmla="*/ 0 w 528194"/>
              <a:gd name="csY9" fmla="*/ 1653828 h 1654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8194" h="1654554">
                <a:moveTo>
                  <a:pt x="528121" y="0"/>
                </a:moveTo>
                <a:cubicBezTo>
                  <a:pt x="528139" y="290190"/>
                  <a:pt x="528158" y="580278"/>
                  <a:pt x="528185" y="870524"/>
                </a:cubicBezTo>
                <a:cubicBezTo>
                  <a:pt x="527834" y="889313"/>
                  <a:pt x="530943" y="914711"/>
                  <a:pt x="512917" y="926763"/>
                </a:cubicBezTo>
                <a:cubicBezTo>
                  <a:pt x="491827" y="936615"/>
                  <a:pt x="456172" y="930682"/>
                  <a:pt x="429992" y="932567"/>
                </a:cubicBezTo>
                <a:cubicBezTo>
                  <a:pt x="347299" y="932872"/>
                  <a:pt x="229589" y="931763"/>
                  <a:pt x="149229" y="931052"/>
                </a:cubicBezTo>
                <a:cubicBezTo>
                  <a:pt x="135163" y="930599"/>
                  <a:pt x="116414" y="940285"/>
                  <a:pt x="116303" y="955470"/>
                </a:cubicBezTo>
                <a:cubicBezTo>
                  <a:pt x="114323" y="1021552"/>
                  <a:pt x="116127" y="1468039"/>
                  <a:pt x="116544" y="1606101"/>
                </a:cubicBezTo>
                <a:cubicBezTo>
                  <a:pt x="116710" y="1622117"/>
                  <a:pt x="118820" y="1638301"/>
                  <a:pt x="103570" y="1646887"/>
                </a:cubicBezTo>
                <a:cubicBezTo>
                  <a:pt x="91928" y="1653976"/>
                  <a:pt x="79630" y="1654355"/>
                  <a:pt x="65388" y="1654502"/>
                </a:cubicBezTo>
                <a:cubicBezTo>
                  <a:pt x="49027" y="1654697"/>
                  <a:pt x="24930" y="1654318"/>
                  <a:pt x="0" y="1653828"/>
                </a:cubicBezTo>
              </a:path>
            </a:pathLst>
          </a:custGeom>
          <a:noFill/>
          <a:ln w="12700" cap="flat">
            <a:solidFill>
              <a:schemeClr val="accent5">
                <a:lumMod val="50000"/>
              </a:schemeClr>
            </a:solidFill>
            <a:prstDash val="solid"/>
            <a:miter/>
          </a:ln>
        </p:spPr>
        <p:txBody>
          <a:bodyPr/>
          <a:lstStyle/>
          <a:p>
            <a:endParaRPr lang="en-US"/>
          </a:p>
        </p:txBody>
      </p:sp>
      <p:grpSp>
        <p:nvGrpSpPr>
          <p:cNvPr id="1250" name="Graphic 1153">
            <a:extLst>
              <a:ext uri="{FF2B5EF4-FFF2-40B4-BE49-F238E27FC236}">
                <a16:creationId xmlns:a16="http://schemas.microsoft.com/office/drawing/2014/main" id="{85A73D71-1D18-2003-4FAA-BFA20CB84AFC}"/>
              </a:ext>
            </a:extLst>
          </p:cNvPr>
          <p:cNvGrpSpPr/>
          <p:nvPr/>
        </p:nvGrpSpPr>
        <p:grpSpPr>
          <a:xfrm>
            <a:off x="8869393" y="4720370"/>
            <a:ext cx="284344" cy="214985"/>
            <a:chOff x="8869393" y="4720370"/>
            <a:chExt cx="284344" cy="214985"/>
          </a:xfrm>
          <a:noFill/>
        </p:grpSpPr>
        <p:sp>
          <p:nvSpPr>
            <p:cNvPr id="1251" name="Freeform 1262">
              <a:extLst>
                <a:ext uri="{FF2B5EF4-FFF2-40B4-BE49-F238E27FC236}">
                  <a16:creationId xmlns:a16="http://schemas.microsoft.com/office/drawing/2014/main" id="{15704BC2-7E36-33B0-2EA0-8C142AC8A4AF}"/>
                </a:ext>
              </a:extLst>
            </p:cNvPr>
            <p:cNvSpPr/>
            <p:nvPr/>
          </p:nvSpPr>
          <p:spPr>
            <a:xfrm>
              <a:off x="8869393" y="4720500"/>
              <a:ext cx="250836" cy="214855"/>
            </a:xfrm>
            <a:custGeom>
              <a:avLst/>
              <a:gdLst>
                <a:gd name="csX0" fmla="*/ 0 w 250836"/>
                <a:gd name="csY0" fmla="*/ 0 h 214855"/>
                <a:gd name="csX1" fmla="*/ 156197 w 250836"/>
                <a:gd name="csY1" fmla="*/ 98200 h 214855"/>
                <a:gd name="csX2" fmla="*/ 239704 w 250836"/>
                <a:gd name="csY2" fmla="*/ 163062 h 214855"/>
                <a:gd name="csX3" fmla="*/ 250837 w 250836"/>
                <a:gd name="csY3" fmla="*/ 214856 h 214855"/>
              </a:gdLst>
              <a:ahLst/>
              <a:cxnLst>
                <a:cxn ang="0">
                  <a:pos x="csX0" y="csY0"/>
                </a:cxn>
                <a:cxn ang="0">
                  <a:pos x="csX1" y="csY1"/>
                </a:cxn>
                <a:cxn ang="0">
                  <a:pos x="csX2" y="csY2"/>
                </a:cxn>
                <a:cxn ang="0">
                  <a:pos x="csX3" y="csY3"/>
                </a:cxn>
              </a:cxnLst>
              <a:rect l="l" t="t" r="r" b="b"/>
              <a:pathLst>
                <a:path w="250836" h="214855">
                  <a:moveTo>
                    <a:pt x="0" y="0"/>
                  </a:moveTo>
                  <a:cubicBezTo>
                    <a:pt x="50823" y="34243"/>
                    <a:pt x="103662" y="65241"/>
                    <a:pt x="156197" y="98200"/>
                  </a:cubicBezTo>
                  <a:cubicBezTo>
                    <a:pt x="184440" y="117941"/>
                    <a:pt x="221483" y="132775"/>
                    <a:pt x="239704" y="163062"/>
                  </a:cubicBezTo>
                  <a:cubicBezTo>
                    <a:pt x="247820" y="178654"/>
                    <a:pt x="249023" y="196639"/>
                    <a:pt x="250837" y="214856"/>
                  </a:cubicBezTo>
                </a:path>
              </a:pathLst>
            </a:custGeom>
            <a:noFill/>
            <a:ln w="12700" cap="flat">
              <a:solidFill>
                <a:schemeClr val="accent3">
                  <a:lumMod val="75000"/>
                </a:schemeClr>
              </a:solidFill>
              <a:prstDash val="solid"/>
              <a:miter/>
            </a:ln>
          </p:spPr>
          <p:txBody>
            <a:bodyPr/>
            <a:lstStyle/>
            <a:p>
              <a:endParaRPr lang="en-US"/>
            </a:p>
          </p:txBody>
        </p:sp>
        <p:sp>
          <p:nvSpPr>
            <p:cNvPr id="1252" name="Freeform 1263">
              <a:extLst>
                <a:ext uri="{FF2B5EF4-FFF2-40B4-BE49-F238E27FC236}">
                  <a16:creationId xmlns:a16="http://schemas.microsoft.com/office/drawing/2014/main" id="{451BAF37-576C-B98A-E6AC-DE7FF4453D84}"/>
                </a:ext>
              </a:extLst>
            </p:cNvPr>
            <p:cNvSpPr/>
            <p:nvPr/>
          </p:nvSpPr>
          <p:spPr>
            <a:xfrm>
              <a:off x="8902596" y="4720370"/>
              <a:ext cx="251141" cy="214855"/>
            </a:xfrm>
            <a:custGeom>
              <a:avLst/>
              <a:gdLst>
                <a:gd name="csX0" fmla="*/ 251142 w 251141"/>
                <a:gd name="csY0" fmla="*/ 0 h 214855"/>
                <a:gd name="csX1" fmla="*/ 72967 w 251141"/>
                <a:gd name="csY1" fmla="*/ 112082 h 214855"/>
                <a:gd name="csX2" fmla="*/ 305 w 251141"/>
                <a:gd name="csY2" fmla="*/ 214856 h 214855"/>
              </a:gdLst>
              <a:ahLst/>
              <a:cxnLst>
                <a:cxn ang="0">
                  <a:pos x="csX0" y="csY0"/>
                </a:cxn>
                <a:cxn ang="0">
                  <a:pos x="csX1" y="csY1"/>
                </a:cxn>
                <a:cxn ang="0">
                  <a:pos x="csX2" y="csY2"/>
                </a:cxn>
              </a:cxnLst>
              <a:rect l="l" t="t" r="r" b="b"/>
              <a:pathLst>
                <a:path w="251141" h="214855">
                  <a:moveTo>
                    <a:pt x="251142" y="0"/>
                  </a:moveTo>
                  <a:cubicBezTo>
                    <a:pt x="193453" y="39437"/>
                    <a:pt x="132488" y="73569"/>
                    <a:pt x="72967" y="112082"/>
                  </a:cubicBezTo>
                  <a:cubicBezTo>
                    <a:pt x="24097" y="143321"/>
                    <a:pt x="-3230" y="148912"/>
                    <a:pt x="305" y="214856"/>
                  </a:cubicBezTo>
                </a:path>
              </a:pathLst>
            </a:custGeom>
            <a:noFill/>
            <a:ln w="12700" cap="flat">
              <a:solidFill>
                <a:schemeClr val="accent3">
                  <a:lumMod val="75000"/>
                </a:schemeClr>
              </a:solidFill>
              <a:prstDash val="solid"/>
              <a:miter/>
            </a:ln>
          </p:spPr>
          <p:txBody>
            <a:bodyPr/>
            <a:lstStyle/>
            <a:p>
              <a:endParaRPr lang="en-US"/>
            </a:p>
          </p:txBody>
        </p:sp>
      </p:grpSp>
      <p:grpSp>
        <p:nvGrpSpPr>
          <p:cNvPr id="1253" name="Graphic 1153">
            <a:extLst>
              <a:ext uri="{FF2B5EF4-FFF2-40B4-BE49-F238E27FC236}">
                <a16:creationId xmlns:a16="http://schemas.microsoft.com/office/drawing/2014/main" id="{53985ACF-51D1-A25C-C49B-C25F7EFFBF7B}"/>
              </a:ext>
            </a:extLst>
          </p:cNvPr>
          <p:cNvGrpSpPr/>
          <p:nvPr/>
        </p:nvGrpSpPr>
        <p:grpSpPr>
          <a:xfrm>
            <a:off x="8885972" y="4990375"/>
            <a:ext cx="248392" cy="169402"/>
            <a:chOff x="8885972" y="4990375"/>
            <a:chExt cx="248392" cy="169402"/>
          </a:xfrm>
          <a:noFill/>
        </p:grpSpPr>
        <p:sp>
          <p:nvSpPr>
            <p:cNvPr id="1254" name="Freeform 1265">
              <a:extLst>
                <a:ext uri="{FF2B5EF4-FFF2-40B4-BE49-F238E27FC236}">
                  <a16:creationId xmlns:a16="http://schemas.microsoft.com/office/drawing/2014/main" id="{37444627-34D4-2C9C-3BEF-FF12BF5436C4}"/>
                </a:ext>
              </a:extLst>
            </p:cNvPr>
            <p:cNvSpPr/>
            <p:nvPr/>
          </p:nvSpPr>
          <p:spPr>
            <a:xfrm>
              <a:off x="8885972" y="4990375"/>
              <a:ext cx="122979" cy="167877"/>
            </a:xfrm>
            <a:custGeom>
              <a:avLst/>
              <a:gdLst>
                <a:gd name="csX0" fmla="*/ 180 w 122979"/>
                <a:gd name="csY0" fmla="*/ 0 h 167877"/>
                <a:gd name="csX1" fmla="*/ 892 w 122979"/>
                <a:gd name="csY1" fmla="*/ 124595 h 167877"/>
                <a:gd name="csX2" fmla="*/ 10220 w 122979"/>
                <a:gd name="csY2" fmla="*/ 142664 h 167877"/>
                <a:gd name="csX3" fmla="*/ 54584 w 122979"/>
                <a:gd name="csY3" fmla="*/ 148884 h 167877"/>
                <a:gd name="csX4" fmla="*/ 104138 w 122979"/>
                <a:gd name="csY4" fmla="*/ 149993 h 167877"/>
                <a:gd name="csX5" fmla="*/ 122979 w 122979"/>
                <a:gd name="csY5" fmla="*/ 167877 h 167877"/>
              </a:gdLst>
              <a:ahLst/>
              <a:cxnLst>
                <a:cxn ang="0">
                  <a:pos x="csX0" y="csY0"/>
                </a:cxn>
                <a:cxn ang="0">
                  <a:pos x="csX1" y="csY1"/>
                </a:cxn>
                <a:cxn ang="0">
                  <a:pos x="csX2" y="csY2"/>
                </a:cxn>
                <a:cxn ang="0">
                  <a:pos x="csX3" y="csY3"/>
                </a:cxn>
                <a:cxn ang="0">
                  <a:pos x="csX4" y="csY4"/>
                </a:cxn>
                <a:cxn ang="0">
                  <a:pos x="csX5" y="csY5"/>
                </a:cxn>
              </a:cxnLst>
              <a:rect l="l" t="t" r="r" b="b"/>
              <a:pathLst>
                <a:path w="122979" h="167877">
                  <a:moveTo>
                    <a:pt x="180" y="0"/>
                  </a:moveTo>
                  <a:cubicBezTo>
                    <a:pt x="735" y="41405"/>
                    <a:pt x="-958" y="83319"/>
                    <a:pt x="892" y="124595"/>
                  </a:cubicBezTo>
                  <a:cubicBezTo>
                    <a:pt x="1920" y="132119"/>
                    <a:pt x="4659" y="138376"/>
                    <a:pt x="10220" y="142664"/>
                  </a:cubicBezTo>
                  <a:cubicBezTo>
                    <a:pt x="23231" y="151629"/>
                    <a:pt x="36576" y="148358"/>
                    <a:pt x="54584" y="148884"/>
                  </a:cubicBezTo>
                  <a:cubicBezTo>
                    <a:pt x="70482" y="149208"/>
                    <a:pt x="90729" y="148321"/>
                    <a:pt x="104138" y="149993"/>
                  </a:cubicBezTo>
                  <a:cubicBezTo>
                    <a:pt x="113688" y="151981"/>
                    <a:pt x="118685" y="158875"/>
                    <a:pt x="122979" y="167877"/>
                  </a:cubicBezTo>
                </a:path>
              </a:pathLst>
            </a:custGeom>
            <a:noFill/>
            <a:ln w="12700" cap="flat">
              <a:solidFill>
                <a:schemeClr val="accent3">
                  <a:lumMod val="75000"/>
                </a:schemeClr>
              </a:solidFill>
              <a:prstDash val="solid"/>
              <a:miter/>
            </a:ln>
          </p:spPr>
          <p:txBody>
            <a:bodyPr/>
            <a:lstStyle/>
            <a:p>
              <a:endParaRPr lang="en-US"/>
            </a:p>
          </p:txBody>
        </p:sp>
        <p:sp>
          <p:nvSpPr>
            <p:cNvPr id="1255" name="Freeform 1266">
              <a:extLst>
                <a:ext uri="{FF2B5EF4-FFF2-40B4-BE49-F238E27FC236}">
                  <a16:creationId xmlns:a16="http://schemas.microsoft.com/office/drawing/2014/main" id="{197CC94B-74BF-478D-6436-CBF1592A2BEB}"/>
                </a:ext>
              </a:extLst>
            </p:cNvPr>
            <p:cNvSpPr/>
            <p:nvPr/>
          </p:nvSpPr>
          <p:spPr>
            <a:xfrm>
              <a:off x="9009183" y="4992029"/>
              <a:ext cx="125181" cy="167747"/>
            </a:xfrm>
            <a:custGeom>
              <a:avLst/>
              <a:gdLst>
                <a:gd name="csX0" fmla="*/ 125002 w 125181"/>
                <a:gd name="csY0" fmla="*/ 0 h 167747"/>
                <a:gd name="csX1" fmla="*/ 124289 w 125181"/>
                <a:gd name="csY1" fmla="*/ 124596 h 167747"/>
                <a:gd name="csX2" fmla="*/ 114961 w 125181"/>
                <a:gd name="csY2" fmla="*/ 142664 h 167747"/>
                <a:gd name="csX3" fmla="*/ 70598 w 125181"/>
                <a:gd name="csY3" fmla="*/ 148884 h 167747"/>
                <a:gd name="csX4" fmla="*/ 21043 w 125181"/>
                <a:gd name="csY4" fmla="*/ 149993 h 167747"/>
                <a:gd name="csX5" fmla="*/ 0 w 125181"/>
                <a:gd name="csY5" fmla="*/ 167748 h 167747"/>
              </a:gdLst>
              <a:ahLst/>
              <a:cxnLst>
                <a:cxn ang="0">
                  <a:pos x="csX0" y="csY0"/>
                </a:cxn>
                <a:cxn ang="0">
                  <a:pos x="csX1" y="csY1"/>
                </a:cxn>
                <a:cxn ang="0">
                  <a:pos x="csX2" y="csY2"/>
                </a:cxn>
                <a:cxn ang="0">
                  <a:pos x="csX3" y="csY3"/>
                </a:cxn>
                <a:cxn ang="0">
                  <a:pos x="csX4" y="csY4"/>
                </a:cxn>
                <a:cxn ang="0">
                  <a:pos x="csX5" y="csY5"/>
                </a:cxn>
              </a:cxnLst>
              <a:rect l="l" t="t" r="r" b="b"/>
              <a:pathLst>
                <a:path w="125181" h="167747">
                  <a:moveTo>
                    <a:pt x="125002" y="0"/>
                  </a:moveTo>
                  <a:cubicBezTo>
                    <a:pt x="124447" y="41406"/>
                    <a:pt x="126140" y="83320"/>
                    <a:pt x="124289" y="124596"/>
                  </a:cubicBezTo>
                  <a:cubicBezTo>
                    <a:pt x="123262" y="132119"/>
                    <a:pt x="120523" y="138376"/>
                    <a:pt x="114961" y="142664"/>
                  </a:cubicBezTo>
                  <a:cubicBezTo>
                    <a:pt x="101950" y="151629"/>
                    <a:pt x="88606" y="148358"/>
                    <a:pt x="70598" y="148884"/>
                  </a:cubicBezTo>
                  <a:cubicBezTo>
                    <a:pt x="54700" y="149208"/>
                    <a:pt x="34452" y="148321"/>
                    <a:pt x="21043" y="149993"/>
                  </a:cubicBezTo>
                  <a:cubicBezTo>
                    <a:pt x="11493" y="151981"/>
                    <a:pt x="4294" y="158755"/>
                    <a:pt x="0" y="167748"/>
                  </a:cubicBezTo>
                </a:path>
              </a:pathLst>
            </a:custGeom>
            <a:noFill/>
            <a:ln w="12700" cap="flat">
              <a:solidFill>
                <a:schemeClr val="accent3">
                  <a:lumMod val="75000"/>
                </a:schemeClr>
              </a:solidFill>
              <a:prstDash val="solid"/>
              <a:miter/>
            </a:ln>
          </p:spPr>
          <p:txBody>
            <a:bodyPr/>
            <a:lstStyle/>
            <a:p>
              <a:endParaRPr lang="en-US"/>
            </a:p>
          </p:txBody>
        </p:sp>
      </p:grpSp>
      <p:sp>
        <p:nvSpPr>
          <p:cNvPr id="1256" name="Freeform 1267">
            <a:extLst>
              <a:ext uri="{FF2B5EF4-FFF2-40B4-BE49-F238E27FC236}">
                <a16:creationId xmlns:a16="http://schemas.microsoft.com/office/drawing/2014/main" id="{1FF5F6B6-8607-31F1-C2AC-2D2E99054F35}"/>
              </a:ext>
            </a:extLst>
          </p:cNvPr>
          <p:cNvSpPr/>
          <p:nvPr/>
        </p:nvSpPr>
        <p:spPr>
          <a:xfrm>
            <a:off x="8651519" y="5156090"/>
            <a:ext cx="357441" cy="242693"/>
          </a:xfrm>
          <a:custGeom>
            <a:avLst/>
            <a:gdLst>
              <a:gd name="csX0" fmla="*/ 357441 w 357441"/>
              <a:gd name="csY0" fmla="*/ 0 h 242693"/>
              <a:gd name="csX1" fmla="*/ 356896 w 357441"/>
              <a:gd name="csY1" fmla="*/ 166565 h 242693"/>
              <a:gd name="csX2" fmla="*/ 356664 w 357441"/>
              <a:gd name="csY2" fmla="*/ 216612 h 242693"/>
              <a:gd name="csX3" fmla="*/ 325562 w 357441"/>
              <a:gd name="csY3" fmla="*/ 242509 h 242693"/>
              <a:gd name="csX4" fmla="*/ 0 w 357441"/>
              <a:gd name="csY4" fmla="*/ 242694 h 242693"/>
            </a:gdLst>
            <a:ahLst/>
            <a:cxnLst>
              <a:cxn ang="0">
                <a:pos x="csX0" y="csY0"/>
              </a:cxn>
              <a:cxn ang="0">
                <a:pos x="csX1" y="csY1"/>
              </a:cxn>
              <a:cxn ang="0">
                <a:pos x="csX2" y="csY2"/>
              </a:cxn>
              <a:cxn ang="0">
                <a:pos x="csX3" y="csY3"/>
              </a:cxn>
              <a:cxn ang="0">
                <a:pos x="csX4" y="csY4"/>
              </a:cxn>
            </a:cxnLst>
            <a:rect l="l" t="t" r="r" b="b"/>
            <a:pathLst>
              <a:path w="357441" h="242693">
                <a:moveTo>
                  <a:pt x="357441" y="0"/>
                </a:moveTo>
                <a:cubicBezTo>
                  <a:pt x="357173" y="52968"/>
                  <a:pt x="356766" y="114244"/>
                  <a:pt x="356896" y="166565"/>
                </a:cubicBezTo>
                <a:cubicBezTo>
                  <a:pt x="356294" y="186972"/>
                  <a:pt x="358358" y="198968"/>
                  <a:pt x="356664" y="216612"/>
                </a:cubicBezTo>
                <a:cubicBezTo>
                  <a:pt x="353101" y="229949"/>
                  <a:pt x="340294" y="244265"/>
                  <a:pt x="325562" y="242509"/>
                </a:cubicBezTo>
                <a:cubicBezTo>
                  <a:pt x="281911" y="241557"/>
                  <a:pt x="82452" y="242500"/>
                  <a:pt x="0" y="242694"/>
                </a:cubicBezTo>
              </a:path>
            </a:pathLst>
          </a:custGeom>
          <a:noFill/>
          <a:ln w="12700" cap="flat">
            <a:solidFill>
              <a:schemeClr val="accent3">
                <a:lumMod val="75000"/>
              </a:schemeClr>
            </a:solidFill>
            <a:prstDash val="solid"/>
            <a:miter/>
          </a:ln>
        </p:spPr>
        <p:txBody>
          <a:bodyPr/>
          <a:lstStyle/>
          <a:p>
            <a:endParaRPr lang="en-US"/>
          </a:p>
        </p:txBody>
      </p:sp>
      <p:sp>
        <p:nvSpPr>
          <p:cNvPr id="1257" name="Freeform 1268">
            <a:extLst>
              <a:ext uri="{FF2B5EF4-FFF2-40B4-BE49-F238E27FC236}">
                <a16:creationId xmlns:a16="http://schemas.microsoft.com/office/drawing/2014/main" id="{E34200AE-D770-4A94-5B01-F9BDA29BDF71}"/>
              </a:ext>
            </a:extLst>
          </p:cNvPr>
          <p:cNvSpPr/>
          <p:nvPr/>
        </p:nvSpPr>
        <p:spPr>
          <a:xfrm>
            <a:off x="8301527" y="5344633"/>
            <a:ext cx="367111" cy="9242"/>
          </a:xfrm>
          <a:custGeom>
            <a:avLst/>
            <a:gdLst>
              <a:gd name="csX0" fmla="*/ 0 w 367111"/>
              <a:gd name="csY0" fmla="*/ 0 h 9242"/>
              <a:gd name="csX1" fmla="*/ 367112 w 367111"/>
              <a:gd name="csY1" fmla="*/ 0 h 9242"/>
            </a:gdLst>
            <a:ahLst/>
            <a:cxnLst>
              <a:cxn ang="0">
                <a:pos x="csX0" y="csY0"/>
              </a:cxn>
              <a:cxn ang="0">
                <a:pos x="csX1" y="csY1"/>
              </a:cxn>
            </a:cxnLst>
            <a:rect l="l" t="t" r="r" b="b"/>
            <a:pathLst>
              <a:path w="367111" h="9242">
                <a:moveTo>
                  <a:pt x="0" y="0"/>
                </a:moveTo>
                <a:lnTo>
                  <a:pt x="367112" y="0"/>
                </a:lnTo>
              </a:path>
            </a:pathLst>
          </a:custGeom>
          <a:noFill/>
          <a:ln w="12700" cap="flat">
            <a:solidFill>
              <a:schemeClr val="tx1"/>
            </a:solidFill>
            <a:prstDash val="solid"/>
            <a:miter/>
          </a:ln>
        </p:spPr>
        <p:txBody>
          <a:bodyPr/>
          <a:lstStyle/>
          <a:p>
            <a:endParaRPr lang="en-US"/>
          </a:p>
        </p:txBody>
      </p:sp>
      <p:grpSp>
        <p:nvGrpSpPr>
          <p:cNvPr id="1258" name="Graphic 1153">
            <a:extLst>
              <a:ext uri="{FF2B5EF4-FFF2-40B4-BE49-F238E27FC236}">
                <a16:creationId xmlns:a16="http://schemas.microsoft.com/office/drawing/2014/main" id="{B04AA2C7-3206-1E0F-9E67-3C1F1E44A7A9}"/>
              </a:ext>
            </a:extLst>
          </p:cNvPr>
          <p:cNvGrpSpPr/>
          <p:nvPr/>
        </p:nvGrpSpPr>
        <p:grpSpPr>
          <a:xfrm>
            <a:off x="8472030" y="5289271"/>
            <a:ext cx="238843" cy="111462"/>
            <a:chOff x="8472030" y="5289271"/>
            <a:chExt cx="238843" cy="111462"/>
          </a:xfrm>
          <a:noFill/>
        </p:grpSpPr>
        <p:sp>
          <p:nvSpPr>
            <p:cNvPr id="1259" name="Freeform 1270">
              <a:extLst>
                <a:ext uri="{FF2B5EF4-FFF2-40B4-BE49-F238E27FC236}">
                  <a16:creationId xmlns:a16="http://schemas.microsoft.com/office/drawing/2014/main" id="{4534401F-500A-5513-29AE-EDBA18DB9B7D}"/>
                </a:ext>
              </a:extLst>
            </p:cNvPr>
            <p:cNvSpPr/>
            <p:nvPr/>
          </p:nvSpPr>
          <p:spPr>
            <a:xfrm>
              <a:off x="8476158" y="5289271"/>
              <a:ext cx="234716" cy="53614"/>
            </a:xfrm>
            <a:custGeom>
              <a:avLst/>
              <a:gdLst>
                <a:gd name="csX0" fmla="*/ 0 w 234716"/>
                <a:gd name="csY0" fmla="*/ 53615 h 53614"/>
                <a:gd name="csX1" fmla="*/ 99757 w 234716"/>
                <a:gd name="csY1" fmla="*/ 5721 h 53614"/>
                <a:gd name="csX2" fmla="*/ 234716 w 234716"/>
                <a:gd name="csY2" fmla="*/ 120 h 53614"/>
              </a:gdLst>
              <a:ahLst/>
              <a:cxnLst>
                <a:cxn ang="0">
                  <a:pos x="csX0" y="csY0"/>
                </a:cxn>
                <a:cxn ang="0">
                  <a:pos x="csX1" y="csY1"/>
                </a:cxn>
                <a:cxn ang="0">
                  <a:pos x="csX2" y="csY2"/>
                </a:cxn>
              </a:cxnLst>
              <a:rect l="l" t="t" r="r" b="b"/>
              <a:pathLst>
                <a:path w="234716" h="53614">
                  <a:moveTo>
                    <a:pt x="0" y="53615"/>
                  </a:moveTo>
                  <a:cubicBezTo>
                    <a:pt x="32296" y="37912"/>
                    <a:pt x="67535" y="16405"/>
                    <a:pt x="99757" y="5721"/>
                  </a:cubicBezTo>
                  <a:cubicBezTo>
                    <a:pt x="138050" y="-4288"/>
                    <a:pt x="194462" y="2375"/>
                    <a:pt x="234716" y="120"/>
                  </a:cubicBezTo>
                </a:path>
              </a:pathLst>
            </a:custGeom>
            <a:noFill/>
            <a:ln w="12700" cap="flat">
              <a:solidFill>
                <a:schemeClr val="tx1"/>
              </a:solidFill>
              <a:prstDash val="solid"/>
              <a:miter/>
            </a:ln>
          </p:spPr>
          <p:txBody>
            <a:bodyPr/>
            <a:lstStyle/>
            <a:p>
              <a:endParaRPr lang="en-US"/>
            </a:p>
          </p:txBody>
        </p:sp>
        <p:sp>
          <p:nvSpPr>
            <p:cNvPr id="1260" name="Freeform 1271">
              <a:extLst>
                <a:ext uri="{FF2B5EF4-FFF2-40B4-BE49-F238E27FC236}">
                  <a16:creationId xmlns:a16="http://schemas.microsoft.com/office/drawing/2014/main" id="{4AAB5DC5-DA0C-6244-DA7D-C1C17146E6C4}"/>
                </a:ext>
              </a:extLst>
            </p:cNvPr>
            <p:cNvSpPr/>
            <p:nvPr/>
          </p:nvSpPr>
          <p:spPr>
            <a:xfrm>
              <a:off x="8472030" y="5345677"/>
              <a:ext cx="148701" cy="55056"/>
            </a:xfrm>
            <a:custGeom>
              <a:avLst/>
              <a:gdLst>
                <a:gd name="csX0" fmla="*/ 0 w 148701"/>
                <a:gd name="csY0" fmla="*/ 0 h 55056"/>
                <a:gd name="csX1" fmla="*/ 99757 w 148701"/>
                <a:gd name="csY1" fmla="*/ 47894 h 55056"/>
                <a:gd name="csX2" fmla="*/ 148701 w 148701"/>
                <a:gd name="csY2" fmla="*/ 55056 h 55056"/>
              </a:gdLst>
              <a:ahLst/>
              <a:cxnLst>
                <a:cxn ang="0">
                  <a:pos x="csX0" y="csY0"/>
                </a:cxn>
                <a:cxn ang="0">
                  <a:pos x="csX1" y="csY1"/>
                </a:cxn>
                <a:cxn ang="0">
                  <a:pos x="csX2" y="csY2"/>
                </a:cxn>
              </a:cxnLst>
              <a:rect l="l" t="t" r="r" b="b"/>
              <a:pathLst>
                <a:path w="148701" h="55056">
                  <a:moveTo>
                    <a:pt x="0" y="0"/>
                  </a:moveTo>
                  <a:cubicBezTo>
                    <a:pt x="32296" y="15703"/>
                    <a:pt x="67535" y="37210"/>
                    <a:pt x="99757" y="47894"/>
                  </a:cubicBezTo>
                  <a:cubicBezTo>
                    <a:pt x="138050" y="57903"/>
                    <a:pt x="108447" y="52801"/>
                    <a:pt x="148701" y="55056"/>
                  </a:cubicBezTo>
                </a:path>
              </a:pathLst>
            </a:custGeom>
            <a:noFill/>
            <a:ln w="12700" cap="flat">
              <a:solidFill>
                <a:schemeClr val="tx1"/>
              </a:solidFill>
              <a:prstDash val="solid"/>
              <a:miter/>
            </a:ln>
          </p:spPr>
          <p:txBody>
            <a:bodyPr/>
            <a:lstStyle/>
            <a:p>
              <a:endParaRPr lang="en-US"/>
            </a:p>
          </p:txBody>
        </p:sp>
      </p:grpSp>
      <p:sp>
        <p:nvSpPr>
          <p:cNvPr id="1261" name="Freeform 1272">
            <a:extLst>
              <a:ext uri="{FF2B5EF4-FFF2-40B4-BE49-F238E27FC236}">
                <a16:creationId xmlns:a16="http://schemas.microsoft.com/office/drawing/2014/main" id="{6EE643A6-6850-774B-DF34-3EF6FA5077AE}"/>
              </a:ext>
            </a:extLst>
          </p:cNvPr>
          <p:cNvSpPr/>
          <p:nvPr/>
        </p:nvSpPr>
        <p:spPr>
          <a:xfrm>
            <a:off x="8011491" y="5345998"/>
            <a:ext cx="271741" cy="80401"/>
          </a:xfrm>
          <a:custGeom>
            <a:avLst/>
            <a:gdLst>
              <a:gd name="csX0" fmla="*/ 271741 w 271741"/>
              <a:gd name="csY0" fmla="*/ 372 h 80401"/>
              <a:gd name="csX1" fmla="*/ 0 w 271741"/>
              <a:gd name="csY1" fmla="*/ 80401 h 80401"/>
            </a:gdLst>
            <a:ahLst/>
            <a:cxnLst>
              <a:cxn ang="0">
                <a:pos x="csX0" y="csY0"/>
              </a:cxn>
              <a:cxn ang="0">
                <a:pos x="csX1" y="csY1"/>
              </a:cxn>
            </a:cxnLst>
            <a:rect l="l" t="t" r="r" b="b"/>
            <a:pathLst>
              <a:path w="271741" h="80401">
                <a:moveTo>
                  <a:pt x="271741" y="372"/>
                </a:moveTo>
                <a:cubicBezTo>
                  <a:pt x="171910" y="-3251"/>
                  <a:pt x="77400" y="19300"/>
                  <a:pt x="0" y="80401"/>
                </a:cubicBezTo>
              </a:path>
            </a:pathLst>
          </a:custGeom>
          <a:noFill/>
          <a:ln w="12700" cap="flat">
            <a:solidFill>
              <a:schemeClr val="tx1"/>
            </a:solidFill>
            <a:prstDash val="dash"/>
            <a:miter/>
          </a:ln>
        </p:spPr>
        <p:txBody>
          <a:bodyPr/>
          <a:lstStyle/>
          <a:p>
            <a:endParaRPr lang="en-US"/>
          </a:p>
        </p:txBody>
      </p:sp>
      <p:sp>
        <p:nvSpPr>
          <p:cNvPr id="1262" name="Freeform 1293">
            <a:extLst>
              <a:ext uri="{FF2B5EF4-FFF2-40B4-BE49-F238E27FC236}">
                <a16:creationId xmlns:a16="http://schemas.microsoft.com/office/drawing/2014/main" id="{DBED04D1-559E-D9D9-70A6-D668E9C45A2A}"/>
              </a:ext>
            </a:extLst>
          </p:cNvPr>
          <p:cNvSpPr/>
          <p:nvPr/>
        </p:nvSpPr>
        <p:spPr>
          <a:xfrm flipH="1">
            <a:off x="9235849" y="2425293"/>
            <a:ext cx="422697" cy="162599"/>
          </a:xfrm>
          <a:custGeom>
            <a:avLst/>
            <a:gdLst>
              <a:gd name="csX0" fmla="*/ 0 w 348382"/>
              <a:gd name="csY0" fmla="*/ 0 h 180510"/>
              <a:gd name="csX1" fmla="*/ 71681 w 348382"/>
              <a:gd name="csY1" fmla="*/ 83911 h 180510"/>
              <a:gd name="csX2" fmla="*/ 171873 w 348382"/>
              <a:gd name="csY2" fmla="*/ 175641 h 180510"/>
              <a:gd name="csX3" fmla="*/ 348382 w 348382"/>
              <a:gd name="csY3" fmla="*/ 178755 h 180510"/>
              <a:gd name="csX0" fmla="*/ 0 w 348382"/>
              <a:gd name="csY0" fmla="*/ 0 h 180511"/>
              <a:gd name="csX1" fmla="*/ 58757 w 348382"/>
              <a:gd name="csY1" fmla="*/ 151764 h 180511"/>
              <a:gd name="csX2" fmla="*/ 171873 w 348382"/>
              <a:gd name="csY2" fmla="*/ 175641 h 180511"/>
              <a:gd name="csX3" fmla="*/ 348382 w 348382"/>
              <a:gd name="csY3" fmla="*/ 178755 h 180511"/>
              <a:gd name="csX0" fmla="*/ 0 w 422697"/>
              <a:gd name="csY0" fmla="*/ 0 h 164355"/>
              <a:gd name="csX1" fmla="*/ 133072 w 422697"/>
              <a:gd name="csY1" fmla="*/ 135608 h 164355"/>
              <a:gd name="csX2" fmla="*/ 246188 w 422697"/>
              <a:gd name="csY2" fmla="*/ 159485 h 164355"/>
              <a:gd name="csX3" fmla="*/ 422697 w 422697"/>
              <a:gd name="csY3" fmla="*/ 162599 h 164355"/>
              <a:gd name="csX0" fmla="*/ 0 w 422697"/>
              <a:gd name="csY0" fmla="*/ 0 h 164355"/>
              <a:gd name="csX1" fmla="*/ 133072 w 422697"/>
              <a:gd name="csY1" fmla="*/ 135608 h 164355"/>
              <a:gd name="csX2" fmla="*/ 246188 w 422697"/>
              <a:gd name="csY2" fmla="*/ 159485 h 164355"/>
              <a:gd name="csX3" fmla="*/ 422697 w 422697"/>
              <a:gd name="csY3" fmla="*/ 162599 h 164355"/>
              <a:gd name="csX0" fmla="*/ 0 w 422697"/>
              <a:gd name="csY0" fmla="*/ 0 h 162599"/>
              <a:gd name="csX1" fmla="*/ 133072 w 422697"/>
              <a:gd name="csY1" fmla="*/ 135608 h 162599"/>
              <a:gd name="csX2" fmla="*/ 246188 w 422697"/>
              <a:gd name="csY2" fmla="*/ 159485 h 162599"/>
              <a:gd name="csX3" fmla="*/ 422697 w 422697"/>
              <a:gd name="csY3" fmla="*/ 162599 h 162599"/>
              <a:gd name="csX0" fmla="*/ 0 w 422697"/>
              <a:gd name="csY0" fmla="*/ 0 h 162599"/>
              <a:gd name="csX1" fmla="*/ 133072 w 422697"/>
              <a:gd name="csY1" fmla="*/ 135608 h 162599"/>
              <a:gd name="csX2" fmla="*/ 246188 w 422697"/>
              <a:gd name="csY2" fmla="*/ 159485 h 162599"/>
              <a:gd name="csX3" fmla="*/ 422697 w 422697"/>
              <a:gd name="csY3" fmla="*/ 162599 h 162599"/>
            </a:gdLst>
            <a:ahLst/>
            <a:cxnLst>
              <a:cxn ang="0">
                <a:pos x="csX0" y="csY0"/>
              </a:cxn>
              <a:cxn ang="0">
                <a:pos x="csX1" y="csY1"/>
              </a:cxn>
              <a:cxn ang="0">
                <a:pos x="csX2" y="csY2"/>
              </a:cxn>
              <a:cxn ang="0">
                <a:pos x="csX3" y="csY3"/>
              </a:cxn>
            </a:cxnLst>
            <a:rect l="l" t="t" r="r" b="b"/>
            <a:pathLst>
              <a:path w="422697" h="162599">
                <a:moveTo>
                  <a:pt x="0" y="0"/>
                </a:moveTo>
                <a:cubicBezTo>
                  <a:pt x="25763" y="28207"/>
                  <a:pt x="109844" y="106393"/>
                  <a:pt x="133072" y="135608"/>
                </a:cubicBezTo>
                <a:cubicBezTo>
                  <a:pt x="161167" y="168594"/>
                  <a:pt x="199547" y="157679"/>
                  <a:pt x="246188" y="159485"/>
                </a:cubicBezTo>
                <a:cubicBezTo>
                  <a:pt x="304590" y="162146"/>
                  <a:pt x="368441" y="162156"/>
                  <a:pt x="422697" y="162599"/>
                </a:cubicBezTo>
              </a:path>
            </a:pathLst>
          </a:custGeom>
          <a:noFill/>
          <a:ln w="12700" cap="flat">
            <a:solidFill>
              <a:schemeClr val="accent3">
                <a:lumMod val="75000"/>
              </a:schemeClr>
            </a:solidFill>
            <a:prstDash val="solid"/>
            <a:miter/>
          </a:ln>
        </p:spPr>
        <p:txBody>
          <a:bodyPr/>
          <a:lstStyle/>
          <a:p>
            <a:endParaRPr lang="en-US"/>
          </a:p>
        </p:txBody>
      </p:sp>
      <p:sp>
        <p:nvSpPr>
          <p:cNvPr id="1263" name="Oval 1262">
            <a:extLst>
              <a:ext uri="{FF2B5EF4-FFF2-40B4-BE49-F238E27FC236}">
                <a16:creationId xmlns:a16="http://schemas.microsoft.com/office/drawing/2014/main" id="{713519A3-B994-543B-643E-755B3B1E9D8B}"/>
              </a:ext>
            </a:extLst>
          </p:cNvPr>
          <p:cNvSpPr/>
          <p:nvPr/>
        </p:nvSpPr>
        <p:spPr>
          <a:xfrm flipH="1">
            <a:off x="9227576" y="2574408"/>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64" name="Oval 1263">
            <a:extLst>
              <a:ext uri="{FF2B5EF4-FFF2-40B4-BE49-F238E27FC236}">
                <a16:creationId xmlns:a16="http://schemas.microsoft.com/office/drawing/2014/main" id="{A6B8B1CE-C787-83E7-A696-2B6C91C14C85}"/>
              </a:ext>
            </a:extLst>
          </p:cNvPr>
          <p:cNvSpPr/>
          <p:nvPr/>
        </p:nvSpPr>
        <p:spPr>
          <a:xfrm flipH="1">
            <a:off x="9325335" y="3143522"/>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65" name="Freeform 1296">
            <a:extLst>
              <a:ext uri="{FF2B5EF4-FFF2-40B4-BE49-F238E27FC236}">
                <a16:creationId xmlns:a16="http://schemas.microsoft.com/office/drawing/2014/main" id="{EF59B68C-A092-3603-E9B8-0635B919B595}"/>
              </a:ext>
            </a:extLst>
          </p:cNvPr>
          <p:cNvSpPr/>
          <p:nvPr/>
        </p:nvSpPr>
        <p:spPr>
          <a:xfrm flipH="1">
            <a:off x="9134363" y="2586397"/>
            <a:ext cx="202965" cy="558649"/>
          </a:xfrm>
          <a:custGeom>
            <a:avLst/>
            <a:gdLst>
              <a:gd name="csX0" fmla="*/ 138494 w 202965"/>
              <a:gd name="csY0" fmla="*/ 192 h 558649"/>
              <a:gd name="csX1" fmla="*/ 201763 w 202965"/>
              <a:gd name="csY1" fmla="*/ 50553 h 558649"/>
              <a:gd name="csX2" fmla="*/ 196349 w 202965"/>
              <a:gd name="csY2" fmla="*/ 136535 h 558649"/>
              <a:gd name="csX3" fmla="*/ 130952 w 202965"/>
              <a:gd name="csY3" fmla="*/ 224799 h 558649"/>
              <a:gd name="csX4" fmla="*/ 48185 w 202965"/>
              <a:gd name="csY4" fmla="*/ 311122 h 558649"/>
              <a:gd name="csX5" fmla="*/ 583 w 202965"/>
              <a:gd name="csY5" fmla="*/ 434109 h 558649"/>
              <a:gd name="csX6" fmla="*/ 0 w 202965"/>
              <a:gd name="csY6" fmla="*/ 558649 h 5586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2965" h="558649">
                <a:moveTo>
                  <a:pt x="138494" y="192"/>
                </a:moveTo>
                <a:cubicBezTo>
                  <a:pt x="171151" y="-2054"/>
                  <a:pt x="200125" y="15433"/>
                  <a:pt x="201763" y="50553"/>
                </a:cubicBezTo>
                <a:cubicBezTo>
                  <a:pt x="203410" y="79519"/>
                  <a:pt x="204659" y="108355"/>
                  <a:pt x="196349" y="136535"/>
                </a:cubicBezTo>
                <a:cubicBezTo>
                  <a:pt x="182978" y="173633"/>
                  <a:pt x="157011" y="197395"/>
                  <a:pt x="130952" y="224799"/>
                </a:cubicBezTo>
                <a:cubicBezTo>
                  <a:pt x="102191" y="253820"/>
                  <a:pt x="75382" y="279679"/>
                  <a:pt x="48185" y="311122"/>
                </a:cubicBezTo>
                <a:cubicBezTo>
                  <a:pt x="14205" y="344302"/>
                  <a:pt x="-2462" y="387944"/>
                  <a:pt x="583" y="434109"/>
                </a:cubicBezTo>
                <a:cubicBezTo>
                  <a:pt x="426" y="475912"/>
                  <a:pt x="231" y="509952"/>
                  <a:pt x="0" y="558649"/>
                </a:cubicBezTo>
              </a:path>
            </a:pathLst>
          </a:custGeom>
          <a:noFill/>
          <a:ln w="12700" cap="flat">
            <a:solidFill>
              <a:schemeClr val="accent3">
                <a:lumMod val="75000"/>
              </a:schemeClr>
            </a:solidFill>
            <a:prstDash val="solid"/>
            <a:miter/>
          </a:ln>
        </p:spPr>
        <p:txBody>
          <a:bodyPr/>
          <a:lstStyle/>
          <a:p>
            <a:endParaRPr lang="en-US"/>
          </a:p>
        </p:txBody>
      </p:sp>
      <p:sp>
        <p:nvSpPr>
          <p:cNvPr id="1266" name="Freeform 1297">
            <a:extLst>
              <a:ext uri="{FF2B5EF4-FFF2-40B4-BE49-F238E27FC236}">
                <a16:creationId xmlns:a16="http://schemas.microsoft.com/office/drawing/2014/main" id="{FF3C7DA7-CAB8-A47A-B8FB-6B12C15DFCB6}"/>
              </a:ext>
            </a:extLst>
          </p:cNvPr>
          <p:cNvSpPr/>
          <p:nvPr/>
        </p:nvSpPr>
        <p:spPr>
          <a:xfrm flipH="1">
            <a:off x="9652652" y="2393537"/>
            <a:ext cx="37681" cy="37625"/>
          </a:xfrm>
          <a:custGeom>
            <a:avLst/>
            <a:gdLst>
              <a:gd name="csX0" fmla="*/ 37682 w 37681"/>
              <a:gd name="csY0" fmla="*/ 37625 h 37625"/>
              <a:gd name="csX1" fmla="*/ 27836 w 37681"/>
              <a:gd name="csY1" fmla="*/ 0 h 37625"/>
              <a:gd name="csX2" fmla="*/ 0 w 37681"/>
              <a:gd name="csY2" fmla="*/ 27792 h 37625"/>
              <a:gd name="csX3" fmla="*/ 37682 w 37681"/>
              <a:gd name="csY3" fmla="*/ 37625 h 37625"/>
            </a:gdLst>
            <a:ahLst/>
            <a:cxnLst>
              <a:cxn ang="0">
                <a:pos x="csX0" y="csY0"/>
              </a:cxn>
              <a:cxn ang="0">
                <a:pos x="csX1" y="csY1"/>
              </a:cxn>
              <a:cxn ang="0">
                <a:pos x="csX2" y="csY2"/>
              </a:cxn>
              <a:cxn ang="0">
                <a:pos x="csX3" y="csY3"/>
              </a:cxn>
            </a:cxnLst>
            <a:rect l="l" t="t" r="r" b="b"/>
            <a:pathLst>
              <a:path w="37681" h="37625">
                <a:moveTo>
                  <a:pt x="37682" y="37625"/>
                </a:moveTo>
                <a:lnTo>
                  <a:pt x="27836" y="0"/>
                </a:lnTo>
                <a:lnTo>
                  <a:pt x="0" y="27792"/>
                </a:lnTo>
                <a:lnTo>
                  <a:pt x="37682" y="37625"/>
                </a:lnTo>
                <a:close/>
              </a:path>
            </a:pathLst>
          </a:custGeom>
          <a:solidFill>
            <a:schemeClr val="accent3">
              <a:lumMod val="75000"/>
            </a:schemeClr>
          </a:solidFill>
          <a:ln w="9249" cap="flat">
            <a:noFill/>
            <a:prstDash val="solid"/>
            <a:miter/>
          </a:ln>
        </p:spPr>
        <p:txBody>
          <a:bodyPr/>
          <a:lstStyle/>
          <a:p>
            <a:endParaRPr lang="en-US"/>
          </a:p>
        </p:txBody>
      </p:sp>
      <p:sp>
        <p:nvSpPr>
          <p:cNvPr id="1267" name="Freeform 1298">
            <a:extLst>
              <a:ext uri="{FF2B5EF4-FFF2-40B4-BE49-F238E27FC236}">
                <a16:creationId xmlns:a16="http://schemas.microsoft.com/office/drawing/2014/main" id="{D3D34FB2-DA31-3A11-F464-E04F16D048F6}"/>
              </a:ext>
            </a:extLst>
          </p:cNvPr>
          <p:cNvSpPr/>
          <p:nvPr/>
        </p:nvSpPr>
        <p:spPr>
          <a:xfrm flipH="1">
            <a:off x="9187804" y="2567153"/>
            <a:ext cx="33600" cy="39307"/>
          </a:xfrm>
          <a:custGeom>
            <a:avLst/>
            <a:gdLst>
              <a:gd name="csX0" fmla="*/ 33601 w 33600"/>
              <a:gd name="csY0" fmla="*/ 19658 h 39307"/>
              <a:gd name="csX1" fmla="*/ 0 w 33600"/>
              <a:gd name="csY1" fmla="*/ 0 h 39307"/>
              <a:gd name="csX2" fmla="*/ 0 w 33600"/>
              <a:gd name="csY2" fmla="*/ 39308 h 39307"/>
              <a:gd name="csX3" fmla="*/ 33601 w 33600"/>
              <a:gd name="csY3" fmla="*/ 19658 h 39307"/>
            </a:gdLst>
            <a:ahLst/>
            <a:cxnLst>
              <a:cxn ang="0">
                <a:pos x="csX0" y="csY0"/>
              </a:cxn>
              <a:cxn ang="0">
                <a:pos x="csX1" y="csY1"/>
              </a:cxn>
              <a:cxn ang="0">
                <a:pos x="csX2" y="csY2"/>
              </a:cxn>
              <a:cxn ang="0">
                <a:pos x="csX3" y="csY3"/>
              </a:cxn>
            </a:cxnLst>
            <a:rect l="l" t="t" r="r" b="b"/>
            <a:pathLst>
              <a:path w="33600" h="39307">
                <a:moveTo>
                  <a:pt x="33601" y="19658"/>
                </a:moveTo>
                <a:lnTo>
                  <a:pt x="0" y="0"/>
                </a:lnTo>
                <a:lnTo>
                  <a:pt x="0" y="39308"/>
                </a:lnTo>
                <a:lnTo>
                  <a:pt x="33601" y="19658"/>
                </a:lnTo>
                <a:close/>
              </a:path>
            </a:pathLst>
          </a:custGeom>
          <a:solidFill>
            <a:schemeClr val="accent3">
              <a:lumMod val="75000"/>
            </a:schemeClr>
          </a:solidFill>
          <a:ln w="9249" cap="flat">
            <a:noFill/>
            <a:prstDash val="solid"/>
            <a:miter/>
          </a:ln>
        </p:spPr>
        <p:txBody>
          <a:bodyPr/>
          <a:lstStyle/>
          <a:p>
            <a:endParaRPr lang="en-US"/>
          </a:p>
        </p:txBody>
      </p:sp>
      <p:sp>
        <p:nvSpPr>
          <p:cNvPr id="1268" name="Oval 1267">
            <a:extLst>
              <a:ext uri="{FF2B5EF4-FFF2-40B4-BE49-F238E27FC236}">
                <a16:creationId xmlns:a16="http://schemas.microsoft.com/office/drawing/2014/main" id="{C2667DC3-06C5-1A5A-414A-A7F52EBED61F}"/>
              </a:ext>
            </a:extLst>
          </p:cNvPr>
          <p:cNvSpPr/>
          <p:nvPr/>
        </p:nvSpPr>
        <p:spPr>
          <a:xfrm flipH="1">
            <a:off x="9147626" y="3582504"/>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69" name="Oval 1268">
            <a:extLst>
              <a:ext uri="{FF2B5EF4-FFF2-40B4-BE49-F238E27FC236}">
                <a16:creationId xmlns:a16="http://schemas.microsoft.com/office/drawing/2014/main" id="{4FF45CE7-DB6C-0122-81D9-06C5D4A6FDF8}"/>
              </a:ext>
            </a:extLst>
          </p:cNvPr>
          <p:cNvSpPr/>
          <p:nvPr/>
        </p:nvSpPr>
        <p:spPr>
          <a:xfrm flipH="1">
            <a:off x="9101902" y="4129648"/>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70" name="Oval 1269">
            <a:extLst>
              <a:ext uri="{FF2B5EF4-FFF2-40B4-BE49-F238E27FC236}">
                <a16:creationId xmlns:a16="http://schemas.microsoft.com/office/drawing/2014/main" id="{D7659CBA-B51D-6697-81AA-2BC63DDB50A8}"/>
              </a:ext>
            </a:extLst>
          </p:cNvPr>
          <p:cNvSpPr/>
          <p:nvPr/>
        </p:nvSpPr>
        <p:spPr>
          <a:xfrm flipH="1">
            <a:off x="9145016" y="4932102"/>
            <a:ext cx="23949" cy="23919"/>
          </a:xfrm>
          <a:prstGeom prst="ellipse">
            <a:avLst/>
          </a:prstGeom>
          <a:solidFill>
            <a:schemeClr val="accent3">
              <a:lumMod val="75000"/>
            </a:schemeClr>
          </a:solidFill>
          <a:ln w="9249" cap="flat">
            <a:noFill/>
            <a:prstDash val="solid"/>
            <a:miter/>
          </a:ln>
        </p:spPr>
        <p:txBody>
          <a:bodyPr/>
          <a:lstStyle/>
          <a:p>
            <a:endParaRPr lang="en-US"/>
          </a:p>
        </p:txBody>
      </p:sp>
      <p:sp>
        <p:nvSpPr>
          <p:cNvPr id="1271" name="Freeform 1304">
            <a:extLst>
              <a:ext uri="{FF2B5EF4-FFF2-40B4-BE49-F238E27FC236}">
                <a16:creationId xmlns:a16="http://schemas.microsoft.com/office/drawing/2014/main" id="{CD40DE20-2773-E508-6EB3-BED672E40800}"/>
              </a:ext>
            </a:extLst>
          </p:cNvPr>
          <p:cNvSpPr/>
          <p:nvPr/>
        </p:nvSpPr>
        <p:spPr>
          <a:xfrm flipH="1">
            <a:off x="9327707" y="3169881"/>
            <a:ext cx="39366" cy="33558"/>
          </a:xfrm>
          <a:custGeom>
            <a:avLst/>
            <a:gdLst>
              <a:gd name="csX0" fmla="*/ 19683 w 39366"/>
              <a:gd name="csY0" fmla="*/ 33559 h 33558"/>
              <a:gd name="csX1" fmla="*/ 39366 w 39366"/>
              <a:gd name="csY1" fmla="*/ 0 h 33558"/>
              <a:gd name="csX2" fmla="*/ 0 w 39366"/>
              <a:gd name="csY2" fmla="*/ 0 h 33558"/>
              <a:gd name="csX3" fmla="*/ 19683 w 39366"/>
              <a:gd name="csY3" fmla="*/ 33559 h 33558"/>
            </a:gdLst>
            <a:ahLst/>
            <a:cxnLst>
              <a:cxn ang="0">
                <a:pos x="csX0" y="csY0"/>
              </a:cxn>
              <a:cxn ang="0">
                <a:pos x="csX1" y="csY1"/>
              </a:cxn>
              <a:cxn ang="0">
                <a:pos x="csX2" y="csY2"/>
              </a:cxn>
              <a:cxn ang="0">
                <a:pos x="csX3" y="csY3"/>
              </a:cxn>
            </a:cxnLst>
            <a:rect l="l" t="t" r="r" b="b"/>
            <a:pathLst>
              <a:path w="39366" h="33558">
                <a:moveTo>
                  <a:pt x="19683" y="33559"/>
                </a:moveTo>
                <a:lnTo>
                  <a:pt x="39366" y="0"/>
                </a:lnTo>
                <a:lnTo>
                  <a:pt x="0" y="0"/>
                </a:lnTo>
                <a:lnTo>
                  <a:pt x="19683" y="33559"/>
                </a:lnTo>
                <a:close/>
              </a:path>
            </a:pathLst>
          </a:custGeom>
          <a:solidFill>
            <a:schemeClr val="accent3">
              <a:lumMod val="75000"/>
            </a:schemeClr>
          </a:solidFill>
          <a:ln w="9249" cap="flat">
            <a:noFill/>
            <a:prstDash val="solid"/>
            <a:miter/>
          </a:ln>
        </p:spPr>
        <p:txBody>
          <a:bodyPr/>
          <a:lstStyle/>
          <a:p>
            <a:endParaRPr lang="en-US"/>
          </a:p>
        </p:txBody>
      </p:sp>
      <p:sp>
        <p:nvSpPr>
          <p:cNvPr id="1272" name="Freeform 1305">
            <a:extLst>
              <a:ext uri="{FF2B5EF4-FFF2-40B4-BE49-F238E27FC236}">
                <a16:creationId xmlns:a16="http://schemas.microsoft.com/office/drawing/2014/main" id="{31C519D3-2F3A-BE20-A9CB-B3B468B8A2CE}"/>
              </a:ext>
            </a:extLst>
          </p:cNvPr>
          <p:cNvSpPr/>
          <p:nvPr/>
        </p:nvSpPr>
        <p:spPr>
          <a:xfrm flipH="1">
            <a:off x="9094630" y="4162606"/>
            <a:ext cx="39356" cy="33558"/>
          </a:xfrm>
          <a:custGeom>
            <a:avLst/>
            <a:gdLst>
              <a:gd name="csX0" fmla="*/ 19674 w 39356"/>
              <a:gd name="csY0" fmla="*/ 33559 h 33558"/>
              <a:gd name="csX1" fmla="*/ 39357 w 39356"/>
              <a:gd name="csY1" fmla="*/ 0 h 33558"/>
              <a:gd name="csX2" fmla="*/ 0 w 39356"/>
              <a:gd name="csY2" fmla="*/ 0 h 33558"/>
              <a:gd name="csX3" fmla="*/ 19674 w 39356"/>
              <a:gd name="csY3" fmla="*/ 33559 h 33558"/>
            </a:gdLst>
            <a:ahLst/>
            <a:cxnLst>
              <a:cxn ang="0">
                <a:pos x="csX0" y="csY0"/>
              </a:cxn>
              <a:cxn ang="0">
                <a:pos x="csX1" y="csY1"/>
              </a:cxn>
              <a:cxn ang="0">
                <a:pos x="csX2" y="csY2"/>
              </a:cxn>
              <a:cxn ang="0">
                <a:pos x="csX3" y="csY3"/>
              </a:cxn>
            </a:cxnLst>
            <a:rect l="l" t="t" r="r" b="b"/>
            <a:pathLst>
              <a:path w="39356" h="33558">
                <a:moveTo>
                  <a:pt x="19674" y="33559"/>
                </a:moveTo>
                <a:lnTo>
                  <a:pt x="39357" y="0"/>
                </a:lnTo>
                <a:lnTo>
                  <a:pt x="0" y="0"/>
                </a:lnTo>
                <a:lnTo>
                  <a:pt x="19674" y="33559"/>
                </a:lnTo>
                <a:close/>
              </a:path>
            </a:pathLst>
          </a:custGeom>
          <a:solidFill>
            <a:schemeClr val="accent3">
              <a:lumMod val="75000"/>
            </a:schemeClr>
          </a:solidFill>
          <a:ln w="9249" cap="flat">
            <a:noFill/>
            <a:prstDash val="solid"/>
            <a:miter/>
          </a:ln>
        </p:spPr>
        <p:txBody>
          <a:bodyPr/>
          <a:lstStyle/>
          <a:p>
            <a:endParaRPr lang="en-US"/>
          </a:p>
        </p:txBody>
      </p:sp>
      <p:sp>
        <p:nvSpPr>
          <p:cNvPr id="1273" name="Freeform 1306">
            <a:extLst>
              <a:ext uri="{FF2B5EF4-FFF2-40B4-BE49-F238E27FC236}">
                <a16:creationId xmlns:a16="http://schemas.microsoft.com/office/drawing/2014/main" id="{F895D1CB-DF84-7ACB-D342-7515F5F286CB}"/>
              </a:ext>
            </a:extLst>
          </p:cNvPr>
          <p:cNvSpPr/>
          <p:nvPr/>
        </p:nvSpPr>
        <p:spPr>
          <a:xfrm flipH="1">
            <a:off x="9158817" y="3194327"/>
            <a:ext cx="188610" cy="392308"/>
          </a:xfrm>
          <a:custGeom>
            <a:avLst/>
            <a:gdLst>
              <a:gd name="csX0" fmla="*/ 139 w 188610"/>
              <a:gd name="csY0" fmla="*/ 0 h 392308"/>
              <a:gd name="csX1" fmla="*/ 250 w 188610"/>
              <a:gd name="csY1" fmla="*/ 132174 h 392308"/>
              <a:gd name="csX2" fmla="*/ 6284 w 188610"/>
              <a:gd name="csY2" fmla="*/ 184402 h 392308"/>
              <a:gd name="csX3" fmla="*/ 84803 w 188610"/>
              <a:gd name="csY3" fmla="*/ 254311 h 392308"/>
              <a:gd name="csX4" fmla="*/ 188271 w 188610"/>
              <a:gd name="csY4" fmla="*/ 392308 h 392308"/>
            </a:gdLst>
            <a:ahLst/>
            <a:cxnLst>
              <a:cxn ang="0">
                <a:pos x="csX0" y="csY0"/>
              </a:cxn>
              <a:cxn ang="0">
                <a:pos x="csX1" y="csY1"/>
              </a:cxn>
              <a:cxn ang="0">
                <a:pos x="csX2" y="csY2"/>
              </a:cxn>
              <a:cxn ang="0">
                <a:pos x="csX3" y="csY3"/>
              </a:cxn>
              <a:cxn ang="0">
                <a:pos x="csX4" y="csY4"/>
              </a:cxn>
            </a:cxnLst>
            <a:rect l="l" t="t" r="r" b="b"/>
            <a:pathLst>
              <a:path w="188610" h="392308">
                <a:moveTo>
                  <a:pt x="139" y="0"/>
                </a:moveTo>
                <a:cubicBezTo>
                  <a:pt x="324" y="38134"/>
                  <a:pt x="981" y="96416"/>
                  <a:pt x="250" y="132174"/>
                </a:cubicBezTo>
                <a:cubicBezTo>
                  <a:pt x="-555" y="147729"/>
                  <a:pt x="361" y="168127"/>
                  <a:pt x="6284" y="184402"/>
                </a:cubicBezTo>
                <a:cubicBezTo>
                  <a:pt x="18212" y="220392"/>
                  <a:pt x="53497" y="235614"/>
                  <a:pt x="84803" y="254311"/>
                </a:cubicBezTo>
                <a:cubicBezTo>
                  <a:pt x="146138" y="289109"/>
                  <a:pt x="193083" y="312917"/>
                  <a:pt x="188271" y="392308"/>
                </a:cubicBezTo>
              </a:path>
            </a:pathLst>
          </a:custGeom>
          <a:noFill/>
          <a:ln w="12700" cap="flat">
            <a:solidFill>
              <a:schemeClr val="accent3">
                <a:lumMod val="75000"/>
              </a:schemeClr>
            </a:solidFill>
            <a:prstDash val="solid"/>
            <a:miter/>
          </a:ln>
        </p:spPr>
        <p:txBody>
          <a:bodyPr/>
          <a:lstStyle/>
          <a:p>
            <a:endParaRPr lang="en-US"/>
          </a:p>
        </p:txBody>
      </p:sp>
      <p:sp>
        <p:nvSpPr>
          <p:cNvPr id="1274" name="Freeform 1307">
            <a:extLst>
              <a:ext uri="{FF2B5EF4-FFF2-40B4-BE49-F238E27FC236}">
                <a16:creationId xmlns:a16="http://schemas.microsoft.com/office/drawing/2014/main" id="{D22A176F-BA0A-5913-9D05-ECF0C2A300A0}"/>
              </a:ext>
            </a:extLst>
          </p:cNvPr>
          <p:cNvSpPr/>
          <p:nvPr/>
        </p:nvSpPr>
        <p:spPr>
          <a:xfrm flipH="1">
            <a:off x="9147738" y="3635351"/>
            <a:ext cx="9253" cy="1299856"/>
          </a:xfrm>
          <a:custGeom>
            <a:avLst/>
            <a:gdLst>
              <a:gd name="csX0" fmla="*/ 0 w 9253"/>
              <a:gd name="csY0" fmla="*/ 0 h 1299856"/>
              <a:gd name="csX1" fmla="*/ 0 w 9253"/>
              <a:gd name="csY1" fmla="*/ 1299856 h 1299856"/>
            </a:gdLst>
            <a:ahLst/>
            <a:cxnLst>
              <a:cxn ang="0">
                <a:pos x="csX0" y="csY0"/>
              </a:cxn>
              <a:cxn ang="0">
                <a:pos x="csX1" y="csY1"/>
              </a:cxn>
            </a:cxnLst>
            <a:rect l="l" t="t" r="r" b="b"/>
            <a:pathLst>
              <a:path w="9253" h="1299856">
                <a:moveTo>
                  <a:pt x="0" y="0"/>
                </a:moveTo>
                <a:lnTo>
                  <a:pt x="0" y="1299856"/>
                </a:lnTo>
              </a:path>
            </a:pathLst>
          </a:custGeom>
          <a:ln w="12700" cap="flat">
            <a:solidFill>
              <a:schemeClr val="accent3">
                <a:lumMod val="75000"/>
              </a:schemeClr>
            </a:solidFill>
            <a:prstDash val="solid"/>
            <a:miter/>
          </a:ln>
        </p:spPr>
        <p:txBody>
          <a:bodyPr/>
          <a:lstStyle/>
          <a:p>
            <a:endParaRPr lang="en-US"/>
          </a:p>
        </p:txBody>
      </p:sp>
      <p:sp>
        <p:nvSpPr>
          <p:cNvPr id="1275" name="Freeform 1308">
            <a:extLst>
              <a:ext uri="{FF2B5EF4-FFF2-40B4-BE49-F238E27FC236}">
                <a16:creationId xmlns:a16="http://schemas.microsoft.com/office/drawing/2014/main" id="{4E91FE90-BC00-4805-1601-471CF99B2ECA}"/>
              </a:ext>
            </a:extLst>
          </p:cNvPr>
          <p:cNvSpPr/>
          <p:nvPr/>
        </p:nvSpPr>
        <p:spPr>
          <a:xfrm flipH="1">
            <a:off x="9114312" y="4035505"/>
            <a:ext cx="42244" cy="96971"/>
          </a:xfrm>
          <a:custGeom>
            <a:avLst/>
            <a:gdLst>
              <a:gd name="csX0" fmla="*/ 0 w 42244"/>
              <a:gd name="csY0" fmla="*/ 417 h 96971"/>
              <a:gd name="csX1" fmla="*/ 41615 w 42244"/>
              <a:gd name="csY1" fmla="*/ 18329 h 96971"/>
              <a:gd name="csX2" fmla="*/ 42244 w 42244"/>
              <a:gd name="csY2" fmla="*/ 96972 h 96971"/>
            </a:gdLst>
            <a:ahLst/>
            <a:cxnLst>
              <a:cxn ang="0">
                <a:pos x="csX0" y="csY0"/>
              </a:cxn>
              <a:cxn ang="0">
                <a:pos x="csX1" y="csY1"/>
              </a:cxn>
              <a:cxn ang="0">
                <a:pos x="csX2" y="csY2"/>
              </a:cxn>
            </a:cxnLst>
            <a:rect l="l" t="t" r="r" b="b"/>
            <a:pathLst>
              <a:path w="42244" h="96971">
                <a:moveTo>
                  <a:pt x="0" y="417"/>
                </a:moveTo>
                <a:cubicBezTo>
                  <a:pt x="19517" y="-479"/>
                  <a:pt x="39561" y="-1773"/>
                  <a:pt x="41615" y="18329"/>
                </a:cubicBezTo>
                <a:cubicBezTo>
                  <a:pt x="41939" y="35390"/>
                  <a:pt x="41930" y="75040"/>
                  <a:pt x="42244" y="96972"/>
                </a:cubicBezTo>
              </a:path>
            </a:pathLst>
          </a:custGeom>
          <a:noFill/>
          <a:ln w="12700" cap="flat">
            <a:solidFill>
              <a:schemeClr val="accent3">
                <a:lumMod val="75000"/>
              </a:schemeClr>
            </a:solidFill>
            <a:prstDash val="solid"/>
            <a:miter/>
          </a:ln>
        </p:spPr>
        <p:txBody>
          <a:bodyPr/>
          <a:lstStyle/>
          <a:p>
            <a:endParaRPr lang="en-US"/>
          </a:p>
        </p:txBody>
      </p:sp>
      <p:sp>
        <p:nvSpPr>
          <p:cNvPr id="1276" name="Freeform 1309">
            <a:extLst>
              <a:ext uri="{FF2B5EF4-FFF2-40B4-BE49-F238E27FC236}">
                <a16:creationId xmlns:a16="http://schemas.microsoft.com/office/drawing/2014/main" id="{4E5A65BA-423F-2805-3F3F-B5447B2F6BA3}"/>
              </a:ext>
            </a:extLst>
          </p:cNvPr>
          <p:cNvSpPr/>
          <p:nvPr/>
        </p:nvSpPr>
        <p:spPr>
          <a:xfrm flipH="1">
            <a:off x="9114413" y="4187708"/>
            <a:ext cx="39968" cy="84470"/>
          </a:xfrm>
          <a:custGeom>
            <a:avLst/>
            <a:gdLst>
              <a:gd name="csX0" fmla="*/ 39635 w 39968"/>
              <a:gd name="csY0" fmla="*/ 0 h 84470"/>
              <a:gd name="csX1" fmla="*/ 38496 w 39968"/>
              <a:gd name="csY1" fmla="*/ 71508 h 84470"/>
              <a:gd name="csX2" fmla="*/ 0 w 39968"/>
              <a:gd name="csY2" fmla="*/ 83948 h 84470"/>
            </a:gdLst>
            <a:ahLst/>
            <a:cxnLst>
              <a:cxn ang="0">
                <a:pos x="csX0" y="csY0"/>
              </a:cxn>
              <a:cxn ang="0">
                <a:pos x="csX1" y="csY1"/>
              </a:cxn>
              <a:cxn ang="0">
                <a:pos x="csX2" y="csY2"/>
              </a:cxn>
            </a:cxnLst>
            <a:rect l="l" t="t" r="r" b="b"/>
            <a:pathLst>
              <a:path w="39968" h="84470">
                <a:moveTo>
                  <a:pt x="39635" y="0"/>
                </a:moveTo>
                <a:cubicBezTo>
                  <a:pt x="39857" y="24354"/>
                  <a:pt x="40671" y="48984"/>
                  <a:pt x="38496" y="71508"/>
                </a:cubicBezTo>
                <a:cubicBezTo>
                  <a:pt x="36942" y="87654"/>
                  <a:pt x="13733" y="84299"/>
                  <a:pt x="0" y="83948"/>
                </a:cubicBezTo>
              </a:path>
            </a:pathLst>
          </a:custGeom>
          <a:noFill/>
          <a:ln w="12700" cap="flat">
            <a:solidFill>
              <a:schemeClr val="accent3">
                <a:lumMod val="75000"/>
              </a:schemeClr>
            </a:solidFill>
            <a:prstDash val="solid"/>
            <a:miter/>
          </a:ln>
        </p:spPr>
        <p:txBody>
          <a:bodyPr/>
          <a:lstStyle/>
          <a:p>
            <a:endParaRPr lang="en-US"/>
          </a:p>
        </p:txBody>
      </p:sp>
      <p:sp>
        <p:nvSpPr>
          <p:cNvPr id="1277" name="Freeform 1310">
            <a:extLst>
              <a:ext uri="{FF2B5EF4-FFF2-40B4-BE49-F238E27FC236}">
                <a16:creationId xmlns:a16="http://schemas.microsoft.com/office/drawing/2014/main" id="{6BDB855D-1211-DA7C-0B44-3DEB4915BCCD}"/>
              </a:ext>
            </a:extLst>
          </p:cNvPr>
          <p:cNvSpPr/>
          <p:nvPr/>
        </p:nvSpPr>
        <p:spPr>
          <a:xfrm>
            <a:off x="9137765" y="3616331"/>
            <a:ext cx="39356" cy="33567"/>
          </a:xfrm>
          <a:custGeom>
            <a:avLst/>
            <a:gdLst>
              <a:gd name="csX0" fmla="*/ 19674 w 39356"/>
              <a:gd name="csY0" fmla="*/ 33568 h 33567"/>
              <a:gd name="csX1" fmla="*/ 39357 w 39356"/>
              <a:gd name="csY1" fmla="*/ 0 h 33567"/>
              <a:gd name="csX2" fmla="*/ 0 w 39356"/>
              <a:gd name="csY2" fmla="*/ 0 h 33567"/>
              <a:gd name="csX3" fmla="*/ 19674 w 39356"/>
              <a:gd name="csY3" fmla="*/ 33568 h 33567"/>
            </a:gdLst>
            <a:ahLst/>
            <a:cxnLst>
              <a:cxn ang="0">
                <a:pos x="csX0" y="csY0"/>
              </a:cxn>
              <a:cxn ang="0">
                <a:pos x="csX1" y="csY1"/>
              </a:cxn>
              <a:cxn ang="0">
                <a:pos x="csX2" y="csY2"/>
              </a:cxn>
              <a:cxn ang="0">
                <a:pos x="csX3" y="csY3"/>
              </a:cxn>
            </a:cxnLst>
            <a:rect l="l" t="t" r="r" b="b"/>
            <a:pathLst>
              <a:path w="39356" h="33567">
                <a:moveTo>
                  <a:pt x="19674" y="33568"/>
                </a:moveTo>
                <a:lnTo>
                  <a:pt x="39357" y="0"/>
                </a:lnTo>
                <a:lnTo>
                  <a:pt x="0" y="0"/>
                </a:lnTo>
                <a:lnTo>
                  <a:pt x="19674" y="33568"/>
                </a:lnTo>
                <a:close/>
              </a:path>
            </a:pathLst>
          </a:custGeom>
          <a:solidFill>
            <a:schemeClr val="accent3">
              <a:lumMod val="75000"/>
            </a:schemeClr>
          </a:solidFill>
          <a:ln w="9249" cap="flat">
            <a:noFill/>
            <a:prstDash val="solid"/>
            <a:miter/>
          </a:ln>
        </p:spPr>
        <p:txBody>
          <a:bodyPr/>
          <a:lstStyle/>
          <a:p>
            <a:endParaRPr lang="en-US"/>
          </a:p>
        </p:txBody>
      </p:sp>
      <p:cxnSp>
        <p:nvCxnSpPr>
          <p:cNvPr id="1278" name="Straight Arrow Connector 1277">
            <a:extLst>
              <a:ext uri="{FF2B5EF4-FFF2-40B4-BE49-F238E27FC236}">
                <a16:creationId xmlns:a16="http://schemas.microsoft.com/office/drawing/2014/main" id="{DF0FD585-219F-0C0C-9069-35E0447E70C5}"/>
              </a:ext>
            </a:extLst>
          </p:cNvPr>
          <p:cNvCxnSpPr>
            <a:cxnSpLocks/>
          </p:cNvCxnSpPr>
          <p:nvPr/>
        </p:nvCxnSpPr>
        <p:spPr>
          <a:xfrm>
            <a:off x="8093075" y="2414973"/>
            <a:ext cx="215900"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279" name="Straight Arrow Connector 1278">
            <a:extLst>
              <a:ext uri="{FF2B5EF4-FFF2-40B4-BE49-F238E27FC236}">
                <a16:creationId xmlns:a16="http://schemas.microsoft.com/office/drawing/2014/main" id="{D056953F-15CE-7D87-3AF0-C8F0424770C9}"/>
              </a:ext>
            </a:extLst>
          </p:cNvPr>
          <p:cNvCxnSpPr>
            <a:cxnSpLocks/>
          </p:cNvCxnSpPr>
          <p:nvPr/>
        </p:nvCxnSpPr>
        <p:spPr>
          <a:xfrm>
            <a:off x="8359775" y="3167447"/>
            <a:ext cx="215900"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280" name="Straight Arrow Connector 1279">
            <a:extLst>
              <a:ext uri="{FF2B5EF4-FFF2-40B4-BE49-F238E27FC236}">
                <a16:creationId xmlns:a16="http://schemas.microsoft.com/office/drawing/2014/main" id="{345F83FB-A29C-08BB-739E-EE1316EA0C57}"/>
              </a:ext>
            </a:extLst>
          </p:cNvPr>
          <p:cNvCxnSpPr>
            <a:cxnSpLocks/>
          </p:cNvCxnSpPr>
          <p:nvPr/>
        </p:nvCxnSpPr>
        <p:spPr>
          <a:xfrm>
            <a:off x="8143875" y="3630998"/>
            <a:ext cx="568325"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281" name="Straight Arrow Connector 1280">
            <a:extLst>
              <a:ext uri="{FF2B5EF4-FFF2-40B4-BE49-F238E27FC236}">
                <a16:creationId xmlns:a16="http://schemas.microsoft.com/office/drawing/2014/main" id="{DF3BC1D4-7C09-E6BE-6D24-1C7A201050E6}"/>
              </a:ext>
            </a:extLst>
          </p:cNvPr>
          <p:cNvCxnSpPr>
            <a:cxnSpLocks/>
          </p:cNvCxnSpPr>
          <p:nvPr/>
        </p:nvCxnSpPr>
        <p:spPr>
          <a:xfrm>
            <a:off x="8423275" y="4180273"/>
            <a:ext cx="333375"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282" name="TextBox 1281">
            <a:extLst>
              <a:ext uri="{FF2B5EF4-FFF2-40B4-BE49-F238E27FC236}">
                <a16:creationId xmlns:a16="http://schemas.microsoft.com/office/drawing/2014/main" id="{E4FCEFB3-0B50-9D7F-7CA8-66BEF6B7B4E5}"/>
              </a:ext>
            </a:extLst>
          </p:cNvPr>
          <p:cNvSpPr txBox="1"/>
          <p:nvPr/>
        </p:nvSpPr>
        <p:spPr>
          <a:xfrm>
            <a:off x="7301073" y="2307251"/>
            <a:ext cx="870901" cy="215444"/>
          </a:xfrm>
          <a:prstGeom prst="rect">
            <a:avLst/>
          </a:prstGeom>
          <a:noFill/>
        </p:spPr>
        <p:txBody>
          <a:bodyPr wrap="none" lIns="90000" rtlCol="0" anchor="ctr" anchorCtr="0">
            <a:spAutoFit/>
          </a:bodyPr>
          <a:lstStyle/>
          <a:p>
            <a:pPr algn="r"/>
            <a:r>
              <a:rPr lang="en-US" sz="800" dirty="0"/>
              <a:t>Auditory cortex</a:t>
            </a:r>
          </a:p>
        </p:txBody>
      </p:sp>
      <p:sp>
        <p:nvSpPr>
          <p:cNvPr id="1283" name="TextBox 1282">
            <a:extLst>
              <a:ext uri="{FF2B5EF4-FFF2-40B4-BE49-F238E27FC236}">
                <a16:creationId xmlns:a16="http://schemas.microsoft.com/office/drawing/2014/main" id="{04C6EC4C-2CB8-5380-0E56-22A86AA5E4C0}"/>
              </a:ext>
            </a:extLst>
          </p:cNvPr>
          <p:cNvSpPr txBox="1"/>
          <p:nvPr/>
        </p:nvSpPr>
        <p:spPr>
          <a:xfrm>
            <a:off x="7045411" y="3059726"/>
            <a:ext cx="1371038" cy="215444"/>
          </a:xfrm>
          <a:prstGeom prst="rect">
            <a:avLst/>
          </a:prstGeom>
          <a:noFill/>
        </p:spPr>
        <p:txBody>
          <a:bodyPr wrap="none" lIns="90000" rtlCol="0" anchor="ctr" anchorCtr="0">
            <a:spAutoFit/>
          </a:bodyPr>
          <a:lstStyle/>
          <a:p>
            <a:pPr algn="r"/>
            <a:r>
              <a:rPr lang="en-US" sz="800" dirty="0"/>
              <a:t>Medial geniculate nucleus</a:t>
            </a:r>
          </a:p>
        </p:txBody>
      </p:sp>
      <p:sp>
        <p:nvSpPr>
          <p:cNvPr id="1284" name="TextBox 1283">
            <a:extLst>
              <a:ext uri="{FF2B5EF4-FFF2-40B4-BE49-F238E27FC236}">
                <a16:creationId xmlns:a16="http://schemas.microsoft.com/office/drawing/2014/main" id="{D64A74BD-9E00-B65B-A82E-670DBF98AAC1}"/>
              </a:ext>
            </a:extLst>
          </p:cNvPr>
          <p:cNvSpPr txBox="1"/>
          <p:nvPr/>
        </p:nvSpPr>
        <p:spPr>
          <a:xfrm>
            <a:off x="7241576" y="3523276"/>
            <a:ext cx="949448" cy="215444"/>
          </a:xfrm>
          <a:prstGeom prst="rect">
            <a:avLst/>
          </a:prstGeom>
          <a:noFill/>
        </p:spPr>
        <p:txBody>
          <a:bodyPr wrap="none" lIns="90000" rtlCol="0" anchor="ctr" anchorCtr="0">
            <a:spAutoFit/>
          </a:bodyPr>
          <a:lstStyle/>
          <a:p>
            <a:pPr algn="r"/>
            <a:r>
              <a:rPr lang="en-US" sz="800" dirty="0"/>
              <a:t>Inferior colliculus</a:t>
            </a:r>
          </a:p>
        </p:txBody>
      </p:sp>
      <p:sp>
        <p:nvSpPr>
          <p:cNvPr id="1285" name="TextBox 1284">
            <a:extLst>
              <a:ext uri="{FF2B5EF4-FFF2-40B4-BE49-F238E27FC236}">
                <a16:creationId xmlns:a16="http://schemas.microsoft.com/office/drawing/2014/main" id="{F7B4A5E4-FB21-FF3B-2E38-3F0B6AEA2DE9}"/>
              </a:ext>
            </a:extLst>
          </p:cNvPr>
          <p:cNvSpPr txBox="1"/>
          <p:nvPr/>
        </p:nvSpPr>
        <p:spPr>
          <a:xfrm>
            <a:off x="7027035" y="4072551"/>
            <a:ext cx="1465615" cy="215444"/>
          </a:xfrm>
          <a:prstGeom prst="rect">
            <a:avLst/>
          </a:prstGeom>
          <a:noFill/>
        </p:spPr>
        <p:txBody>
          <a:bodyPr wrap="none" lIns="90000" rtlCol="0" anchor="ctr" anchorCtr="0">
            <a:spAutoFit/>
          </a:bodyPr>
          <a:lstStyle/>
          <a:p>
            <a:pPr algn="r"/>
            <a:r>
              <a:rPr lang="en-US" sz="800" dirty="0"/>
              <a:t>Nucleus of lateral lemniscus</a:t>
            </a:r>
          </a:p>
        </p:txBody>
      </p:sp>
      <p:sp>
        <p:nvSpPr>
          <p:cNvPr id="1286" name="TextBox 1285">
            <a:extLst>
              <a:ext uri="{FF2B5EF4-FFF2-40B4-BE49-F238E27FC236}">
                <a16:creationId xmlns:a16="http://schemas.microsoft.com/office/drawing/2014/main" id="{96D2D173-BC63-FE31-E51D-0181A7D50819}"/>
              </a:ext>
            </a:extLst>
          </p:cNvPr>
          <p:cNvSpPr txBox="1"/>
          <p:nvPr/>
        </p:nvSpPr>
        <p:spPr>
          <a:xfrm>
            <a:off x="7125377" y="4814124"/>
            <a:ext cx="1310123" cy="215444"/>
          </a:xfrm>
          <a:prstGeom prst="rect">
            <a:avLst/>
          </a:prstGeom>
          <a:noFill/>
        </p:spPr>
        <p:txBody>
          <a:bodyPr wrap="none" lIns="90000" rtlCol="0" anchor="ctr" anchorCtr="0">
            <a:spAutoFit/>
          </a:bodyPr>
          <a:lstStyle/>
          <a:p>
            <a:pPr algn="r"/>
            <a:r>
              <a:rPr lang="en-US" sz="800" dirty="0"/>
              <a:t>Superior olivary complex</a:t>
            </a:r>
          </a:p>
        </p:txBody>
      </p:sp>
      <p:cxnSp>
        <p:nvCxnSpPr>
          <p:cNvPr id="1287" name="Straight Arrow Connector 1286">
            <a:extLst>
              <a:ext uri="{FF2B5EF4-FFF2-40B4-BE49-F238E27FC236}">
                <a16:creationId xmlns:a16="http://schemas.microsoft.com/office/drawing/2014/main" id="{C9AF7500-7745-81F4-A550-B379A875A74D}"/>
              </a:ext>
            </a:extLst>
          </p:cNvPr>
          <p:cNvCxnSpPr>
            <a:cxnSpLocks/>
            <a:endCxn id="1294" idx="2"/>
          </p:cNvCxnSpPr>
          <p:nvPr/>
        </p:nvCxnSpPr>
        <p:spPr>
          <a:xfrm>
            <a:off x="8233974" y="5045709"/>
            <a:ext cx="525851"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88" name="TextBox 1287">
            <a:extLst>
              <a:ext uri="{FF2B5EF4-FFF2-40B4-BE49-F238E27FC236}">
                <a16:creationId xmlns:a16="http://schemas.microsoft.com/office/drawing/2014/main" id="{17A86BC2-78B3-4181-90B7-4003A38115F9}"/>
              </a:ext>
            </a:extLst>
          </p:cNvPr>
          <p:cNvSpPr txBox="1"/>
          <p:nvPr/>
        </p:nvSpPr>
        <p:spPr>
          <a:xfrm>
            <a:off x="7189227" y="4919437"/>
            <a:ext cx="1109748" cy="215444"/>
          </a:xfrm>
          <a:prstGeom prst="rect">
            <a:avLst/>
          </a:prstGeom>
          <a:noFill/>
        </p:spPr>
        <p:txBody>
          <a:bodyPr wrap="none" lIns="90000" rtlCol="0" anchor="ctr" anchorCtr="0">
            <a:spAutoFit/>
          </a:bodyPr>
          <a:lstStyle/>
          <a:p>
            <a:pPr algn="r"/>
            <a:r>
              <a:rPr lang="en-US" sz="800" dirty="0"/>
              <a:t>Dorsal acoustic stria</a:t>
            </a:r>
          </a:p>
        </p:txBody>
      </p:sp>
      <p:cxnSp>
        <p:nvCxnSpPr>
          <p:cNvPr id="1289" name="Straight Arrow Connector 1288">
            <a:extLst>
              <a:ext uri="{FF2B5EF4-FFF2-40B4-BE49-F238E27FC236}">
                <a16:creationId xmlns:a16="http://schemas.microsoft.com/office/drawing/2014/main" id="{2A006054-590E-5154-EFDA-573FD495A1C5}"/>
              </a:ext>
            </a:extLst>
          </p:cNvPr>
          <p:cNvCxnSpPr>
            <a:cxnSpLocks/>
            <a:endCxn id="1295" idx="2"/>
          </p:cNvCxnSpPr>
          <p:nvPr/>
        </p:nvCxnSpPr>
        <p:spPr>
          <a:xfrm>
            <a:off x="8281599" y="5134609"/>
            <a:ext cx="522676"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90" name="TextBox 1289">
            <a:extLst>
              <a:ext uri="{FF2B5EF4-FFF2-40B4-BE49-F238E27FC236}">
                <a16:creationId xmlns:a16="http://schemas.microsoft.com/office/drawing/2014/main" id="{FFDAA067-0BD3-C8A4-ADF8-BEB2477A9A94}"/>
              </a:ext>
            </a:extLst>
          </p:cNvPr>
          <p:cNvSpPr txBox="1"/>
          <p:nvPr/>
        </p:nvSpPr>
        <p:spPr>
          <a:xfrm>
            <a:off x="6962707" y="5024750"/>
            <a:ext cx="1387068" cy="215444"/>
          </a:xfrm>
          <a:prstGeom prst="rect">
            <a:avLst/>
          </a:prstGeom>
          <a:noFill/>
        </p:spPr>
        <p:txBody>
          <a:bodyPr wrap="none" lIns="90000" rtlCol="0" anchor="ctr" anchorCtr="0">
            <a:spAutoFit/>
          </a:bodyPr>
          <a:lstStyle/>
          <a:p>
            <a:pPr algn="r"/>
            <a:r>
              <a:rPr lang="en-US" sz="800" dirty="0"/>
              <a:t>Intermediate acoustic stria</a:t>
            </a:r>
          </a:p>
        </p:txBody>
      </p:sp>
      <p:cxnSp>
        <p:nvCxnSpPr>
          <p:cNvPr id="1291" name="Straight Arrow Connector 1290">
            <a:extLst>
              <a:ext uri="{FF2B5EF4-FFF2-40B4-BE49-F238E27FC236}">
                <a16:creationId xmlns:a16="http://schemas.microsoft.com/office/drawing/2014/main" id="{692CE447-ED95-3B5F-4AF4-6EC35B120B2F}"/>
              </a:ext>
            </a:extLst>
          </p:cNvPr>
          <p:cNvCxnSpPr>
            <a:cxnSpLocks/>
            <a:endCxn id="1296" idx="2"/>
          </p:cNvCxnSpPr>
          <p:nvPr/>
        </p:nvCxnSpPr>
        <p:spPr>
          <a:xfrm>
            <a:off x="8289923" y="5223510"/>
            <a:ext cx="695327"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92" name="TextBox 1291">
            <a:extLst>
              <a:ext uri="{FF2B5EF4-FFF2-40B4-BE49-F238E27FC236}">
                <a16:creationId xmlns:a16="http://schemas.microsoft.com/office/drawing/2014/main" id="{2D02C75B-D443-8BB9-EAA0-83780BA0D57A}"/>
              </a:ext>
            </a:extLst>
          </p:cNvPr>
          <p:cNvSpPr txBox="1"/>
          <p:nvPr/>
        </p:nvSpPr>
        <p:spPr>
          <a:xfrm>
            <a:off x="7209570" y="5130062"/>
            <a:ext cx="1140205" cy="215444"/>
          </a:xfrm>
          <a:prstGeom prst="rect">
            <a:avLst/>
          </a:prstGeom>
          <a:noFill/>
        </p:spPr>
        <p:txBody>
          <a:bodyPr wrap="none" lIns="90000" rtlCol="0" anchor="ctr" anchorCtr="0">
            <a:spAutoFit/>
          </a:bodyPr>
          <a:lstStyle/>
          <a:p>
            <a:pPr algn="r"/>
            <a:r>
              <a:rPr lang="en-US" sz="800" dirty="0"/>
              <a:t>Ventral acoustic stria</a:t>
            </a:r>
          </a:p>
        </p:txBody>
      </p:sp>
      <p:sp>
        <p:nvSpPr>
          <p:cNvPr id="1293" name="TextBox 1292">
            <a:extLst>
              <a:ext uri="{FF2B5EF4-FFF2-40B4-BE49-F238E27FC236}">
                <a16:creationId xmlns:a16="http://schemas.microsoft.com/office/drawing/2014/main" id="{18BCE2E3-C9D3-D6AA-DE1C-736BFD387BA9}"/>
              </a:ext>
            </a:extLst>
          </p:cNvPr>
          <p:cNvSpPr txBox="1"/>
          <p:nvPr/>
        </p:nvSpPr>
        <p:spPr>
          <a:xfrm>
            <a:off x="7346045" y="5885102"/>
            <a:ext cx="561521" cy="215444"/>
          </a:xfrm>
          <a:prstGeom prst="rect">
            <a:avLst/>
          </a:prstGeom>
          <a:noFill/>
        </p:spPr>
        <p:txBody>
          <a:bodyPr wrap="none" lIns="90000" rtlCol="0" anchor="t" anchorCtr="0">
            <a:spAutoFit/>
          </a:bodyPr>
          <a:lstStyle/>
          <a:p>
            <a:pPr algn="ctr"/>
            <a:r>
              <a:rPr lang="en-US" sz="800" dirty="0"/>
              <a:t>Cochlea</a:t>
            </a:r>
          </a:p>
        </p:txBody>
      </p:sp>
      <p:sp>
        <p:nvSpPr>
          <p:cNvPr id="1294" name="Oval 1293">
            <a:extLst>
              <a:ext uri="{FF2B5EF4-FFF2-40B4-BE49-F238E27FC236}">
                <a16:creationId xmlns:a16="http://schemas.microsoft.com/office/drawing/2014/main" id="{9A8185B7-E108-A185-CC51-B9F7DCE49F0A}"/>
              </a:ext>
            </a:extLst>
          </p:cNvPr>
          <p:cNvSpPr/>
          <p:nvPr/>
        </p:nvSpPr>
        <p:spPr>
          <a:xfrm>
            <a:off x="8759825" y="5022850"/>
            <a:ext cx="45719" cy="45719"/>
          </a:xfrm>
          <a:prstGeom prst="ellips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5" name="Oval 1294">
            <a:extLst>
              <a:ext uri="{FF2B5EF4-FFF2-40B4-BE49-F238E27FC236}">
                <a16:creationId xmlns:a16="http://schemas.microsoft.com/office/drawing/2014/main" id="{7A2CAF0D-2AAC-D414-F8B0-520AE8006A6D}"/>
              </a:ext>
            </a:extLst>
          </p:cNvPr>
          <p:cNvSpPr/>
          <p:nvPr/>
        </p:nvSpPr>
        <p:spPr>
          <a:xfrm>
            <a:off x="8804275" y="5111750"/>
            <a:ext cx="45719" cy="45719"/>
          </a:xfrm>
          <a:prstGeom prst="ellips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6" name="Oval 1295">
            <a:extLst>
              <a:ext uri="{FF2B5EF4-FFF2-40B4-BE49-F238E27FC236}">
                <a16:creationId xmlns:a16="http://schemas.microsoft.com/office/drawing/2014/main" id="{F20938E8-4CC7-2425-6CCF-AEBC2C22ADC2}"/>
              </a:ext>
            </a:extLst>
          </p:cNvPr>
          <p:cNvSpPr/>
          <p:nvPr/>
        </p:nvSpPr>
        <p:spPr>
          <a:xfrm>
            <a:off x="8985250" y="5200650"/>
            <a:ext cx="45719" cy="45719"/>
          </a:xfrm>
          <a:prstGeom prst="ellips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7" name="Oval 1296">
            <a:extLst>
              <a:ext uri="{FF2B5EF4-FFF2-40B4-BE49-F238E27FC236}">
                <a16:creationId xmlns:a16="http://schemas.microsoft.com/office/drawing/2014/main" id="{FF3FECEE-2347-C663-BC2E-BE7F24494B71}"/>
              </a:ext>
            </a:extLst>
          </p:cNvPr>
          <p:cNvSpPr/>
          <p:nvPr/>
        </p:nvSpPr>
        <p:spPr>
          <a:xfrm>
            <a:off x="8357556" y="5318125"/>
            <a:ext cx="45719" cy="45719"/>
          </a:xfrm>
          <a:prstGeom prst="ellips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98" name="Straight Arrow Connector 1297">
            <a:extLst>
              <a:ext uri="{FF2B5EF4-FFF2-40B4-BE49-F238E27FC236}">
                <a16:creationId xmlns:a16="http://schemas.microsoft.com/office/drawing/2014/main" id="{53BF2805-6748-DA39-3F37-D30291E49342}"/>
              </a:ext>
            </a:extLst>
          </p:cNvPr>
          <p:cNvCxnSpPr>
            <a:cxnSpLocks/>
            <a:endCxn id="1299" idx="0"/>
          </p:cNvCxnSpPr>
          <p:nvPr/>
        </p:nvCxnSpPr>
        <p:spPr>
          <a:xfrm>
            <a:off x="8380415" y="5366146"/>
            <a:ext cx="1" cy="399257"/>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99" name="TextBox 1298">
            <a:extLst>
              <a:ext uri="{FF2B5EF4-FFF2-40B4-BE49-F238E27FC236}">
                <a16:creationId xmlns:a16="http://schemas.microsoft.com/office/drawing/2014/main" id="{8A4051FB-A6E2-E2E1-E5BC-50252068BBA7}"/>
              </a:ext>
            </a:extLst>
          </p:cNvPr>
          <p:cNvSpPr txBox="1"/>
          <p:nvPr/>
        </p:nvSpPr>
        <p:spPr>
          <a:xfrm>
            <a:off x="7905692" y="5765403"/>
            <a:ext cx="949447" cy="338554"/>
          </a:xfrm>
          <a:prstGeom prst="rect">
            <a:avLst/>
          </a:prstGeom>
          <a:noFill/>
        </p:spPr>
        <p:txBody>
          <a:bodyPr wrap="none" lIns="90000" rtlCol="0" anchor="t" anchorCtr="0">
            <a:spAutoFit/>
          </a:bodyPr>
          <a:lstStyle/>
          <a:p>
            <a:pPr algn="ctr"/>
            <a:r>
              <a:rPr lang="en-US" sz="800" dirty="0"/>
              <a:t>CN VIII</a:t>
            </a:r>
            <a:br>
              <a:rPr lang="en-US" sz="800" dirty="0"/>
            </a:br>
            <a:r>
              <a:rPr lang="en-US" sz="800" dirty="0"/>
              <a:t>(Cochlear nerve)</a:t>
            </a:r>
          </a:p>
        </p:txBody>
      </p:sp>
      <p:cxnSp>
        <p:nvCxnSpPr>
          <p:cNvPr id="1300" name="Straight Arrow Connector 1299">
            <a:extLst>
              <a:ext uri="{FF2B5EF4-FFF2-40B4-BE49-F238E27FC236}">
                <a16:creationId xmlns:a16="http://schemas.microsoft.com/office/drawing/2014/main" id="{5C9F816F-B672-23F4-7D15-3DF13CE94C32}"/>
              </a:ext>
            </a:extLst>
          </p:cNvPr>
          <p:cNvCxnSpPr>
            <a:cxnSpLocks/>
          </p:cNvCxnSpPr>
          <p:nvPr/>
        </p:nvCxnSpPr>
        <p:spPr>
          <a:xfrm>
            <a:off x="9412002" y="3757996"/>
            <a:ext cx="863600"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301" name="TextBox 1300">
            <a:extLst>
              <a:ext uri="{FF2B5EF4-FFF2-40B4-BE49-F238E27FC236}">
                <a16:creationId xmlns:a16="http://schemas.microsoft.com/office/drawing/2014/main" id="{D2D537AD-64C4-89E7-ACCE-BBE03038C11F}"/>
              </a:ext>
            </a:extLst>
          </p:cNvPr>
          <p:cNvSpPr txBox="1"/>
          <p:nvPr/>
        </p:nvSpPr>
        <p:spPr>
          <a:xfrm>
            <a:off x="9512420" y="3704134"/>
            <a:ext cx="437620" cy="107722"/>
          </a:xfrm>
          <a:prstGeom prst="rect">
            <a:avLst/>
          </a:prstGeom>
          <a:solidFill>
            <a:schemeClr val="bg1"/>
          </a:solidFill>
        </p:spPr>
        <p:txBody>
          <a:bodyPr wrap="none" lIns="0" tIns="0" rIns="0" bIns="0" rtlCol="0" anchor="ctr" anchorCtr="0">
            <a:spAutoFit/>
          </a:bodyPr>
          <a:lstStyle/>
          <a:p>
            <a:pPr algn="ctr"/>
            <a:r>
              <a:rPr lang="en-US" sz="700" dirty="0"/>
              <a:t>MIDBRAIN</a:t>
            </a:r>
          </a:p>
        </p:txBody>
      </p:sp>
      <p:sp>
        <p:nvSpPr>
          <p:cNvPr id="1302" name="Freeform 1487">
            <a:extLst>
              <a:ext uri="{FF2B5EF4-FFF2-40B4-BE49-F238E27FC236}">
                <a16:creationId xmlns:a16="http://schemas.microsoft.com/office/drawing/2014/main" id="{803FA321-EDBC-8F2A-FE51-46AA89DD453E}"/>
              </a:ext>
            </a:extLst>
          </p:cNvPr>
          <p:cNvSpPr/>
          <p:nvPr/>
        </p:nvSpPr>
        <p:spPr>
          <a:xfrm>
            <a:off x="9717157" y="2640019"/>
            <a:ext cx="590301" cy="942863"/>
          </a:xfrm>
          <a:custGeom>
            <a:avLst/>
            <a:gdLst>
              <a:gd name="csX0" fmla="*/ 0 w 587066"/>
              <a:gd name="csY0" fmla="*/ 0 h 942863"/>
              <a:gd name="csX1" fmla="*/ 505233 w 587066"/>
              <a:gd name="csY1" fmla="*/ 0 h 942863"/>
              <a:gd name="csX2" fmla="*/ 505233 w 587066"/>
              <a:gd name="csY2" fmla="*/ 942863 h 942863"/>
              <a:gd name="csX3" fmla="*/ 547929 w 587066"/>
              <a:gd name="csY3" fmla="*/ 942863 h 942863"/>
              <a:gd name="csX4" fmla="*/ 587066 w 587066"/>
              <a:gd name="csY4" fmla="*/ 942863 h 942863"/>
            </a:gdLst>
            <a:ahLst/>
            <a:cxnLst>
              <a:cxn ang="0">
                <a:pos x="csX0" y="csY0"/>
              </a:cxn>
              <a:cxn ang="0">
                <a:pos x="csX1" y="csY1"/>
              </a:cxn>
              <a:cxn ang="0">
                <a:pos x="csX2" y="csY2"/>
              </a:cxn>
              <a:cxn ang="0">
                <a:pos x="csX3" y="csY3"/>
              </a:cxn>
              <a:cxn ang="0">
                <a:pos x="csX4" y="csY4"/>
              </a:cxn>
            </a:cxnLst>
            <a:rect l="l" t="t" r="r" b="b"/>
            <a:pathLst>
              <a:path w="587066" h="942863">
                <a:moveTo>
                  <a:pt x="0" y="0"/>
                </a:moveTo>
                <a:lnTo>
                  <a:pt x="505233" y="0"/>
                </a:lnTo>
                <a:lnTo>
                  <a:pt x="505233" y="942863"/>
                </a:lnTo>
                <a:lnTo>
                  <a:pt x="547929" y="942863"/>
                </a:lnTo>
                <a:lnTo>
                  <a:pt x="587066" y="942863"/>
                </a:lnTo>
              </a:path>
            </a:pathLst>
          </a:cu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3" name="Freeform 1488">
            <a:extLst>
              <a:ext uri="{FF2B5EF4-FFF2-40B4-BE49-F238E27FC236}">
                <a16:creationId xmlns:a16="http://schemas.microsoft.com/office/drawing/2014/main" id="{C4997045-04A4-8793-E6C7-00D3E85D621B}"/>
              </a:ext>
            </a:extLst>
          </p:cNvPr>
          <p:cNvSpPr/>
          <p:nvPr/>
        </p:nvSpPr>
        <p:spPr>
          <a:xfrm>
            <a:off x="9346830" y="3886200"/>
            <a:ext cx="930645" cy="1432975"/>
          </a:xfrm>
          <a:custGeom>
            <a:avLst/>
            <a:gdLst>
              <a:gd name="csX0" fmla="*/ 0 w 903726"/>
              <a:gd name="csY0" fmla="*/ 1423191 h 1423191"/>
              <a:gd name="csX1" fmla="*/ 839682 w 903726"/>
              <a:gd name="csY1" fmla="*/ 1423191 h 1423191"/>
              <a:gd name="csX2" fmla="*/ 839682 w 903726"/>
              <a:gd name="csY2" fmla="*/ 0 h 1423191"/>
              <a:gd name="csX3" fmla="*/ 903726 w 903726"/>
              <a:gd name="csY3" fmla="*/ 0 h 1423191"/>
            </a:gdLst>
            <a:ahLst/>
            <a:cxnLst>
              <a:cxn ang="0">
                <a:pos x="csX0" y="csY0"/>
              </a:cxn>
              <a:cxn ang="0">
                <a:pos x="csX1" y="csY1"/>
              </a:cxn>
              <a:cxn ang="0">
                <a:pos x="csX2" y="csY2"/>
              </a:cxn>
              <a:cxn ang="0">
                <a:pos x="csX3" y="csY3"/>
              </a:cxn>
            </a:cxnLst>
            <a:rect l="l" t="t" r="r" b="b"/>
            <a:pathLst>
              <a:path w="903726" h="1423191">
                <a:moveTo>
                  <a:pt x="0" y="1423191"/>
                </a:moveTo>
                <a:lnTo>
                  <a:pt x="839682" y="1423191"/>
                </a:lnTo>
                <a:lnTo>
                  <a:pt x="839682" y="0"/>
                </a:lnTo>
                <a:lnTo>
                  <a:pt x="903726" y="0"/>
                </a:lnTo>
              </a:path>
            </a:pathLst>
          </a:cu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
        <p:nvSpPr>
          <p:cNvPr id="1304" name="TextBox 1303">
            <a:extLst>
              <a:ext uri="{FF2B5EF4-FFF2-40B4-BE49-F238E27FC236}">
                <a16:creationId xmlns:a16="http://schemas.microsoft.com/office/drawing/2014/main" id="{8EB36E4D-30CE-70DD-1870-B15470CC7687}"/>
              </a:ext>
            </a:extLst>
          </p:cNvPr>
          <p:cNvSpPr txBox="1"/>
          <p:nvPr/>
        </p:nvSpPr>
        <p:spPr>
          <a:xfrm>
            <a:off x="9496277" y="5269409"/>
            <a:ext cx="494293" cy="107722"/>
          </a:xfrm>
          <a:prstGeom prst="rect">
            <a:avLst/>
          </a:prstGeom>
          <a:solidFill>
            <a:schemeClr val="bg1"/>
          </a:solidFill>
        </p:spPr>
        <p:txBody>
          <a:bodyPr wrap="none" lIns="36000" tIns="0" rIns="36000" bIns="0" rtlCol="0" anchor="ctr" anchorCtr="0">
            <a:spAutoFit/>
          </a:bodyPr>
          <a:lstStyle/>
          <a:p>
            <a:pPr algn="ctr"/>
            <a:r>
              <a:rPr lang="en-US" sz="700" dirty="0"/>
              <a:t>MEDULLA</a:t>
            </a:r>
          </a:p>
        </p:txBody>
      </p:sp>
      <p:sp>
        <p:nvSpPr>
          <p:cNvPr id="1305" name="TextBox 1304">
            <a:extLst>
              <a:ext uri="{FF2B5EF4-FFF2-40B4-BE49-F238E27FC236}">
                <a16:creationId xmlns:a16="http://schemas.microsoft.com/office/drawing/2014/main" id="{89E36EB4-E13F-0ECC-20C2-77DC388B0AE1}"/>
              </a:ext>
            </a:extLst>
          </p:cNvPr>
          <p:cNvSpPr txBox="1"/>
          <p:nvPr/>
        </p:nvSpPr>
        <p:spPr>
          <a:xfrm>
            <a:off x="9808940" y="2586534"/>
            <a:ext cx="345215" cy="107722"/>
          </a:xfrm>
          <a:prstGeom prst="rect">
            <a:avLst/>
          </a:prstGeom>
          <a:solidFill>
            <a:schemeClr val="bg1"/>
          </a:solidFill>
        </p:spPr>
        <p:txBody>
          <a:bodyPr wrap="none" lIns="36000" tIns="0" rIns="36000" bIns="0" rtlCol="0" anchor="ctr" anchorCtr="0">
            <a:spAutoFit/>
          </a:bodyPr>
          <a:lstStyle/>
          <a:p>
            <a:pPr algn="ctr"/>
            <a:r>
              <a:rPr lang="en-US" sz="700" dirty="0"/>
              <a:t>BRAIN</a:t>
            </a:r>
          </a:p>
        </p:txBody>
      </p:sp>
      <p:sp>
        <p:nvSpPr>
          <p:cNvPr id="1306" name="Freeform 1491">
            <a:extLst>
              <a:ext uri="{FF2B5EF4-FFF2-40B4-BE49-F238E27FC236}">
                <a16:creationId xmlns:a16="http://schemas.microsoft.com/office/drawing/2014/main" id="{C3CDA975-E2C1-BB49-FB63-2F6A3F9D36FD}"/>
              </a:ext>
            </a:extLst>
          </p:cNvPr>
          <p:cNvSpPr/>
          <p:nvPr/>
        </p:nvSpPr>
        <p:spPr>
          <a:xfrm>
            <a:off x="9438585" y="3254375"/>
            <a:ext cx="838890" cy="466725"/>
          </a:xfrm>
          <a:custGeom>
            <a:avLst/>
            <a:gdLst>
              <a:gd name="csX0" fmla="*/ 0 w 812800"/>
              <a:gd name="csY0" fmla="*/ 0 h 466725"/>
              <a:gd name="csX1" fmla="*/ 682625 w 812800"/>
              <a:gd name="csY1" fmla="*/ 0 h 466725"/>
              <a:gd name="csX2" fmla="*/ 682625 w 812800"/>
              <a:gd name="csY2" fmla="*/ 466725 h 466725"/>
              <a:gd name="csX3" fmla="*/ 711200 w 812800"/>
              <a:gd name="csY3" fmla="*/ 466725 h 466725"/>
              <a:gd name="csX4" fmla="*/ 812800 w 812800"/>
              <a:gd name="csY4" fmla="*/ 466725 h 466725"/>
            </a:gdLst>
            <a:ahLst/>
            <a:cxnLst>
              <a:cxn ang="0">
                <a:pos x="csX0" y="csY0"/>
              </a:cxn>
              <a:cxn ang="0">
                <a:pos x="csX1" y="csY1"/>
              </a:cxn>
              <a:cxn ang="0">
                <a:pos x="csX2" y="csY2"/>
              </a:cxn>
              <a:cxn ang="0">
                <a:pos x="csX3" y="csY3"/>
              </a:cxn>
              <a:cxn ang="0">
                <a:pos x="csX4" y="csY4"/>
              </a:cxn>
            </a:cxnLst>
            <a:rect l="l" t="t" r="r" b="b"/>
            <a:pathLst>
              <a:path w="812800" h="466725">
                <a:moveTo>
                  <a:pt x="0" y="0"/>
                </a:moveTo>
                <a:lnTo>
                  <a:pt x="682625" y="0"/>
                </a:lnTo>
                <a:lnTo>
                  <a:pt x="682625" y="466725"/>
                </a:lnTo>
                <a:lnTo>
                  <a:pt x="711200" y="466725"/>
                </a:lnTo>
                <a:lnTo>
                  <a:pt x="812800" y="466725"/>
                </a:lnTo>
              </a:path>
            </a:pathLst>
          </a:cu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
        <p:nvSpPr>
          <p:cNvPr id="1307" name="TextBox 1306">
            <a:extLst>
              <a:ext uri="{FF2B5EF4-FFF2-40B4-BE49-F238E27FC236}">
                <a16:creationId xmlns:a16="http://schemas.microsoft.com/office/drawing/2014/main" id="{23B4F6E5-E070-B0A9-8F3D-DD433CF35A36}"/>
              </a:ext>
            </a:extLst>
          </p:cNvPr>
          <p:cNvSpPr txBox="1"/>
          <p:nvPr/>
        </p:nvSpPr>
        <p:spPr>
          <a:xfrm>
            <a:off x="9488261" y="3202484"/>
            <a:ext cx="510323" cy="107722"/>
          </a:xfrm>
          <a:prstGeom prst="rect">
            <a:avLst/>
          </a:prstGeom>
          <a:solidFill>
            <a:schemeClr val="bg1"/>
          </a:solidFill>
        </p:spPr>
        <p:txBody>
          <a:bodyPr wrap="none" lIns="36000" tIns="0" rIns="36000" bIns="0" rtlCol="0" anchor="ctr" anchorCtr="0">
            <a:spAutoFit/>
          </a:bodyPr>
          <a:lstStyle/>
          <a:p>
            <a:pPr algn="ctr"/>
            <a:r>
              <a:rPr lang="en-US" sz="700" dirty="0"/>
              <a:t>MIDBRAIN</a:t>
            </a:r>
          </a:p>
        </p:txBody>
      </p:sp>
      <p:sp>
        <p:nvSpPr>
          <p:cNvPr id="1308" name="Freeform 1493">
            <a:extLst>
              <a:ext uri="{FF2B5EF4-FFF2-40B4-BE49-F238E27FC236}">
                <a16:creationId xmlns:a16="http://schemas.microsoft.com/office/drawing/2014/main" id="{8F06E23F-338D-D85C-8A89-BC27DBF46C4E}"/>
              </a:ext>
            </a:extLst>
          </p:cNvPr>
          <p:cNvSpPr/>
          <p:nvPr/>
        </p:nvSpPr>
        <p:spPr>
          <a:xfrm>
            <a:off x="9356807" y="3844925"/>
            <a:ext cx="920668" cy="949325"/>
          </a:xfrm>
          <a:custGeom>
            <a:avLst/>
            <a:gdLst>
              <a:gd name="csX0" fmla="*/ 0 w 892175"/>
              <a:gd name="csY0" fmla="*/ 949325 h 949325"/>
              <a:gd name="csX1" fmla="*/ 717550 w 892175"/>
              <a:gd name="csY1" fmla="*/ 949325 h 949325"/>
              <a:gd name="csX2" fmla="*/ 717550 w 892175"/>
              <a:gd name="csY2" fmla="*/ 0 h 949325"/>
              <a:gd name="csX3" fmla="*/ 892175 w 892175"/>
              <a:gd name="csY3" fmla="*/ 0 h 949325"/>
            </a:gdLst>
            <a:ahLst/>
            <a:cxnLst>
              <a:cxn ang="0">
                <a:pos x="csX0" y="csY0"/>
              </a:cxn>
              <a:cxn ang="0">
                <a:pos x="csX1" y="csY1"/>
              </a:cxn>
              <a:cxn ang="0">
                <a:pos x="csX2" y="csY2"/>
              </a:cxn>
              <a:cxn ang="0">
                <a:pos x="csX3" y="csY3"/>
              </a:cxn>
            </a:cxnLst>
            <a:rect l="l" t="t" r="r" b="b"/>
            <a:pathLst>
              <a:path w="892175" h="949325">
                <a:moveTo>
                  <a:pt x="0" y="949325"/>
                </a:moveTo>
                <a:lnTo>
                  <a:pt x="717550" y="949325"/>
                </a:lnTo>
                <a:lnTo>
                  <a:pt x="717550" y="0"/>
                </a:lnTo>
                <a:lnTo>
                  <a:pt x="892175" y="0"/>
                </a:lnTo>
              </a:path>
            </a:pathLst>
          </a:cu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
        <p:nvSpPr>
          <p:cNvPr id="1309" name="TextBox 1308">
            <a:extLst>
              <a:ext uri="{FF2B5EF4-FFF2-40B4-BE49-F238E27FC236}">
                <a16:creationId xmlns:a16="http://schemas.microsoft.com/office/drawing/2014/main" id="{280DAC83-6B21-0684-B384-FF8E17C5E1E7}"/>
              </a:ext>
            </a:extLst>
          </p:cNvPr>
          <p:cNvSpPr txBox="1"/>
          <p:nvPr/>
        </p:nvSpPr>
        <p:spPr>
          <a:xfrm>
            <a:off x="9580435" y="4739184"/>
            <a:ext cx="325978" cy="107722"/>
          </a:xfrm>
          <a:prstGeom prst="rect">
            <a:avLst/>
          </a:prstGeom>
          <a:solidFill>
            <a:schemeClr val="bg1"/>
          </a:solidFill>
        </p:spPr>
        <p:txBody>
          <a:bodyPr wrap="none" lIns="36000" tIns="0" rIns="36000" bIns="0" rtlCol="0" anchor="ctr" anchorCtr="0">
            <a:spAutoFit/>
          </a:bodyPr>
          <a:lstStyle/>
          <a:p>
            <a:pPr algn="ctr"/>
            <a:r>
              <a:rPr lang="en-US" sz="700" dirty="0"/>
              <a:t>PONS</a:t>
            </a:r>
          </a:p>
        </p:txBody>
      </p:sp>
      <p:sp>
        <p:nvSpPr>
          <p:cNvPr id="1310" name="Freeform 1495">
            <a:extLst>
              <a:ext uri="{FF2B5EF4-FFF2-40B4-BE49-F238E27FC236}">
                <a16:creationId xmlns:a16="http://schemas.microsoft.com/office/drawing/2014/main" id="{4A0748F8-BD8B-C2DF-E794-2B7C48178EDA}"/>
              </a:ext>
            </a:extLst>
          </p:cNvPr>
          <p:cNvSpPr/>
          <p:nvPr/>
        </p:nvSpPr>
        <p:spPr>
          <a:xfrm>
            <a:off x="9309652" y="3800475"/>
            <a:ext cx="967823" cy="476250"/>
          </a:xfrm>
          <a:custGeom>
            <a:avLst/>
            <a:gdLst>
              <a:gd name="csX0" fmla="*/ 0 w 949325"/>
              <a:gd name="csY0" fmla="*/ 476250 h 476250"/>
              <a:gd name="csX1" fmla="*/ 647700 w 949325"/>
              <a:gd name="csY1" fmla="*/ 476250 h 476250"/>
              <a:gd name="csX2" fmla="*/ 647700 w 949325"/>
              <a:gd name="csY2" fmla="*/ 447675 h 476250"/>
              <a:gd name="csX3" fmla="*/ 647700 w 949325"/>
              <a:gd name="csY3" fmla="*/ 0 h 476250"/>
              <a:gd name="csX4" fmla="*/ 949325 w 949325"/>
              <a:gd name="csY4" fmla="*/ 0 h 476250"/>
            </a:gdLst>
            <a:ahLst/>
            <a:cxnLst>
              <a:cxn ang="0">
                <a:pos x="csX0" y="csY0"/>
              </a:cxn>
              <a:cxn ang="0">
                <a:pos x="csX1" y="csY1"/>
              </a:cxn>
              <a:cxn ang="0">
                <a:pos x="csX2" y="csY2"/>
              </a:cxn>
              <a:cxn ang="0">
                <a:pos x="csX3" y="csY3"/>
              </a:cxn>
              <a:cxn ang="0">
                <a:pos x="csX4" y="csY4"/>
              </a:cxn>
            </a:cxnLst>
            <a:rect l="l" t="t" r="r" b="b"/>
            <a:pathLst>
              <a:path w="949325" h="476250">
                <a:moveTo>
                  <a:pt x="0" y="476250"/>
                </a:moveTo>
                <a:lnTo>
                  <a:pt x="647700" y="476250"/>
                </a:lnTo>
                <a:lnTo>
                  <a:pt x="647700" y="447675"/>
                </a:lnTo>
                <a:lnTo>
                  <a:pt x="647700" y="0"/>
                </a:lnTo>
                <a:lnTo>
                  <a:pt x="949325" y="0"/>
                </a:lnTo>
              </a:path>
            </a:pathLst>
          </a:cu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
        <p:nvSpPr>
          <p:cNvPr id="1311" name="TextBox 1310">
            <a:extLst>
              <a:ext uri="{FF2B5EF4-FFF2-40B4-BE49-F238E27FC236}">
                <a16:creationId xmlns:a16="http://schemas.microsoft.com/office/drawing/2014/main" id="{5348FCA2-3549-69EA-4574-604C2F69EBE3}"/>
              </a:ext>
            </a:extLst>
          </p:cNvPr>
          <p:cNvSpPr txBox="1"/>
          <p:nvPr/>
        </p:nvSpPr>
        <p:spPr>
          <a:xfrm>
            <a:off x="9580435" y="4224834"/>
            <a:ext cx="325978" cy="107722"/>
          </a:xfrm>
          <a:prstGeom prst="rect">
            <a:avLst/>
          </a:prstGeom>
          <a:solidFill>
            <a:schemeClr val="bg1"/>
          </a:solidFill>
        </p:spPr>
        <p:txBody>
          <a:bodyPr wrap="none" lIns="36000" tIns="0" rIns="36000" bIns="0" rtlCol="0" anchor="ctr" anchorCtr="0">
            <a:spAutoFit/>
          </a:bodyPr>
          <a:lstStyle/>
          <a:p>
            <a:pPr algn="ctr"/>
            <a:r>
              <a:rPr lang="en-US" sz="700" dirty="0"/>
              <a:t>PONS</a:t>
            </a:r>
          </a:p>
        </p:txBody>
      </p:sp>
      <p:cxnSp>
        <p:nvCxnSpPr>
          <p:cNvPr id="1312" name="Straight Arrow Connector 1311">
            <a:extLst>
              <a:ext uri="{FF2B5EF4-FFF2-40B4-BE49-F238E27FC236}">
                <a16:creationId xmlns:a16="http://schemas.microsoft.com/office/drawing/2014/main" id="{96EDEFC5-F1AD-2FAD-CB3F-2FF65950C7C2}"/>
              </a:ext>
            </a:extLst>
          </p:cNvPr>
          <p:cNvCxnSpPr>
            <a:cxnSpLocks/>
          </p:cNvCxnSpPr>
          <p:nvPr/>
        </p:nvCxnSpPr>
        <p:spPr>
          <a:xfrm>
            <a:off x="8368998" y="4921845"/>
            <a:ext cx="269588"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313" name="TextBox 1312">
            <a:extLst>
              <a:ext uri="{FF2B5EF4-FFF2-40B4-BE49-F238E27FC236}">
                <a16:creationId xmlns:a16="http://schemas.microsoft.com/office/drawing/2014/main" id="{4854207F-C7D2-55BE-C191-7B72D0AF6EE0}"/>
              </a:ext>
            </a:extLst>
          </p:cNvPr>
          <p:cNvSpPr txBox="1"/>
          <p:nvPr/>
        </p:nvSpPr>
        <p:spPr>
          <a:xfrm>
            <a:off x="9200759" y="5675065"/>
            <a:ext cx="893343" cy="215444"/>
          </a:xfrm>
          <a:prstGeom prst="rect">
            <a:avLst/>
          </a:prstGeom>
          <a:noFill/>
        </p:spPr>
        <p:txBody>
          <a:bodyPr wrap="none" lIns="90000" rtlCol="0" anchor="ctr" anchorCtr="0">
            <a:spAutoFit/>
          </a:bodyPr>
          <a:lstStyle/>
          <a:p>
            <a:r>
              <a:rPr lang="en-US" sz="800" dirty="0"/>
              <a:t>Cochlear nuclei</a:t>
            </a:r>
          </a:p>
        </p:txBody>
      </p:sp>
      <p:sp>
        <p:nvSpPr>
          <p:cNvPr id="1314" name="Freeform 1506">
            <a:extLst>
              <a:ext uri="{FF2B5EF4-FFF2-40B4-BE49-F238E27FC236}">
                <a16:creationId xmlns:a16="http://schemas.microsoft.com/office/drawing/2014/main" id="{7B11F7F5-E6F0-0E87-A56F-C387C44E8008}"/>
              </a:ext>
            </a:extLst>
          </p:cNvPr>
          <p:cNvSpPr/>
          <p:nvPr/>
        </p:nvSpPr>
        <p:spPr>
          <a:xfrm>
            <a:off x="8684302" y="5506387"/>
            <a:ext cx="544642" cy="279816"/>
          </a:xfrm>
          <a:custGeom>
            <a:avLst/>
            <a:gdLst>
              <a:gd name="csX0" fmla="*/ 0 w 544642"/>
              <a:gd name="csY0" fmla="*/ 0 h 239843"/>
              <a:gd name="csX1" fmla="*/ 0 w 544642"/>
              <a:gd name="csY1" fmla="*/ 239843 h 239843"/>
              <a:gd name="csX2" fmla="*/ 544642 w 544642"/>
              <a:gd name="csY2" fmla="*/ 239843 h 239843"/>
            </a:gdLst>
            <a:ahLst/>
            <a:cxnLst>
              <a:cxn ang="0">
                <a:pos x="csX0" y="csY0"/>
              </a:cxn>
              <a:cxn ang="0">
                <a:pos x="csX1" y="csY1"/>
              </a:cxn>
              <a:cxn ang="0">
                <a:pos x="csX2" y="csY2"/>
              </a:cxn>
            </a:cxnLst>
            <a:rect l="l" t="t" r="r" b="b"/>
            <a:pathLst>
              <a:path w="544642" h="239843">
                <a:moveTo>
                  <a:pt x="0" y="0"/>
                </a:moveTo>
                <a:lnTo>
                  <a:pt x="0" y="239843"/>
                </a:lnTo>
                <a:lnTo>
                  <a:pt x="544642" y="239843"/>
                </a:lnTo>
              </a:path>
            </a:pathLst>
          </a:custGeom>
          <a:ln>
            <a:solidFill>
              <a:schemeClr val="tx1"/>
            </a:solidFill>
            <a:headEnd type="triangl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cxnSp>
        <p:nvCxnSpPr>
          <p:cNvPr id="1315" name="Straight Connector 1314">
            <a:extLst>
              <a:ext uri="{FF2B5EF4-FFF2-40B4-BE49-F238E27FC236}">
                <a16:creationId xmlns:a16="http://schemas.microsoft.com/office/drawing/2014/main" id="{E88EA913-F860-E506-7F1F-A0FDA37E61F8}"/>
              </a:ext>
            </a:extLst>
          </p:cNvPr>
          <p:cNvCxnSpPr>
            <a:cxnSpLocks/>
          </p:cNvCxnSpPr>
          <p:nvPr/>
        </p:nvCxnSpPr>
        <p:spPr>
          <a:xfrm>
            <a:off x="10299700" y="3527425"/>
            <a:ext cx="180347" cy="339214"/>
          </a:xfrm>
          <a:prstGeom prst="line">
            <a:avLst/>
          </a:prstGeom>
          <a:ln w="9525">
            <a:solidFill>
              <a:srgbClr val="000001"/>
            </a:solidFill>
            <a:prstDash val="sysDash"/>
          </a:ln>
        </p:spPr>
        <p:style>
          <a:lnRef idx="1">
            <a:schemeClr val="accent1"/>
          </a:lnRef>
          <a:fillRef idx="0">
            <a:schemeClr val="accent1"/>
          </a:fillRef>
          <a:effectRef idx="0">
            <a:schemeClr val="accent1"/>
          </a:effectRef>
          <a:fontRef idx="minor">
            <a:schemeClr val="tx1"/>
          </a:fontRef>
        </p:style>
      </p:cxnSp>
      <p:cxnSp>
        <p:nvCxnSpPr>
          <p:cNvPr id="1316" name="Straight Connector 1315">
            <a:extLst>
              <a:ext uri="{FF2B5EF4-FFF2-40B4-BE49-F238E27FC236}">
                <a16:creationId xmlns:a16="http://schemas.microsoft.com/office/drawing/2014/main" id="{5BFD8B21-EB3B-BF27-C1A9-AEC096116098}"/>
              </a:ext>
            </a:extLst>
          </p:cNvPr>
          <p:cNvCxnSpPr>
            <a:cxnSpLocks/>
          </p:cNvCxnSpPr>
          <p:nvPr/>
        </p:nvCxnSpPr>
        <p:spPr>
          <a:xfrm rot="600000">
            <a:off x="10274810" y="3729600"/>
            <a:ext cx="93486" cy="8804"/>
          </a:xfrm>
          <a:prstGeom prst="line">
            <a:avLst/>
          </a:prstGeom>
          <a:ln w="9525">
            <a:solidFill>
              <a:srgbClr val="000001"/>
            </a:solidFill>
            <a:prstDash val="sysDash"/>
          </a:ln>
        </p:spPr>
        <p:style>
          <a:lnRef idx="1">
            <a:schemeClr val="accent1"/>
          </a:lnRef>
          <a:fillRef idx="0">
            <a:schemeClr val="accent1"/>
          </a:fillRef>
          <a:effectRef idx="0">
            <a:schemeClr val="accent1"/>
          </a:effectRef>
          <a:fontRef idx="minor">
            <a:schemeClr val="tx1"/>
          </a:fontRef>
        </p:style>
      </p:cxnSp>
      <p:cxnSp>
        <p:nvCxnSpPr>
          <p:cNvPr id="1317" name="Straight Connector 1316">
            <a:extLst>
              <a:ext uri="{FF2B5EF4-FFF2-40B4-BE49-F238E27FC236}">
                <a16:creationId xmlns:a16="http://schemas.microsoft.com/office/drawing/2014/main" id="{765B5F04-65A2-5530-F556-6CBC8B13F95C}"/>
              </a:ext>
            </a:extLst>
          </p:cNvPr>
          <p:cNvCxnSpPr>
            <a:cxnSpLocks/>
          </p:cNvCxnSpPr>
          <p:nvPr/>
        </p:nvCxnSpPr>
        <p:spPr>
          <a:xfrm rot="600000">
            <a:off x="10270890" y="3765600"/>
            <a:ext cx="101796" cy="8804"/>
          </a:xfrm>
          <a:prstGeom prst="line">
            <a:avLst/>
          </a:prstGeom>
          <a:ln w="9525">
            <a:solidFill>
              <a:srgbClr val="000001"/>
            </a:solidFill>
            <a:prstDash val="sysDash"/>
          </a:ln>
        </p:spPr>
        <p:style>
          <a:lnRef idx="1">
            <a:schemeClr val="accent1"/>
          </a:lnRef>
          <a:fillRef idx="0">
            <a:schemeClr val="accent1"/>
          </a:fillRef>
          <a:effectRef idx="0">
            <a:schemeClr val="accent1"/>
          </a:effectRef>
          <a:fontRef idx="minor">
            <a:schemeClr val="tx1"/>
          </a:fontRef>
        </p:style>
      </p:cxnSp>
      <p:cxnSp>
        <p:nvCxnSpPr>
          <p:cNvPr id="1318" name="Straight Connector 1317">
            <a:extLst>
              <a:ext uri="{FF2B5EF4-FFF2-40B4-BE49-F238E27FC236}">
                <a16:creationId xmlns:a16="http://schemas.microsoft.com/office/drawing/2014/main" id="{77C8AB0D-56A6-BADB-E6BC-9B125D2C682C}"/>
              </a:ext>
            </a:extLst>
          </p:cNvPr>
          <p:cNvCxnSpPr>
            <a:cxnSpLocks/>
          </p:cNvCxnSpPr>
          <p:nvPr/>
        </p:nvCxnSpPr>
        <p:spPr>
          <a:xfrm rot="600000">
            <a:off x="10268446" y="3798000"/>
            <a:ext cx="108000" cy="10062"/>
          </a:xfrm>
          <a:prstGeom prst="line">
            <a:avLst/>
          </a:prstGeom>
          <a:ln w="9525">
            <a:solidFill>
              <a:srgbClr val="000001"/>
            </a:solidFill>
            <a:prstDash val="sysDash"/>
          </a:ln>
        </p:spPr>
        <p:style>
          <a:lnRef idx="1">
            <a:schemeClr val="accent1"/>
          </a:lnRef>
          <a:fillRef idx="0">
            <a:schemeClr val="accent1"/>
          </a:fillRef>
          <a:effectRef idx="0">
            <a:schemeClr val="accent1"/>
          </a:effectRef>
          <a:fontRef idx="minor">
            <a:schemeClr val="tx1"/>
          </a:fontRef>
        </p:style>
      </p:cxnSp>
      <p:cxnSp>
        <p:nvCxnSpPr>
          <p:cNvPr id="1319" name="Straight Connector 1318">
            <a:extLst>
              <a:ext uri="{FF2B5EF4-FFF2-40B4-BE49-F238E27FC236}">
                <a16:creationId xmlns:a16="http://schemas.microsoft.com/office/drawing/2014/main" id="{F013D8A3-74A3-1AC8-A769-F5A43470304A}"/>
              </a:ext>
            </a:extLst>
          </p:cNvPr>
          <p:cNvCxnSpPr>
            <a:cxnSpLocks/>
          </p:cNvCxnSpPr>
          <p:nvPr/>
        </p:nvCxnSpPr>
        <p:spPr>
          <a:xfrm rot="600000">
            <a:off x="10270027" y="3841420"/>
            <a:ext cx="108000" cy="10062"/>
          </a:xfrm>
          <a:prstGeom prst="line">
            <a:avLst/>
          </a:prstGeom>
          <a:ln w="9525">
            <a:solidFill>
              <a:srgbClr val="000001"/>
            </a:solidFill>
            <a:prstDash val="sysDash"/>
          </a:ln>
        </p:spPr>
        <p:style>
          <a:lnRef idx="1">
            <a:schemeClr val="accent1"/>
          </a:lnRef>
          <a:fillRef idx="0">
            <a:schemeClr val="accent1"/>
          </a:fillRef>
          <a:effectRef idx="0">
            <a:schemeClr val="accent1"/>
          </a:effectRef>
          <a:fontRef idx="minor">
            <a:schemeClr val="tx1"/>
          </a:fontRef>
        </p:style>
      </p:cxnSp>
      <p:cxnSp>
        <p:nvCxnSpPr>
          <p:cNvPr id="1322" name="Straight Connector 1321">
            <a:extLst>
              <a:ext uri="{FF2B5EF4-FFF2-40B4-BE49-F238E27FC236}">
                <a16:creationId xmlns:a16="http://schemas.microsoft.com/office/drawing/2014/main" id="{31F0E4E0-F6C9-2552-C7E5-5B90456EE244}"/>
              </a:ext>
            </a:extLst>
          </p:cNvPr>
          <p:cNvCxnSpPr>
            <a:cxnSpLocks/>
          </p:cNvCxnSpPr>
          <p:nvPr/>
        </p:nvCxnSpPr>
        <p:spPr>
          <a:xfrm rot="600000">
            <a:off x="10274650" y="3890426"/>
            <a:ext cx="101796" cy="8804"/>
          </a:xfrm>
          <a:prstGeom prst="line">
            <a:avLst/>
          </a:prstGeom>
          <a:ln w="9525">
            <a:solidFill>
              <a:srgbClr val="00000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796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DE96B-B9C2-5C3B-EDA3-4DAD43E9F2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AF2B28-703E-40D7-C10D-817AF01CC4E0}"/>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643CB58E-2F41-3273-D9CE-22EA6A7CE0B0}"/>
              </a:ext>
            </a:extLst>
          </p:cNvPr>
          <p:cNvSpPr>
            <a:spLocks noGrp="1"/>
          </p:cNvSpPr>
          <p:nvPr>
            <p:ph type="title"/>
          </p:nvPr>
        </p:nvSpPr>
        <p:spPr/>
        <p:txBody>
          <a:bodyPr/>
          <a:lstStyle/>
          <a:p>
            <a:r>
              <a:rPr lang="en-GB" noProof="0"/>
              <a:t>Sensory systems of the brain: the visual system</a:t>
            </a:r>
          </a:p>
        </p:txBody>
      </p:sp>
      <p:sp>
        <p:nvSpPr>
          <p:cNvPr id="7" name="Content Placeholder 6">
            <a:extLst>
              <a:ext uri="{FF2B5EF4-FFF2-40B4-BE49-F238E27FC236}">
                <a16:creationId xmlns:a16="http://schemas.microsoft.com/office/drawing/2014/main" id="{ED9DBFEC-AAF3-9618-361E-B0AD4A2AE8E0}"/>
              </a:ext>
            </a:extLst>
          </p:cNvPr>
          <p:cNvSpPr>
            <a:spLocks noGrp="1"/>
          </p:cNvSpPr>
          <p:nvPr>
            <p:ph idx="20"/>
          </p:nvPr>
        </p:nvSpPr>
        <p:spPr>
          <a:xfrm>
            <a:off x="539750" y="1416785"/>
            <a:ext cx="5419725" cy="4180632"/>
          </a:xfrm>
        </p:spPr>
        <p:txBody>
          <a:bodyPr vert="horz" wrap="square" lIns="0" tIns="0" rIns="0" bIns="0" rtlCol="0" anchor="t">
            <a:spAutoFit/>
          </a:bodyPr>
          <a:lstStyle/>
          <a:p>
            <a:pPr marL="179705" lvl="0" indent="-179705">
              <a:spcBef>
                <a:spcPts val="0"/>
              </a:spcBef>
              <a:spcAft>
                <a:spcPts val="600"/>
              </a:spcAft>
              <a:defRPr/>
            </a:pPr>
            <a:r>
              <a:rPr lang="en-GB"/>
              <a:t>The visual system is a complex network of structures and processes allowing for the perception, interpretation, and response to visual information from the environment</a:t>
            </a:r>
            <a:endParaRPr lang="en-GB">
              <a:ea typeface="Aptos" panose="020B0004020202020204" pitchFamily="34" charset="0"/>
              <a:cs typeface="Aptos" panose="020B0004020202020204" pitchFamily="34" charset="0"/>
            </a:endParaRPr>
          </a:p>
          <a:p>
            <a:pPr marL="179705" indent="-179705">
              <a:spcBef>
                <a:spcPts val="0"/>
              </a:spcBef>
              <a:spcAft>
                <a:spcPts val="200"/>
              </a:spcAft>
              <a:defRPr/>
            </a:pPr>
            <a:r>
              <a:rPr lang="en-GB"/>
              <a:t>A key component of the visual system is the eye:</a:t>
            </a:r>
            <a:endParaRPr lang="en-GB">
              <a:cs typeface="Arial"/>
            </a:endParaRPr>
          </a:p>
          <a:p>
            <a:pPr marL="359410" lvl="1" indent="-179705">
              <a:spcBef>
                <a:spcPts val="0"/>
              </a:spcBef>
              <a:spcAft>
                <a:spcPts val="200"/>
              </a:spcAft>
            </a:pPr>
            <a:r>
              <a:rPr lang="en-GB"/>
              <a:t>Light enters the eye via the pupil and is focussed by </a:t>
            </a:r>
            <a:br>
              <a:rPr lang="en-GB"/>
            </a:br>
            <a:r>
              <a:rPr lang="en-GB"/>
              <a:t>the cornea and lens onto the innermost part of the eye, </a:t>
            </a:r>
            <a:br>
              <a:rPr lang="en-GB"/>
            </a:br>
            <a:r>
              <a:rPr lang="en-GB"/>
              <a:t>the </a:t>
            </a:r>
            <a:r>
              <a:rPr lang="en-GB" b="1"/>
              <a:t>retina</a:t>
            </a:r>
            <a:endParaRPr lang="en-GB">
              <a:cs typeface="Arial"/>
            </a:endParaRPr>
          </a:p>
          <a:p>
            <a:pPr marL="359410" lvl="1" indent="-179705">
              <a:spcBef>
                <a:spcPts val="0"/>
              </a:spcBef>
              <a:spcAft>
                <a:spcPts val="200"/>
              </a:spcAft>
            </a:pPr>
            <a:r>
              <a:rPr lang="en-GB"/>
              <a:t>The retina is a part of the CNS and contains specialized neurons called </a:t>
            </a:r>
            <a:r>
              <a:rPr lang="en-GB" b="1"/>
              <a:t>photoreceptors</a:t>
            </a:r>
            <a:r>
              <a:rPr lang="en-GB"/>
              <a:t> (rods and cones), which </a:t>
            </a:r>
            <a:br>
              <a:rPr lang="en-GB"/>
            </a:br>
            <a:r>
              <a:rPr lang="en-GB"/>
              <a:t>can transduce light signals into neural signals </a:t>
            </a:r>
            <a:endParaRPr lang="en-GB">
              <a:cs typeface="Arial"/>
            </a:endParaRPr>
          </a:p>
          <a:p>
            <a:pPr marL="359410" lvl="1" indent="-179705">
              <a:spcBef>
                <a:spcPts val="0"/>
              </a:spcBef>
              <a:spcAft>
                <a:spcPts val="200"/>
              </a:spcAft>
            </a:pPr>
            <a:r>
              <a:rPr lang="en-GB"/>
              <a:t>At a small depression near the centre of the retina lies </a:t>
            </a:r>
            <a:br>
              <a:rPr lang="en-GB"/>
            </a:br>
            <a:r>
              <a:rPr lang="en-GB"/>
              <a:t>the </a:t>
            </a:r>
            <a:r>
              <a:rPr lang="en-GB" b="1"/>
              <a:t>fovea,</a:t>
            </a:r>
            <a:r>
              <a:rPr lang="en-GB"/>
              <a:t> a region with a very high density of photoreceptors, providing the highest visual acuity in the retina</a:t>
            </a:r>
            <a:endParaRPr lang="en-GB">
              <a:cs typeface="Arial"/>
            </a:endParaRPr>
          </a:p>
          <a:p>
            <a:pPr marL="359410" lvl="1" indent="-179705">
              <a:spcBef>
                <a:spcPts val="0"/>
              </a:spcBef>
              <a:spcAft>
                <a:spcPts val="200"/>
              </a:spcAft>
            </a:pPr>
            <a:r>
              <a:rPr lang="en-GB"/>
              <a:t>The output cells of the retina are the </a:t>
            </a:r>
            <a:r>
              <a:rPr lang="en-GB" b="1"/>
              <a:t>retinal ganglion </a:t>
            </a:r>
            <a:br>
              <a:rPr lang="en-GB" b="1"/>
            </a:br>
            <a:r>
              <a:rPr lang="en-GB" b="1"/>
              <a:t>cells</a:t>
            </a:r>
            <a:r>
              <a:rPr lang="en-GB"/>
              <a:t>. These convey feature-specific information (e.g., </a:t>
            </a:r>
            <a:br>
              <a:rPr lang="en-GB"/>
            </a:br>
            <a:r>
              <a:rPr lang="en-GB"/>
              <a:t>colour, movement, luminance) through their axons, which converge at the optic disc and form the optic nerve, </a:t>
            </a:r>
            <a:br>
              <a:rPr lang="en-GB"/>
            </a:br>
            <a:r>
              <a:rPr lang="en-GB"/>
              <a:t>carrying information to the brain </a:t>
            </a:r>
            <a:endParaRPr lang="en-GB">
              <a:cs typeface="Arial"/>
            </a:endParaRPr>
          </a:p>
        </p:txBody>
      </p:sp>
      <p:sp>
        <p:nvSpPr>
          <p:cNvPr id="4" name="Text Placeholder 3">
            <a:extLst>
              <a:ext uri="{FF2B5EF4-FFF2-40B4-BE49-F238E27FC236}">
                <a16:creationId xmlns:a16="http://schemas.microsoft.com/office/drawing/2014/main" id="{16136FF5-1D9C-2C70-208D-4D70C50BDFA7}"/>
              </a:ext>
            </a:extLst>
          </p:cNvPr>
          <p:cNvSpPr>
            <a:spLocks noGrp="1"/>
          </p:cNvSpPr>
          <p:nvPr>
            <p:ph type="body" sz="quarter" idx="18"/>
          </p:nvPr>
        </p:nvSpPr>
        <p:spPr/>
        <p:txBody>
          <a:bodyPr/>
          <a:lstStyle/>
          <a:p>
            <a:r>
              <a:rPr lang="en-GB"/>
              <a:t>CNS=central nervous system </a:t>
            </a:r>
          </a:p>
          <a:p>
            <a:endParaRPr lang="en-GB"/>
          </a:p>
          <a:p>
            <a:r>
              <a:rPr lang="en-GB"/>
              <a:t>Augustine et al. Neuroscience, 7</a:t>
            </a:r>
            <a:r>
              <a:rPr lang="en-GB" baseline="30000"/>
              <a:t>th</a:t>
            </a:r>
            <a:r>
              <a:rPr lang="en-GB"/>
              <a:t> edition. 2023</a:t>
            </a:r>
          </a:p>
        </p:txBody>
      </p:sp>
      <p:sp>
        <p:nvSpPr>
          <p:cNvPr id="6" name="Slide Number Placeholder 5">
            <a:extLst>
              <a:ext uri="{FF2B5EF4-FFF2-40B4-BE49-F238E27FC236}">
                <a16:creationId xmlns:a16="http://schemas.microsoft.com/office/drawing/2014/main" id="{07082A28-74DB-91CD-1E4A-A69DC47857E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pSp>
        <p:nvGrpSpPr>
          <p:cNvPr id="5229" name="Group 5228">
            <a:extLst>
              <a:ext uri="{FF2B5EF4-FFF2-40B4-BE49-F238E27FC236}">
                <a16:creationId xmlns:a16="http://schemas.microsoft.com/office/drawing/2014/main" id="{E06764C3-7AB4-F2A1-0920-150D7D8A2062}"/>
              </a:ext>
            </a:extLst>
          </p:cNvPr>
          <p:cNvGrpSpPr/>
          <p:nvPr/>
        </p:nvGrpSpPr>
        <p:grpSpPr>
          <a:xfrm>
            <a:off x="5857193" y="1883985"/>
            <a:ext cx="3656920" cy="3473183"/>
            <a:chOff x="5617701" y="2153294"/>
            <a:chExt cx="3656920" cy="3473183"/>
          </a:xfrm>
        </p:grpSpPr>
        <p:grpSp>
          <p:nvGrpSpPr>
            <p:cNvPr id="5226" name="Group 5225">
              <a:extLst>
                <a:ext uri="{FF2B5EF4-FFF2-40B4-BE49-F238E27FC236}">
                  <a16:creationId xmlns:a16="http://schemas.microsoft.com/office/drawing/2014/main" id="{D7158B3F-54C1-8DE1-562E-CC915D7539FD}"/>
                </a:ext>
              </a:extLst>
            </p:cNvPr>
            <p:cNvGrpSpPr/>
            <p:nvPr/>
          </p:nvGrpSpPr>
          <p:grpSpPr>
            <a:xfrm>
              <a:off x="5617701" y="2153294"/>
              <a:ext cx="3656920" cy="3473183"/>
              <a:chOff x="5617701" y="2153294"/>
              <a:chExt cx="3656920" cy="3473183"/>
            </a:xfrm>
          </p:grpSpPr>
          <p:grpSp>
            <p:nvGrpSpPr>
              <p:cNvPr id="5219" name="Group 5218">
                <a:extLst>
                  <a:ext uri="{FF2B5EF4-FFF2-40B4-BE49-F238E27FC236}">
                    <a16:creationId xmlns:a16="http://schemas.microsoft.com/office/drawing/2014/main" id="{6E94A8FF-63D0-E092-DFE7-30B242E5E5CB}"/>
                  </a:ext>
                </a:extLst>
              </p:cNvPr>
              <p:cNvGrpSpPr/>
              <p:nvPr/>
            </p:nvGrpSpPr>
            <p:grpSpPr>
              <a:xfrm>
                <a:off x="5617701" y="2261935"/>
                <a:ext cx="3656920" cy="3364542"/>
                <a:chOff x="5653669" y="2300746"/>
                <a:chExt cx="3656920" cy="3364542"/>
              </a:xfrm>
            </p:grpSpPr>
            <p:grpSp>
              <p:nvGrpSpPr>
                <p:cNvPr id="18" name="Group 17">
                  <a:extLst>
                    <a:ext uri="{FF2B5EF4-FFF2-40B4-BE49-F238E27FC236}">
                      <a16:creationId xmlns:a16="http://schemas.microsoft.com/office/drawing/2014/main" id="{DF2E3F0D-7C39-8BFD-5DAC-E9019038AF64}"/>
                    </a:ext>
                  </a:extLst>
                </p:cNvPr>
                <p:cNvGrpSpPr/>
                <p:nvPr/>
              </p:nvGrpSpPr>
              <p:grpSpPr>
                <a:xfrm>
                  <a:off x="5653669" y="2300746"/>
                  <a:ext cx="2864024" cy="3364542"/>
                  <a:chOff x="4024348" y="1947222"/>
                  <a:chExt cx="3538276" cy="4156627"/>
                </a:xfrm>
              </p:grpSpPr>
              <p:sp>
                <p:nvSpPr>
                  <p:cNvPr id="19" name="Freeform 18">
                    <a:extLst>
                      <a:ext uri="{FF2B5EF4-FFF2-40B4-BE49-F238E27FC236}">
                        <a16:creationId xmlns:a16="http://schemas.microsoft.com/office/drawing/2014/main" id="{8A5B5FBA-D21D-34CD-D770-32A4B8343066}"/>
                      </a:ext>
                    </a:extLst>
                  </p:cNvPr>
                  <p:cNvSpPr/>
                  <p:nvPr/>
                </p:nvSpPr>
                <p:spPr>
                  <a:xfrm rot="5400000">
                    <a:off x="4593402" y="2792542"/>
                    <a:ext cx="3230942" cy="2707502"/>
                  </a:xfrm>
                  <a:custGeom>
                    <a:avLst/>
                    <a:gdLst>
                      <a:gd name="csX0" fmla="*/ 3091958 w 3230942"/>
                      <a:gd name="csY0" fmla="*/ 1682465 h 2707502"/>
                      <a:gd name="csX1" fmla="*/ 2875576 w 3230942"/>
                      <a:gd name="csY1" fmla="*/ 1603718 h 2707502"/>
                      <a:gd name="csX2" fmla="*/ 2765833 w 3230942"/>
                      <a:gd name="csY2" fmla="*/ 1579374 h 2707502"/>
                      <a:gd name="csX3" fmla="*/ 2713025 w 3230942"/>
                      <a:gd name="csY3" fmla="*/ 1581454 h 2707502"/>
                      <a:gd name="csX4" fmla="*/ 2704741 w 3230942"/>
                      <a:gd name="csY4" fmla="*/ 1532766 h 2707502"/>
                      <a:gd name="csX5" fmla="*/ 2716788 w 3230942"/>
                      <a:gd name="csY5" fmla="*/ 1474234 h 2707502"/>
                      <a:gd name="csX6" fmla="*/ 2720253 w 3230942"/>
                      <a:gd name="csY6" fmla="*/ 1379797 h 2707502"/>
                      <a:gd name="csX7" fmla="*/ 1422061 w 3230942"/>
                      <a:gd name="csY7" fmla="*/ 97047 h 2707502"/>
                      <a:gd name="csX8" fmla="*/ 1001179 w 3230942"/>
                      <a:gd name="csY8" fmla="*/ 165951 h 2707502"/>
                      <a:gd name="csX9" fmla="*/ 1101482 w 3230942"/>
                      <a:gd name="csY9" fmla="*/ 127403 h 2707502"/>
                      <a:gd name="csX10" fmla="*/ 1222710 w 3230942"/>
                      <a:gd name="csY10" fmla="*/ 91498 h 2707502"/>
                      <a:gd name="csX11" fmla="*/ 1077751 w 3230942"/>
                      <a:gd name="csY11" fmla="*/ 0 h 2707502"/>
                      <a:gd name="csX12" fmla="*/ 818099 w 3230942"/>
                      <a:gd name="csY12" fmla="*/ 161789 h 2707502"/>
                      <a:gd name="csX13" fmla="*/ 638287 w 3230942"/>
                      <a:gd name="csY13" fmla="*/ 348318 h 2707502"/>
                      <a:gd name="csX14" fmla="*/ 617296 w 3230942"/>
                      <a:gd name="csY14" fmla="*/ 373158 h 2707502"/>
                      <a:gd name="csX15" fmla="*/ 262226 w 3230942"/>
                      <a:gd name="csY15" fmla="*/ 802932 h 2707502"/>
                      <a:gd name="csX16" fmla="*/ 0 w 3230942"/>
                      <a:gd name="csY16" fmla="*/ 1398955 h 2707502"/>
                      <a:gd name="csX17" fmla="*/ 325860 w 3230942"/>
                      <a:gd name="csY17" fmla="*/ 2067284 h 2707502"/>
                      <a:gd name="csX18" fmla="*/ 478047 w 3230942"/>
                      <a:gd name="csY18" fmla="*/ 2260353 h 2707502"/>
                      <a:gd name="csX19" fmla="*/ 593070 w 3230942"/>
                      <a:gd name="csY19" fmla="*/ 2407773 h 2707502"/>
                      <a:gd name="csX20" fmla="*/ 775853 w 3230942"/>
                      <a:gd name="csY20" fmla="*/ 2610488 h 2707502"/>
                      <a:gd name="csX21" fmla="*/ 905563 w 3230942"/>
                      <a:gd name="csY21" fmla="*/ 2707502 h 2707502"/>
                      <a:gd name="csX22" fmla="*/ 1045406 w 3230942"/>
                      <a:gd name="csY22" fmla="*/ 2630274 h 2707502"/>
                      <a:gd name="csX23" fmla="*/ 953288 w 3230942"/>
                      <a:gd name="csY23" fmla="*/ 2587333 h 2707502"/>
                      <a:gd name="csX24" fmla="*/ 856385 w 3230942"/>
                      <a:gd name="csY24" fmla="*/ 2534681 h 2707502"/>
                      <a:gd name="csX25" fmla="*/ 1422061 w 3230942"/>
                      <a:gd name="csY25" fmla="*/ 2662546 h 2707502"/>
                      <a:gd name="csX26" fmla="*/ 2522255 w 3230942"/>
                      <a:gd name="csY26" fmla="*/ 2061040 h 2707502"/>
                      <a:gd name="csX27" fmla="*/ 2533345 w 3230942"/>
                      <a:gd name="csY27" fmla="*/ 2035738 h 2707502"/>
                      <a:gd name="csX28" fmla="*/ 2543478 w 3230942"/>
                      <a:gd name="csY28" fmla="*/ 2023418 h 2707502"/>
                      <a:gd name="csX29" fmla="*/ 2572456 w 3230942"/>
                      <a:gd name="csY29" fmla="*/ 2052783 h 2707502"/>
                      <a:gd name="csX30" fmla="*/ 2673485 w 3230942"/>
                      <a:gd name="csY30" fmla="*/ 2124527 h 2707502"/>
                      <a:gd name="csX31" fmla="*/ 2841514 w 3230942"/>
                      <a:gd name="csY31" fmla="*/ 2181441 h 2707502"/>
                      <a:gd name="csX32" fmla="*/ 2971522 w 3230942"/>
                      <a:gd name="csY32" fmla="*/ 2230361 h 2707502"/>
                      <a:gd name="csX33" fmla="*/ 3029017 w 3230942"/>
                      <a:gd name="csY33" fmla="*/ 2255299 h 2707502"/>
                      <a:gd name="csX34" fmla="*/ 3032845 w 3230942"/>
                      <a:gd name="csY34" fmla="*/ 2243045 h 2707502"/>
                      <a:gd name="csX35" fmla="*/ 3116976 w 3230942"/>
                      <a:gd name="csY35" fmla="*/ 1980080 h 2707502"/>
                      <a:gd name="csX36" fmla="*/ 3225398 w 3230942"/>
                      <a:gd name="csY36" fmla="*/ 1749222 h 2707502"/>
                      <a:gd name="csX37" fmla="*/ 3230942 w 3230942"/>
                      <a:gd name="csY37" fmla="*/ 1737991 h 2707502"/>
                      <a:gd name="csX38" fmla="*/ 3091958 w 3230942"/>
                      <a:gd name="csY38" fmla="*/ 1682531 h 27075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230942" h="2707502">
                        <a:moveTo>
                          <a:pt x="3091958" y="1682465"/>
                        </a:moveTo>
                        <a:cubicBezTo>
                          <a:pt x="3063474" y="1672622"/>
                          <a:pt x="2906106" y="1615114"/>
                          <a:pt x="2875576" y="1603718"/>
                        </a:cubicBezTo>
                        <a:cubicBezTo>
                          <a:pt x="2845046" y="1592322"/>
                          <a:pt x="2784976" y="1578845"/>
                          <a:pt x="2765833" y="1579374"/>
                        </a:cubicBezTo>
                        <a:cubicBezTo>
                          <a:pt x="2746691" y="1579902"/>
                          <a:pt x="2724940" y="1585583"/>
                          <a:pt x="2713025" y="1581454"/>
                        </a:cubicBezTo>
                        <a:cubicBezTo>
                          <a:pt x="2701110" y="1577326"/>
                          <a:pt x="2701110" y="1549843"/>
                          <a:pt x="2704741" y="1532766"/>
                        </a:cubicBezTo>
                        <a:cubicBezTo>
                          <a:pt x="2708372" y="1515656"/>
                          <a:pt x="2716788" y="1474234"/>
                          <a:pt x="2716788" y="1474234"/>
                        </a:cubicBezTo>
                        <a:cubicBezTo>
                          <a:pt x="2719098" y="1443052"/>
                          <a:pt x="2720253" y="1411573"/>
                          <a:pt x="2720253" y="1379797"/>
                        </a:cubicBezTo>
                        <a:cubicBezTo>
                          <a:pt x="2720253" y="671335"/>
                          <a:pt x="2139032" y="97047"/>
                          <a:pt x="1422061" y="97047"/>
                        </a:cubicBezTo>
                        <a:cubicBezTo>
                          <a:pt x="1274759" y="97047"/>
                          <a:pt x="1133167" y="121292"/>
                          <a:pt x="1001179" y="165951"/>
                        </a:cubicBezTo>
                        <a:cubicBezTo>
                          <a:pt x="1001179" y="165951"/>
                          <a:pt x="1075738" y="136487"/>
                          <a:pt x="1101482" y="127403"/>
                        </a:cubicBezTo>
                        <a:cubicBezTo>
                          <a:pt x="1127226" y="118319"/>
                          <a:pt x="1222710" y="91498"/>
                          <a:pt x="1222710" y="91498"/>
                        </a:cubicBezTo>
                        <a:lnTo>
                          <a:pt x="1077751" y="0"/>
                        </a:lnTo>
                        <a:cubicBezTo>
                          <a:pt x="951968" y="46013"/>
                          <a:pt x="888334" y="107188"/>
                          <a:pt x="818099" y="161789"/>
                        </a:cubicBezTo>
                        <a:cubicBezTo>
                          <a:pt x="747897" y="216390"/>
                          <a:pt x="649905" y="333685"/>
                          <a:pt x="638287" y="348318"/>
                        </a:cubicBezTo>
                        <a:cubicBezTo>
                          <a:pt x="626669" y="362984"/>
                          <a:pt x="617296" y="373158"/>
                          <a:pt x="617296" y="373158"/>
                        </a:cubicBezTo>
                        <a:cubicBezTo>
                          <a:pt x="469532" y="488637"/>
                          <a:pt x="347809" y="635231"/>
                          <a:pt x="262226" y="802932"/>
                        </a:cubicBezTo>
                        <a:cubicBezTo>
                          <a:pt x="146279" y="919072"/>
                          <a:pt x="0" y="1114718"/>
                          <a:pt x="0" y="1398955"/>
                        </a:cubicBezTo>
                        <a:cubicBezTo>
                          <a:pt x="0" y="1665751"/>
                          <a:pt x="104362" y="1889177"/>
                          <a:pt x="325860" y="2067284"/>
                        </a:cubicBezTo>
                        <a:cubicBezTo>
                          <a:pt x="370351" y="2136419"/>
                          <a:pt x="421377" y="2201062"/>
                          <a:pt x="478047" y="2260353"/>
                        </a:cubicBezTo>
                        <a:cubicBezTo>
                          <a:pt x="478047" y="2260353"/>
                          <a:pt x="557061" y="2358920"/>
                          <a:pt x="593070" y="2407773"/>
                        </a:cubicBezTo>
                        <a:cubicBezTo>
                          <a:pt x="621520" y="2446387"/>
                          <a:pt x="722780" y="2565598"/>
                          <a:pt x="775853" y="2610488"/>
                        </a:cubicBezTo>
                        <a:cubicBezTo>
                          <a:pt x="828892" y="2655379"/>
                          <a:pt x="905563" y="2707502"/>
                          <a:pt x="905563" y="2707502"/>
                        </a:cubicBezTo>
                        <a:lnTo>
                          <a:pt x="1045406" y="2630274"/>
                        </a:lnTo>
                        <a:cubicBezTo>
                          <a:pt x="1045406" y="2630274"/>
                          <a:pt x="1000090" y="2610951"/>
                          <a:pt x="953288" y="2587333"/>
                        </a:cubicBezTo>
                        <a:cubicBezTo>
                          <a:pt x="906520" y="2563683"/>
                          <a:pt x="856385" y="2534681"/>
                          <a:pt x="856385" y="2534681"/>
                        </a:cubicBezTo>
                        <a:cubicBezTo>
                          <a:pt x="1027352" y="2616599"/>
                          <a:pt x="1219277" y="2662546"/>
                          <a:pt x="1422061" y="2662546"/>
                        </a:cubicBezTo>
                        <a:cubicBezTo>
                          <a:pt x="1885718" y="2662546"/>
                          <a:pt x="2292638" y="2422373"/>
                          <a:pt x="2522255" y="2061040"/>
                        </a:cubicBezTo>
                        <a:cubicBezTo>
                          <a:pt x="2522255" y="2061040"/>
                          <a:pt x="2530474" y="2043336"/>
                          <a:pt x="2533345" y="2035738"/>
                        </a:cubicBezTo>
                        <a:cubicBezTo>
                          <a:pt x="2536250" y="2028141"/>
                          <a:pt x="2538065" y="2023054"/>
                          <a:pt x="2543478" y="2023418"/>
                        </a:cubicBezTo>
                        <a:cubicBezTo>
                          <a:pt x="2548924" y="2023781"/>
                          <a:pt x="2564106" y="2039735"/>
                          <a:pt x="2572456" y="2052783"/>
                        </a:cubicBezTo>
                        <a:cubicBezTo>
                          <a:pt x="2580773" y="2065830"/>
                          <a:pt x="2628961" y="2106789"/>
                          <a:pt x="2673485" y="2124527"/>
                        </a:cubicBezTo>
                        <a:cubicBezTo>
                          <a:pt x="2718042" y="2142298"/>
                          <a:pt x="2821216" y="2173447"/>
                          <a:pt x="2841514" y="2181441"/>
                        </a:cubicBezTo>
                        <a:cubicBezTo>
                          <a:pt x="2861780" y="2189402"/>
                          <a:pt x="2954491" y="2222763"/>
                          <a:pt x="2971522" y="2230361"/>
                        </a:cubicBezTo>
                        <a:cubicBezTo>
                          <a:pt x="2988553" y="2237958"/>
                          <a:pt x="3029017" y="2255299"/>
                          <a:pt x="3029017" y="2255299"/>
                        </a:cubicBezTo>
                        <a:lnTo>
                          <a:pt x="3032845" y="2243045"/>
                        </a:lnTo>
                        <a:cubicBezTo>
                          <a:pt x="3032845" y="2243045"/>
                          <a:pt x="3084730" y="2065269"/>
                          <a:pt x="3116976" y="1980080"/>
                        </a:cubicBezTo>
                        <a:cubicBezTo>
                          <a:pt x="3148298" y="1897336"/>
                          <a:pt x="3225398" y="1749222"/>
                          <a:pt x="3225398" y="1749222"/>
                        </a:cubicBezTo>
                        <a:lnTo>
                          <a:pt x="3230942" y="1737991"/>
                        </a:lnTo>
                        <a:cubicBezTo>
                          <a:pt x="3231108" y="1737529"/>
                          <a:pt x="3120408" y="1692375"/>
                          <a:pt x="3091958" y="1682531"/>
                        </a:cubicBezTo>
                        <a:close/>
                      </a:path>
                    </a:pathLst>
                  </a:custGeom>
                  <a:solidFill>
                    <a:schemeClr val="accent5">
                      <a:lumMod val="40000"/>
                      <a:lumOff val="60000"/>
                    </a:schemeClr>
                  </a:solidFill>
                  <a:ln w="6350" cap="flat">
                    <a:solidFill>
                      <a:schemeClr val="accent5">
                        <a:lumMod val="75000"/>
                      </a:schemeClr>
                    </a:solidFill>
                    <a:prstDash val="solid"/>
                    <a:miter/>
                  </a:ln>
                </p:spPr>
                <p:txBody>
                  <a:bodyPr/>
                  <a:lstStyle/>
                  <a:p>
                    <a:endParaRPr lang="en-US"/>
                  </a:p>
                </p:txBody>
              </p:sp>
              <p:grpSp>
                <p:nvGrpSpPr>
                  <p:cNvPr id="20" name="Graphic 16">
                    <a:extLst>
                      <a:ext uri="{FF2B5EF4-FFF2-40B4-BE49-F238E27FC236}">
                        <a16:creationId xmlns:a16="http://schemas.microsoft.com/office/drawing/2014/main" id="{DDF0B488-FBBA-4F05-F8C4-685D9DCF2188}"/>
                      </a:ext>
                    </a:extLst>
                  </p:cNvPr>
                  <p:cNvGrpSpPr/>
                  <p:nvPr/>
                </p:nvGrpSpPr>
                <p:grpSpPr>
                  <a:xfrm rot="5400000">
                    <a:off x="6114173" y="2501740"/>
                    <a:ext cx="134909" cy="1204377"/>
                    <a:chOff x="6253429" y="3505012"/>
                    <a:chExt cx="134909" cy="1204377"/>
                  </a:xfrm>
                  <a:solidFill>
                    <a:srgbClr val="6D6E71"/>
                  </a:solidFill>
                </p:grpSpPr>
                <p:sp>
                  <p:nvSpPr>
                    <p:cNvPr id="5202" name="Freeform 5201">
                      <a:extLst>
                        <a:ext uri="{FF2B5EF4-FFF2-40B4-BE49-F238E27FC236}">
                          <a16:creationId xmlns:a16="http://schemas.microsoft.com/office/drawing/2014/main" id="{16AF9C5C-2E3F-F9CF-A072-E9BF4D51F1A0}"/>
                        </a:ext>
                      </a:extLst>
                    </p:cNvPr>
                    <p:cNvSpPr/>
                    <p:nvPr/>
                  </p:nvSpPr>
                  <p:spPr>
                    <a:xfrm>
                      <a:off x="6278415" y="3570308"/>
                      <a:ext cx="76553" cy="129073"/>
                    </a:xfrm>
                    <a:custGeom>
                      <a:avLst/>
                      <a:gdLst>
                        <a:gd name="csX0" fmla="*/ 75072 w 76553"/>
                        <a:gd name="csY0" fmla="*/ 129040 h 129073"/>
                        <a:gd name="csX1" fmla="*/ 73818 w 76553"/>
                        <a:gd name="csY1" fmla="*/ 128346 h 129073"/>
                        <a:gd name="csX2" fmla="*/ 41704 w 76553"/>
                        <a:gd name="csY2" fmla="*/ 73217 h 129073"/>
                        <a:gd name="csX3" fmla="*/ 217 w 76553"/>
                        <a:gd name="csY3" fmla="*/ 2199 h 129073"/>
                        <a:gd name="csX4" fmla="*/ 712 w 76553"/>
                        <a:gd name="csY4" fmla="*/ 217 h 129073"/>
                        <a:gd name="csX5" fmla="*/ 2692 w 76553"/>
                        <a:gd name="csY5" fmla="*/ 712 h 129073"/>
                        <a:gd name="csX6" fmla="*/ 44245 w 76553"/>
                        <a:gd name="csY6" fmla="*/ 71796 h 129073"/>
                        <a:gd name="csX7" fmla="*/ 76359 w 76553"/>
                        <a:gd name="csY7" fmla="*/ 126893 h 129073"/>
                        <a:gd name="csX8" fmla="*/ 75864 w 76553"/>
                        <a:gd name="csY8" fmla="*/ 128875 h 129073"/>
                        <a:gd name="csX9" fmla="*/ 75138 w 76553"/>
                        <a:gd name="csY9" fmla="*/ 129073 h 1290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6553" h="129073">
                          <a:moveTo>
                            <a:pt x="75072" y="129040"/>
                          </a:moveTo>
                          <a:cubicBezTo>
                            <a:pt x="74577" y="129040"/>
                            <a:pt x="74082" y="128776"/>
                            <a:pt x="73818" y="128346"/>
                          </a:cubicBezTo>
                          <a:cubicBezTo>
                            <a:pt x="67316" y="117413"/>
                            <a:pt x="54873" y="95942"/>
                            <a:pt x="41704" y="73217"/>
                          </a:cubicBezTo>
                          <a:cubicBezTo>
                            <a:pt x="24508" y="43554"/>
                            <a:pt x="6719" y="12901"/>
                            <a:pt x="217" y="2199"/>
                          </a:cubicBezTo>
                          <a:cubicBezTo>
                            <a:pt x="-213" y="1505"/>
                            <a:pt x="19" y="613"/>
                            <a:pt x="712" y="217"/>
                          </a:cubicBezTo>
                          <a:cubicBezTo>
                            <a:pt x="1405" y="-213"/>
                            <a:pt x="2296" y="19"/>
                            <a:pt x="2692" y="712"/>
                          </a:cubicBezTo>
                          <a:cubicBezTo>
                            <a:pt x="9227" y="11414"/>
                            <a:pt x="27017" y="42101"/>
                            <a:pt x="44245" y="71796"/>
                          </a:cubicBezTo>
                          <a:cubicBezTo>
                            <a:pt x="57414" y="94522"/>
                            <a:pt x="69857" y="115960"/>
                            <a:pt x="76359" y="126893"/>
                          </a:cubicBezTo>
                          <a:cubicBezTo>
                            <a:pt x="76756" y="127587"/>
                            <a:pt x="76524" y="128479"/>
                            <a:pt x="75864" y="128875"/>
                          </a:cubicBezTo>
                          <a:cubicBezTo>
                            <a:pt x="75633" y="129007"/>
                            <a:pt x="75369" y="129073"/>
                            <a:pt x="75138" y="129073"/>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3" name="Freeform 5202">
                      <a:extLst>
                        <a:ext uri="{FF2B5EF4-FFF2-40B4-BE49-F238E27FC236}">
                          <a16:creationId xmlns:a16="http://schemas.microsoft.com/office/drawing/2014/main" id="{25E7B665-CFCE-E03A-C778-9FF143602B92}"/>
                        </a:ext>
                      </a:extLst>
                    </p:cNvPr>
                    <p:cNvSpPr/>
                    <p:nvPr/>
                  </p:nvSpPr>
                  <p:spPr>
                    <a:xfrm>
                      <a:off x="6317746" y="3542022"/>
                      <a:ext cx="70592" cy="167400"/>
                    </a:xfrm>
                    <a:custGeom>
                      <a:avLst/>
                      <a:gdLst>
                        <a:gd name="csX0" fmla="*/ 69142 w 70592"/>
                        <a:gd name="csY0" fmla="*/ 167401 h 167400"/>
                        <a:gd name="csX1" fmla="*/ 68020 w 70592"/>
                        <a:gd name="csY1" fmla="*/ 166872 h 167400"/>
                        <a:gd name="csX2" fmla="*/ 63 w 70592"/>
                        <a:gd name="csY2" fmla="*/ 1879 h 167400"/>
                        <a:gd name="csX3" fmla="*/ 1020 w 70592"/>
                        <a:gd name="csY3" fmla="*/ 63 h 167400"/>
                        <a:gd name="csX4" fmla="*/ 2835 w 70592"/>
                        <a:gd name="csY4" fmla="*/ 1020 h 167400"/>
                        <a:gd name="csX5" fmla="*/ 70265 w 70592"/>
                        <a:gd name="csY5" fmla="*/ 165022 h 167400"/>
                        <a:gd name="csX6" fmla="*/ 70066 w 70592"/>
                        <a:gd name="csY6" fmla="*/ 167070 h 167400"/>
                        <a:gd name="csX7" fmla="*/ 69142 w 70592"/>
                        <a:gd name="csY7" fmla="*/ 167401 h 167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592" h="167400">
                          <a:moveTo>
                            <a:pt x="69142" y="167401"/>
                          </a:moveTo>
                          <a:cubicBezTo>
                            <a:pt x="68713" y="167401"/>
                            <a:pt x="68317" y="167202"/>
                            <a:pt x="68020" y="166872"/>
                          </a:cubicBezTo>
                          <a:cubicBezTo>
                            <a:pt x="50032" y="144840"/>
                            <a:pt x="27160" y="89314"/>
                            <a:pt x="63" y="1879"/>
                          </a:cubicBezTo>
                          <a:cubicBezTo>
                            <a:pt x="-169" y="1120"/>
                            <a:pt x="261" y="294"/>
                            <a:pt x="1020" y="63"/>
                          </a:cubicBezTo>
                          <a:cubicBezTo>
                            <a:pt x="1779" y="-169"/>
                            <a:pt x="2604" y="261"/>
                            <a:pt x="2835" y="1020"/>
                          </a:cubicBezTo>
                          <a:cubicBezTo>
                            <a:pt x="29833" y="88125"/>
                            <a:pt x="52508" y="143288"/>
                            <a:pt x="70265" y="165022"/>
                          </a:cubicBezTo>
                          <a:cubicBezTo>
                            <a:pt x="70760" y="165650"/>
                            <a:pt x="70694" y="166542"/>
                            <a:pt x="70066" y="167070"/>
                          </a:cubicBezTo>
                          <a:cubicBezTo>
                            <a:pt x="69803" y="167302"/>
                            <a:pt x="69472" y="167401"/>
                            <a:pt x="69142" y="167401"/>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4" name="Freeform 5203">
                      <a:extLst>
                        <a:ext uri="{FF2B5EF4-FFF2-40B4-BE49-F238E27FC236}">
                          <a16:creationId xmlns:a16="http://schemas.microsoft.com/office/drawing/2014/main" id="{787761B0-E3B4-27E6-481C-0F4124666679}"/>
                        </a:ext>
                      </a:extLst>
                    </p:cNvPr>
                    <p:cNvSpPr/>
                    <p:nvPr/>
                  </p:nvSpPr>
                  <p:spPr>
                    <a:xfrm>
                      <a:off x="6287605" y="3505012"/>
                      <a:ext cx="59952" cy="233809"/>
                    </a:xfrm>
                    <a:custGeom>
                      <a:avLst/>
                      <a:gdLst>
                        <a:gd name="csX0" fmla="*/ 1456 w 59952"/>
                        <a:gd name="csY0" fmla="*/ 233809 h 233809"/>
                        <a:gd name="csX1" fmla="*/ 697 w 59952"/>
                        <a:gd name="csY1" fmla="*/ 233611 h 233809"/>
                        <a:gd name="csX2" fmla="*/ 202 w 59952"/>
                        <a:gd name="csY2" fmla="*/ 231629 h 233809"/>
                        <a:gd name="csX3" fmla="*/ 55056 w 59952"/>
                        <a:gd name="csY3" fmla="*/ 22737 h 233809"/>
                        <a:gd name="csX4" fmla="*/ 57070 w 59952"/>
                        <a:gd name="csY4" fmla="*/ 1266 h 233809"/>
                        <a:gd name="csX5" fmla="*/ 58687 w 59952"/>
                        <a:gd name="csY5" fmla="*/ 11 h 233809"/>
                        <a:gd name="csX6" fmla="*/ 59941 w 59952"/>
                        <a:gd name="csY6" fmla="*/ 1630 h 233809"/>
                        <a:gd name="csX7" fmla="*/ 57961 w 59952"/>
                        <a:gd name="csY7" fmla="*/ 22968 h 233809"/>
                        <a:gd name="csX8" fmla="*/ 2677 w 59952"/>
                        <a:gd name="csY8" fmla="*/ 233115 h 233809"/>
                        <a:gd name="csX9" fmla="*/ 1423 w 59952"/>
                        <a:gd name="csY9" fmla="*/ 233809 h 233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9952" h="233809">
                          <a:moveTo>
                            <a:pt x="1456" y="233809"/>
                          </a:moveTo>
                          <a:cubicBezTo>
                            <a:pt x="1192" y="233809"/>
                            <a:pt x="928" y="233743"/>
                            <a:pt x="697" y="233611"/>
                          </a:cubicBezTo>
                          <a:cubicBezTo>
                            <a:pt x="4" y="233181"/>
                            <a:pt x="-194" y="232323"/>
                            <a:pt x="202" y="231629"/>
                          </a:cubicBezTo>
                          <a:cubicBezTo>
                            <a:pt x="43967" y="159224"/>
                            <a:pt x="51195" y="70435"/>
                            <a:pt x="55056" y="22737"/>
                          </a:cubicBezTo>
                          <a:cubicBezTo>
                            <a:pt x="55783" y="13719"/>
                            <a:pt x="56377" y="6618"/>
                            <a:pt x="57070" y="1266"/>
                          </a:cubicBezTo>
                          <a:cubicBezTo>
                            <a:pt x="57169" y="474"/>
                            <a:pt x="57895" y="-88"/>
                            <a:pt x="58687" y="11"/>
                          </a:cubicBezTo>
                          <a:cubicBezTo>
                            <a:pt x="59479" y="110"/>
                            <a:pt x="60040" y="837"/>
                            <a:pt x="59941" y="1630"/>
                          </a:cubicBezTo>
                          <a:cubicBezTo>
                            <a:pt x="59248" y="6882"/>
                            <a:pt x="58687" y="13984"/>
                            <a:pt x="57961" y="22968"/>
                          </a:cubicBezTo>
                          <a:cubicBezTo>
                            <a:pt x="54066" y="70897"/>
                            <a:pt x="46805" y="160116"/>
                            <a:pt x="2677" y="233115"/>
                          </a:cubicBezTo>
                          <a:cubicBezTo>
                            <a:pt x="2413" y="233578"/>
                            <a:pt x="1918" y="233809"/>
                            <a:pt x="1423" y="233809"/>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5" name="Freeform 5204">
                      <a:extLst>
                        <a:ext uri="{FF2B5EF4-FFF2-40B4-BE49-F238E27FC236}">
                          <a16:creationId xmlns:a16="http://schemas.microsoft.com/office/drawing/2014/main" id="{25532C79-16EE-EE9E-F128-E5980D63DD9A}"/>
                        </a:ext>
                      </a:extLst>
                    </p:cNvPr>
                    <p:cNvSpPr/>
                    <p:nvPr/>
                  </p:nvSpPr>
                  <p:spPr>
                    <a:xfrm>
                      <a:off x="6320998" y="3523357"/>
                      <a:ext cx="49188" cy="184678"/>
                    </a:xfrm>
                    <a:custGeom>
                      <a:avLst/>
                      <a:gdLst>
                        <a:gd name="csX0" fmla="*/ 1465 w 49188"/>
                        <a:gd name="csY0" fmla="*/ 184645 h 184678"/>
                        <a:gd name="csX1" fmla="*/ 772 w 49188"/>
                        <a:gd name="csY1" fmla="*/ 184480 h 184678"/>
                        <a:gd name="csX2" fmla="*/ 177 w 49188"/>
                        <a:gd name="csY2" fmla="*/ 182531 h 184678"/>
                        <a:gd name="csX3" fmla="*/ 40774 w 49188"/>
                        <a:gd name="csY3" fmla="*/ 28934 h 184678"/>
                        <a:gd name="csX4" fmla="*/ 46319 w 49188"/>
                        <a:gd name="csY4" fmla="*/ 1155 h 184678"/>
                        <a:gd name="csX5" fmla="*/ 48035 w 49188"/>
                        <a:gd name="csY5" fmla="*/ 32 h 184678"/>
                        <a:gd name="csX6" fmla="*/ 49157 w 49188"/>
                        <a:gd name="csY6" fmla="*/ 1749 h 184678"/>
                        <a:gd name="csX7" fmla="*/ 43612 w 49188"/>
                        <a:gd name="csY7" fmla="*/ 29496 h 184678"/>
                        <a:gd name="csX8" fmla="*/ 2719 w 49188"/>
                        <a:gd name="csY8" fmla="*/ 183919 h 184678"/>
                        <a:gd name="csX9" fmla="*/ 1432 w 49188"/>
                        <a:gd name="csY9" fmla="*/ 184678 h 184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9188" h="184678">
                          <a:moveTo>
                            <a:pt x="1465" y="184645"/>
                          </a:moveTo>
                          <a:cubicBezTo>
                            <a:pt x="1234" y="184645"/>
                            <a:pt x="1003" y="184579"/>
                            <a:pt x="772" y="184480"/>
                          </a:cubicBezTo>
                          <a:cubicBezTo>
                            <a:pt x="78" y="184117"/>
                            <a:pt x="-219" y="183225"/>
                            <a:pt x="177" y="182531"/>
                          </a:cubicBezTo>
                          <a:cubicBezTo>
                            <a:pt x="16845" y="151151"/>
                            <a:pt x="31235" y="77590"/>
                            <a:pt x="40774" y="28934"/>
                          </a:cubicBezTo>
                          <a:cubicBezTo>
                            <a:pt x="42853" y="18364"/>
                            <a:pt x="44701" y="8917"/>
                            <a:pt x="46319" y="1155"/>
                          </a:cubicBezTo>
                          <a:cubicBezTo>
                            <a:pt x="46484" y="362"/>
                            <a:pt x="47243" y="-133"/>
                            <a:pt x="48035" y="32"/>
                          </a:cubicBezTo>
                          <a:cubicBezTo>
                            <a:pt x="48827" y="197"/>
                            <a:pt x="49322" y="957"/>
                            <a:pt x="49157" y="1749"/>
                          </a:cubicBezTo>
                          <a:cubicBezTo>
                            <a:pt x="47540" y="9479"/>
                            <a:pt x="45692" y="18959"/>
                            <a:pt x="43612" y="29496"/>
                          </a:cubicBezTo>
                          <a:cubicBezTo>
                            <a:pt x="34041" y="78350"/>
                            <a:pt x="19584" y="152142"/>
                            <a:pt x="2719" y="183919"/>
                          </a:cubicBezTo>
                          <a:cubicBezTo>
                            <a:pt x="2455" y="184414"/>
                            <a:pt x="1960" y="184678"/>
                            <a:pt x="1432" y="184678"/>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6" name="Freeform 5205">
                      <a:extLst>
                        <a:ext uri="{FF2B5EF4-FFF2-40B4-BE49-F238E27FC236}">
                          <a16:creationId xmlns:a16="http://schemas.microsoft.com/office/drawing/2014/main" id="{2C65635A-7A50-7037-BE0F-45D43059E002}"/>
                        </a:ext>
                      </a:extLst>
                    </p:cNvPr>
                    <p:cNvSpPr/>
                    <p:nvPr/>
                  </p:nvSpPr>
                  <p:spPr>
                    <a:xfrm>
                      <a:off x="6253429" y="3579233"/>
                      <a:ext cx="64392" cy="226906"/>
                    </a:xfrm>
                    <a:custGeom>
                      <a:avLst/>
                      <a:gdLst>
                        <a:gd name="csX0" fmla="*/ 1439 w 64392"/>
                        <a:gd name="csY0" fmla="*/ 226906 h 226906"/>
                        <a:gd name="csX1" fmla="*/ 746 w 64392"/>
                        <a:gd name="csY1" fmla="*/ 226741 h 226906"/>
                        <a:gd name="csX2" fmla="*/ 185 w 64392"/>
                        <a:gd name="csY2" fmla="*/ 224759 h 226906"/>
                        <a:gd name="csX3" fmla="*/ 50221 w 64392"/>
                        <a:gd name="csY3" fmla="*/ 47512 h 226906"/>
                        <a:gd name="csX4" fmla="*/ 61575 w 64392"/>
                        <a:gd name="csY4" fmla="*/ 1003 h 226906"/>
                        <a:gd name="csX5" fmla="*/ 63390 w 64392"/>
                        <a:gd name="csY5" fmla="*/ 78 h 226906"/>
                        <a:gd name="csX6" fmla="*/ 64314 w 64392"/>
                        <a:gd name="csY6" fmla="*/ 1895 h 226906"/>
                        <a:gd name="csX7" fmla="*/ 53026 w 64392"/>
                        <a:gd name="csY7" fmla="*/ 48172 h 226906"/>
                        <a:gd name="csX8" fmla="*/ 2726 w 64392"/>
                        <a:gd name="csY8" fmla="*/ 226147 h 226906"/>
                        <a:gd name="csX9" fmla="*/ 1472 w 64392"/>
                        <a:gd name="csY9" fmla="*/ 226906 h 226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4392" h="226906">
                          <a:moveTo>
                            <a:pt x="1439" y="226906"/>
                          </a:moveTo>
                          <a:cubicBezTo>
                            <a:pt x="1208" y="226906"/>
                            <a:pt x="944" y="226840"/>
                            <a:pt x="746" y="226741"/>
                          </a:cubicBezTo>
                          <a:cubicBezTo>
                            <a:pt x="53" y="226345"/>
                            <a:pt x="-211" y="225486"/>
                            <a:pt x="185" y="224759"/>
                          </a:cubicBezTo>
                          <a:cubicBezTo>
                            <a:pt x="15466" y="197178"/>
                            <a:pt x="37217" y="103500"/>
                            <a:pt x="50221" y="47512"/>
                          </a:cubicBezTo>
                          <a:cubicBezTo>
                            <a:pt x="55700" y="23960"/>
                            <a:pt x="59627" y="6949"/>
                            <a:pt x="61575" y="1003"/>
                          </a:cubicBezTo>
                          <a:cubicBezTo>
                            <a:pt x="61839" y="243"/>
                            <a:pt x="62631" y="-186"/>
                            <a:pt x="63390" y="78"/>
                          </a:cubicBezTo>
                          <a:cubicBezTo>
                            <a:pt x="64149" y="342"/>
                            <a:pt x="64578" y="1135"/>
                            <a:pt x="64314" y="1895"/>
                          </a:cubicBezTo>
                          <a:cubicBezTo>
                            <a:pt x="62400" y="7742"/>
                            <a:pt x="58274" y="25579"/>
                            <a:pt x="53026" y="48172"/>
                          </a:cubicBezTo>
                          <a:cubicBezTo>
                            <a:pt x="39164" y="107926"/>
                            <a:pt x="18173" y="198235"/>
                            <a:pt x="2726" y="226147"/>
                          </a:cubicBezTo>
                          <a:cubicBezTo>
                            <a:pt x="2462" y="226609"/>
                            <a:pt x="1967" y="226906"/>
                            <a:pt x="1472" y="226906"/>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7" name="Freeform 5206">
                      <a:extLst>
                        <a:ext uri="{FF2B5EF4-FFF2-40B4-BE49-F238E27FC236}">
                          <a16:creationId xmlns:a16="http://schemas.microsoft.com/office/drawing/2014/main" id="{A990E930-6AB4-5435-81F4-2C648E0B5783}"/>
                        </a:ext>
                      </a:extLst>
                    </p:cNvPr>
                    <p:cNvSpPr/>
                    <p:nvPr/>
                  </p:nvSpPr>
                  <p:spPr>
                    <a:xfrm>
                      <a:off x="6269639" y="3557689"/>
                      <a:ext cx="10909" cy="210529"/>
                    </a:xfrm>
                    <a:custGeom>
                      <a:avLst/>
                      <a:gdLst>
                        <a:gd name="csX0" fmla="*/ 1435 w 10909"/>
                        <a:gd name="csY0" fmla="*/ 210497 h 210529"/>
                        <a:gd name="csX1" fmla="*/ 973 w 10909"/>
                        <a:gd name="csY1" fmla="*/ 210431 h 210529"/>
                        <a:gd name="csX2" fmla="*/ 82 w 10909"/>
                        <a:gd name="csY2" fmla="*/ 208581 h 210529"/>
                        <a:gd name="csX3" fmla="*/ 2359 w 10909"/>
                        <a:gd name="csY3" fmla="*/ 1671 h 210529"/>
                        <a:gd name="csX4" fmla="*/ 3580 w 10909"/>
                        <a:gd name="csY4" fmla="*/ 19 h 210529"/>
                        <a:gd name="csX5" fmla="*/ 5231 w 10909"/>
                        <a:gd name="csY5" fmla="*/ 1241 h 210529"/>
                        <a:gd name="csX6" fmla="*/ 2854 w 10909"/>
                        <a:gd name="csY6" fmla="*/ 209539 h 210529"/>
                        <a:gd name="csX7" fmla="*/ 1501 w 10909"/>
                        <a:gd name="csY7" fmla="*/ 210530 h 210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09" h="210529">
                          <a:moveTo>
                            <a:pt x="1435" y="210497"/>
                          </a:moveTo>
                          <a:cubicBezTo>
                            <a:pt x="1435" y="210497"/>
                            <a:pt x="1105" y="210497"/>
                            <a:pt x="973" y="210431"/>
                          </a:cubicBezTo>
                          <a:cubicBezTo>
                            <a:pt x="214" y="210166"/>
                            <a:pt x="-182" y="209341"/>
                            <a:pt x="82" y="208581"/>
                          </a:cubicBezTo>
                          <a:cubicBezTo>
                            <a:pt x="12954" y="171354"/>
                            <a:pt x="7508" y="34438"/>
                            <a:pt x="2359" y="1671"/>
                          </a:cubicBezTo>
                          <a:cubicBezTo>
                            <a:pt x="2227" y="878"/>
                            <a:pt x="2788" y="151"/>
                            <a:pt x="3580" y="19"/>
                          </a:cubicBezTo>
                          <a:cubicBezTo>
                            <a:pt x="4372" y="-113"/>
                            <a:pt x="5099" y="449"/>
                            <a:pt x="5231" y="1241"/>
                          </a:cubicBezTo>
                          <a:cubicBezTo>
                            <a:pt x="10412" y="34174"/>
                            <a:pt x="15858" y="171949"/>
                            <a:pt x="2854" y="209539"/>
                          </a:cubicBezTo>
                          <a:cubicBezTo>
                            <a:pt x="2656" y="210133"/>
                            <a:pt x="2095" y="210530"/>
                            <a:pt x="1501" y="210530"/>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8" name="Freeform 5207">
                      <a:extLst>
                        <a:ext uri="{FF2B5EF4-FFF2-40B4-BE49-F238E27FC236}">
                          <a16:creationId xmlns:a16="http://schemas.microsoft.com/office/drawing/2014/main" id="{45DFE1DE-744D-C2A4-78DE-CA0372BCAF48}"/>
                        </a:ext>
                      </a:extLst>
                    </p:cNvPr>
                    <p:cNvSpPr/>
                    <p:nvPr/>
                  </p:nvSpPr>
                  <p:spPr>
                    <a:xfrm>
                      <a:off x="6257432" y="4414284"/>
                      <a:ext cx="18585" cy="235251"/>
                    </a:xfrm>
                    <a:custGeom>
                      <a:avLst/>
                      <a:gdLst>
                        <a:gd name="csX0" fmla="*/ 4499 w 18585"/>
                        <a:gd name="csY0" fmla="*/ 235251 h 235251"/>
                        <a:gd name="csX1" fmla="*/ 4037 w 18585"/>
                        <a:gd name="csY1" fmla="*/ 235185 h 235251"/>
                        <a:gd name="csX2" fmla="*/ 3113 w 18585"/>
                        <a:gd name="csY2" fmla="*/ 233336 h 235251"/>
                        <a:gd name="csX3" fmla="*/ 44 w 18585"/>
                        <a:gd name="csY3" fmla="*/ 1784 h 235251"/>
                        <a:gd name="csX4" fmla="*/ 1100 w 18585"/>
                        <a:gd name="csY4" fmla="*/ 33 h 235251"/>
                        <a:gd name="csX5" fmla="*/ 2849 w 18585"/>
                        <a:gd name="csY5" fmla="*/ 1090 h 235251"/>
                        <a:gd name="csX6" fmla="*/ 5853 w 18585"/>
                        <a:gd name="csY6" fmla="*/ 234260 h 235251"/>
                        <a:gd name="csX7" fmla="*/ 4466 w 18585"/>
                        <a:gd name="csY7" fmla="*/ 235251 h 235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85" h="235251">
                          <a:moveTo>
                            <a:pt x="4499" y="235251"/>
                          </a:moveTo>
                          <a:cubicBezTo>
                            <a:pt x="4499" y="235251"/>
                            <a:pt x="4202" y="235251"/>
                            <a:pt x="4037" y="235185"/>
                          </a:cubicBezTo>
                          <a:cubicBezTo>
                            <a:pt x="3278" y="234921"/>
                            <a:pt x="2882" y="234095"/>
                            <a:pt x="3113" y="233336"/>
                          </a:cubicBezTo>
                          <a:cubicBezTo>
                            <a:pt x="28329" y="157958"/>
                            <a:pt x="9450" y="40629"/>
                            <a:pt x="44" y="1784"/>
                          </a:cubicBezTo>
                          <a:cubicBezTo>
                            <a:pt x="-154" y="991"/>
                            <a:pt x="341" y="232"/>
                            <a:pt x="1100" y="33"/>
                          </a:cubicBezTo>
                          <a:cubicBezTo>
                            <a:pt x="1892" y="-132"/>
                            <a:pt x="2651" y="331"/>
                            <a:pt x="2849" y="1090"/>
                          </a:cubicBezTo>
                          <a:cubicBezTo>
                            <a:pt x="12322" y="40167"/>
                            <a:pt x="31300" y="158222"/>
                            <a:pt x="5853" y="234260"/>
                          </a:cubicBezTo>
                          <a:cubicBezTo>
                            <a:pt x="5655" y="234855"/>
                            <a:pt x="5094" y="235251"/>
                            <a:pt x="4466" y="235251"/>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09" name="Freeform 5208">
                      <a:extLst>
                        <a:ext uri="{FF2B5EF4-FFF2-40B4-BE49-F238E27FC236}">
                          <a16:creationId xmlns:a16="http://schemas.microsoft.com/office/drawing/2014/main" id="{21CCFF6B-289C-D612-77AD-B8BAD1ECFEB9}"/>
                        </a:ext>
                      </a:extLst>
                    </p:cNvPr>
                    <p:cNvSpPr/>
                    <p:nvPr/>
                  </p:nvSpPr>
                  <p:spPr>
                    <a:xfrm>
                      <a:off x="6260992" y="4427945"/>
                      <a:ext cx="52701" cy="192952"/>
                    </a:xfrm>
                    <a:custGeom>
                      <a:avLst/>
                      <a:gdLst>
                        <a:gd name="csX0" fmla="*/ 51206 w 52701"/>
                        <a:gd name="csY0" fmla="*/ 192953 h 192952"/>
                        <a:gd name="csX1" fmla="*/ 51107 w 52701"/>
                        <a:gd name="csY1" fmla="*/ 192953 h 192952"/>
                        <a:gd name="csX2" fmla="*/ 49754 w 52701"/>
                        <a:gd name="csY2" fmla="*/ 191433 h 192952"/>
                        <a:gd name="csX3" fmla="*/ 16287 w 52701"/>
                        <a:gd name="csY3" fmla="*/ 55904 h 192952"/>
                        <a:gd name="csX4" fmla="*/ 48 w 52701"/>
                        <a:gd name="csY4" fmla="*/ 1832 h 192952"/>
                        <a:gd name="csX5" fmla="*/ 1071 w 52701"/>
                        <a:gd name="csY5" fmla="*/ 48 h 192952"/>
                        <a:gd name="csX6" fmla="*/ 2853 w 52701"/>
                        <a:gd name="csY6" fmla="*/ 1072 h 192952"/>
                        <a:gd name="csX7" fmla="*/ 19059 w 52701"/>
                        <a:gd name="csY7" fmla="*/ 55046 h 192952"/>
                        <a:gd name="csX8" fmla="*/ 52625 w 52701"/>
                        <a:gd name="csY8" fmla="*/ 191598 h 192952"/>
                        <a:gd name="csX9" fmla="*/ 51173 w 52701"/>
                        <a:gd name="csY9" fmla="*/ 192953 h 192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701" h="192952">
                          <a:moveTo>
                            <a:pt x="51206" y="192953"/>
                          </a:moveTo>
                          <a:cubicBezTo>
                            <a:pt x="51206" y="192953"/>
                            <a:pt x="51140" y="192953"/>
                            <a:pt x="51107" y="192953"/>
                          </a:cubicBezTo>
                          <a:cubicBezTo>
                            <a:pt x="50315" y="192919"/>
                            <a:pt x="49688" y="192226"/>
                            <a:pt x="49754" y="191433"/>
                          </a:cubicBezTo>
                          <a:cubicBezTo>
                            <a:pt x="51140" y="167782"/>
                            <a:pt x="31799" y="105749"/>
                            <a:pt x="16287" y="55904"/>
                          </a:cubicBezTo>
                          <a:cubicBezTo>
                            <a:pt x="9917" y="35458"/>
                            <a:pt x="3910" y="16134"/>
                            <a:pt x="48" y="1832"/>
                          </a:cubicBezTo>
                          <a:cubicBezTo>
                            <a:pt x="-150" y="1072"/>
                            <a:pt x="279" y="246"/>
                            <a:pt x="1071" y="48"/>
                          </a:cubicBezTo>
                          <a:cubicBezTo>
                            <a:pt x="1830" y="-150"/>
                            <a:pt x="2622" y="279"/>
                            <a:pt x="2853" y="1072"/>
                          </a:cubicBezTo>
                          <a:cubicBezTo>
                            <a:pt x="6715" y="15342"/>
                            <a:pt x="12722" y="34632"/>
                            <a:pt x="19059" y="55046"/>
                          </a:cubicBezTo>
                          <a:cubicBezTo>
                            <a:pt x="35463" y="107731"/>
                            <a:pt x="54045" y="167452"/>
                            <a:pt x="52625" y="191598"/>
                          </a:cubicBezTo>
                          <a:cubicBezTo>
                            <a:pt x="52592" y="192358"/>
                            <a:pt x="51932" y="192953"/>
                            <a:pt x="51173" y="192953"/>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10" name="Freeform 5209">
                      <a:extLst>
                        <a:ext uri="{FF2B5EF4-FFF2-40B4-BE49-F238E27FC236}">
                          <a16:creationId xmlns:a16="http://schemas.microsoft.com/office/drawing/2014/main" id="{A64696D4-5799-B15D-FCC4-2DE3FBAD462E}"/>
                        </a:ext>
                      </a:extLst>
                    </p:cNvPr>
                    <p:cNvSpPr/>
                    <p:nvPr/>
                  </p:nvSpPr>
                  <p:spPr>
                    <a:xfrm>
                      <a:off x="6270500" y="4509626"/>
                      <a:ext cx="80730" cy="127952"/>
                    </a:xfrm>
                    <a:custGeom>
                      <a:avLst/>
                      <a:gdLst>
                        <a:gd name="csX0" fmla="*/ 1432 w 80730"/>
                        <a:gd name="csY0" fmla="*/ 127952 h 127952"/>
                        <a:gd name="csX1" fmla="*/ 771 w 80730"/>
                        <a:gd name="csY1" fmla="*/ 127787 h 127952"/>
                        <a:gd name="csX2" fmla="*/ 177 w 80730"/>
                        <a:gd name="csY2" fmla="*/ 125838 h 127952"/>
                        <a:gd name="csX3" fmla="*/ 78070 w 80730"/>
                        <a:gd name="csY3" fmla="*/ 648 h 127952"/>
                        <a:gd name="csX4" fmla="*/ 80083 w 80730"/>
                        <a:gd name="csY4" fmla="*/ 252 h 127952"/>
                        <a:gd name="csX5" fmla="*/ 80479 w 80730"/>
                        <a:gd name="csY5" fmla="*/ 2267 h 127952"/>
                        <a:gd name="csX6" fmla="*/ 2719 w 80730"/>
                        <a:gd name="csY6" fmla="*/ 127193 h 127952"/>
                        <a:gd name="csX7" fmla="*/ 1432 w 80730"/>
                        <a:gd name="csY7" fmla="*/ 127952 h 127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730" h="127952">
                          <a:moveTo>
                            <a:pt x="1432" y="127952"/>
                          </a:moveTo>
                          <a:cubicBezTo>
                            <a:pt x="1201" y="127952"/>
                            <a:pt x="969" y="127886"/>
                            <a:pt x="771" y="127787"/>
                          </a:cubicBezTo>
                          <a:cubicBezTo>
                            <a:pt x="78" y="127424"/>
                            <a:pt x="-219" y="126532"/>
                            <a:pt x="177" y="125838"/>
                          </a:cubicBezTo>
                          <a:cubicBezTo>
                            <a:pt x="10145" y="106845"/>
                            <a:pt x="60478" y="27074"/>
                            <a:pt x="78070" y="648"/>
                          </a:cubicBezTo>
                          <a:cubicBezTo>
                            <a:pt x="78499" y="-12"/>
                            <a:pt x="79423" y="-210"/>
                            <a:pt x="80083" y="252"/>
                          </a:cubicBezTo>
                          <a:cubicBezTo>
                            <a:pt x="80743" y="681"/>
                            <a:pt x="80941" y="1606"/>
                            <a:pt x="80479" y="2267"/>
                          </a:cubicBezTo>
                          <a:cubicBezTo>
                            <a:pt x="62920" y="28626"/>
                            <a:pt x="12653" y="108265"/>
                            <a:pt x="2719" y="127193"/>
                          </a:cubicBezTo>
                          <a:cubicBezTo>
                            <a:pt x="2455" y="127688"/>
                            <a:pt x="1960" y="127952"/>
                            <a:pt x="1432" y="127952"/>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11" name="Freeform 5210">
                      <a:extLst>
                        <a:ext uri="{FF2B5EF4-FFF2-40B4-BE49-F238E27FC236}">
                          <a16:creationId xmlns:a16="http://schemas.microsoft.com/office/drawing/2014/main" id="{DE2BAE67-F201-FA07-5362-0561711EAEA7}"/>
                        </a:ext>
                      </a:extLst>
                    </p:cNvPr>
                    <p:cNvSpPr/>
                    <p:nvPr/>
                  </p:nvSpPr>
                  <p:spPr>
                    <a:xfrm>
                      <a:off x="6293612" y="4476908"/>
                      <a:ext cx="48256" cy="216625"/>
                    </a:xfrm>
                    <a:custGeom>
                      <a:avLst/>
                      <a:gdLst>
                        <a:gd name="csX0" fmla="*/ 46443 w 48256"/>
                        <a:gd name="csY0" fmla="*/ 216560 h 216625"/>
                        <a:gd name="csX1" fmla="*/ 46212 w 48256"/>
                        <a:gd name="csY1" fmla="*/ 216560 h 216625"/>
                        <a:gd name="csX2" fmla="*/ 45024 w 48256"/>
                        <a:gd name="csY2" fmla="*/ 214908 h 216625"/>
                        <a:gd name="csX3" fmla="*/ 104 w 48256"/>
                        <a:gd name="csY3" fmla="*/ 1986 h 216625"/>
                        <a:gd name="csX4" fmla="*/ 929 w 48256"/>
                        <a:gd name="csY4" fmla="*/ 104 h 216625"/>
                        <a:gd name="csX5" fmla="*/ 2810 w 48256"/>
                        <a:gd name="csY5" fmla="*/ 929 h 216625"/>
                        <a:gd name="csX6" fmla="*/ 47895 w 48256"/>
                        <a:gd name="csY6" fmla="*/ 215404 h 216625"/>
                        <a:gd name="csX7" fmla="*/ 46476 w 48256"/>
                        <a:gd name="csY7" fmla="*/ 216626 h 216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56" h="216625">
                          <a:moveTo>
                            <a:pt x="46443" y="216560"/>
                          </a:moveTo>
                          <a:cubicBezTo>
                            <a:pt x="46443" y="216560"/>
                            <a:pt x="46278" y="216560"/>
                            <a:pt x="46212" y="216560"/>
                          </a:cubicBezTo>
                          <a:cubicBezTo>
                            <a:pt x="45420" y="216428"/>
                            <a:pt x="44891" y="215668"/>
                            <a:pt x="45024" y="214908"/>
                          </a:cubicBezTo>
                          <a:cubicBezTo>
                            <a:pt x="49248" y="189837"/>
                            <a:pt x="14923" y="40006"/>
                            <a:pt x="104" y="1986"/>
                          </a:cubicBezTo>
                          <a:cubicBezTo>
                            <a:pt x="-194" y="1227"/>
                            <a:pt x="169" y="401"/>
                            <a:pt x="929" y="104"/>
                          </a:cubicBezTo>
                          <a:cubicBezTo>
                            <a:pt x="1688" y="-194"/>
                            <a:pt x="2513" y="170"/>
                            <a:pt x="2810" y="929"/>
                          </a:cubicBezTo>
                          <a:cubicBezTo>
                            <a:pt x="17695" y="39147"/>
                            <a:pt x="52153" y="190035"/>
                            <a:pt x="47895" y="215404"/>
                          </a:cubicBezTo>
                          <a:cubicBezTo>
                            <a:pt x="47763" y="216097"/>
                            <a:pt x="47169" y="216626"/>
                            <a:pt x="46476" y="216626"/>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12" name="Freeform 5211">
                      <a:extLst>
                        <a:ext uri="{FF2B5EF4-FFF2-40B4-BE49-F238E27FC236}">
                          <a16:creationId xmlns:a16="http://schemas.microsoft.com/office/drawing/2014/main" id="{7DE7B3FB-DA16-3543-23A8-D297F15E38CA}"/>
                        </a:ext>
                      </a:extLst>
                    </p:cNvPr>
                    <p:cNvSpPr/>
                    <p:nvPr/>
                  </p:nvSpPr>
                  <p:spPr>
                    <a:xfrm>
                      <a:off x="6306469" y="4503871"/>
                      <a:ext cx="74539" cy="180314"/>
                    </a:xfrm>
                    <a:custGeom>
                      <a:avLst/>
                      <a:gdLst>
                        <a:gd name="csX0" fmla="*/ 1438 w 74539"/>
                        <a:gd name="csY0" fmla="*/ 180281 h 180314"/>
                        <a:gd name="csX1" fmla="*/ 1240 w 74539"/>
                        <a:gd name="csY1" fmla="*/ 180281 h 180314"/>
                        <a:gd name="csX2" fmla="*/ 19 w 74539"/>
                        <a:gd name="csY2" fmla="*/ 178630 h 180314"/>
                        <a:gd name="csX3" fmla="*/ 71872 w 74539"/>
                        <a:gd name="csY3" fmla="*/ 688 h 180314"/>
                        <a:gd name="csX4" fmla="*/ 73852 w 74539"/>
                        <a:gd name="csY4" fmla="*/ 226 h 180314"/>
                        <a:gd name="csX5" fmla="*/ 74314 w 74539"/>
                        <a:gd name="csY5" fmla="*/ 2241 h 180314"/>
                        <a:gd name="csX6" fmla="*/ 2858 w 74539"/>
                        <a:gd name="csY6" fmla="*/ 179059 h 180314"/>
                        <a:gd name="csX7" fmla="*/ 1438 w 74539"/>
                        <a:gd name="csY7" fmla="*/ 180314 h 18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4539" h="180314">
                          <a:moveTo>
                            <a:pt x="1438" y="180281"/>
                          </a:moveTo>
                          <a:cubicBezTo>
                            <a:pt x="1438" y="180281"/>
                            <a:pt x="1306" y="180281"/>
                            <a:pt x="1240" y="180281"/>
                          </a:cubicBezTo>
                          <a:cubicBezTo>
                            <a:pt x="448" y="180149"/>
                            <a:pt x="-113" y="179422"/>
                            <a:pt x="19" y="178630"/>
                          </a:cubicBezTo>
                          <a:cubicBezTo>
                            <a:pt x="5696" y="140346"/>
                            <a:pt x="47712" y="39897"/>
                            <a:pt x="71872" y="688"/>
                          </a:cubicBezTo>
                          <a:cubicBezTo>
                            <a:pt x="72301" y="-5"/>
                            <a:pt x="73192" y="-203"/>
                            <a:pt x="73852" y="226"/>
                          </a:cubicBezTo>
                          <a:cubicBezTo>
                            <a:pt x="74545" y="655"/>
                            <a:pt x="74743" y="1547"/>
                            <a:pt x="74314" y="2241"/>
                          </a:cubicBezTo>
                          <a:cubicBezTo>
                            <a:pt x="50253" y="41218"/>
                            <a:pt x="8502" y="141073"/>
                            <a:pt x="2858" y="179059"/>
                          </a:cubicBezTo>
                          <a:cubicBezTo>
                            <a:pt x="2759" y="179786"/>
                            <a:pt x="2132" y="180314"/>
                            <a:pt x="1438" y="180314"/>
                          </a:cubicBezTo>
                          <a:close/>
                        </a:path>
                      </a:pathLst>
                    </a:custGeom>
                    <a:solidFill>
                      <a:srgbClr val="6D6E71"/>
                    </a:solidFill>
                    <a:ln w="3294" cap="flat">
                      <a:solidFill>
                        <a:schemeClr val="accent5">
                          <a:lumMod val="75000"/>
                        </a:schemeClr>
                      </a:solidFill>
                      <a:prstDash val="solid"/>
                      <a:miter/>
                    </a:ln>
                  </p:spPr>
                  <p:txBody>
                    <a:bodyPr/>
                    <a:lstStyle/>
                    <a:p>
                      <a:endParaRPr lang="en-US"/>
                    </a:p>
                  </p:txBody>
                </p:sp>
                <p:sp>
                  <p:nvSpPr>
                    <p:cNvPr id="5213" name="Freeform 5212">
                      <a:extLst>
                        <a:ext uri="{FF2B5EF4-FFF2-40B4-BE49-F238E27FC236}">
                          <a16:creationId xmlns:a16="http://schemas.microsoft.com/office/drawing/2014/main" id="{A51E5129-AAEC-1C20-309F-DDC8F3F95009}"/>
                        </a:ext>
                      </a:extLst>
                    </p:cNvPr>
                    <p:cNvSpPr/>
                    <p:nvPr/>
                  </p:nvSpPr>
                  <p:spPr>
                    <a:xfrm>
                      <a:off x="6323305" y="4504214"/>
                      <a:ext cx="40975" cy="205175"/>
                    </a:xfrm>
                    <a:custGeom>
                      <a:avLst/>
                      <a:gdLst>
                        <a:gd name="csX0" fmla="*/ 39523 w 40975"/>
                        <a:gd name="csY0" fmla="*/ 205175 h 205175"/>
                        <a:gd name="csX1" fmla="*/ 38071 w 40975"/>
                        <a:gd name="csY1" fmla="*/ 203755 h 205175"/>
                        <a:gd name="csX2" fmla="*/ 82 w 40975"/>
                        <a:gd name="csY2" fmla="*/ 1932 h 205175"/>
                        <a:gd name="csX3" fmla="*/ 973 w 40975"/>
                        <a:gd name="csY3" fmla="*/ 82 h 205175"/>
                        <a:gd name="csX4" fmla="*/ 2821 w 40975"/>
                        <a:gd name="csY4" fmla="*/ 974 h 205175"/>
                        <a:gd name="csX5" fmla="*/ 40975 w 40975"/>
                        <a:gd name="csY5" fmla="*/ 203689 h 205175"/>
                        <a:gd name="csX6" fmla="*/ 39556 w 40975"/>
                        <a:gd name="csY6" fmla="*/ 205175 h 205175"/>
                        <a:gd name="csX7" fmla="*/ 39523 w 40975"/>
                        <a:gd name="csY7" fmla="*/ 205175 h 205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975" h="205175">
                          <a:moveTo>
                            <a:pt x="39523" y="205175"/>
                          </a:moveTo>
                          <a:cubicBezTo>
                            <a:pt x="38731" y="205175"/>
                            <a:pt x="38104" y="204548"/>
                            <a:pt x="38071" y="203755"/>
                          </a:cubicBezTo>
                          <a:cubicBezTo>
                            <a:pt x="36651" y="152688"/>
                            <a:pt x="18202" y="54584"/>
                            <a:pt x="82" y="1932"/>
                          </a:cubicBezTo>
                          <a:cubicBezTo>
                            <a:pt x="-182" y="1172"/>
                            <a:pt x="214" y="346"/>
                            <a:pt x="973" y="82"/>
                          </a:cubicBezTo>
                          <a:cubicBezTo>
                            <a:pt x="1732" y="-182"/>
                            <a:pt x="2557" y="214"/>
                            <a:pt x="2821" y="974"/>
                          </a:cubicBezTo>
                          <a:cubicBezTo>
                            <a:pt x="21007" y="53857"/>
                            <a:pt x="39556" y="152358"/>
                            <a:pt x="40975" y="203689"/>
                          </a:cubicBezTo>
                          <a:cubicBezTo>
                            <a:pt x="40975" y="204482"/>
                            <a:pt x="40381" y="205142"/>
                            <a:pt x="39556" y="205175"/>
                          </a:cubicBezTo>
                          <a:lnTo>
                            <a:pt x="39523" y="205175"/>
                          </a:lnTo>
                          <a:close/>
                        </a:path>
                      </a:pathLst>
                    </a:custGeom>
                    <a:solidFill>
                      <a:srgbClr val="6D6E71"/>
                    </a:solidFill>
                    <a:ln w="3294" cap="flat">
                      <a:solidFill>
                        <a:schemeClr val="accent5">
                          <a:lumMod val="75000"/>
                        </a:schemeClr>
                      </a:solidFill>
                      <a:prstDash val="solid"/>
                      <a:miter/>
                    </a:ln>
                  </p:spPr>
                  <p:txBody>
                    <a:bodyPr/>
                    <a:lstStyle/>
                    <a:p>
                      <a:endParaRPr lang="en-US"/>
                    </a:p>
                  </p:txBody>
                </p:sp>
              </p:grpSp>
              <p:sp>
                <p:nvSpPr>
                  <p:cNvPr id="21" name="Freeform 20">
                    <a:extLst>
                      <a:ext uri="{FF2B5EF4-FFF2-40B4-BE49-F238E27FC236}">
                        <a16:creationId xmlns:a16="http://schemas.microsoft.com/office/drawing/2014/main" id="{A5F456E0-9976-0B14-DE17-A07952D6526B}"/>
                      </a:ext>
                    </a:extLst>
                  </p:cNvPr>
                  <p:cNvSpPr/>
                  <p:nvPr/>
                </p:nvSpPr>
                <p:spPr>
                  <a:xfrm rot="5400000">
                    <a:off x="5055825" y="2840174"/>
                    <a:ext cx="2253973" cy="2386170"/>
                  </a:xfrm>
                  <a:custGeom>
                    <a:avLst/>
                    <a:gdLst>
                      <a:gd name="csX0" fmla="*/ 56192 w 2253973"/>
                      <a:gd name="csY0" fmla="*/ 621226 h 2386170"/>
                      <a:gd name="csX1" fmla="*/ 99659 w 2253973"/>
                      <a:gd name="csY1" fmla="*/ 603256 h 2386170"/>
                      <a:gd name="csX2" fmla="*/ 114479 w 2253973"/>
                      <a:gd name="csY2" fmla="*/ 592059 h 2386170"/>
                      <a:gd name="csX3" fmla="*/ 124017 w 2253973"/>
                      <a:gd name="csY3" fmla="*/ 591101 h 2386170"/>
                      <a:gd name="csX4" fmla="*/ 132863 w 2253973"/>
                      <a:gd name="csY4" fmla="*/ 595395 h 2386170"/>
                      <a:gd name="csX5" fmla="*/ 141444 w 2253973"/>
                      <a:gd name="csY5" fmla="*/ 606262 h 2386170"/>
                      <a:gd name="csX6" fmla="*/ 144183 w 2253973"/>
                      <a:gd name="csY6" fmla="*/ 611415 h 2386170"/>
                      <a:gd name="csX7" fmla="*/ 146197 w 2253973"/>
                      <a:gd name="csY7" fmla="*/ 634835 h 2386170"/>
                      <a:gd name="csX8" fmla="*/ 152171 w 2253973"/>
                      <a:gd name="csY8" fmla="*/ 658617 h 2386170"/>
                      <a:gd name="csX9" fmla="*/ 167221 w 2253973"/>
                      <a:gd name="csY9" fmla="*/ 665191 h 2386170"/>
                      <a:gd name="csX10" fmla="*/ 174614 w 2253973"/>
                      <a:gd name="csY10" fmla="*/ 667701 h 2386170"/>
                      <a:gd name="csX11" fmla="*/ 185605 w 2253973"/>
                      <a:gd name="csY11" fmla="*/ 671037 h 2386170"/>
                      <a:gd name="csX12" fmla="*/ 193130 w 2253973"/>
                      <a:gd name="csY12" fmla="*/ 671037 h 2386170"/>
                      <a:gd name="csX13" fmla="*/ 197058 w 2253973"/>
                      <a:gd name="csY13" fmla="*/ 661590 h 2386170"/>
                      <a:gd name="csX14" fmla="*/ 197058 w 2253973"/>
                      <a:gd name="csY14" fmla="*/ 654654 h 2386170"/>
                      <a:gd name="csX15" fmla="*/ 196827 w 2253973"/>
                      <a:gd name="csY15" fmla="*/ 645702 h 2386170"/>
                      <a:gd name="csX16" fmla="*/ 198378 w 2253973"/>
                      <a:gd name="csY16" fmla="*/ 638997 h 2386170"/>
                      <a:gd name="csX17" fmla="*/ 199203 w 2253973"/>
                      <a:gd name="csY17" fmla="*/ 630507 h 2386170"/>
                      <a:gd name="csX18" fmla="*/ 197289 w 2253973"/>
                      <a:gd name="csY18" fmla="*/ 617361 h 2386170"/>
                      <a:gd name="csX19" fmla="*/ 195869 w 2253973"/>
                      <a:gd name="csY19" fmla="*/ 612836 h 2386170"/>
                      <a:gd name="csX20" fmla="*/ 195275 w 2253973"/>
                      <a:gd name="csY20" fmla="*/ 600184 h 2386170"/>
                      <a:gd name="csX21" fmla="*/ 201612 w 2253973"/>
                      <a:gd name="csY21" fmla="*/ 593842 h 2386170"/>
                      <a:gd name="csX22" fmla="*/ 212009 w 2253973"/>
                      <a:gd name="csY22" fmla="*/ 595758 h 2386170"/>
                      <a:gd name="csX23" fmla="*/ 222637 w 2253973"/>
                      <a:gd name="csY23" fmla="*/ 597542 h 2386170"/>
                      <a:gd name="csX24" fmla="*/ 226465 w 2253973"/>
                      <a:gd name="csY24" fmla="*/ 589647 h 2386170"/>
                      <a:gd name="csX25" fmla="*/ 224914 w 2253973"/>
                      <a:gd name="csY25" fmla="*/ 576996 h 2386170"/>
                      <a:gd name="csX26" fmla="*/ 223825 w 2253973"/>
                      <a:gd name="csY26" fmla="*/ 569828 h 2386170"/>
                      <a:gd name="csX27" fmla="*/ 222142 w 2253973"/>
                      <a:gd name="csY27" fmla="*/ 563751 h 2386170"/>
                      <a:gd name="csX28" fmla="*/ 220821 w 2253973"/>
                      <a:gd name="csY28" fmla="*/ 556814 h 2386170"/>
                      <a:gd name="csX29" fmla="*/ 219270 w 2253973"/>
                      <a:gd name="csY29" fmla="*/ 546310 h 2386170"/>
                      <a:gd name="csX30" fmla="*/ 218313 w 2253973"/>
                      <a:gd name="csY30" fmla="*/ 532338 h 2386170"/>
                      <a:gd name="csX31" fmla="*/ 221283 w 2253973"/>
                      <a:gd name="csY31" fmla="*/ 519918 h 2386170"/>
                      <a:gd name="csX32" fmla="*/ 232967 w 2253973"/>
                      <a:gd name="csY32" fmla="*/ 516581 h 2386170"/>
                      <a:gd name="csX33" fmla="*/ 236664 w 2253973"/>
                      <a:gd name="csY33" fmla="*/ 506176 h 2386170"/>
                      <a:gd name="csX34" fmla="*/ 234750 w 2253973"/>
                      <a:gd name="csY34" fmla="*/ 497588 h 2386170"/>
                      <a:gd name="csX35" fmla="*/ 232670 w 2253973"/>
                      <a:gd name="csY35" fmla="*/ 484805 h 2386170"/>
                      <a:gd name="csX36" fmla="*/ 235674 w 2253973"/>
                      <a:gd name="csY36" fmla="*/ 468025 h 2386170"/>
                      <a:gd name="csX37" fmla="*/ 238644 w 2253973"/>
                      <a:gd name="csY37" fmla="*/ 451113 h 2386170"/>
                      <a:gd name="csX38" fmla="*/ 240030 w 2253973"/>
                      <a:gd name="csY38" fmla="*/ 442326 h 2386170"/>
                      <a:gd name="csX39" fmla="*/ 241483 w 2253973"/>
                      <a:gd name="csY39" fmla="*/ 434993 h 2386170"/>
                      <a:gd name="csX40" fmla="*/ 249305 w 2253973"/>
                      <a:gd name="csY40" fmla="*/ 409592 h 2386170"/>
                      <a:gd name="csX41" fmla="*/ 269966 w 2253973"/>
                      <a:gd name="csY41" fmla="*/ 379005 h 2386170"/>
                      <a:gd name="csX42" fmla="*/ 287261 w 2253973"/>
                      <a:gd name="csY42" fmla="*/ 359681 h 2386170"/>
                      <a:gd name="csX43" fmla="*/ 296667 w 2253973"/>
                      <a:gd name="csY43" fmla="*/ 350994 h 2386170"/>
                      <a:gd name="csX44" fmla="*/ 1046545 w 2253973"/>
                      <a:gd name="csY44" fmla="*/ 71414 h 2386170"/>
                      <a:gd name="csX45" fmla="*/ 2181758 w 2253973"/>
                      <a:gd name="csY45" fmla="*/ 1193069 h 2386170"/>
                      <a:gd name="csX46" fmla="*/ 1046545 w 2253973"/>
                      <a:gd name="csY46" fmla="*/ 2314723 h 2386170"/>
                      <a:gd name="csX47" fmla="*/ 275676 w 2253973"/>
                      <a:gd name="csY47" fmla="*/ 2016481 h 2386170"/>
                      <a:gd name="csX48" fmla="*/ 269339 w 2253973"/>
                      <a:gd name="csY48" fmla="*/ 2009676 h 2386170"/>
                      <a:gd name="csX49" fmla="*/ 268085 w 2253973"/>
                      <a:gd name="csY49" fmla="*/ 2008157 h 2386170"/>
                      <a:gd name="csX50" fmla="*/ 258216 w 2253973"/>
                      <a:gd name="csY50" fmla="*/ 1994350 h 2386170"/>
                      <a:gd name="csX51" fmla="*/ 251615 w 2253973"/>
                      <a:gd name="csY51" fmla="*/ 1976909 h 2386170"/>
                      <a:gd name="csX52" fmla="*/ 251186 w 2253973"/>
                      <a:gd name="csY52" fmla="*/ 1974630 h 2386170"/>
                      <a:gd name="csX53" fmla="*/ 248612 w 2253973"/>
                      <a:gd name="csY53" fmla="*/ 1964720 h 2386170"/>
                      <a:gd name="csX54" fmla="*/ 246367 w 2253973"/>
                      <a:gd name="csY54" fmla="*/ 1958808 h 2386170"/>
                      <a:gd name="csX55" fmla="*/ 242308 w 2253973"/>
                      <a:gd name="csY55" fmla="*/ 1945925 h 2386170"/>
                      <a:gd name="csX56" fmla="*/ 240294 w 2253973"/>
                      <a:gd name="csY56" fmla="*/ 1936577 h 2386170"/>
                      <a:gd name="csX57" fmla="*/ 237951 w 2253973"/>
                      <a:gd name="csY57" fmla="*/ 1925479 h 2386170"/>
                      <a:gd name="csX58" fmla="*/ 234254 w 2253973"/>
                      <a:gd name="csY58" fmla="*/ 1909921 h 2386170"/>
                      <a:gd name="csX59" fmla="*/ 232967 w 2253973"/>
                      <a:gd name="csY59" fmla="*/ 1905858 h 2386170"/>
                      <a:gd name="csX60" fmla="*/ 230492 w 2253973"/>
                      <a:gd name="csY60" fmla="*/ 1889673 h 2386170"/>
                      <a:gd name="csX61" fmla="*/ 230360 w 2253973"/>
                      <a:gd name="csY61" fmla="*/ 1880589 h 2386170"/>
                      <a:gd name="csX62" fmla="*/ 229832 w 2253973"/>
                      <a:gd name="csY62" fmla="*/ 1865064 h 2386170"/>
                      <a:gd name="csX63" fmla="*/ 221019 w 2253973"/>
                      <a:gd name="csY63" fmla="*/ 1858953 h 2386170"/>
                      <a:gd name="csX64" fmla="*/ 219237 w 2253973"/>
                      <a:gd name="csY64" fmla="*/ 1858722 h 2386170"/>
                      <a:gd name="csX65" fmla="*/ 210359 w 2253973"/>
                      <a:gd name="csY65" fmla="*/ 1850431 h 2386170"/>
                      <a:gd name="csX66" fmla="*/ 210986 w 2253973"/>
                      <a:gd name="csY66" fmla="*/ 1823048 h 2386170"/>
                      <a:gd name="csX67" fmla="*/ 214088 w 2253973"/>
                      <a:gd name="csY67" fmla="*/ 1810562 h 2386170"/>
                      <a:gd name="csX68" fmla="*/ 217917 w 2253973"/>
                      <a:gd name="csY68" fmla="*/ 1795896 h 2386170"/>
                      <a:gd name="csX69" fmla="*/ 218841 w 2253973"/>
                      <a:gd name="csY69" fmla="*/ 1777101 h 2386170"/>
                      <a:gd name="csX70" fmla="*/ 210986 w 2253973"/>
                      <a:gd name="csY70" fmla="*/ 1774623 h 2386170"/>
                      <a:gd name="csX71" fmla="*/ 205309 w 2253973"/>
                      <a:gd name="csY71" fmla="*/ 1776077 h 2386170"/>
                      <a:gd name="csX72" fmla="*/ 201480 w 2253973"/>
                      <a:gd name="csY72" fmla="*/ 1777002 h 2386170"/>
                      <a:gd name="csX73" fmla="*/ 197454 w 2253973"/>
                      <a:gd name="csY73" fmla="*/ 1777728 h 2386170"/>
                      <a:gd name="csX74" fmla="*/ 192404 w 2253973"/>
                      <a:gd name="csY74" fmla="*/ 1776704 h 2386170"/>
                      <a:gd name="csX75" fmla="*/ 188806 w 2253973"/>
                      <a:gd name="csY75" fmla="*/ 1766068 h 2386170"/>
                      <a:gd name="csX76" fmla="*/ 190754 w 2253973"/>
                      <a:gd name="csY76" fmla="*/ 1753252 h 2386170"/>
                      <a:gd name="csX77" fmla="*/ 192932 w 2253973"/>
                      <a:gd name="csY77" fmla="*/ 1742913 h 2386170"/>
                      <a:gd name="csX78" fmla="*/ 193229 w 2253973"/>
                      <a:gd name="csY78" fmla="*/ 1732046 h 2386170"/>
                      <a:gd name="csX79" fmla="*/ 192503 w 2253973"/>
                      <a:gd name="csY79" fmla="*/ 1726265 h 2386170"/>
                      <a:gd name="csX80" fmla="*/ 192899 w 2253973"/>
                      <a:gd name="csY80" fmla="*/ 1719031 h 2386170"/>
                      <a:gd name="csX81" fmla="*/ 193196 w 2253973"/>
                      <a:gd name="csY81" fmla="*/ 1712920 h 2386170"/>
                      <a:gd name="csX82" fmla="*/ 192998 w 2253973"/>
                      <a:gd name="csY82" fmla="*/ 1708593 h 2386170"/>
                      <a:gd name="csX83" fmla="*/ 189400 w 2253973"/>
                      <a:gd name="csY83" fmla="*/ 1702912 h 2386170"/>
                      <a:gd name="csX84" fmla="*/ 182601 w 2253973"/>
                      <a:gd name="csY84" fmla="*/ 1700534 h 2386170"/>
                      <a:gd name="csX85" fmla="*/ 171677 w 2253973"/>
                      <a:gd name="csY85" fmla="*/ 1704266 h 2386170"/>
                      <a:gd name="csX86" fmla="*/ 166528 w 2253973"/>
                      <a:gd name="csY86" fmla="*/ 1707470 h 2386170"/>
                      <a:gd name="csX87" fmla="*/ 156428 w 2253973"/>
                      <a:gd name="csY87" fmla="*/ 1714275 h 2386170"/>
                      <a:gd name="csX88" fmla="*/ 130420 w 2253973"/>
                      <a:gd name="csY88" fmla="*/ 1744135 h 2386170"/>
                      <a:gd name="csX89" fmla="*/ 105138 w 2253973"/>
                      <a:gd name="csY89" fmla="*/ 1766564 h 2386170"/>
                      <a:gd name="csX90" fmla="*/ 98636 w 2253973"/>
                      <a:gd name="csY90" fmla="*/ 1766465 h 2386170"/>
                      <a:gd name="csX91" fmla="*/ 90550 w 2253973"/>
                      <a:gd name="csY91" fmla="*/ 1763327 h 2386170"/>
                      <a:gd name="csX92" fmla="*/ 63123 w 2253973"/>
                      <a:gd name="csY92" fmla="*/ 1767885 h 2386170"/>
                      <a:gd name="csX93" fmla="*/ 50416 w 2253973"/>
                      <a:gd name="csY93" fmla="*/ 1779149 h 2386170"/>
                      <a:gd name="csX94" fmla="*/ 39656 w 2253973"/>
                      <a:gd name="csY94" fmla="*/ 1782452 h 2386170"/>
                      <a:gd name="csX95" fmla="*/ 39656 w 2253973"/>
                      <a:gd name="csY95" fmla="*/ 1782452 h 2386170"/>
                      <a:gd name="csX96" fmla="*/ 23549 w 2253973"/>
                      <a:gd name="csY96" fmla="*/ 1778984 h 2386170"/>
                      <a:gd name="csX97" fmla="*/ 16948 w 2253973"/>
                      <a:gd name="csY97" fmla="*/ 1774822 h 2386170"/>
                      <a:gd name="csX98" fmla="*/ 1502 w 2253973"/>
                      <a:gd name="csY98" fmla="*/ 1768777 h 2386170"/>
                      <a:gd name="csX99" fmla="*/ 16222 w 2253973"/>
                      <a:gd name="csY99" fmla="*/ 1805475 h 2386170"/>
                      <a:gd name="csX100" fmla="*/ 38567 w 2253973"/>
                      <a:gd name="csY100" fmla="*/ 1845674 h 2386170"/>
                      <a:gd name="csX101" fmla="*/ 58667 w 2253973"/>
                      <a:gd name="csY101" fmla="*/ 1879268 h 2386170"/>
                      <a:gd name="csX102" fmla="*/ 481430 w 2253973"/>
                      <a:gd name="csY102" fmla="*/ 2247702 h 2386170"/>
                      <a:gd name="csX103" fmla="*/ 1046578 w 2253973"/>
                      <a:gd name="csY103" fmla="*/ 2386171 h 2386170"/>
                      <a:gd name="csX104" fmla="*/ 1516539 w 2253973"/>
                      <a:gd name="csY104" fmla="*/ 2292427 h 2386170"/>
                      <a:gd name="csX105" fmla="*/ 1900323 w 2253973"/>
                      <a:gd name="csY105" fmla="*/ 2036729 h 2386170"/>
                      <a:gd name="csX106" fmla="*/ 2159083 w 2253973"/>
                      <a:gd name="csY106" fmla="*/ 1657493 h 2386170"/>
                      <a:gd name="csX107" fmla="*/ 2253973 w 2253973"/>
                      <a:gd name="csY107" fmla="*/ 1193069 h 2386170"/>
                      <a:gd name="csX108" fmla="*/ 2159083 w 2253973"/>
                      <a:gd name="csY108" fmla="*/ 728644 h 2386170"/>
                      <a:gd name="csX109" fmla="*/ 1900323 w 2253973"/>
                      <a:gd name="csY109" fmla="*/ 349408 h 2386170"/>
                      <a:gd name="csX110" fmla="*/ 1516539 w 2253973"/>
                      <a:gd name="csY110" fmla="*/ 93744 h 2386170"/>
                      <a:gd name="csX111" fmla="*/ 1046578 w 2253973"/>
                      <a:gd name="csY111" fmla="*/ 0 h 2386170"/>
                      <a:gd name="csX112" fmla="*/ 500243 w 2253973"/>
                      <a:gd name="csY112" fmla="*/ 128823 h 2386170"/>
                      <a:gd name="csX113" fmla="*/ 83454 w 2253973"/>
                      <a:gd name="csY113" fmla="*/ 473409 h 2386170"/>
                      <a:gd name="csX114" fmla="*/ 42989 w 2253973"/>
                      <a:gd name="csY114" fmla="*/ 538283 h 2386170"/>
                      <a:gd name="csX115" fmla="*/ 16816 w 2253973"/>
                      <a:gd name="csY115" fmla="*/ 610226 h 2386170"/>
                      <a:gd name="csX116" fmla="*/ 6255 w 2253973"/>
                      <a:gd name="csY116" fmla="*/ 643225 h 2386170"/>
                      <a:gd name="csX117" fmla="*/ 7443 w 2253973"/>
                      <a:gd name="csY117" fmla="*/ 646594 h 2386170"/>
                      <a:gd name="csX118" fmla="*/ 15463 w 2253973"/>
                      <a:gd name="csY118" fmla="*/ 643951 h 2386170"/>
                      <a:gd name="csX119" fmla="*/ 31075 w 2253973"/>
                      <a:gd name="csY119" fmla="*/ 635132 h 2386170"/>
                      <a:gd name="csX120" fmla="*/ 56159 w 2253973"/>
                      <a:gd name="csY120" fmla="*/ 621259 h 23861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Lst>
                    <a:rect l="l" t="t" r="r" b="b"/>
                    <a:pathLst>
                      <a:path w="2253973" h="2386170">
                        <a:moveTo>
                          <a:pt x="56192" y="621226"/>
                        </a:moveTo>
                        <a:lnTo>
                          <a:pt x="99659" y="603256"/>
                        </a:lnTo>
                        <a:cubicBezTo>
                          <a:pt x="102003" y="598599"/>
                          <a:pt x="105699" y="594107"/>
                          <a:pt x="114479" y="592059"/>
                        </a:cubicBezTo>
                        <a:cubicBezTo>
                          <a:pt x="119132" y="590969"/>
                          <a:pt x="121542" y="591101"/>
                          <a:pt x="124017" y="591101"/>
                        </a:cubicBezTo>
                        <a:cubicBezTo>
                          <a:pt x="127747" y="591101"/>
                          <a:pt x="130387" y="593413"/>
                          <a:pt x="132863" y="595395"/>
                        </a:cubicBezTo>
                        <a:cubicBezTo>
                          <a:pt x="136559" y="598368"/>
                          <a:pt x="137747" y="599326"/>
                          <a:pt x="141444" y="606262"/>
                        </a:cubicBezTo>
                        <a:lnTo>
                          <a:pt x="144183" y="611415"/>
                        </a:lnTo>
                        <a:cubicBezTo>
                          <a:pt x="147286" y="618583"/>
                          <a:pt x="146692" y="622514"/>
                          <a:pt x="146197" y="634835"/>
                        </a:cubicBezTo>
                        <a:cubicBezTo>
                          <a:pt x="145636" y="648543"/>
                          <a:pt x="149101" y="654059"/>
                          <a:pt x="152171" y="658617"/>
                        </a:cubicBezTo>
                        <a:cubicBezTo>
                          <a:pt x="154745" y="662449"/>
                          <a:pt x="160587" y="663638"/>
                          <a:pt x="167221" y="665191"/>
                        </a:cubicBezTo>
                        <a:lnTo>
                          <a:pt x="174614" y="667701"/>
                        </a:lnTo>
                        <a:cubicBezTo>
                          <a:pt x="178344" y="668626"/>
                          <a:pt x="183030" y="669848"/>
                          <a:pt x="185605" y="671037"/>
                        </a:cubicBezTo>
                        <a:cubicBezTo>
                          <a:pt x="187057" y="671731"/>
                          <a:pt x="191546" y="671731"/>
                          <a:pt x="193130" y="671037"/>
                        </a:cubicBezTo>
                        <a:cubicBezTo>
                          <a:pt x="197652" y="669022"/>
                          <a:pt x="197157" y="665125"/>
                          <a:pt x="197058" y="661590"/>
                        </a:cubicBezTo>
                        <a:cubicBezTo>
                          <a:pt x="197058" y="660533"/>
                          <a:pt x="197520" y="657891"/>
                          <a:pt x="197058" y="654654"/>
                        </a:cubicBezTo>
                        <a:cubicBezTo>
                          <a:pt x="196563" y="651251"/>
                          <a:pt x="196728" y="647948"/>
                          <a:pt x="196827" y="645702"/>
                        </a:cubicBezTo>
                        <a:cubicBezTo>
                          <a:pt x="196893" y="644282"/>
                          <a:pt x="198444" y="640516"/>
                          <a:pt x="198378" y="638997"/>
                        </a:cubicBezTo>
                        <a:cubicBezTo>
                          <a:pt x="198246" y="636321"/>
                          <a:pt x="199104" y="633150"/>
                          <a:pt x="199203" y="630507"/>
                        </a:cubicBezTo>
                        <a:cubicBezTo>
                          <a:pt x="199434" y="624760"/>
                          <a:pt x="198675" y="622051"/>
                          <a:pt x="197289" y="617361"/>
                        </a:cubicBezTo>
                        <a:lnTo>
                          <a:pt x="195869" y="612836"/>
                        </a:lnTo>
                        <a:cubicBezTo>
                          <a:pt x="194648" y="608806"/>
                          <a:pt x="194219" y="604082"/>
                          <a:pt x="195275" y="600184"/>
                        </a:cubicBezTo>
                        <a:cubicBezTo>
                          <a:pt x="196464" y="595758"/>
                          <a:pt x="198081" y="594701"/>
                          <a:pt x="201612" y="593842"/>
                        </a:cubicBezTo>
                        <a:cubicBezTo>
                          <a:pt x="205606" y="592884"/>
                          <a:pt x="208213" y="593908"/>
                          <a:pt x="212009" y="595758"/>
                        </a:cubicBezTo>
                        <a:cubicBezTo>
                          <a:pt x="214715" y="597079"/>
                          <a:pt x="219534" y="598037"/>
                          <a:pt x="222637" y="597542"/>
                        </a:cubicBezTo>
                        <a:cubicBezTo>
                          <a:pt x="226564" y="596947"/>
                          <a:pt x="226564" y="591200"/>
                          <a:pt x="226465" y="589647"/>
                        </a:cubicBezTo>
                        <a:cubicBezTo>
                          <a:pt x="226069" y="584726"/>
                          <a:pt x="225706" y="580564"/>
                          <a:pt x="224914" y="576996"/>
                        </a:cubicBezTo>
                        <a:cubicBezTo>
                          <a:pt x="224452" y="574849"/>
                          <a:pt x="224056" y="571084"/>
                          <a:pt x="223825" y="569828"/>
                        </a:cubicBezTo>
                        <a:cubicBezTo>
                          <a:pt x="223594" y="568474"/>
                          <a:pt x="222373" y="565204"/>
                          <a:pt x="222142" y="563751"/>
                        </a:cubicBezTo>
                        <a:cubicBezTo>
                          <a:pt x="221746" y="560877"/>
                          <a:pt x="221448" y="559622"/>
                          <a:pt x="220821" y="556814"/>
                        </a:cubicBezTo>
                        <a:cubicBezTo>
                          <a:pt x="220392" y="554931"/>
                          <a:pt x="220128" y="551166"/>
                          <a:pt x="219270" y="546310"/>
                        </a:cubicBezTo>
                        <a:cubicBezTo>
                          <a:pt x="218280" y="540695"/>
                          <a:pt x="218577" y="535046"/>
                          <a:pt x="218313" y="532338"/>
                        </a:cubicBezTo>
                        <a:cubicBezTo>
                          <a:pt x="217851" y="527085"/>
                          <a:pt x="217818" y="523155"/>
                          <a:pt x="221283" y="519918"/>
                        </a:cubicBezTo>
                        <a:cubicBezTo>
                          <a:pt x="224881" y="516581"/>
                          <a:pt x="227851" y="516581"/>
                          <a:pt x="232967" y="516581"/>
                        </a:cubicBezTo>
                        <a:cubicBezTo>
                          <a:pt x="236565" y="516581"/>
                          <a:pt x="236664" y="511924"/>
                          <a:pt x="236664" y="506176"/>
                        </a:cubicBezTo>
                        <a:cubicBezTo>
                          <a:pt x="236664" y="505053"/>
                          <a:pt x="236136" y="502906"/>
                          <a:pt x="234750" y="497588"/>
                        </a:cubicBezTo>
                        <a:cubicBezTo>
                          <a:pt x="233594" y="493195"/>
                          <a:pt x="233000" y="487613"/>
                          <a:pt x="232670" y="484805"/>
                        </a:cubicBezTo>
                        <a:cubicBezTo>
                          <a:pt x="232076" y="479916"/>
                          <a:pt x="233825" y="471625"/>
                          <a:pt x="235674" y="468025"/>
                        </a:cubicBezTo>
                        <a:cubicBezTo>
                          <a:pt x="238116" y="463235"/>
                          <a:pt x="238809" y="455110"/>
                          <a:pt x="238644" y="451113"/>
                        </a:cubicBezTo>
                        <a:cubicBezTo>
                          <a:pt x="238545" y="448602"/>
                          <a:pt x="239271" y="445563"/>
                          <a:pt x="240030" y="442326"/>
                        </a:cubicBezTo>
                        <a:cubicBezTo>
                          <a:pt x="240591" y="439948"/>
                          <a:pt x="241152" y="437471"/>
                          <a:pt x="241483" y="434993"/>
                        </a:cubicBezTo>
                        <a:cubicBezTo>
                          <a:pt x="242176" y="429543"/>
                          <a:pt x="246037" y="415736"/>
                          <a:pt x="249305" y="409592"/>
                        </a:cubicBezTo>
                        <a:cubicBezTo>
                          <a:pt x="252902" y="402887"/>
                          <a:pt x="262705" y="387626"/>
                          <a:pt x="269966" y="379005"/>
                        </a:cubicBezTo>
                        <a:cubicBezTo>
                          <a:pt x="277986" y="369459"/>
                          <a:pt x="282673" y="364207"/>
                          <a:pt x="287261" y="359681"/>
                        </a:cubicBezTo>
                        <a:cubicBezTo>
                          <a:pt x="292080" y="354958"/>
                          <a:pt x="296601" y="351060"/>
                          <a:pt x="296667" y="350994"/>
                        </a:cubicBezTo>
                        <a:cubicBezTo>
                          <a:pt x="503973" y="170707"/>
                          <a:pt x="770258" y="71414"/>
                          <a:pt x="1046545" y="71414"/>
                        </a:cubicBezTo>
                        <a:cubicBezTo>
                          <a:pt x="1672488" y="71414"/>
                          <a:pt x="2181758" y="574585"/>
                          <a:pt x="2181758" y="1193069"/>
                        </a:cubicBezTo>
                        <a:cubicBezTo>
                          <a:pt x="2181758" y="1811553"/>
                          <a:pt x="1672521" y="2314723"/>
                          <a:pt x="1046545" y="2314723"/>
                        </a:cubicBezTo>
                        <a:cubicBezTo>
                          <a:pt x="759796" y="2314723"/>
                          <a:pt x="486051" y="2208824"/>
                          <a:pt x="275676" y="2016481"/>
                        </a:cubicBezTo>
                        <a:cubicBezTo>
                          <a:pt x="275676" y="2016481"/>
                          <a:pt x="272970" y="2014070"/>
                          <a:pt x="269339" y="2009676"/>
                        </a:cubicBezTo>
                        <a:lnTo>
                          <a:pt x="268085" y="2008157"/>
                        </a:lnTo>
                        <a:cubicBezTo>
                          <a:pt x="264619" y="2003995"/>
                          <a:pt x="261055" y="1999668"/>
                          <a:pt x="258216" y="1994350"/>
                        </a:cubicBezTo>
                        <a:cubicBezTo>
                          <a:pt x="254784" y="1987909"/>
                          <a:pt x="252638" y="1982194"/>
                          <a:pt x="251615" y="1976909"/>
                        </a:cubicBezTo>
                        <a:lnTo>
                          <a:pt x="251186" y="1974630"/>
                        </a:lnTo>
                        <a:cubicBezTo>
                          <a:pt x="250460" y="1970666"/>
                          <a:pt x="250262" y="1969708"/>
                          <a:pt x="248612" y="1964720"/>
                        </a:cubicBezTo>
                        <a:cubicBezTo>
                          <a:pt x="248018" y="1962904"/>
                          <a:pt x="247226" y="1960889"/>
                          <a:pt x="246367" y="1958808"/>
                        </a:cubicBezTo>
                        <a:cubicBezTo>
                          <a:pt x="244684" y="1954580"/>
                          <a:pt x="242770" y="1949823"/>
                          <a:pt x="242308" y="1945925"/>
                        </a:cubicBezTo>
                        <a:cubicBezTo>
                          <a:pt x="241945" y="1942821"/>
                          <a:pt x="241152" y="1939781"/>
                          <a:pt x="240294" y="1936577"/>
                        </a:cubicBezTo>
                        <a:cubicBezTo>
                          <a:pt x="239370" y="1933076"/>
                          <a:pt x="238380" y="1929443"/>
                          <a:pt x="237951" y="1925479"/>
                        </a:cubicBezTo>
                        <a:cubicBezTo>
                          <a:pt x="237291" y="1919236"/>
                          <a:pt x="235740" y="1914479"/>
                          <a:pt x="234254" y="1909921"/>
                        </a:cubicBezTo>
                        <a:cubicBezTo>
                          <a:pt x="233825" y="1908567"/>
                          <a:pt x="233363" y="1907212"/>
                          <a:pt x="232967" y="1905858"/>
                        </a:cubicBezTo>
                        <a:cubicBezTo>
                          <a:pt x="231317" y="1900375"/>
                          <a:pt x="230690" y="1897567"/>
                          <a:pt x="230492" y="1889673"/>
                        </a:cubicBezTo>
                        <a:cubicBezTo>
                          <a:pt x="230426" y="1886997"/>
                          <a:pt x="230393" y="1883793"/>
                          <a:pt x="230360" y="1880589"/>
                        </a:cubicBezTo>
                        <a:cubicBezTo>
                          <a:pt x="230294" y="1873850"/>
                          <a:pt x="230228" y="1867508"/>
                          <a:pt x="229832" y="1865064"/>
                        </a:cubicBezTo>
                        <a:cubicBezTo>
                          <a:pt x="229040" y="1859944"/>
                          <a:pt x="224386" y="1859383"/>
                          <a:pt x="221019" y="1858953"/>
                        </a:cubicBezTo>
                        <a:lnTo>
                          <a:pt x="219237" y="1858722"/>
                        </a:lnTo>
                        <a:cubicBezTo>
                          <a:pt x="214352" y="1858061"/>
                          <a:pt x="211712" y="1856806"/>
                          <a:pt x="210359" y="1850431"/>
                        </a:cubicBezTo>
                        <a:cubicBezTo>
                          <a:pt x="208213" y="1840257"/>
                          <a:pt x="210095" y="1827210"/>
                          <a:pt x="210986" y="1823048"/>
                        </a:cubicBezTo>
                        <a:cubicBezTo>
                          <a:pt x="211745" y="1819414"/>
                          <a:pt x="212900" y="1815087"/>
                          <a:pt x="214088" y="1810562"/>
                        </a:cubicBezTo>
                        <a:cubicBezTo>
                          <a:pt x="215375" y="1805607"/>
                          <a:pt x="217026" y="1800223"/>
                          <a:pt x="217917" y="1795896"/>
                        </a:cubicBezTo>
                        <a:cubicBezTo>
                          <a:pt x="219699" y="1787208"/>
                          <a:pt x="222043" y="1780602"/>
                          <a:pt x="218841" y="1777101"/>
                        </a:cubicBezTo>
                        <a:cubicBezTo>
                          <a:pt x="216729" y="1774756"/>
                          <a:pt x="216168" y="1774095"/>
                          <a:pt x="210986" y="1774623"/>
                        </a:cubicBezTo>
                        <a:cubicBezTo>
                          <a:pt x="209039" y="1774822"/>
                          <a:pt x="206596" y="1775747"/>
                          <a:pt x="205309" y="1776077"/>
                        </a:cubicBezTo>
                        <a:cubicBezTo>
                          <a:pt x="204715" y="1776209"/>
                          <a:pt x="202074" y="1776837"/>
                          <a:pt x="201480" y="1777002"/>
                        </a:cubicBezTo>
                        <a:cubicBezTo>
                          <a:pt x="199962" y="1777398"/>
                          <a:pt x="198642" y="1777728"/>
                          <a:pt x="197454" y="1777728"/>
                        </a:cubicBezTo>
                        <a:cubicBezTo>
                          <a:pt x="196464" y="1777728"/>
                          <a:pt x="194087" y="1778290"/>
                          <a:pt x="192404" y="1776704"/>
                        </a:cubicBezTo>
                        <a:cubicBezTo>
                          <a:pt x="189136" y="1773566"/>
                          <a:pt x="188278" y="1773864"/>
                          <a:pt x="188806" y="1766068"/>
                        </a:cubicBezTo>
                        <a:cubicBezTo>
                          <a:pt x="189103" y="1761642"/>
                          <a:pt x="189202" y="1758636"/>
                          <a:pt x="190754" y="1753252"/>
                        </a:cubicBezTo>
                        <a:cubicBezTo>
                          <a:pt x="191810" y="1749618"/>
                          <a:pt x="192404" y="1745688"/>
                          <a:pt x="192932" y="1742913"/>
                        </a:cubicBezTo>
                        <a:cubicBezTo>
                          <a:pt x="193988" y="1737232"/>
                          <a:pt x="192932" y="1735679"/>
                          <a:pt x="193229" y="1732046"/>
                        </a:cubicBezTo>
                        <a:cubicBezTo>
                          <a:pt x="193295" y="1731154"/>
                          <a:pt x="192800" y="1728445"/>
                          <a:pt x="192503" y="1726265"/>
                        </a:cubicBezTo>
                        <a:cubicBezTo>
                          <a:pt x="191777" y="1721244"/>
                          <a:pt x="192437" y="1722632"/>
                          <a:pt x="192899" y="1719031"/>
                        </a:cubicBezTo>
                        <a:cubicBezTo>
                          <a:pt x="192998" y="1718206"/>
                          <a:pt x="193163" y="1713680"/>
                          <a:pt x="193196" y="1712920"/>
                        </a:cubicBezTo>
                        <a:cubicBezTo>
                          <a:pt x="193295" y="1711071"/>
                          <a:pt x="193493" y="1710245"/>
                          <a:pt x="192998" y="1708593"/>
                        </a:cubicBezTo>
                        <a:cubicBezTo>
                          <a:pt x="192404" y="1706743"/>
                          <a:pt x="191150" y="1704563"/>
                          <a:pt x="189400" y="1702912"/>
                        </a:cubicBezTo>
                        <a:cubicBezTo>
                          <a:pt x="188542" y="1702119"/>
                          <a:pt x="183691" y="1700534"/>
                          <a:pt x="182601" y="1700534"/>
                        </a:cubicBezTo>
                        <a:cubicBezTo>
                          <a:pt x="178179" y="1700534"/>
                          <a:pt x="175802" y="1701888"/>
                          <a:pt x="171677" y="1704266"/>
                        </a:cubicBezTo>
                        <a:cubicBezTo>
                          <a:pt x="170422" y="1704993"/>
                          <a:pt x="167485" y="1706611"/>
                          <a:pt x="166528" y="1707470"/>
                        </a:cubicBezTo>
                        <a:cubicBezTo>
                          <a:pt x="164151" y="1709617"/>
                          <a:pt x="160026" y="1711996"/>
                          <a:pt x="156428" y="1714275"/>
                        </a:cubicBezTo>
                        <a:cubicBezTo>
                          <a:pt x="150850" y="1717776"/>
                          <a:pt x="137351" y="1728478"/>
                          <a:pt x="130420" y="1744135"/>
                        </a:cubicBezTo>
                        <a:cubicBezTo>
                          <a:pt x="126394" y="1753219"/>
                          <a:pt x="115964" y="1764384"/>
                          <a:pt x="105138" y="1766564"/>
                        </a:cubicBezTo>
                        <a:cubicBezTo>
                          <a:pt x="103224" y="1766960"/>
                          <a:pt x="99824" y="1766828"/>
                          <a:pt x="98636" y="1766465"/>
                        </a:cubicBezTo>
                        <a:cubicBezTo>
                          <a:pt x="94180" y="1765077"/>
                          <a:pt x="92167" y="1764351"/>
                          <a:pt x="90550" y="1763327"/>
                        </a:cubicBezTo>
                        <a:lnTo>
                          <a:pt x="63123" y="1767885"/>
                        </a:lnTo>
                        <a:cubicBezTo>
                          <a:pt x="58304" y="1773666"/>
                          <a:pt x="52330" y="1776936"/>
                          <a:pt x="50416" y="1779149"/>
                        </a:cubicBezTo>
                        <a:cubicBezTo>
                          <a:pt x="48600" y="1781296"/>
                          <a:pt x="44772" y="1782452"/>
                          <a:pt x="39656" y="1782452"/>
                        </a:cubicBezTo>
                        <a:lnTo>
                          <a:pt x="39656" y="1782452"/>
                        </a:lnTo>
                        <a:cubicBezTo>
                          <a:pt x="33484" y="1782452"/>
                          <a:pt x="26619" y="1780701"/>
                          <a:pt x="23549" y="1778984"/>
                        </a:cubicBezTo>
                        <a:cubicBezTo>
                          <a:pt x="21668" y="1777960"/>
                          <a:pt x="19391" y="1776440"/>
                          <a:pt x="16948" y="1774822"/>
                        </a:cubicBezTo>
                        <a:cubicBezTo>
                          <a:pt x="8763" y="1769470"/>
                          <a:pt x="4340" y="1766960"/>
                          <a:pt x="1502" y="1768777"/>
                        </a:cubicBezTo>
                        <a:cubicBezTo>
                          <a:pt x="-1204" y="1770528"/>
                          <a:pt x="-2228" y="1771188"/>
                          <a:pt x="16222" y="1805475"/>
                        </a:cubicBezTo>
                        <a:cubicBezTo>
                          <a:pt x="25365" y="1822420"/>
                          <a:pt x="35464" y="1840389"/>
                          <a:pt x="38567" y="1845674"/>
                        </a:cubicBezTo>
                        <a:cubicBezTo>
                          <a:pt x="45036" y="1856674"/>
                          <a:pt x="58403" y="1878838"/>
                          <a:pt x="58667" y="1879268"/>
                        </a:cubicBezTo>
                        <a:cubicBezTo>
                          <a:pt x="167947" y="2032600"/>
                          <a:pt x="314127" y="2160003"/>
                          <a:pt x="481430" y="2247702"/>
                        </a:cubicBezTo>
                        <a:cubicBezTo>
                          <a:pt x="654212" y="2338308"/>
                          <a:pt x="849636" y="2386171"/>
                          <a:pt x="1046578" y="2386171"/>
                        </a:cubicBezTo>
                        <a:cubicBezTo>
                          <a:pt x="1209557" y="2386171"/>
                          <a:pt x="1367685" y="2354626"/>
                          <a:pt x="1516539" y="2292427"/>
                        </a:cubicBezTo>
                        <a:cubicBezTo>
                          <a:pt x="1660309" y="2232343"/>
                          <a:pt x="1789458" y="2146328"/>
                          <a:pt x="1900323" y="2036729"/>
                        </a:cubicBezTo>
                        <a:cubicBezTo>
                          <a:pt x="2011220" y="1927163"/>
                          <a:pt x="2098288" y="1799562"/>
                          <a:pt x="2159083" y="1657493"/>
                        </a:cubicBezTo>
                        <a:cubicBezTo>
                          <a:pt x="2222057" y="1510404"/>
                          <a:pt x="2253973" y="1354131"/>
                          <a:pt x="2253973" y="1193069"/>
                        </a:cubicBezTo>
                        <a:cubicBezTo>
                          <a:pt x="2253973" y="1032007"/>
                          <a:pt x="2222057" y="875734"/>
                          <a:pt x="2159083" y="728644"/>
                        </a:cubicBezTo>
                        <a:cubicBezTo>
                          <a:pt x="2098255" y="586575"/>
                          <a:pt x="2011220" y="458974"/>
                          <a:pt x="1900323" y="349408"/>
                        </a:cubicBezTo>
                        <a:cubicBezTo>
                          <a:pt x="1789425" y="239843"/>
                          <a:pt x="1660309" y="153828"/>
                          <a:pt x="1516539" y="93744"/>
                        </a:cubicBezTo>
                        <a:cubicBezTo>
                          <a:pt x="1367685" y="31545"/>
                          <a:pt x="1209557" y="0"/>
                          <a:pt x="1046578" y="0"/>
                        </a:cubicBezTo>
                        <a:cubicBezTo>
                          <a:pt x="854290" y="0"/>
                          <a:pt x="670451" y="43337"/>
                          <a:pt x="500243" y="128823"/>
                        </a:cubicBezTo>
                        <a:cubicBezTo>
                          <a:pt x="337891" y="210378"/>
                          <a:pt x="193790" y="329490"/>
                          <a:pt x="83454" y="473409"/>
                        </a:cubicBezTo>
                        <a:cubicBezTo>
                          <a:pt x="82233" y="475094"/>
                          <a:pt x="53353" y="515260"/>
                          <a:pt x="42989" y="538283"/>
                        </a:cubicBezTo>
                        <a:cubicBezTo>
                          <a:pt x="32494" y="561604"/>
                          <a:pt x="20183" y="598698"/>
                          <a:pt x="16816" y="610226"/>
                        </a:cubicBezTo>
                        <a:cubicBezTo>
                          <a:pt x="13351" y="622150"/>
                          <a:pt x="6321" y="643026"/>
                          <a:pt x="6255" y="643225"/>
                        </a:cubicBezTo>
                        <a:cubicBezTo>
                          <a:pt x="5826" y="644480"/>
                          <a:pt x="6321" y="645900"/>
                          <a:pt x="7443" y="646594"/>
                        </a:cubicBezTo>
                        <a:cubicBezTo>
                          <a:pt x="8565" y="647321"/>
                          <a:pt x="11271" y="646131"/>
                          <a:pt x="15463" y="643951"/>
                        </a:cubicBezTo>
                        <a:cubicBezTo>
                          <a:pt x="15463" y="643951"/>
                          <a:pt x="27576" y="636684"/>
                          <a:pt x="31075" y="635132"/>
                        </a:cubicBezTo>
                        <a:cubicBezTo>
                          <a:pt x="34606" y="633579"/>
                          <a:pt x="56159" y="621259"/>
                          <a:pt x="56159" y="621259"/>
                        </a:cubicBezTo>
                        <a:close/>
                      </a:path>
                    </a:pathLst>
                  </a:custGeom>
                  <a:gradFill>
                    <a:gsLst>
                      <a:gs pos="0">
                        <a:schemeClr val="accent2">
                          <a:lumMod val="60000"/>
                          <a:lumOff val="40000"/>
                        </a:schemeClr>
                      </a:gs>
                      <a:gs pos="98000">
                        <a:schemeClr val="accent2"/>
                      </a:gs>
                    </a:gsLst>
                    <a:path path="circle">
                      <a:fillToRect l="50000" t="50000" r="50000" b="50000"/>
                    </a:path>
                  </a:gradFill>
                  <a:ln w="6350" cap="flat">
                    <a:solidFill>
                      <a:schemeClr val="accent2">
                        <a:lumMod val="75000"/>
                      </a:schemeClr>
                    </a:solidFill>
                    <a:prstDash val="solid"/>
                    <a:miter/>
                  </a:ln>
                </p:spPr>
                <p:txBody>
                  <a:bodyPr rtlCol="0" anchor="ctr"/>
                  <a:lstStyle/>
                  <a:p>
                    <a:endParaRPr lang="en-US"/>
                  </a:p>
                </p:txBody>
              </p:sp>
              <p:grpSp>
                <p:nvGrpSpPr>
                  <p:cNvPr id="22" name="Graphic 16">
                    <a:extLst>
                      <a:ext uri="{FF2B5EF4-FFF2-40B4-BE49-F238E27FC236}">
                        <a16:creationId xmlns:a16="http://schemas.microsoft.com/office/drawing/2014/main" id="{296CBD48-DC79-D48D-17AF-B4D14F27AF25}"/>
                      </a:ext>
                    </a:extLst>
                  </p:cNvPr>
                  <p:cNvGrpSpPr/>
                  <p:nvPr/>
                </p:nvGrpSpPr>
                <p:grpSpPr>
                  <a:xfrm rot="5400000">
                    <a:off x="6078176" y="2194340"/>
                    <a:ext cx="227039" cy="1734901"/>
                    <a:chOff x="6165226" y="3229682"/>
                    <a:chExt cx="227039" cy="1734901"/>
                  </a:xfrm>
                  <a:solidFill>
                    <a:srgbClr val="FFFFFF">
                      <a:alpha val="20000"/>
                    </a:srgbClr>
                  </a:solidFill>
                </p:grpSpPr>
                <p:sp>
                  <p:nvSpPr>
                    <p:cNvPr id="5082" name="Freeform 5081">
                      <a:extLst>
                        <a:ext uri="{FF2B5EF4-FFF2-40B4-BE49-F238E27FC236}">
                          <a16:creationId xmlns:a16="http://schemas.microsoft.com/office/drawing/2014/main" id="{4AE91562-058B-C905-4A00-EA4678200C7D}"/>
                        </a:ext>
                      </a:extLst>
                    </p:cNvPr>
                    <p:cNvSpPr/>
                    <p:nvPr/>
                  </p:nvSpPr>
                  <p:spPr>
                    <a:xfrm>
                      <a:off x="6165226" y="3254726"/>
                      <a:ext cx="197730" cy="229479"/>
                    </a:xfrm>
                    <a:custGeom>
                      <a:avLst/>
                      <a:gdLst>
                        <a:gd name="csX0" fmla="*/ 196051 w 197730"/>
                        <a:gd name="csY0" fmla="*/ 50 h 229479"/>
                        <a:gd name="csX1" fmla="*/ 196051 w 197730"/>
                        <a:gd name="csY1" fmla="*/ 50 h 229479"/>
                        <a:gd name="csX2" fmla="*/ 195490 w 197730"/>
                        <a:gd name="csY2" fmla="*/ 50 h 229479"/>
                        <a:gd name="csX3" fmla="*/ 195391 w 197730"/>
                        <a:gd name="csY3" fmla="*/ 50 h 229479"/>
                        <a:gd name="csX4" fmla="*/ 193872 w 197730"/>
                        <a:gd name="csY4" fmla="*/ 1602 h 229479"/>
                        <a:gd name="csX5" fmla="*/ 158920 w 197730"/>
                        <a:gd name="csY5" fmla="*/ 21058 h 229479"/>
                        <a:gd name="csX6" fmla="*/ 149216 w 197730"/>
                        <a:gd name="csY6" fmla="*/ 30736 h 229479"/>
                        <a:gd name="csX7" fmla="*/ 132549 w 197730"/>
                        <a:gd name="csY7" fmla="*/ 46558 h 229479"/>
                        <a:gd name="csX8" fmla="*/ 106475 w 197730"/>
                        <a:gd name="csY8" fmla="*/ 76980 h 229479"/>
                        <a:gd name="csX9" fmla="*/ 78090 w 197730"/>
                        <a:gd name="csY9" fmla="*/ 106147 h 229479"/>
                        <a:gd name="csX10" fmla="*/ 68486 w 197730"/>
                        <a:gd name="csY10" fmla="*/ 123687 h 229479"/>
                        <a:gd name="csX11" fmla="*/ 49574 w 197730"/>
                        <a:gd name="csY11" fmla="*/ 142845 h 229479"/>
                        <a:gd name="csX12" fmla="*/ 42808 w 197730"/>
                        <a:gd name="csY12" fmla="*/ 154737 h 229479"/>
                        <a:gd name="csX13" fmla="*/ 28616 w 197730"/>
                        <a:gd name="csY13" fmla="*/ 176537 h 229479"/>
                        <a:gd name="csX14" fmla="*/ 10430 w 197730"/>
                        <a:gd name="csY14" fmla="*/ 207587 h 229479"/>
                        <a:gd name="csX15" fmla="*/ 0 w 197730"/>
                        <a:gd name="csY15" fmla="*/ 226845 h 229479"/>
                        <a:gd name="csX16" fmla="*/ 2178 w 197730"/>
                        <a:gd name="csY16" fmla="*/ 229355 h 229479"/>
                        <a:gd name="csX17" fmla="*/ 3433 w 197730"/>
                        <a:gd name="csY17" fmla="*/ 227968 h 229479"/>
                        <a:gd name="csX18" fmla="*/ 3499 w 197730"/>
                        <a:gd name="csY18" fmla="*/ 227770 h 229479"/>
                        <a:gd name="csX19" fmla="*/ 6172 w 197730"/>
                        <a:gd name="csY19" fmla="*/ 223145 h 229479"/>
                        <a:gd name="csX20" fmla="*/ 6799 w 197730"/>
                        <a:gd name="csY20" fmla="*/ 221824 h 229479"/>
                        <a:gd name="csX21" fmla="*/ 22411 w 197730"/>
                        <a:gd name="csY21" fmla="*/ 203789 h 229479"/>
                        <a:gd name="csX22" fmla="*/ 44755 w 197730"/>
                        <a:gd name="csY22" fmla="*/ 169502 h 229479"/>
                        <a:gd name="csX23" fmla="*/ 73965 w 197730"/>
                        <a:gd name="csY23" fmla="*/ 134422 h 229479"/>
                        <a:gd name="csX24" fmla="*/ 83569 w 197730"/>
                        <a:gd name="csY24" fmla="*/ 118963 h 229479"/>
                        <a:gd name="csX25" fmla="*/ 101029 w 197730"/>
                        <a:gd name="csY25" fmla="*/ 103108 h 229479"/>
                        <a:gd name="csX26" fmla="*/ 129116 w 197730"/>
                        <a:gd name="csY26" fmla="*/ 72785 h 229479"/>
                        <a:gd name="csX27" fmla="*/ 154332 w 197730"/>
                        <a:gd name="csY27" fmla="*/ 46789 h 229479"/>
                        <a:gd name="csX28" fmla="*/ 185852 w 197730"/>
                        <a:gd name="csY28" fmla="*/ 18382 h 229479"/>
                        <a:gd name="csX29" fmla="*/ 196876 w 197730"/>
                        <a:gd name="csY29" fmla="*/ 5599 h 229479"/>
                        <a:gd name="csX30" fmla="*/ 196909 w 197730"/>
                        <a:gd name="csY30" fmla="*/ 5566 h 229479"/>
                        <a:gd name="csX31" fmla="*/ 196084 w 197730"/>
                        <a:gd name="csY31" fmla="*/ 149 h 2294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7730" h="229479">
                          <a:moveTo>
                            <a:pt x="196051" y="50"/>
                          </a:moveTo>
                          <a:lnTo>
                            <a:pt x="196051" y="50"/>
                          </a:lnTo>
                          <a:cubicBezTo>
                            <a:pt x="195886" y="-17"/>
                            <a:pt x="195688" y="-17"/>
                            <a:pt x="195490" y="50"/>
                          </a:cubicBezTo>
                          <a:lnTo>
                            <a:pt x="195391" y="50"/>
                          </a:lnTo>
                          <a:cubicBezTo>
                            <a:pt x="194632" y="50"/>
                            <a:pt x="194136" y="710"/>
                            <a:pt x="193872" y="1602"/>
                          </a:cubicBezTo>
                          <a:cubicBezTo>
                            <a:pt x="183971" y="10322"/>
                            <a:pt x="169944" y="14022"/>
                            <a:pt x="158920" y="21058"/>
                          </a:cubicBezTo>
                          <a:cubicBezTo>
                            <a:pt x="155487" y="23238"/>
                            <a:pt x="151857" y="27631"/>
                            <a:pt x="149216" y="30736"/>
                          </a:cubicBezTo>
                          <a:cubicBezTo>
                            <a:pt x="143969" y="36847"/>
                            <a:pt x="138424" y="41207"/>
                            <a:pt x="132549" y="46558"/>
                          </a:cubicBezTo>
                          <a:cubicBezTo>
                            <a:pt x="122416" y="55774"/>
                            <a:pt x="115980" y="67368"/>
                            <a:pt x="106475" y="76980"/>
                          </a:cubicBezTo>
                          <a:cubicBezTo>
                            <a:pt x="97299" y="86262"/>
                            <a:pt x="83503" y="94058"/>
                            <a:pt x="78090" y="106147"/>
                          </a:cubicBezTo>
                          <a:cubicBezTo>
                            <a:pt x="75351" y="112258"/>
                            <a:pt x="71192" y="117543"/>
                            <a:pt x="68486" y="123687"/>
                          </a:cubicBezTo>
                          <a:cubicBezTo>
                            <a:pt x="64921" y="131714"/>
                            <a:pt x="55284" y="136404"/>
                            <a:pt x="49574" y="142845"/>
                          </a:cubicBezTo>
                          <a:cubicBezTo>
                            <a:pt x="46702" y="146082"/>
                            <a:pt x="44887" y="151004"/>
                            <a:pt x="42808" y="154737"/>
                          </a:cubicBezTo>
                          <a:cubicBezTo>
                            <a:pt x="38385" y="162697"/>
                            <a:pt x="34292" y="169403"/>
                            <a:pt x="28616" y="176537"/>
                          </a:cubicBezTo>
                          <a:cubicBezTo>
                            <a:pt x="21090" y="185951"/>
                            <a:pt x="15843" y="196918"/>
                            <a:pt x="10430" y="207587"/>
                          </a:cubicBezTo>
                          <a:cubicBezTo>
                            <a:pt x="7624" y="213103"/>
                            <a:pt x="0" y="220403"/>
                            <a:pt x="0" y="226845"/>
                          </a:cubicBezTo>
                          <a:cubicBezTo>
                            <a:pt x="0" y="228992"/>
                            <a:pt x="1221" y="229817"/>
                            <a:pt x="2178" y="229355"/>
                          </a:cubicBezTo>
                          <a:cubicBezTo>
                            <a:pt x="2607" y="229388"/>
                            <a:pt x="3070" y="229025"/>
                            <a:pt x="3433" y="227968"/>
                          </a:cubicBezTo>
                          <a:cubicBezTo>
                            <a:pt x="3433" y="227902"/>
                            <a:pt x="3499" y="227836"/>
                            <a:pt x="3499" y="227770"/>
                          </a:cubicBezTo>
                          <a:cubicBezTo>
                            <a:pt x="4060" y="228166"/>
                            <a:pt x="5677" y="224334"/>
                            <a:pt x="6172" y="223145"/>
                          </a:cubicBezTo>
                          <a:cubicBezTo>
                            <a:pt x="6370" y="222683"/>
                            <a:pt x="6601" y="222253"/>
                            <a:pt x="6799" y="221824"/>
                          </a:cubicBezTo>
                          <a:cubicBezTo>
                            <a:pt x="11453" y="215614"/>
                            <a:pt x="18846" y="210197"/>
                            <a:pt x="22411" y="203789"/>
                          </a:cubicBezTo>
                          <a:cubicBezTo>
                            <a:pt x="29012" y="191897"/>
                            <a:pt x="35778" y="179808"/>
                            <a:pt x="44755" y="169502"/>
                          </a:cubicBezTo>
                          <a:cubicBezTo>
                            <a:pt x="54756" y="158073"/>
                            <a:pt x="64063" y="145983"/>
                            <a:pt x="73965" y="134422"/>
                          </a:cubicBezTo>
                          <a:cubicBezTo>
                            <a:pt x="78024" y="129699"/>
                            <a:pt x="79873" y="123918"/>
                            <a:pt x="83569" y="118963"/>
                          </a:cubicBezTo>
                          <a:cubicBezTo>
                            <a:pt x="89015" y="111696"/>
                            <a:pt x="93141" y="107600"/>
                            <a:pt x="101029" y="103108"/>
                          </a:cubicBezTo>
                          <a:cubicBezTo>
                            <a:pt x="113802" y="95808"/>
                            <a:pt x="119710" y="83256"/>
                            <a:pt x="129116" y="72785"/>
                          </a:cubicBezTo>
                          <a:cubicBezTo>
                            <a:pt x="137169" y="63834"/>
                            <a:pt x="146510" y="56038"/>
                            <a:pt x="154332" y="46789"/>
                          </a:cubicBezTo>
                          <a:cubicBezTo>
                            <a:pt x="164036" y="35327"/>
                            <a:pt x="173574" y="26970"/>
                            <a:pt x="185852" y="18382"/>
                          </a:cubicBezTo>
                          <a:cubicBezTo>
                            <a:pt x="191232" y="14617"/>
                            <a:pt x="195193" y="11313"/>
                            <a:pt x="196876" y="5599"/>
                          </a:cubicBezTo>
                          <a:cubicBezTo>
                            <a:pt x="196876" y="5599"/>
                            <a:pt x="196909" y="5599"/>
                            <a:pt x="196909" y="5566"/>
                          </a:cubicBezTo>
                          <a:cubicBezTo>
                            <a:pt x="197998" y="4509"/>
                            <a:pt x="198262" y="149"/>
                            <a:pt x="196084" y="149"/>
                          </a:cubicBezTo>
                          <a:close/>
                        </a:path>
                      </a:pathLst>
                    </a:custGeom>
                    <a:grpFill/>
                    <a:ln w="3294" cap="flat">
                      <a:noFill/>
                      <a:prstDash val="solid"/>
                      <a:miter/>
                    </a:ln>
                  </p:spPr>
                  <p:txBody>
                    <a:bodyPr/>
                    <a:lstStyle/>
                    <a:p>
                      <a:endParaRPr lang="en-US"/>
                    </a:p>
                  </p:txBody>
                </p:sp>
                <p:sp>
                  <p:nvSpPr>
                    <p:cNvPr id="5083" name="Freeform 5082">
                      <a:extLst>
                        <a:ext uri="{FF2B5EF4-FFF2-40B4-BE49-F238E27FC236}">
                          <a16:creationId xmlns:a16="http://schemas.microsoft.com/office/drawing/2014/main" id="{1C81B369-8679-623C-6F7D-44EAFEE4D436}"/>
                        </a:ext>
                      </a:extLst>
                    </p:cNvPr>
                    <p:cNvSpPr/>
                    <p:nvPr/>
                  </p:nvSpPr>
                  <p:spPr>
                    <a:xfrm>
                      <a:off x="6340606" y="3229682"/>
                      <a:ext cx="30806" cy="31847"/>
                    </a:xfrm>
                    <a:custGeom>
                      <a:avLst/>
                      <a:gdLst>
                        <a:gd name="csX0" fmla="*/ 28361 w 30806"/>
                        <a:gd name="csY0" fmla="*/ 386 h 31847"/>
                        <a:gd name="csX1" fmla="*/ 17668 w 30806"/>
                        <a:gd name="csY1" fmla="*/ 12278 h 31847"/>
                        <a:gd name="csX2" fmla="*/ 12024 w 30806"/>
                        <a:gd name="csY2" fmla="*/ 16010 h 31847"/>
                        <a:gd name="csX3" fmla="*/ 175 w 30806"/>
                        <a:gd name="csY3" fmla="*/ 26415 h 31847"/>
                        <a:gd name="csX4" fmla="*/ 439 w 30806"/>
                        <a:gd name="csY4" fmla="*/ 29421 h 31847"/>
                        <a:gd name="csX5" fmla="*/ 439 w 30806"/>
                        <a:gd name="csY5" fmla="*/ 29487 h 31847"/>
                        <a:gd name="csX6" fmla="*/ 12783 w 30806"/>
                        <a:gd name="csY6" fmla="*/ 25391 h 31847"/>
                        <a:gd name="csX7" fmla="*/ 20638 w 30806"/>
                        <a:gd name="csY7" fmla="*/ 16109 h 31847"/>
                        <a:gd name="csX8" fmla="*/ 30045 w 30806"/>
                        <a:gd name="csY8" fmla="*/ 5374 h 31847"/>
                        <a:gd name="csX9" fmla="*/ 28394 w 30806"/>
                        <a:gd name="csY9" fmla="*/ 353 h 318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806" h="31847">
                          <a:moveTo>
                            <a:pt x="28361" y="386"/>
                          </a:moveTo>
                          <a:cubicBezTo>
                            <a:pt x="24104" y="3590"/>
                            <a:pt x="21034" y="8149"/>
                            <a:pt x="17668" y="12278"/>
                          </a:cubicBezTo>
                          <a:cubicBezTo>
                            <a:pt x="15918" y="13632"/>
                            <a:pt x="14037" y="14821"/>
                            <a:pt x="12024" y="16010"/>
                          </a:cubicBezTo>
                          <a:cubicBezTo>
                            <a:pt x="8063" y="18323"/>
                            <a:pt x="1825" y="21890"/>
                            <a:pt x="175" y="26415"/>
                          </a:cubicBezTo>
                          <a:cubicBezTo>
                            <a:pt x="-155" y="27307"/>
                            <a:pt x="10" y="28496"/>
                            <a:pt x="439" y="29421"/>
                          </a:cubicBezTo>
                          <a:cubicBezTo>
                            <a:pt x="439" y="29421"/>
                            <a:pt x="439" y="29454"/>
                            <a:pt x="439" y="29487"/>
                          </a:cubicBezTo>
                          <a:cubicBezTo>
                            <a:pt x="2617" y="35994"/>
                            <a:pt x="10340" y="27175"/>
                            <a:pt x="12783" y="25391"/>
                          </a:cubicBezTo>
                          <a:cubicBezTo>
                            <a:pt x="15786" y="23211"/>
                            <a:pt x="18196" y="19115"/>
                            <a:pt x="20638" y="16109"/>
                          </a:cubicBezTo>
                          <a:cubicBezTo>
                            <a:pt x="24038" y="12773"/>
                            <a:pt x="26348" y="8644"/>
                            <a:pt x="30045" y="5374"/>
                          </a:cubicBezTo>
                          <a:cubicBezTo>
                            <a:pt x="31530" y="4053"/>
                            <a:pt x="30771" y="-1430"/>
                            <a:pt x="28394" y="353"/>
                          </a:cubicBezTo>
                          <a:close/>
                        </a:path>
                      </a:pathLst>
                    </a:custGeom>
                    <a:grpFill/>
                    <a:ln w="3294" cap="flat">
                      <a:noFill/>
                      <a:prstDash val="solid"/>
                      <a:miter/>
                    </a:ln>
                  </p:spPr>
                  <p:txBody>
                    <a:bodyPr/>
                    <a:lstStyle/>
                    <a:p>
                      <a:endParaRPr lang="en-US"/>
                    </a:p>
                  </p:txBody>
                </p:sp>
                <p:sp>
                  <p:nvSpPr>
                    <p:cNvPr id="5084" name="Freeform 5083">
                      <a:extLst>
                        <a:ext uri="{FF2B5EF4-FFF2-40B4-BE49-F238E27FC236}">
                          <a16:creationId xmlns:a16="http://schemas.microsoft.com/office/drawing/2014/main" id="{940A37A1-B0E5-19FD-17AD-8F498AB85E18}"/>
                        </a:ext>
                      </a:extLst>
                    </p:cNvPr>
                    <p:cNvSpPr/>
                    <p:nvPr/>
                  </p:nvSpPr>
                  <p:spPr>
                    <a:xfrm>
                      <a:off x="6369231" y="3238172"/>
                      <a:ext cx="23034" cy="22622"/>
                    </a:xfrm>
                    <a:custGeom>
                      <a:avLst/>
                      <a:gdLst>
                        <a:gd name="csX0" fmla="*/ 21024 w 23034"/>
                        <a:gd name="csY0" fmla="*/ 121 h 22622"/>
                        <a:gd name="csX1" fmla="*/ 15611 w 23034"/>
                        <a:gd name="csY1" fmla="*/ 4283 h 22622"/>
                        <a:gd name="csX2" fmla="*/ 9605 w 23034"/>
                        <a:gd name="csY2" fmla="*/ 8313 h 22622"/>
                        <a:gd name="csX3" fmla="*/ 462 w 23034"/>
                        <a:gd name="csY3" fmla="*/ 17231 h 22622"/>
                        <a:gd name="csX4" fmla="*/ 0 w 23034"/>
                        <a:gd name="csY4" fmla="*/ 19114 h 22622"/>
                        <a:gd name="csX5" fmla="*/ 0 w 23034"/>
                        <a:gd name="csY5" fmla="*/ 19676 h 22622"/>
                        <a:gd name="csX6" fmla="*/ 1221 w 23034"/>
                        <a:gd name="csY6" fmla="*/ 22483 h 22622"/>
                        <a:gd name="csX7" fmla="*/ 9869 w 23034"/>
                        <a:gd name="csY7" fmla="*/ 17165 h 22622"/>
                        <a:gd name="csX8" fmla="*/ 22278 w 23034"/>
                        <a:gd name="csY8" fmla="*/ 5439 h 22622"/>
                        <a:gd name="csX9" fmla="*/ 20991 w 23034"/>
                        <a:gd name="csY9" fmla="*/ 154 h 22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034" h="22622">
                          <a:moveTo>
                            <a:pt x="21024" y="121"/>
                          </a:moveTo>
                          <a:cubicBezTo>
                            <a:pt x="19044" y="1145"/>
                            <a:pt x="17526" y="3028"/>
                            <a:pt x="15611" y="4283"/>
                          </a:cubicBezTo>
                          <a:cubicBezTo>
                            <a:pt x="13598" y="5604"/>
                            <a:pt x="11618" y="6959"/>
                            <a:pt x="9605" y="8313"/>
                          </a:cubicBezTo>
                          <a:cubicBezTo>
                            <a:pt x="6601" y="10328"/>
                            <a:pt x="1980" y="13664"/>
                            <a:pt x="462" y="17231"/>
                          </a:cubicBezTo>
                          <a:cubicBezTo>
                            <a:pt x="165" y="17661"/>
                            <a:pt x="0" y="18288"/>
                            <a:pt x="0" y="19114"/>
                          </a:cubicBezTo>
                          <a:lnTo>
                            <a:pt x="0" y="19676"/>
                          </a:lnTo>
                          <a:cubicBezTo>
                            <a:pt x="0" y="20501"/>
                            <a:pt x="231" y="22153"/>
                            <a:pt x="1221" y="22483"/>
                          </a:cubicBezTo>
                          <a:cubicBezTo>
                            <a:pt x="4258" y="23441"/>
                            <a:pt x="8185" y="19213"/>
                            <a:pt x="9869" y="17165"/>
                          </a:cubicBezTo>
                          <a:cubicBezTo>
                            <a:pt x="13433" y="12871"/>
                            <a:pt x="17922" y="8940"/>
                            <a:pt x="22278" y="5439"/>
                          </a:cubicBezTo>
                          <a:cubicBezTo>
                            <a:pt x="23599" y="4382"/>
                            <a:pt x="23203" y="-969"/>
                            <a:pt x="20991" y="154"/>
                          </a:cubicBezTo>
                          <a:close/>
                        </a:path>
                      </a:pathLst>
                    </a:custGeom>
                    <a:grpFill/>
                    <a:ln w="3294" cap="flat">
                      <a:noFill/>
                      <a:prstDash val="solid"/>
                      <a:miter/>
                    </a:ln>
                  </p:spPr>
                  <p:txBody>
                    <a:bodyPr/>
                    <a:lstStyle/>
                    <a:p>
                      <a:endParaRPr lang="en-US"/>
                    </a:p>
                  </p:txBody>
                </p:sp>
                <p:sp>
                  <p:nvSpPr>
                    <p:cNvPr id="5092" name="Freeform 5091">
                      <a:extLst>
                        <a:ext uri="{FF2B5EF4-FFF2-40B4-BE49-F238E27FC236}">
                          <a16:creationId xmlns:a16="http://schemas.microsoft.com/office/drawing/2014/main" id="{2F3079C0-1DD2-850D-80FB-0234B555BBC3}"/>
                        </a:ext>
                      </a:extLst>
                    </p:cNvPr>
                    <p:cNvSpPr/>
                    <p:nvPr/>
                  </p:nvSpPr>
                  <p:spPr>
                    <a:xfrm>
                      <a:off x="6343231" y="3266057"/>
                      <a:ext cx="31586" cy="25218"/>
                    </a:xfrm>
                    <a:custGeom>
                      <a:avLst/>
                      <a:gdLst>
                        <a:gd name="csX0" fmla="*/ 29598 w 31586"/>
                        <a:gd name="csY0" fmla="*/ 147 h 25218"/>
                        <a:gd name="csX1" fmla="*/ 16858 w 31586"/>
                        <a:gd name="csY1" fmla="*/ 9792 h 25218"/>
                        <a:gd name="csX2" fmla="*/ 1147 w 31586"/>
                        <a:gd name="csY2" fmla="*/ 19273 h 25218"/>
                        <a:gd name="csX3" fmla="*/ 91 w 31586"/>
                        <a:gd name="csY3" fmla="*/ 23038 h 25218"/>
                        <a:gd name="csX4" fmla="*/ 1741 w 31586"/>
                        <a:gd name="csY4" fmla="*/ 25218 h 25218"/>
                        <a:gd name="csX5" fmla="*/ 1873 w 31586"/>
                        <a:gd name="csY5" fmla="*/ 25218 h 25218"/>
                        <a:gd name="csX6" fmla="*/ 2765 w 31586"/>
                        <a:gd name="csY6" fmla="*/ 24789 h 25218"/>
                        <a:gd name="csX7" fmla="*/ 18343 w 31586"/>
                        <a:gd name="csY7" fmla="*/ 17588 h 25218"/>
                        <a:gd name="csX8" fmla="*/ 30885 w 31586"/>
                        <a:gd name="csY8" fmla="*/ 5432 h 25218"/>
                        <a:gd name="csX9" fmla="*/ 29598 w 31586"/>
                        <a:gd name="csY9" fmla="*/ 147 h 25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586" h="25218">
                          <a:moveTo>
                            <a:pt x="29598" y="147"/>
                          </a:moveTo>
                          <a:cubicBezTo>
                            <a:pt x="24812" y="2327"/>
                            <a:pt x="21908" y="7645"/>
                            <a:pt x="16858" y="9792"/>
                          </a:cubicBezTo>
                          <a:cubicBezTo>
                            <a:pt x="11379" y="12105"/>
                            <a:pt x="6527" y="16597"/>
                            <a:pt x="1147" y="19273"/>
                          </a:cubicBezTo>
                          <a:cubicBezTo>
                            <a:pt x="124" y="19768"/>
                            <a:pt x="-173" y="21585"/>
                            <a:pt x="91" y="23038"/>
                          </a:cubicBezTo>
                          <a:cubicBezTo>
                            <a:pt x="157" y="24227"/>
                            <a:pt x="652" y="25218"/>
                            <a:pt x="1741" y="25218"/>
                          </a:cubicBezTo>
                          <a:lnTo>
                            <a:pt x="1873" y="25218"/>
                          </a:lnTo>
                          <a:cubicBezTo>
                            <a:pt x="2236" y="25218"/>
                            <a:pt x="2534" y="25053"/>
                            <a:pt x="2765" y="24789"/>
                          </a:cubicBezTo>
                          <a:cubicBezTo>
                            <a:pt x="7748" y="21882"/>
                            <a:pt x="13062" y="19966"/>
                            <a:pt x="18343" y="17588"/>
                          </a:cubicBezTo>
                          <a:cubicBezTo>
                            <a:pt x="23492" y="15276"/>
                            <a:pt x="27023" y="9297"/>
                            <a:pt x="30885" y="5432"/>
                          </a:cubicBezTo>
                          <a:cubicBezTo>
                            <a:pt x="31974" y="4342"/>
                            <a:pt x="31974" y="-943"/>
                            <a:pt x="29598" y="147"/>
                          </a:cubicBezTo>
                          <a:close/>
                        </a:path>
                      </a:pathLst>
                    </a:custGeom>
                    <a:grpFill/>
                    <a:ln w="3294" cap="flat">
                      <a:noFill/>
                      <a:prstDash val="solid"/>
                      <a:miter/>
                    </a:ln>
                  </p:spPr>
                  <p:txBody>
                    <a:bodyPr/>
                    <a:lstStyle/>
                    <a:p>
                      <a:endParaRPr lang="en-US"/>
                    </a:p>
                  </p:txBody>
                </p:sp>
                <p:sp>
                  <p:nvSpPr>
                    <p:cNvPr id="5093" name="Freeform 5092">
                      <a:extLst>
                        <a:ext uri="{FF2B5EF4-FFF2-40B4-BE49-F238E27FC236}">
                          <a16:creationId xmlns:a16="http://schemas.microsoft.com/office/drawing/2014/main" id="{2B79CF31-5A77-DF5C-E459-29E935D321E0}"/>
                        </a:ext>
                      </a:extLst>
                    </p:cNvPr>
                    <p:cNvSpPr/>
                    <p:nvPr/>
                  </p:nvSpPr>
                  <p:spPr>
                    <a:xfrm>
                      <a:off x="6318419" y="3312914"/>
                      <a:ext cx="26508" cy="27718"/>
                    </a:xfrm>
                    <a:custGeom>
                      <a:avLst/>
                      <a:gdLst>
                        <a:gd name="csX0" fmla="*/ 24573 w 26508"/>
                        <a:gd name="csY0" fmla="*/ 196 h 27718"/>
                        <a:gd name="csX1" fmla="*/ 21503 w 26508"/>
                        <a:gd name="csY1" fmla="*/ 2838 h 27718"/>
                        <a:gd name="csX2" fmla="*/ 14143 w 26508"/>
                        <a:gd name="csY2" fmla="*/ 9279 h 27718"/>
                        <a:gd name="csX3" fmla="*/ 7971 w 26508"/>
                        <a:gd name="csY3" fmla="*/ 14697 h 27718"/>
                        <a:gd name="csX4" fmla="*/ 1271 w 26508"/>
                        <a:gd name="csY4" fmla="*/ 18759 h 27718"/>
                        <a:gd name="csX5" fmla="*/ 380 w 26508"/>
                        <a:gd name="csY5" fmla="*/ 23318 h 27718"/>
                        <a:gd name="csX6" fmla="*/ 974 w 26508"/>
                        <a:gd name="csY6" fmla="*/ 26291 h 27718"/>
                        <a:gd name="csX7" fmla="*/ 2393 w 26508"/>
                        <a:gd name="csY7" fmla="*/ 27711 h 27718"/>
                        <a:gd name="csX8" fmla="*/ 13549 w 26508"/>
                        <a:gd name="csY8" fmla="*/ 19585 h 27718"/>
                        <a:gd name="csX9" fmla="*/ 25827 w 26508"/>
                        <a:gd name="csY9" fmla="*/ 5481 h 27718"/>
                        <a:gd name="csX10" fmla="*/ 24540 w 26508"/>
                        <a:gd name="csY10" fmla="*/ 196 h 27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508" h="27718">
                          <a:moveTo>
                            <a:pt x="24573" y="196"/>
                          </a:moveTo>
                          <a:cubicBezTo>
                            <a:pt x="23418" y="955"/>
                            <a:pt x="22295" y="1715"/>
                            <a:pt x="21503" y="2838"/>
                          </a:cubicBezTo>
                          <a:cubicBezTo>
                            <a:pt x="19589" y="5514"/>
                            <a:pt x="16421" y="6967"/>
                            <a:pt x="14143" y="9279"/>
                          </a:cubicBezTo>
                          <a:cubicBezTo>
                            <a:pt x="12163" y="11294"/>
                            <a:pt x="10414" y="13111"/>
                            <a:pt x="7971" y="14697"/>
                          </a:cubicBezTo>
                          <a:cubicBezTo>
                            <a:pt x="5991" y="15985"/>
                            <a:pt x="3516" y="18066"/>
                            <a:pt x="1271" y="18759"/>
                          </a:cubicBezTo>
                          <a:cubicBezTo>
                            <a:pt x="-82" y="19156"/>
                            <a:pt x="-313" y="21765"/>
                            <a:pt x="380" y="23318"/>
                          </a:cubicBezTo>
                          <a:cubicBezTo>
                            <a:pt x="446" y="24276"/>
                            <a:pt x="677" y="25267"/>
                            <a:pt x="974" y="26291"/>
                          </a:cubicBezTo>
                          <a:cubicBezTo>
                            <a:pt x="1139" y="26852"/>
                            <a:pt x="1667" y="27810"/>
                            <a:pt x="2393" y="27711"/>
                          </a:cubicBezTo>
                          <a:cubicBezTo>
                            <a:pt x="7476" y="27249"/>
                            <a:pt x="10051" y="22624"/>
                            <a:pt x="13549" y="19585"/>
                          </a:cubicBezTo>
                          <a:cubicBezTo>
                            <a:pt x="18269" y="15522"/>
                            <a:pt x="21173" y="9478"/>
                            <a:pt x="25827" y="5481"/>
                          </a:cubicBezTo>
                          <a:cubicBezTo>
                            <a:pt x="27114" y="4358"/>
                            <a:pt x="26520" y="-1092"/>
                            <a:pt x="24540" y="196"/>
                          </a:cubicBezTo>
                          <a:close/>
                        </a:path>
                      </a:pathLst>
                    </a:custGeom>
                    <a:grpFill/>
                    <a:ln w="3294" cap="flat">
                      <a:noFill/>
                      <a:prstDash val="solid"/>
                      <a:miter/>
                    </a:ln>
                  </p:spPr>
                  <p:txBody>
                    <a:bodyPr/>
                    <a:lstStyle/>
                    <a:p>
                      <a:endParaRPr lang="en-US"/>
                    </a:p>
                  </p:txBody>
                </p:sp>
                <p:sp>
                  <p:nvSpPr>
                    <p:cNvPr id="5094" name="Freeform 5093">
                      <a:extLst>
                        <a:ext uri="{FF2B5EF4-FFF2-40B4-BE49-F238E27FC236}">
                          <a16:creationId xmlns:a16="http://schemas.microsoft.com/office/drawing/2014/main" id="{47D88D61-D5BF-38CD-475D-6B8CB9C1B6C1}"/>
                        </a:ext>
                      </a:extLst>
                    </p:cNvPr>
                    <p:cNvSpPr/>
                    <p:nvPr/>
                  </p:nvSpPr>
                  <p:spPr>
                    <a:xfrm>
                      <a:off x="6328128" y="3332372"/>
                      <a:ext cx="13487" cy="15042"/>
                    </a:xfrm>
                    <a:custGeom>
                      <a:avLst/>
                      <a:gdLst>
                        <a:gd name="csX0" fmla="*/ 11828 w 13487"/>
                        <a:gd name="csY0" fmla="*/ 28 h 15042"/>
                        <a:gd name="csX1" fmla="*/ 7273 w 13487"/>
                        <a:gd name="csY1" fmla="*/ 3464 h 15042"/>
                        <a:gd name="csX2" fmla="*/ 1332 w 13487"/>
                        <a:gd name="csY2" fmla="*/ 8220 h 15042"/>
                        <a:gd name="csX3" fmla="*/ 78 w 13487"/>
                        <a:gd name="csY3" fmla="*/ 10665 h 15042"/>
                        <a:gd name="csX4" fmla="*/ 474 w 13487"/>
                        <a:gd name="csY4" fmla="*/ 13637 h 15042"/>
                        <a:gd name="csX5" fmla="*/ 6085 w 13487"/>
                        <a:gd name="csY5" fmla="*/ 12845 h 15042"/>
                        <a:gd name="csX6" fmla="*/ 12653 w 13487"/>
                        <a:gd name="csY6" fmla="*/ 5446 h 15042"/>
                        <a:gd name="csX7" fmla="*/ 11828 w 13487"/>
                        <a:gd name="csY7" fmla="*/ 28 h 15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487" h="15042">
                          <a:moveTo>
                            <a:pt x="11828" y="28"/>
                          </a:moveTo>
                          <a:cubicBezTo>
                            <a:pt x="9913" y="-302"/>
                            <a:pt x="8461" y="2341"/>
                            <a:pt x="7273" y="3464"/>
                          </a:cubicBezTo>
                          <a:cubicBezTo>
                            <a:pt x="5722" y="4950"/>
                            <a:pt x="3477" y="7692"/>
                            <a:pt x="1332" y="8220"/>
                          </a:cubicBezTo>
                          <a:cubicBezTo>
                            <a:pt x="507" y="8418"/>
                            <a:pt x="111" y="9508"/>
                            <a:pt x="78" y="10665"/>
                          </a:cubicBezTo>
                          <a:cubicBezTo>
                            <a:pt x="-120" y="11655"/>
                            <a:pt x="78" y="12712"/>
                            <a:pt x="474" y="13637"/>
                          </a:cubicBezTo>
                          <a:cubicBezTo>
                            <a:pt x="1794" y="16544"/>
                            <a:pt x="4698" y="14265"/>
                            <a:pt x="6085" y="12845"/>
                          </a:cubicBezTo>
                          <a:cubicBezTo>
                            <a:pt x="8362" y="10532"/>
                            <a:pt x="10474" y="7890"/>
                            <a:pt x="12653" y="5446"/>
                          </a:cubicBezTo>
                          <a:cubicBezTo>
                            <a:pt x="13775" y="4157"/>
                            <a:pt x="14006" y="425"/>
                            <a:pt x="11828" y="28"/>
                          </a:cubicBezTo>
                          <a:close/>
                        </a:path>
                      </a:pathLst>
                    </a:custGeom>
                    <a:grpFill/>
                    <a:ln w="3294" cap="flat">
                      <a:noFill/>
                      <a:prstDash val="solid"/>
                      <a:miter/>
                    </a:ln>
                  </p:spPr>
                  <p:txBody>
                    <a:bodyPr/>
                    <a:lstStyle/>
                    <a:p>
                      <a:endParaRPr lang="en-US"/>
                    </a:p>
                  </p:txBody>
                </p:sp>
                <p:sp>
                  <p:nvSpPr>
                    <p:cNvPr id="5102" name="Freeform 5101">
                      <a:extLst>
                        <a:ext uri="{FF2B5EF4-FFF2-40B4-BE49-F238E27FC236}">
                          <a16:creationId xmlns:a16="http://schemas.microsoft.com/office/drawing/2014/main" id="{C15E3DE3-7778-1350-67FE-C7B500F1A0AD}"/>
                        </a:ext>
                      </a:extLst>
                    </p:cNvPr>
                    <p:cNvSpPr/>
                    <p:nvPr/>
                  </p:nvSpPr>
                  <p:spPr>
                    <a:xfrm>
                      <a:off x="6190476" y="3297228"/>
                      <a:ext cx="147631" cy="167797"/>
                    </a:xfrm>
                    <a:custGeom>
                      <a:avLst/>
                      <a:gdLst>
                        <a:gd name="csX0" fmla="*/ 146410 w 147631"/>
                        <a:gd name="csY0" fmla="*/ 258 h 167797"/>
                        <a:gd name="csX1" fmla="*/ 127300 w 147631"/>
                        <a:gd name="csY1" fmla="*/ 14098 h 167797"/>
                        <a:gd name="csX2" fmla="*/ 105121 w 147631"/>
                        <a:gd name="csY2" fmla="*/ 33487 h 167797"/>
                        <a:gd name="csX3" fmla="*/ 94658 w 147631"/>
                        <a:gd name="csY3" fmla="*/ 46469 h 167797"/>
                        <a:gd name="csX4" fmla="*/ 86506 w 147631"/>
                        <a:gd name="csY4" fmla="*/ 55718 h 167797"/>
                        <a:gd name="csX5" fmla="*/ 71092 w 147631"/>
                        <a:gd name="csY5" fmla="*/ 70053 h 167797"/>
                        <a:gd name="csX6" fmla="*/ 57791 w 147631"/>
                        <a:gd name="csY6" fmla="*/ 87395 h 167797"/>
                        <a:gd name="csX7" fmla="*/ 57791 w 147631"/>
                        <a:gd name="csY7" fmla="*/ 87395 h 167797"/>
                        <a:gd name="csX8" fmla="*/ 52048 w 147631"/>
                        <a:gd name="csY8" fmla="*/ 97767 h 167797"/>
                        <a:gd name="csX9" fmla="*/ 30100 w 147631"/>
                        <a:gd name="csY9" fmla="*/ 124622 h 167797"/>
                        <a:gd name="csX10" fmla="*/ 329 w 147631"/>
                        <a:gd name="csY10" fmla="*/ 162740 h 167797"/>
                        <a:gd name="csX11" fmla="*/ 2177 w 147631"/>
                        <a:gd name="csY11" fmla="*/ 167431 h 167797"/>
                        <a:gd name="csX12" fmla="*/ 4686 w 147631"/>
                        <a:gd name="csY12" fmla="*/ 165184 h 167797"/>
                        <a:gd name="csX13" fmla="*/ 7920 w 147631"/>
                        <a:gd name="csY13" fmla="*/ 164061 h 167797"/>
                        <a:gd name="csX14" fmla="*/ 14257 w 147631"/>
                        <a:gd name="csY14" fmla="*/ 157323 h 167797"/>
                        <a:gd name="csX15" fmla="*/ 31618 w 147631"/>
                        <a:gd name="csY15" fmla="*/ 131823 h 167797"/>
                        <a:gd name="csX16" fmla="*/ 68320 w 147631"/>
                        <a:gd name="csY16" fmla="*/ 87065 h 167797"/>
                        <a:gd name="csX17" fmla="*/ 101358 w 147631"/>
                        <a:gd name="csY17" fmla="*/ 53967 h 167797"/>
                        <a:gd name="csX18" fmla="*/ 131888 w 147631"/>
                        <a:gd name="csY18" fmla="*/ 25230 h 167797"/>
                        <a:gd name="csX19" fmla="*/ 147631 w 147631"/>
                        <a:gd name="csY19" fmla="*/ 3065 h 167797"/>
                        <a:gd name="csX20" fmla="*/ 146410 w 147631"/>
                        <a:gd name="csY20" fmla="*/ 258 h 1677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47631" h="167797">
                          <a:moveTo>
                            <a:pt x="146410" y="258"/>
                          </a:moveTo>
                          <a:cubicBezTo>
                            <a:pt x="139281" y="-1889"/>
                            <a:pt x="131888" y="9969"/>
                            <a:pt x="127300" y="14098"/>
                          </a:cubicBezTo>
                          <a:cubicBezTo>
                            <a:pt x="120006" y="20671"/>
                            <a:pt x="113042" y="27575"/>
                            <a:pt x="105121" y="33487"/>
                          </a:cubicBezTo>
                          <a:cubicBezTo>
                            <a:pt x="101424" y="36262"/>
                            <a:pt x="98157" y="42736"/>
                            <a:pt x="94658" y="46469"/>
                          </a:cubicBezTo>
                          <a:cubicBezTo>
                            <a:pt x="91754" y="49574"/>
                            <a:pt x="88948" y="52216"/>
                            <a:pt x="86506" y="55718"/>
                          </a:cubicBezTo>
                          <a:cubicBezTo>
                            <a:pt x="82644" y="61300"/>
                            <a:pt x="75614" y="64901"/>
                            <a:pt x="71092" y="70053"/>
                          </a:cubicBezTo>
                          <a:cubicBezTo>
                            <a:pt x="66240" y="75570"/>
                            <a:pt x="61587" y="81086"/>
                            <a:pt x="57791" y="87395"/>
                          </a:cubicBezTo>
                          <a:lnTo>
                            <a:pt x="57791" y="87395"/>
                          </a:lnTo>
                          <a:cubicBezTo>
                            <a:pt x="55415" y="90434"/>
                            <a:pt x="54062" y="94629"/>
                            <a:pt x="52048" y="97767"/>
                          </a:cubicBezTo>
                          <a:cubicBezTo>
                            <a:pt x="46140" y="106983"/>
                            <a:pt x="37823" y="116859"/>
                            <a:pt x="30100" y="124622"/>
                          </a:cubicBezTo>
                          <a:cubicBezTo>
                            <a:pt x="19373" y="135357"/>
                            <a:pt x="8052" y="149726"/>
                            <a:pt x="329" y="162740"/>
                          </a:cubicBezTo>
                          <a:cubicBezTo>
                            <a:pt x="-628" y="164359"/>
                            <a:pt x="659" y="168785"/>
                            <a:pt x="2177" y="167431"/>
                          </a:cubicBezTo>
                          <a:cubicBezTo>
                            <a:pt x="3168" y="168323"/>
                            <a:pt x="4686" y="167596"/>
                            <a:pt x="4686" y="165184"/>
                          </a:cubicBezTo>
                          <a:cubicBezTo>
                            <a:pt x="4686" y="168785"/>
                            <a:pt x="5115" y="167166"/>
                            <a:pt x="7920" y="164061"/>
                          </a:cubicBezTo>
                          <a:cubicBezTo>
                            <a:pt x="10000" y="161716"/>
                            <a:pt x="12442" y="159899"/>
                            <a:pt x="14257" y="157323"/>
                          </a:cubicBezTo>
                          <a:cubicBezTo>
                            <a:pt x="20297" y="148702"/>
                            <a:pt x="24555" y="139915"/>
                            <a:pt x="31618" y="131823"/>
                          </a:cubicBezTo>
                          <a:cubicBezTo>
                            <a:pt x="44259" y="117388"/>
                            <a:pt x="58220" y="103614"/>
                            <a:pt x="68320" y="87065"/>
                          </a:cubicBezTo>
                          <a:cubicBezTo>
                            <a:pt x="78683" y="75537"/>
                            <a:pt x="89410" y="63513"/>
                            <a:pt x="101358" y="53967"/>
                          </a:cubicBezTo>
                          <a:cubicBezTo>
                            <a:pt x="112151" y="45313"/>
                            <a:pt x="123141" y="35998"/>
                            <a:pt x="131888" y="25230"/>
                          </a:cubicBezTo>
                          <a:cubicBezTo>
                            <a:pt x="137004" y="18954"/>
                            <a:pt x="147631" y="11819"/>
                            <a:pt x="147631" y="3065"/>
                          </a:cubicBezTo>
                          <a:cubicBezTo>
                            <a:pt x="147631" y="2273"/>
                            <a:pt x="147400" y="555"/>
                            <a:pt x="146410" y="258"/>
                          </a:cubicBezTo>
                          <a:close/>
                        </a:path>
                      </a:pathLst>
                    </a:custGeom>
                    <a:grpFill/>
                    <a:ln w="3294" cap="flat">
                      <a:noFill/>
                      <a:prstDash val="solid"/>
                      <a:miter/>
                    </a:ln>
                  </p:spPr>
                  <p:txBody>
                    <a:bodyPr/>
                    <a:lstStyle/>
                    <a:p>
                      <a:endParaRPr lang="en-US"/>
                    </a:p>
                  </p:txBody>
                </p:sp>
                <p:sp>
                  <p:nvSpPr>
                    <p:cNvPr id="5103" name="Freeform 5102">
                      <a:extLst>
                        <a:ext uri="{FF2B5EF4-FFF2-40B4-BE49-F238E27FC236}">
                          <a16:creationId xmlns:a16="http://schemas.microsoft.com/office/drawing/2014/main" id="{D3C22E40-C01C-DE90-9823-61D7112E9878}"/>
                        </a:ext>
                      </a:extLst>
                    </p:cNvPr>
                    <p:cNvSpPr/>
                    <p:nvPr/>
                  </p:nvSpPr>
                  <p:spPr>
                    <a:xfrm>
                      <a:off x="6231707" y="3400836"/>
                      <a:ext cx="23843" cy="25498"/>
                    </a:xfrm>
                    <a:custGeom>
                      <a:avLst/>
                      <a:gdLst>
                        <a:gd name="csX0" fmla="*/ 21906 w 23843"/>
                        <a:gd name="csY0" fmla="*/ 203 h 25498"/>
                        <a:gd name="csX1" fmla="*/ 19101 w 23843"/>
                        <a:gd name="csY1" fmla="*/ 3573 h 25498"/>
                        <a:gd name="csX2" fmla="*/ 17550 w 23843"/>
                        <a:gd name="csY2" fmla="*/ 5455 h 25498"/>
                        <a:gd name="csX3" fmla="*/ 11510 w 23843"/>
                        <a:gd name="csY3" fmla="*/ 10410 h 25498"/>
                        <a:gd name="csX4" fmla="*/ 5932 w 23843"/>
                        <a:gd name="csY4" fmla="*/ 15662 h 25498"/>
                        <a:gd name="csX5" fmla="*/ 1179 w 23843"/>
                        <a:gd name="csY5" fmla="*/ 19494 h 25498"/>
                        <a:gd name="csX6" fmla="*/ 750 w 23843"/>
                        <a:gd name="csY6" fmla="*/ 24647 h 25498"/>
                        <a:gd name="csX7" fmla="*/ 2367 w 23843"/>
                        <a:gd name="csY7" fmla="*/ 25043 h 25498"/>
                        <a:gd name="csX8" fmla="*/ 13424 w 23843"/>
                        <a:gd name="csY8" fmla="*/ 17281 h 25498"/>
                        <a:gd name="csX9" fmla="*/ 18441 w 23843"/>
                        <a:gd name="csY9" fmla="*/ 11798 h 25498"/>
                        <a:gd name="csX10" fmla="*/ 19695 w 23843"/>
                        <a:gd name="csY10" fmla="*/ 9948 h 25498"/>
                        <a:gd name="csX11" fmla="*/ 23161 w 23843"/>
                        <a:gd name="csY11" fmla="*/ 5455 h 25498"/>
                        <a:gd name="csX12" fmla="*/ 21873 w 23843"/>
                        <a:gd name="csY12" fmla="*/ 170 h 2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3843" h="25498">
                          <a:moveTo>
                            <a:pt x="21906" y="203"/>
                          </a:moveTo>
                          <a:cubicBezTo>
                            <a:pt x="20586" y="897"/>
                            <a:pt x="19794" y="2284"/>
                            <a:pt x="19101" y="3573"/>
                          </a:cubicBezTo>
                          <a:cubicBezTo>
                            <a:pt x="18639" y="4233"/>
                            <a:pt x="18144" y="4894"/>
                            <a:pt x="17550" y="5455"/>
                          </a:cubicBezTo>
                          <a:cubicBezTo>
                            <a:pt x="15734" y="7272"/>
                            <a:pt x="13391" y="8660"/>
                            <a:pt x="11510" y="10410"/>
                          </a:cubicBezTo>
                          <a:cubicBezTo>
                            <a:pt x="9628" y="12161"/>
                            <a:pt x="7846" y="13945"/>
                            <a:pt x="5932" y="15662"/>
                          </a:cubicBezTo>
                          <a:cubicBezTo>
                            <a:pt x="4480" y="16983"/>
                            <a:pt x="2532" y="18041"/>
                            <a:pt x="1179" y="19494"/>
                          </a:cubicBezTo>
                          <a:cubicBezTo>
                            <a:pt x="-240" y="20188"/>
                            <a:pt x="-372" y="23425"/>
                            <a:pt x="750" y="24647"/>
                          </a:cubicBezTo>
                          <a:cubicBezTo>
                            <a:pt x="1146" y="25473"/>
                            <a:pt x="1707" y="25869"/>
                            <a:pt x="2367" y="25043"/>
                          </a:cubicBezTo>
                          <a:cubicBezTo>
                            <a:pt x="6889" y="24548"/>
                            <a:pt x="10454" y="20386"/>
                            <a:pt x="13424" y="17281"/>
                          </a:cubicBezTo>
                          <a:cubicBezTo>
                            <a:pt x="15140" y="15497"/>
                            <a:pt x="16791" y="13647"/>
                            <a:pt x="18441" y="11798"/>
                          </a:cubicBezTo>
                          <a:cubicBezTo>
                            <a:pt x="18837" y="11368"/>
                            <a:pt x="19266" y="10707"/>
                            <a:pt x="19695" y="9948"/>
                          </a:cubicBezTo>
                          <a:cubicBezTo>
                            <a:pt x="21048" y="8593"/>
                            <a:pt x="21873" y="6744"/>
                            <a:pt x="23161" y="5455"/>
                          </a:cubicBezTo>
                          <a:cubicBezTo>
                            <a:pt x="24250" y="4365"/>
                            <a:pt x="24184" y="-1019"/>
                            <a:pt x="21873" y="170"/>
                          </a:cubicBezTo>
                          <a:close/>
                        </a:path>
                      </a:pathLst>
                    </a:custGeom>
                    <a:grpFill/>
                    <a:ln w="3294" cap="flat">
                      <a:noFill/>
                      <a:prstDash val="solid"/>
                      <a:miter/>
                    </a:ln>
                  </p:spPr>
                  <p:txBody>
                    <a:bodyPr/>
                    <a:lstStyle/>
                    <a:p>
                      <a:endParaRPr lang="en-US"/>
                    </a:p>
                  </p:txBody>
                </p:sp>
                <p:sp>
                  <p:nvSpPr>
                    <p:cNvPr id="5104" name="Freeform 5103">
                      <a:extLst>
                        <a:ext uri="{FF2B5EF4-FFF2-40B4-BE49-F238E27FC236}">
                          <a16:creationId xmlns:a16="http://schemas.microsoft.com/office/drawing/2014/main" id="{7EE27717-DA00-9321-5C21-A883C4CA2720}"/>
                        </a:ext>
                      </a:extLst>
                    </p:cNvPr>
                    <p:cNvSpPr/>
                    <p:nvPr/>
                  </p:nvSpPr>
                  <p:spPr>
                    <a:xfrm>
                      <a:off x="6260598" y="3345729"/>
                      <a:ext cx="62008" cy="56158"/>
                    </a:xfrm>
                    <a:custGeom>
                      <a:avLst/>
                      <a:gdLst>
                        <a:gd name="csX0" fmla="*/ 61402 w 62008"/>
                        <a:gd name="csY0" fmla="*/ 3616 h 56158"/>
                        <a:gd name="csX1" fmla="*/ 35097 w 62008"/>
                        <a:gd name="csY1" fmla="*/ 14219 h 56158"/>
                        <a:gd name="csX2" fmla="*/ 16746 w 62008"/>
                        <a:gd name="csY2" fmla="*/ 31858 h 56158"/>
                        <a:gd name="csX3" fmla="*/ 11400 w 62008"/>
                        <a:gd name="csY3" fmla="*/ 39719 h 56158"/>
                        <a:gd name="csX4" fmla="*/ 970 w 62008"/>
                        <a:gd name="csY4" fmla="*/ 50124 h 56158"/>
                        <a:gd name="csX5" fmla="*/ 739 w 62008"/>
                        <a:gd name="csY5" fmla="*/ 55608 h 56158"/>
                        <a:gd name="csX6" fmla="*/ 2125 w 62008"/>
                        <a:gd name="csY6" fmla="*/ 56004 h 56158"/>
                        <a:gd name="csX7" fmla="*/ 5690 w 62008"/>
                        <a:gd name="csY7" fmla="*/ 53659 h 56158"/>
                        <a:gd name="csX8" fmla="*/ 6251 w 62008"/>
                        <a:gd name="csY8" fmla="*/ 53295 h 56158"/>
                        <a:gd name="csX9" fmla="*/ 8231 w 62008"/>
                        <a:gd name="csY9" fmla="*/ 52040 h 56158"/>
                        <a:gd name="csX10" fmla="*/ 18859 w 62008"/>
                        <a:gd name="csY10" fmla="*/ 44014 h 56158"/>
                        <a:gd name="csX11" fmla="*/ 36715 w 62008"/>
                        <a:gd name="csY11" fmla="*/ 24855 h 56158"/>
                        <a:gd name="csX12" fmla="*/ 59818 w 62008"/>
                        <a:gd name="csY12" fmla="*/ 13426 h 56158"/>
                        <a:gd name="csX13" fmla="*/ 61435 w 62008"/>
                        <a:gd name="csY13" fmla="*/ 3583 h 56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2008" h="56158">
                          <a:moveTo>
                            <a:pt x="61402" y="3616"/>
                          </a:moveTo>
                          <a:cubicBezTo>
                            <a:pt x="57574" y="-7912"/>
                            <a:pt x="38200" y="11577"/>
                            <a:pt x="35097" y="14219"/>
                          </a:cubicBezTo>
                          <a:cubicBezTo>
                            <a:pt x="28595" y="19768"/>
                            <a:pt x="23083" y="26177"/>
                            <a:pt x="16746" y="31858"/>
                          </a:cubicBezTo>
                          <a:cubicBezTo>
                            <a:pt x="14469" y="33906"/>
                            <a:pt x="12984" y="37209"/>
                            <a:pt x="11400" y="39719"/>
                          </a:cubicBezTo>
                          <a:cubicBezTo>
                            <a:pt x="8495" y="44311"/>
                            <a:pt x="5294" y="46986"/>
                            <a:pt x="970" y="50124"/>
                          </a:cubicBezTo>
                          <a:cubicBezTo>
                            <a:pt x="-350" y="51082"/>
                            <a:pt x="-218" y="54584"/>
                            <a:pt x="739" y="55608"/>
                          </a:cubicBezTo>
                          <a:cubicBezTo>
                            <a:pt x="1069" y="56103"/>
                            <a:pt x="1498" y="56334"/>
                            <a:pt x="2125" y="56004"/>
                          </a:cubicBezTo>
                          <a:cubicBezTo>
                            <a:pt x="3379" y="55277"/>
                            <a:pt x="4567" y="54485"/>
                            <a:pt x="5690" y="53659"/>
                          </a:cubicBezTo>
                          <a:cubicBezTo>
                            <a:pt x="5888" y="53527"/>
                            <a:pt x="6053" y="53428"/>
                            <a:pt x="6251" y="53295"/>
                          </a:cubicBezTo>
                          <a:cubicBezTo>
                            <a:pt x="6944" y="52932"/>
                            <a:pt x="7604" y="52503"/>
                            <a:pt x="8231" y="52040"/>
                          </a:cubicBezTo>
                          <a:cubicBezTo>
                            <a:pt x="11928" y="49728"/>
                            <a:pt x="15393" y="47449"/>
                            <a:pt x="18859" y="44014"/>
                          </a:cubicBezTo>
                          <a:cubicBezTo>
                            <a:pt x="25097" y="37870"/>
                            <a:pt x="30906" y="31429"/>
                            <a:pt x="36715" y="24855"/>
                          </a:cubicBezTo>
                          <a:cubicBezTo>
                            <a:pt x="43283" y="17423"/>
                            <a:pt x="52590" y="19141"/>
                            <a:pt x="59818" y="13426"/>
                          </a:cubicBezTo>
                          <a:cubicBezTo>
                            <a:pt x="62393" y="11411"/>
                            <a:pt x="62360" y="6292"/>
                            <a:pt x="61435" y="3583"/>
                          </a:cubicBezTo>
                          <a:close/>
                        </a:path>
                      </a:pathLst>
                    </a:custGeom>
                    <a:grpFill/>
                    <a:ln w="3294" cap="flat">
                      <a:noFill/>
                      <a:prstDash val="solid"/>
                      <a:miter/>
                    </a:ln>
                  </p:spPr>
                  <p:txBody>
                    <a:bodyPr/>
                    <a:lstStyle/>
                    <a:p>
                      <a:endParaRPr lang="en-US"/>
                    </a:p>
                  </p:txBody>
                </p:sp>
                <p:sp>
                  <p:nvSpPr>
                    <p:cNvPr id="5113" name="Freeform 5112">
                      <a:extLst>
                        <a:ext uri="{FF2B5EF4-FFF2-40B4-BE49-F238E27FC236}">
                          <a16:creationId xmlns:a16="http://schemas.microsoft.com/office/drawing/2014/main" id="{29C4D666-129B-1121-5D30-306167A602DB}"/>
                        </a:ext>
                      </a:extLst>
                    </p:cNvPr>
                    <p:cNvSpPr/>
                    <p:nvPr/>
                  </p:nvSpPr>
                  <p:spPr>
                    <a:xfrm>
                      <a:off x="6297371" y="3366468"/>
                      <a:ext cx="20299" cy="18515"/>
                    </a:xfrm>
                    <a:custGeom>
                      <a:avLst/>
                      <a:gdLst>
                        <a:gd name="csX0" fmla="*/ 18425 w 20299"/>
                        <a:gd name="csY0" fmla="*/ 219 h 18515"/>
                        <a:gd name="csX1" fmla="*/ 10306 w 20299"/>
                        <a:gd name="csY1" fmla="*/ 7024 h 18515"/>
                        <a:gd name="csX2" fmla="*/ 5751 w 20299"/>
                        <a:gd name="csY2" fmla="*/ 10261 h 18515"/>
                        <a:gd name="csX3" fmla="*/ 2187 w 20299"/>
                        <a:gd name="csY3" fmla="*/ 12507 h 18515"/>
                        <a:gd name="csX4" fmla="*/ 1262 w 20299"/>
                        <a:gd name="csY4" fmla="*/ 12771 h 18515"/>
                        <a:gd name="csX5" fmla="*/ 1955 w 20299"/>
                        <a:gd name="csY5" fmla="*/ 18353 h 18515"/>
                        <a:gd name="csX6" fmla="*/ 3243 w 20299"/>
                        <a:gd name="csY6" fmla="*/ 18056 h 18515"/>
                        <a:gd name="csX7" fmla="*/ 3309 w 20299"/>
                        <a:gd name="csY7" fmla="*/ 17990 h 18515"/>
                        <a:gd name="csX8" fmla="*/ 11131 w 20299"/>
                        <a:gd name="csY8" fmla="*/ 14621 h 18515"/>
                        <a:gd name="csX9" fmla="*/ 14827 w 20299"/>
                        <a:gd name="csY9" fmla="*/ 11219 h 18515"/>
                        <a:gd name="csX10" fmla="*/ 19712 w 20299"/>
                        <a:gd name="csY10" fmla="*/ 5504 h 18515"/>
                        <a:gd name="csX11" fmla="*/ 18425 w 20299"/>
                        <a:gd name="csY11" fmla="*/ 219 h 185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299" h="18515">
                          <a:moveTo>
                            <a:pt x="18425" y="219"/>
                          </a:moveTo>
                          <a:cubicBezTo>
                            <a:pt x="15488" y="2003"/>
                            <a:pt x="13144" y="4976"/>
                            <a:pt x="10306" y="7024"/>
                          </a:cubicBezTo>
                          <a:cubicBezTo>
                            <a:pt x="8788" y="8147"/>
                            <a:pt x="7434" y="9369"/>
                            <a:pt x="5751" y="10261"/>
                          </a:cubicBezTo>
                          <a:cubicBezTo>
                            <a:pt x="4464" y="10954"/>
                            <a:pt x="3276" y="11582"/>
                            <a:pt x="2187" y="12507"/>
                          </a:cubicBezTo>
                          <a:cubicBezTo>
                            <a:pt x="1856" y="12606"/>
                            <a:pt x="1559" y="12672"/>
                            <a:pt x="1262" y="12771"/>
                          </a:cubicBezTo>
                          <a:cubicBezTo>
                            <a:pt x="-685" y="13333"/>
                            <a:pt x="-322" y="18684"/>
                            <a:pt x="1955" y="18353"/>
                          </a:cubicBezTo>
                          <a:cubicBezTo>
                            <a:pt x="2319" y="18618"/>
                            <a:pt x="2748" y="18585"/>
                            <a:pt x="3243" y="18056"/>
                          </a:cubicBezTo>
                          <a:cubicBezTo>
                            <a:pt x="3243" y="18056"/>
                            <a:pt x="3276" y="18023"/>
                            <a:pt x="3309" y="17990"/>
                          </a:cubicBezTo>
                          <a:cubicBezTo>
                            <a:pt x="5949" y="17197"/>
                            <a:pt x="9052" y="16173"/>
                            <a:pt x="11131" y="14621"/>
                          </a:cubicBezTo>
                          <a:cubicBezTo>
                            <a:pt x="12484" y="13597"/>
                            <a:pt x="13606" y="12375"/>
                            <a:pt x="14827" y="11219"/>
                          </a:cubicBezTo>
                          <a:cubicBezTo>
                            <a:pt x="16742" y="9369"/>
                            <a:pt x="18029" y="7519"/>
                            <a:pt x="19712" y="5504"/>
                          </a:cubicBezTo>
                          <a:cubicBezTo>
                            <a:pt x="20603" y="4447"/>
                            <a:pt x="20702" y="-1168"/>
                            <a:pt x="18425" y="219"/>
                          </a:cubicBezTo>
                          <a:close/>
                        </a:path>
                      </a:pathLst>
                    </a:custGeom>
                    <a:grpFill/>
                    <a:ln w="3294" cap="flat">
                      <a:noFill/>
                      <a:prstDash val="solid"/>
                      <a:miter/>
                    </a:ln>
                  </p:spPr>
                  <p:txBody>
                    <a:bodyPr/>
                    <a:lstStyle/>
                    <a:p>
                      <a:endParaRPr lang="en-US"/>
                    </a:p>
                  </p:txBody>
                </p:sp>
                <p:sp>
                  <p:nvSpPr>
                    <p:cNvPr id="5114" name="Freeform 5113">
                      <a:extLst>
                        <a:ext uri="{FF2B5EF4-FFF2-40B4-BE49-F238E27FC236}">
                          <a16:creationId xmlns:a16="http://schemas.microsoft.com/office/drawing/2014/main" id="{9E97D195-B3D2-6656-848C-D3F081514571}"/>
                        </a:ext>
                      </a:extLst>
                    </p:cNvPr>
                    <p:cNvSpPr/>
                    <p:nvPr/>
                  </p:nvSpPr>
                  <p:spPr>
                    <a:xfrm>
                      <a:off x="6307042" y="3385048"/>
                      <a:ext cx="11992" cy="12430"/>
                    </a:xfrm>
                    <a:custGeom>
                      <a:avLst/>
                      <a:gdLst>
                        <a:gd name="csX0" fmla="*/ 11493 w 11992"/>
                        <a:gd name="csY0" fmla="*/ 830 h 12430"/>
                        <a:gd name="csX1" fmla="*/ 9480 w 11992"/>
                        <a:gd name="csY1" fmla="*/ 368 h 12430"/>
                        <a:gd name="csX2" fmla="*/ 7368 w 11992"/>
                        <a:gd name="csY2" fmla="*/ 1193 h 12430"/>
                        <a:gd name="csX3" fmla="*/ 5321 w 11992"/>
                        <a:gd name="csY3" fmla="*/ 3010 h 12430"/>
                        <a:gd name="csX4" fmla="*/ 833 w 11992"/>
                        <a:gd name="csY4" fmla="*/ 5785 h 12430"/>
                        <a:gd name="csX5" fmla="*/ 238 w 11992"/>
                        <a:gd name="csY5" fmla="*/ 9749 h 12430"/>
                        <a:gd name="csX6" fmla="*/ 1394 w 11992"/>
                        <a:gd name="csY6" fmla="*/ 11103 h 12430"/>
                        <a:gd name="csX7" fmla="*/ 1823 w 11992"/>
                        <a:gd name="csY7" fmla="*/ 11764 h 12430"/>
                        <a:gd name="csX8" fmla="*/ 4562 w 11992"/>
                        <a:gd name="csY8" fmla="*/ 12160 h 12430"/>
                        <a:gd name="csX9" fmla="*/ 8226 w 11992"/>
                        <a:gd name="csY9" fmla="*/ 10376 h 12430"/>
                        <a:gd name="csX10" fmla="*/ 11757 w 11992"/>
                        <a:gd name="csY10" fmla="*/ 4298 h 12430"/>
                        <a:gd name="csX11" fmla="*/ 11493 w 11992"/>
                        <a:gd name="csY11" fmla="*/ 797 h 12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992" h="12430">
                          <a:moveTo>
                            <a:pt x="11493" y="830"/>
                          </a:moveTo>
                          <a:cubicBezTo>
                            <a:pt x="11031" y="37"/>
                            <a:pt x="10206" y="-326"/>
                            <a:pt x="9480" y="368"/>
                          </a:cubicBezTo>
                          <a:cubicBezTo>
                            <a:pt x="9018" y="797"/>
                            <a:pt x="7929" y="962"/>
                            <a:pt x="7368" y="1193"/>
                          </a:cubicBezTo>
                          <a:cubicBezTo>
                            <a:pt x="6608" y="1491"/>
                            <a:pt x="5915" y="2515"/>
                            <a:pt x="5321" y="3010"/>
                          </a:cubicBezTo>
                          <a:cubicBezTo>
                            <a:pt x="3968" y="4166"/>
                            <a:pt x="2120" y="4563"/>
                            <a:pt x="833" y="5785"/>
                          </a:cubicBezTo>
                          <a:cubicBezTo>
                            <a:pt x="-125" y="6743"/>
                            <a:pt x="-158" y="8559"/>
                            <a:pt x="238" y="9749"/>
                          </a:cubicBezTo>
                          <a:cubicBezTo>
                            <a:pt x="436" y="10343"/>
                            <a:pt x="866" y="10938"/>
                            <a:pt x="1394" y="11103"/>
                          </a:cubicBezTo>
                          <a:cubicBezTo>
                            <a:pt x="1493" y="11367"/>
                            <a:pt x="1625" y="11598"/>
                            <a:pt x="1823" y="11764"/>
                          </a:cubicBezTo>
                          <a:cubicBezTo>
                            <a:pt x="2714" y="12589"/>
                            <a:pt x="3440" y="12556"/>
                            <a:pt x="4562" y="12160"/>
                          </a:cubicBezTo>
                          <a:cubicBezTo>
                            <a:pt x="5783" y="11731"/>
                            <a:pt x="7236" y="11202"/>
                            <a:pt x="8226" y="10376"/>
                          </a:cubicBezTo>
                          <a:cubicBezTo>
                            <a:pt x="9942" y="8923"/>
                            <a:pt x="11097" y="6412"/>
                            <a:pt x="11757" y="4298"/>
                          </a:cubicBezTo>
                          <a:cubicBezTo>
                            <a:pt x="12120" y="3175"/>
                            <a:pt x="12087" y="1821"/>
                            <a:pt x="11493" y="797"/>
                          </a:cubicBezTo>
                          <a:close/>
                        </a:path>
                      </a:pathLst>
                    </a:custGeom>
                    <a:grpFill/>
                    <a:ln w="3294" cap="flat">
                      <a:noFill/>
                      <a:prstDash val="solid"/>
                      <a:miter/>
                    </a:ln>
                  </p:spPr>
                  <p:txBody>
                    <a:bodyPr/>
                    <a:lstStyle/>
                    <a:p>
                      <a:endParaRPr lang="en-US"/>
                    </a:p>
                  </p:txBody>
                </p:sp>
                <p:sp>
                  <p:nvSpPr>
                    <p:cNvPr id="5115" name="Freeform 5114">
                      <a:extLst>
                        <a:ext uri="{FF2B5EF4-FFF2-40B4-BE49-F238E27FC236}">
                          <a16:creationId xmlns:a16="http://schemas.microsoft.com/office/drawing/2014/main" id="{C35B3194-BE2E-E9F8-080E-346901724FBE}"/>
                        </a:ext>
                      </a:extLst>
                    </p:cNvPr>
                    <p:cNvSpPr/>
                    <p:nvPr/>
                  </p:nvSpPr>
                  <p:spPr>
                    <a:xfrm>
                      <a:off x="6211164" y="3392814"/>
                      <a:ext cx="86660" cy="61496"/>
                    </a:xfrm>
                    <a:custGeom>
                      <a:avLst/>
                      <a:gdLst>
                        <a:gd name="csX0" fmla="*/ 84928 w 86660"/>
                        <a:gd name="csY0" fmla="*/ 1157 h 61496"/>
                        <a:gd name="csX1" fmla="*/ 41295 w 86660"/>
                        <a:gd name="csY1" fmla="*/ 22561 h 61496"/>
                        <a:gd name="csX2" fmla="*/ 27136 w 86660"/>
                        <a:gd name="csY2" fmla="*/ 35047 h 61496"/>
                        <a:gd name="csX3" fmla="*/ 16838 w 86660"/>
                        <a:gd name="csY3" fmla="*/ 40233 h 61496"/>
                        <a:gd name="csX4" fmla="*/ 204 w 86660"/>
                        <a:gd name="csY4" fmla="*/ 56055 h 61496"/>
                        <a:gd name="csX5" fmla="*/ 303 w 86660"/>
                        <a:gd name="csY5" fmla="*/ 58830 h 61496"/>
                        <a:gd name="csX6" fmla="*/ 2481 w 86660"/>
                        <a:gd name="csY6" fmla="*/ 61010 h 61496"/>
                        <a:gd name="csX7" fmla="*/ 2910 w 86660"/>
                        <a:gd name="csY7" fmla="*/ 60581 h 61496"/>
                        <a:gd name="csX8" fmla="*/ 3207 w 86660"/>
                        <a:gd name="csY8" fmla="*/ 60184 h 61496"/>
                        <a:gd name="csX9" fmla="*/ 27235 w 86660"/>
                        <a:gd name="csY9" fmla="*/ 44825 h 61496"/>
                        <a:gd name="csX10" fmla="*/ 53276 w 86660"/>
                        <a:gd name="csY10" fmla="*/ 24180 h 61496"/>
                        <a:gd name="csX11" fmla="*/ 84961 w 86660"/>
                        <a:gd name="csY11" fmla="*/ 1190 h 61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6660" h="61496">
                          <a:moveTo>
                            <a:pt x="84928" y="1157"/>
                          </a:moveTo>
                          <a:cubicBezTo>
                            <a:pt x="81165" y="-5449"/>
                            <a:pt x="46279" y="18201"/>
                            <a:pt x="41295" y="22561"/>
                          </a:cubicBezTo>
                          <a:cubicBezTo>
                            <a:pt x="36278" y="26922"/>
                            <a:pt x="33473" y="32008"/>
                            <a:pt x="27136" y="35047"/>
                          </a:cubicBezTo>
                          <a:cubicBezTo>
                            <a:pt x="24495" y="36303"/>
                            <a:pt x="18851" y="38020"/>
                            <a:pt x="16838" y="40233"/>
                          </a:cubicBezTo>
                          <a:cubicBezTo>
                            <a:pt x="11953" y="45584"/>
                            <a:pt x="3009" y="49350"/>
                            <a:pt x="204" y="56055"/>
                          </a:cubicBezTo>
                          <a:cubicBezTo>
                            <a:pt x="-127" y="56881"/>
                            <a:pt x="-28" y="57938"/>
                            <a:pt x="303" y="58830"/>
                          </a:cubicBezTo>
                          <a:cubicBezTo>
                            <a:pt x="402" y="60647"/>
                            <a:pt x="1128" y="62365"/>
                            <a:pt x="2481" y="61010"/>
                          </a:cubicBezTo>
                          <a:cubicBezTo>
                            <a:pt x="2613" y="60878"/>
                            <a:pt x="2745" y="60746"/>
                            <a:pt x="2910" y="60581"/>
                          </a:cubicBezTo>
                          <a:cubicBezTo>
                            <a:pt x="3009" y="60482"/>
                            <a:pt x="3108" y="60316"/>
                            <a:pt x="3207" y="60184"/>
                          </a:cubicBezTo>
                          <a:cubicBezTo>
                            <a:pt x="9247" y="52719"/>
                            <a:pt x="18752" y="48590"/>
                            <a:pt x="27235" y="44825"/>
                          </a:cubicBezTo>
                          <a:cubicBezTo>
                            <a:pt x="37334" y="40332"/>
                            <a:pt x="43770" y="29696"/>
                            <a:pt x="53276" y="24180"/>
                          </a:cubicBezTo>
                          <a:cubicBezTo>
                            <a:pt x="61824" y="19192"/>
                            <a:pt x="94400" y="17706"/>
                            <a:pt x="84961" y="1190"/>
                          </a:cubicBezTo>
                          <a:close/>
                        </a:path>
                      </a:pathLst>
                    </a:custGeom>
                    <a:grpFill/>
                    <a:ln w="3294" cap="flat">
                      <a:noFill/>
                      <a:prstDash val="solid"/>
                      <a:miter/>
                    </a:ln>
                  </p:spPr>
                  <p:txBody>
                    <a:bodyPr/>
                    <a:lstStyle/>
                    <a:p>
                      <a:endParaRPr lang="en-US"/>
                    </a:p>
                  </p:txBody>
                </p:sp>
                <p:sp>
                  <p:nvSpPr>
                    <p:cNvPr id="5116" name="Freeform 5115">
                      <a:extLst>
                        <a:ext uri="{FF2B5EF4-FFF2-40B4-BE49-F238E27FC236}">
                          <a16:creationId xmlns:a16="http://schemas.microsoft.com/office/drawing/2014/main" id="{D340668D-206E-F263-2C78-2E49A993A67A}"/>
                        </a:ext>
                      </a:extLst>
                    </p:cNvPr>
                    <p:cNvSpPr/>
                    <p:nvPr/>
                  </p:nvSpPr>
                  <p:spPr>
                    <a:xfrm>
                      <a:off x="6223066" y="3420208"/>
                      <a:ext cx="66070" cy="33526"/>
                    </a:xfrm>
                    <a:custGeom>
                      <a:avLst/>
                      <a:gdLst>
                        <a:gd name="csX0" fmla="*/ 65863 w 66070"/>
                        <a:gd name="csY0" fmla="*/ 9503 h 33526"/>
                        <a:gd name="csX1" fmla="*/ 41142 w 66070"/>
                        <a:gd name="csY1" fmla="*/ 2600 h 33526"/>
                        <a:gd name="csX2" fmla="*/ 17345 w 66070"/>
                        <a:gd name="csY2" fmla="*/ 19545 h 33526"/>
                        <a:gd name="csX3" fmla="*/ 1140 w 66070"/>
                        <a:gd name="csY3" fmla="*/ 27340 h 33526"/>
                        <a:gd name="csX4" fmla="*/ 1041 w 66070"/>
                        <a:gd name="csY4" fmla="*/ 32724 h 33526"/>
                        <a:gd name="csX5" fmla="*/ 2790 w 66070"/>
                        <a:gd name="csY5" fmla="*/ 33022 h 33526"/>
                        <a:gd name="csX6" fmla="*/ 5893 w 66070"/>
                        <a:gd name="csY6" fmla="*/ 31502 h 33526"/>
                        <a:gd name="csX7" fmla="*/ 19986 w 66070"/>
                        <a:gd name="csY7" fmla="*/ 25524 h 33526"/>
                        <a:gd name="csX8" fmla="*/ 40911 w 66070"/>
                        <a:gd name="csY8" fmla="*/ 12410 h 33526"/>
                        <a:gd name="csX9" fmla="*/ 58470 w 66070"/>
                        <a:gd name="csY9" fmla="*/ 15185 h 33526"/>
                        <a:gd name="csX10" fmla="*/ 61836 w 66070"/>
                        <a:gd name="csY10" fmla="*/ 17728 h 33526"/>
                        <a:gd name="csX11" fmla="*/ 65896 w 66070"/>
                        <a:gd name="csY11" fmla="*/ 9536 h 33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6070" h="33526">
                          <a:moveTo>
                            <a:pt x="65863" y="9503"/>
                          </a:moveTo>
                          <a:cubicBezTo>
                            <a:pt x="62166" y="-2884"/>
                            <a:pt x="52298" y="-770"/>
                            <a:pt x="41142" y="2600"/>
                          </a:cubicBezTo>
                          <a:cubicBezTo>
                            <a:pt x="32033" y="5341"/>
                            <a:pt x="25333" y="14953"/>
                            <a:pt x="17345" y="19545"/>
                          </a:cubicBezTo>
                          <a:cubicBezTo>
                            <a:pt x="13385" y="21791"/>
                            <a:pt x="4242" y="22980"/>
                            <a:pt x="1140" y="27340"/>
                          </a:cubicBezTo>
                          <a:cubicBezTo>
                            <a:pt x="-312" y="27968"/>
                            <a:pt x="-411" y="31701"/>
                            <a:pt x="1041" y="32724"/>
                          </a:cubicBezTo>
                          <a:cubicBezTo>
                            <a:pt x="1569" y="33550"/>
                            <a:pt x="2262" y="33881"/>
                            <a:pt x="2790" y="33022"/>
                          </a:cubicBezTo>
                          <a:cubicBezTo>
                            <a:pt x="4011" y="32956"/>
                            <a:pt x="4770" y="32493"/>
                            <a:pt x="5893" y="31502"/>
                          </a:cubicBezTo>
                          <a:cubicBezTo>
                            <a:pt x="9556" y="28199"/>
                            <a:pt x="15530" y="27406"/>
                            <a:pt x="19986" y="25524"/>
                          </a:cubicBezTo>
                          <a:cubicBezTo>
                            <a:pt x="27907" y="22187"/>
                            <a:pt x="32264" y="15152"/>
                            <a:pt x="40911" y="12410"/>
                          </a:cubicBezTo>
                          <a:cubicBezTo>
                            <a:pt x="47611" y="10296"/>
                            <a:pt x="52496" y="10626"/>
                            <a:pt x="58470" y="15185"/>
                          </a:cubicBezTo>
                          <a:cubicBezTo>
                            <a:pt x="59427" y="15944"/>
                            <a:pt x="60318" y="17728"/>
                            <a:pt x="61836" y="17728"/>
                          </a:cubicBezTo>
                          <a:cubicBezTo>
                            <a:pt x="65038" y="17728"/>
                            <a:pt x="66622" y="11915"/>
                            <a:pt x="65896" y="9536"/>
                          </a:cubicBezTo>
                          <a:close/>
                        </a:path>
                      </a:pathLst>
                    </a:custGeom>
                    <a:grpFill/>
                    <a:ln w="3294" cap="flat">
                      <a:noFill/>
                      <a:prstDash val="solid"/>
                      <a:miter/>
                    </a:ln>
                  </p:spPr>
                  <p:txBody>
                    <a:bodyPr/>
                    <a:lstStyle/>
                    <a:p>
                      <a:endParaRPr lang="en-US"/>
                    </a:p>
                  </p:txBody>
                </p:sp>
                <p:sp>
                  <p:nvSpPr>
                    <p:cNvPr id="5124" name="Freeform 5123">
                      <a:extLst>
                        <a:ext uri="{FF2B5EF4-FFF2-40B4-BE49-F238E27FC236}">
                          <a16:creationId xmlns:a16="http://schemas.microsoft.com/office/drawing/2014/main" id="{C9DB4057-DEE3-3736-4D71-5EC64216BED5}"/>
                        </a:ext>
                      </a:extLst>
                    </p:cNvPr>
                    <p:cNvSpPr/>
                    <p:nvPr/>
                  </p:nvSpPr>
                  <p:spPr>
                    <a:xfrm>
                      <a:off x="6300984" y="3403386"/>
                      <a:ext cx="10470" cy="7229"/>
                    </a:xfrm>
                    <a:custGeom>
                      <a:avLst/>
                      <a:gdLst>
                        <a:gd name="csX0" fmla="*/ 10322 w 10470"/>
                        <a:gd name="csY0" fmla="*/ 1849 h 7229"/>
                        <a:gd name="csX1" fmla="*/ 7022 w 10470"/>
                        <a:gd name="csY1" fmla="*/ 132 h 7229"/>
                        <a:gd name="csX2" fmla="*/ 4547 w 10470"/>
                        <a:gd name="csY2" fmla="*/ 858 h 7229"/>
                        <a:gd name="csX3" fmla="*/ 1708 w 10470"/>
                        <a:gd name="csY3" fmla="*/ 1023 h 7229"/>
                        <a:gd name="csX4" fmla="*/ 1708 w 10470"/>
                        <a:gd name="csY4" fmla="*/ 6837 h 7229"/>
                        <a:gd name="csX5" fmla="*/ 3028 w 10470"/>
                        <a:gd name="csY5" fmla="*/ 6804 h 7229"/>
                        <a:gd name="csX6" fmla="*/ 3787 w 10470"/>
                        <a:gd name="csY6" fmla="*/ 7134 h 7229"/>
                        <a:gd name="csX7" fmla="*/ 8639 w 10470"/>
                        <a:gd name="csY7" fmla="*/ 6837 h 7229"/>
                        <a:gd name="csX8" fmla="*/ 10289 w 10470"/>
                        <a:gd name="csY8" fmla="*/ 1882 h 7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70" h="7229">
                          <a:moveTo>
                            <a:pt x="10322" y="1849"/>
                          </a:moveTo>
                          <a:cubicBezTo>
                            <a:pt x="9860" y="-100"/>
                            <a:pt x="8672" y="-166"/>
                            <a:pt x="7022" y="132"/>
                          </a:cubicBezTo>
                          <a:cubicBezTo>
                            <a:pt x="6164" y="297"/>
                            <a:pt x="5405" y="693"/>
                            <a:pt x="4547" y="858"/>
                          </a:cubicBezTo>
                          <a:cubicBezTo>
                            <a:pt x="3655" y="1023"/>
                            <a:pt x="2632" y="990"/>
                            <a:pt x="1708" y="1023"/>
                          </a:cubicBezTo>
                          <a:cubicBezTo>
                            <a:pt x="-602" y="1089"/>
                            <a:pt x="-536" y="6903"/>
                            <a:pt x="1708" y="6837"/>
                          </a:cubicBezTo>
                          <a:cubicBezTo>
                            <a:pt x="2137" y="6837"/>
                            <a:pt x="2599" y="6837"/>
                            <a:pt x="3028" y="6804"/>
                          </a:cubicBezTo>
                          <a:cubicBezTo>
                            <a:pt x="3259" y="6969"/>
                            <a:pt x="3490" y="7101"/>
                            <a:pt x="3787" y="7134"/>
                          </a:cubicBezTo>
                          <a:cubicBezTo>
                            <a:pt x="5240" y="7266"/>
                            <a:pt x="7253" y="7332"/>
                            <a:pt x="8639" y="6837"/>
                          </a:cubicBezTo>
                          <a:cubicBezTo>
                            <a:pt x="10554" y="6143"/>
                            <a:pt x="10686" y="3501"/>
                            <a:pt x="10289" y="1882"/>
                          </a:cubicBezTo>
                          <a:close/>
                        </a:path>
                      </a:pathLst>
                    </a:custGeom>
                    <a:grpFill/>
                    <a:ln w="3294" cap="flat">
                      <a:noFill/>
                      <a:prstDash val="solid"/>
                      <a:miter/>
                    </a:ln>
                  </p:spPr>
                  <p:txBody>
                    <a:bodyPr/>
                    <a:lstStyle/>
                    <a:p>
                      <a:endParaRPr lang="en-US"/>
                    </a:p>
                  </p:txBody>
                </p:sp>
                <p:sp>
                  <p:nvSpPr>
                    <p:cNvPr id="5126" name="Freeform 5125">
                      <a:extLst>
                        <a:ext uri="{FF2B5EF4-FFF2-40B4-BE49-F238E27FC236}">
                          <a16:creationId xmlns:a16="http://schemas.microsoft.com/office/drawing/2014/main" id="{9D8733FA-3198-9131-63AE-8E4F08AC62DD}"/>
                        </a:ext>
                      </a:extLst>
                    </p:cNvPr>
                    <p:cNvSpPr/>
                    <p:nvPr/>
                  </p:nvSpPr>
                  <p:spPr>
                    <a:xfrm>
                      <a:off x="6290443" y="3416087"/>
                      <a:ext cx="15141" cy="9035"/>
                    </a:xfrm>
                    <a:custGeom>
                      <a:avLst/>
                      <a:gdLst>
                        <a:gd name="csX0" fmla="*/ 13966 w 15141"/>
                        <a:gd name="csY0" fmla="*/ 3351 h 9035"/>
                        <a:gd name="csX1" fmla="*/ 11260 w 15141"/>
                        <a:gd name="csY1" fmla="*/ 1600 h 9035"/>
                        <a:gd name="csX2" fmla="*/ 9048 w 15141"/>
                        <a:gd name="csY2" fmla="*/ 114 h 9035"/>
                        <a:gd name="csX3" fmla="*/ 2513 w 15141"/>
                        <a:gd name="csY3" fmla="*/ 312 h 9035"/>
                        <a:gd name="csX4" fmla="*/ 1094 w 15141"/>
                        <a:gd name="csY4" fmla="*/ 1666 h 9035"/>
                        <a:gd name="csX5" fmla="*/ 236 w 15141"/>
                        <a:gd name="csY5" fmla="*/ 2856 h 9035"/>
                        <a:gd name="csX6" fmla="*/ 830 w 15141"/>
                        <a:gd name="csY6" fmla="*/ 6819 h 9035"/>
                        <a:gd name="csX7" fmla="*/ 5484 w 15141"/>
                        <a:gd name="csY7" fmla="*/ 8702 h 9035"/>
                        <a:gd name="csX8" fmla="*/ 13504 w 15141"/>
                        <a:gd name="csY8" fmla="*/ 9033 h 9035"/>
                        <a:gd name="csX9" fmla="*/ 13933 w 15141"/>
                        <a:gd name="csY9" fmla="*/ 3351 h 9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141" h="9035">
                          <a:moveTo>
                            <a:pt x="13966" y="3351"/>
                          </a:moveTo>
                          <a:cubicBezTo>
                            <a:pt x="13042" y="2789"/>
                            <a:pt x="12118" y="2261"/>
                            <a:pt x="11260" y="1600"/>
                          </a:cubicBezTo>
                          <a:cubicBezTo>
                            <a:pt x="10534" y="1039"/>
                            <a:pt x="10006" y="246"/>
                            <a:pt x="9048" y="114"/>
                          </a:cubicBezTo>
                          <a:cubicBezTo>
                            <a:pt x="6870" y="-183"/>
                            <a:pt x="4692" y="180"/>
                            <a:pt x="2513" y="312"/>
                          </a:cubicBezTo>
                          <a:cubicBezTo>
                            <a:pt x="1820" y="345"/>
                            <a:pt x="1358" y="907"/>
                            <a:pt x="1094" y="1666"/>
                          </a:cubicBezTo>
                          <a:cubicBezTo>
                            <a:pt x="698" y="1964"/>
                            <a:pt x="401" y="2459"/>
                            <a:pt x="236" y="2856"/>
                          </a:cubicBezTo>
                          <a:cubicBezTo>
                            <a:pt x="-193" y="4144"/>
                            <a:pt x="-61" y="5762"/>
                            <a:pt x="830" y="6819"/>
                          </a:cubicBezTo>
                          <a:cubicBezTo>
                            <a:pt x="1655" y="7810"/>
                            <a:pt x="4263" y="8669"/>
                            <a:pt x="5484" y="8702"/>
                          </a:cubicBezTo>
                          <a:cubicBezTo>
                            <a:pt x="8157" y="8834"/>
                            <a:pt x="10831" y="8834"/>
                            <a:pt x="13504" y="9033"/>
                          </a:cubicBezTo>
                          <a:cubicBezTo>
                            <a:pt x="15847" y="9165"/>
                            <a:pt x="15385" y="4210"/>
                            <a:pt x="13933" y="3351"/>
                          </a:cubicBezTo>
                          <a:close/>
                        </a:path>
                      </a:pathLst>
                    </a:custGeom>
                    <a:grpFill/>
                    <a:ln w="3294" cap="flat">
                      <a:noFill/>
                      <a:prstDash val="solid"/>
                      <a:miter/>
                    </a:ln>
                  </p:spPr>
                  <p:txBody>
                    <a:bodyPr/>
                    <a:lstStyle/>
                    <a:p>
                      <a:endParaRPr lang="en-US"/>
                    </a:p>
                  </p:txBody>
                </p:sp>
                <p:sp>
                  <p:nvSpPr>
                    <p:cNvPr id="5128" name="Freeform 5127">
                      <a:extLst>
                        <a:ext uri="{FF2B5EF4-FFF2-40B4-BE49-F238E27FC236}">
                          <a16:creationId xmlns:a16="http://schemas.microsoft.com/office/drawing/2014/main" id="{45DF0FA2-2E48-82CB-A12E-0B63238EE9F5}"/>
                        </a:ext>
                      </a:extLst>
                    </p:cNvPr>
                    <p:cNvSpPr/>
                    <p:nvPr/>
                  </p:nvSpPr>
                  <p:spPr>
                    <a:xfrm>
                      <a:off x="6244688" y="3445010"/>
                      <a:ext cx="39597" cy="24531"/>
                    </a:xfrm>
                    <a:custGeom>
                      <a:avLst/>
                      <a:gdLst>
                        <a:gd name="csX0" fmla="*/ 37145 w 39597"/>
                        <a:gd name="csY0" fmla="*/ 2605 h 24531"/>
                        <a:gd name="csX1" fmla="*/ 20807 w 39597"/>
                        <a:gd name="csY1" fmla="*/ 1052 h 24531"/>
                        <a:gd name="csX2" fmla="*/ 1136 w 39597"/>
                        <a:gd name="csY2" fmla="*/ 5974 h 24531"/>
                        <a:gd name="csX3" fmla="*/ 113 w 39597"/>
                        <a:gd name="csY3" fmla="*/ 9871 h 24531"/>
                        <a:gd name="csX4" fmla="*/ 4635 w 39597"/>
                        <a:gd name="csY4" fmla="*/ 17006 h 24531"/>
                        <a:gd name="csX5" fmla="*/ 22062 w 39597"/>
                        <a:gd name="csY5" fmla="*/ 24405 h 24531"/>
                        <a:gd name="csX6" fmla="*/ 36881 w 39597"/>
                        <a:gd name="csY6" fmla="*/ 14066 h 24531"/>
                        <a:gd name="csX7" fmla="*/ 37145 w 39597"/>
                        <a:gd name="csY7" fmla="*/ 2637 h 24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597" h="24531">
                          <a:moveTo>
                            <a:pt x="37145" y="2605"/>
                          </a:moveTo>
                          <a:cubicBezTo>
                            <a:pt x="31831" y="-1690"/>
                            <a:pt x="26781" y="490"/>
                            <a:pt x="20807" y="1052"/>
                          </a:cubicBezTo>
                          <a:cubicBezTo>
                            <a:pt x="13249" y="1746"/>
                            <a:pt x="7935" y="2307"/>
                            <a:pt x="1136" y="5974"/>
                          </a:cubicBezTo>
                          <a:cubicBezTo>
                            <a:pt x="113" y="6535"/>
                            <a:pt x="-151" y="8385"/>
                            <a:pt x="113" y="9871"/>
                          </a:cubicBezTo>
                          <a:cubicBezTo>
                            <a:pt x="-679" y="12646"/>
                            <a:pt x="2886" y="15619"/>
                            <a:pt x="4635" y="17006"/>
                          </a:cubicBezTo>
                          <a:cubicBezTo>
                            <a:pt x="10147" y="21333"/>
                            <a:pt x="14965" y="25297"/>
                            <a:pt x="22062" y="24405"/>
                          </a:cubicBezTo>
                          <a:cubicBezTo>
                            <a:pt x="30247" y="23381"/>
                            <a:pt x="32194" y="20706"/>
                            <a:pt x="36881" y="14066"/>
                          </a:cubicBezTo>
                          <a:cubicBezTo>
                            <a:pt x="39587" y="10235"/>
                            <a:pt x="41205" y="5941"/>
                            <a:pt x="37145" y="2637"/>
                          </a:cubicBezTo>
                          <a:close/>
                        </a:path>
                      </a:pathLst>
                    </a:custGeom>
                    <a:grpFill/>
                    <a:ln w="3294" cap="flat">
                      <a:noFill/>
                      <a:prstDash val="solid"/>
                      <a:miter/>
                    </a:ln>
                  </p:spPr>
                  <p:txBody>
                    <a:bodyPr/>
                    <a:lstStyle/>
                    <a:p>
                      <a:endParaRPr lang="en-US"/>
                    </a:p>
                  </p:txBody>
                </p:sp>
                <p:sp>
                  <p:nvSpPr>
                    <p:cNvPr id="5130" name="Freeform 5129">
                      <a:extLst>
                        <a:ext uri="{FF2B5EF4-FFF2-40B4-BE49-F238E27FC236}">
                          <a16:creationId xmlns:a16="http://schemas.microsoft.com/office/drawing/2014/main" id="{1C8CFF76-E657-2227-98FA-0758CEEA6041}"/>
                        </a:ext>
                      </a:extLst>
                    </p:cNvPr>
                    <p:cNvSpPr/>
                    <p:nvPr/>
                  </p:nvSpPr>
                  <p:spPr>
                    <a:xfrm>
                      <a:off x="6270235" y="3476699"/>
                      <a:ext cx="8762" cy="9503"/>
                    </a:xfrm>
                    <a:custGeom>
                      <a:avLst/>
                      <a:gdLst>
                        <a:gd name="csX0" fmla="*/ 6317 w 8762"/>
                        <a:gd name="csY0" fmla="*/ 941 h 9503"/>
                        <a:gd name="csX1" fmla="*/ 838 w 8762"/>
                        <a:gd name="csY1" fmla="*/ 1371 h 9503"/>
                        <a:gd name="csX2" fmla="*/ 244 w 8762"/>
                        <a:gd name="csY2" fmla="*/ 5334 h 9503"/>
                        <a:gd name="csX3" fmla="*/ 1367 w 8762"/>
                        <a:gd name="csY3" fmla="*/ 6689 h 9503"/>
                        <a:gd name="csX4" fmla="*/ 4040 w 8762"/>
                        <a:gd name="csY4" fmla="*/ 9199 h 9503"/>
                        <a:gd name="csX5" fmla="*/ 6977 w 8762"/>
                        <a:gd name="csY5" fmla="*/ 9430 h 9503"/>
                        <a:gd name="csX6" fmla="*/ 8760 w 8762"/>
                        <a:gd name="csY6" fmla="*/ 6325 h 9503"/>
                        <a:gd name="csX7" fmla="*/ 6350 w 8762"/>
                        <a:gd name="csY7" fmla="*/ 941 h 9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62" h="9503">
                          <a:moveTo>
                            <a:pt x="6317" y="941"/>
                          </a:moveTo>
                          <a:cubicBezTo>
                            <a:pt x="4733" y="-512"/>
                            <a:pt x="2225" y="-215"/>
                            <a:pt x="838" y="1371"/>
                          </a:cubicBezTo>
                          <a:cubicBezTo>
                            <a:pt x="-86" y="2394"/>
                            <a:pt x="-185" y="4079"/>
                            <a:pt x="244" y="5334"/>
                          </a:cubicBezTo>
                          <a:cubicBezTo>
                            <a:pt x="409" y="5863"/>
                            <a:pt x="838" y="6457"/>
                            <a:pt x="1367" y="6689"/>
                          </a:cubicBezTo>
                          <a:cubicBezTo>
                            <a:pt x="1796" y="7845"/>
                            <a:pt x="2588" y="8737"/>
                            <a:pt x="4040" y="9199"/>
                          </a:cubicBezTo>
                          <a:cubicBezTo>
                            <a:pt x="4898" y="9463"/>
                            <a:pt x="6086" y="9595"/>
                            <a:pt x="6977" y="9430"/>
                          </a:cubicBezTo>
                          <a:cubicBezTo>
                            <a:pt x="8331" y="9199"/>
                            <a:pt x="8694" y="7481"/>
                            <a:pt x="8760" y="6325"/>
                          </a:cubicBezTo>
                          <a:cubicBezTo>
                            <a:pt x="8826" y="4310"/>
                            <a:pt x="7803" y="2295"/>
                            <a:pt x="6350" y="941"/>
                          </a:cubicBezTo>
                          <a:close/>
                        </a:path>
                      </a:pathLst>
                    </a:custGeom>
                    <a:grpFill/>
                    <a:ln w="3294" cap="flat">
                      <a:noFill/>
                      <a:prstDash val="solid"/>
                      <a:miter/>
                    </a:ln>
                  </p:spPr>
                  <p:txBody>
                    <a:bodyPr/>
                    <a:lstStyle/>
                    <a:p>
                      <a:endParaRPr lang="en-US"/>
                    </a:p>
                  </p:txBody>
                </p:sp>
                <p:sp>
                  <p:nvSpPr>
                    <p:cNvPr id="5132" name="Freeform 5131">
                      <a:extLst>
                        <a:ext uri="{FF2B5EF4-FFF2-40B4-BE49-F238E27FC236}">
                          <a16:creationId xmlns:a16="http://schemas.microsoft.com/office/drawing/2014/main" id="{AC9F4C5A-6386-74CE-02CB-CA1BB856A8C5}"/>
                        </a:ext>
                      </a:extLst>
                    </p:cNvPr>
                    <p:cNvSpPr/>
                    <p:nvPr/>
                  </p:nvSpPr>
                  <p:spPr>
                    <a:xfrm>
                      <a:off x="6244827" y="3470078"/>
                      <a:ext cx="24063" cy="26379"/>
                    </a:xfrm>
                    <a:custGeom>
                      <a:avLst/>
                      <a:gdLst>
                        <a:gd name="csX0" fmla="*/ 21560 w 24063"/>
                        <a:gd name="csY0" fmla="*/ 11195 h 26379"/>
                        <a:gd name="csX1" fmla="*/ 16741 w 24063"/>
                        <a:gd name="csY1" fmla="*/ 4523 h 26379"/>
                        <a:gd name="csX2" fmla="*/ 9216 w 24063"/>
                        <a:gd name="csY2" fmla="*/ 63 h 26379"/>
                        <a:gd name="csX3" fmla="*/ 2384 w 24063"/>
                        <a:gd name="csY3" fmla="*/ 3796 h 26379"/>
                        <a:gd name="csX4" fmla="*/ 2384 w 24063"/>
                        <a:gd name="csY4" fmla="*/ 3796 h 26379"/>
                        <a:gd name="csX5" fmla="*/ 139 w 24063"/>
                        <a:gd name="csY5" fmla="*/ 12252 h 26379"/>
                        <a:gd name="csX6" fmla="*/ 40 w 24063"/>
                        <a:gd name="csY6" fmla="*/ 14267 h 26379"/>
                        <a:gd name="csX7" fmla="*/ 931 w 24063"/>
                        <a:gd name="csY7" fmla="*/ 24011 h 26379"/>
                        <a:gd name="csX8" fmla="*/ 8490 w 24063"/>
                        <a:gd name="csY8" fmla="*/ 26324 h 26379"/>
                        <a:gd name="csX9" fmla="*/ 20338 w 24063"/>
                        <a:gd name="csY9" fmla="*/ 23747 h 26379"/>
                        <a:gd name="csX10" fmla="*/ 21593 w 24063"/>
                        <a:gd name="csY10" fmla="*/ 11195 h 26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063" h="26379">
                          <a:moveTo>
                            <a:pt x="21560" y="11195"/>
                          </a:moveTo>
                          <a:cubicBezTo>
                            <a:pt x="20239" y="8520"/>
                            <a:pt x="17962" y="5877"/>
                            <a:pt x="16741" y="4523"/>
                          </a:cubicBezTo>
                          <a:cubicBezTo>
                            <a:pt x="14364" y="1880"/>
                            <a:pt x="12780" y="526"/>
                            <a:pt x="9216" y="63"/>
                          </a:cubicBezTo>
                          <a:cubicBezTo>
                            <a:pt x="6047" y="-333"/>
                            <a:pt x="3968" y="1153"/>
                            <a:pt x="2384" y="3796"/>
                          </a:cubicBezTo>
                          <a:cubicBezTo>
                            <a:pt x="2384" y="3796"/>
                            <a:pt x="2384" y="3796"/>
                            <a:pt x="2384" y="3796"/>
                          </a:cubicBezTo>
                          <a:cubicBezTo>
                            <a:pt x="634" y="5943"/>
                            <a:pt x="-389" y="9874"/>
                            <a:pt x="139" y="12252"/>
                          </a:cubicBezTo>
                          <a:cubicBezTo>
                            <a:pt x="73" y="12913"/>
                            <a:pt x="40" y="13573"/>
                            <a:pt x="40" y="14267"/>
                          </a:cubicBezTo>
                          <a:cubicBezTo>
                            <a:pt x="40" y="17405"/>
                            <a:pt x="40" y="21006"/>
                            <a:pt x="931" y="24011"/>
                          </a:cubicBezTo>
                          <a:cubicBezTo>
                            <a:pt x="1789" y="26951"/>
                            <a:pt x="6212" y="26324"/>
                            <a:pt x="8490" y="26324"/>
                          </a:cubicBezTo>
                          <a:cubicBezTo>
                            <a:pt x="12120" y="26324"/>
                            <a:pt x="17368" y="26158"/>
                            <a:pt x="20338" y="23747"/>
                          </a:cubicBezTo>
                          <a:cubicBezTo>
                            <a:pt x="24893" y="20015"/>
                            <a:pt x="25223" y="14928"/>
                            <a:pt x="21593" y="11195"/>
                          </a:cubicBezTo>
                          <a:close/>
                        </a:path>
                      </a:pathLst>
                    </a:custGeom>
                    <a:grpFill/>
                    <a:ln w="3294" cap="flat">
                      <a:noFill/>
                      <a:prstDash val="solid"/>
                      <a:miter/>
                    </a:ln>
                  </p:spPr>
                  <p:txBody>
                    <a:bodyPr/>
                    <a:lstStyle/>
                    <a:p>
                      <a:endParaRPr lang="en-US"/>
                    </a:p>
                  </p:txBody>
                </p:sp>
                <p:sp>
                  <p:nvSpPr>
                    <p:cNvPr id="5134" name="Freeform 5133">
                      <a:extLst>
                        <a:ext uri="{FF2B5EF4-FFF2-40B4-BE49-F238E27FC236}">
                          <a16:creationId xmlns:a16="http://schemas.microsoft.com/office/drawing/2014/main" id="{4EC1AFB5-4C05-CAEC-5553-8ECEB75A1776}"/>
                        </a:ext>
                      </a:extLst>
                    </p:cNvPr>
                    <p:cNvSpPr/>
                    <p:nvPr/>
                  </p:nvSpPr>
                  <p:spPr>
                    <a:xfrm>
                      <a:off x="6202324" y="3457669"/>
                      <a:ext cx="37361" cy="20187"/>
                    </a:xfrm>
                    <a:custGeom>
                      <a:avLst/>
                      <a:gdLst>
                        <a:gd name="csX0" fmla="*/ 29143 w 37361"/>
                        <a:gd name="csY0" fmla="*/ 1870 h 20187"/>
                        <a:gd name="csX1" fmla="*/ 9703 w 37361"/>
                        <a:gd name="csY1" fmla="*/ 1870 h 20187"/>
                        <a:gd name="csX2" fmla="*/ 99 w 37361"/>
                        <a:gd name="csY2" fmla="*/ 14190 h 20187"/>
                        <a:gd name="csX3" fmla="*/ 1287 w 37361"/>
                        <a:gd name="csY3" fmla="*/ 17494 h 20187"/>
                        <a:gd name="csX4" fmla="*/ 8119 w 37361"/>
                        <a:gd name="csY4" fmla="*/ 19905 h 20187"/>
                        <a:gd name="csX5" fmla="*/ 19110 w 37361"/>
                        <a:gd name="csY5" fmla="*/ 17725 h 20187"/>
                        <a:gd name="csX6" fmla="*/ 29704 w 37361"/>
                        <a:gd name="csY6" fmla="*/ 18418 h 20187"/>
                        <a:gd name="csX7" fmla="*/ 37361 w 37361"/>
                        <a:gd name="csY7" fmla="*/ 11317 h 20187"/>
                        <a:gd name="csX8" fmla="*/ 29143 w 37361"/>
                        <a:gd name="csY8" fmla="*/ 1870 h 2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361" h="20187">
                          <a:moveTo>
                            <a:pt x="29143" y="1870"/>
                          </a:moveTo>
                          <a:cubicBezTo>
                            <a:pt x="22740" y="482"/>
                            <a:pt x="15875" y="-1533"/>
                            <a:pt x="9703" y="1870"/>
                          </a:cubicBezTo>
                          <a:cubicBezTo>
                            <a:pt x="5181" y="4347"/>
                            <a:pt x="1287" y="9170"/>
                            <a:pt x="99" y="14190"/>
                          </a:cubicBezTo>
                          <a:cubicBezTo>
                            <a:pt x="-264" y="15743"/>
                            <a:pt x="429" y="17097"/>
                            <a:pt x="1287" y="17494"/>
                          </a:cubicBezTo>
                          <a:cubicBezTo>
                            <a:pt x="2409" y="19905"/>
                            <a:pt x="5214" y="20665"/>
                            <a:pt x="8119" y="19905"/>
                          </a:cubicBezTo>
                          <a:cubicBezTo>
                            <a:pt x="11683" y="18947"/>
                            <a:pt x="15446" y="17791"/>
                            <a:pt x="19110" y="17725"/>
                          </a:cubicBezTo>
                          <a:cubicBezTo>
                            <a:pt x="22641" y="17659"/>
                            <a:pt x="26173" y="18418"/>
                            <a:pt x="29704" y="18418"/>
                          </a:cubicBezTo>
                          <a:cubicBezTo>
                            <a:pt x="32939" y="18418"/>
                            <a:pt x="37361" y="14785"/>
                            <a:pt x="37361" y="11317"/>
                          </a:cubicBezTo>
                          <a:cubicBezTo>
                            <a:pt x="37361" y="6164"/>
                            <a:pt x="34259" y="2960"/>
                            <a:pt x="29143" y="1870"/>
                          </a:cubicBezTo>
                          <a:close/>
                        </a:path>
                      </a:pathLst>
                    </a:custGeom>
                    <a:grpFill/>
                    <a:ln w="3294" cap="flat">
                      <a:noFill/>
                      <a:prstDash val="solid"/>
                      <a:miter/>
                    </a:ln>
                  </p:spPr>
                  <p:txBody>
                    <a:bodyPr/>
                    <a:lstStyle/>
                    <a:p>
                      <a:endParaRPr lang="en-US"/>
                    </a:p>
                  </p:txBody>
                </p:sp>
                <p:sp>
                  <p:nvSpPr>
                    <p:cNvPr id="5136" name="Freeform 5135">
                      <a:extLst>
                        <a:ext uri="{FF2B5EF4-FFF2-40B4-BE49-F238E27FC236}">
                          <a16:creationId xmlns:a16="http://schemas.microsoft.com/office/drawing/2014/main" id="{1FBA5815-8C1B-CAF1-DAFB-874909F8A55E}"/>
                        </a:ext>
                      </a:extLst>
                    </p:cNvPr>
                    <p:cNvSpPr/>
                    <p:nvPr/>
                  </p:nvSpPr>
                  <p:spPr>
                    <a:xfrm>
                      <a:off x="6235746" y="4694406"/>
                      <a:ext cx="6028" cy="9429"/>
                    </a:xfrm>
                    <a:custGeom>
                      <a:avLst/>
                      <a:gdLst>
                        <a:gd name="csX0" fmla="*/ 5953 w 6028"/>
                        <a:gd name="csY0" fmla="*/ 2100 h 9429"/>
                        <a:gd name="csX1" fmla="*/ 3906 w 6028"/>
                        <a:gd name="csY1" fmla="*/ 86 h 9429"/>
                        <a:gd name="csX2" fmla="*/ 540 w 6028"/>
                        <a:gd name="csY2" fmla="*/ 3950 h 9429"/>
                        <a:gd name="csX3" fmla="*/ 540 w 6028"/>
                        <a:gd name="csY3" fmla="*/ 3950 h 9429"/>
                        <a:gd name="csX4" fmla="*/ 903 w 6028"/>
                        <a:gd name="csY4" fmla="*/ 9037 h 9429"/>
                        <a:gd name="csX5" fmla="*/ 903 w 6028"/>
                        <a:gd name="csY5" fmla="*/ 9037 h 9429"/>
                        <a:gd name="csX6" fmla="*/ 1266 w 6028"/>
                        <a:gd name="csY6" fmla="*/ 9268 h 9429"/>
                        <a:gd name="csX7" fmla="*/ 1266 w 6028"/>
                        <a:gd name="csY7" fmla="*/ 9268 h 9429"/>
                        <a:gd name="csX8" fmla="*/ 3015 w 6028"/>
                        <a:gd name="csY8" fmla="*/ 9268 h 9429"/>
                        <a:gd name="csX9" fmla="*/ 5953 w 6028"/>
                        <a:gd name="csY9" fmla="*/ 2067 h 9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028" h="9429">
                          <a:moveTo>
                            <a:pt x="5953" y="2100"/>
                          </a:moveTo>
                          <a:cubicBezTo>
                            <a:pt x="5821" y="1143"/>
                            <a:pt x="5128" y="-377"/>
                            <a:pt x="3906" y="86"/>
                          </a:cubicBezTo>
                          <a:cubicBezTo>
                            <a:pt x="2322" y="713"/>
                            <a:pt x="1167" y="2266"/>
                            <a:pt x="540" y="3950"/>
                          </a:cubicBezTo>
                          <a:cubicBezTo>
                            <a:pt x="540" y="3950"/>
                            <a:pt x="540" y="3950"/>
                            <a:pt x="540" y="3950"/>
                          </a:cubicBezTo>
                          <a:cubicBezTo>
                            <a:pt x="-186" y="5470"/>
                            <a:pt x="-285" y="8046"/>
                            <a:pt x="903" y="9037"/>
                          </a:cubicBezTo>
                          <a:cubicBezTo>
                            <a:pt x="903" y="9037"/>
                            <a:pt x="903" y="9037"/>
                            <a:pt x="903" y="9037"/>
                          </a:cubicBezTo>
                          <a:cubicBezTo>
                            <a:pt x="1002" y="9136"/>
                            <a:pt x="1134" y="9202"/>
                            <a:pt x="1266" y="9268"/>
                          </a:cubicBezTo>
                          <a:cubicBezTo>
                            <a:pt x="1266" y="9268"/>
                            <a:pt x="1266" y="9268"/>
                            <a:pt x="1266" y="9268"/>
                          </a:cubicBezTo>
                          <a:cubicBezTo>
                            <a:pt x="1728" y="9466"/>
                            <a:pt x="2289" y="9499"/>
                            <a:pt x="3015" y="9268"/>
                          </a:cubicBezTo>
                          <a:cubicBezTo>
                            <a:pt x="5755" y="8277"/>
                            <a:pt x="6250" y="4512"/>
                            <a:pt x="5953" y="2067"/>
                          </a:cubicBezTo>
                          <a:close/>
                        </a:path>
                      </a:pathLst>
                    </a:custGeom>
                    <a:grpFill/>
                    <a:ln w="3294" cap="flat">
                      <a:noFill/>
                      <a:prstDash val="solid"/>
                      <a:miter/>
                    </a:ln>
                  </p:spPr>
                  <p:txBody>
                    <a:bodyPr/>
                    <a:lstStyle/>
                    <a:p>
                      <a:endParaRPr lang="en-US"/>
                    </a:p>
                  </p:txBody>
                </p:sp>
                <p:sp>
                  <p:nvSpPr>
                    <p:cNvPr id="5168" name="Freeform 5167">
                      <a:extLst>
                        <a:ext uri="{FF2B5EF4-FFF2-40B4-BE49-F238E27FC236}">
                          <a16:creationId xmlns:a16="http://schemas.microsoft.com/office/drawing/2014/main" id="{62AB32D3-798F-C1D4-7103-398C3F3DCF0D}"/>
                        </a:ext>
                      </a:extLst>
                    </p:cNvPr>
                    <p:cNvSpPr/>
                    <p:nvPr/>
                  </p:nvSpPr>
                  <p:spPr>
                    <a:xfrm>
                      <a:off x="6267936" y="4688642"/>
                      <a:ext cx="11038" cy="11083"/>
                    </a:xfrm>
                    <a:custGeom>
                      <a:avLst/>
                      <a:gdLst>
                        <a:gd name="csX0" fmla="*/ 10960 w 11038"/>
                        <a:gd name="csY0" fmla="*/ 4793 h 11083"/>
                        <a:gd name="csX1" fmla="*/ 5448 w 11038"/>
                        <a:gd name="csY1" fmla="*/ 3 h 11083"/>
                        <a:gd name="csX2" fmla="*/ 35 w 11038"/>
                        <a:gd name="csY2" fmla="*/ 5222 h 11083"/>
                        <a:gd name="csX3" fmla="*/ 1190 w 11038"/>
                        <a:gd name="csY3" fmla="*/ 8790 h 11083"/>
                        <a:gd name="csX4" fmla="*/ 1817 w 11038"/>
                        <a:gd name="csY4" fmla="*/ 8856 h 11083"/>
                        <a:gd name="csX5" fmla="*/ 6405 w 11038"/>
                        <a:gd name="csY5" fmla="*/ 10904 h 11083"/>
                        <a:gd name="csX6" fmla="*/ 9739 w 11038"/>
                        <a:gd name="csY6" fmla="*/ 9549 h 11083"/>
                        <a:gd name="csX7" fmla="*/ 10960 w 11038"/>
                        <a:gd name="csY7" fmla="*/ 4826 h 11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038" h="11083">
                          <a:moveTo>
                            <a:pt x="10960" y="4793"/>
                          </a:moveTo>
                          <a:cubicBezTo>
                            <a:pt x="10696" y="2117"/>
                            <a:pt x="8055" y="-96"/>
                            <a:pt x="5448" y="3"/>
                          </a:cubicBezTo>
                          <a:cubicBezTo>
                            <a:pt x="2874" y="102"/>
                            <a:pt x="233" y="2679"/>
                            <a:pt x="35" y="5222"/>
                          </a:cubicBezTo>
                          <a:cubicBezTo>
                            <a:pt x="-64" y="6345"/>
                            <a:pt x="-31" y="8195"/>
                            <a:pt x="1190" y="8790"/>
                          </a:cubicBezTo>
                          <a:cubicBezTo>
                            <a:pt x="1421" y="8889"/>
                            <a:pt x="1619" y="8922"/>
                            <a:pt x="1817" y="8856"/>
                          </a:cubicBezTo>
                          <a:cubicBezTo>
                            <a:pt x="2742" y="10441"/>
                            <a:pt x="4557" y="11531"/>
                            <a:pt x="6405" y="10904"/>
                          </a:cubicBezTo>
                          <a:cubicBezTo>
                            <a:pt x="7527" y="10507"/>
                            <a:pt x="8848" y="10408"/>
                            <a:pt x="9739" y="9549"/>
                          </a:cubicBezTo>
                          <a:cubicBezTo>
                            <a:pt x="11059" y="8261"/>
                            <a:pt x="11158" y="6576"/>
                            <a:pt x="10960" y="4826"/>
                          </a:cubicBezTo>
                          <a:close/>
                        </a:path>
                      </a:pathLst>
                    </a:custGeom>
                    <a:grpFill/>
                    <a:ln w="3294" cap="flat">
                      <a:noFill/>
                      <a:prstDash val="solid"/>
                      <a:miter/>
                    </a:ln>
                  </p:spPr>
                  <p:txBody>
                    <a:bodyPr/>
                    <a:lstStyle/>
                    <a:p>
                      <a:endParaRPr lang="en-US"/>
                    </a:p>
                  </p:txBody>
                </p:sp>
                <p:sp>
                  <p:nvSpPr>
                    <p:cNvPr id="5169" name="Freeform 5168">
                      <a:extLst>
                        <a:ext uri="{FF2B5EF4-FFF2-40B4-BE49-F238E27FC236}">
                          <a16:creationId xmlns:a16="http://schemas.microsoft.com/office/drawing/2014/main" id="{A04D511A-9251-1678-16DE-259571302ABC}"/>
                        </a:ext>
                      </a:extLst>
                    </p:cNvPr>
                    <p:cNvSpPr/>
                    <p:nvPr/>
                  </p:nvSpPr>
                  <p:spPr>
                    <a:xfrm>
                      <a:off x="6270545" y="4711754"/>
                      <a:ext cx="13148" cy="14514"/>
                    </a:xfrm>
                    <a:custGeom>
                      <a:avLst/>
                      <a:gdLst>
                        <a:gd name="csX0" fmla="*/ 11684 w 13148"/>
                        <a:gd name="csY0" fmla="*/ 1896 h 14514"/>
                        <a:gd name="csX1" fmla="*/ 8680 w 13148"/>
                        <a:gd name="csY1" fmla="*/ 14 h 14514"/>
                        <a:gd name="csX2" fmla="*/ 5380 w 13148"/>
                        <a:gd name="csY2" fmla="*/ 2028 h 14514"/>
                        <a:gd name="csX3" fmla="*/ 2442 w 13148"/>
                        <a:gd name="csY3" fmla="*/ 5992 h 14514"/>
                        <a:gd name="csX4" fmla="*/ 792 w 13148"/>
                        <a:gd name="csY4" fmla="*/ 8371 h 14514"/>
                        <a:gd name="csX5" fmla="*/ 0 w 13148"/>
                        <a:gd name="csY5" fmla="*/ 10881 h 14514"/>
                        <a:gd name="csX6" fmla="*/ 0 w 13148"/>
                        <a:gd name="csY6" fmla="*/ 11112 h 14514"/>
                        <a:gd name="csX7" fmla="*/ 1221 w 13148"/>
                        <a:gd name="csY7" fmla="*/ 13920 h 14514"/>
                        <a:gd name="csX8" fmla="*/ 1914 w 13148"/>
                        <a:gd name="csY8" fmla="*/ 13986 h 14514"/>
                        <a:gd name="csX9" fmla="*/ 2871 w 13148"/>
                        <a:gd name="csY9" fmla="*/ 14514 h 14514"/>
                        <a:gd name="csX10" fmla="*/ 7063 w 13148"/>
                        <a:gd name="csY10" fmla="*/ 13358 h 14514"/>
                        <a:gd name="csX11" fmla="*/ 10859 w 13148"/>
                        <a:gd name="csY11" fmla="*/ 10683 h 14514"/>
                        <a:gd name="csX12" fmla="*/ 11684 w 13148"/>
                        <a:gd name="csY12" fmla="*/ 1896 h 1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148" h="14514">
                          <a:moveTo>
                            <a:pt x="11684" y="1896"/>
                          </a:moveTo>
                          <a:cubicBezTo>
                            <a:pt x="11123" y="1236"/>
                            <a:pt x="9704" y="-152"/>
                            <a:pt x="8680" y="14"/>
                          </a:cubicBezTo>
                          <a:cubicBezTo>
                            <a:pt x="7261" y="245"/>
                            <a:pt x="6304" y="905"/>
                            <a:pt x="5380" y="2028"/>
                          </a:cubicBezTo>
                          <a:cubicBezTo>
                            <a:pt x="4324" y="3284"/>
                            <a:pt x="3466" y="4704"/>
                            <a:pt x="2442" y="5992"/>
                          </a:cubicBezTo>
                          <a:cubicBezTo>
                            <a:pt x="1848" y="6752"/>
                            <a:pt x="1254" y="7545"/>
                            <a:pt x="792" y="8371"/>
                          </a:cubicBezTo>
                          <a:cubicBezTo>
                            <a:pt x="198" y="8998"/>
                            <a:pt x="0" y="10187"/>
                            <a:pt x="0" y="10881"/>
                          </a:cubicBezTo>
                          <a:lnTo>
                            <a:pt x="0" y="11112"/>
                          </a:lnTo>
                          <a:cubicBezTo>
                            <a:pt x="0" y="12037"/>
                            <a:pt x="264" y="13457"/>
                            <a:pt x="1221" y="13920"/>
                          </a:cubicBezTo>
                          <a:cubicBezTo>
                            <a:pt x="1485" y="14052"/>
                            <a:pt x="1683" y="14052"/>
                            <a:pt x="1914" y="13986"/>
                          </a:cubicBezTo>
                          <a:cubicBezTo>
                            <a:pt x="2145" y="14283"/>
                            <a:pt x="2442" y="14514"/>
                            <a:pt x="2871" y="14514"/>
                          </a:cubicBezTo>
                          <a:cubicBezTo>
                            <a:pt x="4555" y="14514"/>
                            <a:pt x="5578" y="14118"/>
                            <a:pt x="7063" y="13358"/>
                          </a:cubicBezTo>
                          <a:cubicBezTo>
                            <a:pt x="8482" y="12632"/>
                            <a:pt x="9605" y="11608"/>
                            <a:pt x="10859" y="10683"/>
                          </a:cubicBezTo>
                          <a:cubicBezTo>
                            <a:pt x="13631" y="8602"/>
                            <a:pt x="13862" y="4539"/>
                            <a:pt x="11684" y="1896"/>
                          </a:cubicBezTo>
                          <a:close/>
                        </a:path>
                      </a:pathLst>
                    </a:custGeom>
                    <a:grpFill/>
                    <a:ln w="3294" cap="flat">
                      <a:noFill/>
                      <a:prstDash val="solid"/>
                      <a:miter/>
                    </a:ln>
                  </p:spPr>
                  <p:txBody>
                    <a:bodyPr/>
                    <a:lstStyle/>
                    <a:p>
                      <a:endParaRPr lang="en-US"/>
                    </a:p>
                  </p:txBody>
                </p:sp>
                <p:sp>
                  <p:nvSpPr>
                    <p:cNvPr id="5170" name="Freeform 5169">
                      <a:extLst>
                        <a:ext uri="{FF2B5EF4-FFF2-40B4-BE49-F238E27FC236}">
                          <a16:creationId xmlns:a16="http://schemas.microsoft.com/office/drawing/2014/main" id="{DC8BD3DE-E99C-9F3D-5BED-AA72A46EF88B}"/>
                        </a:ext>
                      </a:extLst>
                    </p:cNvPr>
                    <p:cNvSpPr/>
                    <p:nvPr/>
                  </p:nvSpPr>
                  <p:spPr>
                    <a:xfrm>
                      <a:off x="6287018" y="4722055"/>
                      <a:ext cx="9689" cy="10492"/>
                    </a:xfrm>
                    <a:custGeom>
                      <a:avLst/>
                      <a:gdLst>
                        <a:gd name="csX0" fmla="*/ 9436 w 9689"/>
                        <a:gd name="csY0" fmla="*/ 2595 h 10492"/>
                        <a:gd name="csX1" fmla="*/ 5542 w 9689"/>
                        <a:gd name="csY1" fmla="*/ 216 h 10492"/>
                        <a:gd name="csX2" fmla="*/ 3099 w 9689"/>
                        <a:gd name="csY2" fmla="*/ 2066 h 10492"/>
                        <a:gd name="csX3" fmla="*/ 822 w 9689"/>
                        <a:gd name="csY3" fmla="*/ 3619 h 10492"/>
                        <a:gd name="csX4" fmla="*/ 228 w 9689"/>
                        <a:gd name="csY4" fmla="*/ 7582 h 10492"/>
                        <a:gd name="csX5" fmla="*/ 525 w 9689"/>
                        <a:gd name="csY5" fmla="*/ 8177 h 10492"/>
                        <a:gd name="csX6" fmla="*/ 690 w 9689"/>
                        <a:gd name="csY6" fmla="*/ 9036 h 10492"/>
                        <a:gd name="csX7" fmla="*/ 2934 w 9689"/>
                        <a:gd name="csY7" fmla="*/ 10060 h 10492"/>
                        <a:gd name="csX8" fmla="*/ 4717 w 9689"/>
                        <a:gd name="csY8" fmla="*/ 9333 h 10492"/>
                        <a:gd name="csX9" fmla="*/ 7192 w 9689"/>
                        <a:gd name="csY9" fmla="*/ 7847 h 10492"/>
                        <a:gd name="csX10" fmla="*/ 9436 w 9689"/>
                        <a:gd name="csY10" fmla="*/ 2562 h 10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89" h="10492">
                          <a:moveTo>
                            <a:pt x="9436" y="2595"/>
                          </a:moveTo>
                          <a:cubicBezTo>
                            <a:pt x="8908" y="943"/>
                            <a:pt x="7324" y="-576"/>
                            <a:pt x="5542" y="216"/>
                          </a:cubicBezTo>
                          <a:cubicBezTo>
                            <a:pt x="4684" y="580"/>
                            <a:pt x="3793" y="1472"/>
                            <a:pt x="3099" y="2066"/>
                          </a:cubicBezTo>
                          <a:cubicBezTo>
                            <a:pt x="2373" y="2661"/>
                            <a:pt x="1383" y="2892"/>
                            <a:pt x="822" y="3619"/>
                          </a:cubicBezTo>
                          <a:cubicBezTo>
                            <a:pt x="-36" y="4709"/>
                            <a:pt x="-201" y="6261"/>
                            <a:pt x="228" y="7582"/>
                          </a:cubicBezTo>
                          <a:cubicBezTo>
                            <a:pt x="294" y="7781"/>
                            <a:pt x="393" y="7979"/>
                            <a:pt x="525" y="8177"/>
                          </a:cubicBezTo>
                          <a:cubicBezTo>
                            <a:pt x="558" y="8474"/>
                            <a:pt x="624" y="8739"/>
                            <a:pt x="690" y="9036"/>
                          </a:cubicBezTo>
                          <a:cubicBezTo>
                            <a:pt x="954" y="9862"/>
                            <a:pt x="2109" y="11183"/>
                            <a:pt x="2934" y="10060"/>
                          </a:cubicBezTo>
                          <a:cubicBezTo>
                            <a:pt x="3297" y="9597"/>
                            <a:pt x="4156" y="9597"/>
                            <a:pt x="4717" y="9333"/>
                          </a:cubicBezTo>
                          <a:cubicBezTo>
                            <a:pt x="5575" y="8904"/>
                            <a:pt x="6235" y="8144"/>
                            <a:pt x="7192" y="7847"/>
                          </a:cubicBezTo>
                          <a:cubicBezTo>
                            <a:pt x="9403" y="7153"/>
                            <a:pt x="10129" y="4676"/>
                            <a:pt x="9436" y="2562"/>
                          </a:cubicBezTo>
                          <a:close/>
                        </a:path>
                      </a:pathLst>
                    </a:custGeom>
                    <a:grpFill/>
                    <a:ln w="3294" cap="flat">
                      <a:noFill/>
                      <a:prstDash val="solid"/>
                      <a:miter/>
                    </a:ln>
                  </p:spPr>
                  <p:txBody>
                    <a:bodyPr/>
                    <a:lstStyle/>
                    <a:p>
                      <a:endParaRPr lang="en-US"/>
                    </a:p>
                  </p:txBody>
                </p:sp>
                <p:sp>
                  <p:nvSpPr>
                    <p:cNvPr id="5171" name="Freeform 5170">
                      <a:extLst>
                        <a:ext uri="{FF2B5EF4-FFF2-40B4-BE49-F238E27FC236}">
                          <a16:creationId xmlns:a16="http://schemas.microsoft.com/office/drawing/2014/main" id="{1FF77D7A-FD11-74E9-9792-4DFF90A6AF4A}"/>
                        </a:ext>
                      </a:extLst>
                    </p:cNvPr>
                    <p:cNvSpPr/>
                    <p:nvPr/>
                  </p:nvSpPr>
                  <p:spPr>
                    <a:xfrm>
                      <a:off x="6288432" y="4747626"/>
                      <a:ext cx="8944" cy="15376"/>
                    </a:xfrm>
                    <a:custGeom>
                      <a:avLst/>
                      <a:gdLst>
                        <a:gd name="csX0" fmla="*/ 8848 w 8944"/>
                        <a:gd name="csY0" fmla="*/ 8106 h 15376"/>
                        <a:gd name="csX1" fmla="*/ 7627 w 8944"/>
                        <a:gd name="csY1" fmla="*/ 2128 h 15376"/>
                        <a:gd name="csX2" fmla="*/ 3072 w 8944"/>
                        <a:gd name="csY2" fmla="*/ 1137 h 15376"/>
                        <a:gd name="csX3" fmla="*/ 1191 w 8944"/>
                        <a:gd name="csY3" fmla="*/ 2590 h 15376"/>
                        <a:gd name="csX4" fmla="*/ 2 w 8944"/>
                        <a:gd name="csY4" fmla="*/ 6157 h 15376"/>
                        <a:gd name="csX5" fmla="*/ 894 w 8944"/>
                        <a:gd name="csY5" fmla="*/ 8767 h 15376"/>
                        <a:gd name="csX6" fmla="*/ 960 w 8944"/>
                        <a:gd name="csY6" fmla="*/ 9494 h 15376"/>
                        <a:gd name="csX7" fmla="*/ 1851 w 8944"/>
                        <a:gd name="csY7" fmla="*/ 13490 h 15376"/>
                        <a:gd name="csX8" fmla="*/ 7033 w 8944"/>
                        <a:gd name="csY8" fmla="*/ 14746 h 15376"/>
                        <a:gd name="csX9" fmla="*/ 8848 w 8944"/>
                        <a:gd name="csY9" fmla="*/ 8106 h 15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944" h="15376">
                          <a:moveTo>
                            <a:pt x="8848" y="8106"/>
                          </a:moveTo>
                          <a:cubicBezTo>
                            <a:pt x="8749" y="6124"/>
                            <a:pt x="8419" y="3977"/>
                            <a:pt x="7627" y="2128"/>
                          </a:cubicBezTo>
                          <a:cubicBezTo>
                            <a:pt x="6636" y="-251"/>
                            <a:pt x="4887" y="-713"/>
                            <a:pt x="3072" y="1137"/>
                          </a:cubicBezTo>
                          <a:cubicBezTo>
                            <a:pt x="2511" y="1698"/>
                            <a:pt x="1785" y="2029"/>
                            <a:pt x="1191" y="2590"/>
                          </a:cubicBezTo>
                          <a:cubicBezTo>
                            <a:pt x="266" y="3482"/>
                            <a:pt x="-31" y="4902"/>
                            <a:pt x="2" y="6157"/>
                          </a:cubicBezTo>
                          <a:cubicBezTo>
                            <a:pt x="2" y="6884"/>
                            <a:pt x="200" y="8172"/>
                            <a:pt x="894" y="8767"/>
                          </a:cubicBezTo>
                          <a:cubicBezTo>
                            <a:pt x="894" y="8998"/>
                            <a:pt x="960" y="9229"/>
                            <a:pt x="960" y="9494"/>
                          </a:cubicBezTo>
                          <a:cubicBezTo>
                            <a:pt x="1026" y="10980"/>
                            <a:pt x="1257" y="12136"/>
                            <a:pt x="1851" y="13490"/>
                          </a:cubicBezTo>
                          <a:cubicBezTo>
                            <a:pt x="2709" y="15340"/>
                            <a:pt x="5382" y="15968"/>
                            <a:pt x="7033" y="14746"/>
                          </a:cubicBezTo>
                          <a:cubicBezTo>
                            <a:pt x="9310" y="13061"/>
                            <a:pt x="8980" y="10551"/>
                            <a:pt x="8848" y="8106"/>
                          </a:cubicBezTo>
                          <a:close/>
                        </a:path>
                      </a:pathLst>
                    </a:custGeom>
                    <a:grpFill/>
                    <a:ln w="3294" cap="flat">
                      <a:noFill/>
                      <a:prstDash val="solid"/>
                      <a:miter/>
                    </a:ln>
                  </p:spPr>
                  <p:txBody>
                    <a:bodyPr/>
                    <a:lstStyle/>
                    <a:p>
                      <a:endParaRPr lang="en-US"/>
                    </a:p>
                  </p:txBody>
                </p:sp>
                <p:sp>
                  <p:nvSpPr>
                    <p:cNvPr id="5172" name="Freeform 5171">
                      <a:extLst>
                        <a:ext uri="{FF2B5EF4-FFF2-40B4-BE49-F238E27FC236}">
                          <a16:creationId xmlns:a16="http://schemas.microsoft.com/office/drawing/2014/main" id="{635C9E9A-B617-2D62-E351-FFCE15FFFF19}"/>
                        </a:ext>
                      </a:extLst>
                    </p:cNvPr>
                    <p:cNvSpPr/>
                    <p:nvPr/>
                  </p:nvSpPr>
                  <p:spPr>
                    <a:xfrm>
                      <a:off x="6288898" y="4775742"/>
                      <a:ext cx="13927" cy="11713"/>
                    </a:xfrm>
                    <a:custGeom>
                      <a:avLst/>
                      <a:gdLst>
                        <a:gd name="csX0" fmla="*/ 12310 w 13927"/>
                        <a:gd name="csY0" fmla="*/ 40 h 11713"/>
                        <a:gd name="csX1" fmla="*/ 8943 w 13927"/>
                        <a:gd name="csY1" fmla="*/ 304 h 11713"/>
                        <a:gd name="csX2" fmla="*/ 4818 w 13927"/>
                        <a:gd name="csY2" fmla="*/ 866 h 11713"/>
                        <a:gd name="csX3" fmla="*/ 923 w 13927"/>
                        <a:gd name="csY3" fmla="*/ 4202 h 11713"/>
                        <a:gd name="csX4" fmla="*/ 857 w 13927"/>
                        <a:gd name="csY4" fmla="*/ 4268 h 11713"/>
                        <a:gd name="csX5" fmla="*/ 1253 w 13927"/>
                        <a:gd name="csY5" fmla="*/ 9586 h 11713"/>
                        <a:gd name="csX6" fmla="*/ 5049 w 13927"/>
                        <a:gd name="csY6" fmla="*/ 11601 h 11713"/>
                        <a:gd name="csX7" fmla="*/ 9603 w 13927"/>
                        <a:gd name="csY7" fmla="*/ 10775 h 11713"/>
                        <a:gd name="csX8" fmla="*/ 12607 w 13927"/>
                        <a:gd name="csY8" fmla="*/ 7802 h 11713"/>
                        <a:gd name="csX9" fmla="*/ 13927 w 13927"/>
                        <a:gd name="csY9" fmla="*/ 2914 h 11713"/>
                        <a:gd name="csX10" fmla="*/ 12277 w 13927"/>
                        <a:gd name="csY10" fmla="*/ 7 h 11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927" h="11713">
                          <a:moveTo>
                            <a:pt x="12310" y="40"/>
                          </a:moveTo>
                          <a:cubicBezTo>
                            <a:pt x="11188" y="-125"/>
                            <a:pt x="10065" y="271"/>
                            <a:pt x="8943" y="304"/>
                          </a:cubicBezTo>
                          <a:cubicBezTo>
                            <a:pt x="7557" y="370"/>
                            <a:pt x="6171" y="568"/>
                            <a:pt x="4818" y="866"/>
                          </a:cubicBezTo>
                          <a:cubicBezTo>
                            <a:pt x="2672" y="1328"/>
                            <a:pt x="1319" y="2286"/>
                            <a:pt x="923" y="4202"/>
                          </a:cubicBezTo>
                          <a:cubicBezTo>
                            <a:pt x="923" y="4202"/>
                            <a:pt x="857" y="4268"/>
                            <a:pt x="857" y="4268"/>
                          </a:cubicBezTo>
                          <a:cubicBezTo>
                            <a:pt x="-298" y="5424"/>
                            <a:pt x="-397" y="8727"/>
                            <a:pt x="1253" y="9586"/>
                          </a:cubicBezTo>
                          <a:cubicBezTo>
                            <a:pt x="2573" y="10247"/>
                            <a:pt x="3530" y="11337"/>
                            <a:pt x="5049" y="11601"/>
                          </a:cubicBezTo>
                          <a:cubicBezTo>
                            <a:pt x="6666" y="11899"/>
                            <a:pt x="8184" y="11601"/>
                            <a:pt x="9603" y="10775"/>
                          </a:cubicBezTo>
                          <a:cubicBezTo>
                            <a:pt x="10891" y="10016"/>
                            <a:pt x="11650" y="8893"/>
                            <a:pt x="12607" y="7802"/>
                          </a:cubicBezTo>
                          <a:cubicBezTo>
                            <a:pt x="13828" y="6382"/>
                            <a:pt x="13927" y="4731"/>
                            <a:pt x="13927" y="2914"/>
                          </a:cubicBezTo>
                          <a:cubicBezTo>
                            <a:pt x="13927" y="1824"/>
                            <a:pt x="13564" y="205"/>
                            <a:pt x="12277" y="7"/>
                          </a:cubicBezTo>
                          <a:close/>
                        </a:path>
                      </a:pathLst>
                    </a:custGeom>
                    <a:grpFill/>
                    <a:ln w="3294" cap="flat">
                      <a:noFill/>
                      <a:prstDash val="solid"/>
                      <a:miter/>
                    </a:ln>
                  </p:spPr>
                  <p:txBody>
                    <a:bodyPr/>
                    <a:lstStyle/>
                    <a:p>
                      <a:endParaRPr lang="en-US"/>
                    </a:p>
                  </p:txBody>
                </p:sp>
                <p:sp>
                  <p:nvSpPr>
                    <p:cNvPr id="5173" name="Freeform 5172">
                      <a:extLst>
                        <a:ext uri="{FF2B5EF4-FFF2-40B4-BE49-F238E27FC236}">
                          <a16:creationId xmlns:a16="http://schemas.microsoft.com/office/drawing/2014/main" id="{31225EDD-BE00-9A07-28CB-E6F129FF5260}"/>
                        </a:ext>
                      </a:extLst>
                    </p:cNvPr>
                    <p:cNvSpPr/>
                    <p:nvPr/>
                  </p:nvSpPr>
                  <p:spPr>
                    <a:xfrm>
                      <a:off x="6302911" y="4788800"/>
                      <a:ext cx="9394" cy="10218"/>
                    </a:xfrm>
                    <a:custGeom>
                      <a:avLst/>
                      <a:gdLst>
                        <a:gd name="csX0" fmla="*/ 8627 w 9394"/>
                        <a:gd name="csY0" fmla="*/ 1120 h 10218"/>
                        <a:gd name="csX1" fmla="*/ 1696 w 9394"/>
                        <a:gd name="csY1" fmla="*/ 1813 h 10218"/>
                        <a:gd name="csX2" fmla="*/ 442 w 9394"/>
                        <a:gd name="csY2" fmla="*/ 4786 h 10218"/>
                        <a:gd name="csX3" fmla="*/ 46 w 9394"/>
                        <a:gd name="csY3" fmla="*/ 7561 h 10218"/>
                        <a:gd name="csX4" fmla="*/ 4006 w 9394"/>
                        <a:gd name="csY4" fmla="*/ 9906 h 10218"/>
                        <a:gd name="csX5" fmla="*/ 4534 w 9394"/>
                        <a:gd name="csY5" fmla="*/ 9675 h 10218"/>
                        <a:gd name="csX6" fmla="*/ 5657 w 9394"/>
                        <a:gd name="csY6" fmla="*/ 9411 h 10218"/>
                        <a:gd name="csX7" fmla="*/ 8165 w 9394"/>
                        <a:gd name="csY7" fmla="*/ 8288 h 10218"/>
                        <a:gd name="csX8" fmla="*/ 8594 w 9394"/>
                        <a:gd name="csY8" fmla="*/ 1087 h 10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94" h="10218">
                          <a:moveTo>
                            <a:pt x="8627" y="1120"/>
                          </a:moveTo>
                          <a:cubicBezTo>
                            <a:pt x="7274" y="-1391"/>
                            <a:pt x="3379" y="988"/>
                            <a:pt x="1696" y="1813"/>
                          </a:cubicBezTo>
                          <a:cubicBezTo>
                            <a:pt x="772" y="2276"/>
                            <a:pt x="376" y="3564"/>
                            <a:pt x="442" y="4786"/>
                          </a:cubicBezTo>
                          <a:cubicBezTo>
                            <a:pt x="-20" y="5612"/>
                            <a:pt x="-53" y="6768"/>
                            <a:pt x="46" y="7561"/>
                          </a:cubicBezTo>
                          <a:cubicBezTo>
                            <a:pt x="343" y="10005"/>
                            <a:pt x="1894" y="10699"/>
                            <a:pt x="4006" y="9906"/>
                          </a:cubicBezTo>
                          <a:cubicBezTo>
                            <a:pt x="4105" y="9906"/>
                            <a:pt x="4930" y="9642"/>
                            <a:pt x="4534" y="9675"/>
                          </a:cubicBezTo>
                          <a:cubicBezTo>
                            <a:pt x="4930" y="9609"/>
                            <a:pt x="5293" y="9477"/>
                            <a:pt x="5657" y="9411"/>
                          </a:cubicBezTo>
                          <a:cubicBezTo>
                            <a:pt x="6614" y="9212"/>
                            <a:pt x="7439" y="8981"/>
                            <a:pt x="8165" y="8288"/>
                          </a:cubicBezTo>
                          <a:cubicBezTo>
                            <a:pt x="9881" y="6669"/>
                            <a:pt x="9584" y="2970"/>
                            <a:pt x="8594" y="1087"/>
                          </a:cubicBezTo>
                          <a:close/>
                        </a:path>
                      </a:pathLst>
                    </a:custGeom>
                    <a:grpFill/>
                    <a:ln w="3294" cap="flat">
                      <a:noFill/>
                      <a:prstDash val="solid"/>
                      <a:miter/>
                    </a:ln>
                  </p:spPr>
                  <p:txBody>
                    <a:bodyPr/>
                    <a:lstStyle/>
                    <a:p>
                      <a:endParaRPr lang="en-US"/>
                    </a:p>
                  </p:txBody>
                </p:sp>
                <p:sp>
                  <p:nvSpPr>
                    <p:cNvPr id="5174" name="Freeform 5173">
                      <a:extLst>
                        <a:ext uri="{FF2B5EF4-FFF2-40B4-BE49-F238E27FC236}">
                          <a16:creationId xmlns:a16="http://schemas.microsoft.com/office/drawing/2014/main" id="{6204B3CE-D047-7521-CDB0-7C8C224790CA}"/>
                        </a:ext>
                      </a:extLst>
                    </p:cNvPr>
                    <p:cNvSpPr/>
                    <p:nvPr/>
                  </p:nvSpPr>
                  <p:spPr>
                    <a:xfrm>
                      <a:off x="6300064" y="4805995"/>
                      <a:ext cx="14186" cy="12078"/>
                    </a:xfrm>
                    <a:custGeom>
                      <a:avLst/>
                      <a:gdLst>
                        <a:gd name="csX0" fmla="*/ 14082 w 14186"/>
                        <a:gd name="csY0" fmla="*/ 5990 h 12078"/>
                        <a:gd name="csX1" fmla="*/ 8900 w 14186"/>
                        <a:gd name="csY1" fmla="*/ 176 h 12078"/>
                        <a:gd name="csX2" fmla="*/ 4741 w 14186"/>
                        <a:gd name="csY2" fmla="*/ 573 h 12078"/>
                        <a:gd name="csX3" fmla="*/ 1209 w 14186"/>
                        <a:gd name="csY3" fmla="*/ 3017 h 12078"/>
                        <a:gd name="csX4" fmla="*/ 1639 w 14186"/>
                        <a:gd name="csY4" fmla="*/ 8698 h 12078"/>
                        <a:gd name="csX5" fmla="*/ 2398 w 14186"/>
                        <a:gd name="csY5" fmla="*/ 9557 h 12078"/>
                        <a:gd name="csX6" fmla="*/ 9791 w 14186"/>
                        <a:gd name="csY6" fmla="*/ 12067 h 12078"/>
                        <a:gd name="csX7" fmla="*/ 14115 w 14186"/>
                        <a:gd name="csY7" fmla="*/ 5990 h 1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86" h="12078">
                          <a:moveTo>
                            <a:pt x="14082" y="5990"/>
                          </a:moveTo>
                          <a:cubicBezTo>
                            <a:pt x="13685" y="3545"/>
                            <a:pt x="11276" y="804"/>
                            <a:pt x="8900" y="176"/>
                          </a:cubicBezTo>
                          <a:cubicBezTo>
                            <a:pt x="7481" y="-187"/>
                            <a:pt x="6061" y="44"/>
                            <a:pt x="4741" y="573"/>
                          </a:cubicBezTo>
                          <a:cubicBezTo>
                            <a:pt x="3256" y="1101"/>
                            <a:pt x="2497" y="2356"/>
                            <a:pt x="1209" y="3017"/>
                          </a:cubicBezTo>
                          <a:cubicBezTo>
                            <a:pt x="-342" y="3810"/>
                            <a:pt x="-606" y="8996"/>
                            <a:pt x="1639" y="8698"/>
                          </a:cubicBezTo>
                          <a:cubicBezTo>
                            <a:pt x="1837" y="9095"/>
                            <a:pt x="2101" y="9392"/>
                            <a:pt x="2398" y="9557"/>
                          </a:cubicBezTo>
                          <a:cubicBezTo>
                            <a:pt x="4906" y="10812"/>
                            <a:pt x="6886" y="11836"/>
                            <a:pt x="9791" y="12067"/>
                          </a:cubicBezTo>
                          <a:cubicBezTo>
                            <a:pt x="13058" y="12299"/>
                            <a:pt x="14544" y="8764"/>
                            <a:pt x="14115" y="5990"/>
                          </a:cubicBezTo>
                          <a:close/>
                        </a:path>
                      </a:pathLst>
                    </a:custGeom>
                    <a:grpFill/>
                    <a:ln w="3294" cap="flat">
                      <a:noFill/>
                      <a:prstDash val="solid"/>
                      <a:miter/>
                    </a:ln>
                  </p:spPr>
                  <p:txBody>
                    <a:bodyPr/>
                    <a:lstStyle/>
                    <a:p>
                      <a:endParaRPr lang="en-US"/>
                    </a:p>
                  </p:txBody>
                </p:sp>
                <p:sp>
                  <p:nvSpPr>
                    <p:cNvPr id="5175" name="Freeform 5174">
                      <a:extLst>
                        <a:ext uri="{FF2B5EF4-FFF2-40B4-BE49-F238E27FC236}">
                          <a16:creationId xmlns:a16="http://schemas.microsoft.com/office/drawing/2014/main" id="{68989AF4-3A39-D2F1-DCC3-13CE3ABF4E7E}"/>
                        </a:ext>
                      </a:extLst>
                    </p:cNvPr>
                    <p:cNvSpPr/>
                    <p:nvPr/>
                  </p:nvSpPr>
                  <p:spPr>
                    <a:xfrm>
                      <a:off x="6292900" y="4815420"/>
                      <a:ext cx="18139" cy="19100"/>
                    </a:xfrm>
                    <a:custGeom>
                      <a:avLst/>
                      <a:gdLst>
                        <a:gd name="csX0" fmla="*/ 17681 w 18139"/>
                        <a:gd name="csY0" fmla="*/ 14137 h 19100"/>
                        <a:gd name="csX1" fmla="*/ 15767 w 18139"/>
                        <a:gd name="csY1" fmla="*/ 12354 h 19100"/>
                        <a:gd name="csX2" fmla="*/ 15503 w 18139"/>
                        <a:gd name="csY2" fmla="*/ 11693 h 19100"/>
                        <a:gd name="csX3" fmla="*/ 9859 w 18139"/>
                        <a:gd name="csY3" fmla="*/ 6177 h 19100"/>
                        <a:gd name="csX4" fmla="*/ 3423 w 18139"/>
                        <a:gd name="csY4" fmla="*/ 826 h 19100"/>
                        <a:gd name="csX5" fmla="*/ 3390 w 18139"/>
                        <a:gd name="csY5" fmla="*/ 826 h 19100"/>
                        <a:gd name="csX6" fmla="*/ 1806 w 18139"/>
                        <a:gd name="csY6" fmla="*/ 0 h 19100"/>
                        <a:gd name="csX7" fmla="*/ 221 w 18139"/>
                        <a:gd name="csY7" fmla="*/ 2114 h 19100"/>
                        <a:gd name="csX8" fmla="*/ 3357 w 18139"/>
                        <a:gd name="csY8" fmla="*/ 12354 h 19100"/>
                        <a:gd name="csX9" fmla="*/ 9826 w 18139"/>
                        <a:gd name="csY9" fmla="*/ 15591 h 19100"/>
                        <a:gd name="csX10" fmla="*/ 12697 w 18139"/>
                        <a:gd name="csY10" fmla="*/ 17044 h 19100"/>
                        <a:gd name="csX11" fmla="*/ 16097 w 18139"/>
                        <a:gd name="csY11" fmla="*/ 18993 h 19100"/>
                        <a:gd name="csX12" fmla="*/ 17714 w 18139"/>
                        <a:gd name="csY12" fmla="*/ 14137 h 19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139" h="19100">
                          <a:moveTo>
                            <a:pt x="17681" y="14137"/>
                          </a:moveTo>
                          <a:cubicBezTo>
                            <a:pt x="17219" y="13444"/>
                            <a:pt x="16526" y="12882"/>
                            <a:pt x="15767" y="12354"/>
                          </a:cubicBezTo>
                          <a:cubicBezTo>
                            <a:pt x="15701" y="12123"/>
                            <a:pt x="15635" y="11891"/>
                            <a:pt x="15503" y="11693"/>
                          </a:cubicBezTo>
                          <a:cubicBezTo>
                            <a:pt x="14150" y="9612"/>
                            <a:pt x="11641" y="7928"/>
                            <a:pt x="9859" y="6177"/>
                          </a:cubicBezTo>
                          <a:cubicBezTo>
                            <a:pt x="7912" y="4228"/>
                            <a:pt x="6096" y="1751"/>
                            <a:pt x="3423" y="826"/>
                          </a:cubicBezTo>
                          <a:cubicBezTo>
                            <a:pt x="3423" y="826"/>
                            <a:pt x="3423" y="826"/>
                            <a:pt x="3390" y="826"/>
                          </a:cubicBezTo>
                          <a:cubicBezTo>
                            <a:pt x="3027" y="330"/>
                            <a:pt x="2565" y="0"/>
                            <a:pt x="1806" y="0"/>
                          </a:cubicBezTo>
                          <a:cubicBezTo>
                            <a:pt x="816" y="0"/>
                            <a:pt x="320" y="1321"/>
                            <a:pt x="221" y="2114"/>
                          </a:cubicBezTo>
                          <a:cubicBezTo>
                            <a:pt x="-175" y="5516"/>
                            <a:pt x="-472" y="10438"/>
                            <a:pt x="3357" y="12354"/>
                          </a:cubicBezTo>
                          <a:cubicBezTo>
                            <a:pt x="5535" y="13444"/>
                            <a:pt x="7582" y="14633"/>
                            <a:pt x="9826" y="15591"/>
                          </a:cubicBezTo>
                          <a:cubicBezTo>
                            <a:pt x="10816" y="16020"/>
                            <a:pt x="11740" y="16582"/>
                            <a:pt x="12697" y="17044"/>
                          </a:cubicBezTo>
                          <a:cubicBezTo>
                            <a:pt x="13720" y="17804"/>
                            <a:pt x="14843" y="18531"/>
                            <a:pt x="16097" y="18993"/>
                          </a:cubicBezTo>
                          <a:cubicBezTo>
                            <a:pt x="18374" y="19852"/>
                            <a:pt x="18473" y="15294"/>
                            <a:pt x="17714" y="14137"/>
                          </a:cubicBezTo>
                          <a:close/>
                        </a:path>
                      </a:pathLst>
                    </a:custGeom>
                    <a:grpFill/>
                    <a:ln w="3294" cap="flat">
                      <a:noFill/>
                      <a:prstDash val="solid"/>
                      <a:miter/>
                    </a:ln>
                  </p:spPr>
                  <p:txBody>
                    <a:bodyPr/>
                    <a:lstStyle/>
                    <a:p>
                      <a:endParaRPr lang="en-US"/>
                    </a:p>
                  </p:txBody>
                </p:sp>
                <p:sp>
                  <p:nvSpPr>
                    <p:cNvPr id="5176" name="Freeform 5175">
                      <a:extLst>
                        <a:ext uri="{FF2B5EF4-FFF2-40B4-BE49-F238E27FC236}">
                          <a16:creationId xmlns:a16="http://schemas.microsoft.com/office/drawing/2014/main" id="{68928BFB-AC32-D453-B202-3740F836372B}"/>
                        </a:ext>
                      </a:extLst>
                    </p:cNvPr>
                    <p:cNvSpPr/>
                    <p:nvPr/>
                  </p:nvSpPr>
                  <p:spPr>
                    <a:xfrm>
                      <a:off x="6319306" y="4825528"/>
                      <a:ext cx="5796" cy="7690"/>
                    </a:xfrm>
                    <a:custGeom>
                      <a:avLst/>
                      <a:gdLst>
                        <a:gd name="csX0" fmla="*/ 1671 w 5796"/>
                        <a:gd name="csY0" fmla="*/ 33 h 7690"/>
                        <a:gd name="csX1" fmla="*/ 54 w 5796"/>
                        <a:gd name="csY1" fmla="*/ 3468 h 7690"/>
                        <a:gd name="csX2" fmla="*/ 846 w 5796"/>
                        <a:gd name="csY2" fmla="*/ 6639 h 7690"/>
                        <a:gd name="csX3" fmla="*/ 1044 w 5796"/>
                        <a:gd name="csY3" fmla="*/ 6771 h 7690"/>
                        <a:gd name="csX4" fmla="*/ 1110 w 5796"/>
                        <a:gd name="csY4" fmla="*/ 6871 h 7690"/>
                        <a:gd name="csX5" fmla="*/ 3652 w 5796"/>
                        <a:gd name="csY5" fmla="*/ 7531 h 7690"/>
                        <a:gd name="csX6" fmla="*/ 5797 w 5796"/>
                        <a:gd name="csY6" fmla="*/ 4063 h 7690"/>
                        <a:gd name="csX7" fmla="*/ 1704 w 5796"/>
                        <a:gd name="csY7" fmla="*/ 0 h 7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96" h="7690">
                          <a:moveTo>
                            <a:pt x="1671" y="33"/>
                          </a:moveTo>
                          <a:cubicBezTo>
                            <a:pt x="186" y="33"/>
                            <a:pt x="-45" y="2312"/>
                            <a:pt x="54" y="3468"/>
                          </a:cubicBezTo>
                          <a:cubicBezTo>
                            <a:pt x="-111" y="4558"/>
                            <a:pt x="87" y="5913"/>
                            <a:pt x="846" y="6639"/>
                          </a:cubicBezTo>
                          <a:cubicBezTo>
                            <a:pt x="912" y="6706"/>
                            <a:pt x="978" y="6738"/>
                            <a:pt x="1044" y="6771"/>
                          </a:cubicBezTo>
                          <a:cubicBezTo>
                            <a:pt x="1044" y="6771"/>
                            <a:pt x="1044" y="6838"/>
                            <a:pt x="1110" y="6871"/>
                          </a:cubicBezTo>
                          <a:cubicBezTo>
                            <a:pt x="1836" y="7762"/>
                            <a:pt x="2595" y="7828"/>
                            <a:pt x="3652" y="7531"/>
                          </a:cubicBezTo>
                          <a:cubicBezTo>
                            <a:pt x="5137" y="7135"/>
                            <a:pt x="5797" y="5483"/>
                            <a:pt x="5797" y="4063"/>
                          </a:cubicBezTo>
                          <a:cubicBezTo>
                            <a:pt x="5797" y="1420"/>
                            <a:pt x="4213" y="0"/>
                            <a:pt x="1704" y="0"/>
                          </a:cubicBezTo>
                          <a:close/>
                        </a:path>
                      </a:pathLst>
                    </a:custGeom>
                    <a:grpFill/>
                    <a:ln w="3294" cap="flat">
                      <a:noFill/>
                      <a:prstDash val="solid"/>
                      <a:miter/>
                    </a:ln>
                  </p:spPr>
                  <p:txBody>
                    <a:bodyPr/>
                    <a:lstStyle/>
                    <a:p>
                      <a:endParaRPr lang="en-US"/>
                    </a:p>
                  </p:txBody>
                </p:sp>
                <p:sp>
                  <p:nvSpPr>
                    <p:cNvPr id="5177" name="Freeform 5176">
                      <a:extLst>
                        <a:ext uri="{FF2B5EF4-FFF2-40B4-BE49-F238E27FC236}">
                          <a16:creationId xmlns:a16="http://schemas.microsoft.com/office/drawing/2014/main" id="{B42A64EC-9ED9-30EF-9D42-4F8B396051FC}"/>
                        </a:ext>
                      </a:extLst>
                    </p:cNvPr>
                    <p:cNvSpPr/>
                    <p:nvPr/>
                  </p:nvSpPr>
                  <p:spPr>
                    <a:xfrm>
                      <a:off x="6321504" y="4841515"/>
                      <a:ext cx="10073" cy="9182"/>
                    </a:xfrm>
                    <a:custGeom>
                      <a:avLst/>
                      <a:gdLst>
                        <a:gd name="csX0" fmla="*/ 10002 w 10073"/>
                        <a:gd name="csY0" fmla="*/ 5516 h 9182"/>
                        <a:gd name="csX1" fmla="*/ 3500 w 10073"/>
                        <a:gd name="csY1" fmla="*/ 66 h 9182"/>
                        <a:gd name="csX2" fmla="*/ 3335 w 10073"/>
                        <a:gd name="csY2" fmla="*/ 0 h 9182"/>
                        <a:gd name="csX3" fmla="*/ 3104 w 10073"/>
                        <a:gd name="csY3" fmla="*/ 0 h 9182"/>
                        <a:gd name="csX4" fmla="*/ 2180 w 10073"/>
                        <a:gd name="csY4" fmla="*/ 462 h 9182"/>
                        <a:gd name="csX5" fmla="*/ 827 w 10073"/>
                        <a:gd name="csY5" fmla="*/ 5648 h 9182"/>
                        <a:gd name="csX6" fmla="*/ 2576 w 10073"/>
                        <a:gd name="csY6" fmla="*/ 6970 h 9182"/>
                        <a:gd name="csX7" fmla="*/ 4556 w 10073"/>
                        <a:gd name="csY7" fmla="*/ 7861 h 9182"/>
                        <a:gd name="csX8" fmla="*/ 6602 w 10073"/>
                        <a:gd name="csY8" fmla="*/ 8819 h 9182"/>
                        <a:gd name="csX9" fmla="*/ 8451 w 10073"/>
                        <a:gd name="csY9" fmla="*/ 9183 h 9182"/>
                        <a:gd name="csX10" fmla="*/ 10035 w 10073"/>
                        <a:gd name="csY10" fmla="*/ 5516 h 91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073" h="9182">
                          <a:moveTo>
                            <a:pt x="10002" y="5516"/>
                          </a:moveTo>
                          <a:cubicBezTo>
                            <a:pt x="9672" y="2642"/>
                            <a:pt x="6305" y="363"/>
                            <a:pt x="3500" y="66"/>
                          </a:cubicBezTo>
                          <a:cubicBezTo>
                            <a:pt x="3434" y="66"/>
                            <a:pt x="3401" y="0"/>
                            <a:pt x="3335" y="0"/>
                          </a:cubicBezTo>
                          <a:lnTo>
                            <a:pt x="3104" y="0"/>
                          </a:lnTo>
                          <a:cubicBezTo>
                            <a:pt x="2741" y="0"/>
                            <a:pt x="2444" y="198"/>
                            <a:pt x="2180" y="462"/>
                          </a:cubicBezTo>
                          <a:cubicBezTo>
                            <a:pt x="67" y="-628"/>
                            <a:pt x="-758" y="4459"/>
                            <a:pt x="827" y="5648"/>
                          </a:cubicBezTo>
                          <a:cubicBezTo>
                            <a:pt x="1421" y="6078"/>
                            <a:pt x="1982" y="6540"/>
                            <a:pt x="2576" y="6970"/>
                          </a:cubicBezTo>
                          <a:cubicBezTo>
                            <a:pt x="3203" y="7399"/>
                            <a:pt x="3896" y="7531"/>
                            <a:pt x="4556" y="7861"/>
                          </a:cubicBezTo>
                          <a:cubicBezTo>
                            <a:pt x="5183" y="8192"/>
                            <a:pt x="5942" y="8522"/>
                            <a:pt x="6602" y="8819"/>
                          </a:cubicBezTo>
                          <a:cubicBezTo>
                            <a:pt x="7197" y="9084"/>
                            <a:pt x="7791" y="9150"/>
                            <a:pt x="8451" y="9183"/>
                          </a:cubicBezTo>
                          <a:cubicBezTo>
                            <a:pt x="10035" y="9183"/>
                            <a:pt x="10167" y="6540"/>
                            <a:pt x="10035" y="5516"/>
                          </a:cubicBezTo>
                          <a:close/>
                        </a:path>
                      </a:pathLst>
                    </a:custGeom>
                    <a:grpFill/>
                    <a:ln w="3294" cap="flat">
                      <a:noFill/>
                      <a:prstDash val="solid"/>
                      <a:miter/>
                    </a:ln>
                  </p:spPr>
                  <p:txBody>
                    <a:bodyPr/>
                    <a:lstStyle/>
                    <a:p>
                      <a:endParaRPr lang="en-US"/>
                    </a:p>
                  </p:txBody>
                </p:sp>
                <p:sp>
                  <p:nvSpPr>
                    <p:cNvPr id="5178" name="Freeform 5177">
                      <a:extLst>
                        <a:ext uri="{FF2B5EF4-FFF2-40B4-BE49-F238E27FC236}">
                          <a16:creationId xmlns:a16="http://schemas.microsoft.com/office/drawing/2014/main" id="{AF1319DC-B304-E838-ECA8-88CB29641927}"/>
                        </a:ext>
                      </a:extLst>
                    </p:cNvPr>
                    <p:cNvSpPr/>
                    <p:nvPr/>
                  </p:nvSpPr>
                  <p:spPr>
                    <a:xfrm>
                      <a:off x="6321795" y="4856029"/>
                      <a:ext cx="9126" cy="10607"/>
                    </a:xfrm>
                    <a:custGeom>
                      <a:avLst/>
                      <a:gdLst>
                        <a:gd name="csX0" fmla="*/ 8424 w 9126"/>
                        <a:gd name="csY0" fmla="*/ 4744 h 10607"/>
                        <a:gd name="csX1" fmla="*/ 7302 w 9126"/>
                        <a:gd name="csY1" fmla="*/ 3092 h 10607"/>
                        <a:gd name="csX2" fmla="*/ 3605 w 9126"/>
                        <a:gd name="csY2" fmla="*/ 813 h 10607"/>
                        <a:gd name="csX3" fmla="*/ 3275 w 9126"/>
                        <a:gd name="csY3" fmla="*/ 1044 h 10607"/>
                        <a:gd name="csX4" fmla="*/ 2483 w 9126"/>
                        <a:gd name="csY4" fmla="*/ 383 h 10607"/>
                        <a:gd name="csX5" fmla="*/ 238 w 9126"/>
                        <a:gd name="csY5" fmla="*/ 1407 h 10607"/>
                        <a:gd name="csX6" fmla="*/ 833 w 9126"/>
                        <a:gd name="csY6" fmla="*/ 5371 h 10607"/>
                        <a:gd name="csX7" fmla="*/ 2978 w 9126"/>
                        <a:gd name="csY7" fmla="*/ 7089 h 10607"/>
                        <a:gd name="csX8" fmla="*/ 5222 w 9126"/>
                        <a:gd name="csY8" fmla="*/ 9203 h 10607"/>
                        <a:gd name="csX9" fmla="*/ 7170 w 9126"/>
                        <a:gd name="csY9" fmla="*/ 10590 h 10607"/>
                        <a:gd name="csX10" fmla="*/ 9051 w 9126"/>
                        <a:gd name="csY10" fmla="*/ 8278 h 10607"/>
                        <a:gd name="csX11" fmla="*/ 8523 w 9126"/>
                        <a:gd name="csY11" fmla="*/ 4744 h 106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126" h="10607">
                          <a:moveTo>
                            <a:pt x="8424" y="4744"/>
                          </a:moveTo>
                          <a:cubicBezTo>
                            <a:pt x="8127" y="4149"/>
                            <a:pt x="7599" y="3687"/>
                            <a:pt x="7302" y="3092"/>
                          </a:cubicBezTo>
                          <a:cubicBezTo>
                            <a:pt x="6542" y="1672"/>
                            <a:pt x="5321" y="284"/>
                            <a:pt x="3605" y="813"/>
                          </a:cubicBezTo>
                          <a:cubicBezTo>
                            <a:pt x="3473" y="846"/>
                            <a:pt x="3374" y="978"/>
                            <a:pt x="3275" y="1044"/>
                          </a:cubicBezTo>
                          <a:cubicBezTo>
                            <a:pt x="3011" y="813"/>
                            <a:pt x="2714" y="615"/>
                            <a:pt x="2483" y="383"/>
                          </a:cubicBezTo>
                          <a:cubicBezTo>
                            <a:pt x="1526" y="-574"/>
                            <a:pt x="535" y="450"/>
                            <a:pt x="238" y="1407"/>
                          </a:cubicBezTo>
                          <a:cubicBezTo>
                            <a:pt x="-158" y="2630"/>
                            <a:pt x="-125" y="4413"/>
                            <a:pt x="833" y="5371"/>
                          </a:cubicBezTo>
                          <a:cubicBezTo>
                            <a:pt x="1493" y="6065"/>
                            <a:pt x="2153" y="6626"/>
                            <a:pt x="2978" y="7089"/>
                          </a:cubicBezTo>
                          <a:cubicBezTo>
                            <a:pt x="3638" y="7485"/>
                            <a:pt x="4793" y="8575"/>
                            <a:pt x="5222" y="9203"/>
                          </a:cubicBezTo>
                          <a:cubicBezTo>
                            <a:pt x="5552" y="9698"/>
                            <a:pt x="6443" y="10755"/>
                            <a:pt x="7170" y="10590"/>
                          </a:cubicBezTo>
                          <a:cubicBezTo>
                            <a:pt x="8325" y="10326"/>
                            <a:pt x="8853" y="9434"/>
                            <a:pt x="9051" y="8278"/>
                          </a:cubicBezTo>
                          <a:cubicBezTo>
                            <a:pt x="9249" y="6990"/>
                            <a:pt x="9051" y="5900"/>
                            <a:pt x="8523" y="4744"/>
                          </a:cubicBezTo>
                          <a:close/>
                        </a:path>
                      </a:pathLst>
                    </a:custGeom>
                    <a:grpFill/>
                    <a:ln w="3294" cap="flat">
                      <a:noFill/>
                      <a:prstDash val="solid"/>
                      <a:miter/>
                    </a:ln>
                  </p:spPr>
                  <p:txBody>
                    <a:bodyPr/>
                    <a:lstStyle/>
                    <a:p>
                      <a:endParaRPr lang="en-US"/>
                    </a:p>
                  </p:txBody>
                </p:sp>
                <p:sp>
                  <p:nvSpPr>
                    <p:cNvPr id="5179" name="Freeform 5178">
                      <a:extLst>
                        <a:ext uri="{FF2B5EF4-FFF2-40B4-BE49-F238E27FC236}">
                          <a16:creationId xmlns:a16="http://schemas.microsoft.com/office/drawing/2014/main" id="{E5512FF4-C4AA-5AE7-3CC9-5CABE1599F39}"/>
                        </a:ext>
                      </a:extLst>
                    </p:cNvPr>
                    <p:cNvSpPr/>
                    <p:nvPr/>
                  </p:nvSpPr>
                  <p:spPr>
                    <a:xfrm>
                      <a:off x="6313515" y="4864192"/>
                      <a:ext cx="14060" cy="15420"/>
                    </a:xfrm>
                    <a:custGeom>
                      <a:avLst/>
                      <a:gdLst>
                        <a:gd name="csX0" fmla="*/ 10763 w 14060"/>
                        <a:gd name="csY0" fmla="*/ 5334 h 15420"/>
                        <a:gd name="csX1" fmla="*/ 6373 w 14060"/>
                        <a:gd name="csY1" fmla="*/ 1866 h 15420"/>
                        <a:gd name="csX2" fmla="*/ 2149 w 14060"/>
                        <a:gd name="csY2" fmla="*/ 16 h 15420"/>
                        <a:gd name="csX3" fmla="*/ 664 w 14060"/>
                        <a:gd name="csY3" fmla="*/ 1535 h 15420"/>
                        <a:gd name="csX4" fmla="*/ 4 w 14060"/>
                        <a:gd name="csY4" fmla="*/ 3881 h 15420"/>
                        <a:gd name="csX5" fmla="*/ 3370 w 14060"/>
                        <a:gd name="csY5" fmla="*/ 11577 h 15420"/>
                        <a:gd name="csX6" fmla="*/ 6869 w 14060"/>
                        <a:gd name="csY6" fmla="*/ 14021 h 15420"/>
                        <a:gd name="csX7" fmla="*/ 11588 w 14060"/>
                        <a:gd name="csY7" fmla="*/ 15342 h 15420"/>
                        <a:gd name="csX8" fmla="*/ 12876 w 14060"/>
                        <a:gd name="csY8" fmla="*/ 15045 h 15420"/>
                        <a:gd name="csX9" fmla="*/ 10763 w 14060"/>
                        <a:gd name="csY9" fmla="*/ 5301 h 15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060" h="15420">
                          <a:moveTo>
                            <a:pt x="10763" y="5334"/>
                          </a:moveTo>
                          <a:cubicBezTo>
                            <a:pt x="9608" y="3682"/>
                            <a:pt x="7826" y="3187"/>
                            <a:pt x="6373" y="1866"/>
                          </a:cubicBezTo>
                          <a:cubicBezTo>
                            <a:pt x="5416" y="1007"/>
                            <a:pt x="3469" y="-149"/>
                            <a:pt x="2149" y="16"/>
                          </a:cubicBezTo>
                          <a:cubicBezTo>
                            <a:pt x="1357" y="115"/>
                            <a:pt x="895" y="743"/>
                            <a:pt x="664" y="1535"/>
                          </a:cubicBezTo>
                          <a:cubicBezTo>
                            <a:pt x="169" y="2196"/>
                            <a:pt x="-30" y="3253"/>
                            <a:pt x="4" y="3881"/>
                          </a:cubicBezTo>
                          <a:cubicBezTo>
                            <a:pt x="169" y="6787"/>
                            <a:pt x="961" y="9760"/>
                            <a:pt x="3370" y="11577"/>
                          </a:cubicBezTo>
                          <a:cubicBezTo>
                            <a:pt x="4525" y="12469"/>
                            <a:pt x="5581" y="13361"/>
                            <a:pt x="6869" y="14021"/>
                          </a:cubicBezTo>
                          <a:cubicBezTo>
                            <a:pt x="8486" y="14880"/>
                            <a:pt x="9905" y="14913"/>
                            <a:pt x="11588" y="15342"/>
                          </a:cubicBezTo>
                          <a:cubicBezTo>
                            <a:pt x="12050" y="15475"/>
                            <a:pt x="12512" y="15475"/>
                            <a:pt x="12876" y="15045"/>
                          </a:cubicBezTo>
                          <a:cubicBezTo>
                            <a:pt x="15747" y="11544"/>
                            <a:pt x="12743" y="8175"/>
                            <a:pt x="10763" y="5301"/>
                          </a:cubicBezTo>
                          <a:close/>
                        </a:path>
                      </a:pathLst>
                    </a:custGeom>
                    <a:grpFill/>
                    <a:ln w="3294" cap="flat">
                      <a:noFill/>
                      <a:prstDash val="solid"/>
                      <a:miter/>
                    </a:ln>
                  </p:spPr>
                  <p:txBody>
                    <a:bodyPr/>
                    <a:lstStyle/>
                    <a:p>
                      <a:endParaRPr lang="en-US"/>
                    </a:p>
                  </p:txBody>
                </p:sp>
                <p:sp>
                  <p:nvSpPr>
                    <p:cNvPr id="5180" name="Freeform 5179">
                      <a:extLst>
                        <a:ext uri="{FF2B5EF4-FFF2-40B4-BE49-F238E27FC236}">
                          <a16:creationId xmlns:a16="http://schemas.microsoft.com/office/drawing/2014/main" id="{8C5C5519-78D9-F9B0-B3DA-5D7ED37B5D74}"/>
                        </a:ext>
                      </a:extLst>
                    </p:cNvPr>
                    <p:cNvSpPr/>
                    <p:nvPr/>
                  </p:nvSpPr>
                  <p:spPr>
                    <a:xfrm>
                      <a:off x="6203178" y="4700886"/>
                      <a:ext cx="26730" cy="15863"/>
                    </a:xfrm>
                    <a:custGeom>
                      <a:avLst/>
                      <a:gdLst>
                        <a:gd name="csX0" fmla="*/ 24824 w 26730"/>
                        <a:gd name="csY0" fmla="*/ 4705 h 15863"/>
                        <a:gd name="csX1" fmla="*/ 20764 w 26730"/>
                        <a:gd name="csY1" fmla="*/ 3449 h 15863"/>
                        <a:gd name="csX2" fmla="*/ 18817 w 26730"/>
                        <a:gd name="csY2" fmla="*/ 2921 h 15863"/>
                        <a:gd name="csX3" fmla="*/ 6704 w 26730"/>
                        <a:gd name="csY3" fmla="*/ 212 h 15863"/>
                        <a:gd name="csX4" fmla="*/ 3866 w 26730"/>
                        <a:gd name="csY4" fmla="*/ 840 h 15863"/>
                        <a:gd name="csX5" fmla="*/ 2215 w 26730"/>
                        <a:gd name="csY5" fmla="*/ 2359 h 15863"/>
                        <a:gd name="csX6" fmla="*/ 70 w 26730"/>
                        <a:gd name="csY6" fmla="*/ 3846 h 15863"/>
                        <a:gd name="csX7" fmla="*/ 23834 w 26730"/>
                        <a:gd name="csY7" fmla="*/ 13491 h 15863"/>
                        <a:gd name="csX8" fmla="*/ 24791 w 26730"/>
                        <a:gd name="csY8" fmla="*/ 4705 h 15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730" h="15863">
                          <a:moveTo>
                            <a:pt x="24824" y="4705"/>
                          </a:moveTo>
                          <a:cubicBezTo>
                            <a:pt x="23768" y="4044"/>
                            <a:pt x="22283" y="3648"/>
                            <a:pt x="20764" y="3449"/>
                          </a:cubicBezTo>
                          <a:cubicBezTo>
                            <a:pt x="20170" y="3185"/>
                            <a:pt x="19543" y="2987"/>
                            <a:pt x="18817" y="2921"/>
                          </a:cubicBezTo>
                          <a:cubicBezTo>
                            <a:pt x="14823" y="2525"/>
                            <a:pt x="10500" y="1468"/>
                            <a:pt x="6704" y="212"/>
                          </a:cubicBezTo>
                          <a:cubicBezTo>
                            <a:pt x="5318" y="-250"/>
                            <a:pt x="4427" y="80"/>
                            <a:pt x="3866" y="840"/>
                          </a:cubicBezTo>
                          <a:cubicBezTo>
                            <a:pt x="3008" y="543"/>
                            <a:pt x="2479" y="1302"/>
                            <a:pt x="2215" y="2359"/>
                          </a:cubicBezTo>
                          <a:cubicBezTo>
                            <a:pt x="1390" y="1567"/>
                            <a:pt x="301" y="1699"/>
                            <a:pt x="70" y="3846"/>
                          </a:cubicBezTo>
                          <a:cubicBezTo>
                            <a:pt x="-1250" y="15242"/>
                            <a:pt x="16408" y="18710"/>
                            <a:pt x="23834" y="13491"/>
                          </a:cubicBezTo>
                          <a:cubicBezTo>
                            <a:pt x="26639" y="11509"/>
                            <a:pt x="28191" y="6819"/>
                            <a:pt x="24791" y="4705"/>
                          </a:cubicBezTo>
                          <a:close/>
                        </a:path>
                      </a:pathLst>
                    </a:custGeom>
                    <a:grpFill/>
                    <a:ln w="3294" cap="flat">
                      <a:noFill/>
                      <a:prstDash val="solid"/>
                      <a:miter/>
                    </a:ln>
                  </p:spPr>
                  <p:txBody>
                    <a:bodyPr/>
                    <a:lstStyle/>
                    <a:p>
                      <a:endParaRPr lang="en-US"/>
                    </a:p>
                  </p:txBody>
                </p:sp>
                <p:sp>
                  <p:nvSpPr>
                    <p:cNvPr id="5181" name="Freeform 5180">
                      <a:extLst>
                        <a:ext uri="{FF2B5EF4-FFF2-40B4-BE49-F238E27FC236}">
                          <a16:creationId xmlns:a16="http://schemas.microsoft.com/office/drawing/2014/main" id="{9F7CD853-A4D5-6388-502F-1A7925564722}"/>
                        </a:ext>
                      </a:extLst>
                    </p:cNvPr>
                    <p:cNvSpPr/>
                    <p:nvPr/>
                  </p:nvSpPr>
                  <p:spPr>
                    <a:xfrm>
                      <a:off x="6244620" y="4703219"/>
                      <a:ext cx="23932" cy="26379"/>
                    </a:xfrm>
                    <a:custGeom>
                      <a:avLst/>
                      <a:gdLst>
                        <a:gd name="csX0" fmla="*/ 21866 w 23932"/>
                        <a:gd name="csY0" fmla="*/ 4320 h 26379"/>
                        <a:gd name="csX1" fmla="*/ 8334 w 23932"/>
                        <a:gd name="csY1" fmla="*/ 423 h 26379"/>
                        <a:gd name="csX2" fmla="*/ 1964 w 23932"/>
                        <a:gd name="csY2" fmla="*/ 4750 h 26379"/>
                        <a:gd name="csX3" fmla="*/ 776 w 23932"/>
                        <a:gd name="csY3" fmla="*/ 8747 h 26379"/>
                        <a:gd name="csX4" fmla="*/ 413 w 23932"/>
                        <a:gd name="csY4" fmla="*/ 10894 h 26379"/>
                        <a:gd name="csX5" fmla="*/ 347 w 23932"/>
                        <a:gd name="csY5" fmla="*/ 11356 h 26379"/>
                        <a:gd name="csX6" fmla="*/ 809 w 23932"/>
                        <a:gd name="csY6" fmla="*/ 15947 h 26379"/>
                        <a:gd name="csX7" fmla="*/ 1535 w 23932"/>
                        <a:gd name="csY7" fmla="*/ 19416 h 26379"/>
                        <a:gd name="csX8" fmla="*/ 4671 w 23932"/>
                        <a:gd name="csY8" fmla="*/ 24040 h 26379"/>
                        <a:gd name="csX9" fmla="*/ 4671 w 23932"/>
                        <a:gd name="csY9" fmla="*/ 24073 h 26379"/>
                        <a:gd name="csX10" fmla="*/ 4770 w 23932"/>
                        <a:gd name="csY10" fmla="*/ 24238 h 26379"/>
                        <a:gd name="csX11" fmla="*/ 7245 w 23932"/>
                        <a:gd name="csY11" fmla="*/ 26187 h 26379"/>
                        <a:gd name="csX12" fmla="*/ 9060 w 23932"/>
                        <a:gd name="csY12" fmla="*/ 26286 h 26379"/>
                        <a:gd name="csX13" fmla="*/ 16420 w 23932"/>
                        <a:gd name="csY13" fmla="*/ 21761 h 26379"/>
                        <a:gd name="csX14" fmla="*/ 18731 w 23932"/>
                        <a:gd name="csY14" fmla="*/ 20506 h 26379"/>
                        <a:gd name="csX15" fmla="*/ 21635 w 23932"/>
                        <a:gd name="csY15" fmla="*/ 16971 h 26379"/>
                        <a:gd name="csX16" fmla="*/ 21833 w 23932"/>
                        <a:gd name="csY16" fmla="*/ 4353 h 26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932" h="26379">
                          <a:moveTo>
                            <a:pt x="21866" y="4320"/>
                          </a:moveTo>
                          <a:cubicBezTo>
                            <a:pt x="19127" y="158"/>
                            <a:pt x="12856" y="-634"/>
                            <a:pt x="8334" y="423"/>
                          </a:cubicBezTo>
                          <a:cubicBezTo>
                            <a:pt x="6057" y="951"/>
                            <a:pt x="3152" y="2702"/>
                            <a:pt x="1964" y="4750"/>
                          </a:cubicBezTo>
                          <a:cubicBezTo>
                            <a:pt x="1304" y="5873"/>
                            <a:pt x="1238" y="7557"/>
                            <a:pt x="776" y="8747"/>
                          </a:cubicBezTo>
                          <a:cubicBezTo>
                            <a:pt x="578" y="9440"/>
                            <a:pt x="479" y="10167"/>
                            <a:pt x="413" y="10894"/>
                          </a:cubicBezTo>
                          <a:cubicBezTo>
                            <a:pt x="413" y="11092"/>
                            <a:pt x="380" y="11224"/>
                            <a:pt x="347" y="11356"/>
                          </a:cubicBezTo>
                          <a:cubicBezTo>
                            <a:pt x="-280" y="12644"/>
                            <a:pt x="-16" y="15056"/>
                            <a:pt x="809" y="15947"/>
                          </a:cubicBezTo>
                          <a:cubicBezTo>
                            <a:pt x="1007" y="17335"/>
                            <a:pt x="1304" y="18590"/>
                            <a:pt x="1535" y="19416"/>
                          </a:cubicBezTo>
                          <a:cubicBezTo>
                            <a:pt x="2096" y="21365"/>
                            <a:pt x="3746" y="22389"/>
                            <a:pt x="4671" y="24040"/>
                          </a:cubicBezTo>
                          <a:cubicBezTo>
                            <a:pt x="4671" y="24040"/>
                            <a:pt x="4671" y="24040"/>
                            <a:pt x="4671" y="24073"/>
                          </a:cubicBezTo>
                          <a:cubicBezTo>
                            <a:pt x="4671" y="24139"/>
                            <a:pt x="4737" y="24172"/>
                            <a:pt x="4770" y="24238"/>
                          </a:cubicBezTo>
                          <a:cubicBezTo>
                            <a:pt x="5298" y="25130"/>
                            <a:pt x="6156" y="26253"/>
                            <a:pt x="7245" y="26187"/>
                          </a:cubicBezTo>
                          <a:cubicBezTo>
                            <a:pt x="7839" y="26386"/>
                            <a:pt x="8466" y="26451"/>
                            <a:pt x="9060" y="26286"/>
                          </a:cubicBezTo>
                          <a:cubicBezTo>
                            <a:pt x="11800" y="25461"/>
                            <a:pt x="14077" y="23346"/>
                            <a:pt x="16420" y="21761"/>
                          </a:cubicBezTo>
                          <a:cubicBezTo>
                            <a:pt x="17147" y="21265"/>
                            <a:pt x="18104" y="21100"/>
                            <a:pt x="18731" y="20506"/>
                          </a:cubicBezTo>
                          <a:cubicBezTo>
                            <a:pt x="19820" y="19482"/>
                            <a:pt x="20513" y="17896"/>
                            <a:pt x="21635" y="16971"/>
                          </a:cubicBezTo>
                          <a:cubicBezTo>
                            <a:pt x="25299" y="13999"/>
                            <a:pt x="23979" y="7656"/>
                            <a:pt x="21833" y="4353"/>
                          </a:cubicBezTo>
                          <a:close/>
                        </a:path>
                      </a:pathLst>
                    </a:custGeom>
                    <a:grpFill/>
                    <a:ln w="3294" cap="flat">
                      <a:noFill/>
                      <a:prstDash val="solid"/>
                      <a:miter/>
                    </a:ln>
                  </p:spPr>
                  <p:txBody>
                    <a:bodyPr/>
                    <a:lstStyle/>
                    <a:p>
                      <a:endParaRPr lang="en-US"/>
                    </a:p>
                  </p:txBody>
                </p:sp>
                <p:sp>
                  <p:nvSpPr>
                    <p:cNvPr id="5182" name="Freeform 5181">
                      <a:extLst>
                        <a:ext uri="{FF2B5EF4-FFF2-40B4-BE49-F238E27FC236}">
                          <a16:creationId xmlns:a16="http://schemas.microsoft.com/office/drawing/2014/main" id="{3D220B68-E4D9-9ED1-E9E5-617277BE7CC9}"/>
                        </a:ext>
                      </a:extLst>
                    </p:cNvPr>
                    <p:cNvSpPr/>
                    <p:nvPr/>
                  </p:nvSpPr>
                  <p:spPr>
                    <a:xfrm>
                      <a:off x="6203425" y="4721150"/>
                      <a:ext cx="36331" cy="18632"/>
                    </a:xfrm>
                    <a:custGeom>
                      <a:avLst/>
                      <a:gdLst>
                        <a:gd name="csX0" fmla="*/ 30122 w 36331"/>
                        <a:gd name="csY0" fmla="*/ 1353 h 18632"/>
                        <a:gd name="csX1" fmla="*/ 19065 w 36331"/>
                        <a:gd name="csY1" fmla="*/ 1782 h 18632"/>
                        <a:gd name="csX2" fmla="*/ 2398 w 36331"/>
                        <a:gd name="csY2" fmla="*/ 31 h 18632"/>
                        <a:gd name="csX3" fmla="*/ 1209 w 36331"/>
                        <a:gd name="csY3" fmla="*/ 692 h 18632"/>
                        <a:gd name="csX4" fmla="*/ 21 w 36331"/>
                        <a:gd name="csY4" fmla="*/ 3169 h 18632"/>
                        <a:gd name="csX5" fmla="*/ 1672 w 36331"/>
                        <a:gd name="csY5" fmla="*/ 12451 h 18632"/>
                        <a:gd name="csX6" fmla="*/ 9626 w 36331"/>
                        <a:gd name="csY6" fmla="*/ 18628 h 18632"/>
                        <a:gd name="csX7" fmla="*/ 34314 w 36331"/>
                        <a:gd name="csY7" fmla="*/ 13938 h 18632"/>
                        <a:gd name="csX8" fmla="*/ 30122 w 36331"/>
                        <a:gd name="csY8" fmla="*/ 1320 h 18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331" h="18632">
                          <a:moveTo>
                            <a:pt x="30122" y="1353"/>
                          </a:moveTo>
                          <a:cubicBezTo>
                            <a:pt x="25270" y="-35"/>
                            <a:pt x="23818" y="-431"/>
                            <a:pt x="19065" y="1782"/>
                          </a:cubicBezTo>
                          <a:cubicBezTo>
                            <a:pt x="15435" y="3467"/>
                            <a:pt x="6226" y="890"/>
                            <a:pt x="2398" y="31"/>
                          </a:cubicBezTo>
                          <a:cubicBezTo>
                            <a:pt x="1804" y="-101"/>
                            <a:pt x="1440" y="197"/>
                            <a:pt x="1209" y="692"/>
                          </a:cubicBezTo>
                          <a:cubicBezTo>
                            <a:pt x="582" y="989"/>
                            <a:pt x="54" y="1815"/>
                            <a:pt x="21" y="3169"/>
                          </a:cubicBezTo>
                          <a:cubicBezTo>
                            <a:pt x="-78" y="6605"/>
                            <a:pt x="120" y="9280"/>
                            <a:pt x="1672" y="12451"/>
                          </a:cubicBezTo>
                          <a:cubicBezTo>
                            <a:pt x="2629" y="14433"/>
                            <a:pt x="7150" y="18793"/>
                            <a:pt x="9626" y="18628"/>
                          </a:cubicBezTo>
                          <a:cubicBezTo>
                            <a:pt x="16128" y="18199"/>
                            <a:pt x="29462" y="19883"/>
                            <a:pt x="34314" y="13938"/>
                          </a:cubicBezTo>
                          <a:cubicBezTo>
                            <a:pt x="38307" y="8983"/>
                            <a:pt x="36096" y="3070"/>
                            <a:pt x="30122" y="1320"/>
                          </a:cubicBezTo>
                          <a:close/>
                        </a:path>
                      </a:pathLst>
                    </a:custGeom>
                    <a:grpFill/>
                    <a:ln w="3294" cap="flat">
                      <a:noFill/>
                      <a:prstDash val="solid"/>
                      <a:miter/>
                    </a:ln>
                  </p:spPr>
                  <p:txBody>
                    <a:bodyPr/>
                    <a:lstStyle/>
                    <a:p>
                      <a:endParaRPr lang="en-US"/>
                    </a:p>
                  </p:txBody>
                </p:sp>
                <p:sp>
                  <p:nvSpPr>
                    <p:cNvPr id="5190" name="Freeform 5189">
                      <a:extLst>
                        <a:ext uri="{FF2B5EF4-FFF2-40B4-BE49-F238E27FC236}">
                          <a16:creationId xmlns:a16="http://schemas.microsoft.com/office/drawing/2014/main" id="{07B0B2B5-3EFB-29C5-C69E-7494FE564685}"/>
                        </a:ext>
                      </a:extLst>
                    </p:cNvPr>
                    <p:cNvSpPr/>
                    <p:nvPr/>
                  </p:nvSpPr>
                  <p:spPr>
                    <a:xfrm>
                      <a:off x="6246139" y="4731091"/>
                      <a:ext cx="36833" cy="25104"/>
                    </a:xfrm>
                    <a:custGeom>
                      <a:avLst/>
                      <a:gdLst>
                        <a:gd name="csX0" fmla="*/ 36619 w 36833"/>
                        <a:gd name="csY0" fmla="*/ 13246 h 25104"/>
                        <a:gd name="csX1" fmla="*/ 32328 w 36833"/>
                        <a:gd name="csY1" fmla="*/ 5417 h 25104"/>
                        <a:gd name="csX2" fmla="*/ 22228 w 36833"/>
                        <a:gd name="csY2" fmla="*/ 0 h 25104"/>
                        <a:gd name="csX3" fmla="*/ 9719 w 36833"/>
                        <a:gd name="csY3" fmla="*/ 7102 h 25104"/>
                        <a:gd name="csX4" fmla="*/ 313 w 36833"/>
                        <a:gd name="csY4" fmla="*/ 13873 h 25104"/>
                        <a:gd name="csX5" fmla="*/ 973 w 36833"/>
                        <a:gd name="csY5" fmla="*/ 18498 h 25104"/>
                        <a:gd name="csX6" fmla="*/ 1270 w 36833"/>
                        <a:gd name="csY6" fmla="*/ 19423 h 25104"/>
                        <a:gd name="csX7" fmla="*/ 10215 w 36833"/>
                        <a:gd name="csY7" fmla="*/ 23056 h 25104"/>
                        <a:gd name="csX8" fmla="*/ 24902 w 36833"/>
                        <a:gd name="csY8" fmla="*/ 25104 h 25104"/>
                        <a:gd name="csX9" fmla="*/ 36619 w 36833"/>
                        <a:gd name="csY9" fmla="*/ 13213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6833" h="25104">
                          <a:moveTo>
                            <a:pt x="36619" y="13246"/>
                          </a:moveTo>
                          <a:cubicBezTo>
                            <a:pt x="36124" y="9546"/>
                            <a:pt x="35529" y="7531"/>
                            <a:pt x="32328" y="5417"/>
                          </a:cubicBezTo>
                          <a:cubicBezTo>
                            <a:pt x="29193" y="3369"/>
                            <a:pt x="26090" y="0"/>
                            <a:pt x="22228" y="0"/>
                          </a:cubicBezTo>
                          <a:cubicBezTo>
                            <a:pt x="17245" y="0"/>
                            <a:pt x="13416" y="4492"/>
                            <a:pt x="9719" y="7102"/>
                          </a:cubicBezTo>
                          <a:cubicBezTo>
                            <a:pt x="6716" y="9249"/>
                            <a:pt x="2227" y="10471"/>
                            <a:pt x="313" y="13873"/>
                          </a:cubicBezTo>
                          <a:cubicBezTo>
                            <a:pt x="-347" y="15030"/>
                            <a:pt x="115" y="17573"/>
                            <a:pt x="973" y="18498"/>
                          </a:cubicBezTo>
                          <a:cubicBezTo>
                            <a:pt x="1072" y="18861"/>
                            <a:pt x="1171" y="19191"/>
                            <a:pt x="1270" y="19423"/>
                          </a:cubicBezTo>
                          <a:cubicBezTo>
                            <a:pt x="2590" y="22032"/>
                            <a:pt x="7673" y="22396"/>
                            <a:pt x="10215" y="23056"/>
                          </a:cubicBezTo>
                          <a:cubicBezTo>
                            <a:pt x="14934" y="24311"/>
                            <a:pt x="20050" y="25104"/>
                            <a:pt x="24902" y="25104"/>
                          </a:cubicBezTo>
                          <a:cubicBezTo>
                            <a:pt x="33582" y="25104"/>
                            <a:pt x="37873" y="22660"/>
                            <a:pt x="36619" y="13213"/>
                          </a:cubicBezTo>
                          <a:close/>
                        </a:path>
                      </a:pathLst>
                    </a:custGeom>
                    <a:grpFill/>
                    <a:ln w="3294" cap="flat">
                      <a:noFill/>
                      <a:prstDash val="solid"/>
                      <a:miter/>
                    </a:ln>
                  </p:spPr>
                  <p:txBody>
                    <a:bodyPr/>
                    <a:lstStyle/>
                    <a:p>
                      <a:endParaRPr lang="en-US"/>
                    </a:p>
                  </p:txBody>
                </p:sp>
                <p:sp>
                  <p:nvSpPr>
                    <p:cNvPr id="5191" name="Freeform 5190">
                      <a:extLst>
                        <a:ext uri="{FF2B5EF4-FFF2-40B4-BE49-F238E27FC236}">
                          <a16:creationId xmlns:a16="http://schemas.microsoft.com/office/drawing/2014/main" id="{99B09C6F-0E29-2F1E-70B2-E08F6C3E75E5}"/>
                        </a:ext>
                      </a:extLst>
                    </p:cNvPr>
                    <p:cNvSpPr/>
                    <p:nvPr/>
                  </p:nvSpPr>
                  <p:spPr>
                    <a:xfrm>
                      <a:off x="6224033" y="4746279"/>
                      <a:ext cx="63421" cy="34436"/>
                    </a:xfrm>
                    <a:custGeom>
                      <a:avLst/>
                      <a:gdLst>
                        <a:gd name="csX0" fmla="*/ 59748 w 63421"/>
                        <a:gd name="csY0" fmla="*/ 17546 h 34436"/>
                        <a:gd name="csX1" fmla="*/ 55259 w 63421"/>
                        <a:gd name="csY1" fmla="*/ 18999 h 34436"/>
                        <a:gd name="csX2" fmla="*/ 40110 w 63421"/>
                        <a:gd name="csY2" fmla="*/ 21972 h 34436"/>
                        <a:gd name="csX3" fmla="*/ 20670 w 63421"/>
                        <a:gd name="csY3" fmla="*/ 9453 h 34436"/>
                        <a:gd name="csX4" fmla="*/ 3969 w 63421"/>
                        <a:gd name="csY4" fmla="*/ 1030 h 34436"/>
                        <a:gd name="csX5" fmla="*/ 2814 w 63421"/>
                        <a:gd name="csY5" fmla="*/ 270 h 34436"/>
                        <a:gd name="csX6" fmla="*/ 2319 w 63421"/>
                        <a:gd name="csY6" fmla="*/ 270 h 34436"/>
                        <a:gd name="csX7" fmla="*/ 2022 w 63421"/>
                        <a:gd name="csY7" fmla="*/ 138 h 34436"/>
                        <a:gd name="csX8" fmla="*/ 701 w 63421"/>
                        <a:gd name="csY8" fmla="*/ 5324 h 34436"/>
                        <a:gd name="csX9" fmla="*/ 4035 w 63421"/>
                        <a:gd name="csY9" fmla="*/ 8627 h 34436"/>
                        <a:gd name="csX10" fmla="*/ 16940 w 63421"/>
                        <a:gd name="csY10" fmla="*/ 16224 h 34436"/>
                        <a:gd name="csX11" fmla="*/ 36875 w 63421"/>
                        <a:gd name="csY11" fmla="*/ 30593 h 34436"/>
                        <a:gd name="csX12" fmla="*/ 63279 w 63421"/>
                        <a:gd name="csY12" fmla="*/ 25440 h 34436"/>
                        <a:gd name="csX13" fmla="*/ 59715 w 63421"/>
                        <a:gd name="csY13" fmla="*/ 17546 h 34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3421" h="34436">
                          <a:moveTo>
                            <a:pt x="59748" y="17546"/>
                          </a:moveTo>
                          <a:cubicBezTo>
                            <a:pt x="58064" y="16819"/>
                            <a:pt x="56447" y="18140"/>
                            <a:pt x="55259" y="18999"/>
                          </a:cubicBezTo>
                          <a:cubicBezTo>
                            <a:pt x="49549" y="23095"/>
                            <a:pt x="47305" y="24779"/>
                            <a:pt x="40110" y="21972"/>
                          </a:cubicBezTo>
                          <a:cubicBezTo>
                            <a:pt x="32815" y="19164"/>
                            <a:pt x="26181" y="15068"/>
                            <a:pt x="20670" y="9453"/>
                          </a:cubicBezTo>
                          <a:cubicBezTo>
                            <a:pt x="15026" y="3672"/>
                            <a:pt x="10504" y="3837"/>
                            <a:pt x="3969" y="1030"/>
                          </a:cubicBezTo>
                          <a:cubicBezTo>
                            <a:pt x="3672" y="600"/>
                            <a:pt x="3309" y="270"/>
                            <a:pt x="2814" y="270"/>
                          </a:cubicBezTo>
                          <a:lnTo>
                            <a:pt x="2319" y="270"/>
                          </a:lnTo>
                          <a:cubicBezTo>
                            <a:pt x="2319" y="270"/>
                            <a:pt x="2121" y="171"/>
                            <a:pt x="2022" y="138"/>
                          </a:cubicBezTo>
                          <a:cubicBezTo>
                            <a:pt x="41" y="-853"/>
                            <a:pt x="-652" y="3771"/>
                            <a:pt x="701" y="5324"/>
                          </a:cubicBezTo>
                          <a:cubicBezTo>
                            <a:pt x="1725" y="7306"/>
                            <a:pt x="1923" y="7306"/>
                            <a:pt x="4035" y="8627"/>
                          </a:cubicBezTo>
                          <a:cubicBezTo>
                            <a:pt x="8260" y="11269"/>
                            <a:pt x="12583" y="13912"/>
                            <a:pt x="16940" y="16224"/>
                          </a:cubicBezTo>
                          <a:cubicBezTo>
                            <a:pt x="24333" y="20155"/>
                            <a:pt x="29152" y="26761"/>
                            <a:pt x="36875" y="30593"/>
                          </a:cubicBezTo>
                          <a:cubicBezTo>
                            <a:pt x="44532" y="34425"/>
                            <a:pt x="61200" y="38719"/>
                            <a:pt x="63279" y="25440"/>
                          </a:cubicBezTo>
                          <a:cubicBezTo>
                            <a:pt x="63807" y="22071"/>
                            <a:pt x="62916" y="18900"/>
                            <a:pt x="59715" y="17546"/>
                          </a:cubicBezTo>
                          <a:close/>
                        </a:path>
                      </a:pathLst>
                    </a:custGeom>
                    <a:grpFill/>
                    <a:ln w="3294" cap="flat">
                      <a:noFill/>
                      <a:prstDash val="solid"/>
                      <a:miter/>
                    </a:ln>
                  </p:spPr>
                  <p:txBody>
                    <a:bodyPr/>
                    <a:lstStyle/>
                    <a:p>
                      <a:endParaRPr lang="en-US"/>
                    </a:p>
                  </p:txBody>
                </p:sp>
                <p:sp>
                  <p:nvSpPr>
                    <p:cNvPr id="5192" name="Freeform 5191">
                      <a:extLst>
                        <a:ext uri="{FF2B5EF4-FFF2-40B4-BE49-F238E27FC236}">
                          <a16:creationId xmlns:a16="http://schemas.microsoft.com/office/drawing/2014/main" id="{5B684C04-B935-F1F7-B22E-FD81D9EBB874}"/>
                        </a:ext>
                      </a:extLst>
                    </p:cNvPr>
                    <p:cNvSpPr/>
                    <p:nvPr/>
                  </p:nvSpPr>
                  <p:spPr>
                    <a:xfrm>
                      <a:off x="6165243" y="4709541"/>
                      <a:ext cx="189283" cy="246763"/>
                    </a:xfrm>
                    <a:custGeom>
                      <a:avLst/>
                      <a:gdLst>
                        <a:gd name="csX0" fmla="*/ 176098 w 189283"/>
                        <a:gd name="csY0" fmla="*/ 226444 h 246763"/>
                        <a:gd name="csX1" fmla="*/ 146922 w 189283"/>
                        <a:gd name="csY1" fmla="*/ 199061 h 246763"/>
                        <a:gd name="csX2" fmla="*/ 123158 w 189283"/>
                        <a:gd name="csY2" fmla="*/ 169300 h 246763"/>
                        <a:gd name="csX3" fmla="*/ 88602 w 189283"/>
                        <a:gd name="csY3" fmla="*/ 131842 h 246763"/>
                        <a:gd name="csX4" fmla="*/ 43550 w 189283"/>
                        <a:gd name="csY4" fmla="*/ 60163 h 246763"/>
                        <a:gd name="csX5" fmla="*/ 18334 w 189283"/>
                        <a:gd name="csY5" fmla="*/ 19006 h 246763"/>
                        <a:gd name="csX6" fmla="*/ 3448 w 189283"/>
                        <a:gd name="csY6" fmla="*/ 1730 h 246763"/>
                        <a:gd name="csX7" fmla="*/ 2326 w 189283"/>
                        <a:gd name="csY7" fmla="*/ 442 h 246763"/>
                        <a:gd name="csX8" fmla="*/ 379 w 189283"/>
                        <a:gd name="csY8" fmla="*/ 5033 h 246763"/>
                        <a:gd name="csX9" fmla="*/ 1963 w 189283"/>
                        <a:gd name="csY9" fmla="*/ 7280 h 246763"/>
                        <a:gd name="csX10" fmla="*/ 2359 w 189283"/>
                        <a:gd name="csY10" fmla="*/ 7346 h 246763"/>
                        <a:gd name="csX11" fmla="*/ 18730 w 189283"/>
                        <a:gd name="csY11" fmla="*/ 38065 h 246763"/>
                        <a:gd name="csX12" fmla="*/ 37708 w 189283"/>
                        <a:gd name="csY12" fmla="*/ 71427 h 246763"/>
                        <a:gd name="csX13" fmla="*/ 54837 w 189283"/>
                        <a:gd name="csY13" fmla="*/ 105020 h 246763"/>
                        <a:gd name="csX14" fmla="*/ 80284 w 189283"/>
                        <a:gd name="csY14" fmla="*/ 137127 h 246763"/>
                        <a:gd name="csX15" fmla="*/ 129297 w 189283"/>
                        <a:gd name="csY15" fmla="*/ 198863 h 246763"/>
                        <a:gd name="csX16" fmla="*/ 159464 w 189283"/>
                        <a:gd name="csY16" fmla="*/ 228459 h 246763"/>
                        <a:gd name="csX17" fmla="*/ 185769 w 189283"/>
                        <a:gd name="csY17" fmla="*/ 246330 h 246763"/>
                        <a:gd name="csX18" fmla="*/ 187617 w 189283"/>
                        <a:gd name="csY18" fmla="*/ 245966 h 246763"/>
                        <a:gd name="csX19" fmla="*/ 189135 w 189283"/>
                        <a:gd name="csY19" fmla="*/ 243852 h 246763"/>
                        <a:gd name="csX20" fmla="*/ 176032 w 189283"/>
                        <a:gd name="csY20" fmla="*/ 226411 h 2467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89283" h="246763">
                          <a:moveTo>
                            <a:pt x="176098" y="226444"/>
                          </a:moveTo>
                          <a:cubicBezTo>
                            <a:pt x="165801" y="217823"/>
                            <a:pt x="157417" y="207484"/>
                            <a:pt x="146922" y="199061"/>
                          </a:cubicBezTo>
                          <a:cubicBezTo>
                            <a:pt x="137482" y="191530"/>
                            <a:pt x="132631" y="177558"/>
                            <a:pt x="123158" y="169300"/>
                          </a:cubicBezTo>
                          <a:cubicBezTo>
                            <a:pt x="111045" y="158763"/>
                            <a:pt x="97843" y="145055"/>
                            <a:pt x="88602" y="131842"/>
                          </a:cubicBezTo>
                          <a:cubicBezTo>
                            <a:pt x="72561" y="108885"/>
                            <a:pt x="57082" y="84871"/>
                            <a:pt x="43550" y="60163"/>
                          </a:cubicBezTo>
                          <a:cubicBezTo>
                            <a:pt x="35694" y="45795"/>
                            <a:pt x="25001" y="34200"/>
                            <a:pt x="18334" y="19006"/>
                          </a:cubicBezTo>
                          <a:cubicBezTo>
                            <a:pt x="16287" y="14315"/>
                            <a:pt x="9323" y="3415"/>
                            <a:pt x="3448" y="1730"/>
                          </a:cubicBezTo>
                          <a:cubicBezTo>
                            <a:pt x="3052" y="1301"/>
                            <a:pt x="2722" y="839"/>
                            <a:pt x="2326" y="442"/>
                          </a:cubicBezTo>
                          <a:cubicBezTo>
                            <a:pt x="445" y="-1441"/>
                            <a:pt x="-611" y="3184"/>
                            <a:pt x="379" y="5033"/>
                          </a:cubicBezTo>
                          <a:cubicBezTo>
                            <a:pt x="511" y="6025"/>
                            <a:pt x="940" y="7280"/>
                            <a:pt x="1963" y="7280"/>
                          </a:cubicBezTo>
                          <a:cubicBezTo>
                            <a:pt x="2095" y="7280"/>
                            <a:pt x="2227" y="7346"/>
                            <a:pt x="2359" y="7346"/>
                          </a:cubicBezTo>
                          <a:cubicBezTo>
                            <a:pt x="9752" y="16198"/>
                            <a:pt x="11667" y="28981"/>
                            <a:pt x="18730" y="38065"/>
                          </a:cubicBezTo>
                          <a:cubicBezTo>
                            <a:pt x="26585" y="48173"/>
                            <a:pt x="30480" y="60890"/>
                            <a:pt x="37708" y="71427"/>
                          </a:cubicBezTo>
                          <a:cubicBezTo>
                            <a:pt x="44837" y="81865"/>
                            <a:pt x="48170" y="94252"/>
                            <a:pt x="54837" y="105020"/>
                          </a:cubicBezTo>
                          <a:cubicBezTo>
                            <a:pt x="62032" y="116647"/>
                            <a:pt x="72033" y="126161"/>
                            <a:pt x="80284" y="137127"/>
                          </a:cubicBezTo>
                          <a:cubicBezTo>
                            <a:pt x="96061" y="158135"/>
                            <a:pt x="112200" y="178879"/>
                            <a:pt x="129297" y="198863"/>
                          </a:cubicBezTo>
                          <a:cubicBezTo>
                            <a:pt x="138406" y="209499"/>
                            <a:pt x="149298" y="218880"/>
                            <a:pt x="159464" y="228459"/>
                          </a:cubicBezTo>
                          <a:cubicBezTo>
                            <a:pt x="167286" y="235792"/>
                            <a:pt x="178343" y="238897"/>
                            <a:pt x="185769" y="246330"/>
                          </a:cubicBezTo>
                          <a:cubicBezTo>
                            <a:pt x="186561" y="247122"/>
                            <a:pt x="187188" y="246726"/>
                            <a:pt x="187617" y="245966"/>
                          </a:cubicBezTo>
                          <a:cubicBezTo>
                            <a:pt x="188574" y="245900"/>
                            <a:pt x="189003" y="244645"/>
                            <a:pt x="189135" y="243852"/>
                          </a:cubicBezTo>
                          <a:cubicBezTo>
                            <a:pt x="190555" y="235396"/>
                            <a:pt x="181478" y="230970"/>
                            <a:pt x="176032" y="226411"/>
                          </a:cubicBezTo>
                          <a:close/>
                        </a:path>
                      </a:pathLst>
                    </a:custGeom>
                    <a:grpFill/>
                    <a:ln w="3294" cap="flat">
                      <a:noFill/>
                      <a:prstDash val="solid"/>
                      <a:miter/>
                    </a:ln>
                  </p:spPr>
                  <p:txBody>
                    <a:bodyPr/>
                    <a:lstStyle/>
                    <a:p>
                      <a:endParaRPr lang="en-US"/>
                    </a:p>
                  </p:txBody>
                </p:sp>
                <p:sp>
                  <p:nvSpPr>
                    <p:cNvPr id="5193" name="Freeform 5192">
                      <a:extLst>
                        <a:ext uri="{FF2B5EF4-FFF2-40B4-BE49-F238E27FC236}">
                          <a16:creationId xmlns:a16="http://schemas.microsoft.com/office/drawing/2014/main" id="{E2D1F4AB-C0DD-ED47-78C5-77B5EE521F1E}"/>
                        </a:ext>
                      </a:extLst>
                    </p:cNvPr>
                    <p:cNvSpPr/>
                    <p:nvPr/>
                  </p:nvSpPr>
                  <p:spPr>
                    <a:xfrm>
                      <a:off x="6359162" y="4942659"/>
                      <a:ext cx="20894" cy="21923"/>
                    </a:xfrm>
                    <a:custGeom>
                      <a:avLst/>
                      <a:gdLst>
                        <a:gd name="csX0" fmla="*/ 20102 w 20894"/>
                        <a:gd name="csY0" fmla="*/ 16416 h 21923"/>
                        <a:gd name="csX1" fmla="*/ 16736 w 20894"/>
                        <a:gd name="csY1" fmla="*/ 12089 h 21923"/>
                        <a:gd name="csX2" fmla="*/ 11323 w 20894"/>
                        <a:gd name="csY2" fmla="*/ 8752 h 21923"/>
                        <a:gd name="csX3" fmla="*/ 6207 w 20894"/>
                        <a:gd name="csY3" fmla="*/ 3765 h 21923"/>
                        <a:gd name="csX4" fmla="*/ 3039 w 20894"/>
                        <a:gd name="csY4" fmla="*/ 1254 h 21923"/>
                        <a:gd name="csX5" fmla="*/ 1421 w 20894"/>
                        <a:gd name="csY5" fmla="*/ 197 h 21923"/>
                        <a:gd name="csX6" fmla="*/ 35 w 20894"/>
                        <a:gd name="csY6" fmla="*/ 2708 h 21923"/>
                        <a:gd name="csX7" fmla="*/ 1190 w 20894"/>
                        <a:gd name="csY7" fmla="*/ 6275 h 21923"/>
                        <a:gd name="csX8" fmla="*/ 9013 w 20894"/>
                        <a:gd name="csY8" fmla="*/ 13476 h 21923"/>
                        <a:gd name="csX9" fmla="*/ 15218 w 20894"/>
                        <a:gd name="csY9" fmla="*/ 17374 h 21923"/>
                        <a:gd name="csX10" fmla="*/ 18419 w 20894"/>
                        <a:gd name="csY10" fmla="*/ 21437 h 21923"/>
                        <a:gd name="csX11" fmla="*/ 20894 w 20894"/>
                        <a:gd name="csY11" fmla="*/ 18926 h 21923"/>
                        <a:gd name="csX12" fmla="*/ 20894 w 20894"/>
                        <a:gd name="csY12" fmla="*/ 18695 h 21923"/>
                        <a:gd name="csX13" fmla="*/ 20069 w 20894"/>
                        <a:gd name="csY13" fmla="*/ 16416 h 21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894" h="21923">
                          <a:moveTo>
                            <a:pt x="20102" y="16416"/>
                          </a:moveTo>
                          <a:cubicBezTo>
                            <a:pt x="19046" y="15128"/>
                            <a:pt x="18089" y="13080"/>
                            <a:pt x="16736" y="12089"/>
                          </a:cubicBezTo>
                          <a:cubicBezTo>
                            <a:pt x="15019" y="10800"/>
                            <a:pt x="13303" y="9644"/>
                            <a:pt x="11323" y="8752"/>
                          </a:cubicBezTo>
                          <a:cubicBezTo>
                            <a:pt x="9508" y="7927"/>
                            <a:pt x="7494" y="5317"/>
                            <a:pt x="6207" y="3765"/>
                          </a:cubicBezTo>
                          <a:cubicBezTo>
                            <a:pt x="5349" y="2708"/>
                            <a:pt x="4227" y="1915"/>
                            <a:pt x="3039" y="1254"/>
                          </a:cubicBezTo>
                          <a:cubicBezTo>
                            <a:pt x="2742" y="263"/>
                            <a:pt x="2180" y="-331"/>
                            <a:pt x="1421" y="197"/>
                          </a:cubicBezTo>
                          <a:cubicBezTo>
                            <a:pt x="530" y="825"/>
                            <a:pt x="134" y="1585"/>
                            <a:pt x="35" y="2708"/>
                          </a:cubicBezTo>
                          <a:cubicBezTo>
                            <a:pt x="-64" y="3864"/>
                            <a:pt x="-31" y="5647"/>
                            <a:pt x="1190" y="6275"/>
                          </a:cubicBezTo>
                          <a:cubicBezTo>
                            <a:pt x="4194" y="7795"/>
                            <a:pt x="6801" y="10966"/>
                            <a:pt x="9013" y="13476"/>
                          </a:cubicBezTo>
                          <a:cubicBezTo>
                            <a:pt x="10597" y="15293"/>
                            <a:pt x="13732" y="15260"/>
                            <a:pt x="15218" y="17374"/>
                          </a:cubicBezTo>
                          <a:cubicBezTo>
                            <a:pt x="16208" y="18761"/>
                            <a:pt x="17330" y="20115"/>
                            <a:pt x="18419" y="21437"/>
                          </a:cubicBezTo>
                          <a:cubicBezTo>
                            <a:pt x="19838" y="23154"/>
                            <a:pt x="20894" y="19851"/>
                            <a:pt x="20894" y="18926"/>
                          </a:cubicBezTo>
                          <a:lnTo>
                            <a:pt x="20894" y="18695"/>
                          </a:lnTo>
                          <a:cubicBezTo>
                            <a:pt x="20894" y="17572"/>
                            <a:pt x="20531" y="16845"/>
                            <a:pt x="20069" y="16416"/>
                          </a:cubicBezTo>
                          <a:close/>
                        </a:path>
                      </a:pathLst>
                    </a:custGeom>
                    <a:grpFill/>
                    <a:ln w="3294" cap="flat">
                      <a:noFill/>
                      <a:prstDash val="solid"/>
                      <a:miter/>
                    </a:ln>
                  </p:spPr>
                  <p:txBody>
                    <a:bodyPr/>
                    <a:lstStyle/>
                    <a:p>
                      <a:endParaRPr lang="en-US"/>
                    </a:p>
                  </p:txBody>
                </p:sp>
                <p:sp>
                  <p:nvSpPr>
                    <p:cNvPr id="5194" name="Freeform 5193">
                      <a:extLst>
                        <a:ext uri="{FF2B5EF4-FFF2-40B4-BE49-F238E27FC236}">
                          <a16:creationId xmlns:a16="http://schemas.microsoft.com/office/drawing/2014/main" id="{E47C4C2C-9FC5-3E2D-4684-D165D2EC9D74}"/>
                        </a:ext>
                      </a:extLst>
                    </p:cNvPr>
                    <p:cNvSpPr/>
                    <p:nvPr/>
                  </p:nvSpPr>
                  <p:spPr>
                    <a:xfrm>
                      <a:off x="6353623" y="4917141"/>
                      <a:ext cx="5907" cy="8008"/>
                    </a:xfrm>
                    <a:custGeom>
                      <a:avLst/>
                      <a:gdLst>
                        <a:gd name="csX0" fmla="*/ 5278 w 5907"/>
                        <a:gd name="csY0" fmla="*/ 2791 h 8008"/>
                        <a:gd name="csX1" fmla="*/ 3826 w 5907"/>
                        <a:gd name="csY1" fmla="*/ 1206 h 8008"/>
                        <a:gd name="csX2" fmla="*/ 3166 w 5907"/>
                        <a:gd name="csY2" fmla="*/ 710 h 8008"/>
                        <a:gd name="csX3" fmla="*/ 1647 w 5907"/>
                        <a:gd name="csY3" fmla="*/ 17 h 8008"/>
                        <a:gd name="csX4" fmla="*/ 1647 w 5907"/>
                        <a:gd name="csY4" fmla="*/ 5797 h 8008"/>
                        <a:gd name="csX5" fmla="*/ 2142 w 5907"/>
                        <a:gd name="csY5" fmla="*/ 6293 h 8008"/>
                        <a:gd name="csX6" fmla="*/ 2967 w 5907"/>
                        <a:gd name="csY6" fmla="*/ 6788 h 8008"/>
                        <a:gd name="csX7" fmla="*/ 3430 w 5907"/>
                        <a:gd name="csY7" fmla="*/ 7581 h 8008"/>
                        <a:gd name="csX8" fmla="*/ 5674 w 5907"/>
                        <a:gd name="csY8" fmla="*/ 6557 h 8008"/>
                        <a:gd name="csX9" fmla="*/ 5212 w 5907"/>
                        <a:gd name="csY9" fmla="*/ 2824 h 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907" h="8008">
                          <a:moveTo>
                            <a:pt x="5278" y="2791"/>
                          </a:moveTo>
                          <a:cubicBezTo>
                            <a:pt x="5047" y="2031"/>
                            <a:pt x="4684" y="1305"/>
                            <a:pt x="3826" y="1206"/>
                          </a:cubicBezTo>
                          <a:cubicBezTo>
                            <a:pt x="3562" y="1173"/>
                            <a:pt x="3330" y="875"/>
                            <a:pt x="3166" y="710"/>
                          </a:cubicBezTo>
                          <a:cubicBezTo>
                            <a:pt x="2703" y="281"/>
                            <a:pt x="2274" y="116"/>
                            <a:pt x="1647" y="17"/>
                          </a:cubicBezTo>
                          <a:cubicBezTo>
                            <a:pt x="-432" y="-347"/>
                            <a:pt x="-663" y="5401"/>
                            <a:pt x="1647" y="5797"/>
                          </a:cubicBezTo>
                          <a:cubicBezTo>
                            <a:pt x="1251" y="5731"/>
                            <a:pt x="1977" y="6160"/>
                            <a:pt x="2142" y="6293"/>
                          </a:cubicBezTo>
                          <a:cubicBezTo>
                            <a:pt x="2439" y="6524"/>
                            <a:pt x="2703" y="6689"/>
                            <a:pt x="2967" y="6788"/>
                          </a:cubicBezTo>
                          <a:cubicBezTo>
                            <a:pt x="3132" y="7052"/>
                            <a:pt x="3231" y="7317"/>
                            <a:pt x="3430" y="7581"/>
                          </a:cubicBezTo>
                          <a:cubicBezTo>
                            <a:pt x="4288" y="8704"/>
                            <a:pt x="5410" y="7350"/>
                            <a:pt x="5674" y="6557"/>
                          </a:cubicBezTo>
                          <a:cubicBezTo>
                            <a:pt x="6103" y="5302"/>
                            <a:pt x="5938" y="3914"/>
                            <a:pt x="5212" y="2824"/>
                          </a:cubicBezTo>
                          <a:close/>
                        </a:path>
                      </a:pathLst>
                    </a:custGeom>
                    <a:grpFill/>
                    <a:ln w="3294" cap="flat">
                      <a:noFill/>
                      <a:prstDash val="solid"/>
                      <a:miter/>
                    </a:ln>
                  </p:spPr>
                  <p:txBody>
                    <a:bodyPr/>
                    <a:lstStyle/>
                    <a:p>
                      <a:endParaRPr lang="en-US"/>
                    </a:p>
                  </p:txBody>
                </p:sp>
                <p:sp>
                  <p:nvSpPr>
                    <p:cNvPr id="5195" name="Freeform 5194">
                      <a:extLst>
                        <a:ext uri="{FF2B5EF4-FFF2-40B4-BE49-F238E27FC236}">
                          <a16:creationId xmlns:a16="http://schemas.microsoft.com/office/drawing/2014/main" id="{447D4189-6636-542B-3F88-62C24BE07846}"/>
                        </a:ext>
                      </a:extLst>
                    </p:cNvPr>
                    <p:cNvSpPr/>
                    <p:nvPr/>
                  </p:nvSpPr>
                  <p:spPr>
                    <a:xfrm>
                      <a:off x="6332066" y="4913308"/>
                      <a:ext cx="23217" cy="20114"/>
                    </a:xfrm>
                    <a:custGeom>
                      <a:avLst/>
                      <a:gdLst>
                        <a:gd name="csX0" fmla="*/ 22576 w 23217"/>
                        <a:gd name="csY0" fmla="*/ 14618 h 20114"/>
                        <a:gd name="csX1" fmla="*/ 12444 w 23217"/>
                        <a:gd name="csY1" fmla="*/ 8111 h 20114"/>
                        <a:gd name="csX2" fmla="*/ 6635 w 23217"/>
                        <a:gd name="csY2" fmla="*/ 3717 h 20114"/>
                        <a:gd name="csX3" fmla="*/ 2146 w 23217"/>
                        <a:gd name="csY3" fmla="*/ 51 h 20114"/>
                        <a:gd name="csX4" fmla="*/ 67 w 23217"/>
                        <a:gd name="csY4" fmla="*/ 3783 h 20114"/>
                        <a:gd name="csX5" fmla="*/ 859 w 23217"/>
                        <a:gd name="csY5" fmla="*/ 6062 h 20114"/>
                        <a:gd name="csX6" fmla="*/ 3466 w 23217"/>
                        <a:gd name="csY6" fmla="*/ 9597 h 20114"/>
                        <a:gd name="csX7" fmla="*/ 7559 w 23217"/>
                        <a:gd name="csY7" fmla="*/ 13429 h 20114"/>
                        <a:gd name="csX8" fmla="*/ 21322 w 23217"/>
                        <a:gd name="csY8" fmla="*/ 19903 h 20114"/>
                        <a:gd name="csX9" fmla="*/ 22609 w 23217"/>
                        <a:gd name="csY9" fmla="*/ 14618 h 201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217" h="20114">
                          <a:moveTo>
                            <a:pt x="22576" y="14618"/>
                          </a:moveTo>
                          <a:cubicBezTo>
                            <a:pt x="19738" y="11612"/>
                            <a:pt x="15414" y="10984"/>
                            <a:pt x="12444" y="8111"/>
                          </a:cubicBezTo>
                          <a:cubicBezTo>
                            <a:pt x="10661" y="6426"/>
                            <a:pt x="8483" y="5336"/>
                            <a:pt x="6635" y="3717"/>
                          </a:cubicBezTo>
                          <a:cubicBezTo>
                            <a:pt x="5315" y="2561"/>
                            <a:pt x="3895" y="513"/>
                            <a:pt x="2146" y="51"/>
                          </a:cubicBezTo>
                          <a:cubicBezTo>
                            <a:pt x="463" y="-379"/>
                            <a:pt x="-230" y="2000"/>
                            <a:pt x="67" y="3783"/>
                          </a:cubicBezTo>
                          <a:cubicBezTo>
                            <a:pt x="133" y="4741"/>
                            <a:pt x="430" y="5666"/>
                            <a:pt x="859" y="6062"/>
                          </a:cubicBezTo>
                          <a:cubicBezTo>
                            <a:pt x="1981" y="7086"/>
                            <a:pt x="2080" y="8804"/>
                            <a:pt x="3466" y="9597"/>
                          </a:cubicBezTo>
                          <a:cubicBezTo>
                            <a:pt x="5051" y="10489"/>
                            <a:pt x="5678" y="12537"/>
                            <a:pt x="7559" y="13429"/>
                          </a:cubicBezTo>
                          <a:cubicBezTo>
                            <a:pt x="12246" y="15642"/>
                            <a:pt x="16899" y="17095"/>
                            <a:pt x="21322" y="19903"/>
                          </a:cubicBezTo>
                          <a:cubicBezTo>
                            <a:pt x="23467" y="21257"/>
                            <a:pt x="23633" y="15708"/>
                            <a:pt x="22609" y="14618"/>
                          </a:cubicBezTo>
                          <a:close/>
                        </a:path>
                      </a:pathLst>
                    </a:custGeom>
                    <a:grpFill/>
                    <a:ln w="3294" cap="flat">
                      <a:noFill/>
                      <a:prstDash val="solid"/>
                      <a:miter/>
                    </a:ln>
                  </p:spPr>
                  <p:txBody>
                    <a:bodyPr/>
                    <a:lstStyle/>
                    <a:p>
                      <a:endParaRPr lang="en-US"/>
                    </a:p>
                  </p:txBody>
                </p:sp>
                <p:sp>
                  <p:nvSpPr>
                    <p:cNvPr id="5196" name="Freeform 5195">
                      <a:extLst>
                        <a:ext uri="{FF2B5EF4-FFF2-40B4-BE49-F238E27FC236}">
                          <a16:creationId xmlns:a16="http://schemas.microsoft.com/office/drawing/2014/main" id="{CF0ED227-450E-5CB8-7109-A154CB3C34CB}"/>
                        </a:ext>
                      </a:extLst>
                    </p:cNvPr>
                    <p:cNvSpPr/>
                    <p:nvPr/>
                  </p:nvSpPr>
                  <p:spPr>
                    <a:xfrm>
                      <a:off x="6331629" y="4887384"/>
                      <a:ext cx="6692" cy="10884"/>
                    </a:xfrm>
                    <a:custGeom>
                      <a:avLst/>
                      <a:gdLst>
                        <a:gd name="csX0" fmla="*/ 5719 w 6692"/>
                        <a:gd name="csY0" fmla="*/ 5429 h 10884"/>
                        <a:gd name="csX1" fmla="*/ 4135 w 6692"/>
                        <a:gd name="csY1" fmla="*/ 3117 h 10884"/>
                        <a:gd name="csX2" fmla="*/ 1660 w 6692"/>
                        <a:gd name="csY2" fmla="*/ 12 h 10884"/>
                        <a:gd name="csX3" fmla="*/ 10 w 6692"/>
                        <a:gd name="csY3" fmla="*/ 2919 h 10884"/>
                        <a:gd name="csX4" fmla="*/ 10 w 6692"/>
                        <a:gd name="csY4" fmla="*/ 3150 h 10884"/>
                        <a:gd name="csX5" fmla="*/ 10 w 6692"/>
                        <a:gd name="csY5" fmla="*/ 3613 h 10884"/>
                        <a:gd name="csX6" fmla="*/ 1198 w 6692"/>
                        <a:gd name="csY6" fmla="*/ 6684 h 10884"/>
                        <a:gd name="csX7" fmla="*/ 1495 w 6692"/>
                        <a:gd name="csY7" fmla="*/ 6982 h 10884"/>
                        <a:gd name="csX8" fmla="*/ 2089 w 6692"/>
                        <a:gd name="csY8" fmla="*/ 8336 h 10884"/>
                        <a:gd name="csX9" fmla="*/ 5026 w 6692"/>
                        <a:gd name="csY9" fmla="*/ 10880 h 10884"/>
                        <a:gd name="csX10" fmla="*/ 5719 w 6692"/>
                        <a:gd name="csY10" fmla="*/ 5429 h 10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92" h="10884">
                          <a:moveTo>
                            <a:pt x="5719" y="5429"/>
                          </a:moveTo>
                          <a:cubicBezTo>
                            <a:pt x="5191" y="4637"/>
                            <a:pt x="4696" y="3844"/>
                            <a:pt x="4135" y="3117"/>
                          </a:cubicBezTo>
                          <a:cubicBezTo>
                            <a:pt x="3805" y="1697"/>
                            <a:pt x="3244" y="276"/>
                            <a:pt x="1660" y="12"/>
                          </a:cubicBezTo>
                          <a:cubicBezTo>
                            <a:pt x="406" y="-186"/>
                            <a:pt x="10" y="2126"/>
                            <a:pt x="10" y="2919"/>
                          </a:cubicBezTo>
                          <a:lnTo>
                            <a:pt x="10" y="3150"/>
                          </a:lnTo>
                          <a:cubicBezTo>
                            <a:pt x="10" y="3150"/>
                            <a:pt x="10" y="3447"/>
                            <a:pt x="10" y="3613"/>
                          </a:cubicBezTo>
                          <a:cubicBezTo>
                            <a:pt x="-56" y="4769"/>
                            <a:pt x="208" y="5991"/>
                            <a:pt x="1198" y="6684"/>
                          </a:cubicBezTo>
                          <a:cubicBezTo>
                            <a:pt x="1330" y="6784"/>
                            <a:pt x="1396" y="6883"/>
                            <a:pt x="1495" y="6982"/>
                          </a:cubicBezTo>
                          <a:cubicBezTo>
                            <a:pt x="1660" y="7444"/>
                            <a:pt x="1858" y="7907"/>
                            <a:pt x="2089" y="8336"/>
                          </a:cubicBezTo>
                          <a:cubicBezTo>
                            <a:pt x="2617" y="9426"/>
                            <a:pt x="3640" y="10979"/>
                            <a:pt x="5026" y="10880"/>
                          </a:cubicBezTo>
                          <a:cubicBezTo>
                            <a:pt x="7205" y="10747"/>
                            <a:pt x="7040" y="6651"/>
                            <a:pt x="5719" y="5429"/>
                          </a:cubicBezTo>
                          <a:close/>
                        </a:path>
                      </a:pathLst>
                    </a:custGeom>
                    <a:grpFill/>
                    <a:ln w="3294" cap="flat">
                      <a:noFill/>
                      <a:prstDash val="solid"/>
                      <a:miter/>
                    </a:ln>
                  </p:spPr>
                  <p:txBody>
                    <a:bodyPr/>
                    <a:lstStyle/>
                    <a:p>
                      <a:endParaRPr lang="en-US"/>
                    </a:p>
                  </p:txBody>
                </p:sp>
                <p:sp>
                  <p:nvSpPr>
                    <p:cNvPr id="5197" name="Freeform 5196">
                      <a:extLst>
                        <a:ext uri="{FF2B5EF4-FFF2-40B4-BE49-F238E27FC236}">
                          <a16:creationId xmlns:a16="http://schemas.microsoft.com/office/drawing/2014/main" id="{D9175A24-64A4-618C-2CD6-2540F1C3ED9A}"/>
                        </a:ext>
                      </a:extLst>
                    </p:cNvPr>
                    <p:cNvSpPr/>
                    <p:nvPr/>
                  </p:nvSpPr>
                  <p:spPr>
                    <a:xfrm>
                      <a:off x="6334964" y="4902641"/>
                      <a:ext cx="11296" cy="12072"/>
                    </a:xfrm>
                    <a:custGeom>
                      <a:avLst/>
                      <a:gdLst>
                        <a:gd name="csX0" fmla="*/ 10107 w 11296"/>
                        <a:gd name="csY0" fmla="*/ 6391 h 12072"/>
                        <a:gd name="csX1" fmla="*/ 5948 w 11296"/>
                        <a:gd name="csY1" fmla="*/ 3485 h 12072"/>
                        <a:gd name="csX2" fmla="*/ 3968 w 11296"/>
                        <a:gd name="csY2" fmla="*/ 1602 h 12072"/>
                        <a:gd name="csX3" fmla="*/ 3176 w 11296"/>
                        <a:gd name="csY3" fmla="*/ 1040 h 12072"/>
                        <a:gd name="csX4" fmla="*/ 2945 w 11296"/>
                        <a:gd name="csY4" fmla="*/ 1040 h 12072"/>
                        <a:gd name="csX5" fmla="*/ 833 w 11296"/>
                        <a:gd name="csY5" fmla="*/ 380 h 12072"/>
                        <a:gd name="csX6" fmla="*/ 238 w 11296"/>
                        <a:gd name="csY6" fmla="*/ 4343 h 12072"/>
                        <a:gd name="csX7" fmla="*/ 1724 w 11296"/>
                        <a:gd name="csY7" fmla="*/ 6292 h 12072"/>
                        <a:gd name="csX8" fmla="*/ 2318 w 11296"/>
                        <a:gd name="csY8" fmla="*/ 6755 h 12072"/>
                        <a:gd name="csX9" fmla="*/ 9645 w 11296"/>
                        <a:gd name="csY9" fmla="*/ 12073 h 12072"/>
                        <a:gd name="csX10" fmla="*/ 11229 w 11296"/>
                        <a:gd name="csY10" fmla="*/ 9959 h 12072"/>
                        <a:gd name="csX11" fmla="*/ 10074 w 11296"/>
                        <a:gd name="csY11" fmla="*/ 6391 h 12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296" h="12072">
                          <a:moveTo>
                            <a:pt x="10107" y="6391"/>
                          </a:moveTo>
                          <a:cubicBezTo>
                            <a:pt x="8721" y="5466"/>
                            <a:pt x="7104" y="4707"/>
                            <a:pt x="5948" y="3485"/>
                          </a:cubicBezTo>
                          <a:cubicBezTo>
                            <a:pt x="5321" y="2824"/>
                            <a:pt x="4628" y="2229"/>
                            <a:pt x="3968" y="1602"/>
                          </a:cubicBezTo>
                          <a:cubicBezTo>
                            <a:pt x="3737" y="1370"/>
                            <a:pt x="3440" y="1205"/>
                            <a:pt x="3176" y="1040"/>
                          </a:cubicBezTo>
                          <a:cubicBezTo>
                            <a:pt x="2681" y="743"/>
                            <a:pt x="2780" y="710"/>
                            <a:pt x="2945" y="1040"/>
                          </a:cubicBezTo>
                          <a:cubicBezTo>
                            <a:pt x="2516" y="214"/>
                            <a:pt x="1658" y="-446"/>
                            <a:pt x="833" y="380"/>
                          </a:cubicBezTo>
                          <a:cubicBezTo>
                            <a:pt x="-125" y="1370"/>
                            <a:pt x="-158" y="3121"/>
                            <a:pt x="238" y="4343"/>
                          </a:cubicBezTo>
                          <a:cubicBezTo>
                            <a:pt x="503" y="5202"/>
                            <a:pt x="965" y="5797"/>
                            <a:pt x="1724" y="6292"/>
                          </a:cubicBezTo>
                          <a:cubicBezTo>
                            <a:pt x="1922" y="6424"/>
                            <a:pt x="2120" y="6589"/>
                            <a:pt x="2318" y="6755"/>
                          </a:cubicBezTo>
                          <a:cubicBezTo>
                            <a:pt x="3209" y="9727"/>
                            <a:pt x="6575" y="12040"/>
                            <a:pt x="9645" y="12073"/>
                          </a:cubicBezTo>
                          <a:cubicBezTo>
                            <a:pt x="10668" y="12073"/>
                            <a:pt x="11130" y="10718"/>
                            <a:pt x="11229" y="9959"/>
                          </a:cubicBezTo>
                          <a:cubicBezTo>
                            <a:pt x="11427" y="8703"/>
                            <a:pt x="11229" y="7151"/>
                            <a:pt x="10074" y="6391"/>
                          </a:cubicBezTo>
                          <a:close/>
                        </a:path>
                      </a:pathLst>
                    </a:custGeom>
                    <a:grpFill/>
                    <a:ln w="3294" cap="flat">
                      <a:noFill/>
                      <a:prstDash val="solid"/>
                      <a:miter/>
                    </a:ln>
                  </p:spPr>
                  <p:txBody>
                    <a:bodyPr/>
                    <a:lstStyle/>
                    <a:p>
                      <a:endParaRPr lang="en-US"/>
                    </a:p>
                  </p:txBody>
                </p:sp>
                <p:sp>
                  <p:nvSpPr>
                    <p:cNvPr id="5198" name="Freeform 5197">
                      <a:extLst>
                        <a:ext uri="{FF2B5EF4-FFF2-40B4-BE49-F238E27FC236}">
                          <a16:creationId xmlns:a16="http://schemas.microsoft.com/office/drawing/2014/main" id="{3413CC18-7C68-CADB-DD62-6116DC08304A}"/>
                        </a:ext>
                      </a:extLst>
                    </p:cNvPr>
                    <p:cNvSpPr/>
                    <p:nvPr/>
                  </p:nvSpPr>
                  <p:spPr>
                    <a:xfrm>
                      <a:off x="6190845" y="4731089"/>
                      <a:ext cx="139092" cy="180255"/>
                    </a:xfrm>
                    <a:custGeom>
                      <a:avLst/>
                      <a:gdLst>
                        <a:gd name="csX0" fmla="*/ 137955 w 139092"/>
                        <a:gd name="csY0" fmla="*/ 169817 h 180255"/>
                        <a:gd name="csX1" fmla="*/ 124324 w 139092"/>
                        <a:gd name="csY1" fmla="*/ 148941 h 180255"/>
                        <a:gd name="csX2" fmla="*/ 99603 w 139092"/>
                        <a:gd name="csY2" fmla="*/ 124102 h 180255"/>
                        <a:gd name="csX3" fmla="*/ 76664 w 139092"/>
                        <a:gd name="csY3" fmla="*/ 99229 h 180255"/>
                        <a:gd name="csX4" fmla="*/ 41481 w 139092"/>
                        <a:gd name="csY4" fmla="*/ 51267 h 180255"/>
                        <a:gd name="csX5" fmla="*/ 23394 w 139092"/>
                        <a:gd name="csY5" fmla="*/ 26460 h 180255"/>
                        <a:gd name="csX6" fmla="*/ 3855 w 139092"/>
                        <a:gd name="csY6" fmla="*/ 1092 h 180255"/>
                        <a:gd name="csX7" fmla="*/ 2502 w 139092"/>
                        <a:gd name="csY7" fmla="*/ 332 h 180255"/>
                        <a:gd name="csX8" fmla="*/ 819 w 139092"/>
                        <a:gd name="csY8" fmla="*/ 894 h 180255"/>
                        <a:gd name="csX9" fmla="*/ 1182 w 139092"/>
                        <a:gd name="csY9" fmla="*/ 6047 h 180255"/>
                        <a:gd name="csX10" fmla="*/ 28642 w 139092"/>
                        <a:gd name="csY10" fmla="*/ 45751 h 180255"/>
                        <a:gd name="csX11" fmla="*/ 45441 w 139092"/>
                        <a:gd name="csY11" fmla="*/ 70425 h 180255"/>
                        <a:gd name="csX12" fmla="*/ 61713 w 139092"/>
                        <a:gd name="csY12" fmla="*/ 97709 h 180255"/>
                        <a:gd name="csX13" fmla="*/ 97458 w 139092"/>
                        <a:gd name="csY13" fmla="*/ 138536 h 180255"/>
                        <a:gd name="csX14" fmla="*/ 117987 w 139092"/>
                        <a:gd name="csY14" fmla="*/ 163905 h 180255"/>
                        <a:gd name="csX15" fmla="*/ 135975 w 139092"/>
                        <a:gd name="csY15" fmla="*/ 180255 h 180255"/>
                        <a:gd name="csX16" fmla="*/ 136800 w 139092"/>
                        <a:gd name="csY16" fmla="*/ 179859 h 180255"/>
                        <a:gd name="csX17" fmla="*/ 137988 w 139092"/>
                        <a:gd name="csY17" fmla="*/ 169817 h 180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9092" h="180255">
                          <a:moveTo>
                            <a:pt x="137955" y="169817"/>
                          </a:moveTo>
                          <a:cubicBezTo>
                            <a:pt x="137658" y="162187"/>
                            <a:pt x="128681" y="152046"/>
                            <a:pt x="124324" y="148941"/>
                          </a:cubicBezTo>
                          <a:cubicBezTo>
                            <a:pt x="114422" y="141839"/>
                            <a:pt x="108184" y="132690"/>
                            <a:pt x="99603" y="124102"/>
                          </a:cubicBezTo>
                          <a:cubicBezTo>
                            <a:pt x="91484" y="115976"/>
                            <a:pt x="83959" y="108180"/>
                            <a:pt x="76664" y="99229"/>
                          </a:cubicBezTo>
                          <a:cubicBezTo>
                            <a:pt x="64188" y="83869"/>
                            <a:pt x="54452" y="66329"/>
                            <a:pt x="41481" y="51267"/>
                          </a:cubicBezTo>
                          <a:cubicBezTo>
                            <a:pt x="34517" y="43174"/>
                            <a:pt x="29071" y="35346"/>
                            <a:pt x="23394" y="26460"/>
                          </a:cubicBezTo>
                          <a:cubicBezTo>
                            <a:pt x="17684" y="17476"/>
                            <a:pt x="8542" y="10506"/>
                            <a:pt x="3855" y="1092"/>
                          </a:cubicBezTo>
                          <a:cubicBezTo>
                            <a:pt x="3558" y="497"/>
                            <a:pt x="3096" y="266"/>
                            <a:pt x="2502" y="332"/>
                          </a:cubicBezTo>
                          <a:cubicBezTo>
                            <a:pt x="1875" y="-329"/>
                            <a:pt x="1248" y="68"/>
                            <a:pt x="819" y="894"/>
                          </a:cubicBezTo>
                          <a:cubicBezTo>
                            <a:pt x="-403" y="1918"/>
                            <a:pt x="-238" y="5320"/>
                            <a:pt x="1182" y="6047"/>
                          </a:cubicBezTo>
                          <a:cubicBezTo>
                            <a:pt x="9169" y="19821"/>
                            <a:pt x="19070" y="33000"/>
                            <a:pt x="28642" y="45751"/>
                          </a:cubicBezTo>
                          <a:cubicBezTo>
                            <a:pt x="34583" y="53645"/>
                            <a:pt x="40656" y="61771"/>
                            <a:pt x="45441" y="70425"/>
                          </a:cubicBezTo>
                          <a:cubicBezTo>
                            <a:pt x="50656" y="79806"/>
                            <a:pt x="54617" y="89518"/>
                            <a:pt x="61713" y="97709"/>
                          </a:cubicBezTo>
                          <a:cubicBezTo>
                            <a:pt x="73595" y="111417"/>
                            <a:pt x="85444" y="124894"/>
                            <a:pt x="97458" y="138536"/>
                          </a:cubicBezTo>
                          <a:cubicBezTo>
                            <a:pt x="104620" y="146695"/>
                            <a:pt x="110957" y="155614"/>
                            <a:pt x="117987" y="163905"/>
                          </a:cubicBezTo>
                          <a:cubicBezTo>
                            <a:pt x="122575" y="169322"/>
                            <a:pt x="128681" y="178934"/>
                            <a:pt x="135975" y="180255"/>
                          </a:cubicBezTo>
                          <a:cubicBezTo>
                            <a:pt x="136305" y="180255"/>
                            <a:pt x="136569" y="180090"/>
                            <a:pt x="136800" y="179859"/>
                          </a:cubicBezTo>
                          <a:cubicBezTo>
                            <a:pt x="139803" y="175862"/>
                            <a:pt x="139473" y="172790"/>
                            <a:pt x="137988" y="169817"/>
                          </a:cubicBezTo>
                          <a:close/>
                        </a:path>
                      </a:pathLst>
                    </a:custGeom>
                    <a:grpFill/>
                    <a:ln w="3294" cap="flat">
                      <a:noFill/>
                      <a:prstDash val="solid"/>
                      <a:miter/>
                    </a:ln>
                  </p:spPr>
                  <p:txBody>
                    <a:bodyPr/>
                    <a:lstStyle/>
                    <a:p>
                      <a:endParaRPr lang="en-US"/>
                    </a:p>
                  </p:txBody>
                </p:sp>
                <p:sp>
                  <p:nvSpPr>
                    <p:cNvPr id="5199" name="Freeform 5198">
                      <a:extLst>
                        <a:ext uri="{FF2B5EF4-FFF2-40B4-BE49-F238E27FC236}">
                          <a16:creationId xmlns:a16="http://schemas.microsoft.com/office/drawing/2014/main" id="{482E45A2-4DAE-3395-86B2-7FF81AEDCABB}"/>
                        </a:ext>
                      </a:extLst>
                    </p:cNvPr>
                    <p:cNvSpPr/>
                    <p:nvPr/>
                  </p:nvSpPr>
                  <p:spPr>
                    <a:xfrm>
                      <a:off x="6210887" y="4745841"/>
                      <a:ext cx="20493" cy="23252"/>
                    </a:xfrm>
                    <a:custGeom>
                      <a:avLst/>
                      <a:gdLst>
                        <a:gd name="csX0" fmla="*/ 20283 w 20493"/>
                        <a:gd name="csY0" fmla="*/ 18513 h 23252"/>
                        <a:gd name="csX1" fmla="*/ 18006 w 20493"/>
                        <a:gd name="csY1" fmla="*/ 15837 h 23252"/>
                        <a:gd name="csX2" fmla="*/ 13550 w 20493"/>
                        <a:gd name="csY2" fmla="*/ 10156 h 23252"/>
                        <a:gd name="csX3" fmla="*/ 8303 w 20493"/>
                        <a:gd name="csY3" fmla="*/ 5333 h 23252"/>
                        <a:gd name="csX4" fmla="*/ 2131 w 20493"/>
                        <a:gd name="csY4" fmla="*/ 81 h 23252"/>
                        <a:gd name="csX5" fmla="*/ 1239 w 20493"/>
                        <a:gd name="csY5" fmla="*/ 5664 h 23252"/>
                        <a:gd name="csX6" fmla="*/ 6619 w 20493"/>
                        <a:gd name="csY6" fmla="*/ 10321 h 23252"/>
                        <a:gd name="csX7" fmla="*/ 11009 w 20493"/>
                        <a:gd name="csY7" fmla="*/ 14318 h 23252"/>
                        <a:gd name="csX8" fmla="*/ 15036 w 20493"/>
                        <a:gd name="csY8" fmla="*/ 19140 h 23252"/>
                        <a:gd name="csX9" fmla="*/ 17412 w 20493"/>
                        <a:gd name="csY9" fmla="*/ 21453 h 23252"/>
                        <a:gd name="csX10" fmla="*/ 19425 w 20493"/>
                        <a:gd name="csY10" fmla="*/ 22774 h 23252"/>
                        <a:gd name="csX11" fmla="*/ 19656 w 20493"/>
                        <a:gd name="csY11" fmla="*/ 22477 h 23252"/>
                        <a:gd name="csX12" fmla="*/ 20250 w 20493"/>
                        <a:gd name="csY12" fmla="*/ 18513 h 23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493" h="23252">
                          <a:moveTo>
                            <a:pt x="20283" y="18513"/>
                          </a:moveTo>
                          <a:cubicBezTo>
                            <a:pt x="19788" y="17225"/>
                            <a:pt x="19062" y="16630"/>
                            <a:pt x="18006" y="15837"/>
                          </a:cubicBezTo>
                          <a:cubicBezTo>
                            <a:pt x="16224" y="14483"/>
                            <a:pt x="15234" y="11741"/>
                            <a:pt x="13550" y="10156"/>
                          </a:cubicBezTo>
                          <a:cubicBezTo>
                            <a:pt x="11834" y="8504"/>
                            <a:pt x="9953" y="7117"/>
                            <a:pt x="8303" y="5333"/>
                          </a:cubicBezTo>
                          <a:cubicBezTo>
                            <a:pt x="6685" y="3583"/>
                            <a:pt x="4408" y="874"/>
                            <a:pt x="2131" y="81"/>
                          </a:cubicBezTo>
                          <a:cubicBezTo>
                            <a:pt x="-279" y="-744"/>
                            <a:pt x="-741" y="4970"/>
                            <a:pt x="1239" y="5664"/>
                          </a:cubicBezTo>
                          <a:cubicBezTo>
                            <a:pt x="3154" y="6324"/>
                            <a:pt x="5200" y="8901"/>
                            <a:pt x="6619" y="10321"/>
                          </a:cubicBezTo>
                          <a:cubicBezTo>
                            <a:pt x="8039" y="11741"/>
                            <a:pt x="9491" y="12997"/>
                            <a:pt x="11009" y="14318"/>
                          </a:cubicBezTo>
                          <a:cubicBezTo>
                            <a:pt x="12626" y="15771"/>
                            <a:pt x="13748" y="17423"/>
                            <a:pt x="15036" y="19140"/>
                          </a:cubicBezTo>
                          <a:cubicBezTo>
                            <a:pt x="15300" y="19504"/>
                            <a:pt x="17379" y="21651"/>
                            <a:pt x="17412" y="21453"/>
                          </a:cubicBezTo>
                          <a:cubicBezTo>
                            <a:pt x="17742" y="22873"/>
                            <a:pt x="18501" y="23897"/>
                            <a:pt x="19425" y="22774"/>
                          </a:cubicBezTo>
                          <a:cubicBezTo>
                            <a:pt x="19491" y="22675"/>
                            <a:pt x="19590" y="22576"/>
                            <a:pt x="19656" y="22477"/>
                          </a:cubicBezTo>
                          <a:cubicBezTo>
                            <a:pt x="20514" y="21420"/>
                            <a:pt x="20713" y="19768"/>
                            <a:pt x="20250" y="18513"/>
                          </a:cubicBezTo>
                          <a:close/>
                        </a:path>
                      </a:pathLst>
                    </a:custGeom>
                    <a:grpFill/>
                    <a:ln w="3294" cap="flat">
                      <a:noFill/>
                      <a:prstDash val="solid"/>
                      <a:miter/>
                    </a:ln>
                  </p:spPr>
                  <p:txBody>
                    <a:bodyPr/>
                    <a:lstStyle/>
                    <a:p>
                      <a:endParaRPr lang="en-US"/>
                    </a:p>
                  </p:txBody>
                </p:sp>
                <p:sp>
                  <p:nvSpPr>
                    <p:cNvPr id="5200" name="Freeform 5199">
                      <a:extLst>
                        <a:ext uri="{FF2B5EF4-FFF2-40B4-BE49-F238E27FC236}">
                          <a16:creationId xmlns:a16="http://schemas.microsoft.com/office/drawing/2014/main" id="{6B04396F-27F4-F62A-F535-F9A3A8718E63}"/>
                        </a:ext>
                      </a:extLst>
                    </p:cNvPr>
                    <p:cNvSpPr/>
                    <p:nvPr/>
                  </p:nvSpPr>
                  <p:spPr>
                    <a:xfrm>
                      <a:off x="6234541" y="4764355"/>
                      <a:ext cx="60152" cy="44692"/>
                    </a:xfrm>
                    <a:custGeom>
                      <a:avLst/>
                      <a:gdLst>
                        <a:gd name="csX0" fmla="*/ 52606 w 60152"/>
                        <a:gd name="csY0" fmla="*/ 30387 h 44692"/>
                        <a:gd name="csX1" fmla="*/ 51253 w 60152"/>
                        <a:gd name="csY1" fmla="*/ 30817 h 44692"/>
                        <a:gd name="csX2" fmla="*/ 25080 w 60152"/>
                        <a:gd name="csY2" fmla="*/ 19520 h 44692"/>
                        <a:gd name="csX3" fmla="*/ 7950 w 60152"/>
                        <a:gd name="csY3" fmla="*/ 5283 h 44692"/>
                        <a:gd name="csX4" fmla="*/ 2207 w 60152"/>
                        <a:gd name="csY4" fmla="*/ 394 h 44692"/>
                        <a:gd name="csX5" fmla="*/ 557 w 60152"/>
                        <a:gd name="csY5" fmla="*/ 1055 h 44692"/>
                        <a:gd name="csX6" fmla="*/ 557 w 60152"/>
                        <a:gd name="csY6" fmla="*/ 5448 h 44692"/>
                        <a:gd name="csX7" fmla="*/ 557 w 60152"/>
                        <a:gd name="csY7" fmla="*/ 5481 h 44692"/>
                        <a:gd name="csX8" fmla="*/ 44157 w 60152"/>
                        <a:gd name="csY8" fmla="*/ 39273 h 44692"/>
                        <a:gd name="csX9" fmla="*/ 59867 w 60152"/>
                        <a:gd name="csY9" fmla="*/ 42014 h 44692"/>
                        <a:gd name="csX10" fmla="*/ 52507 w 60152"/>
                        <a:gd name="csY10" fmla="*/ 30387 h 44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0152" h="44692">
                          <a:moveTo>
                            <a:pt x="52606" y="30387"/>
                          </a:moveTo>
                          <a:cubicBezTo>
                            <a:pt x="52045" y="29991"/>
                            <a:pt x="51583" y="30288"/>
                            <a:pt x="51253" y="30817"/>
                          </a:cubicBezTo>
                          <a:cubicBezTo>
                            <a:pt x="43497" y="25069"/>
                            <a:pt x="33859" y="24772"/>
                            <a:pt x="25080" y="19520"/>
                          </a:cubicBezTo>
                          <a:cubicBezTo>
                            <a:pt x="19931" y="16415"/>
                            <a:pt x="11053" y="10436"/>
                            <a:pt x="7950" y="5283"/>
                          </a:cubicBezTo>
                          <a:cubicBezTo>
                            <a:pt x="6795" y="3334"/>
                            <a:pt x="4716" y="725"/>
                            <a:pt x="2207" y="394"/>
                          </a:cubicBezTo>
                          <a:cubicBezTo>
                            <a:pt x="1547" y="-398"/>
                            <a:pt x="953" y="97"/>
                            <a:pt x="557" y="1055"/>
                          </a:cubicBezTo>
                          <a:cubicBezTo>
                            <a:pt x="-202" y="2178"/>
                            <a:pt x="-169" y="4358"/>
                            <a:pt x="557" y="5448"/>
                          </a:cubicBezTo>
                          <a:cubicBezTo>
                            <a:pt x="557" y="5448"/>
                            <a:pt x="557" y="5448"/>
                            <a:pt x="557" y="5481"/>
                          </a:cubicBezTo>
                          <a:cubicBezTo>
                            <a:pt x="11977" y="20709"/>
                            <a:pt x="26664" y="32237"/>
                            <a:pt x="44157" y="39273"/>
                          </a:cubicBezTo>
                          <a:cubicBezTo>
                            <a:pt x="47820" y="40759"/>
                            <a:pt x="57623" y="48786"/>
                            <a:pt x="59867" y="42014"/>
                          </a:cubicBezTo>
                          <a:cubicBezTo>
                            <a:pt x="61485" y="37192"/>
                            <a:pt x="55841" y="32600"/>
                            <a:pt x="52507" y="30387"/>
                          </a:cubicBezTo>
                          <a:close/>
                        </a:path>
                      </a:pathLst>
                    </a:custGeom>
                    <a:grpFill/>
                    <a:ln w="3294" cap="flat">
                      <a:noFill/>
                      <a:prstDash val="solid"/>
                      <a:miter/>
                    </a:ln>
                  </p:spPr>
                  <p:txBody>
                    <a:bodyPr/>
                    <a:lstStyle/>
                    <a:p>
                      <a:endParaRPr lang="en-US"/>
                    </a:p>
                  </p:txBody>
                </p:sp>
                <p:sp>
                  <p:nvSpPr>
                    <p:cNvPr id="5201" name="Freeform 5200">
                      <a:extLst>
                        <a:ext uri="{FF2B5EF4-FFF2-40B4-BE49-F238E27FC236}">
                          <a16:creationId xmlns:a16="http://schemas.microsoft.com/office/drawing/2014/main" id="{88475253-2222-D9FE-B820-3476CBB8EC75}"/>
                        </a:ext>
                      </a:extLst>
                    </p:cNvPr>
                    <p:cNvSpPr/>
                    <p:nvPr/>
                  </p:nvSpPr>
                  <p:spPr>
                    <a:xfrm>
                      <a:off x="6231646" y="4772605"/>
                      <a:ext cx="84258" cy="84780"/>
                    </a:xfrm>
                    <a:custGeom>
                      <a:avLst/>
                      <a:gdLst>
                        <a:gd name="csX0" fmla="*/ 83424 w 84258"/>
                        <a:gd name="csY0" fmla="*/ 73634 h 84780"/>
                        <a:gd name="csX1" fmla="*/ 83193 w 84258"/>
                        <a:gd name="csY1" fmla="*/ 73403 h 84780"/>
                        <a:gd name="csX2" fmla="*/ 82566 w 84258"/>
                        <a:gd name="csY2" fmla="*/ 73007 h 84780"/>
                        <a:gd name="csX3" fmla="*/ 82500 w 84258"/>
                        <a:gd name="csY3" fmla="*/ 72907 h 84780"/>
                        <a:gd name="csX4" fmla="*/ 75371 w 84258"/>
                        <a:gd name="csY4" fmla="*/ 67160 h 84780"/>
                        <a:gd name="csX5" fmla="*/ 62895 w 84258"/>
                        <a:gd name="csY5" fmla="*/ 57217 h 84780"/>
                        <a:gd name="csX6" fmla="*/ 38669 w 84258"/>
                        <a:gd name="csY6" fmla="*/ 36936 h 84780"/>
                        <a:gd name="csX7" fmla="*/ 8040 w 84258"/>
                        <a:gd name="csY7" fmla="*/ 5985 h 84780"/>
                        <a:gd name="csX8" fmla="*/ 3056 w 84258"/>
                        <a:gd name="csY8" fmla="*/ 1163 h 84780"/>
                        <a:gd name="csX9" fmla="*/ 2330 w 84258"/>
                        <a:gd name="csY9" fmla="*/ 436 h 84780"/>
                        <a:gd name="csX10" fmla="*/ 515 w 84258"/>
                        <a:gd name="csY10" fmla="*/ 5259 h 84780"/>
                        <a:gd name="csX11" fmla="*/ 1538 w 84258"/>
                        <a:gd name="csY11" fmla="*/ 6448 h 84780"/>
                        <a:gd name="csX12" fmla="*/ 1835 w 84258"/>
                        <a:gd name="csY12" fmla="*/ 6613 h 84780"/>
                        <a:gd name="csX13" fmla="*/ 4971 w 84258"/>
                        <a:gd name="csY13" fmla="*/ 9751 h 84780"/>
                        <a:gd name="csX14" fmla="*/ 14047 w 84258"/>
                        <a:gd name="csY14" fmla="*/ 22204 h 84780"/>
                        <a:gd name="csX15" fmla="*/ 31210 w 84258"/>
                        <a:gd name="csY15" fmla="*/ 36639 h 84780"/>
                        <a:gd name="csX16" fmla="*/ 49396 w 84258"/>
                        <a:gd name="csY16" fmla="*/ 58340 h 84780"/>
                        <a:gd name="csX17" fmla="*/ 83754 w 84258"/>
                        <a:gd name="csY17" fmla="*/ 78193 h 84780"/>
                        <a:gd name="csX18" fmla="*/ 83424 w 84258"/>
                        <a:gd name="csY18" fmla="*/ 73634 h 84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4258" h="84780">
                          <a:moveTo>
                            <a:pt x="83424" y="73634"/>
                          </a:moveTo>
                          <a:cubicBezTo>
                            <a:pt x="83424" y="73634"/>
                            <a:pt x="83259" y="73469"/>
                            <a:pt x="83193" y="73403"/>
                          </a:cubicBezTo>
                          <a:cubicBezTo>
                            <a:pt x="82962" y="73172"/>
                            <a:pt x="82764" y="73072"/>
                            <a:pt x="82566" y="73007"/>
                          </a:cubicBezTo>
                          <a:cubicBezTo>
                            <a:pt x="82566" y="73007"/>
                            <a:pt x="82566" y="72940"/>
                            <a:pt x="82500" y="72907"/>
                          </a:cubicBezTo>
                          <a:cubicBezTo>
                            <a:pt x="80586" y="70463"/>
                            <a:pt x="78044" y="68712"/>
                            <a:pt x="75371" y="67160"/>
                          </a:cubicBezTo>
                          <a:cubicBezTo>
                            <a:pt x="71278" y="63559"/>
                            <a:pt x="66591" y="60289"/>
                            <a:pt x="62895" y="57217"/>
                          </a:cubicBezTo>
                          <a:cubicBezTo>
                            <a:pt x="54709" y="50380"/>
                            <a:pt x="46161" y="44533"/>
                            <a:pt x="38669" y="36936"/>
                          </a:cubicBezTo>
                          <a:cubicBezTo>
                            <a:pt x="29824" y="25738"/>
                            <a:pt x="18470" y="15895"/>
                            <a:pt x="8040" y="5985"/>
                          </a:cubicBezTo>
                          <a:cubicBezTo>
                            <a:pt x="6489" y="3805"/>
                            <a:pt x="4839" y="1989"/>
                            <a:pt x="3056" y="1163"/>
                          </a:cubicBezTo>
                          <a:cubicBezTo>
                            <a:pt x="2825" y="932"/>
                            <a:pt x="2561" y="700"/>
                            <a:pt x="2330" y="436"/>
                          </a:cubicBezTo>
                          <a:cubicBezTo>
                            <a:pt x="383" y="-1513"/>
                            <a:pt x="-706" y="3607"/>
                            <a:pt x="515" y="5259"/>
                          </a:cubicBezTo>
                          <a:cubicBezTo>
                            <a:pt x="713" y="5820"/>
                            <a:pt x="1043" y="6283"/>
                            <a:pt x="1538" y="6448"/>
                          </a:cubicBezTo>
                          <a:cubicBezTo>
                            <a:pt x="1637" y="6448"/>
                            <a:pt x="1736" y="6547"/>
                            <a:pt x="1835" y="6613"/>
                          </a:cubicBezTo>
                          <a:cubicBezTo>
                            <a:pt x="2891" y="7670"/>
                            <a:pt x="3947" y="8694"/>
                            <a:pt x="4971" y="9751"/>
                          </a:cubicBezTo>
                          <a:cubicBezTo>
                            <a:pt x="8238" y="13814"/>
                            <a:pt x="12331" y="20321"/>
                            <a:pt x="14047" y="22204"/>
                          </a:cubicBezTo>
                          <a:cubicBezTo>
                            <a:pt x="19163" y="27852"/>
                            <a:pt x="25698" y="31651"/>
                            <a:pt x="31210" y="36639"/>
                          </a:cubicBezTo>
                          <a:cubicBezTo>
                            <a:pt x="37547" y="43542"/>
                            <a:pt x="43653" y="50677"/>
                            <a:pt x="49396" y="58340"/>
                          </a:cubicBezTo>
                          <a:cubicBezTo>
                            <a:pt x="56063" y="67259"/>
                            <a:pt x="74546" y="98144"/>
                            <a:pt x="83754" y="78193"/>
                          </a:cubicBezTo>
                          <a:cubicBezTo>
                            <a:pt x="84381" y="76871"/>
                            <a:pt x="84579" y="74790"/>
                            <a:pt x="83424" y="73634"/>
                          </a:cubicBezTo>
                          <a:close/>
                        </a:path>
                      </a:pathLst>
                    </a:custGeom>
                    <a:grpFill/>
                    <a:ln w="3294" cap="flat">
                      <a:noFill/>
                      <a:prstDash val="solid"/>
                      <a:miter/>
                    </a:ln>
                  </p:spPr>
                  <p:txBody>
                    <a:bodyPr/>
                    <a:lstStyle/>
                    <a:p>
                      <a:endParaRPr lang="en-US"/>
                    </a:p>
                  </p:txBody>
                </p:sp>
              </p:grpSp>
              <p:sp>
                <p:nvSpPr>
                  <p:cNvPr id="23" name="Freeform 22">
                    <a:extLst>
                      <a:ext uri="{FF2B5EF4-FFF2-40B4-BE49-F238E27FC236}">
                        <a16:creationId xmlns:a16="http://schemas.microsoft.com/office/drawing/2014/main" id="{E0C9ABCE-94C1-9134-EC5F-07BFF3EE50D3}"/>
                      </a:ext>
                    </a:extLst>
                  </p:cNvPr>
                  <p:cNvSpPr/>
                  <p:nvPr/>
                </p:nvSpPr>
                <p:spPr>
                  <a:xfrm rot="5400000">
                    <a:off x="5984919" y="2249651"/>
                    <a:ext cx="372576" cy="1172027"/>
                  </a:xfrm>
                  <a:custGeom>
                    <a:avLst/>
                    <a:gdLst>
                      <a:gd name="csX0" fmla="*/ 235690 w 372576"/>
                      <a:gd name="csY0" fmla="*/ 1124996 h 1172027"/>
                      <a:gd name="csX1" fmla="*/ 0 w 372576"/>
                      <a:gd name="csY1" fmla="*/ 593518 h 1172027"/>
                      <a:gd name="csX2" fmla="*/ 245757 w 372576"/>
                      <a:gd name="csY2" fmla="*/ 55367 h 1172027"/>
                      <a:gd name="csX3" fmla="*/ 248760 w 372576"/>
                      <a:gd name="csY3" fmla="*/ 54541 h 1172027"/>
                      <a:gd name="csX4" fmla="*/ 261170 w 372576"/>
                      <a:gd name="csY4" fmla="*/ 30692 h 1172027"/>
                      <a:gd name="csX5" fmla="*/ 266220 w 372576"/>
                      <a:gd name="csY5" fmla="*/ 24978 h 1172027"/>
                      <a:gd name="csX6" fmla="*/ 292327 w 372576"/>
                      <a:gd name="csY6" fmla="*/ 6975 h 1172027"/>
                      <a:gd name="csX7" fmla="*/ 317147 w 372576"/>
                      <a:gd name="csY7" fmla="*/ 171 h 1172027"/>
                      <a:gd name="csX8" fmla="*/ 298334 w 372576"/>
                      <a:gd name="csY8" fmla="*/ 58042 h 1172027"/>
                      <a:gd name="csX9" fmla="*/ 287706 w 372576"/>
                      <a:gd name="csY9" fmla="*/ 110001 h 1172027"/>
                      <a:gd name="csX10" fmla="*/ 276121 w 372576"/>
                      <a:gd name="csY10" fmla="*/ 181316 h 1172027"/>
                      <a:gd name="csX11" fmla="*/ 269190 w 372576"/>
                      <a:gd name="csY11" fmla="*/ 247313 h 1172027"/>
                      <a:gd name="csX12" fmla="*/ 364905 w 372576"/>
                      <a:gd name="csY12" fmla="*/ 335012 h 1172027"/>
                      <a:gd name="csX13" fmla="*/ 347346 w 372576"/>
                      <a:gd name="csY13" fmla="*/ 419276 h 1172027"/>
                      <a:gd name="csX14" fmla="*/ 352066 w 372576"/>
                      <a:gd name="csY14" fmla="*/ 735587 h 1172027"/>
                      <a:gd name="csX15" fmla="*/ 372298 w 372576"/>
                      <a:gd name="csY15" fmla="*/ 840033 h 1172027"/>
                      <a:gd name="csX16" fmla="*/ 292789 w 372576"/>
                      <a:gd name="csY16" fmla="*/ 1016818 h 1172027"/>
                      <a:gd name="csX17" fmla="*/ 328797 w 372576"/>
                      <a:gd name="csY17" fmla="*/ 1137879 h 1172027"/>
                      <a:gd name="csX18" fmla="*/ 332032 w 372576"/>
                      <a:gd name="csY18" fmla="*/ 1161562 h 1172027"/>
                      <a:gd name="csX19" fmla="*/ 292030 w 372576"/>
                      <a:gd name="csY19" fmla="*/ 1171439 h 1172027"/>
                      <a:gd name="csX20" fmla="*/ 237637 w 372576"/>
                      <a:gd name="csY20" fmla="*/ 1143098 h 1172027"/>
                      <a:gd name="csX21" fmla="*/ 235657 w 372576"/>
                      <a:gd name="csY21" fmla="*/ 1125029 h 1172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72576" h="1172027">
                        <a:moveTo>
                          <a:pt x="235690" y="1124996"/>
                        </a:moveTo>
                        <a:cubicBezTo>
                          <a:pt x="87332" y="972886"/>
                          <a:pt x="0" y="800527"/>
                          <a:pt x="0" y="593518"/>
                        </a:cubicBezTo>
                        <a:cubicBezTo>
                          <a:pt x="0" y="320445"/>
                          <a:pt x="132318" y="172926"/>
                          <a:pt x="245757" y="55367"/>
                        </a:cubicBezTo>
                        <a:cubicBezTo>
                          <a:pt x="245757" y="55367"/>
                          <a:pt x="246780" y="55565"/>
                          <a:pt x="248760" y="54541"/>
                        </a:cubicBezTo>
                        <a:cubicBezTo>
                          <a:pt x="250740" y="53517"/>
                          <a:pt x="260279" y="32377"/>
                          <a:pt x="261170" y="30692"/>
                        </a:cubicBezTo>
                        <a:cubicBezTo>
                          <a:pt x="262061" y="28974"/>
                          <a:pt x="261665" y="26728"/>
                          <a:pt x="266220" y="24978"/>
                        </a:cubicBezTo>
                        <a:cubicBezTo>
                          <a:pt x="270774" y="23194"/>
                          <a:pt x="287442" y="11897"/>
                          <a:pt x="292327" y="6975"/>
                        </a:cubicBezTo>
                        <a:cubicBezTo>
                          <a:pt x="298565" y="732"/>
                          <a:pt x="316553" y="-523"/>
                          <a:pt x="317147" y="171"/>
                        </a:cubicBezTo>
                        <a:cubicBezTo>
                          <a:pt x="317774" y="865"/>
                          <a:pt x="301535" y="43938"/>
                          <a:pt x="298334" y="58042"/>
                        </a:cubicBezTo>
                        <a:cubicBezTo>
                          <a:pt x="295132" y="72147"/>
                          <a:pt x="290578" y="94179"/>
                          <a:pt x="287706" y="110001"/>
                        </a:cubicBezTo>
                        <a:cubicBezTo>
                          <a:pt x="284835" y="125823"/>
                          <a:pt x="277838" y="169656"/>
                          <a:pt x="276121" y="181316"/>
                        </a:cubicBezTo>
                        <a:cubicBezTo>
                          <a:pt x="274405" y="192976"/>
                          <a:pt x="270741" y="232515"/>
                          <a:pt x="269190" y="247313"/>
                        </a:cubicBezTo>
                        <a:cubicBezTo>
                          <a:pt x="267606" y="262112"/>
                          <a:pt x="366522" y="316647"/>
                          <a:pt x="364905" y="335012"/>
                        </a:cubicBezTo>
                        <a:cubicBezTo>
                          <a:pt x="364146" y="343535"/>
                          <a:pt x="348964" y="409234"/>
                          <a:pt x="347346" y="419276"/>
                        </a:cubicBezTo>
                        <a:cubicBezTo>
                          <a:pt x="338600" y="474439"/>
                          <a:pt x="329557" y="615814"/>
                          <a:pt x="352066" y="735587"/>
                        </a:cubicBezTo>
                        <a:cubicBezTo>
                          <a:pt x="372298" y="843138"/>
                          <a:pt x="366324" y="811692"/>
                          <a:pt x="372298" y="840033"/>
                        </a:cubicBezTo>
                        <a:cubicBezTo>
                          <a:pt x="378272" y="868374"/>
                          <a:pt x="285825" y="983027"/>
                          <a:pt x="292789" y="1016818"/>
                        </a:cubicBezTo>
                        <a:cubicBezTo>
                          <a:pt x="299753" y="1050609"/>
                          <a:pt x="324243" y="1125624"/>
                          <a:pt x="328797" y="1137879"/>
                        </a:cubicBezTo>
                        <a:cubicBezTo>
                          <a:pt x="333352" y="1150133"/>
                          <a:pt x="337214" y="1156376"/>
                          <a:pt x="332032" y="1161562"/>
                        </a:cubicBezTo>
                        <a:cubicBezTo>
                          <a:pt x="326850" y="1166748"/>
                          <a:pt x="298499" y="1174181"/>
                          <a:pt x="292030" y="1171439"/>
                        </a:cubicBezTo>
                        <a:cubicBezTo>
                          <a:pt x="285561" y="1168697"/>
                          <a:pt x="240608" y="1153536"/>
                          <a:pt x="237637" y="1143098"/>
                        </a:cubicBezTo>
                        <a:cubicBezTo>
                          <a:pt x="234667" y="1132660"/>
                          <a:pt x="235657" y="1125029"/>
                          <a:pt x="235657" y="1125029"/>
                        </a:cubicBez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6350" cap="flat">
                    <a:solidFill>
                      <a:schemeClr val="accent5">
                        <a:lumMod val="75000"/>
                      </a:schemeClr>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512DC707-C859-57F5-21AF-E203B19C6B77}"/>
                      </a:ext>
                    </a:extLst>
                  </p:cNvPr>
                  <p:cNvSpPr/>
                  <p:nvPr/>
                </p:nvSpPr>
                <p:spPr>
                  <a:xfrm rot="5400000">
                    <a:off x="6042940" y="2236218"/>
                    <a:ext cx="248231" cy="1071644"/>
                  </a:xfrm>
                  <a:custGeom>
                    <a:avLst/>
                    <a:gdLst>
                      <a:gd name="csX0" fmla="*/ 236119 w 248231"/>
                      <a:gd name="csY0" fmla="*/ 1071645 h 1071644"/>
                      <a:gd name="csX1" fmla="*/ 0 w 248231"/>
                      <a:gd name="csY1" fmla="*/ 539175 h 1071644"/>
                      <a:gd name="csX2" fmla="*/ 80500 w 248231"/>
                      <a:gd name="csY2" fmla="*/ 211072 h 1071644"/>
                      <a:gd name="csX3" fmla="*/ 246153 w 248231"/>
                      <a:gd name="csY3" fmla="*/ 0 h 1071644"/>
                      <a:gd name="csX4" fmla="*/ 248232 w 248231"/>
                      <a:gd name="csY4" fmla="*/ 2015 h 1071644"/>
                      <a:gd name="csX5" fmla="*/ 83041 w 248231"/>
                      <a:gd name="csY5" fmla="*/ 212459 h 1071644"/>
                      <a:gd name="csX6" fmla="*/ 2871 w 248231"/>
                      <a:gd name="csY6" fmla="*/ 539175 h 1071644"/>
                      <a:gd name="csX7" fmla="*/ 238165 w 248231"/>
                      <a:gd name="csY7" fmla="*/ 1069630 h 1071644"/>
                      <a:gd name="csX8" fmla="*/ 236086 w 248231"/>
                      <a:gd name="csY8" fmla="*/ 1071645 h 1071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8231" h="1071644">
                        <a:moveTo>
                          <a:pt x="236119" y="1071645"/>
                        </a:moveTo>
                        <a:cubicBezTo>
                          <a:pt x="77232" y="908766"/>
                          <a:pt x="0" y="734590"/>
                          <a:pt x="0" y="539175"/>
                        </a:cubicBezTo>
                        <a:cubicBezTo>
                          <a:pt x="0" y="416661"/>
                          <a:pt x="26338" y="309341"/>
                          <a:pt x="80500" y="211072"/>
                        </a:cubicBezTo>
                        <a:cubicBezTo>
                          <a:pt x="127301" y="126214"/>
                          <a:pt x="187997" y="60283"/>
                          <a:pt x="246153" y="0"/>
                        </a:cubicBezTo>
                        <a:lnTo>
                          <a:pt x="248232" y="2015"/>
                        </a:lnTo>
                        <a:cubicBezTo>
                          <a:pt x="190209" y="62132"/>
                          <a:pt x="129644" y="127898"/>
                          <a:pt x="83041" y="212459"/>
                        </a:cubicBezTo>
                        <a:cubicBezTo>
                          <a:pt x="29111" y="310299"/>
                          <a:pt x="2871" y="417156"/>
                          <a:pt x="2871" y="539175"/>
                        </a:cubicBezTo>
                        <a:cubicBezTo>
                          <a:pt x="2871" y="733830"/>
                          <a:pt x="79840" y="907312"/>
                          <a:pt x="238165" y="1069630"/>
                        </a:cubicBezTo>
                        <a:lnTo>
                          <a:pt x="236086" y="1071645"/>
                        </a:lnTo>
                        <a:close/>
                      </a:path>
                    </a:pathLst>
                  </a:custGeom>
                  <a:solidFill>
                    <a:srgbClr val="808285"/>
                  </a:solidFill>
                  <a:ln w="3294" cap="flat">
                    <a:noFill/>
                    <a:prstDash val="solid"/>
                    <a:miter/>
                  </a:ln>
                </p:spPr>
                <p:txBody>
                  <a:bodyPr/>
                  <a:lstStyle/>
                  <a:p>
                    <a:endParaRPr lang="en-US"/>
                  </a:p>
                </p:txBody>
              </p:sp>
              <p:sp>
                <p:nvSpPr>
                  <p:cNvPr id="25" name="Freeform 24">
                    <a:extLst>
                      <a:ext uri="{FF2B5EF4-FFF2-40B4-BE49-F238E27FC236}">
                        <a16:creationId xmlns:a16="http://schemas.microsoft.com/office/drawing/2014/main" id="{661EFEDF-807C-CE2A-8A4C-1B21FDF66768}"/>
                      </a:ext>
                    </a:extLst>
                  </p:cNvPr>
                  <p:cNvSpPr/>
                  <p:nvPr/>
                </p:nvSpPr>
                <p:spPr>
                  <a:xfrm rot="5400000">
                    <a:off x="4690697" y="3006409"/>
                    <a:ext cx="2984327" cy="2515159"/>
                  </a:xfrm>
                  <a:custGeom>
                    <a:avLst/>
                    <a:gdLst>
                      <a:gd name="csX0" fmla="*/ 2271317 w 2984327"/>
                      <a:gd name="csY0" fmla="*/ 1907444 h 2515159"/>
                      <a:gd name="csX1" fmla="*/ 1181057 w 2984327"/>
                      <a:gd name="csY1" fmla="*/ 2515159 h 2515159"/>
                      <a:gd name="csX2" fmla="*/ 137533 w 2984327"/>
                      <a:gd name="csY2" fmla="*/ 1977702 h 2515159"/>
                      <a:gd name="csX3" fmla="*/ 110567 w 2984327"/>
                      <a:gd name="csY3" fmla="*/ 1941433 h 2515159"/>
                      <a:gd name="csX4" fmla="*/ 47858 w 2984327"/>
                      <a:gd name="csY4" fmla="*/ 1882901 h 2515159"/>
                      <a:gd name="csX5" fmla="*/ 0 w 2984327"/>
                      <a:gd name="csY5" fmla="*/ 1835567 h 2515159"/>
                      <a:gd name="csX6" fmla="*/ 74724 w 2984327"/>
                      <a:gd name="csY6" fmla="*/ 1844254 h 2515159"/>
                      <a:gd name="csX7" fmla="*/ 104098 w 2984327"/>
                      <a:gd name="csY7" fmla="*/ 1820174 h 2515159"/>
                      <a:gd name="csX8" fmla="*/ 113340 w 2984327"/>
                      <a:gd name="csY8" fmla="*/ 1808118 h 2515159"/>
                      <a:gd name="csX9" fmla="*/ 134892 w 2984327"/>
                      <a:gd name="csY9" fmla="*/ 1836128 h 2515159"/>
                      <a:gd name="csX10" fmla="*/ 176050 w 2984327"/>
                      <a:gd name="csY10" fmla="*/ 1914843 h 2515159"/>
                      <a:gd name="csX11" fmla="*/ 206348 w 2984327"/>
                      <a:gd name="csY11" fmla="*/ 1961946 h 2515159"/>
                      <a:gd name="csX12" fmla="*/ 1181057 w 2984327"/>
                      <a:gd name="csY12" fmla="*/ 2450681 h 2515159"/>
                      <a:gd name="csX13" fmla="*/ 2388518 w 2984327"/>
                      <a:gd name="csY13" fmla="*/ 1257580 h 2515159"/>
                      <a:gd name="csX14" fmla="*/ 1181057 w 2984327"/>
                      <a:gd name="csY14" fmla="*/ 64478 h 2515159"/>
                      <a:gd name="csX15" fmla="*/ 216349 w 2984327"/>
                      <a:gd name="csY15" fmla="*/ 539968 h 2515159"/>
                      <a:gd name="csX16" fmla="*/ 196183 w 2984327"/>
                      <a:gd name="csY16" fmla="*/ 569960 h 2515159"/>
                      <a:gd name="csX17" fmla="*/ 169581 w 2984327"/>
                      <a:gd name="csY17" fmla="*/ 623174 h 2515159"/>
                      <a:gd name="csX18" fmla="*/ 150768 w 2984327"/>
                      <a:gd name="csY18" fmla="*/ 677941 h 2515159"/>
                      <a:gd name="csX19" fmla="*/ 141064 w 2984327"/>
                      <a:gd name="csY19" fmla="*/ 710345 h 2515159"/>
                      <a:gd name="csX20" fmla="*/ 125948 w 2984327"/>
                      <a:gd name="csY20" fmla="*/ 740866 h 2515159"/>
                      <a:gd name="csX21" fmla="*/ 117861 w 2984327"/>
                      <a:gd name="csY21" fmla="*/ 698751 h 2515159"/>
                      <a:gd name="csX22" fmla="*/ 88718 w 2984327"/>
                      <a:gd name="csY22" fmla="*/ 673382 h 2515159"/>
                      <a:gd name="csX23" fmla="*/ 30431 w 2984327"/>
                      <a:gd name="csY23" fmla="*/ 698751 h 2515159"/>
                      <a:gd name="csX24" fmla="*/ 48518 w 2984327"/>
                      <a:gd name="csY24" fmla="*/ 673382 h 2515159"/>
                      <a:gd name="csX25" fmla="*/ 71258 w 2984327"/>
                      <a:gd name="csY25" fmla="*/ 641474 h 2515159"/>
                      <a:gd name="csX26" fmla="*/ 1181024 w 2984327"/>
                      <a:gd name="csY26" fmla="*/ 0 h 2515159"/>
                      <a:gd name="csX27" fmla="*/ 2453737 w 2984327"/>
                      <a:gd name="csY27" fmla="*/ 1257580 h 2515159"/>
                      <a:gd name="csX28" fmla="*/ 2443406 w 2984327"/>
                      <a:gd name="csY28" fmla="*/ 1418675 h 2515159"/>
                      <a:gd name="csX29" fmla="*/ 2447664 w 2984327"/>
                      <a:gd name="csY29" fmla="*/ 1459436 h 2515159"/>
                      <a:gd name="csX30" fmla="*/ 2492155 w 2984327"/>
                      <a:gd name="csY30" fmla="*/ 1478297 h 2515159"/>
                      <a:gd name="csX31" fmla="*/ 2555987 w 2984327"/>
                      <a:gd name="csY31" fmla="*/ 1477801 h 2515159"/>
                      <a:gd name="csX32" fmla="*/ 2680680 w 2984327"/>
                      <a:gd name="csY32" fmla="*/ 1515788 h 2515159"/>
                      <a:gd name="csX33" fmla="*/ 2913433 w 2984327"/>
                      <a:gd name="csY33" fmla="*/ 1598565 h 2515159"/>
                      <a:gd name="csX34" fmla="*/ 2984328 w 2984327"/>
                      <a:gd name="csY34" fmla="*/ 1626972 h 2515159"/>
                      <a:gd name="csX35" fmla="*/ 2939375 w 2984327"/>
                      <a:gd name="csY35" fmla="*/ 1718205 h 2515159"/>
                      <a:gd name="csX36" fmla="*/ 2865938 w 2984327"/>
                      <a:gd name="csY36" fmla="*/ 1860770 h 2515159"/>
                      <a:gd name="csX37" fmla="*/ 2819236 w 2984327"/>
                      <a:gd name="csY37" fmla="*/ 2033030 h 2515159"/>
                      <a:gd name="csX38" fmla="*/ 2791809 w 2984327"/>
                      <a:gd name="csY38" fmla="*/ 2120795 h 2515159"/>
                      <a:gd name="csX39" fmla="*/ 2610346 w 2984327"/>
                      <a:gd name="csY39" fmla="*/ 2054236 h 2515159"/>
                      <a:gd name="csX40" fmla="*/ 2415286 w 2984327"/>
                      <a:gd name="csY40" fmla="*/ 1978858 h 2515159"/>
                      <a:gd name="csX41" fmla="*/ 2318745 w 2984327"/>
                      <a:gd name="csY41" fmla="*/ 1898558 h 2515159"/>
                      <a:gd name="csX42" fmla="*/ 2281351 w 2984327"/>
                      <a:gd name="csY42" fmla="*/ 1894726 h 2515159"/>
                      <a:gd name="csX43" fmla="*/ 2271284 w 2984327"/>
                      <a:gd name="csY43" fmla="*/ 1907444 h 2515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984327" h="2515159">
                        <a:moveTo>
                          <a:pt x="2271317" y="1907444"/>
                        </a:moveTo>
                        <a:cubicBezTo>
                          <a:pt x="2048466" y="2272047"/>
                          <a:pt x="1643592" y="2515159"/>
                          <a:pt x="1181057" y="2515159"/>
                        </a:cubicBezTo>
                        <a:cubicBezTo>
                          <a:pt x="749217" y="2515159"/>
                          <a:pt x="367645" y="2302667"/>
                          <a:pt x="137533" y="1977702"/>
                        </a:cubicBezTo>
                        <a:cubicBezTo>
                          <a:pt x="137533" y="1977702"/>
                          <a:pt x="121459" y="1953192"/>
                          <a:pt x="110567" y="1941433"/>
                        </a:cubicBezTo>
                        <a:cubicBezTo>
                          <a:pt x="99643" y="1929674"/>
                          <a:pt x="57957" y="1891291"/>
                          <a:pt x="47858" y="1882901"/>
                        </a:cubicBezTo>
                        <a:cubicBezTo>
                          <a:pt x="37791" y="1874511"/>
                          <a:pt x="0" y="1835567"/>
                          <a:pt x="0" y="1835567"/>
                        </a:cubicBezTo>
                        <a:cubicBezTo>
                          <a:pt x="0" y="1835567"/>
                          <a:pt x="49277" y="1854329"/>
                          <a:pt x="74724" y="1844254"/>
                        </a:cubicBezTo>
                        <a:cubicBezTo>
                          <a:pt x="100204" y="1834179"/>
                          <a:pt x="99346" y="1825756"/>
                          <a:pt x="104098" y="1820174"/>
                        </a:cubicBezTo>
                        <a:cubicBezTo>
                          <a:pt x="108851" y="1814559"/>
                          <a:pt x="113340" y="1808118"/>
                          <a:pt x="113340" y="1808118"/>
                        </a:cubicBezTo>
                        <a:cubicBezTo>
                          <a:pt x="113340" y="1808118"/>
                          <a:pt x="130965" y="1825492"/>
                          <a:pt x="134892" y="1836128"/>
                        </a:cubicBezTo>
                        <a:cubicBezTo>
                          <a:pt x="138820" y="1846765"/>
                          <a:pt x="167072" y="1900540"/>
                          <a:pt x="176050" y="1914843"/>
                        </a:cubicBezTo>
                        <a:cubicBezTo>
                          <a:pt x="184994" y="1929112"/>
                          <a:pt x="206348" y="1961946"/>
                          <a:pt x="206348" y="1961946"/>
                        </a:cubicBezTo>
                        <a:cubicBezTo>
                          <a:pt x="426031" y="2258272"/>
                          <a:pt x="780803" y="2450681"/>
                          <a:pt x="1181057" y="2450681"/>
                        </a:cubicBezTo>
                        <a:cubicBezTo>
                          <a:pt x="1847927" y="2450681"/>
                          <a:pt x="2388518" y="1916527"/>
                          <a:pt x="2388518" y="1257580"/>
                        </a:cubicBezTo>
                        <a:cubicBezTo>
                          <a:pt x="2388518" y="598632"/>
                          <a:pt x="1847927" y="64478"/>
                          <a:pt x="1181057" y="64478"/>
                        </a:cubicBezTo>
                        <a:cubicBezTo>
                          <a:pt x="786810" y="64478"/>
                          <a:pt x="436691" y="251172"/>
                          <a:pt x="216349" y="539968"/>
                        </a:cubicBezTo>
                        <a:cubicBezTo>
                          <a:pt x="216349" y="539968"/>
                          <a:pt x="203576" y="556649"/>
                          <a:pt x="196183" y="569960"/>
                        </a:cubicBezTo>
                        <a:cubicBezTo>
                          <a:pt x="188757" y="583338"/>
                          <a:pt x="176215" y="609532"/>
                          <a:pt x="169581" y="623174"/>
                        </a:cubicBezTo>
                        <a:cubicBezTo>
                          <a:pt x="165158" y="632291"/>
                          <a:pt x="153474" y="670641"/>
                          <a:pt x="150768" y="677941"/>
                        </a:cubicBezTo>
                        <a:cubicBezTo>
                          <a:pt x="148061" y="685241"/>
                          <a:pt x="142120" y="707636"/>
                          <a:pt x="141064" y="710345"/>
                        </a:cubicBezTo>
                        <a:cubicBezTo>
                          <a:pt x="139975" y="713053"/>
                          <a:pt x="132153" y="739512"/>
                          <a:pt x="125948" y="740866"/>
                        </a:cubicBezTo>
                        <a:cubicBezTo>
                          <a:pt x="119743" y="742220"/>
                          <a:pt x="123802" y="716026"/>
                          <a:pt x="117861" y="698751"/>
                        </a:cubicBezTo>
                        <a:cubicBezTo>
                          <a:pt x="111921" y="681475"/>
                          <a:pt x="108158" y="673647"/>
                          <a:pt x="88718" y="673382"/>
                        </a:cubicBezTo>
                        <a:cubicBezTo>
                          <a:pt x="69278" y="673118"/>
                          <a:pt x="30431" y="698751"/>
                          <a:pt x="30431" y="698751"/>
                        </a:cubicBezTo>
                        <a:cubicBezTo>
                          <a:pt x="30431" y="698751"/>
                          <a:pt x="41752" y="681739"/>
                          <a:pt x="48518" y="673382"/>
                        </a:cubicBezTo>
                        <a:cubicBezTo>
                          <a:pt x="55251" y="665025"/>
                          <a:pt x="71258" y="641474"/>
                          <a:pt x="71258" y="641474"/>
                        </a:cubicBezTo>
                        <a:cubicBezTo>
                          <a:pt x="289422" y="258604"/>
                          <a:pt x="704660" y="0"/>
                          <a:pt x="1181024" y="0"/>
                        </a:cubicBezTo>
                        <a:cubicBezTo>
                          <a:pt x="1883935" y="0"/>
                          <a:pt x="2453737" y="563024"/>
                          <a:pt x="2453737" y="1257580"/>
                        </a:cubicBezTo>
                        <a:cubicBezTo>
                          <a:pt x="2453737" y="1312148"/>
                          <a:pt x="2450205" y="1365923"/>
                          <a:pt x="2443406" y="1418675"/>
                        </a:cubicBezTo>
                        <a:cubicBezTo>
                          <a:pt x="2443406" y="1418675"/>
                          <a:pt x="2438125" y="1445100"/>
                          <a:pt x="2447664" y="1459436"/>
                        </a:cubicBezTo>
                        <a:cubicBezTo>
                          <a:pt x="2457202" y="1473771"/>
                          <a:pt x="2481857" y="1479057"/>
                          <a:pt x="2492155" y="1478297"/>
                        </a:cubicBezTo>
                        <a:cubicBezTo>
                          <a:pt x="2502452" y="1477537"/>
                          <a:pt x="2534896" y="1474003"/>
                          <a:pt x="2555987" y="1477801"/>
                        </a:cubicBezTo>
                        <a:cubicBezTo>
                          <a:pt x="2577110" y="1481567"/>
                          <a:pt x="2655530" y="1506737"/>
                          <a:pt x="2680680" y="1515788"/>
                        </a:cubicBezTo>
                        <a:cubicBezTo>
                          <a:pt x="2705830" y="1524838"/>
                          <a:pt x="2894356" y="1591529"/>
                          <a:pt x="2913433" y="1598565"/>
                        </a:cubicBezTo>
                        <a:cubicBezTo>
                          <a:pt x="2932543" y="1605601"/>
                          <a:pt x="2984328" y="1626972"/>
                          <a:pt x="2984328" y="1626972"/>
                        </a:cubicBezTo>
                        <a:lnTo>
                          <a:pt x="2939375" y="1718205"/>
                        </a:lnTo>
                        <a:cubicBezTo>
                          <a:pt x="2939375" y="1718205"/>
                          <a:pt x="2891187" y="1796424"/>
                          <a:pt x="2865938" y="1860770"/>
                        </a:cubicBezTo>
                        <a:cubicBezTo>
                          <a:pt x="2840689" y="1925115"/>
                          <a:pt x="2819236" y="2033030"/>
                          <a:pt x="2819236" y="2033030"/>
                        </a:cubicBezTo>
                        <a:lnTo>
                          <a:pt x="2791809" y="2120795"/>
                        </a:lnTo>
                        <a:cubicBezTo>
                          <a:pt x="2791809" y="2120795"/>
                          <a:pt x="2650414" y="2069695"/>
                          <a:pt x="2610346" y="2054236"/>
                        </a:cubicBezTo>
                        <a:cubicBezTo>
                          <a:pt x="2570311" y="2038777"/>
                          <a:pt x="2459645" y="2003004"/>
                          <a:pt x="2415286" y="1978858"/>
                        </a:cubicBezTo>
                        <a:cubicBezTo>
                          <a:pt x="2370894" y="1954679"/>
                          <a:pt x="2329703" y="1917155"/>
                          <a:pt x="2318745" y="1898558"/>
                        </a:cubicBezTo>
                        <a:cubicBezTo>
                          <a:pt x="2305477" y="1875997"/>
                          <a:pt x="2287226" y="1888814"/>
                          <a:pt x="2281351" y="1894726"/>
                        </a:cubicBezTo>
                        <a:cubicBezTo>
                          <a:pt x="2275443" y="1900639"/>
                          <a:pt x="2271284" y="1907444"/>
                          <a:pt x="2271284" y="1907444"/>
                        </a:cubicBezTo>
                        <a:close/>
                      </a:path>
                    </a:pathLst>
                  </a:custGeom>
                  <a:solidFill>
                    <a:schemeClr val="accent4">
                      <a:lumMod val="40000"/>
                      <a:lumOff val="60000"/>
                    </a:schemeClr>
                  </a:solidFill>
                  <a:ln w="6350" cap="flat">
                    <a:solidFill>
                      <a:schemeClr val="accent4">
                        <a:lumMod val="50000"/>
                      </a:schemeClr>
                    </a:solidFill>
                    <a:prstDash val="solid"/>
                    <a:miter/>
                  </a:ln>
                </p:spPr>
                <p:txBody>
                  <a:bodyPr/>
                  <a:lstStyle/>
                  <a:p>
                    <a:endParaRPr lang="en-US"/>
                  </a:p>
                </p:txBody>
              </p:sp>
              <p:sp>
                <p:nvSpPr>
                  <p:cNvPr id="26" name="Freeform 25">
                    <a:extLst>
                      <a:ext uri="{FF2B5EF4-FFF2-40B4-BE49-F238E27FC236}">
                        <a16:creationId xmlns:a16="http://schemas.microsoft.com/office/drawing/2014/main" id="{562B65B5-6DC2-6E8B-88ED-950C70404CB3}"/>
                      </a:ext>
                    </a:extLst>
                  </p:cNvPr>
                  <p:cNvSpPr/>
                  <p:nvPr/>
                </p:nvSpPr>
                <p:spPr>
                  <a:xfrm rot="5400000">
                    <a:off x="4896715" y="3300559"/>
                    <a:ext cx="2573515" cy="2247900"/>
                  </a:xfrm>
                  <a:custGeom>
                    <a:avLst/>
                    <a:gdLst>
                      <a:gd name="csX0" fmla="*/ 17793 w 2573515"/>
                      <a:gd name="csY0" fmla="*/ 1900210 h 2247900"/>
                      <a:gd name="csX1" fmla="*/ 26738 w 2573515"/>
                      <a:gd name="csY1" fmla="*/ 1926106 h 2247900"/>
                      <a:gd name="csX2" fmla="*/ 38256 w 2573515"/>
                      <a:gd name="csY2" fmla="*/ 1942919 h 2247900"/>
                      <a:gd name="csX3" fmla="*/ 43702 w 2573515"/>
                      <a:gd name="csY3" fmla="*/ 1949559 h 2247900"/>
                      <a:gd name="csX4" fmla="*/ 815528 w 2573515"/>
                      <a:gd name="csY4" fmla="*/ 2247900 h 2247900"/>
                      <a:gd name="csX5" fmla="*/ 1802515 w 2573515"/>
                      <a:gd name="csY5" fmla="*/ 1683060 h 2247900"/>
                      <a:gd name="csX6" fmla="*/ 1824562 w 2573515"/>
                      <a:gd name="csY6" fmla="*/ 1655082 h 2247900"/>
                      <a:gd name="csX7" fmla="*/ 1888230 w 2573515"/>
                      <a:gd name="csY7" fmla="*/ 1668427 h 2247900"/>
                      <a:gd name="csX8" fmla="*/ 1963877 w 2573515"/>
                      <a:gd name="csY8" fmla="*/ 1710905 h 2247900"/>
                      <a:gd name="csX9" fmla="*/ 2230856 w 2573515"/>
                      <a:gd name="csY9" fmla="*/ 1818456 h 2247900"/>
                      <a:gd name="csX10" fmla="*/ 2453344 w 2573515"/>
                      <a:gd name="csY10" fmla="*/ 1900011 h 2247900"/>
                      <a:gd name="csX11" fmla="*/ 2510179 w 2573515"/>
                      <a:gd name="csY11" fmla="*/ 1733862 h 2247900"/>
                      <a:gd name="csX12" fmla="*/ 2573516 w 2573515"/>
                      <a:gd name="csY12" fmla="*/ 1585187 h 2247900"/>
                      <a:gd name="csX13" fmla="*/ 2160357 w 2573515"/>
                      <a:gd name="csY13" fmla="*/ 1422473 h 2247900"/>
                      <a:gd name="csX14" fmla="*/ 2074115 w 2573515"/>
                      <a:gd name="csY14" fmla="*/ 1417354 h 2247900"/>
                      <a:gd name="csX15" fmla="*/ 1962524 w 2573515"/>
                      <a:gd name="csY15" fmla="*/ 1406387 h 2247900"/>
                      <a:gd name="csX16" fmla="*/ 1928298 w 2573515"/>
                      <a:gd name="csY16" fmla="*/ 1359119 h 2247900"/>
                      <a:gd name="csX17" fmla="*/ 1937440 w 2573515"/>
                      <a:gd name="csY17" fmla="*/ 1310661 h 2247900"/>
                      <a:gd name="csX18" fmla="*/ 1953052 w 2573515"/>
                      <a:gd name="csY18" fmla="*/ 1123967 h 2247900"/>
                      <a:gd name="csX19" fmla="*/ 815561 w 2573515"/>
                      <a:gd name="csY19" fmla="*/ 0 h 2247900"/>
                      <a:gd name="csX20" fmla="*/ 77269 w 2573515"/>
                      <a:gd name="csY20" fmla="*/ 268877 h 2247900"/>
                      <a:gd name="csX21" fmla="*/ 33240 w 2573515"/>
                      <a:gd name="csY21" fmla="*/ 314659 h 2247900"/>
                      <a:gd name="csX22" fmla="*/ 9773 w 2573515"/>
                      <a:gd name="csY22" fmla="*/ 360210 h 2247900"/>
                      <a:gd name="csX23" fmla="*/ 6737 w 2573515"/>
                      <a:gd name="csY23" fmla="*/ 383497 h 2247900"/>
                      <a:gd name="csX24" fmla="*/ 4294 w 2573515"/>
                      <a:gd name="csY24" fmla="*/ 397668 h 2247900"/>
                      <a:gd name="csX25" fmla="*/ 235 w 2573515"/>
                      <a:gd name="csY25" fmla="*/ 414283 h 2247900"/>
                      <a:gd name="csX26" fmla="*/ 4888 w 2573515"/>
                      <a:gd name="csY26" fmla="*/ 439188 h 2247900"/>
                      <a:gd name="csX27" fmla="*/ 11753 w 2573515"/>
                      <a:gd name="csY27" fmla="*/ 446687 h 2247900"/>
                      <a:gd name="csX28" fmla="*/ 13767 w 2573515"/>
                      <a:gd name="csY28" fmla="*/ 522197 h 2247900"/>
                      <a:gd name="csX29" fmla="*/ 14988 w 2573515"/>
                      <a:gd name="csY29" fmla="*/ 577261 h 2247900"/>
                      <a:gd name="csX30" fmla="*/ 29972 w 2573515"/>
                      <a:gd name="csY30" fmla="*/ 645471 h 2247900"/>
                      <a:gd name="csX31" fmla="*/ 62746 w 2573515"/>
                      <a:gd name="csY31" fmla="*/ 727059 h 2247900"/>
                      <a:gd name="csX32" fmla="*/ 84992 w 2573515"/>
                      <a:gd name="csY32" fmla="*/ 765111 h 2247900"/>
                      <a:gd name="csX33" fmla="*/ 123212 w 2573515"/>
                      <a:gd name="csY33" fmla="*/ 820175 h 2247900"/>
                      <a:gd name="csX34" fmla="*/ 164270 w 2573515"/>
                      <a:gd name="csY34" fmla="*/ 916330 h 2247900"/>
                      <a:gd name="csX35" fmla="*/ 182489 w 2573515"/>
                      <a:gd name="csY35" fmla="*/ 988405 h 2247900"/>
                      <a:gd name="csX36" fmla="*/ 195031 w 2573515"/>
                      <a:gd name="csY36" fmla="*/ 1114916 h 2247900"/>
                      <a:gd name="csX37" fmla="*/ 189981 w 2573515"/>
                      <a:gd name="csY37" fmla="*/ 1207834 h 2247900"/>
                      <a:gd name="csX38" fmla="*/ 173182 w 2573515"/>
                      <a:gd name="csY38" fmla="*/ 1298935 h 2247900"/>
                      <a:gd name="csX39" fmla="*/ 141431 w 2573515"/>
                      <a:gd name="csY39" fmla="*/ 1390433 h 2247900"/>
                      <a:gd name="csX40" fmla="*/ 106049 w 2573515"/>
                      <a:gd name="csY40" fmla="*/ 1452995 h 2247900"/>
                      <a:gd name="csX41" fmla="*/ 71064 w 2573515"/>
                      <a:gd name="csY41" fmla="*/ 1499569 h 2247900"/>
                      <a:gd name="csX42" fmla="*/ 41326 w 2573515"/>
                      <a:gd name="csY42" fmla="*/ 1552420 h 2247900"/>
                      <a:gd name="csX43" fmla="*/ 20302 w 2573515"/>
                      <a:gd name="csY43" fmla="*/ 1611546 h 2247900"/>
                      <a:gd name="csX44" fmla="*/ 9971 w 2573515"/>
                      <a:gd name="csY44" fmla="*/ 1679558 h 2247900"/>
                      <a:gd name="csX45" fmla="*/ 8354 w 2573515"/>
                      <a:gd name="csY45" fmla="*/ 1733598 h 2247900"/>
                      <a:gd name="csX46" fmla="*/ 12182 w 2573515"/>
                      <a:gd name="csY46" fmla="*/ 1840290 h 2247900"/>
                      <a:gd name="csX47" fmla="*/ 18057 w 2573515"/>
                      <a:gd name="csY47" fmla="*/ 1882009 h 2247900"/>
                      <a:gd name="csX48" fmla="*/ 17826 w 2573515"/>
                      <a:gd name="csY48" fmla="*/ 1900243 h 22479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2573515" h="2247900">
                        <a:moveTo>
                          <a:pt x="17793" y="1900210"/>
                        </a:moveTo>
                        <a:cubicBezTo>
                          <a:pt x="17793" y="1900210"/>
                          <a:pt x="22282" y="1918839"/>
                          <a:pt x="26738" y="1926106"/>
                        </a:cubicBezTo>
                        <a:cubicBezTo>
                          <a:pt x="31193" y="1933407"/>
                          <a:pt x="35022" y="1938262"/>
                          <a:pt x="38256" y="1942919"/>
                        </a:cubicBezTo>
                        <a:cubicBezTo>
                          <a:pt x="41491" y="1947577"/>
                          <a:pt x="43702" y="1949559"/>
                          <a:pt x="43702" y="1949559"/>
                        </a:cubicBezTo>
                        <a:cubicBezTo>
                          <a:pt x="246486" y="2134734"/>
                          <a:pt x="517624" y="2247900"/>
                          <a:pt x="815528" y="2247900"/>
                        </a:cubicBezTo>
                        <a:cubicBezTo>
                          <a:pt x="1237764" y="2247900"/>
                          <a:pt x="1606266" y="2020577"/>
                          <a:pt x="1802515" y="1683060"/>
                        </a:cubicBezTo>
                        <a:cubicBezTo>
                          <a:pt x="1802515" y="1683060"/>
                          <a:pt x="1812582" y="1660202"/>
                          <a:pt x="1824562" y="1655082"/>
                        </a:cubicBezTo>
                        <a:cubicBezTo>
                          <a:pt x="1836543" y="1649929"/>
                          <a:pt x="1847501" y="1645470"/>
                          <a:pt x="1888230" y="1668427"/>
                        </a:cubicBezTo>
                        <a:cubicBezTo>
                          <a:pt x="1928958" y="1691384"/>
                          <a:pt x="1935823" y="1698585"/>
                          <a:pt x="1963877" y="1710905"/>
                        </a:cubicBezTo>
                        <a:cubicBezTo>
                          <a:pt x="1991932" y="1723226"/>
                          <a:pt x="2178147" y="1797911"/>
                          <a:pt x="2230856" y="1818456"/>
                        </a:cubicBezTo>
                        <a:cubicBezTo>
                          <a:pt x="2283566" y="1839002"/>
                          <a:pt x="2453344" y="1900011"/>
                          <a:pt x="2453344" y="1900011"/>
                        </a:cubicBezTo>
                        <a:cubicBezTo>
                          <a:pt x="2453344" y="1900011"/>
                          <a:pt x="2492356" y="1781461"/>
                          <a:pt x="2510179" y="1733862"/>
                        </a:cubicBezTo>
                        <a:cubicBezTo>
                          <a:pt x="2527969" y="1686231"/>
                          <a:pt x="2573516" y="1585187"/>
                          <a:pt x="2573516" y="1585187"/>
                        </a:cubicBezTo>
                        <a:cubicBezTo>
                          <a:pt x="2496845" y="1548522"/>
                          <a:pt x="2182966" y="1431029"/>
                          <a:pt x="2160357" y="1422473"/>
                        </a:cubicBezTo>
                        <a:cubicBezTo>
                          <a:pt x="2137749" y="1413918"/>
                          <a:pt x="2110387" y="1416990"/>
                          <a:pt x="2074115" y="1417354"/>
                        </a:cubicBezTo>
                        <a:cubicBezTo>
                          <a:pt x="2037842" y="1417684"/>
                          <a:pt x="1992295" y="1412894"/>
                          <a:pt x="1962524" y="1406387"/>
                        </a:cubicBezTo>
                        <a:cubicBezTo>
                          <a:pt x="1932754" y="1399880"/>
                          <a:pt x="1927275" y="1384454"/>
                          <a:pt x="1928298" y="1359119"/>
                        </a:cubicBezTo>
                        <a:cubicBezTo>
                          <a:pt x="1929321" y="1333750"/>
                          <a:pt x="1937440" y="1310661"/>
                          <a:pt x="1937440" y="1310661"/>
                        </a:cubicBezTo>
                        <a:cubicBezTo>
                          <a:pt x="1947705" y="1249949"/>
                          <a:pt x="1953052" y="1187586"/>
                          <a:pt x="1953052" y="1123967"/>
                        </a:cubicBezTo>
                        <a:cubicBezTo>
                          <a:pt x="1953052" y="503237"/>
                          <a:pt x="1443782" y="0"/>
                          <a:pt x="815561" y="0"/>
                        </a:cubicBezTo>
                        <a:cubicBezTo>
                          <a:pt x="533796" y="0"/>
                          <a:pt x="275960" y="101242"/>
                          <a:pt x="77269" y="268877"/>
                        </a:cubicBezTo>
                        <a:cubicBezTo>
                          <a:pt x="77269" y="268877"/>
                          <a:pt x="43141" y="301909"/>
                          <a:pt x="33240" y="314659"/>
                        </a:cubicBezTo>
                        <a:cubicBezTo>
                          <a:pt x="23338" y="327409"/>
                          <a:pt x="12810" y="343000"/>
                          <a:pt x="9773" y="360210"/>
                        </a:cubicBezTo>
                        <a:cubicBezTo>
                          <a:pt x="6737" y="377419"/>
                          <a:pt x="6539" y="378212"/>
                          <a:pt x="6737" y="383497"/>
                        </a:cubicBezTo>
                        <a:cubicBezTo>
                          <a:pt x="6935" y="388749"/>
                          <a:pt x="5911" y="391986"/>
                          <a:pt x="4294" y="397668"/>
                        </a:cubicBezTo>
                        <a:cubicBezTo>
                          <a:pt x="2677" y="403349"/>
                          <a:pt x="-954" y="407577"/>
                          <a:pt x="235" y="414283"/>
                        </a:cubicBezTo>
                        <a:cubicBezTo>
                          <a:pt x="1456" y="420955"/>
                          <a:pt x="4756" y="435291"/>
                          <a:pt x="4888" y="439188"/>
                        </a:cubicBezTo>
                        <a:cubicBezTo>
                          <a:pt x="4954" y="441170"/>
                          <a:pt x="11588" y="445398"/>
                          <a:pt x="11753" y="446687"/>
                        </a:cubicBezTo>
                        <a:cubicBezTo>
                          <a:pt x="12149" y="449692"/>
                          <a:pt x="13767" y="497687"/>
                          <a:pt x="13767" y="522197"/>
                        </a:cubicBezTo>
                        <a:cubicBezTo>
                          <a:pt x="13767" y="546706"/>
                          <a:pt x="13965" y="566525"/>
                          <a:pt x="14988" y="577261"/>
                        </a:cubicBezTo>
                        <a:cubicBezTo>
                          <a:pt x="16011" y="587996"/>
                          <a:pt x="20038" y="615940"/>
                          <a:pt x="29972" y="645471"/>
                        </a:cubicBezTo>
                        <a:cubicBezTo>
                          <a:pt x="39874" y="675034"/>
                          <a:pt x="55650" y="712690"/>
                          <a:pt x="62746" y="727059"/>
                        </a:cubicBezTo>
                        <a:cubicBezTo>
                          <a:pt x="69809" y="741428"/>
                          <a:pt x="78919" y="756424"/>
                          <a:pt x="84992" y="765111"/>
                        </a:cubicBezTo>
                        <a:cubicBezTo>
                          <a:pt x="91065" y="773832"/>
                          <a:pt x="109251" y="794245"/>
                          <a:pt x="123212" y="820175"/>
                        </a:cubicBezTo>
                        <a:cubicBezTo>
                          <a:pt x="137173" y="846105"/>
                          <a:pt x="157603" y="892845"/>
                          <a:pt x="164270" y="916330"/>
                        </a:cubicBezTo>
                        <a:cubicBezTo>
                          <a:pt x="170937" y="939816"/>
                          <a:pt x="179651" y="968751"/>
                          <a:pt x="182489" y="988405"/>
                        </a:cubicBezTo>
                        <a:cubicBezTo>
                          <a:pt x="185328" y="1008026"/>
                          <a:pt x="195625" y="1073825"/>
                          <a:pt x="195031" y="1114916"/>
                        </a:cubicBezTo>
                        <a:cubicBezTo>
                          <a:pt x="195031" y="1114916"/>
                          <a:pt x="194635" y="1174241"/>
                          <a:pt x="189981" y="1207834"/>
                        </a:cubicBezTo>
                        <a:cubicBezTo>
                          <a:pt x="185955" y="1237001"/>
                          <a:pt x="179255" y="1278290"/>
                          <a:pt x="173182" y="1298935"/>
                        </a:cubicBezTo>
                        <a:cubicBezTo>
                          <a:pt x="167109" y="1319580"/>
                          <a:pt x="149913" y="1373653"/>
                          <a:pt x="141431" y="1390433"/>
                        </a:cubicBezTo>
                        <a:cubicBezTo>
                          <a:pt x="132948" y="1407246"/>
                          <a:pt x="118162" y="1435983"/>
                          <a:pt x="106049" y="1452995"/>
                        </a:cubicBezTo>
                        <a:cubicBezTo>
                          <a:pt x="93903" y="1470006"/>
                          <a:pt x="78754" y="1488405"/>
                          <a:pt x="71064" y="1499569"/>
                        </a:cubicBezTo>
                        <a:cubicBezTo>
                          <a:pt x="63373" y="1510701"/>
                          <a:pt x="47993" y="1538249"/>
                          <a:pt x="41326" y="1552420"/>
                        </a:cubicBezTo>
                        <a:cubicBezTo>
                          <a:pt x="34659" y="1566590"/>
                          <a:pt x="23536" y="1594106"/>
                          <a:pt x="20302" y="1611546"/>
                        </a:cubicBezTo>
                        <a:cubicBezTo>
                          <a:pt x="17067" y="1628954"/>
                          <a:pt x="11390" y="1665784"/>
                          <a:pt x="9971" y="1679558"/>
                        </a:cubicBezTo>
                        <a:cubicBezTo>
                          <a:pt x="8552" y="1693333"/>
                          <a:pt x="7760" y="1716587"/>
                          <a:pt x="8354" y="1733598"/>
                        </a:cubicBezTo>
                        <a:cubicBezTo>
                          <a:pt x="8948" y="1750609"/>
                          <a:pt x="10367" y="1819414"/>
                          <a:pt x="12182" y="1840290"/>
                        </a:cubicBezTo>
                        <a:cubicBezTo>
                          <a:pt x="13998" y="1861133"/>
                          <a:pt x="18057" y="1882009"/>
                          <a:pt x="18057" y="1882009"/>
                        </a:cubicBezTo>
                        <a:lnTo>
                          <a:pt x="17826" y="1900243"/>
                        </a:lnTo>
                        <a:close/>
                      </a:path>
                    </a:pathLst>
                  </a:custGeom>
                  <a:gradFill>
                    <a:gsLst>
                      <a:gs pos="0">
                        <a:schemeClr val="accent2">
                          <a:lumMod val="60000"/>
                          <a:lumOff val="40000"/>
                        </a:schemeClr>
                      </a:gs>
                      <a:gs pos="98000">
                        <a:schemeClr val="accent2"/>
                      </a:gs>
                    </a:gsLst>
                    <a:path path="circle">
                      <a:fillToRect l="50000" t="50000" r="50000" b="50000"/>
                    </a:path>
                  </a:gradFill>
                  <a:ln w="6350" cap="flat">
                    <a:solidFill>
                      <a:schemeClr val="accent4">
                        <a:lumMod val="50000"/>
                      </a:schemeClr>
                    </a:solidFill>
                    <a:prstDash val="solid"/>
                    <a:miter/>
                  </a:ln>
                </p:spPr>
                <p:txBody>
                  <a:bodyPr rtlCol="0" anchor="ctr"/>
                  <a:lstStyle/>
                  <a:p>
                    <a:endParaRPr lang="en-US"/>
                  </a:p>
                </p:txBody>
              </p:sp>
              <p:grpSp>
                <p:nvGrpSpPr>
                  <p:cNvPr id="27" name="Group 26">
                    <a:extLst>
                      <a:ext uri="{FF2B5EF4-FFF2-40B4-BE49-F238E27FC236}">
                        <a16:creationId xmlns:a16="http://schemas.microsoft.com/office/drawing/2014/main" id="{19F1F25E-4022-E65E-89FE-EC8E9157AF6B}"/>
                      </a:ext>
                    </a:extLst>
                  </p:cNvPr>
                  <p:cNvGrpSpPr/>
                  <p:nvPr/>
                </p:nvGrpSpPr>
                <p:grpSpPr>
                  <a:xfrm>
                    <a:off x="5069963" y="3455552"/>
                    <a:ext cx="2227983" cy="2216117"/>
                    <a:chOff x="5977446" y="3477324"/>
                    <a:chExt cx="2227983" cy="2216117"/>
                  </a:xfrm>
                  <a:solidFill>
                    <a:schemeClr val="accent4">
                      <a:lumMod val="75000"/>
                    </a:schemeClr>
                  </a:solidFill>
                </p:grpSpPr>
                <p:sp>
                  <p:nvSpPr>
                    <p:cNvPr id="4997" name="Freeform 4996">
                      <a:extLst>
                        <a:ext uri="{FF2B5EF4-FFF2-40B4-BE49-F238E27FC236}">
                          <a16:creationId xmlns:a16="http://schemas.microsoft.com/office/drawing/2014/main" id="{B1C3F902-C759-877D-2080-54904912CFA9}"/>
                        </a:ext>
                      </a:extLst>
                    </p:cNvPr>
                    <p:cNvSpPr/>
                    <p:nvPr/>
                  </p:nvSpPr>
                  <p:spPr>
                    <a:xfrm rot="5400000">
                      <a:off x="6638502" y="5131108"/>
                      <a:ext cx="220932" cy="78361"/>
                    </a:xfrm>
                    <a:custGeom>
                      <a:avLst/>
                      <a:gdLst>
                        <a:gd name="csX0" fmla="*/ 217317 w 220932"/>
                        <a:gd name="csY0" fmla="*/ 78362 h 78361"/>
                        <a:gd name="csX1" fmla="*/ 216557 w 220932"/>
                        <a:gd name="csY1" fmla="*/ 78263 h 78361"/>
                        <a:gd name="csX2" fmla="*/ 187348 w 220932"/>
                        <a:gd name="csY2" fmla="*/ 70962 h 78361"/>
                        <a:gd name="csX3" fmla="*/ 113581 w 220932"/>
                        <a:gd name="csY3" fmla="*/ 54050 h 78361"/>
                        <a:gd name="csX4" fmla="*/ 968 w 220932"/>
                        <a:gd name="csY4" fmla="*/ 6088 h 78361"/>
                        <a:gd name="csX5" fmla="*/ 1166 w 220932"/>
                        <a:gd name="csY5" fmla="*/ 968 h 78361"/>
                        <a:gd name="csX6" fmla="*/ 6282 w 220932"/>
                        <a:gd name="csY6" fmla="*/ 1167 h 78361"/>
                        <a:gd name="csX7" fmla="*/ 114670 w 220932"/>
                        <a:gd name="csY7" fmla="*/ 46882 h 78361"/>
                        <a:gd name="csX8" fmla="*/ 189163 w 220932"/>
                        <a:gd name="csY8" fmla="*/ 63927 h 78361"/>
                        <a:gd name="csX9" fmla="*/ 218076 w 220932"/>
                        <a:gd name="csY9" fmla="*/ 71161 h 78361"/>
                        <a:gd name="csX10" fmla="*/ 220848 w 220932"/>
                        <a:gd name="csY10" fmla="*/ 75455 h 78361"/>
                        <a:gd name="csX11" fmla="*/ 217317 w 220932"/>
                        <a:gd name="csY11" fmla="*/ 78328 h 783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0932" h="78361">
                          <a:moveTo>
                            <a:pt x="217317" y="78362"/>
                          </a:moveTo>
                          <a:cubicBezTo>
                            <a:pt x="217053" y="78362"/>
                            <a:pt x="216822" y="78362"/>
                            <a:pt x="216557" y="78263"/>
                          </a:cubicBezTo>
                          <a:cubicBezTo>
                            <a:pt x="209428" y="76710"/>
                            <a:pt x="199197" y="74034"/>
                            <a:pt x="187348" y="70962"/>
                          </a:cubicBezTo>
                          <a:cubicBezTo>
                            <a:pt x="164211" y="64918"/>
                            <a:pt x="135464" y="57387"/>
                            <a:pt x="113581" y="54050"/>
                          </a:cubicBezTo>
                          <a:cubicBezTo>
                            <a:pt x="80840" y="49029"/>
                            <a:pt x="17074" y="23430"/>
                            <a:pt x="968" y="6088"/>
                          </a:cubicBezTo>
                          <a:cubicBezTo>
                            <a:pt x="-386" y="4635"/>
                            <a:pt x="-319" y="2323"/>
                            <a:pt x="1166" y="968"/>
                          </a:cubicBezTo>
                          <a:cubicBezTo>
                            <a:pt x="2618" y="-386"/>
                            <a:pt x="4928" y="-320"/>
                            <a:pt x="6282" y="1167"/>
                          </a:cubicBezTo>
                          <a:cubicBezTo>
                            <a:pt x="20177" y="16097"/>
                            <a:pt x="80972" y="41730"/>
                            <a:pt x="114670" y="46882"/>
                          </a:cubicBezTo>
                          <a:cubicBezTo>
                            <a:pt x="136883" y="50285"/>
                            <a:pt x="165862" y="57849"/>
                            <a:pt x="189163" y="63927"/>
                          </a:cubicBezTo>
                          <a:cubicBezTo>
                            <a:pt x="200946" y="66999"/>
                            <a:pt x="211112" y="69674"/>
                            <a:pt x="218076" y="71161"/>
                          </a:cubicBezTo>
                          <a:cubicBezTo>
                            <a:pt x="220023" y="71590"/>
                            <a:pt x="221277" y="73506"/>
                            <a:pt x="220848" y="75455"/>
                          </a:cubicBezTo>
                          <a:cubicBezTo>
                            <a:pt x="220485" y="77139"/>
                            <a:pt x="218967" y="78328"/>
                            <a:pt x="217317" y="78328"/>
                          </a:cubicBezTo>
                          <a:close/>
                        </a:path>
                      </a:pathLst>
                    </a:custGeom>
                    <a:grpFill/>
                    <a:ln w="3294" cap="flat">
                      <a:noFill/>
                      <a:prstDash val="solid"/>
                      <a:miter/>
                    </a:ln>
                  </p:spPr>
                  <p:txBody>
                    <a:bodyPr/>
                    <a:lstStyle/>
                    <a:p>
                      <a:endParaRPr lang="en-US"/>
                    </a:p>
                  </p:txBody>
                </p:sp>
                <p:sp>
                  <p:nvSpPr>
                    <p:cNvPr id="4998" name="Freeform 4997">
                      <a:extLst>
                        <a:ext uri="{FF2B5EF4-FFF2-40B4-BE49-F238E27FC236}">
                          <a16:creationId xmlns:a16="http://schemas.microsoft.com/office/drawing/2014/main" id="{BAAC87B0-68DD-8D8F-7850-513FD4A15C24}"/>
                        </a:ext>
                      </a:extLst>
                    </p:cNvPr>
                    <p:cNvSpPr/>
                    <p:nvPr/>
                  </p:nvSpPr>
                  <p:spPr>
                    <a:xfrm rot="5400000">
                      <a:off x="6564841" y="5358044"/>
                      <a:ext cx="261537" cy="91284"/>
                    </a:xfrm>
                    <a:custGeom>
                      <a:avLst/>
                      <a:gdLst>
                        <a:gd name="csX0" fmla="*/ 257900 w 261537"/>
                        <a:gd name="csY0" fmla="*/ 91285 h 91284"/>
                        <a:gd name="csX1" fmla="*/ 257372 w 261537"/>
                        <a:gd name="csY1" fmla="*/ 91285 h 91284"/>
                        <a:gd name="csX2" fmla="*/ 243047 w 261537"/>
                        <a:gd name="csY2" fmla="*/ 86957 h 91284"/>
                        <a:gd name="csX3" fmla="*/ 213574 w 261537"/>
                        <a:gd name="csY3" fmla="*/ 77676 h 91284"/>
                        <a:gd name="csX4" fmla="*/ 126869 w 261537"/>
                        <a:gd name="csY4" fmla="*/ 47617 h 91284"/>
                        <a:gd name="csX5" fmla="*/ 2572 w 261537"/>
                        <a:gd name="csY5" fmla="*/ 7087 h 91284"/>
                        <a:gd name="csX6" fmla="*/ 162 w 261537"/>
                        <a:gd name="csY6" fmla="*/ 2562 h 91284"/>
                        <a:gd name="csX7" fmla="*/ 4684 w 261537"/>
                        <a:gd name="csY7" fmla="*/ 150 h 91284"/>
                        <a:gd name="csX8" fmla="*/ 129576 w 261537"/>
                        <a:gd name="csY8" fmla="*/ 40878 h 91284"/>
                        <a:gd name="csX9" fmla="*/ 215389 w 261537"/>
                        <a:gd name="csY9" fmla="*/ 70640 h 91284"/>
                        <a:gd name="csX10" fmla="*/ 245556 w 261537"/>
                        <a:gd name="csY10" fmla="*/ 80120 h 91284"/>
                        <a:gd name="csX11" fmla="*/ 258428 w 261537"/>
                        <a:gd name="csY11" fmla="*/ 84084 h 91284"/>
                        <a:gd name="csX12" fmla="*/ 261497 w 261537"/>
                        <a:gd name="csY12" fmla="*/ 88180 h 91284"/>
                        <a:gd name="csX13" fmla="*/ 257933 w 261537"/>
                        <a:gd name="csY13" fmla="*/ 91285 h 91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1537" h="91284">
                          <a:moveTo>
                            <a:pt x="257900" y="91285"/>
                          </a:moveTo>
                          <a:cubicBezTo>
                            <a:pt x="257735" y="91285"/>
                            <a:pt x="257570" y="91285"/>
                            <a:pt x="257372" y="91285"/>
                          </a:cubicBezTo>
                          <a:cubicBezTo>
                            <a:pt x="253444" y="90723"/>
                            <a:pt x="249087" y="89138"/>
                            <a:pt x="243047" y="86957"/>
                          </a:cubicBezTo>
                          <a:cubicBezTo>
                            <a:pt x="236149" y="84447"/>
                            <a:pt x="226710" y="81045"/>
                            <a:pt x="213574" y="77676"/>
                          </a:cubicBezTo>
                          <a:cubicBezTo>
                            <a:pt x="188061" y="71135"/>
                            <a:pt x="147069" y="55710"/>
                            <a:pt x="126869" y="47617"/>
                          </a:cubicBezTo>
                          <a:cubicBezTo>
                            <a:pt x="103468" y="38236"/>
                            <a:pt x="29207" y="15180"/>
                            <a:pt x="2572" y="7087"/>
                          </a:cubicBezTo>
                          <a:cubicBezTo>
                            <a:pt x="657" y="6492"/>
                            <a:pt x="-432" y="4478"/>
                            <a:pt x="162" y="2562"/>
                          </a:cubicBezTo>
                          <a:cubicBezTo>
                            <a:pt x="756" y="646"/>
                            <a:pt x="2770" y="-411"/>
                            <a:pt x="4684" y="150"/>
                          </a:cubicBezTo>
                          <a:cubicBezTo>
                            <a:pt x="31418" y="8276"/>
                            <a:pt x="105944" y="31398"/>
                            <a:pt x="129576" y="40878"/>
                          </a:cubicBezTo>
                          <a:cubicBezTo>
                            <a:pt x="149610" y="48905"/>
                            <a:pt x="190239" y="64199"/>
                            <a:pt x="215389" y="70640"/>
                          </a:cubicBezTo>
                          <a:cubicBezTo>
                            <a:pt x="228888" y="74108"/>
                            <a:pt x="238526" y="77577"/>
                            <a:pt x="245556" y="80120"/>
                          </a:cubicBezTo>
                          <a:cubicBezTo>
                            <a:pt x="251167" y="82168"/>
                            <a:pt x="255226" y="83621"/>
                            <a:pt x="258428" y="84084"/>
                          </a:cubicBezTo>
                          <a:cubicBezTo>
                            <a:pt x="260408" y="84381"/>
                            <a:pt x="261794" y="86198"/>
                            <a:pt x="261497" y="88180"/>
                          </a:cubicBezTo>
                          <a:cubicBezTo>
                            <a:pt x="261233" y="89996"/>
                            <a:pt x="259682" y="91285"/>
                            <a:pt x="257933" y="91285"/>
                          </a:cubicBezTo>
                          <a:close/>
                        </a:path>
                      </a:pathLst>
                    </a:custGeom>
                    <a:grpFill/>
                    <a:ln w="3294" cap="flat">
                      <a:noFill/>
                      <a:prstDash val="solid"/>
                      <a:miter/>
                    </a:ln>
                  </p:spPr>
                  <p:txBody>
                    <a:bodyPr/>
                    <a:lstStyle/>
                    <a:p>
                      <a:endParaRPr lang="en-US"/>
                    </a:p>
                  </p:txBody>
                </p:sp>
                <p:sp>
                  <p:nvSpPr>
                    <p:cNvPr id="4999" name="Freeform 4998">
                      <a:extLst>
                        <a:ext uri="{FF2B5EF4-FFF2-40B4-BE49-F238E27FC236}">
                          <a16:creationId xmlns:a16="http://schemas.microsoft.com/office/drawing/2014/main" id="{4E3EEC1E-A830-F007-5EF5-37A203FA57B8}"/>
                        </a:ext>
                      </a:extLst>
                    </p:cNvPr>
                    <p:cNvSpPr/>
                    <p:nvPr/>
                  </p:nvSpPr>
                  <p:spPr>
                    <a:xfrm rot="5400000">
                      <a:off x="6494662" y="5492467"/>
                      <a:ext cx="249072" cy="99786"/>
                    </a:xfrm>
                    <a:custGeom>
                      <a:avLst/>
                      <a:gdLst>
                        <a:gd name="csX0" fmla="*/ 245477 w 249072"/>
                        <a:gd name="csY0" fmla="*/ 99787 h 99786"/>
                        <a:gd name="csX1" fmla="*/ 244189 w 249072"/>
                        <a:gd name="csY1" fmla="*/ 99555 h 99786"/>
                        <a:gd name="csX2" fmla="*/ 228809 w 249072"/>
                        <a:gd name="csY2" fmla="*/ 94138 h 99786"/>
                        <a:gd name="csX3" fmla="*/ 188048 w 249072"/>
                        <a:gd name="csY3" fmla="*/ 78514 h 99786"/>
                        <a:gd name="csX4" fmla="*/ 104413 w 249072"/>
                        <a:gd name="csY4" fmla="*/ 45383 h 99786"/>
                        <a:gd name="csX5" fmla="*/ 80946 w 249072"/>
                        <a:gd name="csY5" fmla="*/ 36894 h 99786"/>
                        <a:gd name="csX6" fmla="*/ 2195 w 249072"/>
                        <a:gd name="csY6" fmla="*/ 6968 h 99786"/>
                        <a:gd name="csX7" fmla="*/ 281 w 249072"/>
                        <a:gd name="csY7" fmla="*/ 2211 h 99786"/>
                        <a:gd name="csX8" fmla="*/ 5034 w 249072"/>
                        <a:gd name="csY8" fmla="*/ 295 h 99786"/>
                        <a:gd name="csX9" fmla="*/ 83388 w 249072"/>
                        <a:gd name="csY9" fmla="*/ 30057 h 99786"/>
                        <a:gd name="csX10" fmla="*/ 106921 w 249072"/>
                        <a:gd name="csY10" fmla="*/ 38579 h 99786"/>
                        <a:gd name="csX11" fmla="*/ 191282 w 249072"/>
                        <a:gd name="csY11" fmla="*/ 72040 h 99786"/>
                        <a:gd name="csX12" fmla="*/ 231152 w 249072"/>
                        <a:gd name="csY12" fmla="*/ 87267 h 99786"/>
                        <a:gd name="csX13" fmla="*/ 246731 w 249072"/>
                        <a:gd name="csY13" fmla="*/ 92751 h 99786"/>
                        <a:gd name="csX14" fmla="*/ 248843 w 249072"/>
                        <a:gd name="csY14" fmla="*/ 97408 h 99786"/>
                        <a:gd name="csX15" fmla="*/ 245444 w 249072"/>
                        <a:gd name="csY15" fmla="*/ 99753 h 99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49072" h="99786">
                          <a:moveTo>
                            <a:pt x="245477" y="99787"/>
                          </a:moveTo>
                          <a:cubicBezTo>
                            <a:pt x="245048" y="99787"/>
                            <a:pt x="244618" y="99720"/>
                            <a:pt x="244189" y="99555"/>
                          </a:cubicBezTo>
                          <a:cubicBezTo>
                            <a:pt x="240130" y="98036"/>
                            <a:pt x="234618" y="96153"/>
                            <a:pt x="228809" y="94138"/>
                          </a:cubicBezTo>
                          <a:cubicBezTo>
                            <a:pt x="215277" y="89514"/>
                            <a:pt x="198444" y="83733"/>
                            <a:pt x="188048" y="78514"/>
                          </a:cubicBezTo>
                          <a:cubicBezTo>
                            <a:pt x="173393" y="71181"/>
                            <a:pt x="129364" y="54599"/>
                            <a:pt x="104413" y="45383"/>
                          </a:cubicBezTo>
                          <a:cubicBezTo>
                            <a:pt x="97679" y="42873"/>
                            <a:pt x="89659" y="39999"/>
                            <a:pt x="80946" y="36894"/>
                          </a:cubicBezTo>
                          <a:cubicBezTo>
                            <a:pt x="56291" y="28042"/>
                            <a:pt x="25629" y="17009"/>
                            <a:pt x="2195" y="6968"/>
                          </a:cubicBezTo>
                          <a:cubicBezTo>
                            <a:pt x="347" y="6175"/>
                            <a:pt x="-478" y="4061"/>
                            <a:pt x="281" y="2211"/>
                          </a:cubicBezTo>
                          <a:cubicBezTo>
                            <a:pt x="1073" y="361"/>
                            <a:pt x="3185" y="-498"/>
                            <a:pt x="5034" y="295"/>
                          </a:cubicBezTo>
                          <a:cubicBezTo>
                            <a:pt x="28269" y="10271"/>
                            <a:pt x="58832" y="21237"/>
                            <a:pt x="83388" y="30057"/>
                          </a:cubicBezTo>
                          <a:cubicBezTo>
                            <a:pt x="92102" y="33195"/>
                            <a:pt x="100155" y="36068"/>
                            <a:pt x="106921" y="38579"/>
                          </a:cubicBezTo>
                          <a:cubicBezTo>
                            <a:pt x="132005" y="47861"/>
                            <a:pt x="176331" y="64542"/>
                            <a:pt x="191282" y="72040"/>
                          </a:cubicBezTo>
                          <a:cubicBezTo>
                            <a:pt x="201283" y="77028"/>
                            <a:pt x="217851" y="82709"/>
                            <a:pt x="231152" y="87267"/>
                          </a:cubicBezTo>
                          <a:cubicBezTo>
                            <a:pt x="237027" y="89282"/>
                            <a:pt x="242572" y="91198"/>
                            <a:pt x="246731" y="92751"/>
                          </a:cubicBezTo>
                          <a:cubicBezTo>
                            <a:pt x="248612" y="93444"/>
                            <a:pt x="249536" y="95558"/>
                            <a:pt x="248843" y="97408"/>
                          </a:cubicBezTo>
                          <a:cubicBezTo>
                            <a:pt x="248315" y="98862"/>
                            <a:pt x="246929" y="99753"/>
                            <a:pt x="245444" y="99753"/>
                          </a:cubicBezTo>
                          <a:close/>
                        </a:path>
                      </a:pathLst>
                    </a:custGeom>
                    <a:grpFill/>
                    <a:ln w="3294" cap="flat">
                      <a:noFill/>
                      <a:prstDash val="solid"/>
                      <a:miter/>
                    </a:ln>
                  </p:spPr>
                  <p:txBody>
                    <a:bodyPr/>
                    <a:lstStyle/>
                    <a:p>
                      <a:endParaRPr lang="en-US"/>
                    </a:p>
                  </p:txBody>
                </p:sp>
                <p:sp>
                  <p:nvSpPr>
                    <p:cNvPr id="5000" name="Freeform 4999">
                      <a:extLst>
                        <a:ext uri="{FF2B5EF4-FFF2-40B4-BE49-F238E27FC236}">
                          <a16:creationId xmlns:a16="http://schemas.microsoft.com/office/drawing/2014/main" id="{4AB9A6E2-8781-9ECA-74E8-4FCA2BF2035E}"/>
                        </a:ext>
                      </a:extLst>
                    </p:cNvPr>
                    <p:cNvSpPr/>
                    <p:nvPr/>
                  </p:nvSpPr>
                  <p:spPr>
                    <a:xfrm rot="5400000">
                      <a:off x="6496577" y="5414895"/>
                      <a:ext cx="244558" cy="99237"/>
                    </a:xfrm>
                    <a:custGeom>
                      <a:avLst/>
                      <a:gdLst>
                        <a:gd name="csX0" fmla="*/ 241027 w 244558"/>
                        <a:gd name="csY0" fmla="*/ 99171 h 99237"/>
                        <a:gd name="csX1" fmla="*/ 239872 w 244558"/>
                        <a:gd name="csY1" fmla="*/ 99006 h 99237"/>
                        <a:gd name="csX2" fmla="*/ 221488 w 244558"/>
                        <a:gd name="csY2" fmla="*/ 91970 h 99237"/>
                        <a:gd name="csX3" fmla="*/ 153828 w 244558"/>
                        <a:gd name="csY3" fmla="*/ 68617 h 99237"/>
                        <a:gd name="csX4" fmla="*/ 58872 w 244558"/>
                        <a:gd name="csY4" fmla="*/ 30862 h 99237"/>
                        <a:gd name="csX5" fmla="*/ 2400 w 244558"/>
                        <a:gd name="csY5" fmla="*/ 7013 h 99237"/>
                        <a:gd name="csX6" fmla="*/ 221 w 244558"/>
                        <a:gd name="csY6" fmla="*/ 2389 h 99237"/>
                        <a:gd name="csX7" fmla="*/ 4842 w 244558"/>
                        <a:gd name="csY7" fmla="*/ 209 h 99237"/>
                        <a:gd name="csX8" fmla="*/ 61776 w 244558"/>
                        <a:gd name="csY8" fmla="*/ 24255 h 99237"/>
                        <a:gd name="csX9" fmla="*/ 155610 w 244558"/>
                        <a:gd name="csY9" fmla="*/ 61614 h 99237"/>
                        <a:gd name="csX10" fmla="*/ 224129 w 244558"/>
                        <a:gd name="csY10" fmla="*/ 85265 h 99237"/>
                        <a:gd name="csX11" fmla="*/ 242083 w 244558"/>
                        <a:gd name="csY11" fmla="*/ 92169 h 99237"/>
                        <a:gd name="csX12" fmla="*/ 244361 w 244558"/>
                        <a:gd name="csY12" fmla="*/ 96760 h 99237"/>
                        <a:gd name="csX13" fmla="*/ 240928 w 244558"/>
                        <a:gd name="csY13" fmla="*/ 99237 h 99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44558" h="99237">
                          <a:moveTo>
                            <a:pt x="241027" y="99171"/>
                          </a:moveTo>
                          <a:cubicBezTo>
                            <a:pt x="240631" y="99171"/>
                            <a:pt x="240268" y="99105"/>
                            <a:pt x="239872" y="99006"/>
                          </a:cubicBezTo>
                          <a:cubicBezTo>
                            <a:pt x="235152" y="97421"/>
                            <a:pt x="228848" y="94910"/>
                            <a:pt x="221488" y="91970"/>
                          </a:cubicBezTo>
                          <a:cubicBezTo>
                            <a:pt x="204293" y="85067"/>
                            <a:pt x="180760" y="75653"/>
                            <a:pt x="153828" y="68617"/>
                          </a:cubicBezTo>
                          <a:cubicBezTo>
                            <a:pt x="129998" y="62407"/>
                            <a:pt x="92207" y="45627"/>
                            <a:pt x="58872" y="30862"/>
                          </a:cubicBezTo>
                          <a:cubicBezTo>
                            <a:pt x="37088" y="21217"/>
                            <a:pt x="16526" y="12100"/>
                            <a:pt x="2400" y="7013"/>
                          </a:cubicBezTo>
                          <a:cubicBezTo>
                            <a:pt x="519" y="6352"/>
                            <a:pt x="-472" y="4271"/>
                            <a:pt x="221" y="2389"/>
                          </a:cubicBezTo>
                          <a:cubicBezTo>
                            <a:pt x="915" y="506"/>
                            <a:pt x="2994" y="-452"/>
                            <a:pt x="4842" y="209"/>
                          </a:cubicBezTo>
                          <a:cubicBezTo>
                            <a:pt x="19199" y="5395"/>
                            <a:pt x="39894" y="14544"/>
                            <a:pt x="61776" y="24255"/>
                          </a:cubicBezTo>
                          <a:cubicBezTo>
                            <a:pt x="94847" y="38922"/>
                            <a:pt x="132341" y="55537"/>
                            <a:pt x="155610" y="61614"/>
                          </a:cubicBezTo>
                          <a:cubicBezTo>
                            <a:pt x="182971" y="68749"/>
                            <a:pt x="206768" y="78295"/>
                            <a:pt x="224129" y="85265"/>
                          </a:cubicBezTo>
                          <a:cubicBezTo>
                            <a:pt x="231357" y="88172"/>
                            <a:pt x="237595" y="90649"/>
                            <a:pt x="242083" y="92169"/>
                          </a:cubicBezTo>
                          <a:cubicBezTo>
                            <a:pt x="243965" y="92796"/>
                            <a:pt x="245021" y="94844"/>
                            <a:pt x="244361" y="96760"/>
                          </a:cubicBezTo>
                          <a:cubicBezTo>
                            <a:pt x="243866" y="98279"/>
                            <a:pt x="242446" y="99237"/>
                            <a:pt x="240928" y="99237"/>
                          </a:cubicBezTo>
                          <a:close/>
                        </a:path>
                      </a:pathLst>
                    </a:custGeom>
                    <a:grpFill/>
                    <a:ln w="3294" cap="flat">
                      <a:noFill/>
                      <a:prstDash val="solid"/>
                      <a:miter/>
                    </a:ln>
                  </p:spPr>
                  <p:txBody>
                    <a:bodyPr/>
                    <a:lstStyle/>
                    <a:p>
                      <a:endParaRPr lang="en-US"/>
                    </a:p>
                  </p:txBody>
                </p:sp>
                <p:sp>
                  <p:nvSpPr>
                    <p:cNvPr id="5001" name="Freeform 5000">
                      <a:extLst>
                        <a:ext uri="{FF2B5EF4-FFF2-40B4-BE49-F238E27FC236}">
                          <a16:creationId xmlns:a16="http://schemas.microsoft.com/office/drawing/2014/main" id="{818FB563-A8E9-52B2-FD85-5EE527EFC03E}"/>
                        </a:ext>
                      </a:extLst>
                    </p:cNvPr>
                    <p:cNvSpPr/>
                    <p:nvPr/>
                  </p:nvSpPr>
                  <p:spPr>
                    <a:xfrm rot="5400000">
                      <a:off x="6451719" y="5479579"/>
                      <a:ext cx="217017" cy="91311"/>
                    </a:xfrm>
                    <a:custGeom>
                      <a:avLst/>
                      <a:gdLst>
                        <a:gd name="csX0" fmla="*/ 213338 w 217017"/>
                        <a:gd name="csY0" fmla="*/ 91311 h 91311"/>
                        <a:gd name="csX1" fmla="*/ 212249 w 217017"/>
                        <a:gd name="csY1" fmla="*/ 91146 h 91311"/>
                        <a:gd name="csX2" fmla="*/ 173963 w 217017"/>
                        <a:gd name="csY2" fmla="*/ 75456 h 91311"/>
                        <a:gd name="csX3" fmla="*/ 126535 w 217017"/>
                        <a:gd name="csY3" fmla="*/ 56133 h 91311"/>
                        <a:gd name="csX4" fmla="*/ 27552 w 217017"/>
                        <a:gd name="csY4" fmla="*/ 17486 h 91311"/>
                        <a:gd name="csX5" fmla="*/ 2237 w 217017"/>
                        <a:gd name="csY5" fmla="*/ 6949 h 91311"/>
                        <a:gd name="csX6" fmla="*/ 290 w 217017"/>
                        <a:gd name="csY6" fmla="*/ 2225 h 91311"/>
                        <a:gd name="csX7" fmla="*/ 5009 w 217017"/>
                        <a:gd name="csY7" fmla="*/ 276 h 91311"/>
                        <a:gd name="csX8" fmla="*/ 30358 w 217017"/>
                        <a:gd name="csY8" fmla="*/ 10813 h 91311"/>
                        <a:gd name="csX9" fmla="*/ 128812 w 217017"/>
                        <a:gd name="csY9" fmla="*/ 49262 h 91311"/>
                        <a:gd name="csX10" fmla="*/ 176999 w 217017"/>
                        <a:gd name="csY10" fmla="*/ 68850 h 91311"/>
                        <a:gd name="csX11" fmla="*/ 214494 w 217017"/>
                        <a:gd name="csY11" fmla="*/ 84210 h 91311"/>
                        <a:gd name="csX12" fmla="*/ 216837 w 217017"/>
                        <a:gd name="csY12" fmla="*/ 88768 h 91311"/>
                        <a:gd name="csX13" fmla="*/ 213404 w 217017"/>
                        <a:gd name="csY13" fmla="*/ 91278 h 91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17017" h="91311">
                          <a:moveTo>
                            <a:pt x="213338" y="91311"/>
                          </a:moveTo>
                          <a:cubicBezTo>
                            <a:pt x="212975" y="91311"/>
                            <a:pt x="212612" y="91245"/>
                            <a:pt x="212249" y="91146"/>
                          </a:cubicBezTo>
                          <a:cubicBezTo>
                            <a:pt x="199443" y="87050"/>
                            <a:pt x="187066" y="81435"/>
                            <a:pt x="173963" y="75456"/>
                          </a:cubicBezTo>
                          <a:cubicBezTo>
                            <a:pt x="159408" y="68850"/>
                            <a:pt x="144358" y="62012"/>
                            <a:pt x="126535" y="56133"/>
                          </a:cubicBezTo>
                          <a:cubicBezTo>
                            <a:pt x="97556" y="46620"/>
                            <a:pt x="69699" y="35025"/>
                            <a:pt x="27552" y="17486"/>
                          </a:cubicBezTo>
                          <a:cubicBezTo>
                            <a:pt x="19631" y="14183"/>
                            <a:pt x="11214" y="10681"/>
                            <a:pt x="2237" y="6949"/>
                          </a:cubicBezTo>
                          <a:cubicBezTo>
                            <a:pt x="389" y="6189"/>
                            <a:pt x="-502" y="4042"/>
                            <a:pt x="290" y="2225"/>
                          </a:cubicBezTo>
                          <a:cubicBezTo>
                            <a:pt x="1049" y="375"/>
                            <a:pt x="3161" y="-484"/>
                            <a:pt x="5009" y="276"/>
                          </a:cubicBezTo>
                          <a:cubicBezTo>
                            <a:pt x="13987" y="4009"/>
                            <a:pt x="22403" y="7510"/>
                            <a:pt x="30358" y="10813"/>
                          </a:cubicBezTo>
                          <a:cubicBezTo>
                            <a:pt x="72340" y="28287"/>
                            <a:pt x="100064" y="39848"/>
                            <a:pt x="128812" y="49262"/>
                          </a:cubicBezTo>
                          <a:cubicBezTo>
                            <a:pt x="147031" y="55241"/>
                            <a:pt x="162246" y="62178"/>
                            <a:pt x="176999" y="68850"/>
                          </a:cubicBezTo>
                          <a:cubicBezTo>
                            <a:pt x="189904" y="74730"/>
                            <a:pt x="202084" y="80279"/>
                            <a:pt x="214494" y="84210"/>
                          </a:cubicBezTo>
                          <a:cubicBezTo>
                            <a:pt x="216408" y="84804"/>
                            <a:pt x="217464" y="86852"/>
                            <a:pt x="216837" y="88768"/>
                          </a:cubicBezTo>
                          <a:cubicBezTo>
                            <a:pt x="216342" y="90287"/>
                            <a:pt x="214922" y="91278"/>
                            <a:pt x="213404" y="91278"/>
                          </a:cubicBezTo>
                          <a:close/>
                        </a:path>
                      </a:pathLst>
                    </a:custGeom>
                    <a:grpFill/>
                    <a:ln w="3294" cap="flat">
                      <a:noFill/>
                      <a:prstDash val="solid"/>
                      <a:miter/>
                    </a:ln>
                  </p:spPr>
                  <p:txBody>
                    <a:bodyPr/>
                    <a:lstStyle/>
                    <a:p>
                      <a:endParaRPr lang="en-US"/>
                    </a:p>
                  </p:txBody>
                </p:sp>
                <p:sp>
                  <p:nvSpPr>
                    <p:cNvPr id="5002" name="Freeform 5001">
                      <a:extLst>
                        <a:ext uri="{FF2B5EF4-FFF2-40B4-BE49-F238E27FC236}">
                          <a16:creationId xmlns:a16="http://schemas.microsoft.com/office/drawing/2014/main" id="{F2D7044B-DA63-D80D-0CD8-9FE87A6EEB26}"/>
                        </a:ext>
                      </a:extLst>
                    </p:cNvPr>
                    <p:cNvSpPr/>
                    <p:nvPr/>
                  </p:nvSpPr>
                  <p:spPr>
                    <a:xfrm rot="5400000">
                      <a:off x="6585133" y="5618529"/>
                      <a:ext cx="104206" cy="45618"/>
                    </a:xfrm>
                    <a:custGeom>
                      <a:avLst/>
                      <a:gdLst>
                        <a:gd name="csX0" fmla="*/ 100569 w 104206"/>
                        <a:gd name="csY0" fmla="*/ 45619 h 45618"/>
                        <a:gd name="csX1" fmla="*/ 99216 w 104206"/>
                        <a:gd name="csY1" fmla="*/ 45354 h 45618"/>
                        <a:gd name="csX2" fmla="*/ 43668 w 104206"/>
                        <a:gd name="csY2" fmla="*/ 23322 h 45618"/>
                        <a:gd name="csX3" fmla="*/ 2280 w 104206"/>
                        <a:gd name="csY3" fmla="*/ 7005 h 45618"/>
                        <a:gd name="csX4" fmla="*/ 266 w 104206"/>
                        <a:gd name="csY4" fmla="*/ 2281 h 45618"/>
                        <a:gd name="csX5" fmla="*/ 4953 w 104206"/>
                        <a:gd name="csY5" fmla="*/ 266 h 45618"/>
                        <a:gd name="csX6" fmla="*/ 46308 w 104206"/>
                        <a:gd name="csY6" fmla="*/ 16584 h 45618"/>
                        <a:gd name="csX7" fmla="*/ 101955 w 104206"/>
                        <a:gd name="csY7" fmla="*/ 38649 h 45618"/>
                        <a:gd name="csX8" fmla="*/ 103935 w 104206"/>
                        <a:gd name="csY8" fmla="*/ 43373 h 45618"/>
                        <a:gd name="csX9" fmla="*/ 100569 w 104206"/>
                        <a:gd name="csY9" fmla="*/ 45619 h 456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206" h="45618">
                          <a:moveTo>
                            <a:pt x="100569" y="45619"/>
                          </a:moveTo>
                          <a:cubicBezTo>
                            <a:pt x="100107" y="45619"/>
                            <a:pt x="99645" y="45520"/>
                            <a:pt x="99216" y="45354"/>
                          </a:cubicBezTo>
                          <a:cubicBezTo>
                            <a:pt x="81756" y="38253"/>
                            <a:pt x="62382" y="30656"/>
                            <a:pt x="43668" y="23322"/>
                          </a:cubicBezTo>
                          <a:cubicBezTo>
                            <a:pt x="29542" y="17806"/>
                            <a:pt x="15515" y="12290"/>
                            <a:pt x="2280" y="7005"/>
                          </a:cubicBezTo>
                          <a:cubicBezTo>
                            <a:pt x="431" y="6278"/>
                            <a:pt x="-493" y="4164"/>
                            <a:pt x="266" y="2281"/>
                          </a:cubicBezTo>
                          <a:cubicBezTo>
                            <a:pt x="992" y="432"/>
                            <a:pt x="3105" y="-493"/>
                            <a:pt x="4953" y="266"/>
                          </a:cubicBezTo>
                          <a:cubicBezTo>
                            <a:pt x="18155" y="5551"/>
                            <a:pt x="32182" y="11035"/>
                            <a:pt x="46308" y="16584"/>
                          </a:cubicBezTo>
                          <a:cubicBezTo>
                            <a:pt x="65056" y="23917"/>
                            <a:pt x="84463" y="31514"/>
                            <a:pt x="101955" y="38649"/>
                          </a:cubicBezTo>
                          <a:cubicBezTo>
                            <a:pt x="103804" y="39409"/>
                            <a:pt x="104695" y="41523"/>
                            <a:pt x="103935" y="43373"/>
                          </a:cubicBezTo>
                          <a:cubicBezTo>
                            <a:pt x="103375" y="44793"/>
                            <a:pt x="102021" y="45619"/>
                            <a:pt x="100569" y="45619"/>
                          </a:cubicBezTo>
                          <a:close/>
                        </a:path>
                      </a:pathLst>
                    </a:custGeom>
                    <a:grpFill/>
                    <a:ln w="3294" cap="flat">
                      <a:noFill/>
                      <a:prstDash val="solid"/>
                      <a:miter/>
                    </a:ln>
                  </p:spPr>
                  <p:txBody>
                    <a:bodyPr/>
                    <a:lstStyle/>
                    <a:p>
                      <a:endParaRPr lang="en-US"/>
                    </a:p>
                  </p:txBody>
                </p:sp>
                <p:sp>
                  <p:nvSpPr>
                    <p:cNvPr id="5003" name="Freeform 5002">
                      <a:extLst>
                        <a:ext uri="{FF2B5EF4-FFF2-40B4-BE49-F238E27FC236}">
                          <a16:creationId xmlns:a16="http://schemas.microsoft.com/office/drawing/2014/main" id="{49EB42E2-9813-2653-9FA8-DD8CE9D3439E}"/>
                        </a:ext>
                      </a:extLst>
                    </p:cNvPr>
                    <p:cNvSpPr/>
                    <p:nvPr/>
                  </p:nvSpPr>
                  <p:spPr>
                    <a:xfrm rot="5400000">
                      <a:off x="6562893" y="5257428"/>
                      <a:ext cx="362448" cy="95809"/>
                    </a:xfrm>
                    <a:custGeom>
                      <a:avLst/>
                      <a:gdLst>
                        <a:gd name="csX0" fmla="*/ 358784 w 362448"/>
                        <a:gd name="csY0" fmla="*/ 95777 h 95809"/>
                        <a:gd name="csX1" fmla="*/ 357695 w 362448"/>
                        <a:gd name="csY1" fmla="*/ 95612 h 95809"/>
                        <a:gd name="csX2" fmla="*/ 320102 w 362448"/>
                        <a:gd name="csY2" fmla="*/ 82895 h 95809"/>
                        <a:gd name="csX3" fmla="*/ 247392 w 362448"/>
                        <a:gd name="csY3" fmla="*/ 59574 h 95809"/>
                        <a:gd name="csX4" fmla="*/ 201053 w 362448"/>
                        <a:gd name="csY4" fmla="*/ 46659 h 95809"/>
                        <a:gd name="csX5" fmla="*/ 130389 w 362448"/>
                        <a:gd name="csY5" fmla="*/ 28029 h 95809"/>
                        <a:gd name="csX6" fmla="*/ 91938 w 362448"/>
                        <a:gd name="csY6" fmla="*/ 22017 h 95809"/>
                        <a:gd name="csX7" fmla="*/ 2857 w 362448"/>
                        <a:gd name="csY7" fmla="*/ 7153 h 95809"/>
                        <a:gd name="csX8" fmla="*/ 84 w 362448"/>
                        <a:gd name="csY8" fmla="*/ 2859 h 95809"/>
                        <a:gd name="csX9" fmla="*/ 4375 w 362448"/>
                        <a:gd name="csY9" fmla="*/ 84 h 95809"/>
                        <a:gd name="csX10" fmla="*/ 93060 w 362448"/>
                        <a:gd name="csY10" fmla="*/ 14882 h 95809"/>
                        <a:gd name="csX11" fmla="*/ 131676 w 362448"/>
                        <a:gd name="csY11" fmla="*/ 20927 h 95809"/>
                        <a:gd name="csX12" fmla="*/ 203099 w 362448"/>
                        <a:gd name="csY12" fmla="*/ 39722 h 95809"/>
                        <a:gd name="csX13" fmla="*/ 249207 w 362448"/>
                        <a:gd name="csY13" fmla="*/ 52572 h 95809"/>
                        <a:gd name="csX14" fmla="*/ 322545 w 362448"/>
                        <a:gd name="csY14" fmla="*/ 76090 h 95809"/>
                        <a:gd name="csX15" fmla="*/ 359906 w 362448"/>
                        <a:gd name="csY15" fmla="*/ 88741 h 95809"/>
                        <a:gd name="csX16" fmla="*/ 362283 w 362448"/>
                        <a:gd name="csY16" fmla="*/ 93267 h 95809"/>
                        <a:gd name="csX17" fmla="*/ 358817 w 362448"/>
                        <a:gd name="csY17" fmla="*/ 95810 h 95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62448" h="95809">
                          <a:moveTo>
                            <a:pt x="358784" y="95777"/>
                          </a:moveTo>
                          <a:cubicBezTo>
                            <a:pt x="358421" y="95777"/>
                            <a:pt x="358058" y="95711"/>
                            <a:pt x="357695" y="95612"/>
                          </a:cubicBezTo>
                          <a:cubicBezTo>
                            <a:pt x="347299" y="92342"/>
                            <a:pt x="334097" y="87750"/>
                            <a:pt x="320102" y="82895"/>
                          </a:cubicBezTo>
                          <a:cubicBezTo>
                            <a:pt x="295415" y="74306"/>
                            <a:pt x="267459" y="64595"/>
                            <a:pt x="247392" y="59574"/>
                          </a:cubicBezTo>
                          <a:cubicBezTo>
                            <a:pt x="234982" y="56469"/>
                            <a:pt x="218512" y="51713"/>
                            <a:pt x="201053" y="46659"/>
                          </a:cubicBezTo>
                          <a:cubicBezTo>
                            <a:pt x="173988" y="38830"/>
                            <a:pt x="146000" y="30738"/>
                            <a:pt x="130389" y="28029"/>
                          </a:cubicBezTo>
                          <a:cubicBezTo>
                            <a:pt x="121477" y="26477"/>
                            <a:pt x="107780" y="24395"/>
                            <a:pt x="91938" y="22017"/>
                          </a:cubicBezTo>
                          <a:cubicBezTo>
                            <a:pt x="62332" y="17525"/>
                            <a:pt x="25465" y="11976"/>
                            <a:pt x="2857" y="7153"/>
                          </a:cubicBezTo>
                          <a:cubicBezTo>
                            <a:pt x="909" y="6724"/>
                            <a:pt x="-345" y="4808"/>
                            <a:pt x="84" y="2859"/>
                          </a:cubicBezTo>
                          <a:cubicBezTo>
                            <a:pt x="513" y="910"/>
                            <a:pt x="2428" y="-345"/>
                            <a:pt x="4375" y="84"/>
                          </a:cubicBezTo>
                          <a:cubicBezTo>
                            <a:pt x="26785" y="4874"/>
                            <a:pt x="63520" y="10423"/>
                            <a:pt x="93060" y="14882"/>
                          </a:cubicBezTo>
                          <a:cubicBezTo>
                            <a:pt x="108968" y="17294"/>
                            <a:pt x="122665" y="19375"/>
                            <a:pt x="131676" y="20927"/>
                          </a:cubicBezTo>
                          <a:cubicBezTo>
                            <a:pt x="147683" y="23702"/>
                            <a:pt x="175837" y="31861"/>
                            <a:pt x="203099" y="39722"/>
                          </a:cubicBezTo>
                          <a:cubicBezTo>
                            <a:pt x="220493" y="44743"/>
                            <a:pt x="236929" y="49500"/>
                            <a:pt x="249207" y="52572"/>
                          </a:cubicBezTo>
                          <a:cubicBezTo>
                            <a:pt x="269571" y="57658"/>
                            <a:pt x="297725" y="67469"/>
                            <a:pt x="322545" y="76090"/>
                          </a:cubicBezTo>
                          <a:cubicBezTo>
                            <a:pt x="336473" y="80946"/>
                            <a:pt x="349642" y="85504"/>
                            <a:pt x="359906" y="88741"/>
                          </a:cubicBezTo>
                          <a:cubicBezTo>
                            <a:pt x="361821" y="89336"/>
                            <a:pt x="362877" y="91384"/>
                            <a:pt x="362283" y="93267"/>
                          </a:cubicBezTo>
                          <a:cubicBezTo>
                            <a:pt x="361788" y="94819"/>
                            <a:pt x="360369" y="95810"/>
                            <a:pt x="358817" y="95810"/>
                          </a:cubicBezTo>
                          <a:close/>
                        </a:path>
                      </a:pathLst>
                    </a:custGeom>
                    <a:grpFill/>
                    <a:ln w="3294" cap="flat">
                      <a:noFill/>
                      <a:prstDash val="solid"/>
                      <a:miter/>
                    </a:ln>
                  </p:spPr>
                  <p:txBody>
                    <a:bodyPr/>
                    <a:lstStyle/>
                    <a:p>
                      <a:endParaRPr lang="en-US"/>
                    </a:p>
                  </p:txBody>
                </p:sp>
                <p:sp>
                  <p:nvSpPr>
                    <p:cNvPr id="5004" name="Freeform 5003">
                      <a:extLst>
                        <a:ext uri="{FF2B5EF4-FFF2-40B4-BE49-F238E27FC236}">
                          <a16:creationId xmlns:a16="http://schemas.microsoft.com/office/drawing/2014/main" id="{7354715A-5243-F718-8DD4-FD371C6FEBC2}"/>
                        </a:ext>
                      </a:extLst>
                    </p:cNvPr>
                    <p:cNvSpPr/>
                    <p:nvPr/>
                  </p:nvSpPr>
                  <p:spPr>
                    <a:xfrm rot="5400000">
                      <a:off x="6549590" y="5271792"/>
                      <a:ext cx="213587" cy="80612"/>
                    </a:xfrm>
                    <a:custGeom>
                      <a:avLst/>
                      <a:gdLst>
                        <a:gd name="csX0" fmla="*/ 209961 w 213587"/>
                        <a:gd name="csY0" fmla="*/ 80580 h 80612"/>
                        <a:gd name="csX1" fmla="*/ 209004 w 213587"/>
                        <a:gd name="csY1" fmla="*/ 80447 h 80612"/>
                        <a:gd name="csX2" fmla="*/ 159100 w 213587"/>
                        <a:gd name="csY2" fmla="*/ 61520 h 80612"/>
                        <a:gd name="csX3" fmla="*/ 125237 w 213587"/>
                        <a:gd name="csY3" fmla="*/ 48176 h 80612"/>
                        <a:gd name="csX4" fmla="*/ 2722 w 213587"/>
                        <a:gd name="csY4" fmla="*/ 7117 h 80612"/>
                        <a:gd name="csX5" fmla="*/ 114 w 213587"/>
                        <a:gd name="csY5" fmla="*/ 2724 h 80612"/>
                        <a:gd name="csX6" fmla="*/ 4504 w 213587"/>
                        <a:gd name="csY6" fmla="*/ 115 h 80612"/>
                        <a:gd name="csX7" fmla="*/ 127778 w 213587"/>
                        <a:gd name="csY7" fmla="*/ 41437 h 80612"/>
                        <a:gd name="csX8" fmla="*/ 161774 w 213587"/>
                        <a:gd name="csY8" fmla="*/ 54815 h 80612"/>
                        <a:gd name="csX9" fmla="*/ 210919 w 213587"/>
                        <a:gd name="csY9" fmla="*/ 73478 h 80612"/>
                        <a:gd name="csX10" fmla="*/ 213460 w 213587"/>
                        <a:gd name="csY10" fmla="*/ 77937 h 80612"/>
                        <a:gd name="csX11" fmla="*/ 209961 w 213587"/>
                        <a:gd name="csY11" fmla="*/ 80613 h 80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3587" h="80612">
                          <a:moveTo>
                            <a:pt x="209961" y="80580"/>
                          </a:moveTo>
                          <a:cubicBezTo>
                            <a:pt x="209631" y="80580"/>
                            <a:pt x="209334" y="80546"/>
                            <a:pt x="209004" y="80447"/>
                          </a:cubicBezTo>
                          <a:cubicBezTo>
                            <a:pt x="201017" y="78268"/>
                            <a:pt x="180653" y="70142"/>
                            <a:pt x="159100" y="61520"/>
                          </a:cubicBezTo>
                          <a:cubicBezTo>
                            <a:pt x="147086" y="56698"/>
                            <a:pt x="134644" y="51743"/>
                            <a:pt x="125237" y="48176"/>
                          </a:cubicBezTo>
                          <a:cubicBezTo>
                            <a:pt x="97381" y="37638"/>
                            <a:pt x="32823" y="14781"/>
                            <a:pt x="2722" y="7117"/>
                          </a:cubicBezTo>
                          <a:cubicBezTo>
                            <a:pt x="775" y="6622"/>
                            <a:pt x="-381" y="4640"/>
                            <a:pt x="114" y="2724"/>
                          </a:cubicBezTo>
                          <a:cubicBezTo>
                            <a:pt x="610" y="775"/>
                            <a:pt x="2590" y="-381"/>
                            <a:pt x="4504" y="115"/>
                          </a:cubicBezTo>
                          <a:cubicBezTo>
                            <a:pt x="34869" y="7844"/>
                            <a:pt x="99790" y="30834"/>
                            <a:pt x="127778" y="41437"/>
                          </a:cubicBezTo>
                          <a:cubicBezTo>
                            <a:pt x="137218" y="45005"/>
                            <a:pt x="149694" y="49992"/>
                            <a:pt x="161774" y="54815"/>
                          </a:cubicBezTo>
                          <a:cubicBezTo>
                            <a:pt x="182204" y="62974"/>
                            <a:pt x="203294" y="71430"/>
                            <a:pt x="210919" y="73478"/>
                          </a:cubicBezTo>
                          <a:cubicBezTo>
                            <a:pt x="212833" y="74006"/>
                            <a:pt x="213988" y="75988"/>
                            <a:pt x="213460" y="77937"/>
                          </a:cubicBezTo>
                          <a:cubicBezTo>
                            <a:pt x="213031" y="79556"/>
                            <a:pt x="211546" y="80613"/>
                            <a:pt x="209961" y="80613"/>
                          </a:cubicBezTo>
                          <a:close/>
                        </a:path>
                      </a:pathLst>
                    </a:custGeom>
                    <a:grpFill/>
                    <a:ln w="3294" cap="flat">
                      <a:noFill/>
                      <a:prstDash val="solid"/>
                      <a:miter/>
                    </a:ln>
                  </p:spPr>
                  <p:txBody>
                    <a:bodyPr/>
                    <a:lstStyle/>
                    <a:p>
                      <a:endParaRPr lang="en-US"/>
                    </a:p>
                  </p:txBody>
                </p:sp>
                <p:sp>
                  <p:nvSpPr>
                    <p:cNvPr id="5005" name="Freeform 5004">
                      <a:extLst>
                        <a:ext uri="{FF2B5EF4-FFF2-40B4-BE49-F238E27FC236}">
                          <a16:creationId xmlns:a16="http://schemas.microsoft.com/office/drawing/2014/main" id="{A3C28B7B-6B4C-E4D0-F326-5B34B6C296DC}"/>
                        </a:ext>
                      </a:extLst>
                    </p:cNvPr>
                    <p:cNvSpPr/>
                    <p:nvPr/>
                  </p:nvSpPr>
                  <p:spPr>
                    <a:xfrm rot="5400000">
                      <a:off x="6708390" y="5061786"/>
                      <a:ext cx="70955" cy="45632"/>
                    </a:xfrm>
                    <a:custGeom>
                      <a:avLst/>
                      <a:gdLst>
                        <a:gd name="csX0" fmla="*/ 67313 w 70955"/>
                        <a:gd name="csY0" fmla="*/ 45632 h 45632"/>
                        <a:gd name="csX1" fmla="*/ 66059 w 70955"/>
                        <a:gd name="csY1" fmla="*/ 45401 h 45632"/>
                        <a:gd name="csX2" fmla="*/ 906 w 70955"/>
                        <a:gd name="csY2" fmla="*/ 6027 h 45632"/>
                        <a:gd name="csX3" fmla="*/ 1237 w 70955"/>
                        <a:gd name="csY3" fmla="*/ 907 h 45632"/>
                        <a:gd name="csX4" fmla="*/ 6352 w 70955"/>
                        <a:gd name="csY4" fmla="*/ 1238 h 45632"/>
                        <a:gd name="csX5" fmla="*/ 68600 w 70955"/>
                        <a:gd name="csY5" fmla="*/ 38596 h 45632"/>
                        <a:gd name="csX6" fmla="*/ 70712 w 70955"/>
                        <a:gd name="csY6" fmla="*/ 43254 h 45632"/>
                        <a:gd name="csX7" fmla="*/ 67313 w 70955"/>
                        <a:gd name="csY7" fmla="*/ 45599 h 45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955" h="45632">
                          <a:moveTo>
                            <a:pt x="67313" y="45632"/>
                          </a:moveTo>
                          <a:cubicBezTo>
                            <a:pt x="66884" y="45632"/>
                            <a:pt x="66455" y="45566"/>
                            <a:pt x="66059" y="45401"/>
                          </a:cubicBezTo>
                          <a:cubicBezTo>
                            <a:pt x="37179" y="34566"/>
                            <a:pt x="17244" y="24657"/>
                            <a:pt x="906" y="6027"/>
                          </a:cubicBezTo>
                          <a:cubicBezTo>
                            <a:pt x="-414" y="4541"/>
                            <a:pt x="-282" y="2228"/>
                            <a:pt x="1237" y="907"/>
                          </a:cubicBezTo>
                          <a:cubicBezTo>
                            <a:pt x="2722" y="-414"/>
                            <a:pt x="5032" y="-282"/>
                            <a:pt x="6352" y="1238"/>
                          </a:cubicBezTo>
                          <a:cubicBezTo>
                            <a:pt x="21700" y="18711"/>
                            <a:pt x="40810" y="28158"/>
                            <a:pt x="68600" y="38596"/>
                          </a:cubicBezTo>
                          <a:cubicBezTo>
                            <a:pt x="70481" y="39290"/>
                            <a:pt x="71439" y="41404"/>
                            <a:pt x="70712" y="43254"/>
                          </a:cubicBezTo>
                          <a:cubicBezTo>
                            <a:pt x="70151" y="44707"/>
                            <a:pt x="68798" y="45599"/>
                            <a:pt x="67313" y="45599"/>
                          </a:cubicBezTo>
                          <a:close/>
                        </a:path>
                      </a:pathLst>
                    </a:custGeom>
                    <a:grpFill/>
                    <a:ln w="3294" cap="flat">
                      <a:noFill/>
                      <a:prstDash val="solid"/>
                      <a:miter/>
                    </a:ln>
                  </p:spPr>
                  <p:txBody>
                    <a:bodyPr/>
                    <a:lstStyle/>
                    <a:p>
                      <a:endParaRPr lang="en-US"/>
                    </a:p>
                  </p:txBody>
                </p:sp>
                <p:sp>
                  <p:nvSpPr>
                    <p:cNvPr id="5006" name="Freeform 5005">
                      <a:extLst>
                        <a:ext uri="{FF2B5EF4-FFF2-40B4-BE49-F238E27FC236}">
                          <a16:creationId xmlns:a16="http://schemas.microsoft.com/office/drawing/2014/main" id="{96E7AC02-9DEC-5691-4261-BD6429BE00A7}"/>
                        </a:ext>
                      </a:extLst>
                    </p:cNvPr>
                    <p:cNvSpPr/>
                    <p:nvPr/>
                  </p:nvSpPr>
                  <p:spPr>
                    <a:xfrm rot="5400000">
                      <a:off x="6629995" y="5077570"/>
                      <a:ext cx="170765" cy="84573"/>
                    </a:xfrm>
                    <a:custGeom>
                      <a:avLst/>
                      <a:gdLst>
                        <a:gd name="csX0" fmla="*/ 167118 w 170765"/>
                        <a:gd name="csY0" fmla="*/ 84540 h 84573"/>
                        <a:gd name="csX1" fmla="*/ 165797 w 170765"/>
                        <a:gd name="csY1" fmla="*/ 84276 h 84573"/>
                        <a:gd name="csX2" fmla="*/ 95232 w 170765"/>
                        <a:gd name="csY2" fmla="*/ 64160 h 84573"/>
                        <a:gd name="csX3" fmla="*/ 77773 w 170765"/>
                        <a:gd name="csY3" fmla="*/ 60163 h 84573"/>
                        <a:gd name="csX4" fmla="*/ 805 w 170765"/>
                        <a:gd name="csY4" fmla="*/ 5892 h 84573"/>
                        <a:gd name="csX5" fmla="*/ 1366 w 170765"/>
                        <a:gd name="csY5" fmla="*/ 805 h 84573"/>
                        <a:gd name="csX6" fmla="*/ 6449 w 170765"/>
                        <a:gd name="csY6" fmla="*/ 1367 h 84573"/>
                        <a:gd name="csX7" fmla="*/ 79456 w 170765"/>
                        <a:gd name="csY7" fmla="*/ 53160 h 84573"/>
                        <a:gd name="csX8" fmla="*/ 96784 w 170765"/>
                        <a:gd name="csY8" fmla="*/ 57124 h 84573"/>
                        <a:gd name="csX9" fmla="*/ 168471 w 170765"/>
                        <a:gd name="csY9" fmla="*/ 77604 h 84573"/>
                        <a:gd name="csX10" fmla="*/ 170517 w 170765"/>
                        <a:gd name="csY10" fmla="*/ 82294 h 84573"/>
                        <a:gd name="csX11" fmla="*/ 167151 w 170765"/>
                        <a:gd name="csY11" fmla="*/ 84573 h 84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0765" h="84573">
                          <a:moveTo>
                            <a:pt x="167118" y="84540"/>
                          </a:moveTo>
                          <a:cubicBezTo>
                            <a:pt x="166689" y="84540"/>
                            <a:pt x="166226" y="84441"/>
                            <a:pt x="165797" y="84276"/>
                          </a:cubicBezTo>
                          <a:cubicBezTo>
                            <a:pt x="140449" y="74234"/>
                            <a:pt x="116422" y="68850"/>
                            <a:pt x="95232" y="64160"/>
                          </a:cubicBezTo>
                          <a:cubicBezTo>
                            <a:pt x="89225" y="62839"/>
                            <a:pt x="83417" y="61517"/>
                            <a:pt x="77773" y="60163"/>
                          </a:cubicBezTo>
                          <a:cubicBezTo>
                            <a:pt x="51269" y="53821"/>
                            <a:pt x="15459" y="24027"/>
                            <a:pt x="805" y="5892"/>
                          </a:cubicBezTo>
                          <a:cubicBezTo>
                            <a:pt x="-450" y="4340"/>
                            <a:pt x="-219" y="2060"/>
                            <a:pt x="1366" y="805"/>
                          </a:cubicBezTo>
                          <a:cubicBezTo>
                            <a:pt x="2917" y="-450"/>
                            <a:pt x="5194" y="-219"/>
                            <a:pt x="6449" y="1367"/>
                          </a:cubicBezTo>
                          <a:cubicBezTo>
                            <a:pt x="20443" y="18741"/>
                            <a:pt x="54504" y="47182"/>
                            <a:pt x="79456" y="53160"/>
                          </a:cubicBezTo>
                          <a:cubicBezTo>
                            <a:pt x="85067" y="54482"/>
                            <a:pt x="90843" y="55770"/>
                            <a:pt x="96784" y="57124"/>
                          </a:cubicBezTo>
                          <a:cubicBezTo>
                            <a:pt x="118237" y="61914"/>
                            <a:pt x="142562" y="67331"/>
                            <a:pt x="168471" y="77604"/>
                          </a:cubicBezTo>
                          <a:cubicBezTo>
                            <a:pt x="170319" y="78331"/>
                            <a:pt x="171243" y="80444"/>
                            <a:pt x="170517" y="82294"/>
                          </a:cubicBezTo>
                          <a:cubicBezTo>
                            <a:pt x="169956" y="83714"/>
                            <a:pt x="168603" y="84573"/>
                            <a:pt x="167151" y="84573"/>
                          </a:cubicBezTo>
                          <a:close/>
                        </a:path>
                      </a:pathLst>
                    </a:custGeom>
                    <a:grpFill/>
                    <a:ln w="3294" cap="flat">
                      <a:noFill/>
                      <a:prstDash val="solid"/>
                      <a:miter/>
                    </a:ln>
                  </p:spPr>
                  <p:txBody>
                    <a:bodyPr/>
                    <a:lstStyle/>
                    <a:p>
                      <a:endParaRPr lang="en-US"/>
                    </a:p>
                  </p:txBody>
                </p:sp>
                <p:sp>
                  <p:nvSpPr>
                    <p:cNvPr id="5007" name="Freeform 5006">
                      <a:extLst>
                        <a:ext uri="{FF2B5EF4-FFF2-40B4-BE49-F238E27FC236}">
                          <a16:creationId xmlns:a16="http://schemas.microsoft.com/office/drawing/2014/main" id="{9FC6F884-A0A2-FD1B-AC36-B7D34FB8DC3B}"/>
                        </a:ext>
                      </a:extLst>
                    </p:cNvPr>
                    <p:cNvSpPr/>
                    <p:nvPr/>
                  </p:nvSpPr>
                  <p:spPr>
                    <a:xfrm rot="5400000">
                      <a:off x="6411622" y="5093416"/>
                      <a:ext cx="339930" cy="126168"/>
                    </a:xfrm>
                    <a:custGeom>
                      <a:avLst/>
                      <a:gdLst>
                        <a:gd name="csX0" fmla="*/ 336251 w 339930"/>
                        <a:gd name="csY0" fmla="*/ 126169 h 126168"/>
                        <a:gd name="csX1" fmla="*/ 335195 w 339930"/>
                        <a:gd name="csY1" fmla="*/ 126037 h 126168"/>
                        <a:gd name="csX2" fmla="*/ 270967 w 339930"/>
                        <a:gd name="csY2" fmla="*/ 97795 h 126168"/>
                        <a:gd name="csX3" fmla="*/ 208785 w 339930"/>
                        <a:gd name="csY3" fmla="*/ 70147 h 126168"/>
                        <a:gd name="csX4" fmla="*/ 174526 w 339930"/>
                        <a:gd name="csY4" fmla="*/ 52806 h 126168"/>
                        <a:gd name="csX5" fmla="*/ 86732 w 339930"/>
                        <a:gd name="csY5" fmla="*/ 14357 h 126168"/>
                        <a:gd name="csX6" fmla="*/ 17223 w 339930"/>
                        <a:gd name="csY6" fmla="*/ 13960 h 126168"/>
                        <a:gd name="csX7" fmla="*/ 4879 w 339930"/>
                        <a:gd name="csY7" fmla="*/ 19312 h 126168"/>
                        <a:gd name="csX8" fmla="*/ 226 w 339930"/>
                        <a:gd name="csY8" fmla="*/ 17165 h 126168"/>
                        <a:gd name="csX9" fmla="*/ 2371 w 339930"/>
                        <a:gd name="csY9" fmla="*/ 12507 h 126168"/>
                        <a:gd name="csX10" fmla="*/ 14154 w 339930"/>
                        <a:gd name="csY10" fmla="*/ 7387 h 126168"/>
                        <a:gd name="csX11" fmla="*/ 88514 w 339930"/>
                        <a:gd name="csY11" fmla="*/ 7288 h 126168"/>
                        <a:gd name="csX12" fmla="*/ 178157 w 339930"/>
                        <a:gd name="csY12" fmla="*/ 46464 h 126168"/>
                        <a:gd name="csX13" fmla="*/ 211162 w 339930"/>
                        <a:gd name="csY13" fmla="*/ 63210 h 126168"/>
                        <a:gd name="csX14" fmla="*/ 274103 w 339930"/>
                        <a:gd name="csY14" fmla="*/ 91155 h 126168"/>
                        <a:gd name="csX15" fmla="*/ 337340 w 339930"/>
                        <a:gd name="csY15" fmla="*/ 119034 h 126168"/>
                        <a:gd name="csX16" fmla="*/ 339783 w 339930"/>
                        <a:gd name="csY16" fmla="*/ 123559 h 126168"/>
                        <a:gd name="csX17" fmla="*/ 336317 w 339930"/>
                        <a:gd name="csY17" fmla="*/ 126136 h 126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9930" h="126168">
                          <a:moveTo>
                            <a:pt x="336251" y="126169"/>
                          </a:moveTo>
                          <a:cubicBezTo>
                            <a:pt x="335921" y="126169"/>
                            <a:pt x="335558" y="126136"/>
                            <a:pt x="335195" y="126037"/>
                          </a:cubicBezTo>
                          <a:cubicBezTo>
                            <a:pt x="323346" y="122469"/>
                            <a:pt x="297899" y="110479"/>
                            <a:pt x="270967" y="97795"/>
                          </a:cubicBezTo>
                          <a:cubicBezTo>
                            <a:pt x="246642" y="86333"/>
                            <a:pt x="221492" y="74474"/>
                            <a:pt x="208785" y="70147"/>
                          </a:cubicBezTo>
                          <a:cubicBezTo>
                            <a:pt x="198818" y="66745"/>
                            <a:pt x="187563" y="60304"/>
                            <a:pt x="174526" y="52806"/>
                          </a:cubicBezTo>
                          <a:cubicBezTo>
                            <a:pt x="151818" y="39791"/>
                            <a:pt x="123599" y="23573"/>
                            <a:pt x="86732" y="14357"/>
                          </a:cubicBezTo>
                          <a:cubicBezTo>
                            <a:pt x="40723" y="2829"/>
                            <a:pt x="31382" y="7255"/>
                            <a:pt x="17223" y="13960"/>
                          </a:cubicBezTo>
                          <a:cubicBezTo>
                            <a:pt x="13692" y="15645"/>
                            <a:pt x="9698" y="17528"/>
                            <a:pt x="4879" y="19312"/>
                          </a:cubicBezTo>
                          <a:cubicBezTo>
                            <a:pt x="2998" y="20005"/>
                            <a:pt x="919" y="19047"/>
                            <a:pt x="226" y="17165"/>
                          </a:cubicBezTo>
                          <a:cubicBezTo>
                            <a:pt x="-467" y="15282"/>
                            <a:pt x="490" y="13201"/>
                            <a:pt x="2371" y="12507"/>
                          </a:cubicBezTo>
                          <a:cubicBezTo>
                            <a:pt x="6926" y="10822"/>
                            <a:pt x="10589" y="9072"/>
                            <a:pt x="14154" y="7387"/>
                          </a:cubicBezTo>
                          <a:cubicBezTo>
                            <a:pt x="29138" y="285"/>
                            <a:pt x="39997" y="-4835"/>
                            <a:pt x="88514" y="7288"/>
                          </a:cubicBezTo>
                          <a:cubicBezTo>
                            <a:pt x="126338" y="16768"/>
                            <a:pt x="155053" y="33218"/>
                            <a:pt x="178157" y="46464"/>
                          </a:cubicBezTo>
                          <a:cubicBezTo>
                            <a:pt x="190863" y="53763"/>
                            <a:pt x="201854" y="60073"/>
                            <a:pt x="211162" y="63210"/>
                          </a:cubicBezTo>
                          <a:cubicBezTo>
                            <a:pt x="224232" y="67670"/>
                            <a:pt x="249580" y="79594"/>
                            <a:pt x="274103" y="91155"/>
                          </a:cubicBezTo>
                          <a:cubicBezTo>
                            <a:pt x="299616" y="103179"/>
                            <a:pt x="326020" y="115632"/>
                            <a:pt x="337340" y="119034"/>
                          </a:cubicBezTo>
                          <a:cubicBezTo>
                            <a:pt x="339255" y="119595"/>
                            <a:pt x="340344" y="121643"/>
                            <a:pt x="339783" y="123559"/>
                          </a:cubicBezTo>
                          <a:cubicBezTo>
                            <a:pt x="339321" y="125112"/>
                            <a:pt x="337868" y="126136"/>
                            <a:pt x="336317" y="126136"/>
                          </a:cubicBezTo>
                          <a:close/>
                        </a:path>
                      </a:pathLst>
                    </a:custGeom>
                    <a:grpFill/>
                    <a:ln w="3294" cap="flat">
                      <a:noFill/>
                      <a:prstDash val="solid"/>
                      <a:miter/>
                    </a:ln>
                  </p:spPr>
                  <p:txBody>
                    <a:bodyPr/>
                    <a:lstStyle/>
                    <a:p>
                      <a:endParaRPr lang="en-US"/>
                    </a:p>
                  </p:txBody>
                </p:sp>
                <p:sp>
                  <p:nvSpPr>
                    <p:cNvPr id="5008" name="Freeform 5007">
                      <a:extLst>
                        <a:ext uri="{FF2B5EF4-FFF2-40B4-BE49-F238E27FC236}">
                          <a16:creationId xmlns:a16="http://schemas.microsoft.com/office/drawing/2014/main" id="{FA2B2550-5F96-69F2-180E-99D1D8D2208D}"/>
                        </a:ext>
                      </a:extLst>
                    </p:cNvPr>
                    <p:cNvSpPr/>
                    <p:nvPr/>
                  </p:nvSpPr>
                  <p:spPr>
                    <a:xfrm rot="5400000">
                      <a:off x="6539406" y="5106631"/>
                      <a:ext cx="104772" cy="55212"/>
                    </a:xfrm>
                    <a:custGeom>
                      <a:avLst/>
                      <a:gdLst>
                        <a:gd name="csX0" fmla="*/ 101126 w 104772"/>
                        <a:gd name="csY0" fmla="*/ 55180 h 55212"/>
                        <a:gd name="csX1" fmla="*/ 99839 w 104772"/>
                        <a:gd name="csY1" fmla="*/ 54949 h 55212"/>
                        <a:gd name="csX2" fmla="*/ 56569 w 104772"/>
                        <a:gd name="csY2" fmla="*/ 33775 h 55212"/>
                        <a:gd name="csX3" fmla="*/ 2209 w 104772"/>
                        <a:gd name="csY3" fmla="*/ 6954 h 55212"/>
                        <a:gd name="csX4" fmla="*/ 295 w 104772"/>
                        <a:gd name="csY4" fmla="*/ 2197 h 55212"/>
                        <a:gd name="csX5" fmla="*/ 5048 w 104772"/>
                        <a:gd name="csY5" fmla="*/ 281 h 55212"/>
                        <a:gd name="csX6" fmla="*/ 59935 w 104772"/>
                        <a:gd name="csY6" fmla="*/ 27367 h 55212"/>
                        <a:gd name="csX7" fmla="*/ 102446 w 104772"/>
                        <a:gd name="csY7" fmla="*/ 48210 h 55212"/>
                        <a:gd name="csX8" fmla="*/ 104525 w 104772"/>
                        <a:gd name="csY8" fmla="*/ 52901 h 55212"/>
                        <a:gd name="csX9" fmla="*/ 101159 w 104772"/>
                        <a:gd name="csY9" fmla="*/ 55213 h 55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772" h="55212">
                          <a:moveTo>
                            <a:pt x="101126" y="55180"/>
                          </a:moveTo>
                          <a:cubicBezTo>
                            <a:pt x="100697" y="55180"/>
                            <a:pt x="100268" y="55114"/>
                            <a:pt x="99839" y="54949"/>
                          </a:cubicBezTo>
                          <a:cubicBezTo>
                            <a:pt x="88914" y="50721"/>
                            <a:pt x="73203" y="42496"/>
                            <a:pt x="56569" y="33775"/>
                          </a:cubicBezTo>
                          <a:cubicBezTo>
                            <a:pt x="39274" y="24692"/>
                            <a:pt x="19669" y="14386"/>
                            <a:pt x="2209" y="6954"/>
                          </a:cubicBezTo>
                          <a:cubicBezTo>
                            <a:pt x="361" y="6161"/>
                            <a:pt x="-497" y="4047"/>
                            <a:pt x="295" y="2197"/>
                          </a:cubicBezTo>
                          <a:cubicBezTo>
                            <a:pt x="1087" y="347"/>
                            <a:pt x="3199" y="-478"/>
                            <a:pt x="5048" y="281"/>
                          </a:cubicBezTo>
                          <a:cubicBezTo>
                            <a:pt x="22772" y="7845"/>
                            <a:pt x="42542" y="18217"/>
                            <a:pt x="59935" y="27367"/>
                          </a:cubicBezTo>
                          <a:cubicBezTo>
                            <a:pt x="76372" y="35988"/>
                            <a:pt x="91917" y="44147"/>
                            <a:pt x="102446" y="48210"/>
                          </a:cubicBezTo>
                          <a:cubicBezTo>
                            <a:pt x="104327" y="48937"/>
                            <a:pt x="105251" y="51018"/>
                            <a:pt x="104525" y="52901"/>
                          </a:cubicBezTo>
                          <a:cubicBezTo>
                            <a:pt x="103964" y="54354"/>
                            <a:pt x="102611" y="55213"/>
                            <a:pt x="101159" y="55213"/>
                          </a:cubicBezTo>
                          <a:close/>
                        </a:path>
                      </a:pathLst>
                    </a:custGeom>
                    <a:grpFill/>
                    <a:ln w="3294" cap="flat">
                      <a:noFill/>
                      <a:prstDash val="solid"/>
                      <a:miter/>
                    </a:ln>
                  </p:spPr>
                  <p:txBody>
                    <a:bodyPr/>
                    <a:lstStyle/>
                    <a:p>
                      <a:endParaRPr lang="en-US"/>
                    </a:p>
                  </p:txBody>
                </p:sp>
                <p:sp>
                  <p:nvSpPr>
                    <p:cNvPr id="5009" name="Freeform 5008">
                      <a:extLst>
                        <a:ext uri="{FF2B5EF4-FFF2-40B4-BE49-F238E27FC236}">
                          <a16:creationId xmlns:a16="http://schemas.microsoft.com/office/drawing/2014/main" id="{AC1C89FD-A2FC-BF44-A0AE-765E0EDB9E09}"/>
                        </a:ext>
                      </a:extLst>
                    </p:cNvPr>
                    <p:cNvSpPr/>
                    <p:nvPr/>
                  </p:nvSpPr>
                  <p:spPr>
                    <a:xfrm rot="5400000">
                      <a:off x="6418175" y="5248666"/>
                      <a:ext cx="171859" cy="78357"/>
                    </a:xfrm>
                    <a:custGeom>
                      <a:avLst/>
                      <a:gdLst>
                        <a:gd name="csX0" fmla="*/ 168234 w 171859"/>
                        <a:gd name="csY0" fmla="*/ 78358 h 78357"/>
                        <a:gd name="csX1" fmla="*/ 166980 w 171859"/>
                        <a:gd name="csY1" fmla="*/ 78127 h 78357"/>
                        <a:gd name="csX2" fmla="*/ 143579 w 171859"/>
                        <a:gd name="csY2" fmla="*/ 67755 h 78357"/>
                        <a:gd name="csX3" fmla="*/ 100772 w 171859"/>
                        <a:gd name="csY3" fmla="*/ 51140 h 78357"/>
                        <a:gd name="csX4" fmla="*/ 46082 w 171859"/>
                        <a:gd name="csY4" fmla="*/ 27787 h 78357"/>
                        <a:gd name="csX5" fmla="*/ 2251 w 171859"/>
                        <a:gd name="csY5" fmla="*/ 6977 h 78357"/>
                        <a:gd name="csX6" fmla="*/ 271 w 171859"/>
                        <a:gd name="csY6" fmla="*/ 2253 h 78357"/>
                        <a:gd name="csX7" fmla="*/ 4991 w 171859"/>
                        <a:gd name="csY7" fmla="*/ 271 h 78357"/>
                        <a:gd name="csX8" fmla="*/ 49383 w 171859"/>
                        <a:gd name="csY8" fmla="*/ 21312 h 78357"/>
                        <a:gd name="csX9" fmla="*/ 102653 w 171859"/>
                        <a:gd name="csY9" fmla="*/ 44137 h 78357"/>
                        <a:gd name="csX10" fmla="*/ 146781 w 171859"/>
                        <a:gd name="csY10" fmla="*/ 61248 h 78357"/>
                        <a:gd name="csX11" fmla="*/ 169488 w 171859"/>
                        <a:gd name="csY11" fmla="*/ 71322 h 78357"/>
                        <a:gd name="csX12" fmla="*/ 171634 w 171859"/>
                        <a:gd name="csY12" fmla="*/ 75980 h 78357"/>
                        <a:gd name="csX13" fmla="*/ 168234 w 171859"/>
                        <a:gd name="csY13" fmla="*/ 78358 h 78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1859" h="78357">
                          <a:moveTo>
                            <a:pt x="168234" y="78358"/>
                          </a:moveTo>
                          <a:cubicBezTo>
                            <a:pt x="167838" y="78358"/>
                            <a:pt x="167409" y="78292"/>
                            <a:pt x="166980" y="78127"/>
                          </a:cubicBezTo>
                          <a:cubicBezTo>
                            <a:pt x="157870" y="74790"/>
                            <a:pt x="150610" y="71223"/>
                            <a:pt x="143579" y="67755"/>
                          </a:cubicBezTo>
                          <a:cubicBezTo>
                            <a:pt x="132391" y="62272"/>
                            <a:pt x="120839" y="56590"/>
                            <a:pt x="100772" y="51140"/>
                          </a:cubicBezTo>
                          <a:cubicBezTo>
                            <a:pt x="81101" y="45789"/>
                            <a:pt x="64103" y="37035"/>
                            <a:pt x="46082" y="27787"/>
                          </a:cubicBezTo>
                          <a:cubicBezTo>
                            <a:pt x="32715" y="20916"/>
                            <a:pt x="18919" y="13814"/>
                            <a:pt x="2251" y="6977"/>
                          </a:cubicBezTo>
                          <a:cubicBezTo>
                            <a:pt x="403" y="6217"/>
                            <a:pt x="-488" y="4103"/>
                            <a:pt x="271" y="2253"/>
                          </a:cubicBezTo>
                          <a:cubicBezTo>
                            <a:pt x="1030" y="403"/>
                            <a:pt x="3142" y="-488"/>
                            <a:pt x="4991" y="271"/>
                          </a:cubicBezTo>
                          <a:cubicBezTo>
                            <a:pt x="21955" y="7208"/>
                            <a:pt x="35884" y="14376"/>
                            <a:pt x="49383" y="21312"/>
                          </a:cubicBezTo>
                          <a:cubicBezTo>
                            <a:pt x="67800" y="30792"/>
                            <a:pt x="83741" y="38984"/>
                            <a:pt x="102653" y="44137"/>
                          </a:cubicBezTo>
                          <a:cubicBezTo>
                            <a:pt x="123413" y="49786"/>
                            <a:pt x="135295" y="55599"/>
                            <a:pt x="146781" y="61248"/>
                          </a:cubicBezTo>
                          <a:cubicBezTo>
                            <a:pt x="153976" y="64782"/>
                            <a:pt x="160742" y="68118"/>
                            <a:pt x="169488" y="71322"/>
                          </a:cubicBezTo>
                          <a:cubicBezTo>
                            <a:pt x="171370" y="72016"/>
                            <a:pt x="172327" y="74097"/>
                            <a:pt x="171634" y="75980"/>
                          </a:cubicBezTo>
                          <a:cubicBezTo>
                            <a:pt x="171106" y="77466"/>
                            <a:pt x="169720" y="78358"/>
                            <a:pt x="168234" y="78358"/>
                          </a:cubicBezTo>
                          <a:close/>
                        </a:path>
                      </a:pathLst>
                    </a:custGeom>
                    <a:grpFill/>
                    <a:ln w="3294" cap="flat">
                      <a:noFill/>
                      <a:prstDash val="solid"/>
                      <a:miter/>
                    </a:ln>
                  </p:spPr>
                  <p:txBody>
                    <a:bodyPr/>
                    <a:lstStyle/>
                    <a:p>
                      <a:endParaRPr lang="en-US"/>
                    </a:p>
                  </p:txBody>
                </p:sp>
                <p:sp>
                  <p:nvSpPr>
                    <p:cNvPr id="5010" name="Freeform 5009">
                      <a:extLst>
                        <a:ext uri="{FF2B5EF4-FFF2-40B4-BE49-F238E27FC236}">
                          <a16:creationId xmlns:a16="http://schemas.microsoft.com/office/drawing/2014/main" id="{CA90F0F2-4677-8D54-34B7-F43E17579D49}"/>
                        </a:ext>
                      </a:extLst>
                    </p:cNvPr>
                    <p:cNvSpPr/>
                    <p:nvPr/>
                  </p:nvSpPr>
                  <p:spPr>
                    <a:xfrm rot="5400000">
                      <a:off x="6440925" y="5102921"/>
                      <a:ext cx="179227" cy="124620"/>
                    </a:xfrm>
                    <a:custGeom>
                      <a:avLst/>
                      <a:gdLst>
                        <a:gd name="csX0" fmla="*/ 175580 w 179227"/>
                        <a:gd name="csY0" fmla="*/ 124555 h 124620"/>
                        <a:gd name="csX1" fmla="*/ 174260 w 179227"/>
                        <a:gd name="csY1" fmla="*/ 124323 h 124620"/>
                        <a:gd name="csX2" fmla="*/ 87390 w 179227"/>
                        <a:gd name="csY2" fmla="*/ 81151 h 124620"/>
                        <a:gd name="csX3" fmla="*/ 27618 w 179227"/>
                        <a:gd name="csY3" fmla="*/ 30448 h 124620"/>
                        <a:gd name="csX4" fmla="*/ 1280 w 179227"/>
                        <a:gd name="csY4" fmla="*/ 6368 h 124620"/>
                        <a:gd name="csX5" fmla="*/ 851 w 179227"/>
                        <a:gd name="csY5" fmla="*/ 1281 h 124620"/>
                        <a:gd name="csX6" fmla="*/ 5966 w 179227"/>
                        <a:gd name="csY6" fmla="*/ 851 h 124620"/>
                        <a:gd name="csX7" fmla="*/ 32601 w 179227"/>
                        <a:gd name="csY7" fmla="*/ 25196 h 124620"/>
                        <a:gd name="csX8" fmla="*/ 91252 w 179227"/>
                        <a:gd name="csY8" fmla="*/ 75040 h 124620"/>
                        <a:gd name="csX9" fmla="*/ 176900 w 179227"/>
                        <a:gd name="csY9" fmla="*/ 117618 h 124620"/>
                        <a:gd name="csX10" fmla="*/ 178980 w 179227"/>
                        <a:gd name="csY10" fmla="*/ 122308 h 124620"/>
                        <a:gd name="csX11" fmla="*/ 175613 w 179227"/>
                        <a:gd name="csY11" fmla="*/ 124621 h 124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227" h="124620">
                          <a:moveTo>
                            <a:pt x="175580" y="124555"/>
                          </a:moveTo>
                          <a:cubicBezTo>
                            <a:pt x="175151" y="124555"/>
                            <a:pt x="174689" y="124489"/>
                            <a:pt x="174260" y="124323"/>
                          </a:cubicBezTo>
                          <a:cubicBezTo>
                            <a:pt x="155381" y="117023"/>
                            <a:pt x="112144" y="96544"/>
                            <a:pt x="87390" y="81151"/>
                          </a:cubicBezTo>
                          <a:cubicBezTo>
                            <a:pt x="70194" y="70449"/>
                            <a:pt x="47586" y="49209"/>
                            <a:pt x="27618" y="30448"/>
                          </a:cubicBezTo>
                          <a:cubicBezTo>
                            <a:pt x="17815" y="21232"/>
                            <a:pt x="8541" y="12544"/>
                            <a:pt x="1280" y="6368"/>
                          </a:cubicBezTo>
                          <a:cubicBezTo>
                            <a:pt x="-239" y="5079"/>
                            <a:pt x="-437" y="2800"/>
                            <a:pt x="851" y="1281"/>
                          </a:cubicBezTo>
                          <a:cubicBezTo>
                            <a:pt x="2138" y="-239"/>
                            <a:pt x="4415" y="-437"/>
                            <a:pt x="5966" y="851"/>
                          </a:cubicBezTo>
                          <a:cubicBezTo>
                            <a:pt x="13393" y="7160"/>
                            <a:pt x="22733" y="15914"/>
                            <a:pt x="32601" y="25196"/>
                          </a:cubicBezTo>
                          <a:cubicBezTo>
                            <a:pt x="52306" y="43726"/>
                            <a:pt x="74683" y="64701"/>
                            <a:pt x="91252" y="75040"/>
                          </a:cubicBezTo>
                          <a:cubicBezTo>
                            <a:pt x="115643" y="90235"/>
                            <a:pt x="158252" y="110417"/>
                            <a:pt x="176900" y="117618"/>
                          </a:cubicBezTo>
                          <a:cubicBezTo>
                            <a:pt x="178782" y="118345"/>
                            <a:pt x="179706" y="120459"/>
                            <a:pt x="178980" y="122308"/>
                          </a:cubicBezTo>
                          <a:cubicBezTo>
                            <a:pt x="178419" y="123762"/>
                            <a:pt x="177065" y="124621"/>
                            <a:pt x="175613" y="124621"/>
                          </a:cubicBezTo>
                          <a:close/>
                        </a:path>
                      </a:pathLst>
                    </a:custGeom>
                    <a:grpFill/>
                    <a:ln w="3294" cap="flat">
                      <a:noFill/>
                      <a:prstDash val="solid"/>
                      <a:miter/>
                    </a:ln>
                  </p:spPr>
                  <p:txBody>
                    <a:bodyPr/>
                    <a:lstStyle/>
                    <a:p>
                      <a:endParaRPr lang="en-US"/>
                    </a:p>
                  </p:txBody>
                </p:sp>
                <p:sp>
                  <p:nvSpPr>
                    <p:cNvPr id="5011" name="Freeform 5010">
                      <a:extLst>
                        <a:ext uri="{FF2B5EF4-FFF2-40B4-BE49-F238E27FC236}">
                          <a16:creationId xmlns:a16="http://schemas.microsoft.com/office/drawing/2014/main" id="{AFB8F5D9-9D5C-7C30-0179-7239FE8C714B}"/>
                        </a:ext>
                      </a:extLst>
                    </p:cNvPr>
                    <p:cNvSpPr/>
                    <p:nvPr/>
                  </p:nvSpPr>
                  <p:spPr>
                    <a:xfrm rot="5400000">
                      <a:off x="6380302" y="5334923"/>
                      <a:ext cx="107048" cy="38284"/>
                    </a:xfrm>
                    <a:custGeom>
                      <a:avLst/>
                      <a:gdLst>
                        <a:gd name="csX0" fmla="*/ 103438 w 107048"/>
                        <a:gd name="csY0" fmla="*/ 38284 h 38284"/>
                        <a:gd name="csX1" fmla="*/ 102416 w 107048"/>
                        <a:gd name="csY1" fmla="*/ 38152 h 38284"/>
                        <a:gd name="csX2" fmla="*/ 30332 w 107048"/>
                        <a:gd name="csY2" fmla="*/ 15889 h 38284"/>
                        <a:gd name="csX3" fmla="*/ 2542 w 107048"/>
                        <a:gd name="csY3" fmla="*/ 7102 h 38284"/>
                        <a:gd name="csX4" fmla="*/ 165 w 107048"/>
                        <a:gd name="csY4" fmla="*/ 2544 h 38284"/>
                        <a:gd name="csX5" fmla="*/ 4720 w 107048"/>
                        <a:gd name="csY5" fmla="*/ 165 h 38284"/>
                        <a:gd name="csX6" fmla="*/ 32510 w 107048"/>
                        <a:gd name="csY6" fmla="*/ 8952 h 38284"/>
                        <a:gd name="csX7" fmla="*/ 104429 w 107048"/>
                        <a:gd name="csY7" fmla="*/ 31149 h 38284"/>
                        <a:gd name="csX8" fmla="*/ 106904 w 107048"/>
                        <a:gd name="csY8" fmla="*/ 35641 h 38284"/>
                        <a:gd name="csX9" fmla="*/ 103438 w 107048"/>
                        <a:gd name="csY9" fmla="*/ 38251 h 38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048" h="38284">
                          <a:moveTo>
                            <a:pt x="103438" y="38284"/>
                          </a:moveTo>
                          <a:cubicBezTo>
                            <a:pt x="103108" y="38284"/>
                            <a:pt x="102745" y="38251"/>
                            <a:pt x="102416" y="38152"/>
                          </a:cubicBezTo>
                          <a:cubicBezTo>
                            <a:pt x="78883" y="31314"/>
                            <a:pt x="57462" y="24510"/>
                            <a:pt x="30332" y="15889"/>
                          </a:cubicBezTo>
                          <a:cubicBezTo>
                            <a:pt x="21718" y="13147"/>
                            <a:pt x="12542" y="10240"/>
                            <a:pt x="2542" y="7102"/>
                          </a:cubicBezTo>
                          <a:cubicBezTo>
                            <a:pt x="627" y="6508"/>
                            <a:pt x="-429" y="4460"/>
                            <a:pt x="165" y="2544"/>
                          </a:cubicBezTo>
                          <a:cubicBezTo>
                            <a:pt x="759" y="628"/>
                            <a:pt x="2806" y="-429"/>
                            <a:pt x="4720" y="165"/>
                          </a:cubicBezTo>
                          <a:cubicBezTo>
                            <a:pt x="14688" y="3304"/>
                            <a:pt x="23863" y="6210"/>
                            <a:pt x="32510" y="8952"/>
                          </a:cubicBezTo>
                          <a:cubicBezTo>
                            <a:pt x="59608" y="17540"/>
                            <a:pt x="80995" y="24345"/>
                            <a:pt x="104429" y="31149"/>
                          </a:cubicBezTo>
                          <a:cubicBezTo>
                            <a:pt x="106343" y="31711"/>
                            <a:pt x="107465" y="33726"/>
                            <a:pt x="106904" y="35641"/>
                          </a:cubicBezTo>
                          <a:cubicBezTo>
                            <a:pt x="106442" y="37227"/>
                            <a:pt x="104990" y="38251"/>
                            <a:pt x="103438" y="38251"/>
                          </a:cubicBezTo>
                          <a:close/>
                        </a:path>
                      </a:pathLst>
                    </a:custGeom>
                    <a:grpFill/>
                    <a:ln w="3294" cap="flat">
                      <a:noFill/>
                      <a:prstDash val="solid"/>
                      <a:miter/>
                    </a:ln>
                  </p:spPr>
                  <p:txBody>
                    <a:bodyPr/>
                    <a:lstStyle/>
                    <a:p>
                      <a:endParaRPr lang="en-US"/>
                    </a:p>
                  </p:txBody>
                </p:sp>
                <p:sp>
                  <p:nvSpPr>
                    <p:cNvPr id="5012" name="Freeform 5011">
                      <a:extLst>
                        <a:ext uri="{FF2B5EF4-FFF2-40B4-BE49-F238E27FC236}">
                          <a16:creationId xmlns:a16="http://schemas.microsoft.com/office/drawing/2014/main" id="{737BF20D-AD2E-6784-D910-17C6BCC28D1C}"/>
                        </a:ext>
                      </a:extLst>
                    </p:cNvPr>
                    <p:cNvSpPr/>
                    <p:nvPr/>
                  </p:nvSpPr>
                  <p:spPr>
                    <a:xfrm rot="5400000">
                      <a:off x="6456781" y="5409587"/>
                      <a:ext cx="104198" cy="50714"/>
                    </a:xfrm>
                    <a:custGeom>
                      <a:avLst/>
                      <a:gdLst>
                        <a:gd name="csX0" fmla="*/ 100611 w 104198"/>
                        <a:gd name="csY0" fmla="*/ 50715 h 50714"/>
                        <a:gd name="csX1" fmla="*/ 99423 w 104198"/>
                        <a:gd name="csY1" fmla="*/ 50517 h 50714"/>
                        <a:gd name="csX2" fmla="*/ 2025 w 104198"/>
                        <a:gd name="csY2" fmla="*/ 6882 h 50714"/>
                        <a:gd name="csX3" fmla="*/ 374 w 104198"/>
                        <a:gd name="csY3" fmla="*/ 2026 h 50714"/>
                        <a:gd name="csX4" fmla="*/ 5226 w 104198"/>
                        <a:gd name="csY4" fmla="*/ 375 h 50714"/>
                        <a:gd name="csX5" fmla="*/ 101766 w 104198"/>
                        <a:gd name="csY5" fmla="*/ 43646 h 50714"/>
                        <a:gd name="csX6" fmla="*/ 104010 w 104198"/>
                        <a:gd name="csY6" fmla="*/ 48270 h 50714"/>
                        <a:gd name="csX7" fmla="*/ 100578 w 104198"/>
                        <a:gd name="csY7" fmla="*/ 50715 h 50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198" h="50714">
                          <a:moveTo>
                            <a:pt x="100611" y="50715"/>
                          </a:moveTo>
                          <a:cubicBezTo>
                            <a:pt x="100215" y="50715"/>
                            <a:pt x="99819" y="50649"/>
                            <a:pt x="99423" y="50517"/>
                          </a:cubicBezTo>
                          <a:cubicBezTo>
                            <a:pt x="73184" y="41400"/>
                            <a:pt x="47109" y="29178"/>
                            <a:pt x="2025" y="6882"/>
                          </a:cubicBezTo>
                          <a:cubicBezTo>
                            <a:pt x="242" y="5990"/>
                            <a:pt x="-517" y="3810"/>
                            <a:pt x="374" y="2026"/>
                          </a:cubicBezTo>
                          <a:cubicBezTo>
                            <a:pt x="1265" y="243"/>
                            <a:pt x="3444" y="-517"/>
                            <a:pt x="5226" y="375"/>
                          </a:cubicBezTo>
                          <a:cubicBezTo>
                            <a:pt x="50047" y="22506"/>
                            <a:pt x="75923" y="34661"/>
                            <a:pt x="101766" y="43646"/>
                          </a:cubicBezTo>
                          <a:cubicBezTo>
                            <a:pt x="103647" y="44307"/>
                            <a:pt x="104638" y="46355"/>
                            <a:pt x="104010" y="48270"/>
                          </a:cubicBezTo>
                          <a:cubicBezTo>
                            <a:pt x="103482" y="49757"/>
                            <a:pt x="102096" y="50715"/>
                            <a:pt x="100578" y="50715"/>
                          </a:cubicBezTo>
                          <a:close/>
                        </a:path>
                      </a:pathLst>
                    </a:custGeom>
                    <a:grpFill/>
                    <a:ln w="3294" cap="flat">
                      <a:noFill/>
                      <a:prstDash val="solid"/>
                      <a:miter/>
                    </a:ln>
                  </p:spPr>
                  <p:txBody>
                    <a:bodyPr/>
                    <a:lstStyle/>
                    <a:p>
                      <a:endParaRPr lang="en-US"/>
                    </a:p>
                  </p:txBody>
                </p:sp>
                <p:sp>
                  <p:nvSpPr>
                    <p:cNvPr id="5013" name="Freeform 5012">
                      <a:extLst>
                        <a:ext uri="{FF2B5EF4-FFF2-40B4-BE49-F238E27FC236}">
                          <a16:creationId xmlns:a16="http://schemas.microsoft.com/office/drawing/2014/main" id="{EB057DD9-FEC9-31E9-C7CF-240EB2D6463C}"/>
                        </a:ext>
                      </a:extLst>
                    </p:cNvPr>
                    <p:cNvSpPr/>
                    <p:nvPr/>
                  </p:nvSpPr>
                  <p:spPr>
                    <a:xfrm rot="5400000">
                      <a:off x="6550445" y="5173978"/>
                      <a:ext cx="134090" cy="61422"/>
                    </a:xfrm>
                    <a:custGeom>
                      <a:avLst/>
                      <a:gdLst>
                        <a:gd name="csX0" fmla="*/ 130453 w 134090"/>
                        <a:gd name="csY0" fmla="*/ 61422 h 61422"/>
                        <a:gd name="csX1" fmla="*/ 129265 w 134090"/>
                        <a:gd name="csY1" fmla="*/ 61224 h 61422"/>
                        <a:gd name="csX2" fmla="*/ 58436 w 134090"/>
                        <a:gd name="csY2" fmla="*/ 31231 h 61422"/>
                        <a:gd name="csX3" fmla="*/ 2327 w 134090"/>
                        <a:gd name="csY3" fmla="*/ 7019 h 61422"/>
                        <a:gd name="csX4" fmla="*/ 248 w 134090"/>
                        <a:gd name="csY4" fmla="*/ 2329 h 61422"/>
                        <a:gd name="csX5" fmla="*/ 4934 w 134090"/>
                        <a:gd name="csY5" fmla="*/ 248 h 61422"/>
                        <a:gd name="csX6" fmla="*/ 61406 w 134090"/>
                        <a:gd name="csY6" fmla="*/ 24625 h 61422"/>
                        <a:gd name="csX7" fmla="*/ 131674 w 134090"/>
                        <a:gd name="csY7" fmla="*/ 54386 h 61422"/>
                        <a:gd name="csX8" fmla="*/ 133886 w 134090"/>
                        <a:gd name="csY8" fmla="*/ 59011 h 61422"/>
                        <a:gd name="csX9" fmla="*/ 130453 w 134090"/>
                        <a:gd name="csY9" fmla="*/ 61422 h 614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090" h="61422">
                          <a:moveTo>
                            <a:pt x="130453" y="61422"/>
                          </a:moveTo>
                          <a:cubicBezTo>
                            <a:pt x="130057" y="61422"/>
                            <a:pt x="129661" y="61356"/>
                            <a:pt x="129265" y="61224"/>
                          </a:cubicBezTo>
                          <a:cubicBezTo>
                            <a:pt x="110485" y="54651"/>
                            <a:pt x="84015" y="42759"/>
                            <a:pt x="58436" y="31231"/>
                          </a:cubicBezTo>
                          <a:cubicBezTo>
                            <a:pt x="37345" y="21751"/>
                            <a:pt x="17410" y="12800"/>
                            <a:pt x="2327" y="7019"/>
                          </a:cubicBezTo>
                          <a:cubicBezTo>
                            <a:pt x="446" y="6292"/>
                            <a:pt x="-479" y="4211"/>
                            <a:pt x="248" y="2329"/>
                          </a:cubicBezTo>
                          <a:cubicBezTo>
                            <a:pt x="974" y="446"/>
                            <a:pt x="3053" y="-479"/>
                            <a:pt x="4934" y="248"/>
                          </a:cubicBezTo>
                          <a:cubicBezTo>
                            <a:pt x="20216" y="6127"/>
                            <a:pt x="40217" y="15112"/>
                            <a:pt x="61406" y="24625"/>
                          </a:cubicBezTo>
                          <a:cubicBezTo>
                            <a:pt x="86853" y="36054"/>
                            <a:pt x="113191" y="47879"/>
                            <a:pt x="131674" y="54386"/>
                          </a:cubicBezTo>
                          <a:cubicBezTo>
                            <a:pt x="133555" y="55047"/>
                            <a:pt x="134546" y="57128"/>
                            <a:pt x="133886" y="59011"/>
                          </a:cubicBezTo>
                          <a:cubicBezTo>
                            <a:pt x="133357" y="60497"/>
                            <a:pt x="131971" y="61422"/>
                            <a:pt x="130453" y="61422"/>
                          </a:cubicBezTo>
                          <a:close/>
                        </a:path>
                      </a:pathLst>
                    </a:custGeom>
                    <a:grpFill/>
                    <a:ln w="3294" cap="flat">
                      <a:noFill/>
                      <a:prstDash val="solid"/>
                      <a:miter/>
                    </a:ln>
                  </p:spPr>
                  <p:txBody>
                    <a:bodyPr/>
                    <a:lstStyle/>
                    <a:p>
                      <a:endParaRPr lang="en-US"/>
                    </a:p>
                  </p:txBody>
                </p:sp>
                <p:sp>
                  <p:nvSpPr>
                    <p:cNvPr id="5014" name="Freeform 5013">
                      <a:extLst>
                        <a:ext uri="{FF2B5EF4-FFF2-40B4-BE49-F238E27FC236}">
                          <a16:creationId xmlns:a16="http://schemas.microsoft.com/office/drawing/2014/main" id="{97F217A1-E6B5-5CF8-681F-AC55B8F94C71}"/>
                        </a:ext>
                      </a:extLst>
                    </p:cNvPr>
                    <p:cNvSpPr/>
                    <p:nvPr/>
                  </p:nvSpPr>
                  <p:spPr>
                    <a:xfrm rot="5400000">
                      <a:off x="6588672" y="5040476"/>
                      <a:ext cx="138577" cy="31837"/>
                    </a:xfrm>
                    <a:custGeom>
                      <a:avLst/>
                      <a:gdLst>
                        <a:gd name="csX0" fmla="*/ 134976 w 138577"/>
                        <a:gd name="csY0" fmla="*/ 31805 h 31837"/>
                        <a:gd name="csX1" fmla="*/ 133491 w 138577"/>
                        <a:gd name="csY1" fmla="*/ 31475 h 31837"/>
                        <a:gd name="csX2" fmla="*/ 125305 w 138577"/>
                        <a:gd name="csY2" fmla="*/ 26784 h 31837"/>
                        <a:gd name="csX3" fmla="*/ 81177 w 138577"/>
                        <a:gd name="csY3" fmla="*/ 9707 h 31837"/>
                        <a:gd name="csX4" fmla="*/ 5893 w 138577"/>
                        <a:gd name="csY4" fmla="*/ 29294 h 31837"/>
                        <a:gd name="csX5" fmla="*/ 810 w 138577"/>
                        <a:gd name="csY5" fmla="*/ 28799 h 31837"/>
                        <a:gd name="csX6" fmla="*/ 1305 w 138577"/>
                        <a:gd name="csY6" fmla="*/ 23712 h 31837"/>
                        <a:gd name="csX7" fmla="*/ 82762 w 138577"/>
                        <a:gd name="csY7" fmla="*/ 2671 h 31837"/>
                        <a:gd name="csX8" fmla="*/ 129266 w 138577"/>
                        <a:gd name="csY8" fmla="*/ 20739 h 31837"/>
                        <a:gd name="csX9" fmla="*/ 136428 w 138577"/>
                        <a:gd name="csY9" fmla="*/ 24901 h 31837"/>
                        <a:gd name="csX10" fmla="*/ 138276 w 138577"/>
                        <a:gd name="csY10" fmla="*/ 29691 h 31837"/>
                        <a:gd name="csX11" fmla="*/ 134976 w 138577"/>
                        <a:gd name="csY11" fmla="*/ 31838 h 3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8577" h="31837">
                          <a:moveTo>
                            <a:pt x="134976" y="31805"/>
                          </a:moveTo>
                          <a:cubicBezTo>
                            <a:pt x="134481" y="31805"/>
                            <a:pt x="133986" y="31706"/>
                            <a:pt x="133491" y="31475"/>
                          </a:cubicBezTo>
                          <a:cubicBezTo>
                            <a:pt x="130553" y="30186"/>
                            <a:pt x="128012" y="28535"/>
                            <a:pt x="125305" y="26784"/>
                          </a:cubicBezTo>
                          <a:cubicBezTo>
                            <a:pt x="118143" y="22160"/>
                            <a:pt x="108341" y="15785"/>
                            <a:pt x="81177" y="9707"/>
                          </a:cubicBezTo>
                          <a:cubicBezTo>
                            <a:pt x="43981" y="1383"/>
                            <a:pt x="22791" y="15454"/>
                            <a:pt x="5893" y="29294"/>
                          </a:cubicBezTo>
                          <a:cubicBezTo>
                            <a:pt x="4341" y="30550"/>
                            <a:pt x="2064" y="30318"/>
                            <a:pt x="810" y="28799"/>
                          </a:cubicBezTo>
                          <a:cubicBezTo>
                            <a:pt x="-444" y="27247"/>
                            <a:pt x="-213" y="24967"/>
                            <a:pt x="1305" y="23712"/>
                          </a:cubicBezTo>
                          <a:cubicBezTo>
                            <a:pt x="20877" y="7692"/>
                            <a:pt x="44278" y="-5950"/>
                            <a:pt x="82762" y="2671"/>
                          </a:cubicBezTo>
                          <a:cubicBezTo>
                            <a:pt x="111179" y="9046"/>
                            <a:pt x="121642" y="15818"/>
                            <a:pt x="129266" y="20739"/>
                          </a:cubicBezTo>
                          <a:cubicBezTo>
                            <a:pt x="131807" y="22391"/>
                            <a:pt x="134019" y="23811"/>
                            <a:pt x="136428" y="24901"/>
                          </a:cubicBezTo>
                          <a:cubicBezTo>
                            <a:pt x="138243" y="25727"/>
                            <a:pt x="139068" y="27874"/>
                            <a:pt x="138276" y="29691"/>
                          </a:cubicBezTo>
                          <a:cubicBezTo>
                            <a:pt x="137682" y="31045"/>
                            <a:pt x="136362" y="31838"/>
                            <a:pt x="134976" y="31838"/>
                          </a:cubicBezTo>
                          <a:close/>
                        </a:path>
                      </a:pathLst>
                    </a:custGeom>
                    <a:grpFill/>
                    <a:ln w="3294" cap="flat">
                      <a:noFill/>
                      <a:prstDash val="solid"/>
                      <a:miter/>
                    </a:ln>
                  </p:spPr>
                  <p:txBody>
                    <a:bodyPr/>
                    <a:lstStyle/>
                    <a:p>
                      <a:endParaRPr lang="en-US"/>
                    </a:p>
                  </p:txBody>
                </p:sp>
                <p:sp>
                  <p:nvSpPr>
                    <p:cNvPr id="5015" name="Freeform 5014">
                      <a:extLst>
                        <a:ext uri="{FF2B5EF4-FFF2-40B4-BE49-F238E27FC236}">
                          <a16:creationId xmlns:a16="http://schemas.microsoft.com/office/drawing/2014/main" id="{A658409F-88A4-E4D9-3FE4-0D98F130CC86}"/>
                        </a:ext>
                      </a:extLst>
                    </p:cNvPr>
                    <p:cNvSpPr/>
                    <p:nvPr/>
                  </p:nvSpPr>
                  <p:spPr>
                    <a:xfrm rot="5400000">
                      <a:off x="6892996" y="4973876"/>
                      <a:ext cx="35252" cy="208695"/>
                    </a:xfrm>
                    <a:custGeom>
                      <a:avLst/>
                      <a:gdLst>
                        <a:gd name="csX0" fmla="*/ 6827 w 35252"/>
                        <a:gd name="csY0" fmla="*/ 208696 h 208695"/>
                        <a:gd name="csX1" fmla="*/ 3493 w 35252"/>
                        <a:gd name="csY1" fmla="*/ 206483 h 208695"/>
                        <a:gd name="csX2" fmla="*/ 4055 w 35252"/>
                        <a:gd name="csY2" fmla="*/ 148347 h 208695"/>
                        <a:gd name="csX3" fmla="*/ 8279 w 35252"/>
                        <a:gd name="csY3" fmla="*/ 115613 h 208695"/>
                        <a:gd name="csX4" fmla="*/ 17752 w 35252"/>
                        <a:gd name="csY4" fmla="*/ 63026 h 208695"/>
                        <a:gd name="csX5" fmla="*/ 28016 w 35252"/>
                        <a:gd name="csY5" fmla="*/ 3404 h 208695"/>
                        <a:gd name="csX6" fmla="*/ 31845 w 35252"/>
                        <a:gd name="csY6" fmla="*/ 2 h 208695"/>
                        <a:gd name="csX7" fmla="*/ 35244 w 35252"/>
                        <a:gd name="csY7" fmla="*/ 3834 h 208695"/>
                        <a:gd name="csX8" fmla="*/ 24815 w 35252"/>
                        <a:gd name="csY8" fmla="*/ 64612 h 208695"/>
                        <a:gd name="csX9" fmla="*/ 15507 w 35252"/>
                        <a:gd name="csY9" fmla="*/ 116174 h 208695"/>
                        <a:gd name="csX10" fmla="*/ 11217 w 35252"/>
                        <a:gd name="csY10" fmla="*/ 149437 h 208695"/>
                        <a:gd name="csX11" fmla="*/ 10127 w 35252"/>
                        <a:gd name="csY11" fmla="*/ 203609 h 208695"/>
                        <a:gd name="csX12" fmla="*/ 8213 w 35252"/>
                        <a:gd name="csY12" fmla="*/ 208366 h 208695"/>
                        <a:gd name="csX13" fmla="*/ 6794 w 35252"/>
                        <a:gd name="csY13" fmla="*/ 208663 h 208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5252" h="208695">
                          <a:moveTo>
                            <a:pt x="6827" y="208696"/>
                          </a:moveTo>
                          <a:cubicBezTo>
                            <a:pt x="5408" y="208696"/>
                            <a:pt x="4087" y="207870"/>
                            <a:pt x="3493" y="206483"/>
                          </a:cubicBezTo>
                          <a:cubicBezTo>
                            <a:pt x="-2646" y="192114"/>
                            <a:pt x="457" y="171833"/>
                            <a:pt x="4055" y="148347"/>
                          </a:cubicBezTo>
                          <a:cubicBezTo>
                            <a:pt x="5705" y="137711"/>
                            <a:pt x="7388" y="126678"/>
                            <a:pt x="8279" y="115613"/>
                          </a:cubicBezTo>
                          <a:cubicBezTo>
                            <a:pt x="9632" y="98800"/>
                            <a:pt x="13593" y="81425"/>
                            <a:pt x="17752" y="63026"/>
                          </a:cubicBezTo>
                          <a:cubicBezTo>
                            <a:pt x="22207" y="43340"/>
                            <a:pt x="26828" y="23025"/>
                            <a:pt x="28016" y="3404"/>
                          </a:cubicBezTo>
                          <a:cubicBezTo>
                            <a:pt x="28148" y="1422"/>
                            <a:pt x="29832" y="-64"/>
                            <a:pt x="31845" y="2"/>
                          </a:cubicBezTo>
                          <a:cubicBezTo>
                            <a:pt x="33858" y="134"/>
                            <a:pt x="35376" y="1852"/>
                            <a:pt x="35244" y="3834"/>
                          </a:cubicBezTo>
                          <a:cubicBezTo>
                            <a:pt x="34023" y="24049"/>
                            <a:pt x="29336" y="44661"/>
                            <a:pt x="24815" y="64612"/>
                          </a:cubicBezTo>
                          <a:cubicBezTo>
                            <a:pt x="20689" y="82746"/>
                            <a:pt x="16828" y="99857"/>
                            <a:pt x="15507" y="116174"/>
                          </a:cubicBezTo>
                          <a:cubicBezTo>
                            <a:pt x="14583" y="127504"/>
                            <a:pt x="12867" y="138669"/>
                            <a:pt x="11217" y="149437"/>
                          </a:cubicBezTo>
                          <a:cubicBezTo>
                            <a:pt x="7916" y="170875"/>
                            <a:pt x="4814" y="191123"/>
                            <a:pt x="10127" y="203609"/>
                          </a:cubicBezTo>
                          <a:cubicBezTo>
                            <a:pt x="10920" y="205459"/>
                            <a:pt x="10061" y="207573"/>
                            <a:pt x="8213" y="208366"/>
                          </a:cubicBezTo>
                          <a:cubicBezTo>
                            <a:pt x="7751" y="208564"/>
                            <a:pt x="7256" y="208663"/>
                            <a:pt x="6794" y="208663"/>
                          </a:cubicBezTo>
                          <a:close/>
                        </a:path>
                      </a:pathLst>
                    </a:custGeom>
                    <a:grpFill/>
                    <a:ln w="3294" cap="flat">
                      <a:noFill/>
                      <a:prstDash val="solid"/>
                      <a:miter/>
                    </a:ln>
                  </p:spPr>
                  <p:txBody>
                    <a:bodyPr/>
                    <a:lstStyle/>
                    <a:p>
                      <a:endParaRPr lang="en-US"/>
                    </a:p>
                  </p:txBody>
                </p:sp>
                <p:sp>
                  <p:nvSpPr>
                    <p:cNvPr id="5016" name="Freeform 5015">
                      <a:extLst>
                        <a:ext uri="{FF2B5EF4-FFF2-40B4-BE49-F238E27FC236}">
                          <a16:creationId xmlns:a16="http://schemas.microsoft.com/office/drawing/2014/main" id="{D6604224-678C-567D-0773-563E8F767905}"/>
                        </a:ext>
                      </a:extLst>
                    </p:cNvPr>
                    <p:cNvSpPr/>
                    <p:nvPr/>
                  </p:nvSpPr>
                  <p:spPr>
                    <a:xfrm rot="5400000">
                      <a:off x="7081955" y="5050553"/>
                      <a:ext cx="16148" cy="77783"/>
                    </a:xfrm>
                    <a:custGeom>
                      <a:avLst/>
                      <a:gdLst>
                        <a:gd name="csX0" fmla="*/ 4636 w 16148"/>
                        <a:gd name="csY0" fmla="*/ 77784 h 77783"/>
                        <a:gd name="csX1" fmla="*/ 1039 w 16148"/>
                        <a:gd name="csY1" fmla="*/ 74579 h 77783"/>
                        <a:gd name="csX2" fmla="*/ 4537 w 16148"/>
                        <a:gd name="csY2" fmla="*/ 24966 h 77783"/>
                        <a:gd name="csX3" fmla="*/ 8960 w 16148"/>
                        <a:gd name="csY3" fmla="*/ 3000 h 77783"/>
                        <a:gd name="csX4" fmla="*/ 13151 w 16148"/>
                        <a:gd name="csY4" fmla="*/ 60 h 77783"/>
                        <a:gd name="csX5" fmla="*/ 16089 w 16148"/>
                        <a:gd name="csY5" fmla="*/ 4255 h 77783"/>
                        <a:gd name="csX6" fmla="*/ 11600 w 16148"/>
                        <a:gd name="csY6" fmla="*/ 26518 h 77783"/>
                        <a:gd name="csX7" fmla="*/ 8234 w 16148"/>
                        <a:gd name="csY7" fmla="*/ 73754 h 77783"/>
                        <a:gd name="csX8" fmla="*/ 5032 w 16148"/>
                        <a:gd name="csY8" fmla="*/ 77750 h 77783"/>
                        <a:gd name="csX9" fmla="*/ 4603 w 16148"/>
                        <a:gd name="csY9" fmla="*/ 77750 h 77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148" h="77783">
                          <a:moveTo>
                            <a:pt x="4636" y="77784"/>
                          </a:moveTo>
                          <a:cubicBezTo>
                            <a:pt x="2821" y="77784"/>
                            <a:pt x="1269" y="76429"/>
                            <a:pt x="1039" y="74579"/>
                          </a:cubicBezTo>
                          <a:cubicBezTo>
                            <a:pt x="-1470" y="52316"/>
                            <a:pt x="906" y="41416"/>
                            <a:pt x="4537" y="24966"/>
                          </a:cubicBezTo>
                          <a:cubicBezTo>
                            <a:pt x="5890" y="18789"/>
                            <a:pt x="7441" y="11786"/>
                            <a:pt x="8960" y="3000"/>
                          </a:cubicBezTo>
                          <a:cubicBezTo>
                            <a:pt x="9290" y="1018"/>
                            <a:pt x="11204" y="-303"/>
                            <a:pt x="13151" y="60"/>
                          </a:cubicBezTo>
                          <a:cubicBezTo>
                            <a:pt x="15132" y="423"/>
                            <a:pt x="16452" y="2273"/>
                            <a:pt x="16089" y="4255"/>
                          </a:cubicBezTo>
                          <a:cubicBezTo>
                            <a:pt x="14538" y="13174"/>
                            <a:pt x="12953" y="20275"/>
                            <a:pt x="11600" y="26518"/>
                          </a:cubicBezTo>
                          <a:cubicBezTo>
                            <a:pt x="8003" y="42836"/>
                            <a:pt x="5857" y="52679"/>
                            <a:pt x="8234" y="73754"/>
                          </a:cubicBezTo>
                          <a:cubicBezTo>
                            <a:pt x="8465" y="75736"/>
                            <a:pt x="7012" y="77552"/>
                            <a:pt x="5032" y="77750"/>
                          </a:cubicBezTo>
                          <a:cubicBezTo>
                            <a:pt x="4900" y="77750"/>
                            <a:pt x="4768" y="77750"/>
                            <a:pt x="4603" y="77750"/>
                          </a:cubicBezTo>
                          <a:close/>
                        </a:path>
                      </a:pathLst>
                    </a:custGeom>
                    <a:grpFill/>
                    <a:ln w="3294" cap="flat">
                      <a:noFill/>
                      <a:prstDash val="solid"/>
                      <a:miter/>
                    </a:ln>
                  </p:spPr>
                  <p:txBody>
                    <a:bodyPr/>
                    <a:lstStyle/>
                    <a:p>
                      <a:endParaRPr lang="en-US"/>
                    </a:p>
                  </p:txBody>
                </p:sp>
                <p:sp>
                  <p:nvSpPr>
                    <p:cNvPr id="5017" name="Freeform 5016">
                      <a:extLst>
                        <a:ext uri="{FF2B5EF4-FFF2-40B4-BE49-F238E27FC236}">
                          <a16:creationId xmlns:a16="http://schemas.microsoft.com/office/drawing/2014/main" id="{F05B9D6F-9A9D-622F-7A22-02F90ACBD195}"/>
                        </a:ext>
                      </a:extLst>
                    </p:cNvPr>
                    <p:cNvSpPr/>
                    <p:nvPr/>
                  </p:nvSpPr>
                  <p:spPr>
                    <a:xfrm rot="5400000">
                      <a:off x="7057648" y="5064029"/>
                      <a:ext cx="9492" cy="72126"/>
                    </a:xfrm>
                    <a:custGeom>
                      <a:avLst/>
                      <a:gdLst>
                        <a:gd name="csX0" fmla="*/ 3632 w 9492"/>
                        <a:gd name="csY0" fmla="*/ 72127 h 72126"/>
                        <a:gd name="csX1" fmla="*/ 3501 w 9492"/>
                        <a:gd name="csY1" fmla="*/ 72127 h 72126"/>
                        <a:gd name="csX2" fmla="*/ 2 w 9492"/>
                        <a:gd name="csY2" fmla="*/ 68394 h 72126"/>
                        <a:gd name="csX3" fmla="*/ 101 w 9492"/>
                        <a:gd name="csY3" fmla="*/ 51680 h 72126"/>
                        <a:gd name="csX4" fmla="*/ 2279 w 9492"/>
                        <a:gd name="csY4" fmla="*/ 3223 h 72126"/>
                        <a:gd name="csX5" fmla="*/ 6273 w 9492"/>
                        <a:gd name="csY5" fmla="*/ 18 h 72126"/>
                        <a:gd name="csX6" fmla="*/ 9474 w 9492"/>
                        <a:gd name="csY6" fmla="*/ 4015 h 72126"/>
                        <a:gd name="csX7" fmla="*/ 7329 w 9492"/>
                        <a:gd name="csY7" fmla="*/ 51614 h 72126"/>
                        <a:gd name="csX8" fmla="*/ 7230 w 9492"/>
                        <a:gd name="csY8" fmla="*/ 68625 h 72126"/>
                        <a:gd name="csX9" fmla="*/ 3632 w 9492"/>
                        <a:gd name="csY9" fmla="*/ 72127 h 72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92" h="72126">
                          <a:moveTo>
                            <a:pt x="3632" y="72127"/>
                          </a:moveTo>
                          <a:cubicBezTo>
                            <a:pt x="3632" y="72127"/>
                            <a:pt x="3567" y="72127"/>
                            <a:pt x="3501" y="72127"/>
                          </a:cubicBezTo>
                          <a:cubicBezTo>
                            <a:pt x="1520" y="72060"/>
                            <a:pt x="-64" y="70409"/>
                            <a:pt x="2" y="68394"/>
                          </a:cubicBezTo>
                          <a:cubicBezTo>
                            <a:pt x="167" y="62779"/>
                            <a:pt x="134" y="57394"/>
                            <a:pt x="101" y="51680"/>
                          </a:cubicBezTo>
                          <a:cubicBezTo>
                            <a:pt x="2" y="38798"/>
                            <a:pt x="-97" y="24231"/>
                            <a:pt x="2279" y="3223"/>
                          </a:cubicBezTo>
                          <a:cubicBezTo>
                            <a:pt x="2510" y="1241"/>
                            <a:pt x="4326" y="-180"/>
                            <a:pt x="6273" y="18"/>
                          </a:cubicBezTo>
                          <a:cubicBezTo>
                            <a:pt x="8253" y="250"/>
                            <a:pt x="9672" y="2033"/>
                            <a:pt x="9474" y="4015"/>
                          </a:cubicBezTo>
                          <a:cubicBezTo>
                            <a:pt x="7131" y="24561"/>
                            <a:pt x="7263" y="38930"/>
                            <a:pt x="7329" y="51614"/>
                          </a:cubicBezTo>
                          <a:cubicBezTo>
                            <a:pt x="7362" y="57394"/>
                            <a:pt x="7395" y="62878"/>
                            <a:pt x="7230" y="68625"/>
                          </a:cubicBezTo>
                          <a:cubicBezTo>
                            <a:pt x="7164" y="70574"/>
                            <a:pt x="5580" y="72127"/>
                            <a:pt x="3632" y="72127"/>
                          </a:cubicBezTo>
                          <a:close/>
                        </a:path>
                      </a:pathLst>
                    </a:custGeom>
                    <a:grpFill/>
                    <a:ln w="3294" cap="flat">
                      <a:noFill/>
                      <a:prstDash val="solid"/>
                      <a:miter/>
                    </a:ln>
                  </p:spPr>
                  <p:txBody>
                    <a:bodyPr/>
                    <a:lstStyle/>
                    <a:p>
                      <a:endParaRPr lang="en-US"/>
                    </a:p>
                  </p:txBody>
                </p:sp>
                <p:sp>
                  <p:nvSpPr>
                    <p:cNvPr id="5018" name="Freeform 5017">
                      <a:extLst>
                        <a:ext uri="{FF2B5EF4-FFF2-40B4-BE49-F238E27FC236}">
                          <a16:creationId xmlns:a16="http://schemas.microsoft.com/office/drawing/2014/main" id="{5408485E-8AD9-9C8D-4317-C0E1C89B1FB9}"/>
                        </a:ext>
                      </a:extLst>
                    </p:cNvPr>
                    <p:cNvSpPr/>
                    <p:nvPr/>
                  </p:nvSpPr>
                  <p:spPr>
                    <a:xfrm rot="5400000">
                      <a:off x="7357804" y="4940021"/>
                      <a:ext cx="61982" cy="196818"/>
                    </a:xfrm>
                    <a:custGeom>
                      <a:avLst/>
                      <a:gdLst>
                        <a:gd name="csX0" fmla="*/ 58271 w 61982"/>
                        <a:gd name="csY0" fmla="*/ 196819 h 196818"/>
                        <a:gd name="csX1" fmla="*/ 54805 w 61982"/>
                        <a:gd name="csY1" fmla="*/ 194209 h 196818"/>
                        <a:gd name="csX2" fmla="*/ 45036 w 61982"/>
                        <a:gd name="csY2" fmla="*/ 153614 h 196818"/>
                        <a:gd name="csX3" fmla="*/ 30018 w 61982"/>
                        <a:gd name="csY3" fmla="*/ 92076 h 196818"/>
                        <a:gd name="csX4" fmla="*/ 28995 w 61982"/>
                        <a:gd name="csY4" fmla="*/ 88541 h 196818"/>
                        <a:gd name="csX5" fmla="*/ 248 w 61982"/>
                        <a:gd name="csY5" fmla="*/ 4938 h 196818"/>
                        <a:gd name="csX6" fmla="*/ 2327 w 61982"/>
                        <a:gd name="csY6" fmla="*/ 248 h 196818"/>
                        <a:gd name="csX7" fmla="*/ 7014 w 61982"/>
                        <a:gd name="csY7" fmla="*/ 2329 h 196818"/>
                        <a:gd name="csX8" fmla="*/ 35992 w 61982"/>
                        <a:gd name="csY8" fmla="*/ 86559 h 196818"/>
                        <a:gd name="csX9" fmla="*/ 37015 w 61982"/>
                        <a:gd name="csY9" fmla="*/ 90094 h 196818"/>
                        <a:gd name="csX10" fmla="*/ 52165 w 61982"/>
                        <a:gd name="csY10" fmla="*/ 152061 h 196818"/>
                        <a:gd name="csX11" fmla="*/ 61835 w 61982"/>
                        <a:gd name="csY11" fmla="*/ 192195 h 196818"/>
                        <a:gd name="csX12" fmla="*/ 59360 w 61982"/>
                        <a:gd name="csY12" fmla="*/ 196687 h 196818"/>
                        <a:gd name="csX13" fmla="*/ 58337 w 61982"/>
                        <a:gd name="csY13" fmla="*/ 196819 h 196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982" h="196818">
                          <a:moveTo>
                            <a:pt x="58271" y="196819"/>
                          </a:moveTo>
                          <a:cubicBezTo>
                            <a:pt x="56719" y="196819"/>
                            <a:pt x="55267" y="195795"/>
                            <a:pt x="54805" y="194209"/>
                          </a:cubicBezTo>
                          <a:cubicBezTo>
                            <a:pt x="51736" y="183705"/>
                            <a:pt x="48633" y="169766"/>
                            <a:pt x="45036" y="153614"/>
                          </a:cubicBezTo>
                          <a:cubicBezTo>
                            <a:pt x="40745" y="134323"/>
                            <a:pt x="35860" y="112456"/>
                            <a:pt x="30018" y="92076"/>
                          </a:cubicBezTo>
                          <a:lnTo>
                            <a:pt x="28995" y="88541"/>
                          </a:lnTo>
                          <a:cubicBezTo>
                            <a:pt x="19291" y="54816"/>
                            <a:pt x="18730" y="52801"/>
                            <a:pt x="248" y="4938"/>
                          </a:cubicBezTo>
                          <a:cubicBezTo>
                            <a:pt x="-479" y="3055"/>
                            <a:pt x="446" y="974"/>
                            <a:pt x="2327" y="248"/>
                          </a:cubicBezTo>
                          <a:cubicBezTo>
                            <a:pt x="4175" y="-479"/>
                            <a:pt x="6287" y="446"/>
                            <a:pt x="7014" y="2329"/>
                          </a:cubicBezTo>
                          <a:cubicBezTo>
                            <a:pt x="25629" y="50522"/>
                            <a:pt x="26190" y="52537"/>
                            <a:pt x="35992" y="86559"/>
                          </a:cubicBezTo>
                          <a:lnTo>
                            <a:pt x="37015" y="90094"/>
                          </a:lnTo>
                          <a:cubicBezTo>
                            <a:pt x="42956" y="110705"/>
                            <a:pt x="47841" y="132671"/>
                            <a:pt x="52165" y="152061"/>
                          </a:cubicBezTo>
                          <a:cubicBezTo>
                            <a:pt x="55729" y="168081"/>
                            <a:pt x="58832" y="181922"/>
                            <a:pt x="61835" y="192195"/>
                          </a:cubicBezTo>
                          <a:cubicBezTo>
                            <a:pt x="62396" y="194110"/>
                            <a:pt x="61307" y="196125"/>
                            <a:pt x="59360" y="196687"/>
                          </a:cubicBezTo>
                          <a:cubicBezTo>
                            <a:pt x="59030" y="196786"/>
                            <a:pt x="58667" y="196819"/>
                            <a:pt x="58337" y="196819"/>
                          </a:cubicBezTo>
                          <a:close/>
                        </a:path>
                      </a:pathLst>
                    </a:custGeom>
                    <a:grpFill/>
                    <a:ln w="3294" cap="flat">
                      <a:noFill/>
                      <a:prstDash val="solid"/>
                      <a:miter/>
                    </a:ln>
                  </p:spPr>
                  <p:txBody>
                    <a:bodyPr/>
                    <a:lstStyle/>
                    <a:p>
                      <a:endParaRPr lang="en-US"/>
                    </a:p>
                  </p:txBody>
                </p:sp>
                <p:sp>
                  <p:nvSpPr>
                    <p:cNvPr id="5019" name="Freeform 5018">
                      <a:extLst>
                        <a:ext uri="{FF2B5EF4-FFF2-40B4-BE49-F238E27FC236}">
                          <a16:creationId xmlns:a16="http://schemas.microsoft.com/office/drawing/2014/main" id="{5989EA9A-47D7-AE3A-CD89-4D4407C1D175}"/>
                        </a:ext>
                      </a:extLst>
                    </p:cNvPr>
                    <p:cNvSpPr/>
                    <p:nvPr/>
                  </p:nvSpPr>
                  <p:spPr>
                    <a:xfrm rot="5400000">
                      <a:off x="7287844" y="4986775"/>
                      <a:ext cx="39957" cy="173674"/>
                    </a:xfrm>
                    <a:custGeom>
                      <a:avLst/>
                      <a:gdLst>
                        <a:gd name="csX0" fmla="*/ 36333 w 39957"/>
                        <a:gd name="csY0" fmla="*/ 173675 h 173674"/>
                        <a:gd name="csX1" fmla="*/ 32769 w 39957"/>
                        <a:gd name="csY1" fmla="*/ 170702 h 173674"/>
                        <a:gd name="csX2" fmla="*/ 31449 w 39957"/>
                        <a:gd name="csY2" fmla="*/ 150652 h 173674"/>
                        <a:gd name="csX3" fmla="*/ 27191 w 39957"/>
                        <a:gd name="csY3" fmla="*/ 112302 h 173674"/>
                        <a:gd name="csX4" fmla="*/ 21217 w 39957"/>
                        <a:gd name="csY4" fmla="*/ 84621 h 173674"/>
                        <a:gd name="csX5" fmla="*/ 226 w 39957"/>
                        <a:gd name="csY5" fmla="*/ 4883 h 173674"/>
                        <a:gd name="csX6" fmla="*/ 2371 w 39957"/>
                        <a:gd name="csY6" fmla="*/ 226 h 173674"/>
                        <a:gd name="csX7" fmla="*/ 7025 w 39957"/>
                        <a:gd name="csY7" fmla="*/ 2373 h 173674"/>
                        <a:gd name="csX8" fmla="*/ 28313 w 39957"/>
                        <a:gd name="csY8" fmla="*/ 83201 h 173674"/>
                        <a:gd name="csX9" fmla="*/ 34188 w 39957"/>
                        <a:gd name="csY9" fmla="*/ 110452 h 173674"/>
                        <a:gd name="csX10" fmla="*/ 38710 w 39957"/>
                        <a:gd name="csY10" fmla="*/ 150553 h 173674"/>
                        <a:gd name="csX11" fmla="*/ 39898 w 39957"/>
                        <a:gd name="csY11" fmla="*/ 169414 h 173674"/>
                        <a:gd name="csX12" fmla="*/ 36960 w 39957"/>
                        <a:gd name="csY12" fmla="*/ 173609 h 173674"/>
                        <a:gd name="csX13" fmla="*/ 36333 w 39957"/>
                        <a:gd name="csY13" fmla="*/ 173675 h 173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9957" h="173674">
                          <a:moveTo>
                            <a:pt x="36333" y="173675"/>
                          </a:moveTo>
                          <a:cubicBezTo>
                            <a:pt x="34617" y="173675"/>
                            <a:pt x="33099" y="172453"/>
                            <a:pt x="32769" y="170702"/>
                          </a:cubicBezTo>
                          <a:cubicBezTo>
                            <a:pt x="31614" y="164261"/>
                            <a:pt x="31547" y="157654"/>
                            <a:pt x="31449" y="150652"/>
                          </a:cubicBezTo>
                          <a:cubicBezTo>
                            <a:pt x="31316" y="139883"/>
                            <a:pt x="31184" y="127695"/>
                            <a:pt x="27191" y="112302"/>
                          </a:cubicBezTo>
                          <a:cubicBezTo>
                            <a:pt x="25013" y="104011"/>
                            <a:pt x="23164" y="94597"/>
                            <a:pt x="21217" y="84621"/>
                          </a:cubicBezTo>
                          <a:cubicBezTo>
                            <a:pt x="16992" y="63085"/>
                            <a:pt x="11711" y="36263"/>
                            <a:pt x="226" y="4883"/>
                          </a:cubicBezTo>
                          <a:cubicBezTo>
                            <a:pt x="-468" y="3000"/>
                            <a:pt x="490" y="919"/>
                            <a:pt x="2371" y="226"/>
                          </a:cubicBezTo>
                          <a:cubicBezTo>
                            <a:pt x="4252" y="-468"/>
                            <a:pt x="6331" y="490"/>
                            <a:pt x="7025" y="2373"/>
                          </a:cubicBezTo>
                          <a:cubicBezTo>
                            <a:pt x="18708" y="34314"/>
                            <a:pt x="24022" y="61433"/>
                            <a:pt x="28313" y="83201"/>
                          </a:cubicBezTo>
                          <a:cubicBezTo>
                            <a:pt x="30326" y="93474"/>
                            <a:pt x="32076" y="102359"/>
                            <a:pt x="34188" y="110452"/>
                          </a:cubicBezTo>
                          <a:cubicBezTo>
                            <a:pt x="38413" y="126704"/>
                            <a:pt x="38578" y="139388"/>
                            <a:pt x="38710" y="150553"/>
                          </a:cubicBezTo>
                          <a:cubicBezTo>
                            <a:pt x="38776" y="157522"/>
                            <a:pt x="38842" y="163534"/>
                            <a:pt x="39898" y="169414"/>
                          </a:cubicBezTo>
                          <a:cubicBezTo>
                            <a:pt x="40261" y="171396"/>
                            <a:pt x="38941" y="173278"/>
                            <a:pt x="36960" y="173609"/>
                          </a:cubicBezTo>
                          <a:cubicBezTo>
                            <a:pt x="36729" y="173642"/>
                            <a:pt x="36531" y="173675"/>
                            <a:pt x="36333" y="173675"/>
                          </a:cubicBezTo>
                          <a:close/>
                        </a:path>
                      </a:pathLst>
                    </a:custGeom>
                    <a:grpFill/>
                    <a:ln w="3294" cap="flat">
                      <a:noFill/>
                      <a:prstDash val="solid"/>
                      <a:miter/>
                    </a:ln>
                  </p:spPr>
                  <p:txBody>
                    <a:bodyPr/>
                    <a:lstStyle/>
                    <a:p>
                      <a:endParaRPr lang="en-US"/>
                    </a:p>
                  </p:txBody>
                </p:sp>
                <p:sp>
                  <p:nvSpPr>
                    <p:cNvPr id="5020" name="Freeform 5019">
                      <a:extLst>
                        <a:ext uri="{FF2B5EF4-FFF2-40B4-BE49-F238E27FC236}">
                          <a16:creationId xmlns:a16="http://schemas.microsoft.com/office/drawing/2014/main" id="{E6816BDB-4B54-70AD-236C-FA616F465A4B}"/>
                        </a:ext>
                      </a:extLst>
                    </p:cNvPr>
                    <p:cNvSpPr/>
                    <p:nvPr/>
                  </p:nvSpPr>
                  <p:spPr>
                    <a:xfrm rot="5400000">
                      <a:off x="7625543" y="4902510"/>
                      <a:ext cx="57991" cy="86237"/>
                    </a:xfrm>
                    <a:custGeom>
                      <a:avLst/>
                      <a:gdLst>
                        <a:gd name="csX0" fmla="*/ 54385 w 57991"/>
                        <a:gd name="csY0" fmla="*/ 86238 h 86237"/>
                        <a:gd name="csX1" fmla="*/ 51183 w 57991"/>
                        <a:gd name="csY1" fmla="*/ 84322 h 86237"/>
                        <a:gd name="csX2" fmla="*/ 24845 w 57991"/>
                        <a:gd name="csY2" fmla="*/ 42206 h 86237"/>
                        <a:gd name="csX3" fmla="*/ 553 w 57991"/>
                        <a:gd name="csY3" fmla="*/ 5541 h 86237"/>
                        <a:gd name="csX4" fmla="*/ 1708 w 57991"/>
                        <a:gd name="csY4" fmla="*/ 554 h 86237"/>
                        <a:gd name="csX5" fmla="*/ 6692 w 57991"/>
                        <a:gd name="csY5" fmla="*/ 1710 h 86237"/>
                        <a:gd name="csX6" fmla="*/ 30786 w 57991"/>
                        <a:gd name="csY6" fmla="*/ 38110 h 86237"/>
                        <a:gd name="csX7" fmla="*/ 57553 w 57991"/>
                        <a:gd name="csY7" fmla="*/ 80886 h 86237"/>
                        <a:gd name="csX8" fmla="*/ 56068 w 57991"/>
                        <a:gd name="csY8" fmla="*/ 85808 h 86237"/>
                        <a:gd name="csX9" fmla="*/ 54352 w 57991"/>
                        <a:gd name="csY9" fmla="*/ 86238 h 86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991" h="86237">
                          <a:moveTo>
                            <a:pt x="54385" y="86238"/>
                          </a:moveTo>
                          <a:cubicBezTo>
                            <a:pt x="53097" y="86238"/>
                            <a:pt x="51843" y="85544"/>
                            <a:pt x="51183" y="84322"/>
                          </a:cubicBezTo>
                          <a:cubicBezTo>
                            <a:pt x="41744" y="66716"/>
                            <a:pt x="34284" y="55915"/>
                            <a:pt x="24845" y="42206"/>
                          </a:cubicBezTo>
                          <a:cubicBezTo>
                            <a:pt x="18112" y="32429"/>
                            <a:pt x="10455" y="21363"/>
                            <a:pt x="553" y="5541"/>
                          </a:cubicBezTo>
                          <a:cubicBezTo>
                            <a:pt x="-503" y="3857"/>
                            <a:pt x="-8" y="1611"/>
                            <a:pt x="1708" y="554"/>
                          </a:cubicBezTo>
                          <a:cubicBezTo>
                            <a:pt x="3392" y="-503"/>
                            <a:pt x="5636" y="-8"/>
                            <a:pt x="6692" y="1710"/>
                          </a:cubicBezTo>
                          <a:cubicBezTo>
                            <a:pt x="16528" y="17400"/>
                            <a:pt x="24119" y="28399"/>
                            <a:pt x="30786" y="38110"/>
                          </a:cubicBezTo>
                          <a:cubicBezTo>
                            <a:pt x="40357" y="51984"/>
                            <a:pt x="47916" y="62950"/>
                            <a:pt x="57553" y="80886"/>
                          </a:cubicBezTo>
                          <a:cubicBezTo>
                            <a:pt x="58510" y="82637"/>
                            <a:pt x="57850" y="84850"/>
                            <a:pt x="56068" y="85808"/>
                          </a:cubicBezTo>
                          <a:cubicBezTo>
                            <a:pt x="55507" y="86105"/>
                            <a:pt x="54946" y="86238"/>
                            <a:pt x="54352" y="86238"/>
                          </a:cubicBezTo>
                          <a:close/>
                        </a:path>
                      </a:pathLst>
                    </a:custGeom>
                    <a:grpFill/>
                    <a:ln w="3294" cap="flat">
                      <a:noFill/>
                      <a:prstDash val="solid"/>
                      <a:miter/>
                    </a:ln>
                  </p:spPr>
                  <p:txBody>
                    <a:bodyPr/>
                    <a:lstStyle/>
                    <a:p>
                      <a:endParaRPr lang="en-US"/>
                    </a:p>
                  </p:txBody>
                </p:sp>
                <p:sp>
                  <p:nvSpPr>
                    <p:cNvPr id="5021" name="Freeform 5020">
                      <a:extLst>
                        <a:ext uri="{FF2B5EF4-FFF2-40B4-BE49-F238E27FC236}">
                          <a16:creationId xmlns:a16="http://schemas.microsoft.com/office/drawing/2014/main" id="{463F039C-AC1D-4D5B-4AB9-2F8EC456EE19}"/>
                        </a:ext>
                      </a:extLst>
                    </p:cNvPr>
                    <p:cNvSpPr/>
                    <p:nvPr/>
                  </p:nvSpPr>
                  <p:spPr>
                    <a:xfrm rot="5400000">
                      <a:off x="7500886" y="4897406"/>
                      <a:ext cx="100820" cy="183312"/>
                    </a:xfrm>
                    <a:custGeom>
                      <a:avLst/>
                      <a:gdLst>
                        <a:gd name="csX0" fmla="*/ 97188 w 100820"/>
                        <a:gd name="csY0" fmla="*/ 183313 h 183312"/>
                        <a:gd name="csX1" fmla="*/ 93821 w 100820"/>
                        <a:gd name="csY1" fmla="*/ 181034 h 183312"/>
                        <a:gd name="csX2" fmla="*/ 70619 w 100820"/>
                        <a:gd name="csY2" fmla="*/ 137597 h 183312"/>
                        <a:gd name="csX3" fmla="*/ 51707 w 100820"/>
                        <a:gd name="csY3" fmla="*/ 104665 h 183312"/>
                        <a:gd name="csX4" fmla="*/ 27778 w 100820"/>
                        <a:gd name="csY4" fmla="*/ 58453 h 183312"/>
                        <a:gd name="csX5" fmla="*/ 417 w 100820"/>
                        <a:gd name="csY5" fmla="*/ 5306 h 183312"/>
                        <a:gd name="csX6" fmla="*/ 1935 w 100820"/>
                        <a:gd name="csY6" fmla="*/ 417 h 183312"/>
                        <a:gd name="csX7" fmla="*/ 6820 w 100820"/>
                        <a:gd name="csY7" fmla="*/ 1936 h 183312"/>
                        <a:gd name="csX8" fmla="*/ 34247 w 100820"/>
                        <a:gd name="csY8" fmla="*/ 55150 h 183312"/>
                        <a:gd name="csX9" fmla="*/ 58110 w 100820"/>
                        <a:gd name="csY9" fmla="*/ 101196 h 183312"/>
                        <a:gd name="csX10" fmla="*/ 76857 w 100820"/>
                        <a:gd name="csY10" fmla="*/ 133865 h 183312"/>
                        <a:gd name="csX11" fmla="*/ 100554 w 100820"/>
                        <a:gd name="csY11" fmla="*/ 178292 h 183312"/>
                        <a:gd name="csX12" fmla="*/ 98541 w 100820"/>
                        <a:gd name="csY12" fmla="*/ 183016 h 183312"/>
                        <a:gd name="csX13" fmla="*/ 97188 w 100820"/>
                        <a:gd name="csY13" fmla="*/ 183280 h 183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0820" h="183312">
                          <a:moveTo>
                            <a:pt x="97188" y="183313"/>
                          </a:moveTo>
                          <a:cubicBezTo>
                            <a:pt x="95735" y="183313"/>
                            <a:pt x="94382" y="182454"/>
                            <a:pt x="93821" y="181034"/>
                          </a:cubicBezTo>
                          <a:cubicBezTo>
                            <a:pt x="88408" y="167491"/>
                            <a:pt x="80157" y="153651"/>
                            <a:pt x="70619" y="137597"/>
                          </a:cubicBezTo>
                          <a:cubicBezTo>
                            <a:pt x="64480" y="127258"/>
                            <a:pt x="58110" y="116589"/>
                            <a:pt x="51707" y="104665"/>
                          </a:cubicBezTo>
                          <a:cubicBezTo>
                            <a:pt x="43158" y="88744"/>
                            <a:pt x="36029" y="74705"/>
                            <a:pt x="27778" y="58453"/>
                          </a:cubicBezTo>
                          <a:cubicBezTo>
                            <a:pt x="20253" y="43655"/>
                            <a:pt x="11737" y="26908"/>
                            <a:pt x="417" y="5306"/>
                          </a:cubicBezTo>
                          <a:cubicBezTo>
                            <a:pt x="-508" y="3522"/>
                            <a:pt x="153" y="1342"/>
                            <a:pt x="1935" y="417"/>
                          </a:cubicBezTo>
                          <a:cubicBezTo>
                            <a:pt x="3717" y="-508"/>
                            <a:pt x="5895" y="153"/>
                            <a:pt x="6820" y="1936"/>
                          </a:cubicBezTo>
                          <a:cubicBezTo>
                            <a:pt x="18173" y="23572"/>
                            <a:pt x="26689" y="40352"/>
                            <a:pt x="34247" y="55150"/>
                          </a:cubicBezTo>
                          <a:cubicBezTo>
                            <a:pt x="42498" y="71369"/>
                            <a:pt x="49627" y="85374"/>
                            <a:pt x="58110" y="101196"/>
                          </a:cubicBezTo>
                          <a:cubicBezTo>
                            <a:pt x="64414" y="112956"/>
                            <a:pt x="70751" y="123592"/>
                            <a:pt x="76857" y="133865"/>
                          </a:cubicBezTo>
                          <a:cubicBezTo>
                            <a:pt x="86560" y="150182"/>
                            <a:pt x="94943" y="164254"/>
                            <a:pt x="100554" y="178292"/>
                          </a:cubicBezTo>
                          <a:cubicBezTo>
                            <a:pt x="101313" y="180142"/>
                            <a:pt x="100389" y="182256"/>
                            <a:pt x="98541" y="183016"/>
                          </a:cubicBezTo>
                          <a:cubicBezTo>
                            <a:pt x="98112" y="183181"/>
                            <a:pt x="97650" y="183280"/>
                            <a:pt x="97188" y="183280"/>
                          </a:cubicBezTo>
                          <a:close/>
                        </a:path>
                      </a:pathLst>
                    </a:custGeom>
                    <a:grpFill/>
                    <a:ln w="3294" cap="flat">
                      <a:noFill/>
                      <a:prstDash val="solid"/>
                      <a:miter/>
                    </a:ln>
                  </p:spPr>
                  <p:txBody>
                    <a:bodyPr/>
                    <a:lstStyle/>
                    <a:p>
                      <a:endParaRPr lang="en-US"/>
                    </a:p>
                  </p:txBody>
                </p:sp>
                <p:sp>
                  <p:nvSpPr>
                    <p:cNvPr id="5022" name="Freeform 5021">
                      <a:extLst>
                        <a:ext uri="{FF2B5EF4-FFF2-40B4-BE49-F238E27FC236}">
                          <a16:creationId xmlns:a16="http://schemas.microsoft.com/office/drawing/2014/main" id="{F5FDA47F-9C50-7C0A-2C3F-233CABCBA057}"/>
                        </a:ext>
                      </a:extLst>
                    </p:cNvPr>
                    <p:cNvSpPr/>
                    <p:nvPr/>
                  </p:nvSpPr>
                  <p:spPr>
                    <a:xfrm rot="5400000">
                      <a:off x="7696941" y="4731370"/>
                      <a:ext cx="163989" cy="203037"/>
                    </a:xfrm>
                    <a:custGeom>
                      <a:avLst/>
                      <a:gdLst>
                        <a:gd name="csX0" fmla="*/ 160352 w 163989"/>
                        <a:gd name="csY0" fmla="*/ 203037 h 203037"/>
                        <a:gd name="csX1" fmla="*/ 157414 w 163989"/>
                        <a:gd name="csY1" fmla="*/ 201551 h 203037"/>
                        <a:gd name="csX2" fmla="*/ 139261 w 163989"/>
                        <a:gd name="csY2" fmla="*/ 174993 h 203037"/>
                        <a:gd name="csX3" fmla="*/ 107312 w 163989"/>
                        <a:gd name="csY3" fmla="*/ 129410 h 203037"/>
                        <a:gd name="csX4" fmla="*/ 1036 w 163989"/>
                        <a:gd name="csY4" fmla="*/ 6169 h 203037"/>
                        <a:gd name="csX5" fmla="*/ 1069 w 163989"/>
                        <a:gd name="csY5" fmla="*/ 1049 h 203037"/>
                        <a:gd name="csX6" fmla="*/ 6185 w 163989"/>
                        <a:gd name="csY6" fmla="*/ 1082 h 203037"/>
                        <a:gd name="csX7" fmla="*/ 113022 w 163989"/>
                        <a:gd name="csY7" fmla="*/ 124951 h 203037"/>
                        <a:gd name="csX8" fmla="*/ 145301 w 163989"/>
                        <a:gd name="csY8" fmla="*/ 170964 h 203037"/>
                        <a:gd name="csX9" fmla="*/ 163289 w 163989"/>
                        <a:gd name="csY9" fmla="*/ 197257 h 203037"/>
                        <a:gd name="csX10" fmla="*/ 162497 w 163989"/>
                        <a:gd name="csY10" fmla="*/ 202310 h 203037"/>
                        <a:gd name="csX11" fmla="*/ 160385 w 163989"/>
                        <a:gd name="csY11" fmla="*/ 203004 h 203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3989" h="203037">
                          <a:moveTo>
                            <a:pt x="160352" y="203037"/>
                          </a:moveTo>
                          <a:cubicBezTo>
                            <a:pt x="159229" y="203037"/>
                            <a:pt x="158140" y="202509"/>
                            <a:pt x="157414" y="201551"/>
                          </a:cubicBezTo>
                          <a:cubicBezTo>
                            <a:pt x="152034" y="194152"/>
                            <a:pt x="145829" y="184837"/>
                            <a:pt x="139261" y="174993"/>
                          </a:cubicBezTo>
                          <a:cubicBezTo>
                            <a:pt x="129360" y="160129"/>
                            <a:pt x="118138" y="143316"/>
                            <a:pt x="107312" y="129410"/>
                          </a:cubicBezTo>
                          <a:cubicBezTo>
                            <a:pt x="87971" y="104636"/>
                            <a:pt x="35262" y="40951"/>
                            <a:pt x="1036" y="6169"/>
                          </a:cubicBezTo>
                          <a:cubicBezTo>
                            <a:pt x="-351" y="4748"/>
                            <a:pt x="-351" y="2436"/>
                            <a:pt x="1069" y="1049"/>
                          </a:cubicBezTo>
                          <a:cubicBezTo>
                            <a:pt x="2488" y="-371"/>
                            <a:pt x="4798" y="-338"/>
                            <a:pt x="6185" y="1082"/>
                          </a:cubicBezTo>
                          <a:cubicBezTo>
                            <a:pt x="40642" y="36095"/>
                            <a:pt x="93582" y="100045"/>
                            <a:pt x="113022" y="124951"/>
                          </a:cubicBezTo>
                          <a:cubicBezTo>
                            <a:pt x="124013" y="139055"/>
                            <a:pt x="135334" y="156000"/>
                            <a:pt x="145301" y="170964"/>
                          </a:cubicBezTo>
                          <a:cubicBezTo>
                            <a:pt x="151803" y="180741"/>
                            <a:pt x="157975" y="189957"/>
                            <a:pt x="163289" y="197257"/>
                          </a:cubicBezTo>
                          <a:cubicBezTo>
                            <a:pt x="164477" y="198875"/>
                            <a:pt x="164114" y="201154"/>
                            <a:pt x="162497" y="202310"/>
                          </a:cubicBezTo>
                          <a:cubicBezTo>
                            <a:pt x="161837" y="202773"/>
                            <a:pt x="161111" y="203004"/>
                            <a:pt x="160385" y="203004"/>
                          </a:cubicBezTo>
                          <a:close/>
                        </a:path>
                      </a:pathLst>
                    </a:custGeom>
                    <a:grpFill/>
                    <a:ln w="3294" cap="flat">
                      <a:noFill/>
                      <a:prstDash val="solid"/>
                      <a:miter/>
                    </a:ln>
                  </p:spPr>
                  <p:txBody>
                    <a:bodyPr/>
                    <a:lstStyle/>
                    <a:p>
                      <a:endParaRPr lang="en-US"/>
                    </a:p>
                  </p:txBody>
                </p:sp>
                <p:sp>
                  <p:nvSpPr>
                    <p:cNvPr id="5023" name="Freeform 5022">
                      <a:extLst>
                        <a:ext uri="{FF2B5EF4-FFF2-40B4-BE49-F238E27FC236}">
                          <a16:creationId xmlns:a16="http://schemas.microsoft.com/office/drawing/2014/main" id="{0D4100D7-FC2D-CB10-AF98-5418219D2656}"/>
                        </a:ext>
                      </a:extLst>
                    </p:cNvPr>
                    <p:cNvSpPr/>
                    <p:nvPr/>
                  </p:nvSpPr>
                  <p:spPr>
                    <a:xfrm rot="5400000">
                      <a:off x="7901505" y="4505622"/>
                      <a:ext cx="222019" cy="146579"/>
                    </a:xfrm>
                    <a:custGeom>
                      <a:avLst/>
                      <a:gdLst>
                        <a:gd name="csX0" fmla="*/ 218380 w 222019"/>
                        <a:gd name="csY0" fmla="*/ 146579 h 146579"/>
                        <a:gd name="csX1" fmla="*/ 216103 w 222019"/>
                        <a:gd name="csY1" fmla="*/ 145753 h 146579"/>
                        <a:gd name="csX2" fmla="*/ 149894 w 222019"/>
                        <a:gd name="csY2" fmla="*/ 97428 h 146579"/>
                        <a:gd name="csX3" fmla="*/ 108044 w 222019"/>
                        <a:gd name="csY3" fmla="*/ 67468 h 146579"/>
                        <a:gd name="csX4" fmla="*/ 1998 w 222019"/>
                        <a:gd name="csY4" fmla="*/ 6855 h 146579"/>
                        <a:gd name="csX5" fmla="*/ 381 w 222019"/>
                        <a:gd name="csY5" fmla="*/ 2000 h 146579"/>
                        <a:gd name="csX6" fmla="*/ 5233 w 222019"/>
                        <a:gd name="csY6" fmla="*/ 381 h 146579"/>
                        <a:gd name="csX7" fmla="*/ 112301 w 222019"/>
                        <a:gd name="csY7" fmla="*/ 61622 h 146579"/>
                        <a:gd name="csX8" fmla="*/ 154086 w 222019"/>
                        <a:gd name="csY8" fmla="*/ 91548 h 146579"/>
                        <a:gd name="csX9" fmla="*/ 220691 w 222019"/>
                        <a:gd name="csY9" fmla="*/ 140171 h 146579"/>
                        <a:gd name="csX10" fmla="*/ 221185 w 222019"/>
                        <a:gd name="csY10" fmla="*/ 145258 h 146579"/>
                        <a:gd name="csX11" fmla="*/ 218380 w 222019"/>
                        <a:gd name="csY11" fmla="*/ 146579 h 146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2019" h="146579">
                          <a:moveTo>
                            <a:pt x="218380" y="146579"/>
                          </a:moveTo>
                          <a:cubicBezTo>
                            <a:pt x="217588" y="146579"/>
                            <a:pt x="216763" y="146315"/>
                            <a:pt x="216103" y="145753"/>
                          </a:cubicBezTo>
                          <a:cubicBezTo>
                            <a:pt x="204254" y="136042"/>
                            <a:pt x="176629" y="116421"/>
                            <a:pt x="149894" y="97428"/>
                          </a:cubicBezTo>
                          <a:cubicBezTo>
                            <a:pt x="135174" y="86957"/>
                            <a:pt x="119959" y="76156"/>
                            <a:pt x="108044" y="67468"/>
                          </a:cubicBezTo>
                          <a:cubicBezTo>
                            <a:pt x="75006" y="43388"/>
                            <a:pt x="39558" y="25617"/>
                            <a:pt x="1998" y="6855"/>
                          </a:cubicBezTo>
                          <a:cubicBezTo>
                            <a:pt x="216" y="5964"/>
                            <a:pt x="-510" y="3784"/>
                            <a:pt x="381" y="2000"/>
                          </a:cubicBezTo>
                          <a:cubicBezTo>
                            <a:pt x="1272" y="216"/>
                            <a:pt x="3450" y="-511"/>
                            <a:pt x="5233" y="381"/>
                          </a:cubicBezTo>
                          <a:cubicBezTo>
                            <a:pt x="43057" y="19308"/>
                            <a:pt x="78768" y="37178"/>
                            <a:pt x="112301" y="61622"/>
                          </a:cubicBezTo>
                          <a:cubicBezTo>
                            <a:pt x="124183" y="70309"/>
                            <a:pt x="139399" y="81111"/>
                            <a:pt x="154086" y="91548"/>
                          </a:cubicBezTo>
                          <a:cubicBezTo>
                            <a:pt x="180919" y="110608"/>
                            <a:pt x="208644" y="130328"/>
                            <a:pt x="220691" y="140171"/>
                          </a:cubicBezTo>
                          <a:cubicBezTo>
                            <a:pt x="222242" y="141426"/>
                            <a:pt x="222473" y="143738"/>
                            <a:pt x="221185" y="145258"/>
                          </a:cubicBezTo>
                          <a:cubicBezTo>
                            <a:pt x="220459" y="146150"/>
                            <a:pt x="219436" y="146579"/>
                            <a:pt x="218380" y="146579"/>
                          </a:cubicBezTo>
                          <a:close/>
                        </a:path>
                      </a:pathLst>
                    </a:custGeom>
                    <a:grpFill/>
                    <a:ln w="3294" cap="flat">
                      <a:noFill/>
                      <a:prstDash val="solid"/>
                      <a:miter/>
                    </a:ln>
                  </p:spPr>
                  <p:txBody>
                    <a:bodyPr/>
                    <a:lstStyle/>
                    <a:p>
                      <a:endParaRPr lang="en-US"/>
                    </a:p>
                  </p:txBody>
                </p:sp>
                <p:sp>
                  <p:nvSpPr>
                    <p:cNvPr id="5024" name="Freeform 5023">
                      <a:extLst>
                        <a:ext uri="{FF2B5EF4-FFF2-40B4-BE49-F238E27FC236}">
                          <a16:creationId xmlns:a16="http://schemas.microsoft.com/office/drawing/2014/main" id="{49715124-197C-2783-3340-90D8DDFBA0C9}"/>
                        </a:ext>
                      </a:extLst>
                    </p:cNvPr>
                    <p:cNvSpPr/>
                    <p:nvPr/>
                  </p:nvSpPr>
                  <p:spPr>
                    <a:xfrm rot="5400000">
                      <a:off x="7757840" y="4718400"/>
                      <a:ext cx="160024" cy="167472"/>
                    </a:xfrm>
                    <a:custGeom>
                      <a:avLst/>
                      <a:gdLst>
                        <a:gd name="csX0" fmla="*/ 156414 w 160024"/>
                        <a:gd name="csY0" fmla="*/ 167439 h 167472"/>
                        <a:gd name="csX1" fmla="*/ 153707 w 160024"/>
                        <a:gd name="csY1" fmla="*/ 166250 h 167472"/>
                        <a:gd name="csX2" fmla="*/ 136544 w 160024"/>
                        <a:gd name="csY2" fmla="*/ 145341 h 167472"/>
                        <a:gd name="csX3" fmla="*/ 99150 w 160024"/>
                        <a:gd name="csY3" fmla="*/ 102070 h 167472"/>
                        <a:gd name="csX4" fmla="*/ 77531 w 160024"/>
                        <a:gd name="csY4" fmla="*/ 79906 h 167472"/>
                        <a:gd name="csX5" fmla="*/ 1355 w 160024"/>
                        <a:gd name="csY5" fmla="*/ 6443 h 167472"/>
                        <a:gd name="csX6" fmla="*/ 794 w 160024"/>
                        <a:gd name="csY6" fmla="*/ 1356 h 167472"/>
                        <a:gd name="csX7" fmla="*/ 5877 w 160024"/>
                        <a:gd name="csY7" fmla="*/ 795 h 167472"/>
                        <a:gd name="csX8" fmla="*/ 82746 w 160024"/>
                        <a:gd name="csY8" fmla="*/ 74918 h 167472"/>
                        <a:gd name="csX9" fmla="*/ 104265 w 160024"/>
                        <a:gd name="csY9" fmla="*/ 96983 h 167472"/>
                        <a:gd name="csX10" fmla="*/ 142221 w 160024"/>
                        <a:gd name="csY10" fmla="*/ 140882 h 167472"/>
                        <a:gd name="csX11" fmla="*/ 159087 w 160024"/>
                        <a:gd name="csY11" fmla="*/ 161428 h 167472"/>
                        <a:gd name="csX12" fmla="*/ 158823 w 160024"/>
                        <a:gd name="csY12" fmla="*/ 166547 h 167472"/>
                        <a:gd name="csX13" fmla="*/ 156414 w 160024"/>
                        <a:gd name="csY13" fmla="*/ 167472 h 1674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0024" h="167472">
                          <a:moveTo>
                            <a:pt x="156414" y="167439"/>
                          </a:moveTo>
                          <a:cubicBezTo>
                            <a:pt x="155423" y="167439"/>
                            <a:pt x="154433" y="167043"/>
                            <a:pt x="153707" y="166250"/>
                          </a:cubicBezTo>
                          <a:cubicBezTo>
                            <a:pt x="148228" y="160139"/>
                            <a:pt x="142551" y="152971"/>
                            <a:pt x="136544" y="145341"/>
                          </a:cubicBezTo>
                          <a:cubicBezTo>
                            <a:pt x="126115" y="132162"/>
                            <a:pt x="114332" y="117231"/>
                            <a:pt x="99150" y="102070"/>
                          </a:cubicBezTo>
                          <a:cubicBezTo>
                            <a:pt x="92978" y="95893"/>
                            <a:pt x="85486" y="88130"/>
                            <a:pt x="77531" y="79906"/>
                          </a:cubicBezTo>
                          <a:cubicBezTo>
                            <a:pt x="53635" y="55165"/>
                            <a:pt x="23898" y="24412"/>
                            <a:pt x="1355" y="6443"/>
                          </a:cubicBezTo>
                          <a:cubicBezTo>
                            <a:pt x="-196" y="5188"/>
                            <a:pt x="-460" y="2909"/>
                            <a:pt x="794" y="1356"/>
                          </a:cubicBezTo>
                          <a:cubicBezTo>
                            <a:pt x="2048" y="-196"/>
                            <a:pt x="4326" y="-460"/>
                            <a:pt x="5877" y="795"/>
                          </a:cubicBezTo>
                          <a:cubicBezTo>
                            <a:pt x="28783" y="19061"/>
                            <a:pt x="58718" y="50012"/>
                            <a:pt x="82746" y="74918"/>
                          </a:cubicBezTo>
                          <a:cubicBezTo>
                            <a:pt x="90667" y="83110"/>
                            <a:pt x="98159" y="90872"/>
                            <a:pt x="104265" y="96983"/>
                          </a:cubicBezTo>
                          <a:cubicBezTo>
                            <a:pt x="119745" y="112442"/>
                            <a:pt x="131660" y="127570"/>
                            <a:pt x="142221" y="140882"/>
                          </a:cubicBezTo>
                          <a:cubicBezTo>
                            <a:pt x="148162" y="148380"/>
                            <a:pt x="153773" y="155482"/>
                            <a:pt x="159087" y="161428"/>
                          </a:cubicBezTo>
                          <a:cubicBezTo>
                            <a:pt x="160440" y="162914"/>
                            <a:pt x="160308" y="165226"/>
                            <a:pt x="158823" y="166547"/>
                          </a:cubicBezTo>
                          <a:cubicBezTo>
                            <a:pt x="158130" y="167175"/>
                            <a:pt x="157272" y="167472"/>
                            <a:pt x="156414" y="167472"/>
                          </a:cubicBezTo>
                          <a:close/>
                        </a:path>
                      </a:pathLst>
                    </a:custGeom>
                    <a:grpFill/>
                    <a:ln w="3294" cap="flat">
                      <a:noFill/>
                      <a:prstDash val="solid"/>
                      <a:miter/>
                    </a:ln>
                  </p:spPr>
                  <p:txBody>
                    <a:bodyPr/>
                    <a:lstStyle/>
                    <a:p>
                      <a:endParaRPr lang="en-US"/>
                    </a:p>
                  </p:txBody>
                </p:sp>
                <p:sp>
                  <p:nvSpPr>
                    <p:cNvPr id="5025" name="Freeform 5024">
                      <a:extLst>
                        <a:ext uri="{FF2B5EF4-FFF2-40B4-BE49-F238E27FC236}">
                          <a16:creationId xmlns:a16="http://schemas.microsoft.com/office/drawing/2014/main" id="{F066457E-EDAB-FD0D-4E96-4EA75E99B218}"/>
                        </a:ext>
                      </a:extLst>
                    </p:cNvPr>
                    <p:cNvSpPr/>
                    <p:nvPr/>
                  </p:nvSpPr>
                  <p:spPr>
                    <a:xfrm rot="5400000">
                      <a:off x="8010107" y="4379635"/>
                      <a:ext cx="166787" cy="73828"/>
                    </a:xfrm>
                    <a:custGeom>
                      <a:avLst/>
                      <a:gdLst>
                        <a:gd name="csX0" fmla="*/ 163147 w 166787"/>
                        <a:gd name="csY0" fmla="*/ 73828 h 73828"/>
                        <a:gd name="csX1" fmla="*/ 161464 w 166787"/>
                        <a:gd name="csY1" fmla="*/ 73399 h 73828"/>
                        <a:gd name="csX2" fmla="*/ 2445 w 166787"/>
                        <a:gd name="csY2" fmla="*/ 7039 h 73828"/>
                        <a:gd name="csX3" fmla="*/ 201 w 166787"/>
                        <a:gd name="csY3" fmla="*/ 2447 h 73828"/>
                        <a:gd name="csX4" fmla="*/ 4788 w 166787"/>
                        <a:gd name="csY4" fmla="*/ 201 h 73828"/>
                        <a:gd name="csX5" fmla="*/ 164864 w 166787"/>
                        <a:gd name="csY5" fmla="*/ 67024 h 73828"/>
                        <a:gd name="csX6" fmla="*/ 166349 w 166787"/>
                        <a:gd name="csY6" fmla="*/ 71913 h 73828"/>
                        <a:gd name="csX7" fmla="*/ 163147 w 166787"/>
                        <a:gd name="csY7" fmla="*/ 73828 h 73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787" h="73828">
                          <a:moveTo>
                            <a:pt x="163147" y="73828"/>
                          </a:moveTo>
                          <a:cubicBezTo>
                            <a:pt x="162586" y="73828"/>
                            <a:pt x="161992" y="73696"/>
                            <a:pt x="161464" y="73399"/>
                          </a:cubicBezTo>
                          <a:cubicBezTo>
                            <a:pt x="125290" y="54175"/>
                            <a:pt x="47662" y="22497"/>
                            <a:pt x="2445" y="7039"/>
                          </a:cubicBezTo>
                          <a:cubicBezTo>
                            <a:pt x="564" y="6378"/>
                            <a:pt x="-459" y="4330"/>
                            <a:pt x="201" y="2447"/>
                          </a:cubicBezTo>
                          <a:cubicBezTo>
                            <a:pt x="828" y="564"/>
                            <a:pt x="2907" y="-460"/>
                            <a:pt x="4788" y="201"/>
                          </a:cubicBezTo>
                          <a:cubicBezTo>
                            <a:pt x="50270" y="15759"/>
                            <a:pt x="128393" y="47634"/>
                            <a:pt x="164864" y="67024"/>
                          </a:cubicBezTo>
                          <a:cubicBezTo>
                            <a:pt x="166646" y="67949"/>
                            <a:pt x="167306" y="70162"/>
                            <a:pt x="166349" y="71913"/>
                          </a:cubicBezTo>
                          <a:cubicBezTo>
                            <a:pt x="165689" y="73135"/>
                            <a:pt x="164435" y="73828"/>
                            <a:pt x="163147" y="73828"/>
                          </a:cubicBezTo>
                          <a:close/>
                        </a:path>
                      </a:pathLst>
                    </a:custGeom>
                    <a:grpFill/>
                    <a:ln w="3294" cap="flat">
                      <a:noFill/>
                      <a:prstDash val="solid"/>
                      <a:miter/>
                    </a:ln>
                  </p:spPr>
                  <p:txBody>
                    <a:bodyPr/>
                    <a:lstStyle/>
                    <a:p>
                      <a:endParaRPr lang="en-US"/>
                    </a:p>
                  </p:txBody>
                </p:sp>
                <p:sp>
                  <p:nvSpPr>
                    <p:cNvPr id="5026" name="Freeform 5025">
                      <a:extLst>
                        <a:ext uri="{FF2B5EF4-FFF2-40B4-BE49-F238E27FC236}">
                          <a16:creationId xmlns:a16="http://schemas.microsoft.com/office/drawing/2014/main" id="{610577AF-1774-07DE-CA9C-4B91326ECDA0}"/>
                        </a:ext>
                      </a:extLst>
                    </p:cNvPr>
                    <p:cNvSpPr/>
                    <p:nvPr/>
                  </p:nvSpPr>
                  <p:spPr>
                    <a:xfrm rot="5400000">
                      <a:off x="8005614" y="4200888"/>
                      <a:ext cx="308872" cy="80614"/>
                    </a:xfrm>
                    <a:custGeom>
                      <a:avLst/>
                      <a:gdLst>
                        <a:gd name="csX0" fmla="*/ 305249 w 308872"/>
                        <a:gd name="csY0" fmla="*/ 80582 h 80614"/>
                        <a:gd name="csX1" fmla="*/ 303863 w 308872"/>
                        <a:gd name="csY1" fmla="*/ 80317 h 80614"/>
                        <a:gd name="csX2" fmla="*/ 195969 w 308872"/>
                        <a:gd name="csY2" fmla="*/ 45469 h 80614"/>
                        <a:gd name="csX3" fmla="*/ 3021 w 308872"/>
                        <a:gd name="csY3" fmla="*/ 7218 h 80614"/>
                        <a:gd name="csX4" fmla="*/ 51 w 308872"/>
                        <a:gd name="csY4" fmla="*/ 3023 h 80614"/>
                        <a:gd name="csX5" fmla="*/ 4242 w 308872"/>
                        <a:gd name="csY5" fmla="*/ 51 h 80614"/>
                        <a:gd name="csX6" fmla="*/ 198049 w 308872"/>
                        <a:gd name="csY6" fmla="*/ 38532 h 80614"/>
                        <a:gd name="csX7" fmla="*/ 306636 w 308872"/>
                        <a:gd name="csY7" fmla="*/ 73645 h 80614"/>
                        <a:gd name="csX8" fmla="*/ 308583 w 308872"/>
                        <a:gd name="csY8" fmla="*/ 78369 h 80614"/>
                        <a:gd name="csX9" fmla="*/ 305249 w 308872"/>
                        <a:gd name="csY9" fmla="*/ 80615 h 80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8872" h="80614">
                          <a:moveTo>
                            <a:pt x="305249" y="80582"/>
                          </a:moveTo>
                          <a:cubicBezTo>
                            <a:pt x="304787" y="80582"/>
                            <a:pt x="304325" y="80483"/>
                            <a:pt x="303863" y="80317"/>
                          </a:cubicBezTo>
                          <a:cubicBezTo>
                            <a:pt x="287658" y="73612"/>
                            <a:pt x="222967" y="53562"/>
                            <a:pt x="195969" y="45469"/>
                          </a:cubicBezTo>
                          <a:cubicBezTo>
                            <a:pt x="168278" y="37145"/>
                            <a:pt x="57347" y="16467"/>
                            <a:pt x="3021" y="7218"/>
                          </a:cubicBezTo>
                          <a:cubicBezTo>
                            <a:pt x="1041" y="6888"/>
                            <a:pt x="-279" y="5005"/>
                            <a:pt x="51" y="3023"/>
                          </a:cubicBezTo>
                          <a:cubicBezTo>
                            <a:pt x="380" y="1042"/>
                            <a:pt x="2262" y="-280"/>
                            <a:pt x="4242" y="51"/>
                          </a:cubicBezTo>
                          <a:cubicBezTo>
                            <a:pt x="58734" y="9332"/>
                            <a:pt x="170093" y="30109"/>
                            <a:pt x="198049" y="38532"/>
                          </a:cubicBezTo>
                          <a:cubicBezTo>
                            <a:pt x="226301" y="47022"/>
                            <a:pt x="290034" y="66741"/>
                            <a:pt x="306636" y="73645"/>
                          </a:cubicBezTo>
                          <a:cubicBezTo>
                            <a:pt x="308484" y="74405"/>
                            <a:pt x="309375" y="76519"/>
                            <a:pt x="308583" y="78369"/>
                          </a:cubicBezTo>
                          <a:cubicBezTo>
                            <a:pt x="308022" y="79756"/>
                            <a:pt x="306669" y="80615"/>
                            <a:pt x="305249" y="80615"/>
                          </a:cubicBezTo>
                          <a:close/>
                        </a:path>
                      </a:pathLst>
                    </a:custGeom>
                    <a:grpFill/>
                    <a:ln w="3294" cap="flat">
                      <a:noFill/>
                      <a:prstDash val="solid"/>
                      <a:miter/>
                    </a:ln>
                  </p:spPr>
                  <p:txBody>
                    <a:bodyPr/>
                    <a:lstStyle/>
                    <a:p>
                      <a:endParaRPr lang="en-US"/>
                    </a:p>
                  </p:txBody>
                </p:sp>
                <p:sp>
                  <p:nvSpPr>
                    <p:cNvPr id="5027" name="Freeform 5026">
                      <a:extLst>
                        <a:ext uri="{FF2B5EF4-FFF2-40B4-BE49-F238E27FC236}">
                          <a16:creationId xmlns:a16="http://schemas.microsoft.com/office/drawing/2014/main" id="{A6BC77D9-DD19-A1B9-9F7C-EC5EEBF6B72C}"/>
                        </a:ext>
                      </a:extLst>
                    </p:cNvPr>
                    <p:cNvSpPr/>
                    <p:nvPr/>
                  </p:nvSpPr>
                  <p:spPr>
                    <a:xfrm rot="5400000">
                      <a:off x="8010456" y="4059114"/>
                      <a:ext cx="322393" cy="42844"/>
                    </a:xfrm>
                    <a:custGeom>
                      <a:avLst/>
                      <a:gdLst>
                        <a:gd name="csX0" fmla="*/ 318764 w 322393"/>
                        <a:gd name="csY0" fmla="*/ 42811 h 42844"/>
                        <a:gd name="csX1" fmla="*/ 317939 w 322393"/>
                        <a:gd name="csY1" fmla="*/ 42712 h 42844"/>
                        <a:gd name="csX2" fmla="*/ 179020 w 322393"/>
                        <a:gd name="csY2" fmla="*/ 16816 h 42844"/>
                        <a:gd name="csX3" fmla="*/ 3664 w 322393"/>
                        <a:gd name="csY3" fmla="*/ 7269 h 42844"/>
                        <a:gd name="csX4" fmla="*/ 0 w 322393"/>
                        <a:gd name="csY4" fmla="*/ 3702 h 42844"/>
                        <a:gd name="csX5" fmla="*/ 3564 w 322393"/>
                        <a:gd name="csY5" fmla="*/ 35 h 42844"/>
                        <a:gd name="csX6" fmla="*/ 180010 w 322393"/>
                        <a:gd name="csY6" fmla="*/ 9648 h 42844"/>
                        <a:gd name="csX7" fmla="*/ 319589 w 322393"/>
                        <a:gd name="csY7" fmla="*/ 35677 h 42844"/>
                        <a:gd name="csX8" fmla="*/ 322295 w 322393"/>
                        <a:gd name="csY8" fmla="*/ 40037 h 42844"/>
                        <a:gd name="csX9" fmla="*/ 318764 w 322393"/>
                        <a:gd name="csY9" fmla="*/ 42844 h 4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2393" h="42844">
                          <a:moveTo>
                            <a:pt x="318764" y="42811"/>
                          </a:moveTo>
                          <a:cubicBezTo>
                            <a:pt x="318500" y="42811"/>
                            <a:pt x="318236" y="42811"/>
                            <a:pt x="317939" y="42712"/>
                          </a:cubicBezTo>
                          <a:cubicBezTo>
                            <a:pt x="303086" y="39277"/>
                            <a:pt x="210969" y="21242"/>
                            <a:pt x="179020" y="16816"/>
                          </a:cubicBezTo>
                          <a:cubicBezTo>
                            <a:pt x="145322" y="12158"/>
                            <a:pt x="45382" y="6741"/>
                            <a:pt x="3664" y="7269"/>
                          </a:cubicBezTo>
                          <a:cubicBezTo>
                            <a:pt x="1782" y="7302"/>
                            <a:pt x="33" y="5684"/>
                            <a:pt x="0" y="3702"/>
                          </a:cubicBezTo>
                          <a:cubicBezTo>
                            <a:pt x="0" y="1687"/>
                            <a:pt x="1584" y="68"/>
                            <a:pt x="3564" y="35"/>
                          </a:cubicBezTo>
                          <a:cubicBezTo>
                            <a:pt x="45481" y="-493"/>
                            <a:pt x="146081" y="4990"/>
                            <a:pt x="180010" y="9648"/>
                          </a:cubicBezTo>
                          <a:cubicBezTo>
                            <a:pt x="212949" y="14206"/>
                            <a:pt x="304242" y="32109"/>
                            <a:pt x="319589" y="35677"/>
                          </a:cubicBezTo>
                          <a:cubicBezTo>
                            <a:pt x="321536" y="36139"/>
                            <a:pt x="322758" y="38088"/>
                            <a:pt x="322295" y="40037"/>
                          </a:cubicBezTo>
                          <a:cubicBezTo>
                            <a:pt x="321899" y="41721"/>
                            <a:pt x="320414" y="42844"/>
                            <a:pt x="318764" y="42844"/>
                          </a:cubicBezTo>
                          <a:close/>
                        </a:path>
                      </a:pathLst>
                    </a:custGeom>
                    <a:grpFill/>
                    <a:ln w="3294" cap="flat">
                      <a:noFill/>
                      <a:prstDash val="solid"/>
                      <a:miter/>
                    </a:ln>
                  </p:spPr>
                  <p:txBody>
                    <a:bodyPr/>
                    <a:lstStyle/>
                    <a:p>
                      <a:endParaRPr lang="en-US"/>
                    </a:p>
                  </p:txBody>
                </p:sp>
                <p:sp>
                  <p:nvSpPr>
                    <p:cNvPr id="5028" name="Freeform 5027">
                      <a:extLst>
                        <a:ext uri="{FF2B5EF4-FFF2-40B4-BE49-F238E27FC236}">
                          <a16:creationId xmlns:a16="http://schemas.microsoft.com/office/drawing/2014/main" id="{FAF08E38-933B-BBB7-F6DB-8A9B21EBBE2D}"/>
                        </a:ext>
                      </a:extLst>
                    </p:cNvPr>
                    <p:cNvSpPr/>
                    <p:nvPr/>
                  </p:nvSpPr>
                  <p:spPr>
                    <a:xfrm rot="5400000">
                      <a:off x="8111367" y="3865777"/>
                      <a:ext cx="166784" cy="21340"/>
                    </a:xfrm>
                    <a:custGeom>
                      <a:avLst/>
                      <a:gdLst>
                        <a:gd name="csX0" fmla="*/ 3605 w 166784"/>
                        <a:gd name="csY0" fmla="*/ 21340 h 21340"/>
                        <a:gd name="csX1" fmla="*/ 41 w 166784"/>
                        <a:gd name="csY1" fmla="*/ 18269 h 21340"/>
                        <a:gd name="csX2" fmla="*/ 3077 w 166784"/>
                        <a:gd name="csY2" fmla="*/ 14140 h 21340"/>
                        <a:gd name="csX3" fmla="*/ 163054 w 166784"/>
                        <a:gd name="csY3" fmla="*/ 2 h 21340"/>
                        <a:gd name="csX4" fmla="*/ 166783 w 166784"/>
                        <a:gd name="csY4" fmla="*/ 3503 h 21340"/>
                        <a:gd name="csX5" fmla="*/ 163284 w 166784"/>
                        <a:gd name="csY5" fmla="*/ 7236 h 21340"/>
                        <a:gd name="csX6" fmla="*/ 4167 w 166784"/>
                        <a:gd name="csY6" fmla="*/ 21307 h 21340"/>
                        <a:gd name="csX7" fmla="*/ 3605 w 166784"/>
                        <a:gd name="csY7" fmla="*/ 21340 h 21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784" h="21340">
                          <a:moveTo>
                            <a:pt x="3605" y="21340"/>
                          </a:moveTo>
                          <a:cubicBezTo>
                            <a:pt x="1856" y="21340"/>
                            <a:pt x="305" y="20052"/>
                            <a:pt x="41" y="18269"/>
                          </a:cubicBezTo>
                          <a:cubicBezTo>
                            <a:pt x="-256" y="16287"/>
                            <a:pt x="1097" y="14437"/>
                            <a:pt x="3077" y="14140"/>
                          </a:cubicBezTo>
                          <a:cubicBezTo>
                            <a:pt x="40736" y="8326"/>
                            <a:pt x="130345" y="1092"/>
                            <a:pt x="163054" y="2"/>
                          </a:cubicBezTo>
                          <a:cubicBezTo>
                            <a:pt x="165034" y="-64"/>
                            <a:pt x="166717" y="1488"/>
                            <a:pt x="166783" y="3503"/>
                          </a:cubicBezTo>
                          <a:cubicBezTo>
                            <a:pt x="166849" y="5518"/>
                            <a:pt x="165298" y="7170"/>
                            <a:pt x="163284" y="7236"/>
                          </a:cubicBezTo>
                          <a:cubicBezTo>
                            <a:pt x="130741" y="8326"/>
                            <a:pt x="41594" y="15527"/>
                            <a:pt x="4167" y="21307"/>
                          </a:cubicBezTo>
                          <a:cubicBezTo>
                            <a:pt x="3969" y="21307"/>
                            <a:pt x="3804" y="21340"/>
                            <a:pt x="3605" y="21340"/>
                          </a:cubicBezTo>
                          <a:close/>
                        </a:path>
                      </a:pathLst>
                    </a:custGeom>
                    <a:grpFill/>
                    <a:ln w="3294" cap="flat">
                      <a:noFill/>
                      <a:prstDash val="solid"/>
                      <a:miter/>
                    </a:ln>
                  </p:spPr>
                  <p:txBody>
                    <a:bodyPr/>
                    <a:lstStyle/>
                    <a:p>
                      <a:endParaRPr lang="en-US"/>
                    </a:p>
                  </p:txBody>
                </p:sp>
                <p:sp>
                  <p:nvSpPr>
                    <p:cNvPr id="5029" name="Freeform 5028">
                      <a:extLst>
                        <a:ext uri="{FF2B5EF4-FFF2-40B4-BE49-F238E27FC236}">
                          <a16:creationId xmlns:a16="http://schemas.microsoft.com/office/drawing/2014/main" id="{F72F904B-9A11-B193-FE3F-76B6445C4065}"/>
                        </a:ext>
                      </a:extLst>
                    </p:cNvPr>
                    <p:cNvSpPr/>
                    <p:nvPr/>
                  </p:nvSpPr>
                  <p:spPr>
                    <a:xfrm rot="5400000">
                      <a:off x="8087072" y="3767108"/>
                      <a:ext cx="161182" cy="38296"/>
                    </a:xfrm>
                    <a:custGeom>
                      <a:avLst/>
                      <a:gdLst>
                        <a:gd name="csX0" fmla="*/ 3631 w 161182"/>
                        <a:gd name="csY0" fmla="*/ 38263 h 38296"/>
                        <a:gd name="csX1" fmla="*/ 100 w 161182"/>
                        <a:gd name="csY1" fmla="*/ 35489 h 38296"/>
                        <a:gd name="csX2" fmla="*/ 2773 w 161182"/>
                        <a:gd name="csY2" fmla="*/ 31129 h 38296"/>
                        <a:gd name="csX3" fmla="*/ 157204 w 161182"/>
                        <a:gd name="csY3" fmla="*/ 13 h 38296"/>
                        <a:gd name="csX4" fmla="*/ 161165 w 161182"/>
                        <a:gd name="csY4" fmla="*/ 3283 h 38296"/>
                        <a:gd name="csX5" fmla="*/ 157897 w 161182"/>
                        <a:gd name="csY5" fmla="*/ 7247 h 38296"/>
                        <a:gd name="csX6" fmla="*/ 4489 w 161182"/>
                        <a:gd name="csY6" fmla="*/ 38197 h 38296"/>
                        <a:gd name="csX7" fmla="*/ 3631 w 161182"/>
                        <a:gd name="csY7" fmla="*/ 38296 h 38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182" h="38296">
                          <a:moveTo>
                            <a:pt x="3631" y="38263"/>
                          </a:moveTo>
                          <a:cubicBezTo>
                            <a:pt x="1981" y="38263"/>
                            <a:pt x="529" y="37140"/>
                            <a:pt x="100" y="35489"/>
                          </a:cubicBezTo>
                          <a:cubicBezTo>
                            <a:pt x="-362" y="33540"/>
                            <a:pt x="826" y="31591"/>
                            <a:pt x="2773" y="31129"/>
                          </a:cubicBezTo>
                          <a:cubicBezTo>
                            <a:pt x="46472" y="20591"/>
                            <a:pt x="127038" y="2854"/>
                            <a:pt x="157204" y="13"/>
                          </a:cubicBezTo>
                          <a:cubicBezTo>
                            <a:pt x="159185" y="-152"/>
                            <a:pt x="160967" y="1301"/>
                            <a:pt x="161165" y="3283"/>
                          </a:cubicBezTo>
                          <a:cubicBezTo>
                            <a:pt x="161363" y="5265"/>
                            <a:pt x="159878" y="7049"/>
                            <a:pt x="157897" y="7247"/>
                          </a:cubicBezTo>
                          <a:cubicBezTo>
                            <a:pt x="128127" y="10054"/>
                            <a:pt x="47990" y="27726"/>
                            <a:pt x="4489" y="38197"/>
                          </a:cubicBezTo>
                          <a:cubicBezTo>
                            <a:pt x="4192" y="38263"/>
                            <a:pt x="3928" y="38296"/>
                            <a:pt x="3631" y="38296"/>
                          </a:cubicBezTo>
                          <a:close/>
                        </a:path>
                      </a:pathLst>
                    </a:custGeom>
                    <a:grpFill/>
                    <a:ln w="3294" cap="flat">
                      <a:noFill/>
                      <a:prstDash val="solid"/>
                      <a:miter/>
                    </a:ln>
                  </p:spPr>
                  <p:txBody>
                    <a:bodyPr/>
                    <a:lstStyle/>
                    <a:p>
                      <a:endParaRPr lang="en-US"/>
                    </a:p>
                  </p:txBody>
                </p:sp>
                <p:sp>
                  <p:nvSpPr>
                    <p:cNvPr id="5030" name="Freeform 5029">
                      <a:extLst>
                        <a:ext uri="{FF2B5EF4-FFF2-40B4-BE49-F238E27FC236}">
                          <a16:creationId xmlns:a16="http://schemas.microsoft.com/office/drawing/2014/main" id="{05EA6BFD-3AB5-C36D-BB92-16F0E469F8F6}"/>
                        </a:ext>
                      </a:extLst>
                    </p:cNvPr>
                    <p:cNvSpPr/>
                    <p:nvPr/>
                  </p:nvSpPr>
                  <p:spPr>
                    <a:xfrm rot="5400000">
                      <a:off x="8033834" y="3626412"/>
                      <a:ext cx="229350" cy="75498"/>
                    </a:xfrm>
                    <a:custGeom>
                      <a:avLst/>
                      <a:gdLst>
                        <a:gd name="csX0" fmla="*/ 3629 w 229350"/>
                        <a:gd name="csY0" fmla="*/ 75499 h 75498"/>
                        <a:gd name="csX1" fmla="*/ 230 w 229350"/>
                        <a:gd name="csY1" fmla="*/ 73153 h 75498"/>
                        <a:gd name="csX2" fmla="*/ 2342 w 229350"/>
                        <a:gd name="csY2" fmla="*/ 68496 h 75498"/>
                        <a:gd name="csX3" fmla="*/ 39275 w 229350"/>
                        <a:gd name="csY3" fmla="*/ 54325 h 75498"/>
                        <a:gd name="csX4" fmla="*/ 154496 w 229350"/>
                        <a:gd name="csY4" fmla="*/ 13069 h 75498"/>
                        <a:gd name="csX5" fmla="*/ 206347 w 229350"/>
                        <a:gd name="csY5" fmla="*/ 3424 h 75498"/>
                        <a:gd name="csX6" fmla="*/ 224896 w 229350"/>
                        <a:gd name="csY6" fmla="*/ 88 h 75498"/>
                        <a:gd name="csX7" fmla="*/ 229253 w 229350"/>
                        <a:gd name="csY7" fmla="*/ 2796 h 75498"/>
                        <a:gd name="csX8" fmla="*/ 226546 w 229350"/>
                        <a:gd name="csY8" fmla="*/ 7156 h 75498"/>
                        <a:gd name="csX9" fmla="*/ 207568 w 229350"/>
                        <a:gd name="csY9" fmla="*/ 10559 h 75498"/>
                        <a:gd name="csX10" fmla="*/ 156014 w 229350"/>
                        <a:gd name="csY10" fmla="*/ 20138 h 75498"/>
                        <a:gd name="csX11" fmla="*/ 41849 w 229350"/>
                        <a:gd name="csY11" fmla="*/ 61064 h 75498"/>
                        <a:gd name="csX12" fmla="*/ 4850 w 229350"/>
                        <a:gd name="csY12" fmla="*/ 75268 h 75498"/>
                        <a:gd name="csX13" fmla="*/ 3563 w 229350"/>
                        <a:gd name="csY13" fmla="*/ 75499 h 7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29350" h="75498">
                          <a:moveTo>
                            <a:pt x="3629" y="75499"/>
                          </a:moveTo>
                          <a:cubicBezTo>
                            <a:pt x="2177" y="75499"/>
                            <a:pt x="791" y="74607"/>
                            <a:pt x="230" y="73153"/>
                          </a:cubicBezTo>
                          <a:cubicBezTo>
                            <a:pt x="-463" y="71271"/>
                            <a:pt x="461" y="69190"/>
                            <a:pt x="2342" y="68496"/>
                          </a:cubicBezTo>
                          <a:cubicBezTo>
                            <a:pt x="12409" y="64697"/>
                            <a:pt x="25479" y="59677"/>
                            <a:pt x="39275" y="54325"/>
                          </a:cubicBezTo>
                          <a:cubicBezTo>
                            <a:pt x="81819" y="37843"/>
                            <a:pt x="134759" y="17363"/>
                            <a:pt x="154496" y="13069"/>
                          </a:cubicBezTo>
                          <a:cubicBezTo>
                            <a:pt x="170768" y="9535"/>
                            <a:pt x="191330" y="6000"/>
                            <a:pt x="206347" y="3424"/>
                          </a:cubicBezTo>
                          <a:cubicBezTo>
                            <a:pt x="215225" y="1904"/>
                            <a:pt x="222255" y="715"/>
                            <a:pt x="224896" y="88"/>
                          </a:cubicBezTo>
                          <a:cubicBezTo>
                            <a:pt x="226843" y="-342"/>
                            <a:pt x="228791" y="847"/>
                            <a:pt x="229253" y="2796"/>
                          </a:cubicBezTo>
                          <a:cubicBezTo>
                            <a:pt x="229715" y="4745"/>
                            <a:pt x="228494" y="6694"/>
                            <a:pt x="226546" y="7156"/>
                          </a:cubicBezTo>
                          <a:cubicBezTo>
                            <a:pt x="223675" y="7817"/>
                            <a:pt x="216942" y="8973"/>
                            <a:pt x="207568" y="10559"/>
                          </a:cubicBezTo>
                          <a:cubicBezTo>
                            <a:pt x="192617" y="13135"/>
                            <a:pt x="172121" y="16636"/>
                            <a:pt x="156014" y="20138"/>
                          </a:cubicBezTo>
                          <a:cubicBezTo>
                            <a:pt x="136805" y="24333"/>
                            <a:pt x="84162" y="44713"/>
                            <a:pt x="41849" y="61064"/>
                          </a:cubicBezTo>
                          <a:cubicBezTo>
                            <a:pt x="28020" y="66415"/>
                            <a:pt x="14950" y="71469"/>
                            <a:pt x="4850" y="75268"/>
                          </a:cubicBezTo>
                          <a:cubicBezTo>
                            <a:pt x="4421" y="75433"/>
                            <a:pt x="3992" y="75499"/>
                            <a:pt x="3563" y="75499"/>
                          </a:cubicBezTo>
                          <a:close/>
                        </a:path>
                      </a:pathLst>
                    </a:custGeom>
                    <a:grpFill/>
                    <a:ln w="3294" cap="flat">
                      <a:noFill/>
                      <a:prstDash val="solid"/>
                      <a:miter/>
                    </a:ln>
                  </p:spPr>
                  <p:txBody>
                    <a:bodyPr/>
                    <a:lstStyle/>
                    <a:p>
                      <a:endParaRPr lang="en-US"/>
                    </a:p>
                  </p:txBody>
                </p:sp>
                <p:sp>
                  <p:nvSpPr>
                    <p:cNvPr id="5031" name="Freeform 5030">
                      <a:extLst>
                        <a:ext uri="{FF2B5EF4-FFF2-40B4-BE49-F238E27FC236}">
                          <a16:creationId xmlns:a16="http://schemas.microsoft.com/office/drawing/2014/main" id="{6EA5848C-9DDE-DE84-D2F5-DABE7DA04C7E}"/>
                        </a:ext>
                      </a:extLst>
                    </p:cNvPr>
                    <p:cNvSpPr/>
                    <p:nvPr/>
                  </p:nvSpPr>
                  <p:spPr>
                    <a:xfrm rot="5400000">
                      <a:off x="8037753" y="3544085"/>
                      <a:ext cx="147073" cy="54112"/>
                    </a:xfrm>
                    <a:custGeom>
                      <a:avLst/>
                      <a:gdLst>
                        <a:gd name="csX0" fmla="*/ 3627 w 147073"/>
                        <a:gd name="csY0" fmla="*/ 54112 h 54112"/>
                        <a:gd name="csX1" fmla="*/ 128 w 147073"/>
                        <a:gd name="csY1" fmla="*/ 51436 h 54112"/>
                        <a:gd name="csX2" fmla="*/ 2670 w 147073"/>
                        <a:gd name="csY2" fmla="*/ 46977 h 54112"/>
                        <a:gd name="csX3" fmla="*/ 130168 w 147073"/>
                        <a:gd name="csY3" fmla="*/ 4432 h 54112"/>
                        <a:gd name="csX4" fmla="*/ 142248 w 147073"/>
                        <a:gd name="csY4" fmla="*/ 204 h 54112"/>
                        <a:gd name="csX5" fmla="*/ 146869 w 147073"/>
                        <a:gd name="csY5" fmla="*/ 2451 h 54112"/>
                        <a:gd name="csX6" fmla="*/ 144625 w 147073"/>
                        <a:gd name="csY6" fmla="*/ 7075 h 54112"/>
                        <a:gd name="csX7" fmla="*/ 132578 w 147073"/>
                        <a:gd name="csY7" fmla="*/ 11303 h 54112"/>
                        <a:gd name="csX8" fmla="*/ 4584 w 147073"/>
                        <a:gd name="csY8" fmla="*/ 53980 h 54112"/>
                        <a:gd name="csX9" fmla="*/ 3627 w 147073"/>
                        <a:gd name="csY9" fmla="*/ 54112 h 54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7073" h="54112">
                          <a:moveTo>
                            <a:pt x="3627" y="54112"/>
                          </a:moveTo>
                          <a:cubicBezTo>
                            <a:pt x="2042" y="54112"/>
                            <a:pt x="590" y="53055"/>
                            <a:pt x="128" y="51436"/>
                          </a:cubicBezTo>
                          <a:cubicBezTo>
                            <a:pt x="-400" y="49521"/>
                            <a:pt x="755" y="47506"/>
                            <a:pt x="2670" y="46977"/>
                          </a:cubicBezTo>
                          <a:cubicBezTo>
                            <a:pt x="29701" y="39611"/>
                            <a:pt x="97559" y="15861"/>
                            <a:pt x="130168" y="4432"/>
                          </a:cubicBezTo>
                          <a:lnTo>
                            <a:pt x="142248" y="204"/>
                          </a:lnTo>
                          <a:cubicBezTo>
                            <a:pt x="144130" y="-456"/>
                            <a:pt x="146209" y="535"/>
                            <a:pt x="146869" y="2451"/>
                          </a:cubicBezTo>
                          <a:cubicBezTo>
                            <a:pt x="147529" y="4333"/>
                            <a:pt x="146539" y="6414"/>
                            <a:pt x="144625" y="7075"/>
                          </a:cubicBezTo>
                          <a:lnTo>
                            <a:pt x="132578" y="11303"/>
                          </a:lnTo>
                          <a:cubicBezTo>
                            <a:pt x="99903" y="22732"/>
                            <a:pt x="31879" y="46548"/>
                            <a:pt x="4584" y="53980"/>
                          </a:cubicBezTo>
                          <a:cubicBezTo>
                            <a:pt x="4254" y="54079"/>
                            <a:pt x="3957" y="54112"/>
                            <a:pt x="3627" y="54112"/>
                          </a:cubicBezTo>
                          <a:close/>
                        </a:path>
                      </a:pathLst>
                    </a:custGeom>
                    <a:grpFill/>
                    <a:ln w="3294" cap="flat">
                      <a:noFill/>
                      <a:prstDash val="solid"/>
                      <a:miter/>
                    </a:ln>
                  </p:spPr>
                  <p:txBody>
                    <a:bodyPr/>
                    <a:lstStyle/>
                    <a:p>
                      <a:endParaRPr lang="en-US"/>
                    </a:p>
                  </p:txBody>
                </p:sp>
                <p:sp>
                  <p:nvSpPr>
                    <p:cNvPr id="5032" name="Freeform 5031">
                      <a:extLst>
                        <a:ext uri="{FF2B5EF4-FFF2-40B4-BE49-F238E27FC236}">
                          <a16:creationId xmlns:a16="http://schemas.microsoft.com/office/drawing/2014/main" id="{AEC893DB-79BB-8169-6AF9-D2186EF7A41E}"/>
                        </a:ext>
                      </a:extLst>
                    </p:cNvPr>
                    <p:cNvSpPr/>
                    <p:nvPr/>
                  </p:nvSpPr>
                  <p:spPr>
                    <a:xfrm rot="5400000">
                      <a:off x="5879891" y="3588353"/>
                      <a:ext cx="333684" cy="111625"/>
                    </a:xfrm>
                    <a:custGeom>
                      <a:avLst/>
                      <a:gdLst>
                        <a:gd name="csX0" fmla="*/ 330063 w 333684"/>
                        <a:gd name="csY0" fmla="*/ 111592 h 111625"/>
                        <a:gd name="csX1" fmla="*/ 329667 w 333684"/>
                        <a:gd name="csY1" fmla="*/ 111592 h 111625"/>
                        <a:gd name="csX2" fmla="*/ 188108 w 333684"/>
                        <a:gd name="csY2" fmla="*/ 83846 h 111625"/>
                        <a:gd name="csX3" fmla="*/ 2025 w 333684"/>
                        <a:gd name="csY3" fmla="*/ 6882 h 111625"/>
                        <a:gd name="csX4" fmla="*/ 374 w 333684"/>
                        <a:gd name="csY4" fmla="*/ 2026 h 111625"/>
                        <a:gd name="csX5" fmla="*/ 5226 w 333684"/>
                        <a:gd name="csY5" fmla="*/ 375 h 111625"/>
                        <a:gd name="csX6" fmla="*/ 190121 w 333684"/>
                        <a:gd name="csY6" fmla="*/ 76876 h 111625"/>
                        <a:gd name="csX7" fmla="*/ 330459 w 333684"/>
                        <a:gd name="csY7" fmla="*/ 104391 h 111625"/>
                        <a:gd name="csX8" fmla="*/ 333661 w 333684"/>
                        <a:gd name="csY8" fmla="*/ 108388 h 111625"/>
                        <a:gd name="csX9" fmla="*/ 330063 w 333684"/>
                        <a:gd name="csY9" fmla="*/ 111625 h 111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33684" h="111625">
                          <a:moveTo>
                            <a:pt x="330063" y="111592"/>
                          </a:moveTo>
                          <a:cubicBezTo>
                            <a:pt x="330063" y="111592"/>
                            <a:pt x="329799" y="111592"/>
                            <a:pt x="329667" y="111592"/>
                          </a:cubicBezTo>
                          <a:cubicBezTo>
                            <a:pt x="300721" y="108388"/>
                            <a:pt x="226889" y="95010"/>
                            <a:pt x="188108" y="83846"/>
                          </a:cubicBezTo>
                          <a:cubicBezTo>
                            <a:pt x="152000" y="73441"/>
                            <a:pt x="49420" y="30301"/>
                            <a:pt x="2025" y="6882"/>
                          </a:cubicBezTo>
                          <a:cubicBezTo>
                            <a:pt x="242" y="5990"/>
                            <a:pt x="-517" y="3810"/>
                            <a:pt x="374" y="2026"/>
                          </a:cubicBezTo>
                          <a:cubicBezTo>
                            <a:pt x="1265" y="243"/>
                            <a:pt x="3444" y="-517"/>
                            <a:pt x="5226" y="375"/>
                          </a:cubicBezTo>
                          <a:cubicBezTo>
                            <a:pt x="52357" y="23662"/>
                            <a:pt x="154310" y="66570"/>
                            <a:pt x="190121" y="76876"/>
                          </a:cubicBezTo>
                          <a:cubicBezTo>
                            <a:pt x="228572" y="87941"/>
                            <a:pt x="301745" y="101220"/>
                            <a:pt x="330459" y="104391"/>
                          </a:cubicBezTo>
                          <a:cubicBezTo>
                            <a:pt x="332439" y="104622"/>
                            <a:pt x="333892" y="106406"/>
                            <a:pt x="333661" y="108388"/>
                          </a:cubicBezTo>
                          <a:cubicBezTo>
                            <a:pt x="333463" y="110238"/>
                            <a:pt x="331878" y="111625"/>
                            <a:pt x="330063" y="111625"/>
                          </a:cubicBezTo>
                          <a:close/>
                        </a:path>
                      </a:pathLst>
                    </a:custGeom>
                    <a:grpFill/>
                    <a:ln w="3294" cap="flat">
                      <a:noFill/>
                      <a:prstDash val="solid"/>
                      <a:miter/>
                    </a:ln>
                  </p:spPr>
                  <p:txBody>
                    <a:bodyPr/>
                    <a:lstStyle/>
                    <a:p>
                      <a:endParaRPr lang="en-US"/>
                    </a:p>
                  </p:txBody>
                </p:sp>
                <p:sp>
                  <p:nvSpPr>
                    <p:cNvPr id="5033" name="Freeform 5032">
                      <a:extLst>
                        <a:ext uri="{FF2B5EF4-FFF2-40B4-BE49-F238E27FC236}">
                          <a16:creationId xmlns:a16="http://schemas.microsoft.com/office/drawing/2014/main" id="{54407CA2-C59C-F681-F067-877D92206FAC}"/>
                        </a:ext>
                      </a:extLst>
                    </p:cNvPr>
                    <p:cNvSpPr/>
                    <p:nvPr/>
                  </p:nvSpPr>
                  <p:spPr>
                    <a:xfrm rot="5400000">
                      <a:off x="5878200" y="3738906"/>
                      <a:ext cx="284078" cy="59757"/>
                    </a:xfrm>
                    <a:custGeom>
                      <a:avLst/>
                      <a:gdLst>
                        <a:gd name="csX0" fmla="*/ 280415 w 284078"/>
                        <a:gd name="csY0" fmla="*/ 59725 h 59757"/>
                        <a:gd name="csX1" fmla="*/ 137635 w 284078"/>
                        <a:gd name="csY1" fmla="*/ 39344 h 59757"/>
                        <a:gd name="csX2" fmla="*/ 2512 w 284078"/>
                        <a:gd name="csY2" fmla="*/ 7072 h 59757"/>
                        <a:gd name="csX3" fmla="*/ 169 w 284078"/>
                        <a:gd name="csY3" fmla="*/ 2514 h 59757"/>
                        <a:gd name="csX4" fmla="*/ 4723 w 284078"/>
                        <a:gd name="csY4" fmla="*/ 169 h 59757"/>
                        <a:gd name="csX5" fmla="*/ 139087 w 284078"/>
                        <a:gd name="csY5" fmla="*/ 32242 h 59757"/>
                        <a:gd name="csX6" fmla="*/ 280448 w 284078"/>
                        <a:gd name="csY6" fmla="*/ 52491 h 59757"/>
                        <a:gd name="csX7" fmla="*/ 284079 w 284078"/>
                        <a:gd name="csY7" fmla="*/ 56124 h 59757"/>
                        <a:gd name="csX8" fmla="*/ 280448 w 284078"/>
                        <a:gd name="csY8" fmla="*/ 59758 h 59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84078" h="59757">
                          <a:moveTo>
                            <a:pt x="280415" y="59725"/>
                          </a:moveTo>
                          <a:cubicBezTo>
                            <a:pt x="248169" y="59725"/>
                            <a:pt x="170277" y="45983"/>
                            <a:pt x="137635" y="39344"/>
                          </a:cubicBezTo>
                          <a:cubicBezTo>
                            <a:pt x="121760" y="36107"/>
                            <a:pt x="40567" y="19360"/>
                            <a:pt x="2512" y="7072"/>
                          </a:cubicBezTo>
                          <a:cubicBezTo>
                            <a:pt x="598" y="6445"/>
                            <a:pt x="-426" y="4430"/>
                            <a:pt x="169" y="2514"/>
                          </a:cubicBezTo>
                          <a:cubicBezTo>
                            <a:pt x="796" y="598"/>
                            <a:pt x="2842" y="-426"/>
                            <a:pt x="4723" y="169"/>
                          </a:cubicBezTo>
                          <a:cubicBezTo>
                            <a:pt x="42448" y="12324"/>
                            <a:pt x="123245" y="29005"/>
                            <a:pt x="139087" y="32242"/>
                          </a:cubicBezTo>
                          <a:cubicBezTo>
                            <a:pt x="171531" y="38849"/>
                            <a:pt x="248763" y="52491"/>
                            <a:pt x="280448" y="52491"/>
                          </a:cubicBezTo>
                          <a:cubicBezTo>
                            <a:pt x="282462" y="52491"/>
                            <a:pt x="284079" y="54109"/>
                            <a:pt x="284079" y="56124"/>
                          </a:cubicBezTo>
                          <a:cubicBezTo>
                            <a:pt x="284079" y="58139"/>
                            <a:pt x="282462" y="59758"/>
                            <a:pt x="280448" y="59758"/>
                          </a:cubicBezTo>
                          <a:close/>
                        </a:path>
                      </a:pathLst>
                    </a:custGeom>
                    <a:grpFill/>
                    <a:ln w="3294" cap="flat">
                      <a:noFill/>
                      <a:prstDash val="solid"/>
                      <a:miter/>
                    </a:ln>
                  </p:spPr>
                  <p:txBody>
                    <a:bodyPr/>
                    <a:lstStyle/>
                    <a:p>
                      <a:endParaRPr lang="en-US"/>
                    </a:p>
                  </p:txBody>
                </p:sp>
                <p:sp>
                  <p:nvSpPr>
                    <p:cNvPr id="5039" name="Freeform 5038">
                      <a:extLst>
                        <a:ext uri="{FF2B5EF4-FFF2-40B4-BE49-F238E27FC236}">
                          <a16:creationId xmlns:a16="http://schemas.microsoft.com/office/drawing/2014/main" id="{B4AAC166-4580-273C-50B3-A177CEE713FF}"/>
                        </a:ext>
                      </a:extLst>
                    </p:cNvPr>
                    <p:cNvSpPr/>
                    <p:nvPr/>
                  </p:nvSpPr>
                  <p:spPr>
                    <a:xfrm rot="5400000">
                      <a:off x="5812589" y="4086999"/>
                      <a:ext cx="385306" cy="55592"/>
                    </a:xfrm>
                    <a:custGeom>
                      <a:avLst/>
                      <a:gdLst>
                        <a:gd name="csX0" fmla="*/ 53704 w 385306"/>
                        <a:gd name="csY0" fmla="*/ 55592 h 55592"/>
                        <a:gd name="csX1" fmla="*/ 3437 w 385306"/>
                        <a:gd name="csY1" fmla="*/ 54469 h 55592"/>
                        <a:gd name="csX2" fmla="*/ 5 w 385306"/>
                        <a:gd name="csY2" fmla="*/ 50638 h 55592"/>
                        <a:gd name="csX3" fmla="*/ 3833 w 385306"/>
                        <a:gd name="csY3" fmla="*/ 47202 h 55592"/>
                        <a:gd name="csX4" fmla="*/ 234176 w 385306"/>
                        <a:gd name="csY4" fmla="*/ 35971 h 55592"/>
                        <a:gd name="csX5" fmla="*/ 382997 w 385306"/>
                        <a:gd name="csY5" fmla="*/ 0 h 55592"/>
                        <a:gd name="csX6" fmla="*/ 385307 w 385306"/>
                        <a:gd name="csY6" fmla="*/ 6871 h 55592"/>
                        <a:gd name="csX7" fmla="*/ 235364 w 385306"/>
                        <a:gd name="csY7" fmla="*/ 43106 h 55592"/>
                        <a:gd name="csX8" fmla="*/ 53704 w 385306"/>
                        <a:gd name="csY8" fmla="*/ 55526 h 55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5306" h="55592">
                          <a:moveTo>
                            <a:pt x="53704" y="55592"/>
                          </a:moveTo>
                          <a:cubicBezTo>
                            <a:pt x="32647" y="55592"/>
                            <a:pt x="15088" y="55130"/>
                            <a:pt x="3437" y="54469"/>
                          </a:cubicBezTo>
                          <a:cubicBezTo>
                            <a:pt x="1424" y="54370"/>
                            <a:pt x="-94" y="52652"/>
                            <a:pt x="5" y="50638"/>
                          </a:cubicBezTo>
                          <a:cubicBezTo>
                            <a:pt x="104" y="48656"/>
                            <a:pt x="1787" y="47136"/>
                            <a:pt x="3833" y="47202"/>
                          </a:cubicBezTo>
                          <a:cubicBezTo>
                            <a:pt x="43670" y="49382"/>
                            <a:pt x="152357" y="49514"/>
                            <a:pt x="234176" y="35971"/>
                          </a:cubicBezTo>
                          <a:cubicBezTo>
                            <a:pt x="315633" y="22461"/>
                            <a:pt x="345371" y="12552"/>
                            <a:pt x="382997" y="0"/>
                          </a:cubicBezTo>
                          <a:lnTo>
                            <a:pt x="385307" y="6871"/>
                          </a:lnTo>
                          <a:cubicBezTo>
                            <a:pt x="347351" y="19522"/>
                            <a:pt x="317382" y="29530"/>
                            <a:pt x="235364" y="43106"/>
                          </a:cubicBezTo>
                          <a:cubicBezTo>
                            <a:pt x="176945" y="52784"/>
                            <a:pt x="104961" y="55526"/>
                            <a:pt x="53704" y="55526"/>
                          </a:cubicBezTo>
                          <a:close/>
                        </a:path>
                      </a:pathLst>
                    </a:custGeom>
                    <a:grpFill/>
                    <a:ln w="3294" cap="flat">
                      <a:noFill/>
                      <a:prstDash val="solid"/>
                      <a:miter/>
                    </a:ln>
                  </p:spPr>
                  <p:txBody>
                    <a:bodyPr/>
                    <a:lstStyle/>
                    <a:p>
                      <a:endParaRPr lang="en-US"/>
                    </a:p>
                  </p:txBody>
                </p:sp>
                <p:sp>
                  <p:nvSpPr>
                    <p:cNvPr id="5040" name="Freeform 5039">
                      <a:extLst>
                        <a:ext uri="{FF2B5EF4-FFF2-40B4-BE49-F238E27FC236}">
                          <a16:creationId xmlns:a16="http://schemas.microsoft.com/office/drawing/2014/main" id="{AC468CE9-1AAD-1C3C-775E-388CAD5EACEE}"/>
                        </a:ext>
                      </a:extLst>
                    </p:cNvPr>
                    <p:cNvSpPr/>
                    <p:nvPr/>
                  </p:nvSpPr>
                  <p:spPr>
                    <a:xfrm rot="5400000">
                      <a:off x="5925019" y="4096864"/>
                      <a:ext cx="155483" cy="24734"/>
                    </a:xfrm>
                    <a:custGeom>
                      <a:avLst/>
                      <a:gdLst>
                        <a:gd name="csX0" fmla="*/ 3633 w 155483"/>
                        <a:gd name="csY0" fmla="*/ 24735 h 24734"/>
                        <a:gd name="csX1" fmla="*/ 2 w 155483"/>
                        <a:gd name="csY1" fmla="*/ 21266 h 24734"/>
                        <a:gd name="csX2" fmla="*/ 3468 w 155483"/>
                        <a:gd name="csY2" fmla="*/ 17501 h 24734"/>
                        <a:gd name="csX3" fmla="*/ 151232 w 155483"/>
                        <a:gd name="csY3" fmla="*/ 60 h 24734"/>
                        <a:gd name="csX4" fmla="*/ 155423 w 155483"/>
                        <a:gd name="csY4" fmla="*/ 2967 h 24734"/>
                        <a:gd name="csX5" fmla="*/ 152486 w 155483"/>
                        <a:gd name="csY5" fmla="*/ 7195 h 24734"/>
                        <a:gd name="csX6" fmla="*/ 3732 w 155483"/>
                        <a:gd name="csY6" fmla="*/ 24735 h 24734"/>
                        <a:gd name="csX7" fmla="*/ 3600 w 155483"/>
                        <a:gd name="csY7" fmla="*/ 24735 h 24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5483" h="24734">
                          <a:moveTo>
                            <a:pt x="3633" y="24735"/>
                          </a:moveTo>
                          <a:cubicBezTo>
                            <a:pt x="1718" y="24735"/>
                            <a:pt x="101" y="23215"/>
                            <a:pt x="2" y="21266"/>
                          </a:cubicBezTo>
                          <a:cubicBezTo>
                            <a:pt x="-64" y="19285"/>
                            <a:pt x="1487" y="17567"/>
                            <a:pt x="3468" y="17501"/>
                          </a:cubicBezTo>
                          <a:cubicBezTo>
                            <a:pt x="45879" y="15783"/>
                            <a:pt x="123342" y="5081"/>
                            <a:pt x="151232" y="60"/>
                          </a:cubicBezTo>
                          <a:cubicBezTo>
                            <a:pt x="153212" y="-303"/>
                            <a:pt x="155093" y="1018"/>
                            <a:pt x="155423" y="2967"/>
                          </a:cubicBezTo>
                          <a:cubicBezTo>
                            <a:pt x="155786" y="4949"/>
                            <a:pt x="154466" y="6832"/>
                            <a:pt x="152486" y="7195"/>
                          </a:cubicBezTo>
                          <a:cubicBezTo>
                            <a:pt x="124432" y="12249"/>
                            <a:pt x="46473" y="23017"/>
                            <a:pt x="3732" y="24735"/>
                          </a:cubicBezTo>
                          <a:cubicBezTo>
                            <a:pt x="3699" y="24735"/>
                            <a:pt x="3633" y="24735"/>
                            <a:pt x="3600" y="24735"/>
                          </a:cubicBezTo>
                          <a:close/>
                        </a:path>
                      </a:pathLst>
                    </a:custGeom>
                    <a:grpFill/>
                    <a:ln w="3294" cap="flat">
                      <a:noFill/>
                      <a:prstDash val="solid"/>
                      <a:miter/>
                    </a:ln>
                  </p:spPr>
                  <p:txBody>
                    <a:bodyPr/>
                    <a:lstStyle/>
                    <a:p>
                      <a:endParaRPr lang="en-US"/>
                    </a:p>
                  </p:txBody>
                </p:sp>
                <p:sp>
                  <p:nvSpPr>
                    <p:cNvPr id="5041" name="Freeform 5040">
                      <a:extLst>
                        <a:ext uri="{FF2B5EF4-FFF2-40B4-BE49-F238E27FC236}">
                          <a16:creationId xmlns:a16="http://schemas.microsoft.com/office/drawing/2014/main" id="{68469700-6C35-8DA7-F91B-E809B6BE9C10}"/>
                        </a:ext>
                      </a:extLst>
                    </p:cNvPr>
                    <p:cNvSpPr/>
                    <p:nvPr/>
                  </p:nvSpPr>
                  <p:spPr>
                    <a:xfrm rot="5400000">
                      <a:off x="5973829" y="4298995"/>
                      <a:ext cx="158889" cy="60289"/>
                    </a:xfrm>
                    <a:custGeom>
                      <a:avLst/>
                      <a:gdLst>
                        <a:gd name="csX0" fmla="*/ 3627 w 158889"/>
                        <a:gd name="csY0" fmla="*/ 60290 h 60289"/>
                        <a:gd name="csX1" fmla="*/ 128 w 158889"/>
                        <a:gd name="csY1" fmla="*/ 57614 h 60289"/>
                        <a:gd name="csX2" fmla="*/ 2669 w 158889"/>
                        <a:gd name="csY2" fmla="*/ 53155 h 60289"/>
                        <a:gd name="csX3" fmla="*/ 153899 w 158889"/>
                        <a:gd name="csY3" fmla="*/ 271 h 60289"/>
                        <a:gd name="csX4" fmla="*/ 158619 w 158889"/>
                        <a:gd name="csY4" fmla="*/ 2253 h 60289"/>
                        <a:gd name="csX5" fmla="*/ 156639 w 158889"/>
                        <a:gd name="csY5" fmla="*/ 6977 h 60289"/>
                        <a:gd name="csX6" fmla="*/ 4551 w 158889"/>
                        <a:gd name="csY6" fmla="*/ 60158 h 60289"/>
                        <a:gd name="csX7" fmla="*/ 3594 w 158889"/>
                        <a:gd name="csY7" fmla="*/ 60290 h 60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8889" h="60289">
                          <a:moveTo>
                            <a:pt x="3627" y="60290"/>
                          </a:moveTo>
                          <a:cubicBezTo>
                            <a:pt x="2042" y="60290"/>
                            <a:pt x="557" y="59233"/>
                            <a:pt x="128" y="57614"/>
                          </a:cubicBezTo>
                          <a:cubicBezTo>
                            <a:pt x="-400" y="55698"/>
                            <a:pt x="755" y="53683"/>
                            <a:pt x="2669" y="53155"/>
                          </a:cubicBezTo>
                          <a:cubicBezTo>
                            <a:pt x="47722" y="40900"/>
                            <a:pt x="119541" y="14343"/>
                            <a:pt x="153899" y="271"/>
                          </a:cubicBezTo>
                          <a:cubicBezTo>
                            <a:pt x="155747" y="-489"/>
                            <a:pt x="157860" y="403"/>
                            <a:pt x="158619" y="2253"/>
                          </a:cubicBezTo>
                          <a:cubicBezTo>
                            <a:pt x="159378" y="4103"/>
                            <a:pt x="158487" y="6217"/>
                            <a:pt x="156639" y="6977"/>
                          </a:cubicBezTo>
                          <a:cubicBezTo>
                            <a:pt x="122115" y="21147"/>
                            <a:pt x="49900" y="47837"/>
                            <a:pt x="4551" y="60158"/>
                          </a:cubicBezTo>
                          <a:cubicBezTo>
                            <a:pt x="4221" y="60257"/>
                            <a:pt x="3924" y="60290"/>
                            <a:pt x="3594" y="60290"/>
                          </a:cubicBezTo>
                          <a:close/>
                        </a:path>
                      </a:pathLst>
                    </a:custGeom>
                    <a:grpFill/>
                    <a:ln w="3294" cap="flat">
                      <a:noFill/>
                      <a:prstDash val="solid"/>
                      <a:miter/>
                    </a:ln>
                  </p:spPr>
                  <p:txBody>
                    <a:bodyPr/>
                    <a:lstStyle/>
                    <a:p>
                      <a:endParaRPr lang="en-US"/>
                    </a:p>
                  </p:txBody>
                </p:sp>
                <p:sp>
                  <p:nvSpPr>
                    <p:cNvPr id="5048" name="Freeform 5047">
                      <a:extLst>
                        <a:ext uri="{FF2B5EF4-FFF2-40B4-BE49-F238E27FC236}">
                          <a16:creationId xmlns:a16="http://schemas.microsoft.com/office/drawing/2014/main" id="{5A8C3EAF-72EF-C233-411F-FE8619EED6E6}"/>
                        </a:ext>
                      </a:extLst>
                    </p:cNvPr>
                    <p:cNvSpPr/>
                    <p:nvPr/>
                  </p:nvSpPr>
                  <p:spPr>
                    <a:xfrm rot="5400000">
                      <a:off x="5999226" y="4408353"/>
                      <a:ext cx="184266" cy="94708"/>
                    </a:xfrm>
                    <a:custGeom>
                      <a:avLst/>
                      <a:gdLst>
                        <a:gd name="csX0" fmla="*/ 3615 w 184266"/>
                        <a:gd name="csY0" fmla="*/ 94709 h 94708"/>
                        <a:gd name="csX1" fmla="*/ 248 w 184266"/>
                        <a:gd name="csY1" fmla="*/ 92397 h 94708"/>
                        <a:gd name="csX2" fmla="*/ 2294 w 184266"/>
                        <a:gd name="csY2" fmla="*/ 87706 h 94708"/>
                        <a:gd name="csX3" fmla="*/ 178806 w 184266"/>
                        <a:gd name="csY3" fmla="*/ 503 h 94708"/>
                        <a:gd name="csX4" fmla="*/ 183757 w 184266"/>
                        <a:gd name="csY4" fmla="*/ 1791 h 94708"/>
                        <a:gd name="csX5" fmla="*/ 182470 w 184266"/>
                        <a:gd name="csY5" fmla="*/ 6746 h 94708"/>
                        <a:gd name="csX6" fmla="*/ 4935 w 184266"/>
                        <a:gd name="csY6" fmla="*/ 94445 h 94708"/>
                        <a:gd name="csX7" fmla="*/ 3615 w 184266"/>
                        <a:gd name="csY7" fmla="*/ 94709 h 94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4266" h="94708">
                          <a:moveTo>
                            <a:pt x="3615" y="94709"/>
                          </a:moveTo>
                          <a:cubicBezTo>
                            <a:pt x="2162" y="94709"/>
                            <a:pt x="809" y="93850"/>
                            <a:pt x="248" y="92397"/>
                          </a:cubicBezTo>
                          <a:cubicBezTo>
                            <a:pt x="-478" y="90547"/>
                            <a:pt x="446" y="88433"/>
                            <a:pt x="2294" y="87706"/>
                          </a:cubicBezTo>
                          <a:cubicBezTo>
                            <a:pt x="37247" y="73932"/>
                            <a:pt x="142830" y="21775"/>
                            <a:pt x="178806" y="503"/>
                          </a:cubicBezTo>
                          <a:cubicBezTo>
                            <a:pt x="180522" y="-521"/>
                            <a:pt x="182733" y="74"/>
                            <a:pt x="183757" y="1791"/>
                          </a:cubicBezTo>
                          <a:cubicBezTo>
                            <a:pt x="184780" y="3509"/>
                            <a:pt x="184219" y="5755"/>
                            <a:pt x="182470" y="6746"/>
                          </a:cubicBezTo>
                          <a:cubicBezTo>
                            <a:pt x="146296" y="28150"/>
                            <a:pt x="40085" y="80604"/>
                            <a:pt x="4935" y="94445"/>
                          </a:cubicBezTo>
                          <a:cubicBezTo>
                            <a:pt x="4506" y="94610"/>
                            <a:pt x="4044" y="94709"/>
                            <a:pt x="3615" y="94709"/>
                          </a:cubicBezTo>
                          <a:close/>
                        </a:path>
                      </a:pathLst>
                    </a:custGeom>
                    <a:grpFill/>
                    <a:ln w="3294" cap="flat">
                      <a:noFill/>
                      <a:prstDash val="solid"/>
                      <a:miter/>
                    </a:ln>
                  </p:spPr>
                  <p:txBody>
                    <a:bodyPr/>
                    <a:lstStyle/>
                    <a:p>
                      <a:endParaRPr lang="en-US"/>
                    </a:p>
                  </p:txBody>
                </p:sp>
                <p:sp>
                  <p:nvSpPr>
                    <p:cNvPr id="5049" name="Freeform 5048">
                      <a:extLst>
                        <a:ext uri="{FF2B5EF4-FFF2-40B4-BE49-F238E27FC236}">
                          <a16:creationId xmlns:a16="http://schemas.microsoft.com/office/drawing/2014/main" id="{BAA82829-B2B7-FB35-8F73-DDA2145F03C4}"/>
                        </a:ext>
                      </a:extLst>
                    </p:cNvPr>
                    <p:cNvSpPr/>
                    <p:nvPr/>
                  </p:nvSpPr>
                  <p:spPr>
                    <a:xfrm rot="5400000">
                      <a:off x="6125877" y="4562550"/>
                      <a:ext cx="161726" cy="125760"/>
                    </a:xfrm>
                    <a:custGeom>
                      <a:avLst/>
                      <a:gdLst>
                        <a:gd name="csX0" fmla="*/ 3622 w 161726"/>
                        <a:gd name="csY0" fmla="*/ 125761 h 125760"/>
                        <a:gd name="csX1" fmla="*/ 520 w 161726"/>
                        <a:gd name="csY1" fmla="*/ 124010 h 125760"/>
                        <a:gd name="csX2" fmla="*/ 1741 w 161726"/>
                        <a:gd name="csY2" fmla="*/ 119022 h 125760"/>
                        <a:gd name="csX3" fmla="*/ 155611 w 161726"/>
                        <a:gd name="csY3" fmla="*/ 1000 h 125760"/>
                        <a:gd name="csX4" fmla="*/ 160727 w 161726"/>
                        <a:gd name="csY4" fmla="*/ 1132 h 125760"/>
                        <a:gd name="csX5" fmla="*/ 160595 w 161726"/>
                        <a:gd name="csY5" fmla="*/ 6253 h 125760"/>
                        <a:gd name="csX6" fmla="*/ 5504 w 161726"/>
                        <a:gd name="csY6" fmla="*/ 125199 h 125760"/>
                        <a:gd name="csX7" fmla="*/ 3622 w 161726"/>
                        <a:gd name="csY7" fmla="*/ 125728 h 125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726" h="125760">
                          <a:moveTo>
                            <a:pt x="3622" y="125761"/>
                          </a:moveTo>
                          <a:cubicBezTo>
                            <a:pt x="2401" y="125761"/>
                            <a:pt x="1213" y="125133"/>
                            <a:pt x="520" y="124010"/>
                          </a:cubicBezTo>
                          <a:cubicBezTo>
                            <a:pt x="-503" y="122293"/>
                            <a:pt x="25" y="120079"/>
                            <a:pt x="1741" y="119022"/>
                          </a:cubicBezTo>
                          <a:cubicBezTo>
                            <a:pt x="38245" y="96990"/>
                            <a:pt x="115015" y="39416"/>
                            <a:pt x="155611" y="1000"/>
                          </a:cubicBezTo>
                          <a:cubicBezTo>
                            <a:pt x="157063" y="-387"/>
                            <a:pt x="159341" y="-321"/>
                            <a:pt x="160727" y="1132"/>
                          </a:cubicBezTo>
                          <a:cubicBezTo>
                            <a:pt x="162113" y="2586"/>
                            <a:pt x="162047" y="4865"/>
                            <a:pt x="160595" y="6253"/>
                          </a:cubicBezTo>
                          <a:cubicBezTo>
                            <a:pt x="119702" y="44966"/>
                            <a:pt x="42305" y="103002"/>
                            <a:pt x="5504" y="125199"/>
                          </a:cubicBezTo>
                          <a:cubicBezTo>
                            <a:pt x="4910" y="125563"/>
                            <a:pt x="4283" y="125728"/>
                            <a:pt x="3622" y="125728"/>
                          </a:cubicBezTo>
                          <a:close/>
                        </a:path>
                      </a:pathLst>
                    </a:custGeom>
                    <a:grpFill/>
                    <a:ln w="3294" cap="flat">
                      <a:noFill/>
                      <a:prstDash val="solid"/>
                      <a:miter/>
                    </a:ln>
                  </p:spPr>
                  <p:txBody>
                    <a:bodyPr/>
                    <a:lstStyle/>
                    <a:p>
                      <a:endParaRPr lang="en-US"/>
                    </a:p>
                  </p:txBody>
                </p:sp>
                <p:sp>
                  <p:nvSpPr>
                    <p:cNvPr id="5050" name="Freeform 5049">
                      <a:extLst>
                        <a:ext uri="{FF2B5EF4-FFF2-40B4-BE49-F238E27FC236}">
                          <a16:creationId xmlns:a16="http://schemas.microsoft.com/office/drawing/2014/main" id="{1F4A1F0C-5622-03F0-F92B-B4B218AFA8E5}"/>
                        </a:ext>
                      </a:extLst>
                    </p:cNvPr>
                    <p:cNvSpPr/>
                    <p:nvPr/>
                  </p:nvSpPr>
                  <p:spPr>
                    <a:xfrm rot="5400000">
                      <a:off x="6164812" y="4632996"/>
                      <a:ext cx="170164" cy="143233"/>
                    </a:xfrm>
                    <a:custGeom>
                      <a:avLst/>
                      <a:gdLst>
                        <a:gd name="csX0" fmla="*/ 3612 w 170164"/>
                        <a:gd name="csY0" fmla="*/ 143233 h 143233"/>
                        <a:gd name="csX1" fmla="*/ 674 w 170164"/>
                        <a:gd name="csY1" fmla="*/ 141714 h 143233"/>
                        <a:gd name="csX2" fmla="*/ 1500 w 170164"/>
                        <a:gd name="csY2" fmla="*/ 136660 h 143233"/>
                        <a:gd name="csX3" fmla="*/ 163984 w 170164"/>
                        <a:gd name="csY3" fmla="*/ 1065 h 143233"/>
                        <a:gd name="csX4" fmla="*/ 169100 w 170164"/>
                        <a:gd name="csY4" fmla="*/ 1065 h 143233"/>
                        <a:gd name="csX5" fmla="*/ 169100 w 170164"/>
                        <a:gd name="csY5" fmla="*/ 6185 h 143233"/>
                        <a:gd name="csX6" fmla="*/ 5724 w 170164"/>
                        <a:gd name="csY6" fmla="*/ 142540 h 143233"/>
                        <a:gd name="csX7" fmla="*/ 3612 w 170164"/>
                        <a:gd name="csY7" fmla="*/ 143233 h 143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0164" h="143233">
                          <a:moveTo>
                            <a:pt x="3612" y="143233"/>
                          </a:moveTo>
                          <a:cubicBezTo>
                            <a:pt x="2490" y="143233"/>
                            <a:pt x="1368" y="142705"/>
                            <a:pt x="674" y="141714"/>
                          </a:cubicBezTo>
                          <a:cubicBezTo>
                            <a:pt x="-481" y="140095"/>
                            <a:pt x="-118" y="137816"/>
                            <a:pt x="1500" y="136660"/>
                          </a:cubicBezTo>
                          <a:cubicBezTo>
                            <a:pt x="44076" y="105908"/>
                            <a:pt x="135204" y="29869"/>
                            <a:pt x="163984" y="1065"/>
                          </a:cubicBezTo>
                          <a:cubicBezTo>
                            <a:pt x="165403" y="-355"/>
                            <a:pt x="167681" y="-355"/>
                            <a:pt x="169100" y="1065"/>
                          </a:cubicBezTo>
                          <a:cubicBezTo>
                            <a:pt x="170519" y="2486"/>
                            <a:pt x="170519" y="4765"/>
                            <a:pt x="169100" y="6185"/>
                          </a:cubicBezTo>
                          <a:cubicBezTo>
                            <a:pt x="139527" y="35782"/>
                            <a:pt x="49423" y="110995"/>
                            <a:pt x="5724" y="142540"/>
                          </a:cubicBezTo>
                          <a:cubicBezTo>
                            <a:pt x="5097" y="143002"/>
                            <a:pt x="4338" y="143233"/>
                            <a:pt x="3612" y="143233"/>
                          </a:cubicBezTo>
                          <a:close/>
                        </a:path>
                      </a:pathLst>
                    </a:custGeom>
                    <a:grpFill/>
                    <a:ln w="3294" cap="flat">
                      <a:noFill/>
                      <a:prstDash val="solid"/>
                      <a:miter/>
                    </a:ln>
                  </p:spPr>
                  <p:txBody>
                    <a:bodyPr/>
                    <a:lstStyle/>
                    <a:p>
                      <a:endParaRPr lang="en-US"/>
                    </a:p>
                  </p:txBody>
                </p:sp>
                <p:sp>
                  <p:nvSpPr>
                    <p:cNvPr id="5057" name="Freeform 5056">
                      <a:extLst>
                        <a:ext uri="{FF2B5EF4-FFF2-40B4-BE49-F238E27FC236}">
                          <a16:creationId xmlns:a16="http://schemas.microsoft.com/office/drawing/2014/main" id="{22C06F6A-D3E4-B5FD-90E2-6083045DA0BA}"/>
                        </a:ext>
                      </a:extLst>
                    </p:cNvPr>
                    <p:cNvSpPr/>
                    <p:nvPr/>
                  </p:nvSpPr>
                  <p:spPr>
                    <a:xfrm rot="5400000">
                      <a:off x="6335140" y="4766058"/>
                      <a:ext cx="107616" cy="124651"/>
                    </a:xfrm>
                    <a:custGeom>
                      <a:avLst/>
                      <a:gdLst>
                        <a:gd name="csX0" fmla="*/ 3627 w 107616"/>
                        <a:gd name="csY0" fmla="*/ 124586 h 124651"/>
                        <a:gd name="csX1" fmla="*/ 1085 w 107616"/>
                        <a:gd name="csY1" fmla="*/ 123562 h 124651"/>
                        <a:gd name="csX2" fmla="*/ 1019 w 107616"/>
                        <a:gd name="csY2" fmla="*/ 118442 h 124651"/>
                        <a:gd name="csX3" fmla="*/ 100992 w 107616"/>
                        <a:gd name="csY3" fmla="*/ 1576 h 124651"/>
                        <a:gd name="csX4" fmla="*/ 106042 w 107616"/>
                        <a:gd name="csY4" fmla="*/ 651 h 124651"/>
                        <a:gd name="csX5" fmla="*/ 106966 w 107616"/>
                        <a:gd name="csY5" fmla="*/ 5705 h 124651"/>
                        <a:gd name="csX6" fmla="*/ 6234 w 107616"/>
                        <a:gd name="csY6" fmla="*/ 123562 h 124651"/>
                        <a:gd name="csX7" fmla="*/ 3627 w 107616"/>
                        <a:gd name="csY7" fmla="*/ 124652 h 124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7616" h="124651">
                          <a:moveTo>
                            <a:pt x="3627" y="124586"/>
                          </a:moveTo>
                          <a:cubicBezTo>
                            <a:pt x="2703" y="124586"/>
                            <a:pt x="1811" y="124255"/>
                            <a:pt x="1085" y="123562"/>
                          </a:cubicBezTo>
                          <a:cubicBezTo>
                            <a:pt x="-334" y="122174"/>
                            <a:pt x="-367" y="119862"/>
                            <a:pt x="1019" y="118442"/>
                          </a:cubicBezTo>
                          <a:cubicBezTo>
                            <a:pt x="48316" y="69918"/>
                            <a:pt x="77294" y="36061"/>
                            <a:pt x="100992" y="1576"/>
                          </a:cubicBezTo>
                          <a:cubicBezTo>
                            <a:pt x="102114" y="-76"/>
                            <a:pt x="104392" y="-505"/>
                            <a:pt x="106042" y="651"/>
                          </a:cubicBezTo>
                          <a:cubicBezTo>
                            <a:pt x="107692" y="1774"/>
                            <a:pt x="108121" y="4053"/>
                            <a:pt x="106966" y="5705"/>
                          </a:cubicBezTo>
                          <a:cubicBezTo>
                            <a:pt x="83037" y="40553"/>
                            <a:pt x="53828" y="74708"/>
                            <a:pt x="6234" y="123562"/>
                          </a:cubicBezTo>
                          <a:cubicBezTo>
                            <a:pt x="5541" y="124288"/>
                            <a:pt x="4584" y="124652"/>
                            <a:pt x="3627" y="124652"/>
                          </a:cubicBezTo>
                          <a:close/>
                        </a:path>
                      </a:pathLst>
                    </a:custGeom>
                    <a:grpFill/>
                    <a:ln w="3294" cap="flat">
                      <a:noFill/>
                      <a:prstDash val="solid"/>
                      <a:miter/>
                    </a:ln>
                  </p:spPr>
                  <p:txBody>
                    <a:bodyPr/>
                    <a:lstStyle/>
                    <a:p>
                      <a:endParaRPr lang="en-US"/>
                    </a:p>
                  </p:txBody>
                </p:sp>
                <p:sp>
                  <p:nvSpPr>
                    <p:cNvPr id="5058" name="Freeform 5057">
                      <a:extLst>
                        <a:ext uri="{FF2B5EF4-FFF2-40B4-BE49-F238E27FC236}">
                          <a16:creationId xmlns:a16="http://schemas.microsoft.com/office/drawing/2014/main" id="{93C7C953-6122-C308-BF8B-FE57EBD07F18}"/>
                        </a:ext>
                      </a:extLst>
                    </p:cNvPr>
                    <p:cNvSpPr/>
                    <p:nvPr/>
                  </p:nvSpPr>
                  <p:spPr>
                    <a:xfrm rot="5400000">
                      <a:off x="6435610" y="4844442"/>
                      <a:ext cx="123932" cy="165780"/>
                    </a:xfrm>
                    <a:custGeom>
                      <a:avLst/>
                      <a:gdLst>
                        <a:gd name="csX0" fmla="*/ 3601 w 123932"/>
                        <a:gd name="csY0" fmla="*/ 165780 h 165780"/>
                        <a:gd name="csX1" fmla="*/ 1521 w 123932"/>
                        <a:gd name="csY1" fmla="*/ 165120 h 165780"/>
                        <a:gd name="csX2" fmla="*/ 663 w 123932"/>
                        <a:gd name="csY2" fmla="*/ 160066 h 165780"/>
                        <a:gd name="csX3" fmla="*/ 37266 w 123932"/>
                        <a:gd name="csY3" fmla="*/ 108041 h 165780"/>
                        <a:gd name="csX4" fmla="*/ 75090 w 123932"/>
                        <a:gd name="csY4" fmla="*/ 54530 h 165780"/>
                        <a:gd name="csX5" fmla="*/ 93771 w 123932"/>
                        <a:gd name="csY5" fmla="*/ 26618 h 165780"/>
                        <a:gd name="csX6" fmla="*/ 119053 w 123932"/>
                        <a:gd name="csY6" fmla="*/ 226 h 165780"/>
                        <a:gd name="csX7" fmla="*/ 123707 w 123932"/>
                        <a:gd name="csY7" fmla="*/ 2373 h 165780"/>
                        <a:gd name="csX8" fmla="*/ 121561 w 123932"/>
                        <a:gd name="csY8" fmla="*/ 7030 h 165780"/>
                        <a:gd name="csX9" fmla="*/ 99877 w 123932"/>
                        <a:gd name="csY9" fmla="*/ 30516 h 165780"/>
                        <a:gd name="csX10" fmla="*/ 80965 w 123932"/>
                        <a:gd name="csY10" fmla="*/ 58791 h 165780"/>
                        <a:gd name="csX11" fmla="*/ 43174 w 123932"/>
                        <a:gd name="csY11" fmla="*/ 112203 h 165780"/>
                        <a:gd name="csX12" fmla="*/ 6538 w 123932"/>
                        <a:gd name="csY12" fmla="*/ 164261 h 165780"/>
                        <a:gd name="csX13" fmla="*/ 3568 w 123932"/>
                        <a:gd name="csY13" fmla="*/ 165780 h 165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3932" h="165780">
                          <a:moveTo>
                            <a:pt x="3601" y="165780"/>
                          </a:moveTo>
                          <a:cubicBezTo>
                            <a:pt x="2875" y="165780"/>
                            <a:pt x="2149" y="165549"/>
                            <a:pt x="1521" y="165120"/>
                          </a:cubicBezTo>
                          <a:cubicBezTo>
                            <a:pt x="-96" y="163963"/>
                            <a:pt x="-492" y="161684"/>
                            <a:pt x="663" y="160066"/>
                          </a:cubicBezTo>
                          <a:cubicBezTo>
                            <a:pt x="15747" y="138793"/>
                            <a:pt x="27167" y="122443"/>
                            <a:pt x="37266" y="108041"/>
                          </a:cubicBezTo>
                          <a:cubicBezTo>
                            <a:pt x="50072" y="89708"/>
                            <a:pt x="61162" y="73886"/>
                            <a:pt x="75090" y="54530"/>
                          </a:cubicBezTo>
                          <a:cubicBezTo>
                            <a:pt x="83407" y="43002"/>
                            <a:pt x="89150" y="33918"/>
                            <a:pt x="93771" y="26618"/>
                          </a:cubicBezTo>
                          <a:cubicBezTo>
                            <a:pt x="102847" y="12282"/>
                            <a:pt x="107831" y="4388"/>
                            <a:pt x="119053" y="226"/>
                          </a:cubicBezTo>
                          <a:cubicBezTo>
                            <a:pt x="120934" y="-468"/>
                            <a:pt x="123013" y="490"/>
                            <a:pt x="123707" y="2373"/>
                          </a:cubicBezTo>
                          <a:cubicBezTo>
                            <a:pt x="124400" y="4256"/>
                            <a:pt x="123443" y="6337"/>
                            <a:pt x="121561" y="7030"/>
                          </a:cubicBezTo>
                          <a:cubicBezTo>
                            <a:pt x="112650" y="10333"/>
                            <a:pt x="108623" y="16675"/>
                            <a:pt x="99877" y="30516"/>
                          </a:cubicBezTo>
                          <a:cubicBezTo>
                            <a:pt x="95223" y="37882"/>
                            <a:pt x="89414" y="47065"/>
                            <a:pt x="80965" y="58791"/>
                          </a:cubicBezTo>
                          <a:cubicBezTo>
                            <a:pt x="67037" y="78114"/>
                            <a:pt x="55980" y="93903"/>
                            <a:pt x="43174" y="112203"/>
                          </a:cubicBezTo>
                          <a:cubicBezTo>
                            <a:pt x="33074" y="126638"/>
                            <a:pt x="21655" y="142988"/>
                            <a:pt x="6538" y="164261"/>
                          </a:cubicBezTo>
                          <a:cubicBezTo>
                            <a:pt x="5845" y="165252"/>
                            <a:pt x="4723" y="165780"/>
                            <a:pt x="3568" y="165780"/>
                          </a:cubicBezTo>
                          <a:close/>
                        </a:path>
                      </a:pathLst>
                    </a:custGeom>
                    <a:grpFill/>
                    <a:ln w="3294" cap="flat">
                      <a:noFill/>
                      <a:prstDash val="solid"/>
                      <a:miter/>
                    </a:ln>
                  </p:spPr>
                  <p:txBody>
                    <a:bodyPr/>
                    <a:lstStyle/>
                    <a:p>
                      <a:endParaRPr lang="en-US"/>
                    </a:p>
                  </p:txBody>
                </p:sp>
                <p:sp>
                  <p:nvSpPr>
                    <p:cNvPr id="5059" name="Freeform 5058">
                      <a:extLst>
                        <a:ext uri="{FF2B5EF4-FFF2-40B4-BE49-F238E27FC236}">
                          <a16:creationId xmlns:a16="http://schemas.microsoft.com/office/drawing/2014/main" id="{8F574943-CA4C-2AF0-8AEC-8CF7F9D502BF}"/>
                        </a:ext>
                      </a:extLst>
                    </p:cNvPr>
                    <p:cNvSpPr/>
                    <p:nvPr/>
                  </p:nvSpPr>
                  <p:spPr>
                    <a:xfrm rot="5400000">
                      <a:off x="6504854" y="4933141"/>
                      <a:ext cx="116623" cy="89321"/>
                    </a:xfrm>
                    <a:custGeom>
                      <a:avLst/>
                      <a:gdLst>
                        <a:gd name="csX0" fmla="*/ 3607 w 116623"/>
                        <a:gd name="csY0" fmla="*/ 89321 h 89321"/>
                        <a:gd name="csX1" fmla="*/ 1560 w 116623"/>
                        <a:gd name="csY1" fmla="*/ 88694 h 89321"/>
                        <a:gd name="csX2" fmla="*/ 636 w 116623"/>
                        <a:gd name="csY2" fmla="*/ 83640 h 89321"/>
                        <a:gd name="csX3" fmla="*/ 20571 w 116623"/>
                        <a:gd name="csY3" fmla="*/ 51302 h 89321"/>
                        <a:gd name="csX4" fmla="*/ 58197 w 116623"/>
                        <a:gd name="csY4" fmla="*/ 6676 h 89321"/>
                        <a:gd name="csX5" fmla="*/ 114372 w 116623"/>
                        <a:gd name="csY5" fmla="*/ 6181 h 89321"/>
                        <a:gd name="csX6" fmla="*/ 116352 w 116623"/>
                        <a:gd name="csY6" fmla="*/ 10904 h 89321"/>
                        <a:gd name="csX7" fmla="*/ 111632 w 116623"/>
                        <a:gd name="csY7" fmla="*/ 12886 h 89321"/>
                        <a:gd name="csX8" fmla="*/ 60672 w 116623"/>
                        <a:gd name="csY8" fmla="*/ 13514 h 89321"/>
                        <a:gd name="csX9" fmla="*/ 26842 w 116623"/>
                        <a:gd name="csY9" fmla="*/ 54968 h 89321"/>
                        <a:gd name="csX10" fmla="*/ 6610 w 116623"/>
                        <a:gd name="csY10" fmla="*/ 87769 h 89321"/>
                        <a:gd name="csX11" fmla="*/ 3640 w 116623"/>
                        <a:gd name="csY11" fmla="*/ 89321 h 89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6623" h="89321">
                          <a:moveTo>
                            <a:pt x="3607" y="89321"/>
                          </a:moveTo>
                          <a:cubicBezTo>
                            <a:pt x="2913" y="89321"/>
                            <a:pt x="2187" y="89123"/>
                            <a:pt x="1560" y="88694"/>
                          </a:cubicBezTo>
                          <a:cubicBezTo>
                            <a:pt x="-90" y="87571"/>
                            <a:pt x="-486" y="85291"/>
                            <a:pt x="636" y="83640"/>
                          </a:cubicBezTo>
                          <a:cubicBezTo>
                            <a:pt x="8260" y="72541"/>
                            <a:pt x="14795" y="61245"/>
                            <a:pt x="20571" y="51302"/>
                          </a:cubicBezTo>
                          <a:cubicBezTo>
                            <a:pt x="33245" y="29369"/>
                            <a:pt x="43279" y="12060"/>
                            <a:pt x="58197" y="6676"/>
                          </a:cubicBezTo>
                          <a:cubicBezTo>
                            <a:pt x="78957" y="-822"/>
                            <a:pt x="91235" y="-3332"/>
                            <a:pt x="114372" y="6181"/>
                          </a:cubicBezTo>
                          <a:cubicBezTo>
                            <a:pt x="116220" y="6941"/>
                            <a:pt x="117111" y="9054"/>
                            <a:pt x="116352" y="10904"/>
                          </a:cubicBezTo>
                          <a:cubicBezTo>
                            <a:pt x="115593" y="12754"/>
                            <a:pt x="113481" y="13646"/>
                            <a:pt x="111632" y="12886"/>
                          </a:cubicBezTo>
                          <a:cubicBezTo>
                            <a:pt x="90674" y="4265"/>
                            <a:pt x="80509" y="6346"/>
                            <a:pt x="60672" y="13514"/>
                          </a:cubicBezTo>
                          <a:cubicBezTo>
                            <a:pt x="48230" y="18006"/>
                            <a:pt x="38790" y="34324"/>
                            <a:pt x="26842" y="54968"/>
                          </a:cubicBezTo>
                          <a:cubicBezTo>
                            <a:pt x="21000" y="65043"/>
                            <a:pt x="14399" y="76439"/>
                            <a:pt x="6610" y="87769"/>
                          </a:cubicBezTo>
                          <a:cubicBezTo>
                            <a:pt x="5917" y="88793"/>
                            <a:pt x="4762" y="89321"/>
                            <a:pt x="3640" y="89321"/>
                          </a:cubicBezTo>
                          <a:close/>
                        </a:path>
                      </a:pathLst>
                    </a:custGeom>
                    <a:grpFill/>
                    <a:ln w="3294" cap="flat">
                      <a:noFill/>
                      <a:prstDash val="solid"/>
                      <a:miter/>
                    </a:ln>
                  </p:spPr>
                  <p:txBody>
                    <a:bodyPr/>
                    <a:lstStyle/>
                    <a:p>
                      <a:endParaRPr lang="en-US"/>
                    </a:p>
                  </p:txBody>
                </p:sp>
                <p:sp>
                  <p:nvSpPr>
                    <p:cNvPr id="5063" name="Freeform 5062">
                      <a:extLst>
                        <a:ext uri="{FF2B5EF4-FFF2-40B4-BE49-F238E27FC236}">
                          <a16:creationId xmlns:a16="http://schemas.microsoft.com/office/drawing/2014/main" id="{A760E89D-6D7A-D685-85FE-016E034B909A}"/>
                        </a:ext>
                      </a:extLst>
                    </p:cNvPr>
                    <p:cNvSpPr/>
                    <p:nvPr/>
                  </p:nvSpPr>
                  <p:spPr>
                    <a:xfrm rot="5400000">
                      <a:off x="6492852" y="5058957"/>
                      <a:ext cx="96875" cy="59180"/>
                    </a:xfrm>
                    <a:custGeom>
                      <a:avLst/>
                      <a:gdLst>
                        <a:gd name="csX0" fmla="*/ 93260 w 96875"/>
                        <a:gd name="csY0" fmla="*/ 59148 h 59180"/>
                        <a:gd name="csX1" fmla="*/ 91643 w 96875"/>
                        <a:gd name="csY1" fmla="*/ 58751 h 59180"/>
                        <a:gd name="csX2" fmla="*/ 1605 w 96875"/>
                        <a:gd name="csY2" fmla="*/ 6627 h 59180"/>
                        <a:gd name="csX3" fmla="*/ 615 w 96875"/>
                        <a:gd name="csY3" fmla="*/ 1606 h 59180"/>
                        <a:gd name="csX4" fmla="*/ 5632 w 96875"/>
                        <a:gd name="csY4" fmla="*/ 615 h 59180"/>
                        <a:gd name="csX5" fmla="*/ 94878 w 96875"/>
                        <a:gd name="csY5" fmla="*/ 52310 h 59180"/>
                        <a:gd name="csX6" fmla="*/ 96495 w 96875"/>
                        <a:gd name="csY6" fmla="*/ 57166 h 59180"/>
                        <a:gd name="csX7" fmla="*/ 93260 w 96875"/>
                        <a:gd name="csY7" fmla="*/ 59181 h 591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875" h="59180">
                          <a:moveTo>
                            <a:pt x="93260" y="59148"/>
                          </a:moveTo>
                          <a:cubicBezTo>
                            <a:pt x="92732" y="59148"/>
                            <a:pt x="92171" y="59015"/>
                            <a:pt x="91643" y="58751"/>
                          </a:cubicBezTo>
                          <a:cubicBezTo>
                            <a:pt x="64084" y="44944"/>
                            <a:pt x="26227" y="23044"/>
                            <a:pt x="1605" y="6627"/>
                          </a:cubicBezTo>
                          <a:cubicBezTo>
                            <a:pt x="-45" y="5504"/>
                            <a:pt x="-507" y="3258"/>
                            <a:pt x="615" y="1606"/>
                          </a:cubicBezTo>
                          <a:cubicBezTo>
                            <a:pt x="1737" y="-45"/>
                            <a:pt x="3981" y="-507"/>
                            <a:pt x="5632" y="615"/>
                          </a:cubicBezTo>
                          <a:cubicBezTo>
                            <a:pt x="30023" y="16900"/>
                            <a:pt x="67549" y="38635"/>
                            <a:pt x="94878" y="52310"/>
                          </a:cubicBezTo>
                          <a:cubicBezTo>
                            <a:pt x="96660" y="53202"/>
                            <a:pt x="97386" y="55382"/>
                            <a:pt x="96495" y="57166"/>
                          </a:cubicBezTo>
                          <a:cubicBezTo>
                            <a:pt x="95868" y="58421"/>
                            <a:pt x="94581" y="59181"/>
                            <a:pt x="93260" y="59181"/>
                          </a:cubicBezTo>
                          <a:close/>
                        </a:path>
                      </a:pathLst>
                    </a:custGeom>
                    <a:grpFill/>
                    <a:ln w="3294" cap="flat">
                      <a:noFill/>
                      <a:prstDash val="solid"/>
                      <a:miter/>
                    </a:ln>
                  </p:spPr>
                  <p:txBody>
                    <a:bodyPr/>
                    <a:lstStyle/>
                    <a:p>
                      <a:endParaRPr lang="en-US"/>
                    </a:p>
                  </p:txBody>
                </p:sp>
                <p:sp>
                  <p:nvSpPr>
                    <p:cNvPr id="5068" name="Freeform 5067">
                      <a:extLst>
                        <a:ext uri="{FF2B5EF4-FFF2-40B4-BE49-F238E27FC236}">
                          <a16:creationId xmlns:a16="http://schemas.microsoft.com/office/drawing/2014/main" id="{4C775907-8610-2390-8A37-A9BCF76F19CE}"/>
                        </a:ext>
                      </a:extLst>
                    </p:cNvPr>
                    <p:cNvSpPr/>
                    <p:nvPr/>
                  </p:nvSpPr>
                  <p:spPr>
                    <a:xfrm rot="5400000">
                      <a:off x="6292918" y="5477542"/>
                      <a:ext cx="215835" cy="74960"/>
                    </a:xfrm>
                    <a:custGeom>
                      <a:avLst/>
                      <a:gdLst>
                        <a:gd name="csX0" fmla="*/ 212235 w 215835"/>
                        <a:gd name="csY0" fmla="*/ 74961 h 74960"/>
                        <a:gd name="csX1" fmla="*/ 211344 w 215835"/>
                        <a:gd name="csY1" fmla="*/ 74861 h 74960"/>
                        <a:gd name="csX2" fmla="*/ 206756 w 215835"/>
                        <a:gd name="csY2" fmla="*/ 73772 h 74960"/>
                        <a:gd name="csX3" fmla="*/ 145235 w 215835"/>
                        <a:gd name="csY3" fmla="*/ 57883 h 74960"/>
                        <a:gd name="csX4" fmla="*/ 2223 w 215835"/>
                        <a:gd name="csY4" fmla="*/ 6982 h 74960"/>
                        <a:gd name="csX5" fmla="*/ 276 w 215835"/>
                        <a:gd name="csY5" fmla="*/ 2225 h 74960"/>
                        <a:gd name="csX6" fmla="*/ 5029 w 215835"/>
                        <a:gd name="csY6" fmla="*/ 276 h 74960"/>
                        <a:gd name="csX7" fmla="*/ 147314 w 215835"/>
                        <a:gd name="csY7" fmla="*/ 50914 h 74960"/>
                        <a:gd name="csX8" fmla="*/ 208374 w 215835"/>
                        <a:gd name="csY8" fmla="*/ 66670 h 74960"/>
                        <a:gd name="csX9" fmla="*/ 213093 w 215835"/>
                        <a:gd name="csY9" fmla="*/ 67793 h 74960"/>
                        <a:gd name="csX10" fmla="*/ 215734 w 215835"/>
                        <a:gd name="csY10" fmla="*/ 72186 h 74960"/>
                        <a:gd name="csX11" fmla="*/ 212235 w 215835"/>
                        <a:gd name="csY11" fmla="*/ 74928 h 74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5835" h="74960">
                          <a:moveTo>
                            <a:pt x="212235" y="74961"/>
                          </a:moveTo>
                          <a:cubicBezTo>
                            <a:pt x="211938" y="74961"/>
                            <a:pt x="211641" y="74961"/>
                            <a:pt x="211344" y="74861"/>
                          </a:cubicBezTo>
                          <a:cubicBezTo>
                            <a:pt x="210585" y="74663"/>
                            <a:pt x="209001" y="74300"/>
                            <a:pt x="206756" y="73772"/>
                          </a:cubicBezTo>
                          <a:cubicBezTo>
                            <a:pt x="195369" y="71129"/>
                            <a:pt x="168734" y="64952"/>
                            <a:pt x="145235" y="57883"/>
                          </a:cubicBezTo>
                          <a:cubicBezTo>
                            <a:pt x="117576" y="49592"/>
                            <a:pt x="34898" y="20723"/>
                            <a:pt x="2223" y="6982"/>
                          </a:cubicBezTo>
                          <a:cubicBezTo>
                            <a:pt x="375" y="6189"/>
                            <a:pt x="-483" y="4075"/>
                            <a:pt x="276" y="2225"/>
                          </a:cubicBezTo>
                          <a:cubicBezTo>
                            <a:pt x="1035" y="375"/>
                            <a:pt x="3147" y="-484"/>
                            <a:pt x="5029" y="276"/>
                          </a:cubicBezTo>
                          <a:cubicBezTo>
                            <a:pt x="37539" y="13984"/>
                            <a:pt x="119788" y="42656"/>
                            <a:pt x="147314" y="50914"/>
                          </a:cubicBezTo>
                          <a:cubicBezTo>
                            <a:pt x="170583" y="57883"/>
                            <a:pt x="197086" y="64060"/>
                            <a:pt x="208374" y="66670"/>
                          </a:cubicBezTo>
                          <a:cubicBezTo>
                            <a:pt x="210684" y="67198"/>
                            <a:pt x="212334" y="67595"/>
                            <a:pt x="213093" y="67793"/>
                          </a:cubicBezTo>
                          <a:cubicBezTo>
                            <a:pt x="215041" y="68288"/>
                            <a:pt x="216196" y="70237"/>
                            <a:pt x="215734" y="72186"/>
                          </a:cubicBezTo>
                          <a:cubicBezTo>
                            <a:pt x="215338" y="73838"/>
                            <a:pt x="213852" y="74928"/>
                            <a:pt x="212235" y="74928"/>
                          </a:cubicBezTo>
                          <a:close/>
                        </a:path>
                      </a:pathLst>
                    </a:custGeom>
                    <a:grpFill/>
                    <a:ln w="3294" cap="flat">
                      <a:noFill/>
                      <a:prstDash val="solid"/>
                      <a:miter/>
                    </a:ln>
                  </p:spPr>
                  <p:txBody>
                    <a:bodyPr/>
                    <a:lstStyle/>
                    <a:p>
                      <a:endParaRPr lang="en-US"/>
                    </a:p>
                  </p:txBody>
                </p:sp>
                <p:sp>
                  <p:nvSpPr>
                    <p:cNvPr id="5069" name="Freeform 5068">
                      <a:extLst>
                        <a:ext uri="{FF2B5EF4-FFF2-40B4-BE49-F238E27FC236}">
                          <a16:creationId xmlns:a16="http://schemas.microsoft.com/office/drawing/2014/main" id="{66CDB74E-C499-D7F0-0E3E-522920D23861}"/>
                        </a:ext>
                      </a:extLst>
                    </p:cNvPr>
                    <p:cNvSpPr/>
                    <p:nvPr/>
                  </p:nvSpPr>
                  <p:spPr>
                    <a:xfrm rot="5400000">
                      <a:off x="6367898" y="5506358"/>
                      <a:ext cx="139190" cy="44488"/>
                    </a:xfrm>
                    <a:custGeom>
                      <a:avLst/>
                      <a:gdLst>
                        <a:gd name="csX0" fmla="*/ 135547 w 139190"/>
                        <a:gd name="csY0" fmla="*/ 44488 h 44488"/>
                        <a:gd name="csX1" fmla="*/ 134656 w 139190"/>
                        <a:gd name="csY1" fmla="*/ 44389 h 44488"/>
                        <a:gd name="csX2" fmla="*/ 2371 w 139190"/>
                        <a:gd name="csY2" fmla="*/ 7030 h 44488"/>
                        <a:gd name="csX3" fmla="*/ 225 w 139190"/>
                        <a:gd name="csY3" fmla="*/ 2373 h 44488"/>
                        <a:gd name="csX4" fmla="*/ 4879 w 139190"/>
                        <a:gd name="csY4" fmla="*/ 226 h 44488"/>
                        <a:gd name="csX5" fmla="*/ 136438 w 139190"/>
                        <a:gd name="csY5" fmla="*/ 37353 h 44488"/>
                        <a:gd name="csX6" fmla="*/ 139078 w 139190"/>
                        <a:gd name="csY6" fmla="*/ 41747 h 44488"/>
                        <a:gd name="csX7" fmla="*/ 135580 w 139190"/>
                        <a:gd name="csY7" fmla="*/ 44488 h 444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9190" h="44488">
                          <a:moveTo>
                            <a:pt x="135547" y="44488"/>
                          </a:moveTo>
                          <a:cubicBezTo>
                            <a:pt x="135250" y="44488"/>
                            <a:pt x="134953" y="44488"/>
                            <a:pt x="134656" y="44389"/>
                          </a:cubicBezTo>
                          <a:cubicBezTo>
                            <a:pt x="108120" y="37750"/>
                            <a:pt x="32637" y="18096"/>
                            <a:pt x="2371" y="7030"/>
                          </a:cubicBezTo>
                          <a:cubicBezTo>
                            <a:pt x="490" y="6337"/>
                            <a:pt x="-467" y="4256"/>
                            <a:pt x="225" y="2373"/>
                          </a:cubicBezTo>
                          <a:cubicBezTo>
                            <a:pt x="919" y="490"/>
                            <a:pt x="2998" y="-468"/>
                            <a:pt x="4879" y="226"/>
                          </a:cubicBezTo>
                          <a:cubicBezTo>
                            <a:pt x="34848" y="11192"/>
                            <a:pt x="110001" y="30747"/>
                            <a:pt x="136438" y="37353"/>
                          </a:cubicBezTo>
                          <a:cubicBezTo>
                            <a:pt x="138385" y="37849"/>
                            <a:pt x="139574" y="39798"/>
                            <a:pt x="139078" y="41747"/>
                          </a:cubicBezTo>
                          <a:cubicBezTo>
                            <a:pt x="138682" y="43398"/>
                            <a:pt x="137197" y="44488"/>
                            <a:pt x="135580" y="44488"/>
                          </a:cubicBezTo>
                          <a:close/>
                        </a:path>
                      </a:pathLst>
                    </a:custGeom>
                    <a:grpFill/>
                    <a:ln w="3294" cap="flat">
                      <a:noFill/>
                      <a:prstDash val="solid"/>
                      <a:miter/>
                    </a:ln>
                  </p:spPr>
                  <p:txBody>
                    <a:bodyPr/>
                    <a:lstStyle/>
                    <a:p>
                      <a:endParaRPr lang="en-US"/>
                    </a:p>
                  </p:txBody>
                </p:sp>
                <p:sp>
                  <p:nvSpPr>
                    <p:cNvPr id="5072" name="Freeform 5071">
                      <a:extLst>
                        <a:ext uri="{FF2B5EF4-FFF2-40B4-BE49-F238E27FC236}">
                          <a16:creationId xmlns:a16="http://schemas.microsoft.com/office/drawing/2014/main" id="{B7EAB9A7-8D54-C20A-C954-B84A26B6966F}"/>
                        </a:ext>
                      </a:extLst>
                    </p:cNvPr>
                    <p:cNvSpPr/>
                    <p:nvPr/>
                  </p:nvSpPr>
                  <p:spPr>
                    <a:xfrm rot="5400000">
                      <a:off x="6421235" y="5556777"/>
                      <a:ext cx="104765" cy="43340"/>
                    </a:xfrm>
                    <a:custGeom>
                      <a:avLst/>
                      <a:gdLst>
                        <a:gd name="csX0" fmla="*/ 101164 w 104765"/>
                        <a:gd name="csY0" fmla="*/ 43341 h 43340"/>
                        <a:gd name="csX1" fmla="*/ 99712 w 104765"/>
                        <a:gd name="csY1" fmla="*/ 43044 h 43340"/>
                        <a:gd name="csX2" fmla="*/ 2512 w 104765"/>
                        <a:gd name="csY2" fmla="*/ 7072 h 43340"/>
                        <a:gd name="csX3" fmla="*/ 169 w 104765"/>
                        <a:gd name="csY3" fmla="*/ 2514 h 43340"/>
                        <a:gd name="csX4" fmla="*/ 4723 w 104765"/>
                        <a:gd name="csY4" fmla="*/ 169 h 43340"/>
                        <a:gd name="csX5" fmla="*/ 102617 w 104765"/>
                        <a:gd name="csY5" fmla="*/ 36404 h 43340"/>
                        <a:gd name="csX6" fmla="*/ 104465 w 104765"/>
                        <a:gd name="csY6" fmla="*/ 41194 h 43340"/>
                        <a:gd name="csX7" fmla="*/ 101164 w 104765"/>
                        <a:gd name="csY7" fmla="*/ 43341 h 43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765" h="43340">
                          <a:moveTo>
                            <a:pt x="101164" y="43341"/>
                          </a:moveTo>
                          <a:cubicBezTo>
                            <a:pt x="100669" y="43341"/>
                            <a:pt x="100174" y="43242"/>
                            <a:pt x="99712" y="43044"/>
                          </a:cubicBezTo>
                          <a:cubicBezTo>
                            <a:pt x="80701" y="34654"/>
                            <a:pt x="41227" y="19591"/>
                            <a:pt x="2512" y="7072"/>
                          </a:cubicBezTo>
                          <a:cubicBezTo>
                            <a:pt x="598" y="6445"/>
                            <a:pt x="-426" y="4430"/>
                            <a:pt x="169" y="2514"/>
                          </a:cubicBezTo>
                          <a:cubicBezTo>
                            <a:pt x="795" y="598"/>
                            <a:pt x="2809" y="-426"/>
                            <a:pt x="4723" y="169"/>
                          </a:cubicBezTo>
                          <a:cubicBezTo>
                            <a:pt x="43637" y="12754"/>
                            <a:pt x="83407" y="27948"/>
                            <a:pt x="102617" y="36404"/>
                          </a:cubicBezTo>
                          <a:cubicBezTo>
                            <a:pt x="104432" y="37197"/>
                            <a:pt x="105257" y="39344"/>
                            <a:pt x="104465" y="41194"/>
                          </a:cubicBezTo>
                          <a:cubicBezTo>
                            <a:pt x="103871" y="42548"/>
                            <a:pt x="102551" y="43341"/>
                            <a:pt x="101164" y="43341"/>
                          </a:cubicBezTo>
                          <a:close/>
                        </a:path>
                      </a:pathLst>
                    </a:custGeom>
                    <a:grpFill/>
                    <a:ln w="3294" cap="flat">
                      <a:noFill/>
                      <a:prstDash val="solid"/>
                      <a:miter/>
                    </a:ln>
                  </p:spPr>
                  <p:txBody>
                    <a:bodyPr/>
                    <a:lstStyle/>
                    <a:p>
                      <a:endParaRPr lang="en-US"/>
                    </a:p>
                  </p:txBody>
                </p:sp>
                <p:sp>
                  <p:nvSpPr>
                    <p:cNvPr id="5075" name="Freeform 5074">
                      <a:extLst>
                        <a:ext uri="{FF2B5EF4-FFF2-40B4-BE49-F238E27FC236}">
                          <a16:creationId xmlns:a16="http://schemas.microsoft.com/office/drawing/2014/main" id="{8BA6962C-184A-22DE-A7C9-9EC0B4FF542E}"/>
                        </a:ext>
                      </a:extLst>
                    </p:cNvPr>
                    <p:cNvSpPr/>
                    <p:nvPr/>
                  </p:nvSpPr>
                  <p:spPr>
                    <a:xfrm rot="5400000">
                      <a:off x="6486117" y="5261941"/>
                      <a:ext cx="138047" cy="64217"/>
                    </a:xfrm>
                    <a:custGeom>
                      <a:avLst/>
                      <a:gdLst>
                        <a:gd name="csX0" fmla="*/ 134401 w 138047"/>
                        <a:gd name="csY0" fmla="*/ 64217 h 64217"/>
                        <a:gd name="csX1" fmla="*/ 132883 w 138047"/>
                        <a:gd name="csY1" fmla="*/ 63887 h 64217"/>
                        <a:gd name="csX2" fmla="*/ 71559 w 138047"/>
                        <a:gd name="csY2" fmla="*/ 37032 h 64217"/>
                        <a:gd name="csX3" fmla="*/ 2149 w 138047"/>
                        <a:gd name="csY3" fmla="*/ 6941 h 64217"/>
                        <a:gd name="csX4" fmla="*/ 301 w 138047"/>
                        <a:gd name="csY4" fmla="*/ 2151 h 64217"/>
                        <a:gd name="csX5" fmla="*/ 5087 w 138047"/>
                        <a:gd name="csY5" fmla="*/ 301 h 64217"/>
                        <a:gd name="csX6" fmla="*/ 74430 w 138047"/>
                        <a:gd name="csY6" fmla="*/ 30360 h 64217"/>
                        <a:gd name="csX7" fmla="*/ 135952 w 138047"/>
                        <a:gd name="csY7" fmla="*/ 57314 h 64217"/>
                        <a:gd name="csX8" fmla="*/ 137701 w 138047"/>
                        <a:gd name="csY8" fmla="*/ 62136 h 64217"/>
                        <a:gd name="csX9" fmla="*/ 134434 w 138047"/>
                        <a:gd name="csY9" fmla="*/ 64217 h 64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8047" h="64217">
                          <a:moveTo>
                            <a:pt x="134401" y="64217"/>
                          </a:moveTo>
                          <a:cubicBezTo>
                            <a:pt x="133873" y="64217"/>
                            <a:pt x="133378" y="64118"/>
                            <a:pt x="132883" y="63887"/>
                          </a:cubicBezTo>
                          <a:cubicBezTo>
                            <a:pt x="118492" y="57149"/>
                            <a:pt x="96742" y="47834"/>
                            <a:pt x="71559" y="37032"/>
                          </a:cubicBezTo>
                          <a:cubicBezTo>
                            <a:pt x="50469" y="27982"/>
                            <a:pt x="26540" y="17742"/>
                            <a:pt x="2149" y="6941"/>
                          </a:cubicBezTo>
                          <a:cubicBezTo>
                            <a:pt x="334" y="6148"/>
                            <a:pt x="-491" y="4001"/>
                            <a:pt x="301" y="2151"/>
                          </a:cubicBezTo>
                          <a:cubicBezTo>
                            <a:pt x="1126" y="334"/>
                            <a:pt x="3238" y="-492"/>
                            <a:pt x="5087" y="301"/>
                          </a:cubicBezTo>
                          <a:cubicBezTo>
                            <a:pt x="29444" y="11069"/>
                            <a:pt x="53340" y="21342"/>
                            <a:pt x="74430" y="30360"/>
                          </a:cubicBezTo>
                          <a:cubicBezTo>
                            <a:pt x="99679" y="41194"/>
                            <a:pt x="121463" y="50542"/>
                            <a:pt x="135952" y="57314"/>
                          </a:cubicBezTo>
                          <a:cubicBezTo>
                            <a:pt x="137767" y="58173"/>
                            <a:pt x="138559" y="60320"/>
                            <a:pt x="137701" y="62136"/>
                          </a:cubicBezTo>
                          <a:cubicBezTo>
                            <a:pt x="137074" y="63458"/>
                            <a:pt x="135787" y="64217"/>
                            <a:pt x="134434" y="64217"/>
                          </a:cubicBezTo>
                          <a:close/>
                        </a:path>
                      </a:pathLst>
                    </a:custGeom>
                    <a:grpFill/>
                    <a:ln w="3294" cap="flat">
                      <a:noFill/>
                      <a:prstDash val="solid"/>
                      <a:miter/>
                    </a:ln>
                  </p:spPr>
                  <p:txBody>
                    <a:bodyPr/>
                    <a:lstStyle/>
                    <a:p>
                      <a:endParaRPr lang="en-US"/>
                    </a:p>
                  </p:txBody>
                </p:sp>
              </p:grpSp>
              <p:sp>
                <p:nvSpPr>
                  <p:cNvPr id="28" name="Freeform 27">
                    <a:extLst>
                      <a:ext uri="{FF2B5EF4-FFF2-40B4-BE49-F238E27FC236}">
                        <a16:creationId xmlns:a16="http://schemas.microsoft.com/office/drawing/2014/main" id="{35ED144B-FFD5-908B-3E4E-9C14994BE19D}"/>
                      </a:ext>
                    </a:extLst>
                  </p:cNvPr>
                  <p:cNvSpPr/>
                  <p:nvPr/>
                </p:nvSpPr>
                <p:spPr>
                  <a:xfrm rot="5400000">
                    <a:off x="5216425" y="3027396"/>
                    <a:ext cx="1932872" cy="2169582"/>
                  </a:xfrm>
                  <a:custGeom>
                    <a:avLst/>
                    <a:gdLst>
                      <a:gd name="csX0" fmla="*/ 1867819 w 1932872"/>
                      <a:gd name="csY0" fmla="*/ 1365659 h 2169582"/>
                      <a:gd name="csX1" fmla="*/ 1904983 w 1932872"/>
                      <a:gd name="csY1" fmla="*/ 1084791 h 2169582"/>
                      <a:gd name="csX2" fmla="*/ 1912211 w 1932872"/>
                      <a:gd name="csY2" fmla="*/ 1054006 h 2169582"/>
                      <a:gd name="csX3" fmla="*/ 1932872 w 1932872"/>
                      <a:gd name="csY3" fmla="*/ 1010140 h 2169582"/>
                      <a:gd name="csX4" fmla="*/ 1906864 w 1932872"/>
                      <a:gd name="csY4" fmla="*/ 970601 h 2169582"/>
                      <a:gd name="csX5" fmla="*/ 1895973 w 1932872"/>
                      <a:gd name="csY5" fmla="*/ 944968 h 2169582"/>
                      <a:gd name="csX6" fmla="*/ 807165 w 1932872"/>
                      <a:gd name="csY6" fmla="*/ 0 h 2169582"/>
                      <a:gd name="csX7" fmla="*/ 327105 w 1932872"/>
                      <a:gd name="csY7" fmla="*/ 108938 h 2169582"/>
                      <a:gd name="csX8" fmla="*/ 299347 w 1932872"/>
                      <a:gd name="csY8" fmla="*/ 110590 h 2169582"/>
                      <a:gd name="csX9" fmla="*/ 262415 w 1932872"/>
                      <a:gd name="csY9" fmla="*/ 114091 h 2169582"/>
                      <a:gd name="csX10" fmla="*/ 49861 w 1932872"/>
                      <a:gd name="csY10" fmla="*/ 265244 h 2169582"/>
                      <a:gd name="csX11" fmla="*/ 20850 w 1932872"/>
                      <a:gd name="csY11" fmla="*/ 303065 h 2169582"/>
                      <a:gd name="csX12" fmla="*/ 9661 w 1932872"/>
                      <a:gd name="csY12" fmla="*/ 343000 h 2169582"/>
                      <a:gd name="csX13" fmla="*/ 4083 w 1932872"/>
                      <a:gd name="csY13" fmla="*/ 362291 h 2169582"/>
                      <a:gd name="csX14" fmla="*/ 618 w 1932872"/>
                      <a:gd name="csY14" fmla="*/ 380821 h 2169582"/>
                      <a:gd name="csX15" fmla="*/ 3687 w 1932872"/>
                      <a:gd name="csY15" fmla="*/ 405694 h 2169582"/>
                      <a:gd name="csX16" fmla="*/ 5601 w 1932872"/>
                      <a:gd name="csY16" fmla="*/ 461617 h 2169582"/>
                      <a:gd name="csX17" fmla="*/ 7351 w 1932872"/>
                      <a:gd name="csY17" fmla="*/ 538779 h 2169582"/>
                      <a:gd name="csX18" fmla="*/ 39729 w 1932872"/>
                      <a:gd name="csY18" fmla="*/ 653531 h 2169582"/>
                      <a:gd name="csX19" fmla="*/ 80094 w 1932872"/>
                      <a:gd name="csY19" fmla="*/ 729470 h 2169582"/>
                      <a:gd name="csX20" fmla="*/ 186899 w 1932872"/>
                      <a:gd name="csY20" fmla="*/ 1081257 h 2169582"/>
                      <a:gd name="csX21" fmla="*/ 72074 w 1932872"/>
                      <a:gd name="csY21" fmla="*/ 1447247 h 2169582"/>
                      <a:gd name="csX22" fmla="*/ 17186 w 1932872"/>
                      <a:gd name="csY22" fmla="*/ 1552948 h 2169582"/>
                      <a:gd name="csX23" fmla="*/ 23 w 1932872"/>
                      <a:gd name="csY23" fmla="*/ 1679658 h 2169582"/>
                      <a:gd name="csX24" fmla="*/ 1938 w 1932872"/>
                      <a:gd name="csY24" fmla="*/ 1748528 h 2169582"/>
                      <a:gd name="csX25" fmla="*/ 28276 w 1932872"/>
                      <a:gd name="csY25" fmla="*/ 1884354 h 2169582"/>
                      <a:gd name="csX26" fmla="*/ 266903 w 1932872"/>
                      <a:gd name="csY26" fmla="*/ 2057969 h 2169582"/>
                      <a:gd name="csX27" fmla="*/ 288093 w 1932872"/>
                      <a:gd name="csY27" fmla="*/ 2057077 h 2169582"/>
                      <a:gd name="csX28" fmla="*/ 312913 w 1932872"/>
                      <a:gd name="csY28" fmla="*/ 2053708 h 2169582"/>
                      <a:gd name="csX29" fmla="*/ 807099 w 1932872"/>
                      <a:gd name="csY29" fmla="*/ 2169583 h 2169582"/>
                      <a:gd name="csX30" fmla="*/ 1803624 w 1932872"/>
                      <a:gd name="csY30" fmla="*/ 1538514 h 2169582"/>
                      <a:gd name="csX31" fmla="*/ 1826794 w 1932872"/>
                      <a:gd name="csY31" fmla="*/ 1493590 h 2169582"/>
                      <a:gd name="csX32" fmla="*/ 1855409 w 1932872"/>
                      <a:gd name="csY32" fmla="*/ 1463862 h 2169582"/>
                      <a:gd name="csX33" fmla="*/ 1856862 w 1932872"/>
                      <a:gd name="csY33" fmla="*/ 1409492 h 2169582"/>
                      <a:gd name="csX34" fmla="*/ 1867819 w 1932872"/>
                      <a:gd name="csY34" fmla="*/ 1365659 h 2169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932872" h="2169582">
                        <a:moveTo>
                          <a:pt x="1867819" y="1365659"/>
                        </a:moveTo>
                        <a:cubicBezTo>
                          <a:pt x="1892045" y="1276077"/>
                          <a:pt x="1904983" y="1181937"/>
                          <a:pt x="1904983" y="1084791"/>
                        </a:cubicBezTo>
                        <a:cubicBezTo>
                          <a:pt x="1904983" y="1084791"/>
                          <a:pt x="1905610" y="1073594"/>
                          <a:pt x="1912211" y="1054006"/>
                        </a:cubicBezTo>
                        <a:cubicBezTo>
                          <a:pt x="1915776" y="1043403"/>
                          <a:pt x="1932872" y="1024509"/>
                          <a:pt x="1932872" y="1010140"/>
                        </a:cubicBezTo>
                        <a:cubicBezTo>
                          <a:pt x="1932872" y="996762"/>
                          <a:pt x="1913201" y="979453"/>
                          <a:pt x="1906864" y="970601"/>
                        </a:cubicBezTo>
                        <a:cubicBezTo>
                          <a:pt x="1900527" y="961748"/>
                          <a:pt x="1895973" y="944968"/>
                          <a:pt x="1895973" y="944968"/>
                        </a:cubicBezTo>
                        <a:cubicBezTo>
                          <a:pt x="1826563" y="411904"/>
                          <a:pt x="1365547" y="0"/>
                          <a:pt x="807165" y="0"/>
                        </a:cubicBezTo>
                        <a:cubicBezTo>
                          <a:pt x="635010" y="0"/>
                          <a:pt x="469390" y="41884"/>
                          <a:pt x="327105" y="108938"/>
                        </a:cubicBezTo>
                        <a:cubicBezTo>
                          <a:pt x="326511" y="109203"/>
                          <a:pt x="313804" y="111548"/>
                          <a:pt x="299347" y="110590"/>
                        </a:cubicBezTo>
                        <a:cubicBezTo>
                          <a:pt x="284891" y="109632"/>
                          <a:pt x="275980" y="107188"/>
                          <a:pt x="262415" y="114091"/>
                        </a:cubicBezTo>
                        <a:cubicBezTo>
                          <a:pt x="184324" y="153894"/>
                          <a:pt x="114287" y="207108"/>
                          <a:pt x="49861" y="265244"/>
                        </a:cubicBezTo>
                        <a:cubicBezTo>
                          <a:pt x="49861" y="265244"/>
                          <a:pt x="29134" y="287276"/>
                          <a:pt x="20850" y="303065"/>
                        </a:cubicBezTo>
                        <a:cubicBezTo>
                          <a:pt x="12565" y="318887"/>
                          <a:pt x="10618" y="333553"/>
                          <a:pt x="9661" y="343000"/>
                        </a:cubicBezTo>
                        <a:cubicBezTo>
                          <a:pt x="8704" y="352447"/>
                          <a:pt x="5799" y="356114"/>
                          <a:pt x="4083" y="362291"/>
                        </a:cubicBezTo>
                        <a:cubicBezTo>
                          <a:pt x="2334" y="368468"/>
                          <a:pt x="-142" y="375801"/>
                          <a:pt x="618" y="380821"/>
                        </a:cubicBezTo>
                        <a:cubicBezTo>
                          <a:pt x="1377" y="385842"/>
                          <a:pt x="3126" y="394893"/>
                          <a:pt x="3687" y="405694"/>
                        </a:cubicBezTo>
                        <a:cubicBezTo>
                          <a:pt x="4248" y="416496"/>
                          <a:pt x="5799" y="445233"/>
                          <a:pt x="5601" y="461617"/>
                        </a:cubicBezTo>
                        <a:cubicBezTo>
                          <a:pt x="5403" y="478000"/>
                          <a:pt x="5997" y="515624"/>
                          <a:pt x="7351" y="538779"/>
                        </a:cubicBezTo>
                        <a:cubicBezTo>
                          <a:pt x="8704" y="561934"/>
                          <a:pt x="16790" y="599920"/>
                          <a:pt x="39729" y="653531"/>
                        </a:cubicBezTo>
                        <a:cubicBezTo>
                          <a:pt x="62667" y="707141"/>
                          <a:pt x="72701" y="720750"/>
                          <a:pt x="80094" y="729470"/>
                        </a:cubicBezTo>
                        <a:cubicBezTo>
                          <a:pt x="144784" y="805938"/>
                          <a:pt x="186899" y="938197"/>
                          <a:pt x="186899" y="1081257"/>
                        </a:cubicBezTo>
                        <a:cubicBezTo>
                          <a:pt x="186899" y="1258604"/>
                          <a:pt x="129932" y="1381812"/>
                          <a:pt x="72074" y="1447247"/>
                        </a:cubicBezTo>
                        <a:cubicBezTo>
                          <a:pt x="58344" y="1462772"/>
                          <a:pt x="25272" y="1523616"/>
                          <a:pt x="17186" y="1552948"/>
                        </a:cubicBezTo>
                        <a:cubicBezTo>
                          <a:pt x="9100" y="1582280"/>
                          <a:pt x="-538" y="1637245"/>
                          <a:pt x="23" y="1679658"/>
                        </a:cubicBezTo>
                        <a:cubicBezTo>
                          <a:pt x="618" y="1722103"/>
                          <a:pt x="2103" y="1718800"/>
                          <a:pt x="1938" y="1748528"/>
                        </a:cubicBezTo>
                        <a:cubicBezTo>
                          <a:pt x="1377" y="1862058"/>
                          <a:pt x="28276" y="1884354"/>
                          <a:pt x="28276" y="1884354"/>
                        </a:cubicBezTo>
                        <a:cubicBezTo>
                          <a:pt x="100590" y="1962904"/>
                          <a:pt x="170825" y="2015061"/>
                          <a:pt x="266903" y="2057969"/>
                        </a:cubicBezTo>
                        <a:cubicBezTo>
                          <a:pt x="266903" y="2057969"/>
                          <a:pt x="271062" y="2062065"/>
                          <a:pt x="288093" y="2057077"/>
                        </a:cubicBezTo>
                        <a:cubicBezTo>
                          <a:pt x="305156" y="2052089"/>
                          <a:pt x="312913" y="2053708"/>
                          <a:pt x="312913" y="2053708"/>
                        </a:cubicBezTo>
                        <a:cubicBezTo>
                          <a:pt x="461436" y="2127831"/>
                          <a:pt x="629333" y="2169583"/>
                          <a:pt x="807099" y="2169583"/>
                        </a:cubicBezTo>
                        <a:cubicBezTo>
                          <a:pt x="1248741" y="2169583"/>
                          <a:pt x="1620214" y="1905561"/>
                          <a:pt x="1803624" y="1538514"/>
                        </a:cubicBezTo>
                        <a:cubicBezTo>
                          <a:pt x="1804350" y="1537060"/>
                          <a:pt x="1821381" y="1494647"/>
                          <a:pt x="1826794" y="1493590"/>
                        </a:cubicBezTo>
                        <a:cubicBezTo>
                          <a:pt x="1832240" y="1492501"/>
                          <a:pt x="1850723" y="1478198"/>
                          <a:pt x="1855409" y="1463862"/>
                        </a:cubicBezTo>
                        <a:cubicBezTo>
                          <a:pt x="1860492" y="1448271"/>
                          <a:pt x="1852868" y="1425083"/>
                          <a:pt x="1856862" y="1409492"/>
                        </a:cubicBezTo>
                        <a:cubicBezTo>
                          <a:pt x="1860855" y="1393901"/>
                          <a:pt x="1867819" y="1365659"/>
                          <a:pt x="1867819" y="1365659"/>
                        </a:cubicBezTo>
                        <a:close/>
                      </a:path>
                    </a:pathLst>
                  </a:custGeom>
                  <a:gradFill>
                    <a:gsLst>
                      <a:gs pos="36000">
                        <a:srgbClr val="7E6E5F"/>
                      </a:gs>
                      <a:gs pos="98000">
                        <a:schemeClr val="accent4"/>
                      </a:gs>
                    </a:gsLst>
                    <a:lin ang="0" scaled="1"/>
                  </a:gradFill>
                  <a:ln w="6350" cap="flat">
                    <a:solidFill>
                      <a:schemeClr val="accent4">
                        <a:lumMod val="50000"/>
                      </a:schemeClr>
                    </a:solidFill>
                    <a:prstDash val="solid"/>
                    <a:miter/>
                  </a:ln>
                </p:spPr>
                <p:txBody>
                  <a:bodyPr/>
                  <a:lstStyle/>
                  <a:p>
                    <a:endParaRPr lang="en-US"/>
                  </a:p>
                </p:txBody>
              </p:sp>
              <p:sp>
                <p:nvSpPr>
                  <p:cNvPr id="29" name="Freeform 28">
                    <a:extLst>
                      <a:ext uri="{FF2B5EF4-FFF2-40B4-BE49-F238E27FC236}">
                        <a16:creationId xmlns:a16="http://schemas.microsoft.com/office/drawing/2014/main" id="{A22960EB-E785-E69B-9B66-60582B6EC011}"/>
                      </a:ext>
                    </a:extLst>
                  </p:cNvPr>
                  <p:cNvSpPr/>
                  <p:nvPr/>
                </p:nvSpPr>
                <p:spPr>
                  <a:xfrm rot="5400000">
                    <a:off x="6506250" y="2724314"/>
                    <a:ext cx="120875" cy="482500"/>
                  </a:xfrm>
                  <a:custGeom>
                    <a:avLst/>
                    <a:gdLst>
                      <a:gd name="csX0" fmla="*/ 80916 w 120875"/>
                      <a:gd name="csY0" fmla="*/ 465107 h 482500"/>
                      <a:gd name="csX1" fmla="*/ 114272 w 120875"/>
                      <a:gd name="csY1" fmla="*/ 275819 h 482500"/>
                      <a:gd name="csX2" fmla="*/ 95544 w 120875"/>
                      <a:gd name="csY2" fmla="*/ 68237 h 482500"/>
                      <a:gd name="csX3" fmla="*/ 102727 w 120875"/>
                      <a:gd name="csY3" fmla="*/ 0 h 482500"/>
                      <a:gd name="csX4" fmla="*/ 2 w 120875"/>
                      <a:gd name="csY4" fmla="*/ 465107 h 482500"/>
                      <a:gd name="csX5" fmla="*/ 39262 w 120875"/>
                      <a:gd name="csY5" fmla="*/ 482500 h 482500"/>
                      <a:gd name="csX6" fmla="*/ 80916 w 120875"/>
                      <a:gd name="csY6" fmla="*/ 465107 h 482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75" h="482500">
                        <a:moveTo>
                          <a:pt x="80916" y="465107"/>
                        </a:moveTo>
                        <a:cubicBezTo>
                          <a:pt x="94167" y="382114"/>
                          <a:pt x="114272" y="328499"/>
                          <a:pt x="114272" y="275819"/>
                        </a:cubicBezTo>
                        <a:cubicBezTo>
                          <a:pt x="114272" y="219667"/>
                          <a:pt x="95544" y="100486"/>
                          <a:pt x="95544" y="68237"/>
                        </a:cubicBezTo>
                        <a:cubicBezTo>
                          <a:pt x="95544" y="35988"/>
                          <a:pt x="147398" y="0"/>
                          <a:pt x="102727" y="0"/>
                        </a:cubicBezTo>
                        <a:cubicBezTo>
                          <a:pt x="41984" y="0"/>
                          <a:pt x="10399" y="256390"/>
                          <a:pt x="2" y="465107"/>
                        </a:cubicBezTo>
                        <a:cubicBezTo>
                          <a:pt x="2" y="465107"/>
                          <a:pt x="-1014" y="482500"/>
                          <a:pt x="39262" y="482500"/>
                        </a:cubicBezTo>
                        <a:cubicBezTo>
                          <a:pt x="79539" y="482500"/>
                          <a:pt x="80916" y="465107"/>
                          <a:pt x="80916" y="46510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6350" cap="flat">
                    <a:solidFill>
                      <a:schemeClr val="accent5">
                        <a:lumMod val="75000"/>
                      </a:schemeClr>
                    </a:solid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1F18D8F7-EFCF-A4F6-7581-56E46EAF599F}"/>
                      </a:ext>
                    </a:extLst>
                  </p:cNvPr>
                  <p:cNvSpPr/>
                  <p:nvPr/>
                </p:nvSpPr>
                <p:spPr>
                  <a:xfrm rot="16200000" flipH="1">
                    <a:off x="5739519" y="2724316"/>
                    <a:ext cx="120875" cy="482500"/>
                  </a:xfrm>
                  <a:custGeom>
                    <a:avLst/>
                    <a:gdLst>
                      <a:gd name="csX0" fmla="*/ 80916 w 120875"/>
                      <a:gd name="csY0" fmla="*/ 465107 h 482500"/>
                      <a:gd name="csX1" fmla="*/ 114272 w 120875"/>
                      <a:gd name="csY1" fmla="*/ 275819 h 482500"/>
                      <a:gd name="csX2" fmla="*/ 95544 w 120875"/>
                      <a:gd name="csY2" fmla="*/ 68237 h 482500"/>
                      <a:gd name="csX3" fmla="*/ 102727 w 120875"/>
                      <a:gd name="csY3" fmla="*/ 0 h 482500"/>
                      <a:gd name="csX4" fmla="*/ 2 w 120875"/>
                      <a:gd name="csY4" fmla="*/ 465107 h 482500"/>
                      <a:gd name="csX5" fmla="*/ 39262 w 120875"/>
                      <a:gd name="csY5" fmla="*/ 482500 h 482500"/>
                      <a:gd name="csX6" fmla="*/ 80916 w 120875"/>
                      <a:gd name="csY6" fmla="*/ 465107 h 482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75" h="482500">
                        <a:moveTo>
                          <a:pt x="80916" y="465107"/>
                        </a:moveTo>
                        <a:cubicBezTo>
                          <a:pt x="94167" y="382114"/>
                          <a:pt x="114272" y="328499"/>
                          <a:pt x="114272" y="275819"/>
                        </a:cubicBezTo>
                        <a:cubicBezTo>
                          <a:pt x="114272" y="219667"/>
                          <a:pt x="95544" y="100486"/>
                          <a:pt x="95544" y="68237"/>
                        </a:cubicBezTo>
                        <a:cubicBezTo>
                          <a:pt x="95544" y="35988"/>
                          <a:pt x="147398" y="0"/>
                          <a:pt x="102727" y="0"/>
                        </a:cubicBezTo>
                        <a:cubicBezTo>
                          <a:pt x="41984" y="0"/>
                          <a:pt x="10399" y="256390"/>
                          <a:pt x="2" y="465107"/>
                        </a:cubicBezTo>
                        <a:cubicBezTo>
                          <a:pt x="2" y="465107"/>
                          <a:pt x="-1014" y="482500"/>
                          <a:pt x="39262" y="482500"/>
                        </a:cubicBezTo>
                        <a:cubicBezTo>
                          <a:pt x="79539" y="482500"/>
                          <a:pt x="80916" y="465107"/>
                          <a:pt x="80916" y="46510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6350" cap="flat">
                    <a:solidFill>
                      <a:schemeClr val="accent5">
                        <a:lumMod val="75000"/>
                      </a:schemeClr>
                    </a:solid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A345C454-FA9C-7C06-FA3F-13BBDBE69063}"/>
                      </a:ext>
                    </a:extLst>
                  </p:cNvPr>
                  <p:cNvSpPr/>
                  <p:nvPr/>
                </p:nvSpPr>
                <p:spPr>
                  <a:xfrm rot="5400000">
                    <a:off x="6004669" y="2743999"/>
                    <a:ext cx="350635" cy="830110"/>
                  </a:xfrm>
                  <a:custGeom>
                    <a:avLst/>
                    <a:gdLst>
                      <a:gd name="csX0" fmla="*/ 148190 w 350635"/>
                      <a:gd name="csY0" fmla="*/ 830111 h 830110"/>
                      <a:gd name="csX1" fmla="*/ 0 w 350635"/>
                      <a:gd name="csY1" fmla="*/ 414705 h 830110"/>
                      <a:gd name="csX2" fmla="*/ 148190 w 350635"/>
                      <a:gd name="csY2" fmla="*/ 0 h 830110"/>
                      <a:gd name="csX3" fmla="*/ 285987 w 350635"/>
                      <a:gd name="csY3" fmla="*/ 121828 h 830110"/>
                      <a:gd name="csX4" fmla="*/ 350636 w 350635"/>
                      <a:gd name="csY4" fmla="*/ 414705 h 830110"/>
                      <a:gd name="csX5" fmla="*/ 285987 w 350635"/>
                      <a:gd name="csY5" fmla="*/ 707915 h 830110"/>
                      <a:gd name="csX6" fmla="*/ 148190 w 350635"/>
                      <a:gd name="csY6" fmla="*/ 830077 h 830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35" h="830110">
                        <a:moveTo>
                          <a:pt x="148190" y="830111"/>
                        </a:moveTo>
                        <a:cubicBezTo>
                          <a:pt x="66475" y="830111"/>
                          <a:pt x="0" y="643759"/>
                          <a:pt x="0" y="414705"/>
                        </a:cubicBezTo>
                        <a:cubicBezTo>
                          <a:pt x="0" y="185650"/>
                          <a:pt x="66475" y="0"/>
                          <a:pt x="148190" y="0"/>
                        </a:cubicBezTo>
                        <a:cubicBezTo>
                          <a:pt x="196170" y="0"/>
                          <a:pt x="246375" y="44408"/>
                          <a:pt x="285987" y="121828"/>
                        </a:cubicBezTo>
                        <a:cubicBezTo>
                          <a:pt x="327659" y="203359"/>
                          <a:pt x="350636" y="307345"/>
                          <a:pt x="350636" y="414705"/>
                        </a:cubicBezTo>
                        <a:cubicBezTo>
                          <a:pt x="350636" y="522065"/>
                          <a:pt x="327692" y="626217"/>
                          <a:pt x="285987" y="707915"/>
                        </a:cubicBezTo>
                        <a:cubicBezTo>
                          <a:pt x="246375" y="785570"/>
                          <a:pt x="196137" y="830077"/>
                          <a:pt x="148190" y="830077"/>
                        </a:cubicBezTo>
                        <a:close/>
                      </a:path>
                    </a:pathLst>
                  </a:custGeom>
                  <a:gradFill>
                    <a:gsLst>
                      <a:gs pos="0">
                        <a:schemeClr val="accent5">
                          <a:lumMod val="20000"/>
                          <a:lumOff val="80000"/>
                        </a:schemeClr>
                      </a:gs>
                      <a:gs pos="95000">
                        <a:schemeClr val="accent5">
                          <a:lumMod val="60000"/>
                          <a:lumOff val="40000"/>
                        </a:schemeClr>
                      </a:gs>
                    </a:gsLst>
                    <a:path path="circle">
                      <a:fillToRect l="50000" t="50000" r="50000" b="50000"/>
                    </a:path>
                  </a:gradFill>
                  <a:ln w="6350" cap="flat">
                    <a:solidFill>
                      <a:schemeClr val="accent5">
                        <a:lumMod val="75000"/>
                      </a:schemeClr>
                    </a:solidFill>
                    <a:prstDash val="solid"/>
                    <a:miter/>
                  </a:ln>
                </p:spPr>
                <p:txBody>
                  <a:bodyPr rtlCol="0" anchor="ctr"/>
                  <a:lstStyle/>
                  <a:p>
                    <a:endParaRPr lang="en-US"/>
                  </a:p>
                </p:txBody>
              </p:sp>
              <p:sp>
                <p:nvSpPr>
                  <p:cNvPr id="32" name="Graphic 4059">
                    <a:extLst>
                      <a:ext uri="{FF2B5EF4-FFF2-40B4-BE49-F238E27FC236}">
                        <a16:creationId xmlns:a16="http://schemas.microsoft.com/office/drawing/2014/main" id="{3621E41D-7ACD-26BA-24EE-9BD8278E550C}"/>
                      </a:ext>
                    </a:extLst>
                  </p:cNvPr>
                  <p:cNvSpPr/>
                  <p:nvPr/>
                </p:nvSpPr>
                <p:spPr>
                  <a:xfrm rot="5400000">
                    <a:off x="6006963" y="2136327"/>
                    <a:ext cx="344080" cy="1174037"/>
                  </a:xfrm>
                  <a:custGeom>
                    <a:avLst/>
                    <a:gdLst>
                      <a:gd name="csX0" fmla="*/ 333997 w 344080"/>
                      <a:gd name="csY0" fmla="*/ 1134747 h 1174037"/>
                      <a:gd name="csX1" fmla="*/ 97921 w 344080"/>
                      <a:gd name="csY1" fmla="*/ 603323 h 1174037"/>
                      <a:gd name="csX2" fmla="*/ 344080 w 344080"/>
                      <a:gd name="csY2" fmla="*/ 65228 h 1174037"/>
                      <a:gd name="csX3" fmla="*/ 343386 w 344080"/>
                      <a:gd name="csY3" fmla="*/ 62552 h 1174037"/>
                      <a:gd name="csX4" fmla="*/ 342163 w 344080"/>
                      <a:gd name="csY4" fmla="*/ 46831 h 1174037"/>
                      <a:gd name="csX5" fmla="*/ 339551 w 344080"/>
                      <a:gd name="csY5" fmla="*/ 28732 h 1174037"/>
                      <a:gd name="csX6" fmla="*/ 317071 w 344080"/>
                      <a:gd name="csY6" fmla="*/ 691 h 1174037"/>
                      <a:gd name="csX7" fmla="*/ 283053 w 344080"/>
                      <a:gd name="csY7" fmla="*/ 7560 h 1174037"/>
                      <a:gd name="csX8" fmla="*/ 251019 w 344080"/>
                      <a:gd name="csY8" fmla="*/ 25363 h 1174037"/>
                      <a:gd name="csX9" fmla="*/ 0 w 344080"/>
                      <a:gd name="csY9" fmla="*/ 603323 h 1174037"/>
                      <a:gd name="csX10" fmla="*/ 220571 w 344080"/>
                      <a:gd name="csY10" fmla="*/ 1162094 h 1174037"/>
                      <a:gd name="csX11" fmla="*/ 280640 w 344080"/>
                      <a:gd name="csY11" fmla="*/ 1173753 h 1174037"/>
                      <a:gd name="csX12" fmla="*/ 307583 w 344080"/>
                      <a:gd name="csY12" fmla="*/ 1165166 h 1174037"/>
                      <a:gd name="csX13" fmla="*/ 318658 w 344080"/>
                      <a:gd name="csY13" fmla="*/ 1156050 h 1174037"/>
                      <a:gd name="csX14" fmla="*/ 324609 w 344080"/>
                      <a:gd name="csY14" fmla="*/ 1147132 h 1174037"/>
                      <a:gd name="csX15" fmla="*/ 331584 w 344080"/>
                      <a:gd name="csY15" fmla="*/ 1138314 h 1174037"/>
                      <a:gd name="csX16" fmla="*/ 334030 w 344080"/>
                      <a:gd name="csY16" fmla="*/ 1134747 h 1174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4080" h="1174037">
                        <a:moveTo>
                          <a:pt x="333997" y="1134747"/>
                        </a:moveTo>
                        <a:cubicBezTo>
                          <a:pt x="185396" y="982652"/>
                          <a:pt x="97921" y="810311"/>
                          <a:pt x="97921" y="603323"/>
                        </a:cubicBezTo>
                        <a:cubicBezTo>
                          <a:pt x="97921" y="330279"/>
                          <a:pt x="230456" y="182775"/>
                          <a:pt x="344080" y="65228"/>
                        </a:cubicBezTo>
                        <a:lnTo>
                          <a:pt x="343386" y="62552"/>
                        </a:lnTo>
                        <a:cubicBezTo>
                          <a:pt x="342956" y="60439"/>
                          <a:pt x="342361" y="50332"/>
                          <a:pt x="342163" y="46831"/>
                        </a:cubicBezTo>
                        <a:cubicBezTo>
                          <a:pt x="341965" y="43330"/>
                          <a:pt x="340841" y="32266"/>
                          <a:pt x="339551" y="28732"/>
                        </a:cubicBezTo>
                        <a:cubicBezTo>
                          <a:pt x="333931" y="13274"/>
                          <a:pt x="332973" y="4258"/>
                          <a:pt x="317071" y="691"/>
                        </a:cubicBezTo>
                        <a:cubicBezTo>
                          <a:pt x="302062" y="-2711"/>
                          <a:pt x="283053" y="7560"/>
                          <a:pt x="283053" y="7560"/>
                        </a:cubicBezTo>
                        <a:cubicBezTo>
                          <a:pt x="268011" y="14166"/>
                          <a:pt x="251019" y="25363"/>
                          <a:pt x="251019" y="25363"/>
                        </a:cubicBezTo>
                        <a:cubicBezTo>
                          <a:pt x="137460" y="142910"/>
                          <a:pt x="0" y="330279"/>
                          <a:pt x="0" y="603323"/>
                        </a:cubicBezTo>
                        <a:cubicBezTo>
                          <a:pt x="0" y="818997"/>
                          <a:pt x="80103" y="1001511"/>
                          <a:pt x="220571" y="1162094"/>
                        </a:cubicBezTo>
                        <a:cubicBezTo>
                          <a:pt x="220571" y="1162094"/>
                          <a:pt x="262523" y="1176197"/>
                          <a:pt x="280640" y="1173753"/>
                        </a:cubicBezTo>
                        <a:cubicBezTo>
                          <a:pt x="298756" y="1171309"/>
                          <a:pt x="304211" y="1167313"/>
                          <a:pt x="307583" y="1165166"/>
                        </a:cubicBezTo>
                        <a:cubicBezTo>
                          <a:pt x="310955" y="1163019"/>
                          <a:pt x="316278" y="1159221"/>
                          <a:pt x="318658" y="1156050"/>
                        </a:cubicBezTo>
                        <a:cubicBezTo>
                          <a:pt x="321005" y="1152879"/>
                          <a:pt x="323253" y="1148982"/>
                          <a:pt x="324609" y="1147132"/>
                        </a:cubicBezTo>
                        <a:cubicBezTo>
                          <a:pt x="325931" y="1145283"/>
                          <a:pt x="330328" y="1140064"/>
                          <a:pt x="331584" y="1138314"/>
                        </a:cubicBezTo>
                        <a:cubicBezTo>
                          <a:pt x="332807" y="1136563"/>
                          <a:pt x="334030" y="1134747"/>
                          <a:pt x="334030" y="1134747"/>
                        </a:cubicBezTo>
                        <a:close/>
                      </a:path>
                    </a:pathLst>
                  </a:custGeom>
                  <a:solidFill>
                    <a:schemeClr val="accent5"/>
                  </a:solidFill>
                  <a:ln w="6350" cap="flat">
                    <a:solidFill>
                      <a:schemeClr val="accent5">
                        <a:lumMod val="75000"/>
                      </a:schemeClr>
                    </a:solidFill>
                    <a:prstDash val="solid"/>
                    <a:miter/>
                  </a:ln>
                </p:spPr>
                <p:txBody>
                  <a:bodyPr/>
                  <a:lstStyle/>
                  <a:p>
                    <a:endParaRPr lang="en-US"/>
                  </a:p>
                </p:txBody>
              </p:sp>
              <p:sp>
                <p:nvSpPr>
                  <p:cNvPr id="33" name="TextBox 32">
                    <a:extLst>
                      <a:ext uri="{FF2B5EF4-FFF2-40B4-BE49-F238E27FC236}">
                        <a16:creationId xmlns:a16="http://schemas.microsoft.com/office/drawing/2014/main" id="{B8C252D3-ECE6-2AC0-1CB5-C7AA1B9B2304}"/>
                      </a:ext>
                    </a:extLst>
                  </p:cNvPr>
                  <p:cNvSpPr txBox="1"/>
                  <p:nvPr/>
                </p:nvSpPr>
                <p:spPr>
                  <a:xfrm>
                    <a:off x="5969424" y="3009408"/>
                    <a:ext cx="421123" cy="299295"/>
                  </a:xfrm>
                  <a:prstGeom prst="rect">
                    <a:avLst/>
                  </a:prstGeom>
                  <a:noFill/>
                </p:spPr>
                <p:txBody>
                  <a:bodyPr wrap="none" lIns="72000" tIns="72000" rIns="72000" bIns="72000" rtlCol="0" anchor="ctr" anchorCtr="0">
                    <a:spAutoFit/>
                  </a:bodyPr>
                  <a:lstStyle/>
                  <a:p>
                    <a:pPr algn="ctr"/>
                    <a:r>
                      <a:rPr lang="en-US" sz="1000">
                        <a:solidFill>
                          <a:schemeClr val="accent5">
                            <a:lumMod val="50000"/>
                          </a:schemeClr>
                        </a:solidFill>
                      </a:rPr>
                      <a:t>Lens</a:t>
                    </a:r>
                  </a:p>
                </p:txBody>
              </p:sp>
              <p:sp>
                <p:nvSpPr>
                  <p:cNvPr id="34" name="TextBox 33">
                    <a:extLst>
                      <a:ext uri="{FF2B5EF4-FFF2-40B4-BE49-F238E27FC236}">
                        <a16:creationId xmlns:a16="http://schemas.microsoft.com/office/drawing/2014/main" id="{343CC10E-29D1-D711-513F-911A3CD0ACE2}"/>
                      </a:ext>
                    </a:extLst>
                  </p:cNvPr>
                  <p:cNvSpPr txBox="1"/>
                  <p:nvPr/>
                </p:nvSpPr>
                <p:spPr>
                  <a:xfrm>
                    <a:off x="5514770" y="3927310"/>
                    <a:ext cx="1336182" cy="369755"/>
                  </a:xfrm>
                  <a:prstGeom prst="rect">
                    <a:avLst/>
                  </a:prstGeom>
                  <a:noFill/>
                </p:spPr>
                <p:txBody>
                  <a:bodyPr wrap="none" lIns="72000" tIns="72000" rIns="72000" bIns="72000" rtlCol="0" anchor="ctr" anchorCtr="0">
                    <a:spAutoFit/>
                  </a:bodyPr>
                  <a:lstStyle/>
                  <a:p>
                    <a:pPr algn="ctr"/>
                    <a:r>
                      <a:rPr lang="en-US" sz="1000">
                        <a:solidFill>
                          <a:schemeClr val="bg1"/>
                        </a:solidFill>
                      </a:rPr>
                      <a:t>Vitreous humour</a:t>
                    </a:r>
                  </a:p>
                </p:txBody>
              </p:sp>
              <p:grpSp>
                <p:nvGrpSpPr>
                  <p:cNvPr id="35" name="Group 34">
                    <a:extLst>
                      <a:ext uri="{FF2B5EF4-FFF2-40B4-BE49-F238E27FC236}">
                        <a16:creationId xmlns:a16="http://schemas.microsoft.com/office/drawing/2014/main" id="{9D792A2F-3A0E-4BF0-30BA-170075C405C0}"/>
                      </a:ext>
                    </a:extLst>
                  </p:cNvPr>
                  <p:cNvGrpSpPr/>
                  <p:nvPr/>
                </p:nvGrpSpPr>
                <p:grpSpPr>
                  <a:xfrm>
                    <a:off x="5937346" y="1947222"/>
                    <a:ext cx="466944" cy="834819"/>
                    <a:chOff x="6970339" y="1968994"/>
                    <a:chExt cx="466944" cy="834819"/>
                  </a:xfrm>
                </p:grpSpPr>
                <p:cxnSp>
                  <p:nvCxnSpPr>
                    <p:cNvPr id="4995" name="Straight Connector 4994">
                      <a:extLst>
                        <a:ext uri="{FF2B5EF4-FFF2-40B4-BE49-F238E27FC236}">
                          <a16:creationId xmlns:a16="http://schemas.microsoft.com/office/drawing/2014/main" id="{81C522C8-B79A-9AAF-ADBE-6090D8A09F35}"/>
                        </a:ext>
                      </a:extLst>
                    </p:cNvPr>
                    <p:cNvCxnSpPr>
                      <a:cxnSpLocks/>
                      <a:endCxn id="4996" idx="2"/>
                    </p:cNvCxnSpPr>
                    <p:nvPr/>
                  </p:nvCxnSpPr>
                  <p:spPr>
                    <a:xfrm flipV="1">
                      <a:off x="7202573" y="2215215"/>
                      <a:ext cx="1238" cy="588598"/>
                    </a:xfrm>
                    <a:prstGeom prst="line">
                      <a:avLst/>
                    </a:prstGeom>
                  </p:spPr>
                  <p:style>
                    <a:lnRef idx="1">
                      <a:schemeClr val="accent1"/>
                    </a:lnRef>
                    <a:fillRef idx="0">
                      <a:schemeClr val="accent1"/>
                    </a:fillRef>
                    <a:effectRef idx="0">
                      <a:schemeClr val="accent1"/>
                    </a:effectRef>
                    <a:fontRef idx="minor">
                      <a:schemeClr val="tx1"/>
                    </a:fontRef>
                  </p:style>
                </p:cxnSp>
                <p:sp>
                  <p:nvSpPr>
                    <p:cNvPr id="4996" name="TextBox 4995">
                      <a:extLst>
                        <a:ext uri="{FF2B5EF4-FFF2-40B4-BE49-F238E27FC236}">
                          <a16:creationId xmlns:a16="http://schemas.microsoft.com/office/drawing/2014/main" id="{AC5D7B99-8F78-BC2E-B8CE-2C88F203E53C}"/>
                        </a:ext>
                      </a:extLst>
                    </p:cNvPr>
                    <p:cNvSpPr txBox="1"/>
                    <p:nvPr/>
                  </p:nvSpPr>
                  <p:spPr>
                    <a:xfrm>
                      <a:off x="6970339" y="1968994"/>
                      <a:ext cx="466944" cy="246221"/>
                    </a:xfrm>
                    <a:prstGeom prst="rect">
                      <a:avLst/>
                    </a:prstGeom>
                    <a:noFill/>
                  </p:spPr>
                  <p:txBody>
                    <a:bodyPr wrap="none" lIns="90000" rtlCol="0" anchor="ctr" anchorCtr="0">
                      <a:spAutoFit/>
                    </a:bodyPr>
                    <a:lstStyle/>
                    <a:p>
                      <a:pPr algn="ctr"/>
                      <a:r>
                        <a:rPr lang="en-US" sz="1000"/>
                        <a:t>Pupil</a:t>
                      </a:r>
                    </a:p>
                  </p:txBody>
                </p:sp>
              </p:grpSp>
              <p:cxnSp>
                <p:nvCxnSpPr>
                  <p:cNvPr id="36" name="Straight Connector 35">
                    <a:extLst>
                      <a:ext uri="{FF2B5EF4-FFF2-40B4-BE49-F238E27FC236}">
                        <a16:creationId xmlns:a16="http://schemas.microsoft.com/office/drawing/2014/main" id="{97781C1A-4798-9870-1853-6A2E148F57DC}"/>
                      </a:ext>
                    </a:extLst>
                  </p:cNvPr>
                  <p:cNvCxnSpPr>
                    <a:cxnSpLocks/>
                    <a:stCxn id="37" idx="0"/>
                  </p:cNvCxnSpPr>
                  <p:nvPr/>
                </p:nvCxnSpPr>
                <p:spPr>
                  <a:xfrm flipV="1">
                    <a:off x="6260696" y="5075478"/>
                    <a:ext cx="0" cy="504055"/>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B9C6DDA-FFA4-A7F2-8816-591E00BFBCB4}"/>
                      </a:ext>
                    </a:extLst>
                  </p:cNvPr>
                  <p:cNvSpPr txBox="1"/>
                  <p:nvPr/>
                </p:nvSpPr>
                <p:spPr>
                  <a:xfrm>
                    <a:off x="5991958" y="5579533"/>
                    <a:ext cx="537476" cy="246221"/>
                  </a:xfrm>
                  <a:prstGeom prst="rect">
                    <a:avLst/>
                  </a:prstGeom>
                  <a:noFill/>
                </p:spPr>
                <p:txBody>
                  <a:bodyPr wrap="none" lIns="90000" rtlCol="0" anchor="ctr" anchorCtr="0">
                    <a:spAutoFit/>
                  </a:bodyPr>
                  <a:lstStyle/>
                  <a:p>
                    <a:pPr algn="ctr"/>
                    <a:r>
                      <a:rPr lang="en-US" sz="1000"/>
                      <a:t>Fovea</a:t>
                    </a:r>
                  </a:p>
                </p:txBody>
              </p:sp>
              <p:grpSp>
                <p:nvGrpSpPr>
                  <p:cNvPr id="38" name="Group 37">
                    <a:extLst>
                      <a:ext uri="{FF2B5EF4-FFF2-40B4-BE49-F238E27FC236}">
                        <a16:creationId xmlns:a16="http://schemas.microsoft.com/office/drawing/2014/main" id="{5626207F-97E4-CC11-50FB-1C59F93C366C}"/>
                      </a:ext>
                    </a:extLst>
                  </p:cNvPr>
                  <p:cNvGrpSpPr/>
                  <p:nvPr/>
                </p:nvGrpSpPr>
                <p:grpSpPr>
                  <a:xfrm>
                    <a:off x="6185904" y="2209075"/>
                    <a:ext cx="601596" cy="402557"/>
                    <a:chOff x="7218897" y="2230847"/>
                    <a:chExt cx="601596" cy="402557"/>
                  </a:xfrm>
                </p:grpSpPr>
                <p:cxnSp>
                  <p:nvCxnSpPr>
                    <p:cNvPr id="4993" name="Straight Connector 4992">
                      <a:extLst>
                        <a:ext uri="{FF2B5EF4-FFF2-40B4-BE49-F238E27FC236}">
                          <a16:creationId xmlns:a16="http://schemas.microsoft.com/office/drawing/2014/main" id="{067842F7-532A-67ED-5AAC-AC9E3E83B18C}"/>
                        </a:ext>
                      </a:extLst>
                    </p:cNvPr>
                    <p:cNvCxnSpPr>
                      <a:cxnSpLocks/>
                      <a:endCxn id="4994" idx="2"/>
                    </p:cNvCxnSpPr>
                    <p:nvPr/>
                  </p:nvCxnSpPr>
                  <p:spPr>
                    <a:xfrm flipV="1">
                      <a:off x="7518456" y="2477068"/>
                      <a:ext cx="1239" cy="156336"/>
                    </a:xfrm>
                    <a:prstGeom prst="line">
                      <a:avLst/>
                    </a:prstGeom>
                  </p:spPr>
                  <p:style>
                    <a:lnRef idx="1">
                      <a:schemeClr val="accent1"/>
                    </a:lnRef>
                    <a:fillRef idx="0">
                      <a:schemeClr val="accent1"/>
                    </a:fillRef>
                    <a:effectRef idx="0">
                      <a:schemeClr val="accent1"/>
                    </a:effectRef>
                    <a:fontRef idx="minor">
                      <a:schemeClr val="tx1"/>
                    </a:fontRef>
                  </p:style>
                </p:cxnSp>
                <p:sp>
                  <p:nvSpPr>
                    <p:cNvPr id="4994" name="TextBox 4993">
                      <a:extLst>
                        <a:ext uri="{FF2B5EF4-FFF2-40B4-BE49-F238E27FC236}">
                          <a16:creationId xmlns:a16="http://schemas.microsoft.com/office/drawing/2014/main" id="{A38E0B78-839C-A22D-09E1-A8937219AAE6}"/>
                        </a:ext>
                      </a:extLst>
                    </p:cNvPr>
                    <p:cNvSpPr txBox="1"/>
                    <p:nvPr/>
                  </p:nvSpPr>
                  <p:spPr>
                    <a:xfrm>
                      <a:off x="7218897" y="2230847"/>
                      <a:ext cx="601596" cy="246221"/>
                    </a:xfrm>
                    <a:prstGeom prst="rect">
                      <a:avLst/>
                    </a:prstGeom>
                    <a:noFill/>
                  </p:spPr>
                  <p:txBody>
                    <a:bodyPr wrap="none" lIns="90000" rtlCol="0" anchor="ctr" anchorCtr="0">
                      <a:spAutoFit/>
                    </a:bodyPr>
                    <a:lstStyle/>
                    <a:p>
                      <a:pPr algn="ctr"/>
                      <a:r>
                        <a:rPr lang="en-US" sz="1000"/>
                        <a:t>Cornea</a:t>
                      </a:r>
                    </a:p>
                  </p:txBody>
                </p:sp>
              </p:grpSp>
              <p:cxnSp>
                <p:nvCxnSpPr>
                  <p:cNvPr id="40" name="Straight Connector 39">
                    <a:extLst>
                      <a:ext uri="{FF2B5EF4-FFF2-40B4-BE49-F238E27FC236}">
                        <a16:creationId xmlns:a16="http://schemas.microsoft.com/office/drawing/2014/main" id="{DC6C6DB5-DFC4-D7E3-D3FC-A0B2F01845D5}"/>
                      </a:ext>
                    </a:extLst>
                  </p:cNvPr>
                  <p:cNvCxnSpPr>
                    <a:cxnSpLocks/>
                    <a:stCxn id="41" idx="0"/>
                  </p:cNvCxnSpPr>
                  <p:nvPr/>
                </p:nvCxnSpPr>
                <p:spPr>
                  <a:xfrm flipH="1" flipV="1">
                    <a:off x="5543521" y="5532680"/>
                    <a:ext cx="7" cy="324948"/>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46001624-538C-BBAD-471E-7897BEB1CD2F}"/>
                      </a:ext>
                    </a:extLst>
                  </p:cNvPr>
                  <p:cNvSpPr txBox="1"/>
                  <p:nvPr/>
                </p:nvSpPr>
                <p:spPr>
                  <a:xfrm>
                    <a:off x="4579888" y="5857628"/>
                    <a:ext cx="1927279" cy="246221"/>
                  </a:xfrm>
                  <a:prstGeom prst="rect">
                    <a:avLst/>
                  </a:prstGeom>
                  <a:noFill/>
                </p:spPr>
                <p:txBody>
                  <a:bodyPr wrap="none" lIns="90000" rtlCol="0" anchor="ctr" anchorCtr="0">
                    <a:spAutoFit/>
                  </a:bodyPr>
                  <a:lstStyle/>
                  <a:p>
                    <a:pPr algn="ctr"/>
                    <a:r>
                      <a:rPr lang="en-US" sz="1000"/>
                      <a:t>Optic nerve and retinal vessels</a:t>
                    </a:r>
                  </a:p>
                </p:txBody>
              </p:sp>
              <p:cxnSp>
                <p:nvCxnSpPr>
                  <p:cNvPr id="42" name="Straight Connector 41">
                    <a:extLst>
                      <a:ext uri="{FF2B5EF4-FFF2-40B4-BE49-F238E27FC236}">
                        <a16:creationId xmlns:a16="http://schemas.microsoft.com/office/drawing/2014/main" id="{0C0F83B8-A6AB-A3C0-B020-B8F5E6C48F4A}"/>
                      </a:ext>
                    </a:extLst>
                  </p:cNvPr>
                  <p:cNvCxnSpPr>
                    <a:cxnSpLocks/>
                    <a:endCxn id="43" idx="3"/>
                  </p:cNvCxnSpPr>
                  <p:nvPr/>
                </p:nvCxnSpPr>
                <p:spPr>
                  <a:xfrm flipH="1">
                    <a:off x="4996013" y="4980544"/>
                    <a:ext cx="815578" cy="1"/>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F86BDA9-50BC-687C-3D96-97847CFF242D}"/>
                      </a:ext>
                    </a:extLst>
                  </p:cNvPr>
                  <p:cNvSpPr txBox="1"/>
                  <p:nvPr/>
                </p:nvSpPr>
                <p:spPr>
                  <a:xfrm>
                    <a:off x="4251750" y="4857434"/>
                    <a:ext cx="744263" cy="246221"/>
                  </a:xfrm>
                  <a:prstGeom prst="rect">
                    <a:avLst/>
                  </a:prstGeom>
                  <a:noFill/>
                </p:spPr>
                <p:txBody>
                  <a:bodyPr wrap="none" lIns="90000" rtlCol="0" anchor="ctr" anchorCtr="0">
                    <a:spAutoFit/>
                  </a:bodyPr>
                  <a:lstStyle/>
                  <a:p>
                    <a:pPr algn="r"/>
                    <a:r>
                      <a:rPr lang="en-US" sz="1000"/>
                      <a:t>Optic disk</a:t>
                    </a:r>
                  </a:p>
                </p:txBody>
              </p:sp>
              <p:grpSp>
                <p:nvGrpSpPr>
                  <p:cNvPr id="44" name="Group 43">
                    <a:extLst>
                      <a:ext uri="{FF2B5EF4-FFF2-40B4-BE49-F238E27FC236}">
                        <a16:creationId xmlns:a16="http://schemas.microsoft.com/office/drawing/2014/main" id="{D4583485-0B58-78F8-76E8-F3525963A777}"/>
                      </a:ext>
                    </a:extLst>
                  </p:cNvPr>
                  <p:cNvGrpSpPr/>
                  <p:nvPr/>
                </p:nvGrpSpPr>
                <p:grpSpPr>
                  <a:xfrm>
                    <a:off x="4024348" y="2827279"/>
                    <a:ext cx="1503029" cy="494305"/>
                    <a:chOff x="8110028" y="4755165"/>
                    <a:chExt cx="1503029" cy="494305"/>
                  </a:xfrm>
                </p:grpSpPr>
                <p:cxnSp>
                  <p:nvCxnSpPr>
                    <p:cNvPr id="63" name="Straight Connector 62">
                      <a:extLst>
                        <a:ext uri="{FF2B5EF4-FFF2-40B4-BE49-F238E27FC236}">
                          <a16:creationId xmlns:a16="http://schemas.microsoft.com/office/drawing/2014/main" id="{1A699911-12CC-42D4-0002-22B1A5924FB7}"/>
                        </a:ext>
                      </a:extLst>
                    </p:cNvPr>
                    <p:cNvCxnSpPr>
                      <a:cxnSpLocks/>
                      <a:endCxn id="4992" idx="3"/>
                    </p:cNvCxnSpPr>
                    <p:nvPr/>
                  </p:nvCxnSpPr>
                  <p:spPr>
                    <a:xfrm flipH="1">
                      <a:off x="8905430" y="5002316"/>
                      <a:ext cx="707627" cy="2"/>
                    </a:xfrm>
                    <a:prstGeom prst="line">
                      <a:avLst/>
                    </a:prstGeom>
                  </p:spPr>
                  <p:style>
                    <a:lnRef idx="1">
                      <a:schemeClr val="accent1"/>
                    </a:lnRef>
                    <a:fillRef idx="0">
                      <a:schemeClr val="accent1"/>
                    </a:fillRef>
                    <a:effectRef idx="0">
                      <a:schemeClr val="accent1"/>
                    </a:effectRef>
                    <a:fontRef idx="minor">
                      <a:schemeClr val="tx1"/>
                    </a:fontRef>
                  </p:style>
                </p:cxnSp>
                <p:sp>
                  <p:nvSpPr>
                    <p:cNvPr id="4992" name="TextBox 4991">
                      <a:extLst>
                        <a:ext uri="{FF2B5EF4-FFF2-40B4-BE49-F238E27FC236}">
                          <a16:creationId xmlns:a16="http://schemas.microsoft.com/office/drawing/2014/main" id="{49FA7303-4727-F252-EAD5-CC410CE8C277}"/>
                        </a:ext>
                      </a:extLst>
                    </p:cNvPr>
                    <p:cNvSpPr txBox="1"/>
                    <p:nvPr/>
                  </p:nvSpPr>
                  <p:spPr>
                    <a:xfrm>
                      <a:off x="8110028" y="4755165"/>
                      <a:ext cx="795402" cy="494305"/>
                    </a:xfrm>
                    <a:prstGeom prst="rect">
                      <a:avLst/>
                    </a:prstGeom>
                    <a:noFill/>
                  </p:spPr>
                  <p:txBody>
                    <a:bodyPr wrap="square" lIns="90000" rtlCol="0" anchor="ctr" anchorCtr="0">
                      <a:spAutoFit/>
                    </a:bodyPr>
                    <a:lstStyle/>
                    <a:p>
                      <a:pPr algn="r"/>
                      <a:r>
                        <a:rPr lang="en-US" sz="1000"/>
                        <a:t>Ciliary muscle</a:t>
                      </a:r>
                    </a:p>
                  </p:txBody>
                </p:sp>
              </p:grpSp>
              <p:grpSp>
                <p:nvGrpSpPr>
                  <p:cNvPr id="45" name="Group 44">
                    <a:extLst>
                      <a:ext uri="{FF2B5EF4-FFF2-40B4-BE49-F238E27FC236}">
                        <a16:creationId xmlns:a16="http://schemas.microsoft.com/office/drawing/2014/main" id="{4C1430EC-E018-DA30-086A-1291FC78416E}"/>
                      </a:ext>
                    </a:extLst>
                  </p:cNvPr>
                  <p:cNvGrpSpPr/>
                  <p:nvPr/>
                </p:nvGrpSpPr>
                <p:grpSpPr>
                  <a:xfrm>
                    <a:off x="5746860" y="2209075"/>
                    <a:ext cx="354734" cy="718354"/>
                    <a:chOff x="7342327" y="2230847"/>
                    <a:chExt cx="354734" cy="718354"/>
                  </a:xfrm>
                </p:grpSpPr>
                <p:cxnSp>
                  <p:nvCxnSpPr>
                    <p:cNvPr id="61" name="Straight Connector 60">
                      <a:extLst>
                        <a:ext uri="{FF2B5EF4-FFF2-40B4-BE49-F238E27FC236}">
                          <a16:creationId xmlns:a16="http://schemas.microsoft.com/office/drawing/2014/main" id="{6837D98B-D896-5BA8-99D7-B8E3A6BB9817}"/>
                        </a:ext>
                      </a:extLst>
                    </p:cNvPr>
                    <p:cNvCxnSpPr>
                      <a:cxnSpLocks/>
                      <a:endCxn id="62" idx="2"/>
                    </p:cNvCxnSpPr>
                    <p:nvPr/>
                  </p:nvCxnSpPr>
                  <p:spPr>
                    <a:xfrm flipV="1">
                      <a:off x="7518456" y="2477068"/>
                      <a:ext cx="1238" cy="472133"/>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B5FD6A7-6F1A-6732-16EE-A67A5BD1595A}"/>
                        </a:ext>
                      </a:extLst>
                    </p:cNvPr>
                    <p:cNvSpPr txBox="1"/>
                    <p:nvPr/>
                  </p:nvSpPr>
                  <p:spPr>
                    <a:xfrm>
                      <a:off x="7342327" y="2230847"/>
                      <a:ext cx="354734" cy="246221"/>
                    </a:xfrm>
                    <a:prstGeom prst="rect">
                      <a:avLst/>
                    </a:prstGeom>
                    <a:noFill/>
                  </p:spPr>
                  <p:txBody>
                    <a:bodyPr wrap="none" lIns="90000" rtlCol="0" anchor="ctr" anchorCtr="0">
                      <a:spAutoFit/>
                    </a:bodyPr>
                    <a:lstStyle/>
                    <a:p>
                      <a:pPr algn="ctr"/>
                      <a:r>
                        <a:rPr lang="en-US" sz="1000"/>
                        <a:t>Iris</a:t>
                      </a:r>
                    </a:p>
                  </p:txBody>
                </p:sp>
              </p:grpSp>
              <p:cxnSp>
                <p:nvCxnSpPr>
                  <p:cNvPr id="59" name="Straight Connector 58">
                    <a:extLst>
                      <a:ext uri="{FF2B5EF4-FFF2-40B4-BE49-F238E27FC236}">
                        <a16:creationId xmlns:a16="http://schemas.microsoft.com/office/drawing/2014/main" id="{D17A08C5-A325-5BA1-3056-31D8E0189A7E}"/>
                      </a:ext>
                    </a:extLst>
                  </p:cNvPr>
                  <p:cNvCxnSpPr>
                    <a:cxnSpLocks/>
                  </p:cNvCxnSpPr>
                  <p:nvPr/>
                </p:nvCxnSpPr>
                <p:spPr>
                  <a:xfrm flipV="1">
                    <a:off x="5712379" y="2270388"/>
                    <a:ext cx="1238" cy="818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9D52F9C-EF5E-F410-76AF-2B79EDFA2CD2}"/>
                      </a:ext>
                    </a:extLst>
                  </p:cNvPr>
                  <p:cNvCxnSpPr>
                    <a:cxnSpLocks/>
                  </p:cNvCxnSpPr>
                  <p:nvPr/>
                </p:nvCxnSpPr>
                <p:spPr>
                  <a:xfrm>
                    <a:off x="6251669" y="2704114"/>
                    <a:ext cx="6747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D2827B3-41B7-698E-2E8E-02DD143EA57A}"/>
                      </a:ext>
                    </a:extLst>
                  </p:cNvPr>
                  <p:cNvCxnSpPr>
                    <a:cxnSpLocks/>
                    <a:endCxn id="5227" idx="3"/>
                  </p:cNvCxnSpPr>
                  <p:nvPr/>
                </p:nvCxnSpPr>
                <p:spPr>
                  <a:xfrm>
                    <a:off x="6621606" y="3034767"/>
                    <a:ext cx="712879"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D3C5E6C5-F9F2-0BA9-1CF1-92F86D44DD6F}"/>
                      </a:ext>
                    </a:extLst>
                  </p:cNvPr>
                  <p:cNvGrpSpPr/>
                  <p:nvPr/>
                </p:nvGrpSpPr>
                <p:grpSpPr>
                  <a:xfrm flipH="1">
                    <a:off x="4071583" y="3922092"/>
                    <a:ext cx="1241356" cy="833617"/>
                    <a:chOff x="7114842" y="4112592"/>
                    <a:chExt cx="1241356" cy="833617"/>
                  </a:xfrm>
                </p:grpSpPr>
                <p:cxnSp>
                  <p:nvCxnSpPr>
                    <p:cNvPr id="51" name="Straight Connector 50">
                      <a:extLst>
                        <a:ext uri="{FF2B5EF4-FFF2-40B4-BE49-F238E27FC236}">
                          <a16:creationId xmlns:a16="http://schemas.microsoft.com/office/drawing/2014/main" id="{1D3DA03D-C76A-F2E6-C799-D7EE5309ADA2}"/>
                        </a:ext>
                      </a:extLst>
                    </p:cNvPr>
                    <p:cNvCxnSpPr>
                      <a:cxnSpLocks/>
                      <a:endCxn id="52" idx="3"/>
                    </p:cNvCxnSpPr>
                    <p:nvPr/>
                  </p:nvCxnSpPr>
                  <p:spPr>
                    <a:xfrm>
                      <a:off x="7114842" y="4823098"/>
                      <a:ext cx="580628" cy="1"/>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13C6D36-E751-BBB6-337E-6512E8418BD7}"/>
                        </a:ext>
                      </a:extLst>
                    </p:cNvPr>
                    <p:cNvSpPr txBox="1"/>
                    <p:nvPr/>
                  </p:nvSpPr>
                  <p:spPr>
                    <a:xfrm flipH="1">
                      <a:off x="7695470" y="4699988"/>
                      <a:ext cx="551903" cy="246221"/>
                    </a:xfrm>
                    <a:prstGeom prst="rect">
                      <a:avLst/>
                    </a:prstGeom>
                    <a:noFill/>
                  </p:spPr>
                  <p:txBody>
                    <a:bodyPr wrap="none" lIns="90000" rtlCol="0" anchor="ctr" anchorCtr="0">
                      <a:spAutoFit/>
                    </a:bodyPr>
                    <a:lstStyle/>
                    <a:p>
                      <a:r>
                        <a:rPr lang="en-US" sz="1000"/>
                        <a:t>Retina</a:t>
                      </a:r>
                    </a:p>
                  </p:txBody>
                </p:sp>
                <p:cxnSp>
                  <p:nvCxnSpPr>
                    <p:cNvPr id="53" name="Straight Connector 52">
                      <a:extLst>
                        <a:ext uri="{FF2B5EF4-FFF2-40B4-BE49-F238E27FC236}">
                          <a16:creationId xmlns:a16="http://schemas.microsoft.com/office/drawing/2014/main" id="{BEF5F369-0CE5-4BED-6BB2-53E05BF6DC5A}"/>
                        </a:ext>
                      </a:extLst>
                    </p:cNvPr>
                    <p:cNvCxnSpPr>
                      <a:cxnSpLocks/>
                      <a:endCxn id="54" idx="3"/>
                    </p:cNvCxnSpPr>
                    <p:nvPr/>
                  </p:nvCxnSpPr>
                  <p:spPr>
                    <a:xfrm>
                      <a:off x="7451365" y="4529400"/>
                      <a:ext cx="244105" cy="1"/>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1D72B848-0C45-06D5-07F2-17F4E03FD425}"/>
                        </a:ext>
                      </a:extLst>
                    </p:cNvPr>
                    <p:cNvSpPr txBox="1"/>
                    <p:nvPr/>
                  </p:nvSpPr>
                  <p:spPr>
                    <a:xfrm flipH="1">
                      <a:off x="7695470" y="4406290"/>
                      <a:ext cx="545491" cy="246221"/>
                    </a:xfrm>
                    <a:prstGeom prst="rect">
                      <a:avLst/>
                    </a:prstGeom>
                    <a:noFill/>
                  </p:spPr>
                  <p:txBody>
                    <a:bodyPr wrap="none" lIns="90000" rtlCol="0" anchor="ctr" anchorCtr="0">
                      <a:spAutoFit/>
                    </a:bodyPr>
                    <a:lstStyle/>
                    <a:p>
                      <a:r>
                        <a:rPr lang="en-US" sz="1000"/>
                        <a:t>Sclera</a:t>
                      </a:r>
                    </a:p>
                  </p:txBody>
                </p:sp>
                <p:cxnSp>
                  <p:nvCxnSpPr>
                    <p:cNvPr id="55" name="Straight Connector 54">
                      <a:extLst>
                        <a:ext uri="{FF2B5EF4-FFF2-40B4-BE49-F238E27FC236}">
                          <a16:creationId xmlns:a16="http://schemas.microsoft.com/office/drawing/2014/main" id="{CA95BC25-B425-8CA0-8838-A9B0B8EAF6B0}"/>
                        </a:ext>
                      </a:extLst>
                    </p:cNvPr>
                    <p:cNvCxnSpPr>
                      <a:cxnSpLocks/>
                      <a:endCxn id="56" idx="3"/>
                    </p:cNvCxnSpPr>
                    <p:nvPr/>
                  </p:nvCxnSpPr>
                  <p:spPr>
                    <a:xfrm>
                      <a:off x="7464296" y="4235702"/>
                      <a:ext cx="261452" cy="1"/>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7910CA30-FE45-5C6F-4964-68DDB0685C39}"/>
                        </a:ext>
                      </a:extLst>
                    </p:cNvPr>
                    <p:cNvSpPr txBox="1"/>
                    <p:nvPr/>
                  </p:nvSpPr>
                  <p:spPr>
                    <a:xfrm flipH="1">
                      <a:off x="7725748" y="4112592"/>
                      <a:ext cx="630450" cy="246221"/>
                    </a:xfrm>
                    <a:prstGeom prst="rect">
                      <a:avLst/>
                    </a:prstGeom>
                    <a:noFill/>
                  </p:spPr>
                  <p:txBody>
                    <a:bodyPr wrap="none" lIns="90000" rtlCol="0" anchor="ctr" anchorCtr="0">
                      <a:spAutoFit/>
                    </a:bodyPr>
                    <a:lstStyle/>
                    <a:p>
                      <a:r>
                        <a:rPr lang="en-US" sz="1000"/>
                        <a:t>Choroid</a:t>
                      </a:r>
                    </a:p>
                  </p:txBody>
                </p:sp>
              </p:grpSp>
            </p:grpSp>
            <p:sp>
              <p:nvSpPr>
                <p:cNvPr id="5218" name="TextBox 5217">
                  <a:extLst>
                    <a:ext uri="{FF2B5EF4-FFF2-40B4-BE49-F238E27FC236}">
                      <a16:creationId xmlns:a16="http://schemas.microsoft.com/office/drawing/2014/main" id="{0F6E033E-AE81-2A89-DA04-61BD0539055E}"/>
                    </a:ext>
                  </a:extLst>
                </p:cNvPr>
                <p:cNvSpPr txBox="1"/>
                <p:nvPr/>
              </p:nvSpPr>
              <p:spPr>
                <a:xfrm flipH="1">
                  <a:off x="7968938" y="2608026"/>
                  <a:ext cx="1341651" cy="400110"/>
                </a:xfrm>
                <a:prstGeom prst="rect">
                  <a:avLst/>
                </a:prstGeom>
                <a:noFill/>
              </p:spPr>
              <p:txBody>
                <a:bodyPr wrap="square" lIns="90000" rtlCol="0" anchor="ctr" anchorCtr="0">
                  <a:spAutoFit/>
                </a:bodyPr>
                <a:lstStyle/>
                <a:p>
                  <a:r>
                    <a:rPr lang="en-US" sz="1000"/>
                    <a:t>Aqueous humour</a:t>
                  </a:r>
                </a:p>
                <a:p>
                  <a:r>
                    <a:rPr lang="en-US" sz="1000"/>
                    <a:t>in anterior chamber</a:t>
                  </a:r>
                </a:p>
              </p:txBody>
            </p:sp>
          </p:grpSp>
          <p:sp>
            <p:nvSpPr>
              <p:cNvPr id="5225" name="TextBox 5224">
                <a:extLst>
                  <a:ext uri="{FF2B5EF4-FFF2-40B4-BE49-F238E27FC236}">
                    <a16:creationId xmlns:a16="http://schemas.microsoft.com/office/drawing/2014/main" id="{477FB0E9-A2FD-0C69-B123-93C140F4FAAD}"/>
                  </a:ext>
                </a:extLst>
              </p:cNvPr>
              <p:cNvSpPr txBox="1"/>
              <p:nvPr/>
            </p:nvSpPr>
            <p:spPr>
              <a:xfrm>
                <a:off x="6503773" y="2153294"/>
                <a:ext cx="603909" cy="400110"/>
              </a:xfrm>
              <a:prstGeom prst="rect">
                <a:avLst/>
              </a:prstGeom>
              <a:noFill/>
            </p:spPr>
            <p:txBody>
              <a:bodyPr wrap="square" lIns="90000" rtlCol="0" anchor="ctr" anchorCtr="0">
                <a:spAutoFit/>
              </a:bodyPr>
              <a:lstStyle/>
              <a:p>
                <a:pPr algn="r"/>
                <a:r>
                  <a:rPr lang="en-US" sz="1000"/>
                  <a:t>Zonule</a:t>
                </a:r>
                <a:br>
                  <a:rPr lang="en-US" sz="1000"/>
                </a:br>
                <a:r>
                  <a:rPr lang="en-US" sz="1000"/>
                  <a:t>fibers</a:t>
                </a:r>
              </a:p>
            </p:txBody>
          </p:sp>
        </p:grpSp>
        <p:sp>
          <p:nvSpPr>
            <p:cNvPr id="5227" name="TextBox 5226">
              <a:extLst>
                <a:ext uri="{FF2B5EF4-FFF2-40B4-BE49-F238E27FC236}">
                  <a16:creationId xmlns:a16="http://schemas.microsoft.com/office/drawing/2014/main" id="{88EAC1AB-A6D4-23A9-0A09-C7758633FC95}"/>
                </a:ext>
              </a:extLst>
            </p:cNvPr>
            <p:cNvSpPr txBox="1"/>
            <p:nvPr/>
          </p:nvSpPr>
          <p:spPr>
            <a:xfrm flipH="1">
              <a:off x="8297060" y="2942184"/>
              <a:ext cx="862189" cy="400110"/>
            </a:xfrm>
            <a:prstGeom prst="rect">
              <a:avLst/>
            </a:prstGeom>
            <a:noFill/>
          </p:spPr>
          <p:txBody>
            <a:bodyPr wrap="square" lIns="90000" rtlCol="0" anchor="ctr" anchorCtr="0">
              <a:spAutoFit/>
            </a:bodyPr>
            <a:lstStyle/>
            <a:p>
              <a:r>
                <a:rPr lang="en-US" sz="1000"/>
                <a:t>Posterior chamber</a:t>
              </a:r>
            </a:p>
          </p:txBody>
        </p:sp>
      </p:grpSp>
      <p:sp>
        <p:nvSpPr>
          <p:cNvPr id="9" name="TextBox 8">
            <a:extLst>
              <a:ext uri="{FF2B5EF4-FFF2-40B4-BE49-F238E27FC236}">
                <a16:creationId xmlns:a16="http://schemas.microsoft.com/office/drawing/2014/main" id="{2035DE3B-AB75-9EDA-6F75-3419C4D53958}"/>
              </a:ext>
            </a:extLst>
          </p:cNvPr>
          <p:cNvSpPr txBox="1"/>
          <p:nvPr/>
        </p:nvSpPr>
        <p:spPr>
          <a:xfrm>
            <a:off x="6400574" y="1416785"/>
            <a:ext cx="5033531"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Key components of the eye (left), and of the retina (right)</a:t>
            </a:r>
            <a:endParaRPr lang="en-GB" sz="1400" b="1" baseline="30000">
              <a:solidFill>
                <a:schemeClr val="accent2">
                  <a:lumMod val="50000"/>
                </a:schemeClr>
              </a:solidFill>
            </a:endParaRPr>
          </a:p>
        </p:txBody>
      </p:sp>
      <p:pic>
        <p:nvPicPr>
          <p:cNvPr id="49" name="Graphic 48" descr="Dim (Smaller Sun) with solid fill">
            <a:extLst>
              <a:ext uri="{FF2B5EF4-FFF2-40B4-BE49-F238E27FC236}">
                <a16:creationId xmlns:a16="http://schemas.microsoft.com/office/drawing/2014/main" id="{04440FC4-189E-5CF0-C2F0-3D2E7D0F648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08718" y="2057160"/>
            <a:ext cx="541325" cy="541325"/>
          </a:xfrm>
          <a:prstGeom prst="rect">
            <a:avLst/>
          </a:prstGeom>
        </p:spPr>
      </p:pic>
      <p:sp>
        <p:nvSpPr>
          <p:cNvPr id="5222" name="Freeform 1169">
            <a:extLst>
              <a:ext uri="{FF2B5EF4-FFF2-40B4-BE49-F238E27FC236}">
                <a16:creationId xmlns:a16="http://schemas.microsoft.com/office/drawing/2014/main" id="{1D0721AB-D9A1-5771-E199-D1C8B9132D6F}"/>
              </a:ext>
            </a:extLst>
          </p:cNvPr>
          <p:cNvSpPr/>
          <p:nvPr/>
        </p:nvSpPr>
        <p:spPr>
          <a:xfrm>
            <a:off x="7980096" y="4341164"/>
            <a:ext cx="108000" cy="108000"/>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rgbClr val="5E512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pic>
        <p:nvPicPr>
          <p:cNvPr id="5238" name="Graphic 5237">
            <a:extLst>
              <a:ext uri="{FF2B5EF4-FFF2-40B4-BE49-F238E27FC236}">
                <a16:creationId xmlns:a16="http://schemas.microsoft.com/office/drawing/2014/main" id="{6117106C-23CF-4DBF-80AE-F4610C017F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6402566">
            <a:off x="8210730" y="4335559"/>
            <a:ext cx="469273" cy="949736"/>
          </a:xfrm>
          <a:prstGeom prst="rect">
            <a:avLst/>
          </a:prstGeom>
        </p:spPr>
      </p:pic>
      <p:grpSp>
        <p:nvGrpSpPr>
          <p:cNvPr id="5223" name="Group 5222">
            <a:extLst>
              <a:ext uri="{FF2B5EF4-FFF2-40B4-BE49-F238E27FC236}">
                <a16:creationId xmlns:a16="http://schemas.microsoft.com/office/drawing/2014/main" id="{6DD4CBF4-2FF1-57A8-AE17-36DE726DAC6A}"/>
              </a:ext>
            </a:extLst>
          </p:cNvPr>
          <p:cNvGrpSpPr/>
          <p:nvPr/>
        </p:nvGrpSpPr>
        <p:grpSpPr>
          <a:xfrm flipV="1">
            <a:off x="8814824" y="2615613"/>
            <a:ext cx="3307330" cy="3439917"/>
            <a:chOff x="8529070" y="2424573"/>
            <a:chExt cx="3307330" cy="3439917"/>
          </a:xfrm>
        </p:grpSpPr>
        <p:grpSp>
          <p:nvGrpSpPr>
            <p:cNvPr id="5119" name="Group 5118">
              <a:extLst>
                <a:ext uri="{FF2B5EF4-FFF2-40B4-BE49-F238E27FC236}">
                  <a16:creationId xmlns:a16="http://schemas.microsoft.com/office/drawing/2014/main" id="{E78D8FD3-0A3E-9CFA-4FD8-7B9F635ECFAB}"/>
                </a:ext>
              </a:extLst>
            </p:cNvPr>
            <p:cNvGrpSpPr/>
            <p:nvPr/>
          </p:nvGrpSpPr>
          <p:grpSpPr>
            <a:xfrm>
              <a:off x="10600234" y="2424573"/>
              <a:ext cx="1236166" cy="3198399"/>
              <a:chOff x="10493169" y="2141303"/>
              <a:chExt cx="1407758" cy="3642369"/>
            </a:xfrm>
          </p:grpSpPr>
          <p:sp>
            <p:nvSpPr>
              <p:cNvPr id="5144" name="Freeform 5143">
                <a:extLst>
                  <a:ext uri="{FF2B5EF4-FFF2-40B4-BE49-F238E27FC236}">
                    <a16:creationId xmlns:a16="http://schemas.microsoft.com/office/drawing/2014/main" id="{928D7064-14FE-7E4F-A49D-C4129F10D0E2}"/>
                  </a:ext>
                </a:extLst>
              </p:cNvPr>
              <p:cNvSpPr/>
              <p:nvPr/>
            </p:nvSpPr>
            <p:spPr>
              <a:xfrm>
                <a:off x="10493169" y="5388919"/>
                <a:ext cx="208580" cy="333857"/>
              </a:xfrm>
              <a:custGeom>
                <a:avLst/>
                <a:gdLst>
                  <a:gd name="csX0" fmla="*/ 208580 w 208580"/>
                  <a:gd name="csY0" fmla="*/ 333857 h 333857"/>
                  <a:gd name="csX1" fmla="*/ 0 w 208580"/>
                  <a:gd name="csY1" fmla="*/ 333857 h 333857"/>
                  <a:gd name="csX2" fmla="*/ 0 w 208580"/>
                  <a:gd name="csY2" fmla="*/ 326274 h 333857"/>
                  <a:gd name="csX3" fmla="*/ 200999 w 208580"/>
                  <a:gd name="csY3" fmla="*/ 326274 h 333857"/>
                  <a:gd name="csX4" fmla="*/ 200999 w 208580"/>
                  <a:gd name="csY4" fmla="*/ 7584 h 333857"/>
                  <a:gd name="csX5" fmla="*/ 0 w 208580"/>
                  <a:gd name="csY5" fmla="*/ 7584 h 333857"/>
                  <a:gd name="csX6" fmla="*/ 0 w 208580"/>
                  <a:gd name="csY6" fmla="*/ 0 h 333857"/>
                  <a:gd name="csX7" fmla="*/ 208580 w 208580"/>
                  <a:gd name="csY7" fmla="*/ 0 h 333857"/>
                  <a:gd name="csX8" fmla="*/ 208580 w 208580"/>
                  <a:gd name="csY8" fmla="*/ 333857 h 333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580" h="333857">
                    <a:moveTo>
                      <a:pt x="208580" y="333857"/>
                    </a:moveTo>
                    <a:lnTo>
                      <a:pt x="0" y="333857"/>
                    </a:lnTo>
                    <a:lnTo>
                      <a:pt x="0" y="326274"/>
                    </a:lnTo>
                    <a:lnTo>
                      <a:pt x="200999" y="326274"/>
                    </a:lnTo>
                    <a:lnTo>
                      <a:pt x="200999" y="7584"/>
                    </a:lnTo>
                    <a:lnTo>
                      <a:pt x="0" y="7584"/>
                    </a:lnTo>
                    <a:lnTo>
                      <a:pt x="0" y="0"/>
                    </a:lnTo>
                    <a:lnTo>
                      <a:pt x="208580" y="0"/>
                    </a:lnTo>
                    <a:lnTo>
                      <a:pt x="208580" y="333857"/>
                    </a:lnTo>
                    <a:close/>
                  </a:path>
                </a:pathLst>
              </a:custGeom>
              <a:solidFill>
                <a:srgbClr val="000000"/>
              </a:solidFill>
              <a:ln w="2148" cap="flat">
                <a:noFill/>
                <a:prstDash val="solid"/>
                <a:miter/>
              </a:ln>
            </p:spPr>
            <p:txBody>
              <a:bodyPr wrap="none"/>
              <a:lstStyle/>
              <a:p>
                <a:endParaRPr lang="en-US"/>
              </a:p>
            </p:txBody>
          </p:sp>
          <p:sp>
            <p:nvSpPr>
              <p:cNvPr id="5145" name="Freeform 5144">
                <a:extLst>
                  <a:ext uri="{FF2B5EF4-FFF2-40B4-BE49-F238E27FC236}">
                    <a16:creationId xmlns:a16="http://schemas.microsoft.com/office/drawing/2014/main" id="{052FDDC2-296B-6CE2-C42A-A0E776815468}"/>
                  </a:ext>
                </a:extLst>
              </p:cNvPr>
              <p:cNvSpPr/>
              <p:nvPr/>
            </p:nvSpPr>
            <p:spPr>
              <a:xfrm>
                <a:off x="10493169" y="4888155"/>
                <a:ext cx="208580" cy="507102"/>
              </a:xfrm>
              <a:custGeom>
                <a:avLst/>
                <a:gdLst>
                  <a:gd name="csX0" fmla="*/ 208580 w 208580"/>
                  <a:gd name="csY0" fmla="*/ 507102 h 507102"/>
                  <a:gd name="csX1" fmla="*/ 200999 w 208580"/>
                  <a:gd name="csY1" fmla="*/ 507102 h 507102"/>
                  <a:gd name="csX2" fmla="*/ 200999 w 208580"/>
                  <a:gd name="csY2" fmla="*/ 7584 h 507102"/>
                  <a:gd name="csX3" fmla="*/ 0 w 208580"/>
                  <a:gd name="csY3" fmla="*/ 7584 h 507102"/>
                  <a:gd name="csX4" fmla="*/ 0 w 208580"/>
                  <a:gd name="csY4" fmla="*/ 0 h 507102"/>
                  <a:gd name="csX5" fmla="*/ 208580 w 208580"/>
                  <a:gd name="csY5" fmla="*/ 0 h 507102"/>
                  <a:gd name="csX6" fmla="*/ 208580 w 208580"/>
                  <a:gd name="csY6" fmla="*/ 507102 h 50710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580" h="507102">
                    <a:moveTo>
                      <a:pt x="208580" y="507102"/>
                    </a:moveTo>
                    <a:lnTo>
                      <a:pt x="200999" y="507102"/>
                    </a:lnTo>
                    <a:lnTo>
                      <a:pt x="200999" y="7584"/>
                    </a:lnTo>
                    <a:lnTo>
                      <a:pt x="0" y="7584"/>
                    </a:lnTo>
                    <a:lnTo>
                      <a:pt x="0" y="0"/>
                    </a:lnTo>
                    <a:lnTo>
                      <a:pt x="208580" y="0"/>
                    </a:lnTo>
                    <a:lnTo>
                      <a:pt x="208580" y="507102"/>
                    </a:lnTo>
                    <a:close/>
                  </a:path>
                </a:pathLst>
              </a:custGeom>
              <a:solidFill>
                <a:srgbClr val="000000"/>
              </a:solidFill>
              <a:ln w="2148" cap="flat">
                <a:noFill/>
                <a:prstDash val="solid"/>
                <a:miter/>
              </a:ln>
            </p:spPr>
            <p:txBody>
              <a:bodyPr wrap="none"/>
              <a:lstStyle/>
              <a:p>
                <a:endParaRPr lang="en-US"/>
              </a:p>
            </p:txBody>
          </p:sp>
          <p:sp>
            <p:nvSpPr>
              <p:cNvPr id="5146" name="Freeform 5145">
                <a:extLst>
                  <a:ext uri="{FF2B5EF4-FFF2-40B4-BE49-F238E27FC236}">
                    <a16:creationId xmlns:a16="http://schemas.microsoft.com/office/drawing/2014/main" id="{89CB7577-CFB2-B372-EA89-844AA21293D0}"/>
                  </a:ext>
                </a:extLst>
              </p:cNvPr>
              <p:cNvSpPr/>
              <p:nvPr/>
            </p:nvSpPr>
            <p:spPr>
              <a:xfrm>
                <a:off x="10493169" y="4492338"/>
                <a:ext cx="208580" cy="405935"/>
              </a:xfrm>
              <a:custGeom>
                <a:avLst/>
                <a:gdLst>
                  <a:gd name="csX0" fmla="*/ 208580 w 208580"/>
                  <a:gd name="csY0" fmla="*/ 405935 h 405935"/>
                  <a:gd name="csX1" fmla="*/ 0 w 208580"/>
                  <a:gd name="csY1" fmla="*/ 405935 h 405935"/>
                  <a:gd name="csX2" fmla="*/ 0 w 208580"/>
                  <a:gd name="csY2" fmla="*/ 398351 h 405935"/>
                  <a:gd name="csX3" fmla="*/ 200999 w 208580"/>
                  <a:gd name="csY3" fmla="*/ 398351 h 405935"/>
                  <a:gd name="csX4" fmla="*/ 200999 w 208580"/>
                  <a:gd name="csY4" fmla="*/ 0 h 405935"/>
                  <a:gd name="csX5" fmla="*/ 208580 w 208580"/>
                  <a:gd name="csY5" fmla="*/ 0 h 405935"/>
                  <a:gd name="csX6" fmla="*/ 208580 w 208580"/>
                  <a:gd name="csY6" fmla="*/ 405935 h 4059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580" h="405935">
                    <a:moveTo>
                      <a:pt x="208580" y="405935"/>
                    </a:moveTo>
                    <a:lnTo>
                      <a:pt x="0" y="405935"/>
                    </a:lnTo>
                    <a:lnTo>
                      <a:pt x="0" y="398351"/>
                    </a:lnTo>
                    <a:lnTo>
                      <a:pt x="200999" y="398351"/>
                    </a:lnTo>
                    <a:lnTo>
                      <a:pt x="200999" y="0"/>
                    </a:lnTo>
                    <a:lnTo>
                      <a:pt x="208580" y="0"/>
                    </a:lnTo>
                    <a:lnTo>
                      <a:pt x="208580" y="405935"/>
                    </a:lnTo>
                    <a:close/>
                  </a:path>
                </a:pathLst>
              </a:custGeom>
              <a:solidFill>
                <a:srgbClr val="000000"/>
              </a:solidFill>
              <a:ln w="2148" cap="flat">
                <a:noFill/>
                <a:prstDash val="solid"/>
                <a:miter/>
              </a:ln>
            </p:spPr>
            <p:txBody>
              <a:bodyPr wrap="none"/>
              <a:lstStyle/>
              <a:p>
                <a:endParaRPr lang="en-US"/>
              </a:p>
            </p:txBody>
          </p:sp>
          <p:sp>
            <p:nvSpPr>
              <p:cNvPr id="5147" name="Freeform 5146">
                <a:extLst>
                  <a:ext uri="{FF2B5EF4-FFF2-40B4-BE49-F238E27FC236}">
                    <a16:creationId xmlns:a16="http://schemas.microsoft.com/office/drawing/2014/main" id="{F213CC72-0F7E-2762-8F47-C95E9210ED7C}"/>
                  </a:ext>
                </a:extLst>
              </p:cNvPr>
              <p:cNvSpPr/>
              <p:nvPr/>
            </p:nvSpPr>
            <p:spPr>
              <a:xfrm>
                <a:off x="10493169" y="3911912"/>
                <a:ext cx="208580" cy="581693"/>
              </a:xfrm>
              <a:custGeom>
                <a:avLst/>
                <a:gdLst>
                  <a:gd name="csX0" fmla="*/ 208580 w 208580"/>
                  <a:gd name="csY0" fmla="*/ 581694 h 581693"/>
                  <a:gd name="csX1" fmla="*/ 0 w 208580"/>
                  <a:gd name="csY1" fmla="*/ 581694 h 581693"/>
                  <a:gd name="csX2" fmla="*/ 0 w 208580"/>
                  <a:gd name="csY2" fmla="*/ 574110 h 581693"/>
                  <a:gd name="csX3" fmla="*/ 200999 w 208580"/>
                  <a:gd name="csY3" fmla="*/ 574110 h 581693"/>
                  <a:gd name="csX4" fmla="*/ 200999 w 208580"/>
                  <a:gd name="csY4" fmla="*/ 7584 h 581693"/>
                  <a:gd name="csX5" fmla="*/ 0 w 208580"/>
                  <a:gd name="csY5" fmla="*/ 7584 h 581693"/>
                  <a:gd name="csX6" fmla="*/ 0 w 208580"/>
                  <a:gd name="csY6" fmla="*/ 0 h 581693"/>
                  <a:gd name="csX7" fmla="*/ 208580 w 208580"/>
                  <a:gd name="csY7" fmla="*/ 0 h 581693"/>
                  <a:gd name="csX8" fmla="*/ 208580 w 208580"/>
                  <a:gd name="csY8" fmla="*/ 581694 h 581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580" h="581693">
                    <a:moveTo>
                      <a:pt x="208580" y="581694"/>
                    </a:moveTo>
                    <a:lnTo>
                      <a:pt x="0" y="581694"/>
                    </a:lnTo>
                    <a:lnTo>
                      <a:pt x="0" y="574110"/>
                    </a:lnTo>
                    <a:lnTo>
                      <a:pt x="200999" y="574110"/>
                    </a:lnTo>
                    <a:lnTo>
                      <a:pt x="200999" y="7584"/>
                    </a:lnTo>
                    <a:lnTo>
                      <a:pt x="0" y="7584"/>
                    </a:lnTo>
                    <a:lnTo>
                      <a:pt x="0" y="0"/>
                    </a:lnTo>
                    <a:lnTo>
                      <a:pt x="208580" y="0"/>
                    </a:lnTo>
                    <a:lnTo>
                      <a:pt x="208580" y="581694"/>
                    </a:lnTo>
                    <a:close/>
                  </a:path>
                </a:pathLst>
              </a:custGeom>
              <a:solidFill>
                <a:srgbClr val="000000"/>
              </a:solidFill>
              <a:ln w="2148" cap="flat">
                <a:noFill/>
                <a:prstDash val="solid"/>
                <a:miter/>
              </a:ln>
            </p:spPr>
            <p:txBody>
              <a:bodyPr wrap="none"/>
              <a:lstStyle/>
              <a:p>
                <a:endParaRPr lang="en-US"/>
              </a:p>
            </p:txBody>
          </p:sp>
          <p:sp>
            <p:nvSpPr>
              <p:cNvPr id="5148" name="Freeform 5147">
                <a:extLst>
                  <a:ext uri="{FF2B5EF4-FFF2-40B4-BE49-F238E27FC236}">
                    <a16:creationId xmlns:a16="http://schemas.microsoft.com/office/drawing/2014/main" id="{614A12A0-C2EB-A5D1-FB2C-50B8F4EAD6EA}"/>
                  </a:ext>
                </a:extLst>
              </p:cNvPr>
              <p:cNvSpPr/>
              <p:nvPr/>
            </p:nvSpPr>
            <p:spPr>
              <a:xfrm>
                <a:off x="10493169" y="3487761"/>
                <a:ext cx="208580" cy="430470"/>
              </a:xfrm>
              <a:custGeom>
                <a:avLst/>
                <a:gdLst>
                  <a:gd name="csX0" fmla="*/ 208580 w 208580"/>
                  <a:gd name="csY0" fmla="*/ 426152 h 426151"/>
                  <a:gd name="csX1" fmla="*/ 200999 w 208580"/>
                  <a:gd name="csY1" fmla="*/ 426152 h 426151"/>
                  <a:gd name="csX2" fmla="*/ 200999 w 208580"/>
                  <a:gd name="csY2" fmla="*/ 7584 h 426151"/>
                  <a:gd name="csX3" fmla="*/ 0 w 208580"/>
                  <a:gd name="csY3" fmla="*/ 7584 h 426151"/>
                  <a:gd name="csX4" fmla="*/ 0 w 208580"/>
                  <a:gd name="csY4" fmla="*/ 0 h 426151"/>
                  <a:gd name="csX5" fmla="*/ 208580 w 208580"/>
                  <a:gd name="csY5" fmla="*/ 0 h 426151"/>
                  <a:gd name="csX6" fmla="*/ 208580 w 208580"/>
                  <a:gd name="csY6" fmla="*/ 426152 h 4261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580" h="426151">
                    <a:moveTo>
                      <a:pt x="208580" y="426152"/>
                    </a:moveTo>
                    <a:lnTo>
                      <a:pt x="200999" y="426152"/>
                    </a:lnTo>
                    <a:lnTo>
                      <a:pt x="200999" y="7584"/>
                    </a:lnTo>
                    <a:lnTo>
                      <a:pt x="0" y="7584"/>
                    </a:lnTo>
                    <a:lnTo>
                      <a:pt x="0" y="0"/>
                    </a:lnTo>
                    <a:lnTo>
                      <a:pt x="208580" y="0"/>
                    </a:lnTo>
                    <a:lnTo>
                      <a:pt x="208580" y="426152"/>
                    </a:lnTo>
                    <a:close/>
                  </a:path>
                </a:pathLst>
              </a:custGeom>
              <a:solidFill>
                <a:srgbClr val="000000"/>
              </a:solidFill>
              <a:ln w="2148" cap="flat">
                <a:noFill/>
                <a:prstDash val="solid"/>
                <a:miter/>
              </a:ln>
            </p:spPr>
            <p:txBody>
              <a:bodyPr wrap="none"/>
              <a:lstStyle/>
              <a:p>
                <a:endParaRPr lang="en-US"/>
              </a:p>
            </p:txBody>
          </p:sp>
          <p:sp>
            <p:nvSpPr>
              <p:cNvPr id="5149" name="Freeform 5148">
                <a:extLst>
                  <a:ext uri="{FF2B5EF4-FFF2-40B4-BE49-F238E27FC236}">
                    <a16:creationId xmlns:a16="http://schemas.microsoft.com/office/drawing/2014/main" id="{F7B02336-C570-69C2-C9C7-1F4756A7A103}"/>
                  </a:ext>
                </a:extLst>
              </p:cNvPr>
              <p:cNvSpPr/>
              <p:nvPr/>
            </p:nvSpPr>
            <p:spPr>
              <a:xfrm>
                <a:off x="10493169" y="3015870"/>
                <a:ext cx="208580" cy="471675"/>
              </a:xfrm>
              <a:custGeom>
                <a:avLst/>
                <a:gdLst>
                  <a:gd name="csX0" fmla="*/ 208580 w 208580"/>
                  <a:gd name="csY0" fmla="*/ 471676 h 471675"/>
                  <a:gd name="csX1" fmla="*/ 200999 w 208580"/>
                  <a:gd name="csY1" fmla="*/ 471676 h 471675"/>
                  <a:gd name="csX2" fmla="*/ 200999 w 208580"/>
                  <a:gd name="csY2" fmla="*/ 7584 h 471675"/>
                  <a:gd name="csX3" fmla="*/ 0 w 208580"/>
                  <a:gd name="csY3" fmla="*/ 7584 h 471675"/>
                  <a:gd name="csX4" fmla="*/ 0 w 208580"/>
                  <a:gd name="csY4" fmla="*/ 0 h 471675"/>
                  <a:gd name="csX5" fmla="*/ 208580 w 208580"/>
                  <a:gd name="csY5" fmla="*/ 0 h 471675"/>
                  <a:gd name="csX6" fmla="*/ 208580 w 208580"/>
                  <a:gd name="csY6" fmla="*/ 471676 h 4716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580" h="471675">
                    <a:moveTo>
                      <a:pt x="208580" y="471676"/>
                    </a:moveTo>
                    <a:lnTo>
                      <a:pt x="200999" y="471676"/>
                    </a:lnTo>
                    <a:lnTo>
                      <a:pt x="200999" y="7584"/>
                    </a:lnTo>
                    <a:lnTo>
                      <a:pt x="0" y="7584"/>
                    </a:lnTo>
                    <a:lnTo>
                      <a:pt x="0" y="0"/>
                    </a:lnTo>
                    <a:lnTo>
                      <a:pt x="208580" y="0"/>
                    </a:lnTo>
                    <a:lnTo>
                      <a:pt x="208580" y="471676"/>
                    </a:lnTo>
                    <a:close/>
                  </a:path>
                </a:pathLst>
              </a:custGeom>
              <a:solidFill>
                <a:srgbClr val="000000"/>
              </a:solidFill>
              <a:ln w="2148" cap="flat">
                <a:noFill/>
                <a:prstDash val="solid"/>
                <a:miter/>
              </a:ln>
            </p:spPr>
            <p:txBody>
              <a:bodyPr wrap="none"/>
              <a:lstStyle/>
              <a:p>
                <a:endParaRPr lang="en-US"/>
              </a:p>
            </p:txBody>
          </p:sp>
          <p:sp>
            <p:nvSpPr>
              <p:cNvPr id="5150" name="Freeform 5149">
                <a:extLst>
                  <a:ext uri="{FF2B5EF4-FFF2-40B4-BE49-F238E27FC236}">
                    <a16:creationId xmlns:a16="http://schemas.microsoft.com/office/drawing/2014/main" id="{10218F33-2068-3E1D-E400-4DB60E2F0145}"/>
                  </a:ext>
                </a:extLst>
              </p:cNvPr>
              <p:cNvSpPr/>
              <p:nvPr/>
            </p:nvSpPr>
            <p:spPr>
              <a:xfrm>
                <a:off x="10493169" y="2449344"/>
                <a:ext cx="208580" cy="572842"/>
              </a:xfrm>
              <a:custGeom>
                <a:avLst/>
                <a:gdLst>
                  <a:gd name="csX0" fmla="*/ 208580 w 208580"/>
                  <a:gd name="csY0" fmla="*/ 572843 h 572842"/>
                  <a:gd name="csX1" fmla="*/ 200999 w 208580"/>
                  <a:gd name="csY1" fmla="*/ 572843 h 572842"/>
                  <a:gd name="csX2" fmla="*/ 200999 w 208580"/>
                  <a:gd name="csY2" fmla="*/ 7584 h 572842"/>
                  <a:gd name="csX3" fmla="*/ 0 w 208580"/>
                  <a:gd name="csY3" fmla="*/ 7584 h 572842"/>
                  <a:gd name="csX4" fmla="*/ 0 w 208580"/>
                  <a:gd name="csY4" fmla="*/ 0 h 572842"/>
                  <a:gd name="csX5" fmla="*/ 208580 w 208580"/>
                  <a:gd name="csY5" fmla="*/ 0 h 572842"/>
                  <a:gd name="csX6" fmla="*/ 208580 w 208580"/>
                  <a:gd name="csY6" fmla="*/ 572843 h 57284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580" h="572842">
                    <a:moveTo>
                      <a:pt x="208580" y="572843"/>
                    </a:moveTo>
                    <a:lnTo>
                      <a:pt x="200999" y="572843"/>
                    </a:lnTo>
                    <a:lnTo>
                      <a:pt x="200999" y="7584"/>
                    </a:lnTo>
                    <a:lnTo>
                      <a:pt x="0" y="7584"/>
                    </a:lnTo>
                    <a:lnTo>
                      <a:pt x="0" y="0"/>
                    </a:lnTo>
                    <a:lnTo>
                      <a:pt x="208580" y="0"/>
                    </a:lnTo>
                    <a:lnTo>
                      <a:pt x="208580" y="572843"/>
                    </a:lnTo>
                    <a:close/>
                  </a:path>
                </a:pathLst>
              </a:custGeom>
              <a:solidFill>
                <a:srgbClr val="000000"/>
              </a:solidFill>
              <a:ln w="2148" cap="flat">
                <a:noFill/>
                <a:prstDash val="solid"/>
                <a:miter/>
              </a:ln>
            </p:spPr>
            <p:txBody>
              <a:bodyPr wrap="none"/>
              <a:lstStyle/>
              <a:p>
                <a:endParaRPr lang="en-US"/>
              </a:p>
            </p:txBody>
          </p:sp>
          <p:sp>
            <p:nvSpPr>
              <p:cNvPr id="5151" name="Freeform 5150">
                <a:extLst>
                  <a:ext uri="{FF2B5EF4-FFF2-40B4-BE49-F238E27FC236}">
                    <a16:creationId xmlns:a16="http://schemas.microsoft.com/office/drawing/2014/main" id="{7A04A771-C779-6896-2678-914D99D1B23B}"/>
                  </a:ext>
                </a:extLst>
              </p:cNvPr>
              <p:cNvSpPr/>
              <p:nvPr/>
            </p:nvSpPr>
            <p:spPr>
              <a:xfrm>
                <a:off x="10493169" y="2267506"/>
                <a:ext cx="208580" cy="183793"/>
              </a:xfrm>
              <a:custGeom>
                <a:avLst/>
                <a:gdLst>
                  <a:gd name="csX0" fmla="*/ 208580 w 208580"/>
                  <a:gd name="csY0" fmla="*/ 183793 h 183793"/>
                  <a:gd name="csX1" fmla="*/ 200999 w 208580"/>
                  <a:gd name="csY1" fmla="*/ 183793 h 183793"/>
                  <a:gd name="csX2" fmla="*/ 200999 w 208580"/>
                  <a:gd name="csY2" fmla="*/ 7584 h 183793"/>
                  <a:gd name="csX3" fmla="*/ 0 w 208580"/>
                  <a:gd name="csY3" fmla="*/ 7584 h 183793"/>
                  <a:gd name="csX4" fmla="*/ 0 w 208580"/>
                  <a:gd name="csY4" fmla="*/ 0 h 183793"/>
                  <a:gd name="csX5" fmla="*/ 208580 w 208580"/>
                  <a:gd name="csY5" fmla="*/ 0 h 183793"/>
                  <a:gd name="csX6" fmla="*/ 208580 w 208580"/>
                  <a:gd name="csY6" fmla="*/ 183793 h 18379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580" h="183793">
                    <a:moveTo>
                      <a:pt x="208580" y="183793"/>
                    </a:moveTo>
                    <a:lnTo>
                      <a:pt x="200999" y="183793"/>
                    </a:lnTo>
                    <a:lnTo>
                      <a:pt x="200999" y="7584"/>
                    </a:lnTo>
                    <a:lnTo>
                      <a:pt x="0" y="7584"/>
                    </a:lnTo>
                    <a:lnTo>
                      <a:pt x="0" y="0"/>
                    </a:lnTo>
                    <a:lnTo>
                      <a:pt x="208580" y="0"/>
                    </a:lnTo>
                    <a:lnTo>
                      <a:pt x="208580" y="183793"/>
                    </a:lnTo>
                    <a:close/>
                  </a:path>
                </a:pathLst>
              </a:custGeom>
              <a:solidFill>
                <a:srgbClr val="000000"/>
              </a:solidFill>
              <a:ln w="2148" cap="flat">
                <a:noFill/>
                <a:prstDash val="solid"/>
                <a:miter/>
              </a:ln>
            </p:spPr>
            <p:txBody>
              <a:bodyPr wrap="none"/>
              <a:lstStyle/>
              <a:p>
                <a:endParaRPr lang="en-US"/>
              </a:p>
            </p:txBody>
          </p:sp>
          <p:sp>
            <p:nvSpPr>
              <p:cNvPr id="5152" name="TextBox 5151">
                <a:extLst>
                  <a:ext uri="{FF2B5EF4-FFF2-40B4-BE49-F238E27FC236}">
                    <a16:creationId xmlns:a16="http://schemas.microsoft.com/office/drawing/2014/main" id="{7BFCE0B6-CAB2-8D95-B188-2BD626803461}"/>
                  </a:ext>
                </a:extLst>
              </p:cNvPr>
              <p:cNvSpPr txBox="1"/>
              <p:nvPr/>
            </p:nvSpPr>
            <p:spPr>
              <a:xfrm flipV="1">
                <a:off x="10695513" y="2141303"/>
                <a:ext cx="1078865" cy="455649"/>
              </a:xfrm>
              <a:prstGeom prst="rect">
                <a:avLst/>
              </a:prstGeom>
              <a:noFill/>
            </p:spPr>
            <p:txBody>
              <a:bodyPr wrap="square" lIns="90000" rtlCol="0" anchor="ctr" anchorCtr="0">
                <a:spAutoFit/>
              </a:bodyPr>
              <a:lstStyle/>
              <a:p>
                <a:r>
                  <a:rPr lang="en-US" sz="1000"/>
                  <a:t>Pigment epithelium</a:t>
                </a:r>
              </a:p>
            </p:txBody>
          </p:sp>
          <p:sp>
            <p:nvSpPr>
              <p:cNvPr id="5153" name="TextBox 5152">
                <a:extLst>
                  <a:ext uri="{FF2B5EF4-FFF2-40B4-BE49-F238E27FC236}">
                    <a16:creationId xmlns:a16="http://schemas.microsoft.com/office/drawing/2014/main" id="{3A5D555E-1263-365B-55E1-54F88627B0A0}"/>
                  </a:ext>
                </a:extLst>
              </p:cNvPr>
              <p:cNvSpPr txBox="1"/>
              <p:nvPr/>
            </p:nvSpPr>
            <p:spPr>
              <a:xfrm flipV="1">
                <a:off x="10695510" y="2518789"/>
                <a:ext cx="1205417" cy="455649"/>
              </a:xfrm>
              <a:prstGeom prst="rect">
                <a:avLst/>
              </a:prstGeom>
              <a:noFill/>
            </p:spPr>
            <p:txBody>
              <a:bodyPr wrap="square" lIns="90000" rtlCol="0" anchor="ctr" anchorCtr="0">
                <a:spAutoFit/>
              </a:bodyPr>
              <a:lstStyle/>
              <a:p>
                <a:r>
                  <a:rPr lang="en-US" sz="1000"/>
                  <a:t>Photoreceptor outer segments</a:t>
                </a:r>
              </a:p>
            </p:txBody>
          </p:sp>
          <p:sp>
            <p:nvSpPr>
              <p:cNvPr id="5154" name="TextBox 5153">
                <a:extLst>
                  <a:ext uri="{FF2B5EF4-FFF2-40B4-BE49-F238E27FC236}">
                    <a16:creationId xmlns:a16="http://schemas.microsoft.com/office/drawing/2014/main" id="{7C72A5DD-DEB4-F216-CCBE-B02F8FF95AAD}"/>
                  </a:ext>
                </a:extLst>
              </p:cNvPr>
              <p:cNvSpPr txBox="1"/>
              <p:nvPr/>
            </p:nvSpPr>
            <p:spPr>
              <a:xfrm flipV="1">
                <a:off x="10695510" y="3034729"/>
                <a:ext cx="1187338" cy="455649"/>
              </a:xfrm>
              <a:prstGeom prst="rect">
                <a:avLst/>
              </a:prstGeom>
              <a:noFill/>
            </p:spPr>
            <p:txBody>
              <a:bodyPr wrap="square" lIns="90000" rtlCol="0" anchor="ctr" anchorCtr="0">
                <a:spAutoFit/>
              </a:bodyPr>
              <a:lstStyle/>
              <a:p>
                <a:r>
                  <a:rPr lang="en-US" sz="1000"/>
                  <a:t>Outer nuclear layer</a:t>
                </a:r>
              </a:p>
            </p:txBody>
          </p:sp>
          <p:sp>
            <p:nvSpPr>
              <p:cNvPr id="5155" name="TextBox 5154">
                <a:extLst>
                  <a:ext uri="{FF2B5EF4-FFF2-40B4-BE49-F238E27FC236}">
                    <a16:creationId xmlns:a16="http://schemas.microsoft.com/office/drawing/2014/main" id="{E21194DF-C30D-D892-9908-7D6B17249266}"/>
                  </a:ext>
                </a:extLst>
              </p:cNvPr>
              <p:cNvSpPr txBox="1"/>
              <p:nvPr/>
            </p:nvSpPr>
            <p:spPr>
              <a:xfrm flipV="1">
                <a:off x="10695510" y="3477325"/>
                <a:ext cx="1183723" cy="455649"/>
              </a:xfrm>
              <a:prstGeom prst="rect">
                <a:avLst/>
              </a:prstGeom>
              <a:noFill/>
            </p:spPr>
            <p:txBody>
              <a:bodyPr wrap="square" lIns="90000" rtlCol="0" anchor="ctr" anchorCtr="0">
                <a:spAutoFit/>
              </a:bodyPr>
              <a:lstStyle/>
              <a:p>
                <a:r>
                  <a:rPr lang="en-US" sz="1000"/>
                  <a:t>Outer plexiform layer</a:t>
                </a:r>
              </a:p>
            </p:txBody>
          </p:sp>
          <p:sp>
            <p:nvSpPr>
              <p:cNvPr id="5156" name="TextBox 5155">
                <a:extLst>
                  <a:ext uri="{FF2B5EF4-FFF2-40B4-BE49-F238E27FC236}">
                    <a16:creationId xmlns:a16="http://schemas.microsoft.com/office/drawing/2014/main" id="{A93A17EE-F2CA-E80B-3383-0305CB937C6A}"/>
                  </a:ext>
                </a:extLst>
              </p:cNvPr>
              <p:cNvSpPr txBox="1"/>
              <p:nvPr/>
            </p:nvSpPr>
            <p:spPr>
              <a:xfrm flipV="1">
                <a:off x="10695510" y="3974934"/>
                <a:ext cx="1147565" cy="455649"/>
              </a:xfrm>
              <a:prstGeom prst="rect">
                <a:avLst/>
              </a:prstGeom>
              <a:noFill/>
            </p:spPr>
            <p:txBody>
              <a:bodyPr wrap="square" lIns="90000" rtlCol="0" anchor="ctr" anchorCtr="0">
                <a:spAutoFit/>
              </a:bodyPr>
              <a:lstStyle/>
              <a:p>
                <a:r>
                  <a:rPr lang="en-US" sz="1000"/>
                  <a:t>Inner nuclear layer</a:t>
                </a:r>
              </a:p>
            </p:txBody>
          </p:sp>
          <p:sp>
            <p:nvSpPr>
              <p:cNvPr id="5157" name="TextBox 5156">
                <a:extLst>
                  <a:ext uri="{FF2B5EF4-FFF2-40B4-BE49-F238E27FC236}">
                    <a16:creationId xmlns:a16="http://schemas.microsoft.com/office/drawing/2014/main" id="{C636C3E8-F36B-988B-7F57-594B17F26064}"/>
                  </a:ext>
                </a:extLst>
              </p:cNvPr>
              <p:cNvSpPr txBox="1"/>
              <p:nvPr/>
            </p:nvSpPr>
            <p:spPr>
              <a:xfrm flipV="1">
                <a:off x="10695510" y="4468419"/>
                <a:ext cx="1194571" cy="455649"/>
              </a:xfrm>
              <a:prstGeom prst="rect">
                <a:avLst/>
              </a:prstGeom>
              <a:noFill/>
            </p:spPr>
            <p:txBody>
              <a:bodyPr wrap="square" lIns="90000" rtlCol="0" anchor="ctr" anchorCtr="0">
                <a:spAutoFit/>
              </a:bodyPr>
              <a:lstStyle/>
              <a:p>
                <a:r>
                  <a:rPr lang="en-US" sz="1000"/>
                  <a:t>Inner plexiform layer</a:t>
                </a:r>
              </a:p>
            </p:txBody>
          </p:sp>
          <p:sp>
            <p:nvSpPr>
              <p:cNvPr id="5158" name="TextBox 5157">
                <a:extLst>
                  <a:ext uri="{FF2B5EF4-FFF2-40B4-BE49-F238E27FC236}">
                    <a16:creationId xmlns:a16="http://schemas.microsoft.com/office/drawing/2014/main" id="{FC26DBCD-5315-D0BD-DB59-75E11A8BF5A8}"/>
                  </a:ext>
                </a:extLst>
              </p:cNvPr>
              <p:cNvSpPr txBox="1"/>
              <p:nvPr/>
            </p:nvSpPr>
            <p:spPr>
              <a:xfrm flipV="1">
                <a:off x="10695510" y="4913880"/>
                <a:ext cx="1129488" cy="455649"/>
              </a:xfrm>
              <a:prstGeom prst="rect">
                <a:avLst/>
              </a:prstGeom>
              <a:noFill/>
            </p:spPr>
            <p:txBody>
              <a:bodyPr wrap="square" lIns="90000" rtlCol="0" anchor="ctr" anchorCtr="0">
                <a:spAutoFit/>
              </a:bodyPr>
              <a:lstStyle/>
              <a:p>
                <a:r>
                  <a:rPr lang="en-US" sz="1000"/>
                  <a:t>Ganglion cell layer</a:t>
                </a:r>
              </a:p>
            </p:txBody>
          </p:sp>
          <p:sp>
            <p:nvSpPr>
              <p:cNvPr id="5159" name="TextBox 5158">
                <a:extLst>
                  <a:ext uri="{FF2B5EF4-FFF2-40B4-BE49-F238E27FC236}">
                    <a16:creationId xmlns:a16="http://schemas.microsoft.com/office/drawing/2014/main" id="{C9C49041-05BD-1203-4CD7-5A2800897253}"/>
                  </a:ext>
                </a:extLst>
              </p:cNvPr>
              <p:cNvSpPr txBox="1"/>
              <p:nvPr/>
            </p:nvSpPr>
            <p:spPr>
              <a:xfrm flipV="1">
                <a:off x="10695510" y="5328023"/>
                <a:ext cx="1100561" cy="455649"/>
              </a:xfrm>
              <a:prstGeom prst="rect">
                <a:avLst/>
              </a:prstGeom>
              <a:noFill/>
            </p:spPr>
            <p:txBody>
              <a:bodyPr wrap="square" lIns="90000" rtlCol="0" anchor="ctr" anchorCtr="0">
                <a:spAutoFit/>
              </a:bodyPr>
              <a:lstStyle/>
              <a:p>
                <a:r>
                  <a:rPr lang="en-US" sz="1000"/>
                  <a:t>Nerve fiber layer</a:t>
                </a:r>
              </a:p>
            </p:txBody>
          </p:sp>
        </p:grpSp>
        <p:grpSp>
          <p:nvGrpSpPr>
            <p:cNvPr id="16" name="Group 15">
              <a:extLst>
                <a:ext uri="{FF2B5EF4-FFF2-40B4-BE49-F238E27FC236}">
                  <a16:creationId xmlns:a16="http://schemas.microsoft.com/office/drawing/2014/main" id="{4556CDEA-1B7D-2A05-2ACE-A047D50894D0}"/>
                </a:ext>
              </a:extLst>
            </p:cNvPr>
            <p:cNvGrpSpPr/>
            <p:nvPr/>
          </p:nvGrpSpPr>
          <p:grpSpPr>
            <a:xfrm>
              <a:off x="8529070" y="2548281"/>
              <a:ext cx="2103950" cy="3316209"/>
              <a:chOff x="7666641" y="2165589"/>
              <a:chExt cx="2395998" cy="3776532"/>
            </a:xfrm>
          </p:grpSpPr>
          <p:sp>
            <p:nvSpPr>
              <p:cNvPr id="14" name="Freeform 13">
                <a:extLst>
                  <a:ext uri="{FF2B5EF4-FFF2-40B4-BE49-F238E27FC236}">
                    <a16:creationId xmlns:a16="http://schemas.microsoft.com/office/drawing/2014/main" id="{2C42B1A3-265C-5719-CD1A-7B46FF58CB5C}"/>
                  </a:ext>
                </a:extLst>
              </p:cNvPr>
              <p:cNvSpPr/>
              <p:nvPr/>
            </p:nvSpPr>
            <p:spPr>
              <a:xfrm>
                <a:off x="9850699" y="3624007"/>
                <a:ext cx="142733" cy="1013624"/>
              </a:xfrm>
              <a:custGeom>
                <a:avLst/>
                <a:gdLst>
                  <a:gd name="csX0" fmla="*/ 56870 w 142733"/>
                  <a:gd name="csY0" fmla="*/ 6703 h 1013624"/>
                  <a:gd name="csX1" fmla="*/ 51780 w 142733"/>
                  <a:gd name="csY1" fmla="*/ 0 h 1013624"/>
                  <a:gd name="csX2" fmla="*/ 47249 w 142733"/>
                  <a:gd name="csY2" fmla="*/ 9797 h 1013624"/>
                  <a:gd name="csX3" fmla="*/ 47077 w 142733"/>
                  <a:gd name="csY3" fmla="*/ 37833 h 1013624"/>
                  <a:gd name="csX4" fmla="*/ 9235 w 142733"/>
                  <a:gd name="csY4" fmla="*/ 14996 h 1013624"/>
                  <a:gd name="csX5" fmla="*/ 8269 w 142733"/>
                  <a:gd name="csY5" fmla="*/ 10548 h 1013624"/>
                  <a:gd name="csX6" fmla="*/ 4253 w 142733"/>
                  <a:gd name="csY6" fmla="*/ 6467 h 1013624"/>
                  <a:gd name="csX7" fmla="*/ 1503 w 142733"/>
                  <a:gd name="csY7" fmla="*/ 7756 h 1013624"/>
                  <a:gd name="csX8" fmla="*/ 365 w 142733"/>
                  <a:gd name="csY8" fmla="*/ 9711 h 1013624"/>
                  <a:gd name="csX9" fmla="*/ 1052 w 142733"/>
                  <a:gd name="csY9" fmla="*/ 18390 h 1013624"/>
                  <a:gd name="csX10" fmla="*/ 51995 w 142733"/>
                  <a:gd name="csY10" fmla="*/ 55342 h 1013624"/>
                  <a:gd name="csX11" fmla="*/ 71388 w 142733"/>
                  <a:gd name="csY11" fmla="*/ 295101 h 1013624"/>
                  <a:gd name="csX12" fmla="*/ 71453 w 142733"/>
                  <a:gd name="csY12" fmla="*/ 312223 h 1013624"/>
                  <a:gd name="csX13" fmla="*/ 71281 w 142733"/>
                  <a:gd name="csY13" fmla="*/ 357318 h 1013624"/>
                  <a:gd name="csX14" fmla="*/ 70100 w 142733"/>
                  <a:gd name="csY14" fmla="*/ 400156 h 1013624"/>
                  <a:gd name="csX15" fmla="*/ 49933 w 142733"/>
                  <a:gd name="csY15" fmla="*/ 484759 h 1013624"/>
                  <a:gd name="csX16" fmla="*/ 27726 w 142733"/>
                  <a:gd name="csY16" fmla="*/ 604832 h 1013624"/>
                  <a:gd name="csX17" fmla="*/ 46798 w 142733"/>
                  <a:gd name="csY17" fmla="*/ 718030 h 1013624"/>
                  <a:gd name="csX18" fmla="*/ 65847 w 142733"/>
                  <a:gd name="csY18" fmla="*/ 803041 h 1013624"/>
                  <a:gd name="csX19" fmla="*/ 67845 w 142733"/>
                  <a:gd name="csY19" fmla="*/ 851809 h 1013624"/>
                  <a:gd name="csX20" fmla="*/ 45573 w 142733"/>
                  <a:gd name="csY20" fmla="*/ 965200 h 1013624"/>
                  <a:gd name="csX21" fmla="*/ 28113 w 142733"/>
                  <a:gd name="csY21" fmla="*/ 998908 h 1013624"/>
                  <a:gd name="csX22" fmla="*/ 33847 w 142733"/>
                  <a:gd name="csY22" fmla="*/ 1009693 h 1013624"/>
                  <a:gd name="csX23" fmla="*/ 34019 w 142733"/>
                  <a:gd name="csY23" fmla="*/ 1009693 h 1013624"/>
                  <a:gd name="csX24" fmla="*/ 39796 w 142733"/>
                  <a:gd name="csY24" fmla="*/ 1003291 h 1013624"/>
                  <a:gd name="csX25" fmla="*/ 60392 w 142733"/>
                  <a:gd name="csY25" fmla="*/ 976157 h 1013624"/>
                  <a:gd name="csX26" fmla="*/ 58953 w 142733"/>
                  <a:gd name="csY26" fmla="*/ 999896 h 1013624"/>
                  <a:gd name="csX27" fmla="*/ 58438 w 142733"/>
                  <a:gd name="csY27" fmla="*/ 1002453 h 1013624"/>
                  <a:gd name="csX28" fmla="*/ 62153 w 142733"/>
                  <a:gd name="csY28" fmla="*/ 1007588 h 1013624"/>
                  <a:gd name="csX29" fmla="*/ 66277 w 142733"/>
                  <a:gd name="csY29" fmla="*/ 1003141 h 1013624"/>
                  <a:gd name="csX30" fmla="*/ 77101 w 142733"/>
                  <a:gd name="csY30" fmla="*/ 979465 h 1013624"/>
                  <a:gd name="csX31" fmla="*/ 85863 w 142733"/>
                  <a:gd name="csY31" fmla="*/ 1006986 h 1013624"/>
                  <a:gd name="csX32" fmla="*/ 90953 w 142733"/>
                  <a:gd name="csY32" fmla="*/ 1013624 h 1013624"/>
                  <a:gd name="csX33" fmla="*/ 95485 w 142733"/>
                  <a:gd name="csY33" fmla="*/ 1003892 h 1013624"/>
                  <a:gd name="csX34" fmla="*/ 95657 w 142733"/>
                  <a:gd name="csY34" fmla="*/ 975770 h 1013624"/>
                  <a:gd name="csX35" fmla="*/ 133498 w 142733"/>
                  <a:gd name="csY35" fmla="*/ 998693 h 1013624"/>
                  <a:gd name="csX36" fmla="*/ 134465 w 142733"/>
                  <a:gd name="csY36" fmla="*/ 1003076 h 1013624"/>
                  <a:gd name="csX37" fmla="*/ 138481 w 142733"/>
                  <a:gd name="csY37" fmla="*/ 1007222 h 1013624"/>
                  <a:gd name="csX38" fmla="*/ 141230 w 142733"/>
                  <a:gd name="csY38" fmla="*/ 1005869 h 1013624"/>
                  <a:gd name="csX39" fmla="*/ 142368 w 142733"/>
                  <a:gd name="csY39" fmla="*/ 1003978 h 1013624"/>
                  <a:gd name="csX40" fmla="*/ 141681 w 142733"/>
                  <a:gd name="csY40" fmla="*/ 995234 h 1013624"/>
                  <a:gd name="csX41" fmla="*/ 93423 w 142733"/>
                  <a:gd name="csY41" fmla="*/ 954329 h 1013624"/>
                  <a:gd name="csX42" fmla="*/ 77402 w 142733"/>
                  <a:gd name="csY42" fmla="*/ 940666 h 1013624"/>
                  <a:gd name="csX43" fmla="*/ 82577 w 142733"/>
                  <a:gd name="csY43" fmla="*/ 841712 h 1013624"/>
                  <a:gd name="csX44" fmla="*/ 112988 w 142733"/>
                  <a:gd name="csY44" fmla="*/ 730125 h 1013624"/>
                  <a:gd name="csX45" fmla="*/ 137901 w 142733"/>
                  <a:gd name="csY45" fmla="*/ 604853 h 1013624"/>
                  <a:gd name="csX46" fmla="*/ 114814 w 142733"/>
                  <a:gd name="csY46" fmla="*/ 482912 h 1013624"/>
                  <a:gd name="csX47" fmla="*/ 92027 w 142733"/>
                  <a:gd name="csY47" fmla="*/ 399104 h 1013624"/>
                  <a:gd name="csX48" fmla="*/ 86314 w 142733"/>
                  <a:gd name="csY48" fmla="*/ 312653 h 1013624"/>
                  <a:gd name="csX49" fmla="*/ 86207 w 142733"/>
                  <a:gd name="csY49" fmla="*/ 297056 h 1013624"/>
                  <a:gd name="csX50" fmla="*/ 97139 w 142733"/>
                  <a:gd name="csY50" fmla="*/ 48553 h 1013624"/>
                  <a:gd name="csX51" fmla="*/ 114599 w 142733"/>
                  <a:gd name="csY51" fmla="*/ 14781 h 1013624"/>
                  <a:gd name="csX52" fmla="*/ 108886 w 142733"/>
                  <a:gd name="csY52" fmla="*/ 3996 h 1013624"/>
                  <a:gd name="csX53" fmla="*/ 108714 w 142733"/>
                  <a:gd name="csY53" fmla="*/ 3996 h 1013624"/>
                  <a:gd name="csX54" fmla="*/ 102937 w 142733"/>
                  <a:gd name="csY54" fmla="*/ 10398 h 1013624"/>
                  <a:gd name="csX55" fmla="*/ 82341 w 142733"/>
                  <a:gd name="csY55" fmla="*/ 37532 h 1013624"/>
                  <a:gd name="csX56" fmla="*/ 83780 w 142733"/>
                  <a:gd name="csY56" fmla="*/ 13793 h 1013624"/>
                  <a:gd name="csX57" fmla="*/ 84296 w 142733"/>
                  <a:gd name="csY57" fmla="*/ 11300 h 1013624"/>
                  <a:gd name="csX58" fmla="*/ 80580 w 142733"/>
                  <a:gd name="csY58" fmla="*/ 6101 h 1013624"/>
                  <a:gd name="csX59" fmla="*/ 76457 w 142733"/>
                  <a:gd name="csY59" fmla="*/ 10634 h 1013624"/>
                  <a:gd name="csX60" fmla="*/ 65632 w 142733"/>
                  <a:gd name="csY60" fmla="*/ 34309 h 1013624"/>
                  <a:gd name="csX61" fmla="*/ 56870 w 142733"/>
                  <a:gd name="csY61" fmla="*/ 6789 h 1013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2733" h="1013624">
                    <a:moveTo>
                      <a:pt x="56870" y="6703"/>
                    </a:moveTo>
                    <a:cubicBezTo>
                      <a:pt x="56870" y="3008"/>
                      <a:pt x="54572" y="0"/>
                      <a:pt x="51780" y="0"/>
                    </a:cubicBezTo>
                    <a:cubicBezTo>
                      <a:pt x="47936" y="0"/>
                      <a:pt x="45487" y="5285"/>
                      <a:pt x="47249" y="9797"/>
                    </a:cubicBezTo>
                    <a:cubicBezTo>
                      <a:pt x="50620" y="18626"/>
                      <a:pt x="54744" y="34224"/>
                      <a:pt x="47077" y="37833"/>
                    </a:cubicBezTo>
                    <a:cubicBezTo>
                      <a:pt x="23603" y="48919"/>
                      <a:pt x="12843" y="25007"/>
                      <a:pt x="9235" y="14996"/>
                    </a:cubicBezTo>
                    <a:cubicBezTo>
                      <a:pt x="8612" y="12740"/>
                      <a:pt x="8440" y="11300"/>
                      <a:pt x="8269" y="10548"/>
                    </a:cubicBezTo>
                    <a:cubicBezTo>
                      <a:pt x="7517" y="7004"/>
                      <a:pt x="6551" y="6467"/>
                      <a:pt x="4253" y="6467"/>
                    </a:cubicBezTo>
                    <a:cubicBezTo>
                      <a:pt x="3157" y="6467"/>
                      <a:pt x="2255" y="6918"/>
                      <a:pt x="1503" y="7756"/>
                    </a:cubicBezTo>
                    <a:cubicBezTo>
                      <a:pt x="1052" y="8293"/>
                      <a:pt x="644" y="8959"/>
                      <a:pt x="365" y="9711"/>
                    </a:cubicBezTo>
                    <a:cubicBezTo>
                      <a:pt x="129" y="10398"/>
                      <a:pt x="-601" y="13707"/>
                      <a:pt x="1052" y="18390"/>
                    </a:cubicBezTo>
                    <a:cubicBezTo>
                      <a:pt x="4768" y="32333"/>
                      <a:pt x="17375" y="60004"/>
                      <a:pt x="51995" y="55342"/>
                    </a:cubicBezTo>
                    <a:cubicBezTo>
                      <a:pt x="67458" y="53301"/>
                      <a:pt x="70765" y="220079"/>
                      <a:pt x="71388" y="295101"/>
                    </a:cubicBezTo>
                    <a:cubicBezTo>
                      <a:pt x="71453" y="300751"/>
                      <a:pt x="71453" y="306487"/>
                      <a:pt x="71453" y="312223"/>
                    </a:cubicBezTo>
                    <a:cubicBezTo>
                      <a:pt x="71517" y="327219"/>
                      <a:pt x="71453" y="342386"/>
                      <a:pt x="71281" y="357318"/>
                    </a:cubicBezTo>
                    <a:cubicBezTo>
                      <a:pt x="71109" y="373151"/>
                      <a:pt x="70680" y="387481"/>
                      <a:pt x="70100" y="400156"/>
                    </a:cubicBezTo>
                    <a:cubicBezTo>
                      <a:pt x="68747" y="430126"/>
                      <a:pt x="62368" y="459602"/>
                      <a:pt x="49933" y="484759"/>
                    </a:cubicBezTo>
                    <a:cubicBezTo>
                      <a:pt x="36467" y="512043"/>
                      <a:pt x="27726" y="555634"/>
                      <a:pt x="27726" y="604832"/>
                    </a:cubicBezTo>
                    <a:cubicBezTo>
                      <a:pt x="27726" y="650098"/>
                      <a:pt x="35114" y="690595"/>
                      <a:pt x="46798" y="718030"/>
                    </a:cubicBezTo>
                    <a:cubicBezTo>
                      <a:pt x="57944" y="744218"/>
                      <a:pt x="65010" y="773049"/>
                      <a:pt x="65847" y="803041"/>
                    </a:cubicBezTo>
                    <a:cubicBezTo>
                      <a:pt x="66771" y="835932"/>
                      <a:pt x="67694" y="829616"/>
                      <a:pt x="67845" y="851809"/>
                    </a:cubicBezTo>
                    <a:cubicBezTo>
                      <a:pt x="67909" y="857094"/>
                      <a:pt x="63549" y="947927"/>
                      <a:pt x="45573" y="965200"/>
                    </a:cubicBezTo>
                    <a:cubicBezTo>
                      <a:pt x="35329" y="975083"/>
                      <a:pt x="30626" y="989391"/>
                      <a:pt x="28113" y="998908"/>
                    </a:cubicBezTo>
                    <a:cubicBezTo>
                      <a:pt x="26631" y="1004193"/>
                      <a:pt x="29595" y="1009693"/>
                      <a:pt x="33847" y="1009693"/>
                    </a:cubicBezTo>
                    <a:lnTo>
                      <a:pt x="34019" y="1009693"/>
                    </a:lnTo>
                    <a:cubicBezTo>
                      <a:pt x="36875" y="1009607"/>
                      <a:pt x="39281" y="1006986"/>
                      <a:pt x="39796" y="1003291"/>
                    </a:cubicBezTo>
                    <a:cubicBezTo>
                      <a:pt x="42309" y="986920"/>
                      <a:pt x="54959" y="965436"/>
                      <a:pt x="60392" y="976157"/>
                    </a:cubicBezTo>
                    <a:cubicBezTo>
                      <a:pt x="64172" y="983612"/>
                      <a:pt x="61595" y="993344"/>
                      <a:pt x="58953" y="999896"/>
                    </a:cubicBezTo>
                    <a:cubicBezTo>
                      <a:pt x="58610" y="1000734"/>
                      <a:pt x="58438" y="1001637"/>
                      <a:pt x="58438" y="1002453"/>
                    </a:cubicBezTo>
                    <a:cubicBezTo>
                      <a:pt x="58438" y="1005095"/>
                      <a:pt x="59984" y="1007437"/>
                      <a:pt x="62153" y="1007588"/>
                    </a:cubicBezTo>
                    <a:cubicBezTo>
                      <a:pt x="64215" y="1007824"/>
                      <a:pt x="66041" y="1005847"/>
                      <a:pt x="66277" y="1003141"/>
                    </a:cubicBezTo>
                    <a:cubicBezTo>
                      <a:pt x="67071" y="995836"/>
                      <a:pt x="69541" y="982409"/>
                      <a:pt x="77101" y="979465"/>
                    </a:cubicBezTo>
                    <a:cubicBezTo>
                      <a:pt x="84833" y="976458"/>
                      <a:pt x="85863" y="996201"/>
                      <a:pt x="85863" y="1006986"/>
                    </a:cubicBezTo>
                    <a:cubicBezTo>
                      <a:pt x="85863" y="1010681"/>
                      <a:pt x="88161" y="1013624"/>
                      <a:pt x="90953" y="1013624"/>
                    </a:cubicBezTo>
                    <a:cubicBezTo>
                      <a:pt x="94798" y="1013624"/>
                      <a:pt x="97246" y="1008339"/>
                      <a:pt x="95485" y="1003892"/>
                    </a:cubicBezTo>
                    <a:cubicBezTo>
                      <a:pt x="92113" y="995063"/>
                      <a:pt x="87990" y="979379"/>
                      <a:pt x="95657" y="975770"/>
                    </a:cubicBezTo>
                    <a:cubicBezTo>
                      <a:pt x="119131" y="964685"/>
                      <a:pt x="129890" y="988660"/>
                      <a:pt x="133498" y="998693"/>
                    </a:cubicBezTo>
                    <a:cubicBezTo>
                      <a:pt x="134121" y="1000885"/>
                      <a:pt x="134293" y="1002303"/>
                      <a:pt x="134465" y="1003076"/>
                    </a:cubicBezTo>
                    <a:cubicBezTo>
                      <a:pt x="135217" y="1006685"/>
                      <a:pt x="136183" y="1007222"/>
                      <a:pt x="138481" y="1007222"/>
                    </a:cubicBezTo>
                    <a:cubicBezTo>
                      <a:pt x="139576" y="1007222"/>
                      <a:pt x="140478" y="1006685"/>
                      <a:pt x="141230" y="1005869"/>
                    </a:cubicBezTo>
                    <a:cubicBezTo>
                      <a:pt x="141681" y="1005418"/>
                      <a:pt x="142089" y="1004730"/>
                      <a:pt x="142368" y="1003978"/>
                    </a:cubicBezTo>
                    <a:cubicBezTo>
                      <a:pt x="142605" y="1003226"/>
                      <a:pt x="143335" y="999982"/>
                      <a:pt x="141681" y="995234"/>
                    </a:cubicBezTo>
                    <a:cubicBezTo>
                      <a:pt x="137966" y="981356"/>
                      <a:pt x="127635" y="961441"/>
                      <a:pt x="93423" y="954329"/>
                    </a:cubicBezTo>
                    <a:cubicBezTo>
                      <a:pt x="88892" y="953384"/>
                      <a:pt x="77509" y="949109"/>
                      <a:pt x="77402" y="940666"/>
                    </a:cubicBezTo>
                    <a:cubicBezTo>
                      <a:pt x="76929" y="899202"/>
                      <a:pt x="80709" y="853957"/>
                      <a:pt x="82577" y="841712"/>
                    </a:cubicBezTo>
                    <a:cubicBezTo>
                      <a:pt x="88612" y="802504"/>
                      <a:pt x="95098" y="762007"/>
                      <a:pt x="112988" y="730125"/>
                    </a:cubicBezTo>
                    <a:cubicBezTo>
                      <a:pt x="127979" y="703378"/>
                      <a:pt x="137901" y="657295"/>
                      <a:pt x="137901" y="604853"/>
                    </a:cubicBezTo>
                    <a:cubicBezTo>
                      <a:pt x="137901" y="552412"/>
                      <a:pt x="128795" y="510089"/>
                      <a:pt x="114814" y="482912"/>
                    </a:cubicBezTo>
                    <a:cubicBezTo>
                      <a:pt x="102014" y="458033"/>
                      <a:pt x="94841" y="428923"/>
                      <a:pt x="92027" y="399104"/>
                    </a:cubicBezTo>
                    <a:cubicBezTo>
                      <a:pt x="89106" y="368167"/>
                      <a:pt x="86443" y="333213"/>
                      <a:pt x="86314" y="312653"/>
                    </a:cubicBezTo>
                    <a:cubicBezTo>
                      <a:pt x="86250" y="307454"/>
                      <a:pt x="86207" y="302255"/>
                      <a:pt x="86207" y="297056"/>
                    </a:cubicBezTo>
                    <a:cubicBezTo>
                      <a:pt x="85928" y="220617"/>
                      <a:pt x="79163" y="65826"/>
                      <a:pt x="97139" y="48553"/>
                    </a:cubicBezTo>
                    <a:cubicBezTo>
                      <a:pt x="107383" y="38671"/>
                      <a:pt x="112086" y="24277"/>
                      <a:pt x="114599" y="14781"/>
                    </a:cubicBezTo>
                    <a:cubicBezTo>
                      <a:pt x="116081" y="9496"/>
                      <a:pt x="113117" y="3996"/>
                      <a:pt x="108886" y="3996"/>
                    </a:cubicBezTo>
                    <a:lnTo>
                      <a:pt x="108714" y="3996"/>
                    </a:lnTo>
                    <a:cubicBezTo>
                      <a:pt x="105858" y="4146"/>
                      <a:pt x="103453" y="6789"/>
                      <a:pt x="102937" y="10398"/>
                    </a:cubicBezTo>
                    <a:cubicBezTo>
                      <a:pt x="100425" y="26833"/>
                      <a:pt x="87775" y="48317"/>
                      <a:pt x="82341" y="37532"/>
                    </a:cubicBezTo>
                    <a:cubicBezTo>
                      <a:pt x="78561" y="30142"/>
                      <a:pt x="81139" y="20345"/>
                      <a:pt x="83780" y="13793"/>
                    </a:cubicBezTo>
                    <a:cubicBezTo>
                      <a:pt x="84124" y="12955"/>
                      <a:pt x="84296" y="12138"/>
                      <a:pt x="84296" y="11300"/>
                    </a:cubicBezTo>
                    <a:cubicBezTo>
                      <a:pt x="84296" y="8658"/>
                      <a:pt x="82749" y="6252"/>
                      <a:pt x="80580" y="6101"/>
                    </a:cubicBezTo>
                    <a:cubicBezTo>
                      <a:pt x="78518" y="5951"/>
                      <a:pt x="76693" y="7842"/>
                      <a:pt x="76457" y="10634"/>
                    </a:cubicBezTo>
                    <a:cubicBezTo>
                      <a:pt x="75662" y="17939"/>
                      <a:pt x="73192" y="31366"/>
                      <a:pt x="65632" y="34309"/>
                    </a:cubicBezTo>
                    <a:cubicBezTo>
                      <a:pt x="57901" y="37253"/>
                      <a:pt x="56870" y="17574"/>
                      <a:pt x="56870" y="6789"/>
                    </a:cubicBezTo>
                    <a:close/>
                  </a:path>
                </a:pathLst>
              </a:custGeom>
              <a:solidFill>
                <a:srgbClr val="7B9CBB">
                  <a:alpha val="20000"/>
                </a:srgbClr>
              </a:solidFill>
              <a:ln w="2148" cap="flat">
                <a:noFill/>
                <a:prstDash val="solid"/>
                <a:miter/>
              </a:ln>
            </p:spPr>
            <p:txBody>
              <a:bodyPr wrap="none"/>
              <a:lstStyle/>
              <a:p>
                <a:endParaRPr lang="en-US"/>
              </a:p>
            </p:txBody>
          </p:sp>
          <p:sp>
            <p:nvSpPr>
              <p:cNvPr id="5034" name="Freeform 5033">
                <a:extLst>
                  <a:ext uri="{FF2B5EF4-FFF2-40B4-BE49-F238E27FC236}">
                    <a16:creationId xmlns:a16="http://schemas.microsoft.com/office/drawing/2014/main" id="{854B09C1-9FEB-31F4-C22A-4C481CDCBC43}"/>
                  </a:ext>
                </a:extLst>
              </p:cNvPr>
              <p:cNvSpPr/>
              <p:nvPr/>
            </p:nvSpPr>
            <p:spPr>
              <a:xfrm>
                <a:off x="8954150" y="3616466"/>
                <a:ext cx="142711" cy="1013645"/>
              </a:xfrm>
              <a:custGeom>
                <a:avLst/>
                <a:gdLst>
                  <a:gd name="csX0" fmla="*/ 56870 w 142711"/>
                  <a:gd name="csY0" fmla="*/ 6703 h 1013645"/>
                  <a:gd name="csX1" fmla="*/ 51780 w 142711"/>
                  <a:gd name="csY1" fmla="*/ 0 h 1013645"/>
                  <a:gd name="csX2" fmla="*/ 47249 w 142711"/>
                  <a:gd name="csY2" fmla="*/ 9797 h 1013645"/>
                  <a:gd name="csX3" fmla="*/ 47077 w 142711"/>
                  <a:gd name="csY3" fmla="*/ 37833 h 1013645"/>
                  <a:gd name="csX4" fmla="*/ 9235 w 142711"/>
                  <a:gd name="csY4" fmla="*/ 14996 h 1013645"/>
                  <a:gd name="csX5" fmla="*/ 8269 w 142711"/>
                  <a:gd name="csY5" fmla="*/ 10549 h 1013645"/>
                  <a:gd name="csX6" fmla="*/ 4252 w 142711"/>
                  <a:gd name="csY6" fmla="*/ 6488 h 1013645"/>
                  <a:gd name="csX7" fmla="*/ 1503 w 142711"/>
                  <a:gd name="csY7" fmla="*/ 7777 h 1013645"/>
                  <a:gd name="csX8" fmla="*/ 365 w 142711"/>
                  <a:gd name="csY8" fmla="*/ 9732 h 1013645"/>
                  <a:gd name="csX9" fmla="*/ 1052 w 142711"/>
                  <a:gd name="csY9" fmla="*/ 18412 h 1013645"/>
                  <a:gd name="csX10" fmla="*/ 51995 w 142711"/>
                  <a:gd name="csY10" fmla="*/ 55364 h 1013645"/>
                  <a:gd name="csX11" fmla="*/ 71388 w 142711"/>
                  <a:gd name="csY11" fmla="*/ 295122 h 1013645"/>
                  <a:gd name="csX12" fmla="*/ 71453 w 142711"/>
                  <a:gd name="csY12" fmla="*/ 312245 h 1013645"/>
                  <a:gd name="csX13" fmla="*/ 71281 w 142711"/>
                  <a:gd name="csY13" fmla="*/ 357339 h 1013645"/>
                  <a:gd name="csX14" fmla="*/ 70100 w 142711"/>
                  <a:gd name="csY14" fmla="*/ 400178 h 1013645"/>
                  <a:gd name="csX15" fmla="*/ 49933 w 142711"/>
                  <a:gd name="csY15" fmla="*/ 484781 h 1013645"/>
                  <a:gd name="csX16" fmla="*/ 27726 w 142711"/>
                  <a:gd name="csY16" fmla="*/ 604853 h 1013645"/>
                  <a:gd name="csX17" fmla="*/ 46798 w 142711"/>
                  <a:gd name="csY17" fmla="*/ 718051 h 1013645"/>
                  <a:gd name="csX18" fmla="*/ 65847 w 142711"/>
                  <a:gd name="csY18" fmla="*/ 803062 h 1013645"/>
                  <a:gd name="csX19" fmla="*/ 67845 w 142711"/>
                  <a:gd name="csY19" fmla="*/ 851830 h 1013645"/>
                  <a:gd name="csX20" fmla="*/ 45573 w 142711"/>
                  <a:gd name="csY20" fmla="*/ 965222 h 1013645"/>
                  <a:gd name="csX21" fmla="*/ 28113 w 142711"/>
                  <a:gd name="csY21" fmla="*/ 998930 h 1013645"/>
                  <a:gd name="csX22" fmla="*/ 33826 w 142711"/>
                  <a:gd name="csY22" fmla="*/ 1009714 h 1013645"/>
                  <a:gd name="csX23" fmla="*/ 33997 w 142711"/>
                  <a:gd name="csY23" fmla="*/ 1009714 h 1013645"/>
                  <a:gd name="csX24" fmla="*/ 39775 w 142711"/>
                  <a:gd name="csY24" fmla="*/ 1003312 h 1013645"/>
                  <a:gd name="csX25" fmla="*/ 60371 w 142711"/>
                  <a:gd name="csY25" fmla="*/ 976178 h 1013645"/>
                  <a:gd name="csX26" fmla="*/ 58932 w 142711"/>
                  <a:gd name="csY26" fmla="*/ 999918 h 1013645"/>
                  <a:gd name="csX27" fmla="*/ 58416 w 142711"/>
                  <a:gd name="csY27" fmla="*/ 1002474 h 1013645"/>
                  <a:gd name="csX28" fmla="*/ 62132 w 142711"/>
                  <a:gd name="csY28" fmla="*/ 1007609 h 1013645"/>
                  <a:gd name="csX29" fmla="*/ 66255 w 142711"/>
                  <a:gd name="csY29" fmla="*/ 1003162 h 1013645"/>
                  <a:gd name="csX30" fmla="*/ 77079 w 142711"/>
                  <a:gd name="csY30" fmla="*/ 979487 h 1013645"/>
                  <a:gd name="csX31" fmla="*/ 85842 w 142711"/>
                  <a:gd name="csY31" fmla="*/ 1007007 h 1013645"/>
                  <a:gd name="csX32" fmla="*/ 90932 w 142711"/>
                  <a:gd name="csY32" fmla="*/ 1013646 h 1013645"/>
                  <a:gd name="csX33" fmla="*/ 95463 w 142711"/>
                  <a:gd name="csY33" fmla="*/ 1003914 h 1013645"/>
                  <a:gd name="csX34" fmla="*/ 95635 w 142711"/>
                  <a:gd name="csY34" fmla="*/ 975792 h 1013645"/>
                  <a:gd name="csX35" fmla="*/ 133477 w 142711"/>
                  <a:gd name="csY35" fmla="*/ 998715 h 1013645"/>
                  <a:gd name="csX36" fmla="*/ 134443 w 142711"/>
                  <a:gd name="csY36" fmla="*/ 1003098 h 1013645"/>
                  <a:gd name="csX37" fmla="*/ 138460 w 142711"/>
                  <a:gd name="csY37" fmla="*/ 1007244 h 1013645"/>
                  <a:gd name="csX38" fmla="*/ 141209 w 142711"/>
                  <a:gd name="csY38" fmla="*/ 1005890 h 1013645"/>
                  <a:gd name="csX39" fmla="*/ 142347 w 142711"/>
                  <a:gd name="csY39" fmla="*/ 1004000 h 1013645"/>
                  <a:gd name="csX40" fmla="*/ 141659 w 142711"/>
                  <a:gd name="csY40" fmla="*/ 995256 h 1013645"/>
                  <a:gd name="csX41" fmla="*/ 93402 w 142711"/>
                  <a:gd name="csY41" fmla="*/ 954351 h 1013645"/>
                  <a:gd name="csX42" fmla="*/ 77380 w 142711"/>
                  <a:gd name="csY42" fmla="*/ 940687 h 1013645"/>
                  <a:gd name="csX43" fmla="*/ 82556 w 142711"/>
                  <a:gd name="csY43" fmla="*/ 841733 h 1013645"/>
                  <a:gd name="csX44" fmla="*/ 112967 w 142711"/>
                  <a:gd name="csY44" fmla="*/ 730146 h 1013645"/>
                  <a:gd name="csX45" fmla="*/ 137880 w 142711"/>
                  <a:gd name="csY45" fmla="*/ 604875 h 1013645"/>
                  <a:gd name="csX46" fmla="*/ 114792 w 142711"/>
                  <a:gd name="csY46" fmla="*/ 482933 h 1013645"/>
                  <a:gd name="csX47" fmla="*/ 92006 w 142711"/>
                  <a:gd name="csY47" fmla="*/ 399125 h 1013645"/>
                  <a:gd name="csX48" fmla="*/ 86293 w 142711"/>
                  <a:gd name="csY48" fmla="*/ 312674 h 1013645"/>
                  <a:gd name="csX49" fmla="*/ 86186 w 142711"/>
                  <a:gd name="csY49" fmla="*/ 297077 h 1013645"/>
                  <a:gd name="csX50" fmla="*/ 97117 w 142711"/>
                  <a:gd name="csY50" fmla="*/ 48575 h 1013645"/>
                  <a:gd name="csX51" fmla="*/ 114578 w 142711"/>
                  <a:gd name="csY51" fmla="*/ 14802 h 1013645"/>
                  <a:gd name="csX52" fmla="*/ 108843 w 142711"/>
                  <a:gd name="csY52" fmla="*/ 4017 h 1013645"/>
                  <a:gd name="csX53" fmla="*/ 108672 w 142711"/>
                  <a:gd name="csY53" fmla="*/ 4017 h 1013645"/>
                  <a:gd name="csX54" fmla="*/ 102894 w 142711"/>
                  <a:gd name="csY54" fmla="*/ 10420 h 1013645"/>
                  <a:gd name="csX55" fmla="*/ 82298 w 142711"/>
                  <a:gd name="csY55" fmla="*/ 37554 h 1013645"/>
                  <a:gd name="csX56" fmla="*/ 83737 w 142711"/>
                  <a:gd name="csY56" fmla="*/ 13814 h 1013645"/>
                  <a:gd name="csX57" fmla="*/ 84253 w 142711"/>
                  <a:gd name="csY57" fmla="*/ 11322 h 1013645"/>
                  <a:gd name="csX58" fmla="*/ 80537 w 142711"/>
                  <a:gd name="csY58" fmla="*/ 6123 h 1013645"/>
                  <a:gd name="csX59" fmla="*/ 76414 w 142711"/>
                  <a:gd name="csY59" fmla="*/ 10656 h 1013645"/>
                  <a:gd name="csX60" fmla="*/ 65590 w 142711"/>
                  <a:gd name="csY60" fmla="*/ 34331 h 1013645"/>
                  <a:gd name="csX61" fmla="*/ 56827 w 142711"/>
                  <a:gd name="csY61" fmla="*/ 6810 h 1013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2711" h="1013645">
                    <a:moveTo>
                      <a:pt x="56870" y="6703"/>
                    </a:moveTo>
                    <a:cubicBezTo>
                      <a:pt x="56870" y="3008"/>
                      <a:pt x="54572" y="0"/>
                      <a:pt x="51780" y="0"/>
                    </a:cubicBezTo>
                    <a:cubicBezTo>
                      <a:pt x="47936" y="0"/>
                      <a:pt x="45487" y="5285"/>
                      <a:pt x="47249" y="9797"/>
                    </a:cubicBezTo>
                    <a:cubicBezTo>
                      <a:pt x="50620" y="18626"/>
                      <a:pt x="54744" y="34224"/>
                      <a:pt x="47077" y="37833"/>
                    </a:cubicBezTo>
                    <a:cubicBezTo>
                      <a:pt x="23603" y="48919"/>
                      <a:pt x="12843" y="25007"/>
                      <a:pt x="9235" y="14996"/>
                    </a:cubicBezTo>
                    <a:cubicBezTo>
                      <a:pt x="8612" y="12740"/>
                      <a:pt x="8440" y="11300"/>
                      <a:pt x="8269" y="10549"/>
                    </a:cubicBezTo>
                    <a:cubicBezTo>
                      <a:pt x="7517" y="7004"/>
                      <a:pt x="6550" y="6488"/>
                      <a:pt x="4252" y="6488"/>
                    </a:cubicBezTo>
                    <a:cubicBezTo>
                      <a:pt x="3157" y="6488"/>
                      <a:pt x="2255" y="6939"/>
                      <a:pt x="1503" y="7777"/>
                    </a:cubicBezTo>
                    <a:cubicBezTo>
                      <a:pt x="1052" y="8314"/>
                      <a:pt x="644" y="8980"/>
                      <a:pt x="365" y="9732"/>
                    </a:cubicBezTo>
                    <a:cubicBezTo>
                      <a:pt x="129" y="10420"/>
                      <a:pt x="-601" y="13728"/>
                      <a:pt x="1052" y="18412"/>
                    </a:cubicBezTo>
                    <a:cubicBezTo>
                      <a:pt x="4768" y="32355"/>
                      <a:pt x="17375" y="60026"/>
                      <a:pt x="51995" y="55364"/>
                    </a:cubicBezTo>
                    <a:cubicBezTo>
                      <a:pt x="67458" y="53323"/>
                      <a:pt x="70765" y="220101"/>
                      <a:pt x="71388" y="295122"/>
                    </a:cubicBezTo>
                    <a:cubicBezTo>
                      <a:pt x="71453" y="300772"/>
                      <a:pt x="71453" y="306509"/>
                      <a:pt x="71453" y="312245"/>
                    </a:cubicBezTo>
                    <a:cubicBezTo>
                      <a:pt x="71517" y="327240"/>
                      <a:pt x="71453" y="342408"/>
                      <a:pt x="71281" y="357339"/>
                    </a:cubicBezTo>
                    <a:cubicBezTo>
                      <a:pt x="71109" y="373173"/>
                      <a:pt x="70679" y="387502"/>
                      <a:pt x="70100" y="400178"/>
                    </a:cubicBezTo>
                    <a:cubicBezTo>
                      <a:pt x="68747" y="430148"/>
                      <a:pt x="62368" y="459623"/>
                      <a:pt x="49933" y="484781"/>
                    </a:cubicBezTo>
                    <a:cubicBezTo>
                      <a:pt x="36467" y="512065"/>
                      <a:pt x="27726" y="555656"/>
                      <a:pt x="27726" y="604853"/>
                    </a:cubicBezTo>
                    <a:cubicBezTo>
                      <a:pt x="27726" y="650120"/>
                      <a:pt x="35114" y="690616"/>
                      <a:pt x="46798" y="718051"/>
                    </a:cubicBezTo>
                    <a:cubicBezTo>
                      <a:pt x="57944" y="744240"/>
                      <a:pt x="65010" y="773071"/>
                      <a:pt x="65847" y="803062"/>
                    </a:cubicBezTo>
                    <a:cubicBezTo>
                      <a:pt x="66771" y="835954"/>
                      <a:pt x="67694" y="829638"/>
                      <a:pt x="67845" y="851830"/>
                    </a:cubicBezTo>
                    <a:cubicBezTo>
                      <a:pt x="67909" y="857115"/>
                      <a:pt x="63549" y="947949"/>
                      <a:pt x="45573" y="965222"/>
                    </a:cubicBezTo>
                    <a:cubicBezTo>
                      <a:pt x="35329" y="975104"/>
                      <a:pt x="30626" y="989412"/>
                      <a:pt x="28113" y="998930"/>
                    </a:cubicBezTo>
                    <a:cubicBezTo>
                      <a:pt x="26631" y="1004215"/>
                      <a:pt x="29595" y="1009714"/>
                      <a:pt x="33826" y="1009714"/>
                    </a:cubicBezTo>
                    <a:lnTo>
                      <a:pt x="33997" y="1009714"/>
                    </a:lnTo>
                    <a:cubicBezTo>
                      <a:pt x="36854" y="1009628"/>
                      <a:pt x="39259" y="1007007"/>
                      <a:pt x="39775" y="1003312"/>
                    </a:cubicBezTo>
                    <a:cubicBezTo>
                      <a:pt x="42287" y="986942"/>
                      <a:pt x="54937" y="965458"/>
                      <a:pt x="60371" y="976178"/>
                    </a:cubicBezTo>
                    <a:cubicBezTo>
                      <a:pt x="64151" y="983633"/>
                      <a:pt x="61573" y="993365"/>
                      <a:pt x="58932" y="999918"/>
                    </a:cubicBezTo>
                    <a:cubicBezTo>
                      <a:pt x="58588" y="1000756"/>
                      <a:pt x="58416" y="1001658"/>
                      <a:pt x="58416" y="1002474"/>
                    </a:cubicBezTo>
                    <a:cubicBezTo>
                      <a:pt x="58416" y="1005117"/>
                      <a:pt x="59963" y="1007459"/>
                      <a:pt x="62132" y="1007609"/>
                    </a:cubicBezTo>
                    <a:cubicBezTo>
                      <a:pt x="64193" y="1007845"/>
                      <a:pt x="66019" y="1005869"/>
                      <a:pt x="66255" y="1003162"/>
                    </a:cubicBezTo>
                    <a:cubicBezTo>
                      <a:pt x="67050" y="995858"/>
                      <a:pt x="69520" y="982430"/>
                      <a:pt x="77079" y="979487"/>
                    </a:cubicBezTo>
                    <a:cubicBezTo>
                      <a:pt x="84811" y="976479"/>
                      <a:pt x="85842" y="996223"/>
                      <a:pt x="85842" y="1007007"/>
                    </a:cubicBezTo>
                    <a:cubicBezTo>
                      <a:pt x="85842" y="1010703"/>
                      <a:pt x="88140" y="1013646"/>
                      <a:pt x="90932" y="1013646"/>
                    </a:cubicBezTo>
                    <a:cubicBezTo>
                      <a:pt x="94776" y="1013646"/>
                      <a:pt x="97224" y="1008361"/>
                      <a:pt x="95463" y="1003914"/>
                    </a:cubicBezTo>
                    <a:cubicBezTo>
                      <a:pt x="92092" y="995084"/>
                      <a:pt x="87968" y="979401"/>
                      <a:pt x="95635" y="975792"/>
                    </a:cubicBezTo>
                    <a:cubicBezTo>
                      <a:pt x="119109" y="964706"/>
                      <a:pt x="129869" y="988682"/>
                      <a:pt x="133477" y="998715"/>
                    </a:cubicBezTo>
                    <a:cubicBezTo>
                      <a:pt x="134100" y="1000906"/>
                      <a:pt x="134272" y="1002324"/>
                      <a:pt x="134443" y="1003098"/>
                    </a:cubicBezTo>
                    <a:cubicBezTo>
                      <a:pt x="135195" y="1006707"/>
                      <a:pt x="136162" y="1007244"/>
                      <a:pt x="138460" y="1007244"/>
                    </a:cubicBezTo>
                    <a:cubicBezTo>
                      <a:pt x="139555" y="1007244"/>
                      <a:pt x="140457" y="1006707"/>
                      <a:pt x="141209" y="1005890"/>
                    </a:cubicBezTo>
                    <a:cubicBezTo>
                      <a:pt x="141659" y="1005439"/>
                      <a:pt x="142068" y="1004752"/>
                      <a:pt x="142347" y="1004000"/>
                    </a:cubicBezTo>
                    <a:cubicBezTo>
                      <a:pt x="142583" y="1003248"/>
                      <a:pt x="143313" y="1000004"/>
                      <a:pt x="141659" y="995256"/>
                    </a:cubicBezTo>
                    <a:cubicBezTo>
                      <a:pt x="137944" y="981378"/>
                      <a:pt x="127614" y="961462"/>
                      <a:pt x="93402" y="954351"/>
                    </a:cubicBezTo>
                    <a:cubicBezTo>
                      <a:pt x="88870" y="953406"/>
                      <a:pt x="77487" y="949130"/>
                      <a:pt x="77380" y="940687"/>
                    </a:cubicBezTo>
                    <a:cubicBezTo>
                      <a:pt x="76908" y="899224"/>
                      <a:pt x="80687" y="853979"/>
                      <a:pt x="82556" y="841733"/>
                    </a:cubicBezTo>
                    <a:cubicBezTo>
                      <a:pt x="88591" y="802525"/>
                      <a:pt x="95077" y="762028"/>
                      <a:pt x="112967" y="730146"/>
                    </a:cubicBezTo>
                    <a:cubicBezTo>
                      <a:pt x="127957" y="703399"/>
                      <a:pt x="137880" y="657317"/>
                      <a:pt x="137880" y="604875"/>
                    </a:cubicBezTo>
                    <a:cubicBezTo>
                      <a:pt x="137880" y="552433"/>
                      <a:pt x="128774" y="510110"/>
                      <a:pt x="114792" y="482933"/>
                    </a:cubicBezTo>
                    <a:cubicBezTo>
                      <a:pt x="101992" y="458055"/>
                      <a:pt x="94819" y="428945"/>
                      <a:pt x="92006" y="399125"/>
                    </a:cubicBezTo>
                    <a:cubicBezTo>
                      <a:pt x="89085" y="368188"/>
                      <a:pt x="86422" y="333234"/>
                      <a:pt x="86293" y="312674"/>
                    </a:cubicBezTo>
                    <a:cubicBezTo>
                      <a:pt x="86228" y="307475"/>
                      <a:pt x="86186" y="302276"/>
                      <a:pt x="86186" y="297077"/>
                    </a:cubicBezTo>
                    <a:cubicBezTo>
                      <a:pt x="85906" y="220638"/>
                      <a:pt x="79141" y="65848"/>
                      <a:pt x="97117" y="48575"/>
                    </a:cubicBezTo>
                    <a:cubicBezTo>
                      <a:pt x="107361" y="38692"/>
                      <a:pt x="112065" y="24298"/>
                      <a:pt x="114578" y="14802"/>
                    </a:cubicBezTo>
                    <a:cubicBezTo>
                      <a:pt x="116059" y="9517"/>
                      <a:pt x="113096" y="4017"/>
                      <a:pt x="108843" y="4017"/>
                    </a:cubicBezTo>
                    <a:lnTo>
                      <a:pt x="108672" y="4017"/>
                    </a:lnTo>
                    <a:cubicBezTo>
                      <a:pt x="105815" y="4168"/>
                      <a:pt x="103410" y="6810"/>
                      <a:pt x="102894" y="10420"/>
                    </a:cubicBezTo>
                    <a:cubicBezTo>
                      <a:pt x="100382" y="26855"/>
                      <a:pt x="87732" y="48338"/>
                      <a:pt x="82298" y="37554"/>
                    </a:cubicBezTo>
                    <a:cubicBezTo>
                      <a:pt x="78518" y="30163"/>
                      <a:pt x="81096" y="20367"/>
                      <a:pt x="83737" y="13814"/>
                    </a:cubicBezTo>
                    <a:cubicBezTo>
                      <a:pt x="84081" y="12976"/>
                      <a:pt x="84253" y="12160"/>
                      <a:pt x="84253" y="11322"/>
                    </a:cubicBezTo>
                    <a:cubicBezTo>
                      <a:pt x="84253" y="8679"/>
                      <a:pt x="82706" y="6273"/>
                      <a:pt x="80537" y="6123"/>
                    </a:cubicBezTo>
                    <a:cubicBezTo>
                      <a:pt x="78475" y="5973"/>
                      <a:pt x="76650" y="7863"/>
                      <a:pt x="76414" y="10656"/>
                    </a:cubicBezTo>
                    <a:cubicBezTo>
                      <a:pt x="75619" y="17960"/>
                      <a:pt x="73149" y="31388"/>
                      <a:pt x="65590" y="34331"/>
                    </a:cubicBezTo>
                    <a:cubicBezTo>
                      <a:pt x="57858" y="37274"/>
                      <a:pt x="56827" y="17595"/>
                      <a:pt x="56827" y="6810"/>
                    </a:cubicBezTo>
                    <a:close/>
                  </a:path>
                </a:pathLst>
              </a:custGeom>
              <a:solidFill>
                <a:srgbClr val="7B9CBB">
                  <a:alpha val="20000"/>
                </a:srgbClr>
              </a:solidFill>
              <a:ln w="2148" cap="flat">
                <a:noFill/>
                <a:prstDash val="solid"/>
                <a:miter/>
              </a:ln>
            </p:spPr>
            <p:txBody>
              <a:bodyPr wrap="none"/>
              <a:lstStyle/>
              <a:p>
                <a:endParaRPr lang="en-US"/>
              </a:p>
            </p:txBody>
          </p:sp>
          <p:sp>
            <p:nvSpPr>
              <p:cNvPr id="5035" name="Freeform 5034">
                <a:extLst>
                  <a:ext uri="{FF2B5EF4-FFF2-40B4-BE49-F238E27FC236}">
                    <a16:creationId xmlns:a16="http://schemas.microsoft.com/office/drawing/2014/main" id="{86DF6FC9-D59B-207E-FA9E-8450784A01EF}"/>
                  </a:ext>
                </a:extLst>
              </p:cNvPr>
              <p:cNvSpPr/>
              <p:nvPr/>
            </p:nvSpPr>
            <p:spPr>
              <a:xfrm>
                <a:off x="9159680" y="3618936"/>
                <a:ext cx="142711" cy="1013624"/>
              </a:xfrm>
              <a:custGeom>
                <a:avLst/>
                <a:gdLst>
                  <a:gd name="csX0" fmla="*/ 85842 w 142711"/>
                  <a:gd name="csY0" fmla="*/ 1006921 h 1013624"/>
                  <a:gd name="csX1" fmla="*/ 90932 w 142711"/>
                  <a:gd name="csY1" fmla="*/ 1013624 h 1013624"/>
                  <a:gd name="csX2" fmla="*/ 95463 w 142711"/>
                  <a:gd name="csY2" fmla="*/ 1003828 h 1013624"/>
                  <a:gd name="csX3" fmla="*/ 95635 w 142711"/>
                  <a:gd name="csY3" fmla="*/ 975792 h 1013624"/>
                  <a:gd name="csX4" fmla="*/ 133477 w 142711"/>
                  <a:gd name="csY4" fmla="*/ 998629 h 1013624"/>
                  <a:gd name="csX5" fmla="*/ 134443 w 142711"/>
                  <a:gd name="csY5" fmla="*/ 1003076 h 1013624"/>
                  <a:gd name="csX6" fmla="*/ 138460 w 142711"/>
                  <a:gd name="csY6" fmla="*/ 1007158 h 1013624"/>
                  <a:gd name="csX7" fmla="*/ 141208 w 142711"/>
                  <a:gd name="csY7" fmla="*/ 1005869 h 1013624"/>
                  <a:gd name="csX8" fmla="*/ 142347 w 142711"/>
                  <a:gd name="csY8" fmla="*/ 1003914 h 1013624"/>
                  <a:gd name="csX9" fmla="*/ 141660 w 142711"/>
                  <a:gd name="csY9" fmla="*/ 995234 h 1013624"/>
                  <a:gd name="csX10" fmla="*/ 90717 w 142711"/>
                  <a:gd name="csY10" fmla="*/ 958282 h 1013624"/>
                  <a:gd name="csX11" fmla="*/ 71324 w 142711"/>
                  <a:gd name="csY11" fmla="*/ 718524 h 1013624"/>
                  <a:gd name="csX12" fmla="*/ 71259 w 142711"/>
                  <a:gd name="csY12" fmla="*/ 701401 h 1013624"/>
                  <a:gd name="csX13" fmla="*/ 71431 w 142711"/>
                  <a:gd name="csY13" fmla="*/ 656307 h 1013624"/>
                  <a:gd name="csX14" fmla="*/ 72612 w 142711"/>
                  <a:gd name="csY14" fmla="*/ 613468 h 1013624"/>
                  <a:gd name="csX15" fmla="*/ 92779 w 142711"/>
                  <a:gd name="csY15" fmla="*/ 528865 h 1013624"/>
                  <a:gd name="csX16" fmla="*/ 114986 w 142711"/>
                  <a:gd name="csY16" fmla="*/ 408793 h 1013624"/>
                  <a:gd name="csX17" fmla="*/ 95914 w 142711"/>
                  <a:gd name="csY17" fmla="*/ 295595 h 1013624"/>
                  <a:gd name="csX18" fmla="*/ 76865 w 142711"/>
                  <a:gd name="csY18" fmla="*/ 210584 h 1013624"/>
                  <a:gd name="csX19" fmla="*/ 74867 w 142711"/>
                  <a:gd name="csY19" fmla="*/ 161816 h 1013624"/>
                  <a:gd name="csX20" fmla="*/ 97139 w 142711"/>
                  <a:gd name="csY20" fmla="*/ 48424 h 1013624"/>
                  <a:gd name="csX21" fmla="*/ 114599 w 142711"/>
                  <a:gd name="csY21" fmla="*/ 14716 h 1013624"/>
                  <a:gd name="csX22" fmla="*/ 108886 w 142711"/>
                  <a:gd name="csY22" fmla="*/ 3931 h 1013624"/>
                  <a:gd name="csX23" fmla="*/ 108714 w 142711"/>
                  <a:gd name="csY23" fmla="*/ 3931 h 1013624"/>
                  <a:gd name="csX24" fmla="*/ 102937 w 142711"/>
                  <a:gd name="csY24" fmla="*/ 10334 h 1013624"/>
                  <a:gd name="csX25" fmla="*/ 82341 w 142711"/>
                  <a:gd name="csY25" fmla="*/ 37468 h 1013624"/>
                  <a:gd name="csX26" fmla="*/ 83780 w 142711"/>
                  <a:gd name="csY26" fmla="*/ 13728 h 1013624"/>
                  <a:gd name="csX27" fmla="*/ 84296 w 142711"/>
                  <a:gd name="csY27" fmla="*/ 11171 h 1013624"/>
                  <a:gd name="csX28" fmla="*/ 80580 w 142711"/>
                  <a:gd name="csY28" fmla="*/ 6037 h 1013624"/>
                  <a:gd name="csX29" fmla="*/ 76457 w 142711"/>
                  <a:gd name="csY29" fmla="*/ 10484 h 1013624"/>
                  <a:gd name="csX30" fmla="*/ 65632 w 142711"/>
                  <a:gd name="csY30" fmla="*/ 34159 h 1013624"/>
                  <a:gd name="csX31" fmla="*/ 56870 w 142711"/>
                  <a:gd name="csY31" fmla="*/ 6638 h 1013624"/>
                  <a:gd name="csX32" fmla="*/ 51780 w 142711"/>
                  <a:gd name="csY32" fmla="*/ 0 h 1013624"/>
                  <a:gd name="csX33" fmla="*/ 47248 w 142711"/>
                  <a:gd name="csY33" fmla="*/ 9732 h 1013624"/>
                  <a:gd name="csX34" fmla="*/ 47077 w 142711"/>
                  <a:gd name="csY34" fmla="*/ 37854 h 1013624"/>
                  <a:gd name="csX35" fmla="*/ 9235 w 142711"/>
                  <a:gd name="csY35" fmla="*/ 14931 h 1013624"/>
                  <a:gd name="csX36" fmla="*/ 8269 w 142711"/>
                  <a:gd name="csY36" fmla="*/ 10548 h 1013624"/>
                  <a:gd name="csX37" fmla="*/ 4252 w 142711"/>
                  <a:gd name="csY37" fmla="*/ 6402 h 1013624"/>
                  <a:gd name="csX38" fmla="*/ 1503 w 142711"/>
                  <a:gd name="csY38" fmla="*/ 7756 h 1013624"/>
                  <a:gd name="csX39" fmla="*/ 365 w 142711"/>
                  <a:gd name="csY39" fmla="*/ 9646 h 1013624"/>
                  <a:gd name="csX40" fmla="*/ 1053 w 142711"/>
                  <a:gd name="csY40" fmla="*/ 18390 h 1013624"/>
                  <a:gd name="csX41" fmla="*/ 49310 w 142711"/>
                  <a:gd name="csY41" fmla="*/ 59295 h 1013624"/>
                  <a:gd name="csX42" fmla="*/ 65332 w 142711"/>
                  <a:gd name="csY42" fmla="*/ 72959 h 1013624"/>
                  <a:gd name="csX43" fmla="*/ 60156 w 142711"/>
                  <a:gd name="csY43" fmla="*/ 171913 h 1013624"/>
                  <a:gd name="csX44" fmla="*/ 29745 w 142711"/>
                  <a:gd name="csY44" fmla="*/ 283499 h 1013624"/>
                  <a:gd name="csX45" fmla="*/ 4832 w 142711"/>
                  <a:gd name="csY45" fmla="*/ 408771 h 1013624"/>
                  <a:gd name="csX46" fmla="*/ 27920 w 142711"/>
                  <a:gd name="csY46" fmla="*/ 530713 h 1013624"/>
                  <a:gd name="csX47" fmla="*/ 50706 w 142711"/>
                  <a:gd name="csY47" fmla="*/ 614521 h 1013624"/>
                  <a:gd name="csX48" fmla="*/ 56419 w 142711"/>
                  <a:gd name="csY48" fmla="*/ 700972 h 1013624"/>
                  <a:gd name="csX49" fmla="*/ 56526 w 142711"/>
                  <a:gd name="csY49" fmla="*/ 716569 h 1013624"/>
                  <a:gd name="csX50" fmla="*/ 45595 w 142711"/>
                  <a:gd name="csY50" fmla="*/ 965071 h 1013624"/>
                  <a:gd name="csX51" fmla="*/ 28134 w 142711"/>
                  <a:gd name="csY51" fmla="*/ 998844 h 1013624"/>
                  <a:gd name="csX52" fmla="*/ 33847 w 142711"/>
                  <a:gd name="csY52" fmla="*/ 1009628 h 1013624"/>
                  <a:gd name="csX53" fmla="*/ 34019 w 142711"/>
                  <a:gd name="csY53" fmla="*/ 1009628 h 1013624"/>
                  <a:gd name="csX54" fmla="*/ 39796 w 142711"/>
                  <a:gd name="csY54" fmla="*/ 1003226 h 1013624"/>
                  <a:gd name="csX55" fmla="*/ 60392 w 142711"/>
                  <a:gd name="csY55" fmla="*/ 976092 h 1013624"/>
                  <a:gd name="csX56" fmla="*/ 58953 w 142711"/>
                  <a:gd name="csY56" fmla="*/ 999832 h 1013624"/>
                  <a:gd name="csX57" fmla="*/ 58438 w 142711"/>
                  <a:gd name="csY57" fmla="*/ 1002324 h 1013624"/>
                  <a:gd name="csX58" fmla="*/ 62153 w 142711"/>
                  <a:gd name="csY58" fmla="*/ 1007523 h 1013624"/>
                  <a:gd name="csX59" fmla="*/ 66277 w 142711"/>
                  <a:gd name="csY59" fmla="*/ 1002990 h 1013624"/>
                  <a:gd name="csX60" fmla="*/ 77101 w 142711"/>
                  <a:gd name="csY60" fmla="*/ 979315 h 1013624"/>
                  <a:gd name="csX61" fmla="*/ 85863 w 142711"/>
                  <a:gd name="csY61" fmla="*/ 1006836 h 1013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2711" h="1013624">
                    <a:moveTo>
                      <a:pt x="85842" y="1006921"/>
                    </a:moveTo>
                    <a:cubicBezTo>
                      <a:pt x="85842" y="1010617"/>
                      <a:pt x="88140" y="1013624"/>
                      <a:pt x="90932" y="1013624"/>
                    </a:cubicBezTo>
                    <a:cubicBezTo>
                      <a:pt x="94776" y="1013624"/>
                      <a:pt x="97225" y="1008339"/>
                      <a:pt x="95463" y="1003828"/>
                    </a:cubicBezTo>
                    <a:cubicBezTo>
                      <a:pt x="92092" y="994998"/>
                      <a:pt x="87968" y="979401"/>
                      <a:pt x="95635" y="975792"/>
                    </a:cubicBezTo>
                    <a:cubicBezTo>
                      <a:pt x="119109" y="964706"/>
                      <a:pt x="129869" y="988617"/>
                      <a:pt x="133477" y="998629"/>
                    </a:cubicBezTo>
                    <a:cubicBezTo>
                      <a:pt x="134100" y="1000885"/>
                      <a:pt x="134272" y="1002324"/>
                      <a:pt x="134443" y="1003076"/>
                    </a:cubicBezTo>
                    <a:cubicBezTo>
                      <a:pt x="135195" y="1006621"/>
                      <a:pt x="136162" y="1007158"/>
                      <a:pt x="138460" y="1007158"/>
                    </a:cubicBezTo>
                    <a:cubicBezTo>
                      <a:pt x="139555" y="1007158"/>
                      <a:pt x="140457" y="1006707"/>
                      <a:pt x="141208" y="1005869"/>
                    </a:cubicBezTo>
                    <a:cubicBezTo>
                      <a:pt x="141660" y="1005332"/>
                      <a:pt x="142068" y="1004666"/>
                      <a:pt x="142347" y="1003914"/>
                    </a:cubicBezTo>
                    <a:cubicBezTo>
                      <a:pt x="142583" y="1003226"/>
                      <a:pt x="143313" y="999918"/>
                      <a:pt x="141660" y="995234"/>
                    </a:cubicBezTo>
                    <a:cubicBezTo>
                      <a:pt x="137944" y="981291"/>
                      <a:pt x="125337" y="953620"/>
                      <a:pt x="90717" y="958282"/>
                    </a:cubicBezTo>
                    <a:cubicBezTo>
                      <a:pt x="75254" y="960323"/>
                      <a:pt x="71947" y="793545"/>
                      <a:pt x="71324" y="718524"/>
                    </a:cubicBezTo>
                    <a:cubicBezTo>
                      <a:pt x="71259" y="712874"/>
                      <a:pt x="71259" y="707137"/>
                      <a:pt x="71259" y="701401"/>
                    </a:cubicBezTo>
                    <a:cubicBezTo>
                      <a:pt x="71195" y="686406"/>
                      <a:pt x="71259" y="671238"/>
                      <a:pt x="71431" y="656307"/>
                    </a:cubicBezTo>
                    <a:cubicBezTo>
                      <a:pt x="71603" y="640473"/>
                      <a:pt x="72033" y="626144"/>
                      <a:pt x="72612" y="613468"/>
                    </a:cubicBezTo>
                    <a:cubicBezTo>
                      <a:pt x="73965" y="583498"/>
                      <a:pt x="80344" y="554023"/>
                      <a:pt x="92779" y="528865"/>
                    </a:cubicBezTo>
                    <a:cubicBezTo>
                      <a:pt x="106245" y="501581"/>
                      <a:pt x="114986" y="457990"/>
                      <a:pt x="114986" y="408793"/>
                    </a:cubicBezTo>
                    <a:cubicBezTo>
                      <a:pt x="114986" y="363526"/>
                      <a:pt x="107598" y="323030"/>
                      <a:pt x="95914" y="295595"/>
                    </a:cubicBezTo>
                    <a:cubicBezTo>
                      <a:pt x="84768" y="269406"/>
                      <a:pt x="77702" y="240575"/>
                      <a:pt x="76865" y="210584"/>
                    </a:cubicBezTo>
                    <a:cubicBezTo>
                      <a:pt x="75941" y="177692"/>
                      <a:pt x="75018" y="184008"/>
                      <a:pt x="74867" y="161816"/>
                    </a:cubicBezTo>
                    <a:cubicBezTo>
                      <a:pt x="74803" y="156531"/>
                      <a:pt x="79163" y="65697"/>
                      <a:pt x="97139" y="48424"/>
                    </a:cubicBezTo>
                    <a:cubicBezTo>
                      <a:pt x="107383" y="38542"/>
                      <a:pt x="112086" y="24234"/>
                      <a:pt x="114599" y="14716"/>
                    </a:cubicBezTo>
                    <a:cubicBezTo>
                      <a:pt x="116081" y="9431"/>
                      <a:pt x="113117" y="3931"/>
                      <a:pt x="108886" y="3931"/>
                    </a:cubicBezTo>
                    <a:lnTo>
                      <a:pt x="108714" y="3931"/>
                    </a:lnTo>
                    <a:cubicBezTo>
                      <a:pt x="105858" y="4017"/>
                      <a:pt x="103453" y="6638"/>
                      <a:pt x="102937" y="10334"/>
                    </a:cubicBezTo>
                    <a:cubicBezTo>
                      <a:pt x="100425" y="26704"/>
                      <a:pt x="87775" y="48188"/>
                      <a:pt x="82341" y="37468"/>
                    </a:cubicBezTo>
                    <a:cubicBezTo>
                      <a:pt x="78561" y="30013"/>
                      <a:pt x="81139" y="20281"/>
                      <a:pt x="83780" y="13728"/>
                    </a:cubicBezTo>
                    <a:cubicBezTo>
                      <a:pt x="84124" y="12890"/>
                      <a:pt x="84296" y="11988"/>
                      <a:pt x="84296" y="11171"/>
                    </a:cubicBezTo>
                    <a:cubicBezTo>
                      <a:pt x="84296" y="8529"/>
                      <a:pt x="82749" y="6187"/>
                      <a:pt x="80580" y="6037"/>
                    </a:cubicBezTo>
                    <a:cubicBezTo>
                      <a:pt x="78518" y="5801"/>
                      <a:pt x="76693" y="7777"/>
                      <a:pt x="76457" y="10484"/>
                    </a:cubicBezTo>
                    <a:cubicBezTo>
                      <a:pt x="75662" y="17788"/>
                      <a:pt x="73192" y="31216"/>
                      <a:pt x="65632" y="34159"/>
                    </a:cubicBezTo>
                    <a:cubicBezTo>
                      <a:pt x="57901" y="37167"/>
                      <a:pt x="56870" y="17423"/>
                      <a:pt x="56870" y="6638"/>
                    </a:cubicBezTo>
                    <a:cubicBezTo>
                      <a:pt x="56870" y="2943"/>
                      <a:pt x="54572" y="0"/>
                      <a:pt x="51780" y="0"/>
                    </a:cubicBezTo>
                    <a:cubicBezTo>
                      <a:pt x="47936" y="0"/>
                      <a:pt x="45488" y="5285"/>
                      <a:pt x="47248" y="9732"/>
                    </a:cubicBezTo>
                    <a:cubicBezTo>
                      <a:pt x="50620" y="18562"/>
                      <a:pt x="54744" y="34245"/>
                      <a:pt x="47077" y="37854"/>
                    </a:cubicBezTo>
                    <a:cubicBezTo>
                      <a:pt x="23603" y="48940"/>
                      <a:pt x="12843" y="24964"/>
                      <a:pt x="9235" y="14931"/>
                    </a:cubicBezTo>
                    <a:cubicBezTo>
                      <a:pt x="8612" y="12740"/>
                      <a:pt x="8440" y="11322"/>
                      <a:pt x="8269" y="10548"/>
                    </a:cubicBezTo>
                    <a:cubicBezTo>
                      <a:pt x="7517" y="6939"/>
                      <a:pt x="6551" y="6402"/>
                      <a:pt x="4252" y="6402"/>
                    </a:cubicBezTo>
                    <a:cubicBezTo>
                      <a:pt x="3157" y="6402"/>
                      <a:pt x="2255" y="6939"/>
                      <a:pt x="1503" y="7756"/>
                    </a:cubicBezTo>
                    <a:cubicBezTo>
                      <a:pt x="1053" y="8207"/>
                      <a:pt x="644" y="8894"/>
                      <a:pt x="365" y="9646"/>
                    </a:cubicBezTo>
                    <a:cubicBezTo>
                      <a:pt x="129" y="10398"/>
                      <a:pt x="-601" y="13642"/>
                      <a:pt x="1053" y="18390"/>
                    </a:cubicBezTo>
                    <a:cubicBezTo>
                      <a:pt x="4768" y="32268"/>
                      <a:pt x="15098" y="52184"/>
                      <a:pt x="49310" y="59295"/>
                    </a:cubicBezTo>
                    <a:cubicBezTo>
                      <a:pt x="53842" y="60240"/>
                      <a:pt x="65224" y="64516"/>
                      <a:pt x="65332" y="72959"/>
                    </a:cubicBezTo>
                    <a:cubicBezTo>
                      <a:pt x="65804" y="114422"/>
                      <a:pt x="62024" y="159667"/>
                      <a:pt x="60156" y="171913"/>
                    </a:cubicBezTo>
                    <a:cubicBezTo>
                      <a:pt x="54121" y="211121"/>
                      <a:pt x="47635" y="251618"/>
                      <a:pt x="29745" y="283499"/>
                    </a:cubicBezTo>
                    <a:cubicBezTo>
                      <a:pt x="14754" y="310247"/>
                      <a:pt x="4832" y="356329"/>
                      <a:pt x="4832" y="408771"/>
                    </a:cubicBezTo>
                    <a:cubicBezTo>
                      <a:pt x="4832" y="461213"/>
                      <a:pt x="13938" y="503536"/>
                      <a:pt x="27920" y="530713"/>
                    </a:cubicBezTo>
                    <a:cubicBezTo>
                      <a:pt x="40720" y="555591"/>
                      <a:pt x="47893" y="584702"/>
                      <a:pt x="50706" y="614521"/>
                    </a:cubicBezTo>
                    <a:cubicBezTo>
                      <a:pt x="53627" y="645458"/>
                      <a:pt x="56290" y="680412"/>
                      <a:pt x="56419" y="700972"/>
                    </a:cubicBezTo>
                    <a:cubicBezTo>
                      <a:pt x="56484" y="706171"/>
                      <a:pt x="56526" y="711370"/>
                      <a:pt x="56526" y="716569"/>
                    </a:cubicBezTo>
                    <a:cubicBezTo>
                      <a:pt x="56806" y="793008"/>
                      <a:pt x="63571" y="947798"/>
                      <a:pt x="45595" y="965071"/>
                    </a:cubicBezTo>
                    <a:cubicBezTo>
                      <a:pt x="35351" y="974954"/>
                      <a:pt x="30647" y="989348"/>
                      <a:pt x="28134" y="998844"/>
                    </a:cubicBezTo>
                    <a:cubicBezTo>
                      <a:pt x="26653" y="1004129"/>
                      <a:pt x="29616" y="1009628"/>
                      <a:pt x="33847" y="1009628"/>
                    </a:cubicBezTo>
                    <a:lnTo>
                      <a:pt x="34019" y="1009628"/>
                    </a:lnTo>
                    <a:cubicBezTo>
                      <a:pt x="36875" y="1009478"/>
                      <a:pt x="39281" y="1006836"/>
                      <a:pt x="39796" y="1003226"/>
                    </a:cubicBezTo>
                    <a:cubicBezTo>
                      <a:pt x="42309" y="986791"/>
                      <a:pt x="54959" y="965307"/>
                      <a:pt x="60392" y="976092"/>
                    </a:cubicBezTo>
                    <a:cubicBezTo>
                      <a:pt x="64172" y="983483"/>
                      <a:pt x="61595" y="993279"/>
                      <a:pt x="58953" y="999832"/>
                    </a:cubicBezTo>
                    <a:cubicBezTo>
                      <a:pt x="58610" y="1000670"/>
                      <a:pt x="58438" y="1001486"/>
                      <a:pt x="58438" y="1002324"/>
                    </a:cubicBezTo>
                    <a:cubicBezTo>
                      <a:pt x="58438" y="1004967"/>
                      <a:pt x="59984" y="1007373"/>
                      <a:pt x="62153" y="1007523"/>
                    </a:cubicBezTo>
                    <a:cubicBezTo>
                      <a:pt x="64215" y="1007674"/>
                      <a:pt x="66040" y="1005783"/>
                      <a:pt x="66277" y="1002990"/>
                    </a:cubicBezTo>
                    <a:cubicBezTo>
                      <a:pt x="67071" y="995685"/>
                      <a:pt x="69541" y="982258"/>
                      <a:pt x="77101" y="979315"/>
                    </a:cubicBezTo>
                    <a:cubicBezTo>
                      <a:pt x="84832" y="976372"/>
                      <a:pt x="85863" y="996051"/>
                      <a:pt x="85863" y="1006836"/>
                    </a:cubicBezTo>
                    <a:close/>
                  </a:path>
                </a:pathLst>
              </a:custGeom>
              <a:solidFill>
                <a:srgbClr val="7B9CBB">
                  <a:alpha val="20000"/>
                </a:srgbClr>
              </a:solidFill>
              <a:ln w="2148" cap="flat">
                <a:noFill/>
                <a:prstDash val="solid"/>
                <a:miter/>
              </a:ln>
            </p:spPr>
            <p:txBody>
              <a:bodyPr wrap="none"/>
              <a:lstStyle/>
              <a:p>
                <a:endParaRPr lang="en-US"/>
              </a:p>
            </p:txBody>
          </p:sp>
          <p:sp>
            <p:nvSpPr>
              <p:cNvPr id="5036" name="Freeform 5035">
                <a:extLst>
                  <a:ext uri="{FF2B5EF4-FFF2-40B4-BE49-F238E27FC236}">
                    <a16:creationId xmlns:a16="http://schemas.microsoft.com/office/drawing/2014/main" id="{F5CB204D-63DB-E057-3EFB-5646FA9A9F6A}"/>
                  </a:ext>
                </a:extLst>
              </p:cNvPr>
              <p:cNvSpPr/>
              <p:nvPr/>
            </p:nvSpPr>
            <p:spPr>
              <a:xfrm>
                <a:off x="9327412" y="3618979"/>
                <a:ext cx="142733" cy="1013645"/>
              </a:xfrm>
              <a:custGeom>
                <a:avLst/>
                <a:gdLst>
                  <a:gd name="csX0" fmla="*/ 56870 w 142733"/>
                  <a:gd name="csY0" fmla="*/ 6703 h 1013645"/>
                  <a:gd name="csX1" fmla="*/ 51780 w 142733"/>
                  <a:gd name="csY1" fmla="*/ 0 h 1013645"/>
                  <a:gd name="csX2" fmla="*/ 47249 w 142733"/>
                  <a:gd name="csY2" fmla="*/ 9797 h 1013645"/>
                  <a:gd name="csX3" fmla="*/ 47077 w 142733"/>
                  <a:gd name="csY3" fmla="*/ 37833 h 1013645"/>
                  <a:gd name="csX4" fmla="*/ 9235 w 142733"/>
                  <a:gd name="csY4" fmla="*/ 14996 h 1013645"/>
                  <a:gd name="csX5" fmla="*/ 8269 w 142733"/>
                  <a:gd name="csY5" fmla="*/ 10549 h 1013645"/>
                  <a:gd name="csX6" fmla="*/ 4252 w 142733"/>
                  <a:gd name="csY6" fmla="*/ 6488 h 1013645"/>
                  <a:gd name="csX7" fmla="*/ 1504 w 142733"/>
                  <a:gd name="csY7" fmla="*/ 7777 h 1013645"/>
                  <a:gd name="csX8" fmla="*/ 365 w 142733"/>
                  <a:gd name="csY8" fmla="*/ 9732 h 1013645"/>
                  <a:gd name="csX9" fmla="*/ 1052 w 142733"/>
                  <a:gd name="csY9" fmla="*/ 18412 h 1013645"/>
                  <a:gd name="csX10" fmla="*/ 51995 w 142733"/>
                  <a:gd name="csY10" fmla="*/ 55364 h 1013645"/>
                  <a:gd name="csX11" fmla="*/ 71388 w 142733"/>
                  <a:gd name="csY11" fmla="*/ 295122 h 1013645"/>
                  <a:gd name="csX12" fmla="*/ 71453 w 142733"/>
                  <a:gd name="csY12" fmla="*/ 312245 h 1013645"/>
                  <a:gd name="csX13" fmla="*/ 71281 w 142733"/>
                  <a:gd name="csY13" fmla="*/ 357339 h 1013645"/>
                  <a:gd name="csX14" fmla="*/ 70100 w 142733"/>
                  <a:gd name="csY14" fmla="*/ 400178 h 1013645"/>
                  <a:gd name="csX15" fmla="*/ 49933 w 142733"/>
                  <a:gd name="csY15" fmla="*/ 484781 h 1013645"/>
                  <a:gd name="csX16" fmla="*/ 27726 w 142733"/>
                  <a:gd name="csY16" fmla="*/ 604853 h 1013645"/>
                  <a:gd name="csX17" fmla="*/ 46798 w 142733"/>
                  <a:gd name="csY17" fmla="*/ 718051 h 1013645"/>
                  <a:gd name="csX18" fmla="*/ 65847 w 142733"/>
                  <a:gd name="csY18" fmla="*/ 803062 h 1013645"/>
                  <a:gd name="csX19" fmla="*/ 67845 w 142733"/>
                  <a:gd name="csY19" fmla="*/ 851831 h 1013645"/>
                  <a:gd name="csX20" fmla="*/ 45573 w 142733"/>
                  <a:gd name="csY20" fmla="*/ 965222 h 1013645"/>
                  <a:gd name="csX21" fmla="*/ 28113 w 142733"/>
                  <a:gd name="csY21" fmla="*/ 998930 h 1013645"/>
                  <a:gd name="csX22" fmla="*/ 33847 w 142733"/>
                  <a:gd name="csY22" fmla="*/ 1009715 h 1013645"/>
                  <a:gd name="csX23" fmla="*/ 34019 w 142733"/>
                  <a:gd name="csY23" fmla="*/ 1009715 h 1013645"/>
                  <a:gd name="csX24" fmla="*/ 39796 w 142733"/>
                  <a:gd name="csY24" fmla="*/ 1003312 h 1013645"/>
                  <a:gd name="csX25" fmla="*/ 60392 w 142733"/>
                  <a:gd name="csY25" fmla="*/ 976178 h 1013645"/>
                  <a:gd name="csX26" fmla="*/ 58953 w 142733"/>
                  <a:gd name="csY26" fmla="*/ 999918 h 1013645"/>
                  <a:gd name="csX27" fmla="*/ 58438 w 142733"/>
                  <a:gd name="csY27" fmla="*/ 1002475 h 1013645"/>
                  <a:gd name="csX28" fmla="*/ 62153 w 142733"/>
                  <a:gd name="csY28" fmla="*/ 1007609 h 1013645"/>
                  <a:gd name="csX29" fmla="*/ 66277 w 142733"/>
                  <a:gd name="csY29" fmla="*/ 1003162 h 1013645"/>
                  <a:gd name="csX30" fmla="*/ 77101 w 142733"/>
                  <a:gd name="csY30" fmla="*/ 979487 h 1013645"/>
                  <a:gd name="csX31" fmla="*/ 85863 w 142733"/>
                  <a:gd name="csY31" fmla="*/ 1007008 h 1013645"/>
                  <a:gd name="csX32" fmla="*/ 90953 w 142733"/>
                  <a:gd name="csY32" fmla="*/ 1013646 h 1013645"/>
                  <a:gd name="csX33" fmla="*/ 95485 w 142733"/>
                  <a:gd name="csY33" fmla="*/ 1003914 h 1013645"/>
                  <a:gd name="csX34" fmla="*/ 95657 w 142733"/>
                  <a:gd name="csY34" fmla="*/ 975792 h 1013645"/>
                  <a:gd name="csX35" fmla="*/ 133498 w 142733"/>
                  <a:gd name="csY35" fmla="*/ 998715 h 1013645"/>
                  <a:gd name="csX36" fmla="*/ 134465 w 142733"/>
                  <a:gd name="csY36" fmla="*/ 1003097 h 1013645"/>
                  <a:gd name="csX37" fmla="*/ 138481 w 142733"/>
                  <a:gd name="csY37" fmla="*/ 1007244 h 1013645"/>
                  <a:gd name="csX38" fmla="*/ 141230 w 142733"/>
                  <a:gd name="csY38" fmla="*/ 1005890 h 1013645"/>
                  <a:gd name="csX39" fmla="*/ 142368 w 142733"/>
                  <a:gd name="csY39" fmla="*/ 1004000 h 1013645"/>
                  <a:gd name="csX40" fmla="*/ 141681 w 142733"/>
                  <a:gd name="csY40" fmla="*/ 995256 h 1013645"/>
                  <a:gd name="csX41" fmla="*/ 93423 w 142733"/>
                  <a:gd name="csY41" fmla="*/ 954351 h 1013645"/>
                  <a:gd name="csX42" fmla="*/ 77402 w 142733"/>
                  <a:gd name="csY42" fmla="*/ 940687 h 1013645"/>
                  <a:gd name="csX43" fmla="*/ 82578 w 142733"/>
                  <a:gd name="csY43" fmla="*/ 841733 h 1013645"/>
                  <a:gd name="csX44" fmla="*/ 112988 w 142733"/>
                  <a:gd name="csY44" fmla="*/ 730147 h 1013645"/>
                  <a:gd name="csX45" fmla="*/ 137901 w 142733"/>
                  <a:gd name="csY45" fmla="*/ 604875 h 1013645"/>
                  <a:gd name="csX46" fmla="*/ 114814 w 142733"/>
                  <a:gd name="csY46" fmla="*/ 482933 h 1013645"/>
                  <a:gd name="csX47" fmla="*/ 92027 w 142733"/>
                  <a:gd name="csY47" fmla="*/ 399125 h 1013645"/>
                  <a:gd name="csX48" fmla="*/ 86314 w 142733"/>
                  <a:gd name="csY48" fmla="*/ 312674 h 1013645"/>
                  <a:gd name="csX49" fmla="*/ 86207 w 142733"/>
                  <a:gd name="csY49" fmla="*/ 297077 h 1013645"/>
                  <a:gd name="csX50" fmla="*/ 97139 w 142733"/>
                  <a:gd name="csY50" fmla="*/ 48575 h 1013645"/>
                  <a:gd name="csX51" fmla="*/ 114599 w 142733"/>
                  <a:gd name="csY51" fmla="*/ 14802 h 1013645"/>
                  <a:gd name="csX52" fmla="*/ 108886 w 142733"/>
                  <a:gd name="csY52" fmla="*/ 4017 h 1013645"/>
                  <a:gd name="csX53" fmla="*/ 108715 w 142733"/>
                  <a:gd name="csY53" fmla="*/ 4017 h 1013645"/>
                  <a:gd name="csX54" fmla="*/ 102937 w 142733"/>
                  <a:gd name="csY54" fmla="*/ 10420 h 1013645"/>
                  <a:gd name="csX55" fmla="*/ 82341 w 142733"/>
                  <a:gd name="csY55" fmla="*/ 37554 h 1013645"/>
                  <a:gd name="csX56" fmla="*/ 83780 w 142733"/>
                  <a:gd name="csY56" fmla="*/ 13814 h 1013645"/>
                  <a:gd name="csX57" fmla="*/ 84296 w 142733"/>
                  <a:gd name="csY57" fmla="*/ 11322 h 1013645"/>
                  <a:gd name="csX58" fmla="*/ 80580 w 142733"/>
                  <a:gd name="csY58" fmla="*/ 6123 h 1013645"/>
                  <a:gd name="csX59" fmla="*/ 76457 w 142733"/>
                  <a:gd name="csY59" fmla="*/ 10656 h 1013645"/>
                  <a:gd name="csX60" fmla="*/ 65633 w 142733"/>
                  <a:gd name="csY60" fmla="*/ 34331 h 1013645"/>
                  <a:gd name="csX61" fmla="*/ 56870 w 142733"/>
                  <a:gd name="csY61" fmla="*/ 6810 h 1013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2733" h="1013645">
                    <a:moveTo>
                      <a:pt x="56870" y="6703"/>
                    </a:moveTo>
                    <a:cubicBezTo>
                      <a:pt x="56870" y="3008"/>
                      <a:pt x="54572" y="0"/>
                      <a:pt x="51780" y="0"/>
                    </a:cubicBezTo>
                    <a:cubicBezTo>
                      <a:pt x="47936" y="0"/>
                      <a:pt x="45487" y="5285"/>
                      <a:pt x="47249" y="9797"/>
                    </a:cubicBezTo>
                    <a:cubicBezTo>
                      <a:pt x="50620" y="18627"/>
                      <a:pt x="54744" y="34224"/>
                      <a:pt x="47077" y="37833"/>
                    </a:cubicBezTo>
                    <a:cubicBezTo>
                      <a:pt x="23603" y="48919"/>
                      <a:pt x="12843" y="25007"/>
                      <a:pt x="9235" y="14996"/>
                    </a:cubicBezTo>
                    <a:cubicBezTo>
                      <a:pt x="8612" y="12740"/>
                      <a:pt x="8440" y="11300"/>
                      <a:pt x="8269" y="10549"/>
                    </a:cubicBezTo>
                    <a:cubicBezTo>
                      <a:pt x="7517" y="7004"/>
                      <a:pt x="6550" y="6488"/>
                      <a:pt x="4252" y="6488"/>
                    </a:cubicBezTo>
                    <a:cubicBezTo>
                      <a:pt x="3157" y="6488"/>
                      <a:pt x="2255" y="6939"/>
                      <a:pt x="1504" y="7777"/>
                    </a:cubicBezTo>
                    <a:cubicBezTo>
                      <a:pt x="1052" y="8314"/>
                      <a:pt x="644" y="8980"/>
                      <a:pt x="365" y="9732"/>
                    </a:cubicBezTo>
                    <a:cubicBezTo>
                      <a:pt x="129" y="10420"/>
                      <a:pt x="-601" y="13728"/>
                      <a:pt x="1052" y="18412"/>
                    </a:cubicBezTo>
                    <a:cubicBezTo>
                      <a:pt x="4768" y="32355"/>
                      <a:pt x="17375" y="60026"/>
                      <a:pt x="51995" y="55364"/>
                    </a:cubicBezTo>
                    <a:cubicBezTo>
                      <a:pt x="67458" y="53323"/>
                      <a:pt x="70765" y="220101"/>
                      <a:pt x="71388" y="295122"/>
                    </a:cubicBezTo>
                    <a:cubicBezTo>
                      <a:pt x="71453" y="300772"/>
                      <a:pt x="71453" y="306509"/>
                      <a:pt x="71453" y="312245"/>
                    </a:cubicBezTo>
                    <a:cubicBezTo>
                      <a:pt x="71517" y="327240"/>
                      <a:pt x="71453" y="342408"/>
                      <a:pt x="71281" y="357339"/>
                    </a:cubicBezTo>
                    <a:cubicBezTo>
                      <a:pt x="71109" y="373173"/>
                      <a:pt x="70679" y="387502"/>
                      <a:pt x="70100" y="400178"/>
                    </a:cubicBezTo>
                    <a:cubicBezTo>
                      <a:pt x="68747" y="430148"/>
                      <a:pt x="62368" y="459623"/>
                      <a:pt x="49933" y="484781"/>
                    </a:cubicBezTo>
                    <a:cubicBezTo>
                      <a:pt x="36467" y="512065"/>
                      <a:pt x="27726" y="555656"/>
                      <a:pt x="27726" y="604853"/>
                    </a:cubicBezTo>
                    <a:cubicBezTo>
                      <a:pt x="27726" y="650120"/>
                      <a:pt x="35114" y="690616"/>
                      <a:pt x="46798" y="718051"/>
                    </a:cubicBezTo>
                    <a:cubicBezTo>
                      <a:pt x="57944" y="744240"/>
                      <a:pt x="65010" y="773071"/>
                      <a:pt x="65847" y="803062"/>
                    </a:cubicBezTo>
                    <a:cubicBezTo>
                      <a:pt x="66771" y="835954"/>
                      <a:pt x="67694" y="829638"/>
                      <a:pt x="67845" y="851831"/>
                    </a:cubicBezTo>
                    <a:cubicBezTo>
                      <a:pt x="67909" y="857115"/>
                      <a:pt x="63549" y="947949"/>
                      <a:pt x="45573" y="965222"/>
                    </a:cubicBezTo>
                    <a:cubicBezTo>
                      <a:pt x="35329" y="975104"/>
                      <a:pt x="30626" y="989412"/>
                      <a:pt x="28113" y="998930"/>
                    </a:cubicBezTo>
                    <a:cubicBezTo>
                      <a:pt x="26631" y="1004215"/>
                      <a:pt x="29595" y="1009715"/>
                      <a:pt x="33847" y="1009715"/>
                    </a:cubicBezTo>
                    <a:lnTo>
                      <a:pt x="34019" y="1009715"/>
                    </a:lnTo>
                    <a:cubicBezTo>
                      <a:pt x="36875" y="1009629"/>
                      <a:pt x="39281" y="1007008"/>
                      <a:pt x="39796" y="1003312"/>
                    </a:cubicBezTo>
                    <a:cubicBezTo>
                      <a:pt x="42309" y="986942"/>
                      <a:pt x="54959" y="965458"/>
                      <a:pt x="60392" y="976178"/>
                    </a:cubicBezTo>
                    <a:cubicBezTo>
                      <a:pt x="64172" y="983633"/>
                      <a:pt x="61595" y="993365"/>
                      <a:pt x="58953" y="999918"/>
                    </a:cubicBezTo>
                    <a:cubicBezTo>
                      <a:pt x="58610" y="1000756"/>
                      <a:pt x="58438" y="1001658"/>
                      <a:pt x="58438" y="1002475"/>
                    </a:cubicBezTo>
                    <a:cubicBezTo>
                      <a:pt x="58438" y="1005117"/>
                      <a:pt x="59984" y="1007459"/>
                      <a:pt x="62153" y="1007609"/>
                    </a:cubicBezTo>
                    <a:cubicBezTo>
                      <a:pt x="64215" y="1007846"/>
                      <a:pt x="66041" y="1005869"/>
                      <a:pt x="66277" y="1003162"/>
                    </a:cubicBezTo>
                    <a:cubicBezTo>
                      <a:pt x="67071" y="995857"/>
                      <a:pt x="69541" y="982430"/>
                      <a:pt x="77101" y="979487"/>
                    </a:cubicBezTo>
                    <a:cubicBezTo>
                      <a:pt x="84833" y="976479"/>
                      <a:pt x="85863" y="996223"/>
                      <a:pt x="85863" y="1007008"/>
                    </a:cubicBezTo>
                    <a:cubicBezTo>
                      <a:pt x="85863" y="1010703"/>
                      <a:pt x="88161" y="1013646"/>
                      <a:pt x="90953" y="1013646"/>
                    </a:cubicBezTo>
                    <a:cubicBezTo>
                      <a:pt x="94798" y="1013646"/>
                      <a:pt x="97246" y="1008361"/>
                      <a:pt x="95485" y="1003914"/>
                    </a:cubicBezTo>
                    <a:cubicBezTo>
                      <a:pt x="92113" y="995084"/>
                      <a:pt x="87990" y="979401"/>
                      <a:pt x="95657" y="975792"/>
                    </a:cubicBezTo>
                    <a:cubicBezTo>
                      <a:pt x="119131" y="964706"/>
                      <a:pt x="129890" y="988682"/>
                      <a:pt x="133498" y="998715"/>
                    </a:cubicBezTo>
                    <a:cubicBezTo>
                      <a:pt x="134121" y="1000906"/>
                      <a:pt x="134293" y="1002324"/>
                      <a:pt x="134465" y="1003097"/>
                    </a:cubicBezTo>
                    <a:cubicBezTo>
                      <a:pt x="135217" y="1006707"/>
                      <a:pt x="136183" y="1007244"/>
                      <a:pt x="138481" y="1007244"/>
                    </a:cubicBezTo>
                    <a:cubicBezTo>
                      <a:pt x="139576" y="1007244"/>
                      <a:pt x="140478" y="1006707"/>
                      <a:pt x="141230" y="1005890"/>
                    </a:cubicBezTo>
                    <a:cubicBezTo>
                      <a:pt x="141681" y="1005439"/>
                      <a:pt x="142089" y="1004752"/>
                      <a:pt x="142368" y="1004000"/>
                    </a:cubicBezTo>
                    <a:cubicBezTo>
                      <a:pt x="142604" y="1003248"/>
                      <a:pt x="143335" y="1000004"/>
                      <a:pt x="141681" y="995256"/>
                    </a:cubicBezTo>
                    <a:cubicBezTo>
                      <a:pt x="137966" y="981377"/>
                      <a:pt x="127635" y="961462"/>
                      <a:pt x="93423" y="954351"/>
                    </a:cubicBezTo>
                    <a:cubicBezTo>
                      <a:pt x="88892" y="953406"/>
                      <a:pt x="77509" y="949130"/>
                      <a:pt x="77402" y="940687"/>
                    </a:cubicBezTo>
                    <a:cubicBezTo>
                      <a:pt x="76929" y="899224"/>
                      <a:pt x="80709" y="853979"/>
                      <a:pt x="82578" y="841733"/>
                    </a:cubicBezTo>
                    <a:cubicBezTo>
                      <a:pt x="88612" y="802525"/>
                      <a:pt x="95098" y="762028"/>
                      <a:pt x="112988" y="730147"/>
                    </a:cubicBezTo>
                    <a:cubicBezTo>
                      <a:pt x="127979" y="703399"/>
                      <a:pt x="137901" y="657317"/>
                      <a:pt x="137901" y="604875"/>
                    </a:cubicBezTo>
                    <a:cubicBezTo>
                      <a:pt x="137901" y="552433"/>
                      <a:pt x="128795" y="510110"/>
                      <a:pt x="114814" y="482933"/>
                    </a:cubicBezTo>
                    <a:cubicBezTo>
                      <a:pt x="102014" y="458055"/>
                      <a:pt x="94841" y="428945"/>
                      <a:pt x="92027" y="399125"/>
                    </a:cubicBezTo>
                    <a:cubicBezTo>
                      <a:pt x="89106" y="368188"/>
                      <a:pt x="86443" y="333234"/>
                      <a:pt x="86314" y="312674"/>
                    </a:cubicBezTo>
                    <a:cubicBezTo>
                      <a:pt x="86250" y="307475"/>
                      <a:pt x="86207" y="302276"/>
                      <a:pt x="86207" y="297077"/>
                    </a:cubicBezTo>
                    <a:cubicBezTo>
                      <a:pt x="85928" y="220638"/>
                      <a:pt x="79163" y="65848"/>
                      <a:pt x="97139" y="48575"/>
                    </a:cubicBezTo>
                    <a:cubicBezTo>
                      <a:pt x="107383" y="38692"/>
                      <a:pt x="112086" y="24298"/>
                      <a:pt x="114599" y="14802"/>
                    </a:cubicBezTo>
                    <a:cubicBezTo>
                      <a:pt x="116081" y="9517"/>
                      <a:pt x="113117" y="4017"/>
                      <a:pt x="108886" y="4017"/>
                    </a:cubicBezTo>
                    <a:lnTo>
                      <a:pt x="108715" y="4017"/>
                    </a:lnTo>
                    <a:cubicBezTo>
                      <a:pt x="105858" y="4168"/>
                      <a:pt x="103453" y="6810"/>
                      <a:pt x="102937" y="10420"/>
                    </a:cubicBezTo>
                    <a:cubicBezTo>
                      <a:pt x="100425" y="26855"/>
                      <a:pt x="87775" y="48338"/>
                      <a:pt x="82341" y="37554"/>
                    </a:cubicBezTo>
                    <a:cubicBezTo>
                      <a:pt x="78561" y="30163"/>
                      <a:pt x="81139" y="20367"/>
                      <a:pt x="83780" y="13814"/>
                    </a:cubicBezTo>
                    <a:cubicBezTo>
                      <a:pt x="84124" y="12976"/>
                      <a:pt x="84296" y="12160"/>
                      <a:pt x="84296" y="11322"/>
                    </a:cubicBezTo>
                    <a:cubicBezTo>
                      <a:pt x="84296" y="8680"/>
                      <a:pt x="82749" y="6273"/>
                      <a:pt x="80580" y="6123"/>
                    </a:cubicBezTo>
                    <a:cubicBezTo>
                      <a:pt x="78518" y="5973"/>
                      <a:pt x="76693" y="7863"/>
                      <a:pt x="76457" y="10656"/>
                    </a:cubicBezTo>
                    <a:cubicBezTo>
                      <a:pt x="75662" y="17961"/>
                      <a:pt x="73192" y="31388"/>
                      <a:pt x="65633" y="34331"/>
                    </a:cubicBezTo>
                    <a:cubicBezTo>
                      <a:pt x="57901" y="37274"/>
                      <a:pt x="56870" y="17595"/>
                      <a:pt x="56870" y="6810"/>
                    </a:cubicBezTo>
                    <a:close/>
                  </a:path>
                </a:pathLst>
              </a:custGeom>
              <a:solidFill>
                <a:srgbClr val="7B9CBB">
                  <a:alpha val="20000"/>
                </a:srgbClr>
              </a:solidFill>
              <a:ln w="2148" cap="flat">
                <a:noFill/>
                <a:prstDash val="solid"/>
                <a:miter/>
              </a:ln>
            </p:spPr>
            <p:txBody>
              <a:bodyPr wrap="none"/>
              <a:lstStyle/>
              <a:p>
                <a:endParaRPr lang="en-US"/>
              </a:p>
            </p:txBody>
          </p:sp>
          <p:sp>
            <p:nvSpPr>
              <p:cNvPr id="5037" name="Freeform 5036">
                <a:extLst>
                  <a:ext uri="{FF2B5EF4-FFF2-40B4-BE49-F238E27FC236}">
                    <a16:creationId xmlns:a16="http://schemas.microsoft.com/office/drawing/2014/main" id="{847679FC-DD61-DB19-E689-A483E676B7E8}"/>
                  </a:ext>
                </a:extLst>
              </p:cNvPr>
              <p:cNvSpPr/>
              <p:nvPr/>
            </p:nvSpPr>
            <p:spPr>
              <a:xfrm>
                <a:off x="9525383" y="3621428"/>
                <a:ext cx="142733" cy="1013645"/>
              </a:xfrm>
              <a:custGeom>
                <a:avLst/>
                <a:gdLst>
                  <a:gd name="csX0" fmla="*/ 85863 w 142733"/>
                  <a:gd name="csY0" fmla="*/ 1006943 h 1013645"/>
                  <a:gd name="csX1" fmla="*/ 90953 w 142733"/>
                  <a:gd name="csY1" fmla="*/ 1013646 h 1013645"/>
                  <a:gd name="csX2" fmla="*/ 95485 w 142733"/>
                  <a:gd name="csY2" fmla="*/ 1003849 h 1013645"/>
                  <a:gd name="csX3" fmla="*/ 95657 w 142733"/>
                  <a:gd name="csY3" fmla="*/ 975813 h 1013645"/>
                  <a:gd name="csX4" fmla="*/ 133498 w 142733"/>
                  <a:gd name="csY4" fmla="*/ 998650 h 1013645"/>
                  <a:gd name="csX5" fmla="*/ 134465 w 142733"/>
                  <a:gd name="csY5" fmla="*/ 1003097 h 1013645"/>
                  <a:gd name="csX6" fmla="*/ 138481 w 142733"/>
                  <a:gd name="csY6" fmla="*/ 1007158 h 1013645"/>
                  <a:gd name="csX7" fmla="*/ 141230 w 142733"/>
                  <a:gd name="csY7" fmla="*/ 1005869 h 1013645"/>
                  <a:gd name="csX8" fmla="*/ 142368 w 142733"/>
                  <a:gd name="csY8" fmla="*/ 1003914 h 1013645"/>
                  <a:gd name="csX9" fmla="*/ 141681 w 142733"/>
                  <a:gd name="csY9" fmla="*/ 995235 h 1013645"/>
                  <a:gd name="csX10" fmla="*/ 90739 w 142733"/>
                  <a:gd name="csY10" fmla="*/ 958282 h 1013645"/>
                  <a:gd name="csX11" fmla="*/ 71345 w 142733"/>
                  <a:gd name="csY11" fmla="*/ 718524 h 1013645"/>
                  <a:gd name="csX12" fmla="*/ 71281 w 142733"/>
                  <a:gd name="csY12" fmla="*/ 701401 h 1013645"/>
                  <a:gd name="csX13" fmla="*/ 71453 w 142733"/>
                  <a:gd name="csY13" fmla="*/ 656307 h 1013645"/>
                  <a:gd name="csX14" fmla="*/ 72634 w 142733"/>
                  <a:gd name="csY14" fmla="*/ 613468 h 1013645"/>
                  <a:gd name="csX15" fmla="*/ 92800 w 142733"/>
                  <a:gd name="csY15" fmla="*/ 528865 h 1013645"/>
                  <a:gd name="csX16" fmla="*/ 115007 w 142733"/>
                  <a:gd name="csY16" fmla="*/ 408793 h 1013645"/>
                  <a:gd name="csX17" fmla="*/ 95936 w 142733"/>
                  <a:gd name="csY17" fmla="*/ 295595 h 1013645"/>
                  <a:gd name="csX18" fmla="*/ 76886 w 142733"/>
                  <a:gd name="csY18" fmla="*/ 210584 h 1013645"/>
                  <a:gd name="csX19" fmla="*/ 74889 w 142733"/>
                  <a:gd name="csY19" fmla="*/ 161816 h 1013645"/>
                  <a:gd name="csX20" fmla="*/ 97160 w 142733"/>
                  <a:gd name="csY20" fmla="*/ 48424 h 1013645"/>
                  <a:gd name="csX21" fmla="*/ 114621 w 142733"/>
                  <a:gd name="csY21" fmla="*/ 14716 h 1013645"/>
                  <a:gd name="csX22" fmla="*/ 108886 w 142733"/>
                  <a:gd name="csY22" fmla="*/ 3932 h 1013645"/>
                  <a:gd name="csX23" fmla="*/ 108715 w 142733"/>
                  <a:gd name="csY23" fmla="*/ 3932 h 1013645"/>
                  <a:gd name="csX24" fmla="*/ 102937 w 142733"/>
                  <a:gd name="csY24" fmla="*/ 10334 h 1013645"/>
                  <a:gd name="csX25" fmla="*/ 82341 w 142733"/>
                  <a:gd name="csY25" fmla="*/ 37468 h 1013645"/>
                  <a:gd name="csX26" fmla="*/ 83780 w 142733"/>
                  <a:gd name="csY26" fmla="*/ 13728 h 1013645"/>
                  <a:gd name="csX27" fmla="*/ 84296 w 142733"/>
                  <a:gd name="csY27" fmla="*/ 11172 h 1013645"/>
                  <a:gd name="csX28" fmla="*/ 80580 w 142733"/>
                  <a:gd name="csY28" fmla="*/ 6037 h 1013645"/>
                  <a:gd name="csX29" fmla="*/ 76457 w 142733"/>
                  <a:gd name="csY29" fmla="*/ 10484 h 1013645"/>
                  <a:gd name="csX30" fmla="*/ 65633 w 142733"/>
                  <a:gd name="csY30" fmla="*/ 34159 h 1013645"/>
                  <a:gd name="csX31" fmla="*/ 56870 w 142733"/>
                  <a:gd name="csY31" fmla="*/ 6639 h 1013645"/>
                  <a:gd name="csX32" fmla="*/ 51780 w 142733"/>
                  <a:gd name="csY32" fmla="*/ 0 h 1013645"/>
                  <a:gd name="csX33" fmla="*/ 47249 w 142733"/>
                  <a:gd name="csY33" fmla="*/ 9732 h 1013645"/>
                  <a:gd name="csX34" fmla="*/ 47077 w 142733"/>
                  <a:gd name="csY34" fmla="*/ 37854 h 1013645"/>
                  <a:gd name="csX35" fmla="*/ 9235 w 142733"/>
                  <a:gd name="csY35" fmla="*/ 14931 h 1013645"/>
                  <a:gd name="csX36" fmla="*/ 8269 w 142733"/>
                  <a:gd name="csY36" fmla="*/ 10549 h 1013645"/>
                  <a:gd name="csX37" fmla="*/ 4252 w 142733"/>
                  <a:gd name="csY37" fmla="*/ 6402 h 1013645"/>
                  <a:gd name="csX38" fmla="*/ 1504 w 142733"/>
                  <a:gd name="csY38" fmla="*/ 7756 h 1013645"/>
                  <a:gd name="csX39" fmla="*/ 365 w 142733"/>
                  <a:gd name="csY39" fmla="*/ 9646 h 1013645"/>
                  <a:gd name="csX40" fmla="*/ 1052 w 142733"/>
                  <a:gd name="csY40" fmla="*/ 18390 h 1013645"/>
                  <a:gd name="csX41" fmla="*/ 49310 w 142733"/>
                  <a:gd name="csY41" fmla="*/ 59295 h 1013645"/>
                  <a:gd name="csX42" fmla="*/ 65332 w 142733"/>
                  <a:gd name="csY42" fmla="*/ 72959 h 1013645"/>
                  <a:gd name="csX43" fmla="*/ 60156 w 142733"/>
                  <a:gd name="csY43" fmla="*/ 171913 h 1013645"/>
                  <a:gd name="csX44" fmla="*/ 29745 w 142733"/>
                  <a:gd name="csY44" fmla="*/ 283500 h 1013645"/>
                  <a:gd name="csX45" fmla="*/ 4832 w 142733"/>
                  <a:gd name="csY45" fmla="*/ 408771 h 1013645"/>
                  <a:gd name="csX46" fmla="*/ 27920 w 142733"/>
                  <a:gd name="csY46" fmla="*/ 530713 h 1013645"/>
                  <a:gd name="csX47" fmla="*/ 50706 w 142733"/>
                  <a:gd name="csY47" fmla="*/ 614521 h 1013645"/>
                  <a:gd name="csX48" fmla="*/ 56419 w 142733"/>
                  <a:gd name="csY48" fmla="*/ 700972 h 1013645"/>
                  <a:gd name="csX49" fmla="*/ 56526 w 142733"/>
                  <a:gd name="csY49" fmla="*/ 716569 h 1013645"/>
                  <a:gd name="csX50" fmla="*/ 45595 w 142733"/>
                  <a:gd name="csY50" fmla="*/ 965071 h 1013645"/>
                  <a:gd name="csX51" fmla="*/ 28134 w 142733"/>
                  <a:gd name="csY51" fmla="*/ 998844 h 1013645"/>
                  <a:gd name="csX52" fmla="*/ 33847 w 142733"/>
                  <a:gd name="csY52" fmla="*/ 1009629 h 1013645"/>
                  <a:gd name="csX53" fmla="*/ 34019 w 142733"/>
                  <a:gd name="csY53" fmla="*/ 1009629 h 1013645"/>
                  <a:gd name="csX54" fmla="*/ 39796 w 142733"/>
                  <a:gd name="csY54" fmla="*/ 1003226 h 1013645"/>
                  <a:gd name="csX55" fmla="*/ 60392 w 142733"/>
                  <a:gd name="csY55" fmla="*/ 976092 h 1013645"/>
                  <a:gd name="csX56" fmla="*/ 58953 w 142733"/>
                  <a:gd name="csY56" fmla="*/ 999832 h 1013645"/>
                  <a:gd name="csX57" fmla="*/ 58438 w 142733"/>
                  <a:gd name="csY57" fmla="*/ 1002324 h 1013645"/>
                  <a:gd name="csX58" fmla="*/ 62153 w 142733"/>
                  <a:gd name="csY58" fmla="*/ 1007523 h 1013645"/>
                  <a:gd name="csX59" fmla="*/ 66277 w 142733"/>
                  <a:gd name="csY59" fmla="*/ 1002990 h 1013645"/>
                  <a:gd name="csX60" fmla="*/ 77101 w 142733"/>
                  <a:gd name="csY60" fmla="*/ 979315 h 1013645"/>
                  <a:gd name="csX61" fmla="*/ 85863 w 142733"/>
                  <a:gd name="csY61" fmla="*/ 1006836 h 1013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2733" h="1013645">
                    <a:moveTo>
                      <a:pt x="85863" y="1006943"/>
                    </a:moveTo>
                    <a:cubicBezTo>
                      <a:pt x="85863" y="1010638"/>
                      <a:pt x="88161" y="1013646"/>
                      <a:pt x="90953" y="1013646"/>
                    </a:cubicBezTo>
                    <a:cubicBezTo>
                      <a:pt x="94798" y="1013646"/>
                      <a:pt x="97246" y="1008361"/>
                      <a:pt x="95485" y="1003849"/>
                    </a:cubicBezTo>
                    <a:cubicBezTo>
                      <a:pt x="92113" y="995020"/>
                      <a:pt x="87990" y="979422"/>
                      <a:pt x="95657" y="975813"/>
                    </a:cubicBezTo>
                    <a:cubicBezTo>
                      <a:pt x="119131" y="964727"/>
                      <a:pt x="129890" y="988639"/>
                      <a:pt x="133498" y="998650"/>
                    </a:cubicBezTo>
                    <a:cubicBezTo>
                      <a:pt x="134121" y="1000906"/>
                      <a:pt x="134293" y="1002346"/>
                      <a:pt x="134465" y="1003097"/>
                    </a:cubicBezTo>
                    <a:cubicBezTo>
                      <a:pt x="135217" y="1006642"/>
                      <a:pt x="136183" y="1007158"/>
                      <a:pt x="138481" y="1007158"/>
                    </a:cubicBezTo>
                    <a:cubicBezTo>
                      <a:pt x="139576" y="1007158"/>
                      <a:pt x="140478" y="1006707"/>
                      <a:pt x="141230" y="1005869"/>
                    </a:cubicBezTo>
                    <a:cubicBezTo>
                      <a:pt x="141681" y="1005332"/>
                      <a:pt x="142089" y="1004666"/>
                      <a:pt x="142368" y="1003914"/>
                    </a:cubicBezTo>
                    <a:cubicBezTo>
                      <a:pt x="142605" y="1003226"/>
                      <a:pt x="143335" y="999918"/>
                      <a:pt x="141681" y="995235"/>
                    </a:cubicBezTo>
                    <a:cubicBezTo>
                      <a:pt x="137966" y="981291"/>
                      <a:pt x="125359" y="953621"/>
                      <a:pt x="90739" y="958282"/>
                    </a:cubicBezTo>
                    <a:cubicBezTo>
                      <a:pt x="75275" y="960323"/>
                      <a:pt x="71968" y="793545"/>
                      <a:pt x="71345" y="718524"/>
                    </a:cubicBezTo>
                    <a:cubicBezTo>
                      <a:pt x="71281" y="712874"/>
                      <a:pt x="71281" y="707137"/>
                      <a:pt x="71281" y="701401"/>
                    </a:cubicBezTo>
                    <a:cubicBezTo>
                      <a:pt x="71216" y="686406"/>
                      <a:pt x="71281" y="671238"/>
                      <a:pt x="71453" y="656307"/>
                    </a:cubicBezTo>
                    <a:cubicBezTo>
                      <a:pt x="71624" y="640473"/>
                      <a:pt x="72054" y="626144"/>
                      <a:pt x="72634" y="613468"/>
                    </a:cubicBezTo>
                    <a:cubicBezTo>
                      <a:pt x="73987" y="583499"/>
                      <a:pt x="80365" y="554023"/>
                      <a:pt x="92800" y="528865"/>
                    </a:cubicBezTo>
                    <a:cubicBezTo>
                      <a:pt x="106266" y="501581"/>
                      <a:pt x="115007" y="457990"/>
                      <a:pt x="115007" y="408793"/>
                    </a:cubicBezTo>
                    <a:cubicBezTo>
                      <a:pt x="115007" y="363526"/>
                      <a:pt x="107619" y="323030"/>
                      <a:pt x="95936" y="295595"/>
                    </a:cubicBezTo>
                    <a:cubicBezTo>
                      <a:pt x="84790" y="269406"/>
                      <a:pt x="77724" y="240575"/>
                      <a:pt x="76886" y="210584"/>
                    </a:cubicBezTo>
                    <a:cubicBezTo>
                      <a:pt x="75963" y="177692"/>
                      <a:pt x="75039" y="184008"/>
                      <a:pt x="74889" y="161816"/>
                    </a:cubicBezTo>
                    <a:cubicBezTo>
                      <a:pt x="74824" y="156531"/>
                      <a:pt x="79184" y="65697"/>
                      <a:pt x="97160" y="48424"/>
                    </a:cubicBezTo>
                    <a:cubicBezTo>
                      <a:pt x="107404" y="38542"/>
                      <a:pt x="112108" y="24212"/>
                      <a:pt x="114621" y="14716"/>
                    </a:cubicBezTo>
                    <a:cubicBezTo>
                      <a:pt x="116102" y="9431"/>
                      <a:pt x="113139" y="3932"/>
                      <a:pt x="108886" y="3932"/>
                    </a:cubicBezTo>
                    <a:lnTo>
                      <a:pt x="108715" y="3932"/>
                    </a:lnTo>
                    <a:cubicBezTo>
                      <a:pt x="105858" y="4017"/>
                      <a:pt x="103453" y="6639"/>
                      <a:pt x="102937" y="10334"/>
                    </a:cubicBezTo>
                    <a:cubicBezTo>
                      <a:pt x="100425" y="26704"/>
                      <a:pt x="87775" y="48188"/>
                      <a:pt x="82341" y="37468"/>
                    </a:cubicBezTo>
                    <a:cubicBezTo>
                      <a:pt x="78561" y="30013"/>
                      <a:pt x="81139" y="20281"/>
                      <a:pt x="83780" y="13728"/>
                    </a:cubicBezTo>
                    <a:cubicBezTo>
                      <a:pt x="84124" y="12890"/>
                      <a:pt x="84296" y="11988"/>
                      <a:pt x="84296" y="11172"/>
                    </a:cubicBezTo>
                    <a:cubicBezTo>
                      <a:pt x="84296" y="8529"/>
                      <a:pt x="82749" y="6187"/>
                      <a:pt x="80580" y="6037"/>
                    </a:cubicBezTo>
                    <a:cubicBezTo>
                      <a:pt x="78518" y="5801"/>
                      <a:pt x="76693" y="7777"/>
                      <a:pt x="76457" y="10484"/>
                    </a:cubicBezTo>
                    <a:cubicBezTo>
                      <a:pt x="75662" y="17789"/>
                      <a:pt x="73192" y="31216"/>
                      <a:pt x="65633" y="34159"/>
                    </a:cubicBezTo>
                    <a:cubicBezTo>
                      <a:pt x="57901" y="37167"/>
                      <a:pt x="56870" y="17423"/>
                      <a:pt x="56870" y="6639"/>
                    </a:cubicBezTo>
                    <a:cubicBezTo>
                      <a:pt x="56870" y="2943"/>
                      <a:pt x="54572" y="0"/>
                      <a:pt x="51780" y="0"/>
                    </a:cubicBezTo>
                    <a:cubicBezTo>
                      <a:pt x="47936" y="0"/>
                      <a:pt x="45487" y="5285"/>
                      <a:pt x="47249" y="9732"/>
                    </a:cubicBezTo>
                    <a:cubicBezTo>
                      <a:pt x="50620" y="18562"/>
                      <a:pt x="54744" y="34245"/>
                      <a:pt x="47077" y="37854"/>
                    </a:cubicBezTo>
                    <a:cubicBezTo>
                      <a:pt x="23603" y="48940"/>
                      <a:pt x="12843" y="24964"/>
                      <a:pt x="9235" y="14931"/>
                    </a:cubicBezTo>
                    <a:cubicBezTo>
                      <a:pt x="8612" y="12740"/>
                      <a:pt x="8440" y="11322"/>
                      <a:pt x="8269" y="10549"/>
                    </a:cubicBezTo>
                    <a:cubicBezTo>
                      <a:pt x="7517" y="6939"/>
                      <a:pt x="6550" y="6402"/>
                      <a:pt x="4252" y="6402"/>
                    </a:cubicBezTo>
                    <a:cubicBezTo>
                      <a:pt x="3157" y="6402"/>
                      <a:pt x="2255" y="6939"/>
                      <a:pt x="1504" y="7756"/>
                    </a:cubicBezTo>
                    <a:cubicBezTo>
                      <a:pt x="1052" y="8207"/>
                      <a:pt x="644" y="8894"/>
                      <a:pt x="365" y="9646"/>
                    </a:cubicBezTo>
                    <a:cubicBezTo>
                      <a:pt x="129" y="10398"/>
                      <a:pt x="-601" y="13642"/>
                      <a:pt x="1052" y="18390"/>
                    </a:cubicBezTo>
                    <a:cubicBezTo>
                      <a:pt x="4768" y="32269"/>
                      <a:pt x="15098" y="52184"/>
                      <a:pt x="49310" y="59295"/>
                    </a:cubicBezTo>
                    <a:cubicBezTo>
                      <a:pt x="53842" y="60240"/>
                      <a:pt x="65224" y="64516"/>
                      <a:pt x="65332" y="72959"/>
                    </a:cubicBezTo>
                    <a:cubicBezTo>
                      <a:pt x="65804" y="114422"/>
                      <a:pt x="62024" y="159667"/>
                      <a:pt x="60156" y="171913"/>
                    </a:cubicBezTo>
                    <a:cubicBezTo>
                      <a:pt x="54121" y="211121"/>
                      <a:pt x="47635" y="251618"/>
                      <a:pt x="29745" y="283500"/>
                    </a:cubicBezTo>
                    <a:cubicBezTo>
                      <a:pt x="14755" y="310247"/>
                      <a:pt x="4832" y="356329"/>
                      <a:pt x="4832" y="408771"/>
                    </a:cubicBezTo>
                    <a:cubicBezTo>
                      <a:pt x="4832" y="461213"/>
                      <a:pt x="13938" y="503536"/>
                      <a:pt x="27920" y="530713"/>
                    </a:cubicBezTo>
                    <a:cubicBezTo>
                      <a:pt x="40720" y="555591"/>
                      <a:pt x="47893" y="584702"/>
                      <a:pt x="50706" y="614521"/>
                    </a:cubicBezTo>
                    <a:cubicBezTo>
                      <a:pt x="53627" y="645458"/>
                      <a:pt x="56290" y="680412"/>
                      <a:pt x="56419" y="700972"/>
                    </a:cubicBezTo>
                    <a:cubicBezTo>
                      <a:pt x="56483" y="706171"/>
                      <a:pt x="56526" y="711370"/>
                      <a:pt x="56526" y="716569"/>
                    </a:cubicBezTo>
                    <a:cubicBezTo>
                      <a:pt x="56806" y="793008"/>
                      <a:pt x="63571" y="947798"/>
                      <a:pt x="45595" y="965071"/>
                    </a:cubicBezTo>
                    <a:cubicBezTo>
                      <a:pt x="35351" y="974954"/>
                      <a:pt x="30647" y="989348"/>
                      <a:pt x="28134" y="998844"/>
                    </a:cubicBezTo>
                    <a:cubicBezTo>
                      <a:pt x="26652" y="1004129"/>
                      <a:pt x="29616" y="1009629"/>
                      <a:pt x="33847" y="1009629"/>
                    </a:cubicBezTo>
                    <a:lnTo>
                      <a:pt x="34019" y="1009629"/>
                    </a:lnTo>
                    <a:cubicBezTo>
                      <a:pt x="36875" y="1009478"/>
                      <a:pt x="39281" y="1006836"/>
                      <a:pt x="39796" y="1003226"/>
                    </a:cubicBezTo>
                    <a:cubicBezTo>
                      <a:pt x="42309" y="986791"/>
                      <a:pt x="54959" y="965308"/>
                      <a:pt x="60392" y="976092"/>
                    </a:cubicBezTo>
                    <a:cubicBezTo>
                      <a:pt x="64172" y="983483"/>
                      <a:pt x="61595" y="993279"/>
                      <a:pt x="58953" y="999832"/>
                    </a:cubicBezTo>
                    <a:cubicBezTo>
                      <a:pt x="58610" y="1000670"/>
                      <a:pt x="58438" y="1001486"/>
                      <a:pt x="58438" y="1002324"/>
                    </a:cubicBezTo>
                    <a:cubicBezTo>
                      <a:pt x="58438" y="1004966"/>
                      <a:pt x="59984" y="1007373"/>
                      <a:pt x="62153" y="1007523"/>
                    </a:cubicBezTo>
                    <a:cubicBezTo>
                      <a:pt x="64215" y="1007673"/>
                      <a:pt x="66041" y="1005783"/>
                      <a:pt x="66277" y="1002990"/>
                    </a:cubicBezTo>
                    <a:cubicBezTo>
                      <a:pt x="67071" y="995686"/>
                      <a:pt x="69541" y="982258"/>
                      <a:pt x="77101" y="979315"/>
                    </a:cubicBezTo>
                    <a:cubicBezTo>
                      <a:pt x="84833" y="976372"/>
                      <a:pt x="85863" y="996051"/>
                      <a:pt x="85863" y="1006836"/>
                    </a:cubicBezTo>
                    <a:close/>
                  </a:path>
                </a:pathLst>
              </a:custGeom>
              <a:solidFill>
                <a:srgbClr val="7B9CBB">
                  <a:alpha val="20000"/>
                </a:srgbClr>
              </a:solidFill>
              <a:ln w="2148" cap="flat">
                <a:noFill/>
                <a:prstDash val="solid"/>
                <a:miter/>
              </a:ln>
            </p:spPr>
            <p:txBody>
              <a:bodyPr wrap="none"/>
              <a:lstStyle/>
              <a:p>
                <a:endParaRPr lang="en-US"/>
              </a:p>
            </p:txBody>
          </p:sp>
          <p:sp>
            <p:nvSpPr>
              <p:cNvPr id="5038" name="Freeform 5037">
                <a:extLst>
                  <a:ext uri="{FF2B5EF4-FFF2-40B4-BE49-F238E27FC236}">
                    <a16:creationId xmlns:a16="http://schemas.microsoft.com/office/drawing/2014/main" id="{D4D3FFD6-0FFA-CE6C-6479-BCFDC87B6E17}"/>
                  </a:ext>
                </a:extLst>
              </p:cNvPr>
              <p:cNvSpPr/>
              <p:nvPr/>
            </p:nvSpPr>
            <p:spPr>
              <a:xfrm>
                <a:off x="9685599" y="3624007"/>
                <a:ext cx="142733" cy="1013624"/>
              </a:xfrm>
              <a:custGeom>
                <a:avLst/>
                <a:gdLst>
                  <a:gd name="csX0" fmla="*/ 56870 w 142733"/>
                  <a:gd name="csY0" fmla="*/ 6703 h 1013624"/>
                  <a:gd name="csX1" fmla="*/ 51780 w 142733"/>
                  <a:gd name="csY1" fmla="*/ 0 h 1013624"/>
                  <a:gd name="csX2" fmla="*/ 47249 w 142733"/>
                  <a:gd name="csY2" fmla="*/ 9797 h 1013624"/>
                  <a:gd name="csX3" fmla="*/ 47077 w 142733"/>
                  <a:gd name="csY3" fmla="*/ 37833 h 1013624"/>
                  <a:gd name="csX4" fmla="*/ 9235 w 142733"/>
                  <a:gd name="csY4" fmla="*/ 14996 h 1013624"/>
                  <a:gd name="csX5" fmla="*/ 8269 w 142733"/>
                  <a:gd name="csY5" fmla="*/ 10548 h 1013624"/>
                  <a:gd name="csX6" fmla="*/ 4253 w 142733"/>
                  <a:gd name="csY6" fmla="*/ 6467 h 1013624"/>
                  <a:gd name="csX7" fmla="*/ 1503 w 142733"/>
                  <a:gd name="csY7" fmla="*/ 7756 h 1013624"/>
                  <a:gd name="csX8" fmla="*/ 365 w 142733"/>
                  <a:gd name="csY8" fmla="*/ 9711 h 1013624"/>
                  <a:gd name="csX9" fmla="*/ 1052 w 142733"/>
                  <a:gd name="csY9" fmla="*/ 18390 h 1013624"/>
                  <a:gd name="csX10" fmla="*/ 51995 w 142733"/>
                  <a:gd name="csY10" fmla="*/ 55342 h 1013624"/>
                  <a:gd name="csX11" fmla="*/ 71388 w 142733"/>
                  <a:gd name="csY11" fmla="*/ 295101 h 1013624"/>
                  <a:gd name="csX12" fmla="*/ 71453 w 142733"/>
                  <a:gd name="csY12" fmla="*/ 312223 h 1013624"/>
                  <a:gd name="csX13" fmla="*/ 71281 w 142733"/>
                  <a:gd name="csY13" fmla="*/ 357318 h 1013624"/>
                  <a:gd name="csX14" fmla="*/ 70100 w 142733"/>
                  <a:gd name="csY14" fmla="*/ 400156 h 1013624"/>
                  <a:gd name="csX15" fmla="*/ 49933 w 142733"/>
                  <a:gd name="csY15" fmla="*/ 484759 h 1013624"/>
                  <a:gd name="csX16" fmla="*/ 27726 w 142733"/>
                  <a:gd name="csY16" fmla="*/ 604832 h 1013624"/>
                  <a:gd name="csX17" fmla="*/ 46798 w 142733"/>
                  <a:gd name="csY17" fmla="*/ 718030 h 1013624"/>
                  <a:gd name="csX18" fmla="*/ 65847 w 142733"/>
                  <a:gd name="csY18" fmla="*/ 803041 h 1013624"/>
                  <a:gd name="csX19" fmla="*/ 67845 w 142733"/>
                  <a:gd name="csY19" fmla="*/ 851809 h 1013624"/>
                  <a:gd name="csX20" fmla="*/ 45573 w 142733"/>
                  <a:gd name="csY20" fmla="*/ 965200 h 1013624"/>
                  <a:gd name="csX21" fmla="*/ 28113 w 142733"/>
                  <a:gd name="csY21" fmla="*/ 998908 h 1013624"/>
                  <a:gd name="csX22" fmla="*/ 33847 w 142733"/>
                  <a:gd name="csY22" fmla="*/ 1009693 h 1013624"/>
                  <a:gd name="csX23" fmla="*/ 34019 w 142733"/>
                  <a:gd name="csY23" fmla="*/ 1009693 h 1013624"/>
                  <a:gd name="csX24" fmla="*/ 39796 w 142733"/>
                  <a:gd name="csY24" fmla="*/ 1003291 h 1013624"/>
                  <a:gd name="csX25" fmla="*/ 60392 w 142733"/>
                  <a:gd name="csY25" fmla="*/ 976157 h 1013624"/>
                  <a:gd name="csX26" fmla="*/ 58953 w 142733"/>
                  <a:gd name="csY26" fmla="*/ 999896 h 1013624"/>
                  <a:gd name="csX27" fmla="*/ 58438 w 142733"/>
                  <a:gd name="csY27" fmla="*/ 1002453 h 1013624"/>
                  <a:gd name="csX28" fmla="*/ 62153 w 142733"/>
                  <a:gd name="csY28" fmla="*/ 1007588 h 1013624"/>
                  <a:gd name="csX29" fmla="*/ 66277 w 142733"/>
                  <a:gd name="csY29" fmla="*/ 1003141 h 1013624"/>
                  <a:gd name="csX30" fmla="*/ 77101 w 142733"/>
                  <a:gd name="csY30" fmla="*/ 979465 h 1013624"/>
                  <a:gd name="csX31" fmla="*/ 85863 w 142733"/>
                  <a:gd name="csY31" fmla="*/ 1006986 h 1013624"/>
                  <a:gd name="csX32" fmla="*/ 90953 w 142733"/>
                  <a:gd name="csY32" fmla="*/ 1013624 h 1013624"/>
                  <a:gd name="csX33" fmla="*/ 95485 w 142733"/>
                  <a:gd name="csY33" fmla="*/ 1003892 h 1013624"/>
                  <a:gd name="csX34" fmla="*/ 95657 w 142733"/>
                  <a:gd name="csY34" fmla="*/ 975770 h 1013624"/>
                  <a:gd name="csX35" fmla="*/ 133498 w 142733"/>
                  <a:gd name="csY35" fmla="*/ 998693 h 1013624"/>
                  <a:gd name="csX36" fmla="*/ 134465 w 142733"/>
                  <a:gd name="csY36" fmla="*/ 1003076 h 1013624"/>
                  <a:gd name="csX37" fmla="*/ 138481 w 142733"/>
                  <a:gd name="csY37" fmla="*/ 1007222 h 1013624"/>
                  <a:gd name="csX38" fmla="*/ 141230 w 142733"/>
                  <a:gd name="csY38" fmla="*/ 1005869 h 1013624"/>
                  <a:gd name="csX39" fmla="*/ 142368 w 142733"/>
                  <a:gd name="csY39" fmla="*/ 1003978 h 1013624"/>
                  <a:gd name="csX40" fmla="*/ 141681 w 142733"/>
                  <a:gd name="csY40" fmla="*/ 995234 h 1013624"/>
                  <a:gd name="csX41" fmla="*/ 93423 w 142733"/>
                  <a:gd name="csY41" fmla="*/ 954329 h 1013624"/>
                  <a:gd name="csX42" fmla="*/ 77402 w 142733"/>
                  <a:gd name="csY42" fmla="*/ 940666 h 1013624"/>
                  <a:gd name="csX43" fmla="*/ 82577 w 142733"/>
                  <a:gd name="csY43" fmla="*/ 841712 h 1013624"/>
                  <a:gd name="csX44" fmla="*/ 112988 w 142733"/>
                  <a:gd name="csY44" fmla="*/ 730125 h 1013624"/>
                  <a:gd name="csX45" fmla="*/ 137901 w 142733"/>
                  <a:gd name="csY45" fmla="*/ 604853 h 1013624"/>
                  <a:gd name="csX46" fmla="*/ 114814 w 142733"/>
                  <a:gd name="csY46" fmla="*/ 482912 h 1013624"/>
                  <a:gd name="csX47" fmla="*/ 92027 w 142733"/>
                  <a:gd name="csY47" fmla="*/ 399104 h 1013624"/>
                  <a:gd name="csX48" fmla="*/ 86314 w 142733"/>
                  <a:gd name="csY48" fmla="*/ 312653 h 1013624"/>
                  <a:gd name="csX49" fmla="*/ 86207 w 142733"/>
                  <a:gd name="csY49" fmla="*/ 297056 h 1013624"/>
                  <a:gd name="csX50" fmla="*/ 97139 w 142733"/>
                  <a:gd name="csY50" fmla="*/ 48553 h 1013624"/>
                  <a:gd name="csX51" fmla="*/ 114599 w 142733"/>
                  <a:gd name="csY51" fmla="*/ 14781 h 1013624"/>
                  <a:gd name="csX52" fmla="*/ 108886 w 142733"/>
                  <a:gd name="csY52" fmla="*/ 3996 h 1013624"/>
                  <a:gd name="csX53" fmla="*/ 108714 w 142733"/>
                  <a:gd name="csY53" fmla="*/ 3996 h 1013624"/>
                  <a:gd name="csX54" fmla="*/ 102937 w 142733"/>
                  <a:gd name="csY54" fmla="*/ 10398 h 1013624"/>
                  <a:gd name="csX55" fmla="*/ 82341 w 142733"/>
                  <a:gd name="csY55" fmla="*/ 37532 h 1013624"/>
                  <a:gd name="csX56" fmla="*/ 83780 w 142733"/>
                  <a:gd name="csY56" fmla="*/ 13793 h 1013624"/>
                  <a:gd name="csX57" fmla="*/ 84296 w 142733"/>
                  <a:gd name="csY57" fmla="*/ 11300 h 1013624"/>
                  <a:gd name="csX58" fmla="*/ 80580 w 142733"/>
                  <a:gd name="csY58" fmla="*/ 6101 h 1013624"/>
                  <a:gd name="csX59" fmla="*/ 76457 w 142733"/>
                  <a:gd name="csY59" fmla="*/ 10634 h 1013624"/>
                  <a:gd name="csX60" fmla="*/ 65632 w 142733"/>
                  <a:gd name="csY60" fmla="*/ 34309 h 1013624"/>
                  <a:gd name="csX61" fmla="*/ 56870 w 142733"/>
                  <a:gd name="csY61" fmla="*/ 6789 h 1013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2733" h="1013624">
                    <a:moveTo>
                      <a:pt x="56870" y="6703"/>
                    </a:moveTo>
                    <a:cubicBezTo>
                      <a:pt x="56870" y="3008"/>
                      <a:pt x="54572" y="0"/>
                      <a:pt x="51780" y="0"/>
                    </a:cubicBezTo>
                    <a:cubicBezTo>
                      <a:pt x="47936" y="0"/>
                      <a:pt x="45487" y="5285"/>
                      <a:pt x="47249" y="9797"/>
                    </a:cubicBezTo>
                    <a:cubicBezTo>
                      <a:pt x="50620" y="18626"/>
                      <a:pt x="54744" y="34224"/>
                      <a:pt x="47077" y="37833"/>
                    </a:cubicBezTo>
                    <a:cubicBezTo>
                      <a:pt x="23603" y="48919"/>
                      <a:pt x="12843" y="25007"/>
                      <a:pt x="9235" y="14996"/>
                    </a:cubicBezTo>
                    <a:cubicBezTo>
                      <a:pt x="8612" y="12740"/>
                      <a:pt x="8440" y="11300"/>
                      <a:pt x="8269" y="10548"/>
                    </a:cubicBezTo>
                    <a:cubicBezTo>
                      <a:pt x="7517" y="7004"/>
                      <a:pt x="6551" y="6467"/>
                      <a:pt x="4253" y="6467"/>
                    </a:cubicBezTo>
                    <a:cubicBezTo>
                      <a:pt x="3157" y="6467"/>
                      <a:pt x="2255" y="6918"/>
                      <a:pt x="1503" y="7756"/>
                    </a:cubicBezTo>
                    <a:cubicBezTo>
                      <a:pt x="1052" y="8293"/>
                      <a:pt x="644" y="8959"/>
                      <a:pt x="365" y="9711"/>
                    </a:cubicBezTo>
                    <a:cubicBezTo>
                      <a:pt x="129" y="10398"/>
                      <a:pt x="-601" y="13707"/>
                      <a:pt x="1052" y="18390"/>
                    </a:cubicBezTo>
                    <a:cubicBezTo>
                      <a:pt x="4768" y="32333"/>
                      <a:pt x="17375" y="60004"/>
                      <a:pt x="51995" y="55342"/>
                    </a:cubicBezTo>
                    <a:cubicBezTo>
                      <a:pt x="67458" y="53301"/>
                      <a:pt x="70765" y="220079"/>
                      <a:pt x="71388" y="295101"/>
                    </a:cubicBezTo>
                    <a:cubicBezTo>
                      <a:pt x="71453" y="300751"/>
                      <a:pt x="71453" y="306487"/>
                      <a:pt x="71453" y="312223"/>
                    </a:cubicBezTo>
                    <a:cubicBezTo>
                      <a:pt x="71517" y="327219"/>
                      <a:pt x="71453" y="342386"/>
                      <a:pt x="71281" y="357318"/>
                    </a:cubicBezTo>
                    <a:cubicBezTo>
                      <a:pt x="71109" y="373151"/>
                      <a:pt x="70680" y="387481"/>
                      <a:pt x="70100" y="400156"/>
                    </a:cubicBezTo>
                    <a:cubicBezTo>
                      <a:pt x="68747" y="430126"/>
                      <a:pt x="62368" y="459602"/>
                      <a:pt x="49933" y="484759"/>
                    </a:cubicBezTo>
                    <a:cubicBezTo>
                      <a:pt x="36467" y="512043"/>
                      <a:pt x="27726" y="555634"/>
                      <a:pt x="27726" y="604832"/>
                    </a:cubicBezTo>
                    <a:cubicBezTo>
                      <a:pt x="27726" y="650098"/>
                      <a:pt x="35114" y="690595"/>
                      <a:pt x="46798" y="718030"/>
                    </a:cubicBezTo>
                    <a:cubicBezTo>
                      <a:pt x="57944" y="744218"/>
                      <a:pt x="65010" y="773049"/>
                      <a:pt x="65847" y="803041"/>
                    </a:cubicBezTo>
                    <a:cubicBezTo>
                      <a:pt x="66771" y="835932"/>
                      <a:pt x="67694" y="829616"/>
                      <a:pt x="67845" y="851809"/>
                    </a:cubicBezTo>
                    <a:cubicBezTo>
                      <a:pt x="67909" y="857094"/>
                      <a:pt x="63549" y="947927"/>
                      <a:pt x="45573" y="965200"/>
                    </a:cubicBezTo>
                    <a:cubicBezTo>
                      <a:pt x="35329" y="975083"/>
                      <a:pt x="30626" y="989391"/>
                      <a:pt x="28113" y="998908"/>
                    </a:cubicBezTo>
                    <a:cubicBezTo>
                      <a:pt x="26631" y="1004193"/>
                      <a:pt x="29595" y="1009693"/>
                      <a:pt x="33847" y="1009693"/>
                    </a:cubicBezTo>
                    <a:lnTo>
                      <a:pt x="34019" y="1009693"/>
                    </a:lnTo>
                    <a:cubicBezTo>
                      <a:pt x="36875" y="1009607"/>
                      <a:pt x="39281" y="1006986"/>
                      <a:pt x="39796" y="1003291"/>
                    </a:cubicBezTo>
                    <a:cubicBezTo>
                      <a:pt x="42309" y="986920"/>
                      <a:pt x="54959" y="965436"/>
                      <a:pt x="60392" y="976157"/>
                    </a:cubicBezTo>
                    <a:cubicBezTo>
                      <a:pt x="64172" y="983612"/>
                      <a:pt x="61595" y="993344"/>
                      <a:pt x="58953" y="999896"/>
                    </a:cubicBezTo>
                    <a:cubicBezTo>
                      <a:pt x="58610" y="1000734"/>
                      <a:pt x="58438" y="1001637"/>
                      <a:pt x="58438" y="1002453"/>
                    </a:cubicBezTo>
                    <a:cubicBezTo>
                      <a:pt x="58438" y="1005095"/>
                      <a:pt x="59984" y="1007437"/>
                      <a:pt x="62153" y="1007588"/>
                    </a:cubicBezTo>
                    <a:cubicBezTo>
                      <a:pt x="64215" y="1007824"/>
                      <a:pt x="66041" y="1005847"/>
                      <a:pt x="66277" y="1003141"/>
                    </a:cubicBezTo>
                    <a:cubicBezTo>
                      <a:pt x="67071" y="995836"/>
                      <a:pt x="69541" y="982409"/>
                      <a:pt x="77101" y="979465"/>
                    </a:cubicBezTo>
                    <a:cubicBezTo>
                      <a:pt x="84833" y="976458"/>
                      <a:pt x="85863" y="996201"/>
                      <a:pt x="85863" y="1006986"/>
                    </a:cubicBezTo>
                    <a:cubicBezTo>
                      <a:pt x="85863" y="1010681"/>
                      <a:pt x="88161" y="1013624"/>
                      <a:pt x="90953" y="1013624"/>
                    </a:cubicBezTo>
                    <a:cubicBezTo>
                      <a:pt x="94798" y="1013624"/>
                      <a:pt x="97246" y="1008339"/>
                      <a:pt x="95485" y="1003892"/>
                    </a:cubicBezTo>
                    <a:cubicBezTo>
                      <a:pt x="92113" y="995063"/>
                      <a:pt x="87990" y="979379"/>
                      <a:pt x="95657" y="975770"/>
                    </a:cubicBezTo>
                    <a:cubicBezTo>
                      <a:pt x="119131" y="964685"/>
                      <a:pt x="129890" y="988660"/>
                      <a:pt x="133498" y="998693"/>
                    </a:cubicBezTo>
                    <a:cubicBezTo>
                      <a:pt x="134121" y="1000885"/>
                      <a:pt x="134293" y="1002303"/>
                      <a:pt x="134465" y="1003076"/>
                    </a:cubicBezTo>
                    <a:cubicBezTo>
                      <a:pt x="135217" y="1006685"/>
                      <a:pt x="136183" y="1007222"/>
                      <a:pt x="138481" y="1007222"/>
                    </a:cubicBezTo>
                    <a:cubicBezTo>
                      <a:pt x="139576" y="1007222"/>
                      <a:pt x="140478" y="1006685"/>
                      <a:pt x="141230" y="1005869"/>
                    </a:cubicBezTo>
                    <a:cubicBezTo>
                      <a:pt x="141681" y="1005418"/>
                      <a:pt x="142089" y="1004730"/>
                      <a:pt x="142368" y="1003978"/>
                    </a:cubicBezTo>
                    <a:cubicBezTo>
                      <a:pt x="142605" y="1003226"/>
                      <a:pt x="143335" y="999982"/>
                      <a:pt x="141681" y="995234"/>
                    </a:cubicBezTo>
                    <a:cubicBezTo>
                      <a:pt x="137966" y="981356"/>
                      <a:pt x="127635" y="961441"/>
                      <a:pt x="93423" y="954329"/>
                    </a:cubicBezTo>
                    <a:cubicBezTo>
                      <a:pt x="88892" y="953384"/>
                      <a:pt x="77509" y="949109"/>
                      <a:pt x="77402" y="940666"/>
                    </a:cubicBezTo>
                    <a:cubicBezTo>
                      <a:pt x="76929" y="899202"/>
                      <a:pt x="80709" y="853957"/>
                      <a:pt x="82577" y="841712"/>
                    </a:cubicBezTo>
                    <a:cubicBezTo>
                      <a:pt x="88612" y="802504"/>
                      <a:pt x="95098" y="762007"/>
                      <a:pt x="112988" y="730125"/>
                    </a:cubicBezTo>
                    <a:cubicBezTo>
                      <a:pt x="127979" y="703378"/>
                      <a:pt x="137901" y="657295"/>
                      <a:pt x="137901" y="604853"/>
                    </a:cubicBezTo>
                    <a:cubicBezTo>
                      <a:pt x="137901" y="552412"/>
                      <a:pt x="128795" y="510089"/>
                      <a:pt x="114814" y="482912"/>
                    </a:cubicBezTo>
                    <a:cubicBezTo>
                      <a:pt x="102014" y="458033"/>
                      <a:pt x="94841" y="428923"/>
                      <a:pt x="92027" y="399104"/>
                    </a:cubicBezTo>
                    <a:cubicBezTo>
                      <a:pt x="89106" y="368167"/>
                      <a:pt x="86443" y="333213"/>
                      <a:pt x="86314" y="312653"/>
                    </a:cubicBezTo>
                    <a:cubicBezTo>
                      <a:pt x="86250" y="307454"/>
                      <a:pt x="86207" y="302255"/>
                      <a:pt x="86207" y="297056"/>
                    </a:cubicBezTo>
                    <a:cubicBezTo>
                      <a:pt x="85928" y="220617"/>
                      <a:pt x="79163" y="65826"/>
                      <a:pt x="97139" y="48553"/>
                    </a:cubicBezTo>
                    <a:cubicBezTo>
                      <a:pt x="107383" y="38671"/>
                      <a:pt x="112086" y="24277"/>
                      <a:pt x="114599" y="14781"/>
                    </a:cubicBezTo>
                    <a:cubicBezTo>
                      <a:pt x="116081" y="9496"/>
                      <a:pt x="113117" y="3996"/>
                      <a:pt x="108886" y="3996"/>
                    </a:cubicBezTo>
                    <a:lnTo>
                      <a:pt x="108714" y="3996"/>
                    </a:lnTo>
                    <a:cubicBezTo>
                      <a:pt x="105858" y="4146"/>
                      <a:pt x="103453" y="6789"/>
                      <a:pt x="102937" y="10398"/>
                    </a:cubicBezTo>
                    <a:cubicBezTo>
                      <a:pt x="100425" y="26833"/>
                      <a:pt x="87775" y="48317"/>
                      <a:pt x="82341" y="37532"/>
                    </a:cubicBezTo>
                    <a:cubicBezTo>
                      <a:pt x="78561" y="30142"/>
                      <a:pt x="81139" y="20345"/>
                      <a:pt x="83780" y="13793"/>
                    </a:cubicBezTo>
                    <a:cubicBezTo>
                      <a:pt x="84124" y="12955"/>
                      <a:pt x="84296" y="12138"/>
                      <a:pt x="84296" y="11300"/>
                    </a:cubicBezTo>
                    <a:cubicBezTo>
                      <a:pt x="84296" y="8658"/>
                      <a:pt x="82749" y="6252"/>
                      <a:pt x="80580" y="6101"/>
                    </a:cubicBezTo>
                    <a:cubicBezTo>
                      <a:pt x="78518" y="5951"/>
                      <a:pt x="76693" y="7842"/>
                      <a:pt x="76457" y="10634"/>
                    </a:cubicBezTo>
                    <a:cubicBezTo>
                      <a:pt x="75662" y="17939"/>
                      <a:pt x="73192" y="31366"/>
                      <a:pt x="65632" y="34309"/>
                    </a:cubicBezTo>
                    <a:cubicBezTo>
                      <a:pt x="57901" y="37253"/>
                      <a:pt x="56870" y="17574"/>
                      <a:pt x="56870" y="6789"/>
                    </a:cubicBezTo>
                    <a:close/>
                  </a:path>
                </a:pathLst>
              </a:custGeom>
              <a:solidFill>
                <a:srgbClr val="7B9CBB">
                  <a:alpha val="20000"/>
                </a:srgbClr>
              </a:solidFill>
              <a:ln w="2148" cap="flat">
                <a:noFill/>
                <a:prstDash val="solid"/>
                <a:miter/>
              </a:ln>
            </p:spPr>
            <p:txBody>
              <a:bodyPr wrap="none"/>
              <a:lstStyle/>
              <a:p>
                <a:endParaRPr lang="en-US"/>
              </a:p>
            </p:txBody>
          </p:sp>
          <p:sp>
            <p:nvSpPr>
              <p:cNvPr id="5042" name="Freeform 5041">
                <a:extLst>
                  <a:ext uri="{FF2B5EF4-FFF2-40B4-BE49-F238E27FC236}">
                    <a16:creationId xmlns:a16="http://schemas.microsoft.com/office/drawing/2014/main" id="{C3CB86D4-8F8C-C9FE-272A-235AC7437B93}"/>
                  </a:ext>
                </a:extLst>
              </p:cNvPr>
              <p:cNvSpPr/>
              <p:nvPr/>
            </p:nvSpPr>
            <p:spPr>
              <a:xfrm>
                <a:off x="8836297" y="3616466"/>
                <a:ext cx="187942" cy="1013667"/>
              </a:xfrm>
              <a:custGeom>
                <a:avLst/>
                <a:gdLst>
                  <a:gd name="csX0" fmla="*/ 74878 w 187942"/>
                  <a:gd name="csY0" fmla="*/ 6703 h 1013667"/>
                  <a:gd name="csX1" fmla="*/ 68178 w 187942"/>
                  <a:gd name="csY1" fmla="*/ 0 h 1013667"/>
                  <a:gd name="csX2" fmla="*/ 62229 w 187942"/>
                  <a:gd name="csY2" fmla="*/ 9797 h 1013667"/>
                  <a:gd name="csX3" fmla="*/ 61992 w 187942"/>
                  <a:gd name="csY3" fmla="*/ 37833 h 1013667"/>
                  <a:gd name="csX4" fmla="*/ 12167 w 187942"/>
                  <a:gd name="csY4" fmla="*/ 14996 h 1013667"/>
                  <a:gd name="csX5" fmla="*/ 10878 w 187942"/>
                  <a:gd name="csY5" fmla="*/ 10549 h 1013667"/>
                  <a:gd name="csX6" fmla="*/ 5595 w 187942"/>
                  <a:gd name="csY6" fmla="*/ 6488 h 1013667"/>
                  <a:gd name="csX7" fmla="*/ 1987 w 187942"/>
                  <a:gd name="csY7" fmla="*/ 7777 h 1013667"/>
                  <a:gd name="csX8" fmla="*/ 484 w 187942"/>
                  <a:gd name="csY8" fmla="*/ 9732 h 1013667"/>
                  <a:gd name="csX9" fmla="*/ 1386 w 187942"/>
                  <a:gd name="csY9" fmla="*/ 18412 h 1013667"/>
                  <a:gd name="csX10" fmla="*/ 68457 w 187942"/>
                  <a:gd name="csY10" fmla="*/ 55364 h 1013667"/>
                  <a:gd name="csX11" fmla="*/ 94014 w 187942"/>
                  <a:gd name="csY11" fmla="*/ 197113 h 1013667"/>
                  <a:gd name="csX12" fmla="*/ 94100 w 187942"/>
                  <a:gd name="csY12" fmla="*/ 214236 h 1013667"/>
                  <a:gd name="csX13" fmla="*/ 93864 w 187942"/>
                  <a:gd name="csY13" fmla="*/ 259330 h 1013667"/>
                  <a:gd name="csX14" fmla="*/ 92317 w 187942"/>
                  <a:gd name="csY14" fmla="*/ 302169 h 1013667"/>
                  <a:gd name="csX15" fmla="*/ 65772 w 187942"/>
                  <a:gd name="csY15" fmla="*/ 386772 h 1013667"/>
                  <a:gd name="csX16" fmla="*/ 36521 w 187942"/>
                  <a:gd name="csY16" fmla="*/ 506844 h 1013667"/>
                  <a:gd name="csX17" fmla="*/ 61627 w 187942"/>
                  <a:gd name="csY17" fmla="*/ 620042 h 1013667"/>
                  <a:gd name="csX18" fmla="*/ 86712 w 187942"/>
                  <a:gd name="csY18" fmla="*/ 705053 h 1013667"/>
                  <a:gd name="csX19" fmla="*/ 89332 w 187942"/>
                  <a:gd name="csY19" fmla="*/ 799067 h 1013667"/>
                  <a:gd name="csX20" fmla="*/ 89482 w 187942"/>
                  <a:gd name="csY20" fmla="*/ 814749 h 1013667"/>
                  <a:gd name="csX21" fmla="*/ 60016 w 187942"/>
                  <a:gd name="csY21" fmla="*/ 965243 h 1013667"/>
                  <a:gd name="csX22" fmla="*/ 37037 w 187942"/>
                  <a:gd name="csY22" fmla="*/ 998951 h 1013667"/>
                  <a:gd name="csX23" fmla="*/ 44575 w 187942"/>
                  <a:gd name="csY23" fmla="*/ 1009736 h 1013667"/>
                  <a:gd name="csX24" fmla="*/ 44811 w 187942"/>
                  <a:gd name="csY24" fmla="*/ 1009736 h 1013667"/>
                  <a:gd name="csX25" fmla="*/ 52414 w 187942"/>
                  <a:gd name="csY25" fmla="*/ 1003334 h 1013667"/>
                  <a:gd name="csX26" fmla="*/ 79539 w 187942"/>
                  <a:gd name="csY26" fmla="*/ 976200 h 1013667"/>
                  <a:gd name="csX27" fmla="*/ 77649 w 187942"/>
                  <a:gd name="csY27" fmla="*/ 999940 h 1013667"/>
                  <a:gd name="csX28" fmla="*/ 76962 w 187942"/>
                  <a:gd name="csY28" fmla="*/ 1002496 h 1013667"/>
                  <a:gd name="csX29" fmla="*/ 81858 w 187942"/>
                  <a:gd name="csY29" fmla="*/ 1007631 h 1013667"/>
                  <a:gd name="csX30" fmla="*/ 87292 w 187942"/>
                  <a:gd name="csY30" fmla="*/ 1003183 h 1013667"/>
                  <a:gd name="csX31" fmla="*/ 101531 w 187942"/>
                  <a:gd name="csY31" fmla="*/ 979508 h 1013667"/>
                  <a:gd name="csX32" fmla="*/ 113064 w 187942"/>
                  <a:gd name="csY32" fmla="*/ 1007029 h 1013667"/>
                  <a:gd name="csX33" fmla="*/ 119764 w 187942"/>
                  <a:gd name="csY33" fmla="*/ 1013667 h 1013667"/>
                  <a:gd name="csX34" fmla="*/ 125713 w 187942"/>
                  <a:gd name="csY34" fmla="*/ 1003935 h 1013667"/>
                  <a:gd name="csX35" fmla="*/ 125950 w 187942"/>
                  <a:gd name="csY35" fmla="*/ 975813 h 1013667"/>
                  <a:gd name="csX36" fmla="*/ 175775 w 187942"/>
                  <a:gd name="csY36" fmla="*/ 998736 h 1013667"/>
                  <a:gd name="csX37" fmla="*/ 177064 w 187942"/>
                  <a:gd name="csY37" fmla="*/ 1003119 h 1013667"/>
                  <a:gd name="csX38" fmla="*/ 182347 w 187942"/>
                  <a:gd name="csY38" fmla="*/ 1007265 h 1013667"/>
                  <a:gd name="csX39" fmla="*/ 185955 w 187942"/>
                  <a:gd name="csY39" fmla="*/ 1005912 h 1013667"/>
                  <a:gd name="csX40" fmla="*/ 187459 w 187942"/>
                  <a:gd name="csY40" fmla="*/ 1004021 h 1013667"/>
                  <a:gd name="csX41" fmla="*/ 186557 w 187942"/>
                  <a:gd name="csY41" fmla="*/ 995277 h 1013667"/>
                  <a:gd name="csX42" fmla="*/ 119485 w 187942"/>
                  <a:gd name="csY42" fmla="*/ 958325 h 1013667"/>
                  <a:gd name="csX43" fmla="*/ 109005 w 187942"/>
                  <a:gd name="csY43" fmla="*/ 816662 h 1013667"/>
                  <a:gd name="csX44" fmla="*/ 108919 w 187942"/>
                  <a:gd name="csY44" fmla="*/ 799475 h 1013667"/>
                  <a:gd name="csX45" fmla="*/ 109155 w 187942"/>
                  <a:gd name="csY45" fmla="*/ 754380 h 1013667"/>
                  <a:gd name="csX46" fmla="*/ 109413 w 187942"/>
                  <a:gd name="csY46" fmla="*/ 741103 h 1013667"/>
                  <a:gd name="csX47" fmla="*/ 148801 w 187942"/>
                  <a:gd name="csY47" fmla="*/ 632138 h 1013667"/>
                  <a:gd name="csX48" fmla="*/ 181595 w 187942"/>
                  <a:gd name="csY48" fmla="*/ 506866 h 1013667"/>
                  <a:gd name="csX49" fmla="*/ 151206 w 187942"/>
                  <a:gd name="csY49" fmla="*/ 384924 h 1013667"/>
                  <a:gd name="csX50" fmla="*/ 121203 w 187942"/>
                  <a:gd name="csY50" fmla="*/ 301116 h 1013667"/>
                  <a:gd name="csX51" fmla="*/ 113687 w 187942"/>
                  <a:gd name="csY51" fmla="*/ 214666 h 1013667"/>
                  <a:gd name="csX52" fmla="*/ 113536 w 187942"/>
                  <a:gd name="csY52" fmla="*/ 199068 h 1013667"/>
                  <a:gd name="csX53" fmla="*/ 127926 w 187942"/>
                  <a:gd name="csY53" fmla="*/ 48575 h 1013667"/>
                  <a:gd name="csX54" fmla="*/ 150905 w 187942"/>
                  <a:gd name="csY54" fmla="*/ 14802 h 1013667"/>
                  <a:gd name="csX55" fmla="*/ 143367 w 187942"/>
                  <a:gd name="csY55" fmla="*/ 4017 h 1013667"/>
                  <a:gd name="csX56" fmla="*/ 143131 w 187942"/>
                  <a:gd name="csY56" fmla="*/ 4017 h 1013667"/>
                  <a:gd name="csX57" fmla="*/ 135528 w 187942"/>
                  <a:gd name="csY57" fmla="*/ 10420 h 1013667"/>
                  <a:gd name="csX58" fmla="*/ 108403 w 187942"/>
                  <a:gd name="csY58" fmla="*/ 37554 h 1013667"/>
                  <a:gd name="csX59" fmla="*/ 110293 w 187942"/>
                  <a:gd name="csY59" fmla="*/ 13814 h 1013667"/>
                  <a:gd name="csX60" fmla="*/ 110980 w 187942"/>
                  <a:gd name="csY60" fmla="*/ 11322 h 1013667"/>
                  <a:gd name="csX61" fmla="*/ 106084 w 187942"/>
                  <a:gd name="csY61" fmla="*/ 6123 h 1013667"/>
                  <a:gd name="csX62" fmla="*/ 100650 w 187942"/>
                  <a:gd name="csY62" fmla="*/ 10656 h 1013667"/>
                  <a:gd name="csX63" fmla="*/ 86411 w 187942"/>
                  <a:gd name="csY63" fmla="*/ 34331 h 1013667"/>
                  <a:gd name="csX64" fmla="*/ 74878 w 187942"/>
                  <a:gd name="csY64" fmla="*/ 6810 h 1013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7942" h="1013667">
                    <a:moveTo>
                      <a:pt x="74878" y="6703"/>
                    </a:moveTo>
                    <a:cubicBezTo>
                      <a:pt x="74878" y="3008"/>
                      <a:pt x="71872" y="0"/>
                      <a:pt x="68178" y="0"/>
                    </a:cubicBezTo>
                    <a:cubicBezTo>
                      <a:pt x="63131" y="0"/>
                      <a:pt x="59888" y="5285"/>
                      <a:pt x="62229" y="9797"/>
                    </a:cubicBezTo>
                    <a:cubicBezTo>
                      <a:pt x="66674" y="18626"/>
                      <a:pt x="72108" y="34224"/>
                      <a:pt x="61992" y="37833"/>
                    </a:cubicBezTo>
                    <a:cubicBezTo>
                      <a:pt x="31088" y="48919"/>
                      <a:pt x="16913" y="25007"/>
                      <a:pt x="12167" y="14996"/>
                    </a:cubicBezTo>
                    <a:cubicBezTo>
                      <a:pt x="11329" y="12740"/>
                      <a:pt x="11114" y="11300"/>
                      <a:pt x="10878" y="10549"/>
                    </a:cubicBezTo>
                    <a:cubicBezTo>
                      <a:pt x="9890" y="7004"/>
                      <a:pt x="8623" y="6488"/>
                      <a:pt x="5595" y="6488"/>
                    </a:cubicBezTo>
                    <a:cubicBezTo>
                      <a:pt x="4156" y="6488"/>
                      <a:pt x="2953" y="6939"/>
                      <a:pt x="1987" y="7777"/>
                    </a:cubicBezTo>
                    <a:cubicBezTo>
                      <a:pt x="1386" y="8314"/>
                      <a:pt x="849" y="8980"/>
                      <a:pt x="484" y="9732"/>
                    </a:cubicBezTo>
                    <a:cubicBezTo>
                      <a:pt x="183" y="10420"/>
                      <a:pt x="-805" y="13728"/>
                      <a:pt x="1386" y="18412"/>
                    </a:cubicBezTo>
                    <a:cubicBezTo>
                      <a:pt x="6282" y="32355"/>
                      <a:pt x="22862" y="60026"/>
                      <a:pt x="68457" y="55364"/>
                    </a:cubicBezTo>
                    <a:cubicBezTo>
                      <a:pt x="88817" y="53323"/>
                      <a:pt x="93176" y="122092"/>
                      <a:pt x="94014" y="197113"/>
                    </a:cubicBezTo>
                    <a:cubicBezTo>
                      <a:pt x="94100" y="202764"/>
                      <a:pt x="94100" y="208500"/>
                      <a:pt x="94100" y="214236"/>
                    </a:cubicBezTo>
                    <a:cubicBezTo>
                      <a:pt x="94164" y="229232"/>
                      <a:pt x="94100" y="244399"/>
                      <a:pt x="93864" y="259330"/>
                    </a:cubicBezTo>
                    <a:cubicBezTo>
                      <a:pt x="93627" y="275164"/>
                      <a:pt x="93069" y="289493"/>
                      <a:pt x="92317" y="302169"/>
                    </a:cubicBezTo>
                    <a:cubicBezTo>
                      <a:pt x="90535" y="332139"/>
                      <a:pt x="82137" y="361614"/>
                      <a:pt x="65772" y="386772"/>
                    </a:cubicBezTo>
                    <a:cubicBezTo>
                      <a:pt x="48033" y="414056"/>
                      <a:pt x="36521" y="457647"/>
                      <a:pt x="36521" y="506844"/>
                    </a:cubicBezTo>
                    <a:cubicBezTo>
                      <a:pt x="36521" y="552111"/>
                      <a:pt x="46250" y="592608"/>
                      <a:pt x="61627" y="620042"/>
                    </a:cubicBezTo>
                    <a:cubicBezTo>
                      <a:pt x="76296" y="646231"/>
                      <a:pt x="85617" y="675062"/>
                      <a:pt x="86712" y="705053"/>
                    </a:cubicBezTo>
                    <a:cubicBezTo>
                      <a:pt x="87936" y="737945"/>
                      <a:pt x="89139" y="776852"/>
                      <a:pt x="89332" y="799067"/>
                    </a:cubicBezTo>
                    <a:cubicBezTo>
                      <a:pt x="89397" y="804351"/>
                      <a:pt x="89482" y="809550"/>
                      <a:pt x="89482" y="814749"/>
                    </a:cubicBezTo>
                    <a:cubicBezTo>
                      <a:pt x="89869" y="891124"/>
                      <a:pt x="83684" y="947970"/>
                      <a:pt x="60016" y="965243"/>
                    </a:cubicBezTo>
                    <a:cubicBezTo>
                      <a:pt x="46529" y="975126"/>
                      <a:pt x="40344" y="989434"/>
                      <a:pt x="37037" y="998951"/>
                    </a:cubicBezTo>
                    <a:cubicBezTo>
                      <a:pt x="35082" y="1004236"/>
                      <a:pt x="38991" y="1009736"/>
                      <a:pt x="44575" y="1009736"/>
                    </a:cubicBezTo>
                    <a:lnTo>
                      <a:pt x="44811" y="1009736"/>
                    </a:lnTo>
                    <a:cubicBezTo>
                      <a:pt x="48570" y="1009650"/>
                      <a:pt x="51748" y="1007029"/>
                      <a:pt x="52414" y="1003334"/>
                    </a:cubicBezTo>
                    <a:cubicBezTo>
                      <a:pt x="55721" y="986963"/>
                      <a:pt x="72387" y="965479"/>
                      <a:pt x="79539" y="976200"/>
                    </a:cubicBezTo>
                    <a:cubicBezTo>
                      <a:pt x="84521" y="983655"/>
                      <a:pt x="81128" y="993387"/>
                      <a:pt x="77649" y="999940"/>
                    </a:cubicBezTo>
                    <a:cubicBezTo>
                      <a:pt x="77198" y="1000777"/>
                      <a:pt x="76962" y="1001680"/>
                      <a:pt x="76962" y="1002496"/>
                    </a:cubicBezTo>
                    <a:cubicBezTo>
                      <a:pt x="76962" y="1005138"/>
                      <a:pt x="79002" y="1007480"/>
                      <a:pt x="81858" y="1007631"/>
                    </a:cubicBezTo>
                    <a:cubicBezTo>
                      <a:pt x="84564" y="1007867"/>
                      <a:pt x="86991" y="1005890"/>
                      <a:pt x="87292" y="1003183"/>
                    </a:cubicBezTo>
                    <a:cubicBezTo>
                      <a:pt x="88344" y="995879"/>
                      <a:pt x="91587" y="982452"/>
                      <a:pt x="101531" y="979508"/>
                    </a:cubicBezTo>
                    <a:cubicBezTo>
                      <a:pt x="111711" y="976501"/>
                      <a:pt x="113064" y="996244"/>
                      <a:pt x="113064" y="1007029"/>
                    </a:cubicBezTo>
                    <a:cubicBezTo>
                      <a:pt x="113064" y="1010724"/>
                      <a:pt x="116070" y="1013667"/>
                      <a:pt x="119764" y="1013667"/>
                    </a:cubicBezTo>
                    <a:cubicBezTo>
                      <a:pt x="124811" y="1013667"/>
                      <a:pt x="128054" y="1008382"/>
                      <a:pt x="125713" y="1003935"/>
                    </a:cubicBezTo>
                    <a:cubicBezTo>
                      <a:pt x="121268" y="995106"/>
                      <a:pt x="115834" y="979422"/>
                      <a:pt x="125950" y="975813"/>
                    </a:cubicBezTo>
                    <a:cubicBezTo>
                      <a:pt x="156854" y="964728"/>
                      <a:pt x="171029" y="988703"/>
                      <a:pt x="175775" y="998736"/>
                    </a:cubicBezTo>
                    <a:cubicBezTo>
                      <a:pt x="176613" y="1000928"/>
                      <a:pt x="176828" y="1002346"/>
                      <a:pt x="177064" y="1003119"/>
                    </a:cubicBezTo>
                    <a:cubicBezTo>
                      <a:pt x="178052" y="1006728"/>
                      <a:pt x="179319" y="1007265"/>
                      <a:pt x="182347" y="1007265"/>
                    </a:cubicBezTo>
                    <a:cubicBezTo>
                      <a:pt x="183786" y="1007265"/>
                      <a:pt x="184989" y="1006728"/>
                      <a:pt x="185955" y="1005912"/>
                    </a:cubicBezTo>
                    <a:cubicBezTo>
                      <a:pt x="186557" y="1005461"/>
                      <a:pt x="187093" y="1004773"/>
                      <a:pt x="187459" y="1004021"/>
                    </a:cubicBezTo>
                    <a:cubicBezTo>
                      <a:pt x="187759" y="1003269"/>
                      <a:pt x="188747" y="1000025"/>
                      <a:pt x="186557" y="995277"/>
                    </a:cubicBezTo>
                    <a:cubicBezTo>
                      <a:pt x="181660" y="981399"/>
                      <a:pt x="165080" y="953663"/>
                      <a:pt x="119485" y="958325"/>
                    </a:cubicBezTo>
                    <a:cubicBezTo>
                      <a:pt x="99125" y="960431"/>
                      <a:pt x="109842" y="891597"/>
                      <a:pt x="109005" y="816662"/>
                    </a:cubicBezTo>
                    <a:cubicBezTo>
                      <a:pt x="108919" y="811011"/>
                      <a:pt x="108919" y="805275"/>
                      <a:pt x="108919" y="799475"/>
                    </a:cubicBezTo>
                    <a:cubicBezTo>
                      <a:pt x="108833" y="784479"/>
                      <a:pt x="108919" y="769311"/>
                      <a:pt x="109155" y="754380"/>
                    </a:cubicBezTo>
                    <a:cubicBezTo>
                      <a:pt x="109219" y="749783"/>
                      <a:pt x="109305" y="745357"/>
                      <a:pt x="109413" y="741103"/>
                    </a:cubicBezTo>
                    <a:cubicBezTo>
                      <a:pt x="110336" y="701444"/>
                      <a:pt x="125241" y="664041"/>
                      <a:pt x="148801" y="632138"/>
                    </a:cubicBezTo>
                    <a:cubicBezTo>
                      <a:pt x="168559" y="605390"/>
                      <a:pt x="181595" y="559308"/>
                      <a:pt x="181595" y="506866"/>
                    </a:cubicBezTo>
                    <a:cubicBezTo>
                      <a:pt x="181595" y="454424"/>
                      <a:pt x="169590" y="412101"/>
                      <a:pt x="151206" y="384924"/>
                    </a:cubicBezTo>
                    <a:cubicBezTo>
                      <a:pt x="134347" y="360046"/>
                      <a:pt x="124919" y="330936"/>
                      <a:pt x="121203" y="301116"/>
                    </a:cubicBezTo>
                    <a:cubicBezTo>
                      <a:pt x="117359" y="270180"/>
                      <a:pt x="113837" y="235225"/>
                      <a:pt x="113687" y="214666"/>
                    </a:cubicBezTo>
                    <a:cubicBezTo>
                      <a:pt x="113601" y="209467"/>
                      <a:pt x="113536" y="204267"/>
                      <a:pt x="113536" y="199068"/>
                    </a:cubicBezTo>
                    <a:cubicBezTo>
                      <a:pt x="113150" y="122629"/>
                      <a:pt x="104258" y="65848"/>
                      <a:pt x="127926" y="48575"/>
                    </a:cubicBezTo>
                    <a:cubicBezTo>
                      <a:pt x="141413" y="38692"/>
                      <a:pt x="147598" y="24298"/>
                      <a:pt x="150905" y="14802"/>
                    </a:cubicBezTo>
                    <a:cubicBezTo>
                      <a:pt x="152860" y="9517"/>
                      <a:pt x="148951" y="4017"/>
                      <a:pt x="143367" y="4017"/>
                    </a:cubicBezTo>
                    <a:lnTo>
                      <a:pt x="143131" y="4017"/>
                    </a:lnTo>
                    <a:cubicBezTo>
                      <a:pt x="139372" y="4168"/>
                      <a:pt x="136194" y="6810"/>
                      <a:pt x="135528" y="10420"/>
                    </a:cubicBezTo>
                    <a:cubicBezTo>
                      <a:pt x="132221" y="26855"/>
                      <a:pt x="115555" y="48338"/>
                      <a:pt x="108403" y="37554"/>
                    </a:cubicBezTo>
                    <a:cubicBezTo>
                      <a:pt x="103421" y="30163"/>
                      <a:pt x="106814" y="20367"/>
                      <a:pt x="110293" y="13814"/>
                    </a:cubicBezTo>
                    <a:cubicBezTo>
                      <a:pt x="110744" y="12976"/>
                      <a:pt x="110980" y="12160"/>
                      <a:pt x="110980" y="11322"/>
                    </a:cubicBezTo>
                    <a:cubicBezTo>
                      <a:pt x="110980" y="8679"/>
                      <a:pt x="108940" y="6273"/>
                      <a:pt x="106084" y="6123"/>
                    </a:cubicBezTo>
                    <a:cubicBezTo>
                      <a:pt x="103378" y="5973"/>
                      <a:pt x="100951" y="7863"/>
                      <a:pt x="100650" y="10656"/>
                    </a:cubicBezTo>
                    <a:cubicBezTo>
                      <a:pt x="99598" y="17960"/>
                      <a:pt x="96355" y="31388"/>
                      <a:pt x="86411" y="34331"/>
                    </a:cubicBezTo>
                    <a:cubicBezTo>
                      <a:pt x="76231" y="37274"/>
                      <a:pt x="74878" y="17595"/>
                      <a:pt x="74878" y="6810"/>
                    </a:cubicBezTo>
                    <a:close/>
                  </a:path>
                </a:pathLst>
              </a:custGeom>
              <a:solidFill>
                <a:schemeClr val="accent5">
                  <a:lumMod val="40000"/>
                  <a:lumOff val="60000"/>
                </a:schemeClr>
              </a:solidFill>
              <a:ln w="3175" cap="flat">
                <a:solidFill>
                  <a:schemeClr val="accent5"/>
                </a:solidFill>
                <a:prstDash val="solid"/>
                <a:miter/>
              </a:ln>
            </p:spPr>
            <p:txBody>
              <a:bodyPr wrap="none"/>
              <a:lstStyle/>
              <a:p>
                <a:endParaRPr lang="en-US"/>
              </a:p>
            </p:txBody>
          </p:sp>
          <p:sp>
            <p:nvSpPr>
              <p:cNvPr id="5043" name="Freeform 5042">
                <a:extLst>
                  <a:ext uri="{FF2B5EF4-FFF2-40B4-BE49-F238E27FC236}">
                    <a16:creationId xmlns:a16="http://schemas.microsoft.com/office/drawing/2014/main" id="{00B82701-CA52-59AA-4D54-3CF24AFD66AF}"/>
                  </a:ext>
                </a:extLst>
              </p:cNvPr>
              <p:cNvSpPr/>
              <p:nvPr/>
            </p:nvSpPr>
            <p:spPr>
              <a:xfrm>
                <a:off x="9019148" y="3618979"/>
                <a:ext cx="187942" cy="1013667"/>
              </a:xfrm>
              <a:custGeom>
                <a:avLst/>
                <a:gdLst>
                  <a:gd name="csX0" fmla="*/ 74878 w 187942"/>
                  <a:gd name="csY0" fmla="*/ 6703 h 1013667"/>
                  <a:gd name="csX1" fmla="*/ 68178 w 187942"/>
                  <a:gd name="csY1" fmla="*/ 0 h 1013667"/>
                  <a:gd name="csX2" fmla="*/ 62229 w 187942"/>
                  <a:gd name="csY2" fmla="*/ 9797 h 1013667"/>
                  <a:gd name="csX3" fmla="*/ 61992 w 187942"/>
                  <a:gd name="csY3" fmla="*/ 37833 h 1013667"/>
                  <a:gd name="csX4" fmla="*/ 12167 w 187942"/>
                  <a:gd name="csY4" fmla="*/ 14996 h 1013667"/>
                  <a:gd name="csX5" fmla="*/ 10878 w 187942"/>
                  <a:gd name="csY5" fmla="*/ 10549 h 1013667"/>
                  <a:gd name="csX6" fmla="*/ 5595 w 187942"/>
                  <a:gd name="csY6" fmla="*/ 6488 h 1013667"/>
                  <a:gd name="csX7" fmla="*/ 1987 w 187942"/>
                  <a:gd name="csY7" fmla="*/ 7777 h 1013667"/>
                  <a:gd name="csX8" fmla="*/ 484 w 187942"/>
                  <a:gd name="csY8" fmla="*/ 9732 h 1013667"/>
                  <a:gd name="csX9" fmla="*/ 1386 w 187942"/>
                  <a:gd name="csY9" fmla="*/ 18412 h 1013667"/>
                  <a:gd name="csX10" fmla="*/ 68457 w 187942"/>
                  <a:gd name="csY10" fmla="*/ 55364 h 1013667"/>
                  <a:gd name="csX11" fmla="*/ 94014 w 187942"/>
                  <a:gd name="csY11" fmla="*/ 197113 h 1013667"/>
                  <a:gd name="csX12" fmla="*/ 94100 w 187942"/>
                  <a:gd name="csY12" fmla="*/ 214236 h 1013667"/>
                  <a:gd name="csX13" fmla="*/ 93864 w 187942"/>
                  <a:gd name="csY13" fmla="*/ 259330 h 1013667"/>
                  <a:gd name="csX14" fmla="*/ 92317 w 187942"/>
                  <a:gd name="csY14" fmla="*/ 302169 h 1013667"/>
                  <a:gd name="csX15" fmla="*/ 65772 w 187942"/>
                  <a:gd name="csY15" fmla="*/ 386772 h 1013667"/>
                  <a:gd name="csX16" fmla="*/ 36521 w 187942"/>
                  <a:gd name="csY16" fmla="*/ 506845 h 1013667"/>
                  <a:gd name="csX17" fmla="*/ 61627 w 187942"/>
                  <a:gd name="csY17" fmla="*/ 620042 h 1013667"/>
                  <a:gd name="csX18" fmla="*/ 86712 w 187942"/>
                  <a:gd name="csY18" fmla="*/ 705053 h 1013667"/>
                  <a:gd name="csX19" fmla="*/ 89332 w 187942"/>
                  <a:gd name="csY19" fmla="*/ 799066 h 1013667"/>
                  <a:gd name="csX20" fmla="*/ 89482 w 187942"/>
                  <a:gd name="csY20" fmla="*/ 814750 h 1013667"/>
                  <a:gd name="csX21" fmla="*/ 60017 w 187942"/>
                  <a:gd name="csY21" fmla="*/ 965243 h 1013667"/>
                  <a:gd name="csX22" fmla="*/ 37037 w 187942"/>
                  <a:gd name="csY22" fmla="*/ 998951 h 1013667"/>
                  <a:gd name="csX23" fmla="*/ 44575 w 187942"/>
                  <a:gd name="csY23" fmla="*/ 1009736 h 1013667"/>
                  <a:gd name="csX24" fmla="*/ 44811 w 187942"/>
                  <a:gd name="csY24" fmla="*/ 1009736 h 1013667"/>
                  <a:gd name="csX25" fmla="*/ 52414 w 187942"/>
                  <a:gd name="csY25" fmla="*/ 1003334 h 1013667"/>
                  <a:gd name="csX26" fmla="*/ 79539 w 187942"/>
                  <a:gd name="csY26" fmla="*/ 976200 h 1013667"/>
                  <a:gd name="csX27" fmla="*/ 77649 w 187942"/>
                  <a:gd name="csY27" fmla="*/ 999939 h 1013667"/>
                  <a:gd name="csX28" fmla="*/ 76962 w 187942"/>
                  <a:gd name="csY28" fmla="*/ 1002496 h 1013667"/>
                  <a:gd name="csX29" fmla="*/ 81858 w 187942"/>
                  <a:gd name="csY29" fmla="*/ 1007631 h 1013667"/>
                  <a:gd name="csX30" fmla="*/ 87292 w 187942"/>
                  <a:gd name="csY30" fmla="*/ 1003183 h 1013667"/>
                  <a:gd name="csX31" fmla="*/ 101531 w 187942"/>
                  <a:gd name="csY31" fmla="*/ 979508 h 1013667"/>
                  <a:gd name="csX32" fmla="*/ 113064 w 187942"/>
                  <a:gd name="csY32" fmla="*/ 1007029 h 1013667"/>
                  <a:gd name="csX33" fmla="*/ 119764 w 187942"/>
                  <a:gd name="csY33" fmla="*/ 1013668 h 1013667"/>
                  <a:gd name="csX34" fmla="*/ 125713 w 187942"/>
                  <a:gd name="csY34" fmla="*/ 1003935 h 1013667"/>
                  <a:gd name="csX35" fmla="*/ 125950 w 187942"/>
                  <a:gd name="csY35" fmla="*/ 975813 h 1013667"/>
                  <a:gd name="csX36" fmla="*/ 175775 w 187942"/>
                  <a:gd name="csY36" fmla="*/ 998736 h 1013667"/>
                  <a:gd name="csX37" fmla="*/ 177064 w 187942"/>
                  <a:gd name="csY37" fmla="*/ 1003119 h 1013667"/>
                  <a:gd name="csX38" fmla="*/ 182347 w 187942"/>
                  <a:gd name="csY38" fmla="*/ 1007265 h 1013667"/>
                  <a:gd name="csX39" fmla="*/ 185955 w 187942"/>
                  <a:gd name="csY39" fmla="*/ 1005912 h 1013667"/>
                  <a:gd name="csX40" fmla="*/ 187459 w 187942"/>
                  <a:gd name="csY40" fmla="*/ 1004021 h 1013667"/>
                  <a:gd name="csX41" fmla="*/ 186557 w 187942"/>
                  <a:gd name="csY41" fmla="*/ 995278 h 1013667"/>
                  <a:gd name="csX42" fmla="*/ 119485 w 187942"/>
                  <a:gd name="csY42" fmla="*/ 958325 h 1013667"/>
                  <a:gd name="csX43" fmla="*/ 109005 w 187942"/>
                  <a:gd name="csY43" fmla="*/ 816662 h 1013667"/>
                  <a:gd name="csX44" fmla="*/ 108919 w 187942"/>
                  <a:gd name="csY44" fmla="*/ 799475 h 1013667"/>
                  <a:gd name="csX45" fmla="*/ 109155 w 187942"/>
                  <a:gd name="csY45" fmla="*/ 754380 h 1013667"/>
                  <a:gd name="csX46" fmla="*/ 109413 w 187942"/>
                  <a:gd name="csY46" fmla="*/ 741103 h 1013667"/>
                  <a:gd name="csX47" fmla="*/ 148801 w 187942"/>
                  <a:gd name="csY47" fmla="*/ 632138 h 1013667"/>
                  <a:gd name="csX48" fmla="*/ 181595 w 187942"/>
                  <a:gd name="csY48" fmla="*/ 506866 h 1013667"/>
                  <a:gd name="csX49" fmla="*/ 151206 w 187942"/>
                  <a:gd name="csY49" fmla="*/ 384924 h 1013667"/>
                  <a:gd name="csX50" fmla="*/ 121203 w 187942"/>
                  <a:gd name="csY50" fmla="*/ 301116 h 1013667"/>
                  <a:gd name="csX51" fmla="*/ 113686 w 187942"/>
                  <a:gd name="csY51" fmla="*/ 214666 h 1013667"/>
                  <a:gd name="csX52" fmla="*/ 113536 w 187942"/>
                  <a:gd name="csY52" fmla="*/ 199068 h 1013667"/>
                  <a:gd name="csX53" fmla="*/ 127925 w 187942"/>
                  <a:gd name="csY53" fmla="*/ 48575 h 1013667"/>
                  <a:gd name="csX54" fmla="*/ 150905 w 187942"/>
                  <a:gd name="csY54" fmla="*/ 14802 h 1013667"/>
                  <a:gd name="csX55" fmla="*/ 143367 w 187942"/>
                  <a:gd name="csY55" fmla="*/ 4017 h 1013667"/>
                  <a:gd name="csX56" fmla="*/ 143131 w 187942"/>
                  <a:gd name="csY56" fmla="*/ 4017 h 1013667"/>
                  <a:gd name="csX57" fmla="*/ 135528 w 187942"/>
                  <a:gd name="csY57" fmla="*/ 10420 h 1013667"/>
                  <a:gd name="csX58" fmla="*/ 108403 w 187942"/>
                  <a:gd name="csY58" fmla="*/ 37554 h 1013667"/>
                  <a:gd name="csX59" fmla="*/ 110293 w 187942"/>
                  <a:gd name="csY59" fmla="*/ 13814 h 1013667"/>
                  <a:gd name="csX60" fmla="*/ 110981 w 187942"/>
                  <a:gd name="csY60" fmla="*/ 11322 h 1013667"/>
                  <a:gd name="csX61" fmla="*/ 106084 w 187942"/>
                  <a:gd name="csY61" fmla="*/ 6123 h 1013667"/>
                  <a:gd name="csX62" fmla="*/ 100650 w 187942"/>
                  <a:gd name="csY62" fmla="*/ 10656 h 1013667"/>
                  <a:gd name="csX63" fmla="*/ 86411 w 187942"/>
                  <a:gd name="csY63" fmla="*/ 34331 h 1013667"/>
                  <a:gd name="csX64" fmla="*/ 74878 w 187942"/>
                  <a:gd name="csY64" fmla="*/ 6810 h 1013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7942" h="1013667">
                    <a:moveTo>
                      <a:pt x="74878" y="6703"/>
                    </a:moveTo>
                    <a:cubicBezTo>
                      <a:pt x="74878" y="3008"/>
                      <a:pt x="71872" y="0"/>
                      <a:pt x="68178" y="0"/>
                    </a:cubicBezTo>
                    <a:cubicBezTo>
                      <a:pt x="63131" y="0"/>
                      <a:pt x="59888" y="5285"/>
                      <a:pt x="62229" y="9797"/>
                    </a:cubicBezTo>
                    <a:cubicBezTo>
                      <a:pt x="66674" y="18627"/>
                      <a:pt x="72108" y="34224"/>
                      <a:pt x="61992" y="37833"/>
                    </a:cubicBezTo>
                    <a:cubicBezTo>
                      <a:pt x="31088" y="48919"/>
                      <a:pt x="16913" y="25007"/>
                      <a:pt x="12167" y="14996"/>
                    </a:cubicBezTo>
                    <a:cubicBezTo>
                      <a:pt x="11329" y="12740"/>
                      <a:pt x="11114" y="11300"/>
                      <a:pt x="10878" y="10549"/>
                    </a:cubicBezTo>
                    <a:cubicBezTo>
                      <a:pt x="9890" y="7004"/>
                      <a:pt x="8623" y="6488"/>
                      <a:pt x="5595" y="6488"/>
                    </a:cubicBezTo>
                    <a:cubicBezTo>
                      <a:pt x="4156" y="6488"/>
                      <a:pt x="2953" y="6939"/>
                      <a:pt x="1987" y="7777"/>
                    </a:cubicBezTo>
                    <a:cubicBezTo>
                      <a:pt x="1386" y="8314"/>
                      <a:pt x="849" y="8980"/>
                      <a:pt x="484" y="9732"/>
                    </a:cubicBezTo>
                    <a:cubicBezTo>
                      <a:pt x="183" y="10420"/>
                      <a:pt x="-805" y="13728"/>
                      <a:pt x="1386" y="18412"/>
                    </a:cubicBezTo>
                    <a:cubicBezTo>
                      <a:pt x="6282" y="32355"/>
                      <a:pt x="22862" y="60026"/>
                      <a:pt x="68457" y="55364"/>
                    </a:cubicBezTo>
                    <a:cubicBezTo>
                      <a:pt x="88817" y="53323"/>
                      <a:pt x="93176" y="122092"/>
                      <a:pt x="94014" y="197113"/>
                    </a:cubicBezTo>
                    <a:cubicBezTo>
                      <a:pt x="94100" y="202764"/>
                      <a:pt x="94100" y="208500"/>
                      <a:pt x="94100" y="214236"/>
                    </a:cubicBezTo>
                    <a:cubicBezTo>
                      <a:pt x="94164" y="229232"/>
                      <a:pt x="94100" y="244399"/>
                      <a:pt x="93864" y="259330"/>
                    </a:cubicBezTo>
                    <a:cubicBezTo>
                      <a:pt x="93627" y="275164"/>
                      <a:pt x="93069" y="289493"/>
                      <a:pt x="92317" y="302169"/>
                    </a:cubicBezTo>
                    <a:cubicBezTo>
                      <a:pt x="90535" y="332139"/>
                      <a:pt x="82137" y="361614"/>
                      <a:pt x="65772" y="386772"/>
                    </a:cubicBezTo>
                    <a:cubicBezTo>
                      <a:pt x="48033" y="414056"/>
                      <a:pt x="36521" y="457647"/>
                      <a:pt x="36521" y="506845"/>
                    </a:cubicBezTo>
                    <a:cubicBezTo>
                      <a:pt x="36521" y="552111"/>
                      <a:pt x="46250" y="592608"/>
                      <a:pt x="61627" y="620042"/>
                    </a:cubicBezTo>
                    <a:cubicBezTo>
                      <a:pt x="76296" y="646231"/>
                      <a:pt x="85617" y="675062"/>
                      <a:pt x="86712" y="705053"/>
                    </a:cubicBezTo>
                    <a:cubicBezTo>
                      <a:pt x="87936" y="737945"/>
                      <a:pt x="89139" y="776852"/>
                      <a:pt x="89332" y="799066"/>
                    </a:cubicBezTo>
                    <a:cubicBezTo>
                      <a:pt x="89396" y="804351"/>
                      <a:pt x="89482" y="809550"/>
                      <a:pt x="89482" y="814750"/>
                    </a:cubicBezTo>
                    <a:cubicBezTo>
                      <a:pt x="89869" y="891124"/>
                      <a:pt x="83684" y="947970"/>
                      <a:pt x="60017" y="965243"/>
                    </a:cubicBezTo>
                    <a:cubicBezTo>
                      <a:pt x="46529" y="975126"/>
                      <a:pt x="40344" y="989434"/>
                      <a:pt x="37037" y="998951"/>
                    </a:cubicBezTo>
                    <a:cubicBezTo>
                      <a:pt x="35082" y="1004236"/>
                      <a:pt x="38991" y="1009736"/>
                      <a:pt x="44575" y="1009736"/>
                    </a:cubicBezTo>
                    <a:lnTo>
                      <a:pt x="44811" y="1009736"/>
                    </a:lnTo>
                    <a:cubicBezTo>
                      <a:pt x="48570" y="1009650"/>
                      <a:pt x="51748" y="1007029"/>
                      <a:pt x="52414" y="1003334"/>
                    </a:cubicBezTo>
                    <a:cubicBezTo>
                      <a:pt x="55721" y="986963"/>
                      <a:pt x="72387" y="965479"/>
                      <a:pt x="79539" y="976200"/>
                    </a:cubicBezTo>
                    <a:cubicBezTo>
                      <a:pt x="84521" y="983655"/>
                      <a:pt x="81128" y="993387"/>
                      <a:pt x="77649" y="999939"/>
                    </a:cubicBezTo>
                    <a:cubicBezTo>
                      <a:pt x="77198" y="1000777"/>
                      <a:pt x="76962" y="1001680"/>
                      <a:pt x="76962" y="1002496"/>
                    </a:cubicBezTo>
                    <a:cubicBezTo>
                      <a:pt x="76962" y="1005139"/>
                      <a:pt x="79002" y="1007480"/>
                      <a:pt x="81858" y="1007631"/>
                    </a:cubicBezTo>
                    <a:cubicBezTo>
                      <a:pt x="84564" y="1007867"/>
                      <a:pt x="86991" y="1005890"/>
                      <a:pt x="87292" y="1003183"/>
                    </a:cubicBezTo>
                    <a:cubicBezTo>
                      <a:pt x="88344" y="995879"/>
                      <a:pt x="91587" y="982452"/>
                      <a:pt x="101531" y="979508"/>
                    </a:cubicBezTo>
                    <a:cubicBezTo>
                      <a:pt x="111711" y="976501"/>
                      <a:pt x="113064" y="996244"/>
                      <a:pt x="113064" y="1007029"/>
                    </a:cubicBezTo>
                    <a:cubicBezTo>
                      <a:pt x="113064" y="1010724"/>
                      <a:pt x="116070" y="1013668"/>
                      <a:pt x="119764" y="1013668"/>
                    </a:cubicBezTo>
                    <a:cubicBezTo>
                      <a:pt x="124811" y="1013668"/>
                      <a:pt x="128054" y="1008383"/>
                      <a:pt x="125713" y="1003935"/>
                    </a:cubicBezTo>
                    <a:cubicBezTo>
                      <a:pt x="121268" y="995106"/>
                      <a:pt x="115834" y="979423"/>
                      <a:pt x="125950" y="975813"/>
                    </a:cubicBezTo>
                    <a:cubicBezTo>
                      <a:pt x="156854" y="964727"/>
                      <a:pt x="171029" y="988703"/>
                      <a:pt x="175775" y="998736"/>
                    </a:cubicBezTo>
                    <a:cubicBezTo>
                      <a:pt x="176613" y="1000928"/>
                      <a:pt x="176828" y="1002346"/>
                      <a:pt x="177064" y="1003119"/>
                    </a:cubicBezTo>
                    <a:cubicBezTo>
                      <a:pt x="178052" y="1006728"/>
                      <a:pt x="179319" y="1007265"/>
                      <a:pt x="182347" y="1007265"/>
                    </a:cubicBezTo>
                    <a:cubicBezTo>
                      <a:pt x="183786" y="1007265"/>
                      <a:pt x="184989" y="1006728"/>
                      <a:pt x="185955" y="1005912"/>
                    </a:cubicBezTo>
                    <a:cubicBezTo>
                      <a:pt x="186557" y="1005461"/>
                      <a:pt x="187093" y="1004773"/>
                      <a:pt x="187459" y="1004021"/>
                    </a:cubicBezTo>
                    <a:cubicBezTo>
                      <a:pt x="187759" y="1003269"/>
                      <a:pt x="188747" y="1000025"/>
                      <a:pt x="186557" y="995278"/>
                    </a:cubicBezTo>
                    <a:cubicBezTo>
                      <a:pt x="181660" y="981399"/>
                      <a:pt x="165080" y="953663"/>
                      <a:pt x="119485" y="958325"/>
                    </a:cubicBezTo>
                    <a:cubicBezTo>
                      <a:pt x="99125" y="960431"/>
                      <a:pt x="109842" y="891597"/>
                      <a:pt x="109005" y="816662"/>
                    </a:cubicBezTo>
                    <a:cubicBezTo>
                      <a:pt x="108919" y="811011"/>
                      <a:pt x="108919" y="805275"/>
                      <a:pt x="108919" y="799475"/>
                    </a:cubicBezTo>
                    <a:cubicBezTo>
                      <a:pt x="108833" y="784479"/>
                      <a:pt x="108919" y="769311"/>
                      <a:pt x="109155" y="754380"/>
                    </a:cubicBezTo>
                    <a:cubicBezTo>
                      <a:pt x="109219" y="749783"/>
                      <a:pt x="109305" y="745357"/>
                      <a:pt x="109413" y="741103"/>
                    </a:cubicBezTo>
                    <a:cubicBezTo>
                      <a:pt x="110336" y="701444"/>
                      <a:pt x="125241" y="664041"/>
                      <a:pt x="148801" y="632138"/>
                    </a:cubicBezTo>
                    <a:cubicBezTo>
                      <a:pt x="168559" y="605391"/>
                      <a:pt x="181595" y="559308"/>
                      <a:pt x="181595" y="506866"/>
                    </a:cubicBezTo>
                    <a:cubicBezTo>
                      <a:pt x="181595" y="454424"/>
                      <a:pt x="169590" y="412101"/>
                      <a:pt x="151206" y="384924"/>
                    </a:cubicBezTo>
                    <a:cubicBezTo>
                      <a:pt x="134347" y="360046"/>
                      <a:pt x="124919" y="330936"/>
                      <a:pt x="121203" y="301116"/>
                    </a:cubicBezTo>
                    <a:cubicBezTo>
                      <a:pt x="117359" y="270180"/>
                      <a:pt x="113837" y="235226"/>
                      <a:pt x="113686" y="214666"/>
                    </a:cubicBezTo>
                    <a:cubicBezTo>
                      <a:pt x="113601" y="209467"/>
                      <a:pt x="113536" y="204267"/>
                      <a:pt x="113536" y="199068"/>
                    </a:cubicBezTo>
                    <a:cubicBezTo>
                      <a:pt x="113150" y="122629"/>
                      <a:pt x="104258" y="65848"/>
                      <a:pt x="127925" y="48575"/>
                    </a:cubicBezTo>
                    <a:cubicBezTo>
                      <a:pt x="141413" y="38692"/>
                      <a:pt x="147598" y="24298"/>
                      <a:pt x="150905" y="14802"/>
                    </a:cubicBezTo>
                    <a:cubicBezTo>
                      <a:pt x="152860" y="9517"/>
                      <a:pt x="148951" y="4017"/>
                      <a:pt x="143367" y="4017"/>
                    </a:cubicBezTo>
                    <a:lnTo>
                      <a:pt x="143131" y="4017"/>
                    </a:lnTo>
                    <a:cubicBezTo>
                      <a:pt x="139372" y="4168"/>
                      <a:pt x="136194" y="6810"/>
                      <a:pt x="135528" y="10420"/>
                    </a:cubicBezTo>
                    <a:cubicBezTo>
                      <a:pt x="132221" y="26855"/>
                      <a:pt x="115555" y="48338"/>
                      <a:pt x="108403" y="37554"/>
                    </a:cubicBezTo>
                    <a:cubicBezTo>
                      <a:pt x="103421" y="30163"/>
                      <a:pt x="106814" y="20367"/>
                      <a:pt x="110293" y="13814"/>
                    </a:cubicBezTo>
                    <a:cubicBezTo>
                      <a:pt x="110744" y="12976"/>
                      <a:pt x="110981" y="12160"/>
                      <a:pt x="110981" y="11322"/>
                    </a:cubicBezTo>
                    <a:cubicBezTo>
                      <a:pt x="110981" y="8680"/>
                      <a:pt x="108940" y="6273"/>
                      <a:pt x="106084" y="6123"/>
                    </a:cubicBezTo>
                    <a:cubicBezTo>
                      <a:pt x="103378" y="5973"/>
                      <a:pt x="100951" y="7863"/>
                      <a:pt x="100650" y="10656"/>
                    </a:cubicBezTo>
                    <a:cubicBezTo>
                      <a:pt x="99598" y="17961"/>
                      <a:pt x="96355" y="31388"/>
                      <a:pt x="86411" y="34331"/>
                    </a:cubicBezTo>
                    <a:cubicBezTo>
                      <a:pt x="76231" y="37274"/>
                      <a:pt x="74878" y="17595"/>
                      <a:pt x="74878" y="6810"/>
                    </a:cubicBezTo>
                    <a:close/>
                  </a:path>
                </a:pathLst>
              </a:custGeom>
              <a:solidFill>
                <a:schemeClr val="accent5">
                  <a:lumMod val="40000"/>
                  <a:lumOff val="60000"/>
                </a:schemeClr>
              </a:solidFill>
              <a:ln w="3175" cap="flat">
                <a:solidFill>
                  <a:schemeClr val="accent5"/>
                </a:solidFill>
                <a:prstDash val="solid"/>
                <a:miter/>
              </a:ln>
            </p:spPr>
            <p:txBody>
              <a:bodyPr wrap="none"/>
              <a:lstStyle/>
              <a:p>
                <a:endParaRPr lang="en-US"/>
              </a:p>
            </p:txBody>
          </p:sp>
          <p:sp>
            <p:nvSpPr>
              <p:cNvPr id="5044" name="Freeform 5043">
                <a:extLst>
                  <a:ext uri="{FF2B5EF4-FFF2-40B4-BE49-F238E27FC236}">
                    <a16:creationId xmlns:a16="http://schemas.microsoft.com/office/drawing/2014/main" id="{11EAAC37-8311-4178-9625-E8CBB056AEAC}"/>
                  </a:ext>
                </a:extLst>
              </p:cNvPr>
              <p:cNvSpPr/>
              <p:nvPr/>
            </p:nvSpPr>
            <p:spPr>
              <a:xfrm>
                <a:off x="9202021" y="3621493"/>
                <a:ext cx="187941" cy="1013645"/>
              </a:xfrm>
              <a:custGeom>
                <a:avLst/>
                <a:gdLst>
                  <a:gd name="csX0" fmla="*/ 74878 w 187941"/>
                  <a:gd name="csY0" fmla="*/ 6703 h 1013645"/>
                  <a:gd name="csX1" fmla="*/ 68178 w 187941"/>
                  <a:gd name="csY1" fmla="*/ 0 h 1013645"/>
                  <a:gd name="csX2" fmla="*/ 62229 w 187941"/>
                  <a:gd name="csY2" fmla="*/ 9797 h 1013645"/>
                  <a:gd name="csX3" fmla="*/ 61992 w 187941"/>
                  <a:gd name="csY3" fmla="*/ 37833 h 1013645"/>
                  <a:gd name="csX4" fmla="*/ 12167 w 187941"/>
                  <a:gd name="csY4" fmla="*/ 14996 h 1013645"/>
                  <a:gd name="csX5" fmla="*/ 10878 w 187941"/>
                  <a:gd name="csY5" fmla="*/ 10548 h 1013645"/>
                  <a:gd name="csX6" fmla="*/ 5595 w 187941"/>
                  <a:gd name="csY6" fmla="*/ 6466 h 1013645"/>
                  <a:gd name="csX7" fmla="*/ 1987 w 187941"/>
                  <a:gd name="csY7" fmla="*/ 7756 h 1013645"/>
                  <a:gd name="csX8" fmla="*/ 483 w 187941"/>
                  <a:gd name="csY8" fmla="*/ 9711 h 1013645"/>
                  <a:gd name="csX9" fmla="*/ 1386 w 187941"/>
                  <a:gd name="csY9" fmla="*/ 18390 h 1013645"/>
                  <a:gd name="csX10" fmla="*/ 68457 w 187941"/>
                  <a:gd name="csY10" fmla="*/ 55342 h 1013645"/>
                  <a:gd name="csX11" fmla="*/ 94014 w 187941"/>
                  <a:gd name="csY11" fmla="*/ 197092 h 1013645"/>
                  <a:gd name="csX12" fmla="*/ 94100 w 187941"/>
                  <a:gd name="csY12" fmla="*/ 214214 h 1013645"/>
                  <a:gd name="csX13" fmla="*/ 93864 w 187941"/>
                  <a:gd name="csY13" fmla="*/ 259309 h 1013645"/>
                  <a:gd name="csX14" fmla="*/ 92317 w 187941"/>
                  <a:gd name="csY14" fmla="*/ 302147 h 1013645"/>
                  <a:gd name="csX15" fmla="*/ 65772 w 187941"/>
                  <a:gd name="csY15" fmla="*/ 386750 h 1013645"/>
                  <a:gd name="csX16" fmla="*/ 36521 w 187941"/>
                  <a:gd name="csY16" fmla="*/ 506823 h 1013645"/>
                  <a:gd name="csX17" fmla="*/ 61627 w 187941"/>
                  <a:gd name="csY17" fmla="*/ 620021 h 1013645"/>
                  <a:gd name="csX18" fmla="*/ 86712 w 187941"/>
                  <a:gd name="csY18" fmla="*/ 705032 h 1013645"/>
                  <a:gd name="csX19" fmla="*/ 89332 w 187941"/>
                  <a:gd name="csY19" fmla="*/ 799045 h 1013645"/>
                  <a:gd name="csX20" fmla="*/ 89482 w 187941"/>
                  <a:gd name="csY20" fmla="*/ 814728 h 1013645"/>
                  <a:gd name="csX21" fmla="*/ 60017 w 187941"/>
                  <a:gd name="csY21" fmla="*/ 965222 h 1013645"/>
                  <a:gd name="csX22" fmla="*/ 37037 w 187941"/>
                  <a:gd name="csY22" fmla="*/ 998930 h 1013645"/>
                  <a:gd name="csX23" fmla="*/ 44575 w 187941"/>
                  <a:gd name="csY23" fmla="*/ 1009714 h 1013645"/>
                  <a:gd name="csX24" fmla="*/ 44811 w 187941"/>
                  <a:gd name="csY24" fmla="*/ 1009714 h 1013645"/>
                  <a:gd name="csX25" fmla="*/ 52414 w 187941"/>
                  <a:gd name="csY25" fmla="*/ 1003312 h 1013645"/>
                  <a:gd name="csX26" fmla="*/ 79539 w 187941"/>
                  <a:gd name="csY26" fmla="*/ 976178 h 1013645"/>
                  <a:gd name="csX27" fmla="*/ 77649 w 187941"/>
                  <a:gd name="csY27" fmla="*/ 999918 h 1013645"/>
                  <a:gd name="csX28" fmla="*/ 76962 w 187941"/>
                  <a:gd name="csY28" fmla="*/ 1002474 h 1013645"/>
                  <a:gd name="csX29" fmla="*/ 81858 w 187941"/>
                  <a:gd name="csY29" fmla="*/ 1007609 h 1013645"/>
                  <a:gd name="csX30" fmla="*/ 87292 w 187941"/>
                  <a:gd name="csY30" fmla="*/ 1003162 h 1013645"/>
                  <a:gd name="csX31" fmla="*/ 101531 w 187941"/>
                  <a:gd name="csY31" fmla="*/ 979487 h 1013645"/>
                  <a:gd name="csX32" fmla="*/ 113064 w 187941"/>
                  <a:gd name="csY32" fmla="*/ 1007007 h 1013645"/>
                  <a:gd name="csX33" fmla="*/ 119764 w 187941"/>
                  <a:gd name="csY33" fmla="*/ 1013646 h 1013645"/>
                  <a:gd name="csX34" fmla="*/ 125713 w 187941"/>
                  <a:gd name="csY34" fmla="*/ 1003914 h 1013645"/>
                  <a:gd name="csX35" fmla="*/ 125950 w 187941"/>
                  <a:gd name="csY35" fmla="*/ 975792 h 1013645"/>
                  <a:gd name="csX36" fmla="*/ 175775 w 187941"/>
                  <a:gd name="csY36" fmla="*/ 998715 h 1013645"/>
                  <a:gd name="csX37" fmla="*/ 177064 w 187941"/>
                  <a:gd name="csY37" fmla="*/ 1003097 h 1013645"/>
                  <a:gd name="csX38" fmla="*/ 182347 w 187941"/>
                  <a:gd name="csY38" fmla="*/ 1007244 h 1013645"/>
                  <a:gd name="csX39" fmla="*/ 185955 w 187941"/>
                  <a:gd name="csY39" fmla="*/ 1005890 h 1013645"/>
                  <a:gd name="csX40" fmla="*/ 187458 w 187941"/>
                  <a:gd name="csY40" fmla="*/ 1004000 h 1013645"/>
                  <a:gd name="csX41" fmla="*/ 186556 w 187941"/>
                  <a:gd name="csY41" fmla="*/ 995256 h 1013645"/>
                  <a:gd name="csX42" fmla="*/ 119485 w 187941"/>
                  <a:gd name="csY42" fmla="*/ 958304 h 1013645"/>
                  <a:gd name="csX43" fmla="*/ 109005 w 187941"/>
                  <a:gd name="csY43" fmla="*/ 816640 h 1013645"/>
                  <a:gd name="csX44" fmla="*/ 108919 w 187941"/>
                  <a:gd name="csY44" fmla="*/ 799453 h 1013645"/>
                  <a:gd name="csX45" fmla="*/ 109155 w 187941"/>
                  <a:gd name="csY45" fmla="*/ 754359 h 1013645"/>
                  <a:gd name="csX46" fmla="*/ 109413 w 187941"/>
                  <a:gd name="csY46" fmla="*/ 741082 h 1013645"/>
                  <a:gd name="csX47" fmla="*/ 148801 w 187941"/>
                  <a:gd name="csY47" fmla="*/ 632116 h 1013645"/>
                  <a:gd name="csX48" fmla="*/ 181595 w 187941"/>
                  <a:gd name="csY48" fmla="*/ 506844 h 1013645"/>
                  <a:gd name="csX49" fmla="*/ 151206 w 187941"/>
                  <a:gd name="csY49" fmla="*/ 384903 h 1013645"/>
                  <a:gd name="csX50" fmla="*/ 121203 w 187941"/>
                  <a:gd name="csY50" fmla="*/ 301095 h 1013645"/>
                  <a:gd name="csX51" fmla="*/ 113686 w 187941"/>
                  <a:gd name="csY51" fmla="*/ 214644 h 1013645"/>
                  <a:gd name="csX52" fmla="*/ 113536 w 187941"/>
                  <a:gd name="csY52" fmla="*/ 199047 h 1013645"/>
                  <a:gd name="csX53" fmla="*/ 127925 w 187941"/>
                  <a:gd name="csY53" fmla="*/ 48553 h 1013645"/>
                  <a:gd name="csX54" fmla="*/ 150905 w 187941"/>
                  <a:gd name="csY54" fmla="*/ 14781 h 1013645"/>
                  <a:gd name="csX55" fmla="*/ 143367 w 187941"/>
                  <a:gd name="csY55" fmla="*/ 3996 h 1013645"/>
                  <a:gd name="csX56" fmla="*/ 143131 w 187941"/>
                  <a:gd name="csY56" fmla="*/ 3996 h 1013645"/>
                  <a:gd name="csX57" fmla="*/ 135528 w 187941"/>
                  <a:gd name="csY57" fmla="*/ 10398 h 1013645"/>
                  <a:gd name="csX58" fmla="*/ 108403 w 187941"/>
                  <a:gd name="csY58" fmla="*/ 37532 h 1013645"/>
                  <a:gd name="csX59" fmla="*/ 110293 w 187941"/>
                  <a:gd name="csY59" fmla="*/ 13793 h 1013645"/>
                  <a:gd name="csX60" fmla="*/ 110980 w 187941"/>
                  <a:gd name="csY60" fmla="*/ 11300 h 1013645"/>
                  <a:gd name="csX61" fmla="*/ 106084 w 187941"/>
                  <a:gd name="csY61" fmla="*/ 6101 h 1013645"/>
                  <a:gd name="csX62" fmla="*/ 100650 w 187941"/>
                  <a:gd name="csY62" fmla="*/ 10634 h 1013645"/>
                  <a:gd name="csX63" fmla="*/ 86411 w 187941"/>
                  <a:gd name="csY63" fmla="*/ 34309 h 1013645"/>
                  <a:gd name="csX64" fmla="*/ 74878 w 187941"/>
                  <a:gd name="csY64" fmla="*/ 6789 h 1013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7941" h="1013645">
                    <a:moveTo>
                      <a:pt x="74878" y="6703"/>
                    </a:moveTo>
                    <a:cubicBezTo>
                      <a:pt x="74878" y="3008"/>
                      <a:pt x="71872" y="0"/>
                      <a:pt x="68178" y="0"/>
                    </a:cubicBezTo>
                    <a:cubicBezTo>
                      <a:pt x="63131" y="0"/>
                      <a:pt x="59888" y="5285"/>
                      <a:pt x="62229" y="9797"/>
                    </a:cubicBezTo>
                    <a:cubicBezTo>
                      <a:pt x="66674" y="18626"/>
                      <a:pt x="72108" y="34224"/>
                      <a:pt x="61992" y="37833"/>
                    </a:cubicBezTo>
                    <a:cubicBezTo>
                      <a:pt x="31088" y="48918"/>
                      <a:pt x="16913" y="25007"/>
                      <a:pt x="12167" y="14996"/>
                    </a:cubicBezTo>
                    <a:cubicBezTo>
                      <a:pt x="11329" y="12740"/>
                      <a:pt x="11114" y="11300"/>
                      <a:pt x="10878" y="10548"/>
                    </a:cubicBezTo>
                    <a:cubicBezTo>
                      <a:pt x="9890" y="7004"/>
                      <a:pt x="8623" y="6466"/>
                      <a:pt x="5595" y="6466"/>
                    </a:cubicBezTo>
                    <a:cubicBezTo>
                      <a:pt x="4156" y="6466"/>
                      <a:pt x="2953" y="6918"/>
                      <a:pt x="1987" y="7756"/>
                    </a:cubicBezTo>
                    <a:cubicBezTo>
                      <a:pt x="1386" y="8293"/>
                      <a:pt x="849" y="8959"/>
                      <a:pt x="483" y="9711"/>
                    </a:cubicBezTo>
                    <a:cubicBezTo>
                      <a:pt x="183" y="10398"/>
                      <a:pt x="-805" y="13707"/>
                      <a:pt x="1386" y="18390"/>
                    </a:cubicBezTo>
                    <a:cubicBezTo>
                      <a:pt x="6282" y="32333"/>
                      <a:pt x="22862" y="60004"/>
                      <a:pt x="68457" y="55342"/>
                    </a:cubicBezTo>
                    <a:cubicBezTo>
                      <a:pt x="88817" y="53301"/>
                      <a:pt x="93176" y="122071"/>
                      <a:pt x="94014" y="197092"/>
                    </a:cubicBezTo>
                    <a:cubicBezTo>
                      <a:pt x="94100" y="202742"/>
                      <a:pt x="94100" y="208478"/>
                      <a:pt x="94100" y="214214"/>
                    </a:cubicBezTo>
                    <a:cubicBezTo>
                      <a:pt x="94164" y="229210"/>
                      <a:pt x="94100" y="244378"/>
                      <a:pt x="93864" y="259309"/>
                    </a:cubicBezTo>
                    <a:cubicBezTo>
                      <a:pt x="93627" y="275142"/>
                      <a:pt x="93069" y="289472"/>
                      <a:pt x="92317" y="302147"/>
                    </a:cubicBezTo>
                    <a:cubicBezTo>
                      <a:pt x="90535" y="332117"/>
                      <a:pt x="82137" y="361593"/>
                      <a:pt x="65772" y="386750"/>
                    </a:cubicBezTo>
                    <a:cubicBezTo>
                      <a:pt x="48033" y="414035"/>
                      <a:pt x="36521" y="457625"/>
                      <a:pt x="36521" y="506823"/>
                    </a:cubicBezTo>
                    <a:cubicBezTo>
                      <a:pt x="36521" y="552089"/>
                      <a:pt x="46250" y="592586"/>
                      <a:pt x="61627" y="620021"/>
                    </a:cubicBezTo>
                    <a:cubicBezTo>
                      <a:pt x="76296" y="646209"/>
                      <a:pt x="85617" y="675041"/>
                      <a:pt x="86712" y="705032"/>
                    </a:cubicBezTo>
                    <a:cubicBezTo>
                      <a:pt x="87936" y="737924"/>
                      <a:pt x="89139" y="776831"/>
                      <a:pt x="89332" y="799045"/>
                    </a:cubicBezTo>
                    <a:cubicBezTo>
                      <a:pt x="89396" y="804330"/>
                      <a:pt x="89482" y="809529"/>
                      <a:pt x="89482" y="814728"/>
                    </a:cubicBezTo>
                    <a:cubicBezTo>
                      <a:pt x="89869" y="891103"/>
                      <a:pt x="83684" y="947949"/>
                      <a:pt x="60017" y="965222"/>
                    </a:cubicBezTo>
                    <a:cubicBezTo>
                      <a:pt x="46529" y="975104"/>
                      <a:pt x="40344" y="989412"/>
                      <a:pt x="37037" y="998930"/>
                    </a:cubicBezTo>
                    <a:cubicBezTo>
                      <a:pt x="35082" y="1004215"/>
                      <a:pt x="38991" y="1009714"/>
                      <a:pt x="44575" y="1009714"/>
                    </a:cubicBezTo>
                    <a:lnTo>
                      <a:pt x="44811" y="1009714"/>
                    </a:lnTo>
                    <a:cubicBezTo>
                      <a:pt x="48570" y="1009629"/>
                      <a:pt x="51748" y="1007007"/>
                      <a:pt x="52414" y="1003312"/>
                    </a:cubicBezTo>
                    <a:cubicBezTo>
                      <a:pt x="55721" y="986942"/>
                      <a:pt x="72387" y="965458"/>
                      <a:pt x="79539" y="976178"/>
                    </a:cubicBezTo>
                    <a:cubicBezTo>
                      <a:pt x="84521" y="983633"/>
                      <a:pt x="81128" y="993365"/>
                      <a:pt x="77649" y="999918"/>
                    </a:cubicBezTo>
                    <a:cubicBezTo>
                      <a:pt x="77198" y="1000756"/>
                      <a:pt x="76962" y="1001658"/>
                      <a:pt x="76962" y="1002474"/>
                    </a:cubicBezTo>
                    <a:cubicBezTo>
                      <a:pt x="76962" y="1005117"/>
                      <a:pt x="79002" y="1007459"/>
                      <a:pt x="81858" y="1007609"/>
                    </a:cubicBezTo>
                    <a:cubicBezTo>
                      <a:pt x="84564" y="1007845"/>
                      <a:pt x="86991" y="1005869"/>
                      <a:pt x="87292" y="1003162"/>
                    </a:cubicBezTo>
                    <a:cubicBezTo>
                      <a:pt x="88344" y="995857"/>
                      <a:pt x="91587" y="982430"/>
                      <a:pt x="101531" y="979487"/>
                    </a:cubicBezTo>
                    <a:cubicBezTo>
                      <a:pt x="111711" y="976479"/>
                      <a:pt x="113064" y="996223"/>
                      <a:pt x="113064" y="1007007"/>
                    </a:cubicBezTo>
                    <a:cubicBezTo>
                      <a:pt x="113064" y="1010703"/>
                      <a:pt x="116070" y="1013646"/>
                      <a:pt x="119764" y="1013646"/>
                    </a:cubicBezTo>
                    <a:cubicBezTo>
                      <a:pt x="124811" y="1013646"/>
                      <a:pt x="128054" y="1008361"/>
                      <a:pt x="125713" y="1003914"/>
                    </a:cubicBezTo>
                    <a:cubicBezTo>
                      <a:pt x="121268" y="995084"/>
                      <a:pt x="115834" y="979401"/>
                      <a:pt x="125950" y="975792"/>
                    </a:cubicBezTo>
                    <a:cubicBezTo>
                      <a:pt x="156854" y="964706"/>
                      <a:pt x="171029" y="988682"/>
                      <a:pt x="175775" y="998715"/>
                    </a:cubicBezTo>
                    <a:cubicBezTo>
                      <a:pt x="176613" y="1000906"/>
                      <a:pt x="176828" y="1002324"/>
                      <a:pt x="177064" y="1003097"/>
                    </a:cubicBezTo>
                    <a:cubicBezTo>
                      <a:pt x="178052" y="1006707"/>
                      <a:pt x="179319" y="1007244"/>
                      <a:pt x="182347" y="1007244"/>
                    </a:cubicBezTo>
                    <a:cubicBezTo>
                      <a:pt x="183786" y="1007244"/>
                      <a:pt x="184989" y="1006707"/>
                      <a:pt x="185955" y="1005890"/>
                    </a:cubicBezTo>
                    <a:cubicBezTo>
                      <a:pt x="186556" y="1005439"/>
                      <a:pt x="187093" y="1004752"/>
                      <a:pt x="187458" y="1004000"/>
                    </a:cubicBezTo>
                    <a:cubicBezTo>
                      <a:pt x="187759" y="1003248"/>
                      <a:pt x="188747" y="1000004"/>
                      <a:pt x="186556" y="995256"/>
                    </a:cubicBezTo>
                    <a:cubicBezTo>
                      <a:pt x="181660" y="981377"/>
                      <a:pt x="165080" y="953642"/>
                      <a:pt x="119485" y="958304"/>
                    </a:cubicBezTo>
                    <a:cubicBezTo>
                      <a:pt x="99125" y="960409"/>
                      <a:pt x="109842" y="891575"/>
                      <a:pt x="109005" y="816640"/>
                    </a:cubicBezTo>
                    <a:cubicBezTo>
                      <a:pt x="108919" y="810990"/>
                      <a:pt x="108919" y="805254"/>
                      <a:pt x="108919" y="799453"/>
                    </a:cubicBezTo>
                    <a:cubicBezTo>
                      <a:pt x="108833" y="784457"/>
                      <a:pt x="108919" y="769290"/>
                      <a:pt x="109155" y="754359"/>
                    </a:cubicBezTo>
                    <a:cubicBezTo>
                      <a:pt x="109219" y="749761"/>
                      <a:pt x="109305" y="745336"/>
                      <a:pt x="109413" y="741082"/>
                    </a:cubicBezTo>
                    <a:cubicBezTo>
                      <a:pt x="110336" y="701423"/>
                      <a:pt x="125241" y="664019"/>
                      <a:pt x="148801" y="632116"/>
                    </a:cubicBezTo>
                    <a:cubicBezTo>
                      <a:pt x="168559" y="605369"/>
                      <a:pt x="181595" y="559286"/>
                      <a:pt x="181595" y="506844"/>
                    </a:cubicBezTo>
                    <a:cubicBezTo>
                      <a:pt x="181595" y="454403"/>
                      <a:pt x="169590" y="412080"/>
                      <a:pt x="151206" y="384903"/>
                    </a:cubicBezTo>
                    <a:cubicBezTo>
                      <a:pt x="134347" y="360024"/>
                      <a:pt x="124919" y="330914"/>
                      <a:pt x="121203" y="301095"/>
                    </a:cubicBezTo>
                    <a:cubicBezTo>
                      <a:pt x="117359" y="270158"/>
                      <a:pt x="113837" y="235204"/>
                      <a:pt x="113686" y="214644"/>
                    </a:cubicBezTo>
                    <a:cubicBezTo>
                      <a:pt x="113601" y="209445"/>
                      <a:pt x="113536" y="204246"/>
                      <a:pt x="113536" y="199047"/>
                    </a:cubicBezTo>
                    <a:cubicBezTo>
                      <a:pt x="113150" y="122608"/>
                      <a:pt x="104258" y="65826"/>
                      <a:pt x="127925" y="48553"/>
                    </a:cubicBezTo>
                    <a:cubicBezTo>
                      <a:pt x="141413" y="38671"/>
                      <a:pt x="147598" y="24277"/>
                      <a:pt x="150905" y="14781"/>
                    </a:cubicBezTo>
                    <a:cubicBezTo>
                      <a:pt x="152860" y="9496"/>
                      <a:pt x="148951" y="3996"/>
                      <a:pt x="143367" y="3996"/>
                    </a:cubicBezTo>
                    <a:lnTo>
                      <a:pt x="143131" y="3996"/>
                    </a:lnTo>
                    <a:cubicBezTo>
                      <a:pt x="139373" y="4146"/>
                      <a:pt x="136194" y="6789"/>
                      <a:pt x="135528" y="10398"/>
                    </a:cubicBezTo>
                    <a:cubicBezTo>
                      <a:pt x="132221" y="26833"/>
                      <a:pt x="115555" y="48317"/>
                      <a:pt x="108403" y="37532"/>
                    </a:cubicBezTo>
                    <a:cubicBezTo>
                      <a:pt x="103421" y="30142"/>
                      <a:pt x="106814" y="20345"/>
                      <a:pt x="110293" y="13793"/>
                    </a:cubicBezTo>
                    <a:cubicBezTo>
                      <a:pt x="110744" y="12955"/>
                      <a:pt x="110980" y="12138"/>
                      <a:pt x="110980" y="11300"/>
                    </a:cubicBezTo>
                    <a:cubicBezTo>
                      <a:pt x="110980" y="8658"/>
                      <a:pt x="108940" y="6252"/>
                      <a:pt x="106084" y="6101"/>
                    </a:cubicBezTo>
                    <a:cubicBezTo>
                      <a:pt x="103378" y="5951"/>
                      <a:pt x="100951" y="7841"/>
                      <a:pt x="100650" y="10634"/>
                    </a:cubicBezTo>
                    <a:cubicBezTo>
                      <a:pt x="99598" y="17939"/>
                      <a:pt x="96355" y="31366"/>
                      <a:pt x="86411" y="34309"/>
                    </a:cubicBezTo>
                    <a:cubicBezTo>
                      <a:pt x="76231" y="37253"/>
                      <a:pt x="74878" y="17574"/>
                      <a:pt x="74878" y="6789"/>
                    </a:cubicBezTo>
                    <a:close/>
                  </a:path>
                </a:pathLst>
              </a:custGeom>
              <a:solidFill>
                <a:schemeClr val="accent5">
                  <a:lumMod val="40000"/>
                  <a:lumOff val="60000"/>
                </a:schemeClr>
              </a:solidFill>
              <a:ln w="3175" cap="flat">
                <a:solidFill>
                  <a:schemeClr val="accent5"/>
                </a:solidFill>
                <a:prstDash val="solid"/>
                <a:miter/>
              </a:ln>
            </p:spPr>
            <p:txBody>
              <a:bodyPr wrap="none"/>
              <a:lstStyle/>
              <a:p>
                <a:endParaRPr lang="en-US"/>
              </a:p>
            </p:txBody>
          </p:sp>
          <p:sp>
            <p:nvSpPr>
              <p:cNvPr id="5045" name="Freeform 5044">
                <a:extLst>
                  <a:ext uri="{FF2B5EF4-FFF2-40B4-BE49-F238E27FC236}">
                    <a16:creationId xmlns:a16="http://schemas.microsoft.com/office/drawing/2014/main" id="{550B6246-4978-A186-EE6F-1AE3466CD859}"/>
                  </a:ext>
                </a:extLst>
              </p:cNvPr>
              <p:cNvSpPr/>
              <p:nvPr/>
            </p:nvSpPr>
            <p:spPr>
              <a:xfrm>
                <a:off x="9384873" y="3624007"/>
                <a:ext cx="187942" cy="1013645"/>
              </a:xfrm>
              <a:custGeom>
                <a:avLst/>
                <a:gdLst>
                  <a:gd name="csX0" fmla="*/ 74878 w 187942"/>
                  <a:gd name="csY0" fmla="*/ 6703 h 1013645"/>
                  <a:gd name="csX1" fmla="*/ 68178 w 187942"/>
                  <a:gd name="csY1" fmla="*/ 0 h 1013645"/>
                  <a:gd name="csX2" fmla="*/ 62229 w 187942"/>
                  <a:gd name="csY2" fmla="*/ 9797 h 1013645"/>
                  <a:gd name="csX3" fmla="*/ 61992 w 187942"/>
                  <a:gd name="csY3" fmla="*/ 37833 h 1013645"/>
                  <a:gd name="csX4" fmla="*/ 12167 w 187942"/>
                  <a:gd name="csY4" fmla="*/ 14996 h 1013645"/>
                  <a:gd name="csX5" fmla="*/ 10878 w 187942"/>
                  <a:gd name="csY5" fmla="*/ 10548 h 1013645"/>
                  <a:gd name="csX6" fmla="*/ 5595 w 187942"/>
                  <a:gd name="csY6" fmla="*/ 6467 h 1013645"/>
                  <a:gd name="csX7" fmla="*/ 1987 w 187942"/>
                  <a:gd name="csY7" fmla="*/ 7756 h 1013645"/>
                  <a:gd name="csX8" fmla="*/ 483 w 187942"/>
                  <a:gd name="csY8" fmla="*/ 9711 h 1013645"/>
                  <a:gd name="csX9" fmla="*/ 1385 w 187942"/>
                  <a:gd name="csY9" fmla="*/ 18390 h 1013645"/>
                  <a:gd name="csX10" fmla="*/ 68457 w 187942"/>
                  <a:gd name="csY10" fmla="*/ 55342 h 1013645"/>
                  <a:gd name="csX11" fmla="*/ 94014 w 187942"/>
                  <a:gd name="csY11" fmla="*/ 197092 h 1013645"/>
                  <a:gd name="csX12" fmla="*/ 94100 w 187942"/>
                  <a:gd name="csY12" fmla="*/ 214214 h 1013645"/>
                  <a:gd name="csX13" fmla="*/ 93864 w 187942"/>
                  <a:gd name="csY13" fmla="*/ 259309 h 1013645"/>
                  <a:gd name="csX14" fmla="*/ 92317 w 187942"/>
                  <a:gd name="csY14" fmla="*/ 302147 h 1013645"/>
                  <a:gd name="csX15" fmla="*/ 65772 w 187942"/>
                  <a:gd name="csY15" fmla="*/ 386750 h 1013645"/>
                  <a:gd name="csX16" fmla="*/ 36521 w 187942"/>
                  <a:gd name="csY16" fmla="*/ 506823 h 1013645"/>
                  <a:gd name="csX17" fmla="*/ 61627 w 187942"/>
                  <a:gd name="csY17" fmla="*/ 620021 h 1013645"/>
                  <a:gd name="csX18" fmla="*/ 86712 w 187942"/>
                  <a:gd name="csY18" fmla="*/ 705032 h 1013645"/>
                  <a:gd name="csX19" fmla="*/ 89332 w 187942"/>
                  <a:gd name="csY19" fmla="*/ 799045 h 1013645"/>
                  <a:gd name="csX20" fmla="*/ 89482 w 187942"/>
                  <a:gd name="csY20" fmla="*/ 814728 h 1013645"/>
                  <a:gd name="csX21" fmla="*/ 60017 w 187942"/>
                  <a:gd name="csY21" fmla="*/ 965222 h 1013645"/>
                  <a:gd name="csX22" fmla="*/ 37037 w 187942"/>
                  <a:gd name="csY22" fmla="*/ 998930 h 1013645"/>
                  <a:gd name="csX23" fmla="*/ 44575 w 187942"/>
                  <a:gd name="csY23" fmla="*/ 1009714 h 1013645"/>
                  <a:gd name="csX24" fmla="*/ 44811 w 187942"/>
                  <a:gd name="csY24" fmla="*/ 1009714 h 1013645"/>
                  <a:gd name="csX25" fmla="*/ 52414 w 187942"/>
                  <a:gd name="csY25" fmla="*/ 1003312 h 1013645"/>
                  <a:gd name="csX26" fmla="*/ 79539 w 187942"/>
                  <a:gd name="csY26" fmla="*/ 976178 h 1013645"/>
                  <a:gd name="csX27" fmla="*/ 77649 w 187942"/>
                  <a:gd name="csY27" fmla="*/ 999918 h 1013645"/>
                  <a:gd name="csX28" fmla="*/ 76962 w 187942"/>
                  <a:gd name="csY28" fmla="*/ 1002474 h 1013645"/>
                  <a:gd name="csX29" fmla="*/ 81858 w 187942"/>
                  <a:gd name="csY29" fmla="*/ 1007609 h 1013645"/>
                  <a:gd name="csX30" fmla="*/ 87292 w 187942"/>
                  <a:gd name="csY30" fmla="*/ 1003162 h 1013645"/>
                  <a:gd name="csX31" fmla="*/ 101531 w 187942"/>
                  <a:gd name="csY31" fmla="*/ 979487 h 1013645"/>
                  <a:gd name="csX32" fmla="*/ 113064 w 187942"/>
                  <a:gd name="csY32" fmla="*/ 1007007 h 1013645"/>
                  <a:gd name="csX33" fmla="*/ 119764 w 187942"/>
                  <a:gd name="csY33" fmla="*/ 1013646 h 1013645"/>
                  <a:gd name="csX34" fmla="*/ 125713 w 187942"/>
                  <a:gd name="csY34" fmla="*/ 1003914 h 1013645"/>
                  <a:gd name="csX35" fmla="*/ 125950 w 187942"/>
                  <a:gd name="csY35" fmla="*/ 975792 h 1013645"/>
                  <a:gd name="csX36" fmla="*/ 175775 w 187942"/>
                  <a:gd name="csY36" fmla="*/ 998715 h 1013645"/>
                  <a:gd name="csX37" fmla="*/ 177064 w 187942"/>
                  <a:gd name="csY37" fmla="*/ 1003098 h 1013645"/>
                  <a:gd name="csX38" fmla="*/ 182347 w 187942"/>
                  <a:gd name="csY38" fmla="*/ 1007244 h 1013645"/>
                  <a:gd name="csX39" fmla="*/ 185955 w 187942"/>
                  <a:gd name="csY39" fmla="*/ 1005890 h 1013645"/>
                  <a:gd name="csX40" fmla="*/ 187459 w 187942"/>
                  <a:gd name="csY40" fmla="*/ 1004000 h 1013645"/>
                  <a:gd name="csX41" fmla="*/ 186557 w 187942"/>
                  <a:gd name="csY41" fmla="*/ 995256 h 1013645"/>
                  <a:gd name="csX42" fmla="*/ 119485 w 187942"/>
                  <a:gd name="csY42" fmla="*/ 958304 h 1013645"/>
                  <a:gd name="csX43" fmla="*/ 109005 w 187942"/>
                  <a:gd name="csY43" fmla="*/ 816640 h 1013645"/>
                  <a:gd name="csX44" fmla="*/ 108919 w 187942"/>
                  <a:gd name="csY44" fmla="*/ 799453 h 1013645"/>
                  <a:gd name="csX45" fmla="*/ 109155 w 187942"/>
                  <a:gd name="csY45" fmla="*/ 754359 h 1013645"/>
                  <a:gd name="csX46" fmla="*/ 109413 w 187942"/>
                  <a:gd name="csY46" fmla="*/ 741082 h 1013645"/>
                  <a:gd name="csX47" fmla="*/ 148801 w 187942"/>
                  <a:gd name="csY47" fmla="*/ 632116 h 1013645"/>
                  <a:gd name="csX48" fmla="*/ 181595 w 187942"/>
                  <a:gd name="csY48" fmla="*/ 506844 h 1013645"/>
                  <a:gd name="csX49" fmla="*/ 151206 w 187942"/>
                  <a:gd name="csY49" fmla="*/ 384903 h 1013645"/>
                  <a:gd name="csX50" fmla="*/ 121203 w 187942"/>
                  <a:gd name="csY50" fmla="*/ 301095 h 1013645"/>
                  <a:gd name="csX51" fmla="*/ 113687 w 187942"/>
                  <a:gd name="csY51" fmla="*/ 214644 h 1013645"/>
                  <a:gd name="csX52" fmla="*/ 113536 w 187942"/>
                  <a:gd name="csY52" fmla="*/ 199047 h 1013645"/>
                  <a:gd name="csX53" fmla="*/ 127926 w 187942"/>
                  <a:gd name="csY53" fmla="*/ 48553 h 1013645"/>
                  <a:gd name="csX54" fmla="*/ 150905 w 187942"/>
                  <a:gd name="csY54" fmla="*/ 14781 h 1013645"/>
                  <a:gd name="csX55" fmla="*/ 143367 w 187942"/>
                  <a:gd name="csY55" fmla="*/ 3996 h 1013645"/>
                  <a:gd name="csX56" fmla="*/ 143131 w 187942"/>
                  <a:gd name="csY56" fmla="*/ 3996 h 1013645"/>
                  <a:gd name="csX57" fmla="*/ 135528 w 187942"/>
                  <a:gd name="csY57" fmla="*/ 10398 h 1013645"/>
                  <a:gd name="csX58" fmla="*/ 108403 w 187942"/>
                  <a:gd name="csY58" fmla="*/ 37532 h 1013645"/>
                  <a:gd name="csX59" fmla="*/ 110293 w 187942"/>
                  <a:gd name="csY59" fmla="*/ 13793 h 1013645"/>
                  <a:gd name="csX60" fmla="*/ 110980 w 187942"/>
                  <a:gd name="csY60" fmla="*/ 11300 h 1013645"/>
                  <a:gd name="csX61" fmla="*/ 106084 w 187942"/>
                  <a:gd name="csY61" fmla="*/ 6101 h 1013645"/>
                  <a:gd name="csX62" fmla="*/ 100650 w 187942"/>
                  <a:gd name="csY62" fmla="*/ 10634 h 1013645"/>
                  <a:gd name="csX63" fmla="*/ 86411 w 187942"/>
                  <a:gd name="csY63" fmla="*/ 34309 h 1013645"/>
                  <a:gd name="csX64" fmla="*/ 74878 w 187942"/>
                  <a:gd name="csY64" fmla="*/ 6789 h 1013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7942" h="1013645">
                    <a:moveTo>
                      <a:pt x="74878" y="6703"/>
                    </a:moveTo>
                    <a:cubicBezTo>
                      <a:pt x="74878" y="3008"/>
                      <a:pt x="71872" y="0"/>
                      <a:pt x="68178" y="0"/>
                    </a:cubicBezTo>
                    <a:cubicBezTo>
                      <a:pt x="63131" y="0"/>
                      <a:pt x="59888" y="5285"/>
                      <a:pt x="62229" y="9797"/>
                    </a:cubicBezTo>
                    <a:cubicBezTo>
                      <a:pt x="66674" y="18626"/>
                      <a:pt x="72108" y="34224"/>
                      <a:pt x="61992" y="37833"/>
                    </a:cubicBezTo>
                    <a:cubicBezTo>
                      <a:pt x="31088" y="48919"/>
                      <a:pt x="16913" y="25007"/>
                      <a:pt x="12167" y="14996"/>
                    </a:cubicBezTo>
                    <a:cubicBezTo>
                      <a:pt x="11329" y="12740"/>
                      <a:pt x="11114" y="11300"/>
                      <a:pt x="10878" y="10548"/>
                    </a:cubicBezTo>
                    <a:cubicBezTo>
                      <a:pt x="9890" y="7004"/>
                      <a:pt x="8623" y="6467"/>
                      <a:pt x="5595" y="6467"/>
                    </a:cubicBezTo>
                    <a:cubicBezTo>
                      <a:pt x="4156" y="6467"/>
                      <a:pt x="2953" y="6918"/>
                      <a:pt x="1987" y="7756"/>
                    </a:cubicBezTo>
                    <a:cubicBezTo>
                      <a:pt x="1385" y="8293"/>
                      <a:pt x="849" y="8959"/>
                      <a:pt x="483" y="9711"/>
                    </a:cubicBezTo>
                    <a:cubicBezTo>
                      <a:pt x="183" y="10398"/>
                      <a:pt x="-805" y="13707"/>
                      <a:pt x="1385" y="18390"/>
                    </a:cubicBezTo>
                    <a:cubicBezTo>
                      <a:pt x="6282" y="32333"/>
                      <a:pt x="22862" y="60004"/>
                      <a:pt x="68457" y="55342"/>
                    </a:cubicBezTo>
                    <a:cubicBezTo>
                      <a:pt x="88817" y="53301"/>
                      <a:pt x="93176" y="122071"/>
                      <a:pt x="94014" y="197092"/>
                    </a:cubicBezTo>
                    <a:cubicBezTo>
                      <a:pt x="94100" y="202742"/>
                      <a:pt x="94100" y="208478"/>
                      <a:pt x="94100" y="214214"/>
                    </a:cubicBezTo>
                    <a:cubicBezTo>
                      <a:pt x="94164" y="229210"/>
                      <a:pt x="94100" y="244378"/>
                      <a:pt x="93864" y="259309"/>
                    </a:cubicBezTo>
                    <a:cubicBezTo>
                      <a:pt x="93627" y="275142"/>
                      <a:pt x="93069" y="289472"/>
                      <a:pt x="92317" y="302147"/>
                    </a:cubicBezTo>
                    <a:cubicBezTo>
                      <a:pt x="90535" y="332117"/>
                      <a:pt x="82137" y="361593"/>
                      <a:pt x="65772" y="386750"/>
                    </a:cubicBezTo>
                    <a:cubicBezTo>
                      <a:pt x="48033" y="414035"/>
                      <a:pt x="36521" y="457625"/>
                      <a:pt x="36521" y="506823"/>
                    </a:cubicBezTo>
                    <a:cubicBezTo>
                      <a:pt x="36521" y="552089"/>
                      <a:pt x="46250" y="592586"/>
                      <a:pt x="61627" y="620021"/>
                    </a:cubicBezTo>
                    <a:cubicBezTo>
                      <a:pt x="76296" y="646209"/>
                      <a:pt x="85617" y="675041"/>
                      <a:pt x="86712" y="705032"/>
                    </a:cubicBezTo>
                    <a:cubicBezTo>
                      <a:pt x="87936" y="737924"/>
                      <a:pt x="89139" y="776831"/>
                      <a:pt x="89332" y="799045"/>
                    </a:cubicBezTo>
                    <a:cubicBezTo>
                      <a:pt x="89397" y="804330"/>
                      <a:pt x="89482" y="809529"/>
                      <a:pt x="89482" y="814728"/>
                    </a:cubicBezTo>
                    <a:cubicBezTo>
                      <a:pt x="89869" y="891103"/>
                      <a:pt x="83684" y="947949"/>
                      <a:pt x="60017" y="965222"/>
                    </a:cubicBezTo>
                    <a:cubicBezTo>
                      <a:pt x="46529" y="975104"/>
                      <a:pt x="40344" y="989412"/>
                      <a:pt x="37037" y="998930"/>
                    </a:cubicBezTo>
                    <a:cubicBezTo>
                      <a:pt x="35082" y="1004215"/>
                      <a:pt x="38991" y="1009714"/>
                      <a:pt x="44575" y="1009714"/>
                    </a:cubicBezTo>
                    <a:lnTo>
                      <a:pt x="44811" y="1009714"/>
                    </a:lnTo>
                    <a:cubicBezTo>
                      <a:pt x="48570" y="1009628"/>
                      <a:pt x="51748" y="1007007"/>
                      <a:pt x="52414" y="1003312"/>
                    </a:cubicBezTo>
                    <a:cubicBezTo>
                      <a:pt x="55721" y="986942"/>
                      <a:pt x="72387" y="965458"/>
                      <a:pt x="79539" y="976178"/>
                    </a:cubicBezTo>
                    <a:cubicBezTo>
                      <a:pt x="84521" y="983633"/>
                      <a:pt x="81128" y="993365"/>
                      <a:pt x="77649" y="999918"/>
                    </a:cubicBezTo>
                    <a:cubicBezTo>
                      <a:pt x="77198" y="1000756"/>
                      <a:pt x="76962" y="1001658"/>
                      <a:pt x="76962" y="1002474"/>
                    </a:cubicBezTo>
                    <a:cubicBezTo>
                      <a:pt x="76962" y="1005117"/>
                      <a:pt x="79002" y="1007459"/>
                      <a:pt x="81858" y="1007609"/>
                    </a:cubicBezTo>
                    <a:cubicBezTo>
                      <a:pt x="84564" y="1007845"/>
                      <a:pt x="86991" y="1005869"/>
                      <a:pt x="87292" y="1003162"/>
                    </a:cubicBezTo>
                    <a:cubicBezTo>
                      <a:pt x="88344" y="995858"/>
                      <a:pt x="91587" y="982430"/>
                      <a:pt x="101531" y="979487"/>
                    </a:cubicBezTo>
                    <a:cubicBezTo>
                      <a:pt x="111711" y="976479"/>
                      <a:pt x="113064" y="996223"/>
                      <a:pt x="113064" y="1007007"/>
                    </a:cubicBezTo>
                    <a:cubicBezTo>
                      <a:pt x="113064" y="1010703"/>
                      <a:pt x="116070" y="1013646"/>
                      <a:pt x="119764" y="1013646"/>
                    </a:cubicBezTo>
                    <a:cubicBezTo>
                      <a:pt x="124811" y="1013646"/>
                      <a:pt x="128054" y="1008361"/>
                      <a:pt x="125713" y="1003914"/>
                    </a:cubicBezTo>
                    <a:cubicBezTo>
                      <a:pt x="121268" y="995084"/>
                      <a:pt x="115834" y="979401"/>
                      <a:pt x="125950" y="975792"/>
                    </a:cubicBezTo>
                    <a:cubicBezTo>
                      <a:pt x="156854" y="964706"/>
                      <a:pt x="171029" y="988682"/>
                      <a:pt x="175775" y="998715"/>
                    </a:cubicBezTo>
                    <a:cubicBezTo>
                      <a:pt x="176613" y="1000906"/>
                      <a:pt x="176828" y="1002324"/>
                      <a:pt x="177064" y="1003098"/>
                    </a:cubicBezTo>
                    <a:cubicBezTo>
                      <a:pt x="178052" y="1006707"/>
                      <a:pt x="179319" y="1007244"/>
                      <a:pt x="182347" y="1007244"/>
                    </a:cubicBezTo>
                    <a:cubicBezTo>
                      <a:pt x="183786" y="1007244"/>
                      <a:pt x="184989" y="1006707"/>
                      <a:pt x="185955" y="1005890"/>
                    </a:cubicBezTo>
                    <a:cubicBezTo>
                      <a:pt x="186557" y="1005439"/>
                      <a:pt x="187093" y="1004752"/>
                      <a:pt x="187459" y="1004000"/>
                    </a:cubicBezTo>
                    <a:cubicBezTo>
                      <a:pt x="187759" y="1003248"/>
                      <a:pt x="188747" y="1000004"/>
                      <a:pt x="186557" y="995256"/>
                    </a:cubicBezTo>
                    <a:cubicBezTo>
                      <a:pt x="181660" y="981378"/>
                      <a:pt x="165080" y="953642"/>
                      <a:pt x="119485" y="958304"/>
                    </a:cubicBezTo>
                    <a:cubicBezTo>
                      <a:pt x="99125" y="960409"/>
                      <a:pt x="109842" y="891575"/>
                      <a:pt x="109005" y="816640"/>
                    </a:cubicBezTo>
                    <a:cubicBezTo>
                      <a:pt x="108919" y="810990"/>
                      <a:pt x="108919" y="805254"/>
                      <a:pt x="108919" y="799453"/>
                    </a:cubicBezTo>
                    <a:cubicBezTo>
                      <a:pt x="108833" y="784457"/>
                      <a:pt x="108919" y="769290"/>
                      <a:pt x="109155" y="754359"/>
                    </a:cubicBezTo>
                    <a:cubicBezTo>
                      <a:pt x="109219" y="749761"/>
                      <a:pt x="109305" y="745336"/>
                      <a:pt x="109413" y="741082"/>
                    </a:cubicBezTo>
                    <a:cubicBezTo>
                      <a:pt x="110336" y="701423"/>
                      <a:pt x="125241" y="664020"/>
                      <a:pt x="148801" y="632116"/>
                    </a:cubicBezTo>
                    <a:cubicBezTo>
                      <a:pt x="168559" y="605369"/>
                      <a:pt x="181595" y="559286"/>
                      <a:pt x="181595" y="506844"/>
                    </a:cubicBezTo>
                    <a:cubicBezTo>
                      <a:pt x="181595" y="454403"/>
                      <a:pt x="169590" y="412080"/>
                      <a:pt x="151206" y="384903"/>
                    </a:cubicBezTo>
                    <a:cubicBezTo>
                      <a:pt x="134347" y="360025"/>
                      <a:pt x="124919" y="330914"/>
                      <a:pt x="121203" y="301095"/>
                    </a:cubicBezTo>
                    <a:cubicBezTo>
                      <a:pt x="117359" y="270158"/>
                      <a:pt x="113837" y="235204"/>
                      <a:pt x="113687" y="214644"/>
                    </a:cubicBezTo>
                    <a:cubicBezTo>
                      <a:pt x="113601" y="209445"/>
                      <a:pt x="113536" y="204246"/>
                      <a:pt x="113536" y="199047"/>
                    </a:cubicBezTo>
                    <a:cubicBezTo>
                      <a:pt x="113150" y="122608"/>
                      <a:pt x="104258" y="65826"/>
                      <a:pt x="127926" y="48553"/>
                    </a:cubicBezTo>
                    <a:cubicBezTo>
                      <a:pt x="141413" y="38671"/>
                      <a:pt x="147598" y="24277"/>
                      <a:pt x="150905" y="14781"/>
                    </a:cubicBezTo>
                    <a:cubicBezTo>
                      <a:pt x="152860" y="9496"/>
                      <a:pt x="148951" y="3996"/>
                      <a:pt x="143367" y="3996"/>
                    </a:cubicBezTo>
                    <a:lnTo>
                      <a:pt x="143131" y="3996"/>
                    </a:lnTo>
                    <a:cubicBezTo>
                      <a:pt x="139372" y="4146"/>
                      <a:pt x="136194" y="6789"/>
                      <a:pt x="135528" y="10398"/>
                    </a:cubicBezTo>
                    <a:cubicBezTo>
                      <a:pt x="132221" y="26833"/>
                      <a:pt x="115555" y="48317"/>
                      <a:pt x="108403" y="37532"/>
                    </a:cubicBezTo>
                    <a:cubicBezTo>
                      <a:pt x="103421" y="30142"/>
                      <a:pt x="106814" y="20345"/>
                      <a:pt x="110293" y="13793"/>
                    </a:cubicBezTo>
                    <a:cubicBezTo>
                      <a:pt x="110744" y="12955"/>
                      <a:pt x="110980" y="12138"/>
                      <a:pt x="110980" y="11300"/>
                    </a:cubicBezTo>
                    <a:cubicBezTo>
                      <a:pt x="110980" y="8658"/>
                      <a:pt x="108940" y="6252"/>
                      <a:pt x="106084" y="6101"/>
                    </a:cubicBezTo>
                    <a:cubicBezTo>
                      <a:pt x="103378" y="5951"/>
                      <a:pt x="100951" y="7842"/>
                      <a:pt x="100650" y="10634"/>
                    </a:cubicBezTo>
                    <a:cubicBezTo>
                      <a:pt x="99598" y="17939"/>
                      <a:pt x="96355" y="31366"/>
                      <a:pt x="86411" y="34309"/>
                    </a:cubicBezTo>
                    <a:cubicBezTo>
                      <a:pt x="76231" y="37253"/>
                      <a:pt x="74878" y="17574"/>
                      <a:pt x="74878" y="6789"/>
                    </a:cubicBezTo>
                    <a:close/>
                  </a:path>
                </a:pathLst>
              </a:custGeom>
              <a:solidFill>
                <a:schemeClr val="accent5">
                  <a:lumMod val="40000"/>
                  <a:lumOff val="60000"/>
                </a:schemeClr>
              </a:solidFill>
              <a:ln w="3175" cap="flat">
                <a:solidFill>
                  <a:schemeClr val="accent5"/>
                </a:solidFill>
                <a:prstDash val="solid"/>
                <a:miter/>
              </a:ln>
            </p:spPr>
            <p:txBody>
              <a:bodyPr wrap="none"/>
              <a:lstStyle/>
              <a:p>
                <a:endParaRPr lang="en-US"/>
              </a:p>
            </p:txBody>
          </p:sp>
          <p:sp>
            <p:nvSpPr>
              <p:cNvPr id="5046" name="Freeform 5045">
                <a:extLst>
                  <a:ext uri="{FF2B5EF4-FFF2-40B4-BE49-F238E27FC236}">
                    <a16:creationId xmlns:a16="http://schemas.microsoft.com/office/drawing/2014/main" id="{2DE206F2-E6CD-4221-2437-BCF4CE3FC356}"/>
                  </a:ext>
                </a:extLst>
              </p:cNvPr>
              <p:cNvSpPr/>
              <p:nvPr/>
            </p:nvSpPr>
            <p:spPr>
              <a:xfrm>
                <a:off x="9567746" y="3626520"/>
                <a:ext cx="187942" cy="1013667"/>
              </a:xfrm>
              <a:custGeom>
                <a:avLst/>
                <a:gdLst>
                  <a:gd name="csX0" fmla="*/ 74878 w 187942"/>
                  <a:gd name="csY0" fmla="*/ 6703 h 1013667"/>
                  <a:gd name="csX1" fmla="*/ 68178 w 187942"/>
                  <a:gd name="csY1" fmla="*/ 0 h 1013667"/>
                  <a:gd name="csX2" fmla="*/ 62229 w 187942"/>
                  <a:gd name="csY2" fmla="*/ 9797 h 1013667"/>
                  <a:gd name="csX3" fmla="*/ 61992 w 187942"/>
                  <a:gd name="csY3" fmla="*/ 37833 h 1013667"/>
                  <a:gd name="csX4" fmla="*/ 12167 w 187942"/>
                  <a:gd name="csY4" fmla="*/ 14996 h 1013667"/>
                  <a:gd name="csX5" fmla="*/ 10878 w 187942"/>
                  <a:gd name="csY5" fmla="*/ 10549 h 1013667"/>
                  <a:gd name="csX6" fmla="*/ 5595 w 187942"/>
                  <a:gd name="csY6" fmla="*/ 6488 h 1013667"/>
                  <a:gd name="csX7" fmla="*/ 1987 w 187942"/>
                  <a:gd name="csY7" fmla="*/ 7777 h 1013667"/>
                  <a:gd name="csX8" fmla="*/ 484 w 187942"/>
                  <a:gd name="csY8" fmla="*/ 9732 h 1013667"/>
                  <a:gd name="csX9" fmla="*/ 1386 w 187942"/>
                  <a:gd name="csY9" fmla="*/ 18412 h 1013667"/>
                  <a:gd name="csX10" fmla="*/ 68457 w 187942"/>
                  <a:gd name="csY10" fmla="*/ 55364 h 1013667"/>
                  <a:gd name="csX11" fmla="*/ 94014 w 187942"/>
                  <a:gd name="csY11" fmla="*/ 197113 h 1013667"/>
                  <a:gd name="csX12" fmla="*/ 94100 w 187942"/>
                  <a:gd name="csY12" fmla="*/ 214236 h 1013667"/>
                  <a:gd name="csX13" fmla="*/ 93864 w 187942"/>
                  <a:gd name="csY13" fmla="*/ 259330 h 1013667"/>
                  <a:gd name="csX14" fmla="*/ 92317 w 187942"/>
                  <a:gd name="csY14" fmla="*/ 302169 h 1013667"/>
                  <a:gd name="csX15" fmla="*/ 65772 w 187942"/>
                  <a:gd name="csY15" fmla="*/ 386772 h 1013667"/>
                  <a:gd name="csX16" fmla="*/ 36521 w 187942"/>
                  <a:gd name="csY16" fmla="*/ 506844 h 1013667"/>
                  <a:gd name="csX17" fmla="*/ 61627 w 187942"/>
                  <a:gd name="csY17" fmla="*/ 620042 h 1013667"/>
                  <a:gd name="csX18" fmla="*/ 86712 w 187942"/>
                  <a:gd name="csY18" fmla="*/ 705053 h 1013667"/>
                  <a:gd name="csX19" fmla="*/ 89332 w 187942"/>
                  <a:gd name="csY19" fmla="*/ 799066 h 1013667"/>
                  <a:gd name="csX20" fmla="*/ 89482 w 187942"/>
                  <a:gd name="csY20" fmla="*/ 814750 h 1013667"/>
                  <a:gd name="csX21" fmla="*/ 60017 w 187942"/>
                  <a:gd name="csY21" fmla="*/ 965243 h 1013667"/>
                  <a:gd name="csX22" fmla="*/ 37037 w 187942"/>
                  <a:gd name="csY22" fmla="*/ 998951 h 1013667"/>
                  <a:gd name="csX23" fmla="*/ 44575 w 187942"/>
                  <a:gd name="csY23" fmla="*/ 1009736 h 1013667"/>
                  <a:gd name="csX24" fmla="*/ 44811 w 187942"/>
                  <a:gd name="csY24" fmla="*/ 1009736 h 1013667"/>
                  <a:gd name="csX25" fmla="*/ 52414 w 187942"/>
                  <a:gd name="csY25" fmla="*/ 1003334 h 1013667"/>
                  <a:gd name="csX26" fmla="*/ 79539 w 187942"/>
                  <a:gd name="csY26" fmla="*/ 976200 h 1013667"/>
                  <a:gd name="csX27" fmla="*/ 77649 w 187942"/>
                  <a:gd name="csY27" fmla="*/ 999939 h 1013667"/>
                  <a:gd name="csX28" fmla="*/ 76962 w 187942"/>
                  <a:gd name="csY28" fmla="*/ 1002496 h 1013667"/>
                  <a:gd name="csX29" fmla="*/ 81858 w 187942"/>
                  <a:gd name="csY29" fmla="*/ 1007630 h 1013667"/>
                  <a:gd name="csX30" fmla="*/ 87292 w 187942"/>
                  <a:gd name="csY30" fmla="*/ 1003183 h 1013667"/>
                  <a:gd name="csX31" fmla="*/ 101531 w 187942"/>
                  <a:gd name="csY31" fmla="*/ 979508 h 1013667"/>
                  <a:gd name="csX32" fmla="*/ 113064 w 187942"/>
                  <a:gd name="csY32" fmla="*/ 1007029 h 1013667"/>
                  <a:gd name="csX33" fmla="*/ 119764 w 187942"/>
                  <a:gd name="csY33" fmla="*/ 1013668 h 1013667"/>
                  <a:gd name="csX34" fmla="*/ 125713 w 187942"/>
                  <a:gd name="csY34" fmla="*/ 1003935 h 1013667"/>
                  <a:gd name="csX35" fmla="*/ 125950 w 187942"/>
                  <a:gd name="csY35" fmla="*/ 975813 h 1013667"/>
                  <a:gd name="csX36" fmla="*/ 175775 w 187942"/>
                  <a:gd name="csY36" fmla="*/ 998736 h 1013667"/>
                  <a:gd name="csX37" fmla="*/ 177064 w 187942"/>
                  <a:gd name="csY37" fmla="*/ 1003119 h 1013667"/>
                  <a:gd name="csX38" fmla="*/ 182347 w 187942"/>
                  <a:gd name="csY38" fmla="*/ 1007265 h 1013667"/>
                  <a:gd name="csX39" fmla="*/ 185955 w 187942"/>
                  <a:gd name="csY39" fmla="*/ 1005912 h 1013667"/>
                  <a:gd name="csX40" fmla="*/ 187459 w 187942"/>
                  <a:gd name="csY40" fmla="*/ 1004021 h 1013667"/>
                  <a:gd name="csX41" fmla="*/ 186556 w 187942"/>
                  <a:gd name="csY41" fmla="*/ 995277 h 1013667"/>
                  <a:gd name="csX42" fmla="*/ 119485 w 187942"/>
                  <a:gd name="csY42" fmla="*/ 958325 h 1013667"/>
                  <a:gd name="csX43" fmla="*/ 109005 w 187942"/>
                  <a:gd name="csY43" fmla="*/ 816662 h 1013667"/>
                  <a:gd name="csX44" fmla="*/ 108919 w 187942"/>
                  <a:gd name="csY44" fmla="*/ 799475 h 1013667"/>
                  <a:gd name="csX45" fmla="*/ 109155 w 187942"/>
                  <a:gd name="csY45" fmla="*/ 754380 h 1013667"/>
                  <a:gd name="csX46" fmla="*/ 109413 w 187942"/>
                  <a:gd name="csY46" fmla="*/ 741103 h 1013667"/>
                  <a:gd name="csX47" fmla="*/ 148801 w 187942"/>
                  <a:gd name="csY47" fmla="*/ 632138 h 1013667"/>
                  <a:gd name="csX48" fmla="*/ 181595 w 187942"/>
                  <a:gd name="csY48" fmla="*/ 506866 h 1013667"/>
                  <a:gd name="csX49" fmla="*/ 151206 w 187942"/>
                  <a:gd name="csY49" fmla="*/ 384924 h 1013667"/>
                  <a:gd name="csX50" fmla="*/ 121203 w 187942"/>
                  <a:gd name="csY50" fmla="*/ 301116 h 1013667"/>
                  <a:gd name="csX51" fmla="*/ 113686 w 187942"/>
                  <a:gd name="csY51" fmla="*/ 214666 h 1013667"/>
                  <a:gd name="csX52" fmla="*/ 113536 w 187942"/>
                  <a:gd name="csY52" fmla="*/ 199068 h 1013667"/>
                  <a:gd name="csX53" fmla="*/ 127925 w 187942"/>
                  <a:gd name="csY53" fmla="*/ 48575 h 1013667"/>
                  <a:gd name="csX54" fmla="*/ 150905 w 187942"/>
                  <a:gd name="csY54" fmla="*/ 14802 h 1013667"/>
                  <a:gd name="csX55" fmla="*/ 143367 w 187942"/>
                  <a:gd name="csY55" fmla="*/ 4017 h 1013667"/>
                  <a:gd name="csX56" fmla="*/ 143131 w 187942"/>
                  <a:gd name="csY56" fmla="*/ 4017 h 1013667"/>
                  <a:gd name="csX57" fmla="*/ 135528 w 187942"/>
                  <a:gd name="csY57" fmla="*/ 10420 h 1013667"/>
                  <a:gd name="csX58" fmla="*/ 108403 w 187942"/>
                  <a:gd name="csY58" fmla="*/ 37554 h 1013667"/>
                  <a:gd name="csX59" fmla="*/ 110293 w 187942"/>
                  <a:gd name="csY59" fmla="*/ 13814 h 1013667"/>
                  <a:gd name="csX60" fmla="*/ 110981 w 187942"/>
                  <a:gd name="csY60" fmla="*/ 11322 h 1013667"/>
                  <a:gd name="csX61" fmla="*/ 106084 w 187942"/>
                  <a:gd name="csY61" fmla="*/ 6123 h 1013667"/>
                  <a:gd name="csX62" fmla="*/ 100650 w 187942"/>
                  <a:gd name="csY62" fmla="*/ 10656 h 1013667"/>
                  <a:gd name="csX63" fmla="*/ 86411 w 187942"/>
                  <a:gd name="csY63" fmla="*/ 34331 h 1013667"/>
                  <a:gd name="csX64" fmla="*/ 74878 w 187942"/>
                  <a:gd name="csY64" fmla="*/ 6810 h 1013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7942" h="1013667">
                    <a:moveTo>
                      <a:pt x="74878" y="6703"/>
                    </a:moveTo>
                    <a:cubicBezTo>
                      <a:pt x="74878" y="3008"/>
                      <a:pt x="71872" y="0"/>
                      <a:pt x="68178" y="0"/>
                    </a:cubicBezTo>
                    <a:cubicBezTo>
                      <a:pt x="63131" y="0"/>
                      <a:pt x="59888" y="5285"/>
                      <a:pt x="62229" y="9797"/>
                    </a:cubicBezTo>
                    <a:cubicBezTo>
                      <a:pt x="66674" y="18626"/>
                      <a:pt x="72108" y="34224"/>
                      <a:pt x="61992" y="37833"/>
                    </a:cubicBezTo>
                    <a:cubicBezTo>
                      <a:pt x="31088" y="48919"/>
                      <a:pt x="16913" y="25007"/>
                      <a:pt x="12167" y="14996"/>
                    </a:cubicBezTo>
                    <a:cubicBezTo>
                      <a:pt x="11329" y="12740"/>
                      <a:pt x="11114" y="11300"/>
                      <a:pt x="10878" y="10549"/>
                    </a:cubicBezTo>
                    <a:cubicBezTo>
                      <a:pt x="9890" y="7004"/>
                      <a:pt x="8623" y="6488"/>
                      <a:pt x="5595" y="6488"/>
                    </a:cubicBezTo>
                    <a:cubicBezTo>
                      <a:pt x="4156" y="6488"/>
                      <a:pt x="2953" y="6939"/>
                      <a:pt x="1987" y="7777"/>
                    </a:cubicBezTo>
                    <a:cubicBezTo>
                      <a:pt x="1386" y="8314"/>
                      <a:pt x="849" y="8980"/>
                      <a:pt x="484" y="9732"/>
                    </a:cubicBezTo>
                    <a:cubicBezTo>
                      <a:pt x="183" y="10420"/>
                      <a:pt x="-805" y="13728"/>
                      <a:pt x="1386" y="18412"/>
                    </a:cubicBezTo>
                    <a:cubicBezTo>
                      <a:pt x="6282" y="32355"/>
                      <a:pt x="22862" y="60026"/>
                      <a:pt x="68457" y="55364"/>
                    </a:cubicBezTo>
                    <a:cubicBezTo>
                      <a:pt x="88817" y="53323"/>
                      <a:pt x="93176" y="122092"/>
                      <a:pt x="94014" y="197113"/>
                    </a:cubicBezTo>
                    <a:cubicBezTo>
                      <a:pt x="94100" y="202764"/>
                      <a:pt x="94100" y="208500"/>
                      <a:pt x="94100" y="214236"/>
                    </a:cubicBezTo>
                    <a:cubicBezTo>
                      <a:pt x="94164" y="229232"/>
                      <a:pt x="94100" y="244399"/>
                      <a:pt x="93864" y="259330"/>
                    </a:cubicBezTo>
                    <a:cubicBezTo>
                      <a:pt x="93627" y="275164"/>
                      <a:pt x="93069" y="289493"/>
                      <a:pt x="92317" y="302169"/>
                    </a:cubicBezTo>
                    <a:cubicBezTo>
                      <a:pt x="90535" y="332139"/>
                      <a:pt x="82137" y="361614"/>
                      <a:pt x="65772" y="386772"/>
                    </a:cubicBezTo>
                    <a:cubicBezTo>
                      <a:pt x="48033" y="414056"/>
                      <a:pt x="36521" y="457647"/>
                      <a:pt x="36521" y="506844"/>
                    </a:cubicBezTo>
                    <a:cubicBezTo>
                      <a:pt x="36521" y="552111"/>
                      <a:pt x="46250" y="592608"/>
                      <a:pt x="61627" y="620042"/>
                    </a:cubicBezTo>
                    <a:cubicBezTo>
                      <a:pt x="76296" y="646231"/>
                      <a:pt x="85617" y="675062"/>
                      <a:pt x="86712" y="705053"/>
                    </a:cubicBezTo>
                    <a:cubicBezTo>
                      <a:pt x="87936" y="737945"/>
                      <a:pt x="89139" y="776852"/>
                      <a:pt x="89332" y="799066"/>
                    </a:cubicBezTo>
                    <a:cubicBezTo>
                      <a:pt x="89396" y="804351"/>
                      <a:pt x="89482" y="809550"/>
                      <a:pt x="89482" y="814750"/>
                    </a:cubicBezTo>
                    <a:cubicBezTo>
                      <a:pt x="89869" y="891124"/>
                      <a:pt x="83684" y="947970"/>
                      <a:pt x="60017" y="965243"/>
                    </a:cubicBezTo>
                    <a:cubicBezTo>
                      <a:pt x="46529" y="975126"/>
                      <a:pt x="40344" y="989434"/>
                      <a:pt x="37037" y="998951"/>
                    </a:cubicBezTo>
                    <a:cubicBezTo>
                      <a:pt x="35082" y="1004236"/>
                      <a:pt x="38991" y="1009736"/>
                      <a:pt x="44575" y="1009736"/>
                    </a:cubicBezTo>
                    <a:lnTo>
                      <a:pt x="44811" y="1009736"/>
                    </a:lnTo>
                    <a:cubicBezTo>
                      <a:pt x="48569" y="1009650"/>
                      <a:pt x="51748" y="1007029"/>
                      <a:pt x="52414" y="1003334"/>
                    </a:cubicBezTo>
                    <a:cubicBezTo>
                      <a:pt x="55721" y="986963"/>
                      <a:pt x="72387" y="965479"/>
                      <a:pt x="79539" y="976200"/>
                    </a:cubicBezTo>
                    <a:cubicBezTo>
                      <a:pt x="84521" y="983655"/>
                      <a:pt x="81128" y="993387"/>
                      <a:pt x="77649" y="999939"/>
                    </a:cubicBezTo>
                    <a:cubicBezTo>
                      <a:pt x="77198" y="1000777"/>
                      <a:pt x="76962" y="1001680"/>
                      <a:pt x="76962" y="1002496"/>
                    </a:cubicBezTo>
                    <a:cubicBezTo>
                      <a:pt x="76962" y="1005139"/>
                      <a:pt x="79002" y="1007480"/>
                      <a:pt x="81858" y="1007630"/>
                    </a:cubicBezTo>
                    <a:cubicBezTo>
                      <a:pt x="84564" y="1007867"/>
                      <a:pt x="86991" y="1005890"/>
                      <a:pt x="87292" y="1003183"/>
                    </a:cubicBezTo>
                    <a:cubicBezTo>
                      <a:pt x="88344" y="995879"/>
                      <a:pt x="91587" y="982452"/>
                      <a:pt x="101531" y="979508"/>
                    </a:cubicBezTo>
                    <a:cubicBezTo>
                      <a:pt x="111711" y="976501"/>
                      <a:pt x="113064" y="996244"/>
                      <a:pt x="113064" y="1007029"/>
                    </a:cubicBezTo>
                    <a:cubicBezTo>
                      <a:pt x="113064" y="1010724"/>
                      <a:pt x="116070" y="1013668"/>
                      <a:pt x="119764" y="1013668"/>
                    </a:cubicBezTo>
                    <a:cubicBezTo>
                      <a:pt x="124811" y="1013668"/>
                      <a:pt x="128054" y="1008383"/>
                      <a:pt x="125713" y="1003935"/>
                    </a:cubicBezTo>
                    <a:cubicBezTo>
                      <a:pt x="121268" y="995106"/>
                      <a:pt x="115834" y="979422"/>
                      <a:pt x="125950" y="975813"/>
                    </a:cubicBezTo>
                    <a:cubicBezTo>
                      <a:pt x="156854" y="964727"/>
                      <a:pt x="171029" y="988703"/>
                      <a:pt x="175775" y="998736"/>
                    </a:cubicBezTo>
                    <a:cubicBezTo>
                      <a:pt x="176613" y="1000928"/>
                      <a:pt x="176828" y="1002346"/>
                      <a:pt x="177064" y="1003119"/>
                    </a:cubicBezTo>
                    <a:cubicBezTo>
                      <a:pt x="178052" y="1006728"/>
                      <a:pt x="179319" y="1007265"/>
                      <a:pt x="182347" y="1007265"/>
                    </a:cubicBezTo>
                    <a:cubicBezTo>
                      <a:pt x="183786" y="1007265"/>
                      <a:pt x="184989" y="1006728"/>
                      <a:pt x="185955" y="1005912"/>
                    </a:cubicBezTo>
                    <a:cubicBezTo>
                      <a:pt x="186556" y="1005461"/>
                      <a:pt x="187093" y="1004773"/>
                      <a:pt x="187459" y="1004021"/>
                    </a:cubicBezTo>
                    <a:cubicBezTo>
                      <a:pt x="187759" y="1003269"/>
                      <a:pt x="188747" y="1000025"/>
                      <a:pt x="186556" y="995277"/>
                    </a:cubicBezTo>
                    <a:cubicBezTo>
                      <a:pt x="181660" y="981399"/>
                      <a:pt x="165080" y="953663"/>
                      <a:pt x="119485" y="958325"/>
                    </a:cubicBezTo>
                    <a:cubicBezTo>
                      <a:pt x="99125" y="960431"/>
                      <a:pt x="109842" y="891597"/>
                      <a:pt x="109005" y="816662"/>
                    </a:cubicBezTo>
                    <a:cubicBezTo>
                      <a:pt x="108919" y="811011"/>
                      <a:pt x="108919" y="805275"/>
                      <a:pt x="108919" y="799475"/>
                    </a:cubicBezTo>
                    <a:cubicBezTo>
                      <a:pt x="108833" y="784479"/>
                      <a:pt x="108919" y="769311"/>
                      <a:pt x="109155" y="754380"/>
                    </a:cubicBezTo>
                    <a:cubicBezTo>
                      <a:pt x="109219" y="749783"/>
                      <a:pt x="109305" y="745357"/>
                      <a:pt x="109413" y="741103"/>
                    </a:cubicBezTo>
                    <a:cubicBezTo>
                      <a:pt x="110336" y="701444"/>
                      <a:pt x="125241" y="664041"/>
                      <a:pt x="148801" y="632138"/>
                    </a:cubicBezTo>
                    <a:cubicBezTo>
                      <a:pt x="168559" y="605391"/>
                      <a:pt x="181595" y="559308"/>
                      <a:pt x="181595" y="506866"/>
                    </a:cubicBezTo>
                    <a:cubicBezTo>
                      <a:pt x="181595" y="454424"/>
                      <a:pt x="169590" y="412101"/>
                      <a:pt x="151206" y="384924"/>
                    </a:cubicBezTo>
                    <a:cubicBezTo>
                      <a:pt x="134347" y="360046"/>
                      <a:pt x="124919" y="330936"/>
                      <a:pt x="121203" y="301116"/>
                    </a:cubicBezTo>
                    <a:cubicBezTo>
                      <a:pt x="117359" y="270180"/>
                      <a:pt x="113837" y="235225"/>
                      <a:pt x="113686" y="214666"/>
                    </a:cubicBezTo>
                    <a:cubicBezTo>
                      <a:pt x="113601" y="209467"/>
                      <a:pt x="113536" y="204267"/>
                      <a:pt x="113536" y="199068"/>
                    </a:cubicBezTo>
                    <a:cubicBezTo>
                      <a:pt x="113150" y="122629"/>
                      <a:pt x="104258" y="65848"/>
                      <a:pt x="127925" y="48575"/>
                    </a:cubicBezTo>
                    <a:cubicBezTo>
                      <a:pt x="141413" y="38692"/>
                      <a:pt x="147598" y="24298"/>
                      <a:pt x="150905" y="14802"/>
                    </a:cubicBezTo>
                    <a:cubicBezTo>
                      <a:pt x="152860" y="9517"/>
                      <a:pt x="148951" y="4017"/>
                      <a:pt x="143367" y="4017"/>
                    </a:cubicBezTo>
                    <a:lnTo>
                      <a:pt x="143131" y="4017"/>
                    </a:lnTo>
                    <a:cubicBezTo>
                      <a:pt x="139372" y="4168"/>
                      <a:pt x="136194" y="6810"/>
                      <a:pt x="135528" y="10420"/>
                    </a:cubicBezTo>
                    <a:cubicBezTo>
                      <a:pt x="132221" y="26855"/>
                      <a:pt x="115555" y="48338"/>
                      <a:pt x="108403" y="37554"/>
                    </a:cubicBezTo>
                    <a:cubicBezTo>
                      <a:pt x="103421" y="30163"/>
                      <a:pt x="106814" y="20367"/>
                      <a:pt x="110293" y="13814"/>
                    </a:cubicBezTo>
                    <a:cubicBezTo>
                      <a:pt x="110744" y="12976"/>
                      <a:pt x="110981" y="12160"/>
                      <a:pt x="110981" y="11322"/>
                    </a:cubicBezTo>
                    <a:cubicBezTo>
                      <a:pt x="110981" y="8680"/>
                      <a:pt x="108940" y="6273"/>
                      <a:pt x="106084" y="6123"/>
                    </a:cubicBezTo>
                    <a:cubicBezTo>
                      <a:pt x="103378" y="5973"/>
                      <a:pt x="100951" y="7863"/>
                      <a:pt x="100650" y="10656"/>
                    </a:cubicBezTo>
                    <a:cubicBezTo>
                      <a:pt x="99598" y="17960"/>
                      <a:pt x="96355" y="31388"/>
                      <a:pt x="86411" y="34331"/>
                    </a:cubicBezTo>
                    <a:cubicBezTo>
                      <a:pt x="76231" y="37274"/>
                      <a:pt x="74878" y="17595"/>
                      <a:pt x="74878" y="6810"/>
                    </a:cubicBezTo>
                    <a:close/>
                  </a:path>
                </a:pathLst>
              </a:custGeom>
              <a:solidFill>
                <a:schemeClr val="accent5">
                  <a:lumMod val="40000"/>
                  <a:lumOff val="60000"/>
                </a:schemeClr>
              </a:solidFill>
              <a:ln w="3175" cap="flat">
                <a:solidFill>
                  <a:schemeClr val="accent5"/>
                </a:solidFill>
                <a:prstDash val="solid"/>
                <a:miter/>
              </a:ln>
            </p:spPr>
            <p:txBody>
              <a:bodyPr wrap="none"/>
              <a:lstStyle/>
              <a:p>
                <a:endParaRPr lang="en-US"/>
              </a:p>
            </p:txBody>
          </p:sp>
          <p:sp>
            <p:nvSpPr>
              <p:cNvPr id="5047" name="Freeform 5046">
                <a:extLst>
                  <a:ext uri="{FF2B5EF4-FFF2-40B4-BE49-F238E27FC236}">
                    <a16:creationId xmlns:a16="http://schemas.microsoft.com/office/drawing/2014/main" id="{3045F36A-2A3E-48A9-487B-B34F25D1F925}"/>
                  </a:ext>
                </a:extLst>
              </p:cNvPr>
              <p:cNvSpPr/>
              <p:nvPr/>
            </p:nvSpPr>
            <p:spPr>
              <a:xfrm>
                <a:off x="9750597" y="3629034"/>
                <a:ext cx="187941" cy="1013667"/>
              </a:xfrm>
              <a:custGeom>
                <a:avLst/>
                <a:gdLst>
                  <a:gd name="csX0" fmla="*/ 74878 w 187941"/>
                  <a:gd name="csY0" fmla="*/ 6703 h 1013667"/>
                  <a:gd name="csX1" fmla="*/ 68178 w 187941"/>
                  <a:gd name="csY1" fmla="*/ 0 h 1013667"/>
                  <a:gd name="csX2" fmla="*/ 62229 w 187941"/>
                  <a:gd name="csY2" fmla="*/ 9797 h 1013667"/>
                  <a:gd name="csX3" fmla="*/ 61992 w 187941"/>
                  <a:gd name="csY3" fmla="*/ 37833 h 1013667"/>
                  <a:gd name="csX4" fmla="*/ 12167 w 187941"/>
                  <a:gd name="csY4" fmla="*/ 14996 h 1013667"/>
                  <a:gd name="csX5" fmla="*/ 10878 w 187941"/>
                  <a:gd name="csY5" fmla="*/ 10549 h 1013667"/>
                  <a:gd name="csX6" fmla="*/ 5595 w 187941"/>
                  <a:gd name="csY6" fmla="*/ 6488 h 1013667"/>
                  <a:gd name="csX7" fmla="*/ 1987 w 187941"/>
                  <a:gd name="csY7" fmla="*/ 7777 h 1013667"/>
                  <a:gd name="csX8" fmla="*/ 483 w 187941"/>
                  <a:gd name="csY8" fmla="*/ 9732 h 1013667"/>
                  <a:gd name="csX9" fmla="*/ 1386 w 187941"/>
                  <a:gd name="csY9" fmla="*/ 18412 h 1013667"/>
                  <a:gd name="csX10" fmla="*/ 68457 w 187941"/>
                  <a:gd name="csY10" fmla="*/ 55364 h 1013667"/>
                  <a:gd name="csX11" fmla="*/ 94014 w 187941"/>
                  <a:gd name="csY11" fmla="*/ 197113 h 1013667"/>
                  <a:gd name="csX12" fmla="*/ 94100 w 187941"/>
                  <a:gd name="csY12" fmla="*/ 214236 h 1013667"/>
                  <a:gd name="csX13" fmla="*/ 93864 w 187941"/>
                  <a:gd name="csY13" fmla="*/ 259330 h 1013667"/>
                  <a:gd name="csX14" fmla="*/ 92317 w 187941"/>
                  <a:gd name="csY14" fmla="*/ 302169 h 1013667"/>
                  <a:gd name="csX15" fmla="*/ 65772 w 187941"/>
                  <a:gd name="csY15" fmla="*/ 386772 h 1013667"/>
                  <a:gd name="csX16" fmla="*/ 36521 w 187941"/>
                  <a:gd name="csY16" fmla="*/ 506845 h 1013667"/>
                  <a:gd name="csX17" fmla="*/ 61627 w 187941"/>
                  <a:gd name="csY17" fmla="*/ 620042 h 1013667"/>
                  <a:gd name="csX18" fmla="*/ 86712 w 187941"/>
                  <a:gd name="csY18" fmla="*/ 705054 h 1013667"/>
                  <a:gd name="csX19" fmla="*/ 89332 w 187941"/>
                  <a:gd name="csY19" fmla="*/ 799067 h 1013667"/>
                  <a:gd name="csX20" fmla="*/ 89482 w 187941"/>
                  <a:gd name="csY20" fmla="*/ 814749 h 1013667"/>
                  <a:gd name="csX21" fmla="*/ 60017 w 187941"/>
                  <a:gd name="csY21" fmla="*/ 965243 h 1013667"/>
                  <a:gd name="csX22" fmla="*/ 37037 w 187941"/>
                  <a:gd name="csY22" fmla="*/ 998951 h 1013667"/>
                  <a:gd name="csX23" fmla="*/ 44575 w 187941"/>
                  <a:gd name="csY23" fmla="*/ 1009736 h 1013667"/>
                  <a:gd name="csX24" fmla="*/ 44811 w 187941"/>
                  <a:gd name="csY24" fmla="*/ 1009736 h 1013667"/>
                  <a:gd name="csX25" fmla="*/ 52414 w 187941"/>
                  <a:gd name="csY25" fmla="*/ 1003334 h 1013667"/>
                  <a:gd name="csX26" fmla="*/ 79539 w 187941"/>
                  <a:gd name="csY26" fmla="*/ 976200 h 1013667"/>
                  <a:gd name="csX27" fmla="*/ 77649 w 187941"/>
                  <a:gd name="csY27" fmla="*/ 999940 h 1013667"/>
                  <a:gd name="csX28" fmla="*/ 76962 w 187941"/>
                  <a:gd name="csY28" fmla="*/ 1002496 h 1013667"/>
                  <a:gd name="csX29" fmla="*/ 81858 w 187941"/>
                  <a:gd name="csY29" fmla="*/ 1007631 h 1013667"/>
                  <a:gd name="csX30" fmla="*/ 87292 w 187941"/>
                  <a:gd name="csY30" fmla="*/ 1003184 h 1013667"/>
                  <a:gd name="csX31" fmla="*/ 101531 w 187941"/>
                  <a:gd name="csY31" fmla="*/ 979508 h 1013667"/>
                  <a:gd name="csX32" fmla="*/ 113064 w 187941"/>
                  <a:gd name="csY32" fmla="*/ 1007029 h 1013667"/>
                  <a:gd name="csX33" fmla="*/ 119764 w 187941"/>
                  <a:gd name="csY33" fmla="*/ 1013668 h 1013667"/>
                  <a:gd name="csX34" fmla="*/ 125713 w 187941"/>
                  <a:gd name="csY34" fmla="*/ 1003935 h 1013667"/>
                  <a:gd name="csX35" fmla="*/ 125950 w 187941"/>
                  <a:gd name="csY35" fmla="*/ 975813 h 1013667"/>
                  <a:gd name="csX36" fmla="*/ 175775 w 187941"/>
                  <a:gd name="csY36" fmla="*/ 998736 h 1013667"/>
                  <a:gd name="csX37" fmla="*/ 177064 w 187941"/>
                  <a:gd name="csY37" fmla="*/ 1003119 h 1013667"/>
                  <a:gd name="csX38" fmla="*/ 182347 w 187941"/>
                  <a:gd name="csY38" fmla="*/ 1007265 h 1013667"/>
                  <a:gd name="csX39" fmla="*/ 185955 w 187941"/>
                  <a:gd name="csY39" fmla="*/ 1005912 h 1013667"/>
                  <a:gd name="csX40" fmla="*/ 187459 w 187941"/>
                  <a:gd name="csY40" fmla="*/ 1004021 h 1013667"/>
                  <a:gd name="csX41" fmla="*/ 186556 w 187941"/>
                  <a:gd name="csY41" fmla="*/ 995277 h 1013667"/>
                  <a:gd name="csX42" fmla="*/ 119485 w 187941"/>
                  <a:gd name="csY42" fmla="*/ 958326 h 1013667"/>
                  <a:gd name="csX43" fmla="*/ 109005 w 187941"/>
                  <a:gd name="csY43" fmla="*/ 816662 h 1013667"/>
                  <a:gd name="csX44" fmla="*/ 108919 w 187941"/>
                  <a:gd name="csY44" fmla="*/ 799475 h 1013667"/>
                  <a:gd name="csX45" fmla="*/ 109155 w 187941"/>
                  <a:gd name="csY45" fmla="*/ 754380 h 1013667"/>
                  <a:gd name="csX46" fmla="*/ 109413 w 187941"/>
                  <a:gd name="csY46" fmla="*/ 741103 h 1013667"/>
                  <a:gd name="csX47" fmla="*/ 148801 w 187941"/>
                  <a:gd name="csY47" fmla="*/ 632138 h 1013667"/>
                  <a:gd name="csX48" fmla="*/ 181595 w 187941"/>
                  <a:gd name="csY48" fmla="*/ 506866 h 1013667"/>
                  <a:gd name="csX49" fmla="*/ 151206 w 187941"/>
                  <a:gd name="csY49" fmla="*/ 384924 h 1013667"/>
                  <a:gd name="csX50" fmla="*/ 121203 w 187941"/>
                  <a:gd name="csY50" fmla="*/ 301116 h 1013667"/>
                  <a:gd name="csX51" fmla="*/ 113686 w 187941"/>
                  <a:gd name="csY51" fmla="*/ 214666 h 1013667"/>
                  <a:gd name="csX52" fmla="*/ 113536 w 187941"/>
                  <a:gd name="csY52" fmla="*/ 199068 h 1013667"/>
                  <a:gd name="csX53" fmla="*/ 127925 w 187941"/>
                  <a:gd name="csY53" fmla="*/ 48575 h 1013667"/>
                  <a:gd name="csX54" fmla="*/ 150905 w 187941"/>
                  <a:gd name="csY54" fmla="*/ 14802 h 1013667"/>
                  <a:gd name="csX55" fmla="*/ 143367 w 187941"/>
                  <a:gd name="csY55" fmla="*/ 4018 h 1013667"/>
                  <a:gd name="csX56" fmla="*/ 143131 w 187941"/>
                  <a:gd name="csY56" fmla="*/ 4018 h 1013667"/>
                  <a:gd name="csX57" fmla="*/ 135528 w 187941"/>
                  <a:gd name="csY57" fmla="*/ 10420 h 1013667"/>
                  <a:gd name="csX58" fmla="*/ 108403 w 187941"/>
                  <a:gd name="csY58" fmla="*/ 37554 h 1013667"/>
                  <a:gd name="csX59" fmla="*/ 110293 w 187941"/>
                  <a:gd name="csY59" fmla="*/ 13814 h 1013667"/>
                  <a:gd name="csX60" fmla="*/ 110980 w 187941"/>
                  <a:gd name="csY60" fmla="*/ 11322 h 1013667"/>
                  <a:gd name="csX61" fmla="*/ 106084 w 187941"/>
                  <a:gd name="csY61" fmla="*/ 6123 h 1013667"/>
                  <a:gd name="csX62" fmla="*/ 100650 w 187941"/>
                  <a:gd name="csY62" fmla="*/ 10656 h 1013667"/>
                  <a:gd name="csX63" fmla="*/ 86411 w 187941"/>
                  <a:gd name="csY63" fmla="*/ 34331 h 1013667"/>
                  <a:gd name="csX64" fmla="*/ 74878 w 187941"/>
                  <a:gd name="csY64" fmla="*/ 6810 h 1013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7941" h="1013667">
                    <a:moveTo>
                      <a:pt x="74878" y="6703"/>
                    </a:moveTo>
                    <a:cubicBezTo>
                      <a:pt x="74878" y="3008"/>
                      <a:pt x="71872" y="0"/>
                      <a:pt x="68178" y="0"/>
                    </a:cubicBezTo>
                    <a:cubicBezTo>
                      <a:pt x="63131" y="0"/>
                      <a:pt x="59888" y="5285"/>
                      <a:pt x="62229" y="9797"/>
                    </a:cubicBezTo>
                    <a:cubicBezTo>
                      <a:pt x="66674" y="18627"/>
                      <a:pt x="72108" y="34224"/>
                      <a:pt x="61992" y="37833"/>
                    </a:cubicBezTo>
                    <a:cubicBezTo>
                      <a:pt x="31088" y="48919"/>
                      <a:pt x="16913" y="25007"/>
                      <a:pt x="12167" y="14996"/>
                    </a:cubicBezTo>
                    <a:cubicBezTo>
                      <a:pt x="11329" y="12740"/>
                      <a:pt x="11114" y="11300"/>
                      <a:pt x="10878" y="10549"/>
                    </a:cubicBezTo>
                    <a:cubicBezTo>
                      <a:pt x="9890" y="7004"/>
                      <a:pt x="8623" y="6488"/>
                      <a:pt x="5595" y="6488"/>
                    </a:cubicBezTo>
                    <a:cubicBezTo>
                      <a:pt x="4156" y="6488"/>
                      <a:pt x="2953" y="6939"/>
                      <a:pt x="1987" y="7777"/>
                    </a:cubicBezTo>
                    <a:cubicBezTo>
                      <a:pt x="1386" y="8314"/>
                      <a:pt x="849" y="8980"/>
                      <a:pt x="483" y="9732"/>
                    </a:cubicBezTo>
                    <a:cubicBezTo>
                      <a:pt x="183" y="10420"/>
                      <a:pt x="-805" y="13728"/>
                      <a:pt x="1386" y="18412"/>
                    </a:cubicBezTo>
                    <a:cubicBezTo>
                      <a:pt x="6282" y="32355"/>
                      <a:pt x="22862" y="60026"/>
                      <a:pt x="68457" y="55364"/>
                    </a:cubicBezTo>
                    <a:cubicBezTo>
                      <a:pt x="88817" y="53323"/>
                      <a:pt x="93176" y="122092"/>
                      <a:pt x="94014" y="197113"/>
                    </a:cubicBezTo>
                    <a:cubicBezTo>
                      <a:pt x="94100" y="202764"/>
                      <a:pt x="94100" y="208500"/>
                      <a:pt x="94100" y="214236"/>
                    </a:cubicBezTo>
                    <a:cubicBezTo>
                      <a:pt x="94164" y="229232"/>
                      <a:pt x="94100" y="244399"/>
                      <a:pt x="93864" y="259330"/>
                    </a:cubicBezTo>
                    <a:cubicBezTo>
                      <a:pt x="93627" y="275164"/>
                      <a:pt x="93069" y="289493"/>
                      <a:pt x="92317" y="302169"/>
                    </a:cubicBezTo>
                    <a:cubicBezTo>
                      <a:pt x="90535" y="332139"/>
                      <a:pt x="82137" y="361614"/>
                      <a:pt x="65772" y="386772"/>
                    </a:cubicBezTo>
                    <a:cubicBezTo>
                      <a:pt x="48033" y="414056"/>
                      <a:pt x="36521" y="457647"/>
                      <a:pt x="36521" y="506845"/>
                    </a:cubicBezTo>
                    <a:cubicBezTo>
                      <a:pt x="36521" y="552111"/>
                      <a:pt x="46250" y="592608"/>
                      <a:pt x="61627" y="620042"/>
                    </a:cubicBezTo>
                    <a:cubicBezTo>
                      <a:pt x="76296" y="646231"/>
                      <a:pt x="85617" y="675062"/>
                      <a:pt x="86712" y="705054"/>
                    </a:cubicBezTo>
                    <a:cubicBezTo>
                      <a:pt x="87936" y="737945"/>
                      <a:pt x="89139" y="776852"/>
                      <a:pt x="89332" y="799067"/>
                    </a:cubicBezTo>
                    <a:cubicBezTo>
                      <a:pt x="89396" y="804351"/>
                      <a:pt x="89482" y="809551"/>
                      <a:pt x="89482" y="814749"/>
                    </a:cubicBezTo>
                    <a:cubicBezTo>
                      <a:pt x="89869" y="891124"/>
                      <a:pt x="83684" y="947970"/>
                      <a:pt x="60017" y="965243"/>
                    </a:cubicBezTo>
                    <a:cubicBezTo>
                      <a:pt x="46529" y="975126"/>
                      <a:pt x="40344" y="989434"/>
                      <a:pt x="37037" y="998951"/>
                    </a:cubicBezTo>
                    <a:cubicBezTo>
                      <a:pt x="35082" y="1004236"/>
                      <a:pt x="38991" y="1009736"/>
                      <a:pt x="44575" y="1009736"/>
                    </a:cubicBezTo>
                    <a:lnTo>
                      <a:pt x="44811" y="1009736"/>
                    </a:lnTo>
                    <a:cubicBezTo>
                      <a:pt x="48570" y="1009650"/>
                      <a:pt x="51748" y="1007029"/>
                      <a:pt x="52414" y="1003334"/>
                    </a:cubicBezTo>
                    <a:cubicBezTo>
                      <a:pt x="55721" y="986963"/>
                      <a:pt x="72387" y="965479"/>
                      <a:pt x="79539" y="976200"/>
                    </a:cubicBezTo>
                    <a:cubicBezTo>
                      <a:pt x="84521" y="983655"/>
                      <a:pt x="81128" y="993387"/>
                      <a:pt x="77649" y="999940"/>
                    </a:cubicBezTo>
                    <a:cubicBezTo>
                      <a:pt x="77198" y="1000777"/>
                      <a:pt x="76962" y="1001680"/>
                      <a:pt x="76962" y="1002496"/>
                    </a:cubicBezTo>
                    <a:cubicBezTo>
                      <a:pt x="76962" y="1005138"/>
                      <a:pt x="79002" y="1007480"/>
                      <a:pt x="81858" y="1007631"/>
                    </a:cubicBezTo>
                    <a:cubicBezTo>
                      <a:pt x="84564" y="1007867"/>
                      <a:pt x="86991" y="1005891"/>
                      <a:pt x="87292" y="1003184"/>
                    </a:cubicBezTo>
                    <a:cubicBezTo>
                      <a:pt x="88344" y="995879"/>
                      <a:pt x="91587" y="982452"/>
                      <a:pt x="101531" y="979508"/>
                    </a:cubicBezTo>
                    <a:cubicBezTo>
                      <a:pt x="111711" y="976501"/>
                      <a:pt x="113064" y="996244"/>
                      <a:pt x="113064" y="1007029"/>
                    </a:cubicBezTo>
                    <a:cubicBezTo>
                      <a:pt x="113064" y="1010724"/>
                      <a:pt x="116070" y="1013668"/>
                      <a:pt x="119764" y="1013668"/>
                    </a:cubicBezTo>
                    <a:cubicBezTo>
                      <a:pt x="124811" y="1013668"/>
                      <a:pt x="128054" y="1008382"/>
                      <a:pt x="125713" y="1003935"/>
                    </a:cubicBezTo>
                    <a:cubicBezTo>
                      <a:pt x="121268" y="995106"/>
                      <a:pt x="115834" y="979422"/>
                      <a:pt x="125950" y="975813"/>
                    </a:cubicBezTo>
                    <a:cubicBezTo>
                      <a:pt x="156854" y="964728"/>
                      <a:pt x="171029" y="988704"/>
                      <a:pt x="175775" y="998736"/>
                    </a:cubicBezTo>
                    <a:cubicBezTo>
                      <a:pt x="176613" y="1000928"/>
                      <a:pt x="176828" y="1002346"/>
                      <a:pt x="177064" y="1003119"/>
                    </a:cubicBezTo>
                    <a:cubicBezTo>
                      <a:pt x="178052" y="1006728"/>
                      <a:pt x="179319" y="1007265"/>
                      <a:pt x="182347" y="1007265"/>
                    </a:cubicBezTo>
                    <a:cubicBezTo>
                      <a:pt x="183786" y="1007265"/>
                      <a:pt x="184989" y="1006728"/>
                      <a:pt x="185955" y="1005912"/>
                    </a:cubicBezTo>
                    <a:cubicBezTo>
                      <a:pt x="186556" y="1005461"/>
                      <a:pt x="187093" y="1004773"/>
                      <a:pt x="187459" y="1004021"/>
                    </a:cubicBezTo>
                    <a:cubicBezTo>
                      <a:pt x="187759" y="1003269"/>
                      <a:pt x="188747" y="1000025"/>
                      <a:pt x="186556" y="995277"/>
                    </a:cubicBezTo>
                    <a:cubicBezTo>
                      <a:pt x="181660" y="981399"/>
                      <a:pt x="165080" y="953663"/>
                      <a:pt x="119485" y="958326"/>
                    </a:cubicBezTo>
                    <a:cubicBezTo>
                      <a:pt x="99125" y="960431"/>
                      <a:pt x="109842" y="891597"/>
                      <a:pt x="109005" y="816662"/>
                    </a:cubicBezTo>
                    <a:cubicBezTo>
                      <a:pt x="108919" y="811011"/>
                      <a:pt x="108919" y="805275"/>
                      <a:pt x="108919" y="799475"/>
                    </a:cubicBezTo>
                    <a:cubicBezTo>
                      <a:pt x="108833" y="784479"/>
                      <a:pt x="108919" y="769312"/>
                      <a:pt x="109155" y="754380"/>
                    </a:cubicBezTo>
                    <a:cubicBezTo>
                      <a:pt x="109219" y="749783"/>
                      <a:pt x="109305" y="745357"/>
                      <a:pt x="109413" y="741103"/>
                    </a:cubicBezTo>
                    <a:cubicBezTo>
                      <a:pt x="110336" y="701444"/>
                      <a:pt x="125241" y="664041"/>
                      <a:pt x="148801" y="632138"/>
                    </a:cubicBezTo>
                    <a:cubicBezTo>
                      <a:pt x="168559" y="605391"/>
                      <a:pt x="181595" y="559308"/>
                      <a:pt x="181595" y="506866"/>
                    </a:cubicBezTo>
                    <a:cubicBezTo>
                      <a:pt x="181595" y="454424"/>
                      <a:pt x="169590" y="412101"/>
                      <a:pt x="151206" y="384924"/>
                    </a:cubicBezTo>
                    <a:cubicBezTo>
                      <a:pt x="134347" y="360046"/>
                      <a:pt x="124919" y="330936"/>
                      <a:pt x="121203" y="301116"/>
                    </a:cubicBezTo>
                    <a:cubicBezTo>
                      <a:pt x="117359" y="270180"/>
                      <a:pt x="113837" y="235226"/>
                      <a:pt x="113686" y="214666"/>
                    </a:cubicBezTo>
                    <a:cubicBezTo>
                      <a:pt x="113601" y="209467"/>
                      <a:pt x="113536" y="204267"/>
                      <a:pt x="113536" y="199068"/>
                    </a:cubicBezTo>
                    <a:cubicBezTo>
                      <a:pt x="113150" y="122629"/>
                      <a:pt x="104258" y="65848"/>
                      <a:pt x="127925" y="48575"/>
                    </a:cubicBezTo>
                    <a:cubicBezTo>
                      <a:pt x="141413" y="38692"/>
                      <a:pt x="147598" y="24298"/>
                      <a:pt x="150905" y="14802"/>
                    </a:cubicBezTo>
                    <a:cubicBezTo>
                      <a:pt x="152860" y="9517"/>
                      <a:pt x="148951" y="4018"/>
                      <a:pt x="143367" y="4018"/>
                    </a:cubicBezTo>
                    <a:lnTo>
                      <a:pt x="143131" y="4018"/>
                    </a:lnTo>
                    <a:cubicBezTo>
                      <a:pt x="139373" y="4168"/>
                      <a:pt x="136194" y="6810"/>
                      <a:pt x="135528" y="10420"/>
                    </a:cubicBezTo>
                    <a:cubicBezTo>
                      <a:pt x="132221" y="26855"/>
                      <a:pt x="115555" y="48338"/>
                      <a:pt x="108403" y="37554"/>
                    </a:cubicBezTo>
                    <a:cubicBezTo>
                      <a:pt x="103421" y="30163"/>
                      <a:pt x="106814" y="20367"/>
                      <a:pt x="110293" y="13814"/>
                    </a:cubicBezTo>
                    <a:cubicBezTo>
                      <a:pt x="110744" y="12976"/>
                      <a:pt x="110980" y="12160"/>
                      <a:pt x="110980" y="11322"/>
                    </a:cubicBezTo>
                    <a:cubicBezTo>
                      <a:pt x="110980" y="8680"/>
                      <a:pt x="108940" y="6273"/>
                      <a:pt x="106084" y="6123"/>
                    </a:cubicBezTo>
                    <a:cubicBezTo>
                      <a:pt x="103378" y="5973"/>
                      <a:pt x="100951" y="7863"/>
                      <a:pt x="100650" y="10656"/>
                    </a:cubicBezTo>
                    <a:cubicBezTo>
                      <a:pt x="99598" y="17961"/>
                      <a:pt x="96355" y="31388"/>
                      <a:pt x="86411" y="34331"/>
                    </a:cubicBezTo>
                    <a:cubicBezTo>
                      <a:pt x="76231" y="37274"/>
                      <a:pt x="74878" y="17595"/>
                      <a:pt x="74878" y="6810"/>
                    </a:cubicBezTo>
                    <a:close/>
                  </a:path>
                </a:pathLst>
              </a:custGeom>
              <a:solidFill>
                <a:schemeClr val="accent5">
                  <a:lumMod val="40000"/>
                  <a:lumOff val="60000"/>
                </a:schemeClr>
              </a:solidFill>
              <a:ln w="3175" cap="flat">
                <a:solidFill>
                  <a:schemeClr val="accent5"/>
                </a:solidFill>
                <a:prstDash val="solid"/>
                <a:miter/>
              </a:ln>
            </p:spPr>
            <p:txBody>
              <a:bodyPr wrap="none"/>
              <a:lstStyle/>
              <a:p>
                <a:endParaRPr lang="en-US"/>
              </a:p>
            </p:txBody>
          </p:sp>
          <p:sp>
            <p:nvSpPr>
              <p:cNvPr id="5051" name="Oval 5050">
                <a:extLst>
                  <a:ext uri="{FF2B5EF4-FFF2-40B4-BE49-F238E27FC236}">
                    <a16:creationId xmlns:a16="http://schemas.microsoft.com/office/drawing/2014/main" id="{DF16B6F8-3907-8E73-B8B0-550D9BA8B6D3}"/>
                  </a:ext>
                </a:extLst>
              </p:cNvPr>
              <p:cNvSpPr/>
              <p:nvPr/>
            </p:nvSpPr>
            <p:spPr>
              <a:xfrm>
                <a:off x="8896678" y="4016772"/>
                <a:ext cx="97331" cy="212989"/>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52" name="Oval 5051">
                <a:extLst>
                  <a:ext uri="{FF2B5EF4-FFF2-40B4-BE49-F238E27FC236}">
                    <a16:creationId xmlns:a16="http://schemas.microsoft.com/office/drawing/2014/main" id="{9F3D2C96-7544-9FEF-73C0-41AC5BA86DDA}"/>
                  </a:ext>
                </a:extLst>
              </p:cNvPr>
              <p:cNvSpPr/>
              <p:nvPr/>
            </p:nvSpPr>
            <p:spPr>
              <a:xfrm>
                <a:off x="9079551" y="4019286"/>
                <a:ext cx="97331" cy="212989"/>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53" name="Oval 5052">
                <a:extLst>
                  <a:ext uri="{FF2B5EF4-FFF2-40B4-BE49-F238E27FC236}">
                    <a16:creationId xmlns:a16="http://schemas.microsoft.com/office/drawing/2014/main" id="{7EED222D-1868-DD89-241D-9EDEE8C117C9}"/>
                  </a:ext>
                </a:extLst>
              </p:cNvPr>
              <p:cNvSpPr/>
              <p:nvPr/>
            </p:nvSpPr>
            <p:spPr>
              <a:xfrm>
                <a:off x="9262403" y="4021799"/>
                <a:ext cx="97331" cy="212989"/>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54" name="Oval 5053">
                <a:extLst>
                  <a:ext uri="{FF2B5EF4-FFF2-40B4-BE49-F238E27FC236}">
                    <a16:creationId xmlns:a16="http://schemas.microsoft.com/office/drawing/2014/main" id="{0A217DF8-E810-8082-DA08-8E253F938A60}"/>
                  </a:ext>
                </a:extLst>
              </p:cNvPr>
              <p:cNvSpPr/>
              <p:nvPr/>
            </p:nvSpPr>
            <p:spPr>
              <a:xfrm>
                <a:off x="9445276" y="4024313"/>
                <a:ext cx="97331" cy="212989"/>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55" name="Oval 5054">
                <a:extLst>
                  <a:ext uri="{FF2B5EF4-FFF2-40B4-BE49-F238E27FC236}">
                    <a16:creationId xmlns:a16="http://schemas.microsoft.com/office/drawing/2014/main" id="{AC2316E8-7436-A1FB-4DB9-2632A9E4C169}"/>
                  </a:ext>
                </a:extLst>
              </p:cNvPr>
              <p:cNvSpPr/>
              <p:nvPr/>
            </p:nvSpPr>
            <p:spPr>
              <a:xfrm>
                <a:off x="9628127" y="4026827"/>
                <a:ext cx="97331" cy="212989"/>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56" name="Oval 5055">
                <a:extLst>
                  <a:ext uri="{FF2B5EF4-FFF2-40B4-BE49-F238E27FC236}">
                    <a16:creationId xmlns:a16="http://schemas.microsoft.com/office/drawing/2014/main" id="{D9805771-09A5-FC7D-81F1-16CB5E96A31F}"/>
                  </a:ext>
                </a:extLst>
              </p:cNvPr>
              <p:cNvSpPr/>
              <p:nvPr/>
            </p:nvSpPr>
            <p:spPr>
              <a:xfrm>
                <a:off x="9811000" y="4029340"/>
                <a:ext cx="97331" cy="212989"/>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60" name="Freeform 5059">
                <a:extLst>
                  <a:ext uri="{FF2B5EF4-FFF2-40B4-BE49-F238E27FC236}">
                    <a16:creationId xmlns:a16="http://schemas.microsoft.com/office/drawing/2014/main" id="{62B10821-EF14-DAF0-30AB-33D210E65738}"/>
                  </a:ext>
                </a:extLst>
              </p:cNvPr>
              <p:cNvSpPr/>
              <p:nvPr/>
            </p:nvSpPr>
            <p:spPr>
              <a:xfrm>
                <a:off x="9031957" y="4644527"/>
                <a:ext cx="166370" cy="799592"/>
              </a:xfrm>
              <a:custGeom>
                <a:avLst/>
                <a:gdLst>
                  <a:gd name="csX0" fmla="*/ 74806 w 166370"/>
                  <a:gd name="csY0" fmla="*/ 6638 h 799592"/>
                  <a:gd name="csX1" fmla="*/ 68126 w 166370"/>
                  <a:gd name="csY1" fmla="*/ 0 h 799592"/>
                  <a:gd name="csX2" fmla="*/ 62178 w 166370"/>
                  <a:gd name="csY2" fmla="*/ 9775 h 799592"/>
                  <a:gd name="csX3" fmla="*/ 61984 w 166370"/>
                  <a:gd name="csY3" fmla="*/ 37854 h 799592"/>
                  <a:gd name="csX4" fmla="*/ 12180 w 166370"/>
                  <a:gd name="csY4" fmla="*/ 14974 h 799592"/>
                  <a:gd name="csX5" fmla="*/ 10891 w 166370"/>
                  <a:gd name="csY5" fmla="*/ 10549 h 799592"/>
                  <a:gd name="csX6" fmla="*/ 5565 w 166370"/>
                  <a:gd name="csY6" fmla="*/ 6467 h 799592"/>
                  <a:gd name="csX7" fmla="*/ 2000 w 166370"/>
                  <a:gd name="csY7" fmla="*/ 7777 h 799592"/>
                  <a:gd name="csX8" fmla="*/ 497 w 166370"/>
                  <a:gd name="csY8" fmla="*/ 9689 h 799592"/>
                  <a:gd name="csX9" fmla="*/ 1356 w 166370"/>
                  <a:gd name="csY9" fmla="*/ 18411 h 799592"/>
                  <a:gd name="csX10" fmla="*/ 68492 w 166370"/>
                  <a:gd name="csY10" fmla="*/ 55342 h 799592"/>
                  <a:gd name="csX11" fmla="*/ 94027 w 166370"/>
                  <a:gd name="csY11" fmla="*/ 197027 h 799592"/>
                  <a:gd name="csX12" fmla="*/ 87756 w 166370"/>
                  <a:gd name="csY12" fmla="*/ 418181 h 799592"/>
                  <a:gd name="csX13" fmla="*/ 38639 w 166370"/>
                  <a:gd name="csY13" fmla="*/ 511979 h 799592"/>
                  <a:gd name="csX14" fmla="*/ 89066 w 166370"/>
                  <a:gd name="csY14" fmla="*/ 600707 h 799592"/>
                  <a:gd name="csX15" fmla="*/ 81528 w 166370"/>
                  <a:gd name="csY15" fmla="*/ 752404 h 799592"/>
                  <a:gd name="csX16" fmla="*/ 44094 w 166370"/>
                  <a:gd name="csY16" fmla="*/ 785746 h 799592"/>
                  <a:gd name="csX17" fmla="*/ 156588 w 166370"/>
                  <a:gd name="csY17" fmla="*/ 784737 h 799592"/>
                  <a:gd name="csX18" fmla="*/ 103498 w 166370"/>
                  <a:gd name="csY18" fmla="*/ 745056 h 799592"/>
                  <a:gd name="csX19" fmla="*/ 112261 w 166370"/>
                  <a:gd name="csY19" fmla="*/ 617958 h 799592"/>
                  <a:gd name="csX20" fmla="*/ 166339 w 166370"/>
                  <a:gd name="csY20" fmla="*/ 506264 h 799592"/>
                  <a:gd name="csX21" fmla="*/ 124073 w 166370"/>
                  <a:gd name="csY21" fmla="*/ 417580 h 799592"/>
                  <a:gd name="csX22" fmla="*/ 113506 w 166370"/>
                  <a:gd name="csY22" fmla="*/ 198896 h 799592"/>
                  <a:gd name="csX23" fmla="*/ 127896 w 166370"/>
                  <a:gd name="csY23" fmla="*/ 48424 h 799592"/>
                  <a:gd name="csX24" fmla="*/ 150940 w 166370"/>
                  <a:gd name="csY24" fmla="*/ 14673 h 799592"/>
                  <a:gd name="csX25" fmla="*/ 143380 w 166370"/>
                  <a:gd name="csY25" fmla="*/ 3888 h 799592"/>
                  <a:gd name="csX26" fmla="*/ 143187 w 166370"/>
                  <a:gd name="csY26" fmla="*/ 3888 h 799592"/>
                  <a:gd name="csX27" fmla="*/ 135520 w 166370"/>
                  <a:gd name="csY27" fmla="*/ 10291 h 799592"/>
                  <a:gd name="csX28" fmla="*/ 108374 w 166370"/>
                  <a:gd name="csY28" fmla="*/ 37446 h 799592"/>
                  <a:gd name="csX29" fmla="*/ 110328 w 166370"/>
                  <a:gd name="csY29" fmla="*/ 13707 h 799592"/>
                  <a:gd name="csX30" fmla="*/ 110972 w 166370"/>
                  <a:gd name="csY30" fmla="*/ 11171 h 799592"/>
                  <a:gd name="csX31" fmla="*/ 106097 w 166370"/>
                  <a:gd name="csY31" fmla="*/ 5994 h 799592"/>
                  <a:gd name="csX32" fmla="*/ 100621 w 166370"/>
                  <a:gd name="csY32" fmla="*/ 10484 h 799592"/>
                  <a:gd name="csX33" fmla="*/ 86425 w 166370"/>
                  <a:gd name="csY33" fmla="*/ 34159 h 799592"/>
                  <a:gd name="csX34" fmla="*/ 74849 w 166370"/>
                  <a:gd name="csY34" fmla="*/ 6617 h 799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6370" h="799592">
                    <a:moveTo>
                      <a:pt x="74806" y="6638"/>
                    </a:moveTo>
                    <a:cubicBezTo>
                      <a:pt x="74806" y="2986"/>
                      <a:pt x="71820" y="0"/>
                      <a:pt x="68126" y="0"/>
                    </a:cubicBezTo>
                    <a:cubicBezTo>
                      <a:pt x="63101" y="0"/>
                      <a:pt x="59880" y="5263"/>
                      <a:pt x="62178" y="9775"/>
                    </a:cubicBezTo>
                    <a:cubicBezTo>
                      <a:pt x="66623" y="18562"/>
                      <a:pt x="72035" y="34245"/>
                      <a:pt x="61984" y="37854"/>
                    </a:cubicBezTo>
                    <a:cubicBezTo>
                      <a:pt x="31036" y="48940"/>
                      <a:pt x="16862" y="24986"/>
                      <a:pt x="12180" y="14974"/>
                    </a:cubicBezTo>
                    <a:cubicBezTo>
                      <a:pt x="11342" y="12761"/>
                      <a:pt x="11085" y="11300"/>
                      <a:pt x="10891" y="10549"/>
                    </a:cubicBezTo>
                    <a:cubicBezTo>
                      <a:pt x="9903" y="6961"/>
                      <a:pt x="8636" y="6467"/>
                      <a:pt x="5565" y="6467"/>
                    </a:cubicBezTo>
                    <a:cubicBezTo>
                      <a:pt x="4191" y="6467"/>
                      <a:pt x="2988" y="6961"/>
                      <a:pt x="2000" y="7777"/>
                    </a:cubicBezTo>
                    <a:cubicBezTo>
                      <a:pt x="1356" y="8271"/>
                      <a:pt x="819" y="8959"/>
                      <a:pt x="497" y="9689"/>
                    </a:cubicBezTo>
                    <a:cubicBezTo>
                      <a:pt x="153" y="10420"/>
                      <a:pt x="-770" y="13685"/>
                      <a:pt x="1356" y="18411"/>
                    </a:cubicBezTo>
                    <a:cubicBezTo>
                      <a:pt x="6295" y="32333"/>
                      <a:pt x="22897" y="60047"/>
                      <a:pt x="68492" y="55342"/>
                    </a:cubicBezTo>
                    <a:cubicBezTo>
                      <a:pt x="88808" y="53258"/>
                      <a:pt x="93211" y="122071"/>
                      <a:pt x="94027" y="197027"/>
                    </a:cubicBezTo>
                    <a:cubicBezTo>
                      <a:pt x="95058" y="290482"/>
                      <a:pt x="89324" y="396225"/>
                      <a:pt x="87756" y="418181"/>
                    </a:cubicBezTo>
                    <a:cubicBezTo>
                      <a:pt x="86124" y="440932"/>
                      <a:pt x="32926" y="459881"/>
                      <a:pt x="38639" y="511979"/>
                    </a:cubicBezTo>
                    <a:cubicBezTo>
                      <a:pt x="44309" y="564077"/>
                      <a:pt x="85802" y="582790"/>
                      <a:pt x="89066" y="600707"/>
                    </a:cubicBezTo>
                    <a:cubicBezTo>
                      <a:pt x="92331" y="618581"/>
                      <a:pt x="81528" y="729609"/>
                      <a:pt x="81528" y="752404"/>
                    </a:cubicBezTo>
                    <a:cubicBezTo>
                      <a:pt x="81528" y="775198"/>
                      <a:pt x="44094" y="785746"/>
                      <a:pt x="44094" y="785746"/>
                    </a:cubicBezTo>
                    <a:cubicBezTo>
                      <a:pt x="109984" y="817478"/>
                      <a:pt x="156588" y="784737"/>
                      <a:pt x="156588" y="784737"/>
                    </a:cubicBezTo>
                    <a:cubicBezTo>
                      <a:pt x="136229" y="784737"/>
                      <a:pt x="109211" y="758870"/>
                      <a:pt x="103498" y="745056"/>
                    </a:cubicBezTo>
                    <a:cubicBezTo>
                      <a:pt x="97786" y="731242"/>
                      <a:pt x="107429" y="654717"/>
                      <a:pt x="112261" y="617958"/>
                    </a:cubicBezTo>
                    <a:cubicBezTo>
                      <a:pt x="119971" y="558964"/>
                      <a:pt x="164642" y="566462"/>
                      <a:pt x="166339" y="506264"/>
                    </a:cubicBezTo>
                    <a:cubicBezTo>
                      <a:pt x="167413" y="469248"/>
                      <a:pt x="140460" y="457668"/>
                      <a:pt x="124073" y="417580"/>
                    </a:cubicBezTo>
                    <a:cubicBezTo>
                      <a:pt x="118725" y="404453"/>
                      <a:pt x="113958" y="296003"/>
                      <a:pt x="113506" y="198896"/>
                    </a:cubicBezTo>
                    <a:cubicBezTo>
                      <a:pt x="113163" y="122479"/>
                      <a:pt x="104250" y="65697"/>
                      <a:pt x="127896" y="48424"/>
                    </a:cubicBezTo>
                    <a:cubicBezTo>
                      <a:pt x="141426" y="38542"/>
                      <a:pt x="147611" y="24148"/>
                      <a:pt x="150940" y="14673"/>
                    </a:cubicBezTo>
                    <a:cubicBezTo>
                      <a:pt x="152852" y="9410"/>
                      <a:pt x="148943" y="3888"/>
                      <a:pt x="143380" y="3888"/>
                    </a:cubicBezTo>
                    <a:lnTo>
                      <a:pt x="143187" y="3888"/>
                    </a:lnTo>
                    <a:cubicBezTo>
                      <a:pt x="139429" y="3996"/>
                      <a:pt x="136250" y="6617"/>
                      <a:pt x="135520" y="10291"/>
                    </a:cubicBezTo>
                    <a:cubicBezTo>
                      <a:pt x="132191" y="26704"/>
                      <a:pt x="115547" y="48188"/>
                      <a:pt x="108374" y="37446"/>
                    </a:cubicBezTo>
                    <a:cubicBezTo>
                      <a:pt x="103434" y="30034"/>
                      <a:pt x="106870" y="20259"/>
                      <a:pt x="110328" y="13707"/>
                    </a:cubicBezTo>
                    <a:cubicBezTo>
                      <a:pt x="110758" y="12869"/>
                      <a:pt x="110972" y="11988"/>
                      <a:pt x="110972" y="11171"/>
                    </a:cubicBezTo>
                    <a:cubicBezTo>
                      <a:pt x="110972" y="8529"/>
                      <a:pt x="108975" y="6144"/>
                      <a:pt x="106097" y="5994"/>
                    </a:cubicBezTo>
                    <a:cubicBezTo>
                      <a:pt x="103370" y="5801"/>
                      <a:pt x="100964" y="7756"/>
                      <a:pt x="100621" y="10484"/>
                    </a:cubicBezTo>
                    <a:cubicBezTo>
                      <a:pt x="99590" y="17810"/>
                      <a:pt x="96368" y="31237"/>
                      <a:pt x="86425" y="34159"/>
                    </a:cubicBezTo>
                    <a:cubicBezTo>
                      <a:pt x="76266" y="37145"/>
                      <a:pt x="74913" y="17402"/>
                      <a:pt x="74849" y="6617"/>
                    </a:cubicBezTo>
                    <a:close/>
                  </a:path>
                </a:pathLst>
              </a:custGeom>
              <a:solidFill>
                <a:srgbClr val="867545">
                  <a:alpha val="25098"/>
                </a:srgbClr>
              </a:solidFill>
              <a:ln w="2148" cap="flat">
                <a:noFill/>
                <a:prstDash val="solid"/>
                <a:miter/>
              </a:ln>
            </p:spPr>
            <p:txBody>
              <a:bodyPr wrap="none"/>
              <a:lstStyle/>
              <a:p>
                <a:endParaRPr lang="en-US"/>
              </a:p>
            </p:txBody>
          </p:sp>
          <p:sp>
            <p:nvSpPr>
              <p:cNvPr id="5061" name="Freeform 5060">
                <a:extLst>
                  <a:ext uri="{FF2B5EF4-FFF2-40B4-BE49-F238E27FC236}">
                    <a16:creationId xmlns:a16="http://schemas.microsoft.com/office/drawing/2014/main" id="{F98832A3-07AB-69A8-07D6-934F463CA8B0}"/>
                  </a:ext>
                </a:extLst>
              </p:cNvPr>
              <p:cNvSpPr/>
              <p:nvPr/>
            </p:nvSpPr>
            <p:spPr>
              <a:xfrm>
                <a:off x="9386191" y="4644527"/>
                <a:ext cx="166370" cy="799592"/>
              </a:xfrm>
              <a:custGeom>
                <a:avLst/>
                <a:gdLst>
                  <a:gd name="csX0" fmla="*/ 74806 w 166370"/>
                  <a:gd name="csY0" fmla="*/ 6638 h 799592"/>
                  <a:gd name="csX1" fmla="*/ 68126 w 166370"/>
                  <a:gd name="csY1" fmla="*/ 0 h 799592"/>
                  <a:gd name="csX2" fmla="*/ 62178 w 166370"/>
                  <a:gd name="csY2" fmla="*/ 9775 h 799592"/>
                  <a:gd name="csX3" fmla="*/ 61984 w 166370"/>
                  <a:gd name="csY3" fmla="*/ 37854 h 799592"/>
                  <a:gd name="csX4" fmla="*/ 12180 w 166370"/>
                  <a:gd name="csY4" fmla="*/ 14974 h 799592"/>
                  <a:gd name="csX5" fmla="*/ 10891 w 166370"/>
                  <a:gd name="csY5" fmla="*/ 10549 h 799592"/>
                  <a:gd name="csX6" fmla="*/ 5565 w 166370"/>
                  <a:gd name="csY6" fmla="*/ 6467 h 799592"/>
                  <a:gd name="csX7" fmla="*/ 2000 w 166370"/>
                  <a:gd name="csY7" fmla="*/ 7777 h 799592"/>
                  <a:gd name="csX8" fmla="*/ 497 w 166370"/>
                  <a:gd name="csY8" fmla="*/ 9689 h 799592"/>
                  <a:gd name="csX9" fmla="*/ 1356 w 166370"/>
                  <a:gd name="csY9" fmla="*/ 18411 h 799592"/>
                  <a:gd name="csX10" fmla="*/ 68492 w 166370"/>
                  <a:gd name="csY10" fmla="*/ 55342 h 799592"/>
                  <a:gd name="csX11" fmla="*/ 94027 w 166370"/>
                  <a:gd name="csY11" fmla="*/ 197027 h 799592"/>
                  <a:gd name="csX12" fmla="*/ 87756 w 166370"/>
                  <a:gd name="csY12" fmla="*/ 418181 h 799592"/>
                  <a:gd name="csX13" fmla="*/ 38639 w 166370"/>
                  <a:gd name="csY13" fmla="*/ 511979 h 799592"/>
                  <a:gd name="csX14" fmla="*/ 89066 w 166370"/>
                  <a:gd name="csY14" fmla="*/ 600707 h 799592"/>
                  <a:gd name="csX15" fmla="*/ 81528 w 166370"/>
                  <a:gd name="csY15" fmla="*/ 752404 h 799592"/>
                  <a:gd name="csX16" fmla="*/ 44094 w 166370"/>
                  <a:gd name="csY16" fmla="*/ 785746 h 799592"/>
                  <a:gd name="csX17" fmla="*/ 156588 w 166370"/>
                  <a:gd name="csY17" fmla="*/ 784737 h 799592"/>
                  <a:gd name="csX18" fmla="*/ 103498 w 166370"/>
                  <a:gd name="csY18" fmla="*/ 745056 h 799592"/>
                  <a:gd name="csX19" fmla="*/ 112261 w 166370"/>
                  <a:gd name="csY19" fmla="*/ 617958 h 799592"/>
                  <a:gd name="csX20" fmla="*/ 166339 w 166370"/>
                  <a:gd name="csY20" fmla="*/ 506264 h 799592"/>
                  <a:gd name="csX21" fmla="*/ 124073 w 166370"/>
                  <a:gd name="csY21" fmla="*/ 417580 h 799592"/>
                  <a:gd name="csX22" fmla="*/ 113506 w 166370"/>
                  <a:gd name="csY22" fmla="*/ 198896 h 799592"/>
                  <a:gd name="csX23" fmla="*/ 127896 w 166370"/>
                  <a:gd name="csY23" fmla="*/ 48424 h 799592"/>
                  <a:gd name="csX24" fmla="*/ 150940 w 166370"/>
                  <a:gd name="csY24" fmla="*/ 14673 h 799592"/>
                  <a:gd name="csX25" fmla="*/ 143380 w 166370"/>
                  <a:gd name="csY25" fmla="*/ 3888 h 799592"/>
                  <a:gd name="csX26" fmla="*/ 143187 w 166370"/>
                  <a:gd name="csY26" fmla="*/ 3888 h 799592"/>
                  <a:gd name="csX27" fmla="*/ 135520 w 166370"/>
                  <a:gd name="csY27" fmla="*/ 10291 h 799592"/>
                  <a:gd name="csX28" fmla="*/ 108374 w 166370"/>
                  <a:gd name="csY28" fmla="*/ 37446 h 799592"/>
                  <a:gd name="csX29" fmla="*/ 110328 w 166370"/>
                  <a:gd name="csY29" fmla="*/ 13707 h 799592"/>
                  <a:gd name="csX30" fmla="*/ 110972 w 166370"/>
                  <a:gd name="csY30" fmla="*/ 11171 h 799592"/>
                  <a:gd name="csX31" fmla="*/ 106097 w 166370"/>
                  <a:gd name="csY31" fmla="*/ 5994 h 799592"/>
                  <a:gd name="csX32" fmla="*/ 100621 w 166370"/>
                  <a:gd name="csY32" fmla="*/ 10484 h 799592"/>
                  <a:gd name="csX33" fmla="*/ 86425 w 166370"/>
                  <a:gd name="csY33" fmla="*/ 34159 h 799592"/>
                  <a:gd name="csX34" fmla="*/ 74849 w 166370"/>
                  <a:gd name="csY34" fmla="*/ 6617 h 799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6370" h="799592">
                    <a:moveTo>
                      <a:pt x="74806" y="6638"/>
                    </a:moveTo>
                    <a:cubicBezTo>
                      <a:pt x="74806" y="2986"/>
                      <a:pt x="71820" y="0"/>
                      <a:pt x="68126" y="0"/>
                    </a:cubicBezTo>
                    <a:cubicBezTo>
                      <a:pt x="63101" y="0"/>
                      <a:pt x="59880" y="5263"/>
                      <a:pt x="62178" y="9775"/>
                    </a:cubicBezTo>
                    <a:cubicBezTo>
                      <a:pt x="66623" y="18562"/>
                      <a:pt x="72035" y="34245"/>
                      <a:pt x="61984" y="37854"/>
                    </a:cubicBezTo>
                    <a:cubicBezTo>
                      <a:pt x="31036" y="48940"/>
                      <a:pt x="16862" y="24986"/>
                      <a:pt x="12180" y="14974"/>
                    </a:cubicBezTo>
                    <a:cubicBezTo>
                      <a:pt x="11342" y="12761"/>
                      <a:pt x="11085" y="11300"/>
                      <a:pt x="10891" y="10549"/>
                    </a:cubicBezTo>
                    <a:cubicBezTo>
                      <a:pt x="9903" y="6961"/>
                      <a:pt x="8636" y="6467"/>
                      <a:pt x="5565" y="6467"/>
                    </a:cubicBezTo>
                    <a:cubicBezTo>
                      <a:pt x="4191" y="6467"/>
                      <a:pt x="2988" y="6961"/>
                      <a:pt x="2000" y="7777"/>
                    </a:cubicBezTo>
                    <a:cubicBezTo>
                      <a:pt x="1356" y="8271"/>
                      <a:pt x="819" y="8959"/>
                      <a:pt x="497" y="9689"/>
                    </a:cubicBezTo>
                    <a:cubicBezTo>
                      <a:pt x="153" y="10420"/>
                      <a:pt x="-770" y="13685"/>
                      <a:pt x="1356" y="18411"/>
                    </a:cubicBezTo>
                    <a:cubicBezTo>
                      <a:pt x="6295" y="32333"/>
                      <a:pt x="22897" y="60047"/>
                      <a:pt x="68492" y="55342"/>
                    </a:cubicBezTo>
                    <a:cubicBezTo>
                      <a:pt x="88808" y="53258"/>
                      <a:pt x="93211" y="122071"/>
                      <a:pt x="94027" y="197027"/>
                    </a:cubicBezTo>
                    <a:cubicBezTo>
                      <a:pt x="95058" y="290482"/>
                      <a:pt x="89324" y="396225"/>
                      <a:pt x="87756" y="418181"/>
                    </a:cubicBezTo>
                    <a:cubicBezTo>
                      <a:pt x="86124" y="440932"/>
                      <a:pt x="32926" y="459881"/>
                      <a:pt x="38639" y="511979"/>
                    </a:cubicBezTo>
                    <a:cubicBezTo>
                      <a:pt x="44309" y="564077"/>
                      <a:pt x="85802" y="582790"/>
                      <a:pt x="89066" y="600707"/>
                    </a:cubicBezTo>
                    <a:cubicBezTo>
                      <a:pt x="92331" y="618581"/>
                      <a:pt x="81528" y="729609"/>
                      <a:pt x="81528" y="752404"/>
                    </a:cubicBezTo>
                    <a:cubicBezTo>
                      <a:pt x="81528" y="775198"/>
                      <a:pt x="44094" y="785746"/>
                      <a:pt x="44094" y="785746"/>
                    </a:cubicBezTo>
                    <a:cubicBezTo>
                      <a:pt x="109984" y="817478"/>
                      <a:pt x="156588" y="784737"/>
                      <a:pt x="156588" y="784737"/>
                    </a:cubicBezTo>
                    <a:cubicBezTo>
                      <a:pt x="136229" y="784737"/>
                      <a:pt x="109211" y="758870"/>
                      <a:pt x="103498" y="745056"/>
                    </a:cubicBezTo>
                    <a:cubicBezTo>
                      <a:pt x="97786" y="731242"/>
                      <a:pt x="107429" y="654717"/>
                      <a:pt x="112261" y="617958"/>
                    </a:cubicBezTo>
                    <a:cubicBezTo>
                      <a:pt x="119971" y="558964"/>
                      <a:pt x="164642" y="566462"/>
                      <a:pt x="166339" y="506264"/>
                    </a:cubicBezTo>
                    <a:cubicBezTo>
                      <a:pt x="167413" y="469248"/>
                      <a:pt x="140460" y="457668"/>
                      <a:pt x="124073" y="417580"/>
                    </a:cubicBezTo>
                    <a:cubicBezTo>
                      <a:pt x="118725" y="404453"/>
                      <a:pt x="113936" y="296003"/>
                      <a:pt x="113506" y="198896"/>
                    </a:cubicBezTo>
                    <a:cubicBezTo>
                      <a:pt x="113163" y="122479"/>
                      <a:pt x="104250" y="65697"/>
                      <a:pt x="127896" y="48424"/>
                    </a:cubicBezTo>
                    <a:cubicBezTo>
                      <a:pt x="141426" y="38542"/>
                      <a:pt x="147611" y="24148"/>
                      <a:pt x="150940" y="14673"/>
                    </a:cubicBezTo>
                    <a:cubicBezTo>
                      <a:pt x="152852" y="9410"/>
                      <a:pt x="148943" y="3888"/>
                      <a:pt x="143380" y="3888"/>
                    </a:cubicBezTo>
                    <a:lnTo>
                      <a:pt x="143187" y="3888"/>
                    </a:lnTo>
                    <a:cubicBezTo>
                      <a:pt x="139429" y="3996"/>
                      <a:pt x="136250" y="6617"/>
                      <a:pt x="135520" y="10291"/>
                    </a:cubicBezTo>
                    <a:cubicBezTo>
                      <a:pt x="132191" y="26704"/>
                      <a:pt x="115547" y="48188"/>
                      <a:pt x="108374" y="37446"/>
                    </a:cubicBezTo>
                    <a:cubicBezTo>
                      <a:pt x="103434" y="30034"/>
                      <a:pt x="106870" y="20259"/>
                      <a:pt x="110328" y="13707"/>
                    </a:cubicBezTo>
                    <a:cubicBezTo>
                      <a:pt x="110758" y="12869"/>
                      <a:pt x="110972" y="11988"/>
                      <a:pt x="110972" y="11171"/>
                    </a:cubicBezTo>
                    <a:cubicBezTo>
                      <a:pt x="110972" y="8529"/>
                      <a:pt x="108975" y="6144"/>
                      <a:pt x="106097" y="5994"/>
                    </a:cubicBezTo>
                    <a:cubicBezTo>
                      <a:pt x="103370" y="5801"/>
                      <a:pt x="100964" y="7756"/>
                      <a:pt x="100621" y="10484"/>
                    </a:cubicBezTo>
                    <a:cubicBezTo>
                      <a:pt x="99590" y="17810"/>
                      <a:pt x="96368" y="31237"/>
                      <a:pt x="86425" y="34159"/>
                    </a:cubicBezTo>
                    <a:cubicBezTo>
                      <a:pt x="76266" y="37145"/>
                      <a:pt x="74913" y="17402"/>
                      <a:pt x="74849" y="6617"/>
                    </a:cubicBezTo>
                    <a:close/>
                  </a:path>
                </a:pathLst>
              </a:custGeom>
              <a:solidFill>
                <a:srgbClr val="867545">
                  <a:alpha val="25098"/>
                </a:srgbClr>
              </a:solidFill>
              <a:ln w="2148" cap="flat">
                <a:noFill/>
                <a:prstDash val="solid"/>
                <a:miter/>
              </a:ln>
            </p:spPr>
            <p:txBody>
              <a:bodyPr wrap="none"/>
              <a:lstStyle/>
              <a:p>
                <a:endParaRPr lang="en-US"/>
              </a:p>
            </p:txBody>
          </p:sp>
          <p:sp>
            <p:nvSpPr>
              <p:cNvPr id="5062" name="Freeform 5061">
                <a:extLst>
                  <a:ext uri="{FF2B5EF4-FFF2-40B4-BE49-F238E27FC236}">
                    <a16:creationId xmlns:a16="http://schemas.microsoft.com/office/drawing/2014/main" id="{22B350CD-25F2-77EE-0783-1F91ECA9A5F9}"/>
                  </a:ext>
                </a:extLst>
              </p:cNvPr>
              <p:cNvSpPr/>
              <p:nvPr/>
            </p:nvSpPr>
            <p:spPr>
              <a:xfrm>
                <a:off x="9705501" y="4644527"/>
                <a:ext cx="166370" cy="799592"/>
              </a:xfrm>
              <a:custGeom>
                <a:avLst/>
                <a:gdLst>
                  <a:gd name="csX0" fmla="*/ 74806 w 166370"/>
                  <a:gd name="csY0" fmla="*/ 6638 h 799592"/>
                  <a:gd name="csX1" fmla="*/ 68126 w 166370"/>
                  <a:gd name="csY1" fmla="*/ 0 h 799592"/>
                  <a:gd name="csX2" fmla="*/ 62178 w 166370"/>
                  <a:gd name="csY2" fmla="*/ 9775 h 799592"/>
                  <a:gd name="csX3" fmla="*/ 61984 w 166370"/>
                  <a:gd name="csY3" fmla="*/ 37854 h 799592"/>
                  <a:gd name="csX4" fmla="*/ 12180 w 166370"/>
                  <a:gd name="csY4" fmla="*/ 14974 h 799592"/>
                  <a:gd name="csX5" fmla="*/ 10891 w 166370"/>
                  <a:gd name="csY5" fmla="*/ 10549 h 799592"/>
                  <a:gd name="csX6" fmla="*/ 5565 w 166370"/>
                  <a:gd name="csY6" fmla="*/ 6467 h 799592"/>
                  <a:gd name="csX7" fmla="*/ 2000 w 166370"/>
                  <a:gd name="csY7" fmla="*/ 7777 h 799592"/>
                  <a:gd name="csX8" fmla="*/ 497 w 166370"/>
                  <a:gd name="csY8" fmla="*/ 9689 h 799592"/>
                  <a:gd name="csX9" fmla="*/ 1356 w 166370"/>
                  <a:gd name="csY9" fmla="*/ 18411 h 799592"/>
                  <a:gd name="csX10" fmla="*/ 68492 w 166370"/>
                  <a:gd name="csY10" fmla="*/ 55342 h 799592"/>
                  <a:gd name="csX11" fmla="*/ 94027 w 166370"/>
                  <a:gd name="csY11" fmla="*/ 197027 h 799592"/>
                  <a:gd name="csX12" fmla="*/ 87756 w 166370"/>
                  <a:gd name="csY12" fmla="*/ 418181 h 799592"/>
                  <a:gd name="csX13" fmla="*/ 38639 w 166370"/>
                  <a:gd name="csY13" fmla="*/ 511979 h 799592"/>
                  <a:gd name="csX14" fmla="*/ 89066 w 166370"/>
                  <a:gd name="csY14" fmla="*/ 600707 h 799592"/>
                  <a:gd name="csX15" fmla="*/ 81528 w 166370"/>
                  <a:gd name="csY15" fmla="*/ 752404 h 799592"/>
                  <a:gd name="csX16" fmla="*/ 44094 w 166370"/>
                  <a:gd name="csY16" fmla="*/ 785746 h 799592"/>
                  <a:gd name="csX17" fmla="*/ 156588 w 166370"/>
                  <a:gd name="csY17" fmla="*/ 784737 h 799592"/>
                  <a:gd name="csX18" fmla="*/ 103498 w 166370"/>
                  <a:gd name="csY18" fmla="*/ 745056 h 799592"/>
                  <a:gd name="csX19" fmla="*/ 112261 w 166370"/>
                  <a:gd name="csY19" fmla="*/ 617958 h 799592"/>
                  <a:gd name="csX20" fmla="*/ 166339 w 166370"/>
                  <a:gd name="csY20" fmla="*/ 506264 h 799592"/>
                  <a:gd name="csX21" fmla="*/ 124073 w 166370"/>
                  <a:gd name="csY21" fmla="*/ 417580 h 799592"/>
                  <a:gd name="csX22" fmla="*/ 113506 w 166370"/>
                  <a:gd name="csY22" fmla="*/ 198896 h 799592"/>
                  <a:gd name="csX23" fmla="*/ 127896 w 166370"/>
                  <a:gd name="csY23" fmla="*/ 48424 h 799592"/>
                  <a:gd name="csX24" fmla="*/ 150940 w 166370"/>
                  <a:gd name="csY24" fmla="*/ 14673 h 799592"/>
                  <a:gd name="csX25" fmla="*/ 143380 w 166370"/>
                  <a:gd name="csY25" fmla="*/ 3888 h 799592"/>
                  <a:gd name="csX26" fmla="*/ 143187 w 166370"/>
                  <a:gd name="csY26" fmla="*/ 3888 h 799592"/>
                  <a:gd name="csX27" fmla="*/ 135520 w 166370"/>
                  <a:gd name="csY27" fmla="*/ 10291 h 799592"/>
                  <a:gd name="csX28" fmla="*/ 108374 w 166370"/>
                  <a:gd name="csY28" fmla="*/ 37446 h 799592"/>
                  <a:gd name="csX29" fmla="*/ 110328 w 166370"/>
                  <a:gd name="csY29" fmla="*/ 13707 h 799592"/>
                  <a:gd name="csX30" fmla="*/ 110972 w 166370"/>
                  <a:gd name="csY30" fmla="*/ 11171 h 799592"/>
                  <a:gd name="csX31" fmla="*/ 106097 w 166370"/>
                  <a:gd name="csY31" fmla="*/ 5994 h 799592"/>
                  <a:gd name="csX32" fmla="*/ 100621 w 166370"/>
                  <a:gd name="csY32" fmla="*/ 10484 h 799592"/>
                  <a:gd name="csX33" fmla="*/ 86425 w 166370"/>
                  <a:gd name="csY33" fmla="*/ 34159 h 799592"/>
                  <a:gd name="csX34" fmla="*/ 74849 w 166370"/>
                  <a:gd name="csY34" fmla="*/ 6617 h 799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6370" h="799592">
                    <a:moveTo>
                      <a:pt x="74806" y="6638"/>
                    </a:moveTo>
                    <a:cubicBezTo>
                      <a:pt x="74806" y="2986"/>
                      <a:pt x="71820" y="0"/>
                      <a:pt x="68126" y="0"/>
                    </a:cubicBezTo>
                    <a:cubicBezTo>
                      <a:pt x="63101" y="0"/>
                      <a:pt x="59880" y="5263"/>
                      <a:pt x="62178" y="9775"/>
                    </a:cubicBezTo>
                    <a:cubicBezTo>
                      <a:pt x="66623" y="18562"/>
                      <a:pt x="72035" y="34245"/>
                      <a:pt x="61984" y="37854"/>
                    </a:cubicBezTo>
                    <a:cubicBezTo>
                      <a:pt x="31036" y="48940"/>
                      <a:pt x="16862" y="24986"/>
                      <a:pt x="12180" y="14974"/>
                    </a:cubicBezTo>
                    <a:cubicBezTo>
                      <a:pt x="11342" y="12761"/>
                      <a:pt x="11085" y="11300"/>
                      <a:pt x="10891" y="10549"/>
                    </a:cubicBezTo>
                    <a:cubicBezTo>
                      <a:pt x="9903" y="6961"/>
                      <a:pt x="8636" y="6467"/>
                      <a:pt x="5565" y="6467"/>
                    </a:cubicBezTo>
                    <a:cubicBezTo>
                      <a:pt x="4191" y="6467"/>
                      <a:pt x="2988" y="6961"/>
                      <a:pt x="2000" y="7777"/>
                    </a:cubicBezTo>
                    <a:cubicBezTo>
                      <a:pt x="1356" y="8271"/>
                      <a:pt x="819" y="8959"/>
                      <a:pt x="497" y="9689"/>
                    </a:cubicBezTo>
                    <a:cubicBezTo>
                      <a:pt x="153" y="10420"/>
                      <a:pt x="-770" y="13685"/>
                      <a:pt x="1356" y="18411"/>
                    </a:cubicBezTo>
                    <a:cubicBezTo>
                      <a:pt x="6295" y="32333"/>
                      <a:pt x="22897" y="60047"/>
                      <a:pt x="68492" y="55342"/>
                    </a:cubicBezTo>
                    <a:cubicBezTo>
                      <a:pt x="88808" y="53258"/>
                      <a:pt x="93211" y="122071"/>
                      <a:pt x="94027" y="197027"/>
                    </a:cubicBezTo>
                    <a:cubicBezTo>
                      <a:pt x="95058" y="290482"/>
                      <a:pt x="89324" y="396225"/>
                      <a:pt x="87756" y="418181"/>
                    </a:cubicBezTo>
                    <a:cubicBezTo>
                      <a:pt x="86124" y="440932"/>
                      <a:pt x="32926" y="459881"/>
                      <a:pt x="38639" y="511979"/>
                    </a:cubicBezTo>
                    <a:cubicBezTo>
                      <a:pt x="44309" y="564077"/>
                      <a:pt x="85802" y="582790"/>
                      <a:pt x="89066" y="600707"/>
                    </a:cubicBezTo>
                    <a:cubicBezTo>
                      <a:pt x="92331" y="618581"/>
                      <a:pt x="81528" y="729609"/>
                      <a:pt x="81528" y="752404"/>
                    </a:cubicBezTo>
                    <a:cubicBezTo>
                      <a:pt x="81528" y="775198"/>
                      <a:pt x="44094" y="785746"/>
                      <a:pt x="44094" y="785746"/>
                    </a:cubicBezTo>
                    <a:cubicBezTo>
                      <a:pt x="109984" y="817478"/>
                      <a:pt x="156588" y="784737"/>
                      <a:pt x="156588" y="784737"/>
                    </a:cubicBezTo>
                    <a:cubicBezTo>
                      <a:pt x="136229" y="784737"/>
                      <a:pt x="109211" y="758870"/>
                      <a:pt x="103498" y="745056"/>
                    </a:cubicBezTo>
                    <a:cubicBezTo>
                      <a:pt x="97786" y="731242"/>
                      <a:pt x="107429" y="654717"/>
                      <a:pt x="112261" y="617958"/>
                    </a:cubicBezTo>
                    <a:cubicBezTo>
                      <a:pt x="119971" y="558964"/>
                      <a:pt x="164642" y="566462"/>
                      <a:pt x="166339" y="506264"/>
                    </a:cubicBezTo>
                    <a:cubicBezTo>
                      <a:pt x="167413" y="469248"/>
                      <a:pt x="140460" y="457668"/>
                      <a:pt x="124073" y="417580"/>
                    </a:cubicBezTo>
                    <a:cubicBezTo>
                      <a:pt x="118725" y="404453"/>
                      <a:pt x="113958" y="296003"/>
                      <a:pt x="113506" y="198896"/>
                    </a:cubicBezTo>
                    <a:cubicBezTo>
                      <a:pt x="113163" y="122479"/>
                      <a:pt x="104250" y="65697"/>
                      <a:pt x="127896" y="48424"/>
                    </a:cubicBezTo>
                    <a:cubicBezTo>
                      <a:pt x="141426" y="38542"/>
                      <a:pt x="147611" y="24148"/>
                      <a:pt x="150940" y="14673"/>
                    </a:cubicBezTo>
                    <a:cubicBezTo>
                      <a:pt x="152852" y="9410"/>
                      <a:pt x="148943" y="3888"/>
                      <a:pt x="143380" y="3888"/>
                    </a:cubicBezTo>
                    <a:lnTo>
                      <a:pt x="143187" y="3888"/>
                    </a:lnTo>
                    <a:cubicBezTo>
                      <a:pt x="139429" y="3996"/>
                      <a:pt x="136250" y="6617"/>
                      <a:pt x="135520" y="10291"/>
                    </a:cubicBezTo>
                    <a:cubicBezTo>
                      <a:pt x="132191" y="26704"/>
                      <a:pt x="115547" y="48188"/>
                      <a:pt x="108374" y="37446"/>
                    </a:cubicBezTo>
                    <a:cubicBezTo>
                      <a:pt x="103434" y="30034"/>
                      <a:pt x="106870" y="20259"/>
                      <a:pt x="110328" y="13707"/>
                    </a:cubicBezTo>
                    <a:cubicBezTo>
                      <a:pt x="110758" y="12869"/>
                      <a:pt x="110972" y="11988"/>
                      <a:pt x="110972" y="11171"/>
                    </a:cubicBezTo>
                    <a:cubicBezTo>
                      <a:pt x="110972" y="8529"/>
                      <a:pt x="108975" y="6144"/>
                      <a:pt x="106097" y="5994"/>
                    </a:cubicBezTo>
                    <a:cubicBezTo>
                      <a:pt x="103370" y="5801"/>
                      <a:pt x="100964" y="7756"/>
                      <a:pt x="100621" y="10484"/>
                    </a:cubicBezTo>
                    <a:cubicBezTo>
                      <a:pt x="99590" y="17810"/>
                      <a:pt x="96368" y="31237"/>
                      <a:pt x="86425" y="34159"/>
                    </a:cubicBezTo>
                    <a:cubicBezTo>
                      <a:pt x="76266" y="37145"/>
                      <a:pt x="74913" y="17402"/>
                      <a:pt x="74849" y="6617"/>
                    </a:cubicBezTo>
                    <a:close/>
                  </a:path>
                </a:pathLst>
              </a:custGeom>
              <a:solidFill>
                <a:srgbClr val="867545">
                  <a:alpha val="25098"/>
                </a:srgbClr>
              </a:solidFill>
              <a:ln w="2148" cap="flat">
                <a:noFill/>
                <a:prstDash val="solid"/>
                <a:miter/>
              </a:ln>
            </p:spPr>
            <p:txBody>
              <a:bodyPr wrap="none"/>
              <a:lstStyle/>
              <a:p>
                <a:endParaRPr lang="en-US"/>
              </a:p>
            </p:txBody>
          </p:sp>
          <p:sp>
            <p:nvSpPr>
              <p:cNvPr id="15" name="Freeform 14">
                <a:extLst>
                  <a:ext uri="{FF2B5EF4-FFF2-40B4-BE49-F238E27FC236}">
                    <a16:creationId xmlns:a16="http://schemas.microsoft.com/office/drawing/2014/main" id="{EC775DE4-D165-AF73-98F9-45C37CADEDD8}"/>
                  </a:ext>
                </a:extLst>
              </p:cNvPr>
              <p:cNvSpPr/>
              <p:nvPr/>
            </p:nvSpPr>
            <p:spPr>
              <a:xfrm>
                <a:off x="8819540" y="4635773"/>
                <a:ext cx="1243099" cy="966693"/>
              </a:xfrm>
              <a:custGeom>
                <a:avLst/>
                <a:gdLst>
                  <a:gd name="csX0" fmla="*/ 427679 w 1243099"/>
                  <a:gd name="csY0" fmla="*/ 117 h 966693"/>
                  <a:gd name="csX1" fmla="*/ 439599 w 1243099"/>
                  <a:gd name="csY1" fmla="*/ 10257 h 966693"/>
                  <a:gd name="csX2" fmla="*/ 439728 w 1243099"/>
                  <a:gd name="csY2" fmla="*/ 10429 h 966693"/>
                  <a:gd name="csX3" fmla="*/ 457596 w 1243099"/>
                  <a:gd name="csY3" fmla="*/ 52945 h 966693"/>
                  <a:gd name="csX4" fmla="*/ 479524 w 1243099"/>
                  <a:gd name="csY4" fmla="*/ 16380 h 966693"/>
                  <a:gd name="csX5" fmla="*/ 487964 w 1243099"/>
                  <a:gd name="csY5" fmla="*/ 9441 h 966693"/>
                  <a:gd name="csX6" fmla="*/ 495502 w 1243099"/>
                  <a:gd name="csY6" fmla="*/ 17433 h 966693"/>
                  <a:gd name="csX7" fmla="*/ 494514 w 1243099"/>
                  <a:gd name="csY7" fmla="*/ 21343 h 966693"/>
                  <a:gd name="csX8" fmla="*/ 491508 w 1243099"/>
                  <a:gd name="csY8" fmla="*/ 57994 h 966693"/>
                  <a:gd name="csX9" fmla="*/ 533473 w 1243099"/>
                  <a:gd name="csY9" fmla="*/ 15800 h 966693"/>
                  <a:gd name="csX10" fmla="*/ 545242 w 1243099"/>
                  <a:gd name="csY10" fmla="*/ 6197 h 966693"/>
                  <a:gd name="csX11" fmla="*/ 545543 w 1243099"/>
                  <a:gd name="csY11" fmla="*/ 6197 h 966693"/>
                  <a:gd name="csX12" fmla="*/ 557226 w 1243099"/>
                  <a:gd name="csY12" fmla="*/ 22868 h 966693"/>
                  <a:gd name="csX13" fmla="*/ 521661 w 1243099"/>
                  <a:gd name="csY13" fmla="*/ 74966 h 966693"/>
                  <a:gd name="csX14" fmla="*/ 504093 w 1243099"/>
                  <a:gd name="csY14" fmla="*/ 156024 h 966693"/>
                  <a:gd name="csX15" fmla="*/ 569360 w 1243099"/>
                  <a:gd name="csY15" fmla="*/ 292940 h 966693"/>
                  <a:gd name="csX16" fmla="*/ 485859 w 1243099"/>
                  <a:gd name="csY16" fmla="*/ 477056 h 966693"/>
                  <a:gd name="csX17" fmla="*/ 483969 w 1243099"/>
                  <a:gd name="csY17" fmla="*/ 731509 h 966693"/>
                  <a:gd name="csX18" fmla="*/ 565924 w 1243099"/>
                  <a:gd name="csY18" fmla="*/ 792759 h 966693"/>
                  <a:gd name="csX19" fmla="*/ 735417 w 1243099"/>
                  <a:gd name="csY19" fmla="*/ 793318 h 966693"/>
                  <a:gd name="csX20" fmla="*/ 791106 w 1243099"/>
                  <a:gd name="csY20" fmla="*/ 775487 h 966693"/>
                  <a:gd name="csX21" fmla="*/ 810542 w 1243099"/>
                  <a:gd name="csY21" fmla="*/ 742810 h 966693"/>
                  <a:gd name="csX22" fmla="*/ 810542 w 1243099"/>
                  <a:gd name="csY22" fmla="*/ 438751 h 966693"/>
                  <a:gd name="csX23" fmla="*/ 732689 w 1243099"/>
                  <a:gd name="csY23" fmla="*/ 301770 h 966693"/>
                  <a:gd name="csX24" fmla="*/ 808051 w 1243099"/>
                  <a:gd name="csY24" fmla="*/ 163565 h 966693"/>
                  <a:gd name="csX25" fmla="*/ 790419 w 1243099"/>
                  <a:gd name="csY25" fmla="*/ 85601 h 966693"/>
                  <a:gd name="csX26" fmla="*/ 686773 w 1243099"/>
                  <a:gd name="csY26" fmla="*/ 28561 h 966693"/>
                  <a:gd name="csX27" fmla="*/ 685441 w 1243099"/>
                  <a:gd name="csY27" fmla="*/ 15091 h 966693"/>
                  <a:gd name="csX28" fmla="*/ 687782 w 1243099"/>
                  <a:gd name="csY28" fmla="*/ 12148 h 966693"/>
                  <a:gd name="csX29" fmla="*/ 693280 w 1243099"/>
                  <a:gd name="csY29" fmla="*/ 10107 h 966693"/>
                  <a:gd name="csX30" fmla="*/ 701505 w 1243099"/>
                  <a:gd name="csY30" fmla="*/ 16401 h 966693"/>
                  <a:gd name="csX31" fmla="*/ 703503 w 1243099"/>
                  <a:gd name="csY31" fmla="*/ 23233 h 966693"/>
                  <a:gd name="csX32" fmla="*/ 780410 w 1243099"/>
                  <a:gd name="csY32" fmla="*/ 58574 h 966693"/>
                  <a:gd name="csX33" fmla="*/ 780840 w 1243099"/>
                  <a:gd name="csY33" fmla="*/ 15499 h 966693"/>
                  <a:gd name="csX34" fmla="*/ 788292 w 1243099"/>
                  <a:gd name="csY34" fmla="*/ 267 h 966693"/>
                  <a:gd name="csX35" fmla="*/ 800212 w 1243099"/>
                  <a:gd name="csY35" fmla="*/ 10408 h 966693"/>
                  <a:gd name="csX36" fmla="*/ 818080 w 1243099"/>
                  <a:gd name="csY36" fmla="*/ 52924 h 966693"/>
                  <a:gd name="csX37" fmla="*/ 840008 w 1243099"/>
                  <a:gd name="csY37" fmla="*/ 16358 h 966693"/>
                  <a:gd name="csX38" fmla="*/ 848448 w 1243099"/>
                  <a:gd name="csY38" fmla="*/ 9419 h 966693"/>
                  <a:gd name="csX39" fmla="*/ 855986 w 1243099"/>
                  <a:gd name="csY39" fmla="*/ 17411 h 966693"/>
                  <a:gd name="csX40" fmla="*/ 854999 w 1243099"/>
                  <a:gd name="csY40" fmla="*/ 21321 h 966693"/>
                  <a:gd name="csX41" fmla="*/ 851992 w 1243099"/>
                  <a:gd name="csY41" fmla="*/ 57973 h 966693"/>
                  <a:gd name="csX42" fmla="*/ 893957 w 1243099"/>
                  <a:gd name="csY42" fmla="*/ 15779 h 966693"/>
                  <a:gd name="csX43" fmla="*/ 905726 w 1243099"/>
                  <a:gd name="csY43" fmla="*/ 6175 h 966693"/>
                  <a:gd name="csX44" fmla="*/ 906027 w 1243099"/>
                  <a:gd name="csY44" fmla="*/ 6175 h 966693"/>
                  <a:gd name="csX45" fmla="*/ 917710 w 1243099"/>
                  <a:gd name="csY45" fmla="*/ 22847 h 966693"/>
                  <a:gd name="csX46" fmla="*/ 882145 w 1243099"/>
                  <a:gd name="csY46" fmla="*/ 74945 h 966693"/>
                  <a:gd name="csX47" fmla="*/ 864577 w 1243099"/>
                  <a:gd name="csY47" fmla="*/ 156003 h 966693"/>
                  <a:gd name="csX48" fmla="*/ 929844 w 1243099"/>
                  <a:gd name="csY48" fmla="*/ 292919 h 966693"/>
                  <a:gd name="csX49" fmla="*/ 846343 w 1243099"/>
                  <a:gd name="csY49" fmla="*/ 477034 h 966693"/>
                  <a:gd name="csX50" fmla="*/ 844454 w 1243099"/>
                  <a:gd name="csY50" fmla="*/ 731488 h 966693"/>
                  <a:gd name="csX51" fmla="*/ 926408 w 1243099"/>
                  <a:gd name="csY51" fmla="*/ 792738 h 966693"/>
                  <a:gd name="csX52" fmla="*/ 925592 w 1243099"/>
                  <a:gd name="csY52" fmla="*/ 793276 h 966693"/>
                  <a:gd name="csX53" fmla="*/ 1015168 w 1243099"/>
                  <a:gd name="csY53" fmla="*/ 793319 h 966693"/>
                  <a:gd name="csX54" fmla="*/ 1070749 w 1243099"/>
                  <a:gd name="csY54" fmla="*/ 775402 h 966693"/>
                  <a:gd name="csX55" fmla="*/ 1090185 w 1243099"/>
                  <a:gd name="csY55" fmla="*/ 742725 h 966693"/>
                  <a:gd name="csX56" fmla="*/ 1090185 w 1243099"/>
                  <a:gd name="csY56" fmla="*/ 438666 h 966693"/>
                  <a:gd name="csX57" fmla="*/ 1012333 w 1243099"/>
                  <a:gd name="csY57" fmla="*/ 301685 h 966693"/>
                  <a:gd name="csX58" fmla="*/ 1087694 w 1243099"/>
                  <a:gd name="csY58" fmla="*/ 163480 h 966693"/>
                  <a:gd name="csX59" fmla="*/ 1070062 w 1243099"/>
                  <a:gd name="csY59" fmla="*/ 85516 h 966693"/>
                  <a:gd name="csX60" fmla="*/ 966416 w 1243099"/>
                  <a:gd name="csY60" fmla="*/ 28476 h 966693"/>
                  <a:gd name="csX61" fmla="*/ 965084 w 1243099"/>
                  <a:gd name="csY61" fmla="*/ 15006 h 966693"/>
                  <a:gd name="csX62" fmla="*/ 967426 w 1243099"/>
                  <a:gd name="csY62" fmla="*/ 12063 h 966693"/>
                  <a:gd name="csX63" fmla="*/ 972923 w 1243099"/>
                  <a:gd name="csY63" fmla="*/ 10022 h 966693"/>
                  <a:gd name="csX64" fmla="*/ 981149 w 1243099"/>
                  <a:gd name="csY64" fmla="*/ 16317 h 966693"/>
                  <a:gd name="csX65" fmla="*/ 983146 w 1243099"/>
                  <a:gd name="csY65" fmla="*/ 23148 h 966693"/>
                  <a:gd name="csX66" fmla="*/ 1060054 w 1243099"/>
                  <a:gd name="csY66" fmla="*/ 58489 h 966693"/>
                  <a:gd name="csX67" fmla="*/ 1060483 w 1243099"/>
                  <a:gd name="csY67" fmla="*/ 15414 h 966693"/>
                  <a:gd name="csX68" fmla="*/ 1067936 w 1243099"/>
                  <a:gd name="csY68" fmla="*/ 182 h 966693"/>
                  <a:gd name="csX69" fmla="*/ 1079855 w 1243099"/>
                  <a:gd name="csY69" fmla="*/ 10323 h 966693"/>
                  <a:gd name="csX70" fmla="*/ 1097724 w 1243099"/>
                  <a:gd name="csY70" fmla="*/ 52839 h 966693"/>
                  <a:gd name="csX71" fmla="*/ 1119651 w 1243099"/>
                  <a:gd name="csY71" fmla="*/ 16274 h 966693"/>
                  <a:gd name="csX72" fmla="*/ 1128092 w 1243099"/>
                  <a:gd name="csY72" fmla="*/ 9334 h 966693"/>
                  <a:gd name="csX73" fmla="*/ 1135630 w 1243099"/>
                  <a:gd name="csY73" fmla="*/ 17326 h 966693"/>
                  <a:gd name="csX74" fmla="*/ 1134642 w 1243099"/>
                  <a:gd name="csY74" fmla="*/ 21236 h 966693"/>
                  <a:gd name="csX75" fmla="*/ 1131635 w 1243099"/>
                  <a:gd name="csY75" fmla="*/ 57888 h 966693"/>
                  <a:gd name="csX76" fmla="*/ 1173601 w 1243099"/>
                  <a:gd name="csY76" fmla="*/ 15694 h 966693"/>
                  <a:gd name="csX77" fmla="*/ 1185370 w 1243099"/>
                  <a:gd name="csY77" fmla="*/ 6090 h 966693"/>
                  <a:gd name="csX78" fmla="*/ 1185670 w 1243099"/>
                  <a:gd name="csY78" fmla="*/ 6090 h 966693"/>
                  <a:gd name="csX79" fmla="*/ 1197354 w 1243099"/>
                  <a:gd name="csY79" fmla="*/ 22762 h 966693"/>
                  <a:gd name="csX80" fmla="*/ 1161788 w 1243099"/>
                  <a:gd name="csY80" fmla="*/ 74860 h 966693"/>
                  <a:gd name="csX81" fmla="*/ 1144221 w 1243099"/>
                  <a:gd name="csY81" fmla="*/ 155918 h 966693"/>
                  <a:gd name="csX82" fmla="*/ 1209488 w 1243099"/>
                  <a:gd name="csY82" fmla="*/ 292834 h 966693"/>
                  <a:gd name="csX83" fmla="*/ 1125987 w 1243099"/>
                  <a:gd name="csY83" fmla="*/ 476949 h 966693"/>
                  <a:gd name="csX84" fmla="*/ 1124097 w 1243099"/>
                  <a:gd name="csY84" fmla="*/ 731403 h 966693"/>
                  <a:gd name="csX85" fmla="*/ 1242970 w 1243099"/>
                  <a:gd name="csY85" fmla="*/ 796950 h 966693"/>
                  <a:gd name="csX86" fmla="*/ 1243099 w 1243099"/>
                  <a:gd name="csY86" fmla="*/ 966693 h 966693"/>
                  <a:gd name="csX87" fmla="*/ 886435 w 1243099"/>
                  <a:gd name="csY87" fmla="*/ 966693 h 966693"/>
                  <a:gd name="csX88" fmla="*/ 886435 w 1243099"/>
                  <a:gd name="csY88" fmla="*/ 966692 h 966693"/>
                  <a:gd name="csX89" fmla="*/ 33863 w 1243099"/>
                  <a:gd name="csY89" fmla="*/ 966692 h 966693"/>
                  <a:gd name="csX90" fmla="*/ 33863 w 1243099"/>
                  <a:gd name="csY90" fmla="*/ 793297 h 966693"/>
                  <a:gd name="csX91" fmla="*/ 50851 w 1243099"/>
                  <a:gd name="csY91" fmla="*/ 793297 h 966693"/>
                  <a:gd name="csX92" fmla="*/ 106433 w 1243099"/>
                  <a:gd name="csY92" fmla="*/ 775379 h 966693"/>
                  <a:gd name="csX93" fmla="*/ 125869 w 1243099"/>
                  <a:gd name="csY93" fmla="*/ 742702 h 966693"/>
                  <a:gd name="csX94" fmla="*/ 125869 w 1243099"/>
                  <a:gd name="csY94" fmla="*/ 438643 h 966693"/>
                  <a:gd name="csX95" fmla="*/ 48016 w 1243099"/>
                  <a:gd name="csY95" fmla="*/ 301663 h 966693"/>
                  <a:gd name="csX96" fmla="*/ 123378 w 1243099"/>
                  <a:gd name="csY96" fmla="*/ 163458 h 966693"/>
                  <a:gd name="csX97" fmla="*/ 105745 w 1243099"/>
                  <a:gd name="csY97" fmla="*/ 85493 h 966693"/>
                  <a:gd name="csX98" fmla="*/ 2100 w 1243099"/>
                  <a:gd name="csY98" fmla="*/ 28454 h 966693"/>
                  <a:gd name="csX99" fmla="*/ 768 w 1243099"/>
                  <a:gd name="csY99" fmla="*/ 14984 h 966693"/>
                  <a:gd name="csX100" fmla="*/ 3109 w 1243099"/>
                  <a:gd name="csY100" fmla="*/ 12040 h 966693"/>
                  <a:gd name="csX101" fmla="*/ 8607 w 1243099"/>
                  <a:gd name="csY101" fmla="*/ 9999 h 966693"/>
                  <a:gd name="csX102" fmla="*/ 16832 w 1243099"/>
                  <a:gd name="csY102" fmla="*/ 16294 h 966693"/>
                  <a:gd name="csX103" fmla="*/ 18830 w 1243099"/>
                  <a:gd name="csY103" fmla="*/ 23126 h 966693"/>
                  <a:gd name="csX104" fmla="*/ 95737 w 1243099"/>
                  <a:gd name="csY104" fmla="*/ 58467 h 966693"/>
                  <a:gd name="csX105" fmla="*/ 96167 w 1243099"/>
                  <a:gd name="csY105" fmla="*/ 15392 h 966693"/>
                  <a:gd name="csX106" fmla="*/ 103619 w 1243099"/>
                  <a:gd name="csY106" fmla="*/ 160 h 966693"/>
                  <a:gd name="csX107" fmla="*/ 115539 w 1243099"/>
                  <a:gd name="csY107" fmla="*/ 10300 h 966693"/>
                  <a:gd name="csX108" fmla="*/ 133407 w 1243099"/>
                  <a:gd name="csY108" fmla="*/ 52817 h 966693"/>
                  <a:gd name="csX109" fmla="*/ 155335 w 1243099"/>
                  <a:gd name="csY109" fmla="*/ 16251 h 966693"/>
                  <a:gd name="csX110" fmla="*/ 163775 w 1243099"/>
                  <a:gd name="csY110" fmla="*/ 9312 h 966693"/>
                  <a:gd name="csX111" fmla="*/ 171313 w 1243099"/>
                  <a:gd name="csY111" fmla="*/ 17304 h 966693"/>
                  <a:gd name="csX112" fmla="*/ 170326 w 1243099"/>
                  <a:gd name="csY112" fmla="*/ 21214 h 966693"/>
                  <a:gd name="csX113" fmla="*/ 167319 w 1243099"/>
                  <a:gd name="csY113" fmla="*/ 57865 h 966693"/>
                  <a:gd name="csX114" fmla="*/ 209284 w 1243099"/>
                  <a:gd name="csY114" fmla="*/ 15671 h 966693"/>
                  <a:gd name="csX115" fmla="*/ 221053 w 1243099"/>
                  <a:gd name="csY115" fmla="*/ 6068 h 966693"/>
                  <a:gd name="csX116" fmla="*/ 221354 w 1243099"/>
                  <a:gd name="csY116" fmla="*/ 6068 h 966693"/>
                  <a:gd name="csX117" fmla="*/ 233037 w 1243099"/>
                  <a:gd name="csY117" fmla="*/ 22739 h 966693"/>
                  <a:gd name="csX118" fmla="*/ 197472 w 1243099"/>
                  <a:gd name="csY118" fmla="*/ 74837 h 966693"/>
                  <a:gd name="csX119" fmla="*/ 179904 w 1243099"/>
                  <a:gd name="csY119" fmla="*/ 155895 h 966693"/>
                  <a:gd name="csX120" fmla="*/ 245171 w 1243099"/>
                  <a:gd name="csY120" fmla="*/ 292811 h 966693"/>
                  <a:gd name="csX121" fmla="*/ 161670 w 1243099"/>
                  <a:gd name="csY121" fmla="*/ 476927 h 966693"/>
                  <a:gd name="csX122" fmla="*/ 159780 w 1243099"/>
                  <a:gd name="csY122" fmla="*/ 731381 h 966693"/>
                  <a:gd name="csX123" fmla="*/ 241735 w 1243099"/>
                  <a:gd name="csY123" fmla="*/ 792631 h 966693"/>
                  <a:gd name="csX124" fmla="*/ 240790 w 1243099"/>
                  <a:gd name="csY124" fmla="*/ 793254 h 966693"/>
                  <a:gd name="csX125" fmla="*/ 374911 w 1243099"/>
                  <a:gd name="csY125" fmla="*/ 793254 h 966693"/>
                  <a:gd name="csX126" fmla="*/ 430493 w 1243099"/>
                  <a:gd name="csY126" fmla="*/ 775336 h 966693"/>
                  <a:gd name="csX127" fmla="*/ 449929 w 1243099"/>
                  <a:gd name="csY127" fmla="*/ 742659 h 966693"/>
                  <a:gd name="csX128" fmla="*/ 449929 w 1243099"/>
                  <a:gd name="csY128" fmla="*/ 438600 h 966693"/>
                  <a:gd name="csX129" fmla="*/ 372076 w 1243099"/>
                  <a:gd name="csY129" fmla="*/ 301620 h 966693"/>
                  <a:gd name="csX130" fmla="*/ 447438 w 1243099"/>
                  <a:gd name="csY130" fmla="*/ 163415 h 966693"/>
                  <a:gd name="csX131" fmla="*/ 429805 w 1243099"/>
                  <a:gd name="csY131" fmla="*/ 85450 h 966693"/>
                  <a:gd name="csX132" fmla="*/ 326160 w 1243099"/>
                  <a:gd name="csY132" fmla="*/ 28411 h 966693"/>
                  <a:gd name="csX133" fmla="*/ 324828 w 1243099"/>
                  <a:gd name="csY133" fmla="*/ 14941 h 966693"/>
                  <a:gd name="csX134" fmla="*/ 327169 w 1243099"/>
                  <a:gd name="csY134" fmla="*/ 11997 h 966693"/>
                  <a:gd name="csX135" fmla="*/ 332667 w 1243099"/>
                  <a:gd name="csY135" fmla="*/ 9956 h 966693"/>
                  <a:gd name="csX136" fmla="*/ 340892 w 1243099"/>
                  <a:gd name="csY136" fmla="*/ 16251 h 966693"/>
                  <a:gd name="csX137" fmla="*/ 342890 w 1243099"/>
                  <a:gd name="csY137" fmla="*/ 23083 h 966693"/>
                  <a:gd name="csX138" fmla="*/ 419797 w 1243099"/>
                  <a:gd name="csY138" fmla="*/ 58424 h 966693"/>
                  <a:gd name="csX139" fmla="*/ 420227 w 1243099"/>
                  <a:gd name="csY139" fmla="*/ 15349 h 966693"/>
                  <a:gd name="csX140" fmla="*/ 427679 w 1243099"/>
                  <a:gd name="csY140" fmla="*/ 117 h 966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Lst>
                <a:rect l="l" t="t" r="r" b="b"/>
                <a:pathLst>
                  <a:path w="1243099" h="966693">
                    <a:moveTo>
                      <a:pt x="427679" y="117"/>
                    </a:moveTo>
                    <a:cubicBezTo>
                      <a:pt x="434122" y="-829"/>
                      <a:pt x="439599" y="4091"/>
                      <a:pt x="439599" y="10257"/>
                    </a:cubicBezTo>
                    <a:lnTo>
                      <a:pt x="439728" y="10429"/>
                    </a:lnTo>
                    <a:cubicBezTo>
                      <a:pt x="439814" y="27079"/>
                      <a:pt x="441918" y="57543"/>
                      <a:pt x="457596" y="52945"/>
                    </a:cubicBezTo>
                    <a:cubicBezTo>
                      <a:pt x="472973" y="48412"/>
                      <a:pt x="477934" y="27680"/>
                      <a:pt x="479524" y="16380"/>
                    </a:cubicBezTo>
                    <a:cubicBezTo>
                      <a:pt x="480061" y="12148"/>
                      <a:pt x="483733" y="9140"/>
                      <a:pt x="487964" y="9441"/>
                    </a:cubicBezTo>
                    <a:cubicBezTo>
                      <a:pt x="492410" y="9677"/>
                      <a:pt x="495502" y="13372"/>
                      <a:pt x="495502" y="17433"/>
                    </a:cubicBezTo>
                    <a:cubicBezTo>
                      <a:pt x="495502" y="18700"/>
                      <a:pt x="495202" y="20054"/>
                      <a:pt x="494514" y="21343"/>
                    </a:cubicBezTo>
                    <a:cubicBezTo>
                      <a:pt x="489167" y="31462"/>
                      <a:pt x="483905" y="46543"/>
                      <a:pt x="491508" y="57994"/>
                    </a:cubicBezTo>
                    <a:cubicBezTo>
                      <a:pt x="502632" y="74644"/>
                      <a:pt x="528490" y="41172"/>
                      <a:pt x="533473" y="15800"/>
                    </a:cubicBezTo>
                    <a:cubicBezTo>
                      <a:pt x="534568" y="10171"/>
                      <a:pt x="539529" y="6197"/>
                      <a:pt x="545242" y="6197"/>
                    </a:cubicBezTo>
                    <a:lnTo>
                      <a:pt x="545543" y="6197"/>
                    </a:lnTo>
                    <a:cubicBezTo>
                      <a:pt x="554133" y="6197"/>
                      <a:pt x="560168" y="14726"/>
                      <a:pt x="557226" y="22868"/>
                    </a:cubicBezTo>
                    <a:cubicBezTo>
                      <a:pt x="552114" y="37499"/>
                      <a:pt x="541698" y="58596"/>
                      <a:pt x="521661" y="74966"/>
                    </a:cubicBezTo>
                    <a:cubicBezTo>
                      <a:pt x="497607" y="94581"/>
                      <a:pt x="489317" y="119846"/>
                      <a:pt x="504093" y="156024"/>
                    </a:cubicBezTo>
                    <a:cubicBezTo>
                      <a:pt x="529414" y="217919"/>
                      <a:pt x="571014" y="235793"/>
                      <a:pt x="569360" y="292940"/>
                    </a:cubicBezTo>
                    <a:cubicBezTo>
                      <a:pt x="566740" y="385900"/>
                      <a:pt x="497757" y="385986"/>
                      <a:pt x="485859" y="477056"/>
                    </a:cubicBezTo>
                    <a:cubicBezTo>
                      <a:pt x="478385" y="533838"/>
                      <a:pt x="475142" y="710176"/>
                      <a:pt x="483969" y="731509"/>
                    </a:cubicBezTo>
                    <a:cubicBezTo>
                      <a:pt x="492775" y="752843"/>
                      <a:pt x="498896" y="789193"/>
                      <a:pt x="565924" y="792759"/>
                    </a:cubicBezTo>
                    <a:lnTo>
                      <a:pt x="735417" y="793318"/>
                    </a:lnTo>
                    <a:cubicBezTo>
                      <a:pt x="755390" y="793383"/>
                      <a:pt x="775192" y="787582"/>
                      <a:pt x="791106" y="775487"/>
                    </a:cubicBezTo>
                    <a:cubicBezTo>
                      <a:pt x="801780" y="767366"/>
                      <a:pt x="810542" y="756516"/>
                      <a:pt x="810542" y="742810"/>
                    </a:cubicBezTo>
                    <a:cubicBezTo>
                      <a:pt x="810542" y="707598"/>
                      <a:pt x="815589" y="466336"/>
                      <a:pt x="810542" y="438751"/>
                    </a:cubicBezTo>
                    <a:cubicBezTo>
                      <a:pt x="805495" y="411101"/>
                      <a:pt x="741430" y="382205"/>
                      <a:pt x="732689" y="301770"/>
                    </a:cubicBezTo>
                    <a:cubicBezTo>
                      <a:pt x="723863" y="221313"/>
                      <a:pt x="810542" y="198691"/>
                      <a:pt x="808051" y="163565"/>
                    </a:cubicBezTo>
                    <a:cubicBezTo>
                      <a:pt x="805495" y="128353"/>
                      <a:pt x="818682" y="85837"/>
                      <a:pt x="790419" y="85601"/>
                    </a:cubicBezTo>
                    <a:cubicBezTo>
                      <a:pt x="719653" y="85149"/>
                      <a:pt x="694375" y="50045"/>
                      <a:pt x="686773" y="28561"/>
                    </a:cubicBezTo>
                    <a:cubicBezTo>
                      <a:pt x="683487" y="21257"/>
                      <a:pt x="684904" y="16230"/>
                      <a:pt x="685441" y="15091"/>
                    </a:cubicBezTo>
                    <a:cubicBezTo>
                      <a:pt x="685978" y="13952"/>
                      <a:pt x="686794" y="12900"/>
                      <a:pt x="687782" y="12148"/>
                    </a:cubicBezTo>
                    <a:cubicBezTo>
                      <a:pt x="689285" y="10859"/>
                      <a:pt x="691175" y="10107"/>
                      <a:pt x="693280" y="10107"/>
                    </a:cubicBezTo>
                    <a:cubicBezTo>
                      <a:pt x="698026" y="10107"/>
                      <a:pt x="699981" y="10859"/>
                      <a:pt x="701505" y="16401"/>
                    </a:cubicBezTo>
                    <a:cubicBezTo>
                      <a:pt x="701828" y="17562"/>
                      <a:pt x="702214" y="19818"/>
                      <a:pt x="703503" y="23233"/>
                    </a:cubicBezTo>
                    <a:cubicBezTo>
                      <a:pt x="710740" y="38680"/>
                      <a:pt x="732625" y="75697"/>
                      <a:pt x="780410" y="58574"/>
                    </a:cubicBezTo>
                    <a:cubicBezTo>
                      <a:pt x="795831" y="53031"/>
                      <a:pt x="787669" y="29120"/>
                      <a:pt x="780840" y="15499"/>
                    </a:cubicBezTo>
                    <a:cubicBezTo>
                      <a:pt x="777447" y="8732"/>
                      <a:pt x="780818" y="1363"/>
                      <a:pt x="788292" y="267"/>
                    </a:cubicBezTo>
                    <a:cubicBezTo>
                      <a:pt x="794735" y="-678"/>
                      <a:pt x="800212" y="4242"/>
                      <a:pt x="800212" y="10408"/>
                    </a:cubicBezTo>
                    <a:cubicBezTo>
                      <a:pt x="800298" y="27058"/>
                      <a:pt x="802402" y="57521"/>
                      <a:pt x="818080" y="52924"/>
                    </a:cubicBezTo>
                    <a:cubicBezTo>
                      <a:pt x="833458" y="48391"/>
                      <a:pt x="838419" y="27659"/>
                      <a:pt x="840008" y="16358"/>
                    </a:cubicBezTo>
                    <a:cubicBezTo>
                      <a:pt x="840523" y="12126"/>
                      <a:pt x="844217" y="9118"/>
                      <a:pt x="848448" y="9419"/>
                    </a:cubicBezTo>
                    <a:cubicBezTo>
                      <a:pt x="852894" y="9655"/>
                      <a:pt x="855986" y="13351"/>
                      <a:pt x="855986" y="17411"/>
                    </a:cubicBezTo>
                    <a:cubicBezTo>
                      <a:pt x="855986" y="18679"/>
                      <a:pt x="855686" y="20032"/>
                      <a:pt x="854999" y="21321"/>
                    </a:cubicBezTo>
                    <a:cubicBezTo>
                      <a:pt x="849651" y="31440"/>
                      <a:pt x="844389" y="46522"/>
                      <a:pt x="851992" y="57973"/>
                    </a:cubicBezTo>
                    <a:cubicBezTo>
                      <a:pt x="863117" y="74623"/>
                      <a:pt x="888975" y="41151"/>
                      <a:pt x="893957" y="15779"/>
                    </a:cubicBezTo>
                    <a:cubicBezTo>
                      <a:pt x="895052" y="10150"/>
                      <a:pt x="900013" y="6175"/>
                      <a:pt x="905726" y="6175"/>
                    </a:cubicBezTo>
                    <a:lnTo>
                      <a:pt x="906027" y="6175"/>
                    </a:lnTo>
                    <a:cubicBezTo>
                      <a:pt x="914618" y="6175"/>
                      <a:pt x="920652" y="14704"/>
                      <a:pt x="917710" y="22847"/>
                    </a:cubicBezTo>
                    <a:cubicBezTo>
                      <a:pt x="912599" y="37477"/>
                      <a:pt x="902183" y="58574"/>
                      <a:pt x="882145" y="74945"/>
                    </a:cubicBezTo>
                    <a:cubicBezTo>
                      <a:pt x="858091" y="94559"/>
                      <a:pt x="849801" y="119824"/>
                      <a:pt x="864577" y="156003"/>
                    </a:cubicBezTo>
                    <a:cubicBezTo>
                      <a:pt x="889898" y="217898"/>
                      <a:pt x="931498" y="235772"/>
                      <a:pt x="929844" y="292919"/>
                    </a:cubicBezTo>
                    <a:cubicBezTo>
                      <a:pt x="927203" y="385879"/>
                      <a:pt x="858242" y="385965"/>
                      <a:pt x="846343" y="477034"/>
                    </a:cubicBezTo>
                    <a:cubicBezTo>
                      <a:pt x="838870" y="533816"/>
                      <a:pt x="835627" y="710155"/>
                      <a:pt x="844454" y="731488"/>
                    </a:cubicBezTo>
                    <a:cubicBezTo>
                      <a:pt x="853259" y="752821"/>
                      <a:pt x="865651" y="791062"/>
                      <a:pt x="926408" y="792738"/>
                    </a:cubicBezTo>
                    <a:lnTo>
                      <a:pt x="925592" y="793276"/>
                    </a:lnTo>
                    <a:lnTo>
                      <a:pt x="1015168" y="793319"/>
                    </a:lnTo>
                    <a:cubicBezTo>
                      <a:pt x="1035119" y="793319"/>
                      <a:pt x="1054857" y="787476"/>
                      <a:pt x="1070749" y="775402"/>
                    </a:cubicBezTo>
                    <a:cubicBezTo>
                      <a:pt x="1081423" y="767281"/>
                      <a:pt x="1090185" y="756432"/>
                      <a:pt x="1090185" y="742725"/>
                    </a:cubicBezTo>
                    <a:cubicBezTo>
                      <a:pt x="1090185" y="707513"/>
                      <a:pt x="1095233" y="466251"/>
                      <a:pt x="1090185" y="438666"/>
                    </a:cubicBezTo>
                    <a:cubicBezTo>
                      <a:pt x="1085138" y="411016"/>
                      <a:pt x="1021074" y="382120"/>
                      <a:pt x="1012333" y="301685"/>
                    </a:cubicBezTo>
                    <a:cubicBezTo>
                      <a:pt x="1003506" y="221229"/>
                      <a:pt x="1090185" y="198606"/>
                      <a:pt x="1087694" y="163480"/>
                    </a:cubicBezTo>
                    <a:cubicBezTo>
                      <a:pt x="1085138" y="128268"/>
                      <a:pt x="1098325" y="85752"/>
                      <a:pt x="1070062" y="85516"/>
                    </a:cubicBezTo>
                    <a:cubicBezTo>
                      <a:pt x="999297" y="85065"/>
                      <a:pt x="974019" y="49960"/>
                      <a:pt x="966416" y="28476"/>
                    </a:cubicBezTo>
                    <a:cubicBezTo>
                      <a:pt x="963130" y="21172"/>
                      <a:pt x="964547" y="16145"/>
                      <a:pt x="965084" y="15006"/>
                    </a:cubicBezTo>
                    <a:cubicBezTo>
                      <a:pt x="965621" y="13867"/>
                      <a:pt x="966437" y="12815"/>
                      <a:pt x="967426" y="12063"/>
                    </a:cubicBezTo>
                    <a:cubicBezTo>
                      <a:pt x="968929" y="10774"/>
                      <a:pt x="970819" y="10022"/>
                      <a:pt x="972923" y="10022"/>
                    </a:cubicBezTo>
                    <a:cubicBezTo>
                      <a:pt x="977670" y="10022"/>
                      <a:pt x="979624" y="10774"/>
                      <a:pt x="981149" y="16317"/>
                    </a:cubicBezTo>
                    <a:cubicBezTo>
                      <a:pt x="981471" y="17477"/>
                      <a:pt x="981858" y="19733"/>
                      <a:pt x="983146" y="23148"/>
                    </a:cubicBezTo>
                    <a:cubicBezTo>
                      <a:pt x="990384" y="38595"/>
                      <a:pt x="1012269" y="75612"/>
                      <a:pt x="1060054" y="58489"/>
                    </a:cubicBezTo>
                    <a:cubicBezTo>
                      <a:pt x="1075474" y="52946"/>
                      <a:pt x="1067313" y="29035"/>
                      <a:pt x="1060483" y="15414"/>
                    </a:cubicBezTo>
                    <a:cubicBezTo>
                      <a:pt x="1057090" y="8647"/>
                      <a:pt x="1060462" y="1278"/>
                      <a:pt x="1067936" y="182"/>
                    </a:cubicBezTo>
                    <a:cubicBezTo>
                      <a:pt x="1074379" y="-763"/>
                      <a:pt x="1079855" y="4157"/>
                      <a:pt x="1079855" y="10323"/>
                    </a:cubicBezTo>
                    <a:cubicBezTo>
                      <a:pt x="1079941" y="26973"/>
                      <a:pt x="1082046" y="57437"/>
                      <a:pt x="1097724" y="52839"/>
                    </a:cubicBezTo>
                    <a:cubicBezTo>
                      <a:pt x="1113101" y="48306"/>
                      <a:pt x="1118062" y="27574"/>
                      <a:pt x="1119651" y="16274"/>
                    </a:cubicBezTo>
                    <a:cubicBezTo>
                      <a:pt x="1120167" y="12041"/>
                      <a:pt x="1123861" y="9034"/>
                      <a:pt x="1128092" y="9334"/>
                    </a:cubicBezTo>
                    <a:cubicBezTo>
                      <a:pt x="1132537" y="9571"/>
                      <a:pt x="1135630" y="13266"/>
                      <a:pt x="1135630" y="17326"/>
                    </a:cubicBezTo>
                    <a:cubicBezTo>
                      <a:pt x="1135630" y="18594"/>
                      <a:pt x="1135329" y="19947"/>
                      <a:pt x="1134642" y="21236"/>
                    </a:cubicBezTo>
                    <a:cubicBezTo>
                      <a:pt x="1129294" y="31355"/>
                      <a:pt x="1124032" y="46437"/>
                      <a:pt x="1131635" y="57888"/>
                    </a:cubicBezTo>
                    <a:cubicBezTo>
                      <a:pt x="1142760" y="74538"/>
                      <a:pt x="1168618" y="41066"/>
                      <a:pt x="1173601" y="15694"/>
                    </a:cubicBezTo>
                    <a:cubicBezTo>
                      <a:pt x="1174696" y="10065"/>
                      <a:pt x="1179657" y="6090"/>
                      <a:pt x="1185370" y="6090"/>
                    </a:cubicBezTo>
                    <a:lnTo>
                      <a:pt x="1185670" y="6090"/>
                    </a:lnTo>
                    <a:cubicBezTo>
                      <a:pt x="1194261" y="6090"/>
                      <a:pt x="1200296" y="14619"/>
                      <a:pt x="1197354" y="22762"/>
                    </a:cubicBezTo>
                    <a:cubicBezTo>
                      <a:pt x="1192242" y="37392"/>
                      <a:pt x="1181826" y="58489"/>
                      <a:pt x="1161788" y="74860"/>
                    </a:cubicBezTo>
                    <a:cubicBezTo>
                      <a:pt x="1137735" y="94475"/>
                      <a:pt x="1129445" y="119739"/>
                      <a:pt x="1144221" y="155918"/>
                    </a:cubicBezTo>
                    <a:cubicBezTo>
                      <a:pt x="1169541" y="217813"/>
                      <a:pt x="1211142" y="235687"/>
                      <a:pt x="1209488" y="292834"/>
                    </a:cubicBezTo>
                    <a:cubicBezTo>
                      <a:pt x="1206846" y="385794"/>
                      <a:pt x="1137885" y="385880"/>
                      <a:pt x="1125987" y="476949"/>
                    </a:cubicBezTo>
                    <a:cubicBezTo>
                      <a:pt x="1118513" y="533731"/>
                      <a:pt x="1119802" y="708716"/>
                      <a:pt x="1124097" y="731403"/>
                    </a:cubicBezTo>
                    <a:cubicBezTo>
                      <a:pt x="1139023" y="810463"/>
                      <a:pt x="1242970" y="796950"/>
                      <a:pt x="1242970" y="796950"/>
                    </a:cubicBezTo>
                    <a:lnTo>
                      <a:pt x="1243099" y="966693"/>
                    </a:lnTo>
                    <a:lnTo>
                      <a:pt x="886435" y="966693"/>
                    </a:lnTo>
                    <a:lnTo>
                      <a:pt x="886435" y="966692"/>
                    </a:lnTo>
                    <a:lnTo>
                      <a:pt x="33863" y="966692"/>
                    </a:lnTo>
                    <a:lnTo>
                      <a:pt x="33863" y="793297"/>
                    </a:lnTo>
                    <a:lnTo>
                      <a:pt x="50851" y="793297"/>
                    </a:lnTo>
                    <a:cubicBezTo>
                      <a:pt x="70803" y="793297"/>
                      <a:pt x="90540" y="787453"/>
                      <a:pt x="106433" y="775379"/>
                    </a:cubicBezTo>
                    <a:cubicBezTo>
                      <a:pt x="117107" y="767258"/>
                      <a:pt x="125869" y="756409"/>
                      <a:pt x="125869" y="742702"/>
                    </a:cubicBezTo>
                    <a:cubicBezTo>
                      <a:pt x="125869" y="707491"/>
                      <a:pt x="130916" y="466228"/>
                      <a:pt x="125869" y="438643"/>
                    </a:cubicBezTo>
                    <a:cubicBezTo>
                      <a:pt x="120822" y="410993"/>
                      <a:pt x="56757" y="382098"/>
                      <a:pt x="48016" y="301663"/>
                    </a:cubicBezTo>
                    <a:cubicBezTo>
                      <a:pt x="39190" y="221206"/>
                      <a:pt x="125869" y="198584"/>
                      <a:pt x="123378" y="163458"/>
                    </a:cubicBezTo>
                    <a:cubicBezTo>
                      <a:pt x="120822" y="128246"/>
                      <a:pt x="134009" y="85730"/>
                      <a:pt x="105745" y="85493"/>
                    </a:cubicBezTo>
                    <a:cubicBezTo>
                      <a:pt x="34980" y="85042"/>
                      <a:pt x="9702" y="49938"/>
                      <a:pt x="2100" y="28454"/>
                    </a:cubicBezTo>
                    <a:cubicBezTo>
                      <a:pt x="-1186" y="21150"/>
                      <a:pt x="231" y="16122"/>
                      <a:pt x="768" y="14984"/>
                    </a:cubicBezTo>
                    <a:cubicBezTo>
                      <a:pt x="1305" y="13845"/>
                      <a:pt x="2121" y="12792"/>
                      <a:pt x="3109" y="12040"/>
                    </a:cubicBezTo>
                    <a:cubicBezTo>
                      <a:pt x="4612" y="10751"/>
                      <a:pt x="6502" y="9999"/>
                      <a:pt x="8607" y="9999"/>
                    </a:cubicBezTo>
                    <a:cubicBezTo>
                      <a:pt x="13353" y="9999"/>
                      <a:pt x="15308" y="10751"/>
                      <a:pt x="16832" y="16294"/>
                    </a:cubicBezTo>
                    <a:cubicBezTo>
                      <a:pt x="17155" y="17454"/>
                      <a:pt x="17541" y="19710"/>
                      <a:pt x="18830" y="23126"/>
                    </a:cubicBezTo>
                    <a:cubicBezTo>
                      <a:pt x="26067" y="38573"/>
                      <a:pt x="47952" y="75589"/>
                      <a:pt x="95737" y="58467"/>
                    </a:cubicBezTo>
                    <a:cubicBezTo>
                      <a:pt x="111157" y="52924"/>
                      <a:pt x="102996" y="29012"/>
                      <a:pt x="96167" y="15392"/>
                    </a:cubicBezTo>
                    <a:cubicBezTo>
                      <a:pt x="92774" y="8624"/>
                      <a:pt x="96145" y="1256"/>
                      <a:pt x="103619" y="160"/>
                    </a:cubicBezTo>
                    <a:cubicBezTo>
                      <a:pt x="110062" y="-786"/>
                      <a:pt x="115539" y="4134"/>
                      <a:pt x="115539" y="10300"/>
                    </a:cubicBezTo>
                    <a:cubicBezTo>
                      <a:pt x="115625" y="26950"/>
                      <a:pt x="117729" y="57414"/>
                      <a:pt x="133407" y="52817"/>
                    </a:cubicBezTo>
                    <a:cubicBezTo>
                      <a:pt x="148784" y="48283"/>
                      <a:pt x="153746" y="27552"/>
                      <a:pt x="155335" y="16251"/>
                    </a:cubicBezTo>
                    <a:cubicBezTo>
                      <a:pt x="155872" y="12019"/>
                      <a:pt x="159544" y="9011"/>
                      <a:pt x="163775" y="9312"/>
                    </a:cubicBezTo>
                    <a:cubicBezTo>
                      <a:pt x="168221" y="9548"/>
                      <a:pt x="171313" y="13243"/>
                      <a:pt x="171313" y="17304"/>
                    </a:cubicBezTo>
                    <a:cubicBezTo>
                      <a:pt x="171313" y="18571"/>
                      <a:pt x="171013" y="19925"/>
                      <a:pt x="170326" y="21214"/>
                    </a:cubicBezTo>
                    <a:cubicBezTo>
                      <a:pt x="164978" y="31333"/>
                      <a:pt x="159716" y="46414"/>
                      <a:pt x="167319" y="57865"/>
                    </a:cubicBezTo>
                    <a:cubicBezTo>
                      <a:pt x="178444" y="74515"/>
                      <a:pt x="204301" y="41043"/>
                      <a:pt x="209284" y="15671"/>
                    </a:cubicBezTo>
                    <a:cubicBezTo>
                      <a:pt x="210379" y="10042"/>
                      <a:pt x="215340" y="6068"/>
                      <a:pt x="221053" y="6068"/>
                    </a:cubicBezTo>
                    <a:lnTo>
                      <a:pt x="221354" y="6068"/>
                    </a:lnTo>
                    <a:cubicBezTo>
                      <a:pt x="229944" y="6068"/>
                      <a:pt x="235979" y="14597"/>
                      <a:pt x="233037" y="22739"/>
                    </a:cubicBezTo>
                    <a:cubicBezTo>
                      <a:pt x="227926" y="37370"/>
                      <a:pt x="217510" y="58467"/>
                      <a:pt x="197472" y="74837"/>
                    </a:cubicBezTo>
                    <a:cubicBezTo>
                      <a:pt x="173418" y="94452"/>
                      <a:pt x="165128" y="119717"/>
                      <a:pt x="179904" y="155895"/>
                    </a:cubicBezTo>
                    <a:cubicBezTo>
                      <a:pt x="205225" y="217790"/>
                      <a:pt x="246825" y="235665"/>
                      <a:pt x="245171" y="292811"/>
                    </a:cubicBezTo>
                    <a:cubicBezTo>
                      <a:pt x="242530" y="385772"/>
                      <a:pt x="173568" y="385858"/>
                      <a:pt x="161670" y="476927"/>
                    </a:cubicBezTo>
                    <a:cubicBezTo>
                      <a:pt x="154197" y="533709"/>
                      <a:pt x="150954" y="710047"/>
                      <a:pt x="159780" y="731381"/>
                    </a:cubicBezTo>
                    <a:cubicBezTo>
                      <a:pt x="168586" y="752714"/>
                      <a:pt x="210315" y="792631"/>
                      <a:pt x="241735" y="792631"/>
                    </a:cubicBezTo>
                    <a:cubicBezTo>
                      <a:pt x="241735" y="792631"/>
                      <a:pt x="241413" y="792867"/>
                      <a:pt x="240790" y="793254"/>
                    </a:cubicBezTo>
                    <a:lnTo>
                      <a:pt x="374911" y="793254"/>
                    </a:lnTo>
                    <a:cubicBezTo>
                      <a:pt x="394863" y="793254"/>
                      <a:pt x="414600" y="787410"/>
                      <a:pt x="430493" y="775336"/>
                    </a:cubicBezTo>
                    <a:cubicBezTo>
                      <a:pt x="441167" y="767215"/>
                      <a:pt x="449929" y="756366"/>
                      <a:pt x="449929" y="742659"/>
                    </a:cubicBezTo>
                    <a:cubicBezTo>
                      <a:pt x="449929" y="707448"/>
                      <a:pt x="454976" y="466185"/>
                      <a:pt x="449929" y="438600"/>
                    </a:cubicBezTo>
                    <a:cubicBezTo>
                      <a:pt x="444882" y="410950"/>
                      <a:pt x="380817" y="382055"/>
                      <a:pt x="372076" y="301620"/>
                    </a:cubicBezTo>
                    <a:cubicBezTo>
                      <a:pt x="363249" y="221163"/>
                      <a:pt x="449929" y="198541"/>
                      <a:pt x="447438" y="163415"/>
                    </a:cubicBezTo>
                    <a:cubicBezTo>
                      <a:pt x="444882" y="128203"/>
                      <a:pt x="458069" y="85686"/>
                      <a:pt x="429805" y="85450"/>
                    </a:cubicBezTo>
                    <a:cubicBezTo>
                      <a:pt x="359040" y="84999"/>
                      <a:pt x="333762" y="49895"/>
                      <a:pt x="326160" y="28411"/>
                    </a:cubicBezTo>
                    <a:cubicBezTo>
                      <a:pt x="322874" y="21106"/>
                      <a:pt x="324291" y="16079"/>
                      <a:pt x="324828" y="14941"/>
                    </a:cubicBezTo>
                    <a:cubicBezTo>
                      <a:pt x="325365" y="13802"/>
                      <a:pt x="326181" y="12749"/>
                      <a:pt x="327169" y="11997"/>
                    </a:cubicBezTo>
                    <a:cubicBezTo>
                      <a:pt x="328672" y="10708"/>
                      <a:pt x="330562" y="9956"/>
                      <a:pt x="332667" y="9956"/>
                    </a:cubicBezTo>
                    <a:cubicBezTo>
                      <a:pt x="337413" y="9956"/>
                      <a:pt x="339368" y="10708"/>
                      <a:pt x="340892" y="16251"/>
                    </a:cubicBezTo>
                    <a:cubicBezTo>
                      <a:pt x="341215" y="17411"/>
                      <a:pt x="341601" y="19667"/>
                      <a:pt x="342890" y="23083"/>
                    </a:cubicBezTo>
                    <a:cubicBezTo>
                      <a:pt x="350127" y="38530"/>
                      <a:pt x="372012" y="75546"/>
                      <a:pt x="419797" y="58424"/>
                    </a:cubicBezTo>
                    <a:cubicBezTo>
                      <a:pt x="435217" y="52881"/>
                      <a:pt x="427056" y="28970"/>
                      <a:pt x="420227" y="15349"/>
                    </a:cubicBezTo>
                    <a:cubicBezTo>
                      <a:pt x="416834" y="8581"/>
                      <a:pt x="420205" y="1213"/>
                      <a:pt x="427679" y="117"/>
                    </a:cubicBezTo>
                    <a:close/>
                  </a:path>
                </a:pathLst>
              </a:custGeom>
              <a:gradFill>
                <a:gsLst>
                  <a:gs pos="0">
                    <a:schemeClr val="accent2">
                      <a:lumMod val="60000"/>
                      <a:lumOff val="40000"/>
                    </a:schemeClr>
                  </a:gs>
                  <a:gs pos="98000">
                    <a:schemeClr val="accent2"/>
                  </a:gs>
                </a:gsLst>
                <a:path path="circle">
                  <a:fillToRect l="50000" t="50000" r="50000" b="50000"/>
                </a:path>
              </a:gradFill>
              <a:ln w="3175" cap="flat">
                <a:solidFill>
                  <a:schemeClr val="accent2">
                    <a:lumMod val="75000"/>
                  </a:schemeClr>
                </a:solidFill>
                <a:prstDash val="solid"/>
                <a:miter/>
              </a:ln>
            </p:spPr>
            <p:txBody>
              <a:bodyPr wrap="none" rtlCol="0" anchor="ctr">
                <a:noAutofit/>
              </a:bodyPr>
              <a:lstStyle/>
              <a:p>
                <a:endParaRPr lang="en-US"/>
              </a:p>
            </p:txBody>
          </p:sp>
          <p:sp>
            <p:nvSpPr>
              <p:cNvPr id="5065" name="Freeform 5064">
                <a:extLst>
                  <a:ext uri="{FF2B5EF4-FFF2-40B4-BE49-F238E27FC236}">
                    <a16:creationId xmlns:a16="http://schemas.microsoft.com/office/drawing/2014/main" id="{4BD0D7AB-3311-B055-A461-BD60701F1ABD}"/>
                  </a:ext>
                </a:extLst>
              </p:cNvPr>
              <p:cNvSpPr/>
              <p:nvPr/>
            </p:nvSpPr>
            <p:spPr>
              <a:xfrm>
                <a:off x="8910831" y="4852511"/>
                <a:ext cx="117455" cy="149548"/>
              </a:xfrm>
              <a:custGeom>
                <a:avLst/>
                <a:gdLst>
                  <a:gd name="csX0" fmla="*/ 64387 w 117455"/>
                  <a:gd name="csY0" fmla="*/ 22 h 149548"/>
                  <a:gd name="csX1" fmla="*/ 117455 w 117455"/>
                  <a:gd name="csY1" fmla="*/ 74785 h 149548"/>
                  <a:gd name="csX2" fmla="*/ 64387 w 117455"/>
                  <a:gd name="csY2" fmla="*/ 149548 h 149548"/>
                  <a:gd name="csX3" fmla="*/ 0 w 117455"/>
                  <a:gd name="csY3" fmla="*/ 55299 h 149548"/>
                  <a:gd name="csX4" fmla="*/ 64387 w 117455"/>
                  <a:gd name="csY4" fmla="*/ 0 h 149548"/>
                </a:gdLst>
                <a:ahLst/>
                <a:cxnLst>
                  <a:cxn ang="0">
                    <a:pos x="csX0" y="csY0"/>
                  </a:cxn>
                  <a:cxn ang="0">
                    <a:pos x="csX1" y="csY1"/>
                  </a:cxn>
                  <a:cxn ang="0">
                    <a:pos x="csX2" y="csY2"/>
                  </a:cxn>
                  <a:cxn ang="0">
                    <a:pos x="csX3" y="csY3"/>
                  </a:cxn>
                  <a:cxn ang="0">
                    <a:pos x="csX4" y="csY4"/>
                  </a:cxn>
                </a:cxnLst>
                <a:rect l="l" t="t" r="r" b="b"/>
                <a:pathLst>
                  <a:path w="117455" h="149548">
                    <a:moveTo>
                      <a:pt x="64387" y="22"/>
                    </a:moveTo>
                    <a:cubicBezTo>
                      <a:pt x="93702" y="22"/>
                      <a:pt x="117455" y="33493"/>
                      <a:pt x="117455" y="74785"/>
                    </a:cubicBezTo>
                    <a:cubicBezTo>
                      <a:pt x="117455" y="116077"/>
                      <a:pt x="93702" y="149548"/>
                      <a:pt x="64387" y="149548"/>
                    </a:cubicBezTo>
                    <a:cubicBezTo>
                      <a:pt x="35071" y="149548"/>
                      <a:pt x="0" y="96591"/>
                      <a:pt x="0" y="55299"/>
                    </a:cubicBezTo>
                    <a:cubicBezTo>
                      <a:pt x="0" y="14007"/>
                      <a:pt x="35071" y="0"/>
                      <a:pt x="64387" y="0"/>
                    </a:cubicBezTo>
                    <a:close/>
                  </a:path>
                </a:pathLst>
              </a:custGeom>
              <a:gradFill>
                <a:gsLst>
                  <a:gs pos="0">
                    <a:schemeClr val="bg1"/>
                  </a:gs>
                  <a:gs pos="90000">
                    <a:schemeClr val="accent2">
                      <a:lumMod val="75000"/>
                    </a:schemeClr>
                  </a:gs>
                </a:gsLst>
                <a:path path="circle">
                  <a:fillToRect l="50000" t="50000" r="50000" b="50000"/>
                </a:path>
              </a:gradFill>
              <a:ln w="12700" cap="flat">
                <a:noFill/>
                <a:prstDash val="solid"/>
                <a:miter/>
              </a:ln>
            </p:spPr>
            <p:txBody>
              <a:bodyPr wrap="none" rtlCol="0" anchor="ctr"/>
              <a:lstStyle/>
              <a:p>
                <a:endParaRPr lang="en-US"/>
              </a:p>
            </p:txBody>
          </p:sp>
          <p:sp>
            <p:nvSpPr>
              <p:cNvPr id="5066" name="Freeform 5065">
                <a:extLst>
                  <a:ext uri="{FF2B5EF4-FFF2-40B4-BE49-F238E27FC236}">
                    <a16:creationId xmlns:a16="http://schemas.microsoft.com/office/drawing/2014/main" id="{87ABD373-49AE-B5B9-7366-6B4A7AC724A6}"/>
                  </a:ext>
                </a:extLst>
              </p:cNvPr>
              <p:cNvSpPr/>
              <p:nvPr/>
            </p:nvSpPr>
            <p:spPr>
              <a:xfrm>
                <a:off x="9234913" y="4852511"/>
                <a:ext cx="117455" cy="149548"/>
              </a:xfrm>
              <a:custGeom>
                <a:avLst/>
                <a:gdLst>
                  <a:gd name="csX0" fmla="*/ 64387 w 117455"/>
                  <a:gd name="csY0" fmla="*/ 22 h 149548"/>
                  <a:gd name="csX1" fmla="*/ 117455 w 117455"/>
                  <a:gd name="csY1" fmla="*/ 74785 h 149548"/>
                  <a:gd name="csX2" fmla="*/ 64387 w 117455"/>
                  <a:gd name="csY2" fmla="*/ 149548 h 149548"/>
                  <a:gd name="csX3" fmla="*/ 0 w 117455"/>
                  <a:gd name="csY3" fmla="*/ 55299 h 149548"/>
                  <a:gd name="csX4" fmla="*/ 64387 w 117455"/>
                  <a:gd name="csY4" fmla="*/ 0 h 149548"/>
                </a:gdLst>
                <a:ahLst/>
                <a:cxnLst>
                  <a:cxn ang="0">
                    <a:pos x="csX0" y="csY0"/>
                  </a:cxn>
                  <a:cxn ang="0">
                    <a:pos x="csX1" y="csY1"/>
                  </a:cxn>
                  <a:cxn ang="0">
                    <a:pos x="csX2" y="csY2"/>
                  </a:cxn>
                  <a:cxn ang="0">
                    <a:pos x="csX3" y="csY3"/>
                  </a:cxn>
                  <a:cxn ang="0">
                    <a:pos x="csX4" y="csY4"/>
                  </a:cxn>
                </a:cxnLst>
                <a:rect l="l" t="t" r="r" b="b"/>
                <a:pathLst>
                  <a:path w="117455" h="149548">
                    <a:moveTo>
                      <a:pt x="64387" y="22"/>
                    </a:moveTo>
                    <a:cubicBezTo>
                      <a:pt x="93702" y="22"/>
                      <a:pt x="117455" y="33493"/>
                      <a:pt x="117455" y="74785"/>
                    </a:cubicBezTo>
                    <a:cubicBezTo>
                      <a:pt x="117455" y="116077"/>
                      <a:pt x="93702" y="149548"/>
                      <a:pt x="64387" y="149548"/>
                    </a:cubicBezTo>
                    <a:cubicBezTo>
                      <a:pt x="35071" y="149548"/>
                      <a:pt x="0" y="96591"/>
                      <a:pt x="0" y="55299"/>
                    </a:cubicBezTo>
                    <a:cubicBezTo>
                      <a:pt x="0" y="14007"/>
                      <a:pt x="35071" y="0"/>
                      <a:pt x="64387" y="0"/>
                    </a:cubicBezTo>
                    <a:close/>
                  </a:path>
                </a:pathLst>
              </a:custGeom>
              <a:gradFill>
                <a:gsLst>
                  <a:gs pos="0">
                    <a:schemeClr val="bg1"/>
                  </a:gs>
                  <a:gs pos="90000">
                    <a:schemeClr val="accent2">
                      <a:lumMod val="75000"/>
                    </a:schemeClr>
                  </a:gs>
                </a:gsLst>
                <a:path path="circle">
                  <a:fillToRect l="50000" t="50000" r="50000" b="50000"/>
                </a:path>
              </a:gradFill>
              <a:ln w="12700" cap="flat">
                <a:noFill/>
                <a:prstDash val="solid"/>
                <a:miter/>
              </a:ln>
            </p:spPr>
            <p:txBody>
              <a:bodyPr wrap="none" rtlCol="0" anchor="ctr"/>
              <a:lstStyle/>
              <a:p>
                <a:endParaRPr lang="en-US"/>
              </a:p>
            </p:txBody>
          </p:sp>
          <p:sp>
            <p:nvSpPr>
              <p:cNvPr id="5067" name="Freeform 5066">
                <a:extLst>
                  <a:ext uri="{FF2B5EF4-FFF2-40B4-BE49-F238E27FC236}">
                    <a16:creationId xmlns:a16="http://schemas.microsoft.com/office/drawing/2014/main" id="{0D65C134-B9AC-240C-88AB-D50602E5FA0B}"/>
                  </a:ext>
                </a:extLst>
              </p:cNvPr>
              <p:cNvSpPr/>
              <p:nvPr/>
            </p:nvSpPr>
            <p:spPr>
              <a:xfrm>
                <a:off x="9595419" y="4852511"/>
                <a:ext cx="117455" cy="149548"/>
              </a:xfrm>
              <a:custGeom>
                <a:avLst/>
                <a:gdLst>
                  <a:gd name="csX0" fmla="*/ 64387 w 117455"/>
                  <a:gd name="csY0" fmla="*/ 22 h 149548"/>
                  <a:gd name="csX1" fmla="*/ 117455 w 117455"/>
                  <a:gd name="csY1" fmla="*/ 74785 h 149548"/>
                  <a:gd name="csX2" fmla="*/ 64387 w 117455"/>
                  <a:gd name="csY2" fmla="*/ 149548 h 149548"/>
                  <a:gd name="csX3" fmla="*/ 0 w 117455"/>
                  <a:gd name="csY3" fmla="*/ 55299 h 149548"/>
                  <a:gd name="csX4" fmla="*/ 64387 w 117455"/>
                  <a:gd name="csY4" fmla="*/ 0 h 149548"/>
                </a:gdLst>
                <a:ahLst/>
                <a:cxnLst>
                  <a:cxn ang="0">
                    <a:pos x="csX0" y="csY0"/>
                  </a:cxn>
                  <a:cxn ang="0">
                    <a:pos x="csX1" y="csY1"/>
                  </a:cxn>
                  <a:cxn ang="0">
                    <a:pos x="csX2" y="csY2"/>
                  </a:cxn>
                  <a:cxn ang="0">
                    <a:pos x="csX3" y="csY3"/>
                  </a:cxn>
                  <a:cxn ang="0">
                    <a:pos x="csX4" y="csY4"/>
                  </a:cxn>
                </a:cxnLst>
                <a:rect l="l" t="t" r="r" b="b"/>
                <a:pathLst>
                  <a:path w="117455" h="149548">
                    <a:moveTo>
                      <a:pt x="64387" y="22"/>
                    </a:moveTo>
                    <a:cubicBezTo>
                      <a:pt x="93702" y="22"/>
                      <a:pt x="117455" y="33493"/>
                      <a:pt x="117455" y="74785"/>
                    </a:cubicBezTo>
                    <a:cubicBezTo>
                      <a:pt x="117455" y="116077"/>
                      <a:pt x="93702" y="149548"/>
                      <a:pt x="64387" y="149548"/>
                    </a:cubicBezTo>
                    <a:cubicBezTo>
                      <a:pt x="35071" y="149548"/>
                      <a:pt x="0" y="96591"/>
                      <a:pt x="0" y="55299"/>
                    </a:cubicBezTo>
                    <a:cubicBezTo>
                      <a:pt x="0" y="14007"/>
                      <a:pt x="35071" y="0"/>
                      <a:pt x="64387" y="0"/>
                    </a:cubicBezTo>
                    <a:close/>
                  </a:path>
                </a:pathLst>
              </a:custGeom>
              <a:gradFill>
                <a:gsLst>
                  <a:gs pos="0">
                    <a:schemeClr val="bg1"/>
                  </a:gs>
                  <a:gs pos="90000">
                    <a:schemeClr val="accent2">
                      <a:lumMod val="75000"/>
                    </a:schemeClr>
                  </a:gs>
                </a:gsLst>
                <a:path path="circle">
                  <a:fillToRect l="50000" t="50000" r="50000" b="50000"/>
                </a:path>
              </a:gradFill>
              <a:ln w="12700" cap="flat">
                <a:noFill/>
                <a:prstDash val="solid"/>
                <a:miter/>
              </a:ln>
            </p:spPr>
            <p:txBody>
              <a:bodyPr wrap="none" rtlCol="0" anchor="ctr"/>
              <a:lstStyle/>
              <a:p>
                <a:endParaRPr lang="en-US"/>
              </a:p>
            </p:txBody>
          </p:sp>
          <p:sp>
            <p:nvSpPr>
              <p:cNvPr id="5070" name="Freeform 5069">
                <a:extLst>
                  <a:ext uri="{FF2B5EF4-FFF2-40B4-BE49-F238E27FC236}">
                    <a16:creationId xmlns:a16="http://schemas.microsoft.com/office/drawing/2014/main" id="{D65F965F-80EB-AF2A-577D-25386CFB4DAE}"/>
                  </a:ext>
                </a:extLst>
              </p:cNvPr>
              <p:cNvSpPr/>
              <p:nvPr/>
            </p:nvSpPr>
            <p:spPr>
              <a:xfrm>
                <a:off x="8843694" y="4325070"/>
                <a:ext cx="544971" cy="329833"/>
              </a:xfrm>
              <a:custGeom>
                <a:avLst/>
                <a:gdLst>
                  <a:gd name="csX0" fmla="*/ 283493 w 544971"/>
                  <a:gd name="csY0" fmla="*/ 445 h 329833"/>
                  <a:gd name="csX1" fmla="*/ 227417 w 544971"/>
                  <a:gd name="csY1" fmla="*/ 55594 h 329833"/>
                  <a:gd name="csX2" fmla="*/ 243052 w 544971"/>
                  <a:gd name="csY2" fmla="*/ 106704 h 329833"/>
                  <a:gd name="csX3" fmla="*/ 262639 w 544971"/>
                  <a:gd name="csY3" fmla="*/ 140562 h 329833"/>
                  <a:gd name="csX4" fmla="*/ 235492 w 544971"/>
                  <a:gd name="csY4" fmla="*/ 198074 h 329833"/>
                  <a:gd name="csX5" fmla="*/ 234891 w 544971"/>
                  <a:gd name="csY5" fmla="*/ 198310 h 329833"/>
                  <a:gd name="csX6" fmla="*/ 183927 w 544971"/>
                  <a:gd name="csY6" fmla="*/ 202478 h 329833"/>
                  <a:gd name="csX7" fmla="*/ 63272 w 544971"/>
                  <a:gd name="csY7" fmla="*/ 220524 h 329833"/>
                  <a:gd name="csX8" fmla="*/ 2 w 544971"/>
                  <a:gd name="csY8" fmla="*/ 319586 h 329833"/>
                  <a:gd name="csX9" fmla="*/ 10031 w 544971"/>
                  <a:gd name="csY9" fmla="*/ 329834 h 329833"/>
                  <a:gd name="csX10" fmla="*/ 10031 w 544971"/>
                  <a:gd name="csY10" fmla="*/ 329834 h 329833"/>
                  <a:gd name="csX11" fmla="*/ 20018 w 544971"/>
                  <a:gd name="csY11" fmla="*/ 319672 h 329833"/>
                  <a:gd name="csX12" fmla="*/ 59513 w 544971"/>
                  <a:gd name="csY12" fmla="*/ 247852 h 329833"/>
                  <a:gd name="csX13" fmla="*/ 110907 w 544971"/>
                  <a:gd name="csY13" fmla="*/ 230300 h 329833"/>
                  <a:gd name="csX14" fmla="*/ 124287 w 544971"/>
                  <a:gd name="csY14" fmla="*/ 245317 h 329833"/>
                  <a:gd name="csX15" fmla="*/ 117028 w 544971"/>
                  <a:gd name="csY15" fmla="*/ 303925 h 329833"/>
                  <a:gd name="csX16" fmla="*/ 124953 w 544971"/>
                  <a:gd name="csY16" fmla="*/ 311293 h 329833"/>
                  <a:gd name="csX17" fmla="*/ 124953 w 544971"/>
                  <a:gd name="csY17" fmla="*/ 311293 h 329833"/>
                  <a:gd name="csX18" fmla="*/ 132212 w 544971"/>
                  <a:gd name="csY18" fmla="*/ 303817 h 329833"/>
                  <a:gd name="csX19" fmla="*/ 171922 w 544971"/>
                  <a:gd name="csY19" fmla="*/ 231825 h 329833"/>
                  <a:gd name="csX20" fmla="*/ 210494 w 544971"/>
                  <a:gd name="csY20" fmla="*/ 306094 h 329833"/>
                  <a:gd name="csX21" fmla="*/ 219170 w 544971"/>
                  <a:gd name="csY21" fmla="*/ 314774 h 329833"/>
                  <a:gd name="csX22" fmla="*/ 219170 w 544971"/>
                  <a:gd name="csY22" fmla="*/ 314774 h 329833"/>
                  <a:gd name="csX23" fmla="*/ 227847 w 544971"/>
                  <a:gd name="csY23" fmla="*/ 305901 h 329833"/>
                  <a:gd name="csX24" fmla="*/ 235986 w 544971"/>
                  <a:gd name="csY24" fmla="*/ 226819 h 329833"/>
                  <a:gd name="csX25" fmla="*/ 283085 w 544971"/>
                  <a:gd name="csY25" fmla="*/ 231846 h 329833"/>
                  <a:gd name="csX26" fmla="*/ 292534 w 544971"/>
                  <a:gd name="csY26" fmla="*/ 295202 h 329833"/>
                  <a:gd name="csX27" fmla="*/ 304368 w 544971"/>
                  <a:gd name="csY27" fmla="*/ 305300 h 329833"/>
                  <a:gd name="csX28" fmla="*/ 304368 w 544971"/>
                  <a:gd name="csY28" fmla="*/ 305300 h 329833"/>
                  <a:gd name="csX29" fmla="*/ 314311 w 544971"/>
                  <a:gd name="csY29" fmla="*/ 294021 h 329833"/>
                  <a:gd name="csX30" fmla="*/ 318886 w 544971"/>
                  <a:gd name="csY30" fmla="*/ 223661 h 329833"/>
                  <a:gd name="csX31" fmla="*/ 371010 w 544971"/>
                  <a:gd name="csY31" fmla="*/ 236852 h 329833"/>
                  <a:gd name="csX32" fmla="*/ 390575 w 544971"/>
                  <a:gd name="csY32" fmla="*/ 312948 h 329833"/>
                  <a:gd name="csX33" fmla="*/ 400497 w 544971"/>
                  <a:gd name="csY33" fmla="*/ 321047 h 329833"/>
                  <a:gd name="csX34" fmla="*/ 400497 w 544971"/>
                  <a:gd name="csY34" fmla="*/ 321047 h 329833"/>
                  <a:gd name="csX35" fmla="*/ 409216 w 544971"/>
                  <a:gd name="csY35" fmla="*/ 310971 h 329833"/>
                  <a:gd name="csX36" fmla="*/ 408422 w 544971"/>
                  <a:gd name="csY36" fmla="*/ 300766 h 329833"/>
                  <a:gd name="csX37" fmla="*/ 395085 w 544971"/>
                  <a:gd name="csY37" fmla="*/ 245467 h 329833"/>
                  <a:gd name="csX38" fmla="*/ 395085 w 544971"/>
                  <a:gd name="csY38" fmla="*/ 245467 h 329833"/>
                  <a:gd name="csX39" fmla="*/ 405973 w 544971"/>
                  <a:gd name="csY39" fmla="*/ 229397 h 329833"/>
                  <a:gd name="csX40" fmla="*/ 485458 w 544971"/>
                  <a:gd name="csY40" fmla="*/ 247852 h 329833"/>
                  <a:gd name="csX41" fmla="*/ 524954 w 544971"/>
                  <a:gd name="csY41" fmla="*/ 319672 h 329833"/>
                  <a:gd name="csX42" fmla="*/ 534940 w 544971"/>
                  <a:gd name="csY42" fmla="*/ 329834 h 329833"/>
                  <a:gd name="csX43" fmla="*/ 534940 w 544971"/>
                  <a:gd name="csY43" fmla="*/ 329834 h 329833"/>
                  <a:gd name="csX44" fmla="*/ 544970 w 544971"/>
                  <a:gd name="csY44" fmla="*/ 319586 h 329833"/>
                  <a:gd name="csX45" fmla="*/ 481700 w 544971"/>
                  <a:gd name="csY45" fmla="*/ 220524 h 329833"/>
                  <a:gd name="csX46" fmla="*/ 344014 w 544971"/>
                  <a:gd name="csY46" fmla="*/ 186602 h 329833"/>
                  <a:gd name="csX47" fmla="*/ 337034 w 544971"/>
                  <a:gd name="csY47" fmla="*/ 108702 h 329833"/>
                  <a:gd name="csX48" fmla="*/ 337248 w 544971"/>
                  <a:gd name="csY48" fmla="*/ 108487 h 329833"/>
                  <a:gd name="csX49" fmla="*/ 355095 w 544971"/>
                  <a:gd name="csY49" fmla="*/ 64123 h 329833"/>
                  <a:gd name="csX50" fmla="*/ 283514 w 544971"/>
                  <a:gd name="csY50" fmla="*/ 424 h 3298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544971" h="329833">
                    <a:moveTo>
                      <a:pt x="283493" y="445"/>
                    </a:moveTo>
                    <a:cubicBezTo>
                      <a:pt x="254714" y="3711"/>
                      <a:pt x="231133" y="26870"/>
                      <a:pt x="227417" y="55594"/>
                    </a:cubicBezTo>
                    <a:cubicBezTo>
                      <a:pt x="224883" y="75251"/>
                      <a:pt x="231262" y="93448"/>
                      <a:pt x="243052" y="106704"/>
                    </a:cubicBezTo>
                    <a:cubicBezTo>
                      <a:pt x="251901" y="116651"/>
                      <a:pt x="258687" y="128144"/>
                      <a:pt x="262639" y="140562"/>
                    </a:cubicBezTo>
                    <a:cubicBezTo>
                      <a:pt x="270048" y="163850"/>
                      <a:pt x="258150" y="188922"/>
                      <a:pt x="235492" y="198074"/>
                    </a:cubicBezTo>
                    <a:lnTo>
                      <a:pt x="234891" y="198310"/>
                    </a:lnTo>
                    <a:cubicBezTo>
                      <a:pt x="222628" y="203187"/>
                      <a:pt x="203363" y="200953"/>
                      <a:pt x="183927" y="202478"/>
                    </a:cubicBezTo>
                    <a:cubicBezTo>
                      <a:pt x="161914" y="203144"/>
                      <a:pt x="92416" y="206345"/>
                      <a:pt x="63272" y="220524"/>
                    </a:cubicBezTo>
                    <a:cubicBezTo>
                      <a:pt x="30434" y="236509"/>
                      <a:pt x="968" y="265855"/>
                      <a:pt x="2" y="319586"/>
                    </a:cubicBezTo>
                    <a:cubicBezTo>
                      <a:pt x="-105" y="325193"/>
                      <a:pt x="4426" y="329834"/>
                      <a:pt x="10031" y="329834"/>
                    </a:cubicBezTo>
                    <a:lnTo>
                      <a:pt x="10031" y="329834"/>
                    </a:lnTo>
                    <a:cubicBezTo>
                      <a:pt x="15615" y="329834"/>
                      <a:pt x="20168" y="325258"/>
                      <a:pt x="20018" y="319672"/>
                    </a:cubicBezTo>
                    <a:cubicBezTo>
                      <a:pt x="19503" y="301883"/>
                      <a:pt x="23240" y="265297"/>
                      <a:pt x="59513" y="247852"/>
                    </a:cubicBezTo>
                    <a:cubicBezTo>
                      <a:pt x="79315" y="238335"/>
                      <a:pt x="96947" y="233114"/>
                      <a:pt x="110907" y="230300"/>
                    </a:cubicBezTo>
                    <a:cubicBezTo>
                      <a:pt x="119626" y="228538"/>
                      <a:pt x="127250" y="236938"/>
                      <a:pt x="124287" y="245317"/>
                    </a:cubicBezTo>
                    <a:cubicBezTo>
                      <a:pt x="119261" y="259582"/>
                      <a:pt x="116512" y="278574"/>
                      <a:pt x="117028" y="303925"/>
                    </a:cubicBezTo>
                    <a:cubicBezTo>
                      <a:pt x="117114" y="308157"/>
                      <a:pt x="120722" y="311487"/>
                      <a:pt x="124953" y="311293"/>
                    </a:cubicBezTo>
                    <a:lnTo>
                      <a:pt x="124953" y="311293"/>
                    </a:lnTo>
                    <a:cubicBezTo>
                      <a:pt x="128990" y="311122"/>
                      <a:pt x="132190" y="307856"/>
                      <a:pt x="132212" y="303817"/>
                    </a:cubicBezTo>
                    <a:cubicBezTo>
                      <a:pt x="132298" y="284460"/>
                      <a:pt x="135906" y="232598"/>
                      <a:pt x="171922" y="231825"/>
                    </a:cubicBezTo>
                    <a:cubicBezTo>
                      <a:pt x="207358" y="231073"/>
                      <a:pt x="210623" y="284675"/>
                      <a:pt x="210494" y="306094"/>
                    </a:cubicBezTo>
                    <a:cubicBezTo>
                      <a:pt x="210472" y="310907"/>
                      <a:pt x="214360" y="314774"/>
                      <a:pt x="219170" y="314774"/>
                    </a:cubicBezTo>
                    <a:lnTo>
                      <a:pt x="219170" y="314774"/>
                    </a:lnTo>
                    <a:cubicBezTo>
                      <a:pt x="224045" y="314774"/>
                      <a:pt x="227954" y="310778"/>
                      <a:pt x="227847" y="305901"/>
                    </a:cubicBezTo>
                    <a:cubicBezTo>
                      <a:pt x="227331" y="285857"/>
                      <a:pt x="227117" y="237926"/>
                      <a:pt x="235986" y="226819"/>
                    </a:cubicBezTo>
                    <a:cubicBezTo>
                      <a:pt x="247283" y="212683"/>
                      <a:pt x="274623" y="203574"/>
                      <a:pt x="283085" y="231846"/>
                    </a:cubicBezTo>
                    <a:cubicBezTo>
                      <a:pt x="288969" y="251483"/>
                      <a:pt x="291525" y="279777"/>
                      <a:pt x="292534" y="295202"/>
                    </a:cubicBezTo>
                    <a:cubicBezTo>
                      <a:pt x="292942" y="301303"/>
                      <a:pt x="298268" y="305837"/>
                      <a:pt x="304368" y="305300"/>
                    </a:cubicBezTo>
                    <a:lnTo>
                      <a:pt x="304368" y="305300"/>
                    </a:lnTo>
                    <a:cubicBezTo>
                      <a:pt x="310167" y="304805"/>
                      <a:pt x="314548" y="299843"/>
                      <a:pt x="314311" y="294021"/>
                    </a:cubicBezTo>
                    <a:cubicBezTo>
                      <a:pt x="313538" y="274255"/>
                      <a:pt x="312722" y="232427"/>
                      <a:pt x="318886" y="223661"/>
                    </a:cubicBezTo>
                    <a:cubicBezTo>
                      <a:pt x="330827" y="206689"/>
                      <a:pt x="354687" y="212984"/>
                      <a:pt x="371010" y="236852"/>
                    </a:cubicBezTo>
                    <a:cubicBezTo>
                      <a:pt x="381726" y="252535"/>
                      <a:pt x="388191" y="294643"/>
                      <a:pt x="390575" y="312948"/>
                    </a:cubicBezTo>
                    <a:cubicBezTo>
                      <a:pt x="391219" y="317846"/>
                      <a:pt x="395557" y="321369"/>
                      <a:pt x="400497" y="321047"/>
                    </a:cubicBezTo>
                    <a:lnTo>
                      <a:pt x="400497" y="321047"/>
                    </a:lnTo>
                    <a:cubicBezTo>
                      <a:pt x="405694" y="320703"/>
                      <a:pt x="409625" y="316170"/>
                      <a:pt x="409216" y="310971"/>
                    </a:cubicBezTo>
                    <a:lnTo>
                      <a:pt x="408422" y="300766"/>
                    </a:lnTo>
                    <a:cubicBezTo>
                      <a:pt x="406940" y="281732"/>
                      <a:pt x="402430" y="263084"/>
                      <a:pt x="395085" y="245467"/>
                    </a:cubicBezTo>
                    <a:lnTo>
                      <a:pt x="395085" y="245467"/>
                    </a:lnTo>
                    <a:cubicBezTo>
                      <a:pt x="391842" y="237733"/>
                      <a:pt x="397598" y="229225"/>
                      <a:pt x="405973" y="229397"/>
                    </a:cubicBezTo>
                    <a:cubicBezTo>
                      <a:pt x="424272" y="229784"/>
                      <a:pt x="454639" y="233028"/>
                      <a:pt x="485458" y="247852"/>
                    </a:cubicBezTo>
                    <a:cubicBezTo>
                      <a:pt x="521754" y="265297"/>
                      <a:pt x="525469" y="301883"/>
                      <a:pt x="524954" y="319672"/>
                    </a:cubicBezTo>
                    <a:cubicBezTo>
                      <a:pt x="524803" y="325258"/>
                      <a:pt x="529335" y="329834"/>
                      <a:pt x="534940" y="329834"/>
                    </a:cubicBezTo>
                    <a:lnTo>
                      <a:pt x="534940" y="329834"/>
                    </a:lnTo>
                    <a:cubicBezTo>
                      <a:pt x="540546" y="329834"/>
                      <a:pt x="545077" y="325193"/>
                      <a:pt x="544970" y="319586"/>
                    </a:cubicBezTo>
                    <a:cubicBezTo>
                      <a:pt x="544003" y="265834"/>
                      <a:pt x="514516" y="236487"/>
                      <a:pt x="481700" y="220524"/>
                    </a:cubicBezTo>
                    <a:cubicBezTo>
                      <a:pt x="446843" y="203552"/>
                      <a:pt x="377302" y="205916"/>
                      <a:pt x="344014" y="186602"/>
                    </a:cubicBezTo>
                    <a:cubicBezTo>
                      <a:pt x="320862" y="173153"/>
                      <a:pt x="318564" y="128101"/>
                      <a:pt x="337034" y="108702"/>
                    </a:cubicBezTo>
                    <a:cubicBezTo>
                      <a:pt x="337098" y="108637"/>
                      <a:pt x="337184" y="108551"/>
                      <a:pt x="337248" y="108487"/>
                    </a:cubicBezTo>
                    <a:cubicBezTo>
                      <a:pt x="348309" y="96971"/>
                      <a:pt x="355095" y="81353"/>
                      <a:pt x="355095" y="64123"/>
                    </a:cubicBezTo>
                    <a:cubicBezTo>
                      <a:pt x="355095" y="26247"/>
                      <a:pt x="322258" y="-3959"/>
                      <a:pt x="283514" y="424"/>
                    </a:cubicBezTo>
                    <a:close/>
                  </a:path>
                </a:pathLst>
              </a:custGeom>
              <a:solidFill>
                <a:schemeClr val="accent4">
                  <a:lumMod val="40000"/>
                  <a:lumOff val="60000"/>
                </a:schemeClr>
              </a:solidFill>
              <a:ln w="3175" cap="flat">
                <a:solidFill>
                  <a:schemeClr val="accent4"/>
                </a:solidFill>
                <a:prstDash val="solid"/>
                <a:miter/>
              </a:ln>
            </p:spPr>
            <p:txBody>
              <a:bodyPr wrap="none"/>
              <a:lstStyle/>
              <a:p>
                <a:endParaRPr lang="en-US"/>
              </a:p>
            </p:txBody>
          </p:sp>
          <p:sp>
            <p:nvSpPr>
              <p:cNvPr id="5071" name="Freeform 5070">
                <a:extLst>
                  <a:ext uri="{FF2B5EF4-FFF2-40B4-BE49-F238E27FC236}">
                    <a16:creationId xmlns:a16="http://schemas.microsoft.com/office/drawing/2014/main" id="{333B7A38-882A-2FA6-C302-1619933A9E8C}"/>
                  </a:ext>
                </a:extLst>
              </p:cNvPr>
              <p:cNvSpPr/>
              <p:nvPr/>
            </p:nvSpPr>
            <p:spPr>
              <a:xfrm>
                <a:off x="9389349" y="4325070"/>
                <a:ext cx="544971" cy="329833"/>
              </a:xfrm>
              <a:custGeom>
                <a:avLst/>
                <a:gdLst>
                  <a:gd name="csX0" fmla="*/ 283493 w 544971"/>
                  <a:gd name="csY0" fmla="*/ 445 h 329833"/>
                  <a:gd name="csX1" fmla="*/ 227417 w 544971"/>
                  <a:gd name="csY1" fmla="*/ 55594 h 329833"/>
                  <a:gd name="csX2" fmla="*/ 243052 w 544971"/>
                  <a:gd name="csY2" fmla="*/ 106704 h 329833"/>
                  <a:gd name="csX3" fmla="*/ 262639 w 544971"/>
                  <a:gd name="csY3" fmla="*/ 140562 h 329833"/>
                  <a:gd name="csX4" fmla="*/ 235493 w 544971"/>
                  <a:gd name="csY4" fmla="*/ 198074 h 329833"/>
                  <a:gd name="csX5" fmla="*/ 234891 w 544971"/>
                  <a:gd name="csY5" fmla="*/ 198310 h 329833"/>
                  <a:gd name="csX6" fmla="*/ 183927 w 544971"/>
                  <a:gd name="csY6" fmla="*/ 202478 h 329833"/>
                  <a:gd name="csX7" fmla="*/ 63272 w 544971"/>
                  <a:gd name="csY7" fmla="*/ 220524 h 329833"/>
                  <a:gd name="csX8" fmla="*/ 2 w 544971"/>
                  <a:gd name="csY8" fmla="*/ 319586 h 329833"/>
                  <a:gd name="csX9" fmla="*/ 10032 w 544971"/>
                  <a:gd name="csY9" fmla="*/ 329834 h 329833"/>
                  <a:gd name="csX10" fmla="*/ 10032 w 544971"/>
                  <a:gd name="csY10" fmla="*/ 329834 h 329833"/>
                  <a:gd name="csX11" fmla="*/ 20018 w 544971"/>
                  <a:gd name="csY11" fmla="*/ 319672 h 329833"/>
                  <a:gd name="csX12" fmla="*/ 59513 w 544971"/>
                  <a:gd name="csY12" fmla="*/ 247852 h 329833"/>
                  <a:gd name="csX13" fmla="*/ 110907 w 544971"/>
                  <a:gd name="csY13" fmla="*/ 230300 h 329833"/>
                  <a:gd name="csX14" fmla="*/ 124287 w 544971"/>
                  <a:gd name="csY14" fmla="*/ 245317 h 329833"/>
                  <a:gd name="csX15" fmla="*/ 117028 w 544971"/>
                  <a:gd name="csY15" fmla="*/ 303925 h 329833"/>
                  <a:gd name="csX16" fmla="*/ 124953 w 544971"/>
                  <a:gd name="csY16" fmla="*/ 311293 h 329833"/>
                  <a:gd name="csX17" fmla="*/ 124953 w 544971"/>
                  <a:gd name="csY17" fmla="*/ 311293 h 329833"/>
                  <a:gd name="csX18" fmla="*/ 132212 w 544971"/>
                  <a:gd name="csY18" fmla="*/ 303817 h 329833"/>
                  <a:gd name="csX19" fmla="*/ 171922 w 544971"/>
                  <a:gd name="csY19" fmla="*/ 231825 h 329833"/>
                  <a:gd name="csX20" fmla="*/ 210494 w 544971"/>
                  <a:gd name="csY20" fmla="*/ 306094 h 329833"/>
                  <a:gd name="csX21" fmla="*/ 219170 w 544971"/>
                  <a:gd name="csY21" fmla="*/ 314774 h 329833"/>
                  <a:gd name="csX22" fmla="*/ 219170 w 544971"/>
                  <a:gd name="csY22" fmla="*/ 314774 h 329833"/>
                  <a:gd name="csX23" fmla="*/ 227847 w 544971"/>
                  <a:gd name="csY23" fmla="*/ 305901 h 329833"/>
                  <a:gd name="csX24" fmla="*/ 235986 w 544971"/>
                  <a:gd name="csY24" fmla="*/ 226819 h 329833"/>
                  <a:gd name="csX25" fmla="*/ 283085 w 544971"/>
                  <a:gd name="csY25" fmla="*/ 231846 h 329833"/>
                  <a:gd name="csX26" fmla="*/ 292534 w 544971"/>
                  <a:gd name="csY26" fmla="*/ 295202 h 329833"/>
                  <a:gd name="csX27" fmla="*/ 304368 w 544971"/>
                  <a:gd name="csY27" fmla="*/ 305300 h 329833"/>
                  <a:gd name="csX28" fmla="*/ 304368 w 544971"/>
                  <a:gd name="csY28" fmla="*/ 305300 h 329833"/>
                  <a:gd name="csX29" fmla="*/ 314312 w 544971"/>
                  <a:gd name="csY29" fmla="*/ 294021 h 329833"/>
                  <a:gd name="csX30" fmla="*/ 318886 w 544971"/>
                  <a:gd name="csY30" fmla="*/ 223661 h 329833"/>
                  <a:gd name="csX31" fmla="*/ 371010 w 544971"/>
                  <a:gd name="csY31" fmla="*/ 236852 h 329833"/>
                  <a:gd name="csX32" fmla="*/ 390575 w 544971"/>
                  <a:gd name="csY32" fmla="*/ 312948 h 329833"/>
                  <a:gd name="csX33" fmla="*/ 400497 w 544971"/>
                  <a:gd name="csY33" fmla="*/ 321047 h 329833"/>
                  <a:gd name="csX34" fmla="*/ 400497 w 544971"/>
                  <a:gd name="csY34" fmla="*/ 321047 h 329833"/>
                  <a:gd name="csX35" fmla="*/ 409217 w 544971"/>
                  <a:gd name="csY35" fmla="*/ 310971 h 329833"/>
                  <a:gd name="csX36" fmla="*/ 408422 w 544971"/>
                  <a:gd name="csY36" fmla="*/ 300766 h 329833"/>
                  <a:gd name="csX37" fmla="*/ 395085 w 544971"/>
                  <a:gd name="csY37" fmla="*/ 245467 h 329833"/>
                  <a:gd name="csX38" fmla="*/ 395085 w 544971"/>
                  <a:gd name="csY38" fmla="*/ 245467 h 329833"/>
                  <a:gd name="csX39" fmla="*/ 405974 w 544971"/>
                  <a:gd name="csY39" fmla="*/ 229397 h 329833"/>
                  <a:gd name="csX40" fmla="*/ 485458 w 544971"/>
                  <a:gd name="csY40" fmla="*/ 247852 h 329833"/>
                  <a:gd name="csX41" fmla="*/ 524954 w 544971"/>
                  <a:gd name="csY41" fmla="*/ 319672 h 329833"/>
                  <a:gd name="csX42" fmla="*/ 534940 w 544971"/>
                  <a:gd name="csY42" fmla="*/ 329834 h 329833"/>
                  <a:gd name="csX43" fmla="*/ 534940 w 544971"/>
                  <a:gd name="csY43" fmla="*/ 329834 h 329833"/>
                  <a:gd name="csX44" fmla="*/ 544970 w 544971"/>
                  <a:gd name="csY44" fmla="*/ 319586 h 329833"/>
                  <a:gd name="csX45" fmla="*/ 481700 w 544971"/>
                  <a:gd name="csY45" fmla="*/ 220524 h 329833"/>
                  <a:gd name="csX46" fmla="*/ 344014 w 544971"/>
                  <a:gd name="csY46" fmla="*/ 186602 h 329833"/>
                  <a:gd name="csX47" fmla="*/ 337034 w 544971"/>
                  <a:gd name="csY47" fmla="*/ 108702 h 329833"/>
                  <a:gd name="csX48" fmla="*/ 337249 w 544971"/>
                  <a:gd name="csY48" fmla="*/ 108487 h 329833"/>
                  <a:gd name="csX49" fmla="*/ 355096 w 544971"/>
                  <a:gd name="csY49" fmla="*/ 64123 h 329833"/>
                  <a:gd name="csX50" fmla="*/ 283514 w 544971"/>
                  <a:gd name="csY50" fmla="*/ 424 h 3298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544971" h="329833">
                    <a:moveTo>
                      <a:pt x="283493" y="445"/>
                    </a:moveTo>
                    <a:cubicBezTo>
                      <a:pt x="254714" y="3711"/>
                      <a:pt x="231133" y="26870"/>
                      <a:pt x="227417" y="55594"/>
                    </a:cubicBezTo>
                    <a:cubicBezTo>
                      <a:pt x="224883" y="75251"/>
                      <a:pt x="231262" y="93448"/>
                      <a:pt x="243052" y="106704"/>
                    </a:cubicBezTo>
                    <a:cubicBezTo>
                      <a:pt x="251901" y="116651"/>
                      <a:pt x="258687" y="128144"/>
                      <a:pt x="262639" y="140562"/>
                    </a:cubicBezTo>
                    <a:cubicBezTo>
                      <a:pt x="270048" y="163850"/>
                      <a:pt x="258129" y="188922"/>
                      <a:pt x="235493" y="198074"/>
                    </a:cubicBezTo>
                    <a:lnTo>
                      <a:pt x="234891" y="198310"/>
                    </a:lnTo>
                    <a:cubicBezTo>
                      <a:pt x="222628" y="203187"/>
                      <a:pt x="203364" y="200953"/>
                      <a:pt x="183927" y="202478"/>
                    </a:cubicBezTo>
                    <a:cubicBezTo>
                      <a:pt x="161914" y="203144"/>
                      <a:pt x="92416" y="206345"/>
                      <a:pt x="63272" y="220524"/>
                    </a:cubicBezTo>
                    <a:cubicBezTo>
                      <a:pt x="30434" y="236509"/>
                      <a:pt x="968" y="265855"/>
                      <a:pt x="2" y="319586"/>
                    </a:cubicBezTo>
                    <a:cubicBezTo>
                      <a:pt x="-105" y="325193"/>
                      <a:pt x="4426" y="329834"/>
                      <a:pt x="10032" y="329834"/>
                    </a:cubicBezTo>
                    <a:lnTo>
                      <a:pt x="10032" y="329834"/>
                    </a:lnTo>
                    <a:cubicBezTo>
                      <a:pt x="15615" y="329834"/>
                      <a:pt x="20168" y="325258"/>
                      <a:pt x="20018" y="319672"/>
                    </a:cubicBezTo>
                    <a:cubicBezTo>
                      <a:pt x="19503" y="301883"/>
                      <a:pt x="23240" y="265297"/>
                      <a:pt x="59513" y="247852"/>
                    </a:cubicBezTo>
                    <a:cubicBezTo>
                      <a:pt x="79315" y="238335"/>
                      <a:pt x="96926" y="233114"/>
                      <a:pt x="110907" y="230300"/>
                    </a:cubicBezTo>
                    <a:cubicBezTo>
                      <a:pt x="119626" y="228538"/>
                      <a:pt x="127251" y="236938"/>
                      <a:pt x="124287" y="245317"/>
                    </a:cubicBezTo>
                    <a:cubicBezTo>
                      <a:pt x="119261" y="259582"/>
                      <a:pt x="116512" y="278574"/>
                      <a:pt x="117028" y="303925"/>
                    </a:cubicBezTo>
                    <a:cubicBezTo>
                      <a:pt x="117114" y="308157"/>
                      <a:pt x="120722" y="311487"/>
                      <a:pt x="124953" y="311293"/>
                    </a:cubicBezTo>
                    <a:lnTo>
                      <a:pt x="124953" y="311293"/>
                    </a:lnTo>
                    <a:cubicBezTo>
                      <a:pt x="128990" y="311122"/>
                      <a:pt x="132190" y="307856"/>
                      <a:pt x="132212" y="303817"/>
                    </a:cubicBezTo>
                    <a:cubicBezTo>
                      <a:pt x="132298" y="284460"/>
                      <a:pt x="135906" y="232598"/>
                      <a:pt x="171922" y="231825"/>
                    </a:cubicBezTo>
                    <a:cubicBezTo>
                      <a:pt x="207358" y="231073"/>
                      <a:pt x="210623" y="284675"/>
                      <a:pt x="210494" y="306094"/>
                    </a:cubicBezTo>
                    <a:cubicBezTo>
                      <a:pt x="210472" y="310907"/>
                      <a:pt x="214360" y="314774"/>
                      <a:pt x="219170" y="314774"/>
                    </a:cubicBezTo>
                    <a:lnTo>
                      <a:pt x="219170" y="314774"/>
                    </a:lnTo>
                    <a:cubicBezTo>
                      <a:pt x="224045" y="314774"/>
                      <a:pt x="227954" y="310778"/>
                      <a:pt x="227847" y="305901"/>
                    </a:cubicBezTo>
                    <a:cubicBezTo>
                      <a:pt x="227331" y="285857"/>
                      <a:pt x="227117" y="237926"/>
                      <a:pt x="235986" y="226819"/>
                    </a:cubicBezTo>
                    <a:cubicBezTo>
                      <a:pt x="247283" y="212683"/>
                      <a:pt x="274623" y="203574"/>
                      <a:pt x="283085" y="231846"/>
                    </a:cubicBezTo>
                    <a:cubicBezTo>
                      <a:pt x="288969" y="251483"/>
                      <a:pt x="291525" y="279777"/>
                      <a:pt x="292534" y="295202"/>
                    </a:cubicBezTo>
                    <a:cubicBezTo>
                      <a:pt x="292942" y="301303"/>
                      <a:pt x="298268" y="305837"/>
                      <a:pt x="304368" y="305300"/>
                    </a:cubicBezTo>
                    <a:lnTo>
                      <a:pt x="304368" y="305300"/>
                    </a:lnTo>
                    <a:cubicBezTo>
                      <a:pt x="310167" y="304805"/>
                      <a:pt x="314548" y="299843"/>
                      <a:pt x="314312" y="294021"/>
                    </a:cubicBezTo>
                    <a:cubicBezTo>
                      <a:pt x="313538" y="274255"/>
                      <a:pt x="312722" y="232427"/>
                      <a:pt x="318886" y="223661"/>
                    </a:cubicBezTo>
                    <a:cubicBezTo>
                      <a:pt x="330827" y="206689"/>
                      <a:pt x="354687" y="212984"/>
                      <a:pt x="371010" y="236852"/>
                    </a:cubicBezTo>
                    <a:cubicBezTo>
                      <a:pt x="381727" y="252535"/>
                      <a:pt x="388191" y="294643"/>
                      <a:pt x="390575" y="312948"/>
                    </a:cubicBezTo>
                    <a:cubicBezTo>
                      <a:pt x="391219" y="317846"/>
                      <a:pt x="395557" y="321369"/>
                      <a:pt x="400497" y="321047"/>
                    </a:cubicBezTo>
                    <a:lnTo>
                      <a:pt x="400497" y="321047"/>
                    </a:lnTo>
                    <a:cubicBezTo>
                      <a:pt x="405694" y="320703"/>
                      <a:pt x="409625" y="316170"/>
                      <a:pt x="409217" y="310971"/>
                    </a:cubicBezTo>
                    <a:lnTo>
                      <a:pt x="408422" y="300766"/>
                    </a:lnTo>
                    <a:cubicBezTo>
                      <a:pt x="406940" y="281732"/>
                      <a:pt x="402430" y="263084"/>
                      <a:pt x="395085" y="245467"/>
                    </a:cubicBezTo>
                    <a:lnTo>
                      <a:pt x="395085" y="245467"/>
                    </a:lnTo>
                    <a:cubicBezTo>
                      <a:pt x="391842" y="237733"/>
                      <a:pt x="397598" y="229225"/>
                      <a:pt x="405974" y="229397"/>
                    </a:cubicBezTo>
                    <a:cubicBezTo>
                      <a:pt x="424272" y="229784"/>
                      <a:pt x="454639" y="233028"/>
                      <a:pt x="485458" y="247852"/>
                    </a:cubicBezTo>
                    <a:cubicBezTo>
                      <a:pt x="521754" y="265297"/>
                      <a:pt x="525469" y="301883"/>
                      <a:pt x="524954" y="319672"/>
                    </a:cubicBezTo>
                    <a:cubicBezTo>
                      <a:pt x="524803" y="325258"/>
                      <a:pt x="529335" y="329834"/>
                      <a:pt x="534940" y="329834"/>
                    </a:cubicBezTo>
                    <a:lnTo>
                      <a:pt x="534940" y="329834"/>
                    </a:lnTo>
                    <a:cubicBezTo>
                      <a:pt x="540546" y="329834"/>
                      <a:pt x="545077" y="325193"/>
                      <a:pt x="544970" y="319586"/>
                    </a:cubicBezTo>
                    <a:cubicBezTo>
                      <a:pt x="544004" y="265834"/>
                      <a:pt x="514516" y="236487"/>
                      <a:pt x="481700" y="220524"/>
                    </a:cubicBezTo>
                    <a:cubicBezTo>
                      <a:pt x="446843" y="203552"/>
                      <a:pt x="377302" y="205916"/>
                      <a:pt x="344014" y="186602"/>
                    </a:cubicBezTo>
                    <a:cubicBezTo>
                      <a:pt x="320862" y="173153"/>
                      <a:pt x="318564" y="128101"/>
                      <a:pt x="337034" y="108702"/>
                    </a:cubicBezTo>
                    <a:cubicBezTo>
                      <a:pt x="337098" y="108637"/>
                      <a:pt x="337184" y="108551"/>
                      <a:pt x="337249" y="108487"/>
                    </a:cubicBezTo>
                    <a:cubicBezTo>
                      <a:pt x="348309" y="96971"/>
                      <a:pt x="355096" y="81353"/>
                      <a:pt x="355096" y="64123"/>
                    </a:cubicBezTo>
                    <a:cubicBezTo>
                      <a:pt x="355096" y="26247"/>
                      <a:pt x="322258" y="-3959"/>
                      <a:pt x="283514" y="424"/>
                    </a:cubicBezTo>
                    <a:close/>
                  </a:path>
                </a:pathLst>
              </a:custGeom>
              <a:solidFill>
                <a:schemeClr val="accent4">
                  <a:lumMod val="40000"/>
                  <a:lumOff val="60000"/>
                </a:schemeClr>
              </a:solidFill>
              <a:ln w="3175" cap="flat">
                <a:solidFill>
                  <a:schemeClr val="accent4"/>
                </a:solidFill>
                <a:prstDash val="solid"/>
                <a:miter/>
              </a:ln>
            </p:spPr>
            <p:txBody>
              <a:bodyPr wrap="none"/>
              <a:lstStyle/>
              <a:p>
                <a:endParaRPr lang="en-US"/>
              </a:p>
            </p:txBody>
          </p:sp>
          <p:sp>
            <p:nvSpPr>
              <p:cNvPr id="5073" name="Oval 5072">
                <a:extLst>
                  <a:ext uri="{FF2B5EF4-FFF2-40B4-BE49-F238E27FC236}">
                    <a16:creationId xmlns:a16="http://schemas.microsoft.com/office/drawing/2014/main" id="{D8F89627-1267-47AE-E1ED-A958ED38323B}"/>
                  </a:ext>
                </a:extLst>
              </p:cNvPr>
              <p:cNvSpPr/>
              <p:nvPr/>
            </p:nvSpPr>
            <p:spPr>
              <a:xfrm>
                <a:off x="9095831" y="4349598"/>
                <a:ext cx="73492" cy="85763"/>
              </a:xfrm>
              <a:prstGeom prst="ellipse">
                <a:avLst/>
              </a:prstGeom>
              <a:gradFill>
                <a:gsLst>
                  <a:gs pos="0">
                    <a:schemeClr val="bg1"/>
                  </a:gs>
                  <a:gs pos="90000">
                    <a:schemeClr val="accent4">
                      <a:lumMod val="75000"/>
                    </a:schemeClr>
                  </a:gs>
                </a:gsLst>
                <a:path path="circle">
                  <a:fillToRect l="50000" t="50000" r="50000" b="50000"/>
                </a:path>
              </a:gradFill>
              <a:ln w="12700" cap="flat">
                <a:noFill/>
                <a:prstDash val="solid"/>
                <a:miter/>
              </a:ln>
            </p:spPr>
            <p:txBody>
              <a:bodyPr wrap="none" rtlCol="0" anchor="ctr"/>
              <a:lstStyle/>
              <a:p>
                <a:endParaRPr lang="en-US"/>
              </a:p>
            </p:txBody>
          </p:sp>
          <p:sp>
            <p:nvSpPr>
              <p:cNvPr id="5074" name="Oval 5073">
                <a:extLst>
                  <a:ext uri="{FF2B5EF4-FFF2-40B4-BE49-F238E27FC236}">
                    <a16:creationId xmlns:a16="http://schemas.microsoft.com/office/drawing/2014/main" id="{28EEFE33-CE86-C5A3-914D-1A46EFED57C0}"/>
                  </a:ext>
                </a:extLst>
              </p:cNvPr>
              <p:cNvSpPr/>
              <p:nvPr/>
            </p:nvSpPr>
            <p:spPr>
              <a:xfrm>
                <a:off x="9641486" y="4349598"/>
                <a:ext cx="73492" cy="85763"/>
              </a:xfrm>
              <a:prstGeom prst="ellipse">
                <a:avLst/>
              </a:prstGeom>
              <a:gradFill>
                <a:gsLst>
                  <a:gs pos="0">
                    <a:schemeClr val="bg1"/>
                  </a:gs>
                  <a:gs pos="90000">
                    <a:schemeClr val="accent4">
                      <a:lumMod val="75000"/>
                    </a:schemeClr>
                  </a:gs>
                </a:gsLst>
                <a:path path="circle">
                  <a:fillToRect l="50000" t="50000" r="50000" b="50000"/>
                </a:path>
              </a:gradFill>
              <a:ln w="12700" cap="flat">
                <a:noFill/>
                <a:prstDash val="solid"/>
                <a:miter/>
              </a:ln>
            </p:spPr>
            <p:txBody>
              <a:bodyPr wrap="none" rtlCol="0" anchor="ctr"/>
              <a:lstStyle/>
              <a:p>
                <a:endParaRPr lang="en-US"/>
              </a:p>
            </p:txBody>
          </p:sp>
          <p:sp>
            <p:nvSpPr>
              <p:cNvPr id="5076" name="Freeform 5075">
                <a:extLst>
                  <a:ext uri="{FF2B5EF4-FFF2-40B4-BE49-F238E27FC236}">
                    <a16:creationId xmlns:a16="http://schemas.microsoft.com/office/drawing/2014/main" id="{BA0703E7-E5E7-47D8-F3D5-1E368FDE7D6B}"/>
                  </a:ext>
                </a:extLst>
              </p:cNvPr>
              <p:cNvSpPr/>
              <p:nvPr/>
            </p:nvSpPr>
            <p:spPr>
              <a:xfrm>
                <a:off x="8894144"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7 w 190357"/>
                  <a:gd name="csY4" fmla="*/ 653729 h 1283825"/>
                  <a:gd name="csX5" fmla="*/ 50234 w 190357"/>
                  <a:gd name="csY5" fmla="*/ 875613 h 1283825"/>
                  <a:gd name="csX6" fmla="*/ 16687 w 190357"/>
                  <a:gd name="csY6" fmla="*/ 995643 h 1283825"/>
                  <a:gd name="csX7" fmla="*/ 45552 w 190357"/>
                  <a:gd name="csY7" fmla="*/ 1108884 h 1283825"/>
                  <a:gd name="csX8" fmla="*/ 43640 w 190357"/>
                  <a:gd name="csY8" fmla="*/ 1235401 h 1283825"/>
                  <a:gd name="csX9" fmla="*/ 17289 w 190357"/>
                  <a:gd name="csY9" fmla="*/ 1269109 h 1283825"/>
                  <a:gd name="csX10" fmla="*/ 25922 w 190357"/>
                  <a:gd name="csY10" fmla="*/ 1279894 h 1283825"/>
                  <a:gd name="csX11" fmla="*/ 26180 w 190357"/>
                  <a:gd name="csY11" fmla="*/ 1279894 h 1283825"/>
                  <a:gd name="csX12" fmla="*/ 34899 w 190357"/>
                  <a:gd name="csY12" fmla="*/ 1273492 h 1283825"/>
                  <a:gd name="csX13" fmla="*/ 66019 w 190357"/>
                  <a:gd name="csY13" fmla="*/ 1246358 h 1283825"/>
                  <a:gd name="csX14" fmla="*/ 63850 w 190357"/>
                  <a:gd name="csY14" fmla="*/ 1270097 h 1283825"/>
                  <a:gd name="csX15" fmla="*/ 63077 w 190357"/>
                  <a:gd name="csY15" fmla="*/ 1272654 h 1283825"/>
                  <a:gd name="csX16" fmla="*/ 68704 w 190357"/>
                  <a:gd name="csY16" fmla="*/ 1277789 h 1283825"/>
                  <a:gd name="csX17" fmla="*/ 74932 w 190357"/>
                  <a:gd name="csY17" fmla="*/ 1273342 h 1283825"/>
                  <a:gd name="csX18" fmla="*/ 91275 w 190357"/>
                  <a:gd name="csY18" fmla="*/ 1249666 h 1283825"/>
                  <a:gd name="csX19" fmla="*/ 104505 w 190357"/>
                  <a:gd name="csY19" fmla="*/ 1277187 h 1283825"/>
                  <a:gd name="csX20" fmla="*/ 112194 w 190357"/>
                  <a:gd name="csY20" fmla="*/ 1283826 h 1283825"/>
                  <a:gd name="csX21" fmla="*/ 119023 w 190357"/>
                  <a:gd name="csY21" fmla="*/ 1274093 h 1283825"/>
                  <a:gd name="csX22" fmla="*/ 119281 w 190357"/>
                  <a:gd name="csY22" fmla="*/ 1245971 h 1283825"/>
                  <a:gd name="csX23" fmla="*/ 176408 w 190357"/>
                  <a:gd name="csY23" fmla="*/ 1268894 h 1283825"/>
                  <a:gd name="csX24" fmla="*/ 177869 w 190357"/>
                  <a:gd name="csY24" fmla="*/ 1273277 h 1283825"/>
                  <a:gd name="csX25" fmla="*/ 183925 w 190357"/>
                  <a:gd name="csY25" fmla="*/ 1277423 h 1283825"/>
                  <a:gd name="csX26" fmla="*/ 188070 w 190357"/>
                  <a:gd name="csY26" fmla="*/ 1276070 h 1283825"/>
                  <a:gd name="csX27" fmla="*/ 189810 w 190357"/>
                  <a:gd name="csY27" fmla="*/ 1274179 h 1283825"/>
                  <a:gd name="csX28" fmla="*/ 188779 w 190357"/>
                  <a:gd name="csY28" fmla="*/ 1265436 h 1283825"/>
                  <a:gd name="csX29" fmla="*/ 118851 w 190357"/>
                  <a:gd name="csY29" fmla="*/ 1216646 h 1283825"/>
                  <a:gd name="csX30" fmla="*/ 145482 w 190357"/>
                  <a:gd name="csY30" fmla="*/ 1120979 h 1283825"/>
                  <a:gd name="csX31" fmla="*/ 183088 w 190357"/>
                  <a:gd name="csY31" fmla="*/ 995686 h 1283825"/>
                  <a:gd name="csX32" fmla="*/ 148253 w 190357"/>
                  <a:gd name="csY32" fmla="*/ 873765 h 1283825"/>
                  <a:gd name="csX33" fmla="*/ 113718 w 190357"/>
                  <a:gd name="csY33" fmla="*/ 646854 h 1283825"/>
                  <a:gd name="csX34" fmla="*/ 134422 w 190357"/>
                  <a:gd name="csY34" fmla="*/ 617207 h 1283825"/>
                  <a:gd name="csX35" fmla="*/ 151968 w 190357"/>
                  <a:gd name="csY35" fmla="*/ 589707 h 1283825"/>
                  <a:gd name="csX36" fmla="*/ 151968 w 190357"/>
                  <a:gd name="csY36" fmla="*/ 32677 h 1283825"/>
                  <a:gd name="csX37" fmla="*/ 114513 w 190357"/>
                  <a:gd name="csY37" fmla="*/ 0 h 1283825"/>
                  <a:gd name="csX38" fmla="*/ 37477 w 190357"/>
                  <a:gd name="csY38" fmla="*/ 0 h 1283825"/>
                  <a:gd name="csX39" fmla="*/ 21 w 190357"/>
                  <a:gd name="csY39" fmla="*/ 32677 h 1283825"/>
                  <a:gd name="csX40" fmla="*/ 21 w 190357"/>
                  <a:gd name="csY40"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7" y="653729"/>
                    </a:cubicBezTo>
                    <a:cubicBezTo>
                      <a:pt x="80387" y="678607"/>
                      <a:pt x="100403" y="816747"/>
                      <a:pt x="50234" y="875613"/>
                    </a:cubicBezTo>
                    <a:cubicBezTo>
                      <a:pt x="28199" y="901458"/>
                      <a:pt x="16687" y="946488"/>
                      <a:pt x="16687" y="995643"/>
                    </a:cubicBezTo>
                    <a:cubicBezTo>
                      <a:pt x="16687" y="1040952"/>
                      <a:pt x="27920" y="1081449"/>
                      <a:pt x="45552" y="1108884"/>
                    </a:cubicBezTo>
                    <a:cubicBezTo>
                      <a:pt x="62325" y="1135051"/>
                      <a:pt x="106674" y="1200641"/>
                      <a:pt x="43640" y="1235401"/>
                    </a:cubicBezTo>
                    <a:cubicBezTo>
                      <a:pt x="27576" y="1244274"/>
                      <a:pt x="21090" y="1259592"/>
                      <a:pt x="17289" y="1269109"/>
                    </a:cubicBezTo>
                    <a:cubicBezTo>
                      <a:pt x="15034" y="1274394"/>
                      <a:pt x="19544" y="1279894"/>
                      <a:pt x="25922" y="1279894"/>
                    </a:cubicBezTo>
                    <a:lnTo>
                      <a:pt x="26180" y="1279894"/>
                    </a:lnTo>
                    <a:cubicBezTo>
                      <a:pt x="30497" y="1279808"/>
                      <a:pt x="34126" y="1277187"/>
                      <a:pt x="34899" y="1273492"/>
                    </a:cubicBezTo>
                    <a:cubicBezTo>
                      <a:pt x="38701" y="1257121"/>
                      <a:pt x="57815" y="1235638"/>
                      <a:pt x="66019" y="1246358"/>
                    </a:cubicBezTo>
                    <a:cubicBezTo>
                      <a:pt x="71732" y="1253813"/>
                      <a:pt x="67844" y="1263545"/>
                      <a:pt x="63850" y="1270097"/>
                    </a:cubicBezTo>
                    <a:cubicBezTo>
                      <a:pt x="63334" y="1270935"/>
                      <a:pt x="63077" y="1271838"/>
                      <a:pt x="63077" y="1272654"/>
                    </a:cubicBezTo>
                    <a:cubicBezTo>
                      <a:pt x="63077" y="1275297"/>
                      <a:pt x="65418" y="1277638"/>
                      <a:pt x="68704" y="1277789"/>
                    </a:cubicBezTo>
                    <a:cubicBezTo>
                      <a:pt x="71818" y="1278025"/>
                      <a:pt x="74588" y="1276049"/>
                      <a:pt x="74932" y="1273342"/>
                    </a:cubicBezTo>
                    <a:cubicBezTo>
                      <a:pt x="76134" y="1266037"/>
                      <a:pt x="79850" y="1252610"/>
                      <a:pt x="91275" y="1249666"/>
                    </a:cubicBezTo>
                    <a:cubicBezTo>
                      <a:pt x="102937" y="1246659"/>
                      <a:pt x="104505" y="1266402"/>
                      <a:pt x="104505" y="1277187"/>
                    </a:cubicBezTo>
                    <a:cubicBezTo>
                      <a:pt x="104505" y="1280882"/>
                      <a:pt x="107963" y="1283826"/>
                      <a:pt x="112194" y="1283826"/>
                    </a:cubicBezTo>
                    <a:cubicBezTo>
                      <a:pt x="117992" y="1283826"/>
                      <a:pt x="121708" y="1278541"/>
                      <a:pt x="119023" y="1274093"/>
                    </a:cubicBezTo>
                    <a:cubicBezTo>
                      <a:pt x="113933" y="1265264"/>
                      <a:pt x="107705" y="1249581"/>
                      <a:pt x="119281" y="1245971"/>
                    </a:cubicBezTo>
                    <a:cubicBezTo>
                      <a:pt x="154717" y="1234886"/>
                      <a:pt x="170975" y="1258862"/>
                      <a:pt x="176408" y="1268894"/>
                    </a:cubicBezTo>
                    <a:cubicBezTo>
                      <a:pt x="177353" y="1271086"/>
                      <a:pt x="177611" y="1272504"/>
                      <a:pt x="177869" y="1273277"/>
                    </a:cubicBezTo>
                    <a:cubicBezTo>
                      <a:pt x="178986" y="1276886"/>
                      <a:pt x="180468" y="1277423"/>
                      <a:pt x="183925" y="1277423"/>
                    </a:cubicBezTo>
                    <a:cubicBezTo>
                      <a:pt x="185557" y="1277423"/>
                      <a:pt x="186954" y="1276886"/>
                      <a:pt x="188070" y="1276070"/>
                    </a:cubicBezTo>
                    <a:cubicBezTo>
                      <a:pt x="188757" y="1275619"/>
                      <a:pt x="189359" y="1274931"/>
                      <a:pt x="189810" y="1274179"/>
                    </a:cubicBezTo>
                    <a:cubicBezTo>
                      <a:pt x="190154" y="1273427"/>
                      <a:pt x="191270" y="1270183"/>
                      <a:pt x="188779" y="1265436"/>
                    </a:cubicBezTo>
                    <a:cubicBezTo>
                      <a:pt x="183152" y="1251557"/>
                      <a:pt x="169515" y="1229021"/>
                      <a:pt x="118851" y="1216646"/>
                    </a:cubicBezTo>
                    <a:cubicBezTo>
                      <a:pt x="82126" y="1207752"/>
                      <a:pt x="118508" y="1152861"/>
                      <a:pt x="145482" y="1120979"/>
                    </a:cubicBezTo>
                    <a:cubicBezTo>
                      <a:pt x="168119" y="1094210"/>
                      <a:pt x="183088" y="1048149"/>
                      <a:pt x="183088" y="995686"/>
                    </a:cubicBezTo>
                    <a:cubicBezTo>
                      <a:pt x="183088" y="943222"/>
                      <a:pt x="175786" y="907280"/>
                      <a:pt x="148253" y="873765"/>
                    </a:cubicBezTo>
                    <a:cubicBezTo>
                      <a:pt x="102250" y="817779"/>
                      <a:pt x="112881" y="667586"/>
                      <a:pt x="113718" y="646854"/>
                    </a:cubicBezTo>
                    <a:cubicBezTo>
                      <a:pt x="114212" y="634479"/>
                      <a:pt x="122373"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solidFill>
                <a:schemeClr val="accent5">
                  <a:alpha val="25098"/>
                </a:schemeClr>
              </a:solidFill>
              <a:ln w="2148" cap="flat">
                <a:noFill/>
                <a:prstDash val="solid"/>
                <a:miter/>
              </a:ln>
            </p:spPr>
            <p:txBody>
              <a:bodyPr wrap="none"/>
              <a:lstStyle/>
              <a:p>
                <a:endParaRPr lang="en-US"/>
              </a:p>
            </p:txBody>
          </p:sp>
          <p:sp>
            <p:nvSpPr>
              <p:cNvPr id="5077" name="Freeform 5076">
                <a:extLst>
                  <a:ext uri="{FF2B5EF4-FFF2-40B4-BE49-F238E27FC236}">
                    <a16:creationId xmlns:a16="http://schemas.microsoft.com/office/drawing/2014/main" id="{965476C3-35FF-7F47-F401-0E26FC7AA526}"/>
                  </a:ext>
                </a:extLst>
              </p:cNvPr>
              <p:cNvSpPr/>
              <p:nvPr/>
            </p:nvSpPr>
            <p:spPr>
              <a:xfrm>
                <a:off x="9059943"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8 w 190357"/>
                  <a:gd name="csY4" fmla="*/ 653729 h 1283825"/>
                  <a:gd name="csX5" fmla="*/ 50234 w 190357"/>
                  <a:gd name="csY5" fmla="*/ 875613 h 1283825"/>
                  <a:gd name="csX6" fmla="*/ 16687 w 190357"/>
                  <a:gd name="csY6" fmla="*/ 995643 h 1283825"/>
                  <a:gd name="csX7" fmla="*/ 45552 w 190357"/>
                  <a:gd name="csY7" fmla="*/ 1108884 h 1283825"/>
                  <a:gd name="csX8" fmla="*/ 43640 w 190357"/>
                  <a:gd name="csY8" fmla="*/ 1235401 h 1283825"/>
                  <a:gd name="csX9" fmla="*/ 17289 w 190357"/>
                  <a:gd name="csY9" fmla="*/ 1269109 h 1283825"/>
                  <a:gd name="csX10" fmla="*/ 25922 w 190357"/>
                  <a:gd name="csY10" fmla="*/ 1279894 h 1283825"/>
                  <a:gd name="csX11" fmla="*/ 26180 w 190357"/>
                  <a:gd name="csY11" fmla="*/ 1279894 h 1283825"/>
                  <a:gd name="csX12" fmla="*/ 34899 w 190357"/>
                  <a:gd name="csY12" fmla="*/ 1273492 h 1283825"/>
                  <a:gd name="csX13" fmla="*/ 66019 w 190357"/>
                  <a:gd name="csY13" fmla="*/ 1246358 h 1283825"/>
                  <a:gd name="csX14" fmla="*/ 63850 w 190357"/>
                  <a:gd name="csY14" fmla="*/ 1270097 h 1283825"/>
                  <a:gd name="csX15" fmla="*/ 63077 w 190357"/>
                  <a:gd name="csY15" fmla="*/ 1272654 h 1283825"/>
                  <a:gd name="csX16" fmla="*/ 68704 w 190357"/>
                  <a:gd name="csY16" fmla="*/ 1277789 h 1283825"/>
                  <a:gd name="csX17" fmla="*/ 74932 w 190357"/>
                  <a:gd name="csY17" fmla="*/ 1273342 h 1283825"/>
                  <a:gd name="csX18" fmla="*/ 91275 w 190357"/>
                  <a:gd name="csY18" fmla="*/ 1249666 h 1283825"/>
                  <a:gd name="csX19" fmla="*/ 104505 w 190357"/>
                  <a:gd name="csY19" fmla="*/ 1277187 h 1283825"/>
                  <a:gd name="csX20" fmla="*/ 112194 w 190357"/>
                  <a:gd name="csY20" fmla="*/ 1283826 h 1283825"/>
                  <a:gd name="csX21" fmla="*/ 119023 w 190357"/>
                  <a:gd name="csY21" fmla="*/ 1274093 h 1283825"/>
                  <a:gd name="csX22" fmla="*/ 119281 w 190357"/>
                  <a:gd name="csY22" fmla="*/ 1245971 h 1283825"/>
                  <a:gd name="csX23" fmla="*/ 176409 w 190357"/>
                  <a:gd name="csY23" fmla="*/ 1268894 h 1283825"/>
                  <a:gd name="csX24" fmla="*/ 177869 w 190357"/>
                  <a:gd name="csY24" fmla="*/ 1273277 h 1283825"/>
                  <a:gd name="csX25" fmla="*/ 183925 w 190357"/>
                  <a:gd name="csY25" fmla="*/ 1277423 h 1283825"/>
                  <a:gd name="csX26" fmla="*/ 188070 w 190357"/>
                  <a:gd name="csY26" fmla="*/ 1276070 h 1283825"/>
                  <a:gd name="csX27" fmla="*/ 189810 w 190357"/>
                  <a:gd name="csY27" fmla="*/ 1274179 h 1283825"/>
                  <a:gd name="csX28" fmla="*/ 188779 w 190357"/>
                  <a:gd name="csY28" fmla="*/ 1265436 h 1283825"/>
                  <a:gd name="csX29" fmla="*/ 118851 w 190357"/>
                  <a:gd name="csY29" fmla="*/ 1216646 h 1283825"/>
                  <a:gd name="csX30" fmla="*/ 145482 w 190357"/>
                  <a:gd name="csY30" fmla="*/ 1120979 h 1283825"/>
                  <a:gd name="csX31" fmla="*/ 183088 w 190357"/>
                  <a:gd name="csY31" fmla="*/ 995686 h 1283825"/>
                  <a:gd name="csX32" fmla="*/ 148253 w 190357"/>
                  <a:gd name="csY32" fmla="*/ 873765 h 1283825"/>
                  <a:gd name="csX33" fmla="*/ 113718 w 190357"/>
                  <a:gd name="csY33" fmla="*/ 646854 h 1283825"/>
                  <a:gd name="csX34" fmla="*/ 134422 w 190357"/>
                  <a:gd name="csY34" fmla="*/ 617207 h 1283825"/>
                  <a:gd name="csX35" fmla="*/ 151968 w 190357"/>
                  <a:gd name="csY35" fmla="*/ 589707 h 1283825"/>
                  <a:gd name="csX36" fmla="*/ 151968 w 190357"/>
                  <a:gd name="csY36" fmla="*/ 32677 h 1283825"/>
                  <a:gd name="csX37" fmla="*/ 114513 w 190357"/>
                  <a:gd name="csY37" fmla="*/ 0 h 1283825"/>
                  <a:gd name="csX38" fmla="*/ 37477 w 190357"/>
                  <a:gd name="csY38" fmla="*/ 0 h 1283825"/>
                  <a:gd name="csX39" fmla="*/ 21 w 190357"/>
                  <a:gd name="csY39" fmla="*/ 32677 h 1283825"/>
                  <a:gd name="csX40" fmla="*/ 21 w 190357"/>
                  <a:gd name="csY40"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100403" y="816747"/>
                      <a:pt x="50234" y="875613"/>
                    </a:cubicBezTo>
                    <a:cubicBezTo>
                      <a:pt x="28199" y="901458"/>
                      <a:pt x="16687" y="946488"/>
                      <a:pt x="16687" y="995643"/>
                    </a:cubicBezTo>
                    <a:cubicBezTo>
                      <a:pt x="16687" y="1040952"/>
                      <a:pt x="27920" y="1081449"/>
                      <a:pt x="45552" y="1108884"/>
                    </a:cubicBezTo>
                    <a:cubicBezTo>
                      <a:pt x="62325" y="1135051"/>
                      <a:pt x="106674" y="1200641"/>
                      <a:pt x="43640" y="1235401"/>
                    </a:cubicBezTo>
                    <a:cubicBezTo>
                      <a:pt x="27576" y="1244274"/>
                      <a:pt x="21090" y="1259592"/>
                      <a:pt x="17289" y="1269109"/>
                    </a:cubicBezTo>
                    <a:cubicBezTo>
                      <a:pt x="15034" y="1274394"/>
                      <a:pt x="19544" y="1279894"/>
                      <a:pt x="25922" y="1279894"/>
                    </a:cubicBezTo>
                    <a:lnTo>
                      <a:pt x="26180" y="1279894"/>
                    </a:lnTo>
                    <a:cubicBezTo>
                      <a:pt x="30497" y="1279808"/>
                      <a:pt x="34126" y="1277187"/>
                      <a:pt x="34899" y="1273492"/>
                    </a:cubicBezTo>
                    <a:cubicBezTo>
                      <a:pt x="38701" y="1257121"/>
                      <a:pt x="57815" y="1235638"/>
                      <a:pt x="66019" y="1246358"/>
                    </a:cubicBezTo>
                    <a:cubicBezTo>
                      <a:pt x="71732" y="1253813"/>
                      <a:pt x="67845" y="1263545"/>
                      <a:pt x="63850" y="1270097"/>
                    </a:cubicBezTo>
                    <a:cubicBezTo>
                      <a:pt x="63335" y="1270935"/>
                      <a:pt x="63077" y="1271838"/>
                      <a:pt x="63077" y="1272654"/>
                    </a:cubicBezTo>
                    <a:cubicBezTo>
                      <a:pt x="63077" y="1275297"/>
                      <a:pt x="65418" y="1277638"/>
                      <a:pt x="68704" y="1277789"/>
                    </a:cubicBezTo>
                    <a:cubicBezTo>
                      <a:pt x="71818" y="1278025"/>
                      <a:pt x="74588" y="1276049"/>
                      <a:pt x="74932" y="1273342"/>
                    </a:cubicBezTo>
                    <a:cubicBezTo>
                      <a:pt x="76134" y="1266037"/>
                      <a:pt x="79850" y="1252610"/>
                      <a:pt x="91275" y="1249666"/>
                    </a:cubicBezTo>
                    <a:cubicBezTo>
                      <a:pt x="102937" y="1246659"/>
                      <a:pt x="104505" y="1266402"/>
                      <a:pt x="104505" y="1277187"/>
                    </a:cubicBezTo>
                    <a:cubicBezTo>
                      <a:pt x="104505" y="1280882"/>
                      <a:pt x="107963" y="1283826"/>
                      <a:pt x="112194" y="1283826"/>
                    </a:cubicBezTo>
                    <a:cubicBezTo>
                      <a:pt x="117992" y="1283826"/>
                      <a:pt x="121708" y="1278541"/>
                      <a:pt x="119023" y="1274093"/>
                    </a:cubicBezTo>
                    <a:cubicBezTo>
                      <a:pt x="113933" y="1265264"/>
                      <a:pt x="107705" y="1249581"/>
                      <a:pt x="119281" y="1245971"/>
                    </a:cubicBezTo>
                    <a:cubicBezTo>
                      <a:pt x="154717" y="1234886"/>
                      <a:pt x="170975" y="1258862"/>
                      <a:pt x="176409" y="1268894"/>
                    </a:cubicBezTo>
                    <a:cubicBezTo>
                      <a:pt x="177354" y="1271086"/>
                      <a:pt x="177611" y="1272504"/>
                      <a:pt x="177869" y="1273277"/>
                    </a:cubicBezTo>
                    <a:cubicBezTo>
                      <a:pt x="178986" y="1276886"/>
                      <a:pt x="180468" y="1277423"/>
                      <a:pt x="183925" y="1277423"/>
                    </a:cubicBezTo>
                    <a:cubicBezTo>
                      <a:pt x="185558" y="1277423"/>
                      <a:pt x="186954" y="1276886"/>
                      <a:pt x="188070" y="1276070"/>
                    </a:cubicBezTo>
                    <a:cubicBezTo>
                      <a:pt x="188758" y="1275619"/>
                      <a:pt x="189359" y="1274931"/>
                      <a:pt x="189810" y="1274179"/>
                    </a:cubicBezTo>
                    <a:cubicBezTo>
                      <a:pt x="190154" y="1273427"/>
                      <a:pt x="191270" y="1270183"/>
                      <a:pt x="188779" y="1265436"/>
                    </a:cubicBezTo>
                    <a:cubicBezTo>
                      <a:pt x="183152" y="1251557"/>
                      <a:pt x="169515" y="1229021"/>
                      <a:pt x="118851" y="1216646"/>
                    </a:cubicBezTo>
                    <a:cubicBezTo>
                      <a:pt x="82127" y="1207752"/>
                      <a:pt x="118508" y="1152861"/>
                      <a:pt x="145482" y="1120979"/>
                    </a:cubicBezTo>
                    <a:cubicBezTo>
                      <a:pt x="168119" y="1094210"/>
                      <a:pt x="183088" y="1048149"/>
                      <a:pt x="183088" y="995686"/>
                    </a:cubicBezTo>
                    <a:cubicBezTo>
                      <a:pt x="183088" y="943222"/>
                      <a:pt x="175786" y="907280"/>
                      <a:pt x="148253" y="873765"/>
                    </a:cubicBezTo>
                    <a:cubicBezTo>
                      <a:pt x="102250" y="817779"/>
                      <a:pt x="112881" y="667586"/>
                      <a:pt x="113718" y="646854"/>
                    </a:cubicBezTo>
                    <a:cubicBezTo>
                      <a:pt x="114213" y="634479"/>
                      <a:pt x="122374"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solidFill>
                <a:schemeClr val="accent5">
                  <a:alpha val="25098"/>
                </a:schemeClr>
              </a:solidFill>
              <a:ln w="2148" cap="flat">
                <a:noFill/>
                <a:prstDash val="solid"/>
                <a:miter/>
              </a:ln>
            </p:spPr>
            <p:txBody>
              <a:bodyPr wrap="none"/>
              <a:lstStyle/>
              <a:p>
                <a:endParaRPr lang="en-US"/>
              </a:p>
            </p:txBody>
          </p:sp>
          <p:sp>
            <p:nvSpPr>
              <p:cNvPr id="5078" name="Freeform 5077">
                <a:extLst>
                  <a:ext uri="{FF2B5EF4-FFF2-40B4-BE49-F238E27FC236}">
                    <a16:creationId xmlns:a16="http://schemas.microsoft.com/office/drawing/2014/main" id="{56E80F83-E95B-EB22-A468-45ECC4D83DA9}"/>
                  </a:ext>
                </a:extLst>
              </p:cNvPr>
              <p:cNvSpPr/>
              <p:nvPr/>
            </p:nvSpPr>
            <p:spPr>
              <a:xfrm>
                <a:off x="9225764"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8 w 190357"/>
                  <a:gd name="csY4" fmla="*/ 653729 h 1283825"/>
                  <a:gd name="csX5" fmla="*/ 50234 w 190357"/>
                  <a:gd name="csY5" fmla="*/ 875613 h 1283825"/>
                  <a:gd name="csX6" fmla="*/ 16687 w 190357"/>
                  <a:gd name="csY6" fmla="*/ 995643 h 1283825"/>
                  <a:gd name="csX7" fmla="*/ 45552 w 190357"/>
                  <a:gd name="csY7" fmla="*/ 1108884 h 1283825"/>
                  <a:gd name="csX8" fmla="*/ 43640 w 190357"/>
                  <a:gd name="csY8" fmla="*/ 1235401 h 1283825"/>
                  <a:gd name="csX9" fmla="*/ 17289 w 190357"/>
                  <a:gd name="csY9" fmla="*/ 1269109 h 1283825"/>
                  <a:gd name="csX10" fmla="*/ 25922 w 190357"/>
                  <a:gd name="csY10" fmla="*/ 1279894 h 1283825"/>
                  <a:gd name="csX11" fmla="*/ 26180 w 190357"/>
                  <a:gd name="csY11" fmla="*/ 1279894 h 1283825"/>
                  <a:gd name="csX12" fmla="*/ 34899 w 190357"/>
                  <a:gd name="csY12" fmla="*/ 1273492 h 1283825"/>
                  <a:gd name="csX13" fmla="*/ 66019 w 190357"/>
                  <a:gd name="csY13" fmla="*/ 1246358 h 1283825"/>
                  <a:gd name="csX14" fmla="*/ 63850 w 190357"/>
                  <a:gd name="csY14" fmla="*/ 1270097 h 1283825"/>
                  <a:gd name="csX15" fmla="*/ 63077 w 190357"/>
                  <a:gd name="csY15" fmla="*/ 1272654 h 1283825"/>
                  <a:gd name="csX16" fmla="*/ 68704 w 190357"/>
                  <a:gd name="csY16" fmla="*/ 1277789 h 1283825"/>
                  <a:gd name="csX17" fmla="*/ 74932 w 190357"/>
                  <a:gd name="csY17" fmla="*/ 1273342 h 1283825"/>
                  <a:gd name="csX18" fmla="*/ 91275 w 190357"/>
                  <a:gd name="csY18" fmla="*/ 1249666 h 1283825"/>
                  <a:gd name="csX19" fmla="*/ 104505 w 190357"/>
                  <a:gd name="csY19" fmla="*/ 1277187 h 1283825"/>
                  <a:gd name="csX20" fmla="*/ 112194 w 190357"/>
                  <a:gd name="csY20" fmla="*/ 1283826 h 1283825"/>
                  <a:gd name="csX21" fmla="*/ 119023 w 190357"/>
                  <a:gd name="csY21" fmla="*/ 1274093 h 1283825"/>
                  <a:gd name="csX22" fmla="*/ 119281 w 190357"/>
                  <a:gd name="csY22" fmla="*/ 1245971 h 1283825"/>
                  <a:gd name="csX23" fmla="*/ 176409 w 190357"/>
                  <a:gd name="csY23" fmla="*/ 1268894 h 1283825"/>
                  <a:gd name="csX24" fmla="*/ 177869 w 190357"/>
                  <a:gd name="csY24" fmla="*/ 1273277 h 1283825"/>
                  <a:gd name="csX25" fmla="*/ 183925 w 190357"/>
                  <a:gd name="csY25" fmla="*/ 1277423 h 1283825"/>
                  <a:gd name="csX26" fmla="*/ 188070 w 190357"/>
                  <a:gd name="csY26" fmla="*/ 1276070 h 1283825"/>
                  <a:gd name="csX27" fmla="*/ 189810 w 190357"/>
                  <a:gd name="csY27" fmla="*/ 1274179 h 1283825"/>
                  <a:gd name="csX28" fmla="*/ 188779 w 190357"/>
                  <a:gd name="csY28" fmla="*/ 1265436 h 1283825"/>
                  <a:gd name="csX29" fmla="*/ 118851 w 190357"/>
                  <a:gd name="csY29" fmla="*/ 1216646 h 1283825"/>
                  <a:gd name="csX30" fmla="*/ 145482 w 190357"/>
                  <a:gd name="csY30" fmla="*/ 1120979 h 1283825"/>
                  <a:gd name="csX31" fmla="*/ 183088 w 190357"/>
                  <a:gd name="csY31" fmla="*/ 995686 h 1283825"/>
                  <a:gd name="csX32" fmla="*/ 148253 w 190357"/>
                  <a:gd name="csY32" fmla="*/ 873765 h 1283825"/>
                  <a:gd name="csX33" fmla="*/ 113718 w 190357"/>
                  <a:gd name="csY33" fmla="*/ 646854 h 1283825"/>
                  <a:gd name="csX34" fmla="*/ 134422 w 190357"/>
                  <a:gd name="csY34" fmla="*/ 617207 h 1283825"/>
                  <a:gd name="csX35" fmla="*/ 151968 w 190357"/>
                  <a:gd name="csY35" fmla="*/ 589707 h 1283825"/>
                  <a:gd name="csX36" fmla="*/ 151968 w 190357"/>
                  <a:gd name="csY36" fmla="*/ 32677 h 1283825"/>
                  <a:gd name="csX37" fmla="*/ 114513 w 190357"/>
                  <a:gd name="csY37" fmla="*/ 0 h 1283825"/>
                  <a:gd name="csX38" fmla="*/ 37477 w 190357"/>
                  <a:gd name="csY38" fmla="*/ 0 h 1283825"/>
                  <a:gd name="csX39" fmla="*/ 21 w 190357"/>
                  <a:gd name="csY39" fmla="*/ 32677 h 1283825"/>
                  <a:gd name="csX40" fmla="*/ 21 w 190357"/>
                  <a:gd name="csY40"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100403" y="816747"/>
                      <a:pt x="50234" y="875613"/>
                    </a:cubicBezTo>
                    <a:cubicBezTo>
                      <a:pt x="28199" y="901458"/>
                      <a:pt x="16687" y="946488"/>
                      <a:pt x="16687" y="995643"/>
                    </a:cubicBezTo>
                    <a:cubicBezTo>
                      <a:pt x="16687" y="1040952"/>
                      <a:pt x="27920" y="1081449"/>
                      <a:pt x="45552" y="1108884"/>
                    </a:cubicBezTo>
                    <a:cubicBezTo>
                      <a:pt x="62325" y="1135051"/>
                      <a:pt x="106674" y="1200641"/>
                      <a:pt x="43640" y="1235401"/>
                    </a:cubicBezTo>
                    <a:cubicBezTo>
                      <a:pt x="27576" y="1244274"/>
                      <a:pt x="21090" y="1259592"/>
                      <a:pt x="17289" y="1269109"/>
                    </a:cubicBezTo>
                    <a:cubicBezTo>
                      <a:pt x="15034" y="1274394"/>
                      <a:pt x="19544" y="1279894"/>
                      <a:pt x="25922" y="1279894"/>
                    </a:cubicBezTo>
                    <a:lnTo>
                      <a:pt x="26180" y="1279894"/>
                    </a:lnTo>
                    <a:cubicBezTo>
                      <a:pt x="30497" y="1279808"/>
                      <a:pt x="34126" y="1277187"/>
                      <a:pt x="34899" y="1273492"/>
                    </a:cubicBezTo>
                    <a:cubicBezTo>
                      <a:pt x="38701" y="1257121"/>
                      <a:pt x="57815" y="1235638"/>
                      <a:pt x="66019" y="1246358"/>
                    </a:cubicBezTo>
                    <a:cubicBezTo>
                      <a:pt x="71732" y="1253813"/>
                      <a:pt x="67845" y="1263545"/>
                      <a:pt x="63850" y="1270097"/>
                    </a:cubicBezTo>
                    <a:cubicBezTo>
                      <a:pt x="63334" y="1270935"/>
                      <a:pt x="63077" y="1271838"/>
                      <a:pt x="63077" y="1272654"/>
                    </a:cubicBezTo>
                    <a:cubicBezTo>
                      <a:pt x="63077" y="1275297"/>
                      <a:pt x="65418" y="1277638"/>
                      <a:pt x="68704" y="1277789"/>
                    </a:cubicBezTo>
                    <a:cubicBezTo>
                      <a:pt x="71818" y="1278025"/>
                      <a:pt x="74588" y="1276049"/>
                      <a:pt x="74932" y="1273342"/>
                    </a:cubicBezTo>
                    <a:cubicBezTo>
                      <a:pt x="76134" y="1266037"/>
                      <a:pt x="79850" y="1252610"/>
                      <a:pt x="91275" y="1249666"/>
                    </a:cubicBezTo>
                    <a:cubicBezTo>
                      <a:pt x="102937" y="1246659"/>
                      <a:pt x="104505" y="1266402"/>
                      <a:pt x="104505" y="1277187"/>
                    </a:cubicBezTo>
                    <a:cubicBezTo>
                      <a:pt x="104505" y="1280882"/>
                      <a:pt x="107963" y="1283826"/>
                      <a:pt x="112194" y="1283826"/>
                    </a:cubicBezTo>
                    <a:cubicBezTo>
                      <a:pt x="117992" y="1283826"/>
                      <a:pt x="121708" y="1278541"/>
                      <a:pt x="119023" y="1274093"/>
                    </a:cubicBezTo>
                    <a:cubicBezTo>
                      <a:pt x="113933" y="1265264"/>
                      <a:pt x="107705" y="1249581"/>
                      <a:pt x="119281" y="1245971"/>
                    </a:cubicBezTo>
                    <a:cubicBezTo>
                      <a:pt x="154717" y="1234886"/>
                      <a:pt x="170975" y="1258862"/>
                      <a:pt x="176409" y="1268894"/>
                    </a:cubicBezTo>
                    <a:cubicBezTo>
                      <a:pt x="177354" y="1271086"/>
                      <a:pt x="177611" y="1272504"/>
                      <a:pt x="177869" y="1273277"/>
                    </a:cubicBezTo>
                    <a:cubicBezTo>
                      <a:pt x="178986" y="1276886"/>
                      <a:pt x="180468" y="1277423"/>
                      <a:pt x="183925" y="1277423"/>
                    </a:cubicBezTo>
                    <a:cubicBezTo>
                      <a:pt x="185558" y="1277423"/>
                      <a:pt x="186954" y="1276886"/>
                      <a:pt x="188070" y="1276070"/>
                    </a:cubicBezTo>
                    <a:cubicBezTo>
                      <a:pt x="188758" y="1275619"/>
                      <a:pt x="189359" y="1274931"/>
                      <a:pt x="189810" y="1274179"/>
                    </a:cubicBezTo>
                    <a:cubicBezTo>
                      <a:pt x="190154" y="1273427"/>
                      <a:pt x="191270" y="1270183"/>
                      <a:pt x="188779" y="1265436"/>
                    </a:cubicBezTo>
                    <a:cubicBezTo>
                      <a:pt x="183152" y="1251557"/>
                      <a:pt x="169515" y="1229021"/>
                      <a:pt x="118851" y="1216646"/>
                    </a:cubicBezTo>
                    <a:cubicBezTo>
                      <a:pt x="82126" y="1207752"/>
                      <a:pt x="118508" y="1152861"/>
                      <a:pt x="145482" y="1120979"/>
                    </a:cubicBezTo>
                    <a:cubicBezTo>
                      <a:pt x="168119" y="1094210"/>
                      <a:pt x="183088" y="1048149"/>
                      <a:pt x="183088" y="995686"/>
                    </a:cubicBezTo>
                    <a:cubicBezTo>
                      <a:pt x="183088" y="943222"/>
                      <a:pt x="175786" y="907280"/>
                      <a:pt x="148253" y="873765"/>
                    </a:cubicBezTo>
                    <a:cubicBezTo>
                      <a:pt x="102250" y="817779"/>
                      <a:pt x="112881" y="667586"/>
                      <a:pt x="113718" y="646854"/>
                    </a:cubicBezTo>
                    <a:cubicBezTo>
                      <a:pt x="114212" y="634479"/>
                      <a:pt x="122373"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solidFill>
                <a:schemeClr val="accent5">
                  <a:alpha val="25098"/>
                </a:schemeClr>
              </a:solidFill>
              <a:ln w="2148" cap="flat">
                <a:noFill/>
                <a:prstDash val="solid"/>
                <a:miter/>
              </a:ln>
            </p:spPr>
            <p:txBody>
              <a:bodyPr wrap="none"/>
              <a:lstStyle/>
              <a:p>
                <a:endParaRPr lang="en-US"/>
              </a:p>
            </p:txBody>
          </p:sp>
          <p:sp>
            <p:nvSpPr>
              <p:cNvPr id="5079" name="Freeform 5078">
                <a:extLst>
                  <a:ext uri="{FF2B5EF4-FFF2-40B4-BE49-F238E27FC236}">
                    <a16:creationId xmlns:a16="http://schemas.microsoft.com/office/drawing/2014/main" id="{F2A8915A-A260-8874-6A28-55561435763A}"/>
                  </a:ext>
                </a:extLst>
              </p:cNvPr>
              <p:cNvSpPr/>
              <p:nvPr/>
            </p:nvSpPr>
            <p:spPr>
              <a:xfrm>
                <a:off x="9391563"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8 w 190357"/>
                  <a:gd name="csY4" fmla="*/ 653729 h 1283825"/>
                  <a:gd name="csX5" fmla="*/ 50234 w 190357"/>
                  <a:gd name="csY5" fmla="*/ 875613 h 1283825"/>
                  <a:gd name="csX6" fmla="*/ 16687 w 190357"/>
                  <a:gd name="csY6" fmla="*/ 995643 h 1283825"/>
                  <a:gd name="csX7" fmla="*/ 45552 w 190357"/>
                  <a:gd name="csY7" fmla="*/ 1108884 h 1283825"/>
                  <a:gd name="csX8" fmla="*/ 43640 w 190357"/>
                  <a:gd name="csY8" fmla="*/ 1235401 h 1283825"/>
                  <a:gd name="csX9" fmla="*/ 17289 w 190357"/>
                  <a:gd name="csY9" fmla="*/ 1269109 h 1283825"/>
                  <a:gd name="csX10" fmla="*/ 25922 w 190357"/>
                  <a:gd name="csY10" fmla="*/ 1279894 h 1283825"/>
                  <a:gd name="csX11" fmla="*/ 26180 w 190357"/>
                  <a:gd name="csY11" fmla="*/ 1279894 h 1283825"/>
                  <a:gd name="csX12" fmla="*/ 34899 w 190357"/>
                  <a:gd name="csY12" fmla="*/ 1273492 h 1283825"/>
                  <a:gd name="csX13" fmla="*/ 66019 w 190357"/>
                  <a:gd name="csY13" fmla="*/ 1246358 h 1283825"/>
                  <a:gd name="csX14" fmla="*/ 63850 w 190357"/>
                  <a:gd name="csY14" fmla="*/ 1270097 h 1283825"/>
                  <a:gd name="csX15" fmla="*/ 63077 w 190357"/>
                  <a:gd name="csY15" fmla="*/ 1272654 h 1283825"/>
                  <a:gd name="csX16" fmla="*/ 68704 w 190357"/>
                  <a:gd name="csY16" fmla="*/ 1277789 h 1283825"/>
                  <a:gd name="csX17" fmla="*/ 74932 w 190357"/>
                  <a:gd name="csY17" fmla="*/ 1273342 h 1283825"/>
                  <a:gd name="csX18" fmla="*/ 91275 w 190357"/>
                  <a:gd name="csY18" fmla="*/ 1249666 h 1283825"/>
                  <a:gd name="csX19" fmla="*/ 104505 w 190357"/>
                  <a:gd name="csY19" fmla="*/ 1277187 h 1283825"/>
                  <a:gd name="csX20" fmla="*/ 112194 w 190357"/>
                  <a:gd name="csY20" fmla="*/ 1283826 h 1283825"/>
                  <a:gd name="csX21" fmla="*/ 119023 w 190357"/>
                  <a:gd name="csY21" fmla="*/ 1274093 h 1283825"/>
                  <a:gd name="csX22" fmla="*/ 119281 w 190357"/>
                  <a:gd name="csY22" fmla="*/ 1245971 h 1283825"/>
                  <a:gd name="csX23" fmla="*/ 176409 w 190357"/>
                  <a:gd name="csY23" fmla="*/ 1268894 h 1283825"/>
                  <a:gd name="csX24" fmla="*/ 177869 w 190357"/>
                  <a:gd name="csY24" fmla="*/ 1273277 h 1283825"/>
                  <a:gd name="csX25" fmla="*/ 183925 w 190357"/>
                  <a:gd name="csY25" fmla="*/ 1277423 h 1283825"/>
                  <a:gd name="csX26" fmla="*/ 188070 w 190357"/>
                  <a:gd name="csY26" fmla="*/ 1276070 h 1283825"/>
                  <a:gd name="csX27" fmla="*/ 189810 w 190357"/>
                  <a:gd name="csY27" fmla="*/ 1274179 h 1283825"/>
                  <a:gd name="csX28" fmla="*/ 188779 w 190357"/>
                  <a:gd name="csY28" fmla="*/ 1265436 h 1283825"/>
                  <a:gd name="csX29" fmla="*/ 118851 w 190357"/>
                  <a:gd name="csY29" fmla="*/ 1216646 h 1283825"/>
                  <a:gd name="csX30" fmla="*/ 145482 w 190357"/>
                  <a:gd name="csY30" fmla="*/ 1120979 h 1283825"/>
                  <a:gd name="csX31" fmla="*/ 183088 w 190357"/>
                  <a:gd name="csY31" fmla="*/ 995686 h 1283825"/>
                  <a:gd name="csX32" fmla="*/ 148253 w 190357"/>
                  <a:gd name="csY32" fmla="*/ 873765 h 1283825"/>
                  <a:gd name="csX33" fmla="*/ 113718 w 190357"/>
                  <a:gd name="csY33" fmla="*/ 646854 h 1283825"/>
                  <a:gd name="csX34" fmla="*/ 134422 w 190357"/>
                  <a:gd name="csY34" fmla="*/ 617207 h 1283825"/>
                  <a:gd name="csX35" fmla="*/ 151968 w 190357"/>
                  <a:gd name="csY35" fmla="*/ 589707 h 1283825"/>
                  <a:gd name="csX36" fmla="*/ 151968 w 190357"/>
                  <a:gd name="csY36" fmla="*/ 32677 h 1283825"/>
                  <a:gd name="csX37" fmla="*/ 114513 w 190357"/>
                  <a:gd name="csY37" fmla="*/ 0 h 1283825"/>
                  <a:gd name="csX38" fmla="*/ 37477 w 190357"/>
                  <a:gd name="csY38" fmla="*/ 0 h 1283825"/>
                  <a:gd name="csX39" fmla="*/ 21 w 190357"/>
                  <a:gd name="csY39" fmla="*/ 32677 h 1283825"/>
                  <a:gd name="csX40" fmla="*/ 21 w 190357"/>
                  <a:gd name="csY40"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100403" y="816747"/>
                      <a:pt x="50234" y="875613"/>
                    </a:cubicBezTo>
                    <a:cubicBezTo>
                      <a:pt x="28199" y="901458"/>
                      <a:pt x="16687" y="946488"/>
                      <a:pt x="16687" y="995643"/>
                    </a:cubicBezTo>
                    <a:cubicBezTo>
                      <a:pt x="16687" y="1040952"/>
                      <a:pt x="27920" y="1081449"/>
                      <a:pt x="45552" y="1108884"/>
                    </a:cubicBezTo>
                    <a:cubicBezTo>
                      <a:pt x="62325" y="1135051"/>
                      <a:pt x="106674" y="1200641"/>
                      <a:pt x="43640" y="1235401"/>
                    </a:cubicBezTo>
                    <a:cubicBezTo>
                      <a:pt x="27576" y="1244274"/>
                      <a:pt x="21090" y="1259592"/>
                      <a:pt x="17289" y="1269109"/>
                    </a:cubicBezTo>
                    <a:cubicBezTo>
                      <a:pt x="15034" y="1274394"/>
                      <a:pt x="19544" y="1279894"/>
                      <a:pt x="25922" y="1279894"/>
                    </a:cubicBezTo>
                    <a:lnTo>
                      <a:pt x="26180" y="1279894"/>
                    </a:lnTo>
                    <a:cubicBezTo>
                      <a:pt x="30497" y="1279808"/>
                      <a:pt x="34126" y="1277187"/>
                      <a:pt x="34899" y="1273492"/>
                    </a:cubicBezTo>
                    <a:cubicBezTo>
                      <a:pt x="38701" y="1257121"/>
                      <a:pt x="57815" y="1235638"/>
                      <a:pt x="66019" y="1246358"/>
                    </a:cubicBezTo>
                    <a:cubicBezTo>
                      <a:pt x="71732" y="1253813"/>
                      <a:pt x="67844" y="1263545"/>
                      <a:pt x="63850" y="1270097"/>
                    </a:cubicBezTo>
                    <a:cubicBezTo>
                      <a:pt x="63334" y="1270935"/>
                      <a:pt x="63077" y="1271838"/>
                      <a:pt x="63077" y="1272654"/>
                    </a:cubicBezTo>
                    <a:cubicBezTo>
                      <a:pt x="63077" y="1275297"/>
                      <a:pt x="65418" y="1277638"/>
                      <a:pt x="68704" y="1277789"/>
                    </a:cubicBezTo>
                    <a:cubicBezTo>
                      <a:pt x="71818" y="1278025"/>
                      <a:pt x="74588" y="1276049"/>
                      <a:pt x="74932" y="1273342"/>
                    </a:cubicBezTo>
                    <a:cubicBezTo>
                      <a:pt x="76134" y="1266037"/>
                      <a:pt x="79850" y="1252610"/>
                      <a:pt x="91275" y="1249666"/>
                    </a:cubicBezTo>
                    <a:cubicBezTo>
                      <a:pt x="102937" y="1246659"/>
                      <a:pt x="104505" y="1266402"/>
                      <a:pt x="104505" y="1277187"/>
                    </a:cubicBezTo>
                    <a:cubicBezTo>
                      <a:pt x="104505" y="1280882"/>
                      <a:pt x="107963" y="1283826"/>
                      <a:pt x="112194" y="1283826"/>
                    </a:cubicBezTo>
                    <a:cubicBezTo>
                      <a:pt x="117992" y="1283826"/>
                      <a:pt x="121708" y="1278541"/>
                      <a:pt x="119023" y="1274093"/>
                    </a:cubicBezTo>
                    <a:cubicBezTo>
                      <a:pt x="113933" y="1265264"/>
                      <a:pt x="107705" y="1249581"/>
                      <a:pt x="119281" y="1245971"/>
                    </a:cubicBezTo>
                    <a:cubicBezTo>
                      <a:pt x="154717" y="1234886"/>
                      <a:pt x="170975" y="1258862"/>
                      <a:pt x="176409" y="1268894"/>
                    </a:cubicBezTo>
                    <a:cubicBezTo>
                      <a:pt x="177354" y="1271086"/>
                      <a:pt x="177611" y="1272504"/>
                      <a:pt x="177869" y="1273277"/>
                    </a:cubicBezTo>
                    <a:cubicBezTo>
                      <a:pt x="178986" y="1276886"/>
                      <a:pt x="180468" y="1277423"/>
                      <a:pt x="183925" y="1277423"/>
                    </a:cubicBezTo>
                    <a:cubicBezTo>
                      <a:pt x="185557" y="1277423"/>
                      <a:pt x="186954" y="1276886"/>
                      <a:pt x="188070" y="1276070"/>
                    </a:cubicBezTo>
                    <a:cubicBezTo>
                      <a:pt x="188758" y="1275619"/>
                      <a:pt x="189359" y="1274931"/>
                      <a:pt x="189810" y="1274179"/>
                    </a:cubicBezTo>
                    <a:cubicBezTo>
                      <a:pt x="190154" y="1273427"/>
                      <a:pt x="191270" y="1270183"/>
                      <a:pt x="188779" y="1265436"/>
                    </a:cubicBezTo>
                    <a:cubicBezTo>
                      <a:pt x="183152" y="1251557"/>
                      <a:pt x="169515" y="1229021"/>
                      <a:pt x="118851" y="1216646"/>
                    </a:cubicBezTo>
                    <a:cubicBezTo>
                      <a:pt x="82126" y="1207752"/>
                      <a:pt x="118508" y="1152861"/>
                      <a:pt x="145482" y="1120979"/>
                    </a:cubicBezTo>
                    <a:cubicBezTo>
                      <a:pt x="168119" y="1094210"/>
                      <a:pt x="183088" y="1048149"/>
                      <a:pt x="183088" y="995686"/>
                    </a:cubicBezTo>
                    <a:cubicBezTo>
                      <a:pt x="183088" y="943222"/>
                      <a:pt x="175786" y="907280"/>
                      <a:pt x="148253" y="873765"/>
                    </a:cubicBezTo>
                    <a:cubicBezTo>
                      <a:pt x="102250" y="817779"/>
                      <a:pt x="112881" y="667586"/>
                      <a:pt x="113718" y="646854"/>
                    </a:cubicBezTo>
                    <a:cubicBezTo>
                      <a:pt x="114212" y="634479"/>
                      <a:pt x="122373"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solidFill>
                <a:schemeClr val="accent5">
                  <a:alpha val="25098"/>
                </a:schemeClr>
              </a:solidFill>
              <a:ln w="2148" cap="flat">
                <a:noFill/>
                <a:prstDash val="solid"/>
                <a:miter/>
              </a:ln>
            </p:spPr>
            <p:txBody>
              <a:bodyPr wrap="none"/>
              <a:lstStyle/>
              <a:p>
                <a:endParaRPr lang="en-US"/>
              </a:p>
            </p:txBody>
          </p:sp>
          <p:sp>
            <p:nvSpPr>
              <p:cNvPr id="5080" name="Freeform 5079">
                <a:extLst>
                  <a:ext uri="{FF2B5EF4-FFF2-40B4-BE49-F238E27FC236}">
                    <a16:creationId xmlns:a16="http://schemas.microsoft.com/office/drawing/2014/main" id="{025CDFE2-3A40-BC31-5A2B-DF5FD983C2DA}"/>
                  </a:ext>
                </a:extLst>
              </p:cNvPr>
              <p:cNvSpPr/>
              <p:nvPr/>
            </p:nvSpPr>
            <p:spPr>
              <a:xfrm>
                <a:off x="9557384"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7 w 190357"/>
                  <a:gd name="csY4" fmla="*/ 653729 h 1283825"/>
                  <a:gd name="csX5" fmla="*/ 50234 w 190357"/>
                  <a:gd name="csY5" fmla="*/ 875613 h 1283825"/>
                  <a:gd name="csX6" fmla="*/ 16687 w 190357"/>
                  <a:gd name="csY6" fmla="*/ 995643 h 1283825"/>
                  <a:gd name="csX7" fmla="*/ 45552 w 190357"/>
                  <a:gd name="csY7" fmla="*/ 1108884 h 1283825"/>
                  <a:gd name="csX8" fmla="*/ 43640 w 190357"/>
                  <a:gd name="csY8" fmla="*/ 1235401 h 1283825"/>
                  <a:gd name="csX9" fmla="*/ 17289 w 190357"/>
                  <a:gd name="csY9" fmla="*/ 1269109 h 1283825"/>
                  <a:gd name="csX10" fmla="*/ 25922 w 190357"/>
                  <a:gd name="csY10" fmla="*/ 1279894 h 1283825"/>
                  <a:gd name="csX11" fmla="*/ 26180 w 190357"/>
                  <a:gd name="csY11" fmla="*/ 1279894 h 1283825"/>
                  <a:gd name="csX12" fmla="*/ 34899 w 190357"/>
                  <a:gd name="csY12" fmla="*/ 1273492 h 1283825"/>
                  <a:gd name="csX13" fmla="*/ 66019 w 190357"/>
                  <a:gd name="csY13" fmla="*/ 1246358 h 1283825"/>
                  <a:gd name="csX14" fmla="*/ 63850 w 190357"/>
                  <a:gd name="csY14" fmla="*/ 1270097 h 1283825"/>
                  <a:gd name="csX15" fmla="*/ 63077 w 190357"/>
                  <a:gd name="csY15" fmla="*/ 1272654 h 1283825"/>
                  <a:gd name="csX16" fmla="*/ 68704 w 190357"/>
                  <a:gd name="csY16" fmla="*/ 1277789 h 1283825"/>
                  <a:gd name="csX17" fmla="*/ 74932 w 190357"/>
                  <a:gd name="csY17" fmla="*/ 1273342 h 1283825"/>
                  <a:gd name="csX18" fmla="*/ 91275 w 190357"/>
                  <a:gd name="csY18" fmla="*/ 1249666 h 1283825"/>
                  <a:gd name="csX19" fmla="*/ 104505 w 190357"/>
                  <a:gd name="csY19" fmla="*/ 1277187 h 1283825"/>
                  <a:gd name="csX20" fmla="*/ 112194 w 190357"/>
                  <a:gd name="csY20" fmla="*/ 1283826 h 1283825"/>
                  <a:gd name="csX21" fmla="*/ 119023 w 190357"/>
                  <a:gd name="csY21" fmla="*/ 1274093 h 1283825"/>
                  <a:gd name="csX22" fmla="*/ 119281 w 190357"/>
                  <a:gd name="csY22" fmla="*/ 1245971 h 1283825"/>
                  <a:gd name="csX23" fmla="*/ 176408 w 190357"/>
                  <a:gd name="csY23" fmla="*/ 1268894 h 1283825"/>
                  <a:gd name="csX24" fmla="*/ 177869 w 190357"/>
                  <a:gd name="csY24" fmla="*/ 1273277 h 1283825"/>
                  <a:gd name="csX25" fmla="*/ 183925 w 190357"/>
                  <a:gd name="csY25" fmla="*/ 1277423 h 1283825"/>
                  <a:gd name="csX26" fmla="*/ 188070 w 190357"/>
                  <a:gd name="csY26" fmla="*/ 1276070 h 1283825"/>
                  <a:gd name="csX27" fmla="*/ 189810 w 190357"/>
                  <a:gd name="csY27" fmla="*/ 1274179 h 1283825"/>
                  <a:gd name="csX28" fmla="*/ 188779 w 190357"/>
                  <a:gd name="csY28" fmla="*/ 1265436 h 1283825"/>
                  <a:gd name="csX29" fmla="*/ 118851 w 190357"/>
                  <a:gd name="csY29" fmla="*/ 1216646 h 1283825"/>
                  <a:gd name="csX30" fmla="*/ 145482 w 190357"/>
                  <a:gd name="csY30" fmla="*/ 1120979 h 1283825"/>
                  <a:gd name="csX31" fmla="*/ 183088 w 190357"/>
                  <a:gd name="csY31" fmla="*/ 995686 h 1283825"/>
                  <a:gd name="csX32" fmla="*/ 148253 w 190357"/>
                  <a:gd name="csY32" fmla="*/ 873765 h 1283825"/>
                  <a:gd name="csX33" fmla="*/ 113718 w 190357"/>
                  <a:gd name="csY33" fmla="*/ 646854 h 1283825"/>
                  <a:gd name="csX34" fmla="*/ 134422 w 190357"/>
                  <a:gd name="csY34" fmla="*/ 617207 h 1283825"/>
                  <a:gd name="csX35" fmla="*/ 151968 w 190357"/>
                  <a:gd name="csY35" fmla="*/ 589707 h 1283825"/>
                  <a:gd name="csX36" fmla="*/ 151968 w 190357"/>
                  <a:gd name="csY36" fmla="*/ 32677 h 1283825"/>
                  <a:gd name="csX37" fmla="*/ 114513 w 190357"/>
                  <a:gd name="csY37" fmla="*/ 0 h 1283825"/>
                  <a:gd name="csX38" fmla="*/ 37477 w 190357"/>
                  <a:gd name="csY38" fmla="*/ 0 h 1283825"/>
                  <a:gd name="csX39" fmla="*/ 21 w 190357"/>
                  <a:gd name="csY39" fmla="*/ 32677 h 1283825"/>
                  <a:gd name="csX40" fmla="*/ 21 w 190357"/>
                  <a:gd name="csY40"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7" y="653729"/>
                    </a:cubicBezTo>
                    <a:cubicBezTo>
                      <a:pt x="80387" y="678607"/>
                      <a:pt x="100403" y="816747"/>
                      <a:pt x="50234" y="875613"/>
                    </a:cubicBezTo>
                    <a:cubicBezTo>
                      <a:pt x="28199" y="901458"/>
                      <a:pt x="16687" y="946488"/>
                      <a:pt x="16687" y="995643"/>
                    </a:cubicBezTo>
                    <a:cubicBezTo>
                      <a:pt x="16687" y="1040952"/>
                      <a:pt x="27920" y="1081449"/>
                      <a:pt x="45552" y="1108884"/>
                    </a:cubicBezTo>
                    <a:cubicBezTo>
                      <a:pt x="62325" y="1135051"/>
                      <a:pt x="106674" y="1200641"/>
                      <a:pt x="43640" y="1235401"/>
                    </a:cubicBezTo>
                    <a:cubicBezTo>
                      <a:pt x="27576" y="1244274"/>
                      <a:pt x="21090" y="1259592"/>
                      <a:pt x="17289" y="1269109"/>
                    </a:cubicBezTo>
                    <a:cubicBezTo>
                      <a:pt x="15034" y="1274394"/>
                      <a:pt x="19544" y="1279894"/>
                      <a:pt x="25922" y="1279894"/>
                    </a:cubicBezTo>
                    <a:lnTo>
                      <a:pt x="26180" y="1279894"/>
                    </a:lnTo>
                    <a:cubicBezTo>
                      <a:pt x="30497" y="1279808"/>
                      <a:pt x="34126" y="1277187"/>
                      <a:pt x="34899" y="1273492"/>
                    </a:cubicBezTo>
                    <a:cubicBezTo>
                      <a:pt x="38701" y="1257121"/>
                      <a:pt x="57815" y="1235638"/>
                      <a:pt x="66019" y="1246358"/>
                    </a:cubicBezTo>
                    <a:cubicBezTo>
                      <a:pt x="71732" y="1253813"/>
                      <a:pt x="67844" y="1263545"/>
                      <a:pt x="63850" y="1270097"/>
                    </a:cubicBezTo>
                    <a:cubicBezTo>
                      <a:pt x="63334" y="1270935"/>
                      <a:pt x="63077" y="1271838"/>
                      <a:pt x="63077" y="1272654"/>
                    </a:cubicBezTo>
                    <a:cubicBezTo>
                      <a:pt x="63077" y="1275297"/>
                      <a:pt x="65418" y="1277638"/>
                      <a:pt x="68704" y="1277789"/>
                    </a:cubicBezTo>
                    <a:cubicBezTo>
                      <a:pt x="71818" y="1278025"/>
                      <a:pt x="74588" y="1276049"/>
                      <a:pt x="74932" y="1273342"/>
                    </a:cubicBezTo>
                    <a:cubicBezTo>
                      <a:pt x="76134" y="1266037"/>
                      <a:pt x="79850" y="1252610"/>
                      <a:pt x="91275" y="1249666"/>
                    </a:cubicBezTo>
                    <a:cubicBezTo>
                      <a:pt x="102937" y="1246659"/>
                      <a:pt x="104505" y="1266402"/>
                      <a:pt x="104505" y="1277187"/>
                    </a:cubicBezTo>
                    <a:cubicBezTo>
                      <a:pt x="104505" y="1280882"/>
                      <a:pt x="107963" y="1283826"/>
                      <a:pt x="112194" y="1283826"/>
                    </a:cubicBezTo>
                    <a:cubicBezTo>
                      <a:pt x="117992" y="1283826"/>
                      <a:pt x="121708" y="1278541"/>
                      <a:pt x="119023" y="1274093"/>
                    </a:cubicBezTo>
                    <a:cubicBezTo>
                      <a:pt x="113933" y="1265264"/>
                      <a:pt x="107705" y="1249581"/>
                      <a:pt x="119281" y="1245971"/>
                    </a:cubicBezTo>
                    <a:cubicBezTo>
                      <a:pt x="154717" y="1234886"/>
                      <a:pt x="170975" y="1258862"/>
                      <a:pt x="176408" y="1268894"/>
                    </a:cubicBezTo>
                    <a:cubicBezTo>
                      <a:pt x="177353" y="1271086"/>
                      <a:pt x="177611" y="1272504"/>
                      <a:pt x="177869" y="1273277"/>
                    </a:cubicBezTo>
                    <a:cubicBezTo>
                      <a:pt x="178986" y="1276886"/>
                      <a:pt x="180468" y="1277423"/>
                      <a:pt x="183925" y="1277423"/>
                    </a:cubicBezTo>
                    <a:cubicBezTo>
                      <a:pt x="185557" y="1277423"/>
                      <a:pt x="186954" y="1276886"/>
                      <a:pt x="188070" y="1276070"/>
                    </a:cubicBezTo>
                    <a:cubicBezTo>
                      <a:pt x="188757" y="1275619"/>
                      <a:pt x="189359" y="1274931"/>
                      <a:pt x="189810" y="1274179"/>
                    </a:cubicBezTo>
                    <a:cubicBezTo>
                      <a:pt x="190154" y="1273427"/>
                      <a:pt x="191270" y="1270183"/>
                      <a:pt x="188779" y="1265436"/>
                    </a:cubicBezTo>
                    <a:cubicBezTo>
                      <a:pt x="183152" y="1251557"/>
                      <a:pt x="169515" y="1229021"/>
                      <a:pt x="118851" y="1216646"/>
                    </a:cubicBezTo>
                    <a:cubicBezTo>
                      <a:pt x="82126" y="1207752"/>
                      <a:pt x="118508" y="1152861"/>
                      <a:pt x="145482" y="1120979"/>
                    </a:cubicBezTo>
                    <a:cubicBezTo>
                      <a:pt x="168119" y="1094210"/>
                      <a:pt x="183088" y="1048149"/>
                      <a:pt x="183088" y="995686"/>
                    </a:cubicBezTo>
                    <a:cubicBezTo>
                      <a:pt x="183088" y="943222"/>
                      <a:pt x="175786" y="907280"/>
                      <a:pt x="148253" y="873765"/>
                    </a:cubicBezTo>
                    <a:cubicBezTo>
                      <a:pt x="102250" y="817779"/>
                      <a:pt x="112881" y="667586"/>
                      <a:pt x="113718" y="646854"/>
                    </a:cubicBezTo>
                    <a:cubicBezTo>
                      <a:pt x="114212" y="634479"/>
                      <a:pt x="122373"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solidFill>
                <a:schemeClr val="accent5">
                  <a:alpha val="25098"/>
                </a:schemeClr>
              </a:solidFill>
              <a:ln w="2148" cap="flat">
                <a:noFill/>
                <a:prstDash val="solid"/>
                <a:miter/>
              </a:ln>
            </p:spPr>
            <p:txBody>
              <a:bodyPr wrap="none"/>
              <a:lstStyle/>
              <a:p>
                <a:endParaRPr lang="en-US"/>
              </a:p>
            </p:txBody>
          </p:sp>
          <p:sp>
            <p:nvSpPr>
              <p:cNvPr id="5081" name="Freeform 5080">
                <a:extLst>
                  <a:ext uri="{FF2B5EF4-FFF2-40B4-BE49-F238E27FC236}">
                    <a16:creationId xmlns:a16="http://schemas.microsoft.com/office/drawing/2014/main" id="{90D4FF31-36FD-0744-53F8-972BB5E63962}"/>
                  </a:ext>
                </a:extLst>
              </p:cNvPr>
              <p:cNvSpPr/>
              <p:nvPr/>
            </p:nvSpPr>
            <p:spPr>
              <a:xfrm>
                <a:off x="9723183"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8 w 190357"/>
                  <a:gd name="csY4" fmla="*/ 653729 h 1283825"/>
                  <a:gd name="csX5" fmla="*/ 50234 w 190357"/>
                  <a:gd name="csY5" fmla="*/ 875613 h 1283825"/>
                  <a:gd name="csX6" fmla="*/ 16687 w 190357"/>
                  <a:gd name="csY6" fmla="*/ 995643 h 1283825"/>
                  <a:gd name="csX7" fmla="*/ 45552 w 190357"/>
                  <a:gd name="csY7" fmla="*/ 1108884 h 1283825"/>
                  <a:gd name="csX8" fmla="*/ 43640 w 190357"/>
                  <a:gd name="csY8" fmla="*/ 1235401 h 1283825"/>
                  <a:gd name="csX9" fmla="*/ 17289 w 190357"/>
                  <a:gd name="csY9" fmla="*/ 1269109 h 1283825"/>
                  <a:gd name="csX10" fmla="*/ 25922 w 190357"/>
                  <a:gd name="csY10" fmla="*/ 1279894 h 1283825"/>
                  <a:gd name="csX11" fmla="*/ 26180 w 190357"/>
                  <a:gd name="csY11" fmla="*/ 1279894 h 1283825"/>
                  <a:gd name="csX12" fmla="*/ 34899 w 190357"/>
                  <a:gd name="csY12" fmla="*/ 1273492 h 1283825"/>
                  <a:gd name="csX13" fmla="*/ 66019 w 190357"/>
                  <a:gd name="csY13" fmla="*/ 1246358 h 1283825"/>
                  <a:gd name="csX14" fmla="*/ 63850 w 190357"/>
                  <a:gd name="csY14" fmla="*/ 1270097 h 1283825"/>
                  <a:gd name="csX15" fmla="*/ 63077 w 190357"/>
                  <a:gd name="csY15" fmla="*/ 1272654 h 1283825"/>
                  <a:gd name="csX16" fmla="*/ 68704 w 190357"/>
                  <a:gd name="csY16" fmla="*/ 1277789 h 1283825"/>
                  <a:gd name="csX17" fmla="*/ 74932 w 190357"/>
                  <a:gd name="csY17" fmla="*/ 1273342 h 1283825"/>
                  <a:gd name="csX18" fmla="*/ 91275 w 190357"/>
                  <a:gd name="csY18" fmla="*/ 1249666 h 1283825"/>
                  <a:gd name="csX19" fmla="*/ 104505 w 190357"/>
                  <a:gd name="csY19" fmla="*/ 1277187 h 1283825"/>
                  <a:gd name="csX20" fmla="*/ 112194 w 190357"/>
                  <a:gd name="csY20" fmla="*/ 1283826 h 1283825"/>
                  <a:gd name="csX21" fmla="*/ 119023 w 190357"/>
                  <a:gd name="csY21" fmla="*/ 1274093 h 1283825"/>
                  <a:gd name="csX22" fmla="*/ 119281 w 190357"/>
                  <a:gd name="csY22" fmla="*/ 1245971 h 1283825"/>
                  <a:gd name="csX23" fmla="*/ 176409 w 190357"/>
                  <a:gd name="csY23" fmla="*/ 1268894 h 1283825"/>
                  <a:gd name="csX24" fmla="*/ 177869 w 190357"/>
                  <a:gd name="csY24" fmla="*/ 1273277 h 1283825"/>
                  <a:gd name="csX25" fmla="*/ 183925 w 190357"/>
                  <a:gd name="csY25" fmla="*/ 1277423 h 1283825"/>
                  <a:gd name="csX26" fmla="*/ 188070 w 190357"/>
                  <a:gd name="csY26" fmla="*/ 1276070 h 1283825"/>
                  <a:gd name="csX27" fmla="*/ 189810 w 190357"/>
                  <a:gd name="csY27" fmla="*/ 1274179 h 1283825"/>
                  <a:gd name="csX28" fmla="*/ 188779 w 190357"/>
                  <a:gd name="csY28" fmla="*/ 1265436 h 1283825"/>
                  <a:gd name="csX29" fmla="*/ 118851 w 190357"/>
                  <a:gd name="csY29" fmla="*/ 1216646 h 1283825"/>
                  <a:gd name="csX30" fmla="*/ 145482 w 190357"/>
                  <a:gd name="csY30" fmla="*/ 1120979 h 1283825"/>
                  <a:gd name="csX31" fmla="*/ 183088 w 190357"/>
                  <a:gd name="csY31" fmla="*/ 995686 h 1283825"/>
                  <a:gd name="csX32" fmla="*/ 148253 w 190357"/>
                  <a:gd name="csY32" fmla="*/ 873765 h 1283825"/>
                  <a:gd name="csX33" fmla="*/ 113718 w 190357"/>
                  <a:gd name="csY33" fmla="*/ 646854 h 1283825"/>
                  <a:gd name="csX34" fmla="*/ 134422 w 190357"/>
                  <a:gd name="csY34" fmla="*/ 617207 h 1283825"/>
                  <a:gd name="csX35" fmla="*/ 151968 w 190357"/>
                  <a:gd name="csY35" fmla="*/ 589707 h 1283825"/>
                  <a:gd name="csX36" fmla="*/ 151968 w 190357"/>
                  <a:gd name="csY36" fmla="*/ 32677 h 1283825"/>
                  <a:gd name="csX37" fmla="*/ 114513 w 190357"/>
                  <a:gd name="csY37" fmla="*/ 0 h 1283825"/>
                  <a:gd name="csX38" fmla="*/ 37477 w 190357"/>
                  <a:gd name="csY38" fmla="*/ 0 h 1283825"/>
                  <a:gd name="csX39" fmla="*/ 21 w 190357"/>
                  <a:gd name="csY39" fmla="*/ 32677 h 1283825"/>
                  <a:gd name="csX40" fmla="*/ 21 w 190357"/>
                  <a:gd name="csY40"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100403" y="816747"/>
                      <a:pt x="50234" y="875613"/>
                    </a:cubicBezTo>
                    <a:cubicBezTo>
                      <a:pt x="28199" y="901458"/>
                      <a:pt x="16687" y="946488"/>
                      <a:pt x="16687" y="995643"/>
                    </a:cubicBezTo>
                    <a:cubicBezTo>
                      <a:pt x="16687" y="1040952"/>
                      <a:pt x="27920" y="1081449"/>
                      <a:pt x="45552" y="1108884"/>
                    </a:cubicBezTo>
                    <a:cubicBezTo>
                      <a:pt x="62325" y="1135051"/>
                      <a:pt x="106674" y="1200641"/>
                      <a:pt x="43640" y="1235401"/>
                    </a:cubicBezTo>
                    <a:cubicBezTo>
                      <a:pt x="27576" y="1244274"/>
                      <a:pt x="21090" y="1259592"/>
                      <a:pt x="17289" y="1269109"/>
                    </a:cubicBezTo>
                    <a:cubicBezTo>
                      <a:pt x="15034" y="1274394"/>
                      <a:pt x="19544" y="1279894"/>
                      <a:pt x="25922" y="1279894"/>
                    </a:cubicBezTo>
                    <a:lnTo>
                      <a:pt x="26180" y="1279894"/>
                    </a:lnTo>
                    <a:cubicBezTo>
                      <a:pt x="30497" y="1279808"/>
                      <a:pt x="34126" y="1277187"/>
                      <a:pt x="34899" y="1273492"/>
                    </a:cubicBezTo>
                    <a:cubicBezTo>
                      <a:pt x="38701" y="1257121"/>
                      <a:pt x="57815" y="1235638"/>
                      <a:pt x="66019" y="1246358"/>
                    </a:cubicBezTo>
                    <a:cubicBezTo>
                      <a:pt x="71732" y="1253813"/>
                      <a:pt x="67823" y="1263545"/>
                      <a:pt x="63850" y="1270097"/>
                    </a:cubicBezTo>
                    <a:cubicBezTo>
                      <a:pt x="63334" y="1270935"/>
                      <a:pt x="63077" y="1271838"/>
                      <a:pt x="63077" y="1272654"/>
                    </a:cubicBezTo>
                    <a:cubicBezTo>
                      <a:pt x="63077" y="1275297"/>
                      <a:pt x="65418" y="1277638"/>
                      <a:pt x="68704" y="1277789"/>
                    </a:cubicBezTo>
                    <a:cubicBezTo>
                      <a:pt x="71818" y="1278025"/>
                      <a:pt x="74588" y="1276049"/>
                      <a:pt x="74932" y="1273342"/>
                    </a:cubicBezTo>
                    <a:cubicBezTo>
                      <a:pt x="76134" y="1266037"/>
                      <a:pt x="79850" y="1252610"/>
                      <a:pt x="91275" y="1249666"/>
                    </a:cubicBezTo>
                    <a:cubicBezTo>
                      <a:pt x="102937" y="1246659"/>
                      <a:pt x="104505" y="1266402"/>
                      <a:pt x="104505" y="1277187"/>
                    </a:cubicBezTo>
                    <a:cubicBezTo>
                      <a:pt x="104505" y="1280882"/>
                      <a:pt x="107963" y="1283826"/>
                      <a:pt x="112194" y="1283826"/>
                    </a:cubicBezTo>
                    <a:cubicBezTo>
                      <a:pt x="117992" y="1283826"/>
                      <a:pt x="121708" y="1278541"/>
                      <a:pt x="119023" y="1274093"/>
                    </a:cubicBezTo>
                    <a:cubicBezTo>
                      <a:pt x="113933" y="1265264"/>
                      <a:pt x="107705" y="1249581"/>
                      <a:pt x="119281" y="1245971"/>
                    </a:cubicBezTo>
                    <a:cubicBezTo>
                      <a:pt x="154717" y="1234886"/>
                      <a:pt x="170975" y="1258862"/>
                      <a:pt x="176409" y="1268894"/>
                    </a:cubicBezTo>
                    <a:cubicBezTo>
                      <a:pt x="177354" y="1271086"/>
                      <a:pt x="177611" y="1272504"/>
                      <a:pt x="177869" y="1273277"/>
                    </a:cubicBezTo>
                    <a:cubicBezTo>
                      <a:pt x="178986" y="1276886"/>
                      <a:pt x="180468" y="1277423"/>
                      <a:pt x="183925" y="1277423"/>
                    </a:cubicBezTo>
                    <a:cubicBezTo>
                      <a:pt x="185558" y="1277423"/>
                      <a:pt x="186954" y="1276886"/>
                      <a:pt x="188070" y="1276070"/>
                    </a:cubicBezTo>
                    <a:cubicBezTo>
                      <a:pt x="188758" y="1275619"/>
                      <a:pt x="189359" y="1274931"/>
                      <a:pt x="189810" y="1274179"/>
                    </a:cubicBezTo>
                    <a:cubicBezTo>
                      <a:pt x="190154" y="1273427"/>
                      <a:pt x="191270" y="1270183"/>
                      <a:pt x="188779" y="1265436"/>
                    </a:cubicBezTo>
                    <a:cubicBezTo>
                      <a:pt x="183152" y="1251557"/>
                      <a:pt x="169515" y="1229021"/>
                      <a:pt x="118851" y="1216646"/>
                    </a:cubicBezTo>
                    <a:cubicBezTo>
                      <a:pt x="82126" y="1207752"/>
                      <a:pt x="118508" y="1152861"/>
                      <a:pt x="145482" y="1120979"/>
                    </a:cubicBezTo>
                    <a:cubicBezTo>
                      <a:pt x="168119" y="1094210"/>
                      <a:pt x="183088" y="1048149"/>
                      <a:pt x="183088" y="995686"/>
                    </a:cubicBezTo>
                    <a:cubicBezTo>
                      <a:pt x="183088" y="943222"/>
                      <a:pt x="175786" y="907280"/>
                      <a:pt x="148253" y="873765"/>
                    </a:cubicBezTo>
                    <a:cubicBezTo>
                      <a:pt x="102250" y="817779"/>
                      <a:pt x="112881" y="667586"/>
                      <a:pt x="113718" y="646854"/>
                    </a:cubicBezTo>
                    <a:cubicBezTo>
                      <a:pt x="114212" y="634479"/>
                      <a:pt x="122374"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solidFill>
                <a:schemeClr val="accent5">
                  <a:alpha val="25098"/>
                </a:schemeClr>
              </a:solidFill>
              <a:ln w="2148" cap="flat">
                <a:noFill/>
                <a:prstDash val="solid"/>
                <a:miter/>
              </a:ln>
            </p:spPr>
            <p:txBody>
              <a:bodyPr wrap="none"/>
              <a:lstStyle/>
              <a:p>
                <a:endParaRPr lang="en-US"/>
              </a:p>
            </p:txBody>
          </p:sp>
          <p:sp>
            <p:nvSpPr>
              <p:cNvPr id="5085" name="Freeform 5084">
                <a:extLst>
                  <a:ext uri="{FF2B5EF4-FFF2-40B4-BE49-F238E27FC236}">
                    <a16:creationId xmlns:a16="http://schemas.microsoft.com/office/drawing/2014/main" id="{5FF62C22-C6D8-DBD7-3B3C-126760C85E4C}"/>
                  </a:ext>
                </a:extLst>
              </p:cNvPr>
              <p:cNvSpPr/>
              <p:nvPr/>
            </p:nvSpPr>
            <p:spPr>
              <a:xfrm>
                <a:off x="8817817" y="2336593"/>
                <a:ext cx="190379" cy="1283825"/>
              </a:xfrm>
              <a:custGeom>
                <a:avLst/>
                <a:gdLst>
                  <a:gd name="csX0" fmla="*/ 0 w 190379"/>
                  <a:gd name="csY0" fmla="*/ 549318 h 1283825"/>
                  <a:gd name="csX1" fmla="*/ 0 w 190379"/>
                  <a:gd name="csY1" fmla="*/ 589643 h 1283825"/>
                  <a:gd name="csX2" fmla="*/ 37090 w 190379"/>
                  <a:gd name="csY2" fmla="*/ 621997 h 1283825"/>
                  <a:gd name="csX3" fmla="*/ 37090 w 190379"/>
                  <a:gd name="csY3" fmla="*/ 621997 h 1283825"/>
                  <a:gd name="csX4" fmla="*/ 77487 w 190379"/>
                  <a:gd name="csY4" fmla="*/ 653729 h 1283825"/>
                  <a:gd name="csX5" fmla="*/ 50234 w 190379"/>
                  <a:gd name="csY5" fmla="*/ 770063 h 1283825"/>
                  <a:gd name="csX6" fmla="*/ 16709 w 190379"/>
                  <a:gd name="csY6" fmla="*/ 890093 h 1283825"/>
                  <a:gd name="csX7" fmla="*/ 45573 w 190379"/>
                  <a:gd name="csY7" fmla="*/ 1003334 h 1283825"/>
                  <a:gd name="csX8" fmla="*/ 74352 w 190379"/>
                  <a:gd name="csY8" fmla="*/ 1088302 h 1283825"/>
                  <a:gd name="csX9" fmla="*/ 77122 w 190379"/>
                  <a:gd name="csY9" fmla="*/ 1171766 h 1283825"/>
                  <a:gd name="csX10" fmla="*/ 43683 w 190379"/>
                  <a:gd name="csY10" fmla="*/ 1235401 h 1283825"/>
                  <a:gd name="csX11" fmla="*/ 17332 w 190379"/>
                  <a:gd name="csY11" fmla="*/ 1269109 h 1283825"/>
                  <a:gd name="csX12" fmla="*/ 25965 w 190379"/>
                  <a:gd name="csY12" fmla="*/ 1279894 h 1283825"/>
                  <a:gd name="csX13" fmla="*/ 26223 w 190379"/>
                  <a:gd name="csY13" fmla="*/ 1279894 h 1283825"/>
                  <a:gd name="csX14" fmla="*/ 34942 w 190379"/>
                  <a:gd name="csY14" fmla="*/ 1273492 h 1283825"/>
                  <a:gd name="csX15" fmla="*/ 66062 w 190379"/>
                  <a:gd name="csY15" fmla="*/ 1246358 h 1283825"/>
                  <a:gd name="csX16" fmla="*/ 63893 w 190379"/>
                  <a:gd name="csY16" fmla="*/ 1270097 h 1283825"/>
                  <a:gd name="csX17" fmla="*/ 63120 w 190379"/>
                  <a:gd name="csY17" fmla="*/ 1272654 h 1283825"/>
                  <a:gd name="csX18" fmla="*/ 68746 w 190379"/>
                  <a:gd name="csY18" fmla="*/ 1277789 h 1283825"/>
                  <a:gd name="csX19" fmla="*/ 74975 w 190379"/>
                  <a:gd name="csY19" fmla="*/ 1273342 h 1283825"/>
                  <a:gd name="csX20" fmla="*/ 91318 w 190379"/>
                  <a:gd name="csY20" fmla="*/ 1249666 h 1283825"/>
                  <a:gd name="csX21" fmla="*/ 104548 w 190379"/>
                  <a:gd name="csY21" fmla="*/ 1277187 h 1283825"/>
                  <a:gd name="csX22" fmla="*/ 112237 w 190379"/>
                  <a:gd name="csY22" fmla="*/ 1283826 h 1283825"/>
                  <a:gd name="csX23" fmla="*/ 119066 w 190379"/>
                  <a:gd name="csY23" fmla="*/ 1274093 h 1283825"/>
                  <a:gd name="csX24" fmla="*/ 119324 w 190379"/>
                  <a:gd name="csY24" fmla="*/ 1245971 h 1283825"/>
                  <a:gd name="csX25" fmla="*/ 176452 w 190379"/>
                  <a:gd name="csY25" fmla="*/ 1268894 h 1283825"/>
                  <a:gd name="csX26" fmla="*/ 177912 w 190379"/>
                  <a:gd name="csY26" fmla="*/ 1273277 h 1283825"/>
                  <a:gd name="csX27" fmla="*/ 183968 w 190379"/>
                  <a:gd name="csY27" fmla="*/ 1277423 h 1283825"/>
                  <a:gd name="csX28" fmla="*/ 188113 w 190379"/>
                  <a:gd name="csY28" fmla="*/ 1276070 h 1283825"/>
                  <a:gd name="csX29" fmla="*/ 189831 w 190379"/>
                  <a:gd name="csY29" fmla="*/ 1274179 h 1283825"/>
                  <a:gd name="csX30" fmla="*/ 188801 w 190379"/>
                  <a:gd name="csY30" fmla="*/ 1265436 h 1283825"/>
                  <a:gd name="csX31" fmla="*/ 118873 w 190379"/>
                  <a:gd name="csY31" fmla="*/ 1216646 h 1283825"/>
                  <a:gd name="csX32" fmla="*/ 100381 w 190379"/>
                  <a:gd name="csY32" fmla="*/ 1124373 h 1283825"/>
                  <a:gd name="csX33" fmla="*/ 145504 w 190379"/>
                  <a:gd name="csY33" fmla="*/ 1015429 h 1283825"/>
                  <a:gd name="csX34" fmla="*/ 183109 w 190379"/>
                  <a:gd name="csY34" fmla="*/ 890136 h 1283825"/>
                  <a:gd name="csX35" fmla="*/ 148274 w 190379"/>
                  <a:gd name="csY35" fmla="*/ 768216 h 1283825"/>
                  <a:gd name="csX36" fmla="*/ 113740 w 190379"/>
                  <a:gd name="csY36" fmla="*/ 646854 h 1283825"/>
                  <a:gd name="csX37" fmla="*/ 134443 w 190379"/>
                  <a:gd name="csY37" fmla="*/ 617207 h 1283825"/>
                  <a:gd name="csX38" fmla="*/ 151990 w 190379"/>
                  <a:gd name="csY38" fmla="*/ 589707 h 1283825"/>
                  <a:gd name="csX39" fmla="*/ 151990 w 190379"/>
                  <a:gd name="csY39" fmla="*/ 32677 h 1283825"/>
                  <a:gd name="csX40" fmla="*/ 114535 w 190379"/>
                  <a:gd name="csY40" fmla="*/ 0 h 1283825"/>
                  <a:gd name="csX41" fmla="*/ 37498 w 190379"/>
                  <a:gd name="csY41" fmla="*/ 0 h 1283825"/>
                  <a:gd name="csX42" fmla="*/ 43 w 190379"/>
                  <a:gd name="csY42" fmla="*/ 32677 h 1283825"/>
                  <a:gd name="csX43" fmla="*/ 43 w 190379"/>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79" h="1283825">
                    <a:moveTo>
                      <a:pt x="0" y="549318"/>
                    </a:moveTo>
                    <a:lnTo>
                      <a:pt x="0" y="589643"/>
                    </a:lnTo>
                    <a:cubicBezTo>
                      <a:pt x="0" y="607496"/>
                      <a:pt x="16601" y="621997"/>
                      <a:pt x="37090" y="621997"/>
                    </a:cubicBezTo>
                    <a:lnTo>
                      <a:pt x="37090" y="621997"/>
                    </a:lnTo>
                    <a:cubicBezTo>
                      <a:pt x="57879" y="621997"/>
                      <a:pt x="75383" y="635704"/>
                      <a:pt x="77487" y="653729"/>
                    </a:cubicBezTo>
                    <a:cubicBezTo>
                      <a:pt x="80387" y="678607"/>
                      <a:pt x="69069" y="744884"/>
                      <a:pt x="50234" y="770063"/>
                    </a:cubicBezTo>
                    <a:cubicBezTo>
                      <a:pt x="29917" y="797283"/>
                      <a:pt x="16709" y="840938"/>
                      <a:pt x="16709" y="890093"/>
                    </a:cubicBezTo>
                    <a:cubicBezTo>
                      <a:pt x="16709" y="935402"/>
                      <a:pt x="27941" y="975899"/>
                      <a:pt x="45573" y="1003334"/>
                    </a:cubicBezTo>
                    <a:cubicBezTo>
                      <a:pt x="62346" y="1029501"/>
                      <a:pt x="73063" y="1058289"/>
                      <a:pt x="74352" y="1088302"/>
                    </a:cubicBezTo>
                    <a:cubicBezTo>
                      <a:pt x="75726" y="1121258"/>
                      <a:pt x="76865" y="1149531"/>
                      <a:pt x="77122" y="1171766"/>
                    </a:cubicBezTo>
                    <a:cubicBezTo>
                      <a:pt x="77208" y="1177051"/>
                      <a:pt x="70808" y="1218128"/>
                      <a:pt x="43683" y="1235401"/>
                    </a:cubicBezTo>
                    <a:cubicBezTo>
                      <a:pt x="28220" y="1245284"/>
                      <a:pt x="21133" y="1259592"/>
                      <a:pt x="17332" y="1269109"/>
                    </a:cubicBezTo>
                    <a:cubicBezTo>
                      <a:pt x="15077" y="1274394"/>
                      <a:pt x="19587" y="1279894"/>
                      <a:pt x="25965" y="1279894"/>
                    </a:cubicBezTo>
                    <a:lnTo>
                      <a:pt x="26223" y="1279894"/>
                    </a:lnTo>
                    <a:cubicBezTo>
                      <a:pt x="30540" y="1279808"/>
                      <a:pt x="34169" y="1277187"/>
                      <a:pt x="34942" y="1273492"/>
                    </a:cubicBezTo>
                    <a:cubicBezTo>
                      <a:pt x="38744" y="1257121"/>
                      <a:pt x="57858" y="1235638"/>
                      <a:pt x="66062" y="1246358"/>
                    </a:cubicBezTo>
                    <a:cubicBezTo>
                      <a:pt x="71775" y="1253813"/>
                      <a:pt x="67866" y="1263545"/>
                      <a:pt x="63893" y="1270097"/>
                    </a:cubicBezTo>
                    <a:cubicBezTo>
                      <a:pt x="63377" y="1270935"/>
                      <a:pt x="63120" y="1271838"/>
                      <a:pt x="63120" y="1272654"/>
                    </a:cubicBezTo>
                    <a:cubicBezTo>
                      <a:pt x="63120" y="1275297"/>
                      <a:pt x="65461" y="1277638"/>
                      <a:pt x="68746" y="1277789"/>
                    </a:cubicBezTo>
                    <a:cubicBezTo>
                      <a:pt x="71861" y="1278025"/>
                      <a:pt x="74631" y="1276049"/>
                      <a:pt x="74975" y="1273342"/>
                    </a:cubicBezTo>
                    <a:cubicBezTo>
                      <a:pt x="76177" y="1266037"/>
                      <a:pt x="79893" y="1252610"/>
                      <a:pt x="91318" y="1249666"/>
                    </a:cubicBezTo>
                    <a:cubicBezTo>
                      <a:pt x="102980" y="1246659"/>
                      <a:pt x="104548" y="1266402"/>
                      <a:pt x="104548" y="1277187"/>
                    </a:cubicBezTo>
                    <a:cubicBezTo>
                      <a:pt x="104548" y="1280882"/>
                      <a:pt x="108006" y="1283826"/>
                      <a:pt x="112237" y="1283826"/>
                    </a:cubicBezTo>
                    <a:cubicBezTo>
                      <a:pt x="118035" y="1283826"/>
                      <a:pt x="121751" y="1278541"/>
                      <a:pt x="119066" y="1274093"/>
                    </a:cubicBezTo>
                    <a:cubicBezTo>
                      <a:pt x="113976" y="1265264"/>
                      <a:pt x="107748" y="1249581"/>
                      <a:pt x="119324" y="1245971"/>
                    </a:cubicBezTo>
                    <a:cubicBezTo>
                      <a:pt x="154760" y="1234886"/>
                      <a:pt x="171018" y="1258862"/>
                      <a:pt x="176452" y="1268894"/>
                    </a:cubicBezTo>
                    <a:cubicBezTo>
                      <a:pt x="177396" y="1271086"/>
                      <a:pt x="177654" y="1272504"/>
                      <a:pt x="177912" y="1273277"/>
                    </a:cubicBezTo>
                    <a:cubicBezTo>
                      <a:pt x="179029" y="1276886"/>
                      <a:pt x="180510" y="1277423"/>
                      <a:pt x="183968" y="1277423"/>
                    </a:cubicBezTo>
                    <a:cubicBezTo>
                      <a:pt x="185601" y="1277423"/>
                      <a:pt x="186996" y="1276886"/>
                      <a:pt x="188113" y="1276070"/>
                    </a:cubicBezTo>
                    <a:cubicBezTo>
                      <a:pt x="188801" y="1275619"/>
                      <a:pt x="189402" y="1274931"/>
                      <a:pt x="189831" y="1274179"/>
                    </a:cubicBezTo>
                    <a:cubicBezTo>
                      <a:pt x="190175" y="1273427"/>
                      <a:pt x="191292" y="1270183"/>
                      <a:pt x="188801" y="1265436"/>
                    </a:cubicBezTo>
                    <a:cubicBezTo>
                      <a:pt x="183174" y="1251557"/>
                      <a:pt x="169536" y="1229021"/>
                      <a:pt x="118873" y="1216646"/>
                    </a:cubicBezTo>
                    <a:cubicBezTo>
                      <a:pt x="82148" y="1207752"/>
                      <a:pt x="100210" y="1128670"/>
                      <a:pt x="100381" y="1124373"/>
                    </a:cubicBezTo>
                    <a:cubicBezTo>
                      <a:pt x="101412" y="1084714"/>
                      <a:pt x="118529" y="1047311"/>
                      <a:pt x="145504" y="1015429"/>
                    </a:cubicBezTo>
                    <a:cubicBezTo>
                      <a:pt x="168140" y="988660"/>
                      <a:pt x="183109" y="942599"/>
                      <a:pt x="183109" y="890136"/>
                    </a:cubicBezTo>
                    <a:cubicBezTo>
                      <a:pt x="183109" y="837673"/>
                      <a:pt x="169364" y="795371"/>
                      <a:pt x="148274" y="768216"/>
                    </a:cubicBezTo>
                    <a:cubicBezTo>
                      <a:pt x="129010" y="743338"/>
                      <a:pt x="112902" y="667607"/>
                      <a:pt x="113740" y="646854"/>
                    </a:cubicBezTo>
                    <a:cubicBezTo>
                      <a:pt x="114234" y="634479"/>
                      <a:pt x="122395" y="623716"/>
                      <a:pt x="134443" y="617207"/>
                    </a:cubicBezTo>
                    <a:cubicBezTo>
                      <a:pt x="144988" y="611513"/>
                      <a:pt x="151990" y="601330"/>
                      <a:pt x="151990" y="589707"/>
                    </a:cubicBezTo>
                    <a:lnTo>
                      <a:pt x="151990" y="32677"/>
                    </a:lnTo>
                    <a:cubicBezTo>
                      <a:pt x="151990" y="14630"/>
                      <a:pt x="135216" y="0"/>
                      <a:pt x="114535" y="0"/>
                    </a:cubicBezTo>
                    <a:lnTo>
                      <a:pt x="37498" y="0"/>
                    </a:lnTo>
                    <a:cubicBezTo>
                      <a:pt x="16816" y="0"/>
                      <a:pt x="43" y="14630"/>
                      <a:pt x="43" y="32677"/>
                    </a:cubicBezTo>
                    <a:lnTo>
                      <a:pt x="43" y="549318"/>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wrap="none" rtlCol="0" anchor="ctr"/>
              <a:lstStyle/>
              <a:p>
                <a:endParaRPr lang="en-US"/>
              </a:p>
            </p:txBody>
          </p:sp>
          <p:sp>
            <p:nvSpPr>
              <p:cNvPr id="5086" name="Freeform 5085">
                <a:extLst>
                  <a:ext uri="{FF2B5EF4-FFF2-40B4-BE49-F238E27FC236}">
                    <a16:creationId xmlns:a16="http://schemas.microsoft.com/office/drawing/2014/main" id="{023B848A-42C8-4E2C-7086-891C22E2C652}"/>
                  </a:ext>
                </a:extLst>
              </p:cNvPr>
              <p:cNvSpPr/>
              <p:nvPr/>
            </p:nvSpPr>
            <p:spPr>
              <a:xfrm>
                <a:off x="8984217" y="2336593"/>
                <a:ext cx="190379" cy="1283825"/>
              </a:xfrm>
              <a:custGeom>
                <a:avLst/>
                <a:gdLst>
                  <a:gd name="csX0" fmla="*/ 0 w 190379"/>
                  <a:gd name="csY0" fmla="*/ 549318 h 1283825"/>
                  <a:gd name="csX1" fmla="*/ 0 w 190379"/>
                  <a:gd name="csY1" fmla="*/ 589643 h 1283825"/>
                  <a:gd name="csX2" fmla="*/ 37090 w 190379"/>
                  <a:gd name="csY2" fmla="*/ 621997 h 1283825"/>
                  <a:gd name="csX3" fmla="*/ 37090 w 190379"/>
                  <a:gd name="csY3" fmla="*/ 621997 h 1283825"/>
                  <a:gd name="csX4" fmla="*/ 77487 w 190379"/>
                  <a:gd name="csY4" fmla="*/ 653729 h 1283825"/>
                  <a:gd name="csX5" fmla="*/ 50234 w 190379"/>
                  <a:gd name="csY5" fmla="*/ 770063 h 1283825"/>
                  <a:gd name="csX6" fmla="*/ 16709 w 190379"/>
                  <a:gd name="csY6" fmla="*/ 890093 h 1283825"/>
                  <a:gd name="csX7" fmla="*/ 45573 w 190379"/>
                  <a:gd name="csY7" fmla="*/ 1003334 h 1283825"/>
                  <a:gd name="csX8" fmla="*/ 74352 w 190379"/>
                  <a:gd name="csY8" fmla="*/ 1088302 h 1283825"/>
                  <a:gd name="csX9" fmla="*/ 77122 w 190379"/>
                  <a:gd name="csY9" fmla="*/ 1171766 h 1283825"/>
                  <a:gd name="csX10" fmla="*/ 43683 w 190379"/>
                  <a:gd name="csY10" fmla="*/ 1235401 h 1283825"/>
                  <a:gd name="csX11" fmla="*/ 17331 w 190379"/>
                  <a:gd name="csY11" fmla="*/ 1269109 h 1283825"/>
                  <a:gd name="csX12" fmla="*/ 25965 w 190379"/>
                  <a:gd name="csY12" fmla="*/ 1279894 h 1283825"/>
                  <a:gd name="csX13" fmla="*/ 26223 w 190379"/>
                  <a:gd name="csY13" fmla="*/ 1279894 h 1283825"/>
                  <a:gd name="csX14" fmla="*/ 34942 w 190379"/>
                  <a:gd name="csY14" fmla="*/ 1273492 h 1283825"/>
                  <a:gd name="csX15" fmla="*/ 66062 w 190379"/>
                  <a:gd name="csY15" fmla="*/ 1246358 h 1283825"/>
                  <a:gd name="csX16" fmla="*/ 63893 w 190379"/>
                  <a:gd name="csY16" fmla="*/ 1270097 h 1283825"/>
                  <a:gd name="csX17" fmla="*/ 63120 w 190379"/>
                  <a:gd name="csY17" fmla="*/ 1272654 h 1283825"/>
                  <a:gd name="csX18" fmla="*/ 68746 w 190379"/>
                  <a:gd name="csY18" fmla="*/ 1277789 h 1283825"/>
                  <a:gd name="csX19" fmla="*/ 74975 w 190379"/>
                  <a:gd name="csY19" fmla="*/ 1273342 h 1283825"/>
                  <a:gd name="csX20" fmla="*/ 91318 w 190379"/>
                  <a:gd name="csY20" fmla="*/ 1249666 h 1283825"/>
                  <a:gd name="csX21" fmla="*/ 104548 w 190379"/>
                  <a:gd name="csY21" fmla="*/ 1277187 h 1283825"/>
                  <a:gd name="csX22" fmla="*/ 112236 w 190379"/>
                  <a:gd name="csY22" fmla="*/ 1283826 h 1283825"/>
                  <a:gd name="csX23" fmla="*/ 119066 w 190379"/>
                  <a:gd name="csY23" fmla="*/ 1274093 h 1283825"/>
                  <a:gd name="csX24" fmla="*/ 119324 w 190379"/>
                  <a:gd name="csY24" fmla="*/ 1245971 h 1283825"/>
                  <a:gd name="csX25" fmla="*/ 176451 w 190379"/>
                  <a:gd name="csY25" fmla="*/ 1268894 h 1283825"/>
                  <a:gd name="csX26" fmla="*/ 177912 w 190379"/>
                  <a:gd name="csY26" fmla="*/ 1273277 h 1283825"/>
                  <a:gd name="csX27" fmla="*/ 183968 w 190379"/>
                  <a:gd name="csY27" fmla="*/ 1277423 h 1283825"/>
                  <a:gd name="csX28" fmla="*/ 188113 w 190379"/>
                  <a:gd name="csY28" fmla="*/ 1276070 h 1283825"/>
                  <a:gd name="csX29" fmla="*/ 189831 w 190379"/>
                  <a:gd name="csY29" fmla="*/ 1274179 h 1283825"/>
                  <a:gd name="csX30" fmla="*/ 188800 w 190379"/>
                  <a:gd name="csY30" fmla="*/ 1265436 h 1283825"/>
                  <a:gd name="csX31" fmla="*/ 118873 w 190379"/>
                  <a:gd name="csY31" fmla="*/ 1216646 h 1283825"/>
                  <a:gd name="csX32" fmla="*/ 100381 w 190379"/>
                  <a:gd name="csY32" fmla="*/ 1124373 h 1283825"/>
                  <a:gd name="csX33" fmla="*/ 145504 w 190379"/>
                  <a:gd name="csY33" fmla="*/ 1015429 h 1283825"/>
                  <a:gd name="csX34" fmla="*/ 183109 w 190379"/>
                  <a:gd name="csY34" fmla="*/ 890136 h 1283825"/>
                  <a:gd name="csX35" fmla="*/ 148274 w 190379"/>
                  <a:gd name="csY35" fmla="*/ 768216 h 1283825"/>
                  <a:gd name="csX36" fmla="*/ 113740 w 190379"/>
                  <a:gd name="csY36" fmla="*/ 646854 h 1283825"/>
                  <a:gd name="csX37" fmla="*/ 134443 w 190379"/>
                  <a:gd name="csY37" fmla="*/ 617207 h 1283825"/>
                  <a:gd name="csX38" fmla="*/ 151990 w 190379"/>
                  <a:gd name="csY38" fmla="*/ 589707 h 1283825"/>
                  <a:gd name="csX39" fmla="*/ 151990 w 190379"/>
                  <a:gd name="csY39" fmla="*/ 32677 h 1283825"/>
                  <a:gd name="csX40" fmla="*/ 114534 w 190379"/>
                  <a:gd name="csY40" fmla="*/ 0 h 1283825"/>
                  <a:gd name="csX41" fmla="*/ 37498 w 190379"/>
                  <a:gd name="csY41" fmla="*/ 0 h 1283825"/>
                  <a:gd name="csX42" fmla="*/ 43 w 190379"/>
                  <a:gd name="csY42" fmla="*/ 32677 h 1283825"/>
                  <a:gd name="csX43" fmla="*/ 43 w 190379"/>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79" h="1283825">
                    <a:moveTo>
                      <a:pt x="0" y="549318"/>
                    </a:moveTo>
                    <a:lnTo>
                      <a:pt x="0" y="589643"/>
                    </a:lnTo>
                    <a:cubicBezTo>
                      <a:pt x="0" y="607496"/>
                      <a:pt x="16601" y="621997"/>
                      <a:pt x="37090" y="621997"/>
                    </a:cubicBezTo>
                    <a:lnTo>
                      <a:pt x="37090" y="621997"/>
                    </a:lnTo>
                    <a:cubicBezTo>
                      <a:pt x="57879" y="621997"/>
                      <a:pt x="75383" y="635704"/>
                      <a:pt x="77487" y="653729"/>
                    </a:cubicBezTo>
                    <a:cubicBezTo>
                      <a:pt x="80387" y="678607"/>
                      <a:pt x="69069" y="744884"/>
                      <a:pt x="50234" y="770063"/>
                    </a:cubicBezTo>
                    <a:cubicBezTo>
                      <a:pt x="29917" y="797283"/>
                      <a:pt x="16709" y="840938"/>
                      <a:pt x="16709" y="890093"/>
                    </a:cubicBezTo>
                    <a:cubicBezTo>
                      <a:pt x="16709" y="935402"/>
                      <a:pt x="27941" y="975899"/>
                      <a:pt x="45573" y="1003334"/>
                    </a:cubicBezTo>
                    <a:cubicBezTo>
                      <a:pt x="62346" y="1029501"/>
                      <a:pt x="73063" y="1058289"/>
                      <a:pt x="74352" y="1088302"/>
                    </a:cubicBezTo>
                    <a:cubicBezTo>
                      <a:pt x="75726" y="1121258"/>
                      <a:pt x="76865" y="1149531"/>
                      <a:pt x="77122" y="1171766"/>
                    </a:cubicBezTo>
                    <a:cubicBezTo>
                      <a:pt x="77208" y="1177051"/>
                      <a:pt x="70808" y="1218128"/>
                      <a:pt x="43683" y="1235401"/>
                    </a:cubicBezTo>
                    <a:cubicBezTo>
                      <a:pt x="28220" y="1245284"/>
                      <a:pt x="21133" y="1259592"/>
                      <a:pt x="17331" y="1269109"/>
                    </a:cubicBezTo>
                    <a:cubicBezTo>
                      <a:pt x="15076" y="1274394"/>
                      <a:pt x="19587" y="1279894"/>
                      <a:pt x="25965" y="1279894"/>
                    </a:cubicBezTo>
                    <a:lnTo>
                      <a:pt x="26223" y="1279894"/>
                    </a:lnTo>
                    <a:cubicBezTo>
                      <a:pt x="30540" y="1279808"/>
                      <a:pt x="34169" y="1277187"/>
                      <a:pt x="34942" y="1273492"/>
                    </a:cubicBezTo>
                    <a:cubicBezTo>
                      <a:pt x="38744" y="1257121"/>
                      <a:pt x="57858" y="1235638"/>
                      <a:pt x="66062" y="1246358"/>
                    </a:cubicBezTo>
                    <a:cubicBezTo>
                      <a:pt x="71775" y="1253813"/>
                      <a:pt x="67866" y="1263545"/>
                      <a:pt x="63893" y="1270097"/>
                    </a:cubicBezTo>
                    <a:cubicBezTo>
                      <a:pt x="63377" y="1270935"/>
                      <a:pt x="63120" y="1271838"/>
                      <a:pt x="63120" y="1272654"/>
                    </a:cubicBezTo>
                    <a:cubicBezTo>
                      <a:pt x="63120" y="1275297"/>
                      <a:pt x="65461" y="1277638"/>
                      <a:pt x="68746" y="1277789"/>
                    </a:cubicBezTo>
                    <a:cubicBezTo>
                      <a:pt x="71861" y="1278025"/>
                      <a:pt x="74631" y="1276049"/>
                      <a:pt x="74975" y="1273342"/>
                    </a:cubicBezTo>
                    <a:cubicBezTo>
                      <a:pt x="76177" y="1266037"/>
                      <a:pt x="79893" y="1252610"/>
                      <a:pt x="91318" y="1249666"/>
                    </a:cubicBezTo>
                    <a:cubicBezTo>
                      <a:pt x="102980" y="1246659"/>
                      <a:pt x="104548" y="1266402"/>
                      <a:pt x="104548" y="1277187"/>
                    </a:cubicBezTo>
                    <a:cubicBezTo>
                      <a:pt x="104548" y="1280882"/>
                      <a:pt x="108006" y="1283826"/>
                      <a:pt x="112236" y="1283826"/>
                    </a:cubicBezTo>
                    <a:cubicBezTo>
                      <a:pt x="118035" y="1283826"/>
                      <a:pt x="121751" y="1278541"/>
                      <a:pt x="119066" y="1274093"/>
                    </a:cubicBezTo>
                    <a:cubicBezTo>
                      <a:pt x="113976" y="1265264"/>
                      <a:pt x="107748" y="1249581"/>
                      <a:pt x="119324" y="1245971"/>
                    </a:cubicBezTo>
                    <a:cubicBezTo>
                      <a:pt x="154760" y="1234886"/>
                      <a:pt x="171018" y="1258862"/>
                      <a:pt x="176451" y="1268894"/>
                    </a:cubicBezTo>
                    <a:cubicBezTo>
                      <a:pt x="177396" y="1271086"/>
                      <a:pt x="177654" y="1272504"/>
                      <a:pt x="177912" y="1273277"/>
                    </a:cubicBezTo>
                    <a:cubicBezTo>
                      <a:pt x="179029" y="1276886"/>
                      <a:pt x="180511" y="1277423"/>
                      <a:pt x="183968" y="1277423"/>
                    </a:cubicBezTo>
                    <a:cubicBezTo>
                      <a:pt x="185600" y="1277423"/>
                      <a:pt x="186996" y="1276886"/>
                      <a:pt x="188113" y="1276070"/>
                    </a:cubicBezTo>
                    <a:cubicBezTo>
                      <a:pt x="188800" y="1275619"/>
                      <a:pt x="189402" y="1274931"/>
                      <a:pt x="189831" y="1274179"/>
                    </a:cubicBezTo>
                    <a:cubicBezTo>
                      <a:pt x="190175" y="1273427"/>
                      <a:pt x="191292" y="1270183"/>
                      <a:pt x="188800" y="1265436"/>
                    </a:cubicBezTo>
                    <a:cubicBezTo>
                      <a:pt x="183174" y="1251557"/>
                      <a:pt x="169536" y="1229021"/>
                      <a:pt x="118873" y="1216646"/>
                    </a:cubicBezTo>
                    <a:cubicBezTo>
                      <a:pt x="82148" y="1207752"/>
                      <a:pt x="100210" y="1128670"/>
                      <a:pt x="100381" y="1124373"/>
                    </a:cubicBezTo>
                    <a:cubicBezTo>
                      <a:pt x="101412" y="1084714"/>
                      <a:pt x="118529" y="1047311"/>
                      <a:pt x="145504" y="1015429"/>
                    </a:cubicBezTo>
                    <a:cubicBezTo>
                      <a:pt x="168140" y="988660"/>
                      <a:pt x="183109" y="942599"/>
                      <a:pt x="183109" y="890136"/>
                    </a:cubicBezTo>
                    <a:cubicBezTo>
                      <a:pt x="183109" y="837673"/>
                      <a:pt x="169364" y="795371"/>
                      <a:pt x="148274" y="768216"/>
                    </a:cubicBezTo>
                    <a:cubicBezTo>
                      <a:pt x="129010" y="743338"/>
                      <a:pt x="112902" y="667607"/>
                      <a:pt x="113740" y="646854"/>
                    </a:cubicBezTo>
                    <a:cubicBezTo>
                      <a:pt x="114234" y="634479"/>
                      <a:pt x="122395" y="623716"/>
                      <a:pt x="134443" y="617207"/>
                    </a:cubicBezTo>
                    <a:cubicBezTo>
                      <a:pt x="144988" y="611513"/>
                      <a:pt x="151990" y="601330"/>
                      <a:pt x="151990" y="589707"/>
                    </a:cubicBezTo>
                    <a:lnTo>
                      <a:pt x="151990" y="32677"/>
                    </a:lnTo>
                    <a:cubicBezTo>
                      <a:pt x="151990" y="14630"/>
                      <a:pt x="135216" y="0"/>
                      <a:pt x="114534" y="0"/>
                    </a:cubicBezTo>
                    <a:lnTo>
                      <a:pt x="37498" y="0"/>
                    </a:lnTo>
                    <a:cubicBezTo>
                      <a:pt x="16816" y="0"/>
                      <a:pt x="43" y="14630"/>
                      <a:pt x="43" y="32677"/>
                    </a:cubicBezTo>
                    <a:lnTo>
                      <a:pt x="43" y="549318"/>
                    </a:lnTo>
                    <a:close/>
                  </a:path>
                </a:pathLst>
              </a:custGeom>
              <a:solidFill>
                <a:srgbClr val="7030A0"/>
              </a:solidFill>
              <a:ln w="3175" cap="flat">
                <a:solidFill>
                  <a:schemeClr val="accent5">
                    <a:lumMod val="75000"/>
                  </a:schemeClr>
                </a:solidFill>
                <a:prstDash val="solid"/>
                <a:miter/>
              </a:ln>
            </p:spPr>
            <p:txBody>
              <a:bodyPr wrap="none" rtlCol="0" anchor="ctr"/>
              <a:lstStyle/>
              <a:p>
                <a:endParaRPr lang="en-US"/>
              </a:p>
            </p:txBody>
          </p:sp>
          <p:sp>
            <p:nvSpPr>
              <p:cNvPr id="5087" name="Freeform 5086">
                <a:extLst>
                  <a:ext uri="{FF2B5EF4-FFF2-40B4-BE49-F238E27FC236}">
                    <a16:creationId xmlns:a16="http://schemas.microsoft.com/office/drawing/2014/main" id="{D1A1FC1E-A052-172E-E04B-015E8EE44393}"/>
                  </a:ext>
                </a:extLst>
              </p:cNvPr>
              <p:cNvSpPr/>
              <p:nvPr/>
            </p:nvSpPr>
            <p:spPr>
              <a:xfrm>
                <a:off x="9150596" y="2336593"/>
                <a:ext cx="190357" cy="1283825"/>
              </a:xfrm>
              <a:custGeom>
                <a:avLst/>
                <a:gdLst>
                  <a:gd name="csX0" fmla="*/ 0 w 190357"/>
                  <a:gd name="csY0" fmla="*/ 549318 h 1283825"/>
                  <a:gd name="csX1" fmla="*/ 0 w 190357"/>
                  <a:gd name="csY1" fmla="*/ 589643 h 1283825"/>
                  <a:gd name="csX2" fmla="*/ 37090 w 190357"/>
                  <a:gd name="csY2" fmla="*/ 621997 h 1283825"/>
                  <a:gd name="csX3" fmla="*/ 37090 w 190357"/>
                  <a:gd name="csY3" fmla="*/ 621997 h 1283825"/>
                  <a:gd name="csX4" fmla="*/ 77488 w 190357"/>
                  <a:gd name="csY4" fmla="*/ 653729 h 1283825"/>
                  <a:gd name="csX5" fmla="*/ 50234 w 190357"/>
                  <a:gd name="csY5" fmla="*/ 770063 h 1283825"/>
                  <a:gd name="csX6" fmla="*/ 16687 w 190357"/>
                  <a:gd name="csY6" fmla="*/ 890093 h 1283825"/>
                  <a:gd name="csX7" fmla="*/ 45552 w 190357"/>
                  <a:gd name="csY7" fmla="*/ 1003334 h 1283825"/>
                  <a:gd name="csX8" fmla="*/ 74330 w 190357"/>
                  <a:gd name="csY8" fmla="*/ 1088302 h 1283825"/>
                  <a:gd name="csX9" fmla="*/ 77101 w 190357"/>
                  <a:gd name="csY9" fmla="*/ 1171766 h 1283825"/>
                  <a:gd name="csX10" fmla="*/ 43662 w 190357"/>
                  <a:gd name="csY10" fmla="*/ 1235401 h 1283825"/>
                  <a:gd name="csX11" fmla="*/ 17310 w 190357"/>
                  <a:gd name="csY11" fmla="*/ 1269109 h 1283825"/>
                  <a:gd name="csX12" fmla="*/ 25944 w 190357"/>
                  <a:gd name="csY12" fmla="*/ 1279894 h 1283825"/>
                  <a:gd name="csX13" fmla="*/ 26201 w 190357"/>
                  <a:gd name="csY13" fmla="*/ 1279894 h 1283825"/>
                  <a:gd name="csX14" fmla="*/ 34921 w 190357"/>
                  <a:gd name="csY14" fmla="*/ 1273492 h 1283825"/>
                  <a:gd name="csX15" fmla="*/ 66040 w 190357"/>
                  <a:gd name="csY15" fmla="*/ 1246358 h 1283825"/>
                  <a:gd name="csX16" fmla="*/ 63871 w 190357"/>
                  <a:gd name="csY16" fmla="*/ 1270097 h 1283825"/>
                  <a:gd name="csX17" fmla="*/ 63098 w 190357"/>
                  <a:gd name="csY17" fmla="*/ 1272654 h 1283825"/>
                  <a:gd name="csX18" fmla="*/ 68725 w 190357"/>
                  <a:gd name="csY18" fmla="*/ 1277789 h 1283825"/>
                  <a:gd name="csX19" fmla="*/ 74953 w 190357"/>
                  <a:gd name="csY19" fmla="*/ 1273342 h 1283825"/>
                  <a:gd name="csX20" fmla="*/ 91297 w 190357"/>
                  <a:gd name="csY20" fmla="*/ 1249666 h 1283825"/>
                  <a:gd name="csX21" fmla="*/ 104526 w 190357"/>
                  <a:gd name="csY21" fmla="*/ 1277187 h 1283825"/>
                  <a:gd name="csX22" fmla="*/ 112215 w 190357"/>
                  <a:gd name="csY22" fmla="*/ 1283826 h 1283825"/>
                  <a:gd name="csX23" fmla="*/ 119045 w 190357"/>
                  <a:gd name="csY23" fmla="*/ 1274093 h 1283825"/>
                  <a:gd name="csX24" fmla="*/ 119302 w 190357"/>
                  <a:gd name="csY24" fmla="*/ 1245971 h 1283825"/>
                  <a:gd name="csX25" fmla="*/ 176430 w 190357"/>
                  <a:gd name="csY25" fmla="*/ 1268894 h 1283825"/>
                  <a:gd name="csX26" fmla="*/ 177890 w 190357"/>
                  <a:gd name="csY26" fmla="*/ 1273277 h 1283825"/>
                  <a:gd name="csX27" fmla="*/ 183947 w 190357"/>
                  <a:gd name="csY27" fmla="*/ 1277423 h 1283825"/>
                  <a:gd name="csX28" fmla="*/ 188092 w 190357"/>
                  <a:gd name="csY28" fmla="*/ 1276070 h 1283825"/>
                  <a:gd name="csX29" fmla="*/ 189810 w 190357"/>
                  <a:gd name="csY29" fmla="*/ 1274179 h 1283825"/>
                  <a:gd name="csX30" fmla="*/ 188779 w 190357"/>
                  <a:gd name="csY30" fmla="*/ 1265436 h 1283825"/>
                  <a:gd name="csX31" fmla="*/ 118851 w 190357"/>
                  <a:gd name="csY31" fmla="*/ 1216646 h 1283825"/>
                  <a:gd name="csX32" fmla="*/ 100360 w 190357"/>
                  <a:gd name="csY32" fmla="*/ 1124373 h 1283825"/>
                  <a:gd name="csX33" fmla="*/ 145482 w 190357"/>
                  <a:gd name="csY33" fmla="*/ 1015429 h 1283825"/>
                  <a:gd name="csX34" fmla="*/ 183088 w 190357"/>
                  <a:gd name="csY34" fmla="*/ 890136 h 1283825"/>
                  <a:gd name="csX35" fmla="*/ 148253 w 190357"/>
                  <a:gd name="csY35" fmla="*/ 768216 h 1283825"/>
                  <a:gd name="csX36" fmla="*/ 113718 w 190357"/>
                  <a:gd name="csY36" fmla="*/ 646854 h 1283825"/>
                  <a:gd name="csX37" fmla="*/ 134422 w 190357"/>
                  <a:gd name="csY37" fmla="*/ 617207 h 1283825"/>
                  <a:gd name="csX38" fmla="*/ 151968 w 190357"/>
                  <a:gd name="csY38" fmla="*/ 589707 h 1283825"/>
                  <a:gd name="csX39" fmla="*/ 151968 w 190357"/>
                  <a:gd name="csY39" fmla="*/ 32677 h 1283825"/>
                  <a:gd name="csX40" fmla="*/ 114513 w 190357"/>
                  <a:gd name="csY40" fmla="*/ 0 h 1283825"/>
                  <a:gd name="csX41" fmla="*/ 37477 w 190357"/>
                  <a:gd name="csY41" fmla="*/ 0 h 1283825"/>
                  <a:gd name="csX42" fmla="*/ 21 w 190357"/>
                  <a:gd name="csY42" fmla="*/ 32677 h 1283825"/>
                  <a:gd name="csX43" fmla="*/ 21 w 190357"/>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57"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69069" y="744884"/>
                      <a:pt x="50234" y="770063"/>
                    </a:cubicBezTo>
                    <a:cubicBezTo>
                      <a:pt x="29917" y="797283"/>
                      <a:pt x="16687" y="840938"/>
                      <a:pt x="16687" y="890093"/>
                    </a:cubicBezTo>
                    <a:cubicBezTo>
                      <a:pt x="16687" y="935402"/>
                      <a:pt x="27920" y="975899"/>
                      <a:pt x="45552" y="1003334"/>
                    </a:cubicBezTo>
                    <a:cubicBezTo>
                      <a:pt x="62325" y="1029501"/>
                      <a:pt x="73042" y="1058289"/>
                      <a:pt x="74330" y="1088302"/>
                    </a:cubicBezTo>
                    <a:cubicBezTo>
                      <a:pt x="75705" y="1121258"/>
                      <a:pt x="76843" y="1149531"/>
                      <a:pt x="77101" y="1171766"/>
                    </a:cubicBezTo>
                    <a:cubicBezTo>
                      <a:pt x="77187" y="1177051"/>
                      <a:pt x="70787" y="1218128"/>
                      <a:pt x="43662" y="1235401"/>
                    </a:cubicBezTo>
                    <a:cubicBezTo>
                      <a:pt x="28199" y="1245284"/>
                      <a:pt x="21112" y="1259592"/>
                      <a:pt x="17310" y="1269109"/>
                    </a:cubicBezTo>
                    <a:cubicBezTo>
                      <a:pt x="15055" y="1274394"/>
                      <a:pt x="19565" y="1279894"/>
                      <a:pt x="25944" y="1279894"/>
                    </a:cubicBezTo>
                    <a:lnTo>
                      <a:pt x="26201" y="1279894"/>
                    </a:lnTo>
                    <a:cubicBezTo>
                      <a:pt x="30518" y="1279808"/>
                      <a:pt x="34148" y="1277187"/>
                      <a:pt x="34921" y="1273492"/>
                    </a:cubicBezTo>
                    <a:cubicBezTo>
                      <a:pt x="38722" y="1257121"/>
                      <a:pt x="57836" y="1235638"/>
                      <a:pt x="66040" y="1246358"/>
                    </a:cubicBezTo>
                    <a:cubicBezTo>
                      <a:pt x="71753" y="1253813"/>
                      <a:pt x="67845" y="1263545"/>
                      <a:pt x="63871" y="1270097"/>
                    </a:cubicBezTo>
                    <a:cubicBezTo>
                      <a:pt x="63356" y="1270935"/>
                      <a:pt x="63098" y="1271838"/>
                      <a:pt x="63098" y="1272654"/>
                    </a:cubicBezTo>
                    <a:cubicBezTo>
                      <a:pt x="63098" y="1275297"/>
                      <a:pt x="65439" y="1277638"/>
                      <a:pt x="68725" y="1277789"/>
                    </a:cubicBezTo>
                    <a:cubicBezTo>
                      <a:pt x="71839" y="1278025"/>
                      <a:pt x="74610" y="1276049"/>
                      <a:pt x="74953" y="1273342"/>
                    </a:cubicBezTo>
                    <a:cubicBezTo>
                      <a:pt x="76156" y="1266037"/>
                      <a:pt x="79871" y="1252610"/>
                      <a:pt x="91297" y="1249666"/>
                    </a:cubicBezTo>
                    <a:cubicBezTo>
                      <a:pt x="102959" y="1246659"/>
                      <a:pt x="104526" y="1266402"/>
                      <a:pt x="104526" y="1277187"/>
                    </a:cubicBezTo>
                    <a:cubicBezTo>
                      <a:pt x="104526" y="1280882"/>
                      <a:pt x="107984" y="1283826"/>
                      <a:pt x="112215" y="1283826"/>
                    </a:cubicBezTo>
                    <a:cubicBezTo>
                      <a:pt x="118014" y="1283826"/>
                      <a:pt x="121729" y="1278541"/>
                      <a:pt x="119045" y="1274093"/>
                    </a:cubicBezTo>
                    <a:cubicBezTo>
                      <a:pt x="113955" y="1265264"/>
                      <a:pt x="107727" y="1249581"/>
                      <a:pt x="119302" y="1245971"/>
                    </a:cubicBezTo>
                    <a:cubicBezTo>
                      <a:pt x="154739" y="1234886"/>
                      <a:pt x="170996" y="1258862"/>
                      <a:pt x="176430" y="1268894"/>
                    </a:cubicBezTo>
                    <a:cubicBezTo>
                      <a:pt x="177375" y="1271086"/>
                      <a:pt x="177633" y="1272504"/>
                      <a:pt x="177890" y="1273277"/>
                    </a:cubicBezTo>
                    <a:cubicBezTo>
                      <a:pt x="179007" y="1276886"/>
                      <a:pt x="180489" y="1277423"/>
                      <a:pt x="183947" y="1277423"/>
                    </a:cubicBezTo>
                    <a:cubicBezTo>
                      <a:pt x="185579" y="1277423"/>
                      <a:pt x="186975" y="1276886"/>
                      <a:pt x="188092" y="1276070"/>
                    </a:cubicBezTo>
                    <a:cubicBezTo>
                      <a:pt x="188779" y="1275619"/>
                      <a:pt x="189380" y="1274931"/>
                      <a:pt x="189810" y="1274179"/>
                    </a:cubicBezTo>
                    <a:cubicBezTo>
                      <a:pt x="190154" y="1273427"/>
                      <a:pt x="191270" y="1270183"/>
                      <a:pt x="188779" y="1265436"/>
                    </a:cubicBezTo>
                    <a:cubicBezTo>
                      <a:pt x="183152" y="1251557"/>
                      <a:pt x="169515" y="1229021"/>
                      <a:pt x="118851" y="1216646"/>
                    </a:cubicBezTo>
                    <a:cubicBezTo>
                      <a:pt x="82126" y="1207752"/>
                      <a:pt x="100188" y="1128670"/>
                      <a:pt x="100360" y="1124373"/>
                    </a:cubicBezTo>
                    <a:cubicBezTo>
                      <a:pt x="101391" y="1084714"/>
                      <a:pt x="118508" y="1047311"/>
                      <a:pt x="145482" y="1015429"/>
                    </a:cubicBezTo>
                    <a:cubicBezTo>
                      <a:pt x="168119" y="988660"/>
                      <a:pt x="183088" y="942599"/>
                      <a:pt x="183088" y="890136"/>
                    </a:cubicBezTo>
                    <a:cubicBezTo>
                      <a:pt x="183088" y="837673"/>
                      <a:pt x="169343" y="795371"/>
                      <a:pt x="148253" y="768216"/>
                    </a:cubicBezTo>
                    <a:cubicBezTo>
                      <a:pt x="128988" y="743338"/>
                      <a:pt x="112881" y="667607"/>
                      <a:pt x="113718" y="646854"/>
                    </a:cubicBezTo>
                    <a:cubicBezTo>
                      <a:pt x="114212" y="634479"/>
                      <a:pt x="122373" y="623716"/>
                      <a:pt x="134422" y="617207"/>
                    </a:cubicBezTo>
                    <a:cubicBezTo>
                      <a:pt x="144967" y="611513"/>
                      <a:pt x="151968" y="601330"/>
                      <a:pt x="151968" y="589707"/>
                    </a:cubicBezTo>
                    <a:lnTo>
                      <a:pt x="151968" y="32677"/>
                    </a:lnTo>
                    <a:cubicBezTo>
                      <a:pt x="151968" y="14630"/>
                      <a:pt x="135195" y="0"/>
                      <a:pt x="114513" y="0"/>
                    </a:cubicBezTo>
                    <a:lnTo>
                      <a:pt x="37477" y="0"/>
                    </a:lnTo>
                    <a:cubicBezTo>
                      <a:pt x="16795" y="0"/>
                      <a:pt x="21" y="14630"/>
                      <a:pt x="21" y="32677"/>
                    </a:cubicBezTo>
                    <a:lnTo>
                      <a:pt x="21" y="549318"/>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wrap="none" rtlCol="0" anchor="ctr"/>
              <a:lstStyle/>
              <a:p>
                <a:endParaRPr lang="en-US"/>
              </a:p>
            </p:txBody>
          </p:sp>
          <p:sp>
            <p:nvSpPr>
              <p:cNvPr id="5088" name="Freeform 5087">
                <a:extLst>
                  <a:ext uri="{FF2B5EF4-FFF2-40B4-BE49-F238E27FC236}">
                    <a16:creationId xmlns:a16="http://schemas.microsoft.com/office/drawing/2014/main" id="{CC49DA4E-6F23-751A-5B3D-541D3263527A}"/>
                  </a:ext>
                </a:extLst>
              </p:cNvPr>
              <p:cNvSpPr/>
              <p:nvPr/>
            </p:nvSpPr>
            <p:spPr>
              <a:xfrm>
                <a:off x="9316975" y="2336593"/>
                <a:ext cx="190379" cy="1283825"/>
              </a:xfrm>
              <a:custGeom>
                <a:avLst/>
                <a:gdLst>
                  <a:gd name="csX0" fmla="*/ 0 w 190379"/>
                  <a:gd name="csY0" fmla="*/ 549318 h 1283825"/>
                  <a:gd name="csX1" fmla="*/ 0 w 190379"/>
                  <a:gd name="csY1" fmla="*/ 589643 h 1283825"/>
                  <a:gd name="csX2" fmla="*/ 37090 w 190379"/>
                  <a:gd name="csY2" fmla="*/ 621997 h 1283825"/>
                  <a:gd name="csX3" fmla="*/ 37090 w 190379"/>
                  <a:gd name="csY3" fmla="*/ 621997 h 1283825"/>
                  <a:gd name="csX4" fmla="*/ 77487 w 190379"/>
                  <a:gd name="csY4" fmla="*/ 653729 h 1283825"/>
                  <a:gd name="csX5" fmla="*/ 50234 w 190379"/>
                  <a:gd name="csY5" fmla="*/ 770063 h 1283825"/>
                  <a:gd name="csX6" fmla="*/ 16687 w 190379"/>
                  <a:gd name="csY6" fmla="*/ 890093 h 1283825"/>
                  <a:gd name="csX7" fmla="*/ 45552 w 190379"/>
                  <a:gd name="csY7" fmla="*/ 1003334 h 1283825"/>
                  <a:gd name="csX8" fmla="*/ 74330 w 190379"/>
                  <a:gd name="csY8" fmla="*/ 1088302 h 1283825"/>
                  <a:gd name="csX9" fmla="*/ 77101 w 190379"/>
                  <a:gd name="csY9" fmla="*/ 1171766 h 1283825"/>
                  <a:gd name="csX10" fmla="*/ 43662 w 190379"/>
                  <a:gd name="csY10" fmla="*/ 1235401 h 1283825"/>
                  <a:gd name="csX11" fmla="*/ 17310 w 190379"/>
                  <a:gd name="csY11" fmla="*/ 1269109 h 1283825"/>
                  <a:gd name="csX12" fmla="*/ 25944 w 190379"/>
                  <a:gd name="csY12" fmla="*/ 1279894 h 1283825"/>
                  <a:gd name="csX13" fmla="*/ 26201 w 190379"/>
                  <a:gd name="csY13" fmla="*/ 1279894 h 1283825"/>
                  <a:gd name="csX14" fmla="*/ 34921 w 190379"/>
                  <a:gd name="csY14" fmla="*/ 1273492 h 1283825"/>
                  <a:gd name="csX15" fmla="*/ 66040 w 190379"/>
                  <a:gd name="csY15" fmla="*/ 1246358 h 1283825"/>
                  <a:gd name="csX16" fmla="*/ 63871 w 190379"/>
                  <a:gd name="csY16" fmla="*/ 1270097 h 1283825"/>
                  <a:gd name="csX17" fmla="*/ 63098 w 190379"/>
                  <a:gd name="csY17" fmla="*/ 1272654 h 1283825"/>
                  <a:gd name="csX18" fmla="*/ 68725 w 190379"/>
                  <a:gd name="csY18" fmla="*/ 1277789 h 1283825"/>
                  <a:gd name="csX19" fmla="*/ 74953 w 190379"/>
                  <a:gd name="csY19" fmla="*/ 1273342 h 1283825"/>
                  <a:gd name="csX20" fmla="*/ 91297 w 190379"/>
                  <a:gd name="csY20" fmla="*/ 1249666 h 1283825"/>
                  <a:gd name="csX21" fmla="*/ 104526 w 190379"/>
                  <a:gd name="csY21" fmla="*/ 1277187 h 1283825"/>
                  <a:gd name="csX22" fmla="*/ 112215 w 190379"/>
                  <a:gd name="csY22" fmla="*/ 1283826 h 1283825"/>
                  <a:gd name="csX23" fmla="*/ 119045 w 190379"/>
                  <a:gd name="csY23" fmla="*/ 1274093 h 1283825"/>
                  <a:gd name="csX24" fmla="*/ 119302 w 190379"/>
                  <a:gd name="csY24" fmla="*/ 1245971 h 1283825"/>
                  <a:gd name="csX25" fmla="*/ 176430 w 190379"/>
                  <a:gd name="csY25" fmla="*/ 1268894 h 1283825"/>
                  <a:gd name="csX26" fmla="*/ 177890 w 190379"/>
                  <a:gd name="csY26" fmla="*/ 1273277 h 1283825"/>
                  <a:gd name="csX27" fmla="*/ 183947 w 190379"/>
                  <a:gd name="csY27" fmla="*/ 1277423 h 1283825"/>
                  <a:gd name="csX28" fmla="*/ 188092 w 190379"/>
                  <a:gd name="csY28" fmla="*/ 1276070 h 1283825"/>
                  <a:gd name="csX29" fmla="*/ 189831 w 190379"/>
                  <a:gd name="csY29" fmla="*/ 1274179 h 1283825"/>
                  <a:gd name="csX30" fmla="*/ 188800 w 190379"/>
                  <a:gd name="csY30" fmla="*/ 1265436 h 1283825"/>
                  <a:gd name="csX31" fmla="*/ 118873 w 190379"/>
                  <a:gd name="csY31" fmla="*/ 1216646 h 1283825"/>
                  <a:gd name="csX32" fmla="*/ 100381 w 190379"/>
                  <a:gd name="csY32" fmla="*/ 1124373 h 1283825"/>
                  <a:gd name="csX33" fmla="*/ 145504 w 190379"/>
                  <a:gd name="csY33" fmla="*/ 1015429 h 1283825"/>
                  <a:gd name="csX34" fmla="*/ 183109 w 190379"/>
                  <a:gd name="csY34" fmla="*/ 890136 h 1283825"/>
                  <a:gd name="csX35" fmla="*/ 148274 w 190379"/>
                  <a:gd name="csY35" fmla="*/ 768216 h 1283825"/>
                  <a:gd name="csX36" fmla="*/ 113740 w 190379"/>
                  <a:gd name="csY36" fmla="*/ 646854 h 1283825"/>
                  <a:gd name="csX37" fmla="*/ 134443 w 190379"/>
                  <a:gd name="csY37" fmla="*/ 617207 h 1283825"/>
                  <a:gd name="csX38" fmla="*/ 151990 w 190379"/>
                  <a:gd name="csY38" fmla="*/ 589707 h 1283825"/>
                  <a:gd name="csX39" fmla="*/ 151990 w 190379"/>
                  <a:gd name="csY39" fmla="*/ 32677 h 1283825"/>
                  <a:gd name="csX40" fmla="*/ 114534 w 190379"/>
                  <a:gd name="csY40" fmla="*/ 0 h 1283825"/>
                  <a:gd name="csX41" fmla="*/ 37498 w 190379"/>
                  <a:gd name="csY41" fmla="*/ 0 h 1283825"/>
                  <a:gd name="csX42" fmla="*/ 43 w 190379"/>
                  <a:gd name="csY42" fmla="*/ 32677 h 1283825"/>
                  <a:gd name="csX43" fmla="*/ 43 w 190379"/>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79" h="1283825">
                    <a:moveTo>
                      <a:pt x="0" y="549318"/>
                    </a:moveTo>
                    <a:lnTo>
                      <a:pt x="0" y="589643"/>
                    </a:lnTo>
                    <a:cubicBezTo>
                      <a:pt x="0" y="607496"/>
                      <a:pt x="16601" y="621997"/>
                      <a:pt x="37090" y="621997"/>
                    </a:cubicBezTo>
                    <a:lnTo>
                      <a:pt x="37090" y="621997"/>
                    </a:lnTo>
                    <a:cubicBezTo>
                      <a:pt x="57879" y="621997"/>
                      <a:pt x="75383" y="635704"/>
                      <a:pt x="77487" y="653729"/>
                    </a:cubicBezTo>
                    <a:cubicBezTo>
                      <a:pt x="80387" y="678607"/>
                      <a:pt x="69069" y="744884"/>
                      <a:pt x="50234" y="770063"/>
                    </a:cubicBezTo>
                    <a:cubicBezTo>
                      <a:pt x="29917" y="797283"/>
                      <a:pt x="16687" y="840938"/>
                      <a:pt x="16687" y="890093"/>
                    </a:cubicBezTo>
                    <a:cubicBezTo>
                      <a:pt x="16687" y="935402"/>
                      <a:pt x="27920" y="975899"/>
                      <a:pt x="45552" y="1003334"/>
                    </a:cubicBezTo>
                    <a:cubicBezTo>
                      <a:pt x="62325" y="1029501"/>
                      <a:pt x="73042" y="1058289"/>
                      <a:pt x="74330" y="1088302"/>
                    </a:cubicBezTo>
                    <a:cubicBezTo>
                      <a:pt x="75705" y="1121258"/>
                      <a:pt x="76843" y="1149531"/>
                      <a:pt x="77101" y="1171766"/>
                    </a:cubicBezTo>
                    <a:cubicBezTo>
                      <a:pt x="77187" y="1177051"/>
                      <a:pt x="70787" y="1218128"/>
                      <a:pt x="43662" y="1235401"/>
                    </a:cubicBezTo>
                    <a:cubicBezTo>
                      <a:pt x="28199" y="1245284"/>
                      <a:pt x="21111" y="1259592"/>
                      <a:pt x="17310" y="1269109"/>
                    </a:cubicBezTo>
                    <a:cubicBezTo>
                      <a:pt x="15055" y="1274394"/>
                      <a:pt x="19565" y="1279894"/>
                      <a:pt x="25944" y="1279894"/>
                    </a:cubicBezTo>
                    <a:lnTo>
                      <a:pt x="26201" y="1279894"/>
                    </a:lnTo>
                    <a:cubicBezTo>
                      <a:pt x="30518" y="1279808"/>
                      <a:pt x="34148" y="1277187"/>
                      <a:pt x="34921" y="1273492"/>
                    </a:cubicBezTo>
                    <a:cubicBezTo>
                      <a:pt x="38722" y="1257121"/>
                      <a:pt x="57836" y="1235638"/>
                      <a:pt x="66040" y="1246358"/>
                    </a:cubicBezTo>
                    <a:cubicBezTo>
                      <a:pt x="71753" y="1253813"/>
                      <a:pt x="67866" y="1263545"/>
                      <a:pt x="63871" y="1270097"/>
                    </a:cubicBezTo>
                    <a:cubicBezTo>
                      <a:pt x="63356" y="1270935"/>
                      <a:pt x="63098" y="1271838"/>
                      <a:pt x="63098" y="1272654"/>
                    </a:cubicBezTo>
                    <a:cubicBezTo>
                      <a:pt x="63098" y="1275297"/>
                      <a:pt x="65439" y="1277638"/>
                      <a:pt x="68725" y="1277789"/>
                    </a:cubicBezTo>
                    <a:cubicBezTo>
                      <a:pt x="71839" y="1278025"/>
                      <a:pt x="74610" y="1276049"/>
                      <a:pt x="74953" y="1273342"/>
                    </a:cubicBezTo>
                    <a:cubicBezTo>
                      <a:pt x="76156" y="1266037"/>
                      <a:pt x="79871" y="1252610"/>
                      <a:pt x="91297" y="1249666"/>
                    </a:cubicBezTo>
                    <a:cubicBezTo>
                      <a:pt x="102959" y="1246659"/>
                      <a:pt x="104526" y="1266402"/>
                      <a:pt x="104526" y="1277187"/>
                    </a:cubicBezTo>
                    <a:cubicBezTo>
                      <a:pt x="104526" y="1280882"/>
                      <a:pt x="107984" y="1283826"/>
                      <a:pt x="112215" y="1283826"/>
                    </a:cubicBezTo>
                    <a:cubicBezTo>
                      <a:pt x="118014" y="1283826"/>
                      <a:pt x="121729" y="1278541"/>
                      <a:pt x="119045" y="1274093"/>
                    </a:cubicBezTo>
                    <a:cubicBezTo>
                      <a:pt x="113955" y="1265264"/>
                      <a:pt x="107726" y="1249581"/>
                      <a:pt x="119302" y="1245971"/>
                    </a:cubicBezTo>
                    <a:cubicBezTo>
                      <a:pt x="154739" y="1234886"/>
                      <a:pt x="170996" y="1258862"/>
                      <a:pt x="176430" y="1268894"/>
                    </a:cubicBezTo>
                    <a:cubicBezTo>
                      <a:pt x="177375" y="1271086"/>
                      <a:pt x="177633" y="1272504"/>
                      <a:pt x="177890" y="1273277"/>
                    </a:cubicBezTo>
                    <a:cubicBezTo>
                      <a:pt x="179007" y="1276886"/>
                      <a:pt x="180489" y="1277423"/>
                      <a:pt x="183947" y="1277423"/>
                    </a:cubicBezTo>
                    <a:cubicBezTo>
                      <a:pt x="185579" y="1277423"/>
                      <a:pt x="186975" y="1276886"/>
                      <a:pt x="188092" y="1276070"/>
                    </a:cubicBezTo>
                    <a:cubicBezTo>
                      <a:pt x="188779" y="1275619"/>
                      <a:pt x="189380" y="1274931"/>
                      <a:pt x="189831" y="1274179"/>
                    </a:cubicBezTo>
                    <a:cubicBezTo>
                      <a:pt x="190175" y="1273427"/>
                      <a:pt x="191292" y="1270183"/>
                      <a:pt x="188800" y="1265436"/>
                    </a:cubicBezTo>
                    <a:cubicBezTo>
                      <a:pt x="183174" y="1251557"/>
                      <a:pt x="169536" y="1229021"/>
                      <a:pt x="118873" y="1216646"/>
                    </a:cubicBezTo>
                    <a:cubicBezTo>
                      <a:pt x="82148" y="1207752"/>
                      <a:pt x="100210" y="1128670"/>
                      <a:pt x="100381" y="1124373"/>
                    </a:cubicBezTo>
                    <a:cubicBezTo>
                      <a:pt x="101412" y="1084714"/>
                      <a:pt x="118529" y="1047311"/>
                      <a:pt x="145504" y="1015429"/>
                    </a:cubicBezTo>
                    <a:cubicBezTo>
                      <a:pt x="168140" y="988660"/>
                      <a:pt x="183109" y="942599"/>
                      <a:pt x="183109" y="890136"/>
                    </a:cubicBezTo>
                    <a:cubicBezTo>
                      <a:pt x="183109" y="837673"/>
                      <a:pt x="169364" y="795371"/>
                      <a:pt x="148274" y="768216"/>
                    </a:cubicBezTo>
                    <a:cubicBezTo>
                      <a:pt x="129010" y="743338"/>
                      <a:pt x="112902" y="667607"/>
                      <a:pt x="113740" y="646854"/>
                    </a:cubicBezTo>
                    <a:cubicBezTo>
                      <a:pt x="114234" y="634479"/>
                      <a:pt x="122395" y="623716"/>
                      <a:pt x="134443" y="617207"/>
                    </a:cubicBezTo>
                    <a:cubicBezTo>
                      <a:pt x="144988" y="611513"/>
                      <a:pt x="151990" y="601330"/>
                      <a:pt x="151990" y="589707"/>
                    </a:cubicBezTo>
                    <a:lnTo>
                      <a:pt x="151990" y="32677"/>
                    </a:lnTo>
                    <a:cubicBezTo>
                      <a:pt x="151990" y="14630"/>
                      <a:pt x="135216" y="0"/>
                      <a:pt x="114534" y="0"/>
                    </a:cubicBezTo>
                    <a:lnTo>
                      <a:pt x="37498" y="0"/>
                    </a:lnTo>
                    <a:cubicBezTo>
                      <a:pt x="16816" y="0"/>
                      <a:pt x="43" y="14630"/>
                      <a:pt x="43" y="32677"/>
                    </a:cubicBezTo>
                    <a:lnTo>
                      <a:pt x="43" y="549318"/>
                    </a:lnTo>
                    <a:close/>
                  </a:path>
                </a:pathLst>
              </a:custGeom>
              <a:solidFill>
                <a:srgbClr val="7030A0"/>
              </a:solidFill>
              <a:ln w="3175" cap="flat">
                <a:solidFill>
                  <a:schemeClr val="accent5">
                    <a:lumMod val="75000"/>
                  </a:schemeClr>
                </a:solidFill>
                <a:prstDash val="solid"/>
                <a:miter/>
              </a:ln>
            </p:spPr>
            <p:txBody>
              <a:bodyPr wrap="none" rtlCol="0" anchor="ctr"/>
              <a:lstStyle/>
              <a:p>
                <a:endParaRPr lang="en-US"/>
              </a:p>
            </p:txBody>
          </p:sp>
          <p:sp>
            <p:nvSpPr>
              <p:cNvPr id="5089" name="Freeform 5088">
                <a:extLst>
                  <a:ext uri="{FF2B5EF4-FFF2-40B4-BE49-F238E27FC236}">
                    <a16:creationId xmlns:a16="http://schemas.microsoft.com/office/drawing/2014/main" id="{0B493E6C-C3EE-BB25-1A41-D0CEB8A10C3E}"/>
                  </a:ext>
                </a:extLst>
              </p:cNvPr>
              <p:cNvSpPr/>
              <p:nvPr/>
            </p:nvSpPr>
            <p:spPr>
              <a:xfrm>
                <a:off x="9483354" y="2336593"/>
                <a:ext cx="190379" cy="1283825"/>
              </a:xfrm>
              <a:custGeom>
                <a:avLst/>
                <a:gdLst>
                  <a:gd name="csX0" fmla="*/ 0 w 190379"/>
                  <a:gd name="csY0" fmla="*/ 549318 h 1283825"/>
                  <a:gd name="csX1" fmla="*/ 0 w 190379"/>
                  <a:gd name="csY1" fmla="*/ 589643 h 1283825"/>
                  <a:gd name="csX2" fmla="*/ 37090 w 190379"/>
                  <a:gd name="csY2" fmla="*/ 621997 h 1283825"/>
                  <a:gd name="csX3" fmla="*/ 37090 w 190379"/>
                  <a:gd name="csY3" fmla="*/ 621997 h 1283825"/>
                  <a:gd name="csX4" fmla="*/ 77488 w 190379"/>
                  <a:gd name="csY4" fmla="*/ 653729 h 1283825"/>
                  <a:gd name="csX5" fmla="*/ 50234 w 190379"/>
                  <a:gd name="csY5" fmla="*/ 770063 h 1283825"/>
                  <a:gd name="csX6" fmla="*/ 16687 w 190379"/>
                  <a:gd name="csY6" fmla="*/ 890093 h 1283825"/>
                  <a:gd name="csX7" fmla="*/ 45552 w 190379"/>
                  <a:gd name="csY7" fmla="*/ 1003334 h 1283825"/>
                  <a:gd name="csX8" fmla="*/ 74330 w 190379"/>
                  <a:gd name="csY8" fmla="*/ 1088302 h 1283825"/>
                  <a:gd name="csX9" fmla="*/ 77101 w 190379"/>
                  <a:gd name="csY9" fmla="*/ 1171766 h 1283825"/>
                  <a:gd name="csX10" fmla="*/ 43662 w 190379"/>
                  <a:gd name="csY10" fmla="*/ 1235401 h 1283825"/>
                  <a:gd name="csX11" fmla="*/ 17310 w 190379"/>
                  <a:gd name="csY11" fmla="*/ 1269109 h 1283825"/>
                  <a:gd name="csX12" fmla="*/ 25944 w 190379"/>
                  <a:gd name="csY12" fmla="*/ 1279894 h 1283825"/>
                  <a:gd name="csX13" fmla="*/ 26201 w 190379"/>
                  <a:gd name="csY13" fmla="*/ 1279894 h 1283825"/>
                  <a:gd name="csX14" fmla="*/ 34921 w 190379"/>
                  <a:gd name="csY14" fmla="*/ 1273492 h 1283825"/>
                  <a:gd name="csX15" fmla="*/ 66040 w 190379"/>
                  <a:gd name="csY15" fmla="*/ 1246358 h 1283825"/>
                  <a:gd name="csX16" fmla="*/ 63871 w 190379"/>
                  <a:gd name="csY16" fmla="*/ 1270097 h 1283825"/>
                  <a:gd name="csX17" fmla="*/ 63098 w 190379"/>
                  <a:gd name="csY17" fmla="*/ 1272654 h 1283825"/>
                  <a:gd name="csX18" fmla="*/ 68725 w 190379"/>
                  <a:gd name="csY18" fmla="*/ 1277789 h 1283825"/>
                  <a:gd name="csX19" fmla="*/ 74953 w 190379"/>
                  <a:gd name="csY19" fmla="*/ 1273342 h 1283825"/>
                  <a:gd name="csX20" fmla="*/ 91297 w 190379"/>
                  <a:gd name="csY20" fmla="*/ 1249666 h 1283825"/>
                  <a:gd name="csX21" fmla="*/ 104526 w 190379"/>
                  <a:gd name="csY21" fmla="*/ 1277187 h 1283825"/>
                  <a:gd name="csX22" fmla="*/ 112215 w 190379"/>
                  <a:gd name="csY22" fmla="*/ 1283826 h 1283825"/>
                  <a:gd name="csX23" fmla="*/ 119045 w 190379"/>
                  <a:gd name="csY23" fmla="*/ 1274093 h 1283825"/>
                  <a:gd name="csX24" fmla="*/ 119302 w 190379"/>
                  <a:gd name="csY24" fmla="*/ 1245971 h 1283825"/>
                  <a:gd name="csX25" fmla="*/ 176430 w 190379"/>
                  <a:gd name="csY25" fmla="*/ 1268894 h 1283825"/>
                  <a:gd name="csX26" fmla="*/ 177890 w 190379"/>
                  <a:gd name="csY26" fmla="*/ 1273277 h 1283825"/>
                  <a:gd name="csX27" fmla="*/ 183947 w 190379"/>
                  <a:gd name="csY27" fmla="*/ 1277423 h 1283825"/>
                  <a:gd name="csX28" fmla="*/ 188092 w 190379"/>
                  <a:gd name="csY28" fmla="*/ 1276070 h 1283825"/>
                  <a:gd name="csX29" fmla="*/ 189831 w 190379"/>
                  <a:gd name="csY29" fmla="*/ 1274179 h 1283825"/>
                  <a:gd name="csX30" fmla="*/ 188800 w 190379"/>
                  <a:gd name="csY30" fmla="*/ 1265436 h 1283825"/>
                  <a:gd name="csX31" fmla="*/ 118873 w 190379"/>
                  <a:gd name="csY31" fmla="*/ 1216646 h 1283825"/>
                  <a:gd name="csX32" fmla="*/ 100381 w 190379"/>
                  <a:gd name="csY32" fmla="*/ 1124373 h 1283825"/>
                  <a:gd name="csX33" fmla="*/ 145504 w 190379"/>
                  <a:gd name="csY33" fmla="*/ 1015429 h 1283825"/>
                  <a:gd name="csX34" fmla="*/ 183109 w 190379"/>
                  <a:gd name="csY34" fmla="*/ 890136 h 1283825"/>
                  <a:gd name="csX35" fmla="*/ 148274 w 190379"/>
                  <a:gd name="csY35" fmla="*/ 768216 h 1283825"/>
                  <a:gd name="csX36" fmla="*/ 113740 w 190379"/>
                  <a:gd name="csY36" fmla="*/ 646854 h 1283825"/>
                  <a:gd name="csX37" fmla="*/ 134443 w 190379"/>
                  <a:gd name="csY37" fmla="*/ 617207 h 1283825"/>
                  <a:gd name="csX38" fmla="*/ 151990 w 190379"/>
                  <a:gd name="csY38" fmla="*/ 589707 h 1283825"/>
                  <a:gd name="csX39" fmla="*/ 151990 w 190379"/>
                  <a:gd name="csY39" fmla="*/ 32677 h 1283825"/>
                  <a:gd name="csX40" fmla="*/ 114535 w 190379"/>
                  <a:gd name="csY40" fmla="*/ 0 h 1283825"/>
                  <a:gd name="csX41" fmla="*/ 37498 w 190379"/>
                  <a:gd name="csY41" fmla="*/ 0 h 1283825"/>
                  <a:gd name="csX42" fmla="*/ 43 w 190379"/>
                  <a:gd name="csY42" fmla="*/ 32677 h 1283825"/>
                  <a:gd name="csX43" fmla="*/ 43 w 190379"/>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79"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69069" y="744884"/>
                      <a:pt x="50234" y="770063"/>
                    </a:cubicBezTo>
                    <a:cubicBezTo>
                      <a:pt x="29917" y="797283"/>
                      <a:pt x="16687" y="840938"/>
                      <a:pt x="16687" y="890093"/>
                    </a:cubicBezTo>
                    <a:cubicBezTo>
                      <a:pt x="16687" y="935402"/>
                      <a:pt x="27920" y="975899"/>
                      <a:pt x="45552" y="1003334"/>
                    </a:cubicBezTo>
                    <a:cubicBezTo>
                      <a:pt x="62325" y="1029501"/>
                      <a:pt x="73042" y="1058289"/>
                      <a:pt x="74330" y="1088302"/>
                    </a:cubicBezTo>
                    <a:cubicBezTo>
                      <a:pt x="75705" y="1121258"/>
                      <a:pt x="76843" y="1149531"/>
                      <a:pt x="77101" y="1171766"/>
                    </a:cubicBezTo>
                    <a:cubicBezTo>
                      <a:pt x="77187" y="1177051"/>
                      <a:pt x="70787" y="1218128"/>
                      <a:pt x="43662" y="1235401"/>
                    </a:cubicBezTo>
                    <a:cubicBezTo>
                      <a:pt x="28199" y="1245284"/>
                      <a:pt x="21112" y="1259592"/>
                      <a:pt x="17310" y="1269109"/>
                    </a:cubicBezTo>
                    <a:cubicBezTo>
                      <a:pt x="15055" y="1274394"/>
                      <a:pt x="19565" y="1279894"/>
                      <a:pt x="25944" y="1279894"/>
                    </a:cubicBezTo>
                    <a:lnTo>
                      <a:pt x="26201" y="1279894"/>
                    </a:lnTo>
                    <a:cubicBezTo>
                      <a:pt x="30518" y="1279808"/>
                      <a:pt x="34148" y="1277187"/>
                      <a:pt x="34921" y="1273492"/>
                    </a:cubicBezTo>
                    <a:cubicBezTo>
                      <a:pt x="38722" y="1257121"/>
                      <a:pt x="57836" y="1235638"/>
                      <a:pt x="66040" y="1246358"/>
                    </a:cubicBezTo>
                    <a:cubicBezTo>
                      <a:pt x="71753" y="1253813"/>
                      <a:pt x="67845" y="1263545"/>
                      <a:pt x="63871" y="1270097"/>
                    </a:cubicBezTo>
                    <a:cubicBezTo>
                      <a:pt x="63356" y="1270935"/>
                      <a:pt x="63098" y="1271838"/>
                      <a:pt x="63098" y="1272654"/>
                    </a:cubicBezTo>
                    <a:cubicBezTo>
                      <a:pt x="63098" y="1275297"/>
                      <a:pt x="65439" y="1277638"/>
                      <a:pt x="68725" y="1277789"/>
                    </a:cubicBezTo>
                    <a:cubicBezTo>
                      <a:pt x="71839" y="1278025"/>
                      <a:pt x="74610" y="1276049"/>
                      <a:pt x="74953" y="1273342"/>
                    </a:cubicBezTo>
                    <a:cubicBezTo>
                      <a:pt x="76156" y="1266037"/>
                      <a:pt x="79871" y="1252610"/>
                      <a:pt x="91297" y="1249666"/>
                    </a:cubicBezTo>
                    <a:cubicBezTo>
                      <a:pt x="102959" y="1246659"/>
                      <a:pt x="104526" y="1266402"/>
                      <a:pt x="104526" y="1277187"/>
                    </a:cubicBezTo>
                    <a:cubicBezTo>
                      <a:pt x="104526" y="1280882"/>
                      <a:pt x="107984" y="1283826"/>
                      <a:pt x="112215" y="1283826"/>
                    </a:cubicBezTo>
                    <a:cubicBezTo>
                      <a:pt x="118014" y="1283826"/>
                      <a:pt x="121729" y="1278541"/>
                      <a:pt x="119045" y="1274093"/>
                    </a:cubicBezTo>
                    <a:cubicBezTo>
                      <a:pt x="113955" y="1265264"/>
                      <a:pt x="107726" y="1249581"/>
                      <a:pt x="119302" y="1245971"/>
                    </a:cubicBezTo>
                    <a:cubicBezTo>
                      <a:pt x="154739" y="1234886"/>
                      <a:pt x="170996" y="1258862"/>
                      <a:pt x="176430" y="1268894"/>
                    </a:cubicBezTo>
                    <a:cubicBezTo>
                      <a:pt x="177375" y="1271086"/>
                      <a:pt x="177633" y="1272504"/>
                      <a:pt x="177890" y="1273277"/>
                    </a:cubicBezTo>
                    <a:cubicBezTo>
                      <a:pt x="179007" y="1276886"/>
                      <a:pt x="180489" y="1277423"/>
                      <a:pt x="183947" y="1277423"/>
                    </a:cubicBezTo>
                    <a:cubicBezTo>
                      <a:pt x="185579" y="1277423"/>
                      <a:pt x="186975" y="1276886"/>
                      <a:pt x="188092" y="1276070"/>
                    </a:cubicBezTo>
                    <a:cubicBezTo>
                      <a:pt x="188779" y="1275619"/>
                      <a:pt x="189380" y="1274931"/>
                      <a:pt x="189831" y="1274179"/>
                    </a:cubicBezTo>
                    <a:cubicBezTo>
                      <a:pt x="190175" y="1273427"/>
                      <a:pt x="191292" y="1270183"/>
                      <a:pt x="188800" y="1265436"/>
                    </a:cubicBezTo>
                    <a:cubicBezTo>
                      <a:pt x="183174" y="1251557"/>
                      <a:pt x="169536" y="1229021"/>
                      <a:pt x="118873" y="1216646"/>
                    </a:cubicBezTo>
                    <a:cubicBezTo>
                      <a:pt x="82148" y="1207752"/>
                      <a:pt x="100210" y="1128670"/>
                      <a:pt x="100381" y="1124373"/>
                    </a:cubicBezTo>
                    <a:cubicBezTo>
                      <a:pt x="101412" y="1084714"/>
                      <a:pt x="118529" y="1047311"/>
                      <a:pt x="145504" y="1015429"/>
                    </a:cubicBezTo>
                    <a:cubicBezTo>
                      <a:pt x="168140" y="988660"/>
                      <a:pt x="183109" y="942599"/>
                      <a:pt x="183109" y="890136"/>
                    </a:cubicBezTo>
                    <a:cubicBezTo>
                      <a:pt x="183109" y="837673"/>
                      <a:pt x="169364" y="795371"/>
                      <a:pt x="148274" y="768216"/>
                    </a:cubicBezTo>
                    <a:cubicBezTo>
                      <a:pt x="129010" y="743338"/>
                      <a:pt x="112902" y="667607"/>
                      <a:pt x="113740" y="646854"/>
                    </a:cubicBezTo>
                    <a:cubicBezTo>
                      <a:pt x="114234" y="634479"/>
                      <a:pt x="122395" y="623716"/>
                      <a:pt x="134443" y="617207"/>
                    </a:cubicBezTo>
                    <a:cubicBezTo>
                      <a:pt x="144988" y="611513"/>
                      <a:pt x="151990" y="601330"/>
                      <a:pt x="151990" y="589707"/>
                    </a:cubicBezTo>
                    <a:lnTo>
                      <a:pt x="151990" y="32677"/>
                    </a:lnTo>
                    <a:cubicBezTo>
                      <a:pt x="151990" y="14630"/>
                      <a:pt x="135217" y="0"/>
                      <a:pt x="114535" y="0"/>
                    </a:cubicBezTo>
                    <a:lnTo>
                      <a:pt x="37498" y="0"/>
                    </a:lnTo>
                    <a:cubicBezTo>
                      <a:pt x="16816" y="0"/>
                      <a:pt x="43" y="14630"/>
                      <a:pt x="43" y="32677"/>
                    </a:cubicBezTo>
                    <a:lnTo>
                      <a:pt x="43" y="549318"/>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wrap="none" rtlCol="0" anchor="ctr"/>
              <a:lstStyle/>
              <a:p>
                <a:endParaRPr lang="en-US"/>
              </a:p>
            </p:txBody>
          </p:sp>
          <p:sp>
            <p:nvSpPr>
              <p:cNvPr id="5090" name="Freeform 5089">
                <a:extLst>
                  <a:ext uri="{FF2B5EF4-FFF2-40B4-BE49-F238E27FC236}">
                    <a16:creationId xmlns:a16="http://schemas.microsoft.com/office/drawing/2014/main" id="{927383E9-F2F6-6D17-A7EA-6998ACB5ACC7}"/>
                  </a:ext>
                </a:extLst>
              </p:cNvPr>
              <p:cNvSpPr/>
              <p:nvPr/>
            </p:nvSpPr>
            <p:spPr>
              <a:xfrm>
                <a:off x="9649733" y="2336593"/>
                <a:ext cx="190379" cy="1283825"/>
              </a:xfrm>
              <a:custGeom>
                <a:avLst/>
                <a:gdLst>
                  <a:gd name="csX0" fmla="*/ 0 w 190379"/>
                  <a:gd name="csY0" fmla="*/ 549318 h 1283825"/>
                  <a:gd name="csX1" fmla="*/ 0 w 190379"/>
                  <a:gd name="csY1" fmla="*/ 589643 h 1283825"/>
                  <a:gd name="csX2" fmla="*/ 37090 w 190379"/>
                  <a:gd name="csY2" fmla="*/ 621997 h 1283825"/>
                  <a:gd name="csX3" fmla="*/ 37090 w 190379"/>
                  <a:gd name="csY3" fmla="*/ 621997 h 1283825"/>
                  <a:gd name="csX4" fmla="*/ 77487 w 190379"/>
                  <a:gd name="csY4" fmla="*/ 653729 h 1283825"/>
                  <a:gd name="csX5" fmla="*/ 50234 w 190379"/>
                  <a:gd name="csY5" fmla="*/ 770063 h 1283825"/>
                  <a:gd name="csX6" fmla="*/ 16709 w 190379"/>
                  <a:gd name="csY6" fmla="*/ 890093 h 1283825"/>
                  <a:gd name="csX7" fmla="*/ 45573 w 190379"/>
                  <a:gd name="csY7" fmla="*/ 1003334 h 1283825"/>
                  <a:gd name="csX8" fmla="*/ 74352 w 190379"/>
                  <a:gd name="csY8" fmla="*/ 1088302 h 1283825"/>
                  <a:gd name="csX9" fmla="*/ 77122 w 190379"/>
                  <a:gd name="csY9" fmla="*/ 1171766 h 1283825"/>
                  <a:gd name="csX10" fmla="*/ 43683 w 190379"/>
                  <a:gd name="csY10" fmla="*/ 1235401 h 1283825"/>
                  <a:gd name="csX11" fmla="*/ 17331 w 190379"/>
                  <a:gd name="csY11" fmla="*/ 1269109 h 1283825"/>
                  <a:gd name="csX12" fmla="*/ 25965 w 190379"/>
                  <a:gd name="csY12" fmla="*/ 1279894 h 1283825"/>
                  <a:gd name="csX13" fmla="*/ 26223 w 190379"/>
                  <a:gd name="csY13" fmla="*/ 1279894 h 1283825"/>
                  <a:gd name="csX14" fmla="*/ 34942 w 190379"/>
                  <a:gd name="csY14" fmla="*/ 1273492 h 1283825"/>
                  <a:gd name="csX15" fmla="*/ 66062 w 190379"/>
                  <a:gd name="csY15" fmla="*/ 1246358 h 1283825"/>
                  <a:gd name="csX16" fmla="*/ 63893 w 190379"/>
                  <a:gd name="csY16" fmla="*/ 1270097 h 1283825"/>
                  <a:gd name="csX17" fmla="*/ 63120 w 190379"/>
                  <a:gd name="csY17" fmla="*/ 1272654 h 1283825"/>
                  <a:gd name="csX18" fmla="*/ 68746 w 190379"/>
                  <a:gd name="csY18" fmla="*/ 1277789 h 1283825"/>
                  <a:gd name="csX19" fmla="*/ 74975 w 190379"/>
                  <a:gd name="csY19" fmla="*/ 1273342 h 1283825"/>
                  <a:gd name="csX20" fmla="*/ 91318 w 190379"/>
                  <a:gd name="csY20" fmla="*/ 1249666 h 1283825"/>
                  <a:gd name="csX21" fmla="*/ 104548 w 190379"/>
                  <a:gd name="csY21" fmla="*/ 1277187 h 1283825"/>
                  <a:gd name="csX22" fmla="*/ 112236 w 190379"/>
                  <a:gd name="csY22" fmla="*/ 1283826 h 1283825"/>
                  <a:gd name="csX23" fmla="*/ 119066 w 190379"/>
                  <a:gd name="csY23" fmla="*/ 1274093 h 1283825"/>
                  <a:gd name="csX24" fmla="*/ 119324 w 190379"/>
                  <a:gd name="csY24" fmla="*/ 1245971 h 1283825"/>
                  <a:gd name="csX25" fmla="*/ 176451 w 190379"/>
                  <a:gd name="csY25" fmla="*/ 1268894 h 1283825"/>
                  <a:gd name="csX26" fmla="*/ 177912 w 190379"/>
                  <a:gd name="csY26" fmla="*/ 1273277 h 1283825"/>
                  <a:gd name="csX27" fmla="*/ 183968 w 190379"/>
                  <a:gd name="csY27" fmla="*/ 1277423 h 1283825"/>
                  <a:gd name="csX28" fmla="*/ 188113 w 190379"/>
                  <a:gd name="csY28" fmla="*/ 1276070 h 1283825"/>
                  <a:gd name="csX29" fmla="*/ 189831 w 190379"/>
                  <a:gd name="csY29" fmla="*/ 1274179 h 1283825"/>
                  <a:gd name="csX30" fmla="*/ 188800 w 190379"/>
                  <a:gd name="csY30" fmla="*/ 1265436 h 1283825"/>
                  <a:gd name="csX31" fmla="*/ 118873 w 190379"/>
                  <a:gd name="csY31" fmla="*/ 1216646 h 1283825"/>
                  <a:gd name="csX32" fmla="*/ 100381 w 190379"/>
                  <a:gd name="csY32" fmla="*/ 1124373 h 1283825"/>
                  <a:gd name="csX33" fmla="*/ 145504 w 190379"/>
                  <a:gd name="csY33" fmla="*/ 1015429 h 1283825"/>
                  <a:gd name="csX34" fmla="*/ 183109 w 190379"/>
                  <a:gd name="csY34" fmla="*/ 890136 h 1283825"/>
                  <a:gd name="csX35" fmla="*/ 148274 w 190379"/>
                  <a:gd name="csY35" fmla="*/ 768216 h 1283825"/>
                  <a:gd name="csX36" fmla="*/ 113740 w 190379"/>
                  <a:gd name="csY36" fmla="*/ 646854 h 1283825"/>
                  <a:gd name="csX37" fmla="*/ 134443 w 190379"/>
                  <a:gd name="csY37" fmla="*/ 617207 h 1283825"/>
                  <a:gd name="csX38" fmla="*/ 151990 w 190379"/>
                  <a:gd name="csY38" fmla="*/ 589707 h 1283825"/>
                  <a:gd name="csX39" fmla="*/ 151990 w 190379"/>
                  <a:gd name="csY39" fmla="*/ 32677 h 1283825"/>
                  <a:gd name="csX40" fmla="*/ 114534 w 190379"/>
                  <a:gd name="csY40" fmla="*/ 0 h 1283825"/>
                  <a:gd name="csX41" fmla="*/ 37498 w 190379"/>
                  <a:gd name="csY41" fmla="*/ 0 h 1283825"/>
                  <a:gd name="csX42" fmla="*/ 43 w 190379"/>
                  <a:gd name="csY42" fmla="*/ 32677 h 1283825"/>
                  <a:gd name="csX43" fmla="*/ 43 w 190379"/>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79" h="1283825">
                    <a:moveTo>
                      <a:pt x="0" y="549318"/>
                    </a:moveTo>
                    <a:lnTo>
                      <a:pt x="0" y="589643"/>
                    </a:lnTo>
                    <a:cubicBezTo>
                      <a:pt x="0" y="607496"/>
                      <a:pt x="16601" y="621997"/>
                      <a:pt x="37090" y="621997"/>
                    </a:cubicBezTo>
                    <a:lnTo>
                      <a:pt x="37090" y="621997"/>
                    </a:lnTo>
                    <a:cubicBezTo>
                      <a:pt x="57879" y="621997"/>
                      <a:pt x="75383" y="635704"/>
                      <a:pt x="77487" y="653729"/>
                    </a:cubicBezTo>
                    <a:cubicBezTo>
                      <a:pt x="80387" y="678607"/>
                      <a:pt x="69069" y="744884"/>
                      <a:pt x="50234" y="770063"/>
                    </a:cubicBezTo>
                    <a:cubicBezTo>
                      <a:pt x="29917" y="797283"/>
                      <a:pt x="16709" y="840938"/>
                      <a:pt x="16709" y="890093"/>
                    </a:cubicBezTo>
                    <a:cubicBezTo>
                      <a:pt x="16709" y="935402"/>
                      <a:pt x="27941" y="975899"/>
                      <a:pt x="45573" y="1003334"/>
                    </a:cubicBezTo>
                    <a:cubicBezTo>
                      <a:pt x="62346" y="1029501"/>
                      <a:pt x="73063" y="1058289"/>
                      <a:pt x="74352" y="1088302"/>
                    </a:cubicBezTo>
                    <a:cubicBezTo>
                      <a:pt x="75726" y="1121258"/>
                      <a:pt x="76865" y="1149531"/>
                      <a:pt x="77122" y="1171766"/>
                    </a:cubicBezTo>
                    <a:cubicBezTo>
                      <a:pt x="77208" y="1177051"/>
                      <a:pt x="70808" y="1218128"/>
                      <a:pt x="43683" y="1235401"/>
                    </a:cubicBezTo>
                    <a:cubicBezTo>
                      <a:pt x="28220" y="1245284"/>
                      <a:pt x="21133" y="1259592"/>
                      <a:pt x="17331" y="1269109"/>
                    </a:cubicBezTo>
                    <a:cubicBezTo>
                      <a:pt x="15076" y="1274394"/>
                      <a:pt x="19587" y="1279894"/>
                      <a:pt x="25965" y="1279894"/>
                    </a:cubicBezTo>
                    <a:lnTo>
                      <a:pt x="26223" y="1279894"/>
                    </a:lnTo>
                    <a:cubicBezTo>
                      <a:pt x="30540" y="1279808"/>
                      <a:pt x="34169" y="1277187"/>
                      <a:pt x="34942" y="1273492"/>
                    </a:cubicBezTo>
                    <a:cubicBezTo>
                      <a:pt x="38744" y="1257121"/>
                      <a:pt x="57858" y="1235638"/>
                      <a:pt x="66062" y="1246358"/>
                    </a:cubicBezTo>
                    <a:cubicBezTo>
                      <a:pt x="71775" y="1253813"/>
                      <a:pt x="67866" y="1263545"/>
                      <a:pt x="63893" y="1270097"/>
                    </a:cubicBezTo>
                    <a:cubicBezTo>
                      <a:pt x="63377" y="1270935"/>
                      <a:pt x="63120" y="1271838"/>
                      <a:pt x="63120" y="1272654"/>
                    </a:cubicBezTo>
                    <a:cubicBezTo>
                      <a:pt x="63120" y="1275297"/>
                      <a:pt x="65461" y="1277638"/>
                      <a:pt x="68746" y="1277789"/>
                    </a:cubicBezTo>
                    <a:cubicBezTo>
                      <a:pt x="71861" y="1278025"/>
                      <a:pt x="74631" y="1276049"/>
                      <a:pt x="74975" y="1273342"/>
                    </a:cubicBezTo>
                    <a:cubicBezTo>
                      <a:pt x="76177" y="1266037"/>
                      <a:pt x="79893" y="1252610"/>
                      <a:pt x="91318" y="1249666"/>
                    </a:cubicBezTo>
                    <a:cubicBezTo>
                      <a:pt x="102980" y="1246659"/>
                      <a:pt x="104548" y="1266402"/>
                      <a:pt x="104548" y="1277187"/>
                    </a:cubicBezTo>
                    <a:cubicBezTo>
                      <a:pt x="104548" y="1280882"/>
                      <a:pt x="108006" y="1283826"/>
                      <a:pt x="112236" y="1283826"/>
                    </a:cubicBezTo>
                    <a:cubicBezTo>
                      <a:pt x="118035" y="1283826"/>
                      <a:pt x="121751" y="1278541"/>
                      <a:pt x="119066" y="1274093"/>
                    </a:cubicBezTo>
                    <a:cubicBezTo>
                      <a:pt x="113976" y="1265264"/>
                      <a:pt x="107748" y="1249581"/>
                      <a:pt x="119324" y="1245971"/>
                    </a:cubicBezTo>
                    <a:cubicBezTo>
                      <a:pt x="154760" y="1234886"/>
                      <a:pt x="171018" y="1258862"/>
                      <a:pt x="176451" y="1268894"/>
                    </a:cubicBezTo>
                    <a:cubicBezTo>
                      <a:pt x="177396" y="1271086"/>
                      <a:pt x="177654" y="1272504"/>
                      <a:pt x="177912" y="1273277"/>
                    </a:cubicBezTo>
                    <a:cubicBezTo>
                      <a:pt x="179029" y="1276886"/>
                      <a:pt x="180511" y="1277423"/>
                      <a:pt x="183968" y="1277423"/>
                    </a:cubicBezTo>
                    <a:cubicBezTo>
                      <a:pt x="185600" y="1277423"/>
                      <a:pt x="186996" y="1276886"/>
                      <a:pt x="188113" y="1276070"/>
                    </a:cubicBezTo>
                    <a:cubicBezTo>
                      <a:pt x="188800" y="1275619"/>
                      <a:pt x="189402" y="1274931"/>
                      <a:pt x="189831" y="1274179"/>
                    </a:cubicBezTo>
                    <a:cubicBezTo>
                      <a:pt x="190175" y="1273427"/>
                      <a:pt x="191292" y="1270183"/>
                      <a:pt x="188800" y="1265436"/>
                    </a:cubicBezTo>
                    <a:cubicBezTo>
                      <a:pt x="183174" y="1251557"/>
                      <a:pt x="169536" y="1229021"/>
                      <a:pt x="118873" y="1216646"/>
                    </a:cubicBezTo>
                    <a:cubicBezTo>
                      <a:pt x="82148" y="1207752"/>
                      <a:pt x="100210" y="1128670"/>
                      <a:pt x="100381" y="1124373"/>
                    </a:cubicBezTo>
                    <a:cubicBezTo>
                      <a:pt x="101412" y="1084714"/>
                      <a:pt x="118529" y="1047311"/>
                      <a:pt x="145504" y="1015429"/>
                    </a:cubicBezTo>
                    <a:cubicBezTo>
                      <a:pt x="168140" y="988660"/>
                      <a:pt x="183109" y="942599"/>
                      <a:pt x="183109" y="890136"/>
                    </a:cubicBezTo>
                    <a:cubicBezTo>
                      <a:pt x="183109" y="837673"/>
                      <a:pt x="169364" y="795371"/>
                      <a:pt x="148274" y="768216"/>
                    </a:cubicBezTo>
                    <a:cubicBezTo>
                      <a:pt x="129010" y="743338"/>
                      <a:pt x="112902" y="667607"/>
                      <a:pt x="113740" y="646854"/>
                    </a:cubicBezTo>
                    <a:cubicBezTo>
                      <a:pt x="114234" y="634479"/>
                      <a:pt x="122395" y="623716"/>
                      <a:pt x="134443" y="617207"/>
                    </a:cubicBezTo>
                    <a:cubicBezTo>
                      <a:pt x="144988" y="611513"/>
                      <a:pt x="151990" y="601330"/>
                      <a:pt x="151990" y="589707"/>
                    </a:cubicBezTo>
                    <a:lnTo>
                      <a:pt x="151990" y="32677"/>
                    </a:lnTo>
                    <a:cubicBezTo>
                      <a:pt x="151990" y="14630"/>
                      <a:pt x="135216" y="0"/>
                      <a:pt x="114534" y="0"/>
                    </a:cubicBezTo>
                    <a:lnTo>
                      <a:pt x="37498" y="0"/>
                    </a:lnTo>
                    <a:cubicBezTo>
                      <a:pt x="16816" y="0"/>
                      <a:pt x="43" y="14630"/>
                      <a:pt x="43" y="32677"/>
                    </a:cubicBezTo>
                    <a:lnTo>
                      <a:pt x="43" y="549318"/>
                    </a:lnTo>
                    <a:close/>
                  </a:path>
                </a:pathLst>
              </a:custGeom>
              <a:solidFill>
                <a:srgbClr val="7030A0"/>
              </a:solidFill>
              <a:ln w="3175" cap="flat">
                <a:solidFill>
                  <a:schemeClr val="accent5">
                    <a:lumMod val="75000"/>
                  </a:schemeClr>
                </a:solidFill>
                <a:prstDash val="solid"/>
                <a:miter/>
              </a:ln>
            </p:spPr>
            <p:txBody>
              <a:bodyPr wrap="none" rtlCol="0" anchor="ctr"/>
              <a:lstStyle/>
              <a:p>
                <a:endParaRPr lang="en-US"/>
              </a:p>
            </p:txBody>
          </p:sp>
          <p:sp>
            <p:nvSpPr>
              <p:cNvPr id="5091" name="Freeform 5090">
                <a:extLst>
                  <a:ext uri="{FF2B5EF4-FFF2-40B4-BE49-F238E27FC236}">
                    <a16:creationId xmlns:a16="http://schemas.microsoft.com/office/drawing/2014/main" id="{C02715BE-264B-36B0-218C-EB45F58838F6}"/>
                  </a:ext>
                </a:extLst>
              </p:cNvPr>
              <p:cNvSpPr/>
              <p:nvPr/>
            </p:nvSpPr>
            <p:spPr>
              <a:xfrm>
                <a:off x="9816112" y="2336593"/>
                <a:ext cx="190379" cy="1283825"/>
              </a:xfrm>
              <a:custGeom>
                <a:avLst/>
                <a:gdLst>
                  <a:gd name="csX0" fmla="*/ 0 w 190379"/>
                  <a:gd name="csY0" fmla="*/ 549318 h 1283825"/>
                  <a:gd name="csX1" fmla="*/ 0 w 190379"/>
                  <a:gd name="csY1" fmla="*/ 589643 h 1283825"/>
                  <a:gd name="csX2" fmla="*/ 37090 w 190379"/>
                  <a:gd name="csY2" fmla="*/ 621997 h 1283825"/>
                  <a:gd name="csX3" fmla="*/ 37090 w 190379"/>
                  <a:gd name="csY3" fmla="*/ 621997 h 1283825"/>
                  <a:gd name="csX4" fmla="*/ 77488 w 190379"/>
                  <a:gd name="csY4" fmla="*/ 653729 h 1283825"/>
                  <a:gd name="csX5" fmla="*/ 50234 w 190379"/>
                  <a:gd name="csY5" fmla="*/ 770063 h 1283825"/>
                  <a:gd name="csX6" fmla="*/ 16709 w 190379"/>
                  <a:gd name="csY6" fmla="*/ 890093 h 1283825"/>
                  <a:gd name="csX7" fmla="*/ 45573 w 190379"/>
                  <a:gd name="csY7" fmla="*/ 1003334 h 1283825"/>
                  <a:gd name="csX8" fmla="*/ 74352 w 190379"/>
                  <a:gd name="csY8" fmla="*/ 1088302 h 1283825"/>
                  <a:gd name="csX9" fmla="*/ 77122 w 190379"/>
                  <a:gd name="csY9" fmla="*/ 1171766 h 1283825"/>
                  <a:gd name="csX10" fmla="*/ 43683 w 190379"/>
                  <a:gd name="csY10" fmla="*/ 1235401 h 1283825"/>
                  <a:gd name="csX11" fmla="*/ 17332 w 190379"/>
                  <a:gd name="csY11" fmla="*/ 1269109 h 1283825"/>
                  <a:gd name="csX12" fmla="*/ 25965 w 190379"/>
                  <a:gd name="csY12" fmla="*/ 1279894 h 1283825"/>
                  <a:gd name="csX13" fmla="*/ 26223 w 190379"/>
                  <a:gd name="csY13" fmla="*/ 1279894 h 1283825"/>
                  <a:gd name="csX14" fmla="*/ 34942 w 190379"/>
                  <a:gd name="csY14" fmla="*/ 1273492 h 1283825"/>
                  <a:gd name="csX15" fmla="*/ 66062 w 190379"/>
                  <a:gd name="csY15" fmla="*/ 1246358 h 1283825"/>
                  <a:gd name="csX16" fmla="*/ 63893 w 190379"/>
                  <a:gd name="csY16" fmla="*/ 1270097 h 1283825"/>
                  <a:gd name="csX17" fmla="*/ 63120 w 190379"/>
                  <a:gd name="csY17" fmla="*/ 1272654 h 1283825"/>
                  <a:gd name="csX18" fmla="*/ 68747 w 190379"/>
                  <a:gd name="csY18" fmla="*/ 1277789 h 1283825"/>
                  <a:gd name="csX19" fmla="*/ 74975 w 190379"/>
                  <a:gd name="csY19" fmla="*/ 1273342 h 1283825"/>
                  <a:gd name="csX20" fmla="*/ 91318 w 190379"/>
                  <a:gd name="csY20" fmla="*/ 1249666 h 1283825"/>
                  <a:gd name="csX21" fmla="*/ 104548 w 190379"/>
                  <a:gd name="csY21" fmla="*/ 1277187 h 1283825"/>
                  <a:gd name="csX22" fmla="*/ 112237 w 190379"/>
                  <a:gd name="csY22" fmla="*/ 1283826 h 1283825"/>
                  <a:gd name="csX23" fmla="*/ 119066 w 190379"/>
                  <a:gd name="csY23" fmla="*/ 1274093 h 1283825"/>
                  <a:gd name="csX24" fmla="*/ 119324 w 190379"/>
                  <a:gd name="csY24" fmla="*/ 1245971 h 1283825"/>
                  <a:gd name="csX25" fmla="*/ 176452 w 190379"/>
                  <a:gd name="csY25" fmla="*/ 1268894 h 1283825"/>
                  <a:gd name="csX26" fmla="*/ 177912 w 190379"/>
                  <a:gd name="csY26" fmla="*/ 1273277 h 1283825"/>
                  <a:gd name="csX27" fmla="*/ 183968 w 190379"/>
                  <a:gd name="csY27" fmla="*/ 1277423 h 1283825"/>
                  <a:gd name="csX28" fmla="*/ 188113 w 190379"/>
                  <a:gd name="csY28" fmla="*/ 1276070 h 1283825"/>
                  <a:gd name="csX29" fmla="*/ 189831 w 190379"/>
                  <a:gd name="csY29" fmla="*/ 1274179 h 1283825"/>
                  <a:gd name="csX30" fmla="*/ 188801 w 190379"/>
                  <a:gd name="csY30" fmla="*/ 1265436 h 1283825"/>
                  <a:gd name="csX31" fmla="*/ 118873 w 190379"/>
                  <a:gd name="csY31" fmla="*/ 1216646 h 1283825"/>
                  <a:gd name="csX32" fmla="*/ 100381 w 190379"/>
                  <a:gd name="csY32" fmla="*/ 1124373 h 1283825"/>
                  <a:gd name="csX33" fmla="*/ 145504 w 190379"/>
                  <a:gd name="csY33" fmla="*/ 1015429 h 1283825"/>
                  <a:gd name="csX34" fmla="*/ 183109 w 190379"/>
                  <a:gd name="csY34" fmla="*/ 890136 h 1283825"/>
                  <a:gd name="csX35" fmla="*/ 148274 w 190379"/>
                  <a:gd name="csY35" fmla="*/ 768216 h 1283825"/>
                  <a:gd name="csX36" fmla="*/ 113740 w 190379"/>
                  <a:gd name="csY36" fmla="*/ 646854 h 1283825"/>
                  <a:gd name="csX37" fmla="*/ 134443 w 190379"/>
                  <a:gd name="csY37" fmla="*/ 617207 h 1283825"/>
                  <a:gd name="csX38" fmla="*/ 151990 w 190379"/>
                  <a:gd name="csY38" fmla="*/ 589707 h 1283825"/>
                  <a:gd name="csX39" fmla="*/ 151990 w 190379"/>
                  <a:gd name="csY39" fmla="*/ 32677 h 1283825"/>
                  <a:gd name="csX40" fmla="*/ 114535 w 190379"/>
                  <a:gd name="csY40" fmla="*/ 0 h 1283825"/>
                  <a:gd name="csX41" fmla="*/ 37498 w 190379"/>
                  <a:gd name="csY41" fmla="*/ 0 h 1283825"/>
                  <a:gd name="csX42" fmla="*/ 43 w 190379"/>
                  <a:gd name="csY42" fmla="*/ 32677 h 1283825"/>
                  <a:gd name="csX43" fmla="*/ 43 w 190379"/>
                  <a:gd name="csY43" fmla="*/ 549318 h 128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90379" h="1283825">
                    <a:moveTo>
                      <a:pt x="0" y="549318"/>
                    </a:moveTo>
                    <a:lnTo>
                      <a:pt x="0" y="589643"/>
                    </a:lnTo>
                    <a:cubicBezTo>
                      <a:pt x="0" y="607496"/>
                      <a:pt x="16601" y="621997"/>
                      <a:pt x="37090" y="621997"/>
                    </a:cubicBezTo>
                    <a:lnTo>
                      <a:pt x="37090" y="621997"/>
                    </a:lnTo>
                    <a:cubicBezTo>
                      <a:pt x="57879" y="621997"/>
                      <a:pt x="75383" y="635704"/>
                      <a:pt x="77488" y="653729"/>
                    </a:cubicBezTo>
                    <a:cubicBezTo>
                      <a:pt x="80387" y="678607"/>
                      <a:pt x="69069" y="744884"/>
                      <a:pt x="50234" y="770063"/>
                    </a:cubicBezTo>
                    <a:cubicBezTo>
                      <a:pt x="29917" y="797283"/>
                      <a:pt x="16709" y="840938"/>
                      <a:pt x="16709" y="890093"/>
                    </a:cubicBezTo>
                    <a:cubicBezTo>
                      <a:pt x="16709" y="935402"/>
                      <a:pt x="27941" y="975899"/>
                      <a:pt x="45573" y="1003334"/>
                    </a:cubicBezTo>
                    <a:cubicBezTo>
                      <a:pt x="62347" y="1029501"/>
                      <a:pt x="73063" y="1058289"/>
                      <a:pt x="74352" y="1088302"/>
                    </a:cubicBezTo>
                    <a:cubicBezTo>
                      <a:pt x="75726" y="1121258"/>
                      <a:pt x="76865" y="1149531"/>
                      <a:pt x="77122" y="1171766"/>
                    </a:cubicBezTo>
                    <a:cubicBezTo>
                      <a:pt x="77208" y="1177051"/>
                      <a:pt x="70808" y="1218128"/>
                      <a:pt x="43683" y="1235401"/>
                    </a:cubicBezTo>
                    <a:cubicBezTo>
                      <a:pt x="28220" y="1245284"/>
                      <a:pt x="21133" y="1259592"/>
                      <a:pt x="17332" y="1269109"/>
                    </a:cubicBezTo>
                    <a:cubicBezTo>
                      <a:pt x="15077" y="1274394"/>
                      <a:pt x="19587" y="1279894"/>
                      <a:pt x="25965" y="1279894"/>
                    </a:cubicBezTo>
                    <a:lnTo>
                      <a:pt x="26223" y="1279894"/>
                    </a:lnTo>
                    <a:cubicBezTo>
                      <a:pt x="30540" y="1279808"/>
                      <a:pt x="34169" y="1277187"/>
                      <a:pt x="34942" y="1273492"/>
                    </a:cubicBezTo>
                    <a:cubicBezTo>
                      <a:pt x="38744" y="1257121"/>
                      <a:pt x="57858" y="1235638"/>
                      <a:pt x="66062" y="1246358"/>
                    </a:cubicBezTo>
                    <a:cubicBezTo>
                      <a:pt x="71775" y="1253813"/>
                      <a:pt x="67866" y="1263545"/>
                      <a:pt x="63893" y="1270097"/>
                    </a:cubicBezTo>
                    <a:cubicBezTo>
                      <a:pt x="63377" y="1270935"/>
                      <a:pt x="63120" y="1271838"/>
                      <a:pt x="63120" y="1272654"/>
                    </a:cubicBezTo>
                    <a:cubicBezTo>
                      <a:pt x="63120" y="1275297"/>
                      <a:pt x="65461" y="1277638"/>
                      <a:pt x="68747" y="1277789"/>
                    </a:cubicBezTo>
                    <a:cubicBezTo>
                      <a:pt x="71861" y="1278025"/>
                      <a:pt x="74631" y="1276049"/>
                      <a:pt x="74975" y="1273342"/>
                    </a:cubicBezTo>
                    <a:cubicBezTo>
                      <a:pt x="76177" y="1266037"/>
                      <a:pt x="79893" y="1252610"/>
                      <a:pt x="91318" y="1249666"/>
                    </a:cubicBezTo>
                    <a:cubicBezTo>
                      <a:pt x="102980" y="1246659"/>
                      <a:pt x="104548" y="1266402"/>
                      <a:pt x="104548" y="1277187"/>
                    </a:cubicBezTo>
                    <a:cubicBezTo>
                      <a:pt x="104548" y="1280882"/>
                      <a:pt x="108006" y="1283826"/>
                      <a:pt x="112237" y="1283826"/>
                    </a:cubicBezTo>
                    <a:cubicBezTo>
                      <a:pt x="118035" y="1283826"/>
                      <a:pt x="121751" y="1278541"/>
                      <a:pt x="119066" y="1274093"/>
                    </a:cubicBezTo>
                    <a:cubicBezTo>
                      <a:pt x="113976" y="1265264"/>
                      <a:pt x="107748" y="1249581"/>
                      <a:pt x="119324" y="1245971"/>
                    </a:cubicBezTo>
                    <a:cubicBezTo>
                      <a:pt x="154760" y="1234886"/>
                      <a:pt x="171018" y="1258862"/>
                      <a:pt x="176452" y="1268894"/>
                    </a:cubicBezTo>
                    <a:cubicBezTo>
                      <a:pt x="177396" y="1271086"/>
                      <a:pt x="177654" y="1272504"/>
                      <a:pt x="177912" y="1273277"/>
                    </a:cubicBezTo>
                    <a:cubicBezTo>
                      <a:pt x="179029" y="1276886"/>
                      <a:pt x="180511" y="1277423"/>
                      <a:pt x="183968" y="1277423"/>
                    </a:cubicBezTo>
                    <a:cubicBezTo>
                      <a:pt x="185601" y="1277423"/>
                      <a:pt x="186996" y="1276886"/>
                      <a:pt x="188113" y="1276070"/>
                    </a:cubicBezTo>
                    <a:cubicBezTo>
                      <a:pt x="188801" y="1275619"/>
                      <a:pt x="189402" y="1274931"/>
                      <a:pt x="189831" y="1274179"/>
                    </a:cubicBezTo>
                    <a:cubicBezTo>
                      <a:pt x="190175" y="1273427"/>
                      <a:pt x="191292" y="1270183"/>
                      <a:pt x="188801" y="1265436"/>
                    </a:cubicBezTo>
                    <a:cubicBezTo>
                      <a:pt x="183174" y="1251557"/>
                      <a:pt x="169536" y="1229021"/>
                      <a:pt x="118873" y="1216646"/>
                    </a:cubicBezTo>
                    <a:cubicBezTo>
                      <a:pt x="82148" y="1207752"/>
                      <a:pt x="100210" y="1128670"/>
                      <a:pt x="100381" y="1124373"/>
                    </a:cubicBezTo>
                    <a:cubicBezTo>
                      <a:pt x="101412" y="1084714"/>
                      <a:pt x="118529" y="1047311"/>
                      <a:pt x="145504" y="1015429"/>
                    </a:cubicBezTo>
                    <a:cubicBezTo>
                      <a:pt x="168140" y="988660"/>
                      <a:pt x="183109" y="942599"/>
                      <a:pt x="183109" y="890136"/>
                    </a:cubicBezTo>
                    <a:cubicBezTo>
                      <a:pt x="183109" y="837673"/>
                      <a:pt x="169364" y="795371"/>
                      <a:pt x="148274" y="768216"/>
                    </a:cubicBezTo>
                    <a:cubicBezTo>
                      <a:pt x="129010" y="743338"/>
                      <a:pt x="112902" y="667607"/>
                      <a:pt x="113740" y="646854"/>
                    </a:cubicBezTo>
                    <a:cubicBezTo>
                      <a:pt x="114234" y="634479"/>
                      <a:pt x="122395" y="623716"/>
                      <a:pt x="134443" y="617207"/>
                    </a:cubicBezTo>
                    <a:cubicBezTo>
                      <a:pt x="144988" y="611513"/>
                      <a:pt x="151990" y="601330"/>
                      <a:pt x="151990" y="589707"/>
                    </a:cubicBezTo>
                    <a:lnTo>
                      <a:pt x="151990" y="32677"/>
                    </a:lnTo>
                    <a:cubicBezTo>
                      <a:pt x="151990" y="14630"/>
                      <a:pt x="135217" y="0"/>
                      <a:pt x="114535" y="0"/>
                    </a:cubicBezTo>
                    <a:lnTo>
                      <a:pt x="37498" y="0"/>
                    </a:lnTo>
                    <a:cubicBezTo>
                      <a:pt x="16816" y="0"/>
                      <a:pt x="43" y="14630"/>
                      <a:pt x="43" y="32677"/>
                    </a:cubicBezTo>
                    <a:lnTo>
                      <a:pt x="43" y="549318"/>
                    </a:lnTo>
                    <a:close/>
                  </a:path>
                </a:pathLst>
              </a:custGeom>
              <a:gradFill>
                <a:gsLst>
                  <a:gs pos="0">
                    <a:schemeClr val="accent5">
                      <a:lumMod val="60000"/>
                      <a:lumOff val="40000"/>
                    </a:schemeClr>
                  </a:gs>
                  <a:gs pos="98000">
                    <a:schemeClr val="accent5">
                      <a:lumMod val="75000"/>
                    </a:schemeClr>
                  </a:gs>
                </a:gsLst>
                <a:path path="circle">
                  <a:fillToRect l="50000" t="50000" r="50000" b="50000"/>
                </a:path>
              </a:gradFill>
              <a:ln w="3175" cap="flat">
                <a:solidFill>
                  <a:schemeClr val="accent5">
                    <a:lumMod val="75000"/>
                  </a:schemeClr>
                </a:solidFill>
                <a:prstDash val="solid"/>
                <a:miter/>
              </a:ln>
            </p:spPr>
            <p:txBody>
              <a:bodyPr wrap="none" rtlCol="0" anchor="ctr"/>
              <a:lstStyle/>
              <a:p>
                <a:endParaRPr lang="en-US"/>
              </a:p>
            </p:txBody>
          </p:sp>
          <p:sp>
            <p:nvSpPr>
              <p:cNvPr id="5095" name="Oval 5094">
                <a:extLst>
                  <a:ext uri="{FF2B5EF4-FFF2-40B4-BE49-F238E27FC236}">
                    <a16:creationId xmlns:a16="http://schemas.microsoft.com/office/drawing/2014/main" id="{53B23C0B-4B97-60C1-340D-01F2C70219B5}"/>
                  </a:ext>
                </a:extLst>
              </p:cNvPr>
              <p:cNvSpPr/>
              <p:nvPr/>
            </p:nvSpPr>
            <p:spPr>
              <a:xfrm>
                <a:off x="8871207"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96" name="Oval 5095">
                <a:extLst>
                  <a:ext uri="{FF2B5EF4-FFF2-40B4-BE49-F238E27FC236}">
                    <a16:creationId xmlns:a16="http://schemas.microsoft.com/office/drawing/2014/main" id="{5DAD5A53-BCFD-8151-E9EF-33EFAC13E36A}"/>
                  </a:ext>
                </a:extLst>
              </p:cNvPr>
              <p:cNvSpPr/>
              <p:nvPr/>
            </p:nvSpPr>
            <p:spPr>
              <a:xfrm>
                <a:off x="9037586"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97" name="Oval 5096">
                <a:extLst>
                  <a:ext uri="{FF2B5EF4-FFF2-40B4-BE49-F238E27FC236}">
                    <a16:creationId xmlns:a16="http://schemas.microsoft.com/office/drawing/2014/main" id="{1E7E471E-2F4E-3A09-A28B-3E2FF0ECD704}"/>
                  </a:ext>
                </a:extLst>
              </p:cNvPr>
              <p:cNvSpPr/>
              <p:nvPr/>
            </p:nvSpPr>
            <p:spPr>
              <a:xfrm>
                <a:off x="9203965"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98" name="Oval 5097">
                <a:extLst>
                  <a:ext uri="{FF2B5EF4-FFF2-40B4-BE49-F238E27FC236}">
                    <a16:creationId xmlns:a16="http://schemas.microsoft.com/office/drawing/2014/main" id="{E7E25B88-3D03-6D8E-2098-47C19E1207C5}"/>
                  </a:ext>
                </a:extLst>
              </p:cNvPr>
              <p:cNvSpPr/>
              <p:nvPr/>
            </p:nvSpPr>
            <p:spPr>
              <a:xfrm>
                <a:off x="9370366"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099" name="Oval 5098">
                <a:extLst>
                  <a:ext uri="{FF2B5EF4-FFF2-40B4-BE49-F238E27FC236}">
                    <a16:creationId xmlns:a16="http://schemas.microsoft.com/office/drawing/2014/main" id="{3848E44C-0446-A508-5DCC-23E6EC2FD4D5}"/>
                  </a:ext>
                </a:extLst>
              </p:cNvPr>
              <p:cNvSpPr/>
              <p:nvPr/>
            </p:nvSpPr>
            <p:spPr>
              <a:xfrm>
                <a:off x="9536745"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100" name="Oval 5099">
                <a:extLst>
                  <a:ext uri="{FF2B5EF4-FFF2-40B4-BE49-F238E27FC236}">
                    <a16:creationId xmlns:a16="http://schemas.microsoft.com/office/drawing/2014/main" id="{0A06DC66-D5B6-3DE4-B185-B9330AF48C88}"/>
                  </a:ext>
                </a:extLst>
              </p:cNvPr>
              <p:cNvSpPr/>
              <p:nvPr/>
            </p:nvSpPr>
            <p:spPr>
              <a:xfrm>
                <a:off x="9703124"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101" name="Oval 5100">
                <a:extLst>
                  <a:ext uri="{FF2B5EF4-FFF2-40B4-BE49-F238E27FC236}">
                    <a16:creationId xmlns:a16="http://schemas.microsoft.com/office/drawing/2014/main" id="{137715AA-25F8-C0C0-5F35-EDF910DE5AD6}"/>
                  </a:ext>
                </a:extLst>
              </p:cNvPr>
              <p:cNvSpPr/>
              <p:nvPr/>
            </p:nvSpPr>
            <p:spPr>
              <a:xfrm>
                <a:off x="9869503" y="3179572"/>
                <a:ext cx="90888" cy="173416"/>
              </a:xfrm>
              <a:prstGeom prst="ellipse">
                <a:avLst/>
              </a:pr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wrap="none" rtlCol="0" anchor="ctr"/>
              <a:lstStyle/>
              <a:p>
                <a:endParaRPr lang="en-US"/>
              </a:p>
            </p:txBody>
          </p:sp>
          <p:sp>
            <p:nvSpPr>
              <p:cNvPr id="5105" name="Rectangle 5104">
                <a:extLst>
                  <a:ext uri="{FF2B5EF4-FFF2-40B4-BE49-F238E27FC236}">
                    <a16:creationId xmlns:a16="http://schemas.microsoft.com/office/drawing/2014/main" id="{5D868696-2C51-643F-F19E-4B3AB1ED70C5}"/>
                  </a:ext>
                </a:extLst>
              </p:cNvPr>
              <p:cNvSpPr/>
              <p:nvPr/>
            </p:nvSpPr>
            <p:spPr>
              <a:xfrm rot="16200000">
                <a:off x="8813757" y="2175315"/>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06" name="Rectangle 5105">
                <a:extLst>
                  <a:ext uri="{FF2B5EF4-FFF2-40B4-BE49-F238E27FC236}">
                    <a16:creationId xmlns:a16="http://schemas.microsoft.com/office/drawing/2014/main" id="{FDD9FA07-AF4C-FB27-A10A-9D577AA7BE12}"/>
                  </a:ext>
                </a:extLst>
              </p:cNvPr>
              <p:cNvSpPr/>
              <p:nvPr/>
            </p:nvSpPr>
            <p:spPr>
              <a:xfrm rot="16200000">
                <a:off x="8963256"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07" name="Rectangle 5106">
                <a:extLst>
                  <a:ext uri="{FF2B5EF4-FFF2-40B4-BE49-F238E27FC236}">
                    <a16:creationId xmlns:a16="http://schemas.microsoft.com/office/drawing/2014/main" id="{EF3365EE-294E-A369-5863-0AD6BADA97C5}"/>
                  </a:ext>
                </a:extLst>
              </p:cNvPr>
              <p:cNvSpPr/>
              <p:nvPr/>
            </p:nvSpPr>
            <p:spPr>
              <a:xfrm rot="16200000">
                <a:off x="9112754"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08" name="Rectangle 5107">
                <a:extLst>
                  <a:ext uri="{FF2B5EF4-FFF2-40B4-BE49-F238E27FC236}">
                    <a16:creationId xmlns:a16="http://schemas.microsoft.com/office/drawing/2014/main" id="{957EC97E-8BDB-8794-7E77-B94735FB83F3}"/>
                  </a:ext>
                </a:extLst>
              </p:cNvPr>
              <p:cNvSpPr/>
              <p:nvPr/>
            </p:nvSpPr>
            <p:spPr>
              <a:xfrm rot="16200000">
                <a:off x="9262253"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09" name="Rectangle 5108">
                <a:extLst>
                  <a:ext uri="{FF2B5EF4-FFF2-40B4-BE49-F238E27FC236}">
                    <a16:creationId xmlns:a16="http://schemas.microsoft.com/office/drawing/2014/main" id="{908FCB25-55DE-2EFD-AB3A-555E7644B2F8}"/>
                  </a:ext>
                </a:extLst>
              </p:cNvPr>
              <p:cNvSpPr/>
              <p:nvPr/>
            </p:nvSpPr>
            <p:spPr>
              <a:xfrm rot="16200000">
                <a:off x="9411730"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10" name="Rectangle 5109">
                <a:extLst>
                  <a:ext uri="{FF2B5EF4-FFF2-40B4-BE49-F238E27FC236}">
                    <a16:creationId xmlns:a16="http://schemas.microsoft.com/office/drawing/2014/main" id="{0DC25860-82BA-A10C-D667-BF7496690A56}"/>
                  </a:ext>
                </a:extLst>
              </p:cNvPr>
              <p:cNvSpPr/>
              <p:nvPr/>
            </p:nvSpPr>
            <p:spPr>
              <a:xfrm rot="16200000">
                <a:off x="9561228"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11" name="Rectangle 5110">
                <a:extLst>
                  <a:ext uri="{FF2B5EF4-FFF2-40B4-BE49-F238E27FC236}">
                    <a16:creationId xmlns:a16="http://schemas.microsoft.com/office/drawing/2014/main" id="{9E3307AD-5858-C4EF-957C-287D689423AF}"/>
                  </a:ext>
                </a:extLst>
              </p:cNvPr>
              <p:cNvSpPr/>
              <p:nvPr/>
            </p:nvSpPr>
            <p:spPr>
              <a:xfrm rot="16200000">
                <a:off x="9710726"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12" name="Rectangle 5111">
                <a:extLst>
                  <a:ext uri="{FF2B5EF4-FFF2-40B4-BE49-F238E27FC236}">
                    <a16:creationId xmlns:a16="http://schemas.microsoft.com/office/drawing/2014/main" id="{0A1580BC-4B2A-FBFF-A4BE-2D08398FB20B}"/>
                  </a:ext>
                </a:extLst>
              </p:cNvPr>
              <p:cNvSpPr/>
              <p:nvPr/>
            </p:nvSpPr>
            <p:spPr>
              <a:xfrm rot="16200000">
                <a:off x="9860225" y="2175293"/>
                <a:ext cx="168956" cy="149548"/>
              </a:xfrm>
              <a:prstGeom prst="rect">
                <a:avLst/>
              </a:prstGeom>
              <a:solidFill>
                <a:srgbClr val="DADADA"/>
              </a:solidFill>
              <a:ln w="6350" cap="flat">
                <a:solidFill>
                  <a:srgbClr val="3F1A01"/>
                </a:solidFill>
                <a:prstDash val="solid"/>
                <a:miter/>
              </a:ln>
            </p:spPr>
            <p:txBody>
              <a:bodyPr wrap="none" rtlCol="0" anchor="ctr"/>
              <a:lstStyle/>
              <a:p>
                <a:endParaRPr lang="en-US"/>
              </a:p>
            </p:txBody>
          </p:sp>
          <p:sp>
            <p:nvSpPr>
              <p:cNvPr id="5160" name="Oval 5159">
                <a:extLst>
                  <a:ext uri="{FF2B5EF4-FFF2-40B4-BE49-F238E27FC236}">
                    <a16:creationId xmlns:a16="http://schemas.microsoft.com/office/drawing/2014/main" id="{1B539909-4FB9-43CA-E77C-B05FBEF07F69}"/>
                  </a:ext>
                </a:extLst>
              </p:cNvPr>
              <p:cNvSpPr/>
              <p:nvPr/>
            </p:nvSpPr>
            <p:spPr>
              <a:xfrm>
                <a:off x="8842923"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1" name="Oval 5160">
                <a:extLst>
                  <a:ext uri="{FF2B5EF4-FFF2-40B4-BE49-F238E27FC236}">
                    <a16:creationId xmlns:a16="http://schemas.microsoft.com/office/drawing/2014/main" id="{A3F226A5-5200-AFA2-D403-A0D7F7964F03}"/>
                  </a:ext>
                </a:extLst>
              </p:cNvPr>
              <p:cNvSpPr/>
              <p:nvPr/>
            </p:nvSpPr>
            <p:spPr>
              <a:xfrm>
                <a:off x="8992421"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2" name="Oval 5161">
                <a:extLst>
                  <a:ext uri="{FF2B5EF4-FFF2-40B4-BE49-F238E27FC236}">
                    <a16:creationId xmlns:a16="http://schemas.microsoft.com/office/drawing/2014/main" id="{5CF942E3-00AA-2A1A-B9B3-47832C6C4114}"/>
                  </a:ext>
                </a:extLst>
              </p:cNvPr>
              <p:cNvSpPr/>
              <p:nvPr/>
            </p:nvSpPr>
            <p:spPr>
              <a:xfrm>
                <a:off x="9141919"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3" name="Oval 5162">
                <a:extLst>
                  <a:ext uri="{FF2B5EF4-FFF2-40B4-BE49-F238E27FC236}">
                    <a16:creationId xmlns:a16="http://schemas.microsoft.com/office/drawing/2014/main" id="{DFA6479D-D44A-D554-BA9B-F783CE4D9A36}"/>
                  </a:ext>
                </a:extLst>
              </p:cNvPr>
              <p:cNvSpPr/>
              <p:nvPr/>
            </p:nvSpPr>
            <p:spPr>
              <a:xfrm>
                <a:off x="9291418"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4" name="Oval 5163">
                <a:extLst>
                  <a:ext uri="{FF2B5EF4-FFF2-40B4-BE49-F238E27FC236}">
                    <a16:creationId xmlns:a16="http://schemas.microsoft.com/office/drawing/2014/main" id="{BA076D0F-58A4-4DD0-0969-B950ED6FB378}"/>
                  </a:ext>
                </a:extLst>
              </p:cNvPr>
              <p:cNvSpPr/>
              <p:nvPr/>
            </p:nvSpPr>
            <p:spPr>
              <a:xfrm>
                <a:off x="9440916"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5" name="Oval 5164">
                <a:extLst>
                  <a:ext uri="{FF2B5EF4-FFF2-40B4-BE49-F238E27FC236}">
                    <a16:creationId xmlns:a16="http://schemas.microsoft.com/office/drawing/2014/main" id="{DC974853-F5B4-7596-203F-1F06DD5C89D3}"/>
                  </a:ext>
                </a:extLst>
              </p:cNvPr>
              <p:cNvSpPr/>
              <p:nvPr/>
            </p:nvSpPr>
            <p:spPr>
              <a:xfrm>
                <a:off x="9590415"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6" name="Oval 5165">
                <a:extLst>
                  <a:ext uri="{FF2B5EF4-FFF2-40B4-BE49-F238E27FC236}">
                    <a16:creationId xmlns:a16="http://schemas.microsoft.com/office/drawing/2014/main" id="{C86B372B-0F1E-7C33-153D-5A6063A4481C}"/>
                  </a:ext>
                </a:extLst>
              </p:cNvPr>
              <p:cNvSpPr/>
              <p:nvPr/>
            </p:nvSpPr>
            <p:spPr>
              <a:xfrm>
                <a:off x="9739913"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67" name="Oval 5166">
                <a:extLst>
                  <a:ext uri="{FF2B5EF4-FFF2-40B4-BE49-F238E27FC236}">
                    <a16:creationId xmlns:a16="http://schemas.microsoft.com/office/drawing/2014/main" id="{11FE4830-8CC3-41BD-0FA3-DA377A6EB087}"/>
                  </a:ext>
                </a:extLst>
              </p:cNvPr>
              <p:cNvSpPr/>
              <p:nvPr/>
            </p:nvSpPr>
            <p:spPr>
              <a:xfrm>
                <a:off x="9889411" y="2207798"/>
                <a:ext cx="104934" cy="55728"/>
              </a:xfrm>
              <a:prstGeom prst="ellipse">
                <a:avLst/>
              </a:prstGeom>
              <a:gradFill>
                <a:gsLst>
                  <a:gs pos="0">
                    <a:schemeClr val="bg1"/>
                  </a:gs>
                  <a:gs pos="90000">
                    <a:schemeClr val="accent4"/>
                  </a:gs>
                </a:gsLst>
                <a:path path="circle">
                  <a:fillToRect l="50000" t="50000" r="50000" b="50000"/>
                </a:path>
              </a:gradFill>
              <a:ln w="12700" cap="flat">
                <a:noFill/>
                <a:prstDash val="solid"/>
                <a:miter/>
              </a:ln>
            </p:spPr>
            <p:txBody>
              <a:bodyPr wrap="none" rtlCol="0" anchor="ctr"/>
              <a:lstStyle/>
              <a:p>
                <a:endParaRPr lang="en-US"/>
              </a:p>
            </p:txBody>
          </p:sp>
          <p:sp>
            <p:nvSpPr>
              <p:cNvPr id="5117" name="Freeform 5116">
                <a:extLst>
                  <a:ext uri="{FF2B5EF4-FFF2-40B4-BE49-F238E27FC236}">
                    <a16:creationId xmlns:a16="http://schemas.microsoft.com/office/drawing/2014/main" id="{6D802B72-B03A-772E-B497-26D0A31AA5C2}"/>
                  </a:ext>
                </a:extLst>
              </p:cNvPr>
              <p:cNvSpPr/>
              <p:nvPr/>
            </p:nvSpPr>
            <p:spPr>
              <a:xfrm>
                <a:off x="9137710" y="3616466"/>
                <a:ext cx="834858" cy="347655"/>
              </a:xfrm>
              <a:custGeom>
                <a:avLst/>
                <a:gdLst>
                  <a:gd name="csX0" fmla="*/ 814649 w 834858"/>
                  <a:gd name="csY0" fmla="*/ 10183 h 347655"/>
                  <a:gd name="csX1" fmla="*/ 774789 w 834858"/>
                  <a:gd name="csY1" fmla="*/ 82025 h 347655"/>
                  <a:gd name="csX2" fmla="*/ 694552 w 834858"/>
                  <a:gd name="csY2" fmla="*/ 100415 h 347655"/>
                  <a:gd name="csX3" fmla="*/ 684115 w 834858"/>
                  <a:gd name="csY3" fmla="*/ 89609 h 347655"/>
                  <a:gd name="csX4" fmla="*/ 685017 w 834858"/>
                  <a:gd name="csY4" fmla="*/ 85076 h 347655"/>
                  <a:gd name="csX5" fmla="*/ 697065 w 834858"/>
                  <a:gd name="csY5" fmla="*/ 29089 h 347655"/>
                  <a:gd name="csX6" fmla="*/ 697817 w 834858"/>
                  <a:gd name="csY6" fmla="*/ 18841 h 347655"/>
                  <a:gd name="csX7" fmla="*/ 697817 w 834858"/>
                  <a:gd name="csY7" fmla="*/ 18003 h 347655"/>
                  <a:gd name="csX8" fmla="*/ 689076 w 834858"/>
                  <a:gd name="csY8" fmla="*/ 8808 h 347655"/>
                  <a:gd name="csX9" fmla="*/ 679046 w 834858"/>
                  <a:gd name="csY9" fmla="*/ 16865 h 347655"/>
                  <a:gd name="csX10" fmla="*/ 668029 w 834858"/>
                  <a:gd name="csY10" fmla="*/ 81187 h 347655"/>
                  <a:gd name="csX11" fmla="*/ 650525 w 834858"/>
                  <a:gd name="csY11" fmla="*/ 104196 h 347655"/>
                  <a:gd name="csX12" fmla="*/ 630552 w 834858"/>
                  <a:gd name="csY12" fmla="*/ 110620 h 347655"/>
                  <a:gd name="csX13" fmla="*/ 617988 w 834858"/>
                  <a:gd name="csY13" fmla="*/ 92745 h 347655"/>
                  <a:gd name="csX14" fmla="*/ 646767 w 834858"/>
                  <a:gd name="csY14" fmla="*/ 21226 h 347655"/>
                  <a:gd name="csX15" fmla="*/ 638176 w 834858"/>
                  <a:gd name="csY15" fmla="*/ 10978 h 347655"/>
                  <a:gd name="csX16" fmla="*/ 629650 w 834858"/>
                  <a:gd name="csY16" fmla="*/ 20710 h 347655"/>
                  <a:gd name="csX17" fmla="*/ 629650 w 834858"/>
                  <a:gd name="csY17" fmla="*/ 21097 h 347655"/>
                  <a:gd name="csX18" fmla="*/ 583905 w 834858"/>
                  <a:gd name="csY18" fmla="*/ 97858 h 347655"/>
                  <a:gd name="csX19" fmla="*/ 537709 w 834858"/>
                  <a:gd name="csY19" fmla="*/ 109008 h 347655"/>
                  <a:gd name="csX20" fmla="*/ 504699 w 834858"/>
                  <a:gd name="csY20" fmla="*/ 34739 h 347655"/>
                  <a:gd name="csX21" fmla="*/ 497247 w 834858"/>
                  <a:gd name="csY21" fmla="*/ 26060 h 347655"/>
                  <a:gd name="csX22" fmla="*/ 489881 w 834858"/>
                  <a:gd name="csY22" fmla="*/ 34589 h 347655"/>
                  <a:gd name="csX23" fmla="*/ 489881 w 834858"/>
                  <a:gd name="csY23" fmla="*/ 34890 h 347655"/>
                  <a:gd name="csX24" fmla="*/ 482879 w 834858"/>
                  <a:gd name="csY24" fmla="*/ 113971 h 347655"/>
                  <a:gd name="csX25" fmla="*/ 412157 w 834858"/>
                  <a:gd name="csY25" fmla="*/ 108987 h 347655"/>
                  <a:gd name="csX26" fmla="*/ 404103 w 834858"/>
                  <a:gd name="csY26" fmla="*/ 45589 h 347655"/>
                  <a:gd name="csX27" fmla="*/ 393902 w 834858"/>
                  <a:gd name="csY27" fmla="*/ 35491 h 347655"/>
                  <a:gd name="csX28" fmla="*/ 385461 w 834858"/>
                  <a:gd name="csY28" fmla="*/ 46340 h 347655"/>
                  <a:gd name="csX29" fmla="*/ 385461 w 834858"/>
                  <a:gd name="csY29" fmla="*/ 46792 h 347655"/>
                  <a:gd name="csX30" fmla="*/ 381424 w 834858"/>
                  <a:gd name="csY30" fmla="*/ 110878 h 347655"/>
                  <a:gd name="csX31" fmla="*/ 332457 w 834858"/>
                  <a:gd name="csY31" fmla="*/ 115583 h 347655"/>
                  <a:gd name="csX32" fmla="*/ 269467 w 834858"/>
                  <a:gd name="csY32" fmla="*/ 92917 h 347655"/>
                  <a:gd name="csX33" fmla="*/ 235705 w 834858"/>
                  <a:gd name="csY33" fmla="*/ 21076 h 347655"/>
                  <a:gd name="csX34" fmla="*/ 227115 w 834858"/>
                  <a:gd name="csY34" fmla="*/ 10978 h 347655"/>
                  <a:gd name="csX35" fmla="*/ 218524 w 834858"/>
                  <a:gd name="csY35" fmla="*/ 21076 h 347655"/>
                  <a:gd name="csX36" fmla="*/ 218524 w 834858"/>
                  <a:gd name="csY36" fmla="*/ 21226 h 347655"/>
                  <a:gd name="csX37" fmla="*/ 272667 w 834858"/>
                  <a:gd name="csY37" fmla="*/ 120287 h 347655"/>
                  <a:gd name="csX38" fmla="*/ 184355 w 834858"/>
                  <a:gd name="csY38" fmla="*/ 104196 h 347655"/>
                  <a:gd name="csX39" fmla="*/ 166851 w 834858"/>
                  <a:gd name="csY39" fmla="*/ 81187 h 347655"/>
                  <a:gd name="csX40" fmla="*/ 155834 w 834858"/>
                  <a:gd name="csY40" fmla="*/ 16865 h 347655"/>
                  <a:gd name="csX41" fmla="*/ 145804 w 834858"/>
                  <a:gd name="csY41" fmla="*/ 8808 h 347655"/>
                  <a:gd name="csX42" fmla="*/ 137063 w 834858"/>
                  <a:gd name="csY42" fmla="*/ 18003 h 347655"/>
                  <a:gd name="csX43" fmla="*/ 137063 w 834858"/>
                  <a:gd name="csY43" fmla="*/ 18841 h 347655"/>
                  <a:gd name="csX44" fmla="*/ 137815 w 834858"/>
                  <a:gd name="csY44" fmla="*/ 29089 h 347655"/>
                  <a:gd name="csX45" fmla="*/ 149864 w 834858"/>
                  <a:gd name="csY45" fmla="*/ 85076 h 347655"/>
                  <a:gd name="csX46" fmla="*/ 150766 w 834858"/>
                  <a:gd name="csY46" fmla="*/ 89609 h 347655"/>
                  <a:gd name="csX47" fmla="*/ 140328 w 834858"/>
                  <a:gd name="csY47" fmla="*/ 100415 h 347655"/>
                  <a:gd name="csX48" fmla="*/ 60091 w 834858"/>
                  <a:gd name="csY48" fmla="*/ 82025 h 347655"/>
                  <a:gd name="csX49" fmla="*/ 20231 w 834858"/>
                  <a:gd name="csY49" fmla="*/ 10183 h 347655"/>
                  <a:gd name="csX50" fmla="*/ 10116 w 834858"/>
                  <a:gd name="csY50" fmla="*/ 0 h 347655"/>
                  <a:gd name="csX51" fmla="*/ 0 w 834858"/>
                  <a:gd name="csY51" fmla="*/ 10097 h 347655"/>
                  <a:gd name="csX52" fmla="*/ 0 w 834858"/>
                  <a:gd name="csY52" fmla="*/ 10248 h 347655"/>
                  <a:gd name="csX53" fmla="*/ 54422 w 834858"/>
                  <a:gd name="csY53" fmla="*/ 102950 h 347655"/>
                  <a:gd name="csX54" fmla="*/ 386772 w 834858"/>
                  <a:gd name="csY54" fmla="*/ 173395 h 347655"/>
                  <a:gd name="csX55" fmla="*/ 395899 w 834858"/>
                  <a:gd name="csY55" fmla="*/ 181473 h 347655"/>
                  <a:gd name="csX56" fmla="*/ 403437 w 834858"/>
                  <a:gd name="csY56" fmla="*/ 203902 h 347655"/>
                  <a:gd name="csX57" fmla="*/ 391453 w 834858"/>
                  <a:gd name="csY57" fmla="*/ 238942 h 347655"/>
                  <a:gd name="csX58" fmla="*/ 391303 w 834858"/>
                  <a:gd name="csY58" fmla="*/ 239179 h 347655"/>
                  <a:gd name="csX59" fmla="*/ 373886 w 834858"/>
                  <a:gd name="csY59" fmla="*/ 283585 h 347655"/>
                  <a:gd name="csX60" fmla="*/ 443727 w 834858"/>
                  <a:gd name="csY60" fmla="*/ 347220 h 347655"/>
                  <a:gd name="csX61" fmla="*/ 498428 w 834858"/>
                  <a:gd name="csY61" fmla="*/ 292115 h 347655"/>
                  <a:gd name="csX62" fmla="*/ 483137 w 834858"/>
                  <a:gd name="csY62" fmla="*/ 241005 h 347655"/>
                  <a:gd name="csX63" fmla="*/ 473150 w 834858"/>
                  <a:gd name="csY63" fmla="*/ 223689 h 347655"/>
                  <a:gd name="csX64" fmla="*/ 474826 w 834858"/>
                  <a:gd name="csY64" fmla="*/ 184502 h 347655"/>
                  <a:gd name="csX65" fmla="*/ 486101 w 834858"/>
                  <a:gd name="csY65" fmla="*/ 173417 h 347655"/>
                  <a:gd name="csX66" fmla="*/ 780437 w 834858"/>
                  <a:gd name="csY66" fmla="*/ 102972 h 347655"/>
                  <a:gd name="csX67" fmla="*/ 834859 w 834858"/>
                  <a:gd name="csY67" fmla="*/ 10269 h 347655"/>
                  <a:gd name="csX68" fmla="*/ 834859 w 834858"/>
                  <a:gd name="csY68" fmla="*/ 10119 h 347655"/>
                  <a:gd name="csX69" fmla="*/ 824743 w 834858"/>
                  <a:gd name="csY69" fmla="*/ 22 h 347655"/>
                  <a:gd name="csX70" fmla="*/ 814628 w 834858"/>
                  <a:gd name="csY70" fmla="*/ 10205 h 347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834858" h="347655">
                    <a:moveTo>
                      <a:pt x="814649" y="10183"/>
                    </a:moveTo>
                    <a:cubicBezTo>
                      <a:pt x="815186" y="27972"/>
                      <a:pt x="811385" y="64537"/>
                      <a:pt x="774789" y="82025"/>
                    </a:cubicBezTo>
                    <a:cubicBezTo>
                      <a:pt x="743691" y="96806"/>
                      <a:pt x="713022" y="100050"/>
                      <a:pt x="694552" y="100415"/>
                    </a:cubicBezTo>
                    <a:cubicBezTo>
                      <a:pt x="687787" y="100565"/>
                      <a:pt x="684115" y="95796"/>
                      <a:pt x="684115" y="89609"/>
                    </a:cubicBezTo>
                    <a:cubicBezTo>
                      <a:pt x="684115" y="88105"/>
                      <a:pt x="684415" y="86601"/>
                      <a:pt x="685017" y="85076"/>
                    </a:cubicBezTo>
                    <a:cubicBezTo>
                      <a:pt x="692405" y="67502"/>
                      <a:pt x="695540" y="48081"/>
                      <a:pt x="697065" y="29089"/>
                    </a:cubicBezTo>
                    <a:lnTo>
                      <a:pt x="697817" y="18841"/>
                    </a:lnTo>
                    <a:lnTo>
                      <a:pt x="697817" y="18003"/>
                    </a:lnTo>
                    <a:cubicBezTo>
                      <a:pt x="697817" y="13170"/>
                      <a:pt x="694015" y="9109"/>
                      <a:pt x="689076" y="8808"/>
                    </a:cubicBezTo>
                    <a:cubicBezTo>
                      <a:pt x="684050" y="8422"/>
                      <a:pt x="679712" y="11966"/>
                      <a:pt x="679046" y="16865"/>
                    </a:cubicBezTo>
                    <a:cubicBezTo>
                      <a:pt x="676684" y="35190"/>
                      <a:pt x="674772" y="63420"/>
                      <a:pt x="668029" y="81187"/>
                    </a:cubicBezTo>
                    <a:cubicBezTo>
                      <a:pt x="665924" y="86751"/>
                      <a:pt x="660598" y="100565"/>
                      <a:pt x="650525" y="104196"/>
                    </a:cubicBezTo>
                    <a:cubicBezTo>
                      <a:pt x="644533" y="106345"/>
                      <a:pt x="637811" y="108493"/>
                      <a:pt x="630552" y="110620"/>
                    </a:cubicBezTo>
                    <a:cubicBezTo>
                      <a:pt x="619835" y="113756"/>
                      <a:pt x="611266" y="101597"/>
                      <a:pt x="617988" y="92745"/>
                    </a:cubicBezTo>
                    <a:cubicBezTo>
                      <a:pt x="631862" y="74527"/>
                      <a:pt x="646337" y="48983"/>
                      <a:pt x="646767" y="21226"/>
                    </a:cubicBezTo>
                    <a:cubicBezTo>
                      <a:pt x="646853" y="15576"/>
                      <a:pt x="642966" y="10978"/>
                      <a:pt x="638176" y="10978"/>
                    </a:cubicBezTo>
                    <a:cubicBezTo>
                      <a:pt x="633387" y="10978"/>
                      <a:pt x="629650" y="15275"/>
                      <a:pt x="629650" y="20710"/>
                    </a:cubicBezTo>
                    <a:lnTo>
                      <a:pt x="629650" y="21097"/>
                    </a:lnTo>
                    <a:cubicBezTo>
                      <a:pt x="630037" y="38886"/>
                      <a:pt x="614939" y="80435"/>
                      <a:pt x="583905" y="97858"/>
                    </a:cubicBezTo>
                    <a:cubicBezTo>
                      <a:pt x="566938" y="107354"/>
                      <a:pt x="542498" y="108858"/>
                      <a:pt x="537709" y="109008"/>
                    </a:cubicBezTo>
                    <a:cubicBezTo>
                      <a:pt x="507448" y="109761"/>
                      <a:pt x="504549" y="56159"/>
                      <a:pt x="504699" y="34739"/>
                    </a:cubicBezTo>
                    <a:cubicBezTo>
                      <a:pt x="504699" y="29905"/>
                      <a:pt x="501435" y="26060"/>
                      <a:pt x="497247" y="26060"/>
                    </a:cubicBezTo>
                    <a:cubicBezTo>
                      <a:pt x="493059" y="26060"/>
                      <a:pt x="489881" y="29905"/>
                      <a:pt x="489881" y="34589"/>
                    </a:cubicBezTo>
                    <a:lnTo>
                      <a:pt x="489881" y="34890"/>
                    </a:lnTo>
                    <a:cubicBezTo>
                      <a:pt x="490332" y="54934"/>
                      <a:pt x="490482" y="102886"/>
                      <a:pt x="482879" y="113971"/>
                    </a:cubicBezTo>
                    <a:cubicBezTo>
                      <a:pt x="473215" y="128151"/>
                      <a:pt x="419373" y="137260"/>
                      <a:pt x="412157" y="108987"/>
                    </a:cubicBezTo>
                    <a:cubicBezTo>
                      <a:pt x="407131" y="89308"/>
                      <a:pt x="404941" y="61035"/>
                      <a:pt x="404103" y="45589"/>
                    </a:cubicBezTo>
                    <a:cubicBezTo>
                      <a:pt x="403717" y="39487"/>
                      <a:pt x="399163" y="34954"/>
                      <a:pt x="393902" y="35491"/>
                    </a:cubicBezTo>
                    <a:cubicBezTo>
                      <a:pt x="389112" y="36028"/>
                      <a:pt x="385461" y="40690"/>
                      <a:pt x="385461" y="46340"/>
                    </a:cubicBezTo>
                    <a:lnTo>
                      <a:pt x="385461" y="46792"/>
                    </a:lnTo>
                    <a:cubicBezTo>
                      <a:pt x="386149" y="66535"/>
                      <a:pt x="386686" y="102134"/>
                      <a:pt x="381424" y="110878"/>
                    </a:cubicBezTo>
                    <a:cubicBezTo>
                      <a:pt x="371394" y="127549"/>
                      <a:pt x="345537" y="118827"/>
                      <a:pt x="332457" y="115583"/>
                    </a:cubicBezTo>
                    <a:cubicBezTo>
                      <a:pt x="317187" y="111801"/>
                      <a:pt x="295861" y="107784"/>
                      <a:pt x="269467" y="92917"/>
                    </a:cubicBezTo>
                    <a:cubicBezTo>
                      <a:pt x="238368" y="75494"/>
                      <a:pt x="235233" y="38864"/>
                      <a:pt x="235705" y="21076"/>
                    </a:cubicBezTo>
                    <a:cubicBezTo>
                      <a:pt x="235791" y="15490"/>
                      <a:pt x="231904" y="10978"/>
                      <a:pt x="227115" y="10978"/>
                    </a:cubicBezTo>
                    <a:cubicBezTo>
                      <a:pt x="222325" y="10978"/>
                      <a:pt x="218524" y="15511"/>
                      <a:pt x="218524" y="21076"/>
                    </a:cubicBezTo>
                    <a:lnTo>
                      <a:pt x="218524" y="21226"/>
                    </a:lnTo>
                    <a:cubicBezTo>
                      <a:pt x="219362" y="74914"/>
                      <a:pt x="244618" y="104304"/>
                      <a:pt x="272667" y="120287"/>
                    </a:cubicBezTo>
                    <a:cubicBezTo>
                      <a:pt x="289891" y="130084"/>
                      <a:pt x="222712" y="117989"/>
                      <a:pt x="184355" y="104196"/>
                    </a:cubicBezTo>
                    <a:cubicBezTo>
                      <a:pt x="174282" y="100565"/>
                      <a:pt x="168956" y="86751"/>
                      <a:pt x="166851" y="81187"/>
                    </a:cubicBezTo>
                    <a:cubicBezTo>
                      <a:pt x="160108" y="63420"/>
                      <a:pt x="158196" y="35190"/>
                      <a:pt x="155834" y="16865"/>
                    </a:cubicBezTo>
                    <a:cubicBezTo>
                      <a:pt x="155147" y="11966"/>
                      <a:pt x="150809" y="8422"/>
                      <a:pt x="145804" y="8808"/>
                    </a:cubicBezTo>
                    <a:cubicBezTo>
                      <a:pt x="140865" y="9109"/>
                      <a:pt x="137063" y="13191"/>
                      <a:pt x="137063" y="18003"/>
                    </a:cubicBezTo>
                    <a:lnTo>
                      <a:pt x="137063" y="18841"/>
                    </a:lnTo>
                    <a:lnTo>
                      <a:pt x="137815" y="29089"/>
                    </a:lnTo>
                    <a:cubicBezTo>
                      <a:pt x="139340" y="48081"/>
                      <a:pt x="142476" y="67502"/>
                      <a:pt x="149864" y="85076"/>
                    </a:cubicBezTo>
                    <a:cubicBezTo>
                      <a:pt x="150465" y="86579"/>
                      <a:pt x="150766" y="88083"/>
                      <a:pt x="150766" y="89609"/>
                    </a:cubicBezTo>
                    <a:cubicBezTo>
                      <a:pt x="150766" y="95796"/>
                      <a:pt x="147093" y="100565"/>
                      <a:pt x="140328" y="100415"/>
                    </a:cubicBezTo>
                    <a:cubicBezTo>
                      <a:pt x="121837" y="100028"/>
                      <a:pt x="91190" y="96806"/>
                      <a:pt x="60091" y="82025"/>
                    </a:cubicBezTo>
                    <a:cubicBezTo>
                      <a:pt x="23517" y="64537"/>
                      <a:pt x="19715" y="27972"/>
                      <a:pt x="20231" y="10183"/>
                    </a:cubicBezTo>
                    <a:cubicBezTo>
                      <a:pt x="20381" y="4598"/>
                      <a:pt x="15828" y="0"/>
                      <a:pt x="10116" y="0"/>
                    </a:cubicBezTo>
                    <a:cubicBezTo>
                      <a:pt x="4403" y="0"/>
                      <a:pt x="0" y="4598"/>
                      <a:pt x="0" y="10097"/>
                    </a:cubicBezTo>
                    <a:lnTo>
                      <a:pt x="0" y="10248"/>
                    </a:lnTo>
                    <a:cubicBezTo>
                      <a:pt x="988" y="64000"/>
                      <a:pt x="21262" y="86966"/>
                      <a:pt x="54422" y="102950"/>
                    </a:cubicBezTo>
                    <a:cubicBezTo>
                      <a:pt x="89557" y="119922"/>
                      <a:pt x="353161" y="154081"/>
                      <a:pt x="386772" y="173395"/>
                    </a:cubicBezTo>
                    <a:cubicBezTo>
                      <a:pt x="390294" y="175415"/>
                      <a:pt x="393343" y="178186"/>
                      <a:pt x="395899" y="181473"/>
                    </a:cubicBezTo>
                    <a:cubicBezTo>
                      <a:pt x="400860" y="187854"/>
                      <a:pt x="403094" y="195846"/>
                      <a:pt x="403437" y="203902"/>
                    </a:cubicBezTo>
                    <a:cubicBezTo>
                      <a:pt x="403244" y="217265"/>
                      <a:pt x="399249" y="230542"/>
                      <a:pt x="391453" y="238942"/>
                    </a:cubicBezTo>
                    <a:cubicBezTo>
                      <a:pt x="391453" y="239028"/>
                      <a:pt x="391389" y="239093"/>
                      <a:pt x="391303" y="239179"/>
                    </a:cubicBezTo>
                    <a:cubicBezTo>
                      <a:pt x="380500" y="250715"/>
                      <a:pt x="373886" y="266313"/>
                      <a:pt x="373886" y="283585"/>
                    </a:cubicBezTo>
                    <a:cubicBezTo>
                      <a:pt x="373886" y="321440"/>
                      <a:pt x="405950" y="351667"/>
                      <a:pt x="443727" y="347220"/>
                    </a:cubicBezTo>
                    <a:cubicBezTo>
                      <a:pt x="471733" y="343976"/>
                      <a:pt x="494756" y="320838"/>
                      <a:pt x="498428" y="292115"/>
                    </a:cubicBezTo>
                    <a:cubicBezTo>
                      <a:pt x="500855" y="272435"/>
                      <a:pt x="494670" y="254260"/>
                      <a:pt x="483137" y="241005"/>
                    </a:cubicBezTo>
                    <a:cubicBezTo>
                      <a:pt x="479872" y="237223"/>
                      <a:pt x="476179" y="230198"/>
                      <a:pt x="473150" y="223689"/>
                    </a:cubicBezTo>
                    <a:cubicBezTo>
                      <a:pt x="467287" y="211142"/>
                      <a:pt x="467352" y="196190"/>
                      <a:pt x="474826" y="184502"/>
                    </a:cubicBezTo>
                    <a:cubicBezTo>
                      <a:pt x="477789" y="179883"/>
                      <a:pt x="481548" y="176038"/>
                      <a:pt x="486101" y="173417"/>
                    </a:cubicBezTo>
                    <a:cubicBezTo>
                      <a:pt x="519711" y="154124"/>
                      <a:pt x="745301" y="119944"/>
                      <a:pt x="780437" y="102972"/>
                    </a:cubicBezTo>
                    <a:cubicBezTo>
                      <a:pt x="813597" y="86988"/>
                      <a:pt x="833871" y="64022"/>
                      <a:pt x="834859" y="10269"/>
                    </a:cubicBezTo>
                    <a:lnTo>
                      <a:pt x="834859" y="10119"/>
                    </a:lnTo>
                    <a:cubicBezTo>
                      <a:pt x="834859" y="4619"/>
                      <a:pt x="830306" y="22"/>
                      <a:pt x="824743" y="22"/>
                    </a:cubicBezTo>
                    <a:cubicBezTo>
                      <a:pt x="819181" y="22"/>
                      <a:pt x="814477" y="4619"/>
                      <a:pt x="814628" y="10205"/>
                    </a:cubicBezTo>
                    <a:close/>
                  </a:path>
                </a:pathLst>
              </a:custGeom>
              <a:gradFill>
                <a:gsLst>
                  <a:gs pos="0">
                    <a:schemeClr val="accent3">
                      <a:lumMod val="20000"/>
                      <a:lumOff val="80000"/>
                    </a:schemeClr>
                  </a:gs>
                  <a:gs pos="96000">
                    <a:schemeClr val="accent3">
                      <a:lumMod val="60000"/>
                      <a:lumOff val="40000"/>
                    </a:schemeClr>
                  </a:gs>
                </a:gsLst>
                <a:path path="circle">
                  <a:fillToRect l="50000" t="50000" r="50000" b="50000"/>
                </a:path>
              </a:gradFill>
              <a:ln w="3175" cap="flat">
                <a:solidFill>
                  <a:schemeClr val="accent3">
                    <a:lumMod val="75000"/>
                  </a:schemeClr>
                </a:solidFill>
                <a:prstDash val="solid"/>
                <a:miter/>
              </a:ln>
            </p:spPr>
            <p:txBody>
              <a:bodyPr wrap="none" rtlCol="0" anchor="ctr"/>
              <a:lstStyle/>
              <a:p>
                <a:endParaRPr lang="en-US"/>
              </a:p>
            </p:txBody>
          </p:sp>
          <p:sp>
            <p:nvSpPr>
              <p:cNvPr id="5118" name="Oval 5117">
                <a:extLst>
                  <a:ext uri="{FF2B5EF4-FFF2-40B4-BE49-F238E27FC236}">
                    <a16:creationId xmlns:a16="http://schemas.microsoft.com/office/drawing/2014/main" id="{A7A867BE-B7FD-7E40-48C5-733109285211}"/>
                  </a:ext>
                </a:extLst>
              </p:cNvPr>
              <p:cNvSpPr/>
              <p:nvPr/>
            </p:nvSpPr>
            <p:spPr>
              <a:xfrm>
                <a:off x="9540331" y="3853883"/>
                <a:ext cx="71688" cy="85763"/>
              </a:xfrm>
              <a:prstGeom prst="ellipse">
                <a:avLst/>
              </a:prstGeom>
              <a:gradFill>
                <a:gsLst>
                  <a:gs pos="0">
                    <a:schemeClr val="bg1"/>
                  </a:gs>
                  <a:gs pos="90000">
                    <a:schemeClr val="accent3">
                      <a:lumMod val="75000"/>
                    </a:schemeClr>
                  </a:gs>
                </a:gsLst>
                <a:path path="circle">
                  <a:fillToRect l="50000" t="50000" r="50000" b="50000"/>
                </a:path>
              </a:gradFill>
              <a:ln w="12700" cap="flat">
                <a:noFill/>
                <a:prstDash val="solid"/>
                <a:miter/>
              </a:ln>
            </p:spPr>
            <p:txBody>
              <a:bodyPr wrap="none" rtlCol="0" anchor="ctr"/>
              <a:lstStyle/>
              <a:p>
                <a:endParaRPr lang="en-US"/>
              </a:p>
            </p:txBody>
          </p:sp>
          <p:sp>
            <p:nvSpPr>
              <p:cNvPr id="5120" name="Freeform 5119">
                <a:extLst>
                  <a:ext uri="{FF2B5EF4-FFF2-40B4-BE49-F238E27FC236}">
                    <a16:creationId xmlns:a16="http://schemas.microsoft.com/office/drawing/2014/main" id="{BB687F6D-46B5-D755-F0B9-77B18B7222C2}"/>
                  </a:ext>
                </a:extLst>
              </p:cNvPr>
              <p:cNvSpPr/>
              <p:nvPr/>
            </p:nvSpPr>
            <p:spPr>
              <a:xfrm>
                <a:off x="9377572" y="5655882"/>
                <a:ext cx="127035" cy="286239"/>
              </a:xfrm>
              <a:custGeom>
                <a:avLst/>
                <a:gdLst>
                  <a:gd name="csX0" fmla="*/ 244674 w 244673"/>
                  <a:gd name="csY0" fmla="*/ 122306 h 551305"/>
                  <a:gd name="csX1" fmla="*/ 122337 w 244673"/>
                  <a:gd name="csY1" fmla="*/ 0 h 551305"/>
                  <a:gd name="csX2" fmla="*/ 0 w 244673"/>
                  <a:gd name="csY2" fmla="*/ 122306 h 551305"/>
                  <a:gd name="csX3" fmla="*/ 0 w 244673"/>
                  <a:gd name="csY3" fmla="*/ 226256 h 551305"/>
                  <a:gd name="csX4" fmla="*/ 86265 w 244673"/>
                  <a:gd name="csY4" fmla="*/ 139940 h 551305"/>
                  <a:gd name="csX5" fmla="*/ 86265 w 244673"/>
                  <a:gd name="csY5" fmla="*/ 551306 h 551305"/>
                  <a:gd name="csX6" fmla="*/ 158409 w 244673"/>
                  <a:gd name="csY6" fmla="*/ 551306 h 551305"/>
                  <a:gd name="csX7" fmla="*/ 158409 w 244673"/>
                  <a:gd name="csY7" fmla="*/ 139940 h 551305"/>
                  <a:gd name="csX8" fmla="*/ 244674 w 244673"/>
                  <a:gd name="csY8" fmla="*/ 226256 h 551305"/>
                  <a:gd name="csX9" fmla="*/ 244674 w 244673"/>
                  <a:gd name="csY9" fmla="*/ 122306 h 551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4673" h="551305">
                    <a:moveTo>
                      <a:pt x="244674" y="122306"/>
                    </a:moveTo>
                    <a:lnTo>
                      <a:pt x="122337" y="0"/>
                    </a:lnTo>
                    <a:lnTo>
                      <a:pt x="0" y="122306"/>
                    </a:lnTo>
                    <a:lnTo>
                      <a:pt x="0" y="226256"/>
                    </a:lnTo>
                    <a:lnTo>
                      <a:pt x="86265" y="139940"/>
                    </a:lnTo>
                    <a:lnTo>
                      <a:pt x="86265" y="551306"/>
                    </a:lnTo>
                    <a:lnTo>
                      <a:pt x="158409" y="551306"/>
                    </a:lnTo>
                    <a:lnTo>
                      <a:pt x="158409" y="139940"/>
                    </a:lnTo>
                    <a:lnTo>
                      <a:pt x="244674" y="226256"/>
                    </a:lnTo>
                    <a:lnTo>
                      <a:pt x="244674" y="122306"/>
                    </a:lnTo>
                    <a:close/>
                  </a:path>
                </a:pathLst>
              </a:custGeom>
              <a:gradFill>
                <a:gsLst>
                  <a:gs pos="0">
                    <a:schemeClr val="accent2">
                      <a:lumMod val="60000"/>
                      <a:lumOff val="40000"/>
                    </a:schemeClr>
                  </a:gs>
                  <a:gs pos="98000">
                    <a:schemeClr val="accent2"/>
                  </a:gs>
                </a:gsLst>
                <a:path path="circle">
                  <a:fillToRect l="50000" t="50000" r="50000" b="50000"/>
                </a:path>
              </a:gradFill>
              <a:ln w="3175" cap="flat">
                <a:solidFill>
                  <a:schemeClr val="accent2">
                    <a:lumMod val="75000"/>
                  </a:schemeClr>
                </a:solidFill>
                <a:prstDash val="solid"/>
                <a:miter/>
              </a:ln>
            </p:spPr>
            <p:txBody>
              <a:bodyPr wrap="none" rtlCol="0" anchor="ctr"/>
              <a:lstStyle/>
              <a:p>
                <a:endParaRPr lang="en-US"/>
              </a:p>
            </p:txBody>
          </p:sp>
          <p:grpSp>
            <p:nvGrpSpPr>
              <p:cNvPr id="5122" name="Group 5121">
                <a:extLst>
                  <a:ext uri="{FF2B5EF4-FFF2-40B4-BE49-F238E27FC236}">
                    <a16:creationId xmlns:a16="http://schemas.microsoft.com/office/drawing/2014/main" id="{36EC431C-B6AE-AC30-9C68-17E10CE66ECA}"/>
                  </a:ext>
                </a:extLst>
              </p:cNvPr>
              <p:cNvGrpSpPr/>
              <p:nvPr/>
            </p:nvGrpSpPr>
            <p:grpSpPr>
              <a:xfrm>
                <a:off x="8836238" y="2372606"/>
                <a:ext cx="111125" cy="222250"/>
                <a:chOff x="8772525" y="2489200"/>
                <a:chExt cx="111125" cy="222250"/>
              </a:xfrm>
            </p:grpSpPr>
            <p:cxnSp>
              <p:nvCxnSpPr>
                <p:cNvPr id="5137" name="Straight Connector 5136">
                  <a:extLst>
                    <a:ext uri="{FF2B5EF4-FFF2-40B4-BE49-F238E27FC236}">
                      <a16:creationId xmlns:a16="http://schemas.microsoft.com/office/drawing/2014/main" id="{CBEC0DCF-9177-6866-A87C-18D2B8E44308}"/>
                    </a:ext>
                  </a:extLst>
                </p:cNvPr>
                <p:cNvCxnSpPr>
                  <a:cxnSpLocks/>
                </p:cNvCxnSpPr>
                <p:nvPr/>
              </p:nvCxnSpPr>
              <p:spPr>
                <a:xfrm>
                  <a:off x="8772525" y="2489200"/>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cxnSp>
              <p:nvCxnSpPr>
                <p:cNvPr id="5138" name="Straight Connector 5137">
                  <a:extLst>
                    <a:ext uri="{FF2B5EF4-FFF2-40B4-BE49-F238E27FC236}">
                      <a16:creationId xmlns:a16="http://schemas.microsoft.com/office/drawing/2014/main" id="{FB41E603-1C21-D425-AB3C-0AFEE0106463}"/>
                    </a:ext>
                  </a:extLst>
                </p:cNvPr>
                <p:cNvCxnSpPr>
                  <a:cxnSpLocks/>
                </p:cNvCxnSpPr>
                <p:nvPr/>
              </p:nvCxnSpPr>
              <p:spPr>
                <a:xfrm>
                  <a:off x="8772525" y="2526242"/>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cxnSp>
              <p:nvCxnSpPr>
                <p:cNvPr id="5139" name="Straight Connector 5138">
                  <a:extLst>
                    <a:ext uri="{FF2B5EF4-FFF2-40B4-BE49-F238E27FC236}">
                      <a16:creationId xmlns:a16="http://schemas.microsoft.com/office/drawing/2014/main" id="{7C857F9A-626D-2EF9-3A60-88B5C561CA44}"/>
                    </a:ext>
                  </a:extLst>
                </p:cNvPr>
                <p:cNvCxnSpPr>
                  <a:cxnSpLocks/>
                </p:cNvCxnSpPr>
                <p:nvPr/>
              </p:nvCxnSpPr>
              <p:spPr>
                <a:xfrm>
                  <a:off x="8772525" y="2563284"/>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cxnSp>
              <p:nvCxnSpPr>
                <p:cNvPr id="5140" name="Straight Connector 5139">
                  <a:extLst>
                    <a:ext uri="{FF2B5EF4-FFF2-40B4-BE49-F238E27FC236}">
                      <a16:creationId xmlns:a16="http://schemas.microsoft.com/office/drawing/2014/main" id="{4A5EB0C4-5B78-5167-D799-9643B52E1D67}"/>
                    </a:ext>
                  </a:extLst>
                </p:cNvPr>
                <p:cNvCxnSpPr>
                  <a:cxnSpLocks/>
                </p:cNvCxnSpPr>
                <p:nvPr/>
              </p:nvCxnSpPr>
              <p:spPr>
                <a:xfrm>
                  <a:off x="8772525" y="2600326"/>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cxnSp>
              <p:nvCxnSpPr>
                <p:cNvPr id="5141" name="Straight Connector 5140">
                  <a:extLst>
                    <a:ext uri="{FF2B5EF4-FFF2-40B4-BE49-F238E27FC236}">
                      <a16:creationId xmlns:a16="http://schemas.microsoft.com/office/drawing/2014/main" id="{3DF1F254-D7AB-BB14-B87D-E03B03C03522}"/>
                    </a:ext>
                  </a:extLst>
                </p:cNvPr>
                <p:cNvCxnSpPr>
                  <a:cxnSpLocks/>
                </p:cNvCxnSpPr>
                <p:nvPr/>
              </p:nvCxnSpPr>
              <p:spPr>
                <a:xfrm>
                  <a:off x="8772525" y="2637368"/>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cxnSp>
              <p:nvCxnSpPr>
                <p:cNvPr id="5142" name="Straight Connector 5141">
                  <a:extLst>
                    <a:ext uri="{FF2B5EF4-FFF2-40B4-BE49-F238E27FC236}">
                      <a16:creationId xmlns:a16="http://schemas.microsoft.com/office/drawing/2014/main" id="{BE00296A-8143-A722-C26C-5F70A77D1CD6}"/>
                    </a:ext>
                  </a:extLst>
                </p:cNvPr>
                <p:cNvCxnSpPr>
                  <a:cxnSpLocks/>
                </p:cNvCxnSpPr>
                <p:nvPr/>
              </p:nvCxnSpPr>
              <p:spPr>
                <a:xfrm>
                  <a:off x="8772525" y="2674410"/>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cxnSp>
              <p:nvCxnSpPr>
                <p:cNvPr id="5143" name="Straight Connector 5142">
                  <a:extLst>
                    <a:ext uri="{FF2B5EF4-FFF2-40B4-BE49-F238E27FC236}">
                      <a16:creationId xmlns:a16="http://schemas.microsoft.com/office/drawing/2014/main" id="{5489F368-87E7-9A8D-7666-CDF0D9BC5EB1}"/>
                    </a:ext>
                  </a:extLst>
                </p:cNvPr>
                <p:cNvCxnSpPr>
                  <a:cxnSpLocks/>
                </p:cNvCxnSpPr>
                <p:nvPr/>
              </p:nvCxnSpPr>
              <p:spPr>
                <a:xfrm>
                  <a:off x="8772525" y="2711450"/>
                  <a:ext cx="111125" cy="0"/>
                </a:xfrm>
                <a:prstGeom prst="line">
                  <a:avLst/>
                </a:prstGeom>
                <a:gradFill>
                  <a:gsLst>
                    <a:gs pos="0">
                      <a:schemeClr val="accent2">
                        <a:lumMod val="20000"/>
                        <a:lumOff val="80000"/>
                      </a:schemeClr>
                    </a:gs>
                    <a:gs pos="97000">
                      <a:schemeClr val="accent2">
                        <a:lumMod val="40000"/>
                        <a:lumOff val="60000"/>
                      </a:schemeClr>
                    </a:gs>
                  </a:gsLst>
                  <a:path path="circle">
                    <a:fillToRect l="50000" t="50000" r="50000" b="50000"/>
                  </a:path>
                </a:gradFill>
                <a:ln w="6350" cap="flat">
                  <a:solidFill>
                    <a:schemeClr val="accent5">
                      <a:lumMod val="60000"/>
                      <a:lumOff val="40000"/>
                    </a:schemeClr>
                  </a:solidFill>
                  <a:prstDash val="solid"/>
                  <a:miter/>
                </a:ln>
              </p:spPr>
            </p:cxnSp>
          </p:grpSp>
          <p:cxnSp>
            <p:nvCxnSpPr>
              <p:cNvPr id="5123" name="Straight Connector 5122">
                <a:extLst>
                  <a:ext uri="{FF2B5EF4-FFF2-40B4-BE49-F238E27FC236}">
                    <a16:creationId xmlns:a16="http://schemas.microsoft.com/office/drawing/2014/main" id="{90545797-3DC9-8C4B-57B8-B46920A0B2BD}"/>
                  </a:ext>
                </a:extLst>
              </p:cNvPr>
              <p:cNvCxnSpPr>
                <a:cxnSpLocks/>
              </p:cNvCxnSpPr>
              <p:nvPr/>
            </p:nvCxnSpPr>
            <p:spPr>
              <a:xfrm flipH="1">
                <a:off x="8748050" y="3217073"/>
                <a:ext cx="114085"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5" name="Straight Connector 5124">
                <a:extLst>
                  <a:ext uri="{FF2B5EF4-FFF2-40B4-BE49-F238E27FC236}">
                    <a16:creationId xmlns:a16="http://schemas.microsoft.com/office/drawing/2014/main" id="{DB193FF8-82E5-25A1-C2BC-DBEEDC1D3767}"/>
                  </a:ext>
                </a:extLst>
              </p:cNvPr>
              <p:cNvCxnSpPr>
                <a:cxnSpLocks/>
              </p:cNvCxnSpPr>
              <p:nvPr/>
            </p:nvCxnSpPr>
            <p:spPr>
              <a:xfrm flipH="1">
                <a:off x="8748050" y="3373827"/>
                <a:ext cx="325497"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7" name="Straight Connector 5126">
                <a:extLst>
                  <a:ext uri="{FF2B5EF4-FFF2-40B4-BE49-F238E27FC236}">
                    <a16:creationId xmlns:a16="http://schemas.microsoft.com/office/drawing/2014/main" id="{D12C1659-CC11-0F8D-121D-541768C3D837}"/>
                  </a:ext>
                </a:extLst>
              </p:cNvPr>
              <p:cNvCxnSpPr>
                <a:cxnSpLocks/>
                <a:endCxn id="5185" idx="3"/>
              </p:cNvCxnSpPr>
              <p:nvPr/>
            </p:nvCxnSpPr>
            <p:spPr>
              <a:xfrm flipH="1">
                <a:off x="8748051" y="3809255"/>
                <a:ext cx="775936"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9" name="Straight Connector 5128">
                <a:extLst>
                  <a:ext uri="{FF2B5EF4-FFF2-40B4-BE49-F238E27FC236}">
                    <a16:creationId xmlns:a16="http://schemas.microsoft.com/office/drawing/2014/main" id="{0AA3C01B-DC15-5CB1-0372-7D9E81D85A70}"/>
                  </a:ext>
                </a:extLst>
              </p:cNvPr>
              <p:cNvCxnSpPr>
                <a:cxnSpLocks/>
              </p:cNvCxnSpPr>
              <p:nvPr/>
            </p:nvCxnSpPr>
            <p:spPr>
              <a:xfrm flipH="1">
                <a:off x="8748050" y="4127117"/>
                <a:ext cx="34486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31" name="Straight Connector 5130">
                <a:extLst>
                  <a:ext uri="{FF2B5EF4-FFF2-40B4-BE49-F238E27FC236}">
                    <a16:creationId xmlns:a16="http://schemas.microsoft.com/office/drawing/2014/main" id="{618F3D90-BB1B-0A5F-B097-341BE248101C}"/>
                  </a:ext>
                </a:extLst>
              </p:cNvPr>
              <p:cNvCxnSpPr>
                <a:cxnSpLocks/>
              </p:cNvCxnSpPr>
              <p:nvPr/>
            </p:nvCxnSpPr>
            <p:spPr>
              <a:xfrm flipH="1">
                <a:off x="8748050" y="4388220"/>
                <a:ext cx="389957"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33" name="Straight Connector 5132">
                <a:extLst>
                  <a:ext uri="{FF2B5EF4-FFF2-40B4-BE49-F238E27FC236}">
                    <a16:creationId xmlns:a16="http://schemas.microsoft.com/office/drawing/2014/main" id="{6D1EADE9-5E32-E720-18F7-511F0DD6F307}"/>
                  </a:ext>
                </a:extLst>
              </p:cNvPr>
              <p:cNvCxnSpPr>
                <a:cxnSpLocks/>
                <a:endCxn id="5188" idx="3"/>
              </p:cNvCxnSpPr>
              <p:nvPr/>
            </p:nvCxnSpPr>
            <p:spPr>
              <a:xfrm flipH="1">
                <a:off x="8748051" y="5115540"/>
                <a:ext cx="32552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35" name="Straight Connector 5134">
                <a:extLst>
                  <a:ext uri="{FF2B5EF4-FFF2-40B4-BE49-F238E27FC236}">
                    <a16:creationId xmlns:a16="http://schemas.microsoft.com/office/drawing/2014/main" id="{63EE7028-240C-6D3B-A932-7F92AE01F6C0}"/>
                  </a:ext>
                </a:extLst>
              </p:cNvPr>
              <p:cNvCxnSpPr>
                <a:cxnSpLocks/>
                <a:endCxn id="5189" idx="3"/>
              </p:cNvCxnSpPr>
              <p:nvPr/>
            </p:nvCxnSpPr>
            <p:spPr>
              <a:xfrm flipH="1">
                <a:off x="8748051" y="5503071"/>
                <a:ext cx="196816" cy="1"/>
              </a:xfrm>
              <a:prstGeom prst="line">
                <a:avLst/>
              </a:prstGeom>
            </p:spPr>
            <p:style>
              <a:lnRef idx="1">
                <a:schemeClr val="accent1"/>
              </a:lnRef>
              <a:fillRef idx="0">
                <a:schemeClr val="accent1"/>
              </a:fillRef>
              <a:effectRef idx="0">
                <a:schemeClr val="accent1"/>
              </a:effectRef>
              <a:fontRef idx="minor">
                <a:schemeClr val="tx1"/>
              </a:fontRef>
            </p:style>
          </p:cxnSp>
          <p:sp>
            <p:nvSpPr>
              <p:cNvPr id="5183" name="TextBox 5182">
                <a:extLst>
                  <a:ext uri="{FF2B5EF4-FFF2-40B4-BE49-F238E27FC236}">
                    <a16:creationId xmlns:a16="http://schemas.microsoft.com/office/drawing/2014/main" id="{A3EC629D-16A3-224E-B717-27858A4487E4}"/>
                  </a:ext>
                </a:extLst>
              </p:cNvPr>
              <p:cNvSpPr txBox="1"/>
              <p:nvPr/>
            </p:nvSpPr>
            <p:spPr>
              <a:xfrm flipV="1">
                <a:off x="8274536" y="3076874"/>
                <a:ext cx="473514" cy="280399"/>
              </a:xfrm>
              <a:prstGeom prst="rect">
                <a:avLst/>
              </a:prstGeom>
              <a:noFill/>
            </p:spPr>
            <p:txBody>
              <a:bodyPr wrap="none" lIns="90000" rIns="90000" rtlCol="0" anchor="ctr" anchorCtr="0">
                <a:spAutoFit/>
              </a:bodyPr>
              <a:lstStyle/>
              <a:p>
                <a:pPr algn="r"/>
                <a:r>
                  <a:rPr lang="en-US" sz="1000"/>
                  <a:t>Rod</a:t>
                </a:r>
              </a:p>
            </p:txBody>
          </p:sp>
          <p:sp>
            <p:nvSpPr>
              <p:cNvPr id="5184" name="TextBox 5183">
                <a:extLst>
                  <a:ext uri="{FF2B5EF4-FFF2-40B4-BE49-F238E27FC236}">
                    <a16:creationId xmlns:a16="http://schemas.microsoft.com/office/drawing/2014/main" id="{3806C888-3BF6-A5CB-7722-8E90FB9D1666}"/>
                  </a:ext>
                </a:extLst>
              </p:cNvPr>
              <p:cNvSpPr txBox="1"/>
              <p:nvPr/>
            </p:nvSpPr>
            <p:spPr>
              <a:xfrm flipV="1">
                <a:off x="8194216" y="3233628"/>
                <a:ext cx="553835" cy="280399"/>
              </a:xfrm>
              <a:prstGeom prst="rect">
                <a:avLst/>
              </a:prstGeom>
              <a:noFill/>
            </p:spPr>
            <p:txBody>
              <a:bodyPr wrap="square" lIns="90000" rIns="90000" rtlCol="0" anchor="ctr" anchorCtr="0">
                <a:spAutoFit/>
              </a:bodyPr>
              <a:lstStyle/>
              <a:p>
                <a:pPr algn="r"/>
                <a:r>
                  <a:rPr lang="en-US" sz="1000"/>
                  <a:t>Cone</a:t>
                </a:r>
              </a:p>
            </p:txBody>
          </p:sp>
          <p:sp>
            <p:nvSpPr>
              <p:cNvPr id="5185" name="TextBox 5184">
                <a:extLst>
                  <a:ext uri="{FF2B5EF4-FFF2-40B4-BE49-F238E27FC236}">
                    <a16:creationId xmlns:a16="http://schemas.microsoft.com/office/drawing/2014/main" id="{B9327914-2423-19D3-DD1A-0296884214E0}"/>
                  </a:ext>
                </a:extLst>
              </p:cNvPr>
              <p:cNvSpPr txBox="1"/>
              <p:nvPr/>
            </p:nvSpPr>
            <p:spPr>
              <a:xfrm flipV="1">
                <a:off x="7738507" y="3581432"/>
                <a:ext cx="1009544" cy="455649"/>
              </a:xfrm>
              <a:prstGeom prst="rect">
                <a:avLst/>
              </a:prstGeom>
              <a:noFill/>
            </p:spPr>
            <p:txBody>
              <a:bodyPr wrap="square" lIns="90000" rIns="90000" rtlCol="0" anchor="ctr" anchorCtr="0">
                <a:spAutoFit/>
              </a:bodyPr>
              <a:lstStyle/>
              <a:p>
                <a:pPr algn="r"/>
                <a:r>
                  <a:rPr lang="en-US" sz="1000"/>
                  <a:t>Horizontal cell</a:t>
                </a:r>
              </a:p>
            </p:txBody>
          </p:sp>
          <p:sp>
            <p:nvSpPr>
              <p:cNvPr id="5186" name="TextBox 5185">
                <a:extLst>
                  <a:ext uri="{FF2B5EF4-FFF2-40B4-BE49-F238E27FC236}">
                    <a16:creationId xmlns:a16="http://schemas.microsoft.com/office/drawing/2014/main" id="{1B992123-67D1-36AA-097F-2B13125979DC}"/>
                  </a:ext>
                </a:extLst>
              </p:cNvPr>
              <p:cNvSpPr txBox="1"/>
              <p:nvPr/>
            </p:nvSpPr>
            <p:spPr>
              <a:xfrm flipV="1">
                <a:off x="7829112" y="3986919"/>
                <a:ext cx="918938" cy="280399"/>
              </a:xfrm>
              <a:prstGeom prst="rect">
                <a:avLst/>
              </a:prstGeom>
              <a:noFill/>
            </p:spPr>
            <p:txBody>
              <a:bodyPr wrap="none" lIns="90000" rIns="90000" rtlCol="0" anchor="ctr" anchorCtr="0">
                <a:spAutoFit/>
              </a:bodyPr>
              <a:lstStyle/>
              <a:p>
                <a:pPr algn="r"/>
                <a:r>
                  <a:rPr lang="en-US" sz="1000"/>
                  <a:t>Bipolar cell</a:t>
                </a:r>
              </a:p>
            </p:txBody>
          </p:sp>
          <p:sp>
            <p:nvSpPr>
              <p:cNvPr id="5187" name="TextBox 5186">
                <a:extLst>
                  <a:ext uri="{FF2B5EF4-FFF2-40B4-BE49-F238E27FC236}">
                    <a16:creationId xmlns:a16="http://schemas.microsoft.com/office/drawing/2014/main" id="{94DA3512-7886-270B-5DA6-9E873EE0BA92}"/>
                  </a:ext>
                </a:extLst>
              </p:cNvPr>
              <p:cNvSpPr txBox="1"/>
              <p:nvPr/>
            </p:nvSpPr>
            <p:spPr>
              <a:xfrm flipV="1">
                <a:off x="7666641" y="4248022"/>
                <a:ext cx="1081410" cy="280399"/>
              </a:xfrm>
              <a:prstGeom prst="rect">
                <a:avLst/>
              </a:prstGeom>
              <a:noFill/>
            </p:spPr>
            <p:txBody>
              <a:bodyPr wrap="none" lIns="90000" rIns="90000" rtlCol="0" anchor="ctr" anchorCtr="0">
                <a:spAutoFit/>
              </a:bodyPr>
              <a:lstStyle/>
              <a:p>
                <a:pPr algn="r"/>
                <a:r>
                  <a:rPr lang="en-US" sz="1000"/>
                  <a:t>Amacrine cell</a:t>
                </a:r>
              </a:p>
            </p:txBody>
          </p:sp>
          <p:sp>
            <p:nvSpPr>
              <p:cNvPr id="5188" name="TextBox 5187">
                <a:extLst>
                  <a:ext uri="{FF2B5EF4-FFF2-40B4-BE49-F238E27FC236}">
                    <a16:creationId xmlns:a16="http://schemas.microsoft.com/office/drawing/2014/main" id="{5D283A50-3584-1483-BA25-C4D842F12994}"/>
                  </a:ext>
                </a:extLst>
              </p:cNvPr>
              <p:cNvSpPr txBox="1"/>
              <p:nvPr/>
            </p:nvSpPr>
            <p:spPr>
              <a:xfrm flipV="1">
                <a:off x="7933526" y="4887716"/>
                <a:ext cx="814525" cy="455649"/>
              </a:xfrm>
              <a:prstGeom prst="rect">
                <a:avLst/>
              </a:prstGeom>
              <a:noFill/>
            </p:spPr>
            <p:txBody>
              <a:bodyPr wrap="square" lIns="90000" rIns="90000" rtlCol="0" anchor="ctr" anchorCtr="0">
                <a:spAutoFit/>
              </a:bodyPr>
              <a:lstStyle/>
              <a:p>
                <a:pPr algn="r"/>
                <a:r>
                  <a:rPr lang="en-US" sz="1000"/>
                  <a:t>Ganglion cell</a:t>
                </a:r>
              </a:p>
            </p:txBody>
          </p:sp>
          <p:sp>
            <p:nvSpPr>
              <p:cNvPr id="5189" name="TextBox 5188">
                <a:extLst>
                  <a:ext uri="{FF2B5EF4-FFF2-40B4-BE49-F238E27FC236}">
                    <a16:creationId xmlns:a16="http://schemas.microsoft.com/office/drawing/2014/main" id="{B778607C-550C-09EB-DBEE-E762C00AB627}"/>
                  </a:ext>
                </a:extLst>
              </p:cNvPr>
              <p:cNvSpPr txBox="1"/>
              <p:nvPr/>
            </p:nvSpPr>
            <p:spPr>
              <a:xfrm flipV="1">
                <a:off x="7937204" y="5275248"/>
                <a:ext cx="810847" cy="455649"/>
              </a:xfrm>
              <a:prstGeom prst="rect">
                <a:avLst/>
              </a:prstGeom>
              <a:noFill/>
            </p:spPr>
            <p:txBody>
              <a:bodyPr wrap="square" lIns="90000" rIns="90000" rtlCol="0" anchor="ctr" anchorCtr="0">
                <a:spAutoFit/>
              </a:bodyPr>
              <a:lstStyle/>
              <a:p>
                <a:pPr algn="r"/>
                <a:r>
                  <a:rPr lang="en-US" sz="1000"/>
                  <a:t>To optic nerve</a:t>
                </a:r>
              </a:p>
            </p:txBody>
          </p:sp>
          <p:sp>
            <p:nvSpPr>
              <p:cNvPr id="12" name="Freeform 11">
                <a:extLst>
                  <a:ext uri="{FF2B5EF4-FFF2-40B4-BE49-F238E27FC236}">
                    <a16:creationId xmlns:a16="http://schemas.microsoft.com/office/drawing/2014/main" id="{6DC33977-4984-5B5F-EFCA-3232D3712408}"/>
                  </a:ext>
                </a:extLst>
              </p:cNvPr>
              <p:cNvSpPr/>
              <p:nvPr/>
            </p:nvSpPr>
            <p:spPr>
              <a:xfrm>
                <a:off x="9868469" y="4852511"/>
                <a:ext cx="117455" cy="149548"/>
              </a:xfrm>
              <a:custGeom>
                <a:avLst/>
                <a:gdLst>
                  <a:gd name="csX0" fmla="*/ 64387 w 117455"/>
                  <a:gd name="csY0" fmla="*/ 22 h 149548"/>
                  <a:gd name="csX1" fmla="*/ 117455 w 117455"/>
                  <a:gd name="csY1" fmla="*/ 74785 h 149548"/>
                  <a:gd name="csX2" fmla="*/ 64387 w 117455"/>
                  <a:gd name="csY2" fmla="*/ 149548 h 149548"/>
                  <a:gd name="csX3" fmla="*/ 0 w 117455"/>
                  <a:gd name="csY3" fmla="*/ 55299 h 149548"/>
                  <a:gd name="csX4" fmla="*/ 64387 w 117455"/>
                  <a:gd name="csY4" fmla="*/ 0 h 149548"/>
                </a:gdLst>
                <a:ahLst/>
                <a:cxnLst>
                  <a:cxn ang="0">
                    <a:pos x="csX0" y="csY0"/>
                  </a:cxn>
                  <a:cxn ang="0">
                    <a:pos x="csX1" y="csY1"/>
                  </a:cxn>
                  <a:cxn ang="0">
                    <a:pos x="csX2" y="csY2"/>
                  </a:cxn>
                  <a:cxn ang="0">
                    <a:pos x="csX3" y="csY3"/>
                  </a:cxn>
                  <a:cxn ang="0">
                    <a:pos x="csX4" y="csY4"/>
                  </a:cxn>
                </a:cxnLst>
                <a:rect l="l" t="t" r="r" b="b"/>
                <a:pathLst>
                  <a:path w="117455" h="149548">
                    <a:moveTo>
                      <a:pt x="64387" y="22"/>
                    </a:moveTo>
                    <a:cubicBezTo>
                      <a:pt x="93702" y="22"/>
                      <a:pt x="117455" y="33493"/>
                      <a:pt x="117455" y="74785"/>
                    </a:cubicBezTo>
                    <a:cubicBezTo>
                      <a:pt x="117455" y="116077"/>
                      <a:pt x="93702" y="149548"/>
                      <a:pt x="64387" y="149548"/>
                    </a:cubicBezTo>
                    <a:cubicBezTo>
                      <a:pt x="35071" y="149548"/>
                      <a:pt x="0" y="96591"/>
                      <a:pt x="0" y="55299"/>
                    </a:cubicBezTo>
                    <a:cubicBezTo>
                      <a:pt x="0" y="14007"/>
                      <a:pt x="35071" y="0"/>
                      <a:pt x="64387" y="0"/>
                    </a:cubicBezTo>
                    <a:close/>
                  </a:path>
                </a:pathLst>
              </a:custGeom>
              <a:gradFill>
                <a:gsLst>
                  <a:gs pos="0">
                    <a:schemeClr val="bg1"/>
                  </a:gs>
                  <a:gs pos="90000">
                    <a:schemeClr val="accent2">
                      <a:lumMod val="75000"/>
                    </a:schemeClr>
                  </a:gs>
                </a:gsLst>
                <a:path path="circle">
                  <a:fillToRect l="50000" t="50000" r="50000" b="50000"/>
                </a:path>
              </a:gradFill>
              <a:ln w="12700" cap="flat">
                <a:noFill/>
                <a:prstDash val="solid"/>
                <a:miter/>
              </a:ln>
            </p:spPr>
            <p:txBody>
              <a:bodyPr wrap="none" rtlCol="0" anchor="ctr"/>
              <a:lstStyle/>
              <a:p>
                <a:endParaRPr lang="en-US"/>
              </a:p>
            </p:txBody>
          </p:sp>
        </p:grpSp>
      </p:grpSp>
    </p:spTree>
    <p:extLst>
      <p:ext uri="{BB962C8B-B14F-4D97-AF65-F5344CB8AC3E}">
        <p14:creationId xmlns:p14="http://schemas.microsoft.com/office/powerpoint/2010/main" val="31774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59C30-6591-E9E5-26ED-F3443C78D1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F82B6A-DAFE-A8B9-D28C-174AEC596A3A}"/>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DC3A8CCE-C33F-D938-2199-B150093813F4}"/>
              </a:ext>
            </a:extLst>
          </p:cNvPr>
          <p:cNvSpPr>
            <a:spLocks noGrp="1"/>
          </p:cNvSpPr>
          <p:nvPr>
            <p:ph type="title"/>
          </p:nvPr>
        </p:nvSpPr>
        <p:spPr/>
        <p:txBody>
          <a:bodyPr/>
          <a:lstStyle/>
          <a:p>
            <a:r>
              <a:rPr lang="en-GB" noProof="0"/>
              <a:t>Sensory systems of the brain: the visual pathway (I)</a:t>
            </a:r>
          </a:p>
        </p:txBody>
      </p:sp>
      <p:sp>
        <p:nvSpPr>
          <p:cNvPr id="9" name="Content Placeholder 8">
            <a:extLst>
              <a:ext uri="{FF2B5EF4-FFF2-40B4-BE49-F238E27FC236}">
                <a16:creationId xmlns:a16="http://schemas.microsoft.com/office/drawing/2014/main" id="{2C72541F-8F7C-1454-13D3-1BE6204FC2F6}"/>
              </a:ext>
            </a:extLst>
          </p:cNvPr>
          <p:cNvSpPr>
            <a:spLocks noGrp="1"/>
          </p:cNvSpPr>
          <p:nvPr>
            <p:ph sz="half" idx="21"/>
          </p:nvPr>
        </p:nvSpPr>
        <p:spPr/>
        <p:txBody>
          <a:bodyPr vert="horz" lIns="360000" tIns="270000" rIns="270000" bIns="270000" rtlCol="0" anchor="t">
            <a:noAutofit/>
          </a:bodyPr>
          <a:lstStyle/>
          <a:p>
            <a:pPr marL="0" indent="0">
              <a:buNone/>
              <a:defRPr/>
            </a:pPr>
            <a:r>
              <a:rPr lang="en-GB" b="1" dirty="0"/>
              <a:t>Binocular vision</a:t>
            </a:r>
          </a:p>
          <a:p>
            <a:pPr marL="0" indent="0">
              <a:buNone/>
              <a:defRPr/>
            </a:pPr>
            <a:r>
              <a:rPr lang="en-GB" sz="1200" dirty="0"/>
              <a:t>In animals with forward-facing eyes, each eye views mostly the same region of visual space but from a slightly different angle, i.e., they have binocular vision.</a:t>
            </a:r>
            <a:endParaRPr lang="en-GB" sz="1200" dirty="0">
              <a:cs typeface="Arial"/>
            </a:endParaRPr>
          </a:p>
          <a:p>
            <a:pPr marL="0" indent="0">
              <a:buNone/>
              <a:defRPr/>
            </a:pPr>
            <a:r>
              <a:rPr lang="en-GB" sz="1200" dirty="0"/>
              <a:t>The visual pathway is organized so that each half of the brain gets information from both eyes about the opposite visual field. </a:t>
            </a:r>
            <a:endParaRPr lang="en-GB" sz="1200" dirty="0">
              <a:cs typeface="Arial"/>
            </a:endParaRPr>
          </a:p>
          <a:p>
            <a:pPr marL="0" indent="0">
              <a:buNone/>
              <a:defRPr/>
            </a:pPr>
            <a:r>
              <a:rPr lang="en-GB" sz="1200" dirty="0"/>
              <a:t>The visual cortex fuses the two images into a coherent picture. This fusion creates a sense of depth (stereopsis); binocular vision thus enables better depth perception and the ability to judge distances accurately.</a:t>
            </a:r>
            <a:endParaRPr lang="en-GB" sz="1200" dirty="0">
              <a:cs typeface="Arial"/>
            </a:endParaRPr>
          </a:p>
        </p:txBody>
      </p:sp>
      <p:sp>
        <p:nvSpPr>
          <p:cNvPr id="18" name="Text Placeholder 17">
            <a:extLst>
              <a:ext uri="{FF2B5EF4-FFF2-40B4-BE49-F238E27FC236}">
                <a16:creationId xmlns:a16="http://schemas.microsoft.com/office/drawing/2014/main" id="{93ACFA6C-D60E-A0FC-BE64-CEE9BBFBBB32}"/>
              </a:ext>
            </a:extLst>
          </p:cNvPr>
          <p:cNvSpPr>
            <a:spLocks noGrp="1"/>
          </p:cNvSpPr>
          <p:nvPr>
            <p:ph type="body" sz="quarter" idx="18"/>
          </p:nvPr>
        </p:nvSpPr>
        <p:spPr/>
        <p:txBody>
          <a:bodyPr/>
          <a:lstStyle/>
          <a:p>
            <a:r>
              <a:rPr lang="en-GB"/>
              <a:t>1. Augustine et al. Neuroscience, 7</a:t>
            </a:r>
            <a:r>
              <a:rPr lang="en-GB" baseline="30000"/>
              <a:t>th</a:t>
            </a:r>
            <a:r>
              <a:rPr lang="en-GB"/>
              <a:t> edition. 2023; 2. Nieto. Human visual pathway. Available at: https://commons.wikimedia.org/w/index.php?curid=37868501 </a:t>
            </a:r>
          </a:p>
        </p:txBody>
      </p:sp>
      <p:sp>
        <p:nvSpPr>
          <p:cNvPr id="6" name="Slide Number Placeholder 5">
            <a:extLst>
              <a:ext uri="{FF2B5EF4-FFF2-40B4-BE49-F238E27FC236}">
                <a16:creationId xmlns:a16="http://schemas.microsoft.com/office/drawing/2014/main" id="{DA6F8CE2-8509-60CD-F74C-9BB903726CE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22" name="TextBox 21">
            <a:extLst>
              <a:ext uri="{FF2B5EF4-FFF2-40B4-BE49-F238E27FC236}">
                <a16:creationId xmlns:a16="http://schemas.microsoft.com/office/drawing/2014/main" id="{9ECBAB6F-E4AD-3AAC-C382-779AD0BCE265}"/>
              </a:ext>
            </a:extLst>
          </p:cNvPr>
          <p:cNvSpPr txBox="1"/>
          <p:nvPr/>
        </p:nvSpPr>
        <p:spPr>
          <a:xfrm>
            <a:off x="8380402" y="1418400"/>
            <a:ext cx="3243943" cy="4785926"/>
          </a:xfrm>
          <a:prstGeom prst="rect">
            <a:avLst/>
          </a:prstGeom>
          <a:noFill/>
        </p:spPr>
        <p:txBody>
          <a:bodyPr wrap="square">
            <a:spAutoFit/>
          </a:bodyPr>
          <a:lstStyle/>
          <a:p>
            <a:pPr indent="3175">
              <a:spcAft>
                <a:spcPts val="600"/>
              </a:spcAft>
              <a:defRPr/>
            </a:pPr>
            <a:r>
              <a:rPr lang="en-GB" sz="1400" dirty="0">
                <a:solidFill>
                  <a:srgbClr val="3F1A01"/>
                </a:solidFill>
                <a:ea typeface="Times New Roman" panose="02020603050405020304" pitchFamily="18" charset="0"/>
                <a:cs typeface="Aptos" panose="020B0004020202020204" pitchFamily="34" charset="0"/>
              </a:rPr>
              <a:t>The visual pathway:</a:t>
            </a:r>
            <a:endParaRPr lang="en-GB" sz="1400" baseline="30000" dirty="0">
              <a:solidFill>
                <a:srgbClr val="3F1A01"/>
              </a:solidFill>
              <a:ea typeface="Times New Roman" panose="02020603050405020304" pitchFamily="18" charset="0"/>
              <a:cs typeface="Aptos" panose="020B0004020202020204" pitchFamily="34" charset="0"/>
            </a:endParaRPr>
          </a:p>
          <a:p>
            <a:pPr marL="285750" indent="-285750">
              <a:spcAft>
                <a:spcPts val="600"/>
              </a:spcAft>
              <a:buFont typeface="Arial" panose="020B0604020202020204" pitchFamily="34" charset="0"/>
              <a:buChar char="•"/>
              <a:defRPr/>
            </a:pPr>
            <a:r>
              <a:rPr lang="en-GB" sz="1200" dirty="0">
                <a:solidFill>
                  <a:srgbClr val="3F1A01"/>
                </a:solidFill>
                <a:ea typeface="Times New Roman" panose="02020603050405020304" pitchFamily="18" charset="0"/>
                <a:cs typeface="Aptos" panose="020B0004020202020204" pitchFamily="34" charset="0"/>
              </a:rPr>
              <a:t>The temporal retina of the left eye views the right half of the visual field, while the nasal retina of the left eye views the left visual field. The temporal and nasal parts of the retina of the right eye view the left and right visual fields respectively</a:t>
            </a:r>
          </a:p>
          <a:p>
            <a:pPr marL="285750" indent="-285750">
              <a:spcAft>
                <a:spcPts val="600"/>
              </a:spcAft>
              <a:buFont typeface="Arial" panose="020B0604020202020204" pitchFamily="34" charset="0"/>
              <a:buChar char="•"/>
              <a:defRPr/>
            </a:pPr>
            <a:r>
              <a:rPr lang="en-GB" sz="1200" dirty="0">
                <a:solidFill>
                  <a:srgbClr val="3F1A01"/>
                </a:solidFill>
                <a:ea typeface="Times New Roman" panose="02020603050405020304" pitchFamily="18" charset="0"/>
                <a:cs typeface="Aptos" panose="020B0004020202020204" pitchFamily="34" charset="0"/>
              </a:rPr>
              <a:t>Retinal ganglion cell axons exit the retina to form the optic nerve. </a:t>
            </a:r>
            <a:r>
              <a:rPr lang="en-GB" sz="1200" dirty="0">
                <a:solidFill>
                  <a:srgbClr val="3F1A01"/>
                </a:solidFill>
              </a:rPr>
              <a:t>When these axons reach the optic chiasma, they partially decussate (cross) such that </a:t>
            </a:r>
            <a:r>
              <a:rPr lang="en-GB" sz="1200" dirty="0">
                <a:solidFill>
                  <a:srgbClr val="3F1A01"/>
                </a:solidFill>
                <a:ea typeface="Times New Roman" panose="02020603050405020304" pitchFamily="18" charset="0"/>
                <a:cs typeface="Aptos" panose="020B0004020202020204" pitchFamily="34" charset="0"/>
              </a:rPr>
              <a:t>axons from the temporal side of each retina project ipsilaterally (stay on the same side of the brain)</a:t>
            </a:r>
            <a:r>
              <a:rPr lang="en-GB" sz="1200" baseline="30000" dirty="0">
                <a:solidFill>
                  <a:srgbClr val="3F1A01"/>
                </a:solidFill>
                <a:ea typeface="Times New Roman" panose="02020603050405020304" pitchFamily="18" charset="0"/>
                <a:cs typeface="Aptos" panose="020B0004020202020204" pitchFamily="34" charset="0"/>
              </a:rPr>
              <a:t> </a:t>
            </a:r>
            <a:r>
              <a:rPr lang="en-GB" sz="1200" dirty="0">
                <a:solidFill>
                  <a:srgbClr val="3F1A01"/>
                </a:solidFill>
                <a:ea typeface="Times New Roman" panose="02020603050405020304" pitchFamily="18" charset="0"/>
                <a:cs typeface="Aptos" panose="020B0004020202020204" pitchFamily="34" charset="0"/>
              </a:rPr>
              <a:t>and axons from the nasal side of the retina project contralaterally (to the opposite side of the brain)</a:t>
            </a:r>
            <a:r>
              <a:rPr lang="en-GB" sz="1200" baseline="30000" dirty="0">
                <a:solidFill>
                  <a:srgbClr val="3F1A01"/>
                </a:solidFill>
                <a:ea typeface="Times New Roman" panose="02020603050405020304" pitchFamily="18" charset="0"/>
                <a:cs typeface="Aptos" panose="020B0004020202020204" pitchFamily="34" charset="0"/>
              </a:rPr>
              <a:t>1 </a:t>
            </a:r>
            <a:endParaRPr lang="en-GB" sz="1200" dirty="0">
              <a:solidFill>
                <a:srgbClr val="3F1A01"/>
              </a:solidFill>
              <a:ea typeface="Times New Roman" panose="02020603050405020304" pitchFamily="18" charset="0"/>
              <a:cs typeface="Aptos" panose="020B0004020202020204" pitchFamily="34" charset="0"/>
            </a:endParaRPr>
          </a:p>
          <a:p>
            <a:pPr marL="285750" indent="-285750">
              <a:spcAft>
                <a:spcPts val="600"/>
              </a:spcAft>
              <a:buFont typeface="Arial" panose="020B0604020202020204" pitchFamily="34" charset="0"/>
              <a:buChar char="•"/>
              <a:defRPr/>
            </a:pPr>
            <a:r>
              <a:rPr lang="en-GB" sz="1200" dirty="0">
                <a:solidFill>
                  <a:srgbClr val="3F1A01"/>
                </a:solidFill>
                <a:ea typeface="Times New Roman" panose="02020603050405020304" pitchFamily="18" charset="0"/>
                <a:cs typeface="Aptos" panose="020B0004020202020204" pitchFamily="34" charset="0"/>
              </a:rPr>
              <a:t>Thus the temporal axons of the left eye join the nasal axons of the right eye to form the left optic tract which carries information from </a:t>
            </a:r>
            <a:r>
              <a:rPr lang="en-GB" sz="1200" b="1" dirty="0">
                <a:solidFill>
                  <a:srgbClr val="3F1A01"/>
                </a:solidFill>
                <a:ea typeface="Times New Roman" panose="02020603050405020304" pitchFamily="18" charset="0"/>
                <a:cs typeface="Aptos" panose="020B0004020202020204" pitchFamily="34" charset="0"/>
              </a:rPr>
              <a:t>both</a:t>
            </a:r>
            <a:r>
              <a:rPr lang="en-GB" sz="1200" dirty="0">
                <a:solidFill>
                  <a:srgbClr val="3F1A01"/>
                </a:solidFill>
                <a:ea typeface="Times New Roman" panose="02020603050405020304" pitchFamily="18" charset="0"/>
                <a:cs typeface="Aptos" panose="020B0004020202020204" pitchFamily="34" charset="0"/>
              </a:rPr>
              <a:t> eyes to the left side of the brain about the right visual field. The same logic applies to the right optic tract</a:t>
            </a:r>
            <a:endParaRPr lang="en-GB" sz="1200" baseline="30000" dirty="0">
              <a:solidFill>
                <a:srgbClr val="3F1A01"/>
              </a:solidFill>
              <a:ea typeface="Times New Roman" panose="02020603050405020304" pitchFamily="18" charset="0"/>
              <a:cs typeface="Aptos" panose="020B0004020202020204" pitchFamily="34" charset="0"/>
            </a:endParaRPr>
          </a:p>
        </p:txBody>
      </p:sp>
      <p:sp>
        <p:nvSpPr>
          <p:cNvPr id="8" name="TextBox 7">
            <a:extLst>
              <a:ext uri="{FF2B5EF4-FFF2-40B4-BE49-F238E27FC236}">
                <a16:creationId xmlns:a16="http://schemas.microsoft.com/office/drawing/2014/main" id="{885F9CF9-0C74-F84C-8DBB-927B5BFA5C30}"/>
              </a:ext>
            </a:extLst>
          </p:cNvPr>
          <p:cNvSpPr txBox="1"/>
          <p:nvPr/>
        </p:nvSpPr>
        <p:spPr>
          <a:xfrm>
            <a:off x="3251859" y="5462668"/>
            <a:ext cx="5265155" cy="369332"/>
          </a:xfrm>
          <a:prstGeom prst="rect">
            <a:avLst/>
          </a:prstGeom>
          <a:noFill/>
        </p:spPr>
        <p:txBody>
          <a:bodyPr wrap="square">
            <a:spAutoFit/>
          </a:bodyPr>
          <a:lstStyle/>
          <a:p>
            <a:pPr fontAlgn="base">
              <a:buNone/>
              <a:tabLst>
                <a:tab pos="270510" algn="l"/>
              </a:tabLst>
            </a:pPr>
            <a:r>
              <a:rPr lang="en-GB" sz="900">
                <a:solidFill>
                  <a:schemeClr val="accent2">
                    <a:lumMod val="50000"/>
                  </a:schemeClr>
                </a:solidFill>
                <a:cs typeface="Times New Roman" panose="02020603050405020304" pitchFamily="18" charset="0"/>
              </a:rPr>
              <a:t>This work is adapted from ‘Human visual pathway' by Nieto, used under CC-BY. </a:t>
            </a:r>
            <a:br>
              <a:rPr lang="en-GB" sz="900">
                <a:solidFill>
                  <a:schemeClr val="accent2">
                    <a:lumMod val="50000"/>
                  </a:schemeClr>
                </a:solidFill>
                <a:cs typeface="Times New Roman" panose="02020603050405020304" pitchFamily="18" charset="0"/>
              </a:rPr>
            </a:br>
            <a:r>
              <a:rPr lang="en-GB" sz="900">
                <a:solidFill>
                  <a:schemeClr val="accent2">
                    <a:lumMod val="50000"/>
                  </a:schemeClr>
                </a:solidFill>
                <a:cs typeface="Times New Roman" panose="02020603050405020304" pitchFamily="18" charset="0"/>
              </a:rPr>
              <a:t>This work is licensed under Creative Commons license CC-BY-SA by The Lundbeck Foundation.</a:t>
            </a:r>
          </a:p>
        </p:txBody>
      </p:sp>
      <p:sp>
        <p:nvSpPr>
          <p:cNvPr id="4" name="TextBox 3">
            <a:extLst>
              <a:ext uri="{FF2B5EF4-FFF2-40B4-BE49-F238E27FC236}">
                <a16:creationId xmlns:a16="http://schemas.microsoft.com/office/drawing/2014/main" id="{41F449F2-3B57-EFDD-59D7-FD0256F0A497}"/>
              </a:ext>
            </a:extLst>
          </p:cNvPr>
          <p:cNvSpPr txBox="1"/>
          <p:nvPr/>
        </p:nvSpPr>
        <p:spPr>
          <a:xfrm>
            <a:off x="4254410" y="1416785"/>
            <a:ext cx="2670482" cy="307777"/>
          </a:xfrm>
          <a:prstGeom prst="rect">
            <a:avLst/>
          </a:prstGeom>
          <a:noFill/>
        </p:spPr>
        <p:txBody>
          <a:bodyPr wrap="square" rtlCol="0">
            <a:spAutoFit/>
          </a:bodyPr>
          <a:lstStyle/>
          <a:p>
            <a:pPr algn="ctr"/>
            <a:r>
              <a:rPr lang="en-GB" sz="1400" b="1">
                <a:solidFill>
                  <a:srgbClr val="5E512C"/>
                </a:solidFill>
              </a:rPr>
              <a:t>The visual pathway</a:t>
            </a:r>
            <a:r>
              <a:rPr lang="en-GB" sz="1400" b="1" baseline="30000">
                <a:solidFill>
                  <a:srgbClr val="5E512C"/>
                </a:solidFill>
              </a:rPr>
              <a:t>2</a:t>
            </a:r>
          </a:p>
        </p:txBody>
      </p:sp>
      <p:grpSp>
        <p:nvGrpSpPr>
          <p:cNvPr id="5" name="Group 4">
            <a:extLst>
              <a:ext uri="{FF2B5EF4-FFF2-40B4-BE49-F238E27FC236}">
                <a16:creationId xmlns:a16="http://schemas.microsoft.com/office/drawing/2014/main" id="{5101068F-680F-AE4C-B0AD-AE25A67C8260}"/>
              </a:ext>
            </a:extLst>
          </p:cNvPr>
          <p:cNvGrpSpPr/>
          <p:nvPr/>
        </p:nvGrpSpPr>
        <p:grpSpPr>
          <a:xfrm>
            <a:off x="3106224" y="1888325"/>
            <a:ext cx="5343739" cy="3442009"/>
            <a:chOff x="6316149" y="1827086"/>
            <a:chExt cx="5343739" cy="3442009"/>
          </a:xfrm>
        </p:grpSpPr>
        <p:sp>
          <p:nvSpPr>
            <p:cNvPr id="10" name="TextBox 9">
              <a:extLst>
                <a:ext uri="{FF2B5EF4-FFF2-40B4-BE49-F238E27FC236}">
                  <a16:creationId xmlns:a16="http://schemas.microsoft.com/office/drawing/2014/main" id="{C60DD5B0-DD31-F36F-9A75-02448BB381B4}"/>
                </a:ext>
              </a:extLst>
            </p:cNvPr>
            <p:cNvSpPr txBox="1"/>
            <p:nvPr/>
          </p:nvSpPr>
          <p:spPr>
            <a:xfrm>
              <a:off x="6396244" y="2971544"/>
              <a:ext cx="1241622" cy="276999"/>
            </a:xfrm>
            <a:prstGeom prst="rect">
              <a:avLst/>
            </a:prstGeom>
            <a:noFill/>
          </p:spPr>
          <p:txBody>
            <a:bodyPr wrap="none" lIns="90000" rtlCol="0" anchor="ctr" anchorCtr="0">
              <a:spAutoFit/>
            </a:bodyPr>
            <a:lstStyle/>
            <a:p>
              <a:pPr algn="r"/>
              <a:r>
                <a:rPr lang="en-US" sz="1200"/>
                <a:t>Temporal retina</a:t>
              </a:r>
            </a:p>
          </p:txBody>
        </p:sp>
        <p:sp>
          <p:nvSpPr>
            <p:cNvPr id="11" name="TextBox 10">
              <a:extLst>
                <a:ext uri="{FF2B5EF4-FFF2-40B4-BE49-F238E27FC236}">
                  <a16:creationId xmlns:a16="http://schemas.microsoft.com/office/drawing/2014/main" id="{A9CCFF8E-6172-14DF-6BA4-6D5812F0EBEC}"/>
                </a:ext>
              </a:extLst>
            </p:cNvPr>
            <p:cNvSpPr txBox="1"/>
            <p:nvPr/>
          </p:nvSpPr>
          <p:spPr>
            <a:xfrm>
              <a:off x="6316149" y="4243338"/>
              <a:ext cx="1359817" cy="276999"/>
            </a:xfrm>
            <a:prstGeom prst="rect">
              <a:avLst/>
            </a:prstGeom>
            <a:noFill/>
          </p:spPr>
          <p:txBody>
            <a:bodyPr wrap="none" lIns="90000" rtlCol="0" anchor="ctr" anchorCtr="0">
              <a:spAutoFit/>
            </a:bodyPr>
            <a:lstStyle/>
            <a:p>
              <a:pPr algn="r"/>
              <a:r>
                <a:rPr lang="en-US" sz="1200"/>
                <a:t>Pretectal nucleus</a:t>
              </a:r>
            </a:p>
          </p:txBody>
        </p:sp>
        <p:sp>
          <p:nvSpPr>
            <p:cNvPr id="12" name="TextBox 11">
              <a:extLst>
                <a:ext uri="{FF2B5EF4-FFF2-40B4-BE49-F238E27FC236}">
                  <a16:creationId xmlns:a16="http://schemas.microsoft.com/office/drawing/2014/main" id="{676B4E01-1931-DB95-0A01-89088DB6E474}"/>
                </a:ext>
              </a:extLst>
            </p:cNvPr>
            <p:cNvSpPr txBox="1"/>
            <p:nvPr/>
          </p:nvSpPr>
          <p:spPr>
            <a:xfrm>
              <a:off x="6373278" y="1967278"/>
              <a:ext cx="1197913" cy="276999"/>
            </a:xfrm>
            <a:prstGeom prst="rect">
              <a:avLst/>
            </a:prstGeom>
            <a:noFill/>
          </p:spPr>
          <p:txBody>
            <a:bodyPr wrap="none" lIns="90000" rtlCol="0" anchor="ctr" anchorCtr="0">
              <a:spAutoFit/>
            </a:bodyPr>
            <a:lstStyle/>
            <a:p>
              <a:pPr algn="r"/>
              <a:r>
                <a:rPr lang="en-US" sz="1200"/>
                <a:t>Left visual field</a:t>
              </a:r>
            </a:p>
          </p:txBody>
        </p:sp>
        <p:sp>
          <p:nvSpPr>
            <p:cNvPr id="13" name="TextBox 12">
              <a:extLst>
                <a:ext uri="{FF2B5EF4-FFF2-40B4-BE49-F238E27FC236}">
                  <a16:creationId xmlns:a16="http://schemas.microsoft.com/office/drawing/2014/main" id="{B4712DD5-ABD0-7F1F-5D5A-59D4D3F2073A}"/>
                </a:ext>
              </a:extLst>
            </p:cNvPr>
            <p:cNvSpPr txBox="1"/>
            <p:nvPr/>
          </p:nvSpPr>
          <p:spPr>
            <a:xfrm>
              <a:off x="10051606" y="4780051"/>
              <a:ext cx="1608282" cy="276999"/>
            </a:xfrm>
            <a:prstGeom prst="rect">
              <a:avLst/>
            </a:prstGeom>
            <a:noFill/>
          </p:spPr>
          <p:txBody>
            <a:bodyPr wrap="none" lIns="90000" rtlCol="0" anchor="ctr" anchorCtr="0">
              <a:spAutoFit/>
            </a:bodyPr>
            <a:lstStyle/>
            <a:p>
              <a:r>
                <a:rPr lang="en-US" sz="1200"/>
                <a:t>Primary visual cortex</a:t>
              </a:r>
            </a:p>
          </p:txBody>
        </p:sp>
        <p:sp>
          <p:nvSpPr>
            <p:cNvPr id="14" name="TextBox 13">
              <a:extLst>
                <a:ext uri="{FF2B5EF4-FFF2-40B4-BE49-F238E27FC236}">
                  <a16:creationId xmlns:a16="http://schemas.microsoft.com/office/drawing/2014/main" id="{830F9CAB-5831-B611-7CDB-B07915A46F57}"/>
                </a:ext>
              </a:extLst>
            </p:cNvPr>
            <p:cNvSpPr txBox="1"/>
            <p:nvPr/>
          </p:nvSpPr>
          <p:spPr>
            <a:xfrm>
              <a:off x="10051606" y="4001918"/>
              <a:ext cx="1519612" cy="461665"/>
            </a:xfrm>
            <a:prstGeom prst="rect">
              <a:avLst/>
            </a:prstGeom>
            <a:noFill/>
          </p:spPr>
          <p:txBody>
            <a:bodyPr wrap="square" lIns="90000" rtlCol="0" anchor="ctr" anchorCtr="0">
              <a:spAutoFit/>
            </a:bodyPr>
            <a:lstStyle/>
            <a:p>
              <a:r>
                <a:rPr lang="en-US" sz="1200"/>
                <a:t>Lateral geniculate nucleus (LGN)</a:t>
              </a:r>
            </a:p>
          </p:txBody>
        </p:sp>
        <p:sp>
          <p:nvSpPr>
            <p:cNvPr id="15" name="TextBox 14">
              <a:extLst>
                <a:ext uri="{FF2B5EF4-FFF2-40B4-BE49-F238E27FC236}">
                  <a16:creationId xmlns:a16="http://schemas.microsoft.com/office/drawing/2014/main" id="{EAF2FD98-CF19-6C97-FE1E-F43CB8316156}"/>
                </a:ext>
              </a:extLst>
            </p:cNvPr>
            <p:cNvSpPr txBox="1"/>
            <p:nvPr/>
          </p:nvSpPr>
          <p:spPr>
            <a:xfrm>
              <a:off x="10051606" y="3696686"/>
              <a:ext cx="1156235" cy="276999"/>
            </a:xfrm>
            <a:prstGeom prst="rect">
              <a:avLst/>
            </a:prstGeom>
            <a:noFill/>
          </p:spPr>
          <p:txBody>
            <a:bodyPr wrap="none" lIns="90000" rtlCol="0" anchor="ctr" anchorCtr="0">
              <a:spAutoFit/>
            </a:bodyPr>
            <a:lstStyle/>
            <a:p>
              <a:r>
                <a:rPr lang="en-US" sz="1200"/>
                <a:t>Optic chiasma</a:t>
              </a:r>
            </a:p>
          </p:txBody>
        </p:sp>
        <p:sp>
          <p:nvSpPr>
            <p:cNvPr id="16" name="TextBox 15">
              <a:extLst>
                <a:ext uri="{FF2B5EF4-FFF2-40B4-BE49-F238E27FC236}">
                  <a16:creationId xmlns:a16="http://schemas.microsoft.com/office/drawing/2014/main" id="{5A0E9CED-6F2A-4D50-7D1F-1F270275109B}"/>
                </a:ext>
              </a:extLst>
            </p:cNvPr>
            <p:cNvSpPr txBox="1"/>
            <p:nvPr/>
          </p:nvSpPr>
          <p:spPr>
            <a:xfrm>
              <a:off x="10051606" y="3358756"/>
              <a:ext cx="968683" cy="276999"/>
            </a:xfrm>
            <a:prstGeom prst="rect">
              <a:avLst/>
            </a:prstGeom>
            <a:noFill/>
          </p:spPr>
          <p:txBody>
            <a:bodyPr wrap="none" lIns="90000" rtlCol="0" anchor="ctr" anchorCtr="0">
              <a:spAutoFit/>
            </a:bodyPr>
            <a:lstStyle/>
            <a:p>
              <a:r>
                <a:rPr lang="en-US" sz="1200"/>
                <a:t>Optic nerve</a:t>
              </a:r>
            </a:p>
          </p:txBody>
        </p:sp>
        <p:sp>
          <p:nvSpPr>
            <p:cNvPr id="17" name="TextBox 16">
              <a:extLst>
                <a:ext uri="{FF2B5EF4-FFF2-40B4-BE49-F238E27FC236}">
                  <a16:creationId xmlns:a16="http://schemas.microsoft.com/office/drawing/2014/main" id="{19080F87-607C-F197-9D81-9238F1E57080}"/>
                </a:ext>
              </a:extLst>
            </p:cNvPr>
            <p:cNvSpPr txBox="1"/>
            <p:nvPr/>
          </p:nvSpPr>
          <p:spPr>
            <a:xfrm>
              <a:off x="10051606" y="2981069"/>
              <a:ext cx="1240168" cy="276999"/>
            </a:xfrm>
            <a:prstGeom prst="rect">
              <a:avLst/>
            </a:prstGeom>
            <a:noFill/>
          </p:spPr>
          <p:txBody>
            <a:bodyPr wrap="none" lIns="90000" rtlCol="0" anchor="ctr" anchorCtr="0">
              <a:spAutoFit/>
            </a:bodyPr>
            <a:lstStyle/>
            <a:p>
              <a:r>
                <a:rPr lang="en-US" sz="1200"/>
                <a:t>Temporal retina</a:t>
              </a:r>
            </a:p>
          </p:txBody>
        </p:sp>
        <p:sp>
          <p:nvSpPr>
            <p:cNvPr id="19" name="TextBox 18">
              <a:extLst>
                <a:ext uri="{FF2B5EF4-FFF2-40B4-BE49-F238E27FC236}">
                  <a16:creationId xmlns:a16="http://schemas.microsoft.com/office/drawing/2014/main" id="{666902D0-C412-5005-4C72-EA349D157420}"/>
                </a:ext>
              </a:extLst>
            </p:cNvPr>
            <p:cNvSpPr txBox="1"/>
            <p:nvPr/>
          </p:nvSpPr>
          <p:spPr>
            <a:xfrm>
              <a:off x="10057746" y="2622227"/>
              <a:ext cx="984713" cy="276999"/>
            </a:xfrm>
            <a:prstGeom prst="rect">
              <a:avLst/>
            </a:prstGeom>
            <a:noFill/>
          </p:spPr>
          <p:txBody>
            <a:bodyPr wrap="none" lIns="90000" rtlCol="0" anchor="ctr" anchorCtr="0">
              <a:spAutoFit/>
            </a:bodyPr>
            <a:lstStyle/>
            <a:p>
              <a:r>
                <a:rPr lang="en-US" sz="1200" dirty="0"/>
                <a:t>Optical lens</a:t>
              </a:r>
            </a:p>
          </p:txBody>
        </p:sp>
        <p:sp>
          <p:nvSpPr>
            <p:cNvPr id="20" name="TextBox 19">
              <a:extLst>
                <a:ext uri="{FF2B5EF4-FFF2-40B4-BE49-F238E27FC236}">
                  <a16:creationId xmlns:a16="http://schemas.microsoft.com/office/drawing/2014/main" id="{8C2A7EFF-FE1E-B2E7-FD6D-74B44E612245}"/>
                </a:ext>
              </a:extLst>
            </p:cNvPr>
            <p:cNvSpPr txBox="1"/>
            <p:nvPr/>
          </p:nvSpPr>
          <p:spPr>
            <a:xfrm>
              <a:off x="10051606" y="2404599"/>
              <a:ext cx="1000743" cy="276999"/>
            </a:xfrm>
            <a:prstGeom prst="rect">
              <a:avLst/>
            </a:prstGeom>
            <a:noFill/>
          </p:spPr>
          <p:txBody>
            <a:bodyPr wrap="none" lIns="90000" rtlCol="0" anchor="ctr" anchorCtr="0">
              <a:spAutoFit/>
            </a:bodyPr>
            <a:lstStyle/>
            <a:p>
              <a:r>
                <a:rPr lang="en-US" sz="1200" dirty="0"/>
                <a:t>Nasal retina</a:t>
              </a:r>
            </a:p>
          </p:txBody>
        </p:sp>
        <p:sp>
          <p:nvSpPr>
            <p:cNvPr id="21" name="TextBox 20">
              <a:extLst>
                <a:ext uri="{FF2B5EF4-FFF2-40B4-BE49-F238E27FC236}">
                  <a16:creationId xmlns:a16="http://schemas.microsoft.com/office/drawing/2014/main" id="{135561CA-71D6-2487-D0E2-6F7F55726B48}"/>
                </a:ext>
              </a:extLst>
            </p:cNvPr>
            <p:cNvSpPr txBox="1"/>
            <p:nvPr/>
          </p:nvSpPr>
          <p:spPr>
            <a:xfrm>
              <a:off x="10051606" y="1967278"/>
              <a:ext cx="1298902" cy="276999"/>
            </a:xfrm>
            <a:prstGeom prst="rect">
              <a:avLst/>
            </a:prstGeom>
            <a:noFill/>
          </p:spPr>
          <p:txBody>
            <a:bodyPr wrap="none" lIns="90000" rtlCol="0" anchor="ctr" anchorCtr="0">
              <a:spAutoFit/>
            </a:bodyPr>
            <a:lstStyle/>
            <a:p>
              <a:r>
                <a:rPr lang="en-US" sz="1200"/>
                <a:t>Right visual field</a:t>
              </a:r>
            </a:p>
          </p:txBody>
        </p:sp>
        <p:sp>
          <p:nvSpPr>
            <p:cNvPr id="23" name="Freeform 1063">
              <a:extLst>
                <a:ext uri="{FF2B5EF4-FFF2-40B4-BE49-F238E27FC236}">
                  <a16:creationId xmlns:a16="http://schemas.microsoft.com/office/drawing/2014/main" id="{B411052D-0D28-05EF-0EA6-9B599FFF6BAA}"/>
                </a:ext>
              </a:extLst>
            </p:cNvPr>
            <p:cNvSpPr/>
            <p:nvPr/>
          </p:nvSpPr>
          <p:spPr>
            <a:xfrm>
              <a:off x="7630725" y="2790432"/>
              <a:ext cx="1185685" cy="2478663"/>
            </a:xfrm>
            <a:custGeom>
              <a:avLst/>
              <a:gdLst>
                <a:gd name="csX0" fmla="*/ 1173350 w 1185685"/>
                <a:gd name="csY0" fmla="*/ 255800 h 2578924"/>
                <a:gd name="csX1" fmla="*/ 1162685 w 1185685"/>
                <a:gd name="csY1" fmla="*/ 231017 h 2578924"/>
                <a:gd name="csX2" fmla="*/ 915023 w 1185685"/>
                <a:gd name="csY2" fmla="*/ 39186 h 2578924"/>
                <a:gd name="csX3" fmla="*/ 562373 w 1185685"/>
                <a:gd name="csY3" fmla="*/ 29232 h 2578924"/>
                <a:gd name="csX4" fmla="*/ 373727 w 1185685"/>
                <a:gd name="csY4" fmla="*/ 212145 h 2578924"/>
                <a:gd name="csX5" fmla="*/ 384702 w 1185685"/>
                <a:gd name="csY5" fmla="*/ 465466 h 2578924"/>
                <a:gd name="csX6" fmla="*/ 350741 w 1185685"/>
                <a:gd name="csY6" fmla="*/ 563870 h 2578924"/>
                <a:gd name="csX7" fmla="*/ 208688 w 1185685"/>
                <a:gd name="csY7" fmla="*/ 824242 h 2578924"/>
                <a:gd name="csX8" fmla="*/ 156194 w 1185685"/>
                <a:gd name="csY8" fmla="*/ 1079740 h 2578924"/>
                <a:gd name="csX9" fmla="*/ 101836 w 1185685"/>
                <a:gd name="csY9" fmla="*/ 1272193 h 2578924"/>
                <a:gd name="csX10" fmla="*/ 3372 w 1185685"/>
                <a:gd name="csY10" fmla="*/ 1377648 h 2578924"/>
                <a:gd name="csX11" fmla="*/ 46651 w 1185685"/>
                <a:gd name="csY11" fmla="*/ 1515352 h 2578924"/>
                <a:gd name="csX12" fmla="*/ 69636 w 1185685"/>
                <a:gd name="csY12" fmla="*/ 1601209 h 2578924"/>
                <a:gd name="csX13" fmla="*/ 25011 w 1185685"/>
                <a:gd name="csY13" fmla="*/ 1786404 h 2578924"/>
                <a:gd name="csX14" fmla="*/ 159921 w 1185685"/>
                <a:gd name="csY14" fmla="*/ 1920582 h 2578924"/>
                <a:gd name="csX15" fmla="*/ 153605 w 1185685"/>
                <a:gd name="csY15" fmla="*/ 2039413 h 2578924"/>
                <a:gd name="csX16" fmla="*/ 257040 w 1185685"/>
                <a:gd name="csY16" fmla="*/ 2087008 h 2578924"/>
                <a:gd name="csX17" fmla="*/ 457593 w 1185685"/>
                <a:gd name="csY17" fmla="*/ 2297504 h 2578924"/>
                <a:gd name="csX18" fmla="*/ 638059 w 1185685"/>
                <a:gd name="csY18" fmla="*/ 2546988 h 2578924"/>
                <a:gd name="csX19" fmla="*/ 945463 w 1185685"/>
                <a:gd name="csY19" fmla="*/ 2534648 h 2578924"/>
                <a:gd name="csX20" fmla="*/ 1132142 w 1185685"/>
                <a:gd name="csY20" fmla="*/ 2268159 h 2578924"/>
                <a:gd name="csX21" fmla="*/ 1165481 w 1185685"/>
                <a:gd name="csY21" fmla="*/ 1937069 h 2578924"/>
                <a:gd name="csX22" fmla="*/ 1184635 w 1185685"/>
                <a:gd name="csY22" fmla="*/ 405013 h 2578924"/>
                <a:gd name="csX23" fmla="*/ 11731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173350" y="255800"/>
                  </a:moveTo>
                  <a:cubicBezTo>
                    <a:pt x="1170347" y="247401"/>
                    <a:pt x="1166827" y="239105"/>
                    <a:pt x="1162685" y="231017"/>
                  </a:cubicBezTo>
                  <a:cubicBezTo>
                    <a:pt x="1112780" y="135102"/>
                    <a:pt x="1016386" y="70605"/>
                    <a:pt x="915023" y="39186"/>
                  </a:cubicBezTo>
                  <a:cubicBezTo>
                    <a:pt x="798439" y="2998"/>
                    <a:pt x="679785" y="-22407"/>
                    <a:pt x="562373" y="29232"/>
                  </a:cubicBezTo>
                  <a:cubicBezTo>
                    <a:pt x="480474" y="65213"/>
                    <a:pt x="412761" y="131680"/>
                    <a:pt x="373727" y="212145"/>
                  </a:cubicBezTo>
                  <a:cubicBezTo>
                    <a:pt x="336660" y="288567"/>
                    <a:pt x="322579" y="397547"/>
                    <a:pt x="384702" y="465466"/>
                  </a:cubicBezTo>
                  <a:cubicBezTo>
                    <a:pt x="346082" y="477909"/>
                    <a:pt x="336660" y="525815"/>
                    <a:pt x="350741" y="563870"/>
                  </a:cubicBezTo>
                  <a:cubicBezTo>
                    <a:pt x="241405" y="587823"/>
                    <a:pt x="169861" y="719201"/>
                    <a:pt x="208688" y="824242"/>
                  </a:cubicBezTo>
                  <a:cubicBezTo>
                    <a:pt x="129067" y="878058"/>
                    <a:pt x="104218" y="998756"/>
                    <a:pt x="156194" y="1079740"/>
                  </a:cubicBezTo>
                  <a:cubicBezTo>
                    <a:pt x="78955" y="1100582"/>
                    <a:pt x="46961" y="1213918"/>
                    <a:pt x="101836" y="1272193"/>
                  </a:cubicBezTo>
                  <a:cubicBezTo>
                    <a:pt x="53588" y="1286606"/>
                    <a:pt x="14554" y="1328394"/>
                    <a:pt x="3372" y="1377648"/>
                  </a:cubicBezTo>
                  <a:cubicBezTo>
                    <a:pt x="-7810" y="1426902"/>
                    <a:pt x="9377" y="1481444"/>
                    <a:pt x="46651" y="1515352"/>
                  </a:cubicBezTo>
                  <a:cubicBezTo>
                    <a:pt x="10723" y="1534638"/>
                    <a:pt x="28842" y="1602453"/>
                    <a:pt x="69636" y="1601209"/>
                  </a:cubicBezTo>
                  <a:cubicBezTo>
                    <a:pt x="24494" y="1649841"/>
                    <a:pt x="6996" y="1722529"/>
                    <a:pt x="25011" y="1786404"/>
                  </a:cubicBezTo>
                  <a:cubicBezTo>
                    <a:pt x="43027" y="1850278"/>
                    <a:pt x="96038" y="1902954"/>
                    <a:pt x="159921" y="1920582"/>
                  </a:cubicBezTo>
                  <a:cubicBezTo>
                    <a:pt x="126271" y="1911249"/>
                    <a:pt x="147393" y="2028007"/>
                    <a:pt x="153605" y="2039413"/>
                  </a:cubicBezTo>
                  <a:cubicBezTo>
                    <a:pt x="173795" y="2076328"/>
                    <a:pt x="213554" y="2102873"/>
                    <a:pt x="257040" y="2087008"/>
                  </a:cubicBezTo>
                  <a:cubicBezTo>
                    <a:pt x="246582" y="2196507"/>
                    <a:pt x="347946" y="2302896"/>
                    <a:pt x="457593" y="2297504"/>
                  </a:cubicBezTo>
                  <a:cubicBezTo>
                    <a:pt x="471984" y="2403477"/>
                    <a:pt x="541976" y="2500326"/>
                    <a:pt x="638059" y="2546988"/>
                  </a:cubicBezTo>
                  <a:cubicBezTo>
                    <a:pt x="734142" y="2593649"/>
                    <a:pt x="853418" y="2588879"/>
                    <a:pt x="945463" y="2534648"/>
                  </a:cubicBezTo>
                  <a:cubicBezTo>
                    <a:pt x="1041235" y="2478240"/>
                    <a:pt x="1102426" y="2375273"/>
                    <a:pt x="1132142" y="2268159"/>
                  </a:cubicBezTo>
                  <a:cubicBezTo>
                    <a:pt x="1161857" y="2161045"/>
                    <a:pt x="1163721" y="2048331"/>
                    <a:pt x="1165481" y="1937069"/>
                  </a:cubicBezTo>
                  <a:cubicBezTo>
                    <a:pt x="1173246" y="1426384"/>
                    <a:pt x="1176974" y="915698"/>
                    <a:pt x="1184635" y="405013"/>
                  </a:cubicBezTo>
                  <a:cubicBezTo>
                    <a:pt x="1185360" y="354826"/>
                    <a:pt x="1189709" y="302669"/>
                    <a:pt x="1173143" y="255903"/>
                  </a:cubicBezTo>
                  <a:close/>
                </a:path>
              </a:pathLst>
            </a:custGeom>
            <a:gradFill>
              <a:gsLst>
                <a:gs pos="0">
                  <a:srgbClr val="F1ECDE"/>
                </a:gs>
                <a:gs pos="100000">
                  <a:srgbClr val="F1ECDE"/>
                </a:gs>
              </a:gsLst>
              <a:lin ang="5400000" scaled="1"/>
            </a:gradFill>
            <a:ln w="9525" cap="flat">
              <a:solidFill>
                <a:srgbClr val="343434"/>
              </a:solidFill>
              <a:prstDash val="solid"/>
              <a:miter/>
            </a:ln>
            <a:effectLst>
              <a:innerShdw blurRad="101600">
                <a:prstClr val="black">
                  <a:alpha val="80000"/>
                </a:prstClr>
              </a:innerShdw>
            </a:effectLst>
          </p:spPr>
          <p:txBody>
            <a:bodyPr/>
            <a:lstStyle/>
            <a:p>
              <a:endParaRPr lang="en-US"/>
            </a:p>
          </p:txBody>
        </p:sp>
        <p:sp>
          <p:nvSpPr>
            <p:cNvPr id="24" name="Freeform 1068">
              <a:extLst>
                <a:ext uri="{FF2B5EF4-FFF2-40B4-BE49-F238E27FC236}">
                  <a16:creationId xmlns:a16="http://schemas.microsoft.com/office/drawing/2014/main" id="{25A914C9-F2D9-D6E3-99B5-BA843BD2AA45}"/>
                </a:ext>
              </a:extLst>
            </p:cNvPr>
            <p:cNvSpPr/>
            <p:nvPr/>
          </p:nvSpPr>
          <p:spPr>
            <a:xfrm>
              <a:off x="7992605" y="3131063"/>
              <a:ext cx="118654" cy="81502"/>
            </a:xfrm>
            <a:custGeom>
              <a:avLst/>
              <a:gdLst>
                <a:gd name="csX0" fmla="*/ 0 w 118654"/>
                <a:gd name="csY0" fmla="*/ 0 h 81502"/>
                <a:gd name="csX1" fmla="*/ 118654 w 118654"/>
                <a:gd name="csY1" fmla="*/ 81502 h 81502"/>
              </a:gdLst>
              <a:ahLst/>
              <a:cxnLst>
                <a:cxn ang="0">
                  <a:pos x="csX0" y="csY0"/>
                </a:cxn>
                <a:cxn ang="0">
                  <a:pos x="csX1" y="csY1"/>
                </a:cxn>
              </a:cxnLst>
              <a:rect l="l" t="t" r="r" b="b"/>
              <a:pathLst>
                <a:path w="118654" h="81502">
                  <a:moveTo>
                    <a:pt x="0" y="0"/>
                  </a:moveTo>
                  <a:cubicBezTo>
                    <a:pt x="0" y="0"/>
                    <a:pt x="37170" y="66467"/>
                    <a:pt x="118654" y="81502"/>
                  </a:cubicBezTo>
                </a:path>
              </a:pathLst>
            </a:custGeom>
            <a:noFill/>
            <a:ln w="5174" cap="rnd">
              <a:solidFill>
                <a:srgbClr val="000000"/>
              </a:solidFill>
              <a:prstDash val="solid"/>
              <a:round/>
            </a:ln>
          </p:spPr>
          <p:txBody>
            <a:bodyPr/>
            <a:lstStyle/>
            <a:p>
              <a:endParaRPr lang="en-US"/>
            </a:p>
          </p:txBody>
        </p:sp>
        <p:sp>
          <p:nvSpPr>
            <p:cNvPr id="25" name="Freeform 1069">
              <a:extLst>
                <a:ext uri="{FF2B5EF4-FFF2-40B4-BE49-F238E27FC236}">
                  <a16:creationId xmlns:a16="http://schemas.microsoft.com/office/drawing/2014/main" id="{3C96DFD3-62AD-BF64-5D48-6EF29BCF0ADE}"/>
                </a:ext>
              </a:extLst>
            </p:cNvPr>
            <p:cNvSpPr/>
            <p:nvPr/>
          </p:nvSpPr>
          <p:spPr>
            <a:xfrm>
              <a:off x="7766996" y="3761297"/>
              <a:ext cx="192891" cy="55069"/>
            </a:xfrm>
            <a:custGeom>
              <a:avLst/>
              <a:gdLst>
                <a:gd name="csX0" fmla="*/ 0 w 192891"/>
                <a:gd name="csY0" fmla="*/ 14111 h 55069"/>
                <a:gd name="csX1" fmla="*/ 192891 w 192891"/>
                <a:gd name="csY1" fmla="*/ 55069 h 55069"/>
              </a:gdLst>
              <a:ahLst/>
              <a:cxnLst>
                <a:cxn ang="0">
                  <a:pos x="csX0" y="csY0"/>
                </a:cxn>
                <a:cxn ang="0">
                  <a:pos x="csX1" y="csY1"/>
                </a:cxn>
              </a:cxnLst>
              <a:rect l="l" t="t" r="r" b="b"/>
              <a:pathLst>
                <a:path w="192891" h="55069">
                  <a:moveTo>
                    <a:pt x="0" y="14111"/>
                  </a:moveTo>
                  <a:cubicBezTo>
                    <a:pt x="0" y="14111"/>
                    <a:pt x="89974" y="-36906"/>
                    <a:pt x="192891" y="55069"/>
                  </a:cubicBezTo>
                </a:path>
              </a:pathLst>
            </a:custGeom>
            <a:noFill/>
            <a:ln w="9525" cap="rnd">
              <a:solidFill>
                <a:srgbClr val="343434"/>
              </a:solidFill>
              <a:prstDash val="solid"/>
              <a:round/>
            </a:ln>
          </p:spPr>
          <p:txBody>
            <a:bodyPr/>
            <a:lstStyle/>
            <a:p>
              <a:endParaRPr lang="en-US"/>
            </a:p>
          </p:txBody>
        </p:sp>
        <p:sp>
          <p:nvSpPr>
            <p:cNvPr id="26" name="Freeform 1070">
              <a:extLst>
                <a:ext uri="{FF2B5EF4-FFF2-40B4-BE49-F238E27FC236}">
                  <a16:creationId xmlns:a16="http://schemas.microsoft.com/office/drawing/2014/main" id="{0EAF3A8C-E591-EC7D-2EA8-FABFB284E4EE}"/>
                </a:ext>
              </a:extLst>
            </p:cNvPr>
            <p:cNvSpPr/>
            <p:nvPr/>
          </p:nvSpPr>
          <p:spPr>
            <a:xfrm>
              <a:off x="7765028" y="4603391"/>
              <a:ext cx="121656" cy="19290"/>
            </a:xfrm>
            <a:custGeom>
              <a:avLst/>
              <a:gdLst>
                <a:gd name="csX0" fmla="*/ 0 w 121656"/>
                <a:gd name="csY0" fmla="*/ 0 h 19290"/>
                <a:gd name="csX1" fmla="*/ 121657 w 121656"/>
                <a:gd name="csY1" fmla="*/ 18250 h 19290"/>
              </a:gdLst>
              <a:ahLst/>
              <a:cxnLst>
                <a:cxn ang="0">
                  <a:pos x="csX0" y="csY0"/>
                </a:cxn>
                <a:cxn ang="0">
                  <a:pos x="csX1" y="csY1"/>
                </a:cxn>
              </a:cxnLst>
              <a:rect l="l" t="t" r="r" b="b"/>
              <a:pathLst>
                <a:path w="121656" h="19290">
                  <a:moveTo>
                    <a:pt x="0" y="0"/>
                  </a:moveTo>
                  <a:cubicBezTo>
                    <a:pt x="0" y="0"/>
                    <a:pt x="59224" y="24575"/>
                    <a:pt x="121657" y="18250"/>
                  </a:cubicBezTo>
                </a:path>
              </a:pathLst>
            </a:custGeom>
            <a:noFill/>
            <a:ln w="9525" cap="rnd">
              <a:solidFill>
                <a:srgbClr val="343434"/>
              </a:solidFill>
              <a:prstDash val="solid"/>
              <a:round/>
            </a:ln>
          </p:spPr>
          <p:txBody>
            <a:bodyPr/>
            <a:lstStyle/>
            <a:p>
              <a:endParaRPr lang="en-US"/>
            </a:p>
          </p:txBody>
        </p:sp>
        <p:sp>
          <p:nvSpPr>
            <p:cNvPr id="27" name="Freeform 1071">
              <a:extLst>
                <a:ext uri="{FF2B5EF4-FFF2-40B4-BE49-F238E27FC236}">
                  <a16:creationId xmlns:a16="http://schemas.microsoft.com/office/drawing/2014/main" id="{B8CE696B-E783-827A-76A3-FEC188EE761D}"/>
                </a:ext>
              </a:extLst>
            </p:cNvPr>
            <p:cNvSpPr/>
            <p:nvPr/>
          </p:nvSpPr>
          <p:spPr>
            <a:xfrm>
              <a:off x="8082690" y="4818761"/>
              <a:ext cx="37783" cy="178558"/>
            </a:xfrm>
            <a:custGeom>
              <a:avLst/>
              <a:gdLst>
                <a:gd name="csX0" fmla="*/ 2581 w 37783"/>
                <a:gd name="csY0" fmla="*/ 178558 h 178558"/>
                <a:gd name="csX1" fmla="*/ 37784 w 37783"/>
                <a:gd name="csY1" fmla="*/ 0 h 178558"/>
              </a:gdLst>
              <a:ahLst/>
              <a:cxnLst>
                <a:cxn ang="0">
                  <a:pos x="csX0" y="csY0"/>
                </a:cxn>
                <a:cxn ang="0">
                  <a:pos x="csX1" y="csY1"/>
                </a:cxn>
              </a:cxnLst>
              <a:rect l="l" t="t" r="r" b="b"/>
              <a:pathLst>
                <a:path w="37783" h="178558">
                  <a:moveTo>
                    <a:pt x="2581" y="178558"/>
                  </a:moveTo>
                  <a:cubicBezTo>
                    <a:pt x="2581" y="178558"/>
                    <a:pt x="-14192" y="56823"/>
                    <a:pt x="37784" y="0"/>
                  </a:cubicBezTo>
                </a:path>
              </a:pathLst>
            </a:custGeom>
            <a:noFill/>
            <a:ln w="9525" cap="rnd">
              <a:solidFill>
                <a:srgbClr val="343434"/>
              </a:solidFill>
              <a:prstDash val="solid"/>
              <a:round/>
            </a:ln>
          </p:spPr>
          <p:txBody>
            <a:bodyPr/>
            <a:lstStyle/>
            <a:p>
              <a:endParaRPr lang="en-US"/>
            </a:p>
          </p:txBody>
        </p:sp>
        <p:sp>
          <p:nvSpPr>
            <p:cNvPr id="28" name="Freeform 1086">
              <a:extLst>
                <a:ext uri="{FF2B5EF4-FFF2-40B4-BE49-F238E27FC236}">
                  <a16:creationId xmlns:a16="http://schemas.microsoft.com/office/drawing/2014/main" id="{02802BF1-17A7-BF85-708E-3BFEC0062A6B}"/>
                </a:ext>
              </a:extLst>
            </p:cNvPr>
            <p:cNvSpPr/>
            <p:nvPr/>
          </p:nvSpPr>
          <p:spPr>
            <a:xfrm>
              <a:off x="8827623" y="2746570"/>
              <a:ext cx="1185685" cy="2522525"/>
            </a:xfrm>
            <a:custGeom>
              <a:avLst/>
              <a:gdLst>
                <a:gd name="csX0" fmla="*/ 12336 w 1185685"/>
                <a:gd name="csY0" fmla="*/ 255800 h 2578924"/>
                <a:gd name="csX1" fmla="*/ 23000 w 1185685"/>
                <a:gd name="csY1" fmla="*/ 231017 h 2578924"/>
                <a:gd name="csX2" fmla="*/ 270663 w 1185685"/>
                <a:gd name="csY2" fmla="*/ 39186 h 2578924"/>
                <a:gd name="csX3" fmla="*/ 623313 w 1185685"/>
                <a:gd name="csY3" fmla="*/ 29232 h 2578924"/>
                <a:gd name="csX4" fmla="*/ 811959 w 1185685"/>
                <a:gd name="csY4" fmla="*/ 212145 h 2578924"/>
                <a:gd name="csX5" fmla="*/ 800984 w 1185685"/>
                <a:gd name="csY5" fmla="*/ 465466 h 2578924"/>
                <a:gd name="csX6" fmla="*/ 834944 w 1185685"/>
                <a:gd name="csY6" fmla="*/ 563870 h 2578924"/>
                <a:gd name="csX7" fmla="*/ 976998 w 1185685"/>
                <a:gd name="csY7" fmla="*/ 824242 h 2578924"/>
                <a:gd name="csX8" fmla="*/ 1029492 w 1185685"/>
                <a:gd name="csY8" fmla="*/ 1079740 h 2578924"/>
                <a:gd name="csX9" fmla="*/ 1083849 w 1185685"/>
                <a:gd name="csY9" fmla="*/ 1272193 h 2578924"/>
                <a:gd name="csX10" fmla="*/ 1182314 w 1185685"/>
                <a:gd name="csY10" fmla="*/ 1377648 h 2578924"/>
                <a:gd name="csX11" fmla="*/ 1139035 w 1185685"/>
                <a:gd name="csY11" fmla="*/ 1515352 h 2578924"/>
                <a:gd name="csX12" fmla="*/ 1116049 w 1185685"/>
                <a:gd name="csY12" fmla="*/ 1601209 h 2578924"/>
                <a:gd name="csX13" fmla="*/ 1160674 w 1185685"/>
                <a:gd name="csY13" fmla="*/ 1786404 h 2578924"/>
                <a:gd name="csX14" fmla="*/ 1025764 w 1185685"/>
                <a:gd name="csY14" fmla="*/ 1920582 h 2578924"/>
                <a:gd name="csX15" fmla="*/ 1032080 w 1185685"/>
                <a:gd name="csY15" fmla="*/ 2039413 h 2578924"/>
                <a:gd name="csX16" fmla="*/ 928646 w 1185685"/>
                <a:gd name="csY16" fmla="*/ 2087008 h 2578924"/>
                <a:gd name="csX17" fmla="*/ 728093 w 1185685"/>
                <a:gd name="csY17" fmla="*/ 2297504 h 2578924"/>
                <a:gd name="csX18" fmla="*/ 547626 w 1185685"/>
                <a:gd name="csY18" fmla="*/ 2546988 h 2578924"/>
                <a:gd name="csX19" fmla="*/ 240223 w 1185685"/>
                <a:gd name="csY19" fmla="*/ 2534648 h 2578924"/>
                <a:gd name="csX20" fmla="*/ 53544 w 1185685"/>
                <a:gd name="csY20" fmla="*/ 2268159 h 2578924"/>
                <a:gd name="csX21" fmla="*/ 20205 w 1185685"/>
                <a:gd name="csY21" fmla="*/ 1937069 h 2578924"/>
                <a:gd name="csX22" fmla="*/ 1050 w 1185685"/>
                <a:gd name="csY22" fmla="*/ 405013 h 2578924"/>
                <a:gd name="csX23" fmla="*/ 12543 w 1185685"/>
                <a:gd name="csY23" fmla="*/ 255903 h 257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85685" h="2578924">
                  <a:moveTo>
                    <a:pt x="12336" y="255800"/>
                  </a:moveTo>
                  <a:cubicBezTo>
                    <a:pt x="15338" y="247401"/>
                    <a:pt x="18859" y="239105"/>
                    <a:pt x="23000" y="231017"/>
                  </a:cubicBezTo>
                  <a:cubicBezTo>
                    <a:pt x="72905" y="135102"/>
                    <a:pt x="169299" y="70605"/>
                    <a:pt x="270663" y="39186"/>
                  </a:cubicBezTo>
                  <a:cubicBezTo>
                    <a:pt x="387246" y="2998"/>
                    <a:pt x="505901" y="-22407"/>
                    <a:pt x="623313" y="29232"/>
                  </a:cubicBezTo>
                  <a:cubicBezTo>
                    <a:pt x="705211" y="65213"/>
                    <a:pt x="772925" y="131680"/>
                    <a:pt x="811959" y="212145"/>
                  </a:cubicBezTo>
                  <a:cubicBezTo>
                    <a:pt x="849025" y="288567"/>
                    <a:pt x="863106" y="397547"/>
                    <a:pt x="800984" y="465466"/>
                  </a:cubicBezTo>
                  <a:cubicBezTo>
                    <a:pt x="839603" y="477909"/>
                    <a:pt x="849025" y="525815"/>
                    <a:pt x="834944" y="563870"/>
                  </a:cubicBezTo>
                  <a:cubicBezTo>
                    <a:pt x="944280" y="587823"/>
                    <a:pt x="1015825" y="719201"/>
                    <a:pt x="976998" y="824242"/>
                  </a:cubicBezTo>
                  <a:cubicBezTo>
                    <a:pt x="1056619" y="878058"/>
                    <a:pt x="1081468" y="998756"/>
                    <a:pt x="1029492" y="1079740"/>
                  </a:cubicBezTo>
                  <a:cubicBezTo>
                    <a:pt x="1106731" y="1100582"/>
                    <a:pt x="1138724" y="1213918"/>
                    <a:pt x="1083849" y="1272193"/>
                  </a:cubicBezTo>
                  <a:cubicBezTo>
                    <a:pt x="1132098" y="1286606"/>
                    <a:pt x="1171132" y="1328394"/>
                    <a:pt x="1182314" y="1377648"/>
                  </a:cubicBezTo>
                  <a:cubicBezTo>
                    <a:pt x="1193496" y="1426798"/>
                    <a:pt x="1176309" y="1481444"/>
                    <a:pt x="1139035" y="1515352"/>
                  </a:cubicBezTo>
                  <a:cubicBezTo>
                    <a:pt x="1174963" y="1534638"/>
                    <a:pt x="1156843" y="1602453"/>
                    <a:pt x="1116049" y="1601209"/>
                  </a:cubicBezTo>
                  <a:cubicBezTo>
                    <a:pt x="1161192" y="1649841"/>
                    <a:pt x="1178690" y="1722529"/>
                    <a:pt x="1160674" y="1786404"/>
                  </a:cubicBezTo>
                  <a:cubicBezTo>
                    <a:pt x="1142659" y="1850278"/>
                    <a:pt x="1089647" y="1902954"/>
                    <a:pt x="1025764" y="1920582"/>
                  </a:cubicBezTo>
                  <a:cubicBezTo>
                    <a:pt x="1059414" y="1911249"/>
                    <a:pt x="1038292" y="2028007"/>
                    <a:pt x="1032080" y="2039413"/>
                  </a:cubicBezTo>
                  <a:cubicBezTo>
                    <a:pt x="1011890" y="2076328"/>
                    <a:pt x="972132" y="2102873"/>
                    <a:pt x="928646" y="2087008"/>
                  </a:cubicBezTo>
                  <a:cubicBezTo>
                    <a:pt x="939103" y="2196507"/>
                    <a:pt x="837740" y="2302896"/>
                    <a:pt x="728093" y="2297504"/>
                  </a:cubicBezTo>
                  <a:cubicBezTo>
                    <a:pt x="713701" y="2403477"/>
                    <a:pt x="643710" y="2500326"/>
                    <a:pt x="547626" y="2546988"/>
                  </a:cubicBezTo>
                  <a:cubicBezTo>
                    <a:pt x="451543" y="2593649"/>
                    <a:pt x="332268" y="2588879"/>
                    <a:pt x="240223" y="2534648"/>
                  </a:cubicBezTo>
                  <a:cubicBezTo>
                    <a:pt x="144450" y="2478240"/>
                    <a:pt x="83259" y="2375273"/>
                    <a:pt x="53544" y="2268159"/>
                  </a:cubicBezTo>
                  <a:cubicBezTo>
                    <a:pt x="23828" y="2161045"/>
                    <a:pt x="21965" y="2048331"/>
                    <a:pt x="20205" y="1937069"/>
                  </a:cubicBezTo>
                  <a:cubicBezTo>
                    <a:pt x="12439" y="1426384"/>
                    <a:pt x="8712" y="915698"/>
                    <a:pt x="1050" y="405013"/>
                  </a:cubicBezTo>
                  <a:cubicBezTo>
                    <a:pt x="325" y="354826"/>
                    <a:pt x="-4023" y="302669"/>
                    <a:pt x="12543" y="255903"/>
                  </a:cubicBezTo>
                  <a:close/>
                </a:path>
              </a:pathLst>
            </a:custGeom>
            <a:gradFill>
              <a:gsLst>
                <a:gs pos="0">
                  <a:srgbClr val="F1ECDE"/>
                </a:gs>
                <a:gs pos="100000">
                  <a:srgbClr val="F1ECDE"/>
                </a:gs>
              </a:gsLst>
              <a:lin ang="5400000" scaled="1"/>
            </a:gradFill>
            <a:ln w="10349" cap="flat">
              <a:solidFill>
                <a:srgbClr val="343434"/>
              </a:solidFill>
              <a:prstDash val="solid"/>
              <a:miter/>
            </a:ln>
            <a:effectLst>
              <a:innerShdw blurRad="101600">
                <a:prstClr val="black">
                  <a:alpha val="80000"/>
                </a:prstClr>
              </a:innerShdw>
            </a:effectLst>
          </p:spPr>
          <p:txBody>
            <a:bodyPr/>
            <a:lstStyle/>
            <a:p>
              <a:endParaRPr lang="en-US"/>
            </a:p>
          </p:txBody>
        </p:sp>
        <p:sp>
          <p:nvSpPr>
            <p:cNvPr id="29" name="Freeform 1097">
              <a:extLst>
                <a:ext uri="{FF2B5EF4-FFF2-40B4-BE49-F238E27FC236}">
                  <a16:creationId xmlns:a16="http://schemas.microsoft.com/office/drawing/2014/main" id="{EEDC3D02-C150-9950-8712-80355F04FFC4}"/>
                </a:ext>
              </a:extLst>
            </p:cNvPr>
            <p:cNvSpPr/>
            <p:nvPr/>
          </p:nvSpPr>
          <p:spPr>
            <a:xfrm>
              <a:off x="9528071" y="3131063"/>
              <a:ext cx="118654" cy="81502"/>
            </a:xfrm>
            <a:custGeom>
              <a:avLst/>
              <a:gdLst>
                <a:gd name="csX0" fmla="*/ 118654 w 118654"/>
                <a:gd name="csY0" fmla="*/ 0 h 81502"/>
                <a:gd name="csX1" fmla="*/ 0 w 118654"/>
                <a:gd name="csY1" fmla="*/ 81502 h 81502"/>
              </a:gdLst>
              <a:ahLst/>
              <a:cxnLst>
                <a:cxn ang="0">
                  <a:pos x="csX0" y="csY0"/>
                </a:cxn>
                <a:cxn ang="0">
                  <a:pos x="csX1" y="csY1"/>
                </a:cxn>
              </a:cxnLst>
              <a:rect l="l" t="t" r="r" b="b"/>
              <a:pathLst>
                <a:path w="118654" h="81502">
                  <a:moveTo>
                    <a:pt x="118654" y="0"/>
                  </a:moveTo>
                  <a:cubicBezTo>
                    <a:pt x="118654" y="0"/>
                    <a:pt x="81484" y="66467"/>
                    <a:pt x="0" y="81502"/>
                  </a:cubicBezTo>
                </a:path>
              </a:pathLst>
            </a:custGeom>
            <a:noFill/>
            <a:ln w="5174" cap="rnd">
              <a:solidFill>
                <a:srgbClr val="000000"/>
              </a:solidFill>
              <a:prstDash val="solid"/>
              <a:round/>
            </a:ln>
          </p:spPr>
          <p:txBody>
            <a:bodyPr/>
            <a:lstStyle/>
            <a:p>
              <a:endParaRPr lang="en-US"/>
            </a:p>
          </p:txBody>
        </p:sp>
        <p:sp>
          <p:nvSpPr>
            <p:cNvPr id="30" name="Freeform 1098">
              <a:extLst>
                <a:ext uri="{FF2B5EF4-FFF2-40B4-BE49-F238E27FC236}">
                  <a16:creationId xmlns:a16="http://schemas.microsoft.com/office/drawing/2014/main" id="{28CC0470-3950-AE5E-80C8-0A4B74497AF9}"/>
                </a:ext>
              </a:extLst>
            </p:cNvPr>
            <p:cNvSpPr/>
            <p:nvPr/>
          </p:nvSpPr>
          <p:spPr>
            <a:xfrm>
              <a:off x="9679443" y="3761297"/>
              <a:ext cx="192891" cy="55069"/>
            </a:xfrm>
            <a:custGeom>
              <a:avLst/>
              <a:gdLst>
                <a:gd name="csX0" fmla="*/ 192891 w 192891"/>
                <a:gd name="csY0" fmla="*/ 14111 h 55069"/>
                <a:gd name="csX1" fmla="*/ 0 w 192891"/>
                <a:gd name="csY1" fmla="*/ 55069 h 55069"/>
              </a:gdLst>
              <a:ahLst/>
              <a:cxnLst>
                <a:cxn ang="0">
                  <a:pos x="csX0" y="csY0"/>
                </a:cxn>
                <a:cxn ang="0">
                  <a:pos x="csX1" y="csY1"/>
                </a:cxn>
              </a:cxnLst>
              <a:rect l="l" t="t" r="r" b="b"/>
              <a:pathLst>
                <a:path w="192891" h="55069">
                  <a:moveTo>
                    <a:pt x="192891" y="14111"/>
                  </a:moveTo>
                  <a:cubicBezTo>
                    <a:pt x="192891" y="14111"/>
                    <a:pt x="102917" y="-36906"/>
                    <a:pt x="0" y="55069"/>
                  </a:cubicBezTo>
                </a:path>
              </a:pathLst>
            </a:custGeom>
            <a:noFill/>
            <a:ln w="9525" cap="rnd">
              <a:solidFill>
                <a:srgbClr val="343434"/>
              </a:solidFill>
              <a:prstDash val="solid"/>
              <a:round/>
            </a:ln>
          </p:spPr>
          <p:txBody>
            <a:bodyPr/>
            <a:lstStyle/>
            <a:p>
              <a:endParaRPr lang="en-US"/>
            </a:p>
          </p:txBody>
        </p:sp>
        <p:sp>
          <p:nvSpPr>
            <p:cNvPr id="31" name="Freeform 1099">
              <a:extLst>
                <a:ext uri="{FF2B5EF4-FFF2-40B4-BE49-F238E27FC236}">
                  <a16:creationId xmlns:a16="http://schemas.microsoft.com/office/drawing/2014/main" id="{CBAA633F-F044-ED69-F98F-FD1595DD6A8C}"/>
                </a:ext>
              </a:extLst>
            </p:cNvPr>
            <p:cNvSpPr/>
            <p:nvPr/>
          </p:nvSpPr>
          <p:spPr>
            <a:xfrm>
              <a:off x="9752645" y="4603391"/>
              <a:ext cx="121656" cy="19290"/>
            </a:xfrm>
            <a:custGeom>
              <a:avLst/>
              <a:gdLst>
                <a:gd name="csX0" fmla="*/ 121657 w 121656"/>
                <a:gd name="csY0" fmla="*/ 0 h 19290"/>
                <a:gd name="csX1" fmla="*/ 0 w 121656"/>
                <a:gd name="csY1" fmla="*/ 18250 h 19290"/>
              </a:gdLst>
              <a:ahLst/>
              <a:cxnLst>
                <a:cxn ang="0">
                  <a:pos x="csX0" y="csY0"/>
                </a:cxn>
                <a:cxn ang="0">
                  <a:pos x="csX1" y="csY1"/>
                </a:cxn>
              </a:cxnLst>
              <a:rect l="l" t="t" r="r" b="b"/>
              <a:pathLst>
                <a:path w="121656" h="19290">
                  <a:moveTo>
                    <a:pt x="121657" y="0"/>
                  </a:moveTo>
                  <a:cubicBezTo>
                    <a:pt x="121657" y="0"/>
                    <a:pt x="62433" y="24575"/>
                    <a:pt x="0" y="18250"/>
                  </a:cubicBezTo>
                </a:path>
              </a:pathLst>
            </a:custGeom>
            <a:noFill/>
            <a:ln w="9525" cap="rnd">
              <a:solidFill>
                <a:srgbClr val="343434"/>
              </a:solidFill>
              <a:prstDash val="solid"/>
              <a:round/>
            </a:ln>
          </p:spPr>
          <p:txBody>
            <a:bodyPr/>
            <a:lstStyle/>
            <a:p>
              <a:endParaRPr lang="en-US"/>
            </a:p>
          </p:txBody>
        </p:sp>
        <p:sp>
          <p:nvSpPr>
            <p:cNvPr id="32" name="Freeform 1100">
              <a:extLst>
                <a:ext uri="{FF2B5EF4-FFF2-40B4-BE49-F238E27FC236}">
                  <a16:creationId xmlns:a16="http://schemas.microsoft.com/office/drawing/2014/main" id="{DFEE1846-C696-4A3F-7A38-CF3625332DDA}"/>
                </a:ext>
              </a:extLst>
            </p:cNvPr>
            <p:cNvSpPr/>
            <p:nvPr/>
          </p:nvSpPr>
          <p:spPr>
            <a:xfrm>
              <a:off x="9518856" y="4818761"/>
              <a:ext cx="37783" cy="178558"/>
            </a:xfrm>
            <a:custGeom>
              <a:avLst/>
              <a:gdLst>
                <a:gd name="csX0" fmla="*/ 35203 w 37783"/>
                <a:gd name="csY0" fmla="*/ 178558 h 178558"/>
                <a:gd name="csX1" fmla="*/ 0 w 37783"/>
                <a:gd name="csY1" fmla="*/ 0 h 178558"/>
              </a:gdLst>
              <a:ahLst/>
              <a:cxnLst>
                <a:cxn ang="0">
                  <a:pos x="csX0" y="csY0"/>
                </a:cxn>
                <a:cxn ang="0">
                  <a:pos x="csX1" y="csY1"/>
                </a:cxn>
              </a:cxnLst>
              <a:rect l="l" t="t" r="r" b="b"/>
              <a:pathLst>
                <a:path w="37783" h="178558">
                  <a:moveTo>
                    <a:pt x="35203" y="178558"/>
                  </a:moveTo>
                  <a:cubicBezTo>
                    <a:pt x="35203" y="178558"/>
                    <a:pt x="51976" y="56823"/>
                    <a:pt x="0" y="0"/>
                  </a:cubicBezTo>
                </a:path>
              </a:pathLst>
            </a:custGeom>
            <a:noFill/>
            <a:ln w="9525" cap="rnd">
              <a:solidFill>
                <a:srgbClr val="343434"/>
              </a:solidFill>
              <a:prstDash val="solid"/>
              <a:round/>
            </a:ln>
          </p:spPr>
          <p:txBody>
            <a:bodyPr/>
            <a:lstStyle/>
            <a:p>
              <a:endParaRPr lang="en-US"/>
            </a:p>
          </p:txBody>
        </p:sp>
        <p:sp>
          <p:nvSpPr>
            <p:cNvPr id="33" name="Freeform 1101">
              <a:extLst>
                <a:ext uri="{FF2B5EF4-FFF2-40B4-BE49-F238E27FC236}">
                  <a16:creationId xmlns:a16="http://schemas.microsoft.com/office/drawing/2014/main" id="{532EE55F-B43B-0063-84BD-04249D6FBDEF}"/>
                </a:ext>
              </a:extLst>
            </p:cNvPr>
            <p:cNvSpPr/>
            <p:nvPr/>
          </p:nvSpPr>
          <p:spPr>
            <a:xfrm>
              <a:off x="8861925" y="4695376"/>
              <a:ext cx="363788" cy="511090"/>
            </a:xfrm>
            <a:custGeom>
              <a:avLst/>
              <a:gdLst>
                <a:gd name="csX0" fmla="*/ 9571 w 363788"/>
                <a:gd name="csY0" fmla="*/ 36076 h 511090"/>
                <a:gd name="csX1" fmla="*/ 117457 w 363788"/>
                <a:gd name="csY1" fmla="*/ 12642 h 511090"/>
                <a:gd name="csX2" fmla="*/ 184964 w 363788"/>
                <a:gd name="csY2" fmla="*/ 231951 h 511090"/>
                <a:gd name="csX3" fmla="*/ 357147 w 363788"/>
                <a:gd name="csY3" fmla="*/ 451261 h 511090"/>
                <a:gd name="csX4" fmla="*/ 196146 w 363788"/>
                <a:gd name="csY4" fmla="*/ 505284 h 511090"/>
                <a:gd name="csX5" fmla="*/ 27276 w 363788"/>
                <a:gd name="csY5" fmla="*/ 275502 h 511090"/>
                <a:gd name="csX6" fmla="*/ 967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9571" y="36076"/>
                  </a:moveTo>
                  <a:cubicBezTo>
                    <a:pt x="9571" y="36076"/>
                    <a:pt x="87120" y="-25932"/>
                    <a:pt x="117457" y="12642"/>
                  </a:cubicBezTo>
                  <a:cubicBezTo>
                    <a:pt x="147794" y="51215"/>
                    <a:pt x="122945" y="161544"/>
                    <a:pt x="184964" y="231951"/>
                  </a:cubicBezTo>
                  <a:cubicBezTo>
                    <a:pt x="246983" y="302255"/>
                    <a:pt x="397009" y="400244"/>
                    <a:pt x="357147" y="451261"/>
                  </a:cubicBezTo>
                  <a:cubicBezTo>
                    <a:pt x="317182" y="502277"/>
                    <a:pt x="216232" y="521979"/>
                    <a:pt x="196146" y="505284"/>
                  </a:cubicBezTo>
                  <a:cubicBezTo>
                    <a:pt x="196146" y="505284"/>
                    <a:pt x="56887" y="379713"/>
                    <a:pt x="27276" y="275502"/>
                  </a:cubicBezTo>
                  <a:cubicBezTo>
                    <a:pt x="27276" y="275502"/>
                    <a:pt x="-19731" y="156048"/>
                    <a:pt x="9674" y="36076"/>
                  </a:cubicBezTo>
                  <a:close/>
                </a:path>
              </a:pathLst>
            </a:custGeom>
            <a:solidFill>
              <a:srgbClr val="E3D8BB"/>
            </a:solidFill>
            <a:ln w="10349" cap="flat">
              <a:noFill/>
              <a:prstDash val="solid"/>
              <a:miter/>
            </a:ln>
          </p:spPr>
          <p:txBody>
            <a:bodyPr/>
            <a:lstStyle/>
            <a:p>
              <a:endParaRPr lang="en-US"/>
            </a:p>
          </p:txBody>
        </p:sp>
        <p:sp>
          <p:nvSpPr>
            <p:cNvPr id="34" name="Freeform 1105">
              <a:extLst>
                <a:ext uri="{FF2B5EF4-FFF2-40B4-BE49-F238E27FC236}">
                  <a16:creationId xmlns:a16="http://schemas.microsoft.com/office/drawing/2014/main" id="{99CDF2D3-E00F-20EB-6760-D296C6E26A71}"/>
                </a:ext>
              </a:extLst>
            </p:cNvPr>
            <p:cNvSpPr/>
            <p:nvPr/>
          </p:nvSpPr>
          <p:spPr>
            <a:xfrm>
              <a:off x="9112781" y="2073918"/>
              <a:ext cx="651770" cy="691006"/>
            </a:xfrm>
            <a:custGeom>
              <a:avLst/>
              <a:gdLst>
                <a:gd name="csX0" fmla="*/ 177878 w 651770"/>
                <a:gd name="csY0" fmla="*/ 691006 h 691006"/>
                <a:gd name="csX1" fmla="*/ 651771 w 651770"/>
                <a:gd name="csY1" fmla="*/ 117795 h 691006"/>
                <a:gd name="csX2" fmla="*/ 0 w 651770"/>
                <a:gd name="csY2" fmla="*/ 0 h 691006"/>
                <a:gd name="csX3" fmla="*/ 177878 w 651770"/>
                <a:gd name="csY3" fmla="*/ 691006 h 691006"/>
              </a:gdLst>
              <a:ahLst/>
              <a:cxnLst>
                <a:cxn ang="0">
                  <a:pos x="csX0" y="csY0"/>
                </a:cxn>
                <a:cxn ang="0">
                  <a:pos x="csX1" y="csY1"/>
                </a:cxn>
                <a:cxn ang="0">
                  <a:pos x="csX2" y="csY2"/>
                </a:cxn>
                <a:cxn ang="0">
                  <a:pos x="csX3" y="csY3"/>
                </a:cxn>
              </a:cxnLst>
              <a:rect l="l" t="t" r="r" b="b"/>
              <a:pathLst>
                <a:path w="651770" h="691006">
                  <a:moveTo>
                    <a:pt x="177878" y="691006"/>
                  </a:moveTo>
                  <a:lnTo>
                    <a:pt x="651771" y="117795"/>
                  </a:lnTo>
                  <a:cubicBezTo>
                    <a:pt x="651771" y="117795"/>
                    <a:pt x="361140" y="13998"/>
                    <a:pt x="0" y="0"/>
                  </a:cubicBezTo>
                  <a:lnTo>
                    <a:pt x="177878" y="691006"/>
                  </a:lnTo>
                  <a:close/>
                </a:path>
              </a:pathLst>
            </a:custGeom>
            <a:solidFill>
              <a:schemeClr val="accent3">
                <a:alpha val="80000"/>
              </a:schemeClr>
            </a:solidFill>
            <a:ln w="10349" cap="flat">
              <a:noFill/>
              <a:prstDash val="solid"/>
              <a:miter/>
            </a:ln>
          </p:spPr>
          <p:txBody>
            <a:bodyPr/>
            <a:lstStyle/>
            <a:p>
              <a:endParaRPr lang="en-US"/>
            </a:p>
          </p:txBody>
        </p:sp>
        <p:sp>
          <p:nvSpPr>
            <p:cNvPr id="35" name="Freeform 1106">
              <a:extLst>
                <a:ext uri="{FF2B5EF4-FFF2-40B4-BE49-F238E27FC236}">
                  <a16:creationId xmlns:a16="http://schemas.microsoft.com/office/drawing/2014/main" id="{2AAC1CF4-55BE-6B14-239C-2A9709DCDADA}"/>
                </a:ext>
              </a:extLst>
            </p:cNvPr>
            <p:cNvSpPr/>
            <p:nvPr/>
          </p:nvSpPr>
          <p:spPr>
            <a:xfrm>
              <a:off x="7990748" y="2755473"/>
              <a:ext cx="1655476" cy="1548348"/>
            </a:xfrm>
            <a:custGeom>
              <a:avLst/>
              <a:gdLst>
                <a:gd name="csX0" fmla="*/ 1238927 w 1655476"/>
                <a:gd name="csY0" fmla="*/ 510494 h 1548348"/>
                <a:gd name="csX1" fmla="*/ 1239238 w 1655476"/>
                <a:gd name="csY1" fmla="*/ 510079 h 1548348"/>
                <a:gd name="csX2" fmla="*/ 1121204 w 1655476"/>
                <a:gd name="csY2" fmla="*/ 186144 h 1548348"/>
                <a:gd name="csX3" fmla="*/ 1412146 w 1655476"/>
                <a:gd name="csY3" fmla="*/ 1572 h 1548348"/>
                <a:gd name="csX4" fmla="*/ 1654217 w 1655476"/>
                <a:gd name="csY4" fmla="*/ 246908 h 1548348"/>
                <a:gd name="csX5" fmla="*/ 1466503 w 1655476"/>
                <a:gd name="csY5" fmla="*/ 536002 h 1548348"/>
                <a:gd name="csX6" fmla="*/ 1328073 w 1655476"/>
                <a:gd name="csY6" fmla="*/ 576546 h 1548348"/>
                <a:gd name="csX7" fmla="*/ 1231265 w 1655476"/>
                <a:gd name="csY7" fmla="*/ 666966 h 1548348"/>
                <a:gd name="csX8" fmla="*/ 986191 w 1655476"/>
                <a:gd name="csY8" fmla="*/ 965911 h 1548348"/>
                <a:gd name="csX9" fmla="*/ 922930 w 1655476"/>
                <a:gd name="csY9" fmla="*/ 1085157 h 1548348"/>
                <a:gd name="csX10" fmla="*/ 962274 w 1655476"/>
                <a:gd name="csY10" fmla="*/ 1211558 h 1548348"/>
                <a:gd name="csX11" fmla="*/ 1066744 w 1655476"/>
                <a:gd name="csY11" fmla="*/ 1296275 h 1548348"/>
                <a:gd name="csX12" fmla="*/ 1126899 w 1655476"/>
                <a:gd name="csY12" fmla="*/ 1280099 h 1548348"/>
                <a:gd name="csX13" fmla="*/ 1199997 w 1655476"/>
                <a:gd name="csY13" fmla="*/ 1386384 h 1548348"/>
                <a:gd name="csX14" fmla="*/ 1181878 w 1655476"/>
                <a:gd name="csY14" fmla="*/ 1498994 h 1548348"/>
                <a:gd name="csX15" fmla="*/ 1085691 w 1655476"/>
                <a:gd name="csY15" fmla="*/ 1545655 h 1548348"/>
                <a:gd name="csX16" fmla="*/ 1018288 w 1655476"/>
                <a:gd name="csY16" fmla="*/ 1479811 h 1548348"/>
                <a:gd name="csX17" fmla="*/ 827468 w 1655476"/>
                <a:gd name="csY17" fmla="*/ 1173192 h 1548348"/>
                <a:gd name="csX18" fmla="*/ 608796 w 1655476"/>
                <a:gd name="csY18" fmla="*/ 1476285 h 1548348"/>
                <a:gd name="csX19" fmla="*/ 541703 w 1655476"/>
                <a:gd name="csY19" fmla="*/ 1535494 h 1548348"/>
                <a:gd name="csX20" fmla="*/ 434127 w 1655476"/>
                <a:gd name="csY20" fmla="*/ 1372800 h 1548348"/>
                <a:gd name="csX21" fmla="*/ 484964 w 1655476"/>
                <a:gd name="csY21" fmla="*/ 1267345 h 1548348"/>
                <a:gd name="csX22" fmla="*/ 594093 w 1655476"/>
                <a:gd name="csY22" fmla="*/ 1285388 h 1548348"/>
                <a:gd name="csX23" fmla="*/ 711816 w 1655476"/>
                <a:gd name="csY23" fmla="*/ 1049591 h 1548348"/>
                <a:gd name="csX24" fmla="*/ 650314 w 1655476"/>
                <a:gd name="csY24" fmla="*/ 945069 h 1548348"/>
                <a:gd name="csX25" fmla="*/ 418597 w 1655476"/>
                <a:gd name="csY25" fmla="*/ 667484 h 1548348"/>
                <a:gd name="csX26" fmla="*/ 315680 w 1655476"/>
                <a:gd name="csY26" fmla="*/ 574887 h 1548348"/>
                <a:gd name="csX27" fmla="*/ 183773 w 1655476"/>
                <a:gd name="csY27" fmla="*/ 534447 h 1548348"/>
                <a:gd name="csX28" fmla="*/ 1857 w 1655476"/>
                <a:gd name="csY28" fmla="*/ 241412 h 1548348"/>
                <a:gd name="csX29" fmla="*/ 251590 w 1655476"/>
                <a:gd name="csY29" fmla="*/ 5719 h 1548348"/>
                <a:gd name="csX30" fmla="*/ 536008 w 1655476"/>
                <a:gd name="csY30" fmla="*/ 192366 h 1548348"/>
                <a:gd name="csX31" fmla="*/ 410417 w 1655476"/>
                <a:gd name="csY31" fmla="*/ 513708 h 1548348"/>
                <a:gd name="csX32" fmla="*/ 819185 w 1655476"/>
                <a:gd name="csY32" fmla="*/ 993701 h 1548348"/>
                <a:gd name="csX33" fmla="*/ 1239031 w 1655476"/>
                <a:gd name="csY33" fmla="*/ 510805 h 1548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655476" h="1548348">
                  <a:moveTo>
                    <a:pt x="1238927" y="510494"/>
                  </a:moveTo>
                  <a:lnTo>
                    <a:pt x="1239238" y="510079"/>
                  </a:lnTo>
                  <a:cubicBezTo>
                    <a:pt x="1133008" y="445894"/>
                    <a:pt x="1081239" y="303731"/>
                    <a:pt x="1121204" y="186144"/>
                  </a:cubicBezTo>
                  <a:cubicBezTo>
                    <a:pt x="1161170" y="68557"/>
                    <a:pt x="1288832" y="-12427"/>
                    <a:pt x="1412146" y="1572"/>
                  </a:cubicBezTo>
                  <a:cubicBezTo>
                    <a:pt x="1535459" y="15674"/>
                    <a:pt x="1641586" y="123306"/>
                    <a:pt x="1654217" y="246908"/>
                  </a:cubicBezTo>
                  <a:cubicBezTo>
                    <a:pt x="1666745" y="370509"/>
                    <a:pt x="1584433" y="497325"/>
                    <a:pt x="1466503" y="536002"/>
                  </a:cubicBezTo>
                  <a:cubicBezTo>
                    <a:pt x="1420739" y="551038"/>
                    <a:pt x="1370731" y="554045"/>
                    <a:pt x="1328073" y="576546"/>
                  </a:cubicBezTo>
                  <a:cubicBezTo>
                    <a:pt x="1288729" y="597285"/>
                    <a:pt x="1259531" y="632540"/>
                    <a:pt x="1231265" y="666966"/>
                  </a:cubicBezTo>
                  <a:cubicBezTo>
                    <a:pt x="1149574" y="766614"/>
                    <a:pt x="1067883" y="866263"/>
                    <a:pt x="986191" y="965911"/>
                  </a:cubicBezTo>
                  <a:cubicBezTo>
                    <a:pt x="957201" y="1001270"/>
                    <a:pt x="926967" y="1039533"/>
                    <a:pt x="922930" y="1085157"/>
                  </a:cubicBezTo>
                  <a:cubicBezTo>
                    <a:pt x="918892" y="1129745"/>
                    <a:pt x="940945" y="1172155"/>
                    <a:pt x="962274" y="1211558"/>
                  </a:cubicBezTo>
                  <a:cubicBezTo>
                    <a:pt x="985052" y="1253658"/>
                    <a:pt x="1019323" y="1302082"/>
                    <a:pt x="1066744" y="1296275"/>
                  </a:cubicBezTo>
                  <a:cubicBezTo>
                    <a:pt x="1087451" y="1293787"/>
                    <a:pt x="1106088" y="1280618"/>
                    <a:pt x="1126899" y="1280099"/>
                  </a:cubicBezTo>
                  <a:cubicBezTo>
                    <a:pt x="1174526" y="1278959"/>
                    <a:pt x="1196994" y="1338789"/>
                    <a:pt x="1199997" y="1386384"/>
                  </a:cubicBezTo>
                  <a:cubicBezTo>
                    <a:pt x="1202378" y="1424854"/>
                    <a:pt x="1200721" y="1465398"/>
                    <a:pt x="1181878" y="1498994"/>
                  </a:cubicBezTo>
                  <a:cubicBezTo>
                    <a:pt x="1163034" y="1532590"/>
                    <a:pt x="1122551" y="1556647"/>
                    <a:pt x="1085691" y="1545655"/>
                  </a:cubicBezTo>
                  <a:cubicBezTo>
                    <a:pt x="1054837" y="1536427"/>
                    <a:pt x="1035268" y="1507082"/>
                    <a:pt x="1018288" y="1479811"/>
                  </a:cubicBezTo>
                  <a:cubicBezTo>
                    <a:pt x="954716" y="1377570"/>
                    <a:pt x="891040" y="1275329"/>
                    <a:pt x="827468" y="1173192"/>
                  </a:cubicBezTo>
                  <a:cubicBezTo>
                    <a:pt x="754577" y="1274189"/>
                    <a:pt x="681686" y="1375289"/>
                    <a:pt x="608796" y="1476285"/>
                  </a:cubicBezTo>
                  <a:cubicBezTo>
                    <a:pt x="590987" y="1500964"/>
                    <a:pt x="571004" y="1527198"/>
                    <a:pt x="541703" y="1535494"/>
                  </a:cubicBezTo>
                  <a:cubicBezTo>
                    <a:pt x="473472" y="1554677"/>
                    <a:pt x="435370" y="1420395"/>
                    <a:pt x="434127" y="1372800"/>
                  </a:cubicBezTo>
                  <a:cubicBezTo>
                    <a:pt x="433092" y="1331945"/>
                    <a:pt x="450383" y="1289017"/>
                    <a:pt x="484964" y="1267345"/>
                  </a:cubicBezTo>
                  <a:cubicBezTo>
                    <a:pt x="519546" y="1245673"/>
                    <a:pt x="571315" y="1251584"/>
                    <a:pt x="594093" y="1285388"/>
                  </a:cubicBezTo>
                  <a:cubicBezTo>
                    <a:pt x="660358" y="1221409"/>
                    <a:pt x="732420" y="1139389"/>
                    <a:pt x="711816" y="1049591"/>
                  </a:cubicBezTo>
                  <a:cubicBezTo>
                    <a:pt x="702704" y="1009773"/>
                    <a:pt x="676095" y="976591"/>
                    <a:pt x="650314" y="945069"/>
                  </a:cubicBezTo>
                  <a:cubicBezTo>
                    <a:pt x="574007" y="851746"/>
                    <a:pt x="496768" y="759252"/>
                    <a:pt x="418597" y="667484"/>
                  </a:cubicBezTo>
                  <a:cubicBezTo>
                    <a:pt x="388467" y="632125"/>
                    <a:pt x="357095" y="595937"/>
                    <a:pt x="315680" y="574887"/>
                  </a:cubicBezTo>
                  <a:cubicBezTo>
                    <a:pt x="274575" y="553941"/>
                    <a:pt x="227259" y="549690"/>
                    <a:pt x="183773" y="534447"/>
                  </a:cubicBezTo>
                  <a:cubicBezTo>
                    <a:pt x="66568" y="493488"/>
                    <a:pt x="-13363" y="364806"/>
                    <a:pt x="1857" y="241412"/>
                  </a:cubicBezTo>
                  <a:cubicBezTo>
                    <a:pt x="16973" y="118018"/>
                    <a:pt x="127966" y="17022"/>
                    <a:pt x="251590" y="5719"/>
                  </a:cubicBezTo>
                  <a:cubicBezTo>
                    <a:pt x="375214" y="-5583"/>
                    <a:pt x="498735" y="73741"/>
                    <a:pt x="536008" y="192366"/>
                  </a:cubicBezTo>
                  <a:cubicBezTo>
                    <a:pt x="573282" y="310990"/>
                    <a:pt x="518200" y="452011"/>
                    <a:pt x="410417" y="513708"/>
                  </a:cubicBezTo>
                  <a:cubicBezTo>
                    <a:pt x="546673" y="673706"/>
                    <a:pt x="682929" y="833703"/>
                    <a:pt x="819185" y="993701"/>
                  </a:cubicBezTo>
                  <a:cubicBezTo>
                    <a:pt x="959168" y="832770"/>
                    <a:pt x="1099047" y="671736"/>
                    <a:pt x="1239031" y="510805"/>
                  </a:cubicBezTo>
                  <a:close/>
                </a:path>
              </a:pathLst>
            </a:custGeom>
            <a:solidFill>
              <a:srgbClr val="FFFFFF"/>
            </a:solidFill>
            <a:ln w="5174" cap="rnd">
              <a:solidFill>
                <a:srgbClr val="000000"/>
              </a:solidFill>
              <a:prstDash val="solid"/>
              <a:round/>
            </a:ln>
          </p:spPr>
          <p:txBody>
            <a:bodyPr/>
            <a:lstStyle/>
            <a:p>
              <a:endParaRPr lang="en-US"/>
            </a:p>
          </p:txBody>
        </p:sp>
        <p:sp>
          <p:nvSpPr>
            <p:cNvPr id="36" name="Freeform 1107">
              <a:extLst>
                <a:ext uri="{FF2B5EF4-FFF2-40B4-BE49-F238E27FC236}">
                  <a16:creationId xmlns:a16="http://schemas.microsoft.com/office/drawing/2014/main" id="{5B570F3E-0BDE-EE5A-A59A-55841B4A5276}"/>
                </a:ext>
              </a:extLst>
            </p:cNvPr>
            <p:cNvSpPr/>
            <p:nvPr/>
          </p:nvSpPr>
          <p:spPr>
            <a:xfrm>
              <a:off x="9126967" y="2855345"/>
              <a:ext cx="163691" cy="396105"/>
            </a:xfrm>
            <a:custGeom>
              <a:avLst/>
              <a:gdLst>
                <a:gd name="csX0" fmla="*/ 68747 w 163691"/>
                <a:gd name="csY0" fmla="*/ 0 h 396105"/>
                <a:gd name="csX1" fmla="*/ 1344 w 163691"/>
                <a:gd name="csY1" fmla="*/ 193905 h 396105"/>
                <a:gd name="csX2" fmla="*/ 163691 w 163691"/>
                <a:gd name="csY2" fmla="*/ 396105 h 396105"/>
              </a:gdLst>
              <a:ahLst/>
              <a:cxnLst>
                <a:cxn ang="0">
                  <a:pos x="csX0" y="csY0"/>
                </a:cxn>
                <a:cxn ang="0">
                  <a:pos x="csX1" y="csY1"/>
                </a:cxn>
                <a:cxn ang="0">
                  <a:pos x="csX2" y="csY2"/>
                </a:cxn>
              </a:cxnLst>
              <a:rect l="l" t="t" r="r" b="b"/>
              <a:pathLst>
                <a:path w="163691" h="396105">
                  <a:moveTo>
                    <a:pt x="68747" y="0"/>
                  </a:moveTo>
                  <a:cubicBezTo>
                    <a:pt x="20705" y="48943"/>
                    <a:pt x="-6525" y="118313"/>
                    <a:pt x="1344" y="193905"/>
                  </a:cubicBezTo>
                  <a:cubicBezTo>
                    <a:pt x="11077" y="287954"/>
                    <a:pt x="76512" y="366864"/>
                    <a:pt x="163691" y="396105"/>
                  </a:cubicBezTo>
                </a:path>
              </a:pathLst>
            </a:custGeom>
            <a:noFill/>
            <a:ln w="15523" cap="rnd">
              <a:solidFill>
                <a:schemeClr val="accent3"/>
              </a:solidFill>
              <a:prstDash val="solid"/>
              <a:round/>
            </a:ln>
          </p:spPr>
          <p:txBody>
            <a:bodyPr/>
            <a:lstStyle/>
            <a:p>
              <a:endParaRPr lang="en-US"/>
            </a:p>
          </p:txBody>
        </p:sp>
        <p:sp>
          <p:nvSpPr>
            <p:cNvPr id="37" name="Freeform 1108">
              <a:extLst>
                <a:ext uri="{FF2B5EF4-FFF2-40B4-BE49-F238E27FC236}">
                  <a16:creationId xmlns:a16="http://schemas.microsoft.com/office/drawing/2014/main" id="{4AA33BA1-8888-D5D6-306E-7C51E4558510}"/>
                </a:ext>
              </a:extLst>
            </p:cNvPr>
            <p:cNvSpPr/>
            <p:nvPr/>
          </p:nvSpPr>
          <p:spPr>
            <a:xfrm>
              <a:off x="8326100" y="2845183"/>
              <a:ext cx="173322" cy="408962"/>
            </a:xfrm>
            <a:custGeom>
              <a:avLst/>
              <a:gdLst>
                <a:gd name="csX0" fmla="*/ 94219 w 173322"/>
                <a:gd name="csY0" fmla="*/ 0 h 408962"/>
                <a:gd name="csX1" fmla="*/ 173322 w 173322"/>
                <a:gd name="csY1" fmla="*/ 178247 h 408962"/>
                <a:gd name="csX2" fmla="*/ 0 w 173322"/>
                <a:gd name="csY2" fmla="*/ 408963 h 408962"/>
              </a:gdLst>
              <a:ahLst/>
              <a:cxnLst>
                <a:cxn ang="0">
                  <a:pos x="csX0" y="csY0"/>
                </a:cxn>
                <a:cxn ang="0">
                  <a:pos x="csX1" y="csY1"/>
                </a:cxn>
                <a:cxn ang="0">
                  <a:pos x="csX2" y="csY2"/>
                </a:cxn>
              </a:cxnLst>
              <a:rect l="l" t="t" r="r" b="b"/>
              <a:pathLst>
                <a:path w="173322" h="408962">
                  <a:moveTo>
                    <a:pt x="94219" y="0"/>
                  </a:moveTo>
                  <a:cubicBezTo>
                    <a:pt x="142779" y="43966"/>
                    <a:pt x="173322" y="107529"/>
                    <a:pt x="173322" y="178247"/>
                  </a:cubicBezTo>
                  <a:cubicBezTo>
                    <a:pt x="173322" y="287746"/>
                    <a:pt x="100121" y="380136"/>
                    <a:pt x="0" y="408963"/>
                  </a:cubicBezTo>
                </a:path>
              </a:pathLst>
            </a:custGeom>
            <a:noFill/>
            <a:ln w="15523" cap="flat">
              <a:solidFill>
                <a:srgbClr val="BA9D54"/>
              </a:solidFill>
              <a:prstDash val="solid"/>
              <a:miter/>
            </a:ln>
          </p:spPr>
          <p:txBody>
            <a:bodyPr/>
            <a:lstStyle/>
            <a:p>
              <a:endParaRPr lang="en-US"/>
            </a:p>
          </p:txBody>
        </p:sp>
        <p:sp>
          <p:nvSpPr>
            <p:cNvPr id="38" name="Oval 37">
              <a:extLst>
                <a:ext uri="{FF2B5EF4-FFF2-40B4-BE49-F238E27FC236}">
                  <a16:creationId xmlns:a16="http://schemas.microsoft.com/office/drawing/2014/main" id="{08EDBF74-2A2C-3E81-FC90-D4FF8461E31D}"/>
                </a:ext>
              </a:extLst>
            </p:cNvPr>
            <p:cNvSpPr/>
            <p:nvPr/>
          </p:nvSpPr>
          <p:spPr>
            <a:xfrm>
              <a:off x="9050969" y="4167676"/>
              <a:ext cx="108507" cy="108669"/>
            </a:xfrm>
            <a:prstGeom prst="ellipse">
              <a:avLst/>
            </a:prstGeom>
            <a:solidFill>
              <a:srgbClr val="BA9D54"/>
            </a:solidFill>
            <a:ln w="10349" cap="flat">
              <a:noFill/>
              <a:prstDash val="solid"/>
              <a:miter/>
            </a:ln>
          </p:spPr>
          <p:txBody>
            <a:bodyPr/>
            <a:lstStyle/>
            <a:p>
              <a:endParaRPr lang="en-US"/>
            </a:p>
          </p:txBody>
        </p:sp>
        <p:sp>
          <p:nvSpPr>
            <p:cNvPr id="39" name="Oval 38">
              <a:extLst>
                <a:ext uri="{FF2B5EF4-FFF2-40B4-BE49-F238E27FC236}">
                  <a16:creationId xmlns:a16="http://schemas.microsoft.com/office/drawing/2014/main" id="{DAFA46D1-D4A6-EB31-A16F-950BB40C620D}"/>
                </a:ext>
              </a:extLst>
            </p:cNvPr>
            <p:cNvSpPr/>
            <p:nvPr/>
          </p:nvSpPr>
          <p:spPr>
            <a:xfrm>
              <a:off x="8476748" y="4161040"/>
              <a:ext cx="102502" cy="102655"/>
            </a:xfrm>
            <a:prstGeom prst="ellipse">
              <a:avLst/>
            </a:prstGeom>
            <a:solidFill>
              <a:schemeClr val="accent3"/>
            </a:solidFill>
            <a:ln w="10349" cap="flat">
              <a:noFill/>
              <a:prstDash val="solid"/>
              <a:miter/>
            </a:ln>
          </p:spPr>
          <p:txBody>
            <a:bodyPr/>
            <a:lstStyle/>
            <a:p>
              <a:endParaRPr lang="en-US"/>
            </a:p>
          </p:txBody>
        </p:sp>
        <p:sp>
          <p:nvSpPr>
            <p:cNvPr id="40" name="Oval 39">
              <a:extLst>
                <a:ext uri="{FF2B5EF4-FFF2-40B4-BE49-F238E27FC236}">
                  <a16:creationId xmlns:a16="http://schemas.microsoft.com/office/drawing/2014/main" id="{3CEB6091-BDE0-729F-E667-7A3A6AE2F20A}"/>
                </a:ext>
              </a:extLst>
            </p:cNvPr>
            <p:cNvSpPr/>
            <p:nvPr/>
          </p:nvSpPr>
          <p:spPr>
            <a:xfrm>
              <a:off x="8481303" y="4059940"/>
              <a:ext cx="93391" cy="93530"/>
            </a:xfrm>
            <a:prstGeom prst="ellipse">
              <a:avLst/>
            </a:prstGeom>
            <a:solidFill>
              <a:schemeClr val="accent3"/>
            </a:solidFill>
            <a:ln w="10349" cap="flat">
              <a:noFill/>
              <a:prstDash val="solid"/>
              <a:miter/>
            </a:ln>
          </p:spPr>
          <p:txBody>
            <a:bodyPr/>
            <a:lstStyle/>
            <a:p>
              <a:endParaRPr lang="en-US"/>
            </a:p>
          </p:txBody>
        </p:sp>
        <p:sp>
          <p:nvSpPr>
            <p:cNvPr id="41" name="Oval 40">
              <a:extLst>
                <a:ext uri="{FF2B5EF4-FFF2-40B4-BE49-F238E27FC236}">
                  <a16:creationId xmlns:a16="http://schemas.microsoft.com/office/drawing/2014/main" id="{DD6FECAB-EB78-C047-031D-840948BAD322}"/>
                </a:ext>
              </a:extLst>
            </p:cNvPr>
            <p:cNvSpPr/>
            <p:nvPr/>
          </p:nvSpPr>
          <p:spPr>
            <a:xfrm>
              <a:off x="9058527" y="4064606"/>
              <a:ext cx="93391" cy="93530"/>
            </a:xfrm>
            <a:prstGeom prst="ellipse">
              <a:avLst/>
            </a:prstGeom>
            <a:solidFill>
              <a:srgbClr val="D6C49A"/>
            </a:solidFill>
            <a:ln w="10349" cap="flat">
              <a:noFill/>
              <a:prstDash val="solid"/>
              <a:miter/>
            </a:ln>
          </p:spPr>
          <p:txBody>
            <a:bodyPr/>
            <a:lstStyle/>
            <a:p>
              <a:endParaRPr lang="en-US"/>
            </a:p>
          </p:txBody>
        </p:sp>
        <p:sp>
          <p:nvSpPr>
            <p:cNvPr id="42" name="Freeform 1113">
              <a:extLst>
                <a:ext uri="{FF2B5EF4-FFF2-40B4-BE49-F238E27FC236}">
                  <a16:creationId xmlns:a16="http://schemas.microsoft.com/office/drawing/2014/main" id="{29BE8237-2047-F0F9-B066-D94DC497C4D1}"/>
                </a:ext>
              </a:extLst>
            </p:cNvPr>
            <p:cNvSpPr/>
            <p:nvPr/>
          </p:nvSpPr>
          <p:spPr>
            <a:xfrm>
              <a:off x="8657156" y="4132547"/>
              <a:ext cx="296464" cy="283103"/>
            </a:xfrm>
            <a:custGeom>
              <a:avLst/>
              <a:gdLst>
                <a:gd name="csX0" fmla="*/ 62181 w 296464"/>
                <a:gd name="csY0" fmla="*/ 237329 h 283103"/>
                <a:gd name="csX1" fmla="*/ 65391 w 296464"/>
                <a:gd name="csY1" fmla="*/ 207466 h 283103"/>
                <a:gd name="csX2" fmla="*/ 33398 w 296464"/>
                <a:gd name="csY2" fmla="*/ 143799 h 283103"/>
                <a:gd name="csX3" fmla="*/ 22215 w 296464"/>
                <a:gd name="csY3" fmla="*/ 28493 h 283103"/>
                <a:gd name="csX4" fmla="*/ 121094 w 296464"/>
                <a:gd name="csY4" fmla="*/ 41973 h 283103"/>
                <a:gd name="csX5" fmla="*/ 168825 w 296464"/>
                <a:gd name="csY5" fmla="*/ 46431 h 283103"/>
                <a:gd name="csX6" fmla="*/ 279507 w 296464"/>
                <a:gd name="csY6" fmla="*/ 20819 h 283103"/>
                <a:gd name="csX7" fmla="*/ 261905 w 296464"/>
                <a:gd name="csY7" fmla="*/ 136436 h 283103"/>
                <a:gd name="csX8" fmla="*/ 242440 w 296464"/>
                <a:gd name="csY8" fmla="*/ 184757 h 283103"/>
                <a:gd name="csX9" fmla="*/ 210137 w 296464"/>
                <a:gd name="csY9" fmla="*/ 278080 h 283103"/>
                <a:gd name="csX10" fmla="*/ 133311 w 296464"/>
                <a:gd name="csY10" fmla="*/ 261178 h 283103"/>
                <a:gd name="csX11" fmla="*/ 82785 w 296464"/>
                <a:gd name="csY11" fmla="*/ 279636 h 283103"/>
                <a:gd name="csX12" fmla="*/ 62285 w 296464"/>
                <a:gd name="csY12" fmla="*/ 237226 h 283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96464" h="283103">
                  <a:moveTo>
                    <a:pt x="62181" y="237329"/>
                  </a:moveTo>
                  <a:cubicBezTo>
                    <a:pt x="61456" y="227271"/>
                    <a:pt x="63009" y="217213"/>
                    <a:pt x="65391" y="207466"/>
                  </a:cubicBezTo>
                  <a:cubicBezTo>
                    <a:pt x="68497" y="194815"/>
                    <a:pt x="69118" y="168581"/>
                    <a:pt x="33398" y="143799"/>
                  </a:cubicBezTo>
                  <a:cubicBezTo>
                    <a:pt x="-15990" y="109476"/>
                    <a:pt x="-2530" y="54416"/>
                    <a:pt x="22215" y="28493"/>
                  </a:cubicBezTo>
                  <a:cubicBezTo>
                    <a:pt x="46961" y="2569"/>
                    <a:pt x="84959" y="-20969"/>
                    <a:pt x="121094" y="41973"/>
                  </a:cubicBezTo>
                  <a:cubicBezTo>
                    <a:pt x="121094" y="41973"/>
                    <a:pt x="143562" y="72354"/>
                    <a:pt x="168825" y="46431"/>
                  </a:cubicBezTo>
                  <a:cubicBezTo>
                    <a:pt x="168825" y="46431"/>
                    <a:pt x="226185" y="-37974"/>
                    <a:pt x="279507" y="20819"/>
                  </a:cubicBezTo>
                  <a:cubicBezTo>
                    <a:pt x="279507" y="20819"/>
                    <a:pt x="327549" y="85731"/>
                    <a:pt x="261905" y="136436"/>
                  </a:cubicBezTo>
                  <a:cubicBezTo>
                    <a:pt x="261905" y="136436"/>
                    <a:pt x="233226" y="159352"/>
                    <a:pt x="242440" y="184757"/>
                  </a:cubicBezTo>
                  <a:cubicBezTo>
                    <a:pt x="255072" y="220013"/>
                    <a:pt x="257453" y="299130"/>
                    <a:pt x="210137" y="278080"/>
                  </a:cubicBezTo>
                  <a:cubicBezTo>
                    <a:pt x="210137" y="278080"/>
                    <a:pt x="162406" y="240855"/>
                    <a:pt x="133311" y="261178"/>
                  </a:cubicBezTo>
                  <a:cubicBezTo>
                    <a:pt x="133311" y="261178"/>
                    <a:pt x="109498" y="293530"/>
                    <a:pt x="82785" y="279636"/>
                  </a:cubicBezTo>
                  <a:cubicBezTo>
                    <a:pt x="67876" y="271859"/>
                    <a:pt x="63320" y="252676"/>
                    <a:pt x="62285" y="237226"/>
                  </a:cubicBezTo>
                  <a:close/>
                </a:path>
              </a:pathLst>
            </a:custGeom>
            <a:solidFill>
              <a:srgbClr val="E3D8BC"/>
            </a:solidFill>
            <a:ln w="5174" cap="rnd">
              <a:solidFill>
                <a:srgbClr val="000000"/>
              </a:solidFill>
              <a:prstDash val="solid"/>
              <a:round/>
            </a:ln>
          </p:spPr>
          <p:txBody>
            <a:bodyPr/>
            <a:lstStyle/>
            <a:p>
              <a:endParaRPr lang="en-US"/>
            </a:p>
          </p:txBody>
        </p:sp>
        <p:sp>
          <p:nvSpPr>
            <p:cNvPr id="43" name="Freeform 1114">
              <a:extLst>
                <a:ext uri="{FF2B5EF4-FFF2-40B4-BE49-F238E27FC236}">
                  <a16:creationId xmlns:a16="http://schemas.microsoft.com/office/drawing/2014/main" id="{F7F6FAAC-AD49-C89C-9361-42F1DB689513}"/>
                </a:ext>
              </a:extLst>
            </p:cNvPr>
            <p:cNvSpPr/>
            <p:nvPr/>
          </p:nvSpPr>
          <p:spPr>
            <a:xfrm>
              <a:off x="8598715" y="4090114"/>
              <a:ext cx="152821" cy="284117"/>
            </a:xfrm>
            <a:custGeom>
              <a:avLst/>
              <a:gdLst>
                <a:gd name="csX0" fmla="*/ 0 w 152821"/>
                <a:gd name="csY0" fmla="*/ 0 h 284117"/>
                <a:gd name="csX1" fmla="*/ 152822 w 152821"/>
                <a:gd name="csY1" fmla="*/ 284117 h 284117"/>
              </a:gdLst>
              <a:ahLst/>
              <a:cxnLst>
                <a:cxn ang="0">
                  <a:pos x="csX0" y="csY0"/>
                </a:cxn>
                <a:cxn ang="0">
                  <a:pos x="csX1" y="csY1"/>
                </a:cxn>
              </a:cxnLst>
              <a:rect l="l" t="t" r="r" b="b"/>
              <a:pathLst>
                <a:path w="152821" h="284117">
                  <a:moveTo>
                    <a:pt x="0" y="0"/>
                  </a:moveTo>
                  <a:cubicBezTo>
                    <a:pt x="0" y="0"/>
                    <a:pt x="15634" y="256120"/>
                    <a:pt x="152822" y="284117"/>
                  </a:cubicBezTo>
                </a:path>
              </a:pathLst>
            </a:custGeom>
            <a:noFill/>
            <a:ln w="15523" cap="rnd">
              <a:solidFill>
                <a:schemeClr val="accent3"/>
              </a:solidFill>
              <a:prstDash val="solid"/>
              <a:round/>
            </a:ln>
          </p:spPr>
          <p:txBody>
            <a:bodyPr/>
            <a:lstStyle/>
            <a:p>
              <a:endParaRPr lang="en-US"/>
            </a:p>
          </p:txBody>
        </p:sp>
        <p:sp>
          <p:nvSpPr>
            <p:cNvPr id="44" name="Freeform 1115">
              <a:extLst>
                <a:ext uri="{FF2B5EF4-FFF2-40B4-BE49-F238E27FC236}">
                  <a16:creationId xmlns:a16="http://schemas.microsoft.com/office/drawing/2014/main" id="{6D1235C3-6D6B-593F-76C8-13EF9140D783}"/>
                </a:ext>
              </a:extLst>
            </p:cNvPr>
            <p:cNvSpPr/>
            <p:nvPr/>
          </p:nvSpPr>
          <p:spPr>
            <a:xfrm>
              <a:off x="8871952" y="4080885"/>
              <a:ext cx="124866" cy="300396"/>
            </a:xfrm>
            <a:custGeom>
              <a:avLst/>
              <a:gdLst>
                <a:gd name="csX0" fmla="*/ 124867 w 124866"/>
                <a:gd name="csY0" fmla="*/ 0 h 300396"/>
                <a:gd name="csX1" fmla="*/ 98775 w 124866"/>
                <a:gd name="csY1" fmla="*/ 174307 h 300396"/>
                <a:gd name="csX2" fmla="*/ 57464 w 124866"/>
                <a:gd name="csY2" fmla="*/ 245855 h 300396"/>
                <a:gd name="csX3" fmla="*/ 0 w 124866"/>
                <a:gd name="csY3" fmla="*/ 300397 h 300396"/>
              </a:gdLst>
              <a:ahLst/>
              <a:cxnLst>
                <a:cxn ang="0">
                  <a:pos x="csX0" y="csY0"/>
                </a:cxn>
                <a:cxn ang="0">
                  <a:pos x="csX1" y="csY1"/>
                </a:cxn>
                <a:cxn ang="0">
                  <a:pos x="csX2" y="csY2"/>
                </a:cxn>
                <a:cxn ang="0">
                  <a:pos x="csX3" y="csY3"/>
                </a:cxn>
              </a:cxnLst>
              <a:rect l="l" t="t" r="r" b="b"/>
              <a:pathLst>
                <a:path w="124866" h="300396">
                  <a:moveTo>
                    <a:pt x="124867" y="0"/>
                  </a:moveTo>
                  <a:cubicBezTo>
                    <a:pt x="117619" y="59934"/>
                    <a:pt x="118654" y="116654"/>
                    <a:pt x="98775" y="174307"/>
                  </a:cubicBezTo>
                  <a:cubicBezTo>
                    <a:pt x="89353" y="201578"/>
                    <a:pt x="76100" y="224598"/>
                    <a:pt x="57464" y="245855"/>
                  </a:cubicBezTo>
                  <a:cubicBezTo>
                    <a:pt x="44521" y="260683"/>
                    <a:pt x="21536" y="297286"/>
                    <a:pt x="0" y="300397"/>
                  </a:cubicBezTo>
                </a:path>
              </a:pathLst>
            </a:custGeom>
            <a:noFill/>
            <a:ln w="15523" cap="rnd">
              <a:solidFill>
                <a:srgbClr val="D6C49A"/>
              </a:solidFill>
              <a:prstDash val="solid"/>
              <a:round/>
            </a:ln>
          </p:spPr>
          <p:txBody>
            <a:bodyPr/>
            <a:lstStyle/>
            <a:p>
              <a:endParaRPr lang="en-US"/>
            </a:p>
          </p:txBody>
        </p:sp>
        <p:sp>
          <p:nvSpPr>
            <p:cNvPr id="45" name="Oval 44">
              <a:extLst>
                <a:ext uri="{FF2B5EF4-FFF2-40B4-BE49-F238E27FC236}">
                  <a16:creationId xmlns:a16="http://schemas.microsoft.com/office/drawing/2014/main" id="{E6A9A1C5-55DD-7635-0CAA-EE47D4D5D83D}"/>
                </a:ext>
              </a:extLst>
            </p:cNvPr>
            <p:cNvSpPr/>
            <p:nvPr/>
          </p:nvSpPr>
          <p:spPr>
            <a:xfrm>
              <a:off x="8741908" y="4350486"/>
              <a:ext cx="47420" cy="47491"/>
            </a:xfrm>
            <a:prstGeom prst="ellipse">
              <a:avLst/>
            </a:prstGeom>
            <a:solidFill>
              <a:srgbClr val="D6C49A"/>
            </a:solidFill>
            <a:ln w="10349" cap="flat">
              <a:noFill/>
              <a:prstDash val="solid"/>
              <a:miter/>
            </a:ln>
          </p:spPr>
          <p:txBody>
            <a:bodyPr/>
            <a:lstStyle/>
            <a:p>
              <a:endParaRPr lang="en-US"/>
            </a:p>
          </p:txBody>
        </p:sp>
        <p:sp>
          <p:nvSpPr>
            <p:cNvPr id="46" name="Oval 45">
              <a:extLst>
                <a:ext uri="{FF2B5EF4-FFF2-40B4-BE49-F238E27FC236}">
                  <a16:creationId xmlns:a16="http://schemas.microsoft.com/office/drawing/2014/main" id="{1B6CE827-999F-BF31-CBB9-6A4B00C1FCC5}"/>
                </a:ext>
              </a:extLst>
            </p:cNvPr>
            <p:cNvSpPr/>
            <p:nvPr/>
          </p:nvSpPr>
          <p:spPr>
            <a:xfrm>
              <a:off x="8841822" y="4350486"/>
              <a:ext cx="47420" cy="47491"/>
            </a:xfrm>
            <a:prstGeom prst="ellipse">
              <a:avLst/>
            </a:prstGeom>
            <a:solidFill>
              <a:srgbClr val="D6C49A"/>
            </a:solidFill>
            <a:ln w="10349" cap="flat">
              <a:noFill/>
              <a:prstDash val="solid"/>
              <a:miter/>
            </a:ln>
          </p:spPr>
          <p:txBody>
            <a:bodyPr/>
            <a:lstStyle/>
            <a:p>
              <a:endParaRPr lang="en-US"/>
            </a:p>
          </p:txBody>
        </p:sp>
        <p:sp>
          <p:nvSpPr>
            <p:cNvPr id="47" name="Oval 46">
              <a:extLst>
                <a:ext uri="{FF2B5EF4-FFF2-40B4-BE49-F238E27FC236}">
                  <a16:creationId xmlns:a16="http://schemas.microsoft.com/office/drawing/2014/main" id="{8955BE1C-73B5-742A-BDB4-609857DA66AC}"/>
                </a:ext>
              </a:extLst>
            </p:cNvPr>
            <p:cNvSpPr/>
            <p:nvPr/>
          </p:nvSpPr>
          <p:spPr>
            <a:xfrm>
              <a:off x="8741908" y="4248245"/>
              <a:ext cx="47420" cy="47491"/>
            </a:xfrm>
            <a:prstGeom prst="ellipse">
              <a:avLst/>
            </a:prstGeom>
            <a:solidFill>
              <a:srgbClr val="D6C49A"/>
            </a:solidFill>
            <a:ln w="10349" cap="flat">
              <a:noFill/>
              <a:prstDash val="solid"/>
              <a:miter/>
            </a:ln>
          </p:spPr>
          <p:txBody>
            <a:bodyPr/>
            <a:lstStyle/>
            <a:p>
              <a:endParaRPr lang="en-US"/>
            </a:p>
          </p:txBody>
        </p:sp>
        <p:sp>
          <p:nvSpPr>
            <p:cNvPr id="48" name="Oval 47">
              <a:extLst>
                <a:ext uri="{FF2B5EF4-FFF2-40B4-BE49-F238E27FC236}">
                  <a16:creationId xmlns:a16="http://schemas.microsoft.com/office/drawing/2014/main" id="{ABAA4387-22FD-1EDD-4C88-A4805AF92E73}"/>
                </a:ext>
              </a:extLst>
            </p:cNvPr>
            <p:cNvSpPr/>
            <p:nvPr/>
          </p:nvSpPr>
          <p:spPr>
            <a:xfrm>
              <a:off x="8841822" y="4248245"/>
              <a:ext cx="47420" cy="47491"/>
            </a:xfrm>
            <a:prstGeom prst="ellipse">
              <a:avLst/>
            </a:prstGeom>
            <a:solidFill>
              <a:srgbClr val="D6C49A"/>
            </a:solidFill>
            <a:ln w="10349" cap="flat">
              <a:noFill/>
              <a:prstDash val="solid"/>
              <a:miter/>
            </a:ln>
          </p:spPr>
          <p:txBody>
            <a:bodyPr/>
            <a:lstStyle/>
            <a:p>
              <a:endParaRPr lang="en-US"/>
            </a:p>
          </p:txBody>
        </p:sp>
        <p:sp>
          <p:nvSpPr>
            <p:cNvPr id="49" name="Freeform 1120">
              <a:extLst>
                <a:ext uri="{FF2B5EF4-FFF2-40B4-BE49-F238E27FC236}">
                  <a16:creationId xmlns:a16="http://schemas.microsoft.com/office/drawing/2014/main" id="{557776C0-E855-B5BB-CE05-D5ACEDDAC285}"/>
                </a:ext>
              </a:extLst>
            </p:cNvPr>
            <p:cNvSpPr/>
            <p:nvPr/>
          </p:nvSpPr>
          <p:spPr>
            <a:xfrm>
              <a:off x="8046935" y="2753830"/>
              <a:ext cx="291072" cy="474600"/>
            </a:xfrm>
            <a:custGeom>
              <a:avLst/>
              <a:gdLst>
                <a:gd name="csX0" fmla="*/ 290969 w 291072"/>
                <a:gd name="csY0" fmla="*/ 0 h 474600"/>
                <a:gd name="csX1" fmla="*/ 79027 w 291072"/>
                <a:gd name="csY1" fmla="*/ 111262 h 474600"/>
                <a:gd name="csX2" fmla="*/ 38129 w 291072"/>
                <a:gd name="csY2" fmla="*/ 385010 h 474600"/>
                <a:gd name="csX3" fmla="*/ 181426 w 291072"/>
                <a:gd name="csY3" fmla="*/ 474600 h 474600"/>
                <a:gd name="csX4" fmla="*/ 196542 w 291072"/>
                <a:gd name="csY4" fmla="*/ 401186 h 474600"/>
                <a:gd name="csX5" fmla="*/ 291072 w 291072"/>
                <a:gd name="csY5" fmla="*/ 0 h 474600"/>
              </a:gdLst>
              <a:ahLst/>
              <a:cxnLst>
                <a:cxn ang="0">
                  <a:pos x="csX0" y="csY0"/>
                </a:cxn>
                <a:cxn ang="0">
                  <a:pos x="csX1" y="csY1"/>
                </a:cxn>
                <a:cxn ang="0">
                  <a:pos x="csX2" y="csY2"/>
                </a:cxn>
                <a:cxn ang="0">
                  <a:pos x="csX3" y="csY3"/>
                </a:cxn>
                <a:cxn ang="0">
                  <a:pos x="csX4" y="csY4"/>
                </a:cxn>
                <a:cxn ang="0">
                  <a:pos x="csX5" y="csY5"/>
                </a:cxn>
              </a:cxnLst>
              <a:rect l="l" t="t" r="r" b="b"/>
              <a:pathLst>
                <a:path w="291072" h="474600">
                  <a:moveTo>
                    <a:pt x="290969" y="0"/>
                  </a:moveTo>
                  <a:lnTo>
                    <a:pt x="79027" y="111262"/>
                  </a:lnTo>
                  <a:cubicBezTo>
                    <a:pt x="79027" y="111262"/>
                    <a:pt x="-67169" y="254772"/>
                    <a:pt x="38129" y="385010"/>
                  </a:cubicBezTo>
                  <a:cubicBezTo>
                    <a:pt x="38129" y="385010"/>
                    <a:pt x="94558" y="460705"/>
                    <a:pt x="181426" y="474600"/>
                  </a:cubicBezTo>
                  <a:cubicBezTo>
                    <a:pt x="181426" y="474600"/>
                    <a:pt x="191158" y="421613"/>
                    <a:pt x="196542" y="401186"/>
                  </a:cubicBezTo>
                  <a:cubicBezTo>
                    <a:pt x="201926" y="380759"/>
                    <a:pt x="291072" y="0"/>
                    <a:pt x="291072" y="0"/>
                  </a:cubicBezTo>
                  <a:close/>
                </a:path>
              </a:pathLst>
            </a:custGeom>
            <a:solidFill>
              <a:schemeClr val="accent3">
                <a:alpha val="80000"/>
              </a:schemeClr>
            </a:solidFill>
            <a:ln w="10349" cap="flat">
              <a:noFill/>
              <a:prstDash val="solid"/>
              <a:miter/>
            </a:ln>
          </p:spPr>
          <p:txBody>
            <a:bodyPr/>
            <a:lstStyle/>
            <a:p>
              <a:endParaRPr lang="en-US"/>
            </a:p>
          </p:txBody>
        </p:sp>
        <p:sp>
          <p:nvSpPr>
            <p:cNvPr id="50" name="Freeform 1121">
              <a:extLst>
                <a:ext uri="{FF2B5EF4-FFF2-40B4-BE49-F238E27FC236}">
                  <a16:creationId xmlns:a16="http://schemas.microsoft.com/office/drawing/2014/main" id="{21194733-F2DC-E0DD-2EED-6CA1F22DA641}"/>
                </a:ext>
              </a:extLst>
            </p:cNvPr>
            <p:cNvSpPr/>
            <p:nvPr/>
          </p:nvSpPr>
          <p:spPr>
            <a:xfrm>
              <a:off x="8337903" y="2059539"/>
              <a:ext cx="1151858" cy="687032"/>
            </a:xfrm>
            <a:custGeom>
              <a:avLst/>
              <a:gdLst>
                <a:gd name="csX0" fmla="*/ 0 w 1151858"/>
                <a:gd name="csY0" fmla="*/ 687032 h 687032"/>
                <a:gd name="csX1" fmla="*/ 1151859 w 1151858"/>
                <a:gd name="csY1" fmla="*/ 59071 h 687032"/>
                <a:gd name="csX2" fmla="*/ 169595 w 1151858"/>
                <a:gd name="csY2" fmla="*/ 10750 h 687032"/>
                <a:gd name="csX3" fmla="*/ 0 w 1151858"/>
                <a:gd name="csY3" fmla="*/ 687032 h 687032"/>
              </a:gdLst>
              <a:ahLst/>
              <a:cxnLst>
                <a:cxn ang="0">
                  <a:pos x="csX0" y="csY0"/>
                </a:cxn>
                <a:cxn ang="0">
                  <a:pos x="csX1" y="csY1"/>
                </a:cxn>
                <a:cxn ang="0">
                  <a:pos x="csX2" y="csY2"/>
                </a:cxn>
                <a:cxn ang="0">
                  <a:pos x="csX3" y="csY3"/>
                </a:cxn>
              </a:cxnLst>
              <a:rect l="l" t="t" r="r" b="b"/>
              <a:pathLst>
                <a:path w="1151858" h="687032">
                  <a:moveTo>
                    <a:pt x="0" y="687032"/>
                  </a:moveTo>
                  <a:lnTo>
                    <a:pt x="1151859" y="59071"/>
                  </a:lnTo>
                  <a:cubicBezTo>
                    <a:pt x="1151859" y="59071"/>
                    <a:pt x="631477" y="-30208"/>
                    <a:pt x="169595" y="10750"/>
                  </a:cubicBezTo>
                  <a:lnTo>
                    <a:pt x="0" y="687032"/>
                  </a:lnTo>
                  <a:close/>
                </a:path>
              </a:pathLst>
            </a:custGeom>
            <a:solidFill>
              <a:schemeClr val="accent3">
                <a:alpha val="80000"/>
              </a:schemeClr>
            </a:solidFill>
            <a:ln w="10349" cap="flat">
              <a:noFill/>
              <a:prstDash val="solid"/>
              <a:miter/>
            </a:ln>
          </p:spPr>
          <p:txBody>
            <a:bodyPr/>
            <a:lstStyle/>
            <a:p>
              <a:endParaRPr lang="en-US"/>
            </a:p>
          </p:txBody>
        </p:sp>
        <p:sp>
          <p:nvSpPr>
            <p:cNvPr id="51" name="Freeform 1122">
              <a:extLst>
                <a:ext uri="{FF2B5EF4-FFF2-40B4-BE49-F238E27FC236}">
                  <a16:creationId xmlns:a16="http://schemas.microsoft.com/office/drawing/2014/main" id="{24D3B444-C485-A960-4C59-E0CB49F4B70D}"/>
                </a:ext>
              </a:extLst>
            </p:cNvPr>
            <p:cNvSpPr/>
            <p:nvPr/>
          </p:nvSpPr>
          <p:spPr>
            <a:xfrm>
              <a:off x="7852621" y="2070186"/>
              <a:ext cx="654876" cy="694739"/>
            </a:xfrm>
            <a:custGeom>
              <a:avLst/>
              <a:gdLst>
                <a:gd name="csX0" fmla="*/ 654877 w 654876"/>
                <a:gd name="csY0" fmla="*/ 0 h 694739"/>
                <a:gd name="csX1" fmla="*/ 0 w 654876"/>
                <a:gd name="csY1" fmla="*/ 111262 h 694739"/>
                <a:gd name="csX2" fmla="*/ 479173 w 654876"/>
                <a:gd name="csY2" fmla="*/ 694739 h 694739"/>
                <a:gd name="csX3" fmla="*/ 654773 w 654876"/>
                <a:gd name="csY3" fmla="*/ 0 h 694739"/>
              </a:gdLst>
              <a:ahLst/>
              <a:cxnLst>
                <a:cxn ang="0">
                  <a:pos x="csX0" y="csY0"/>
                </a:cxn>
                <a:cxn ang="0">
                  <a:pos x="csX1" y="csY1"/>
                </a:cxn>
                <a:cxn ang="0">
                  <a:pos x="csX2" y="csY2"/>
                </a:cxn>
                <a:cxn ang="0">
                  <a:pos x="csX3" y="csY3"/>
                </a:cxn>
              </a:cxnLst>
              <a:rect l="l" t="t" r="r" b="b"/>
              <a:pathLst>
                <a:path w="654876" h="694739">
                  <a:moveTo>
                    <a:pt x="654877" y="0"/>
                  </a:moveTo>
                  <a:cubicBezTo>
                    <a:pt x="654877" y="0"/>
                    <a:pt x="181295" y="39507"/>
                    <a:pt x="0" y="111262"/>
                  </a:cubicBezTo>
                  <a:lnTo>
                    <a:pt x="479173" y="694739"/>
                  </a:lnTo>
                  <a:lnTo>
                    <a:pt x="654773" y="0"/>
                  </a:lnTo>
                  <a:close/>
                </a:path>
              </a:pathLst>
            </a:custGeom>
            <a:solidFill>
              <a:srgbClr val="927837">
                <a:alpha val="60000"/>
              </a:srgbClr>
            </a:solidFill>
            <a:ln w="10349" cap="flat">
              <a:noFill/>
              <a:prstDash val="solid"/>
              <a:miter/>
            </a:ln>
          </p:spPr>
          <p:txBody>
            <a:bodyPr/>
            <a:lstStyle/>
            <a:p>
              <a:endParaRPr lang="en-US"/>
            </a:p>
          </p:txBody>
        </p:sp>
        <p:sp>
          <p:nvSpPr>
            <p:cNvPr id="52" name="Freeform 1123">
              <a:extLst>
                <a:ext uri="{FF2B5EF4-FFF2-40B4-BE49-F238E27FC236}">
                  <a16:creationId xmlns:a16="http://schemas.microsoft.com/office/drawing/2014/main" id="{5041775D-65B7-7E30-2333-B2A2EF5154F6}"/>
                </a:ext>
              </a:extLst>
            </p:cNvPr>
            <p:cNvSpPr/>
            <p:nvPr/>
          </p:nvSpPr>
          <p:spPr>
            <a:xfrm>
              <a:off x="8236229" y="2775605"/>
              <a:ext cx="218671" cy="412077"/>
            </a:xfrm>
            <a:custGeom>
              <a:avLst/>
              <a:gdLst>
                <a:gd name="csX0" fmla="*/ 0 w 218671"/>
                <a:gd name="csY0" fmla="*/ 411659 h 412077"/>
                <a:gd name="csX1" fmla="*/ 218672 w 218671"/>
                <a:gd name="csY1" fmla="*/ 262238 h 412077"/>
                <a:gd name="csX2" fmla="*/ 146092 w 218671"/>
                <a:gd name="csY2" fmla="*/ 64600 h 412077"/>
                <a:gd name="csX3" fmla="*/ 96601 w 218671"/>
                <a:gd name="csY3" fmla="*/ 0 h 412077"/>
                <a:gd name="csX4" fmla="*/ 0 w 218671"/>
                <a:gd name="csY4" fmla="*/ 411659 h 412077"/>
              </a:gdLst>
              <a:ahLst/>
              <a:cxnLst>
                <a:cxn ang="0">
                  <a:pos x="csX0" y="csY0"/>
                </a:cxn>
                <a:cxn ang="0">
                  <a:pos x="csX1" y="csY1"/>
                </a:cxn>
                <a:cxn ang="0">
                  <a:pos x="csX2" y="csY2"/>
                </a:cxn>
                <a:cxn ang="0">
                  <a:pos x="csX3" y="csY3"/>
                </a:cxn>
                <a:cxn ang="0">
                  <a:pos x="csX4" y="csY4"/>
                </a:cxn>
              </a:cxnLst>
              <a:rect l="l" t="t" r="r" b="b"/>
              <a:pathLst>
                <a:path w="218671" h="412077">
                  <a:moveTo>
                    <a:pt x="0" y="411659"/>
                  </a:moveTo>
                  <a:cubicBezTo>
                    <a:pt x="0" y="411659"/>
                    <a:pt x="208422" y="427628"/>
                    <a:pt x="218672" y="262238"/>
                  </a:cubicBezTo>
                  <a:cubicBezTo>
                    <a:pt x="218672" y="262238"/>
                    <a:pt x="214841" y="138222"/>
                    <a:pt x="146092" y="64600"/>
                  </a:cubicBezTo>
                  <a:lnTo>
                    <a:pt x="96601" y="0"/>
                  </a:lnTo>
                  <a:lnTo>
                    <a:pt x="0" y="411659"/>
                  </a:lnTo>
                  <a:close/>
                </a:path>
              </a:pathLst>
            </a:custGeom>
            <a:solidFill>
              <a:srgbClr val="927837">
                <a:alpha val="60000"/>
              </a:srgbClr>
            </a:solidFill>
            <a:ln w="10349" cap="flat">
              <a:noFill/>
              <a:prstDash val="solid"/>
              <a:miter/>
            </a:ln>
          </p:spPr>
          <p:txBody>
            <a:bodyPr/>
            <a:lstStyle/>
            <a:p>
              <a:endParaRPr lang="en-US"/>
            </a:p>
          </p:txBody>
        </p:sp>
        <p:sp>
          <p:nvSpPr>
            <p:cNvPr id="53" name="Freeform 1124">
              <a:extLst>
                <a:ext uri="{FF2B5EF4-FFF2-40B4-BE49-F238E27FC236}">
                  <a16:creationId xmlns:a16="http://schemas.microsoft.com/office/drawing/2014/main" id="{C34A1B46-9632-4075-D6B4-44D3D9A7A368}"/>
                </a:ext>
              </a:extLst>
            </p:cNvPr>
            <p:cNvSpPr/>
            <p:nvPr/>
          </p:nvSpPr>
          <p:spPr>
            <a:xfrm>
              <a:off x="8115815" y="2058613"/>
              <a:ext cx="1174947" cy="706415"/>
            </a:xfrm>
            <a:custGeom>
              <a:avLst/>
              <a:gdLst>
                <a:gd name="csX0" fmla="*/ 1174844 w 1174947"/>
                <a:gd name="csY0" fmla="*/ 706312 h 706415"/>
                <a:gd name="csX1" fmla="*/ 0 w 1174947"/>
                <a:gd name="csY1" fmla="*/ 59997 h 706415"/>
                <a:gd name="csX2" fmla="*/ 675792 w 1174947"/>
                <a:gd name="csY2" fmla="*/ 892 h 706415"/>
                <a:gd name="csX3" fmla="*/ 997070 w 1174947"/>
                <a:gd name="csY3" fmla="*/ 15409 h 706415"/>
                <a:gd name="csX4" fmla="*/ 1174948 w 1174947"/>
                <a:gd name="csY4" fmla="*/ 706415 h 706415"/>
              </a:gdLst>
              <a:ahLst/>
              <a:cxnLst>
                <a:cxn ang="0">
                  <a:pos x="csX0" y="csY0"/>
                </a:cxn>
                <a:cxn ang="0">
                  <a:pos x="csX1" y="csY1"/>
                </a:cxn>
                <a:cxn ang="0">
                  <a:pos x="csX2" y="csY2"/>
                </a:cxn>
                <a:cxn ang="0">
                  <a:pos x="csX3" y="csY3"/>
                </a:cxn>
                <a:cxn ang="0">
                  <a:pos x="csX4" y="csY4"/>
                </a:cxn>
              </a:cxnLst>
              <a:rect l="l" t="t" r="r" b="b"/>
              <a:pathLst>
                <a:path w="1174947" h="706415">
                  <a:moveTo>
                    <a:pt x="1174844" y="706312"/>
                  </a:moveTo>
                  <a:lnTo>
                    <a:pt x="0" y="59997"/>
                  </a:lnTo>
                  <a:cubicBezTo>
                    <a:pt x="0" y="59997"/>
                    <a:pt x="425126" y="-8544"/>
                    <a:pt x="675792" y="892"/>
                  </a:cubicBezTo>
                  <a:cubicBezTo>
                    <a:pt x="675792" y="892"/>
                    <a:pt x="951927" y="2966"/>
                    <a:pt x="997070" y="15409"/>
                  </a:cubicBezTo>
                  <a:lnTo>
                    <a:pt x="1174948" y="706415"/>
                  </a:lnTo>
                  <a:close/>
                </a:path>
              </a:pathLst>
            </a:custGeom>
            <a:solidFill>
              <a:srgbClr val="927837">
                <a:alpha val="29804"/>
              </a:srgbClr>
            </a:solidFill>
            <a:ln w="10349" cap="flat">
              <a:noFill/>
              <a:prstDash val="solid"/>
              <a:miter/>
            </a:ln>
          </p:spPr>
          <p:txBody>
            <a:bodyPr/>
            <a:lstStyle/>
            <a:p>
              <a:endParaRPr lang="en-US"/>
            </a:p>
          </p:txBody>
        </p:sp>
        <p:sp>
          <p:nvSpPr>
            <p:cNvPr id="54" name="Freeform 1125">
              <a:extLst>
                <a:ext uri="{FF2B5EF4-FFF2-40B4-BE49-F238E27FC236}">
                  <a16:creationId xmlns:a16="http://schemas.microsoft.com/office/drawing/2014/main" id="{5ECCE66E-F2E5-3041-8544-924BD8707897}"/>
                </a:ext>
              </a:extLst>
            </p:cNvPr>
            <p:cNvSpPr/>
            <p:nvPr/>
          </p:nvSpPr>
          <p:spPr>
            <a:xfrm>
              <a:off x="9167094" y="2790433"/>
              <a:ext cx="214471" cy="410103"/>
            </a:xfrm>
            <a:custGeom>
              <a:avLst/>
              <a:gdLst>
                <a:gd name="csX0" fmla="*/ 109691 w 214471"/>
                <a:gd name="csY0" fmla="*/ 10266 h 410103"/>
                <a:gd name="csX1" fmla="*/ 1080 w 214471"/>
                <a:gd name="csY1" fmla="*/ 234241 h 410103"/>
                <a:gd name="csX2" fmla="*/ 74902 w 214471"/>
                <a:gd name="csY2" fmla="*/ 382107 h 410103"/>
                <a:gd name="csX3" fmla="*/ 138475 w 214471"/>
                <a:gd name="csY3" fmla="*/ 409896 h 410103"/>
                <a:gd name="csX4" fmla="*/ 214471 w 214471"/>
                <a:gd name="csY4" fmla="*/ 410104 h 410103"/>
                <a:gd name="csX5" fmla="*/ 109691 w 214471"/>
                <a:gd name="csY5" fmla="*/ 0 h 410103"/>
                <a:gd name="csX6" fmla="*/ 109691 w 214471"/>
                <a:gd name="csY6" fmla="*/ 10266 h 4101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4471" h="410103">
                  <a:moveTo>
                    <a:pt x="109691" y="10266"/>
                  </a:moveTo>
                  <a:cubicBezTo>
                    <a:pt x="109691" y="10266"/>
                    <a:pt x="-6168" y="130341"/>
                    <a:pt x="1080" y="234241"/>
                  </a:cubicBezTo>
                  <a:cubicBezTo>
                    <a:pt x="1080" y="234241"/>
                    <a:pt x="-14761" y="323831"/>
                    <a:pt x="74902" y="382107"/>
                  </a:cubicBezTo>
                  <a:cubicBezTo>
                    <a:pt x="74902" y="382107"/>
                    <a:pt x="101926" y="412800"/>
                    <a:pt x="138475" y="409896"/>
                  </a:cubicBezTo>
                  <a:cubicBezTo>
                    <a:pt x="175024" y="406993"/>
                    <a:pt x="214471" y="410104"/>
                    <a:pt x="214471" y="410104"/>
                  </a:cubicBezTo>
                  <a:lnTo>
                    <a:pt x="109691" y="0"/>
                  </a:lnTo>
                  <a:lnTo>
                    <a:pt x="109691" y="10266"/>
                  </a:lnTo>
                  <a:close/>
                </a:path>
              </a:pathLst>
            </a:custGeom>
            <a:solidFill>
              <a:schemeClr val="accent3">
                <a:alpha val="80000"/>
              </a:schemeClr>
            </a:solidFill>
            <a:ln w="10349" cap="flat">
              <a:noFill/>
              <a:prstDash val="solid"/>
              <a:miter/>
            </a:ln>
          </p:spPr>
          <p:txBody>
            <a:bodyPr/>
            <a:lstStyle/>
            <a:p>
              <a:endParaRPr lang="en-US"/>
            </a:p>
          </p:txBody>
        </p:sp>
        <p:sp>
          <p:nvSpPr>
            <p:cNvPr id="55" name="Freeform 1126">
              <a:extLst>
                <a:ext uri="{FF2B5EF4-FFF2-40B4-BE49-F238E27FC236}">
                  <a16:creationId xmlns:a16="http://schemas.microsoft.com/office/drawing/2014/main" id="{CFB061CE-D5D9-AEE6-2839-B5369B3C9278}"/>
                </a:ext>
              </a:extLst>
            </p:cNvPr>
            <p:cNvSpPr/>
            <p:nvPr/>
          </p:nvSpPr>
          <p:spPr>
            <a:xfrm>
              <a:off x="9276888" y="2775501"/>
              <a:ext cx="301377" cy="455492"/>
            </a:xfrm>
            <a:custGeom>
              <a:avLst/>
              <a:gdLst>
                <a:gd name="csX0" fmla="*/ 24331 w 301377"/>
                <a:gd name="csY0" fmla="*/ 104 h 455492"/>
                <a:gd name="csX1" fmla="*/ 145678 w 301377"/>
                <a:gd name="csY1" fmla="*/ 69681 h 455492"/>
                <a:gd name="csX2" fmla="*/ 267024 w 301377"/>
                <a:gd name="csY2" fmla="*/ 146621 h 455492"/>
                <a:gd name="csX3" fmla="*/ 286075 w 301377"/>
                <a:gd name="csY3" fmla="*/ 332542 h 455492"/>
                <a:gd name="csX4" fmla="*/ 196929 w 301377"/>
                <a:gd name="csY4" fmla="*/ 424932 h 455492"/>
                <a:gd name="csX5" fmla="*/ 119483 w 301377"/>
                <a:gd name="csY5" fmla="*/ 452825 h 455492"/>
                <a:gd name="csX6" fmla="*/ 107783 w 301377"/>
                <a:gd name="csY6" fmla="*/ 439345 h 455492"/>
                <a:gd name="csX7" fmla="*/ 0 w 301377"/>
                <a:gd name="csY7" fmla="*/ 14828 h 455492"/>
                <a:gd name="csX8" fmla="*/ 24435 w 301377"/>
                <a:gd name="csY8" fmla="*/ 0 h 455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1377" h="455492">
                  <a:moveTo>
                    <a:pt x="24331" y="104"/>
                  </a:moveTo>
                  <a:lnTo>
                    <a:pt x="145678" y="69681"/>
                  </a:lnTo>
                  <a:cubicBezTo>
                    <a:pt x="145678" y="69681"/>
                    <a:pt x="234824" y="99856"/>
                    <a:pt x="267024" y="146621"/>
                  </a:cubicBezTo>
                  <a:cubicBezTo>
                    <a:pt x="299225" y="193386"/>
                    <a:pt x="315273" y="278414"/>
                    <a:pt x="286075" y="332542"/>
                  </a:cubicBezTo>
                  <a:cubicBezTo>
                    <a:pt x="256878" y="386669"/>
                    <a:pt x="196929" y="424932"/>
                    <a:pt x="196929" y="424932"/>
                  </a:cubicBezTo>
                  <a:cubicBezTo>
                    <a:pt x="196929" y="424932"/>
                    <a:pt x="131183" y="466201"/>
                    <a:pt x="119483" y="452825"/>
                  </a:cubicBezTo>
                  <a:lnTo>
                    <a:pt x="107783" y="439345"/>
                  </a:lnTo>
                  <a:lnTo>
                    <a:pt x="0" y="14828"/>
                  </a:lnTo>
                  <a:lnTo>
                    <a:pt x="24435" y="0"/>
                  </a:lnTo>
                  <a:close/>
                </a:path>
              </a:pathLst>
            </a:custGeom>
            <a:solidFill>
              <a:srgbClr val="927837">
                <a:alpha val="60000"/>
              </a:srgbClr>
            </a:solidFill>
            <a:ln w="10349" cap="flat">
              <a:noFill/>
              <a:prstDash val="solid"/>
              <a:miter/>
            </a:ln>
          </p:spPr>
          <p:txBody>
            <a:bodyPr/>
            <a:lstStyle/>
            <a:p>
              <a:endParaRPr lang="en-US"/>
            </a:p>
          </p:txBody>
        </p:sp>
        <p:sp>
          <p:nvSpPr>
            <p:cNvPr id="56" name="Freeform 1127">
              <a:extLst>
                <a:ext uri="{FF2B5EF4-FFF2-40B4-BE49-F238E27FC236}">
                  <a16:creationId xmlns:a16="http://schemas.microsoft.com/office/drawing/2014/main" id="{DE8C2F2C-D050-0345-D334-735EB031F5A0}"/>
                </a:ext>
              </a:extLst>
            </p:cNvPr>
            <p:cNvSpPr/>
            <p:nvPr/>
          </p:nvSpPr>
          <p:spPr>
            <a:xfrm>
              <a:off x="8437125" y="4695376"/>
              <a:ext cx="363788" cy="511090"/>
            </a:xfrm>
            <a:custGeom>
              <a:avLst/>
              <a:gdLst>
                <a:gd name="csX0" fmla="*/ 354218 w 363788"/>
                <a:gd name="csY0" fmla="*/ 36076 h 511090"/>
                <a:gd name="csX1" fmla="*/ 246331 w 363788"/>
                <a:gd name="csY1" fmla="*/ 12642 h 511090"/>
                <a:gd name="csX2" fmla="*/ 178825 w 363788"/>
                <a:gd name="csY2" fmla="*/ 231951 h 511090"/>
                <a:gd name="csX3" fmla="*/ 6641 w 363788"/>
                <a:gd name="csY3" fmla="*/ 451261 h 511090"/>
                <a:gd name="csX4" fmla="*/ 167643 w 363788"/>
                <a:gd name="csY4" fmla="*/ 505284 h 511090"/>
                <a:gd name="csX5" fmla="*/ 336513 w 363788"/>
                <a:gd name="csY5" fmla="*/ 275502 h 511090"/>
                <a:gd name="csX6" fmla="*/ 354114 w 363788"/>
                <a:gd name="csY6" fmla="*/ 36076 h 5110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3788" h="511090">
                  <a:moveTo>
                    <a:pt x="354218" y="36076"/>
                  </a:moveTo>
                  <a:cubicBezTo>
                    <a:pt x="354218" y="36076"/>
                    <a:pt x="276668" y="-25932"/>
                    <a:pt x="246331" y="12642"/>
                  </a:cubicBezTo>
                  <a:cubicBezTo>
                    <a:pt x="215995" y="51215"/>
                    <a:pt x="240844" y="161544"/>
                    <a:pt x="178825" y="231951"/>
                  </a:cubicBezTo>
                  <a:cubicBezTo>
                    <a:pt x="116806" y="302358"/>
                    <a:pt x="-33221" y="400244"/>
                    <a:pt x="6641" y="451261"/>
                  </a:cubicBezTo>
                  <a:cubicBezTo>
                    <a:pt x="46503" y="502277"/>
                    <a:pt x="147556" y="521979"/>
                    <a:pt x="167643" y="505284"/>
                  </a:cubicBezTo>
                  <a:cubicBezTo>
                    <a:pt x="167643" y="505284"/>
                    <a:pt x="306901" y="379713"/>
                    <a:pt x="336513" y="275502"/>
                  </a:cubicBezTo>
                  <a:cubicBezTo>
                    <a:pt x="336513" y="275502"/>
                    <a:pt x="383519" y="156048"/>
                    <a:pt x="354114" y="36076"/>
                  </a:cubicBezTo>
                  <a:close/>
                </a:path>
              </a:pathLst>
            </a:custGeom>
            <a:solidFill>
              <a:srgbClr val="99B3A8">
                <a:alpha val="29804"/>
              </a:srgbClr>
            </a:solidFill>
            <a:ln w="10349" cap="flat">
              <a:noFill/>
              <a:prstDash val="solid"/>
              <a:miter/>
            </a:ln>
          </p:spPr>
          <p:txBody>
            <a:bodyPr/>
            <a:lstStyle/>
            <a:p>
              <a:endParaRPr lang="en-US"/>
            </a:p>
          </p:txBody>
        </p:sp>
        <p:sp>
          <p:nvSpPr>
            <p:cNvPr id="57" name="Oval 56">
              <a:extLst>
                <a:ext uri="{FF2B5EF4-FFF2-40B4-BE49-F238E27FC236}">
                  <a16:creationId xmlns:a16="http://schemas.microsoft.com/office/drawing/2014/main" id="{1D7DF40D-EA7D-ABD0-E3C4-6D82EAEFFF76}"/>
                </a:ext>
              </a:extLst>
            </p:cNvPr>
            <p:cNvSpPr/>
            <p:nvPr/>
          </p:nvSpPr>
          <p:spPr>
            <a:xfrm>
              <a:off x="8670260" y="4771062"/>
              <a:ext cx="102502" cy="102655"/>
            </a:xfrm>
            <a:prstGeom prst="ellipse">
              <a:avLst/>
            </a:prstGeom>
            <a:solidFill>
              <a:schemeClr val="accent3"/>
            </a:solidFill>
            <a:ln w="10349" cap="flat">
              <a:noFill/>
              <a:prstDash val="solid"/>
              <a:miter/>
            </a:ln>
          </p:spPr>
          <p:txBody>
            <a:bodyPr/>
            <a:lstStyle/>
            <a:p>
              <a:endParaRPr lang="en-US"/>
            </a:p>
          </p:txBody>
        </p:sp>
        <p:sp>
          <p:nvSpPr>
            <p:cNvPr id="58" name="Oval 57">
              <a:extLst>
                <a:ext uri="{FF2B5EF4-FFF2-40B4-BE49-F238E27FC236}">
                  <a16:creationId xmlns:a16="http://schemas.microsoft.com/office/drawing/2014/main" id="{0345EDFC-3908-0B57-A8F6-D98A7FC52961}"/>
                </a:ext>
              </a:extLst>
            </p:cNvPr>
            <p:cNvSpPr/>
            <p:nvPr/>
          </p:nvSpPr>
          <p:spPr>
            <a:xfrm>
              <a:off x="8572417" y="4969218"/>
              <a:ext cx="102502" cy="102655"/>
            </a:xfrm>
            <a:prstGeom prst="ellipse">
              <a:avLst/>
            </a:prstGeom>
            <a:solidFill>
              <a:schemeClr val="accent3"/>
            </a:solidFill>
            <a:ln w="10349" cap="flat">
              <a:noFill/>
              <a:prstDash val="solid"/>
              <a:miter/>
            </a:ln>
          </p:spPr>
          <p:txBody>
            <a:bodyPr/>
            <a:lstStyle/>
            <a:p>
              <a:endParaRPr lang="en-US"/>
            </a:p>
          </p:txBody>
        </p:sp>
        <p:sp>
          <p:nvSpPr>
            <p:cNvPr id="59" name="Freeform 1130">
              <a:extLst>
                <a:ext uri="{FF2B5EF4-FFF2-40B4-BE49-F238E27FC236}">
                  <a16:creationId xmlns:a16="http://schemas.microsoft.com/office/drawing/2014/main" id="{A6DF449A-96E5-3152-8DF8-DC96C6EDD838}"/>
                </a:ext>
              </a:extLst>
            </p:cNvPr>
            <p:cNvSpPr/>
            <p:nvPr/>
          </p:nvSpPr>
          <p:spPr>
            <a:xfrm>
              <a:off x="8020044" y="2855345"/>
              <a:ext cx="724616" cy="2157631"/>
            </a:xfrm>
            <a:custGeom>
              <a:avLst/>
              <a:gdLst>
                <a:gd name="csX0" fmla="*/ 68747 w 724616"/>
                <a:gd name="csY0" fmla="*/ 0 h 2157631"/>
                <a:gd name="csX1" fmla="*/ 1344 w 724616"/>
                <a:gd name="csY1" fmla="*/ 193905 h 2157631"/>
                <a:gd name="csX2" fmla="*/ 212561 w 724616"/>
                <a:gd name="csY2" fmla="*/ 406889 h 2157631"/>
                <a:gd name="csX3" fmla="*/ 276444 w 724616"/>
                <a:gd name="csY3" fmla="*/ 405541 h 2157631"/>
                <a:gd name="csX4" fmla="*/ 473477 w 724616"/>
                <a:gd name="csY4" fmla="*/ 622569 h 2157631"/>
                <a:gd name="csX5" fmla="*/ 625056 w 724616"/>
                <a:gd name="csY5" fmla="*/ 803201 h 2157631"/>
                <a:gd name="csX6" fmla="*/ 724245 w 724616"/>
                <a:gd name="csY6" fmla="*/ 973464 h 2157631"/>
                <a:gd name="csX7" fmla="*/ 587161 w 724616"/>
                <a:gd name="csY7" fmla="*/ 1228755 h 2157631"/>
                <a:gd name="csX8" fmla="*/ 461570 w 724616"/>
                <a:gd name="csY8" fmla="*/ 1255819 h 2157631"/>
                <a:gd name="csX9" fmla="*/ 368800 w 724616"/>
                <a:gd name="csY9" fmla="*/ 1196403 h 2157631"/>
                <a:gd name="csX10" fmla="*/ 179429 w 724616"/>
                <a:gd name="csY10" fmla="*/ 1245657 h 2157631"/>
                <a:gd name="csX11" fmla="*/ 116271 w 724616"/>
                <a:gd name="csY11" fmla="*/ 1442776 h 2157631"/>
                <a:gd name="csX12" fmla="*/ 174770 w 724616"/>
                <a:gd name="csY12" fmla="*/ 1736433 h 2157631"/>
                <a:gd name="csX13" fmla="*/ 284624 w 724616"/>
                <a:gd name="csY13" fmla="*/ 1972748 h 2157631"/>
                <a:gd name="csX14" fmla="*/ 409801 w 724616"/>
                <a:gd name="csY14" fmla="*/ 2106823 h 2157631"/>
                <a:gd name="csX15" fmla="*/ 606109 w 724616"/>
                <a:gd name="csY15" fmla="*/ 2157632 h 2157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24616" h="2157631">
                  <a:moveTo>
                    <a:pt x="68747" y="0"/>
                  </a:moveTo>
                  <a:cubicBezTo>
                    <a:pt x="20706" y="48943"/>
                    <a:pt x="-6525" y="118313"/>
                    <a:pt x="1344" y="193905"/>
                  </a:cubicBezTo>
                  <a:cubicBezTo>
                    <a:pt x="12837" y="304856"/>
                    <a:pt x="101879" y="394757"/>
                    <a:pt x="212561" y="406889"/>
                  </a:cubicBezTo>
                  <a:cubicBezTo>
                    <a:pt x="234511" y="409274"/>
                    <a:pt x="255944" y="408756"/>
                    <a:pt x="276444" y="405541"/>
                  </a:cubicBezTo>
                  <a:cubicBezTo>
                    <a:pt x="343640" y="476467"/>
                    <a:pt x="409180" y="549051"/>
                    <a:pt x="473477" y="622569"/>
                  </a:cubicBezTo>
                  <a:cubicBezTo>
                    <a:pt x="525245" y="681881"/>
                    <a:pt x="576083" y="741919"/>
                    <a:pt x="625056" y="803201"/>
                  </a:cubicBezTo>
                  <a:cubicBezTo>
                    <a:pt x="666782" y="855359"/>
                    <a:pt x="719172" y="901917"/>
                    <a:pt x="724245" y="973464"/>
                  </a:cubicBezTo>
                  <a:cubicBezTo>
                    <a:pt x="730561" y="1062122"/>
                    <a:pt x="655082" y="1176287"/>
                    <a:pt x="587161" y="1228755"/>
                  </a:cubicBezTo>
                  <a:cubicBezTo>
                    <a:pt x="551751" y="1256130"/>
                    <a:pt x="503606" y="1271062"/>
                    <a:pt x="461570" y="1255819"/>
                  </a:cubicBezTo>
                  <a:cubicBezTo>
                    <a:pt x="426885" y="1243272"/>
                    <a:pt x="401725" y="1212890"/>
                    <a:pt x="368800" y="1196403"/>
                  </a:cubicBezTo>
                  <a:cubicBezTo>
                    <a:pt x="305952" y="1164777"/>
                    <a:pt x="225089" y="1192152"/>
                    <a:pt x="179429" y="1245657"/>
                  </a:cubicBezTo>
                  <a:cubicBezTo>
                    <a:pt x="133769" y="1299162"/>
                    <a:pt x="117720" y="1372369"/>
                    <a:pt x="116271" y="1442776"/>
                  </a:cubicBezTo>
                  <a:cubicBezTo>
                    <a:pt x="114200" y="1543254"/>
                    <a:pt x="138325" y="1642799"/>
                    <a:pt x="174770" y="1736433"/>
                  </a:cubicBezTo>
                  <a:cubicBezTo>
                    <a:pt x="205624" y="1815862"/>
                    <a:pt x="243830" y="1897157"/>
                    <a:pt x="284624" y="1972748"/>
                  </a:cubicBezTo>
                  <a:cubicBezTo>
                    <a:pt x="313614" y="2026565"/>
                    <a:pt x="353994" y="2079033"/>
                    <a:pt x="409801" y="2106823"/>
                  </a:cubicBezTo>
                  <a:cubicBezTo>
                    <a:pt x="470785" y="2137101"/>
                    <a:pt x="545021" y="2121754"/>
                    <a:pt x="606109" y="2157632"/>
                  </a:cubicBezTo>
                </a:path>
              </a:pathLst>
            </a:custGeom>
            <a:noFill/>
            <a:ln w="15523" cap="rnd">
              <a:solidFill>
                <a:schemeClr val="accent3"/>
              </a:solidFill>
              <a:prstDash val="solid"/>
              <a:round/>
            </a:ln>
          </p:spPr>
          <p:txBody>
            <a:bodyPr/>
            <a:lstStyle/>
            <a:p>
              <a:endParaRPr lang="en-US"/>
            </a:p>
          </p:txBody>
        </p:sp>
        <p:sp>
          <p:nvSpPr>
            <p:cNvPr id="60" name="Freeform 1131">
              <a:extLst>
                <a:ext uri="{FF2B5EF4-FFF2-40B4-BE49-F238E27FC236}">
                  <a16:creationId xmlns:a16="http://schemas.microsoft.com/office/drawing/2014/main" id="{05B8807B-63AC-25B8-00C7-7DC0EE0E6497}"/>
                </a:ext>
              </a:extLst>
            </p:cNvPr>
            <p:cNvSpPr/>
            <p:nvPr/>
          </p:nvSpPr>
          <p:spPr>
            <a:xfrm>
              <a:off x="8214442" y="3228355"/>
              <a:ext cx="1157494" cy="1601396"/>
            </a:xfrm>
            <a:custGeom>
              <a:avLst/>
              <a:gdLst>
                <a:gd name="csX0" fmla="*/ 1157495 w 1157494"/>
                <a:gd name="csY0" fmla="*/ 75 h 1601396"/>
                <a:gd name="csX1" fmla="*/ 1093612 w 1157494"/>
                <a:gd name="csY1" fmla="*/ 10755 h 1601396"/>
                <a:gd name="csX2" fmla="*/ 1001567 w 1157494"/>
                <a:gd name="csY2" fmla="*/ 103560 h 1601396"/>
                <a:gd name="csX3" fmla="*/ 898443 w 1157494"/>
                <a:gd name="csY3" fmla="*/ 216377 h 1601396"/>
                <a:gd name="csX4" fmla="*/ 586380 w 1157494"/>
                <a:gd name="csY4" fmla="*/ 639338 h 1601396"/>
                <a:gd name="csX5" fmla="*/ 462134 w 1157494"/>
                <a:gd name="csY5" fmla="*/ 859374 h 1601396"/>
                <a:gd name="csX6" fmla="*/ 359735 w 1157494"/>
                <a:gd name="csY6" fmla="*/ 957570 h 1601396"/>
                <a:gd name="csX7" fmla="*/ 217474 w 1157494"/>
                <a:gd name="csY7" fmla="*/ 941705 h 1601396"/>
                <a:gd name="csX8" fmla="*/ 94575 w 1157494"/>
                <a:gd name="csY8" fmla="*/ 901888 h 1601396"/>
                <a:gd name="csX9" fmla="*/ 6153 w 1157494"/>
                <a:gd name="csY9" fmla="*/ 993033 h 1601396"/>
                <a:gd name="csX10" fmla="*/ 9053 w 1157494"/>
                <a:gd name="csY10" fmla="*/ 1126382 h 1601396"/>
                <a:gd name="csX11" fmla="*/ 153177 w 1157494"/>
                <a:gd name="csY11" fmla="*/ 1504237 h 1601396"/>
                <a:gd name="csX12" fmla="*/ 495059 w 1157494"/>
                <a:gd name="csY12" fmla="*/ 1601397 h 160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57494" h="1601396">
                  <a:moveTo>
                    <a:pt x="1157495" y="75"/>
                  </a:moveTo>
                  <a:cubicBezTo>
                    <a:pt x="1149936" y="75"/>
                    <a:pt x="1110902" y="-1585"/>
                    <a:pt x="1093612" y="10755"/>
                  </a:cubicBezTo>
                  <a:cubicBezTo>
                    <a:pt x="1059962" y="34708"/>
                    <a:pt x="1030350" y="73696"/>
                    <a:pt x="1001567" y="103560"/>
                  </a:cubicBezTo>
                  <a:cubicBezTo>
                    <a:pt x="966260" y="140370"/>
                    <a:pt x="930022" y="176352"/>
                    <a:pt x="898443" y="216377"/>
                  </a:cubicBezTo>
                  <a:cubicBezTo>
                    <a:pt x="783930" y="361132"/>
                    <a:pt x="677596" y="489399"/>
                    <a:pt x="586380" y="639338"/>
                  </a:cubicBezTo>
                  <a:cubicBezTo>
                    <a:pt x="542894" y="710679"/>
                    <a:pt x="510072" y="791351"/>
                    <a:pt x="462134" y="859374"/>
                  </a:cubicBezTo>
                  <a:cubicBezTo>
                    <a:pt x="434800" y="898155"/>
                    <a:pt x="402496" y="935484"/>
                    <a:pt x="359735" y="957570"/>
                  </a:cubicBezTo>
                  <a:cubicBezTo>
                    <a:pt x="310037" y="983182"/>
                    <a:pt x="263652" y="968043"/>
                    <a:pt x="217474" y="941705"/>
                  </a:cubicBezTo>
                  <a:cubicBezTo>
                    <a:pt x="179269" y="919930"/>
                    <a:pt x="137957" y="894733"/>
                    <a:pt x="94575" y="901888"/>
                  </a:cubicBezTo>
                  <a:cubicBezTo>
                    <a:pt x="50364" y="909146"/>
                    <a:pt x="17439" y="949690"/>
                    <a:pt x="6153" y="993033"/>
                  </a:cubicBezTo>
                  <a:cubicBezTo>
                    <a:pt x="-5132" y="1036377"/>
                    <a:pt x="1080" y="1082312"/>
                    <a:pt x="9053" y="1126382"/>
                  </a:cubicBezTo>
                  <a:cubicBezTo>
                    <a:pt x="32452" y="1255894"/>
                    <a:pt x="70658" y="1398574"/>
                    <a:pt x="153177" y="1504237"/>
                  </a:cubicBezTo>
                  <a:cubicBezTo>
                    <a:pt x="224929" y="1596212"/>
                    <a:pt x="391004" y="1590198"/>
                    <a:pt x="495059" y="1601397"/>
                  </a:cubicBezTo>
                </a:path>
              </a:pathLst>
            </a:custGeom>
            <a:noFill/>
            <a:ln w="15523" cap="rnd">
              <a:solidFill>
                <a:schemeClr val="accent3"/>
              </a:solidFill>
              <a:prstDash val="solid"/>
              <a:round/>
            </a:ln>
          </p:spPr>
          <p:txBody>
            <a:bodyPr/>
            <a:lstStyle/>
            <a:p>
              <a:endParaRPr lang="en-US"/>
            </a:p>
          </p:txBody>
        </p:sp>
        <p:sp>
          <p:nvSpPr>
            <p:cNvPr id="61" name="Oval 60">
              <a:extLst>
                <a:ext uri="{FF2B5EF4-FFF2-40B4-BE49-F238E27FC236}">
                  <a16:creationId xmlns:a16="http://schemas.microsoft.com/office/drawing/2014/main" id="{3D8B3C16-6BEA-D5A4-AC0F-70B9A3BD3CD4}"/>
                </a:ext>
              </a:extLst>
            </p:cNvPr>
            <p:cNvSpPr/>
            <p:nvPr/>
          </p:nvSpPr>
          <p:spPr>
            <a:xfrm>
              <a:off x="8967724" y="4998978"/>
              <a:ext cx="102502" cy="102655"/>
            </a:xfrm>
            <a:prstGeom prst="ellipse">
              <a:avLst/>
            </a:prstGeom>
            <a:solidFill>
              <a:srgbClr val="D6C49A"/>
            </a:solidFill>
            <a:ln w="10349" cap="flat">
              <a:noFill/>
              <a:prstDash val="solid"/>
              <a:miter/>
            </a:ln>
          </p:spPr>
          <p:txBody>
            <a:bodyPr/>
            <a:lstStyle/>
            <a:p>
              <a:endParaRPr lang="en-US"/>
            </a:p>
          </p:txBody>
        </p:sp>
        <p:sp>
          <p:nvSpPr>
            <p:cNvPr id="62" name="Freeform 1133">
              <a:extLst>
                <a:ext uri="{FF2B5EF4-FFF2-40B4-BE49-F238E27FC236}">
                  <a16:creationId xmlns:a16="http://schemas.microsoft.com/office/drawing/2014/main" id="{B28522E4-DCF7-6684-B64E-C8697A6C2B72}"/>
                </a:ext>
              </a:extLst>
            </p:cNvPr>
            <p:cNvSpPr/>
            <p:nvPr/>
          </p:nvSpPr>
          <p:spPr>
            <a:xfrm>
              <a:off x="8243373" y="3218025"/>
              <a:ext cx="1161487" cy="1592480"/>
            </a:xfrm>
            <a:custGeom>
              <a:avLst/>
              <a:gdLst>
                <a:gd name="csX0" fmla="*/ 0 w 1161487"/>
                <a:gd name="csY0" fmla="*/ 6361 h 1592480"/>
                <a:gd name="csX1" fmla="*/ 60673 w 1161487"/>
                <a:gd name="csY1" fmla="*/ 12375 h 1592480"/>
                <a:gd name="csX2" fmla="*/ 397896 w 1161487"/>
                <a:gd name="csY2" fmla="*/ 383594 h 1592480"/>
                <a:gd name="csX3" fmla="*/ 544195 w 1161487"/>
                <a:gd name="csY3" fmla="*/ 589320 h 1592480"/>
                <a:gd name="csX4" fmla="*/ 667923 w 1161487"/>
                <a:gd name="csY4" fmla="*/ 807696 h 1592480"/>
                <a:gd name="csX5" fmla="*/ 879761 w 1161487"/>
                <a:gd name="csY5" fmla="*/ 977026 h 1592480"/>
                <a:gd name="csX6" fmla="*/ 1011047 w 1161487"/>
                <a:gd name="csY6" fmla="*/ 931505 h 1592480"/>
                <a:gd name="csX7" fmla="*/ 1140780 w 1161487"/>
                <a:gd name="csY7" fmla="*/ 950273 h 1592480"/>
                <a:gd name="csX8" fmla="*/ 1154965 w 1161487"/>
                <a:gd name="csY8" fmla="*/ 1079785 h 1592480"/>
                <a:gd name="csX9" fmla="*/ 1115310 w 1161487"/>
                <a:gd name="csY9" fmla="*/ 1329165 h 1592480"/>
                <a:gd name="csX10" fmla="*/ 673100 w 1161487"/>
                <a:gd name="csY10" fmla="*/ 1592440 h 1592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1487" h="1592480">
                  <a:moveTo>
                    <a:pt x="0" y="6361"/>
                  </a:moveTo>
                  <a:cubicBezTo>
                    <a:pt x="0" y="6361"/>
                    <a:pt x="38723" y="-11370"/>
                    <a:pt x="60673" y="12375"/>
                  </a:cubicBezTo>
                  <a:cubicBezTo>
                    <a:pt x="174358" y="134940"/>
                    <a:pt x="292494" y="253668"/>
                    <a:pt x="397896" y="383594"/>
                  </a:cubicBezTo>
                  <a:cubicBezTo>
                    <a:pt x="450907" y="449024"/>
                    <a:pt x="500606" y="517254"/>
                    <a:pt x="544195" y="589320"/>
                  </a:cubicBezTo>
                  <a:cubicBezTo>
                    <a:pt x="587577" y="661075"/>
                    <a:pt x="622366" y="737289"/>
                    <a:pt x="667923" y="807696"/>
                  </a:cubicBezTo>
                  <a:cubicBezTo>
                    <a:pt x="716068" y="882147"/>
                    <a:pt x="777155" y="986773"/>
                    <a:pt x="879761" y="977026"/>
                  </a:cubicBezTo>
                  <a:cubicBezTo>
                    <a:pt x="926043" y="972671"/>
                    <a:pt x="967044" y="946748"/>
                    <a:pt x="1011047" y="931505"/>
                  </a:cubicBezTo>
                  <a:cubicBezTo>
                    <a:pt x="1055051" y="916262"/>
                    <a:pt x="1110547" y="914810"/>
                    <a:pt x="1140780" y="950273"/>
                  </a:cubicBezTo>
                  <a:cubicBezTo>
                    <a:pt x="1169874" y="984388"/>
                    <a:pt x="1161902" y="1035405"/>
                    <a:pt x="1154965" y="1079785"/>
                  </a:cubicBezTo>
                  <a:cubicBezTo>
                    <a:pt x="1141919" y="1163050"/>
                    <a:pt x="1138399" y="1248078"/>
                    <a:pt x="1115310" y="1329165"/>
                  </a:cubicBezTo>
                  <a:cubicBezTo>
                    <a:pt x="1057536" y="1532092"/>
                    <a:pt x="866819" y="1594307"/>
                    <a:pt x="673100" y="1592440"/>
                  </a:cubicBezTo>
                </a:path>
              </a:pathLst>
            </a:custGeom>
            <a:noFill/>
            <a:ln w="15523" cap="flat">
              <a:solidFill>
                <a:srgbClr val="BA9D54"/>
              </a:solidFill>
              <a:prstDash val="solid"/>
              <a:miter/>
            </a:ln>
          </p:spPr>
          <p:txBody>
            <a:bodyPr/>
            <a:lstStyle/>
            <a:p>
              <a:endParaRPr lang="en-US"/>
            </a:p>
          </p:txBody>
        </p:sp>
        <p:sp>
          <p:nvSpPr>
            <p:cNvPr id="63" name="Freeform 1134">
              <a:extLst>
                <a:ext uri="{FF2B5EF4-FFF2-40B4-BE49-F238E27FC236}">
                  <a16:creationId xmlns:a16="http://schemas.microsoft.com/office/drawing/2014/main" id="{36E134DC-C839-4FE2-B340-0071AE2D2F02}"/>
                </a:ext>
              </a:extLst>
            </p:cNvPr>
            <p:cNvSpPr/>
            <p:nvPr/>
          </p:nvSpPr>
          <p:spPr>
            <a:xfrm>
              <a:off x="8872061" y="2855345"/>
              <a:ext cx="739979" cy="2181481"/>
            </a:xfrm>
            <a:custGeom>
              <a:avLst/>
              <a:gdLst>
                <a:gd name="csX0" fmla="*/ 655182 w 739979"/>
                <a:gd name="csY0" fmla="*/ 0 h 2181481"/>
                <a:gd name="csX1" fmla="*/ 733353 w 739979"/>
                <a:gd name="csY1" fmla="*/ 235589 h 2181481"/>
                <a:gd name="csX2" fmla="*/ 464672 w 739979"/>
                <a:gd name="csY2" fmla="*/ 412074 h 2181481"/>
                <a:gd name="csX3" fmla="*/ 300047 w 739979"/>
                <a:gd name="csY3" fmla="*/ 578811 h 2181481"/>
                <a:gd name="csX4" fmla="*/ 231091 w 739979"/>
                <a:gd name="csY4" fmla="*/ 658032 h 2181481"/>
                <a:gd name="csX5" fmla="*/ 19149 w 739979"/>
                <a:gd name="csY5" fmla="*/ 935098 h 2181481"/>
                <a:gd name="csX6" fmla="*/ 10969 w 739979"/>
                <a:gd name="csY6" fmla="*/ 1025518 h 2181481"/>
                <a:gd name="csX7" fmla="*/ 242583 w 739979"/>
                <a:gd name="csY7" fmla="*/ 1279357 h 2181481"/>
                <a:gd name="csX8" fmla="*/ 315992 w 739979"/>
                <a:gd name="csY8" fmla="*/ 1234769 h 2181481"/>
                <a:gd name="csX9" fmla="*/ 387640 w 739979"/>
                <a:gd name="csY9" fmla="*/ 1186863 h 2181481"/>
                <a:gd name="csX10" fmla="*/ 528555 w 739979"/>
                <a:gd name="csY10" fmla="*/ 1222637 h 2181481"/>
                <a:gd name="csX11" fmla="*/ 602585 w 739979"/>
                <a:gd name="csY11" fmla="*/ 1355364 h 2181481"/>
                <a:gd name="csX12" fmla="*/ 601446 w 739979"/>
                <a:gd name="csY12" fmla="*/ 1673596 h 2181481"/>
                <a:gd name="csX13" fmla="*/ 552886 w 739979"/>
                <a:gd name="csY13" fmla="*/ 1821254 h 2181481"/>
                <a:gd name="csX14" fmla="*/ 485380 w 739979"/>
                <a:gd name="csY14" fmla="*/ 1978659 h 2181481"/>
                <a:gd name="csX15" fmla="*/ 343636 w 739979"/>
                <a:gd name="csY15" fmla="*/ 2127146 h 2181481"/>
                <a:gd name="csX16" fmla="*/ 135422 w 739979"/>
                <a:gd name="csY16" fmla="*/ 2181481 h 2181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739979" h="2181481">
                  <a:moveTo>
                    <a:pt x="655182" y="0"/>
                  </a:moveTo>
                  <a:cubicBezTo>
                    <a:pt x="721860" y="56201"/>
                    <a:pt x="755096" y="146206"/>
                    <a:pt x="733353" y="235589"/>
                  </a:cubicBezTo>
                  <a:cubicBezTo>
                    <a:pt x="702602" y="361990"/>
                    <a:pt x="593059" y="443389"/>
                    <a:pt x="464672" y="412074"/>
                  </a:cubicBezTo>
                  <a:lnTo>
                    <a:pt x="300047" y="578811"/>
                  </a:lnTo>
                  <a:cubicBezTo>
                    <a:pt x="275405" y="603801"/>
                    <a:pt x="252420" y="630243"/>
                    <a:pt x="231091" y="658032"/>
                  </a:cubicBezTo>
                  <a:lnTo>
                    <a:pt x="19149" y="935098"/>
                  </a:lnTo>
                  <a:cubicBezTo>
                    <a:pt x="19149" y="935098"/>
                    <a:pt x="-17814" y="976161"/>
                    <a:pt x="10969" y="1025518"/>
                  </a:cubicBezTo>
                  <a:cubicBezTo>
                    <a:pt x="54041" y="1099554"/>
                    <a:pt x="127553" y="1309117"/>
                    <a:pt x="242583" y="1279357"/>
                  </a:cubicBezTo>
                  <a:cubicBezTo>
                    <a:pt x="270539" y="1272099"/>
                    <a:pt x="293938" y="1253434"/>
                    <a:pt x="315992" y="1234769"/>
                  </a:cubicBezTo>
                  <a:cubicBezTo>
                    <a:pt x="338045" y="1216105"/>
                    <a:pt x="360410" y="1196507"/>
                    <a:pt x="387640" y="1186863"/>
                  </a:cubicBezTo>
                  <a:cubicBezTo>
                    <a:pt x="435682" y="1169858"/>
                    <a:pt x="491074" y="1188108"/>
                    <a:pt x="528555" y="1222637"/>
                  </a:cubicBezTo>
                  <a:cubicBezTo>
                    <a:pt x="566036" y="1257167"/>
                    <a:pt x="588296" y="1306110"/>
                    <a:pt x="602585" y="1355364"/>
                  </a:cubicBezTo>
                  <a:cubicBezTo>
                    <a:pt x="632714" y="1459160"/>
                    <a:pt x="631886" y="1569903"/>
                    <a:pt x="601446" y="1673596"/>
                  </a:cubicBezTo>
                  <a:cubicBezTo>
                    <a:pt x="586743" y="1723472"/>
                    <a:pt x="568417" y="1771689"/>
                    <a:pt x="552886" y="1821254"/>
                  </a:cubicBezTo>
                  <a:cubicBezTo>
                    <a:pt x="535803" y="1875900"/>
                    <a:pt x="515199" y="1929612"/>
                    <a:pt x="485380" y="1978659"/>
                  </a:cubicBezTo>
                  <a:cubicBezTo>
                    <a:pt x="449659" y="2037452"/>
                    <a:pt x="401721" y="2090025"/>
                    <a:pt x="343636" y="2127146"/>
                  </a:cubicBezTo>
                  <a:cubicBezTo>
                    <a:pt x="275819" y="2170386"/>
                    <a:pt x="211936" y="2171527"/>
                    <a:pt x="135422" y="2181481"/>
                  </a:cubicBezTo>
                </a:path>
              </a:pathLst>
            </a:custGeom>
            <a:noFill/>
            <a:ln w="15523" cap="rnd">
              <a:solidFill>
                <a:srgbClr val="D6C49A"/>
              </a:solidFill>
              <a:prstDash val="solid"/>
              <a:round/>
            </a:ln>
          </p:spPr>
          <p:txBody>
            <a:bodyPr/>
            <a:lstStyle/>
            <a:p>
              <a:endParaRPr lang="en-US"/>
            </a:p>
          </p:txBody>
        </p:sp>
        <p:sp>
          <p:nvSpPr>
            <p:cNvPr id="64" name="Freeform 1135">
              <a:extLst>
                <a:ext uri="{FF2B5EF4-FFF2-40B4-BE49-F238E27FC236}">
                  <a16:creationId xmlns:a16="http://schemas.microsoft.com/office/drawing/2014/main" id="{BA5884AD-7DDD-3D85-FE21-EB6F16F6A7AA}"/>
                </a:ext>
              </a:extLst>
            </p:cNvPr>
            <p:cNvSpPr/>
            <p:nvPr/>
          </p:nvSpPr>
          <p:spPr>
            <a:xfrm>
              <a:off x="7508358" y="1827086"/>
              <a:ext cx="2582234" cy="413258"/>
            </a:xfrm>
            <a:custGeom>
              <a:avLst/>
              <a:gdLst>
                <a:gd name="csX0" fmla="*/ 87593 w 2582234"/>
                <a:gd name="csY0" fmla="*/ 413259 h 413258"/>
                <a:gd name="csX1" fmla="*/ 0 w 2582234"/>
                <a:gd name="csY1" fmla="*/ 260313 h 413258"/>
                <a:gd name="csX2" fmla="*/ 701676 w 2582234"/>
                <a:gd name="csY2" fmla="*/ 41522 h 413258"/>
                <a:gd name="csX3" fmla="*/ 2582234 w 2582234"/>
                <a:gd name="csY3" fmla="*/ 237293 h 413258"/>
                <a:gd name="csX4" fmla="*/ 2525185 w 2582234"/>
                <a:gd name="csY4" fmla="*/ 404030 h 413258"/>
                <a:gd name="csX5" fmla="*/ 739571 w 2582234"/>
                <a:gd name="csY5" fmla="*/ 213962 h 413258"/>
                <a:gd name="csX6" fmla="*/ 87593 w 2582234"/>
                <a:gd name="csY6" fmla="*/ 413259 h 4132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82234" h="413258">
                  <a:moveTo>
                    <a:pt x="87593" y="413259"/>
                  </a:moveTo>
                  <a:lnTo>
                    <a:pt x="0" y="260313"/>
                  </a:lnTo>
                  <a:cubicBezTo>
                    <a:pt x="10354" y="254402"/>
                    <a:pt x="257809" y="114003"/>
                    <a:pt x="701676" y="41522"/>
                  </a:cubicBezTo>
                  <a:cubicBezTo>
                    <a:pt x="1106820" y="-24634"/>
                    <a:pt x="1762007" y="-44439"/>
                    <a:pt x="2582234" y="237293"/>
                  </a:cubicBezTo>
                  <a:lnTo>
                    <a:pt x="2525185" y="404030"/>
                  </a:lnTo>
                  <a:cubicBezTo>
                    <a:pt x="1744199" y="135882"/>
                    <a:pt x="1123075" y="152680"/>
                    <a:pt x="739571" y="213962"/>
                  </a:cubicBezTo>
                  <a:cubicBezTo>
                    <a:pt x="324177" y="280429"/>
                    <a:pt x="89871" y="411911"/>
                    <a:pt x="87593" y="413259"/>
                  </a:cubicBezTo>
                  <a:close/>
                </a:path>
              </a:pathLst>
            </a:custGeom>
            <a:gradFill>
              <a:gsLst>
                <a:gs pos="0">
                  <a:srgbClr val="B99C54"/>
                </a:gs>
                <a:gs pos="60000">
                  <a:schemeClr val="accent3"/>
                </a:gs>
              </a:gsLst>
              <a:lin ang="0" scaled="1"/>
            </a:gradFill>
            <a:ln w="10349" cap="flat">
              <a:noFill/>
              <a:prstDash val="solid"/>
              <a:miter/>
            </a:ln>
          </p:spPr>
          <p:txBody>
            <a:bodyPr/>
            <a:lstStyle/>
            <a:p>
              <a:endParaRPr lang="en-US"/>
            </a:p>
          </p:txBody>
        </p:sp>
        <p:sp>
          <p:nvSpPr>
            <p:cNvPr id="65" name="Oval 64">
              <a:extLst>
                <a:ext uri="{FF2B5EF4-FFF2-40B4-BE49-F238E27FC236}">
                  <a16:creationId xmlns:a16="http://schemas.microsoft.com/office/drawing/2014/main" id="{DC53EAB8-40D6-2E46-B261-9FAD5ACA5EA2}"/>
                </a:ext>
              </a:extLst>
            </p:cNvPr>
            <p:cNvSpPr/>
            <p:nvPr/>
          </p:nvSpPr>
          <p:spPr>
            <a:xfrm>
              <a:off x="8865118" y="4771062"/>
              <a:ext cx="102502" cy="102655"/>
            </a:xfrm>
            <a:prstGeom prst="ellipse">
              <a:avLst/>
            </a:prstGeom>
            <a:solidFill>
              <a:srgbClr val="BA9D54"/>
            </a:solidFill>
            <a:ln w="10349" cap="flat">
              <a:noFill/>
              <a:prstDash val="solid"/>
              <a:miter/>
            </a:ln>
          </p:spPr>
          <p:txBody>
            <a:bodyPr/>
            <a:lstStyle/>
            <a:p>
              <a:endParaRPr lang="en-US"/>
            </a:p>
          </p:txBody>
        </p:sp>
        <p:grpSp>
          <p:nvGrpSpPr>
            <p:cNvPr id="66" name="Graphic 1074">
              <a:extLst>
                <a:ext uri="{FF2B5EF4-FFF2-40B4-BE49-F238E27FC236}">
                  <a16:creationId xmlns:a16="http://schemas.microsoft.com/office/drawing/2014/main" id="{BCE9BF89-7942-7D52-0C31-7555D6FCCB66}"/>
                </a:ext>
              </a:extLst>
            </p:cNvPr>
            <p:cNvGrpSpPr/>
            <p:nvPr/>
          </p:nvGrpSpPr>
          <p:grpSpPr>
            <a:xfrm>
              <a:off x="8992917" y="4895182"/>
              <a:ext cx="1046255" cy="38366"/>
              <a:chOff x="8992917" y="4895182"/>
              <a:chExt cx="1046255" cy="38366"/>
            </a:xfrm>
            <a:solidFill>
              <a:srgbClr val="000000"/>
            </a:solidFill>
          </p:grpSpPr>
          <p:sp>
            <p:nvSpPr>
              <p:cNvPr id="93" name="Freeform 1138">
                <a:extLst>
                  <a:ext uri="{FF2B5EF4-FFF2-40B4-BE49-F238E27FC236}">
                    <a16:creationId xmlns:a16="http://schemas.microsoft.com/office/drawing/2014/main" id="{2094A134-57B3-DA8E-6CB5-46820DC4282B}"/>
                  </a:ext>
                </a:extLst>
              </p:cNvPr>
              <p:cNvSpPr/>
              <p:nvPr/>
            </p:nvSpPr>
            <p:spPr>
              <a:xfrm>
                <a:off x="9031689" y="4914365"/>
                <a:ext cx="1007483" cy="10369"/>
              </a:xfrm>
              <a:custGeom>
                <a:avLst/>
                <a:gdLst>
                  <a:gd name="csX0" fmla="*/ 1219055 w 1219054"/>
                  <a:gd name="csY0" fmla="*/ 0 h 10369"/>
                  <a:gd name="csX1" fmla="*/ 0 w 1219054"/>
                  <a:gd name="csY1" fmla="*/ 0 h 10369"/>
                </a:gdLst>
                <a:ahLst/>
                <a:cxnLst>
                  <a:cxn ang="0">
                    <a:pos x="csX0" y="csY0"/>
                  </a:cxn>
                  <a:cxn ang="0">
                    <a:pos x="csX1" y="csY1"/>
                  </a:cxn>
                </a:cxnLst>
                <a:rect l="l" t="t" r="r" b="b"/>
                <a:pathLst>
                  <a:path w="1219054" h="10369">
                    <a:moveTo>
                      <a:pt x="1219055" y="0"/>
                    </a:moveTo>
                    <a:lnTo>
                      <a:pt x="0" y="0"/>
                    </a:lnTo>
                  </a:path>
                </a:pathLst>
              </a:custGeom>
              <a:ln w="10349" cap="rnd">
                <a:solidFill>
                  <a:srgbClr val="000000"/>
                </a:solidFill>
                <a:prstDash val="solid"/>
                <a:round/>
              </a:ln>
            </p:spPr>
            <p:txBody>
              <a:bodyPr/>
              <a:lstStyle/>
              <a:p>
                <a:endParaRPr lang="en-US"/>
              </a:p>
            </p:txBody>
          </p:sp>
          <p:sp>
            <p:nvSpPr>
              <p:cNvPr id="94" name="Freeform 1139">
                <a:extLst>
                  <a:ext uri="{FF2B5EF4-FFF2-40B4-BE49-F238E27FC236}">
                    <a16:creationId xmlns:a16="http://schemas.microsoft.com/office/drawing/2014/main" id="{7DA5AA92-B444-42A1-1A17-6128A9112501}"/>
                  </a:ext>
                </a:extLst>
              </p:cNvPr>
              <p:cNvSpPr/>
              <p:nvPr/>
            </p:nvSpPr>
            <p:spPr>
              <a:xfrm>
                <a:off x="8992917" y="4895182"/>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67" name="Graphic 1074">
              <a:extLst>
                <a:ext uri="{FF2B5EF4-FFF2-40B4-BE49-F238E27FC236}">
                  <a16:creationId xmlns:a16="http://schemas.microsoft.com/office/drawing/2014/main" id="{E19E12E5-6F43-7CED-330A-06FB584E2B2C}"/>
                </a:ext>
              </a:extLst>
            </p:cNvPr>
            <p:cNvGrpSpPr/>
            <p:nvPr/>
          </p:nvGrpSpPr>
          <p:grpSpPr>
            <a:xfrm>
              <a:off x="9137530" y="4211849"/>
              <a:ext cx="915253" cy="38366"/>
              <a:chOff x="9137530" y="4211849"/>
              <a:chExt cx="915253" cy="38366"/>
            </a:xfrm>
            <a:solidFill>
              <a:srgbClr val="000000"/>
            </a:solidFill>
          </p:grpSpPr>
          <p:sp>
            <p:nvSpPr>
              <p:cNvPr id="91" name="Freeform 1141">
                <a:extLst>
                  <a:ext uri="{FF2B5EF4-FFF2-40B4-BE49-F238E27FC236}">
                    <a16:creationId xmlns:a16="http://schemas.microsoft.com/office/drawing/2014/main" id="{1A54B15F-D609-57EA-B599-1BCC4B132453}"/>
                  </a:ext>
                </a:extLst>
              </p:cNvPr>
              <p:cNvSpPr/>
              <p:nvPr/>
            </p:nvSpPr>
            <p:spPr>
              <a:xfrm>
                <a:off x="9174937" y="4231032"/>
                <a:ext cx="877846" cy="10369"/>
              </a:xfrm>
              <a:custGeom>
                <a:avLst/>
                <a:gdLst>
                  <a:gd name="csX0" fmla="*/ 1062195 w 1062194"/>
                  <a:gd name="csY0" fmla="*/ 0 h 10369"/>
                  <a:gd name="csX1" fmla="*/ 0 w 1062194"/>
                  <a:gd name="csY1" fmla="*/ 0 h 10369"/>
                </a:gdLst>
                <a:ahLst/>
                <a:cxnLst>
                  <a:cxn ang="0">
                    <a:pos x="csX0" y="csY0"/>
                  </a:cxn>
                  <a:cxn ang="0">
                    <a:pos x="csX1" y="csY1"/>
                  </a:cxn>
                </a:cxnLst>
                <a:rect l="l" t="t" r="r" b="b"/>
                <a:pathLst>
                  <a:path w="1062194" h="10369">
                    <a:moveTo>
                      <a:pt x="1062195" y="0"/>
                    </a:moveTo>
                    <a:lnTo>
                      <a:pt x="0" y="0"/>
                    </a:lnTo>
                  </a:path>
                </a:pathLst>
              </a:custGeom>
              <a:ln w="10349" cap="rnd">
                <a:solidFill>
                  <a:srgbClr val="000000"/>
                </a:solidFill>
                <a:prstDash val="solid"/>
                <a:round/>
              </a:ln>
            </p:spPr>
            <p:txBody>
              <a:bodyPr/>
              <a:lstStyle/>
              <a:p>
                <a:endParaRPr lang="en-US"/>
              </a:p>
            </p:txBody>
          </p:sp>
          <p:sp>
            <p:nvSpPr>
              <p:cNvPr id="92" name="Freeform 1142">
                <a:extLst>
                  <a:ext uri="{FF2B5EF4-FFF2-40B4-BE49-F238E27FC236}">
                    <a16:creationId xmlns:a16="http://schemas.microsoft.com/office/drawing/2014/main" id="{3BEAE3B5-94E1-9AC9-575A-29D6DD4CDC9B}"/>
                  </a:ext>
                </a:extLst>
              </p:cNvPr>
              <p:cNvSpPr/>
              <p:nvPr/>
            </p:nvSpPr>
            <p:spPr>
              <a:xfrm>
                <a:off x="9137530" y="4211849"/>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68" name="Graphic 1074">
              <a:extLst>
                <a:ext uri="{FF2B5EF4-FFF2-40B4-BE49-F238E27FC236}">
                  <a16:creationId xmlns:a16="http://schemas.microsoft.com/office/drawing/2014/main" id="{5692D4F5-A19D-0DF3-C061-56FD7DEE7BB6}"/>
                </a:ext>
              </a:extLst>
            </p:cNvPr>
            <p:cNvGrpSpPr/>
            <p:nvPr/>
          </p:nvGrpSpPr>
          <p:grpSpPr>
            <a:xfrm>
              <a:off x="8884586" y="3820410"/>
              <a:ext cx="1143769" cy="38469"/>
              <a:chOff x="8884586" y="3820410"/>
              <a:chExt cx="1143769" cy="38469"/>
            </a:xfrm>
            <a:solidFill>
              <a:srgbClr val="000000"/>
            </a:solidFill>
          </p:grpSpPr>
          <p:sp>
            <p:nvSpPr>
              <p:cNvPr id="89" name="Freeform 1144">
                <a:extLst>
                  <a:ext uri="{FF2B5EF4-FFF2-40B4-BE49-F238E27FC236}">
                    <a16:creationId xmlns:a16="http://schemas.microsoft.com/office/drawing/2014/main" id="{F2B45CAC-BE20-F559-68FA-AAC49F790D41}"/>
                  </a:ext>
                </a:extLst>
              </p:cNvPr>
              <p:cNvSpPr/>
              <p:nvPr/>
            </p:nvSpPr>
            <p:spPr>
              <a:xfrm>
                <a:off x="8917848" y="3839593"/>
                <a:ext cx="1110507" cy="10369"/>
              </a:xfrm>
              <a:custGeom>
                <a:avLst/>
                <a:gdLst>
                  <a:gd name="csX0" fmla="*/ 1343714 w 1343714"/>
                  <a:gd name="csY0" fmla="*/ 0 h 10369"/>
                  <a:gd name="csX1" fmla="*/ 0 w 1343714"/>
                  <a:gd name="csY1" fmla="*/ 0 h 10369"/>
                </a:gdLst>
                <a:ahLst/>
                <a:cxnLst>
                  <a:cxn ang="0">
                    <a:pos x="csX0" y="csY0"/>
                  </a:cxn>
                  <a:cxn ang="0">
                    <a:pos x="csX1" y="csY1"/>
                  </a:cxn>
                </a:cxnLst>
                <a:rect l="l" t="t" r="r" b="b"/>
                <a:pathLst>
                  <a:path w="1343714" h="10369">
                    <a:moveTo>
                      <a:pt x="1343714" y="0"/>
                    </a:moveTo>
                    <a:lnTo>
                      <a:pt x="0" y="0"/>
                    </a:lnTo>
                  </a:path>
                </a:pathLst>
              </a:custGeom>
              <a:ln w="10349" cap="rnd">
                <a:solidFill>
                  <a:srgbClr val="000000"/>
                </a:solidFill>
                <a:prstDash val="solid"/>
                <a:round/>
              </a:ln>
            </p:spPr>
            <p:txBody>
              <a:bodyPr/>
              <a:lstStyle/>
              <a:p>
                <a:endParaRPr lang="en-US"/>
              </a:p>
            </p:txBody>
          </p:sp>
          <p:sp>
            <p:nvSpPr>
              <p:cNvPr id="90" name="Freeform 1145">
                <a:extLst>
                  <a:ext uri="{FF2B5EF4-FFF2-40B4-BE49-F238E27FC236}">
                    <a16:creationId xmlns:a16="http://schemas.microsoft.com/office/drawing/2014/main" id="{B53F7571-F898-94B7-8539-1E0F121A8D7E}"/>
                  </a:ext>
                </a:extLst>
              </p:cNvPr>
              <p:cNvSpPr/>
              <p:nvPr/>
            </p:nvSpPr>
            <p:spPr>
              <a:xfrm>
                <a:off x="8884586" y="3820410"/>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69" name="Graphic 1074">
              <a:extLst>
                <a:ext uri="{FF2B5EF4-FFF2-40B4-BE49-F238E27FC236}">
                  <a16:creationId xmlns:a16="http://schemas.microsoft.com/office/drawing/2014/main" id="{424AF7AE-F6FE-60C7-B68A-862774C977CF}"/>
                </a:ext>
              </a:extLst>
            </p:cNvPr>
            <p:cNvGrpSpPr/>
            <p:nvPr/>
          </p:nvGrpSpPr>
          <p:grpSpPr>
            <a:xfrm>
              <a:off x="9180705" y="3478743"/>
              <a:ext cx="875825" cy="38469"/>
              <a:chOff x="9180705" y="3478743"/>
              <a:chExt cx="875825" cy="38469"/>
            </a:xfrm>
            <a:solidFill>
              <a:srgbClr val="000000"/>
            </a:solidFill>
          </p:grpSpPr>
          <p:sp>
            <p:nvSpPr>
              <p:cNvPr id="87" name="Freeform 1147">
                <a:extLst>
                  <a:ext uri="{FF2B5EF4-FFF2-40B4-BE49-F238E27FC236}">
                    <a16:creationId xmlns:a16="http://schemas.microsoft.com/office/drawing/2014/main" id="{F16E5522-2FB9-66F2-EFB3-257805A4BA77}"/>
                  </a:ext>
                </a:extLst>
              </p:cNvPr>
              <p:cNvSpPr/>
              <p:nvPr/>
            </p:nvSpPr>
            <p:spPr>
              <a:xfrm>
                <a:off x="9214365" y="3497927"/>
                <a:ext cx="842165" cy="10369"/>
              </a:xfrm>
              <a:custGeom>
                <a:avLst/>
                <a:gdLst>
                  <a:gd name="csX0" fmla="*/ 1019019 w 1019019"/>
                  <a:gd name="csY0" fmla="*/ 0 h 10369"/>
                  <a:gd name="csX1" fmla="*/ 0 w 1019019"/>
                  <a:gd name="csY1" fmla="*/ 0 h 10369"/>
                </a:gdLst>
                <a:ahLst/>
                <a:cxnLst>
                  <a:cxn ang="0">
                    <a:pos x="csX0" y="csY0"/>
                  </a:cxn>
                  <a:cxn ang="0">
                    <a:pos x="csX1" y="csY1"/>
                  </a:cxn>
                </a:cxnLst>
                <a:rect l="l" t="t" r="r" b="b"/>
                <a:pathLst>
                  <a:path w="1019019" h="10369">
                    <a:moveTo>
                      <a:pt x="1019019" y="0"/>
                    </a:moveTo>
                    <a:lnTo>
                      <a:pt x="0" y="0"/>
                    </a:lnTo>
                  </a:path>
                </a:pathLst>
              </a:custGeom>
              <a:ln w="10349" cap="rnd">
                <a:solidFill>
                  <a:srgbClr val="000000"/>
                </a:solidFill>
                <a:prstDash val="solid"/>
                <a:round/>
              </a:ln>
            </p:spPr>
            <p:txBody>
              <a:bodyPr/>
              <a:lstStyle/>
              <a:p>
                <a:endParaRPr lang="en-US"/>
              </a:p>
            </p:txBody>
          </p:sp>
          <p:sp>
            <p:nvSpPr>
              <p:cNvPr id="88" name="Freeform 1148">
                <a:extLst>
                  <a:ext uri="{FF2B5EF4-FFF2-40B4-BE49-F238E27FC236}">
                    <a16:creationId xmlns:a16="http://schemas.microsoft.com/office/drawing/2014/main" id="{9011A72E-7147-1E06-108D-9F576840298C}"/>
                  </a:ext>
                </a:extLst>
              </p:cNvPr>
              <p:cNvSpPr/>
              <p:nvPr/>
            </p:nvSpPr>
            <p:spPr>
              <a:xfrm>
                <a:off x="9180705" y="3478743"/>
                <a:ext cx="45453" cy="38469"/>
              </a:xfrm>
              <a:custGeom>
                <a:avLst/>
                <a:gdLst>
                  <a:gd name="csX0" fmla="*/ 45453 w 45453"/>
                  <a:gd name="csY0" fmla="*/ 0 h 38469"/>
                  <a:gd name="csX1" fmla="*/ 37377 w 45453"/>
                  <a:gd name="csY1" fmla="*/ 19183 h 38469"/>
                  <a:gd name="csX2" fmla="*/ 45453 w 45453"/>
                  <a:gd name="csY2" fmla="*/ 38470 h 38469"/>
                  <a:gd name="csX3" fmla="*/ 0 w 45453"/>
                  <a:gd name="csY3" fmla="*/ 19183 h 38469"/>
                  <a:gd name="csX4" fmla="*/ 45453 w 45453"/>
                  <a:gd name="csY4" fmla="*/ 0 h 38469"/>
                </a:gdLst>
                <a:ahLst/>
                <a:cxnLst>
                  <a:cxn ang="0">
                    <a:pos x="csX0" y="csY0"/>
                  </a:cxn>
                  <a:cxn ang="0">
                    <a:pos x="csX1" y="csY1"/>
                  </a:cxn>
                  <a:cxn ang="0">
                    <a:pos x="csX2" y="csY2"/>
                  </a:cxn>
                  <a:cxn ang="0">
                    <a:pos x="csX3" y="csY3"/>
                  </a:cxn>
                  <a:cxn ang="0">
                    <a:pos x="csX4" y="csY4"/>
                  </a:cxn>
                </a:cxnLst>
                <a:rect l="l" t="t" r="r" b="b"/>
                <a:pathLst>
                  <a:path w="45453" h="38469">
                    <a:moveTo>
                      <a:pt x="45453" y="0"/>
                    </a:moveTo>
                    <a:lnTo>
                      <a:pt x="37377" y="19183"/>
                    </a:lnTo>
                    <a:lnTo>
                      <a:pt x="45453" y="38470"/>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70" name="Graphic 1074">
              <a:extLst>
                <a:ext uri="{FF2B5EF4-FFF2-40B4-BE49-F238E27FC236}">
                  <a16:creationId xmlns:a16="http://schemas.microsoft.com/office/drawing/2014/main" id="{A8212143-3FDF-3DD4-BB51-F5DF275AC94F}"/>
                </a:ext>
              </a:extLst>
            </p:cNvPr>
            <p:cNvGrpSpPr/>
            <p:nvPr/>
          </p:nvGrpSpPr>
          <p:grpSpPr>
            <a:xfrm>
              <a:off x="7567415" y="3095081"/>
              <a:ext cx="377663" cy="38366"/>
              <a:chOff x="7567415" y="3095081"/>
              <a:chExt cx="377663" cy="38366"/>
            </a:xfrm>
            <a:solidFill>
              <a:srgbClr val="000000"/>
            </a:solidFill>
          </p:grpSpPr>
          <p:sp>
            <p:nvSpPr>
              <p:cNvPr id="85" name="Freeform 1150">
                <a:extLst>
                  <a:ext uri="{FF2B5EF4-FFF2-40B4-BE49-F238E27FC236}">
                    <a16:creationId xmlns:a16="http://schemas.microsoft.com/office/drawing/2014/main" id="{EED8F056-5ACD-6EA6-25AC-47D5586953D2}"/>
                  </a:ext>
                </a:extLst>
              </p:cNvPr>
              <p:cNvSpPr/>
              <p:nvPr/>
            </p:nvSpPr>
            <p:spPr>
              <a:xfrm>
                <a:off x="7567415" y="3114265"/>
                <a:ext cx="366530" cy="10369"/>
              </a:xfrm>
              <a:custGeom>
                <a:avLst/>
                <a:gdLst>
                  <a:gd name="csX0" fmla="*/ 0 w 536636"/>
                  <a:gd name="csY0" fmla="*/ 0 h 10369"/>
                  <a:gd name="csX1" fmla="*/ 536637 w 536636"/>
                  <a:gd name="csY1" fmla="*/ 0 h 10369"/>
                </a:gdLst>
                <a:ahLst/>
                <a:cxnLst>
                  <a:cxn ang="0">
                    <a:pos x="csX0" y="csY0"/>
                  </a:cxn>
                  <a:cxn ang="0">
                    <a:pos x="csX1" y="csY1"/>
                  </a:cxn>
                </a:cxnLst>
                <a:rect l="l" t="t" r="r" b="b"/>
                <a:pathLst>
                  <a:path w="536636" h="10369">
                    <a:moveTo>
                      <a:pt x="0" y="0"/>
                    </a:moveTo>
                    <a:lnTo>
                      <a:pt x="536637" y="0"/>
                    </a:lnTo>
                  </a:path>
                </a:pathLst>
              </a:custGeom>
              <a:ln w="10349" cap="rnd">
                <a:solidFill>
                  <a:srgbClr val="000000"/>
                </a:solidFill>
                <a:prstDash val="solid"/>
                <a:round/>
              </a:ln>
            </p:spPr>
            <p:txBody>
              <a:bodyPr/>
              <a:lstStyle/>
              <a:p>
                <a:endParaRPr lang="en-US"/>
              </a:p>
            </p:txBody>
          </p:sp>
          <p:sp>
            <p:nvSpPr>
              <p:cNvPr id="86" name="Freeform 1151">
                <a:extLst>
                  <a:ext uri="{FF2B5EF4-FFF2-40B4-BE49-F238E27FC236}">
                    <a16:creationId xmlns:a16="http://schemas.microsoft.com/office/drawing/2014/main" id="{B4803B26-9443-656C-6E8A-C0D125B3CFCD}"/>
                  </a:ext>
                </a:extLst>
              </p:cNvPr>
              <p:cNvSpPr/>
              <p:nvPr/>
            </p:nvSpPr>
            <p:spPr>
              <a:xfrm>
                <a:off x="7899625" y="3095081"/>
                <a:ext cx="45453" cy="38366"/>
              </a:xfrm>
              <a:custGeom>
                <a:avLst/>
                <a:gdLst>
                  <a:gd name="csX0" fmla="*/ 0 w 45453"/>
                  <a:gd name="csY0" fmla="*/ 38366 h 38366"/>
                  <a:gd name="csX1" fmla="*/ 8180 w 45453"/>
                  <a:gd name="csY1" fmla="*/ 19183 h 38366"/>
                  <a:gd name="csX2" fmla="*/ 0 w 45453"/>
                  <a:gd name="csY2" fmla="*/ 0 h 38366"/>
                  <a:gd name="csX3" fmla="*/ 45453 w 45453"/>
                  <a:gd name="csY3" fmla="*/ 19183 h 38366"/>
                  <a:gd name="csX4" fmla="*/ 0 w 45453"/>
                  <a:gd name="csY4" fmla="*/ 38366 h 38366"/>
                </a:gdLst>
                <a:ahLst/>
                <a:cxnLst>
                  <a:cxn ang="0">
                    <a:pos x="csX0" y="csY0"/>
                  </a:cxn>
                  <a:cxn ang="0">
                    <a:pos x="csX1" y="csY1"/>
                  </a:cxn>
                  <a:cxn ang="0">
                    <a:pos x="csX2" y="csY2"/>
                  </a:cxn>
                  <a:cxn ang="0">
                    <a:pos x="csX3" y="csY3"/>
                  </a:cxn>
                  <a:cxn ang="0">
                    <a:pos x="csX4" y="csY4"/>
                  </a:cxn>
                </a:cxnLst>
                <a:rect l="l" t="t" r="r" b="b"/>
                <a:pathLst>
                  <a:path w="45453" h="38366">
                    <a:moveTo>
                      <a:pt x="0" y="38366"/>
                    </a:moveTo>
                    <a:lnTo>
                      <a:pt x="8180" y="19183"/>
                    </a:lnTo>
                    <a:lnTo>
                      <a:pt x="0" y="0"/>
                    </a:lnTo>
                    <a:lnTo>
                      <a:pt x="45453" y="19183"/>
                    </a:lnTo>
                    <a:lnTo>
                      <a:pt x="0" y="38366"/>
                    </a:lnTo>
                    <a:close/>
                  </a:path>
                </a:pathLst>
              </a:custGeom>
              <a:solidFill>
                <a:srgbClr val="000000"/>
              </a:solidFill>
              <a:ln w="10349" cap="flat">
                <a:noFill/>
                <a:prstDash val="solid"/>
                <a:miter/>
              </a:ln>
            </p:spPr>
            <p:txBody>
              <a:bodyPr/>
              <a:lstStyle/>
              <a:p>
                <a:endParaRPr lang="en-US"/>
              </a:p>
            </p:txBody>
          </p:sp>
        </p:grpSp>
        <p:grpSp>
          <p:nvGrpSpPr>
            <p:cNvPr id="71" name="Graphic 1074">
              <a:extLst>
                <a:ext uri="{FF2B5EF4-FFF2-40B4-BE49-F238E27FC236}">
                  <a16:creationId xmlns:a16="http://schemas.microsoft.com/office/drawing/2014/main" id="{CF758103-2F6D-5819-2497-BEB6EEB8E3DC}"/>
                </a:ext>
              </a:extLst>
            </p:cNvPr>
            <p:cNvGrpSpPr/>
            <p:nvPr/>
          </p:nvGrpSpPr>
          <p:grpSpPr>
            <a:xfrm>
              <a:off x="9691767" y="3095081"/>
              <a:ext cx="381177" cy="38366"/>
              <a:chOff x="9691767" y="3095081"/>
              <a:chExt cx="381177" cy="38366"/>
            </a:xfrm>
            <a:solidFill>
              <a:srgbClr val="000000"/>
            </a:solidFill>
          </p:grpSpPr>
          <p:sp>
            <p:nvSpPr>
              <p:cNvPr id="83" name="Freeform 1153">
                <a:extLst>
                  <a:ext uri="{FF2B5EF4-FFF2-40B4-BE49-F238E27FC236}">
                    <a16:creationId xmlns:a16="http://schemas.microsoft.com/office/drawing/2014/main" id="{D025DCA0-71E1-ECCB-4DA5-76CC41D9909D}"/>
                  </a:ext>
                </a:extLst>
              </p:cNvPr>
              <p:cNvSpPr/>
              <p:nvPr/>
            </p:nvSpPr>
            <p:spPr>
              <a:xfrm>
                <a:off x="9706414" y="3114265"/>
                <a:ext cx="366530" cy="10369"/>
              </a:xfrm>
              <a:custGeom>
                <a:avLst/>
                <a:gdLst>
                  <a:gd name="csX0" fmla="*/ 536637 w 536636"/>
                  <a:gd name="csY0" fmla="*/ 0 h 10369"/>
                  <a:gd name="csX1" fmla="*/ 0 w 536636"/>
                  <a:gd name="csY1" fmla="*/ 0 h 10369"/>
                </a:gdLst>
                <a:ahLst/>
                <a:cxnLst>
                  <a:cxn ang="0">
                    <a:pos x="csX0" y="csY0"/>
                  </a:cxn>
                  <a:cxn ang="0">
                    <a:pos x="csX1" y="csY1"/>
                  </a:cxn>
                </a:cxnLst>
                <a:rect l="l" t="t" r="r" b="b"/>
                <a:pathLst>
                  <a:path w="536636" h="10369">
                    <a:moveTo>
                      <a:pt x="536637" y="0"/>
                    </a:moveTo>
                    <a:lnTo>
                      <a:pt x="0" y="0"/>
                    </a:lnTo>
                  </a:path>
                </a:pathLst>
              </a:custGeom>
              <a:ln w="10349" cap="rnd">
                <a:solidFill>
                  <a:srgbClr val="000000"/>
                </a:solidFill>
                <a:prstDash val="solid"/>
                <a:round/>
              </a:ln>
            </p:spPr>
            <p:txBody>
              <a:bodyPr/>
              <a:lstStyle/>
              <a:p>
                <a:endParaRPr lang="en-US"/>
              </a:p>
            </p:txBody>
          </p:sp>
          <p:sp>
            <p:nvSpPr>
              <p:cNvPr id="84" name="Freeform 1154">
                <a:extLst>
                  <a:ext uri="{FF2B5EF4-FFF2-40B4-BE49-F238E27FC236}">
                    <a16:creationId xmlns:a16="http://schemas.microsoft.com/office/drawing/2014/main" id="{60726657-00E7-82FE-9524-A497519EDBB0}"/>
                  </a:ext>
                </a:extLst>
              </p:cNvPr>
              <p:cNvSpPr/>
              <p:nvPr/>
            </p:nvSpPr>
            <p:spPr>
              <a:xfrm>
                <a:off x="9691767" y="3095081"/>
                <a:ext cx="45453" cy="38366"/>
              </a:xfrm>
              <a:custGeom>
                <a:avLst/>
                <a:gdLst>
                  <a:gd name="csX0" fmla="*/ 45453 w 45453"/>
                  <a:gd name="csY0" fmla="*/ 0 h 38366"/>
                  <a:gd name="csX1" fmla="*/ 37274 w 45453"/>
                  <a:gd name="csY1" fmla="*/ 19183 h 38366"/>
                  <a:gd name="csX2" fmla="*/ 45453 w 45453"/>
                  <a:gd name="csY2" fmla="*/ 38366 h 38366"/>
                  <a:gd name="csX3" fmla="*/ 0 w 45453"/>
                  <a:gd name="csY3" fmla="*/ 19183 h 38366"/>
                  <a:gd name="csX4" fmla="*/ 45453 w 45453"/>
                  <a:gd name="csY4" fmla="*/ 0 h 38366"/>
                </a:gdLst>
                <a:ahLst/>
                <a:cxnLst>
                  <a:cxn ang="0">
                    <a:pos x="csX0" y="csY0"/>
                  </a:cxn>
                  <a:cxn ang="0">
                    <a:pos x="csX1" y="csY1"/>
                  </a:cxn>
                  <a:cxn ang="0">
                    <a:pos x="csX2" y="csY2"/>
                  </a:cxn>
                  <a:cxn ang="0">
                    <a:pos x="csX3" y="csY3"/>
                  </a:cxn>
                  <a:cxn ang="0">
                    <a:pos x="csX4" y="csY4"/>
                  </a:cxn>
                </a:cxnLst>
                <a:rect l="l" t="t" r="r" b="b"/>
                <a:pathLst>
                  <a:path w="45453" h="38366">
                    <a:moveTo>
                      <a:pt x="45453" y="0"/>
                    </a:moveTo>
                    <a:lnTo>
                      <a:pt x="37274" y="19183"/>
                    </a:lnTo>
                    <a:lnTo>
                      <a:pt x="45453" y="38366"/>
                    </a:lnTo>
                    <a:lnTo>
                      <a:pt x="0" y="19183"/>
                    </a:lnTo>
                    <a:lnTo>
                      <a:pt x="45453" y="0"/>
                    </a:lnTo>
                    <a:close/>
                  </a:path>
                </a:pathLst>
              </a:custGeom>
              <a:solidFill>
                <a:srgbClr val="000000"/>
              </a:solidFill>
              <a:ln w="10349" cap="flat">
                <a:noFill/>
                <a:prstDash val="solid"/>
                <a:miter/>
              </a:ln>
            </p:spPr>
            <p:txBody>
              <a:bodyPr/>
              <a:lstStyle/>
              <a:p>
                <a:endParaRPr lang="en-US"/>
              </a:p>
            </p:txBody>
          </p:sp>
        </p:grpSp>
        <p:grpSp>
          <p:nvGrpSpPr>
            <p:cNvPr id="72" name="Graphic 1074">
              <a:extLst>
                <a:ext uri="{FF2B5EF4-FFF2-40B4-BE49-F238E27FC236}">
                  <a16:creationId xmlns:a16="http://schemas.microsoft.com/office/drawing/2014/main" id="{B0C952B9-4A3A-92F6-FE1C-3C7DBFC91887}"/>
                </a:ext>
              </a:extLst>
            </p:cNvPr>
            <p:cNvGrpSpPr/>
            <p:nvPr/>
          </p:nvGrpSpPr>
          <p:grpSpPr>
            <a:xfrm>
              <a:off x="9433998" y="2725161"/>
              <a:ext cx="615958" cy="69915"/>
              <a:chOff x="9433998" y="2725161"/>
              <a:chExt cx="615958" cy="69915"/>
            </a:xfrm>
            <a:solidFill>
              <a:srgbClr val="000000"/>
            </a:solidFill>
          </p:grpSpPr>
          <p:sp>
            <p:nvSpPr>
              <p:cNvPr id="81" name="Freeform 1156">
                <a:extLst>
                  <a:ext uri="{FF2B5EF4-FFF2-40B4-BE49-F238E27FC236}">
                    <a16:creationId xmlns:a16="http://schemas.microsoft.com/office/drawing/2014/main" id="{0A640DBF-2F0C-489A-3E18-92BE02937BEB}"/>
                  </a:ext>
                </a:extLst>
              </p:cNvPr>
              <p:cNvSpPr/>
              <p:nvPr/>
            </p:nvSpPr>
            <p:spPr>
              <a:xfrm>
                <a:off x="9473956" y="2742530"/>
                <a:ext cx="576000" cy="52546"/>
              </a:xfrm>
              <a:custGeom>
                <a:avLst/>
                <a:gdLst>
                  <a:gd name="csX0" fmla="*/ 666266 w 666266"/>
                  <a:gd name="csY0" fmla="*/ 0 h 10369"/>
                  <a:gd name="csX1" fmla="*/ 0 w 666266"/>
                  <a:gd name="csY1" fmla="*/ 0 h 10369"/>
                </a:gdLst>
                <a:ahLst/>
                <a:cxnLst>
                  <a:cxn ang="0">
                    <a:pos x="csX0" y="csY0"/>
                  </a:cxn>
                  <a:cxn ang="0">
                    <a:pos x="csX1" y="csY1"/>
                  </a:cxn>
                </a:cxnLst>
                <a:rect l="l" t="t" r="r" b="b"/>
                <a:pathLst>
                  <a:path w="666266" h="10369">
                    <a:moveTo>
                      <a:pt x="666266" y="0"/>
                    </a:moveTo>
                    <a:lnTo>
                      <a:pt x="0" y="0"/>
                    </a:lnTo>
                  </a:path>
                </a:pathLst>
              </a:custGeom>
              <a:ln w="10349" cap="rnd">
                <a:solidFill>
                  <a:srgbClr val="000000"/>
                </a:solidFill>
                <a:prstDash val="solid"/>
                <a:round/>
              </a:ln>
            </p:spPr>
            <p:txBody>
              <a:bodyPr/>
              <a:lstStyle/>
              <a:p>
                <a:endParaRPr lang="en-US"/>
              </a:p>
            </p:txBody>
          </p:sp>
          <p:sp>
            <p:nvSpPr>
              <p:cNvPr id="82" name="Freeform 1157">
                <a:extLst>
                  <a:ext uri="{FF2B5EF4-FFF2-40B4-BE49-F238E27FC236}">
                    <a16:creationId xmlns:a16="http://schemas.microsoft.com/office/drawing/2014/main" id="{9E80C107-0044-6DC4-4671-35938AD2B9F7}"/>
                  </a:ext>
                </a:extLst>
              </p:cNvPr>
              <p:cNvSpPr/>
              <p:nvPr/>
            </p:nvSpPr>
            <p:spPr>
              <a:xfrm>
                <a:off x="9433998" y="2725161"/>
                <a:ext cx="45349" cy="38469"/>
              </a:xfrm>
              <a:custGeom>
                <a:avLst/>
                <a:gdLst>
                  <a:gd name="csX0" fmla="*/ 45350 w 45349"/>
                  <a:gd name="csY0" fmla="*/ 0 h 38469"/>
                  <a:gd name="csX1" fmla="*/ 37274 w 45349"/>
                  <a:gd name="csY1" fmla="*/ 19287 h 38469"/>
                  <a:gd name="csX2" fmla="*/ 45350 w 45349"/>
                  <a:gd name="csY2" fmla="*/ 38470 h 38469"/>
                  <a:gd name="csX3" fmla="*/ 0 w 45349"/>
                  <a:gd name="csY3" fmla="*/ 19287 h 38469"/>
                  <a:gd name="csX4" fmla="*/ 45350 w 45349"/>
                  <a:gd name="csY4" fmla="*/ 0 h 38469"/>
                </a:gdLst>
                <a:ahLst/>
                <a:cxnLst>
                  <a:cxn ang="0">
                    <a:pos x="csX0" y="csY0"/>
                  </a:cxn>
                  <a:cxn ang="0">
                    <a:pos x="csX1" y="csY1"/>
                  </a:cxn>
                  <a:cxn ang="0">
                    <a:pos x="csX2" y="csY2"/>
                  </a:cxn>
                  <a:cxn ang="0">
                    <a:pos x="csX3" y="csY3"/>
                  </a:cxn>
                  <a:cxn ang="0">
                    <a:pos x="csX4" y="csY4"/>
                  </a:cxn>
                </a:cxnLst>
                <a:rect l="l" t="t" r="r" b="b"/>
                <a:pathLst>
                  <a:path w="45349" h="38469">
                    <a:moveTo>
                      <a:pt x="45350" y="0"/>
                    </a:moveTo>
                    <a:lnTo>
                      <a:pt x="37274" y="19287"/>
                    </a:lnTo>
                    <a:lnTo>
                      <a:pt x="45350" y="38470"/>
                    </a:lnTo>
                    <a:lnTo>
                      <a:pt x="0" y="19287"/>
                    </a:lnTo>
                    <a:lnTo>
                      <a:pt x="45350" y="0"/>
                    </a:lnTo>
                    <a:close/>
                  </a:path>
                </a:pathLst>
              </a:custGeom>
              <a:solidFill>
                <a:srgbClr val="000000"/>
              </a:solidFill>
              <a:ln w="10349" cap="flat">
                <a:noFill/>
                <a:prstDash val="solid"/>
                <a:miter/>
              </a:ln>
            </p:spPr>
            <p:txBody>
              <a:bodyPr/>
              <a:lstStyle/>
              <a:p>
                <a:endParaRPr lang="en-US"/>
              </a:p>
            </p:txBody>
          </p:sp>
        </p:grpSp>
        <p:grpSp>
          <p:nvGrpSpPr>
            <p:cNvPr id="73" name="Graphic 1074">
              <a:extLst>
                <a:ext uri="{FF2B5EF4-FFF2-40B4-BE49-F238E27FC236}">
                  <a16:creationId xmlns:a16="http://schemas.microsoft.com/office/drawing/2014/main" id="{0091D1D0-A364-C8B1-AF76-B79AB9CEAAAE}"/>
                </a:ext>
              </a:extLst>
            </p:cNvPr>
            <p:cNvGrpSpPr/>
            <p:nvPr/>
          </p:nvGrpSpPr>
          <p:grpSpPr>
            <a:xfrm>
              <a:off x="7597653" y="4359561"/>
              <a:ext cx="1113533" cy="38366"/>
              <a:chOff x="7597653" y="4359561"/>
              <a:chExt cx="1113533" cy="38366"/>
            </a:xfrm>
            <a:solidFill>
              <a:srgbClr val="000000"/>
            </a:solidFill>
          </p:grpSpPr>
          <p:sp>
            <p:nvSpPr>
              <p:cNvPr id="79" name="Freeform 1159">
                <a:extLst>
                  <a:ext uri="{FF2B5EF4-FFF2-40B4-BE49-F238E27FC236}">
                    <a16:creationId xmlns:a16="http://schemas.microsoft.com/office/drawing/2014/main" id="{C44682BF-AAC2-FA97-CE76-009708BBA9ED}"/>
                  </a:ext>
                </a:extLst>
              </p:cNvPr>
              <p:cNvSpPr/>
              <p:nvPr/>
            </p:nvSpPr>
            <p:spPr>
              <a:xfrm>
                <a:off x="7597653" y="4381179"/>
                <a:ext cx="1098014" cy="10369"/>
              </a:xfrm>
              <a:custGeom>
                <a:avLst/>
                <a:gdLst>
                  <a:gd name="csX0" fmla="*/ 0 w 1328597"/>
                  <a:gd name="csY0" fmla="*/ 0 h 10369"/>
                  <a:gd name="csX1" fmla="*/ 1328598 w 1328597"/>
                  <a:gd name="csY1" fmla="*/ 0 h 10369"/>
                </a:gdLst>
                <a:ahLst/>
                <a:cxnLst>
                  <a:cxn ang="0">
                    <a:pos x="csX0" y="csY0"/>
                  </a:cxn>
                  <a:cxn ang="0">
                    <a:pos x="csX1" y="csY1"/>
                  </a:cxn>
                </a:cxnLst>
                <a:rect l="l" t="t" r="r" b="b"/>
                <a:pathLst>
                  <a:path w="1328597" h="10369">
                    <a:moveTo>
                      <a:pt x="0" y="0"/>
                    </a:moveTo>
                    <a:lnTo>
                      <a:pt x="1328598" y="0"/>
                    </a:lnTo>
                  </a:path>
                </a:pathLst>
              </a:custGeom>
              <a:ln w="10349" cap="rnd">
                <a:solidFill>
                  <a:srgbClr val="000000"/>
                </a:solidFill>
                <a:prstDash val="solid"/>
                <a:round/>
              </a:ln>
            </p:spPr>
            <p:txBody>
              <a:bodyPr/>
              <a:lstStyle/>
              <a:p>
                <a:endParaRPr lang="en-US"/>
              </a:p>
            </p:txBody>
          </p:sp>
          <p:sp>
            <p:nvSpPr>
              <p:cNvPr id="80" name="Freeform 1160">
                <a:extLst>
                  <a:ext uri="{FF2B5EF4-FFF2-40B4-BE49-F238E27FC236}">
                    <a16:creationId xmlns:a16="http://schemas.microsoft.com/office/drawing/2014/main" id="{B824D30C-A5AE-A1DB-6AC0-9A2BE7A2F07B}"/>
                  </a:ext>
                </a:extLst>
              </p:cNvPr>
              <p:cNvSpPr/>
              <p:nvPr/>
            </p:nvSpPr>
            <p:spPr>
              <a:xfrm>
                <a:off x="8665733" y="4359561"/>
                <a:ext cx="45453" cy="38366"/>
              </a:xfrm>
              <a:custGeom>
                <a:avLst/>
                <a:gdLst>
                  <a:gd name="csX0" fmla="*/ 0 w 45453"/>
                  <a:gd name="csY0" fmla="*/ 38366 h 38366"/>
                  <a:gd name="csX1" fmla="*/ 8179 w 45453"/>
                  <a:gd name="csY1" fmla="*/ 19183 h 38366"/>
                  <a:gd name="csX2" fmla="*/ 0 w 45453"/>
                  <a:gd name="csY2" fmla="*/ 0 h 38366"/>
                  <a:gd name="csX3" fmla="*/ 45453 w 45453"/>
                  <a:gd name="csY3" fmla="*/ 19183 h 38366"/>
                  <a:gd name="csX4" fmla="*/ 0 w 45453"/>
                  <a:gd name="csY4" fmla="*/ 38366 h 38366"/>
                </a:gdLst>
                <a:ahLst/>
                <a:cxnLst>
                  <a:cxn ang="0">
                    <a:pos x="csX0" y="csY0"/>
                  </a:cxn>
                  <a:cxn ang="0">
                    <a:pos x="csX1" y="csY1"/>
                  </a:cxn>
                  <a:cxn ang="0">
                    <a:pos x="csX2" y="csY2"/>
                  </a:cxn>
                  <a:cxn ang="0">
                    <a:pos x="csX3" y="csY3"/>
                  </a:cxn>
                  <a:cxn ang="0">
                    <a:pos x="csX4" y="csY4"/>
                  </a:cxn>
                </a:cxnLst>
                <a:rect l="l" t="t" r="r" b="b"/>
                <a:pathLst>
                  <a:path w="45453" h="38366">
                    <a:moveTo>
                      <a:pt x="0" y="38366"/>
                    </a:moveTo>
                    <a:lnTo>
                      <a:pt x="8179" y="19183"/>
                    </a:lnTo>
                    <a:lnTo>
                      <a:pt x="0" y="0"/>
                    </a:lnTo>
                    <a:lnTo>
                      <a:pt x="45453" y="19183"/>
                    </a:lnTo>
                    <a:lnTo>
                      <a:pt x="0" y="38366"/>
                    </a:lnTo>
                    <a:close/>
                  </a:path>
                </a:pathLst>
              </a:custGeom>
              <a:solidFill>
                <a:srgbClr val="000000"/>
              </a:solidFill>
              <a:ln w="10349" cap="flat">
                <a:noFill/>
                <a:prstDash val="solid"/>
                <a:miter/>
              </a:ln>
            </p:spPr>
            <p:txBody>
              <a:bodyPr/>
              <a:lstStyle/>
              <a:p>
                <a:endParaRPr lang="en-US"/>
              </a:p>
            </p:txBody>
          </p:sp>
        </p:grpSp>
        <p:sp>
          <p:nvSpPr>
            <p:cNvPr id="74" name="Freeform 1161">
              <a:extLst>
                <a:ext uri="{FF2B5EF4-FFF2-40B4-BE49-F238E27FC236}">
                  <a16:creationId xmlns:a16="http://schemas.microsoft.com/office/drawing/2014/main" id="{75B943F0-3BA8-3036-747A-EB1AB91E9D0C}"/>
                </a:ext>
              </a:extLst>
            </p:cNvPr>
            <p:cNvSpPr/>
            <p:nvPr/>
          </p:nvSpPr>
          <p:spPr>
            <a:xfrm>
              <a:off x="8842812" y="2538357"/>
              <a:ext cx="1230132" cy="172025"/>
            </a:xfrm>
            <a:custGeom>
              <a:avLst/>
              <a:gdLst>
                <a:gd name="csX0" fmla="*/ 1488460 w 1488460"/>
                <a:gd name="csY0" fmla="*/ 0 h 172025"/>
                <a:gd name="csX1" fmla="*/ 0 w 1488460"/>
                <a:gd name="csY1" fmla="*/ 0 h 172025"/>
                <a:gd name="csX2" fmla="*/ 0 w 1488460"/>
                <a:gd name="csY2" fmla="*/ 172026 h 172025"/>
              </a:gdLst>
              <a:ahLst/>
              <a:cxnLst>
                <a:cxn ang="0">
                  <a:pos x="csX0" y="csY0"/>
                </a:cxn>
                <a:cxn ang="0">
                  <a:pos x="csX1" y="csY1"/>
                </a:cxn>
                <a:cxn ang="0">
                  <a:pos x="csX2" y="csY2"/>
                </a:cxn>
              </a:cxnLst>
              <a:rect l="l" t="t" r="r" b="b"/>
              <a:pathLst>
                <a:path w="1488460" h="172025">
                  <a:moveTo>
                    <a:pt x="1488460" y="0"/>
                  </a:moveTo>
                  <a:lnTo>
                    <a:pt x="0" y="0"/>
                  </a:lnTo>
                  <a:lnTo>
                    <a:pt x="0" y="172026"/>
                  </a:lnTo>
                </a:path>
              </a:pathLst>
            </a:custGeom>
            <a:noFill/>
            <a:ln w="10349" cap="rnd">
              <a:solidFill>
                <a:srgbClr val="000000"/>
              </a:solidFill>
              <a:prstDash val="solid"/>
              <a:round/>
            </a:ln>
          </p:spPr>
          <p:txBody>
            <a:bodyPr/>
            <a:lstStyle/>
            <a:p>
              <a:endParaRPr lang="en-US"/>
            </a:p>
          </p:txBody>
        </p:sp>
      </p:grpSp>
      <p:sp>
        <p:nvSpPr>
          <p:cNvPr id="95" name="Oval 94">
            <a:extLst>
              <a:ext uri="{FF2B5EF4-FFF2-40B4-BE49-F238E27FC236}">
                <a16:creationId xmlns:a16="http://schemas.microsoft.com/office/drawing/2014/main" id="{BD6C7FA6-9FF3-ECDC-05F7-10FBD3D3C7CD}"/>
              </a:ext>
            </a:extLst>
          </p:cNvPr>
          <p:cNvSpPr/>
          <p:nvPr/>
        </p:nvSpPr>
        <p:spPr>
          <a:xfrm rot="831932">
            <a:off x="5004110" y="2812782"/>
            <a:ext cx="180975" cy="68634"/>
          </a:xfrm>
          <a:prstGeom prst="ellipse">
            <a:avLst/>
          </a:prstGeom>
          <a:solidFill>
            <a:schemeClr val="accent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val 95">
            <a:extLst>
              <a:ext uri="{FF2B5EF4-FFF2-40B4-BE49-F238E27FC236}">
                <a16:creationId xmlns:a16="http://schemas.microsoft.com/office/drawing/2014/main" id="{0D074BDD-07EE-D311-A33A-5924C1AD982A}"/>
              </a:ext>
            </a:extLst>
          </p:cNvPr>
          <p:cNvSpPr/>
          <p:nvPr/>
        </p:nvSpPr>
        <p:spPr>
          <a:xfrm rot="20753635">
            <a:off x="6032354" y="2800745"/>
            <a:ext cx="180975" cy="68634"/>
          </a:xfrm>
          <a:prstGeom prst="ellipse">
            <a:avLst/>
          </a:prstGeom>
          <a:solidFill>
            <a:schemeClr val="accent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Freeform 1163">
            <a:extLst>
              <a:ext uri="{FF2B5EF4-FFF2-40B4-BE49-F238E27FC236}">
                <a16:creationId xmlns:a16="http://schemas.microsoft.com/office/drawing/2014/main" id="{97B212A3-BE5A-13BE-E735-6B814F624D59}"/>
              </a:ext>
            </a:extLst>
          </p:cNvPr>
          <p:cNvSpPr/>
          <p:nvPr/>
        </p:nvSpPr>
        <p:spPr>
          <a:xfrm>
            <a:off x="5347837" y="2782765"/>
            <a:ext cx="540000" cy="180000"/>
          </a:xfrm>
          <a:custGeom>
            <a:avLst/>
            <a:gdLst>
              <a:gd name="csX0" fmla="*/ 0 w 462400"/>
              <a:gd name="csY0" fmla="*/ 126712 h 133037"/>
              <a:gd name="csX1" fmla="*/ 0 w 462400"/>
              <a:gd name="csY1" fmla="*/ 0 h 133037"/>
              <a:gd name="csX2" fmla="*/ 462400 w 462400"/>
              <a:gd name="csY2" fmla="*/ 0 h 133037"/>
              <a:gd name="csX3" fmla="*/ 462400 w 462400"/>
              <a:gd name="csY3" fmla="*/ 133037 h 133037"/>
            </a:gdLst>
            <a:ahLst/>
            <a:cxnLst>
              <a:cxn ang="0">
                <a:pos x="csX0" y="csY0"/>
              </a:cxn>
              <a:cxn ang="0">
                <a:pos x="csX1" y="csY1"/>
              </a:cxn>
              <a:cxn ang="0">
                <a:pos x="csX2" y="csY2"/>
              </a:cxn>
              <a:cxn ang="0">
                <a:pos x="csX3" y="csY3"/>
              </a:cxn>
            </a:cxnLst>
            <a:rect l="l" t="t" r="r" b="b"/>
            <a:pathLst>
              <a:path w="462400" h="133037">
                <a:moveTo>
                  <a:pt x="0" y="126712"/>
                </a:moveTo>
                <a:lnTo>
                  <a:pt x="0" y="0"/>
                </a:lnTo>
                <a:lnTo>
                  <a:pt x="462400" y="0"/>
                </a:lnTo>
                <a:lnTo>
                  <a:pt x="462400" y="133037"/>
                </a:lnTo>
              </a:path>
            </a:pathLst>
          </a:custGeom>
          <a:noFill/>
          <a:ln w="10349" cap="rnd">
            <a:solidFill>
              <a:srgbClr val="000000"/>
            </a:solidFill>
            <a:prstDash val="solid"/>
            <a:round/>
          </a:ln>
        </p:spPr>
        <p:txBody>
          <a:bodyPr/>
          <a:lstStyle/>
          <a:p>
            <a:endParaRPr lang="en-US" dirty="0"/>
          </a:p>
        </p:txBody>
      </p:sp>
      <p:sp>
        <p:nvSpPr>
          <p:cNvPr id="98" name="Freeform 1165">
            <a:extLst>
              <a:ext uri="{FF2B5EF4-FFF2-40B4-BE49-F238E27FC236}">
                <a16:creationId xmlns:a16="http://schemas.microsoft.com/office/drawing/2014/main" id="{FF6CB402-EA45-2DFC-9F1B-B5C304994590}"/>
              </a:ext>
            </a:extLst>
          </p:cNvPr>
          <p:cNvSpPr/>
          <p:nvPr/>
        </p:nvSpPr>
        <p:spPr>
          <a:xfrm>
            <a:off x="5869600" y="2951424"/>
            <a:ext cx="38308" cy="45520"/>
          </a:xfrm>
          <a:custGeom>
            <a:avLst/>
            <a:gdLst>
              <a:gd name="csX0" fmla="*/ 0 w 38308"/>
              <a:gd name="csY0" fmla="*/ 0 h 45520"/>
              <a:gd name="csX1" fmla="*/ 19154 w 38308"/>
              <a:gd name="csY1" fmla="*/ 8192 h 45520"/>
              <a:gd name="csX2" fmla="*/ 38309 w 38308"/>
              <a:gd name="csY2" fmla="*/ 0 h 45520"/>
              <a:gd name="csX3" fmla="*/ 19154 w 38308"/>
              <a:gd name="csY3" fmla="*/ 45521 h 45520"/>
              <a:gd name="csX4" fmla="*/ 0 w 38308"/>
              <a:gd name="csY4" fmla="*/ 0 h 45520"/>
            </a:gdLst>
            <a:ahLst/>
            <a:cxnLst>
              <a:cxn ang="0">
                <a:pos x="csX0" y="csY0"/>
              </a:cxn>
              <a:cxn ang="0">
                <a:pos x="csX1" y="csY1"/>
              </a:cxn>
              <a:cxn ang="0">
                <a:pos x="csX2" y="csY2"/>
              </a:cxn>
              <a:cxn ang="0">
                <a:pos x="csX3" y="csY3"/>
              </a:cxn>
              <a:cxn ang="0">
                <a:pos x="csX4" y="csY4"/>
              </a:cxn>
            </a:cxnLst>
            <a:rect l="l" t="t" r="r" b="b"/>
            <a:pathLst>
              <a:path w="38308" h="45520">
                <a:moveTo>
                  <a:pt x="0" y="0"/>
                </a:moveTo>
                <a:lnTo>
                  <a:pt x="19154" y="8192"/>
                </a:lnTo>
                <a:lnTo>
                  <a:pt x="38309" y="0"/>
                </a:lnTo>
                <a:lnTo>
                  <a:pt x="19154" y="45521"/>
                </a:lnTo>
                <a:lnTo>
                  <a:pt x="0" y="0"/>
                </a:lnTo>
                <a:close/>
              </a:path>
            </a:pathLst>
          </a:custGeom>
          <a:solidFill>
            <a:srgbClr val="000000"/>
          </a:solidFill>
          <a:ln w="10349" cap="flat">
            <a:noFill/>
            <a:prstDash val="solid"/>
            <a:miter/>
          </a:ln>
        </p:spPr>
        <p:txBody>
          <a:bodyPr/>
          <a:lstStyle/>
          <a:p>
            <a:endParaRPr lang="en-US"/>
          </a:p>
        </p:txBody>
      </p:sp>
      <p:sp>
        <p:nvSpPr>
          <p:cNvPr id="99" name="Freeform 1165">
            <a:extLst>
              <a:ext uri="{FF2B5EF4-FFF2-40B4-BE49-F238E27FC236}">
                <a16:creationId xmlns:a16="http://schemas.microsoft.com/office/drawing/2014/main" id="{8797FD4F-AEF3-E974-9354-0F22D3D93E2C}"/>
              </a:ext>
            </a:extLst>
          </p:cNvPr>
          <p:cNvSpPr/>
          <p:nvPr/>
        </p:nvSpPr>
        <p:spPr>
          <a:xfrm>
            <a:off x="5331017" y="2946693"/>
            <a:ext cx="38308" cy="45520"/>
          </a:xfrm>
          <a:custGeom>
            <a:avLst/>
            <a:gdLst>
              <a:gd name="csX0" fmla="*/ 0 w 38308"/>
              <a:gd name="csY0" fmla="*/ 0 h 45520"/>
              <a:gd name="csX1" fmla="*/ 19154 w 38308"/>
              <a:gd name="csY1" fmla="*/ 8192 h 45520"/>
              <a:gd name="csX2" fmla="*/ 38309 w 38308"/>
              <a:gd name="csY2" fmla="*/ 0 h 45520"/>
              <a:gd name="csX3" fmla="*/ 19154 w 38308"/>
              <a:gd name="csY3" fmla="*/ 45521 h 45520"/>
              <a:gd name="csX4" fmla="*/ 0 w 38308"/>
              <a:gd name="csY4" fmla="*/ 0 h 45520"/>
            </a:gdLst>
            <a:ahLst/>
            <a:cxnLst>
              <a:cxn ang="0">
                <a:pos x="csX0" y="csY0"/>
              </a:cxn>
              <a:cxn ang="0">
                <a:pos x="csX1" y="csY1"/>
              </a:cxn>
              <a:cxn ang="0">
                <a:pos x="csX2" y="csY2"/>
              </a:cxn>
              <a:cxn ang="0">
                <a:pos x="csX3" y="csY3"/>
              </a:cxn>
              <a:cxn ang="0">
                <a:pos x="csX4" y="csY4"/>
              </a:cxn>
            </a:cxnLst>
            <a:rect l="l" t="t" r="r" b="b"/>
            <a:pathLst>
              <a:path w="38308" h="45520">
                <a:moveTo>
                  <a:pt x="0" y="0"/>
                </a:moveTo>
                <a:lnTo>
                  <a:pt x="19154" y="8192"/>
                </a:lnTo>
                <a:lnTo>
                  <a:pt x="38309" y="0"/>
                </a:lnTo>
                <a:lnTo>
                  <a:pt x="19154" y="45521"/>
                </a:lnTo>
                <a:lnTo>
                  <a:pt x="0" y="0"/>
                </a:lnTo>
                <a:close/>
              </a:path>
            </a:pathLst>
          </a:custGeom>
          <a:solidFill>
            <a:srgbClr val="000000"/>
          </a:solidFill>
          <a:ln w="10349" cap="flat">
            <a:noFill/>
            <a:prstDash val="solid"/>
            <a:miter/>
          </a:ln>
        </p:spPr>
        <p:txBody>
          <a:bodyPr/>
          <a:lstStyle/>
          <a:p>
            <a:endParaRPr lang="en-US"/>
          </a:p>
        </p:txBody>
      </p:sp>
    </p:spTree>
    <p:extLst>
      <p:ext uri="{BB962C8B-B14F-4D97-AF65-F5344CB8AC3E}">
        <p14:creationId xmlns:p14="http://schemas.microsoft.com/office/powerpoint/2010/main" val="1429005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5415B-595D-3340-47DF-38A6F13F5398}"/>
            </a:ext>
          </a:extLst>
        </p:cNvPr>
        <p:cNvGrpSpPr/>
        <p:nvPr/>
      </p:nvGrpSpPr>
      <p:grpSpPr>
        <a:xfrm>
          <a:off x="0" y="0"/>
          <a:ext cx="0" cy="0"/>
          <a:chOff x="0" y="0"/>
          <a:chExt cx="0" cy="0"/>
        </a:xfrm>
      </p:grpSpPr>
      <p:grpSp>
        <p:nvGrpSpPr>
          <p:cNvPr id="95" name="Group 94">
            <a:extLst>
              <a:ext uri="{FF2B5EF4-FFF2-40B4-BE49-F238E27FC236}">
                <a16:creationId xmlns:a16="http://schemas.microsoft.com/office/drawing/2014/main" id="{3EF8D144-9042-A40B-817D-2BBD10C4C261}"/>
              </a:ext>
            </a:extLst>
          </p:cNvPr>
          <p:cNvGrpSpPr/>
          <p:nvPr/>
        </p:nvGrpSpPr>
        <p:grpSpPr>
          <a:xfrm flipH="1">
            <a:off x="8836761" y="3115021"/>
            <a:ext cx="2909624" cy="2338855"/>
            <a:chOff x="5817137" y="4864993"/>
            <a:chExt cx="2401968" cy="1930783"/>
          </a:xfrm>
          <a:solidFill>
            <a:schemeClr val="accent2">
              <a:lumMod val="20000"/>
              <a:lumOff val="80000"/>
            </a:schemeClr>
          </a:solidFill>
        </p:grpSpPr>
        <p:sp>
          <p:nvSpPr>
            <p:cNvPr id="97" name="Freeform 141">
              <a:extLst>
                <a:ext uri="{FF2B5EF4-FFF2-40B4-BE49-F238E27FC236}">
                  <a16:creationId xmlns:a16="http://schemas.microsoft.com/office/drawing/2014/main" id="{6184779A-1053-8A25-63D8-980AABDB36F9}"/>
                </a:ext>
              </a:extLst>
            </p:cNvPr>
            <p:cNvSpPr>
              <a:spLocks/>
            </p:cNvSpPr>
            <p:nvPr/>
          </p:nvSpPr>
          <p:spPr bwMode="auto">
            <a:xfrm flipH="1">
              <a:off x="7060937" y="6331544"/>
              <a:ext cx="843472" cy="464232"/>
            </a:xfrm>
            <a:custGeom>
              <a:avLst/>
              <a:gdLst>
                <a:gd name="T0" fmla="*/ 2 w 1576"/>
                <a:gd name="T1" fmla="*/ 156 h 793"/>
                <a:gd name="T2" fmla="*/ 9 w 1576"/>
                <a:gd name="T3" fmla="*/ 279 h 793"/>
                <a:gd name="T4" fmla="*/ 23 w 1576"/>
                <a:gd name="T5" fmla="*/ 364 h 793"/>
                <a:gd name="T6" fmla="*/ 35 w 1576"/>
                <a:gd name="T7" fmla="*/ 392 h 793"/>
                <a:gd name="T8" fmla="*/ 82 w 1576"/>
                <a:gd name="T9" fmla="*/ 488 h 793"/>
                <a:gd name="T10" fmla="*/ 124 w 1576"/>
                <a:gd name="T11" fmla="*/ 551 h 793"/>
                <a:gd name="T12" fmla="*/ 141 w 1576"/>
                <a:gd name="T13" fmla="*/ 567 h 793"/>
                <a:gd name="T14" fmla="*/ 185 w 1576"/>
                <a:gd name="T15" fmla="*/ 606 h 793"/>
                <a:gd name="T16" fmla="*/ 232 w 1576"/>
                <a:gd name="T17" fmla="*/ 631 h 793"/>
                <a:gd name="T18" fmla="*/ 287 w 1576"/>
                <a:gd name="T19" fmla="*/ 637 h 793"/>
                <a:gd name="T20" fmla="*/ 307 w 1576"/>
                <a:gd name="T21" fmla="*/ 646 h 793"/>
                <a:gd name="T22" fmla="*/ 344 w 1576"/>
                <a:gd name="T23" fmla="*/ 683 h 793"/>
                <a:gd name="T24" fmla="*/ 360 w 1576"/>
                <a:gd name="T25" fmla="*/ 699 h 793"/>
                <a:gd name="T26" fmla="*/ 381 w 1576"/>
                <a:gd name="T27" fmla="*/ 719 h 793"/>
                <a:gd name="T28" fmla="*/ 419 w 1576"/>
                <a:gd name="T29" fmla="*/ 740 h 793"/>
                <a:gd name="T30" fmla="*/ 479 w 1576"/>
                <a:gd name="T31" fmla="*/ 756 h 793"/>
                <a:gd name="T32" fmla="*/ 566 w 1576"/>
                <a:gd name="T33" fmla="*/ 759 h 793"/>
                <a:gd name="T34" fmla="*/ 641 w 1576"/>
                <a:gd name="T35" fmla="*/ 749 h 793"/>
                <a:gd name="T36" fmla="*/ 681 w 1576"/>
                <a:gd name="T37" fmla="*/ 770 h 793"/>
                <a:gd name="T38" fmla="*/ 738 w 1576"/>
                <a:gd name="T39" fmla="*/ 788 h 793"/>
                <a:gd name="T40" fmla="*/ 814 w 1576"/>
                <a:gd name="T41" fmla="*/ 792 h 793"/>
                <a:gd name="T42" fmla="*/ 886 w 1576"/>
                <a:gd name="T43" fmla="*/ 776 h 793"/>
                <a:gd name="T44" fmla="*/ 930 w 1576"/>
                <a:gd name="T45" fmla="*/ 755 h 793"/>
                <a:gd name="T46" fmla="*/ 962 w 1576"/>
                <a:gd name="T47" fmla="*/ 735 h 793"/>
                <a:gd name="T48" fmla="*/ 983 w 1576"/>
                <a:gd name="T49" fmla="*/ 737 h 793"/>
                <a:gd name="T50" fmla="*/ 1016 w 1576"/>
                <a:gd name="T51" fmla="*/ 729 h 793"/>
                <a:gd name="T52" fmla="*/ 1046 w 1576"/>
                <a:gd name="T53" fmla="*/ 706 h 793"/>
                <a:gd name="T54" fmla="*/ 1076 w 1576"/>
                <a:gd name="T55" fmla="*/ 664 h 793"/>
                <a:gd name="T56" fmla="*/ 1115 w 1576"/>
                <a:gd name="T57" fmla="*/ 660 h 793"/>
                <a:gd name="T58" fmla="*/ 1165 w 1576"/>
                <a:gd name="T59" fmla="*/ 644 h 793"/>
                <a:gd name="T60" fmla="*/ 1199 w 1576"/>
                <a:gd name="T61" fmla="*/ 620 h 793"/>
                <a:gd name="T62" fmla="*/ 1224 w 1576"/>
                <a:gd name="T63" fmla="*/ 583 h 793"/>
                <a:gd name="T64" fmla="*/ 1252 w 1576"/>
                <a:gd name="T65" fmla="*/ 576 h 793"/>
                <a:gd name="T66" fmla="*/ 1318 w 1576"/>
                <a:gd name="T67" fmla="*/ 547 h 793"/>
                <a:gd name="T68" fmla="*/ 1377 w 1576"/>
                <a:gd name="T69" fmla="*/ 507 h 793"/>
                <a:gd name="T70" fmla="*/ 1428 w 1576"/>
                <a:gd name="T71" fmla="*/ 444 h 793"/>
                <a:gd name="T72" fmla="*/ 1454 w 1576"/>
                <a:gd name="T73" fmla="*/ 390 h 793"/>
                <a:gd name="T74" fmla="*/ 1483 w 1576"/>
                <a:gd name="T75" fmla="*/ 372 h 793"/>
                <a:gd name="T76" fmla="*/ 1522 w 1576"/>
                <a:gd name="T77" fmla="*/ 337 h 793"/>
                <a:gd name="T78" fmla="*/ 1552 w 1576"/>
                <a:gd name="T79" fmla="*/ 295 h 793"/>
                <a:gd name="T80" fmla="*/ 1575 w 1576"/>
                <a:gd name="T81" fmla="*/ 239 h 793"/>
                <a:gd name="T82" fmla="*/ 1575 w 1576"/>
                <a:gd name="T83" fmla="*/ 228 h 793"/>
                <a:gd name="T84" fmla="*/ 1562 w 1576"/>
                <a:gd name="T85" fmla="*/ 209 h 793"/>
                <a:gd name="T86" fmla="*/ 1509 w 1576"/>
                <a:gd name="T87" fmla="*/ 176 h 793"/>
                <a:gd name="T88" fmla="*/ 1403 w 1576"/>
                <a:gd name="T89" fmla="*/ 132 h 793"/>
                <a:gd name="T90" fmla="*/ 1258 w 1576"/>
                <a:gd name="T91" fmla="*/ 90 h 793"/>
                <a:gd name="T92" fmla="*/ 1085 w 1576"/>
                <a:gd name="T93" fmla="*/ 52 h 793"/>
                <a:gd name="T94" fmla="*/ 893 w 1576"/>
                <a:gd name="T95" fmla="*/ 22 h 793"/>
                <a:gd name="T96" fmla="*/ 694 w 1576"/>
                <a:gd name="T97" fmla="*/ 4 h 793"/>
                <a:gd name="T98" fmla="*/ 493 w 1576"/>
                <a:gd name="T99" fmla="*/ 2 h 793"/>
                <a:gd name="T100" fmla="*/ 306 w 1576"/>
                <a:gd name="T101" fmla="*/ 17 h 793"/>
                <a:gd name="T102" fmla="*/ 164 w 1576"/>
                <a:gd name="T103" fmla="*/ 49 h 793"/>
                <a:gd name="T104" fmla="*/ 88 w 1576"/>
                <a:gd name="T105" fmla="*/ 76 h 793"/>
                <a:gd name="T106" fmla="*/ 20 w 1576"/>
                <a:gd name="T107" fmla="*/ 11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6" h="793">
                  <a:moveTo>
                    <a:pt x="0" y="123"/>
                  </a:moveTo>
                  <a:lnTo>
                    <a:pt x="0" y="123"/>
                  </a:lnTo>
                  <a:lnTo>
                    <a:pt x="2" y="156"/>
                  </a:lnTo>
                  <a:lnTo>
                    <a:pt x="2" y="192"/>
                  </a:lnTo>
                  <a:lnTo>
                    <a:pt x="5" y="235"/>
                  </a:lnTo>
                  <a:lnTo>
                    <a:pt x="9" y="279"/>
                  </a:lnTo>
                  <a:lnTo>
                    <a:pt x="15" y="324"/>
                  </a:lnTo>
                  <a:lnTo>
                    <a:pt x="19" y="345"/>
                  </a:lnTo>
                  <a:lnTo>
                    <a:pt x="23" y="364"/>
                  </a:lnTo>
                  <a:lnTo>
                    <a:pt x="29" y="379"/>
                  </a:lnTo>
                  <a:lnTo>
                    <a:pt x="35" y="392"/>
                  </a:lnTo>
                  <a:lnTo>
                    <a:pt x="35" y="392"/>
                  </a:lnTo>
                  <a:lnTo>
                    <a:pt x="46" y="417"/>
                  </a:lnTo>
                  <a:lnTo>
                    <a:pt x="58" y="441"/>
                  </a:lnTo>
                  <a:lnTo>
                    <a:pt x="82" y="488"/>
                  </a:lnTo>
                  <a:lnTo>
                    <a:pt x="94" y="511"/>
                  </a:lnTo>
                  <a:lnTo>
                    <a:pt x="108" y="531"/>
                  </a:lnTo>
                  <a:lnTo>
                    <a:pt x="124" y="551"/>
                  </a:lnTo>
                  <a:lnTo>
                    <a:pt x="131" y="558"/>
                  </a:lnTo>
                  <a:lnTo>
                    <a:pt x="141" y="567"/>
                  </a:lnTo>
                  <a:lnTo>
                    <a:pt x="141" y="567"/>
                  </a:lnTo>
                  <a:lnTo>
                    <a:pt x="158" y="581"/>
                  </a:lnTo>
                  <a:lnTo>
                    <a:pt x="171" y="594"/>
                  </a:lnTo>
                  <a:lnTo>
                    <a:pt x="185" y="606"/>
                  </a:lnTo>
                  <a:lnTo>
                    <a:pt x="198" y="616"/>
                  </a:lnTo>
                  <a:lnTo>
                    <a:pt x="214" y="624"/>
                  </a:lnTo>
                  <a:lnTo>
                    <a:pt x="232" y="631"/>
                  </a:lnTo>
                  <a:lnTo>
                    <a:pt x="257" y="636"/>
                  </a:lnTo>
                  <a:lnTo>
                    <a:pt x="287" y="637"/>
                  </a:lnTo>
                  <a:lnTo>
                    <a:pt x="287" y="637"/>
                  </a:lnTo>
                  <a:lnTo>
                    <a:pt x="291" y="639"/>
                  </a:lnTo>
                  <a:lnTo>
                    <a:pt x="297" y="640"/>
                  </a:lnTo>
                  <a:lnTo>
                    <a:pt x="307" y="646"/>
                  </a:lnTo>
                  <a:lnTo>
                    <a:pt x="316" y="653"/>
                  </a:lnTo>
                  <a:lnTo>
                    <a:pt x="326" y="663"/>
                  </a:lnTo>
                  <a:lnTo>
                    <a:pt x="344" y="683"/>
                  </a:lnTo>
                  <a:lnTo>
                    <a:pt x="353" y="692"/>
                  </a:lnTo>
                  <a:lnTo>
                    <a:pt x="360" y="699"/>
                  </a:lnTo>
                  <a:lnTo>
                    <a:pt x="360" y="699"/>
                  </a:lnTo>
                  <a:lnTo>
                    <a:pt x="364" y="703"/>
                  </a:lnTo>
                  <a:lnTo>
                    <a:pt x="374" y="713"/>
                  </a:lnTo>
                  <a:lnTo>
                    <a:pt x="381" y="719"/>
                  </a:lnTo>
                  <a:lnTo>
                    <a:pt x="391" y="726"/>
                  </a:lnTo>
                  <a:lnTo>
                    <a:pt x="404" y="733"/>
                  </a:lnTo>
                  <a:lnTo>
                    <a:pt x="419" y="740"/>
                  </a:lnTo>
                  <a:lnTo>
                    <a:pt x="436" y="746"/>
                  </a:lnTo>
                  <a:lnTo>
                    <a:pt x="456" y="752"/>
                  </a:lnTo>
                  <a:lnTo>
                    <a:pt x="479" y="756"/>
                  </a:lnTo>
                  <a:lnTo>
                    <a:pt x="505" y="759"/>
                  </a:lnTo>
                  <a:lnTo>
                    <a:pt x="533" y="760"/>
                  </a:lnTo>
                  <a:lnTo>
                    <a:pt x="566" y="759"/>
                  </a:lnTo>
                  <a:lnTo>
                    <a:pt x="601" y="756"/>
                  </a:lnTo>
                  <a:lnTo>
                    <a:pt x="641" y="749"/>
                  </a:lnTo>
                  <a:lnTo>
                    <a:pt x="641" y="749"/>
                  </a:lnTo>
                  <a:lnTo>
                    <a:pt x="648" y="753"/>
                  </a:lnTo>
                  <a:lnTo>
                    <a:pt x="666" y="765"/>
                  </a:lnTo>
                  <a:lnTo>
                    <a:pt x="681" y="770"/>
                  </a:lnTo>
                  <a:lnTo>
                    <a:pt x="698" y="776"/>
                  </a:lnTo>
                  <a:lnTo>
                    <a:pt x="717" y="783"/>
                  </a:lnTo>
                  <a:lnTo>
                    <a:pt x="738" y="788"/>
                  </a:lnTo>
                  <a:lnTo>
                    <a:pt x="762" y="790"/>
                  </a:lnTo>
                  <a:lnTo>
                    <a:pt x="787" y="793"/>
                  </a:lnTo>
                  <a:lnTo>
                    <a:pt x="814" y="792"/>
                  </a:lnTo>
                  <a:lnTo>
                    <a:pt x="841" y="788"/>
                  </a:lnTo>
                  <a:lnTo>
                    <a:pt x="870" y="780"/>
                  </a:lnTo>
                  <a:lnTo>
                    <a:pt x="886" y="776"/>
                  </a:lnTo>
                  <a:lnTo>
                    <a:pt x="900" y="770"/>
                  </a:lnTo>
                  <a:lnTo>
                    <a:pt x="916" y="763"/>
                  </a:lnTo>
                  <a:lnTo>
                    <a:pt x="930" y="755"/>
                  </a:lnTo>
                  <a:lnTo>
                    <a:pt x="946" y="745"/>
                  </a:lnTo>
                  <a:lnTo>
                    <a:pt x="962" y="735"/>
                  </a:lnTo>
                  <a:lnTo>
                    <a:pt x="962" y="735"/>
                  </a:lnTo>
                  <a:lnTo>
                    <a:pt x="964" y="735"/>
                  </a:lnTo>
                  <a:lnTo>
                    <a:pt x="972" y="736"/>
                  </a:lnTo>
                  <a:lnTo>
                    <a:pt x="983" y="737"/>
                  </a:lnTo>
                  <a:lnTo>
                    <a:pt x="999" y="735"/>
                  </a:lnTo>
                  <a:lnTo>
                    <a:pt x="1007" y="732"/>
                  </a:lnTo>
                  <a:lnTo>
                    <a:pt x="1016" y="729"/>
                  </a:lnTo>
                  <a:lnTo>
                    <a:pt x="1026" y="723"/>
                  </a:lnTo>
                  <a:lnTo>
                    <a:pt x="1036" y="715"/>
                  </a:lnTo>
                  <a:lnTo>
                    <a:pt x="1046" y="706"/>
                  </a:lnTo>
                  <a:lnTo>
                    <a:pt x="1056" y="694"/>
                  </a:lnTo>
                  <a:lnTo>
                    <a:pt x="1066" y="680"/>
                  </a:lnTo>
                  <a:lnTo>
                    <a:pt x="1076" y="664"/>
                  </a:lnTo>
                  <a:lnTo>
                    <a:pt x="1076" y="664"/>
                  </a:lnTo>
                  <a:lnTo>
                    <a:pt x="1095" y="663"/>
                  </a:lnTo>
                  <a:lnTo>
                    <a:pt x="1115" y="660"/>
                  </a:lnTo>
                  <a:lnTo>
                    <a:pt x="1139" y="654"/>
                  </a:lnTo>
                  <a:lnTo>
                    <a:pt x="1152" y="650"/>
                  </a:lnTo>
                  <a:lnTo>
                    <a:pt x="1165" y="644"/>
                  </a:lnTo>
                  <a:lnTo>
                    <a:pt x="1176" y="637"/>
                  </a:lnTo>
                  <a:lnTo>
                    <a:pt x="1189" y="630"/>
                  </a:lnTo>
                  <a:lnTo>
                    <a:pt x="1199" y="620"/>
                  </a:lnTo>
                  <a:lnTo>
                    <a:pt x="1209" y="610"/>
                  </a:lnTo>
                  <a:lnTo>
                    <a:pt x="1218" y="597"/>
                  </a:lnTo>
                  <a:lnTo>
                    <a:pt x="1224" y="583"/>
                  </a:lnTo>
                  <a:lnTo>
                    <a:pt x="1224" y="583"/>
                  </a:lnTo>
                  <a:lnTo>
                    <a:pt x="1232" y="581"/>
                  </a:lnTo>
                  <a:lnTo>
                    <a:pt x="1252" y="576"/>
                  </a:lnTo>
                  <a:lnTo>
                    <a:pt x="1282" y="564"/>
                  </a:lnTo>
                  <a:lnTo>
                    <a:pt x="1300" y="557"/>
                  </a:lnTo>
                  <a:lnTo>
                    <a:pt x="1318" y="547"/>
                  </a:lnTo>
                  <a:lnTo>
                    <a:pt x="1338" y="536"/>
                  </a:lnTo>
                  <a:lnTo>
                    <a:pt x="1357" y="523"/>
                  </a:lnTo>
                  <a:lnTo>
                    <a:pt x="1377" y="507"/>
                  </a:lnTo>
                  <a:lnTo>
                    <a:pt x="1396" y="488"/>
                  </a:lnTo>
                  <a:lnTo>
                    <a:pt x="1413" y="468"/>
                  </a:lnTo>
                  <a:lnTo>
                    <a:pt x="1428" y="444"/>
                  </a:lnTo>
                  <a:lnTo>
                    <a:pt x="1443" y="418"/>
                  </a:lnTo>
                  <a:lnTo>
                    <a:pt x="1449" y="404"/>
                  </a:lnTo>
                  <a:lnTo>
                    <a:pt x="1454" y="390"/>
                  </a:lnTo>
                  <a:lnTo>
                    <a:pt x="1454" y="390"/>
                  </a:lnTo>
                  <a:lnTo>
                    <a:pt x="1469" y="381"/>
                  </a:lnTo>
                  <a:lnTo>
                    <a:pt x="1483" y="372"/>
                  </a:lnTo>
                  <a:lnTo>
                    <a:pt x="1501" y="357"/>
                  </a:lnTo>
                  <a:lnTo>
                    <a:pt x="1512" y="348"/>
                  </a:lnTo>
                  <a:lnTo>
                    <a:pt x="1522" y="337"/>
                  </a:lnTo>
                  <a:lnTo>
                    <a:pt x="1532" y="325"/>
                  </a:lnTo>
                  <a:lnTo>
                    <a:pt x="1542" y="311"/>
                  </a:lnTo>
                  <a:lnTo>
                    <a:pt x="1552" y="295"/>
                  </a:lnTo>
                  <a:lnTo>
                    <a:pt x="1560" y="278"/>
                  </a:lnTo>
                  <a:lnTo>
                    <a:pt x="1569" y="259"/>
                  </a:lnTo>
                  <a:lnTo>
                    <a:pt x="1575" y="239"/>
                  </a:lnTo>
                  <a:lnTo>
                    <a:pt x="1575" y="239"/>
                  </a:lnTo>
                  <a:lnTo>
                    <a:pt x="1576" y="233"/>
                  </a:lnTo>
                  <a:lnTo>
                    <a:pt x="1575" y="228"/>
                  </a:lnTo>
                  <a:lnTo>
                    <a:pt x="1572" y="222"/>
                  </a:lnTo>
                  <a:lnTo>
                    <a:pt x="1567" y="216"/>
                  </a:lnTo>
                  <a:lnTo>
                    <a:pt x="1562" y="209"/>
                  </a:lnTo>
                  <a:lnTo>
                    <a:pt x="1554" y="203"/>
                  </a:lnTo>
                  <a:lnTo>
                    <a:pt x="1534" y="189"/>
                  </a:lnTo>
                  <a:lnTo>
                    <a:pt x="1509" y="176"/>
                  </a:lnTo>
                  <a:lnTo>
                    <a:pt x="1479" y="162"/>
                  </a:lnTo>
                  <a:lnTo>
                    <a:pt x="1443" y="148"/>
                  </a:lnTo>
                  <a:lnTo>
                    <a:pt x="1403" y="132"/>
                  </a:lnTo>
                  <a:lnTo>
                    <a:pt x="1358" y="117"/>
                  </a:lnTo>
                  <a:lnTo>
                    <a:pt x="1310" y="103"/>
                  </a:lnTo>
                  <a:lnTo>
                    <a:pt x="1258" y="90"/>
                  </a:lnTo>
                  <a:lnTo>
                    <a:pt x="1202" y="77"/>
                  </a:lnTo>
                  <a:lnTo>
                    <a:pt x="1145" y="65"/>
                  </a:lnTo>
                  <a:lnTo>
                    <a:pt x="1085" y="52"/>
                  </a:lnTo>
                  <a:lnTo>
                    <a:pt x="1023" y="42"/>
                  </a:lnTo>
                  <a:lnTo>
                    <a:pt x="959" y="32"/>
                  </a:lnTo>
                  <a:lnTo>
                    <a:pt x="893" y="22"/>
                  </a:lnTo>
                  <a:lnTo>
                    <a:pt x="827" y="14"/>
                  </a:lnTo>
                  <a:lnTo>
                    <a:pt x="760" y="9"/>
                  </a:lnTo>
                  <a:lnTo>
                    <a:pt x="694" y="4"/>
                  </a:lnTo>
                  <a:lnTo>
                    <a:pt x="626" y="2"/>
                  </a:lnTo>
                  <a:lnTo>
                    <a:pt x="559" y="0"/>
                  </a:lnTo>
                  <a:lnTo>
                    <a:pt x="493" y="2"/>
                  </a:lnTo>
                  <a:lnTo>
                    <a:pt x="429" y="4"/>
                  </a:lnTo>
                  <a:lnTo>
                    <a:pt x="367" y="10"/>
                  </a:lnTo>
                  <a:lnTo>
                    <a:pt x="306" y="17"/>
                  </a:lnTo>
                  <a:lnTo>
                    <a:pt x="247" y="29"/>
                  </a:lnTo>
                  <a:lnTo>
                    <a:pt x="191" y="42"/>
                  </a:lnTo>
                  <a:lnTo>
                    <a:pt x="164" y="49"/>
                  </a:lnTo>
                  <a:lnTo>
                    <a:pt x="138" y="57"/>
                  </a:lnTo>
                  <a:lnTo>
                    <a:pt x="112" y="66"/>
                  </a:lnTo>
                  <a:lnTo>
                    <a:pt x="88" y="76"/>
                  </a:lnTo>
                  <a:lnTo>
                    <a:pt x="65" y="86"/>
                  </a:lnTo>
                  <a:lnTo>
                    <a:pt x="42" y="97"/>
                  </a:lnTo>
                  <a:lnTo>
                    <a:pt x="20" y="110"/>
                  </a:lnTo>
                  <a:lnTo>
                    <a:pt x="0" y="123"/>
                  </a:lnTo>
                  <a:lnTo>
                    <a:pt x="0" y="123"/>
                  </a:lnTo>
                  <a:close/>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142">
              <a:extLst>
                <a:ext uri="{FF2B5EF4-FFF2-40B4-BE49-F238E27FC236}">
                  <a16:creationId xmlns:a16="http://schemas.microsoft.com/office/drawing/2014/main" id="{1D7EF8E1-1CD8-7F3E-13D6-5A4EB94AE515}"/>
                </a:ext>
              </a:extLst>
            </p:cNvPr>
            <p:cNvSpPr>
              <a:spLocks/>
            </p:cNvSpPr>
            <p:nvPr/>
          </p:nvSpPr>
          <p:spPr bwMode="auto">
            <a:xfrm flipH="1">
              <a:off x="6335208" y="4883750"/>
              <a:ext cx="1883897" cy="1603710"/>
            </a:xfrm>
            <a:custGeom>
              <a:avLst/>
              <a:gdLst>
                <a:gd name="T0" fmla="*/ 2397 w 3520"/>
                <a:gd name="T1" fmla="*/ 1276 h 2736"/>
                <a:gd name="T2" fmla="*/ 2264 w 3520"/>
                <a:gd name="T3" fmla="*/ 937 h 2736"/>
                <a:gd name="T4" fmla="*/ 2122 w 3520"/>
                <a:gd name="T5" fmla="*/ 799 h 2736"/>
                <a:gd name="T6" fmla="*/ 2104 w 3520"/>
                <a:gd name="T7" fmla="*/ 743 h 2736"/>
                <a:gd name="T8" fmla="*/ 2141 w 3520"/>
                <a:gd name="T9" fmla="*/ 640 h 2736"/>
                <a:gd name="T10" fmla="*/ 2137 w 3520"/>
                <a:gd name="T11" fmla="*/ 476 h 2736"/>
                <a:gd name="T12" fmla="*/ 2008 w 3520"/>
                <a:gd name="T13" fmla="*/ 337 h 2736"/>
                <a:gd name="T14" fmla="*/ 1908 w 3520"/>
                <a:gd name="T15" fmla="*/ 232 h 2736"/>
                <a:gd name="T16" fmla="*/ 1886 w 3520"/>
                <a:gd name="T17" fmla="*/ 111 h 2736"/>
                <a:gd name="T18" fmla="*/ 1898 w 3520"/>
                <a:gd name="T19" fmla="*/ 17 h 2736"/>
                <a:gd name="T20" fmla="*/ 1833 w 3520"/>
                <a:gd name="T21" fmla="*/ 3 h 2736"/>
                <a:gd name="T22" fmla="*/ 1580 w 3520"/>
                <a:gd name="T23" fmla="*/ 25 h 2736"/>
                <a:gd name="T24" fmla="*/ 1423 w 3520"/>
                <a:gd name="T25" fmla="*/ 122 h 2736"/>
                <a:gd name="T26" fmla="*/ 1257 w 3520"/>
                <a:gd name="T27" fmla="*/ 166 h 2736"/>
                <a:gd name="T28" fmla="*/ 1067 w 3520"/>
                <a:gd name="T29" fmla="*/ 234 h 2736"/>
                <a:gd name="T30" fmla="*/ 891 w 3520"/>
                <a:gd name="T31" fmla="*/ 388 h 2736"/>
                <a:gd name="T32" fmla="*/ 770 w 3520"/>
                <a:gd name="T33" fmla="*/ 423 h 2736"/>
                <a:gd name="T34" fmla="*/ 611 w 3520"/>
                <a:gd name="T35" fmla="*/ 543 h 2736"/>
                <a:gd name="T36" fmla="*/ 554 w 3520"/>
                <a:gd name="T37" fmla="*/ 642 h 2736"/>
                <a:gd name="T38" fmla="*/ 464 w 3520"/>
                <a:gd name="T39" fmla="*/ 719 h 2736"/>
                <a:gd name="T40" fmla="*/ 311 w 3520"/>
                <a:gd name="T41" fmla="*/ 907 h 2736"/>
                <a:gd name="T42" fmla="*/ 285 w 3520"/>
                <a:gd name="T43" fmla="*/ 1041 h 2736"/>
                <a:gd name="T44" fmla="*/ 266 w 3520"/>
                <a:gd name="T45" fmla="*/ 1126 h 2736"/>
                <a:gd name="T46" fmla="*/ 189 w 3520"/>
                <a:gd name="T47" fmla="*/ 1223 h 2736"/>
                <a:gd name="T48" fmla="*/ 143 w 3520"/>
                <a:gd name="T49" fmla="*/ 1376 h 2736"/>
                <a:gd name="T50" fmla="*/ 67 w 3520"/>
                <a:gd name="T51" fmla="*/ 1569 h 2736"/>
                <a:gd name="T52" fmla="*/ 67 w 3520"/>
                <a:gd name="T53" fmla="*/ 1664 h 2736"/>
                <a:gd name="T54" fmla="*/ 26 w 3520"/>
                <a:gd name="T55" fmla="*/ 1756 h 2736"/>
                <a:gd name="T56" fmla="*/ 8 w 3520"/>
                <a:gd name="T57" fmla="*/ 1960 h 2736"/>
                <a:gd name="T58" fmla="*/ 13 w 3520"/>
                <a:gd name="T59" fmla="*/ 2217 h 2736"/>
                <a:gd name="T60" fmla="*/ 66 w 3520"/>
                <a:gd name="T61" fmla="*/ 2360 h 2736"/>
                <a:gd name="T62" fmla="*/ 99 w 3520"/>
                <a:gd name="T63" fmla="*/ 2421 h 2736"/>
                <a:gd name="T64" fmla="*/ 164 w 3520"/>
                <a:gd name="T65" fmla="*/ 2555 h 2736"/>
                <a:gd name="T66" fmla="*/ 235 w 3520"/>
                <a:gd name="T67" fmla="*/ 2610 h 2736"/>
                <a:gd name="T68" fmla="*/ 308 w 3520"/>
                <a:gd name="T69" fmla="*/ 2666 h 2736"/>
                <a:gd name="T70" fmla="*/ 445 w 3520"/>
                <a:gd name="T71" fmla="*/ 2721 h 2736"/>
                <a:gd name="T72" fmla="*/ 663 w 3520"/>
                <a:gd name="T73" fmla="*/ 2719 h 2736"/>
                <a:gd name="T74" fmla="*/ 813 w 3520"/>
                <a:gd name="T75" fmla="*/ 2689 h 2736"/>
                <a:gd name="T76" fmla="*/ 1015 w 3520"/>
                <a:gd name="T77" fmla="*/ 2681 h 2736"/>
                <a:gd name="T78" fmla="*/ 1211 w 3520"/>
                <a:gd name="T79" fmla="*/ 2603 h 2736"/>
                <a:gd name="T80" fmla="*/ 1303 w 3520"/>
                <a:gd name="T81" fmla="*/ 2590 h 2736"/>
                <a:gd name="T82" fmla="*/ 1415 w 3520"/>
                <a:gd name="T83" fmla="*/ 2570 h 2736"/>
                <a:gd name="T84" fmla="*/ 1517 w 3520"/>
                <a:gd name="T85" fmla="*/ 2570 h 2736"/>
                <a:gd name="T86" fmla="*/ 1754 w 3520"/>
                <a:gd name="T87" fmla="*/ 2619 h 2736"/>
                <a:gd name="T88" fmla="*/ 2015 w 3520"/>
                <a:gd name="T89" fmla="*/ 2659 h 2736"/>
                <a:gd name="T90" fmla="*/ 2153 w 3520"/>
                <a:gd name="T91" fmla="*/ 2662 h 2736"/>
                <a:gd name="T92" fmla="*/ 2432 w 3520"/>
                <a:gd name="T93" fmla="*/ 2639 h 2736"/>
                <a:gd name="T94" fmla="*/ 2774 w 3520"/>
                <a:gd name="T95" fmla="*/ 2693 h 2736"/>
                <a:gd name="T96" fmla="*/ 2949 w 3520"/>
                <a:gd name="T97" fmla="*/ 2696 h 2736"/>
                <a:gd name="T98" fmla="*/ 3099 w 3520"/>
                <a:gd name="T99" fmla="*/ 2615 h 2736"/>
                <a:gd name="T100" fmla="*/ 3260 w 3520"/>
                <a:gd name="T101" fmla="*/ 2552 h 2736"/>
                <a:gd name="T102" fmla="*/ 3376 w 3520"/>
                <a:gd name="T103" fmla="*/ 2406 h 2736"/>
                <a:gd name="T104" fmla="*/ 3406 w 3520"/>
                <a:gd name="T105" fmla="*/ 2298 h 2736"/>
                <a:gd name="T106" fmla="*/ 3502 w 3520"/>
                <a:gd name="T107" fmla="*/ 2187 h 2736"/>
                <a:gd name="T108" fmla="*/ 3518 w 3520"/>
                <a:gd name="T109" fmla="*/ 2099 h 2736"/>
                <a:gd name="T110" fmla="*/ 3459 w 3520"/>
                <a:gd name="T111" fmla="*/ 1943 h 2736"/>
                <a:gd name="T112" fmla="*/ 3354 w 3520"/>
                <a:gd name="T113" fmla="*/ 1846 h 2736"/>
                <a:gd name="T114" fmla="*/ 3167 w 3520"/>
                <a:gd name="T115" fmla="*/ 1714 h 2736"/>
                <a:gd name="T116" fmla="*/ 3028 w 3520"/>
                <a:gd name="T117" fmla="*/ 1621 h 2736"/>
                <a:gd name="T118" fmla="*/ 2912 w 3520"/>
                <a:gd name="T119" fmla="*/ 1585 h 2736"/>
                <a:gd name="T120" fmla="*/ 2681 w 3520"/>
                <a:gd name="T121" fmla="*/ 1524 h 2736"/>
                <a:gd name="T122" fmla="*/ 2466 w 3520"/>
                <a:gd name="T123" fmla="*/ 1465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0" h="2736">
                  <a:moveTo>
                    <a:pt x="2435" y="1466"/>
                  </a:moveTo>
                  <a:lnTo>
                    <a:pt x="2435" y="1466"/>
                  </a:lnTo>
                  <a:lnTo>
                    <a:pt x="2435" y="1423"/>
                  </a:lnTo>
                  <a:lnTo>
                    <a:pt x="2435" y="1402"/>
                  </a:lnTo>
                  <a:lnTo>
                    <a:pt x="2433" y="1393"/>
                  </a:lnTo>
                  <a:lnTo>
                    <a:pt x="2432" y="1385"/>
                  </a:lnTo>
                  <a:lnTo>
                    <a:pt x="2432" y="1385"/>
                  </a:lnTo>
                  <a:lnTo>
                    <a:pt x="2397" y="1276"/>
                  </a:lnTo>
                  <a:lnTo>
                    <a:pt x="2367" y="1181"/>
                  </a:lnTo>
                  <a:lnTo>
                    <a:pt x="2333" y="1080"/>
                  </a:lnTo>
                  <a:lnTo>
                    <a:pt x="2333" y="1080"/>
                  </a:lnTo>
                  <a:lnTo>
                    <a:pt x="2314" y="1031"/>
                  </a:lnTo>
                  <a:lnTo>
                    <a:pt x="2296" y="990"/>
                  </a:lnTo>
                  <a:lnTo>
                    <a:pt x="2286" y="971"/>
                  </a:lnTo>
                  <a:lnTo>
                    <a:pt x="2274" y="952"/>
                  </a:lnTo>
                  <a:lnTo>
                    <a:pt x="2264" y="937"/>
                  </a:lnTo>
                  <a:lnTo>
                    <a:pt x="2253" y="921"/>
                  </a:lnTo>
                  <a:lnTo>
                    <a:pt x="2230" y="892"/>
                  </a:lnTo>
                  <a:lnTo>
                    <a:pt x="2204" y="865"/>
                  </a:lnTo>
                  <a:lnTo>
                    <a:pt x="2177" y="842"/>
                  </a:lnTo>
                  <a:lnTo>
                    <a:pt x="2148" y="819"/>
                  </a:lnTo>
                  <a:lnTo>
                    <a:pt x="2148" y="819"/>
                  </a:lnTo>
                  <a:lnTo>
                    <a:pt x="2134" y="809"/>
                  </a:lnTo>
                  <a:lnTo>
                    <a:pt x="2122" y="799"/>
                  </a:lnTo>
                  <a:lnTo>
                    <a:pt x="2114" y="791"/>
                  </a:lnTo>
                  <a:lnTo>
                    <a:pt x="2108" y="782"/>
                  </a:lnTo>
                  <a:lnTo>
                    <a:pt x="2104" y="775"/>
                  </a:lnTo>
                  <a:lnTo>
                    <a:pt x="2101" y="768"/>
                  </a:lnTo>
                  <a:lnTo>
                    <a:pt x="2100" y="761"/>
                  </a:lnTo>
                  <a:lnTo>
                    <a:pt x="2100" y="755"/>
                  </a:lnTo>
                  <a:lnTo>
                    <a:pt x="2101" y="749"/>
                  </a:lnTo>
                  <a:lnTo>
                    <a:pt x="2104" y="743"/>
                  </a:lnTo>
                  <a:lnTo>
                    <a:pt x="2110" y="732"/>
                  </a:lnTo>
                  <a:lnTo>
                    <a:pt x="2117" y="720"/>
                  </a:lnTo>
                  <a:lnTo>
                    <a:pt x="2124" y="708"/>
                  </a:lnTo>
                  <a:lnTo>
                    <a:pt x="2124" y="708"/>
                  </a:lnTo>
                  <a:lnTo>
                    <a:pt x="2128" y="695"/>
                  </a:lnTo>
                  <a:lnTo>
                    <a:pt x="2134" y="679"/>
                  </a:lnTo>
                  <a:lnTo>
                    <a:pt x="2138" y="662"/>
                  </a:lnTo>
                  <a:lnTo>
                    <a:pt x="2141" y="640"/>
                  </a:lnTo>
                  <a:lnTo>
                    <a:pt x="2144" y="617"/>
                  </a:lnTo>
                  <a:lnTo>
                    <a:pt x="2147" y="592"/>
                  </a:lnTo>
                  <a:lnTo>
                    <a:pt x="2148" y="562"/>
                  </a:lnTo>
                  <a:lnTo>
                    <a:pt x="2148" y="527"/>
                  </a:lnTo>
                  <a:lnTo>
                    <a:pt x="2148" y="527"/>
                  </a:lnTo>
                  <a:lnTo>
                    <a:pt x="2147" y="510"/>
                  </a:lnTo>
                  <a:lnTo>
                    <a:pt x="2142" y="491"/>
                  </a:lnTo>
                  <a:lnTo>
                    <a:pt x="2137" y="476"/>
                  </a:lnTo>
                  <a:lnTo>
                    <a:pt x="2128" y="458"/>
                  </a:lnTo>
                  <a:lnTo>
                    <a:pt x="2120" y="443"/>
                  </a:lnTo>
                  <a:lnTo>
                    <a:pt x="2108" y="427"/>
                  </a:lnTo>
                  <a:lnTo>
                    <a:pt x="2095" y="413"/>
                  </a:lnTo>
                  <a:lnTo>
                    <a:pt x="2082" y="400"/>
                  </a:lnTo>
                  <a:lnTo>
                    <a:pt x="2057" y="374"/>
                  </a:lnTo>
                  <a:lnTo>
                    <a:pt x="2031" y="354"/>
                  </a:lnTo>
                  <a:lnTo>
                    <a:pt x="2008" y="337"/>
                  </a:lnTo>
                  <a:lnTo>
                    <a:pt x="1991" y="325"/>
                  </a:lnTo>
                  <a:lnTo>
                    <a:pt x="1991" y="325"/>
                  </a:lnTo>
                  <a:lnTo>
                    <a:pt x="1978" y="315"/>
                  </a:lnTo>
                  <a:lnTo>
                    <a:pt x="1963" y="302"/>
                  </a:lnTo>
                  <a:lnTo>
                    <a:pt x="1949" y="289"/>
                  </a:lnTo>
                  <a:lnTo>
                    <a:pt x="1935" y="272"/>
                  </a:lnTo>
                  <a:lnTo>
                    <a:pt x="1920" y="254"/>
                  </a:lnTo>
                  <a:lnTo>
                    <a:pt x="1908" y="232"/>
                  </a:lnTo>
                  <a:lnTo>
                    <a:pt x="1896" y="209"/>
                  </a:lnTo>
                  <a:lnTo>
                    <a:pt x="1888" y="182"/>
                  </a:lnTo>
                  <a:lnTo>
                    <a:pt x="1888" y="182"/>
                  </a:lnTo>
                  <a:lnTo>
                    <a:pt x="1885" y="168"/>
                  </a:lnTo>
                  <a:lnTo>
                    <a:pt x="1882" y="153"/>
                  </a:lnTo>
                  <a:lnTo>
                    <a:pt x="1882" y="139"/>
                  </a:lnTo>
                  <a:lnTo>
                    <a:pt x="1883" y="125"/>
                  </a:lnTo>
                  <a:lnTo>
                    <a:pt x="1886" y="111"/>
                  </a:lnTo>
                  <a:lnTo>
                    <a:pt x="1889" y="96"/>
                  </a:lnTo>
                  <a:lnTo>
                    <a:pt x="1896" y="70"/>
                  </a:lnTo>
                  <a:lnTo>
                    <a:pt x="1905" y="48"/>
                  </a:lnTo>
                  <a:lnTo>
                    <a:pt x="1913" y="29"/>
                  </a:lnTo>
                  <a:lnTo>
                    <a:pt x="1922" y="13"/>
                  </a:lnTo>
                  <a:lnTo>
                    <a:pt x="1922" y="13"/>
                  </a:lnTo>
                  <a:lnTo>
                    <a:pt x="1906" y="16"/>
                  </a:lnTo>
                  <a:lnTo>
                    <a:pt x="1898" y="17"/>
                  </a:lnTo>
                  <a:lnTo>
                    <a:pt x="1893" y="19"/>
                  </a:lnTo>
                  <a:lnTo>
                    <a:pt x="1892" y="20"/>
                  </a:lnTo>
                  <a:lnTo>
                    <a:pt x="1892" y="20"/>
                  </a:lnTo>
                  <a:lnTo>
                    <a:pt x="1885" y="17"/>
                  </a:lnTo>
                  <a:lnTo>
                    <a:pt x="1862" y="9"/>
                  </a:lnTo>
                  <a:lnTo>
                    <a:pt x="1862" y="9"/>
                  </a:lnTo>
                  <a:lnTo>
                    <a:pt x="1849" y="5"/>
                  </a:lnTo>
                  <a:lnTo>
                    <a:pt x="1833" y="3"/>
                  </a:lnTo>
                  <a:lnTo>
                    <a:pt x="1817" y="2"/>
                  </a:lnTo>
                  <a:lnTo>
                    <a:pt x="1799" y="0"/>
                  </a:lnTo>
                  <a:lnTo>
                    <a:pt x="1757" y="0"/>
                  </a:lnTo>
                  <a:lnTo>
                    <a:pt x="1714" y="3"/>
                  </a:lnTo>
                  <a:lnTo>
                    <a:pt x="1671" y="7"/>
                  </a:lnTo>
                  <a:lnTo>
                    <a:pt x="1631" y="13"/>
                  </a:lnTo>
                  <a:lnTo>
                    <a:pt x="1595" y="20"/>
                  </a:lnTo>
                  <a:lnTo>
                    <a:pt x="1580" y="25"/>
                  </a:lnTo>
                  <a:lnTo>
                    <a:pt x="1567" y="29"/>
                  </a:lnTo>
                  <a:lnTo>
                    <a:pt x="1567" y="29"/>
                  </a:lnTo>
                  <a:lnTo>
                    <a:pt x="1542" y="40"/>
                  </a:lnTo>
                  <a:lnTo>
                    <a:pt x="1517" y="53"/>
                  </a:lnTo>
                  <a:lnTo>
                    <a:pt x="1492" y="69"/>
                  </a:lnTo>
                  <a:lnTo>
                    <a:pt x="1468" y="85"/>
                  </a:lnTo>
                  <a:lnTo>
                    <a:pt x="1445" y="103"/>
                  </a:lnTo>
                  <a:lnTo>
                    <a:pt x="1423" y="122"/>
                  </a:lnTo>
                  <a:lnTo>
                    <a:pt x="1406" y="142"/>
                  </a:lnTo>
                  <a:lnTo>
                    <a:pt x="1392" y="162"/>
                  </a:lnTo>
                  <a:lnTo>
                    <a:pt x="1392" y="162"/>
                  </a:lnTo>
                  <a:lnTo>
                    <a:pt x="1383" y="161"/>
                  </a:lnTo>
                  <a:lnTo>
                    <a:pt x="1360" y="159"/>
                  </a:lnTo>
                  <a:lnTo>
                    <a:pt x="1326" y="161"/>
                  </a:lnTo>
                  <a:lnTo>
                    <a:pt x="1282" y="163"/>
                  </a:lnTo>
                  <a:lnTo>
                    <a:pt x="1257" y="166"/>
                  </a:lnTo>
                  <a:lnTo>
                    <a:pt x="1230" y="171"/>
                  </a:lnTo>
                  <a:lnTo>
                    <a:pt x="1204" y="176"/>
                  </a:lnTo>
                  <a:lnTo>
                    <a:pt x="1176" y="184"/>
                  </a:lnTo>
                  <a:lnTo>
                    <a:pt x="1148" y="194"/>
                  </a:lnTo>
                  <a:lnTo>
                    <a:pt x="1120" y="204"/>
                  </a:lnTo>
                  <a:lnTo>
                    <a:pt x="1093" y="218"/>
                  </a:lnTo>
                  <a:lnTo>
                    <a:pt x="1067" y="234"/>
                  </a:lnTo>
                  <a:lnTo>
                    <a:pt x="1067" y="234"/>
                  </a:lnTo>
                  <a:lnTo>
                    <a:pt x="1018" y="265"/>
                  </a:lnTo>
                  <a:lnTo>
                    <a:pt x="979" y="294"/>
                  </a:lnTo>
                  <a:lnTo>
                    <a:pt x="949" y="318"/>
                  </a:lnTo>
                  <a:lnTo>
                    <a:pt x="926" y="338"/>
                  </a:lnTo>
                  <a:lnTo>
                    <a:pt x="909" y="357"/>
                  </a:lnTo>
                  <a:lnTo>
                    <a:pt x="899" y="370"/>
                  </a:lnTo>
                  <a:lnTo>
                    <a:pt x="894" y="381"/>
                  </a:lnTo>
                  <a:lnTo>
                    <a:pt x="891" y="388"/>
                  </a:lnTo>
                  <a:lnTo>
                    <a:pt x="891" y="388"/>
                  </a:lnTo>
                  <a:lnTo>
                    <a:pt x="889" y="393"/>
                  </a:lnTo>
                  <a:lnTo>
                    <a:pt x="883" y="394"/>
                  </a:lnTo>
                  <a:lnTo>
                    <a:pt x="866" y="400"/>
                  </a:lnTo>
                  <a:lnTo>
                    <a:pt x="841" y="404"/>
                  </a:lnTo>
                  <a:lnTo>
                    <a:pt x="808" y="411"/>
                  </a:lnTo>
                  <a:lnTo>
                    <a:pt x="789" y="417"/>
                  </a:lnTo>
                  <a:lnTo>
                    <a:pt x="770" y="423"/>
                  </a:lnTo>
                  <a:lnTo>
                    <a:pt x="752" y="430"/>
                  </a:lnTo>
                  <a:lnTo>
                    <a:pt x="732" y="438"/>
                  </a:lnTo>
                  <a:lnTo>
                    <a:pt x="713" y="448"/>
                  </a:lnTo>
                  <a:lnTo>
                    <a:pt x="694" y="460"/>
                  </a:lnTo>
                  <a:lnTo>
                    <a:pt x="676" y="474"/>
                  </a:lnTo>
                  <a:lnTo>
                    <a:pt x="659" y="490"/>
                  </a:lnTo>
                  <a:lnTo>
                    <a:pt x="659" y="490"/>
                  </a:lnTo>
                  <a:lnTo>
                    <a:pt x="611" y="543"/>
                  </a:lnTo>
                  <a:lnTo>
                    <a:pt x="597" y="559"/>
                  </a:lnTo>
                  <a:lnTo>
                    <a:pt x="588" y="570"/>
                  </a:lnTo>
                  <a:lnTo>
                    <a:pt x="584" y="579"/>
                  </a:lnTo>
                  <a:lnTo>
                    <a:pt x="580" y="587"/>
                  </a:lnTo>
                  <a:lnTo>
                    <a:pt x="571" y="606"/>
                  </a:lnTo>
                  <a:lnTo>
                    <a:pt x="571" y="606"/>
                  </a:lnTo>
                  <a:lnTo>
                    <a:pt x="560" y="630"/>
                  </a:lnTo>
                  <a:lnTo>
                    <a:pt x="554" y="642"/>
                  </a:lnTo>
                  <a:lnTo>
                    <a:pt x="547" y="653"/>
                  </a:lnTo>
                  <a:lnTo>
                    <a:pt x="537" y="666"/>
                  </a:lnTo>
                  <a:lnTo>
                    <a:pt x="525" y="677"/>
                  </a:lnTo>
                  <a:lnTo>
                    <a:pt x="508" y="690"/>
                  </a:lnTo>
                  <a:lnTo>
                    <a:pt x="488" y="703"/>
                  </a:lnTo>
                  <a:lnTo>
                    <a:pt x="488" y="703"/>
                  </a:lnTo>
                  <a:lnTo>
                    <a:pt x="475" y="710"/>
                  </a:lnTo>
                  <a:lnTo>
                    <a:pt x="464" y="719"/>
                  </a:lnTo>
                  <a:lnTo>
                    <a:pt x="437" y="742"/>
                  </a:lnTo>
                  <a:lnTo>
                    <a:pt x="408" y="769"/>
                  </a:lnTo>
                  <a:lnTo>
                    <a:pt x="381" y="799"/>
                  </a:lnTo>
                  <a:lnTo>
                    <a:pt x="356" y="831"/>
                  </a:lnTo>
                  <a:lnTo>
                    <a:pt x="335" y="862"/>
                  </a:lnTo>
                  <a:lnTo>
                    <a:pt x="325" y="878"/>
                  </a:lnTo>
                  <a:lnTo>
                    <a:pt x="318" y="892"/>
                  </a:lnTo>
                  <a:lnTo>
                    <a:pt x="311" y="907"/>
                  </a:lnTo>
                  <a:lnTo>
                    <a:pt x="306" y="921"/>
                  </a:lnTo>
                  <a:lnTo>
                    <a:pt x="306" y="921"/>
                  </a:lnTo>
                  <a:lnTo>
                    <a:pt x="299" y="945"/>
                  </a:lnTo>
                  <a:lnTo>
                    <a:pt x="295" y="965"/>
                  </a:lnTo>
                  <a:lnTo>
                    <a:pt x="289" y="998"/>
                  </a:lnTo>
                  <a:lnTo>
                    <a:pt x="286" y="1023"/>
                  </a:lnTo>
                  <a:lnTo>
                    <a:pt x="285" y="1041"/>
                  </a:lnTo>
                  <a:lnTo>
                    <a:pt x="285" y="1041"/>
                  </a:lnTo>
                  <a:lnTo>
                    <a:pt x="283" y="1051"/>
                  </a:lnTo>
                  <a:lnTo>
                    <a:pt x="283" y="1063"/>
                  </a:lnTo>
                  <a:lnTo>
                    <a:pt x="283" y="1074"/>
                  </a:lnTo>
                  <a:lnTo>
                    <a:pt x="282" y="1087"/>
                  </a:lnTo>
                  <a:lnTo>
                    <a:pt x="279" y="1100"/>
                  </a:lnTo>
                  <a:lnTo>
                    <a:pt x="275" y="1113"/>
                  </a:lnTo>
                  <a:lnTo>
                    <a:pt x="270" y="1120"/>
                  </a:lnTo>
                  <a:lnTo>
                    <a:pt x="266" y="1126"/>
                  </a:lnTo>
                  <a:lnTo>
                    <a:pt x="262" y="1131"/>
                  </a:lnTo>
                  <a:lnTo>
                    <a:pt x="255" y="1136"/>
                  </a:lnTo>
                  <a:lnTo>
                    <a:pt x="255" y="1136"/>
                  </a:lnTo>
                  <a:lnTo>
                    <a:pt x="248" y="1143"/>
                  </a:lnTo>
                  <a:lnTo>
                    <a:pt x="240" y="1150"/>
                  </a:lnTo>
                  <a:lnTo>
                    <a:pt x="223" y="1171"/>
                  </a:lnTo>
                  <a:lnTo>
                    <a:pt x="206" y="1196"/>
                  </a:lnTo>
                  <a:lnTo>
                    <a:pt x="189" y="1223"/>
                  </a:lnTo>
                  <a:lnTo>
                    <a:pt x="173" y="1250"/>
                  </a:lnTo>
                  <a:lnTo>
                    <a:pt x="160" y="1277"/>
                  </a:lnTo>
                  <a:lnTo>
                    <a:pt x="152" y="1302"/>
                  </a:lnTo>
                  <a:lnTo>
                    <a:pt x="149" y="1312"/>
                  </a:lnTo>
                  <a:lnTo>
                    <a:pt x="147" y="1322"/>
                  </a:lnTo>
                  <a:lnTo>
                    <a:pt x="147" y="1322"/>
                  </a:lnTo>
                  <a:lnTo>
                    <a:pt x="144" y="1352"/>
                  </a:lnTo>
                  <a:lnTo>
                    <a:pt x="143" y="1376"/>
                  </a:lnTo>
                  <a:lnTo>
                    <a:pt x="143" y="1396"/>
                  </a:lnTo>
                  <a:lnTo>
                    <a:pt x="143" y="1396"/>
                  </a:lnTo>
                  <a:lnTo>
                    <a:pt x="106" y="1471"/>
                  </a:lnTo>
                  <a:lnTo>
                    <a:pt x="80" y="1525"/>
                  </a:lnTo>
                  <a:lnTo>
                    <a:pt x="71" y="1545"/>
                  </a:lnTo>
                  <a:lnTo>
                    <a:pt x="68" y="1557"/>
                  </a:lnTo>
                  <a:lnTo>
                    <a:pt x="68" y="1557"/>
                  </a:lnTo>
                  <a:lnTo>
                    <a:pt x="67" y="1569"/>
                  </a:lnTo>
                  <a:lnTo>
                    <a:pt x="64" y="1598"/>
                  </a:lnTo>
                  <a:lnTo>
                    <a:pt x="63" y="1615"/>
                  </a:lnTo>
                  <a:lnTo>
                    <a:pt x="63" y="1631"/>
                  </a:lnTo>
                  <a:lnTo>
                    <a:pt x="64" y="1647"/>
                  </a:lnTo>
                  <a:lnTo>
                    <a:pt x="68" y="1658"/>
                  </a:lnTo>
                  <a:lnTo>
                    <a:pt x="68" y="1658"/>
                  </a:lnTo>
                  <a:lnTo>
                    <a:pt x="68" y="1661"/>
                  </a:lnTo>
                  <a:lnTo>
                    <a:pt x="67" y="1664"/>
                  </a:lnTo>
                  <a:lnTo>
                    <a:pt x="63" y="1671"/>
                  </a:lnTo>
                  <a:lnTo>
                    <a:pt x="47" y="1690"/>
                  </a:lnTo>
                  <a:lnTo>
                    <a:pt x="38" y="1703"/>
                  </a:lnTo>
                  <a:lnTo>
                    <a:pt x="31" y="1718"/>
                  </a:lnTo>
                  <a:lnTo>
                    <a:pt x="28" y="1726"/>
                  </a:lnTo>
                  <a:lnTo>
                    <a:pt x="27" y="1736"/>
                  </a:lnTo>
                  <a:lnTo>
                    <a:pt x="26" y="1744"/>
                  </a:lnTo>
                  <a:lnTo>
                    <a:pt x="26" y="1756"/>
                  </a:lnTo>
                  <a:lnTo>
                    <a:pt x="26" y="1756"/>
                  </a:lnTo>
                  <a:lnTo>
                    <a:pt x="27" y="1794"/>
                  </a:lnTo>
                  <a:lnTo>
                    <a:pt x="27" y="1830"/>
                  </a:lnTo>
                  <a:lnTo>
                    <a:pt x="23" y="1864"/>
                  </a:lnTo>
                  <a:lnTo>
                    <a:pt x="17" y="1902"/>
                  </a:lnTo>
                  <a:lnTo>
                    <a:pt x="17" y="1902"/>
                  </a:lnTo>
                  <a:lnTo>
                    <a:pt x="13" y="1926"/>
                  </a:lnTo>
                  <a:lnTo>
                    <a:pt x="8" y="1960"/>
                  </a:lnTo>
                  <a:lnTo>
                    <a:pt x="4" y="2000"/>
                  </a:lnTo>
                  <a:lnTo>
                    <a:pt x="1" y="2045"/>
                  </a:lnTo>
                  <a:lnTo>
                    <a:pt x="0" y="2091"/>
                  </a:lnTo>
                  <a:lnTo>
                    <a:pt x="1" y="2136"/>
                  </a:lnTo>
                  <a:lnTo>
                    <a:pt x="3" y="2158"/>
                  </a:lnTo>
                  <a:lnTo>
                    <a:pt x="5" y="2179"/>
                  </a:lnTo>
                  <a:lnTo>
                    <a:pt x="8" y="2198"/>
                  </a:lnTo>
                  <a:lnTo>
                    <a:pt x="13" y="2217"/>
                  </a:lnTo>
                  <a:lnTo>
                    <a:pt x="13" y="2217"/>
                  </a:lnTo>
                  <a:lnTo>
                    <a:pt x="21" y="2250"/>
                  </a:lnTo>
                  <a:lnTo>
                    <a:pt x="30" y="2277"/>
                  </a:lnTo>
                  <a:lnTo>
                    <a:pt x="38" y="2301"/>
                  </a:lnTo>
                  <a:lnTo>
                    <a:pt x="46" y="2321"/>
                  </a:lnTo>
                  <a:lnTo>
                    <a:pt x="53" y="2337"/>
                  </a:lnTo>
                  <a:lnTo>
                    <a:pt x="60" y="2350"/>
                  </a:lnTo>
                  <a:lnTo>
                    <a:pt x="66" y="2360"/>
                  </a:lnTo>
                  <a:lnTo>
                    <a:pt x="71" y="2366"/>
                  </a:lnTo>
                  <a:lnTo>
                    <a:pt x="71" y="2366"/>
                  </a:lnTo>
                  <a:lnTo>
                    <a:pt x="90" y="2381"/>
                  </a:lnTo>
                  <a:lnTo>
                    <a:pt x="100" y="2390"/>
                  </a:lnTo>
                  <a:lnTo>
                    <a:pt x="100" y="2390"/>
                  </a:lnTo>
                  <a:lnTo>
                    <a:pt x="100" y="2394"/>
                  </a:lnTo>
                  <a:lnTo>
                    <a:pt x="99" y="2407"/>
                  </a:lnTo>
                  <a:lnTo>
                    <a:pt x="99" y="2421"/>
                  </a:lnTo>
                  <a:lnTo>
                    <a:pt x="100" y="2427"/>
                  </a:lnTo>
                  <a:lnTo>
                    <a:pt x="103" y="2433"/>
                  </a:lnTo>
                  <a:lnTo>
                    <a:pt x="103" y="2433"/>
                  </a:lnTo>
                  <a:lnTo>
                    <a:pt x="114" y="2454"/>
                  </a:lnTo>
                  <a:lnTo>
                    <a:pt x="133" y="2493"/>
                  </a:lnTo>
                  <a:lnTo>
                    <a:pt x="152" y="2530"/>
                  </a:lnTo>
                  <a:lnTo>
                    <a:pt x="164" y="2555"/>
                  </a:lnTo>
                  <a:lnTo>
                    <a:pt x="164" y="2555"/>
                  </a:lnTo>
                  <a:lnTo>
                    <a:pt x="176" y="2572"/>
                  </a:lnTo>
                  <a:lnTo>
                    <a:pt x="184" y="2583"/>
                  </a:lnTo>
                  <a:lnTo>
                    <a:pt x="196" y="2593"/>
                  </a:lnTo>
                  <a:lnTo>
                    <a:pt x="207" y="2603"/>
                  </a:lnTo>
                  <a:lnTo>
                    <a:pt x="213" y="2606"/>
                  </a:lnTo>
                  <a:lnTo>
                    <a:pt x="220" y="2609"/>
                  </a:lnTo>
                  <a:lnTo>
                    <a:pt x="227" y="2610"/>
                  </a:lnTo>
                  <a:lnTo>
                    <a:pt x="235" y="2610"/>
                  </a:lnTo>
                  <a:lnTo>
                    <a:pt x="242" y="2609"/>
                  </a:lnTo>
                  <a:lnTo>
                    <a:pt x="250" y="2605"/>
                  </a:lnTo>
                  <a:lnTo>
                    <a:pt x="250" y="2605"/>
                  </a:lnTo>
                  <a:lnTo>
                    <a:pt x="253" y="2609"/>
                  </a:lnTo>
                  <a:lnTo>
                    <a:pt x="260" y="2620"/>
                  </a:lnTo>
                  <a:lnTo>
                    <a:pt x="275" y="2638"/>
                  </a:lnTo>
                  <a:lnTo>
                    <a:pt x="295" y="2656"/>
                  </a:lnTo>
                  <a:lnTo>
                    <a:pt x="308" y="2666"/>
                  </a:lnTo>
                  <a:lnTo>
                    <a:pt x="322" y="2676"/>
                  </a:lnTo>
                  <a:lnTo>
                    <a:pt x="338" y="2686"/>
                  </a:lnTo>
                  <a:lnTo>
                    <a:pt x="355" y="2696"/>
                  </a:lnTo>
                  <a:lnTo>
                    <a:pt x="375" y="2703"/>
                  </a:lnTo>
                  <a:lnTo>
                    <a:pt x="396" y="2711"/>
                  </a:lnTo>
                  <a:lnTo>
                    <a:pt x="419" y="2716"/>
                  </a:lnTo>
                  <a:lnTo>
                    <a:pt x="445" y="2721"/>
                  </a:lnTo>
                  <a:lnTo>
                    <a:pt x="445" y="2721"/>
                  </a:lnTo>
                  <a:lnTo>
                    <a:pt x="534" y="2734"/>
                  </a:lnTo>
                  <a:lnTo>
                    <a:pt x="570" y="2736"/>
                  </a:lnTo>
                  <a:lnTo>
                    <a:pt x="586" y="2736"/>
                  </a:lnTo>
                  <a:lnTo>
                    <a:pt x="601" y="2735"/>
                  </a:lnTo>
                  <a:lnTo>
                    <a:pt x="617" y="2734"/>
                  </a:lnTo>
                  <a:lnTo>
                    <a:pt x="631" y="2731"/>
                  </a:lnTo>
                  <a:lnTo>
                    <a:pt x="647" y="2725"/>
                  </a:lnTo>
                  <a:lnTo>
                    <a:pt x="663" y="2719"/>
                  </a:lnTo>
                  <a:lnTo>
                    <a:pt x="679" y="2711"/>
                  </a:lnTo>
                  <a:lnTo>
                    <a:pt x="696" y="2701"/>
                  </a:lnTo>
                  <a:lnTo>
                    <a:pt x="713" y="2689"/>
                  </a:lnTo>
                  <a:lnTo>
                    <a:pt x="733" y="2675"/>
                  </a:lnTo>
                  <a:lnTo>
                    <a:pt x="733" y="2675"/>
                  </a:lnTo>
                  <a:lnTo>
                    <a:pt x="749" y="2678"/>
                  </a:lnTo>
                  <a:lnTo>
                    <a:pt x="788" y="2685"/>
                  </a:lnTo>
                  <a:lnTo>
                    <a:pt x="813" y="2689"/>
                  </a:lnTo>
                  <a:lnTo>
                    <a:pt x="839" y="2693"/>
                  </a:lnTo>
                  <a:lnTo>
                    <a:pt x="866" y="2695"/>
                  </a:lnTo>
                  <a:lnTo>
                    <a:pt x="892" y="2696"/>
                  </a:lnTo>
                  <a:lnTo>
                    <a:pt x="892" y="2696"/>
                  </a:lnTo>
                  <a:lnTo>
                    <a:pt x="919" y="2695"/>
                  </a:lnTo>
                  <a:lnTo>
                    <a:pt x="949" y="2692"/>
                  </a:lnTo>
                  <a:lnTo>
                    <a:pt x="982" y="2688"/>
                  </a:lnTo>
                  <a:lnTo>
                    <a:pt x="1015" y="2681"/>
                  </a:lnTo>
                  <a:lnTo>
                    <a:pt x="1051" y="2672"/>
                  </a:lnTo>
                  <a:lnTo>
                    <a:pt x="1085" y="2660"/>
                  </a:lnTo>
                  <a:lnTo>
                    <a:pt x="1120" y="2648"/>
                  </a:lnTo>
                  <a:lnTo>
                    <a:pt x="1151" y="2632"/>
                  </a:lnTo>
                  <a:lnTo>
                    <a:pt x="1151" y="2632"/>
                  </a:lnTo>
                  <a:lnTo>
                    <a:pt x="1184" y="2616"/>
                  </a:lnTo>
                  <a:lnTo>
                    <a:pt x="1211" y="2603"/>
                  </a:lnTo>
                  <a:lnTo>
                    <a:pt x="1211" y="2603"/>
                  </a:lnTo>
                  <a:lnTo>
                    <a:pt x="1239" y="2590"/>
                  </a:lnTo>
                  <a:lnTo>
                    <a:pt x="1256" y="2582"/>
                  </a:lnTo>
                  <a:lnTo>
                    <a:pt x="1267" y="2580"/>
                  </a:lnTo>
                  <a:lnTo>
                    <a:pt x="1273" y="2580"/>
                  </a:lnTo>
                  <a:lnTo>
                    <a:pt x="1279" y="2583"/>
                  </a:lnTo>
                  <a:lnTo>
                    <a:pt x="1283" y="2587"/>
                  </a:lnTo>
                  <a:lnTo>
                    <a:pt x="1290" y="2590"/>
                  </a:lnTo>
                  <a:lnTo>
                    <a:pt x="1303" y="2590"/>
                  </a:lnTo>
                  <a:lnTo>
                    <a:pt x="1303" y="2590"/>
                  </a:lnTo>
                  <a:lnTo>
                    <a:pt x="1333" y="2592"/>
                  </a:lnTo>
                  <a:lnTo>
                    <a:pt x="1350" y="2592"/>
                  </a:lnTo>
                  <a:lnTo>
                    <a:pt x="1368" y="2590"/>
                  </a:lnTo>
                  <a:lnTo>
                    <a:pt x="1386" y="2585"/>
                  </a:lnTo>
                  <a:lnTo>
                    <a:pt x="1395" y="2582"/>
                  </a:lnTo>
                  <a:lnTo>
                    <a:pt x="1405" y="2576"/>
                  </a:lnTo>
                  <a:lnTo>
                    <a:pt x="1415" y="2570"/>
                  </a:lnTo>
                  <a:lnTo>
                    <a:pt x="1426" y="2563"/>
                  </a:lnTo>
                  <a:lnTo>
                    <a:pt x="1438" y="2555"/>
                  </a:lnTo>
                  <a:lnTo>
                    <a:pt x="1449" y="2543"/>
                  </a:lnTo>
                  <a:lnTo>
                    <a:pt x="1449" y="2543"/>
                  </a:lnTo>
                  <a:lnTo>
                    <a:pt x="1456" y="2547"/>
                  </a:lnTo>
                  <a:lnTo>
                    <a:pt x="1479" y="2557"/>
                  </a:lnTo>
                  <a:lnTo>
                    <a:pt x="1497" y="2563"/>
                  </a:lnTo>
                  <a:lnTo>
                    <a:pt x="1517" y="2570"/>
                  </a:lnTo>
                  <a:lnTo>
                    <a:pt x="1541" y="2576"/>
                  </a:lnTo>
                  <a:lnTo>
                    <a:pt x="1570" y="2580"/>
                  </a:lnTo>
                  <a:lnTo>
                    <a:pt x="1570" y="2580"/>
                  </a:lnTo>
                  <a:lnTo>
                    <a:pt x="1621" y="2589"/>
                  </a:lnTo>
                  <a:lnTo>
                    <a:pt x="1664" y="2599"/>
                  </a:lnTo>
                  <a:lnTo>
                    <a:pt x="1706" y="2609"/>
                  </a:lnTo>
                  <a:lnTo>
                    <a:pt x="1754" y="2619"/>
                  </a:lnTo>
                  <a:lnTo>
                    <a:pt x="1754" y="2619"/>
                  </a:lnTo>
                  <a:lnTo>
                    <a:pt x="1823" y="2636"/>
                  </a:lnTo>
                  <a:lnTo>
                    <a:pt x="1865" y="2645"/>
                  </a:lnTo>
                  <a:lnTo>
                    <a:pt x="1909" y="2653"/>
                  </a:lnTo>
                  <a:lnTo>
                    <a:pt x="1932" y="2656"/>
                  </a:lnTo>
                  <a:lnTo>
                    <a:pt x="1953" y="2659"/>
                  </a:lnTo>
                  <a:lnTo>
                    <a:pt x="1975" y="2660"/>
                  </a:lnTo>
                  <a:lnTo>
                    <a:pt x="1996" y="2660"/>
                  </a:lnTo>
                  <a:lnTo>
                    <a:pt x="2015" y="2659"/>
                  </a:lnTo>
                  <a:lnTo>
                    <a:pt x="2034" y="2656"/>
                  </a:lnTo>
                  <a:lnTo>
                    <a:pt x="2051" y="2650"/>
                  </a:lnTo>
                  <a:lnTo>
                    <a:pt x="2067" y="2643"/>
                  </a:lnTo>
                  <a:lnTo>
                    <a:pt x="2067" y="2643"/>
                  </a:lnTo>
                  <a:lnTo>
                    <a:pt x="2074" y="2646"/>
                  </a:lnTo>
                  <a:lnTo>
                    <a:pt x="2095" y="2652"/>
                  </a:lnTo>
                  <a:lnTo>
                    <a:pt x="2130" y="2659"/>
                  </a:lnTo>
                  <a:lnTo>
                    <a:pt x="2153" y="2662"/>
                  </a:lnTo>
                  <a:lnTo>
                    <a:pt x="2177" y="2663"/>
                  </a:lnTo>
                  <a:lnTo>
                    <a:pt x="2206" y="2666"/>
                  </a:lnTo>
                  <a:lnTo>
                    <a:pt x="2236" y="2666"/>
                  </a:lnTo>
                  <a:lnTo>
                    <a:pt x="2270" y="2665"/>
                  </a:lnTo>
                  <a:lnTo>
                    <a:pt x="2306" y="2662"/>
                  </a:lnTo>
                  <a:lnTo>
                    <a:pt x="2346" y="2656"/>
                  </a:lnTo>
                  <a:lnTo>
                    <a:pt x="2387" y="2649"/>
                  </a:lnTo>
                  <a:lnTo>
                    <a:pt x="2432" y="2639"/>
                  </a:lnTo>
                  <a:lnTo>
                    <a:pt x="2478" y="2626"/>
                  </a:lnTo>
                  <a:lnTo>
                    <a:pt x="2478" y="2626"/>
                  </a:lnTo>
                  <a:lnTo>
                    <a:pt x="2512" y="2636"/>
                  </a:lnTo>
                  <a:lnTo>
                    <a:pt x="2594" y="2658"/>
                  </a:lnTo>
                  <a:lnTo>
                    <a:pt x="2642" y="2669"/>
                  </a:lnTo>
                  <a:lnTo>
                    <a:pt x="2691" y="2681"/>
                  </a:lnTo>
                  <a:lnTo>
                    <a:pt x="2737" y="2689"/>
                  </a:lnTo>
                  <a:lnTo>
                    <a:pt x="2774" y="2693"/>
                  </a:lnTo>
                  <a:lnTo>
                    <a:pt x="2774" y="2693"/>
                  </a:lnTo>
                  <a:lnTo>
                    <a:pt x="2807" y="2698"/>
                  </a:lnTo>
                  <a:lnTo>
                    <a:pt x="2840" y="2701"/>
                  </a:lnTo>
                  <a:lnTo>
                    <a:pt x="2874" y="2703"/>
                  </a:lnTo>
                  <a:lnTo>
                    <a:pt x="2893" y="2703"/>
                  </a:lnTo>
                  <a:lnTo>
                    <a:pt x="2912" y="2703"/>
                  </a:lnTo>
                  <a:lnTo>
                    <a:pt x="2930" y="2701"/>
                  </a:lnTo>
                  <a:lnTo>
                    <a:pt x="2949" y="2696"/>
                  </a:lnTo>
                  <a:lnTo>
                    <a:pt x="2969" y="2689"/>
                  </a:lnTo>
                  <a:lnTo>
                    <a:pt x="2989" y="2681"/>
                  </a:lnTo>
                  <a:lnTo>
                    <a:pt x="3009" y="2669"/>
                  </a:lnTo>
                  <a:lnTo>
                    <a:pt x="3031" y="2655"/>
                  </a:lnTo>
                  <a:lnTo>
                    <a:pt x="3053" y="2638"/>
                  </a:lnTo>
                  <a:lnTo>
                    <a:pt x="3076" y="2618"/>
                  </a:lnTo>
                  <a:lnTo>
                    <a:pt x="3076" y="2618"/>
                  </a:lnTo>
                  <a:lnTo>
                    <a:pt x="3099" y="2615"/>
                  </a:lnTo>
                  <a:lnTo>
                    <a:pt x="3124" y="2610"/>
                  </a:lnTo>
                  <a:lnTo>
                    <a:pt x="3155" y="2603"/>
                  </a:lnTo>
                  <a:lnTo>
                    <a:pt x="3172" y="2598"/>
                  </a:lnTo>
                  <a:lnTo>
                    <a:pt x="3190" y="2592"/>
                  </a:lnTo>
                  <a:lnTo>
                    <a:pt x="3207" y="2583"/>
                  </a:lnTo>
                  <a:lnTo>
                    <a:pt x="3225" y="2575"/>
                  </a:lnTo>
                  <a:lnTo>
                    <a:pt x="3243" y="2565"/>
                  </a:lnTo>
                  <a:lnTo>
                    <a:pt x="3260" y="2552"/>
                  </a:lnTo>
                  <a:lnTo>
                    <a:pt x="3277" y="2539"/>
                  </a:lnTo>
                  <a:lnTo>
                    <a:pt x="3291" y="2523"/>
                  </a:lnTo>
                  <a:lnTo>
                    <a:pt x="3291" y="2523"/>
                  </a:lnTo>
                  <a:lnTo>
                    <a:pt x="3317" y="2493"/>
                  </a:lnTo>
                  <a:lnTo>
                    <a:pt x="3338" y="2467"/>
                  </a:lnTo>
                  <a:lnTo>
                    <a:pt x="3354" y="2444"/>
                  </a:lnTo>
                  <a:lnTo>
                    <a:pt x="3367" y="2424"/>
                  </a:lnTo>
                  <a:lnTo>
                    <a:pt x="3376" y="2406"/>
                  </a:lnTo>
                  <a:lnTo>
                    <a:pt x="3381" y="2390"/>
                  </a:lnTo>
                  <a:lnTo>
                    <a:pt x="3386" y="2376"/>
                  </a:lnTo>
                  <a:lnTo>
                    <a:pt x="3387" y="2361"/>
                  </a:lnTo>
                  <a:lnTo>
                    <a:pt x="3387" y="2361"/>
                  </a:lnTo>
                  <a:lnTo>
                    <a:pt x="3389" y="2347"/>
                  </a:lnTo>
                  <a:lnTo>
                    <a:pt x="3393" y="2331"/>
                  </a:lnTo>
                  <a:lnTo>
                    <a:pt x="3399" y="2315"/>
                  </a:lnTo>
                  <a:lnTo>
                    <a:pt x="3406" y="2298"/>
                  </a:lnTo>
                  <a:lnTo>
                    <a:pt x="3416" y="2281"/>
                  </a:lnTo>
                  <a:lnTo>
                    <a:pt x="3427" y="2264"/>
                  </a:lnTo>
                  <a:lnTo>
                    <a:pt x="3442" y="2248"/>
                  </a:lnTo>
                  <a:lnTo>
                    <a:pt x="3457" y="2231"/>
                  </a:lnTo>
                  <a:lnTo>
                    <a:pt x="3457" y="2231"/>
                  </a:lnTo>
                  <a:lnTo>
                    <a:pt x="3475" y="2217"/>
                  </a:lnTo>
                  <a:lnTo>
                    <a:pt x="3489" y="2202"/>
                  </a:lnTo>
                  <a:lnTo>
                    <a:pt x="3502" y="2187"/>
                  </a:lnTo>
                  <a:lnTo>
                    <a:pt x="3506" y="2179"/>
                  </a:lnTo>
                  <a:lnTo>
                    <a:pt x="3510" y="2171"/>
                  </a:lnTo>
                  <a:lnTo>
                    <a:pt x="3515" y="2161"/>
                  </a:lnTo>
                  <a:lnTo>
                    <a:pt x="3518" y="2151"/>
                  </a:lnTo>
                  <a:lnTo>
                    <a:pt x="3519" y="2141"/>
                  </a:lnTo>
                  <a:lnTo>
                    <a:pt x="3520" y="2128"/>
                  </a:lnTo>
                  <a:lnTo>
                    <a:pt x="3519" y="2114"/>
                  </a:lnTo>
                  <a:lnTo>
                    <a:pt x="3518" y="2099"/>
                  </a:lnTo>
                  <a:lnTo>
                    <a:pt x="3516" y="2082"/>
                  </a:lnTo>
                  <a:lnTo>
                    <a:pt x="3512" y="2063"/>
                  </a:lnTo>
                  <a:lnTo>
                    <a:pt x="3512" y="2063"/>
                  </a:lnTo>
                  <a:lnTo>
                    <a:pt x="3503" y="2033"/>
                  </a:lnTo>
                  <a:lnTo>
                    <a:pt x="3493" y="2008"/>
                  </a:lnTo>
                  <a:lnTo>
                    <a:pt x="3482" y="1983"/>
                  </a:lnTo>
                  <a:lnTo>
                    <a:pt x="3470" y="1962"/>
                  </a:lnTo>
                  <a:lnTo>
                    <a:pt x="3459" y="1943"/>
                  </a:lnTo>
                  <a:lnTo>
                    <a:pt x="3447" y="1927"/>
                  </a:lnTo>
                  <a:lnTo>
                    <a:pt x="3434" y="1913"/>
                  </a:lnTo>
                  <a:lnTo>
                    <a:pt x="3423" y="1902"/>
                  </a:lnTo>
                  <a:lnTo>
                    <a:pt x="3412" y="1890"/>
                  </a:lnTo>
                  <a:lnTo>
                    <a:pt x="3402" y="1882"/>
                  </a:lnTo>
                  <a:lnTo>
                    <a:pt x="3381" y="1866"/>
                  </a:lnTo>
                  <a:lnTo>
                    <a:pt x="3366" y="1854"/>
                  </a:lnTo>
                  <a:lnTo>
                    <a:pt x="3354" y="1846"/>
                  </a:lnTo>
                  <a:lnTo>
                    <a:pt x="3354" y="1846"/>
                  </a:lnTo>
                  <a:lnTo>
                    <a:pt x="3344" y="1836"/>
                  </a:lnTo>
                  <a:lnTo>
                    <a:pt x="3327" y="1821"/>
                  </a:lnTo>
                  <a:lnTo>
                    <a:pt x="3281" y="1789"/>
                  </a:lnTo>
                  <a:lnTo>
                    <a:pt x="3200" y="1733"/>
                  </a:lnTo>
                  <a:lnTo>
                    <a:pt x="3200" y="1733"/>
                  </a:lnTo>
                  <a:lnTo>
                    <a:pt x="3185" y="1724"/>
                  </a:lnTo>
                  <a:lnTo>
                    <a:pt x="3167" y="1714"/>
                  </a:lnTo>
                  <a:lnTo>
                    <a:pt x="3122" y="1693"/>
                  </a:lnTo>
                  <a:lnTo>
                    <a:pt x="3099" y="1680"/>
                  </a:lnTo>
                  <a:lnTo>
                    <a:pt x="3078" y="1665"/>
                  </a:lnTo>
                  <a:lnTo>
                    <a:pt x="3056" y="1651"/>
                  </a:lnTo>
                  <a:lnTo>
                    <a:pt x="3048" y="1643"/>
                  </a:lnTo>
                  <a:lnTo>
                    <a:pt x="3041" y="1634"/>
                  </a:lnTo>
                  <a:lnTo>
                    <a:pt x="3041" y="1634"/>
                  </a:lnTo>
                  <a:lnTo>
                    <a:pt x="3028" y="1621"/>
                  </a:lnTo>
                  <a:lnTo>
                    <a:pt x="3015" y="1612"/>
                  </a:lnTo>
                  <a:lnTo>
                    <a:pt x="3000" y="1605"/>
                  </a:lnTo>
                  <a:lnTo>
                    <a:pt x="2988" y="1601"/>
                  </a:lnTo>
                  <a:lnTo>
                    <a:pt x="2972" y="1597"/>
                  </a:lnTo>
                  <a:lnTo>
                    <a:pt x="2957" y="1594"/>
                  </a:lnTo>
                  <a:lnTo>
                    <a:pt x="2925" y="1590"/>
                  </a:lnTo>
                  <a:lnTo>
                    <a:pt x="2925" y="1590"/>
                  </a:lnTo>
                  <a:lnTo>
                    <a:pt x="2912" y="1585"/>
                  </a:lnTo>
                  <a:lnTo>
                    <a:pt x="2899" y="1581"/>
                  </a:lnTo>
                  <a:lnTo>
                    <a:pt x="2886" y="1575"/>
                  </a:lnTo>
                  <a:lnTo>
                    <a:pt x="2874" y="1572"/>
                  </a:lnTo>
                  <a:lnTo>
                    <a:pt x="2874" y="1572"/>
                  </a:lnTo>
                  <a:lnTo>
                    <a:pt x="2829" y="1561"/>
                  </a:lnTo>
                  <a:lnTo>
                    <a:pt x="2771" y="1547"/>
                  </a:lnTo>
                  <a:lnTo>
                    <a:pt x="2681" y="1524"/>
                  </a:lnTo>
                  <a:lnTo>
                    <a:pt x="2681" y="1524"/>
                  </a:lnTo>
                  <a:lnTo>
                    <a:pt x="2665" y="1519"/>
                  </a:lnTo>
                  <a:lnTo>
                    <a:pt x="2641" y="1511"/>
                  </a:lnTo>
                  <a:lnTo>
                    <a:pt x="2611" y="1499"/>
                  </a:lnTo>
                  <a:lnTo>
                    <a:pt x="2575" y="1489"/>
                  </a:lnTo>
                  <a:lnTo>
                    <a:pt x="2539" y="1478"/>
                  </a:lnTo>
                  <a:lnTo>
                    <a:pt x="2502" y="1471"/>
                  </a:lnTo>
                  <a:lnTo>
                    <a:pt x="2483" y="1468"/>
                  </a:lnTo>
                  <a:lnTo>
                    <a:pt x="2466" y="1465"/>
                  </a:lnTo>
                  <a:lnTo>
                    <a:pt x="2450" y="1465"/>
                  </a:lnTo>
                  <a:lnTo>
                    <a:pt x="2435" y="1466"/>
                  </a:lnTo>
                  <a:close/>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99" name="Freeform 143">
              <a:extLst>
                <a:ext uri="{FF2B5EF4-FFF2-40B4-BE49-F238E27FC236}">
                  <a16:creationId xmlns:a16="http://schemas.microsoft.com/office/drawing/2014/main" id="{1995632F-1CF5-2C56-AF9B-963E6B071418}"/>
                </a:ext>
              </a:extLst>
            </p:cNvPr>
            <p:cNvSpPr>
              <a:spLocks/>
            </p:cNvSpPr>
            <p:nvPr/>
          </p:nvSpPr>
          <p:spPr bwMode="auto">
            <a:xfrm flipH="1">
              <a:off x="6335208" y="4883750"/>
              <a:ext cx="1883897" cy="1603710"/>
            </a:xfrm>
            <a:custGeom>
              <a:avLst/>
              <a:gdLst>
                <a:gd name="T0" fmla="*/ 2397 w 3520"/>
                <a:gd name="T1" fmla="*/ 1276 h 2736"/>
                <a:gd name="T2" fmla="*/ 2264 w 3520"/>
                <a:gd name="T3" fmla="*/ 937 h 2736"/>
                <a:gd name="T4" fmla="*/ 2122 w 3520"/>
                <a:gd name="T5" fmla="*/ 799 h 2736"/>
                <a:gd name="T6" fmla="*/ 2104 w 3520"/>
                <a:gd name="T7" fmla="*/ 743 h 2736"/>
                <a:gd name="T8" fmla="*/ 2141 w 3520"/>
                <a:gd name="T9" fmla="*/ 640 h 2736"/>
                <a:gd name="T10" fmla="*/ 2137 w 3520"/>
                <a:gd name="T11" fmla="*/ 476 h 2736"/>
                <a:gd name="T12" fmla="*/ 2008 w 3520"/>
                <a:gd name="T13" fmla="*/ 337 h 2736"/>
                <a:gd name="T14" fmla="*/ 1908 w 3520"/>
                <a:gd name="T15" fmla="*/ 232 h 2736"/>
                <a:gd name="T16" fmla="*/ 1886 w 3520"/>
                <a:gd name="T17" fmla="*/ 111 h 2736"/>
                <a:gd name="T18" fmla="*/ 1898 w 3520"/>
                <a:gd name="T19" fmla="*/ 17 h 2736"/>
                <a:gd name="T20" fmla="*/ 1833 w 3520"/>
                <a:gd name="T21" fmla="*/ 3 h 2736"/>
                <a:gd name="T22" fmla="*/ 1580 w 3520"/>
                <a:gd name="T23" fmla="*/ 25 h 2736"/>
                <a:gd name="T24" fmla="*/ 1423 w 3520"/>
                <a:gd name="T25" fmla="*/ 122 h 2736"/>
                <a:gd name="T26" fmla="*/ 1257 w 3520"/>
                <a:gd name="T27" fmla="*/ 166 h 2736"/>
                <a:gd name="T28" fmla="*/ 1067 w 3520"/>
                <a:gd name="T29" fmla="*/ 234 h 2736"/>
                <a:gd name="T30" fmla="*/ 891 w 3520"/>
                <a:gd name="T31" fmla="*/ 388 h 2736"/>
                <a:gd name="T32" fmla="*/ 770 w 3520"/>
                <a:gd name="T33" fmla="*/ 423 h 2736"/>
                <a:gd name="T34" fmla="*/ 611 w 3520"/>
                <a:gd name="T35" fmla="*/ 543 h 2736"/>
                <a:gd name="T36" fmla="*/ 554 w 3520"/>
                <a:gd name="T37" fmla="*/ 642 h 2736"/>
                <a:gd name="T38" fmla="*/ 464 w 3520"/>
                <a:gd name="T39" fmla="*/ 719 h 2736"/>
                <a:gd name="T40" fmla="*/ 311 w 3520"/>
                <a:gd name="T41" fmla="*/ 907 h 2736"/>
                <a:gd name="T42" fmla="*/ 285 w 3520"/>
                <a:gd name="T43" fmla="*/ 1041 h 2736"/>
                <a:gd name="T44" fmla="*/ 266 w 3520"/>
                <a:gd name="T45" fmla="*/ 1126 h 2736"/>
                <a:gd name="T46" fmla="*/ 189 w 3520"/>
                <a:gd name="T47" fmla="*/ 1223 h 2736"/>
                <a:gd name="T48" fmla="*/ 143 w 3520"/>
                <a:gd name="T49" fmla="*/ 1376 h 2736"/>
                <a:gd name="T50" fmla="*/ 67 w 3520"/>
                <a:gd name="T51" fmla="*/ 1569 h 2736"/>
                <a:gd name="T52" fmla="*/ 67 w 3520"/>
                <a:gd name="T53" fmla="*/ 1664 h 2736"/>
                <a:gd name="T54" fmla="*/ 26 w 3520"/>
                <a:gd name="T55" fmla="*/ 1756 h 2736"/>
                <a:gd name="T56" fmla="*/ 8 w 3520"/>
                <a:gd name="T57" fmla="*/ 1960 h 2736"/>
                <a:gd name="T58" fmla="*/ 13 w 3520"/>
                <a:gd name="T59" fmla="*/ 2217 h 2736"/>
                <a:gd name="T60" fmla="*/ 66 w 3520"/>
                <a:gd name="T61" fmla="*/ 2360 h 2736"/>
                <a:gd name="T62" fmla="*/ 99 w 3520"/>
                <a:gd name="T63" fmla="*/ 2421 h 2736"/>
                <a:gd name="T64" fmla="*/ 164 w 3520"/>
                <a:gd name="T65" fmla="*/ 2555 h 2736"/>
                <a:gd name="T66" fmla="*/ 235 w 3520"/>
                <a:gd name="T67" fmla="*/ 2610 h 2736"/>
                <a:gd name="T68" fmla="*/ 308 w 3520"/>
                <a:gd name="T69" fmla="*/ 2666 h 2736"/>
                <a:gd name="T70" fmla="*/ 445 w 3520"/>
                <a:gd name="T71" fmla="*/ 2721 h 2736"/>
                <a:gd name="T72" fmla="*/ 663 w 3520"/>
                <a:gd name="T73" fmla="*/ 2719 h 2736"/>
                <a:gd name="T74" fmla="*/ 813 w 3520"/>
                <a:gd name="T75" fmla="*/ 2689 h 2736"/>
                <a:gd name="T76" fmla="*/ 1015 w 3520"/>
                <a:gd name="T77" fmla="*/ 2681 h 2736"/>
                <a:gd name="T78" fmla="*/ 1211 w 3520"/>
                <a:gd name="T79" fmla="*/ 2603 h 2736"/>
                <a:gd name="T80" fmla="*/ 1303 w 3520"/>
                <a:gd name="T81" fmla="*/ 2590 h 2736"/>
                <a:gd name="T82" fmla="*/ 1415 w 3520"/>
                <a:gd name="T83" fmla="*/ 2570 h 2736"/>
                <a:gd name="T84" fmla="*/ 1517 w 3520"/>
                <a:gd name="T85" fmla="*/ 2570 h 2736"/>
                <a:gd name="T86" fmla="*/ 1754 w 3520"/>
                <a:gd name="T87" fmla="*/ 2619 h 2736"/>
                <a:gd name="T88" fmla="*/ 2015 w 3520"/>
                <a:gd name="T89" fmla="*/ 2659 h 2736"/>
                <a:gd name="T90" fmla="*/ 2153 w 3520"/>
                <a:gd name="T91" fmla="*/ 2662 h 2736"/>
                <a:gd name="T92" fmla="*/ 2432 w 3520"/>
                <a:gd name="T93" fmla="*/ 2639 h 2736"/>
                <a:gd name="T94" fmla="*/ 2774 w 3520"/>
                <a:gd name="T95" fmla="*/ 2693 h 2736"/>
                <a:gd name="T96" fmla="*/ 2949 w 3520"/>
                <a:gd name="T97" fmla="*/ 2696 h 2736"/>
                <a:gd name="T98" fmla="*/ 3099 w 3520"/>
                <a:gd name="T99" fmla="*/ 2615 h 2736"/>
                <a:gd name="T100" fmla="*/ 3260 w 3520"/>
                <a:gd name="T101" fmla="*/ 2552 h 2736"/>
                <a:gd name="T102" fmla="*/ 3376 w 3520"/>
                <a:gd name="T103" fmla="*/ 2406 h 2736"/>
                <a:gd name="T104" fmla="*/ 3406 w 3520"/>
                <a:gd name="T105" fmla="*/ 2298 h 2736"/>
                <a:gd name="T106" fmla="*/ 3502 w 3520"/>
                <a:gd name="T107" fmla="*/ 2187 h 2736"/>
                <a:gd name="T108" fmla="*/ 3518 w 3520"/>
                <a:gd name="T109" fmla="*/ 2099 h 2736"/>
                <a:gd name="T110" fmla="*/ 3459 w 3520"/>
                <a:gd name="T111" fmla="*/ 1943 h 2736"/>
                <a:gd name="T112" fmla="*/ 3354 w 3520"/>
                <a:gd name="T113" fmla="*/ 1846 h 2736"/>
                <a:gd name="T114" fmla="*/ 3167 w 3520"/>
                <a:gd name="T115" fmla="*/ 1714 h 2736"/>
                <a:gd name="T116" fmla="*/ 3028 w 3520"/>
                <a:gd name="T117" fmla="*/ 1621 h 2736"/>
                <a:gd name="T118" fmla="*/ 2912 w 3520"/>
                <a:gd name="T119" fmla="*/ 1585 h 2736"/>
                <a:gd name="T120" fmla="*/ 2681 w 3520"/>
                <a:gd name="T121" fmla="*/ 1524 h 2736"/>
                <a:gd name="T122" fmla="*/ 2466 w 3520"/>
                <a:gd name="T123" fmla="*/ 1465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0" h="2736">
                  <a:moveTo>
                    <a:pt x="2435" y="1466"/>
                  </a:moveTo>
                  <a:lnTo>
                    <a:pt x="2435" y="1466"/>
                  </a:lnTo>
                  <a:lnTo>
                    <a:pt x="2435" y="1423"/>
                  </a:lnTo>
                  <a:lnTo>
                    <a:pt x="2435" y="1402"/>
                  </a:lnTo>
                  <a:lnTo>
                    <a:pt x="2433" y="1393"/>
                  </a:lnTo>
                  <a:lnTo>
                    <a:pt x="2432" y="1385"/>
                  </a:lnTo>
                  <a:lnTo>
                    <a:pt x="2432" y="1385"/>
                  </a:lnTo>
                  <a:lnTo>
                    <a:pt x="2397" y="1276"/>
                  </a:lnTo>
                  <a:lnTo>
                    <a:pt x="2367" y="1181"/>
                  </a:lnTo>
                  <a:lnTo>
                    <a:pt x="2333" y="1080"/>
                  </a:lnTo>
                  <a:lnTo>
                    <a:pt x="2333" y="1080"/>
                  </a:lnTo>
                  <a:lnTo>
                    <a:pt x="2314" y="1031"/>
                  </a:lnTo>
                  <a:lnTo>
                    <a:pt x="2296" y="990"/>
                  </a:lnTo>
                  <a:lnTo>
                    <a:pt x="2286" y="971"/>
                  </a:lnTo>
                  <a:lnTo>
                    <a:pt x="2274" y="952"/>
                  </a:lnTo>
                  <a:lnTo>
                    <a:pt x="2264" y="937"/>
                  </a:lnTo>
                  <a:lnTo>
                    <a:pt x="2253" y="921"/>
                  </a:lnTo>
                  <a:lnTo>
                    <a:pt x="2230" y="892"/>
                  </a:lnTo>
                  <a:lnTo>
                    <a:pt x="2204" y="865"/>
                  </a:lnTo>
                  <a:lnTo>
                    <a:pt x="2177" y="842"/>
                  </a:lnTo>
                  <a:lnTo>
                    <a:pt x="2148" y="819"/>
                  </a:lnTo>
                  <a:lnTo>
                    <a:pt x="2148" y="819"/>
                  </a:lnTo>
                  <a:lnTo>
                    <a:pt x="2134" y="809"/>
                  </a:lnTo>
                  <a:lnTo>
                    <a:pt x="2122" y="799"/>
                  </a:lnTo>
                  <a:lnTo>
                    <a:pt x="2114" y="791"/>
                  </a:lnTo>
                  <a:lnTo>
                    <a:pt x="2108" y="782"/>
                  </a:lnTo>
                  <a:lnTo>
                    <a:pt x="2104" y="775"/>
                  </a:lnTo>
                  <a:lnTo>
                    <a:pt x="2101" y="768"/>
                  </a:lnTo>
                  <a:lnTo>
                    <a:pt x="2100" y="761"/>
                  </a:lnTo>
                  <a:lnTo>
                    <a:pt x="2100" y="755"/>
                  </a:lnTo>
                  <a:lnTo>
                    <a:pt x="2101" y="749"/>
                  </a:lnTo>
                  <a:lnTo>
                    <a:pt x="2104" y="743"/>
                  </a:lnTo>
                  <a:lnTo>
                    <a:pt x="2110" y="732"/>
                  </a:lnTo>
                  <a:lnTo>
                    <a:pt x="2117" y="720"/>
                  </a:lnTo>
                  <a:lnTo>
                    <a:pt x="2124" y="708"/>
                  </a:lnTo>
                  <a:lnTo>
                    <a:pt x="2124" y="708"/>
                  </a:lnTo>
                  <a:lnTo>
                    <a:pt x="2128" y="695"/>
                  </a:lnTo>
                  <a:lnTo>
                    <a:pt x="2134" y="679"/>
                  </a:lnTo>
                  <a:lnTo>
                    <a:pt x="2138" y="662"/>
                  </a:lnTo>
                  <a:lnTo>
                    <a:pt x="2141" y="640"/>
                  </a:lnTo>
                  <a:lnTo>
                    <a:pt x="2144" y="617"/>
                  </a:lnTo>
                  <a:lnTo>
                    <a:pt x="2147" y="592"/>
                  </a:lnTo>
                  <a:lnTo>
                    <a:pt x="2148" y="562"/>
                  </a:lnTo>
                  <a:lnTo>
                    <a:pt x="2148" y="527"/>
                  </a:lnTo>
                  <a:lnTo>
                    <a:pt x="2148" y="527"/>
                  </a:lnTo>
                  <a:lnTo>
                    <a:pt x="2147" y="510"/>
                  </a:lnTo>
                  <a:lnTo>
                    <a:pt x="2142" y="491"/>
                  </a:lnTo>
                  <a:lnTo>
                    <a:pt x="2137" y="476"/>
                  </a:lnTo>
                  <a:lnTo>
                    <a:pt x="2128" y="458"/>
                  </a:lnTo>
                  <a:lnTo>
                    <a:pt x="2120" y="443"/>
                  </a:lnTo>
                  <a:lnTo>
                    <a:pt x="2108" y="427"/>
                  </a:lnTo>
                  <a:lnTo>
                    <a:pt x="2095" y="413"/>
                  </a:lnTo>
                  <a:lnTo>
                    <a:pt x="2082" y="400"/>
                  </a:lnTo>
                  <a:lnTo>
                    <a:pt x="2057" y="374"/>
                  </a:lnTo>
                  <a:lnTo>
                    <a:pt x="2031" y="354"/>
                  </a:lnTo>
                  <a:lnTo>
                    <a:pt x="2008" y="337"/>
                  </a:lnTo>
                  <a:lnTo>
                    <a:pt x="1991" y="325"/>
                  </a:lnTo>
                  <a:lnTo>
                    <a:pt x="1991" y="325"/>
                  </a:lnTo>
                  <a:lnTo>
                    <a:pt x="1978" y="315"/>
                  </a:lnTo>
                  <a:lnTo>
                    <a:pt x="1963" y="302"/>
                  </a:lnTo>
                  <a:lnTo>
                    <a:pt x="1949" y="289"/>
                  </a:lnTo>
                  <a:lnTo>
                    <a:pt x="1935" y="272"/>
                  </a:lnTo>
                  <a:lnTo>
                    <a:pt x="1920" y="254"/>
                  </a:lnTo>
                  <a:lnTo>
                    <a:pt x="1908" y="232"/>
                  </a:lnTo>
                  <a:lnTo>
                    <a:pt x="1896" y="209"/>
                  </a:lnTo>
                  <a:lnTo>
                    <a:pt x="1888" y="182"/>
                  </a:lnTo>
                  <a:lnTo>
                    <a:pt x="1888" y="182"/>
                  </a:lnTo>
                  <a:lnTo>
                    <a:pt x="1885" y="168"/>
                  </a:lnTo>
                  <a:lnTo>
                    <a:pt x="1882" y="153"/>
                  </a:lnTo>
                  <a:lnTo>
                    <a:pt x="1882" y="139"/>
                  </a:lnTo>
                  <a:lnTo>
                    <a:pt x="1883" y="125"/>
                  </a:lnTo>
                  <a:lnTo>
                    <a:pt x="1886" y="111"/>
                  </a:lnTo>
                  <a:lnTo>
                    <a:pt x="1889" y="96"/>
                  </a:lnTo>
                  <a:lnTo>
                    <a:pt x="1896" y="70"/>
                  </a:lnTo>
                  <a:lnTo>
                    <a:pt x="1905" y="48"/>
                  </a:lnTo>
                  <a:lnTo>
                    <a:pt x="1913" y="29"/>
                  </a:lnTo>
                  <a:lnTo>
                    <a:pt x="1922" y="13"/>
                  </a:lnTo>
                  <a:lnTo>
                    <a:pt x="1922" y="13"/>
                  </a:lnTo>
                  <a:lnTo>
                    <a:pt x="1906" y="16"/>
                  </a:lnTo>
                  <a:lnTo>
                    <a:pt x="1898" y="17"/>
                  </a:lnTo>
                  <a:lnTo>
                    <a:pt x="1893" y="19"/>
                  </a:lnTo>
                  <a:lnTo>
                    <a:pt x="1892" y="20"/>
                  </a:lnTo>
                  <a:lnTo>
                    <a:pt x="1892" y="20"/>
                  </a:lnTo>
                  <a:lnTo>
                    <a:pt x="1885" y="17"/>
                  </a:lnTo>
                  <a:lnTo>
                    <a:pt x="1862" y="9"/>
                  </a:lnTo>
                  <a:lnTo>
                    <a:pt x="1862" y="9"/>
                  </a:lnTo>
                  <a:lnTo>
                    <a:pt x="1849" y="5"/>
                  </a:lnTo>
                  <a:lnTo>
                    <a:pt x="1833" y="3"/>
                  </a:lnTo>
                  <a:lnTo>
                    <a:pt x="1817" y="2"/>
                  </a:lnTo>
                  <a:lnTo>
                    <a:pt x="1799" y="0"/>
                  </a:lnTo>
                  <a:lnTo>
                    <a:pt x="1757" y="0"/>
                  </a:lnTo>
                  <a:lnTo>
                    <a:pt x="1714" y="3"/>
                  </a:lnTo>
                  <a:lnTo>
                    <a:pt x="1671" y="7"/>
                  </a:lnTo>
                  <a:lnTo>
                    <a:pt x="1631" y="13"/>
                  </a:lnTo>
                  <a:lnTo>
                    <a:pt x="1595" y="20"/>
                  </a:lnTo>
                  <a:lnTo>
                    <a:pt x="1580" y="25"/>
                  </a:lnTo>
                  <a:lnTo>
                    <a:pt x="1567" y="29"/>
                  </a:lnTo>
                  <a:lnTo>
                    <a:pt x="1567" y="29"/>
                  </a:lnTo>
                  <a:lnTo>
                    <a:pt x="1542" y="40"/>
                  </a:lnTo>
                  <a:lnTo>
                    <a:pt x="1517" y="53"/>
                  </a:lnTo>
                  <a:lnTo>
                    <a:pt x="1492" y="69"/>
                  </a:lnTo>
                  <a:lnTo>
                    <a:pt x="1468" y="85"/>
                  </a:lnTo>
                  <a:lnTo>
                    <a:pt x="1445" y="103"/>
                  </a:lnTo>
                  <a:lnTo>
                    <a:pt x="1423" y="122"/>
                  </a:lnTo>
                  <a:lnTo>
                    <a:pt x="1406" y="142"/>
                  </a:lnTo>
                  <a:lnTo>
                    <a:pt x="1392" y="162"/>
                  </a:lnTo>
                  <a:lnTo>
                    <a:pt x="1392" y="162"/>
                  </a:lnTo>
                  <a:lnTo>
                    <a:pt x="1383" y="161"/>
                  </a:lnTo>
                  <a:lnTo>
                    <a:pt x="1360" y="159"/>
                  </a:lnTo>
                  <a:lnTo>
                    <a:pt x="1326" y="161"/>
                  </a:lnTo>
                  <a:lnTo>
                    <a:pt x="1282" y="163"/>
                  </a:lnTo>
                  <a:lnTo>
                    <a:pt x="1257" y="166"/>
                  </a:lnTo>
                  <a:lnTo>
                    <a:pt x="1230" y="171"/>
                  </a:lnTo>
                  <a:lnTo>
                    <a:pt x="1204" y="176"/>
                  </a:lnTo>
                  <a:lnTo>
                    <a:pt x="1176" y="184"/>
                  </a:lnTo>
                  <a:lnTo>
                    <a:pt x="1148" y="194"/>
                  </a:lnTo>
                  <a:lnTo>
                    <a:pt x="1120" y="204"/>
                  </a:lnTo>
                  <a:lnTo>
                    <a:pt x="1093" y="218"/>
                  </a:lnTo>
                  <a:lnTo>
                    <a:pt x="1067" y="234"/>
                  </a:lnTo>
                  <a:lnTo>
                    <a:pt x="1067" y="234"/>
                  </a:lnTo>
                  <a:lnTo>
                    <a:pt x="1018" y="265"/>
                  </a:lnTo>
                  <a:lnTo>
                    <a:pt x="979" y="294"/>
                  </a:lnTo>
                  <a:lnTo>
                    <a:pt x="949" y="318"/>
                  </a:lnTo>
                  <a:lnTo>
                    <a:pt x="926" y="338"/>
                  </a:lnTo>
                  <a:lnTo>
                    <a:pt x="909" y="357"/>
                  </a:lnTo>
                  <a:lnTo>
                    <a:pt x="899" y="370"/>
                  </a:lnTo>
                  <a:lnTo>
                    <a:pt x="894" y="381"/>
                  </a:lnTo>
                  <a:lnTo>
                    <a:pt x="891" y="388"/>
                  </a:lnTo>
                  <a:lnTo>
                    <a:pt x="891" y="388"/>
                  </a:lnTo>
                  <a:lnTo>
                    <a:pt x="889" y="393"/>
                  </a:lnTo>
                  <a:lnTo>
                    <a:pt x="883" y="394"/>
                  </a:lnTo>
                  <a:lnTo>
                    <a:pt x="866" y="400"/>
                  </a:lnTo>
                  <a:lnTo>
                    <a:pt x="841" y="404"/>
                  </a:lnTo>
                  <a:lnTo>
                    <a:pt x="808" y="411"/>
                  </a:lnTo>
                  <a:lnTo>
                    <a:pt x="789" y="417"/>
                  </a:lnTo>
                  <a:lnTo>
                    <a:pt x="770" y="423"/>
                  </a:lnTo>
                  <a:lnTo>
                    <a:pt x="752" y="430"/>
                  </a:lnTo>
                  <a:lnTo>
                    <a:pt x="732" y="438"/>
                  </a:lnTo>
                  <a:lnTo>
                    <a:pt x="713" y="448"/>
                  </a:lnTo>
                  <a:lnTo>
                    <a:pt x="694" y="460"/>
                  </a:lnTo>
                  <a:lnTo>
                    <a:pt x="676" y="474"/>
                  </a:lnTo>
                  <a:lnTo>
                    <a:pt x="659" y="490"/>
                  </a:lnTo>
                  <a:lnTo>
                    <a:pt x="659" y="490"/>
                  </a:lnTo>
                  <a:lnTo>
                    <a:pt x="611" y="543"/>
                  </a:lnTo>
                  <a:lnTo>
                    <a:pt x="597" y="559"/>
                  </a:lnTo>
                  <a:lnTo>
                    <a:pt x="588" y="570"/>
                  </a:lnTo>
                  <a:lnTo>
                    <a:pt x="584" y="579"/>
                  </a:lnTo>
                  <a:lnTo>
                    <a:pt x="580" y="587"/>
                  </a:lnTo>
                  <a:lnTo>
                    <a:pt x="571" y="606"/>
                  </a:lnTo>
                  <a:lnTo>
                    <a:pt x="571" y="606"/>
                  </a:lnTo>
                  <a:lnTo>
                    <a:pt x="560" y="630"/>
                  </a:lnTo>
                  <a:lnTo>
                    <a:pt x="554" y="642"/>
                  </a:lnTo>
                  <a:lnTo>
                    <a:pt x="547" y="653"/>
                  </a:lnTo>
                  <a:lnTo>
                    <a:pt x="537" y="666"/>
                  </a:lnTo>
                  <a:lnTo>
                    <a:pt x="525" y="677"/>
                  </a:lnTo>
                  <a:lnTo>
                    <a:pt x="508" y="690"/>
                  </a:lnTo>
                  <a:lnTo>
                    <a:pt x="488" y="703"/>
                  </a:lnTo>
                  <a:lnTo>
                    <a:pt x="488" y="703"/>
                  </a:lnTo>
                  <a:lnTo>
                    <a:pt x="475" y="710"/>
                  </a:lnTo>
                  <a:lnTo>
                    <a:pt x="464" y="719"/>
                  </a:lnTo>
                  <a:lnTo>
                    <a:pt x="437" y="742"/>
                  </a:lnTo>
                  <a:lnTo>
                    <a:pt x="408" y="769"/>
                  </a:lnTo>
                  <a:lnTo>
                    <a:pt x="381" y="799"/>
                  </a:lnTo>
                  <a:lnTo>
                    <a:pt x="356" y="831"/>
                  </a:lnTo>
                  <a:lnTo>
                    <a:pt x="335" y="862"/>
                  </a:lnTo>
                  <a:lnTo>
                    <a:pt x="325" y="878"/>
                  </a:lnTo>
                  <a:lnTo>
                    <a:pt x="318" y="892"/>
                  </a:lnTo>
                  <a:lnTo>
                    <a:pt x="311" y="907"/>
                  </a:lnTo>
                  <a:lnTo>
                    <a:pt x="306" y="921"/>
                  </a:lnTo>
                  <a:lnTo>
                    <a:pt x="306" y="921"/>
                  </a:lnTo>
                  <a:lnTo>
                    <a:pt x="299" y="945"/>
                  </a:lnTo>
                  <a:lnTo>
                    <a:pt x="295" y="965"/>
                  </a:lnTo>
                  <a:lnTo>
                    <a:pt x="289" y="998"/>
                  </a:lnTo>
                  <a:lnTo>
                    <a:pt x="286" y="1023"/>
                  </a:lnTo>
                  <a:lnTo>
                    <a:pt x="285" y="1041"/>
                  </a:lnTo>
                  <a:lnTo>
                    <a:pt x="285" y="1041"/>
                  </a:lnTo>
                  <a:lnTo>
                    <a:pt x="283" y="1051"/>
                  </a:lnTo>
                  <a:lnTo>
                    <a:pt x="283" y="1063"/>
                  </a:lnTo>
                  <a:lnTo>
                    <a:pt x="283" y="1074"/>
                  </a:lnTo>
                  <a:lnTo>
                    <a:pt x="282" y="1087"/>
                  </a:lnTo>
                  <a:lnTo>
                    <a:pt x="279" y="1100"/>
                  </a:lnTo>
                  <a:lnTo>
                    <a:pt x="275" y="1113"/>
                  </a:lnTo>
                  <a:lnTo>
                    <a:pt x="270" y="1120"/>
                  </a:lnTo>
                  <a:lnTo>
                    <a:pt x="266" y="1126"/>
                  </a:lnTo>
                  <a:lnTo>
                    <a:pt x="262" y="1131"/>
                  </a:lnTo>
                  <a:lnTo>
                    <a:pt x="255" y="1136"/>
                  </a:lnTo>
                  <a:lnTo>
                    <a:pt x="255" y="1136"/>
                  </a:lnTo>
                  <a:lnTo>
                    <a:pt x="248" y="1143"/>
                  </a:lnTo>
                  <a:lnTo>
                    <a:pt x="240" y="1150"/>
                  </a:lnTo>
                  <a:lnTo>
                    <a:pt x="223" y="1171"/>
                  </a:lnTo>
                  <a:lnTo>
                    <a:pt x="206" y="1196"/>
                  </a:lnTo>
                  <a:lnTo>
                    <a:pt x="189" y="1223"/>
                  </a:lnTo>
                  <a:lnTo>
                    <a:pt x="173" y="1250"/>
                  </a:lnTo>
                  <a:lnTo>
                    <a:pt x="160" y="1277"/>
                  </a:lnTo>
                  <a:lnTo>
                    <a:pt x="152" y="1302"/>
                  </a:lnTo>
                  <a:lnTo>
                    <a:pt x="149" y="1312"/>
                  </a:lnTo>
                  <a:lnTo>
                    <a:pt x="147" y="1322"/>
                  </a:lnTo>
                  <a:lnTo>
                    <a:pt x="147" y="1322"/>
                  </a:lnTo>
                  <a:lnTo>
                    <a:pt x="144" y="1352"/>
                  </a:lnTo>
                  <a:lnTo>
                    <a:pt x="143" y="1376"/>
                  </a:lnTo>
                  <a:lnTo>
                    <a:pt x="143" y="1396"/>
                  </a:lnTo>
                  <a:lnTo>
                    <a:pt x="143" y="1396"/>
                  </a:lnTo>
                  <a:lnTo>
                    <a:pt x="106" y="1471"/>
                  </a:lnTo>
                  <a:lnTo>
                    <a:pt x="80" y="1525"/>
                  </a:lnTo>
                  <a:lnTo>
                    <a:pt x="71" y="1545"/>
                  </a:lnTo>
                  <a:lnTo>
                    <a:pt x="68" y="1557"/>
                  </a:lnTo>
                  <a:lnTo>
                    <a:pt x="68" y="1557"/>
                  </a:lnTo>
                  <a:lnTo>
                    <a:pt x="67" y="1569"/>
                  </a:lnTo>
                  <a:lnTo>
                    <a:pt x="64" y="1598"/>
                  </a:lnTo>
                  <a:lnTo>
                    <a:pt x="63" y="1615"/>
                  </a:lnTo>
                  <a:lnTo>
                    <a:pt x="63" y="1631"/>
                  </a:lnTo>
                  <a:lnTo>
                    <a:pt x="64" y="1647"/>
                  </a:lnTo>
                  <a:lnTo>
                    <a:pt x="68" y="1658"/>
                  </a:lnTo>
                  <a:lnTo>
                    <a:pt x="68" y="1658"/>
                  </a:lnTo>
                  <a:lnTo>
                    <a:pt x="68" y="1661"/>
                  </a:lnTo>
                  <a:lnTo>
                    <a:pt x="67" y="1664"/>
                  </a:lnTo>
                  <a:lnTo>
                    <a:pt x="63" y="1671"/>
                  </a:lnTo>
                  <a:lnTo>
                    <a:pt x="47" y="1690"/>
                  </a:lnTo>
                  <a:lnTo>
                    <a:pt x="38" y="1703"/>
                  </a:lnTo>
                  <a:lnTo>
                    <a:pt x="31" y="1718"/>
                  </a:lnTo>
                  <a:lnTo>
                    <a:pt x="28" y="1726"/>
                  </a:lnTo>
                  <a:lnTo>
                    <a:pt x="27" y="1736"/>
                  </a:lnTo>
                  <a:lnTo>
                    <a:pt x="26" y="1744"/>
                  </a:lnTo>
                  <a:lnTo>
                    <a:pt x="26" y="1756"/>
                  </a:lnTo>
                  <a:lnTo>
                    <a:pt x="26" y="1756"/>
                  </a:lnTo>
                  <a:lnTo>
                    <a:pt x="27" y="1794"/>
                  </a:lnTo>
                  <a:lnTo>
                    <a:pt x="27" y="1830"/>
                  </a:lnTo>
                  <a:lnTo>
                    <a:pt x="23" y="1864"/>
                  </a:lnTo>
                  <a:lnTo>
                    <a:pt x="17" y="1902"/>
                  </a:lnTo>
                  <a:lnTo>
                    <a:pt x="17" y="1902"/>
                  </a:lnTo>
                  <a:lnTo>
                    <a:pt x="13" y="1926"/>
                  </a:lnTo>
                  <a:lnTo>
                    <a:pt x="8" y="1960"/>
                  </a:lnTo>
                  <a:lnTo>
                    <a:pt x="4" y="2000"/>
                  </a:lnTo>
                  <a:lnTo>
                    <a:pt x="1" y="2045"/>
                  </a:lnTo>
                  <a:lnTo>
                    <a:pt x="0" y="2091"/>
                  </a:lnTo>
                  <a:lnTo>
                    <a:pt x="1" y="2136"/>
                  </a:lnTo>
                  <a:lnTo>
                    <a:pt x="3" y="2158"/>
                  </a:lnTo>
                  <a:lnTo>
                    <a:pt x="5" y="2179"/>
                  </a:lnTo>
                  <a:lnTo>
                    <a:pt x="8" y="2198"/>
                  </a:lnTo>
                  <a:lnTo>
                    <a:pt x="13" y="2217"/>
                  </a:lnTo>
                  <a:lnTo>
                    <a:pt x="13" y="2217"/>
                  </a:lnTo>
                  <a:lnTo>
                    <a:pt x="21" y="2250"/>
                  </a:lnTo>
                  <a:lnTo>
                    <a:pt x="30" y="2277"/>
                  </a:lnTo>
                  <a:lnTo>
                    <a:pt x="38" y="2301"/>
                  </a:lnTo>
                  <a:lnTo>
                    <a:pt x="46" y="2321"/>
                  </a:lnTo>
                  <a:lnTo>
                    <a:pt x="53" y="2337"/>
                  </a:lnTo>
                  <a:lnTo>
                    <a:pt x="60" y="2350"/>
                  </a:lnTo>
                  <a:lnTo>
                    <a:pt x="66" y="2360"/>
                  </a:lnTo>
                  <a:lnTo>
                    <a:pt x="71" y="2366"/>
                  </a:lnTo>
                  <a:lnTo>
                    <a:pt x="71" y="2366"/>
                  </a:lnTo>
                  <a:lnTo>
                    <a:pt x="90" y="2381"/>
                  </a:lnTo>
                  <a:lnTo>
                    <a:pt x="100" y="2390"/>
                  </a:lnTo>
                  <a:lnTo>
                    <a:pt x="100" y="2390"/>
                  </a:lnTo>
                  <a:lnTo>
                    <a:pt x="100" y="2394"/>
                  </a:lnTo>
                  <a:lnTo>
                    <a:pt x="99" y="2407"/>
                  </a:lnTo>
                  <a:lnTo>
                    <a:pt x="99" y="2421"/>
                  </a:lnTo>
                  <a:lnTo>
                    <a:pt x="100" y="2427"/>
                  </a:lnTo>
                  <a:lnTo>
                    <a:pt x="103" y="2433"/>
                  </a:lnTo>
                  <a:lnTo>
                    <a:pt x="103" y="2433"/>
                  </a:lnTo>
                  <a:lnTo>
                    <a:pt x="114" y="2454"/>
                  </a:lnTo>
                  <a:lnTo>
                    <a:pt x="133" y="2493"/>
                  </a:lnTo>
                  <a:lnTo>
                    <a:pt x="152" y="2530"/>
                  </a:lnTo>
                  <a:lnTo>
                    <a:pt x="164" y="2555"/>
                  </a:lnTo>
                  <a:lnTo>
                    <a:pt x="164" y="2555"/>
                  </a:lnTo>
                  <a:lnTo>
                    <a:pt x="176" y="2572"/>
                  </a:lnTo>
                  <a:lnTo>
                    <a:pt x="184" y="2583"/>
                  </a:lnTo>
                  <a:lnTo>
                    <a:pt x="196" y="2593"/>
                  </a:lnTo>
                  <a:lnTo>
                    <a:pt x="207" y="2603"/>
                  </a:lnTo>
                  <a:lnTo>
                    <a:pt x="213" y="2606"/>
                  </a:lnTo>
                  <a:lnTo>
                    <a:pt x="220" y="2609"/>
                  </a:lnTo>
                  <a:lnTo>
                    <a:pt x="227" y="2610"/>
                  </a:lnTo>
                  <a:lnTo>
                    <a:pt x="235" y="2610"/>
                  </a:lnTo>
                  <a:lnTo>
                    <a:pt x="242" y="2609"/>
                  </a:lnTo>
                  <a:lnTo>
                    <a:pt x="250" y="2605"/>
                  </a:lnTo>
                  <a:lnTo>
                    <a:pt x="250" y="2605"/>
                  </a:lnTo>
                  <a:lnTo>
                    <a:pt x="253" y="2609"/>
                  </a:lnTo>
                  <a:lnTo>
                    <a:pt x="260" y="2620"/>
                  </a:lnTo>
                  <a:lnTo>
                    <a:pt x="275" y="2638"/>
                  </a:lnTo>
                  <a:lnTo>
                    <a:pt x="295" y="2656"/>
                  </a:lnTo>
                  <a:lnTo>
                    <a:pt x="308" y="2666"/>
                  </a:lnTo>
                  <a:lnTo>
                    <a:pt x="322" y="2676"/>
                  </a:lnTo>
                  <a:lnTo>
                    <a:pt x="338" y="2686"/>
                  </a:lnTo>
                  <a:lnTo>
                    <a:pt x="355" y="2696"/>
                  </a:lnTo>
                  <a:lnTo>
                    <a:pt x="375" y="2703"/>
                  </a:lnTo>
                  <a:lnTo>
                    <a:pt x="396" y="2711"/>
                  </a:lnTo>
                  <a:lnTo>
                    <a:pt x="419" y="2716"/>
                  </a:lnTo>
                  <a:lnTo>
                    <a:pt x="445" y="2721"/>
                  </a:lnTo>
                  <a:lnTo>
                    <a:pt x="445" y="2721"/>
                  </a:lnTo>
                  <a:lnTo>
                    <a:pt x="534" y="2734"/>
                  </a:lnTo>
                  <a:lnTo>
                    <a:pt x="570" y="2736"/>
                  </a:lnTo>
                  <a:lnTo>
                    <a:pt x="586" y="2736"/>
                  </a:lnTo>
                  <a:lnTo>
                    <a:pt x="601" y="2735"/>
                  </a:lnTo>
                  <a:lnTo>
                    <a:pt x="617" y="2734"/>
                  </a:lnTo>
                  <a:lnTo>
                    <a:pt x="631" y="2731"/>
                  </a:lnTo>
                  <a:lnTo>
                    <a:pt x="647" y="2725"/>
                  </a:lnTo>
                  <a:lnTo>
                    <a:pt x="663" y="2719"/>
                  </a:lnTo>
                  <a:lnTo>
                    <a:pt x="679" y="2711"/>
                  </a:lnTo>
                  <a:lnTo>
                    <a:pt x="696" y="2701"/>
                  </a:lnTo>
                  <a:lnTo>
                    <a:pt x="713" y="2689"/>
                  </a:lnTo>
                  <a:lnTo>
                    <a:pt x="733" y="2675"/>
                  </a:lnTo>
                  <a:lnTo>
                    <a:pt x="733" y="2675"/>
                  </a:lnTo>
                  <a:lnTo>
                    <a:pt x="749" y="2678"/>
                  </a:lnTo>
                  <a:lnTo>
                    <a:pt x="788" y="2685"/>
                  </a:lnTo>
                  <a:lnTo>
                    <a:pt x="813" y="2689"/>
                  </a:lnTo>
                  <a:lnTo>
                    <a:pt x="839" y="2693"/>
                  </a:lnTo>
                  <a:lnTo>
                    <a:pt x="866" y="2695"/>
                  </a:lnTo>
                  <a:lnTo>
                    <a:pt x="892" y="2696"/>
                  </a:lnTo>
                  <a:lnTo>
                    <a:pt x="892" y="2696"/>
                  </a:lnTo>
                  <a:lnTo>
                    <a:pt x="919" y="2695"/>
                  </a:lnTo>
                  <a:lnTo>
                    <a:pt x="949" y="2692"/>
                  </a:lnTo>
                  <a:lnTo>
                    <a:pt x="982" y="2688"/>
                  </a:lnTo>
                  <a:lnTo>
                    <a:pt x="1015" y="2681"/>
                  </a:lnTo>
                  <a:lnTo>
                    <a:pt x="1051" y="2672"/>
                  </a:lnTo>
                  <a:lnTo>
                    <a:pt x="1085" y="2660"/>
                  </a:lnTo>
                  <a:lnTo>
                    <a:pt x="1120" y="2648"/>
                  </a:lnTo>
                  <a:lnTo>
                    <a:pt x="1151" y="2632"/>
                  </a:lnTo>
                  <a:lnTo>
                    <a:pt x="1151" y="2632"/>
                  </a:lnTo>
                  <a:lnTo>
                    <a:pt x="1184" y="2616"/>
                  </a:lnTo>
                  <a:lnTo>
                    <a:pt x="1211" y="2603"/>
                  </a:lnTo>
                  <a:lnTo>
                    <a:pt x="1211" y="2603"/>
                  </a:lnTo>
                  <a:lnTo>
                    <a:pt x="1239" y="2590"/>
                  </a:lnTo>
                  <a:lnTo>
                    <a:pt x="1256" y="2582"/>
                  </a:lnTo>
                  <a:lnTo>
                    <a:pt x="1267" y="2580"/>
                  </a:lnTo>
                  <a:lnTo>
                    <a:pt x="1273" y="2580"/>
                  </a:lnTo>
                  <a:lnTo>
                    <a:pt x="1279" y="2583"/>
                  </a:lnTo>
                  <a:lnTo>
                    <a:pt x="1283" y="2587"/>
                  </a:lnTo>
                  <a:lnTo>
                    <a:pt x="1290" y="2590"/>
                  </a:lnTo>
                  <a:lnTo>
                    <a:pt x="1303" y="2590"/>
                  </a:lnTo>
                  <a:lnTo>
                    <a:pt x="1303" y="2590"/>
                  </a:lnTo>
                  <a:lnTo>
                    <a:pt x="1333" y="2592"/>
                  </a:lnTo>
                  <a:lnTo>
                    <a:pt x="1350" y="2592"/>
                  </a:lnTo>
                  <a:lnTo>
                    <a:pt x="1368" y="2590"/>
                  </a:lnTo>
                  <a:lnTo>
                    <a:pt x="1386" y="2585"/>
                  </a:lnTo>
                  <a:lnTo>
                    <a:pt x="1395" y="2582"/>
                  </a:lnTo>
                  <a:lnTo>
                    <a:pt x="1405" y="2576"/>
                  </a:lnTo>
                  <a:lnTo>
                    <a:pt x="1415" y="2570"/>
                  </a:lnTo>
                  <a:lnTo>
                    <a:pt x="1426" y="2563"/>
                  </a:lnTo>
                  <a:lnTo>
                    <a:pt x="1438" y="2555"/>
                  </a:lnTo>
                  <a:lnTo>
                    <a:pt x="1449" y="2543"/>
                  </a:lnTo>
                  <a:lnTo>
                    <a:pt x="1449" y="2543"/>
                  </a:lnTo>
                  <a:lnTo>
                    <a:pt x="1456" y="2547"/>
                  </a:lnTo>
                  <a:lnTo>
                    <a:pt x="1479" y="2557"/>
                  </a:lnTo>
                  <a:lnTo>
                    <a:pt x="1497" y="2563"/>
                  </a:lnTo>
                  <a:lnTo>
                    <a:pt x="1517" y="2570"/>
                  </a:lnTo>
                  <a:lnTo>
                    <a:pt x="1541" y="2576"/>
                  </a:lnTo>
                  <a:lnTo>
                    <a:pt x="1570" y="2580"/>
                  </a:lnTo>
                  <a:lnTo>
                    <a:pt x="1570" y="2580"/>
                  </a:lnTo>
                  <a:lnTo>
                    <a:pt x="1621" y="2589"/>
                  </a:lnTo>
                  <a:lnTo>
                    <a:pt x="1664" y="2599"/>
                  </a:lnTo>
                  <a:lnTo>
                    <a:pt x="1706" y="2609"/>
                  </a:lnTo>
                  <a:lnTo>
                    <a:pt x="1754" y="2619"/>
                  </a:lnTo>
                  <a:lnTo>
                    <a:pt x="1754" y="2619"/>
                  </a:lnTo>
                  <a:lnTo>
                    <a:pt x="1823" y="2636"/>
                  </a:lnTo>
                  <a:lnTo>
                    <a:pt x="1865" y="2645"/>
                  </a:lnTo>
                  <a:lnTo>
                    <a:pt x="1909" y="2653"/>
                  </a:lnTo>
                  <a:lnTo>
                    <a:pt x="1932" y="2656"/>
                  </a:lnTo>
                  <a:lnTo>
                    <a:pt x="1953" y="2659"/>
                  </a:lnTo>
                  <a:lnTo>
                    <a:pt x="1975" y="2660"/>
                  </a:lnTo>
                  <a:lnTo>
                    <a:pt x="1996" y="2660"/>
                  </a:lnTo>
                  <a:lnTo>
                    <a:pt x="2015" y="2659"/>
                  </a:lnTo>
                  <a:lnTo>
                    <a:pt x="2034" y="2656"/>
                  </a:lnTo>
                  <a:lnTo>
                    <a:pt x="2051" y="2650"/>
                  </a:lnTo>
                  <a:lnTo>
                    <a:pt x="2067" y="2643"/>
                  </a:lnTo>
                  <a:lnTo>
                    <a:pt x="2067" y="2643"/>
                  </a:lnTo>
                  <a:lnTo>
                    <a:pt x="2074" y="2646"/>
                  </a:lnTo>
                  <a:lnTo>
                    <a:pt x="2095" y="2652"/>
                  </a:lnTo>
                  <a:lnTo>
                    <a:pt x="2130" y="2659"/>
                  </a:lnTo>
                  <a:lnTo>
                    <a:pt x="2153" y="2662"/>
                  </a:lnTo>
                  <a:lnTo>
                    <a:pt x="2177" y="2663"/>
                  </a:lnTo>
                  <a:lnTo>
                    <a:pt x="2206" y="2666"/>
                  </a:lnTo>
                  <a:lnTo>
                    <a:pt x="2236" y="2666"/>
                  </a:lnTo>
                  <a:lnTo>
                    <a:pt x="2270" y="2665"/>
                  </a:lnTo>
                  <a:lnTo>
                    <a:pt x="2306" y="2662"/>
                  </a:lnTo>
                  <a:lnTo>
                    <a:pt x="2346" y="2656"/>
                  </a:lnTo>
                  <a:lnTo>
                    <a:pt x="2387" y="2649"/>
                  </a:lnTo>
                  <a:lnTo>
                    <a:pt x="2432" y="2639"/>
                  </a:lnTo>
                  <a:lnTo>
                    <a:pt x="2478" y="2626"/>
                  </a:lnTo>
                  <a:lnTo>
                    <a:pt x="2478" y="2626"/>
                  </a:lnTo>
                  <a:lnTo>
                    <a:pt x="2512" y="2636"/>
                  </a:lnTo>
                  <a:lnTo>
                    <a:pt x="2594" y="2658"/>
                  </a:lnTo>
                  <a:lnTo>
                    <a:pt x="2642" y="2669"/>
                  </a:lnTo>
                  <a:lnTo>
                    <a:pt x="2691" y="2681"/>
                  </a:lnTo>
                  <a:lnTo>
                    <a:pt x="2737" y="2689"/>
                  </a:lnTo>
                  <a:lnTo>
                    <a:pt x="2774" y="2693"/>
                  </a:lnTo>
                  <a:lnTo>
                    <a:pt x="2774" y="2693"/>
                  </a:lnTo>
                  <a:lnTo>
                    <a:pt x="2807" y="2698"/>
                  </a:lnTo>
                  <a:lnTo>
                    <a:pt x="2840" y="2701"/>
                  </a:lnTo>
                  <a:lnTo>
                    <a:pt x="2874" y="2703"/>
                  </a:lnTo>
                  <a:lnTo>
                    <a:pt x="2893" y="2703"/>
                  </a:lnTo>
                  <a:lnTo>
                    <a:pt x="2912" y="2703"/>
                  </a:lnTo>
                  <a:lnTo>
                    <a:pt x="2930" y="2701"/>
                  </a:lnTo>
                  <a:lnTo>
                    <a:pt x="2949" y="2696"/>
                  </a:lnTo>
                  <a:lnTo>
                    <a:pt x="2969" y="2689"/>
                  </a:lnTo>
                  <a:lnTo>
                    <a:pt x="2989" y="2681"/>
                  </a:lnTo>
                  <a:lnTo>
                    <a:pt x="3009" y="2669"/>
                  </a:lnTo>
                  <a:lnTo>
                    <a:pt x="3031" y="2655"/>
                  </a:lnTo>
                  <a:lnTo>
                    <a:pt x="3053" y="2638"/>
                  </a:lnTo>
                  <a:lnTo>
                    <a:pt x="3076" y="2618"/>
                  </a:lnTo>
                  <a:lnTo>
                    <a:pt x="3076" y="2618"/>
                  </a:lnTo>
                  <a:lnTo>
                    <a:pt x="3099" y="2615"/>
                  </a:lnTo>
                  <a:lnTo>
                    <a:pt x="3124" y="2610"/>
                  </a:lnTo>
                  <a:lnTo>
                    <a:pt x="3155" y="2603"/>
                  </a:lnTo>
                  <a:lnTo>
                    <a:pt x="3172" y="2598"/>
                  </a:lnTo>
                  <a:lnTo>
                    <a:pt x="3190" y="2592"/>
                  </a:lnTo>
                  <a:lnTo>
                    <a:pt x="3207" y="2583"/>
                  </a:lnTo>
                  <a:lnTo>
                    <a:pt x="3225" y="2575"/>
                  </a:lnTo>
                  <a:lnTo>
                    <a:pt x="3243" y="2565"/>
                  </a:lnTo>
                  <a:lnTo>
                    <a:pt x="3260" y="2552"/>
                  </a:lnTo>
                  <a:lnTo>
                    <a:pt x="3277" y="2539"/>
                  </a:lnTo>
                  <a:lnTo>
                    <a:pt x="3291" y="2523"/>
                  </a:lnTo>
                  <a:lnTo>
                    <a:pt x="3291" y="2523"/>
                  </a:lnTo>
                  <a:lnTo>
                    <a:pt x="3317" y="2493"/>
                  </a:lnTo>
                  <a:lnTo>
                    <a:pt x="3338" y="2467"/>
                  </a:lnTo>
                  <a:lnTo>
                    <a:pt x="3354" y="2444"/>
                  </a:lnTo>
                  <a:lnTo>
                    <a:pt x="3367" y="2424"/>
                  </a:lnTo>
                  <a:lnTo>
                    <a:pt x="3376" y="2406"/>
                  </a:lnTo>
                  <a:lnTo>
                    <a:pt x="3381" y="2390"/>
                  </a:lnTo>
                  <a:lnTo>
                    <a:pt x="3386" y="2376"/>
                  </a:lnTo>
                  <a:lnTo>
                    <a:pt x="3387" y="2361"/>
                  </a:lnTo>
                  <a:lnTo>
                    <a:pt x="3387" y="2361"/>
                  </a:lnTo>
                  <a:lnTo>
                    <a:pt x="3389" y="2347"/>
                  </a:lnTo>
                  <a:lnTo>
                    <a:pt x="3393" y="2331"/>
                  </a:lnTo>
                  <a:lnTo>
                    <a:pt x="3399" y="2315"/>
                  </a:lnTo>
                  <a:lnTo>
                    <a:pt x="3406" y="2298"/>
                  </a:lnTo>
                  <a:lnTo>
                    <a:pt x="3416" y="2281"/>
                  </a:lnTo>
                  <a:lnTo>
                    <a:pt x="3427" y="2264"/>
                  </a:lnTo>
                  <a:lnTo>
                    <a:pt x="3442" y="2248"/>
                  </a:lnTo>
                  <a:lnTo>
                    <a:pt x="3457" y="2231"/>
                  </a:lnTo>
                  <a:lnTo>
                    <a:pt x="3457" y="2231"/>
                  </a:lnTo>
                  <a:lnTo>
                    <a:pt x="3475" y="2217"/>
                  </a:lnTo>
                  <a:lnTo>
                    <a:pt x="3489" y="2202"/>
                  </a:lnTo>
                  <a:lnTo>
                    <a:pt x="3502" y="2187"/>
                  </a:lnTo>
                  <a:lnTo>
                    <a:pt x="3506" y="2179"/>
                  </a:lnTo>
                  <a:lnTo>
                    <a:pt x="3510" y="2171"/>
                  </a:lnTo>
                  <a:lnTo>
                    <a:pt x="3515" y="2161"/>
                  </a:lnTo>
                  <a:lnTo>
                    <a:pt x="3518" y="2151"/>
                  </a:lnTo>
                  <a:lnTo>
                    <a:pt x="3519" y="2141"/>
                  </a:lnTo>
                  <a:lnTo>
                    <a:pt x="3520" y="2128"/>
                  </a:lnTo>
                  <a:lnTo>
                    <a:pt x="3519" y="2114"/>
                  </a:lnTo>
                  <a:lnTo>
                    <a:pt x="3518" y="2099"/>
                  </a:lnTo>
                  <a:lnTo>
                    <a:pt x="3516" y="2082"/>
                  </a:lnTo>
                  <a:lnTo>
                    <a:pt x="3512" y="2063"/>
                  </a:lnTo>
                  <a:lnTo>
                    <a:pt x="3512" y="2063"/>
                  </a:lnTo>
                  <a:lnTo>
                    <a:pt x="3503" y="2033"/>
                  </a:lnTo>
                  <a:lnTo>
                    <a:pt x="3493" y="2008"/>
                  </a:lnTo>
                  <a:lnTo>
                    <a:pt x="3482" y="1983"/>
                  </a:lnTo>
                  <a:lnTo>
                    <a:pt x="3470" y="1962"/>
                  </a:lnTo>
                  <a:lnTo>
                    <a:pt x="3459" y="1943"/>
                  </a:lnTo>
                  <a:lnTo>
                    <a:pt x="3447" y="1927"/>
                  </a:lnTo>
                  <a:lnTo>
                    <a:pt x="3434" y="1913"/>
                  </a:lnTo>
                  <a:lnTo>
                    <a:pt x="3423" y="1902"/>
                  </a:lnTo>
                  <a:lnTo>
                    <a:pt x="3412" y="1890"/>
                  </a:lnTo>
                  <a:lnTo>
                    <a:pt x="3402" y="1882"/>
                  </a:lnTo>
                  <a:lnTo>
                    <a:pt x="3381" y="1866"/>
                  </a:lnTo>
                  <a:lnTo>
                    <a:pt x="3366" y="1854"/>
                  </a:lnTo>
                  <a:lnTo>
                    <a:pt x="3354" y="1846"/>
                  </a:lnTo>
                  <a:lnTo>
                    <a:pt x="3354" y="1846"/>
                  </a:lnTo>
                  <a:lnTo>
                    <a:pt x="3344" y="1836"/>
                  </a:lnTo>
                  <a:lnTo>
                    <a:pt x="3327" y="1821"/>
                  </a:lnTo>
                  <a:lnTo>
                    <a:pt x="3281" y="1789"/>
                  </a:lnTo>
                  <a:lnTo>
                    <a:pt x="3200" y="1733"/>
                  </a:lnTo>
                  <a:lnTo>
                    <a:pt x="3200" y="1733"/>
                  </a:lnTo>
                  <a:lnTo>
                    <a:pt x="3185" y="1724"/>
                  </a:lnTo>
                  <a:lnTo>
                    <a:pt x="3167" y="1714"/>
                  </a:lnTo>
                  <a:lnTo>
                    <a:pt x="3122" y="1693"/>
                  </a:lnTo>
                  <a:lnTo>
                    <a:pt x="3099" y="1680"/>
                  </a:lnTo>
                  <a:lnTo>
                    <a:pt x="3078" y="1665"/>
                  </a:lnTo>
                  <a:lnTo>
                    <a:pt x="3056" y="1651"/>
                  </a:lnTo>
                  <a:lnTo>
                    <a:pt x="3048" y="1643"/>
                  </a:lnTo>
                  <a:lnTo>
                    <a:pt x="3041" y="1634"/>
                  </a:lnTo>
                  <a:lnTo>
                    <a:pt x="3041" y="1634"/>
                  </a:lnTo>
                  <a:lnTo>
                    <a:pt x="3028" y="1621"/>
                  </a:lnTo>
                  <a:lnTo>
                    <a:pt x="3015" y="1612"/>
                  </a:lnTo>
                  <a:lnTo>
                    <a:pt x="3000" y="1605"/>
                  </a:lnTo>
                  <a:lnTo>
                    <a:pt x="2988" y="1601"/>
                  </a:lnTo>
                  <a:lnTo>
                    <a:pt x="2972" y="1597"/>
                  </a:lnTo>
                  <a:lnTo>
                    <a:pt x="2957" y="1594"/>
                  </a:lnTo>
                  <a:lnTo>
                    <a:pt x="2925" y="1590"/>
                  </a:lnTo>
                  <a:lnTo>
                    <a:pt x="2925" y="1590"/>
                  </a:lnTo>
                  <a:lnTo>
                    <a:pt x="2912" y="1585"/>
                  </a:lnTo>
                  <a:lnTo>
                    <a:pt x="2899" y="1581"/>
                  </a:lnTo>
                  <a:lnTo>
                    <a:pt x="2886" y="1575"/>
                  </a:lnTo>
                  <a:lnTo>
                    <a:pt x="2874" y="1572"/>
                  </a:lnTo>
                  <a:lnTo>
                    <a:pt x="2874" y="1572"/>
                  </a:lnTo>
                  <a:lnTo>
                    <a:pt x="2829" y="1561"/>
                  </a:lnTo>
                  <a:lnTo>
                    <a:pt x="2771" y="1547"/>
                  </a:lnTo>
                  <a:lnTo>
                    <a:pt x="2681" y="1524"/>
                  </a:lnTo>
                  <a:lnTo>
                    <a:pt x="2681" y="1524"/>
                  </a:lnTo>
                  <a:lnTo>
                    <a:pt x="2665" y="1519"/>
                  </a:lnTo>
                  <a:lnTo>
                    <a:pt x="2641" y="1511"/>
                  </a:lnTo>
                  <a:lnTo>
                    <a:pt x="2611" y="1499"/>
                  </a:lnTo>
                  <a:lnTo>
                    <a:pt x="2575" y="1489"/>
                  </a:lnTo>
                  <a:lnTo>
                    <a:pt x="2539" y="1478"/>
                  </a:lnTo>
                  <a:lnTo>
                    <a:pt x="2502" y="1471"/>
                  </a:lnTo>
                  <a:lnTo>
                    <a:pt x="2483" y="1468"/>
                  </a:lnTo>
                  <a:lnTo>
                    <a:pt x="2466" y="1465"/>
                  </a:lnTo>
                  <a:lnTo>
                    <a:pt x="2450" y="1465"/>
                  </a:lnTo>
                  <a:lnTo>
                    <a:pt x="2435" y="1466"/>
                  </a:ln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100" name="Freeform 144">
              <a:extLst>
                <a:ext uri="{FF2B5EF4-FFF2-40B4-BE49-F238E27FC236}">
                  <a16:creationId xmlns:a16="http://schemas.microsoft.com/office/drawing/2014/main" id="{436FE2C7-7D26-3090-0BA6-153B14090967}"/>
                </a:ext>
              </a:extLst>
            </p:cNvPr>
            <p:cNvSpPr>
              <a:spLocks/>
            </p:cNvSpPr>
            <p:nvPr/>
          </p:nvSpPr>
          <p:spPr bwMode="auto">
            <a:xfrm flipH="1">
              <a:off x="5817137" y="4931814"/>
              <a:ext cx="845613" cy="1178164"/>
            </a:xfrm>
            <a:custGeom>
              <a:avLst/>
              <a:gdLst>
                <a:gd name="T0" fmla="*/ 1562 w 1578"/>
                <a:gd name="T1" fmla="*/ 1179 h 2009"/>
                <a:gd name="T2" fmla="*/ 1540 w 1578"/>
                <a:gd name="T3" fmla="*/ 1119 h 2009"/>
                <a:gd name="T4" fmla="*/ 1501 w 1578"/>
                <a:gd name="T5" fmla="*/ 1056 h 2009"/>
                <a:gd name="T6" fmla="*/ 1507 w 1578"/>
                <a:gd name="T7" fmla="*/ 955 h 2009"/>
                <a:gd name="T8" fmla="*/ 1488 w 1578"/>
                <a:gd name="T9" fmla="*/ 909 h 2009"/>
                <a:gd name="T10" fmla="*/ 1411 w 1578"/>
                <a:gd name="T11" fmla="*/ 799 h 2009"/>
                <a:gd name="T12" fmla="*/ 1372 w 1578"/>
                <a:gd name="T13" fmla="*/ 712 h 2009"/>
                <a:gd name="T14" fmla="*/ 1316 w 1578"/>
                <a:gd name="T15" fmla="*/ 642 h 2009"/>
                <a:gd name="T16" fmla="*/ 1213 w 1578"/>
                <a:gd name="T17" fmla="*/ 599 h 2009"/>
                <a:gd name="T18" fmla="*/ 1130 w 1578"/>
                <a:gd name="T19" fmla="*/ 516 h 2009"/>
                <a:gd name="T20" fmla="*/ 1057 w 1578"/>
                <a:gd name="T21" fmla="*/ 461 h 2009"/>
                <a:gd name="T22" fmla="*/ 1007 w 1578"/>
                <a:gd name="T23" fmla="*/ 426 h 2009"/>
                <a:gd name="T24" fmla="*/ 980 w 1578"/>
                <a:gd name="T25" fmla="*/ 420 h 2009"/>
                <a:gd name="T26" fmla="*/ 931 w 1578"/>
                <a:gd name="T27" fmla="*/ 353 h 2009"/>
                <a:gd name="T28" fmla="*/ 806 w 1578"/>
                <a:gd name="T29" fmla="*/ 282 h 2009"/>
                <a:gd name="T30" fmla="*/ 601 w 1578"/>
                <a:gd name="T31" fmla="*/ 169 h 2009"/>
                <a:gd name="T32" fmla="*/ 515 w 1578"/>
                <a:gd name="T33" fmla="*/ 142 h 2009"/>
                <a:gd name="T34" fmla="*/ 450 w 1578"/>
                <a:gd name="T35" fmla="*/ 113 h 2009"/>
                <a:gd name="T36" fmla="*/ 364 w 1578"/>
                <a:gd name="T37" fmla="*/ 69 h 2009"/>
                <a:gd name="T38" fmla="*/ 152 w 1578"/>
                <a:gd name="T39" fmla="*/ 3 h 2009"/>
                <a:gd name="T40" fmla="*/ 86 w 1578"/>
                <a:gd name="T41" fmla="*/ 7 h 2009"/>
                <a:gd name="T42" fmla="*/ 48 w 1578"/>
                <a:gd name="T43" fmla="*/ 73 h 2009"/>
                <a:gd name="T44" fmla="*/ 7 w 1578"/>
                <a:gd name="T45" fmla="*/ 221 h 2009"/>
                <a:gd name="T46" fmla="*/ 27 w 1578"/>
                <a:gd name="T47" fmla="*/ 373 h 2009"/>
                <a:gd name="T48" fmla="*/ 47 w 1578"/>
                <a:gd name="T49" fmla="*/ 527 h 2009"/>
                <a:gd name="T50" fmla="*/ 33 w 1578"/>
                <a:gd name="T51" fmla="*/ 603 h 2009"/>
                <a:gd name="T52" fmla="*/ 11 w 1578"/>
                <a:gd name="T53" fmla="*/ 799 h 2009"/>
                <a:gd name="T54" fmla="*/ 21 w 1578"/>
                <a:gd name="T55" fmla="*/ 872 h 2009"/>
                <a:gd name="T56" fmla="*/ 99 w 1578"/>
                <a:gd name="T57" fmla="*/ 1161 h 2009"/>
                <a:gd name="T58" fmla="*/ 129 w 1578"/>
                <a:gd name="T59" fmla="*/ 1257 h 2009"/>
                <a:gd name="T60" fmla="*/ 104 w 1578"/>
                <a:gd name="T61" fmla="*/ 1371 h 2009"/>
                <a:gd name="T62" fmla="*/ 80 w 1578"/>
                <a:gd name="T63" fmla="*/ 1456 h 2009"/>
                <a:gd name="T64" fmla="*/ 83 w 1578"/>
                <a:gd name="T65" fmla="*/ 1521 h 2009"/>
                <a:gd name="T66" fmla="*/ 190 w 1578"/>
                <a:gd name="T67" fmla="*/ 1594 h 2009"/>
                <a:gd name="T68" fmla="*/ 344 w 1578"/>
                <a:gd name="T69" fmla="*/ 1686 h 2009"/>
                <a:gd name="T70" fmla="*/ 428 w 1578"/>
                <a:gd name="T71" fmla="*/ 1746 h 2009"/>
                <a:gd name="T72" fmla="*/ 457 w 1578"/>
                <a:gd name="T73" fmla="*/ 1771 h 2009"/>
                <a:gd name="T74" fmla="*/ 525 w 1578"/>
                <a:gd name="T75" fmla="*/ 1830 h 2009"/>
                <a:gd name="T76" fmla="*/ 584 w 1578"/>
                <a:gd name="T77" fmla="*/ 1925 h 2009"/>
                <a:gd name="T78" fmla="*/ 649 w 1578"/>
                <a:gd name="T79" fmla="*/ 1992 h 2009"/>
                <a:gd name="T80" fmla="*/ 805 w 1578"/>
                <a:gd name="T81" fmla="*/ 2009 h 2009"/>
                <a:gd name="T82" fmla="*/ 856 w 1578"/>
                <a:gd name="T83" fmla="*/ 2008 h 2009"/>
                <a:gd name="T84" fmla="*/ 925 w 1578"/>
                <a:gd name="T85" fmla="*/ 1993 h 2009"/>
                <a:gd name="T86" fmla="*/ 1138 w 1578"/>
                <a:gd name="T87" fmla="*/ 1926 h 2009"/>
                <a:gd name="T88" fmla="*/ 1214 w 1578"/>
                <a:gd name="T89" fmla="*/ 1873 h 2009"/>
                <a:gd name="T90" fmla="*/ 1323 w 1578"/>
                <a:gd name="T91" fmla="*/ 1797 h 2009"/>
                <a:gd name="T92" fmla="*/ 1439 w 1578"/>
                <a:gd name="T93" fmla="*/ 1711 h 2009"/>
                <a:gd name="T94" fmla="*/ 1489 w 1578"/>
                <a:gd name="T95" fmla="*/ 1638 h 2009"/>
                <a:gd name="T96" fmla="*/ 1509 w 1578"/>
                <a:gd name="T97" fmla="*/ 1552 h 2009"/>
                <a:gd name="T98" fmla="*/ 1504 w 1578"/>
                <a:gd name="T99" fmla="*/ 1511 h 2009"/>
                <a:gd name="T100" fmla="*/ 1521 w 1578"/>
                <a:gd name="T101" fmla="*/ 1495 h 2009"/>
                <a:gd name="T102" fmla="*/ 1558 w 1578"/>
                <a:gd name="T103" fmla="*/ 1445 h 2009"/>
                <a:gd name="T104" fmla="*/ 1578 w 1578"/>
                <a:gd name="T105" fmla="*/ 1333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78" h="2009">
                  <a:moveTo>
                    <a:pt x="1577" y="1302"/>
                  </a:moveTo>
                  <a:lnTo>
                    <a:pt x="1577" y="1302"/>
                  </a:lnTo>
                  <a:lnTo>
                    <a:pt x="1572" y="1242"/>
                  </a:lnTo>
                  <a:lnTo>
                    <a:pt x="1567" y="1197"/>
                  </a:lnTo>
                  <a:lnTo>
                    <a:pt x="1562" y="1179"/>
                  </a:lnTo>
                  <a:lnTo>
                    <a:pt x="1560" y="1163"/>
                  </a:lnTo>
                  <a:lnTo>
                    <a:pt x="1555" y="1150"/>
                  </a:lnTo>
                  <a:lnTo>
                    <a:pt x="1551" y="1137"/>
                  </a:lnTo>
                  <a:lnTo>
                    <a:pt x="1545" y="1127"/>
                  </a:lnTo>
                  <a:lnTo>
                    <a:pt x="1540" y="1119"/>
                  </a:lnTo>
                  <a:lnTo>
                    <a:pt x="1528" y="1103"/>
                  </a:lnTo>
                  <a:lnTo>
                    <a:pt x="1512" y="1090"/>
                  </a:lnTo>
                  <a:lnTo>
                    <a:pt x="1497" y="1074"/>
                  </a:lnTo>
                  <a:lnTo>
                    <a:pt x="1497" y="1074"/>
                  </a:lnTo>
                  <a:lnTo>
                    <a:pt x="1501" y="1056"/>
                  </a:lnTo>
                  <a:lnTo>
                    <a:pt x="1504" y="1034"/>
                  </a:lnTo>
                  <a:lnTo>
                    <a:pt x="1507" y="1010"/>
                  </a:lnTo>
                  <a:lnTo>
                    <a:pt x="1508" y="983"/>
                  </a:lnTo>
                  <a:lnTo>
                    <a:pt x="1508" y="970"/>
                  </a:lnTo>
                  <a:lnTo>
                    <a:pt x="1507" y="955"/>
                  </a:lnTo>
                  <a:lnTo>
                    <a:pt x="1504" y="942"/>
                  </a:lnTo>
                  <a:lnTo>
                    <a:pt x="1499" y="931"/>
                  </a:lnTo>
                  <a:lnTo>
                    <a:pt x="1495" y="920"/>
                  </a:lnTo>
                  <a:lnTo>
                    <a:pt x="1488" y="909"/>
                  </a:lnTo>
                  <a:lnTo>
                    <a:pt x="1488" y="909"/>
                  </a:lnTo>
                  <a:lnTo>
                    <a:pt x="1459" y="875"/>
                  </a:lnTo>
                  <a:lnTo>
                    <a:pt x="1436" y="844"/>
                  </a:lnTo>
                  <a:lnTo>
                    <a:pt x="1426" y="829"/>
                  </a:lnTo>
                  <a:lnTo>
                    <a:pt x="1418" y="814"/>
                  </a:lnTo>
                  <a:lnTo>
                    <a:pt x="1411" y="799"/>
                  </a:lnTo>
                  <a:lnTo>
                    <a:pt x="1403" y="783"/>
                  </a:lnTo>
                  <a:lnTo>
                    <a:pt x="1403" y="783"/>
                  </a:lnTo>
                  <a:lnTo>
                    <a:pt x="1396" y="765"/>
                  </a:lnTo>
                  <a:lnTo>
                    <a:pt x="1386" y="739"/>
                  </a:lnTo>
                  <a:lnTo>
                    <a:pt x="1372" y="712"/>
                  </a:lnTo>
                  <a:lnTo>
                    <a:pt x="1363" y="698"/>
                  </a:lnTo>
                  <a:lnTo>
                    <a:pt x="1355" y="682"/>
                  </a:lnTo>
                  <a:lnTo>
                    <a:pt x="1343" y="668"/>
                  </a:lnTo>
                  <a:lnTo>
                    <a:pt x="1330" y="655"/>
                  </a:lnTo>
                  <a:lnTo>
                    <a:pt x="1316" y="642"/>
                  </a:lnTo>
                  <a:lnTo>
                    <a:pt x="1299" y="630"/>
                  </a:lnTo>
                  <a:lnTo>
                    <a:pt x="1282" y="619"/>
                  </a:lnTo>
                  <a:lnTo>
                    <a:pt x="1260" y="610"/>
                  </a:lnTo>
                  <a:lnTo>
                    <a:pt x="1239" y="605"/>
                  </a:lnTo>
                  <a:lnTo>
                    <a:pt x="1213" y="599"/>
                  </a:lnTo>
                  <a:lnTo>
                    <a:pt x="1213" y="599"/>
                  </a:lnTo>
                  <a:lnTo>
                    <a:pt x="1202" y="586"/>
                  </a:lnTo>
                  <a:lnTo>
                    <a:pt x="1171" y="554"/>
                  </a:lnTo>
                  <a:lnTo>
                    <a:pt x="1151" y="534"/>
                  </a:lnTo>
                  <a:lnTo>
                    <a:pt x="1130" y="516"/>
                  </a:lnTo>
                  <a:lnTo>
                    <a:pt x="1110" y="499"/>
                  </a:lnTo>
                  <a:lnTo>
                    <a:pt x="1088" y="486"/>
                  </a:lnTo>
                  <a:lnTo>
                    <a:pt x="1088" y="486"/>
                  </a:lnTo>
                  <a:lnTo>
                    <a:pt x="1071" y="473"/>
                  </a:lnTo>
                  <a:lnTo>
                    <a:pt x="1057" y="461"/>
                  </a:lnTo>
                  <a:lnTo>
                    <a:pt x="1034" y="438"/>
                  </a:lnTo>
                  <a:lnTo>
                    <a:pt x="1024" y="431"/>
                  </a:lnTo>
                  <a:lnTo>
                    <a:pt x="1018" y="428"/>
                  </a:lnTo>
                  <a:lnTo>
                    <a:pt x="1012" y="426"/>
                  </a:lnTo>
                  <a:lnTo>
                    <a:pt x="1007" y="426"/>
                  </a:lnTo>
                  <a:lnTo>
                    <a:pt x="1000" y="426"/>
                  </a:lnTo>
                  <a:lnTo>
                    <a:pt x="992" y="427"/>
                  </a:lnTo>
                  <a:lnTo>
                    <a:pt x="984" y="430"/>
                  </a:lnTo>
                  <a:lnTo>
                    <a:pt x="984" y="430"/>
                  </a:lnTo>
                  <a:lnTo>
                    <a:pt x="980" y="420"/>
                  </a:lnTo>
                  <a:lnTo>
                    <a:pt x="974" y="408"/>
                  </a:lnTo>
                  <a:lnTo>
                    <a:pt x="967" y="394"/>
                  </a:lnTo>
                  <a:lnTo>
                    <a:pt x="957" y="380"/>
                  </a:lnTo>
                  <a:lnTo>
                    <a:pt x="945" y="365"/>
                  </a:lnTo>
                  <a:lnTo>
                    <a:pt x="931" y="353"/>
                  </a:lnTo>
                  <a:lnTo>
                    <a:pt x="924" y="348"/>
                  </a:lnTo>
                  <a:lnTo>
                    <a:pt x="916" y="343"/>
                  </a:lnTo>
                  <a:lnTo>
                    <a:pt x="916" y="343"/>
                  </a:lnTo>
                  <a:lnTo>
                    <a:pt x="868" y="318"/>
                  </a:lnTo>
                  <a:lnTo>
                    <a:pt x="806" y="282"/>
                  </a:lnTo>
                  <a:lnTo>
                    <a:pt x="730" y="239"/>
                  </a:lnTo>
                  <a:lnTo>
                    <a:pt x="629" y="184"/>
                  </a:lnTo>
                  <a:lnTo>
                    <a:pt x="629" y="184"/>
                  </a:lnTo>
                  <a:lnTo>
                    <a:pt x="616" y="176"/>
                  </a:lnTo>
                  <a:lnTo>
                    <a:pt x="601" y="169"/>
                  </a:lnTo>
                  <a:lnTo>
                    <a:pt x="583" y="161"/>
                  </a:lnTo>
                  <a:lnTo>
                    <a:pt x="561" y="152"/>
                  </a:lnTo>
                  <a:lnTo>
                    <a:pt x="538" y="145"/>
                  </a:lnTo>
                  <a:lnTo>
                    <a:pt x="527" y="143"/>
                  </a:lnTo>
                  <a:lnTo>
                    <a:pt x="515" y="142"/>
                  </a:lnTo>
                  <a:lnTo>
                    <a:pt x="504" y="141"/>
                  </a:lnTo>
                  <a:lnTo>
                    <a:pt x="493" y="142"/>
                  </a:lnTo>
                  <a:lnTo>
                    <a:pt x="493" y="142"/>
                  </a:lnTo>
                  <a:lnTo>
                    <a:pt x="481" y="133"/>
                  </a:lnTo>
                  <a:lnTo>
                    <a:pt x="450" y="113"/>
                  </a:lnTo>
                  <a:lnTo>
                    <a:pt x="429" y="101"/>
                  </a:lnTo>
                  <a:lnTo>
                    <a:pt x="408" y="89"/>
                  </a:lnTo>
                  <a:lnTo>
                    <a:pt x="385" y="78"/>
                  </a:lnTo>
                  <a:lnTo>
                    <a:pt x="364" y="69"/>
                  </a:lnTo>
                  <a:lnTo>
                    <a:pt x="364" y="69"/>
                  </a:lnTo>
                  <a:lnTo>
                    <a:pt x="299" y="46"/>
                  </a:lnTo>
                  <a:lnTo>
                    <a:pt x="258" y="32"/>
                  </a:lnTo>
                  <a:lnTo>
                    <a:pt x="215" y="17"/>
                  </a:lnTo>
                  <a:lnTo>
                    <a:pt x="172" y="7"/>
                  </a:lnTo>
                  <a:lnTo>
                    <a:pt x="152" y="3"/>
                  </a:lnTo>
                  <a:lnTo>
                    <a:pt x="133" y="0"/>
                  </a:lnTo>
                  <a:lnTo>
                    <a:pt x="117" y="0"/>
                  </a:lnTo>
                  <a:lnTo>
                    <a:pt x="103" y="2"/>
                  </a:lnTo>
                  <a:lnTo>
                    <a:pt x="91" y="5"/>
                  </a:lnTo>
                  <a:lnTo>
                    <a:pt x="86" y="7"/>
                  </a:lnTo>
                  <a:lnTo>
                    <a:pt x="83" y="10"/>
                  </a:lnTo>
                  <a:lnTo>
                    <a:pt x="83" y="10"/>
                  </a:lnTo>
                  <a:lnTo>
                    <a:pt x="70" y="30"/>
                  </a:lnTo>
                  <a:lnTo>
                    <a:pt x="59" y="52"/>
                  </a:lnTo>
                  <a:lnTo>
                    <a:pt x="48" y="73"/>
                  </a:lnTo>
                  <a:lnTo>
                    <a:pt x="40" y="96"/>
                  </a:lnTo>
                  <a:lnTo>
                    <a:pt x="31" y="118"/>
                  </a:lnTo>
                  <a:lnTo>
                    <a:pt x="24" y="141"/>
                  </a:lnTo>
                  <a:lnTo>
                    <a:pt x="14" y="184"/>
                  </a:lnTo>
                  <a:lnTo>
                    <a:pt x="7" y="221"/>
                  </a:lnTo>
                  <a:lnTo>
                    <a:pt x="3" y="251"/>
                  </a:lnTo>
                  <a:lnTo>
                    <a:pt x="0" y="280"/>
                  </a:lnTo>
                  <a:lnTo>
                    <a:pt x="0" y="280"/>
                  </a:lnTo>
                  <a:lnTo>
                    <a:pt x="27" y="373"/>
                  </a:lnTo>
                  <a:lnTo>
                    <a:pt x="27" y="373"/>
                  </a:lnTo>
                  <a:lnTo>
                    <a:pt x="36" y="408"/>
                  </a:lnTo>
                  <a:lnTo>
                    <a:pt x="41" y="441"/>
                  </a:lnTo>
                  <a:lnTo>
                    <a:pt x="46" y="473"/>
                  </a:lnTo>
                  <a:lnTo>
                    <a:pt x="47" y="501"/>
                  </a:lnTo>
                  <a:lnTo>
                    <a:pt x="47" y="527"/>
                  </a:lnTo>
                  <a:lnTo>
                    <a:pt x="44" y="550"/>
                  </a:lnTo>
                  <a:lnTo>
                    <a:pt x="41" y="569"/>
                  </a:lnTo>
                  <a:lnTo>
                    <a:pt x="38" y="583"/>
                  </a:lnTo>
                  <a:lnTo>
                    <a:pt x="38" y="583"/>
                  </a:lnTo>
                  <a:lnTo>
                    <a:pt x="33" y="603"/>
                  </a:lnTo>
                  <a:lnTo>
                    <a:pt x="27" y="632"/>
                  </a:lnTo>
                  <a:lnTo>
                    <a:pt x="21" y="669"/>
                  </a:lnTo>
                  <a:lnTo>
                    <a:pt x="16" y="710"/>
                  </a:lnTo>
                  <a:lnTo>
                    <a:pt x="11" y="755"/>
                  </a:lnTo>
                  <a:lnTo>
                    <a:pt x="11" y="799"/>
                  </a:lnTo>
                  <a:lnTo>
                    <a:pt x="11" y="819"/>
                  </a:lnTo>
                  <a:lnTo>
                    <a:pt x="14" y="838"/>
                  </a:lnTo>
                  <a:lnTo>
                    <a:pt x="17" y="857"/>
                  </a:lnTo>
                  <a:lnTo>
                    <a:pt x="21" y="872"/>
                  </a:lnTo>
                  <a:lnTo>
                    <a:pt x="21" y="872"/>
                  </a:lnTo>
                  <a:lnTo>
                    <a:pt x="33" y="905"/>
                  </a:lnTo>
                  <a:lnTo>
                    <a:pt x="43" y="945"/>
                  </a:lnTo>
                  <a:lnTo>
                    <a:pt x="66" y="1034"/>
                  </a:lnTo>
                  <a:lnTo>
                    <a:pt x="87" y="1124"/>
                  </a:lnTo>
                  <a:lnTo>
                    <a:pt x="99" y="1161"/>
                  </a:lnTo>
                  <a:lnTo>
                    <a:pt x="109" y="1193"/>
                  </a:lnTo>
                  <a:lnTo>
                    <a:pt x="109" y="1193"/>
                  </a:lnTo>
                  <a:lnTo>
                    <a:pt x="117" y="1217"/>
                  </a:lnTo>
                  <a:lnTo>
                    <a:pt x="124" y="1239"/>
                  </a:lnTo>
                  <a:lnTo>
                    <a:pt x="129" y="1257"/>
                  </a:lnTo>
                  <a:lnTo>
                    <a:pt x="130" y="1276"/>
                  </a:lnTo>
                  <a:lnTo>
                    <a:pt x="130" y="1295"/>
                  </a:lnTo>
                  <a:lnTo>
                    <a:pt x="126" y="1316"/>
                  </a:lnTo>
                  <a:lnTo>
                    <a:pt x="117" y="1340"/>
                  </a:lnTo>
                  <a:lnTo>
                    <a:pt x="104" y="1371"/>
                  </a:lnTo>
                  <a:lnTo>
                    <a:pt x="104" y="1371"/>
                  </a:lnTo>
                  <a:lnTo>
                    <a:pt x="99" y="1386"/>
                  </a:lnTo>
                  <a:lnTo>
                    <a:pt x="93" y="1402"/>
                  </a:lnTo>
                  <a:lnTo>
                    <a:pt x="84" y="1432"/>
                  </a:lnTo>
                  <a:lnTo>
                    <a:pt x="80" y="1456"/>
                  </a:lnTo>
                  <a:lnTo>
                    <a:pt x="79" y="1479"/>
                  </a:lnTo>
                  <a:lnTo>
                    <a:pt x="79" y="1497"/>
                  </a:lnTo>
                  <a:lnTo>
                    <a:pt x="80" y="1509"/>
                  </a:lnTo>
                  <a:lnTo>
                    <a:pt x="83" y="1521"/>
                  </a:lnTo>
                  <a:lnTo>
                    <a:pt x="83" y="1521"/>
                  </a:lnTo>
                  <a:lnTo>
                    <a:pt x="91" y="1529"/>
                  </a:lnTo>
                  <a:lnTo>
                    <a:pt x="101" y="1538"/>
                  </a:lnTo>
                  <a:lnTo>
                    <a:pt x="127" y="1557"/>
                  </a:lnTo>
                  <a:lnTo>
                    <a:pt x="157" y="1575"/>
                  </a:lnTo>
                  <a:lnTo>
                    <a:pt x="190" y="1594"/>
                  </a:lnTo>
                  <a:lnTo>
                    <a:pt x="250" y="1627"/>
                  </a:lnTo>
                  <a:lnTo>
                    <a:pt x="273" y="1640"/>
                  </a:lnTo>
                  <a:lnTo>
                    <a:pt x="291" y="1650"/>
                  </a:lnTo>
                  <a:lnTo>
                    <a:pt x="291" y="1650"/>
                  </a:lnTo>
                  <a:lnTo>
                    <a:pt x="344" y="1686"/>
                  </a:lnTo>
                  <a:lnTo>
                    <a:pt x="378" y="1710"/>
                  </a:lnTo>
                  <a:lnTo>
                    <a:pt x="411" y="1734"/>
                  </a:lnTo>
                  <a:lnTo>
                    <a:pt x="411" y="1734"/>
                  </a:lnTo>
                  <a:lnTo>
                    <a:pt x="408" y="1734"/>
                  </a:lnTo>
                  <a:lnTo>
                    <a:pt x="428" y="1746"/>
                  </a:lnTo>
                  <a:lnTo>
                    <a:pt x="428" y="1746"/>
                  </a:lnTo>
                  <a:lnTo>
                    <a:pt x="438" y="1756"/>
                  </a:lnTo>
                  <a:lnTo>
                    <a:pt x="445" y="1763"/>
                  </a:lnTo>
                  <a:lnTo>
                    <a:pt x="445" y="1763"/>
                  </a:lnTo>
                  <a:lnTo>
                    <a:pt x="457" y="1771"/>
                  </a:lnTo>
                  <a:lnTo>
                    <a:pt x="472" y="1783"/>
                  </a:lnTo>
                  <a:lnTo>
                    <a:pt x="493" y="1799"/>
                  </a:lnTo>
                  <a:lnTo>
                    <a:pt x="503" y="1807"/>
                  </a:lnTo>
                  <a:lnTo>
                    <a:pt x="514" y="1819"/>
                  </a:lnTo>
                  <a:lnTo>
                    <a:pt x="525" y="1830"/>
                  </a:lnTo>
                  <a:lnTo>
                    <a:pt x="538" y="1844"/>
                  </a:lnTo>
                  <a:lnTo>
                    <a:pt x="550" y="1860"/>
                  </a:lnTo>
                  <a:lnTo>
                    <a:pt x="561" y="1879"/>
                  </a:lnTo>
                  <a:lnTo>
                    <a:pt x="573" y="1900"/>
                  </a:lnTo>
                  <a:lnTo>
                    <a:pt x="584" y="1925"/>
                  </a:lnTo>
                  <a:lnTo>
                    <a:pt x="594" y="1950"/>
                  </a:lnTo>
                  <a:lnTo>
                    <a:pt x="603" y="1980"/>
                  </a:lnTo>
                  <a:lnTo>
                    <a:pt x="603" y="1980"/>
                  </a:lnTo>
                  <a:lnTo>
                    <a:pt x="624" y="1986"/>
                  </a:lnTo>
                  <a:lnTo>
                    <a:pt x="649" y="1992"/>
                  </a:lnTo>
                  <a:lnTo>
                    <a:pt x="680" y="1998"/>
                  </a:lnTo>
                  <a:lnTo>
                    <a:pt x="717" y="2003"/>
                  </a:lnTo>
                  <a:lnTo>
                    <a:pt x="759" y="2008"/>
                  </a:lnTo>
                  <a:lnTo>
                    <a:pt x="782" y="2008"/>
                  </a:lnTo>
                  <a:lnTo>
                    <a:pt x="805" y="2009"/>
                  </a:lnTo>
                  <a:lnTo>
                    <a:pt x="828" y="2008"/>
                  </a:lnTo>
                  <a:lnTo>
                    <a:pt x="852" y="2005"/>
                  </a:lnTo>
                  <a:lnTo>
                    <a:pt x="855" y="2008"/>
                  </a:lnTo>
                  <a:lnTo>
                    <a:pt x="855" y="2008"/>
                  </a:lnTo>
                  <a:lnTo>
                    <a:pt x="856" y="2008"/>
                  </a:lnTo>
                  <a:lnTo>
                    <a:pt x="858" y="2005"/>
                  </a:lnTo>
                  <a:lnTo>
                    <a:pt x="858" y="2005"/>
                  </a:lnTo>
                  <a:lnTo>
                    <a:pt x="875" y="2002"/>
                  </a:lnTo>
                  <a:lnTo>
                    <a:pt x="875" y="2002"/>
                  </a:lnTo>
                  <a:lnTo>
                    <a:pt x="925" y="1993"/>
                  </a:lnTo>
                  <a:lnTo>
                    <a:pt x="974" y="1982"/>
                  </a:lnTo>
                  <a:lnTo>
                    <a:pt x="1021" y="1969"/>
                  </a:lnTo>
                  <a:lnTo>
                    <a:pt x="1065" y="1955"/>
                  </a:lnTo>
                  <a:lnTo>
                    <a:pt x="1104" y="1940"/>
                  </a:lnTo>
                  <a:lnTo>
                    <a:pt x="1138" y="1926"/>
                  </a:lnTo>
                  <a:lnTo>
                    <a:pt x="1166" y="1912"/>
                  </a:lnTo>
                  <a:lnTo>
                    <a:pt x="1176" y="1905"/>
                  </a:lnTo>
                  <a:lnTo>
                    <a:pt x="1184" y="1899"/>
                  </a:lnTo>
                  <a:lnTo>
                    <a:pt x="1184" y="1899"/>
                  </a:lnTo>
                  <a:lnTo>
                    <a:pt x="1214" y="1873"/>
                  </a:lnTo>
                  <a:lnTo>
                    <a:pt x="1244" y="1847"/>
                  </a:lnTo>
                  <a:lnTo>
                    <a:pt x="1280" y="1823"/>
                  </a:lnTo>
                  <a:lnTo>
                    <a:pt x="1300" y="1810"/>
                  </a:lnTo>
                  <a:lnTo>
                    <a:pt x="1323" y="1797"/>
                  </a:lnTo>
                  <a:lnTo>
                    <a:pt x="1323" y="1797"/>
                  </a:lnTo>
                  <a:lnTo>
                    <a:pt x="1348" y="1783"/>
                  </a:lnTo>
                  <a:lnTo>
                    <a:pt x="1373" y="1766"/>
                  </a:lnTo>
                  <a:lnTo>
                    <a:pt x="1401" y="1746"/>
                  </a:lnTo>
                  <a:lnTo>
                    <a:pt x="1428" y="1723"/>
                  </a:lnTo>
                  <a:lnTo>
                    <a:pt x="1439" y="1711"/>
                  </a:lnTo>
                  <a:lnTo>
                    <a:pt x="1452" y="1698"/>
                  </a:lnTo>
                  <a:lnTo>
                    <a:pt x="1462" y="1684"/>
                  </a:lnTo>
                  <a:lnTo>
                    <a:pt x="1472" y="1670"/>
                  </a:lnTo>
                  <a:lnTo>
                    <a:pt x="1482" y="1654"/>
                  </a:lnTo>
                  <a:lnTo>
                    <a:pt x="1489" y="1638"/>
                  </a:lnTo>
                  <a:lnTo>
                    <a:pt x="1495" y="1621"/>
                  </a:lnTo>
                  <a:lnTo>
                    <a:pt x="1501" y="1604"/>
                  </a:lnTo>
                  <a:lnTo>
                    <a:pt x="1501" y="1604"/>
                  </a:lnTo>
                  <a:lnTo>
                    <a:pt x="1507" y="1574"/>
                  </a:lnTo>
                  <a:lnTo>
                    <a:pt x="1509" y="1552"/>
                  </a:lnTo>
                  <a:lnTo>
                    <a:pt x="1511" y="1537"/>
                  </a:lnTo>
                  <a:lnTo>
                    <a:pt x="1511" y="1527"/>
                  </a:lnTo>
                  <a:lnTo>
                    <a:pt x="1509" y="1519"/>
                  </a:lnTo>
                  <a:lnTo>
                    <a:pt x="1507" y="1515"/>
                  </a:lnTo>
                  <a:lnTo>
                    <a:pt x="1504" y="1511"/>
                  </a:lnTo>
                  <a:lnTo>
                    <a:pt x="1501" y="1507"/>
                  </a:lnTo>
                  <a:lnTo>
                    <a:pt x="1501" y="1507"/>
                  </a:lnTo>
                  <a:lnTo>
                    <a:pt x="1505" y="1505"/>
                  </a:lnTo>
                  <a:lnTo>
                    <a:pt x="1515" y="1499"/>
                  </a:lnTo>
                  <a:lnTo>
                    <a:pt x="1521" y="1495"/>
                  </a:lnTo>
                  <a:lnTo>
                    <a:pt x="1528" y="1488"/>
                  </a:lnTo>
                  <a:lnTo>
                    <a:pt x="1535" y="1481"/>
                  </a:lnTo>
                  <a:lnTo>
                    <a:pt x="1542" y="1471"/>
                  </a:lnTo>
                  <a:lnTo>
                    <a:pt x="1551" y="1459"/>
                  </a:lnTo>
                  <a:lnTo>
                    <a:pt x="1558" y="1445"/>
                  </a:lnTo>
                  <a:lnTo>
                    <a:pt x="1564" y="1428"/>
                  </a:lnTo>
                  <a:lnTo>
                    <a:pt x="1570" y="1409"/>
                  </a:lnTo>
                  <a:lnTo>
                    <a:pt x="1574" y="1386"/>
                  </a:lnTo>
                  <a:lnTo>
                    <a:pt x="1577" y="1362"/>
                  </a:lnTo>
                  <a:lnTo>
                    <a:pt x="1578" y="1333"/>
                  </a:lnTo>
                  <a:lnTo>
                    <a:pt x="1577" y="1302"/>
                  </a:lnTo>
                  <a:lnTo>
                    <a:pt x="1577" y="1302"/>
                  </a:lnTo>
                  <a:close/>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101" name="Freeform 148">
              <a:extLst>
                <a:ext uri="{FF2B5EF4-FFF2-40B4-BE49-F238E27FC236}">
                  <a16:creationId xmlns:a16="http://schemas.microsoft.com/office/drawing/2014/main" id="{61199955-EBEC-A6F6-E53B-9DE3374535FF}"/>
                </a:ext>
              </a:extLst>
            </p:cNvPr>
            <p:cNvSpPr>
              <a:spLocks/>
            </p:cNvSpPr>
            <p:nvPr/>
          </p:nvSpPr>
          <p:spPr bwMode="auto">
            <a:xfrm flipH="1">
              <a:off x="7769539" y="6483943"/>
              <a:ext cx="129518" cy="97301"/>
            </a:xfrm>
            <a:custGeom>
              <a:avLst/>
              <a:gdLst>
                <a:gd name="T0" fmla="*/ 0 w 242"/>
                <a:gd name="T1" fmla="*/ 0 h 166"/>
                <a:gd name="T2" fmla="*/ 0 w 242"/>
                <a:gd name="T3" fmla="*/ 0 h 166"/>
                <a:gd name="T4" fmla="*/ 4 w 242"/>
                <a:gd name="T5" fmla="*/ 7 h 166"/>
                <a:gd name="T6" fmla="*/ 19 w 242"/>
                <a:gd name="T7" fmla="*/ 24 h 166"/>
                <a:gd name="T8" fmla="*/ 40 w 242"/>
                <a:gd name="T9" fmla="*/ 50 h 166"/>
                <a:gd name="T10" fmla="*/ 54 w 242"/>
                <a:gd name="T11" fmla="*/ 64 h 166"/>
                <a:gd name="T12" fmla="*/ 70 w 242"/>
                <a:gd name="T13" fmla="*/ 78 h 166"/>
                <a:gd name="T14" fmla="*/ 87 w 242"/>
                <a:gd name="T15" fmla="*/ 94 h 166"/>
                <a:gd name="T16" fmla="*/ 106 w 242"/>
                <a:gd name="T17" fmla="*/ 108 h 166"/>
                <a:gd name="T18" fmla="*/ 125 w 242"/>
                <a:gd name="T19" fmla="*/ 123 h 166"/>
                <a:gd name="T20" fmla="*/ 146 w 242"/>
                <a:gd name="T21" fmla="*/ 136 h 166"/>
                <a:gd name="T22" fmla="*/ 169 w 242"/>
                <a:gd name="T23" fmla="*/ 147 h 166"/>
                <a:gd name="T24" fmla="*/ 192 w 242"/>
                <a:gd name="T25" fmla="*/ 156 h 166"/>
                <a:gd name="T26" fmla="*/ 216 w 242"/>
                <a:gd name="T27" fmla="*/ 161 h 166"/>
                <a:gd name="T28" fmla="*/ 242 w 242"/>
                <a:gd name="T29"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2" h="166">
                  <a:moveTo>
                    <a:pt x="0" y="0"/>
                  </a:moveTo>
                  <a:lnTo>
                    <a:pt x="0" y="0"/>
                  </a:lnTo>
                  <a:lnTo>
                    <a:pt x="4" y="7"/>
                  </a:lnTo>
                  <a:lnTo>
                    <a:pt x="19" y="24"/>
                  </a:lnTo>
                  <a:lnTo>
                    <a:pt x="40" y="50"/>
                  </a:lnTo>
                  <a:lnTo>
                    <a:pt x="54" y="64"/>
                  </a:lnTo>
                  <a:lnTo>
                    <a:pt x="70" y="78"/>
                  </a:lnTo>
                  <a:lnTo>
                    <a:pt x="87" y="94"/>
                  </a:lnTo>
                  <a:lnTo>
                    <a:pt x="106" y="108"/>
                  </a:lnTo>
                  <a:lnTo>
                    <a:pt x="125" y="123"/>
                  </a:lnTo>
                  <a:lnTo>
                    <a:pt x="146" y="136"/>
                  </a:lnTo>
                  <a:lnTo>
                    <a:pt x="169" y="147"/>
                  </a:lnTo>
                  <a:lnTo>
                    <a:pt x="192" y="156"/>
                  </a:lnTo>
                  <a:lnTo>
                    <a:pt x="216" y="161"/>
                  </a:lnTo>
                  <a:lnTo>
                    <a:pt x="242" y="166"/>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2" name="Freeform 149">
              <a:extLst>
                <a:ext uri="{FF2B5EF4-FFF2-40B4-BE49-F238E27FC236}">
                  <a16:creationId xmlns:a16="http://schemas.microsoft.com/office/drawing/2014/main" id="{FC6C382E-6A8B-2606-420E-557C77D13FB1}"/>
                </a:ext>
              </a:extLst>
            </p:cNvPr>
            <p:cNvSpPr>
              <a:spLocks/>
            </p:cNvSpPr>
            <p:nvPr/>
          </p:nvSpPr>
          <p:spPr bwMode="auto">
            <a:xfrm flipH="1">
              <a:off x="7799510" y="6460497"/>
              <a:ext cx="40675" cy="51581"/>
            </a:xfrm>
            <a:custGeom>
              <a:avLst/>
              <a:gdLst>
                <a:gd name="T0" fmla="*/ 0 w 78"/>
                <a:gd name="T1" fmla="*/ 0 h 87"/>
                <a:gd name="T2" fmla="*/ 0 w 78"/>
                <a:gd name="T3" fmla="*/ 0 h 87"/>
                <a:gd name="T4" fmla="*/ 13 w 78"/>
                <a:gd name="T5" fmla="*/ 23 h 87"/>
                <a:gd name="T6" fmla="*/ 22 w 78"/>
                <a:gd name="T7" fmla="*/ 34 h 87"/>
                <a:gd name="T8" fmla="*/ 30 w 78"/>
                <a:gd name="T9" fmla="*/ 46 h 87"/>
                <a:gd name="T10" fmla="*/ 40 w 78"/>
                <a:gd name="T11" fmla="*/ 56 h 87"/>
                <a:gd name="T12" fmla="*/ 52 w 78"/>
                <a:gd name="T13" fmla="*/ 66 h 87"/>
                <a:gd name="T14" fmla="*/ 63 w 78"/>
                <a:gd name="T15" fmla="*/ 77 h 87"/>
                <a:gd name="T16" fmla="*/ 78 w 78"/>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87">
                  <a:moveTo>
                    <a:pt x="0" y="0"/>
                  </a:moveTo>
                  <a:lnTo>
                    <a:pt x="0" y="0"/>
                  </a:lnTo>
                  <a:lnTo>
                    <a:pt x="13" y="23"/>
                  </a:lnTo>
                  <a:lnTo>
                    <a:pt x="22" y="34"/>
                  </a:lnTo>
                  <a:lnTo>
                    <a:pt x="30" y="46"/>
                  </a:lnTo>
                  <a:lnTo>
                    <a:pt x="40" y="56"/>
                  </a:lnTo>
                  <a:lnTo>
                    <a:pt x="52" y="66"/>
                  </a:lnTo>
                  <a:lnTo>
                    <a:pt x="63" y="77"/>
                  </a:lnTo>
                  <a:lnTo>
                    <a:pt x="78" y="87"/>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3" name="Freeform 150">
              <a:extLst>
                <a:ext uri="{FF2B5EF4-FFF2-40B4-BE49-F238E27FC236}">
                  <a16:creationId xmlns:a16="http://schemas.microsoft.com/office/drawing/2014/main" id="{C16C10CD-E07A-A4B5-9140-244E8806983B}"/>
                </a:ext>
              </a:extLst>
            </p:cNvPr>
            <p:cNvSpPr>
              <a:spLocks/>
            </p:cNvSpPr>
            <p:nvPr/>
          </p:nvSpPr>
          <p:spPr bwMode="auto">
            <a:xfrm flipH="1">
              <a:off x="7782384" y="6456980"/>
              <a:ext cx="17126" cy="28135"/>
            </a:xfrm>
            <a:custGeom>
              <a:avLst/>
              <a:gdLst>
                <a:gd name="T0" fmla="*/ 0 w 31"/>
                <a:gd name="T1" fmla="*/ 0 h 49"/>
                <a:gd name="T2" fmla="*/ 0 w 31"/>
                <a:gd name="T3" fmla="*/ 0 h 49"/>
                <a:gd name="T4" fmla="*/ 8 w 31"/>
                <a:gd name="T5" fmla="*/ 17 h 49"/>
                <a:gd name="T6" fmla="*/ 15 w 31"/>
                <a:gd name="T7" fmla="*/ 30 h 49"/>
                <a:gd name="T8" fmla="*/ 23 w 31"/>
                <a:gd name="T9" fmla="*/ 40 h 49"/>
                <a:gd name="T10" fmla="*/ 31 w 31"/>
                <a:gd name="T11" fmla="*/ 49 h 49"/>
              </a:gdLst>
              <a:ahLst/>
              <a:cxnLst>
                <a:cxn ang="0">
                  <a:pos x="T0" y="T1"/>
                </a:cxn>
                <a:cxn ang="0">
                  <a:pos x="T2" y="T3"/>
                </a:cxn>
                <a:cxn ang="0">
                  <a:pos x="T4" y="T5"/>
                </a:cxn>
                <a:cxn ang="0">
                  <a:pos x="T6" y="T7"/>
                </a:cxn>
                <a:cxn ang="0">
                  <a:pos x="T8" y="T9"/>
                </a:cxn>
                <a:cxn ang="0">
                  <a:pos x="T10" y="T11"/>
                </a:cxn>
              </a:cxnLst>
              <a:rect l="0" t="0" r="r" b="b"/>
              <a:pathLst>
                <a:path w="31" h="49">
                  <a:moveTo>
                    <a:pt x="0" y="0"/>
                  </a:moveTo>
                  <a:lnTo>
                    <a:pt x="0" y="0"/>
                  </a:lnTo>
                  <a:lnTo>
                    <a:pt x="8" y="17"/>
                  </a:lnTo>
                  <a:lnTo>
                    <a:pt x="15" y="30"/>
                  </a:lnTo>
                  <a:lnTo>
                    <a:pt x="23" y="40"/>
                  </a:lnTo>
                  <a:lnTo>
                    <a:pt x="31" y="49"/>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 name="Freeform 151">
              <a:extLst>
                <a:ext uri="{FF2B5EF4-FFF2-40B4-BE49-F238E27FC236}">
                  <a16:creationId xmlns:a16="http://schemas.microsoft.com/office/drawing/2014/main" id="{FD9DB751-0489-3E27-CE3A-DC829090F9BE}"/>
                </a:ext>
              </a:extLst>
            </p:cNvPr>
            <p:cNvSpPr>
              <a:spLocks/>
            </p:cNvSpPr>
            <p:nvPr/>
          </p:nvSpPr>
          <p:spPr bwMode="auto">
            <a:xfrm flipH="1">
              <a:off x="7438787" y="6564832"/>
              <a:ext cx="444214" cy="132470"/>
            </a:xfrm>
            <a:custGeom>
              <a:avLst/>
              <a:gdLst>
                <a:gd name="T0" fmla="*/ 0 w 829"/>
                <a:gd name="T1" fmla="*/ 0 h 226"/>
                <a:gd name="T2" fmla="*/ 0 w 829"/>
                <a:gd name="T3" fmla="*/ 0 h 226"/>
                <a:gd name="T4" fmla="*/ 25 w 829"/>
                <a:gd name="T5" fmla="*/ 15 h 226"/>
                <a:gd name="T6" fmla="*/ 54 w 829"/>
                <a:gd name="T7" fmla="*/ 31 h 226"/>
                <a:gd name="T8" fmla="*/ 88 w 829"/>
                <a:gd name="T9" fmla="*/ 50 h 226"/>
                <a:gd name="T10" fmla="*/ 130 w 829"/>
                <a:gd name="T11" fmla="*/ 68 h 226"/>
                <a:gd name="T12" fmla="*/ 150 w 829"/>
                <a:gd name="T13" fmla="*/ 75 h 226"/>
                <a:gd name="T14" fmla="*/ 173 w 829"/>
                <a:gd name="T15" fmla="*/ 83 h 226"/>
                <a:gd name="T16" fmla="*/ 194 w 829"/>
                <a:gd name="T17" fmla="*/ 88 h 226"/>
                <a:gd name="T18" fmla="*/ 216 w 829"/>
                <a:gd name="T19" fmla="*/ 93 h 226"/>
                <a:gd name="T20" fmla="*/ 236 w 829"/>
                <a:gd name="T21" fmla="*/ 94 h 226"/>
                <a:gd name="T22" fmla="*/ 256 w 829"/>
                <a:gd name="T23" fmla="*/ 94 h 226"/>
                <a:gd name="T24" fmla="*/ 256 w 829"/>
                <a:gd name="T25" fmla="*/ 94 h 226"/>
                <a:gd name="T26" fmla="*/ 266 w 829"/>
                <a:gd name="T27" fmla="*/ 94 h 226"/>
                <a:gd name="T28" fmla="*/ 275 w 829"/>
                <a:gd name="T29" fmla="*/ 95 h 226"/>
                <a:gd name="T30" fmla="*/ 283 w 829"/>
                <a:gd name="T31" fmla="*/ 97 h 226"/>
                <a:gd name="T32" fmla="*/ 292 w 829"/>
                <a:gd name="T33" fmla="*/ 98 h 226"/>
                <a:gd name="T34" fmla="*/ 306 w 829"/>
                <a:gd name="T35" fmla="*/ 105 h 226"/>
                <a:gd name="T36" fmla="*/ 317 w 829"/>
                <a:gd name="T37" fmla="*/ 114 h 226"/>
                <a:gd name="T38" fmla="*/ 328 w 829"/>
                <a:gd name="T39" fmla="*/ 123 h 226"/>
                <a:gd name="T40" fmla="*/ 336 w 829"/>
                <a:gd name="T41" fmla="*/ 130 h 226"/>
                <a:gd name="T42" fmla="*/ 349 w 829"/>
                <a:gd name="T43" fmla="*/ 141 h 226"/>
                <a:gd name="T44" fmla="*/ 349 w 829"/>
                <a:gd name="T45" fmla="*/ 141 h 226"/>
                <a:gd name="T46" fmla="*/ 355 w 829"/>
                <a:gd name="T47" fmla="*/ 148 h 226"/>
                <a:gd name="T48" fmla="*/ 365 w 829"/>
                <a:gd name="T49" fmla="*/ 160 h 226"/>
                <a:gd name="T50" fmla="*/ 379 w 829"/>
                <a:gd name="T51" fmla="*/ 173 h 226"/>
                <a:gd name="T52" fmla="*/ 389 w 829"/>
                <a:gd name="T53" fmla="*/ 180 h 226"/>
                <a:gd name="T54" fmla="*/ 399 w 829"/>
                <a:gd name="T55" fmla="*/ 187 h 226"/>
                <a:gd name="T56" fmla="*/ 412 w 829"/>
                <a:gd name="T57" fmla="*/ 194 h 226"/>
                <a:gd name="T58" fmla="*/ 426 w 829"/>
                <a:gd name="T59" fmla="*/ 200 h 226"/>
                <a:gd name="T60" fmla="*/ 442 w 829"/>
                <a:gd name="T61" fmla="*/ 204 h 226"/>
                <a:gd name="T62" fmla="*/ 459 w 829"/>
                <a:gd name="T63" fmla="*/ 209 h 226"/>
                <a:gd name="T64" fmla="*/ 479 w 829"/>
                <a:gd name="T65" fmla="*/ 210 h 226"/>
                <a:gd name="T66" fmla="*/ 501 w 829"/>
                <a:gd name="T67" fmla="*/ 210 h 226"/>
                <a:gd name="T68" fmla="*/ 525 w 829"/>
                <a:gd name="T69" fmla="*/ 207 h 226"/>
                <a:gd name="T70" fmla="*/ 551 w 829"/>
                <a:gd name="T71" fmla="*/ 203 h 226"/>
                <a:gd name="T72" fmla="*/ 551 w 829"/>
                <a:gd name="T73" fmla="*/ 203 h 226"/>
                <a:gd name="T74" fmla="*/ 568 w 829"/>
                <a:gd name="T75" fmla="*/ 200 h 226"/>
                <a:gd name="T76" fmla="*/ 584 w 829"/>
                <a:gd name="T77" fmla="*/ 199 h 226"/>
                <a:gd name="T78" fmla="*/ 597 w 829"/>
                <a:gd name="T79" fmla="*/ 199 h 226"/>
                <a:gd name="T80" fmla="*/ 608 w 829"/>
                <a:gd name="T81" fmla="*/ 200 h 226"/>
                <a:gd name="T82" fmla="*/ 620 w 829"/>
                <a:gd name="T83" fmla="*/ 203 h 226"/>
                <a:gd name="T84" fmla="*/ 630 w 829"/>
                <a:gd name="T85" fmla="*/ 206 h 226"/>
                <a:gd name="T86" fmla="*/ 650 w 829"/>
                <a:gd name="T87" fmla="*/ 214 h 226"/>
                <a:gd name="T88" fmla="*/ 650 w 829"/>
                <a:gd name="T89" fmla="*/ 214 h 226"/>
                <a:gd name="T90" fmla="*/ 663 w 829"/>
                <a:gd name="T91" fmla="*/ 219 h 226"/>
                <a:gd name="T92" fmla="*/ 681 w 829"/>
                <a:gd name="T93" fmla="*/ 223 h 226"/>
                <a:gd name="T94" fmla="*/ 704 w 829"/>
                <a:gd name="T95" fmla="*/ 226 h 226"/>
                <a:gd name="T96" fmla="*/ 717 w 829"/>
                <a:gd name="T97" fmla="*/ 226 h 226"/>
                <a:gd name="T98" fmla="*/ 730 w 829"/>
                <a:gd name="T99" fmla="*/ 226 h 226"/>
                <a:gd name="T100" fmla="*/ 743 w 829"/>
                <a:gd name="T101" fmla="*/ 223 h 226"/>
                <a:gd name="T102" fmla="*/ 757 w 829"/>
                <a:gd name="T103" fmla="*/ 220 h 226"/>
                <a:gd name="T104" fmla="*/ 770 w 829"/>
                <a:gd name="T105" fmla="*/ 214 h 226"/>
                <a:gd name="T106" fmla="*/ 783 w 829"/>
                <a:gd name="T107" fmla="*/ 207 h 226"/>
                <a:gd name="T108" fmla="*/ 796 w 829"/>
                <a:gd name="T109" fmla="*/ 197 h 226"/>
                <a:gd name="T110" fmla="*/ 807 w 829"/>
                <a:gd name="T111" fmla="*/ 186 h 226"/>
                <a:gd name="T112" fmla="*/ 819 w 829"/>
                <a:gd name="T113" fmla="*/ 171 h 226"/>
                <a:gd name="T114" fmla="*/ 829 w 829"/>
                <a:gd name="T115" fmla="*/ 15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9" h="226">
                  <a:moveTo>
                    <a:pt x="0" y="0"/>
                  </a:moveTo>
                  <a:lnTo>
                    <a:pt x="0" y="0"/>
                  </a:lnTo>
                  <a:lnTo>
                    <a:pt x="25" y="15"/>
                  </a:lnTo>
                  <a:lnTo>
                    <a:pt x="54" y="31"/>
                  </a:lnTo>
                  <a:lnTo>
                    <a:pt x="88" y="50"/>
                  </a:lnTo>
                  <a:lnTo>
                    <a:pt x="130" y="68"/>
                  </a:lnTo>
                  <a:lnTo>
                    <a:pt x="150" y="75"/>
                  </a:lnTo>
                  <a:lnTo>
                    <a:pt x="173" y="83"/>
                  </a:lnTo>
                  <a:lnTo>
                    <a:pt x="194" y="88"/>
                  </a:lnTo>
                  <a:lnTo>
                    <a:pt x="216" y="93"/>
                  </a:lnTo>
                  <a:lnTo>
                    <a:pt x="236" y="94"/>
                  </a:lnTo>
                  <a:lnTo>
                    <a:pt x="256" y="94"/>
                  </a:lnTo>
                  <a:lnTo>
                    <a:pt x="256" y="94"/>
                  </a:lnTo>
                  <a:lnTo>
                    <a:pt x="266" y="94"/>
                  </a:lnTo>
                  <a:lnTo>
                    <a:pt x="275" y="95"/>
                  </a:lnTo>
                  <a:lnTo>
                    <a:pt x="283" y="97"/>
                  </a:lnTo>
                  <a:lnTo>
                    <a:pt x="292" y="98"/>
                  </a:lnTo>
                  <a:lnTo>
                    <a:pt x="306" y="105"/>
                  </a:lnTo>
                  <a:lnTo>
                    <a:pt x="317" y="114"/>
                  </a:lnTo>
                  <a:lnTo>
                    <a:pt x="328" y="123"/>
                  </a:lnTo>
                  <a:lnTo>
                    <a:pt x="336" y="130"/>
                  </a:lnTo>
                  <a:lnTo>
                    <a:pt x="349" y="141"/>
                  </a:lnTo>
                  <a:lnTo>
                    <a:pt x="349" y="141"/>
                  </a:lnTo>
                  <a:lnTo>
                    <a:pt x="355" y="148"/>
                  </a:lnTo>
                  <a:lnTo>
                    <a:pt x="365" y="160"/>
                  </a:lnTo>
                  <a:lnTo>
                    <a:pt x="379" y="173"/>
                  </a:lnTo>
                  <a:lnTo>
                    <a:pt x="389" y="180"/>
                  </a:lnTo>
                  <a:lnTo>
                    <a:pt x="399" y="187"/>
                  </a:lnTo>
                  <a:lnTo>
                    <a:pt x="412" y="194"/>
                  </a:lnTo>
                  <a:lnTo>
                    <a:pt x="426" y="200"/>
                  </a:lnTo>
                  <a:lnTo>
                    <a:pt x="442" y="204"/>
                  </a:lnTo>
                  <a:lnTo>
                    <a:pt x="459" y="209"/>
                  </a:lnTo>
                  <a:lnTo>
                    <a:pt x="479" y="210"/>
                  </a:lnTo>
                  <a:lnTo>
                    <a:pt x="501" y="210"/>
                  </a:lnTo>
                  <a:lnTo>
                    <a:pt x="525" y="207"/>
                  </a:lnTo>
                  <a:lnTo>
                    <a:pt x="551" y="203"/>
                  </a:lnTo>
                  <a:lnTo>
                    <a:pt x="551" y="203"/>
                  </a:lnTo>
                  <a:lnTo>
                    <a:pt x="568" y="200"/>
                  </a:lnTo>
                  <a:lnTo>
                    <a:pt x="584" y="199"/>
                  </a:lnTo>
                  <a:lnTo>
                    <a:pt x="597" y="199"/>
                  </a:lnTo>
                  <a:lnTo>
                    <a:pt x="608" y="200"/>
                  </a:lnTo>
                  <a:lnTo>
                    <a:pt x="620" y="203"/>
                  </a:lnTo>
                  <a:lnTo>
                    <a:pt x="630" y="206"/>
                  </a:lnTo>
                  <a:lnTo>
                    <a:pt x="650" y="214"/>
                  </a:lnTo>
                  <a:lnTo>
                    <a:pt x="650" y="214"/>
                  </a:lnTo>
                  <a:lnTo>
                    <a:pt x="663" y="219"/>
                  </a:lnTo>
                  <a:lnTo>
                    <a:pt x="681" y="223"/>
                  </a:lnTo>
                  <a:lnTo>
                    <a:pt x="704" y="226"/>
                  </a:lnTo>
                  <a:lnTo>
                    <a:pt x="717" y="226"/>
                  </a:lnTo>
                  <a:lnTo>
                    <a:pt x="730" y="226"/>
                  </a:lnTo>
                  <a:lnTo>
                    <a:pt x="743" y="223"/>
                  </a:lnTo>
                  <a:lnTo>
                    <a:pt x="757" y="220"/>
                  </a:lnTo>
                  <a:lnTo>
                    <a:pt x="770" y="214"/>
                  </a:lnTo>
                  <a:lnTo>
                    <a:pt x="783" y="207"/>
                  </a:lnTo>
                  <a:lnTo>
                    <a:pt x="796" y="197"/>
                  </a:lnTo>
                  <a:lnTo>
                    <a:pt x="807" y="186"/>
                  </a:lnTo>
                  <a:lnTo>
                    <a:pt x="819" y="171"/>
                  </a:lnTo>
                  <a:lnTo>
                    <a:pt x="829" y="156"/>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 name="Freeform 152">
              <a:extLst>
                <a:ext uri="{FF2B5EF4-FFF2-40B4-BE49-F238E27FC236}">
                  <a16:creationId xmlns:a16="http://schemas.microsoft.com/office/drawing/2014/main" id="{CB41067B-2319-F8DB-D604-49C9DCF4236E}"/>
                </a:ext>
              </a:extLst>
            </p:cNvPr>
            <p:cNvSpPr>
              <a:spLocks/>
            </p:cNvSpPr>
            <p:nvPr/>
          </p:nvSpPr>
          <p:spPr bwMode="auto">
            <a:xfrm flipH="1">
              <a:off x="7608979" y="6658617"/>
              <a:ext cx="141293" cy="75027"/>
            </a:xfrm>
            <a:custGeom>
              <a:avLst/>
              <a:gdLst>
                <a:gd name="T0" fmla="*/ 264 w 264"/>
                <a:gd name="T1" fmla="*/ 118 h 129"/>
                <a:gd name="T2" fmla="*/ 264 w 264"/>
                <a:gd name="T3" fmla="*/ 118 h 129"/>
                <a:gd name="T4" fmla="*/ 255 w 264"/>
                <a:gd name="T5" fmla="*/ 121 h 129"/>
                <a:gd name="T6" fmla="*/ 231 w 264"/>
                <a:gd name="T7" fmla="*/ 125 h 129"/>
                <a:gd name="T8" fmla="*/ 215 w 264"/>
                <a:gd name="T9" fmla="*/ 128 h 129"/>
                <a:gd name="T10" fmla="*/ 198 w 264"/>
                <a:gd name="T11" fmla="*/ 129 h 129"/>
                <a:gd name="T12" fmla="*/ 178 w 264"/>
                <a:gd name="T13" fmla="*/ 129 h 129"/>
                <a:gd name="T14" fmla="*/ 156 w 264"/>
                <a:gd name="T15" fmla="*/ 128 h 129"/>
                <a:gd name="T16" fmla="*/ 135 w 264"/>
                <a:gd name="T17" fmla="*/ 125 h 129"/>
                <a:gd name="T18" fmla="*/ 112 w 264"/>
                <a:gd name="T19" fmla="*/ 119 h 129"/>
                <a:gd name="T20" fmla="*/ 91 w 264"/>
                <a:gd name="T21" fmla="*/ 109 h 129"/>
                <a:gd name="T22" fmla="*/ 79 w 264"/>
                <a:gd name="T23" fmla="*/ 104 h 129"/>
                <a:gd name="T24" fmla="*/ 69 w 264"/>
                <a:gd name="T25" fmla="*/ 96 h 129"/>
                <a:gd name="T26" fmla="*/ 59 w 264"/>
                <a:gd name="T27" fmla="*/ 89 h 129"/>
                <a:gd name="T28" fmla="*/ 49 w 264"/>
                <a:gd name="T29" fmla="*/ 81 h 129"/>
                <a:gd name="T30" fmla="*/ 39 w 264"/>
                <a:gd name="T31" fmla="*/ 71 h 129"/>
                <a:gd name="T32" fmla="*/ 30 w 264"/>
                <a:gd name="T33" fmla="*/ 59 h 129"/>
                <a:gd name="T34" fmla="*/ 22 w 264"/>
                <a:gd name="T35" fmla="*/ 46 h 129"/>
                <a:gd name="T36" fmla="*/ 15 w 264"/>
                <a:gd name="T37" fmla="*/ 33 h 129"/>
                <a:gd name="T38" fmla="*/ 7 w 264"/>
                <a:gd name="T39" fmla="*/ 18 h 129"/>
                <a:gd name="T40" fmla="*/ 0 w 264"/>
                <a:gd name="T41" fmla="*/ 0 h 129"/>
                <a:gd name="T42" fmla="*/ 0 w 264"/>
                <a:gd name="T43" fmla="*/ 0 h 129"/>
                <a:gd name="T44" fmla="*/ 2 w 264"/>
                <a:gd name="T45" fmla="*/ 3 h 129"/>
                <a:gd name="T46" fmla="*/ 7 w 264"/>
                <a:gd name="T47" fmla="*/ 12 h 129"/>
                <a:gd name="T48" fmla="*/ 18 w 264"/>
                <a:gd name="T49" fmla="*/ 22 h 129"/>
                <a:gd name="T50" fmla="*/ 33 w 264"/>
                <a:gd name="T51" fmla="*/ 33 h 129"/>
                <a:gd name="T52" fmla="*/ 42 w 264"/>
                <a:gd name="T53" fmla="*/ 39 h 129"/>
                <a:gd name="T54" fmla="*/ 53 w 264"/>
                <a:gd name="T55" fmla="*/ 43 h 129"/>
                <a:gd name="T56" fmla="*/ 65 w 264"/>
                <a:gd name="T57" fmla="*/ 49 h 129"/>
                <a:gd name="T58" fmla="*/ 79 w 264"/>
                <a:gd name="T59" fmla="*/ 53 h 129"/>
                <a:gd name="T60" fmla="*/ 93 w 264"/>
                <a:gd name="T61" fmla="*/ 56 h 129"/>
                <a:gd name="T62" fmla="*/ 111 w 264"/>
                <a:gd name="T63" fmla="*/ 58 h 129"/>
                <a:gd name="T64" fmla="*/ 129 w 264"/>
                <a:gd name="T65" fmla="*/ 58 h 129"/>
                <a:gd name="T66" fmla="*/ 149 w 264"/>
                <a:gd name="T67" fmla="*/ 5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129">
                  <a:moveTo>
                    <a:pt x="264" y="118"/>
                  </a:moveTo>
                  <a:lnTo>
                    <a:pt x="264" y="118"/>
                  </a:lnTo>
                  <a:lnTo>
                    <a:pt x="255" y="121"/>
                  </a:lnTo>
                  <a:lnTo>
                    <a:pt x="231" y="125"/>
                  </a:lnTo>
                  <a:lnTo>
                    <a:pt x="215" y="128"/>
                  </a:lnTo>
                  <a:lnTo>
                    <a:pt x="198" y="129"/>
                  </a:lnTo>
                  <a:lnTo>
                    <a:pt x="178" y="129"/>
                  </a:lnTo>
                  <a:lnTo>
                    <a:pt x="156" y="128"/>
                  </a:lnTo>
                  <a:lnTo>
                    <a:pt x="135" y="125"/>
                  </a:lnTo>
                  <a:lnTo>
                    <a:pt x="112" y="119"/>
                  </a:lnTo>
                  <a:lnTo>
                    <a:pt x="91" y="109"/>
                  </a:lnTo>
                  <a:lnTo>
                    <a:pt x="79" y="104"/>
                  </a:lnTo>
                  <a:lnTo>
                    <a:pt x="69" y="96"/>
                  </a:lnTo>
                  <a:lnTo>
                    <a:pt x="59" y="89"/>
                  </a:lnTo>
                  <a:lnTo>
                    <a:pt x="49" y="81"/>
                  </a:lnTo>
                  <a:lnTo>
                    <a:pt x="39" y="71"/>
                  </a:lnTo>
                  <a:lnTo>
                    <a:pt x="30" y="59"/>
                  </a:lnTo>
                  <a:lnTo>
                    <a:pt x="22" y="46"/>
                  </a:lnTo>
                  <a:lnTo>
                    <a:pt x="15" y="33"/>
                  </a:lnTo>
                  <a:lnTo>
                    <a:pt x="7" y="18"/>
                  </a:lnTo>
                  <a:lnTo>
                    <a:pt x="0" y="0"/>
                  </a:lnTo>
                  <a:lnTo>
                    <a:pt x="0" y="0"/>
                  </a:lnTo>
                  <a:lnTo>
                    <a:pt x="2" y="3"/>
                  </a:lnTo>
                  <a:lnTo>
                    <a:pt x="7" y="12"/>
                  </a:lnTo>
                  <a:lnTo>
                    <a:pt x="18" y="22"/>
                  </a:lnTo>
                  <a:lnTo>
                    <a:pt x="33" y="33"/>
                  </a:lnTo>
                  <a:lnTo>
                    <a:pt x="42" y="39"/>
                  </a:lnTo>
                  <a:lnTo>
                    <a:pt x="53" y="43"/>
                  </a:lnTo>
                  <a:lnTo>
                    <a:pt x="65" y="49"/>
                  </a:lnTo>
                  <a:lnTo>
                    <a:pt x="79" y="53"/>
                  </a:lnTo>
                  <a:lnTo>
                    <a:pt x="93" y="56"/>
                  </a:lnTo>
                  <a:lnTo>
                    <a:pt x="111" y="58"/>
                  </a:lnTo>
                  <a:lnTo>
                    <a:pt x="129" y="58"/>
                  </a:lnTo>
                  <a:lnTo>
                    <a:pt x="149" y="56"/>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153">
              <a:extLst>
                <a:ext uri="{FF2B5EF4-FFF2-40B4-BE49-F238E27FC236}">
                  <a16:creationId xmlns:a16="http://schemas.microsoft.com/office/drawing/2014/main" id="{A267C8DD-8A42-3099-4681-B0CB509C0B3F}"/>
                </a:ext>
              </a:extLst>
            </p:cNvPr>
            <p:cNvSpPr>
              <a:spLocks/>
            </p:cNvSpPr>
            <p:nvPr/>
          </p:nvSpPr>
          <p:spPr bwMode="auto">
            <a:xfrm flipH="1">
              <a:off x="7618613" y="6558971"/>
              <a:ext cx="134870" cy="109024"/>
            </a:xfrm>
            <a:custGeom>
              <a:avLst/>
              <a:gdLst>
                <a:gd name="T0" fmla="*/ 0 w 254"/>
                <a:gd name="T1" fmla="*/ 0 h 188"/>
                <a:gd name="T2" fmla="*/ 0 w 254"/>
                <a:gd name="T3" fmla="*/ 0 h 188"/>
                <a:gd name="T4" fmla="*/ 10 w 254"/>
                <a:gd name="T5" fmla="*/ 4 h 188"/>
                <a:gd name="T6" fmla="*/ 33 w 254"/>
                <a:gd name="T7" fmla="*/ 16 h 188"/>
                <a:gd name="T8" fmla="*/ 50 w 254"/>
                <a:gd name="T9" fmla="*/ 24 h 188"/>
                <a:gd name="T10" fmla="*/ 67 w 254"/>
                <a:gd name="T11" fmla="*/ 36 h 188"/>
                <a:gd name="T12" fmla="*/ 88 w 254"/>
                <a:gd name="T13" fmla="*/ 49 h 188"/>
                <a:gd name="T14" fmla="*/ 108 w 254"/>
                <a:gd name="T15" fmla="*/ 65 h 188"/>
                <a:gd name="T16" fmla="*/ 108 w 254"/>
                <a:gd name="T17" fmla="*/ 65 h 188"/>
                <a:gd name="T18" fmla="*/ 128 w 254"/>
                <a:gd name="T19" fmla="*/ 83 h 188"/>
                <a:gd name="T20" fmla="*/ 146 w 254"/>
                <a:gd name="T21" fmla="*/ 103 h 188"/>
                <a:gd name="T22" fmla="*/ 179 w 254"/>
                <a:gd name="T23" fmla="*/ 142 h 188"/>
                <a:gd name="T24" fmla="*/ 195 w 254"/>
                <a:gd name="T25" fmla="*/ 159 h 188"/>
                <a:gd name="T26" fmla="*/ 204 w 254"/>
                <a:gd name="T27" fmla="*/ 166 h 188"/>
                <a:gd name="T28" fmla="*/ 212 w 254"/>
                <a:gd name="T29" fmla="*/ 172 h 188"/>
                <a:gd name="T30" fmla="*/ 222 w 254"/>
                <a:gd name="T31" fmla="*/ 178 h 188"/>
                <a:gd name="T32" fmla="*/ 232 w 254"/>
                <a:gd name="T33" fmla="*/ 182 h 188"/>
                <a:gd name="T34" fmla="*/ 242 w 254"/>
                <a:gd name="T35" fmla="*/ 185 h 188"/>
                <a:gd name="T36" fmla="*/ 254 w 254"/>
                <a:gd name="T37"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4" h="188">
                  <a:moveTo>
                    <a:pt x="0" y="0"/>
                  </a:moveTo>
                  <a:lnTo>
                    <a:pt x="0" y="0"/>
                  </a:lnTo>
                  <a:lnTo>
                    <a:pt x="10" y="4"/>
                  </a:lnTo>
                  <a:lnTo>
                    <a:pt x="33" y="16"/>
                  </a:lnTo>
                  <a:lnTo>
                    <a:pt x="50" y="24"/>
                  </a:lnTo>
                  <a:lnTo>
                    <a:pt x="67" y="36"/>
                  </a:lnTo>
                  <a:lnTo>
                    <a:pt x="88" y="49"/>
                  </a:lnTo>
                  <a:lnTo>
                    <a:pt x="108" y="65"/>
                  </a:lnTo>
                  <a:lnTo>
                    <a:pt x="108" y="65"/>
                  </a:lnTo>
                  <a:lnTo>
                    <a:pt x="128" y="83"/>
                  </a:lnTo>
                  <a:lnTo>
                    <a:pt x="146" y="103"/>
                  </a:lnTo>
                  <a:lnTo>
                    <a:pt x="179" y="142"/>
                  </a:lnTo>
                  <a:lnTo>
                    <a:pt x="195" y="159"/>
                  </a:lnTo>
                  <a:lnTo>
                    <a:pt x="204" y="166"/>
                  </a:lnTo>
                  <a:lnTo>
                    <a:pt x="212" y="172"/>
                  </a:lnTo>
                  <a:lnTo>
                    <a:pt x="222" y="178"/>
                  </a:lnTo>
                  <a:lnTo>
                    <a:pt x="232" y="182"/>
                  </a:lnTo>
                  <a:lnTo>
                    <a:pt x="242" y="185"/>
                  </a:lnTo>
                  <a:lnTo>
                    <a:pt x="254" y="188"/>
                  </a:lnTo>
                </a:path>
              </a:pathLst>
            </a:custGeom>
            <a:solidFill>
              <a:srgbClr val="FFFFFF"/>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 name="Freeform 154">
              <a:extLst>
                <a:ext uri="{FF2B5EF4-FFF2-40B4-BE49-F238E27FC236}">
                  <a16:creationId xmlns:a16="http://schemas.microsoft.com/office/drawing/2014/main" id="{0F76D6B4-1817-1CBC-B719-FE914A879F79}"/>
                </a:ext>
              </a:extLst>
            </p:cNvPr>
            <p:cNvSpPr>
              <a:spLocks/>
            </p:cNvSpPr>
            <p:nvPr/>
          </p:nvSpPr>
          <p:spPr bwMode="auto">
            <a:xfrm flipH="1">
              <a:off x="7573657" y="6503872"/>
              <a:ext cx="179827" cy="154744"/>
            </a:xfrm>
            <a:custGeom>
              <a:avLst/>
              <a:gdLst>
                <a:gd name="T0" fmla="*/ 0 w 337"/>
                <a:gd name="T1" fmla="*/ 0 h 263"/>
                <a:gd name="T2" fmla="*/ 0 w 337"/>
                <a:gd name="T3" fmla="*/ 0 h 263"/>
                <a:gd name="T4" fmla="*/ 22 w 337"/>
                <a:gd name="T5" fmla="*/ 9 h 263"/>
                <a:gd name="T6" fmla="*/ 45 w 337"/>
                <a:gd name="T7" fmla="*/ 20 h 263"/>
                <a:gd name="T8" fmla="*/ 72 w 337"/>
                <a:gd name="T9" fmla="*/ 36 h 263"/>
                <a:gd name="T10" fmla="*/ 102 w 337"/>
                <a:gd name="T11" fmla="*/ 54 h 263"/>
                <a:gd name="T12" fmla="*/ 118 w 337"/>
                <a:gd name="T13" fmla="*/ 66 h 263"/>
                <a:gd name="T14" fmla="*/ 132 w 337"/>
                <a:gd name="T15" fmla="*/ 77 h 263"/>
                <a:gd name="T16" fmla="*/ 146 w 337"/>
                <a:gd name="T17" fmla="*/ 90 h 263"/>
                <a:gd name="T18" fmla="*/ 159 w 337"/>
                <a:gd name="T19" fmla="*/ 103 h 263"/>
                <a:gd name="T20" fmla="*/ 169 w 337"/>
                <a:gd name="T21" fmla="*/ 116 h 263"/>
                <a:gd name="T22" fmla="*/ 179 w 337"/>
                <a:gd name="T23" fmla="*/ 130 h 263"/>
                <a:gd name="T24" fmla="*/ 179 w 337"/>
                <a:gd name="T25" fmla="*/ 130 h 263"/>
                <a:gd name="T26" fmla="*/ 196 w 337"/>
                <a:gd name="T27" fmla="*/ 159 h 263"/>
                <a:gd name="T28" fmla="*/ 215 w 337"/>
                <a:gd name="T29" fmla="*/ 183 h 263"/>
                <a:gd name="T30" fmla="*/ 232 w 337"/>
                <a:gd name="T31" fmla="*/ 205 h 263"/>
                <a:gd name="T32" fmla="*/ 251 w 337"/>
                <a:gd name="T33" fmla="*/ 223 h 263"/>
                <a:gd name="T34" fmla="*/ 271 w 337"/>
                <a:gd name="T35" fmla="*/ 239 h 263"/>
                <a:gd name="T36" fmla="*/ 281 w 337"/>
                <a:gd name="T37" fmla="*/ 245 h 263"/>
                <a:gd name="T38" fmla="*/ 291 w 337"/>
                <a:gd name="T39" fmla="*/ 251 h 263"/>
                <a:gd name="T40" fmla="*/ 302 w 337"/>
                <a:gd name="T41" fmla="*/ 255 h 263"/>
                <a:gd name="T42" fmla="*/ 312 w 337"/>
                <a:gd name="T43" fmla="*/ 259 h 263"/>
                <a:gd name="T44" fmla="*/ 324 w 337"/>
                <a:gd name="T45" fmla="*/ 262 h 263"/>
                <a:gd name="T46" fmla="*/ 337 w 337"/>
                <a:gd name="T47"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263">
                  <a:moveTo>
                    <a:pt x="0" y="0"/>
                  </a:moveTo>
                  <a:lnTo>
                    <a:pt x="0" y="0"/>
                  </a:lnTo>
                  <a:lnTo>
                    <a:pt x="22" y="9"/>
                  </a:lnTo>
                  <a:lnTo>
                    <a:pt x="45" y="20"/>
                  </a:lnTo>
                  <a:lnTo>
                    <a:pt x="72" y="36"/>
                  </a:lnTo>
                  <a:lnTo>
                    <a:pt x="102" y="54"/>
                  </a:lnTo>
                  <a:lnTo>
                    <a:pt x="118" y="66"/>
                  </a:lnTo>
                  <a:lnTo>
                    <a:pt x="132" y="77"/>
                  </a:lnTo>
                  <a:lnTo>
                    <a:pt x="146" y="90"/>
                  </a:lnTo>
                  <a:lnTo>
                    <a:pt x="159" y="103"/>
                  </a:lnTo>
                  <a:lnTo>
                    <a:pt x="169" y="116"/>
                  </a:lnTo>
                  <a:lnTo>
                    <a:pt x="179" y="130"/>
                  </a:lnTo>
                  <a:lnTo>
                    <a:pt x="179" y="130"/>
                  </a:lnTo>
                  <a:lnTo>
                    <a:pt x="196" y="159"/>
                  </a:lnTo>
                  <a:lnTo>
                    <a:pt x="215" y="183"/>
                  </a:lnTo>
                  <a:lnTo>
                    <a:pt x="232" y="205"/>
                  </a:lnTo>
                  <a:lnTo>
                    <a:pt x="251" y="223"/>
                  </a:lnTo>
                  <a:lnTo>
                    <a:pt x="271" y="239"/>
                  </a:lnTo>
                  <a:lnTo>
                    <a:pt x="281" y="245"/>
                  </a:lnTo>
                  <a:lnTo>
                    <a:pt x="291" y="251"/>
                  </a:lnTo>
                  <a:lnTo>
                    <a:pt x="302" y="255"/>
                  </a:lnTo>
                  <a:lnTo>
                    <a:pt x="312" y="259"/>
                  </a:lnTo>
                  <a:lnTo>
                    <a:pt x="324" y="262"/>
                  </a:lnTo>
                  <a:lnTo>
                    <a:pt x="337" y="263"/>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 name="Freeform 155">
              <a:extLst>
                <a:ext uri="{FF2B5EF4-FFF2-40B4-BE49-F238E27FC236}">
                  <a16:creationId xmlns:a16="http://schemas.microsoft.com/office/drawing/2014/main" id="{1C68A2CB-147A-BE80-37B3-3CD5E5249651}"/>
                </a:ext>
              </a:extLst>
            </p:cNvPr>
            <p:cNvSpPr>
              <a:spLocks/>
            </p:cNvSpPr>
            <p:nvPr/>
          </p:nvSpPr>
          <p:spPr bwMode="auto">
            <a:xfrm flipH="1">
              <a:off x="7513715" y="6452291"/>
              <a:ext cx="156278" cy="85578"/>
            </a:xfrm>
            <a:custGeom>
              <a:avLst/>
              <a:gdLst>
                <a:gd name="T0" fmla="*/ 0 w 292"/>
                <a:gd name="T1" fmla="*/ 0 h 146"/>
                <a:gd name="T2" fmla="*/ 0 w 292"/>
                <a:gd name="T3" fmla="*/ 0 h 146"/>
                <a:gd name="T4" fmla="*/ 6 w 292"/>
                <a:gd name="T5" fmla="*/ 10 h 146"/>
                <a:gd name="T6" fmla="*/ 12 w 292"/>
                <a:gd name="T7" fmla="*/ 20 h 146"/>
                <a:gd name="T8" fmla="*/ 20 w 292"/>
                <a:gd name="T9" fmla="*/ 31 h 146"/>
                <a:gd name="T10" fmla="*/ 30 w 292"/>
                <a:gd name="T11" fmla="*/ 41 h 146"/>
                <a:gd name="T12" fmla="*/ 45 w 292"/>
                <a:gd name="T13" fmla="*/ 50 h 146"/>
                <a:gd name="T14" fmla="*/ 60 w 292"/>
                <a:gd name="T15" fmla="*/ 60 h 146"/>
                <a:gd name="T16" fmla="*/ 79 w 292"/>
                <a:gd name="T17" fmla="*/ 68 h 146"/>
                <a:gd name="T18" fmla="*/ 101 w 292"/>
                <a:gd name="T19" fmla="*/ 76 h 146"/>
                <a:gd name="T20" fmla="*/ 101 w 292"/>
                <a:gd name="T21" fmla="*/ 76 h 146"/>
                <a:gd name="T22" fmla="*/ 169 w 292"/>
                <a:gd name="T23" fmla="*/ 96 h 146"/>
                <a:gd name="T24" fmla="*/ 199 w 292"/>
                <a:gd name="T25" fmla="*/ 101 h 146"/>
                <a:gd name="T26" fmla="*/ 204 w 292"/>
                <a:gd name="T27" fmla="*/ 103 h 146"/>
                <a:gd name="T28" fmla="*/ 205 w 292"/>
                <a:gd name="T29" fmla="*/ 101 h 146"/>
                <a:gd name="T30" fmla="*/ 204 w 292"/>
                <a:gd name="T31" fmla="*/ 101 h 146"/>
                <a:gd name="T32" fmla="*/ 292 w 292"/>
                <a:gd name="T33"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2" h="146">
                  <a:moveTo>
                    <a:pt x="0" y="0"/>
                  </a:moveTo>
                  <a:lnTo>
                    <a:pt x="0" y="0"/>
                  </a:lnTo>
                  <a:lnTo>
                    <a:pt x="6" y="10"/>
                  </a:lnTo>
                  <a:lnTo>
                    <a:pt x="12" y="20"/>
                  </a:lnTo>
                  <a:lnTo>
                    <a:pt x="20" y="31"/>
                  </a:lnTo>
                  <a:lnTo>
                    <a:pt x="30" y="41"/>
                  </a:lnTo>
                  <a:lnTo>
                    <a:pt x="45" y="50"/>
                  </a:lnTo>
                  <a:lnTo>
                    <a:pt x="60" y="60"/>
                  </a:lnTo>
                  <a:lnTo>
                    <a:pt x="79" y="68"/>
                  </a:lnTo>
                  <a:lnTo>
                    <a:pt x="101" y="76"/>
                  </a:lnTo>
                  <a:lnTo>
                    <a:pt x="101" y="76"/>
                  </a:lnTo>
                  <a:lnTo>
                    <a:pt x="169" y="96"/>
                  </a:lnTo>
                  <a:lnTo>
                    <a:pt x="199" y="101"/>
                  </a:lnTo>
                  <a:lnTo>
                    <a:pt x="204" y="103"/>
                  </a:lnTo>
                  <a:lnTo>
                    <a:pt x="205" y="101"/>
                  </a:lnTo>
                  <a:lnTo>
                    <a:pt x="204" y="101"/>
                  </a:lnTo>
                  <a:lnTo>
                    <a:pt x="292" y="146"/>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9" name="Freeform 156">
              <a:extLst>
                <a:ext uri="{FF2B5EF4-FFF2-40B4-BE49-F238E27FC236}">
                  <a16:creationId xmlns:a16="http://schemas.microsoft.com/office/drawing/2014/main" id="{B5B1606D-AC5B-0D0D-188D-4F118EA1B0C1}"/>
                </a:ext>
              </a:extLst>
            </p:cNvPr>
            <p:cNvSpPr>
              <a:spLocks/>
            </p:cNvSpPr>
            <p:nvPr/>
          </p:nvSpPr>
          <p:spPr bwMode="auto">
            <a:xfrm flipH="1">
              <a:off x="7469828" y="6505045"/>
              <a:ext cx="145574" cy="141849"/>
            </a:xfrm>
            <a:custGeom>
              <a:avLst/>
              <a:gdLst>
                <a:gd name="T0" fmla="*/ 28 w 271"/>
                <a:gd name="T1" fmla="*/ 0 h 242"/>
                <a:gd name="T2" fmla="*/ 28 w 271"/>
                <a:gd name="T3" fmla="*/ 0 h 242"/>
                <a:gd name="T4" fmla="*/ 20 w 271"/>
                <a:gd name="T5" fmla="*/ 13 h 242"/>
                <a:gd name="T6" fmla="*/ 15 w 271"/>
                <a:gd name="T7" fmla="*/ 26 h 242"/>
                <a:gd name="T8" fmla="*/ 8 w 271"/>
                <a:gd name="T9" fmla="*/ 43 h 242"/>
                <a:gd name="T10" fmla="*/ 3 w 271"/>
                <a:gd name="T11" fmla="*/ 63 h 242"/>
                <a:gd name="T12" fmla="*/ 2 w 271"/>
                <a:gd name="T13" fmla="*/ 73 h 242"/>
                <a:gd name="T14" fmla="*/ 0 w 271"/>
                <a:gd name="T15" fmla="*/ 84 h 242"/>
                <a:gd name="T16" fmla="*/ 0 w 271"/>
                <a:gd name="T17" fmla="*/ 96 h 242"/>
                <a:gd name="T18" fmla="*/ 2 w 271"/>
                <a:gd name="T19" fmla="*/ 106 h 242"/>
                <a:gd name="T20" fmla="*/ 5 w 271"/>
                <a:gd name="T21" fmla="*/ 117 h 242"/>
                <a:gd name="T22" fmla="*/ 9 w 271"/>
                <a:gd name="T23" fmla="*/ 127 h 242"/>
                <a:gd name="T24" fmla="*/ 9 w 271"/>
                <a:gd name="T25" fmla="*/ 127 h 242"/>
                <a:gd name="T26" fmla="*/ 25 w 271"/>
                <a:gd name="T27" fmla="*/ 139 h 242"/>
                <a:gd name="T28" fmla="*/ 43 w 271"/>
                <a:gd name="T29" fmla="*/ 152 h 242"/>
                <a:gd name="T30" fmla="*/ 71 w 271"/>
                <a:gd name="T31" fmla="*/ 169 h 242"/>
                <a:gd name="T32" fmla="*/ 108 w 271"/>
                <a:gd name="T33" fmla="*/ 186 h 242"/>
                <a:gd name="T34" fmla="*/ 152 w 271"/>
                <a:gd name="T35" fmla="*/ 206 h 242"/>
                <a:gd name="T36" fmla="*/ 179 w 271"/>
                <a:gd name="T37" fmla="*/ 215 h 242"/>
                <a:gd name="T38" fmla="*/ 208 w 271"/>
                <a:gd name="T39" fmla="*/ 225 h 242"/>
                <a:gd name="T40" fmla="*/ 238 w 271"/>
                <a:gd name="T41" fmla="*/ 233 h 242"/>
                <a:gd name="T42" fmla="*/ 271 w 271"/>
                <a:gd name="T43"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1" h="242">
                  <a:moveTo>
                    <a:pt x="28" y="0"/>
                  </a:moveTo>
                  <a:lnTo>
                    <a:pt x="28" y="0"/>
                  </a:lnTo>
                  <a:lnTo>
                    <a:pt x="20" y="13"/>
                  </a:lnTo>
                  <a:lnTo>
                    <a:pt x="15" y="26"/>
                  </a:lnTo>
                  <a:lnTo>
                    <a:pt x="8" y="43"/>
                  </a:lnTo>
                  <a:lnTo>
                    <a:pt x="3" y="63"/>
                  </a:lnTo>
                  <a:lnTo>
                    <a:pt x="2" y="73"/>
                  </a:lnTo>
                  <a:lnTo>
                    <a:pt x="0" y="84"/>
                  </a:lnTo>
                  <a:lnTo>
                    <a:pt x="0" y="96"/>
                  </a:lnTo>
                  <a:lnTo>
                    <a:pt x="2" y="106"/>
                  </a:lnTo>
                  <a:lnTo>
                    <a:pt x="5" y="117"/>
                  </a:lnTo>
                  <a:lnTo>
                    <a:pt x="9" y="127"/>
                  </a:lnTo>
                  <a:lnTo>
                    <a:pt x="9" y="127"/>
                  </a:lnTo>
                  <a:lnTo>
                    <a:pt x="25" y="139"/>
                  </a:lnTo>
                  <a:lnTo>
                    <a:pt x="43" y="152"/>
                  </a:lnTo>
                  <a:lnTo>
                    <a:pt x="71" y="169"/>
                  </a:lnTo>
                  <a:lnTo>
                    <a:pt x="108" y="186"/>
                  </a:lnTo>
                  <a:lnTo>
                    <a:pt x="152" y="206"/>
                  </a:lnTo>
                  <a:lnTo>
                    <a:pt x="179" y="215"/>
                  </a:lnTo>
                  <a:lnTo>
                    <a:pt x="208" y="225"/>
                  </a:lnTo>
                  <a:lnTo>
                    <a:pt x="238" y="233"/>
                  </a:lnTo>
                  <a:lnTo>
                    <a:pt x="271" y="242"/>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0" name="Freeform 157">
              <a:extLst>
                <a:ext uri="{FF2B5EF4-FFF2-40B4-BE49-F238E27FC236}">
                  <a16:creationId xmlns:a16="http://schemas.microsoft.com/office/drawing/2014/main" id="{3C681AFB-B178-6CE4-EC62-4CF65148EDEB}"/>
                </a:ext>
              </a:extLst>
            </p:cNvPr>
            <p:cNvSpPr>
              <a:spLocks/>
            </p:cNvSpPr>
            <p:nvPr/>
          </p:nvSpPr>
          <p:spPr bwMode="auto">
            <a:xfrm flipH="1">
              <a:off x="7359578" y="6499183"/>
              <a:ext cx="338245" cy="124264"/>
            </a:xfrm>
            <a:custGeom>
              <a:avLst/>
              <a:gdLst>
                <a:gd name="T0" fmla="*/ 0 w 633"/>
                <a:gd name="T1" fmla="*/ 0 h 214"/>
                <a:gd name="T2" fmla="*/ 312 w 633"/>
                <a:gd name="T3" fmla="*/ 136 h 214"/>
                <a:gd name="T4" fmla="*/ 312 w 633"/>
                <a:gd name="T5" fmla="*/ 136 h 214"/>
                <a:gd name="T6" fmla="*/ 358 w 633"/>
                <a:gd name="T7" fmla="*/ 159 h 214"/>
                <a:gd name="T8" fmla="*/ 396 w 633"/>
                <a:gd name="T9" fmla="*/ 178 h 214"/>
                <a:gd name="T10" fmla="*/ 428 w 633"/>
                <a:gd name="T11" fmla="*/ 195 h 214"/>
                <a:gd name="T12" fmla="*/ 428 w 633"/>
                <a:gd name="T13" fmla="*/ 195 h 214"/>
                <a:gd name="T14" fmla="*/ 441 w 633"/>
                <a:gd name="T15" fmla="*/ 202 h 214"/>
                <a:gd name="T16" fmla="*/ 452 w 633"/>
                <a:gd name="T17" fmla="*/ 208 h 214"/>
                <a:gd name="T18" fmla="*/ 462 w 633"/>
                <a:gd name="T19" fmla="*/ 212 h 214"/>
                <a:gd name="T20" fmla="*/ 474 w 633"/>
                <a:gd name="T21" fmla="*/ 214 h 214"/>
                <a:gd name="T22" fmla="*/ 487 w 633"/>
                <a:gd name="T23" fmla="*/ 212 h 214"/>
                <a:gd name="T24" fmla="*/ 501 w 633"/>
                <a:gd name="T25" fmla="*/ 208 h 214"/>
                <a:gd name="T26" fmla="*/ 517 w 633"/>
                <a:gd name="T27" fmla="*/ 201 h 214"/>
                <a:gd name="T28" fmla="*/ 537 w 633"/>
                <a:gd name="T29" fmla="*/ 189 h 214"/>
                <a:gd name="T30" fmla="*/ 537 w 633"/>
                <a:gd name="T31" fmla="*/ 189 h 214"/>
                <a:gd name="T32" fmla="*/ 570 w 633"/>
                <a:gd name="T33" fmla="*/ 165 h 214"/>
                <a:gd name="T34" fmla="*/ 594 w 633"/>
                <a:gd name="T35" fmla="*/ 149 h 214"/>
                <a:gd name="T36" fmla="*/ 614 w 633"/>
                <a:gd name="T37" fmla="*/ 139 h 214"/>
                <a:gd name="T38" fmla="*/ 623 w 633"/>
                <a:gd name="T39" fmla="*/ 135 h 214"/>
                <a:gd name="T40" fmla="*/ 633 w 633"/>
                <a:gd name="T41" fmla="*/ 13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3" h="214">
                  <a:moveTo>
                    <a:pt x="0" y="0"/>
                  </a:moveTo>
                  <a:lnTo>
                    <a:pt x="312" y="136"/>
                  </a:lnTo>
                  <a:lnTo>
                    <a:pt x="312" y="136"/>
                  </a:lnTo>
                  <a:lnTo>
                    <a:pt x="358" y="159"/>
                  </a:lnTo>
                  <a:lnTo>
                    <a:pt x="396" y="178"/>
                  </a:lnTo>
                  <a:lnTo>
                    <a:pt x="428" y="195"/>
                  </a:lnTo>
                  <a:lnTo>
                    <a:pt x="428" y="195"/>
                  </a:lnTo>
                  <a:lnTo>
                    <a:pt x="441" y="202"/>
                  </a:lnTo>
                  <a:lnTo>
                    <a:pt x="452" y="208"/>
                  </a:lnTo>
                  <a:lnTo>
                    <a:pt x="462" y="212"/>
                  </a:lnTo>
                  <a:lnTo>
                    <a:pt x="474" y="214"/>
                  </a:lnTo>
                  <a:lnTo>
                    <a:pt x="487" y="212"/>
                  </a:lnTo>
                  <a:lnTo>
                    <a:pt x="501" y="208"/>
                  </a:lnTo>
                  <a:lnTo>
                    <a:pt x="517" y="201"/>
                  </a:lnTo>
                  <a:lnTo>
                    <a:pt x="537" y="189"/>
                  </a:lnTo>
                  <a:lnTo>
                    <a:pt x="537" y="189"/>
                  </a:lnTo>
                  <a:lnTo>
                    <a:pt x="570" y="165"/>
                  </a:lnTo>
                  <a:lnTo>
                    <a:pt x="594" y="149"/>
                  </a:lnTo>
                  <a:lnTo>
                    <a:pt x="614" y="139"/>
                  </a:lnTo>
                  <a:lnTo>
                    <a:pt x="623" y="135"/>
                  </a:lnTo>
                  <a:lnTo>
                    <a:pt x="633" y="132"/>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1" name="Freeform 158">
              <a:extLst>
                <a:ext uri="{FF2B5EF4-FFF2-40B4-BE49-F238E27FC236}">
                  <a16:creationId xmlns:a16="http://schemas.microsoft.com/office/drawing/2014/main" id="{A48BC20B-A06B-0213-5568-0895A2FF7C6F}"/>
                </a:ext>
              </a:extLst>
            </p:cNvPr>
            <p:cNvSpPr>
              <a:spLocks/>
            </p:cNvSpPr>
            <p:nvPr/>
          </p:nvSpPr>
          <p:spPr bwMode="auto">
            <a:xfrm flipH="1">
              <a:off x="7514785" y="6437051"/>
              <a:ext cx="108110" cy="64477"/>
            </a:xfrm>
            <a:custGeom>
              <a:avLst/>
              <a:gdLst>
                <a:gd name="T0" fmla="*/ 0 w 202"/>
                <a:gd name="T1" fmla="*/ 0 h 111"/>
                <a:gd name="T2" fmla="*/ 0 w 202"/>
                <a:gd name="T3" fmla="*/ 0 h 111"/>
                <a:gd name="T4" fmla="*/ 17 w 202"/>
                <a:gd name="T5" fmla="*/ 15 h 111"/>
                <a:gd name="T6" fmla="*/ 36 w 202"/>
                <a:gd name="T7" fmla="*/ 31 h 111"/>
                <a:gd name="T8" fmla="*/ 62 w 202"/>
                <a:gd name="T9" fmla="*/ 48 h 111"/>
                <a:gd name="T10" fmla="*/ 92 w 202"/>
                <a:gd name="T11" fmla="*/ 66 h 111"/>
                <a:gd name="T12" fmla="*/ 126 w 202"/>
                <a:gd name="T13" fmla="*/ 85 h 111"/>
                <a:gd name="T14" fmla="*/ 143 w 202"/>
                <a:gd name="T15" fmla="*/ 92 h 111"/>
                <a:gd name="T16" fmla="*/ 163 w 202"/>
                <a:gd name="T17" fmla="*/ 101 h 111"/>
                <a:gd name="T18" fmla="*/ 182 w 202"/>
                <a:gd name="T19" fmla="*/ 106 h 111"/>
                <a:gd name="T20" fmla="*/ 202 w 202"/>
                <a:gd name="T21"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111">
                  <a:moveTo>
                    <a:pt x="0" y="0"/>
                  </a:moveTo>
                  <a:lnTo>
                    <a:pt x="0" y="0"/>
                  </a:lnTo>
                  <a:lnTo>
                    <a:pt x="17" y="15"/>
                  </a:lnTo>
                  <a:lnTo>
                    <a:pt x="36" y="31"/>
                  </a:lnTo>
                  <a:lnTo>
                    <a:pt x="62" y="48"/>
                  </a:lnTo>
                  <a:lnTo>
                    <a:pt x="92" y="66"/>
                  </a:lnTo>
                  <a:lnTo>
                    <a:pt x="126" y="85"/>
                  </a:lnTo>
                  <a:lnTo>
                    <a:pt x="143" y="92"/>
                  </a:lnTo>
                  <a:lnTo>
                    <a:pt x="163" y="101"/>
                  </a:lnTo>
                  <a:lnTo>
                    <a:pt x="182" y="106"/>
                  </a:lnTo>
                  <a:lnTo>
                    <a:pt x="202" y="111"/>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 name="Freeform 159">
              <a:extLst>
                <a:ext uri="{FF2B5EF4-FFF2-40B4-BE49-F238E27FC236}">
                  <a16:creationId xmlns:a16="http://schemas.microsoft.com/office/drawing/2014/main" id="{81290251-5CBE-E30D-A5FC-10DF84EC981B}"/>
                </a:ext>
              </a:extLst>
            </p:cNvPr>
            <p:cNvSpPr>
              <a:spLocks/>
            </p:cNvSpPr>
            <p:nvPr/>
          </p:nvSpPr>
          <p:spPr bwMode="auto">
            <a:xfrm flipH="1">
              <a:off x="7737427" y="6462841"/>
              <a:ext cx="7493" cy="4689"/>
            </a:xfrm>
            <a:custGeom>
              <a:avLst/>
              <a:gdLst>
                <a:gd name="T0" fmla="*/ 0 w 13"/>
                <a:gd name="T1" fmla="*/ 0 h 8"/>
                <a:gd name="T2" fmla="*/ 0 w 13"/>
                <a:gd name="T3" fmla="*/ 0 h 8"/>
                <a:gd name="T4" fmla="*/ 6 w 13"/>
                <a:gd name="T5" fmla="*/ 6 h 8"/>
                <a:gd name="T6" fmla="*/ 13 w 13"/>
                <a:gd name="T7" fmla="*/ 8 h 8"/>
              </a:gdLst>
              <a:ahLst/>
              <a:cxnLst>
                <a:cxn ang="0">
                  <a:pos x="T0" y="T1"/>
                </a:cxn>
                <a:cxn ang="0">
                  <a:pos x="T2" y="T3"/>
                </a:cxn>
                <a:cxn ang="0">
                  <a:pos x="T4" y="T5"/>
                </a:cxn>
                <a:cxn ang="0">
                  <a:pos x="T6" y="T7"/>
                </a:cxn>
              </a:cxnLst>
              <a:rect l="0" t="0" r="r" b="b"/>
              <a:pathLst>
                <a:path w="13" h="8">
                  <a:moveTo>
                    <a:pt x="0" y="0"/>
                  </a:moveTo>
                  <a:lnTo>
                    <a:pt x="0" y="0"/>
                  </a:lnTo>
                  <a:lnTo>
                    <a:pt x="6" y="6"/>
                  </a:lnTo>
                  <a:lnTo>
                    <a:pt x="13" y="8"/>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 name="Freeform 160">
              <a:extLst>
                <a:ext uri="{FF2B5EF4-FFF2-40B4-BE49-F238E27FC236}">
                  <a16:creationId xmlns:a16="http://schemas.microsoft.com/office/drawing/2014/main" id="{CF076BF7-FCE9-5DA9-EBD7-77BC7C31CC75}"/>
                </a:ext>
              </a:extLst>
            </p:cNvPr>
            <p:cNvSpPr>
              <a:spLocks/>
            </p:cNvSpPr>
            <p:nvPr/>
          </p:nvSpPr>
          <p:spPr bwMode="auto">
            <a:xfrm flipH="1">
              <a:off x="7686048" y="6460497"/>
              <a:ext cx="21408" cy="9378"/>
            </a:xfrm>
            <a:custGeom>
              <a:avLst/>
              <a:gdLst>
                <a:gd name="T0" fmla="*/ 0 w 38"/>
                <a:gd name="T1" fmla="*/ 0 h 17"/>
                <a:gd name="T2" fmla="*/ 0 w 38"/>
                <a:gd name="T3" fmla="*/ 0 h 17"/>
                <a:gd name="T4" fmla="*/ 10 w 38"/>
                <a:gd name="T5" fmla="*/ 5 h 17"/>
                <a:gd name="T6" fmla="*/ 17 w 38"/>
                <a:gd name="T7" fmla="*/ 8 h 17"/>
                <a:gd name="T8" fmla="*/ 38 w 38"/>
                <a:gd name="T9" fmla="*/ 17 h 17"/>
              </a:gdLst>
              <a:ahLst/>
              <a:cxnLst>
                <a:cxn ang="0">
                  <a:pos x="T0" y="T1"/>
                </a:cxn>
                <a:cxn ang="0">
                  <a:pos x="T2" y="T3"/>
                </a:cxn>
                <a:cxn ang="0">
                  <a:pos x="T4" y="T5"/>
                </a:cxn>
                <a:cxn ang="0">
                  <a:pos x="T6" y="T7"/>
                </a:cxn>
                <a:cxn ang="0">
                  <a:pos x="T8" y="T9"/>
                </a:cxn>
              </a:cxnLst>
              <a:rect l="0" t="0" r="r" b="b"/>
              <a:pathLst>
                <a:path w="38" h="17">
                  <a:moveTo>
                    <a:pt x="0" y="0"/>
                  </a:moveTo>
                  <a:lnTo>
                    <a:pt x="0" y="0"/>
                  </a:lnTo>
                  <a:lnTo>
                    <a:pt x="10" y="5"/>
                  </a:lnTo>
                  <a:lnTo>
                    <a:pt x="17" y="8"/>
                  </a:lnTo>
                  <a:lnTo>
                    <a:pt x="38" y="17"/>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 name="Freeform 161">
              <a:extLst>
                <a:ext uri="{FF2B5EF4-FFF2-40B4-BE49-F238E27FC236}">
                  <a16:creationId xmlns:a16="http://schemas.microsoft.com/office/drawing/2014/main" id="{32EC1C88-6612-C355-0835-68C83110739F}"/>
                </a:ext>
              </a:extLst>
            </p:cNvPr>
            <p:cNvSpPr>
              <a:spLocks/>
            </p:cNvSpPr>
            <p:nvPr/>
          </p:nvSpPr>
          <p:spPr bwMode="auto">
            <a:xfrm flipH="1">
              <a:off x="7371352" y="6614068"/>
              <a:ext cx="97406" cy="141849"/>
            </a:xfrm>
            <a:custGeom>
              <a:avLst/>
              <a:gdLst>
                <a:gd name="T0" fmla="*/ 0 w 182"/>
                <a:gd name="T1" fmla="*/ 203 h 242"/>
                <a:gd name="T2" fmla="*/ 0 w 182"/>
                <a:gd name="T3" fmla="*/ 203 h 242"/>
                <a:gd name="T4" fmla="*/ 23 w 182"/>
                <a:gd name="T5" fmla="*/ 187 h 242"/>
                <a:gd name="T6" fmla="*/ 46 w 182"/>
                <a:gd name="T7" fmla="*/ 167 h 242"/>
                <a:gd name="T8" fmla="*/ 74 w 182"/>
                <a:gd name="T9" fmla="*/ 141 h 242"/>
                <a:gd name="T10" fmla="*/ 105 w 182"/>
                <a:gd name="T11" fmla="*/ 111 h 242"/>
                <a:gd name="T12" fmla="*/ 120 w 182"/>
                <a:gd name="T13" fmla="*/ 94 h 242"/>
                <a:gd name="T14" fmla="*/ 135 w 182"/>
                <a:gd name="T15" fmla="*/ 77 h 242"/>
                <a:gd name="T16" fmla="*/ 148 w 182"/>
                <a:gd name="T17" fmla="*/ 58 h 242"/>
                <a:gd name="T18" fmla="*/ 160 w 182"/>
                <a:gd name="T19" fmla="*/ 40 h 242"/>
                <a:gd name="T20" fmla="*/ 172 w 182"/>
                <a:gd name="T21" fmla="*/ 20 h 242"/>
                <a:gd name="T22" fmla="*/ 180 w 182"/>
                <a:gd name="T23" fmla="*/ 0 h 242"/>
                <a:gd name="T24" fmla="*/ 180 w 182"/>
                <a:gd name="T25" fmla="*/ 0 h 242"/>
                <a:gd name="T26" fmla="*/ 180 w 182"/>
                <a:gd name="T27" fmla="*/ 5 h 242"/>
                <a:gd name="T28" fmla="*/ 182 w 182"/>
                <a:gd name="T29" fmla="*/ 21 h 242"/>
                <a:gd name="T30" fmla="*/ 179 w 182"/>
                <a:gd name="T31" fmla="*/ 45 h 242"/>
                <a:gd name="T32" fmla="*/ 178 w 182"/>
                <a:gd name="T33" fmla="*/ 60 h 242"/>
                <a:gd name="T34" fmla="*/ 173 w 182"/>
                <a:gd name="T35" fmla="*/ 77 h 242"/>
                <a:gd name="T36" fmla="*/ 169 w 182"/>
                <a:gd name="T37" fmla="*/ 94 h 242"/>
                <a:gd name="T38" fmla="*/ 162 w 182"/>
                <a:gd name="T39" fmla="*/ 113 h 242"/>
                <a:gd name="T40" fmla="*/ 153 w 182"/>
                <a:gd name="T41" fmla="*/ 133 h 242"/>
                <a:gd name="T42" fmla="*/ 142 w 182"/>
                <a:gd name="T43" fmla="*/ 154 h 242"/>
                <a:gd name="T44" fmla="*/ 129 w 182"/>
                <a:gd name="T45" fmla="*/ 176 h 242"/>
                <a:gd name="T46" fmla="*/ 112 w 182"/>
                <a:gd name="T47" fmla="*/ 197 h 242"/>
                <a:gd name="T48" fmla="*/ 93 w 182"/>
                <a:gd name="T49" fmla="*/ 220 h 242"/>
                <a:gd name="T50" fmla="*/ 70 w 182"/>
                <a:gd name="T51"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242">
                  <a:moveTo>
                    <a:pt x="0" y="203"/>
                  </a:moveTo>
                  <a:lnTo>
                    <a:pt x="0" y="203"/>
                  </a:lnTo>
                  <a:lnTo>
                    <a:pt x="23" y="187"/>
                  </a:lnTo>
                  <a:lnTo>
                    <a:pt x="46" y="167"/>
                  </a:lnTo>
                  <a:lnTo>
                    <a:pt x="74" y="141"/>
                  </a:lnTo>
                  <a:lnTo>
                    <a:pt x="105" y="111"/>
                  </a:lnTo>
                  <a:lnTo>
                    <a:pt x="120" y="94"/>
                  </a:lnTo>
                  <a:lnTo>
                    <a:pt x="135" y="77"/>
                  </a:lnTo>
                  <a:lnTo>
                    <a:pt x="148" y="58"/>
                  </a:lnTo>
                  <a:lnTo>
                    <a:pt x="160" y="40"/>
                  </a:lnTo>
                  <a:lnTo>
                    <a:pt x="172" y="20"/>
                  </a:lnTo>
                  <a:lnTo>
                    <a:pt x="180" y="0"/>
                  </a:lnTo>
                  <a:lnTo>
                    <a:pt x="180" y="0"/>
                  </a:lnTo>
                  <a:lnTo>
                    <a:pt x="180" y="5"/>
                  </a:lnTo>
                  <a:lnTo>
                    <a:pt x="182" y="21"/>
                  </a:lnTo>
                  <a:lnTo>
                    <a:pt x="179" y="45"/>
                  </a:lnTo>
                  <a:lnTo>
                    <a:pt x="178" y="60"/>
                  </a:lnTo>
                  <a:lnTo>
                    <a:pt x="173" y="77"/>
                  </a:lnTo>
                  <a:lnTo>
                    <a:pt x="169" y="94"/>
                  </a:lnTo>
                  <a:lnTo>
                    <a:pt x="162" y="113"/>
                  </a:lnTo>
                  <a:lnTo>
                    <a:pt x="153" y="133"/>
                  </a:lnTo>
                  <a:lnTo>
                    <a:pt x="142" y="154"/>
                  </a:lnTo>
                  <a:lnTo>
                    <a:pt x="129" y="176"/>
                  </a:lnTo>
                  <a:lnTo>
                    <a:pt x="112" y="197"/>
                  </a:lnTo>
                  <a:lnTo>
                    <a:pt x="93" y="220"/>
                  </a:lnTo>
                  <a:lnTo>
                    <a:pt x="70" y="242"/>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5" name="Freeform 162">
              <a:extLst>
                <a:ext uri="{FF2B5EF4-FFF2-40B4-BE49-F238E27FC236}">
                  <a16:creationId xmlns:a16="http://schemas.microsoft.com/office/drawing/2014/main" id="{D13FE107-3BA7-CCAD-5E4F-C964F7A4B4F9}"/>
                </a:ext>
              </a:extLst>
            </p:cNvPr>
            <p:cNvSpPr>
              <a:spLocks/>
            </p:cNvSpPr>
            <p:nvPr/>
          </p:nvSpPr>
          <p:spPr bwMode="auto">
            <a:xfrm flipH="1">
              <a:off x="7498729" y="6747711"/>
              <a:ext cx="63154" cy="22274"/>
            </a:xfrm>
            <a:custGeom>
              <a:avLst/>
              <a:gdLst>
                <a:gd name="T0" fmla="*/ 0 w 117"/>
                <a:gd name="T1" fmla="*/ 37 h 37"/>
                <a:gd name="T2" fmla="*/ 0 w 117"/>
                <a:gd name="T3" fmla="*/ 37 h 37"/>
                <a:gd name="T4" fmla="*/ 41 w 117"/>
                <a:gd name="T5" fmla="*/ 25 h 37"/>
                <a:gd name="T6" fmla="*/ 80 w 117"/>
                <a:gd name="T7" fmla="*/ 13 h 37"/>
                <a:gd name="T8" fmla="*/ 117 w 117"/>
                <a:gd name="T9" fmla="*/ 0 h 37"/>
              </a:gdLst>
              <a:ahLst/>
              <a:cxnLst>
                <a:cxn ang="0">
                  <a:pos x="T0" y="T1"/>
                </a:cxn>
                <a:cxn ang="0">
                  <a:pos x="T2" y="T3"/>
                </a:cxn>
                <a:cxn ang="0">
                  <a:pos x="T4" y="T5"/>
                </a:cxn>
                <a:cxn ang="0">
                  <a:pos x="T6" y="T7"/>
                </a:cxn>
                <a:cxn ang="0">
                  <a:pos x="T8" y="T9"/>
                </a:cxn>
              </a:cxnLst>
              <a:rect l="0" t="0" r="r" b="b"/>
              <a:pathLst>
                <a:path w="117" h="37">
                  <a:moveTo>
                    <a:pt x="0" y="37"/>
                  </a:moveTo>
                  <a:lnTo>
                    <a:pt x="0" y="37"/>
                  </a:lnTo>
                  <a:lnTo>
                    <a:pt x="41" y="25"/>
                  </a:lnTo>
                  <a:lnTo>
                    <a:pt x="80" y="13"/>
                  </a:lnTo>
                  <a:lnTo>
                    <a:pt x="117" y="0"/>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6" name="Freeform 163">
              <a:extLst>
                <a:ext uri="{FF2B5EF4-FFF2-40B4-BE49-F238E27FC236}">
                  <a16:creationId xmlns:a16="http://schemas.microsoft.com/office/drawing/2014/main" id="{853FA6D4-F30C-2457-8806-29688444C404}"/>
                </a:ext>
              </a:extLst>
            </p:cNvPr>
            <p:cNvSpPr>
              <a:spLocks/>
            </p:cNvSpPr>
            <p:nvPr/>
          </p:nvSpPr>
          <p:spPr bwMode="auto">
            <a:xfrm flipH="1">
              <a:off x="7788806" y="6632825"/>
              <a:ext cx="59942" cy="30480"/>
            </a:xfrm>
            <a:custGeom>
              <a:avLst/>
              <a:gdLst>
                <a:gd name="T0" fmla="*/ 0 w 113"/>
                <a:gd name="T1" fmla="*/ 0 h 51"/>
                <a:gd name="T2" fmla="*/ 0 w 113"/>
                <a:gd name="T3" fmla="*/ 0 h 51"/>
                <a:gd name="T4" fmla="*/ 7 w 113"/>
                <a:gd name="T5" fmla="*/ 5 h 51"/>
                <a:gd name="T6" fmla="*/ 14 w 113"/>
                <a:gd name="T7" fmla="*/ 12 h 51"/>
                <a:gd name="T8" fmla="*/ 25 w 113"/>
                <a:gd name="T9" fmla="*/ 21 h 51"/>
                <a:gd name="T10" fmla="*/ 41 w 113"/>
                <a:gd name="T11" fmla="*/ 30 h 51"/>
                <a:gd name="T12" fmla="*/ 61 w 113"/>
                <a:gd name="T13" fmla="*/ 38 h 51"/>
                <a:gd name="T14" fmla="*/ 84 w 113"/>
                <a:gd name="T15" fmla="*/ 45 h 51"/>
                <a:gd name="T16" fmla="*/ 98 w 113"/>
                <a:gd name="T17" fmla="*/ 48 h 51"/>
                <a:gd name="T18" fmla="*/ 113 w 113"/>
                <a:gd name="T19"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51">
                  <a:moveTo>
                    <a:pt x="0" y="0"/>
                  </a:moveTo>
                  <a:lnTo>
                    <a:pt x="0" y="0"/>
                  </a:lnTo>
                  <a:lnTo>
                    <a:pt x="7" y="5"/>
                  </a:lnTo>
                  <a:lnTo>
                    <a:pt x="14" y="12"/>
                  </a:lnTo>
                  <a:lnTo>
                    <a:pt x="25" y="21"/>
                  </a:lnTo>
                  <a:lnTo>
                    <a:pt x="41" y="30"/>
                  </a:lnTo>
                  <a:lnTo>
                    <a:pt x="61" y="38"/>
                  </a:lnTo>
                  <a:lnTo>
                    <a:pt x="84" y="45"/>
                  </a:lnTo>
                  <a:lnTo>
                    <a:pt x="98" y="48"/>
                  </a:lnTo>
                  <a:lnTo>
                    <a:pt x="113" y="51"/>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7" name="Freeform 164">
              <a:extLst>
                <a:ext uri="{FF2B5EF4-FFF2-40B4-BE49-F238E27FC236}">
                  <a16:creationId xmlns:a16="http://schemas.microsoft.com/office/drawing/2014/main" id="{69DDEAC1-A20D-191B-F036-782BCFC73652}"/>
                </a:ext>
              </a:extLst>
            </p:cNvPr>
            <p:cNvSpPr>
              <a:spLocks/>
            </p:cNvSpPr>
            <p:nvPr/>
          </p:nvSpPr>
          <p:spPr bwMode="auto">
            <a:xfrm flipH="1">
              <a:off x="7399182" y="6549592"/>
              <a:ext cx="56731" cy="50409"/>
            </a:xfrm>
            <a:custGeom>
              <a:avLst/>
              <a:gdLst>
                <a:gd name="T0" fmla="*/ 0 w 106"/>
                <a:gd name="T1" fmla="*/ 0 h 84"/>
                <a:gd name="T2" fmla="*/ 0 w 106"/>
                <a:gd name="T3" fmla="*/ 0 h 84"/>
                <a:gd name="T4" fmla="*/ 7 w 106"/>
                <a:gd name="T5" fmla="*/ 13 h 84"/>
                <a:gd name="T6" fmla="*/ 16 w 106"/>
                <a:gd name="T7" fmla="*/ 27 h 84"/>
                <a:gd name="T8" fmla="*/ 28 w 106"/>
                <a:gd name="T9" fmla="*/ 41 h 84"/>
                <a:gd name="T10" fmla="*/ 42 w 106"/>
                <a:gd name="T11" fmla="*/ 57 h 84"/>
                <a:gd name="T12" fmla="*/ 50 w 106"/>
                <a:gd name="T13" fmla="*/ 64 h 84"/>
                <a:gd name="T14" fmla="*/ 60 w 106"/>
                <a:gd name="T15" fmla="*/ 71 h 84"/>
                <a:gd name="T16" fmla="*/ 71 w 106"/>
                <a:gd name="T17" fmla="*/ 77 h 84"/>
                <a:gd name="T18" fmla="*/ 82 w 106"/>
                <a:gd name="T19" fmla="*/ 81 h 84"/>
                <a:gd name="T20" fmla="*/ 93 w 106"/>
                <a:gd name="T21" fmla="*/ 84 h 84"/>
                <a:gd name="T22" fmla="*/ 106 w 106"/>
                <a:gd name="T23"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84">
                  <a:moveTo>
                    <a:pt x="0" y="0"/>
                  </a:moveTo>
                  <a:lnTo>
                    <a:pt x="0" y="0"/>
                  </a:lnTo>
                  <a:lnTo>
                    <a:pt x="7" y="13"/>
                  </a:lnTo>
                  <a:lnTo>
                    <a:pt x="16" y="27"/>
                  </a:lnTo>
                  <a:lnTo>
                    <a:pt x="28" y="41"/>
                  </a:lnTo>
                  <a:lnTo>
                    <a:pt x="42" y="57"/>
                  </a:lnTo>
                  <a:lnTo>
                    <a:pt x="50" y="64"/>
                  </a:lnTo>
                  <a:lnTo>
                    <a:pt x="60" y="71"/>
                  </a:lnTo>
                  <a:lnTo>
                    <a:pt x="71" y="77"/>
                  </a:lnTo>
                  <a:lnTo>
                    <a:pt x="82" y="81"/>
                  </a:lnTo>
                  <a:lnTo>
                    <a:pt x="93" y="84"/>
                  </a:lnTo>
                  <a:lnTo>
                    <a:pt x="106" y="84"/>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8" name="Freeform 165">
              <a:extLst>
                <a:ext uri="{FF2B5EF4-FFF2-40B4-BE49-F238E27FC236}">
                  <a16:creationId xmlns:a16="http://schemas.microsoft.com/office/drawing/2014/main" id="{842C7CDC-AD4B-8769-A14E-B6F7F33A07C5}"/>
                </a:ext>
              </a:extLst>
            </p:cNvPr>
            <p:cNvSpPr>
              <a:spLocks/>
            </p:cNvSpPr>
            <p:nvPr/>
          </p:nvSpPr>
          <p:spPr bwMode="auto">
            <a:xfrm flipH="1">
              <a:off x="7330676" y="6567176"/>
              <a:ext cx="58872" cy="194603"/>
            </a:xfrm>
            <a:custGeom>
              <a:avLst/>
              <a:gdLst>
                <a:gd name="T0" fmla="*/ 84 w 110"/>
                <a:gd name="T1" fmla="*/ 0 h 331"/>
                <a:gd name="T2" fmla="*/ 84 w 110"/>
                <a:gd name="T3" fmla="*/ 0 h 331"/>
                <a:gd name="T4" fmla="*/ 87 w 110"/>
                <a:gd name="T5" fmla="*/ 0 h 331"/>
                <a:gd name="T6" fmla="*/ 91 w 110"/>
                <a:gd name="T7" fmla="*/ 1 h 331"/>
                <a:gd name="T8" fmla="*/ 97 w 110"/>
                <a:gd name="T9" fmla="*/ 4 h 331"/>
                <a:gd name="T10" fmla="*/ 104 w 110"/>
                <a:gd name="T11" fmla="*/ 11 h 331"/>
                <a:gd name="T12" fmla="*/ 107 w 110"/>
                <a:gd name="T13" fmla="*/ 16 h 331"/>
                <a:gd name="T14" fmla="*/ 108 w 110"/>
                <a:gd name="T15" fmla="*/ 23 h 331"/>
                <a:gd name="T16" fmla="*/ 110 w 110"/>
                <a:gd name="T17" fmla="*/ 30 h 331"/>
                <a:gd name="T18" fmla="*/ 110 w 110"/>
                <a:gd name="T19" fmla="*/ 38 h 331"/>
                <a:gd name="T20" fmla="*/ 110 w 110"/>
                <a:gd name="T21" fmla="*/ 50 h 331"/>
                <a:gd name="T22" fmla="*/ 108 w 110"/>
                <a:gd name="T23" fmla="*/ 61 h 331"/>
                <a:gd name="T24" fmla="*/ 106 w 110"/>
                <a:gd name="T25" fmla="*/ 76 h 331"/>
                <a:gd name="T26" fmla="*/ 101 w 110"/>
                <a:gd name="T27" fmla="*/ 93 h 331"/>
                <a:gd name="T28" fmla="*/ 101 w 110"/>
                <a:gd name="T29" fmla="*/ 93 h 331"/>
                <a:gd name="T30" fmla="*/ 88 w 110"/>
                <a:gd name="T31" fmla="*/ 129 h 331"/>
                <a:gd name="T32" fmla="*/ 74 w 110"/>
                <a:gd name="T33" fmla="*/ 166 h 331"/>
                <a:gd name="T34" fmla="*/ 60 w 110"/>
                <a:gd name="T35" fmla="*/ 202 h 331"/>
                <a:gd name="T36" fmla="*/ 45 w 110"/>
                <a:gd name="T37" fmla="*/ 238 h 331"/>
                <a:gd name="T38" fmla="*/ 18 w 110"/>
                <a:gd name="T39" fmla="*/ 296 h 331"/>
                <a:gd name="T40" fmla="*/ 0 w 110"/>
                <a:gd name="T41" fmla="*/ 331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331">
                  <a:moveTo>
                    <a:pt x="84" y="0"/>
                  </a:moveTo>
                  <a:lnTo>
                    <a:pt x="84" y="0"/>
                  </a:lnTo>
                  <a:lnTo>
                    <a:pt x="87" y="0"/>
                  </a:lnTo>
                  <a:lnTo>
                    <a:pt x="91" y="1"/>
                  </a:lnTo>
                  <a:lnTo>
                    <a:pt x="97" y="4"/>
                  </a:lnTo>
                  <a:lnTo>
                    <a:pt x="104" y="11"/>
                  </a:lnTo>
                  <a:lnTo>
                    <a:pt x="107" y="16"/>
                  </a:lnTo>
                  <a:lnTo>
                    <a:pt x="108" y="23"/>
                  </a:lnTo>
                  <a:lnTo>
                    <a:pt x="110" y="30"/>
                  </a:lnTo>
                  <a:lnTo>
                    <a:pt x="110" y="38"/>
                  </a:lnTo>
                  <a:lnTo>
                    <a:pt x="110" y="50"/>
                  </a:lnTo>
                  <a:lnTo>
                    <a:pt x="108" y="61"/>
                  </a:lnTo>
                  <a:lnTo>
                    <a:pt x="106" y="76"/>
                  </a:lnTo>
                  <a:lnTo>
                    <a:pt x="101" y="93"/>
                  </a:lnTo>
                  <a:lnTo>
                    <a:pt x="101" y="93"/>
                  </a:lnTo>
                  <a:lnTo>
                    <a:pt x="88" y="129"/>
                  </a:lnTo>
                  <a:lnTo>
                    <a:pt x="74" y="166"/>
                  </a:lnTo>
                  <a:lnTo>
                    <a:pt x="60" y="202"/>
                  </a:lnTo>
                  <a:lnTo>
                    <a:pt x="45" y="238"/>
                  </a:lnTo>
                  <a:lnTo>
                    <a:pt x="18" y="296"/>
                  </a:lnTo>
                  <a:lnTo>
                    <a:pt x="0" y="331"/>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9" name="Freeform 166">
              <a:extLst>
                <a:ext uri="{FF2B5EF4-FFF2-40B4-BE49-F238E27FC236}">
                  <a16:creationId xmlns:a16="http://schemas.microsoft.com/office/drawing/2014/main" id="{FE4F6346-BE7B-CFB7-D478-15FA98566F04}"/>
                </a:ext>
              </a:extLst>
            </p:cNvPr>
            <p:cNvSpPr>
              <a:spLocks/>
            </p:cNvSpPr>
            <p:nvPr/>
          </p:nvSpPr>
          <p:spPr bwMode="auto">
            <a:xfrm flipH="1">
              <a:off x="7246116" y="6413605"/>
              <a:ext cx="88843" cy="173501"/>
            </a:xfrm>
            <a:custGeom>
              <a:avLst/>
              <a:gdLst>
                <a:gd name="T0" fmla="*/ 164 w 166"/>
                <a:gd name="T1" fmla="*/ 70 h 295"/>
                <a:gd name="T2" fmla="*/ 164 w 166"/>
                <a:gd name="T3" fmla="*/ 70 h 295"/>
                <a:gd name="T4" fmla="*/ 166 w 166"/>
                <a:gd name="T5" fmla="*/ 90 h 295"/>
                <a:gd name="T6" fmla="*/ 166 w 166"/>
                <a:gd name="T7" fmla="*/ 107 h 295"/>
                <a:gd name="T8" fmla="*/ 166 w 166"/>
                <a:gd name="T9" fmla="*/ 123 h 295"/>
                <a:gd name="T10" fmla="*/ 163 w 166"/>
                <a:gd name="T11" fmla="*/ 139 h 295"/>
                <a:gd name="T12" fmla="*/ 160 w 166"/>
                <a:gd name="T13" fmla="*/ 153 h 295"/>
                <a:gd name="T14" fmla="*/ 156 w 166"/>
                <a:gd name="T15" fmla="*/ 166 h 295"/>
                <a:gd name="T16" fmla="*/ 151 w 166"/>
                <a:gd name="T17" fmla="*/ 179 h 295"/>
                <a:gd name="T18" fmla="*/ 146 w 166"/>
                <a:gd name="T19" fmla="*/ 190 h 295"/>
                <a:gd name="T20" fmla="*/ 139 w 166"/>
                <a:gd name="T21" fmla="*/ 202 h 295"/>
                <a:gd name="T22" fmla="*/ 131 w 166"/>
                <a:gd name="T23" fmla="*/ 213 h 295"/>
                <a:gd name="T24" fmla="*/ 116 w 166"/>
                <a:gd name="T25" fmla="*/ 233 h 295"/>
                <a:gd name="T26" fmla="*/ 97 w 166"/>
                <a:gd name="T27" fmla="*/ 252 h 295"/>
                <a:gd name="T28" fmla="*/ 77 w 166"/>
                <a:gd name="T29" fmla="*/ 270 h 295"/>
                <a:gd name="T30" fmla="*/ 77 w 166"/>
                <a:gd name="T31" fmla="*/ 270 h 295"/>
                <a:gd name="T32" fmla="*/ 67 w 166"/>
                <a:gd name="T33" fmla="*/ 279 h 295"/>
                <a:gd name="T34" fmla="*/ 58 w 166"/>
                <a:gd name="T35" fmla="*/ 285 h 295"/>
                <a:gd name="T36" fmla="*/ 50 w 166"/>
                <a:gd name="T37" fmla="*/ 289 h 295"/>
                <a:gd name="T38" fmla="*/ 43 w 166"/>
                <a:gd name="T39" fmla="*/ 293 h 295"/>
                <a:gd name="T40" fmla="*/ 35 w 166"/>
                <a:gd name="T41" fmla="*/ 295 h 295"/>
                <a:gd name="T42" fmla="*/ 30 w 166"/>
                <a:gd name="T43" fmla="*/ 295 h 295"/>
                <a:gd name="T44" fmla="*/ 25 w 166"/>
                <a:gd name="T45" fmla="*/ 295 h 295"/>
                <a:gd name="T46" fmla="*/ 20 w 166"/>
                <a:gd name="T47" fmla="*/ 293 h 295"/>
                <a:gd name="T48" fmla="*/ 13 w 166"/>
                <a:gd name="T49" fmla="*/ 290 h 295"/>
                <a:gd name="T50" fmla="*/ 8 w 166"/>
                <a:gd name="T51" fmla="*/ 286 h 295"/>
                <a:gd name="T52" fmla="*/ 5 w 166"/>
                <a:gd name="T53" fmla="*/ 280 h 295"/>
                <a:gd name="T54" fmla="*/ 5 w 166"/>
                <a:gd name="T55" fmla="*/ 280 h 295"/>
                <a:gd name="T56" fmla="*/ 3 w 166"/>
                <a:gd name="T57" fmla="*/ 278 h 295"/>
                <a:gd name="T58" fmla="*/ 0 w 166"/>
                <a:gd name="T59" fmla="*/ 273 h 295"/>
                <a:gd name="T60" fmla="*/ 0 w 166"/>
                <a:gd name="T61" fmla="*/ 268 h 295"/>
                <a:gd name="T62" fmla="*/ 1 w 166"/>
                <a:gd name="T63" fmla="*/ 259 h 295"/>
                <a:gd name="T64" fmla="*/ 5 w 166"/>
                <a:gd name="T65" fmla="*/ 248 h 295"/>
                <a:gd name="T66" fmla="*/ 15 w 166"/>
                <a:gd name="T67" fmla="*/ 233 h 295"/>
                <a:gd name="T68" fmla="*/ 31 w 166"/>
                <a:gd name="T69" fmla="*/ 215 h 295"/>
                <a:gd name="T70" fmla="*/ 31 w 166"/>
                <a:gd name="T71" fmla="*/ 215 h 295"/>
                <a:gd name="T72" fmla="*/ 48 w 166"/>
                <a:gd name="T73" fmla="*/ 195 h 295"/>
                <a:gd name="T74" fmla="*/ 61 w 166"/>
                <a:gd name="T75" fmla="*/ 177 h 295"/>
                <a:gd name="T76" fmla="*/ 70 w 166"/>
                <a:gd name="T77" fmla="*/ 160 h 295"/>
                <a:gd name="T78" fmla="*/ 76 w 166"/>
                <a:gd name="T79" fmla="*/ 143 h 295"/>
                <a:gd name="T80" fmla="*/ 78 w 166"/>
                <a:gd name="T81" fmla="*/ 124 h 295"/>
                <a:gd name="T82" fmla="*/ 80 w 166"/>
                <a:gd name="T83" fmla="*/ 106 h 295"/>
                <a:gd name="T84" fmla="*/ 78 w 166"/>
                <a:gd name="T85" fmla="*/ 86 h 295"/>
                <a:gd name="T86" fmla="*/ 77 w 166"/>
                <a:gd name="T87" fmla="*/ 63 h 295"/>
                <a:gd name="T88" fmla="*/ 77 w 166"/>
                <a:gd name="T89" fmla="*/ 63 h 295"/>
                <a:gd name="T90" fmla="*/ 71 w 166"/>
                <a:gd name="T91"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295">
                  <a:moveTo>
                    <a:pt x="164" y="70"/>
                  </a:moveTo>
                  <a:lnTo>
                    <a:pt x="164" y="70"/>
                  </a:lnTo>
                  <a:lnTo>
                    <a:pt x="166" y="90"/>
                  </a:lnTo>
                  <a:lnTo>
                    <a:pt x="166" y="107"/>
                  </a:lnTo>
                  <a:lnTo>
                    <a:pt x="166" y="123"/>
                  </a:lnTo>
                  <a:lnTo>
                    <a:pt x="163" y="139"/>
                  </a:lnTo>
                  <a:lnTo>
                    <a:pt x="160" y="153"/>
                  </a:lnTo>
                  <a:lnTo>
                    <a:pt x="156" y="166"/>
                  </a:lnTo>
                  <a:lnTo>
                    <a:pt x="151" y="179"/>
                  </a:lnTo>
                  <a:lnTo>
                    <a:pt x="146" y="190"/>
                  </a:lnTo>
                  <a:lnTo>
                    <a:pt x="139" y="202"/>
                  </a:lnTo>
                  <a:lnTo>
                    <a:pt x="131" y="213"/>
                  </a:lnTo>
                  <a:lnTo>
                    <a:pt x="116" y="233"/>
                  </a:lnTo>
                  <a:lnTo>
                    <a:pt x="97" y="252"/>
                  </a:lnTo>
                  <a:lnTo>
                    <a:pt x="77" y="270"/>
                  </a:lnTo>
                  <a:lnTo>
                    <a:pt x="77" y="270"/>
                  </a:lnTo>
                  <a:lnTo>
                    <a:pt x="67" y="279"/>
                  </a:lnTo>
                  <a:lnTo>
                    <a:pt x="58" y="285"/>
                  </a:lnTo>
                  <a:lnTo>
                    <a:pt x="50" y="289"/>
                  </a:lnTo>
                  <a:lnTo>
                    <a:pt x="43" y="293"/>
                  </a:lnTo>
                  <a:lnTo>
                    <a:pt x="35" y="295"/>
                  </a:lnTo>
                  <a:lnTo>
                    <a:pt x="30" y="295"/>
                  </a:lnTo>
                  <a:lnTo>
                    <a:pt x="25" y="295"/>
                  </a:lnTo>
                  <a:lnTo>
                    <a:pt x="20" y="293"/>
                  </a:lnTo>
                  <a:lnTo>
                    <a:pt x="13" y="290"/>
                  </a:lnTo>
                  <a:lnTo>
                    <a:pt x="8" y="286"/>
                  </a:lnTo>
                  <a:lnTo>
                    <a:pt x="5" y="280"/>
                  </a:lnTo>
                  <a:lnTo>
                    <a:pt x="5" y="280"/>
                  </a:lnTo>
                  <a:lnTo>
                    <a:pt x="3" y="278"/>
                  </a:lnTo>
                  <a:lnTo>
                    <a:pt x="0" y="273"/>
                  </a:lnTo>
                  <a:lnTo>
                    <a:pt x="0" y="268"/>
                  </a:lnTo>
                  <a:lnTo>
                    <a:pt x="1" y="259"/>
                  </a:lnTo>
                  <a:lnTo>
                    <a:pt x="5" y="248"/>
                  </a:lnTo>
                  <a:lnTo>
                    <a:pt x="15" y="233"/>
                  </a:lnTo>
                  <a:lnTo>
                    <a:pt x="31" y="215"/>
                  </a:lnTo>
                  <a:lnTo>
                    <a:pt x="31" y="215"/>
                  </a:lnTo>
                  <a:lnTo>
                    <a:pt x="48" y="195"/>
                  </a:lnTo>
                  <a:lnTo>
                    <a:pt x="61" y="177"/>
                  </a:lnTo>
                  <a:lnTo>
                    <a:pt x="70" y="160"/>
                  </a:lnTo>
                  <a:lnTo>
                    <a:pt x="76" y="143"/>
                  </a:lnTo>
                  <a:lnTo>
                    <a:pt x="78" y="124"/>
                  </a:lnTo>
                  <a:lnTo>
                    <a:pt x="80" y="106"/>
                  </a:lnTo>
                  <a:lnTo>
                    <a:pt x="78" y="86"/>
                  </a:lnTo>
                  <a:lnTo>
                    <a:pt x="77" y="63"/>
                  </a:lnTo>
                  <a:lnTo>
                    <a:pt x="77" y="63"/>
                  </a:lnTo>
                  <a:lnTo>
                    <a:pt x="71" y="0"/>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0" name="Freeform 167">
              <a:extLst>
                <a:ext uri="{FF2B5EF4-FFF2-40B4-BE49-F238E27FC236}">
                  <a16:creationId xmlns:a16="http://schemas.microsoft.com/office/drawing/2014/main" id="{7E2285E7-948D-BB86-013D-CD3687FEB140}"/>
                </a:ext>
              </a:extLst>
            </p:cNvPr>
            <p:cNvSpPr>
              <a:spLocks/>
            </p:cNvSpPr>
            <p:nvPr/>
          </p:nvSpPr>
          <p:spPr bwMode="auto">
            <a:xfrm flipH="1">
              <a:off x="7312480" y="6587106"/>
              <a:ext cx="16056" cy="133642"/>
            </a:xfrm>
            <a:custGeom>
              <a:avLst/>
              <a:gdLst>
                <a:gd name="T0" fmla="*/ 24 w 30"/>
                <a:gd name="T1" fmla="*/ 0 h 227"/>
                <a:gd name="T2" fmla="*/ 24 w 30"/>
                <a:gd name="T3" fmla="*/ 0 h 227"/>
                <a:gd name="T4" fmla="*/ 27 w 30"/>
                <a:gd name="T5" fmla="*/ 24 h 227"/>
                <a:gd name="T6" fmla="*/ 29 w 30"/>
                <a:gd name="T7" fmla="*/ 51 h 227"/>
                <a:gd name="T8" fmla="*/ 30 w 30"/>
                <a:gd name="T9" fmla="*/ 84 h 227"/>
                <a:gd name="T10" fmla="*/ 29 w 30"/>
                <a:gd name="T11" fmla="*/ 121 h 227"/>
                <a:gd name="T12" fmla="*/ 27 w 30"/>
                <a:gd name="T13" fmla="*/ 140 h 227"/>
                <a:gd name="T14" fmla="*/ 24 w 30"/>
                <a:gd name="T15" fmla="*/ 159 h 227"/>
                <a:gd name="T16" fmla="*/ 20 w 30"/>
                <a:gd name="T17" fmla="*/ 177 h 227"/>
                <a:gd name="T18" fmla="*/ 14 w 30"/>
                <a:gd name="T19" fmla="*/ 196 h 227"/>
                <a:gd name="T20" fmla="*/ 9 w 30"/>
                <a:gd name="T21" fmla="*/ 212 h 227"/>
                <a:gd name="T22" fmla="*/ 0 w 30"/>
                <a:gd name="T23"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7">
                  <a:moveTo>
                    <a:pt x="24" y="0"/>
                  </a:moveTo>
                  <a:lnTo>
                    <a:pt x="24" y="0"/>
                  </a:lnTo>
                  <a:lnTo>
                    <a:pt x="27" y="24"/>
                  </a:lnTo>
                  <a:lnTo>
                    <a:pt x="29" y="51"/>
                  </a:lnTo>
                  <a:lnTo>
                    <a:pt x="30" y="84"/>
                  </a:lnTo>
                  <a:lnTo>
                    <a:pt x="29" y="121"/>
                  </a:lnTo>
                  <a:lnTo>
                    <a:pt x="27" y="140"/>
                  </a:lnTo>
                  <a:lnTo>
                    <a:pt x="24" y="159"/>
                  </a:lnTo>
                  <a:lnTo>
                    <a:pt x="20" y="177"/>
                  </a:lnTo>
                  <a:lnTo>
                    <a:pt x="14" y="196"/>
                  </a:lnTo>
                  <a:lnTo>
                    <a:pt x="9" y="212"/>
                  </a:lnTo>
                  <a:lnTo>
                    <a:pt x="0" y="227"/>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1" name="Freeform 168">
              <a:extLst>
                <a:ext uri="{FF2B5EF4-FFF2-40B4-BE49-F238E27FC236}">
                  <a16:creationId xmlns:a16="http://schemas.microsoft.com/office/drawing/2014/main" id="{05C10123-994F-1357-CB80-671EE30916B2}"/>
                </a:ext>
              </a:extLst>
            </p:cNvPr>
            <p:cNvSpPr>
              <a:spLocks/>
            </p:cNvSpPr>
            <p:nvPr/>
          </p:nvSpPr>
          <p:spPr bwMode="auto">
            <a:xfrm flipH="1">
              <a:off x="7282509" y="6564832"/>
              <a:ext cx="9634" cy="105507"/>
            </a:xfrm>
            <a:custGeom>
              <a:avLst/>
              <a:gdLst>
                <a:gd name="T0" fmla="*/ 14 w 17"/>
                <a:gd name="T1" fmla="*/ 0 h 179"/>
                <a:gd name="T2" fmla="*/ 14 w 17"/>
                <a:gd name="T3" fmla="*/ 0 h 179"/>
                <a:gd name="T4" fmla="*/ 16 w 17"/>
                <a:gd name="T5" fmla="*/ 22 h 179"/>
                <a:gd name="T6" fmla="*/ 17 w 17"/>
                <a:gd name="T7" fmla="*/ 75 h 179"/>
                <a:gd name="T8" fmla="*/ 16 w 17"/>
                <a:gd name="T9" fmla="*/ 107 h 179"/>
                <a:gd name="T10" fmla="*/ 13 w 17"/>
                <a:gd name="T11" fmla="*/ 136 h 179"/>
                <a:gd name="T12" fmla="*/ 10 w 17"/>
                <a:gd name="T13" fmla="*/ 150 h 179"/>
                <a:gd name="T14" fmla="*/ 7 w 17"/>
                <a:gd name="T15" fmla="*/ 161 h 179"/>
                <a:gd name="T16" fmla="*/ 4 w 17"/>
                <a:gd name="T17" fmla="*/ 171 h 179"/>
                <a:gd name="T18" fmla="*/ 0 w 17"/>
                <a:gd name="T19"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9">
                  <a:moveTo>
                    <a:pt x="14" y="0"/>
                  </a:moveTo>
                  <a:lnTo>
                    <a:pt x="14" y="0"/>
                  </a:lnTo>
                  <a:lnTo>
                    <a:pt x="16" y="22"/>
                  </a:lnTo>
                  <a:lnTo>
                    <a:pt x="17" y="75"/>
                  </a:lnTo>
                  <a:lnTo>
                    <a:pt x="16" y="107"/>
                  </a:lnTo>
                  <a:lnTo>
                    <a:pt x="13" y="136"/>
                  </a:lnTo>
                  <a:lnTo>
                    <a:pt x="10" y="150"/>
                  </a:lnTo>
                  <a:lnTo>
                    <a:pt x="7" y="161"/>
                  </a:lnTo>
                  <a:lnTo>
                    <a:pt x="4" y="171"/>
                  </a:lnTo>
                  <a:lnTo>
                    <a:pt x="0" y="179"/>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2" name="Freeform 169">
              <a:extLst>
                <a:ext uri="{FF2B5EF4-FFF2-40B4-BE49-F238E27FC236}">
                  <a16:creationId xmlns:a16="http://schemas.microsoft.com/office/drawing/2014/main" id="{E3E01E3B-7C38-96A0-F33A-8EDFC7F1A5DE}"/>
                </a:ext>
              </a:extLst>
            </p:cNvPr>
            <p:cNvSpPr>
              <a:spLocks/>
            </p:cNvSpPr>
            <p:nvPr/>
          </p:nvSpPr>
          <p:spPr bwMode="auto">
            <a:xfrm flipH="1">
              <a:off x="7238623" y="6527318"/>
              <a:ext cx="17126" cy="145365"/>
            </a:xfrm>
            <a:custGeom>
              <a:avLst/>
              <a:gdLst>
                <a:gd name="T0" fmla="*/ 12 w 32"/>
                <a:gd name="T1" fmla="*/ 248 h 248"/>
                <a:gd name="T2" fmla="*/ 12 w 32"/>
                <a:gd name="T3" fmla="*/ 248 h 248"/>
                <a:gd name="T4" fmla="*/ 14 w 32"/>
                <a:gd name="T5" fmla="*/ 246 h 248"/>
                <a:gd name="T6" fmla="*/ 19 w 32"/>
                <a:gd name="T7" fmla="*/ 239 h 248"/>
                <a:gd name="T8" fmla="*/ 22 w 32"/>
                <a:gd name="T9" fmla="*/ 233 h 248"/>
                <a:gd name="T10" fmla="*/ 26 w 32"/>
                <a:gd name="T11" fmla="*/ 226 h 248"/>
                <a:gd name="T12" fmla="*/ 27 w 32"/>
                <a:gd name="T13" fmla="*/ 216 h 248"/>
                <a:gd name="T14" fmla="*/ 30 w 32"/>
                <a:gd name="T15" fmla="*/ 203 h 248"/>
                <a:gd name="T16" fmla="*/ 32 w 32"/>
                <a:gd name="T17" fmla="*/ 189 h 248"/>
                <a:gd name="T18" fmla="*/ 32 w 32"/>
                <a:gd name="T19" fmla="*/ 172 h 248"/>
                <a:gd name="T20" fmla="*/ 32 w 32"/>
                <a:gd name="T21" fmla="*/ 152 h 248"/>
                <a:gd name="T22" fmla="*/ 29 w 32"/>
                <a:gd name="T23" fmla="*/ 129 h 248"/>
                <a:gd name="T24" fmla="*/ 25 w 32"/>
                <a:gd name="T25" fmla="*/ 102 h 248"/>
                <a:gd name="T26" fmla="*/ 19 w 32"/>
                <a:gd name="T27" fmla="*/ 72 h 248"/>
                <a:gd name="T28" fmla="*/ 10 w 32"/>
                <a:gd name="T29" fmla="*/ 37 h 248"/>
                <a:gd name="T30" fmla="*/ 0 w 32"/>
                <a:gd name="T31"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48">
                  <a:moveTo>
                    <a:pt x="12" y="248"/>
                  </a:moveTo>
                  <a:lnTo>
                    <a:pt x="12" y="248"/>
                  </a:lnTo>
                  <a:lnTo>
                    <a:pt x="14" y="246"/>
                  </a:lnTo>
                  <a:lnTo>
                    <a:pt x="19" y="239"/>
                  </a:lnTo>
                  <a:lnTo>
                    <a:pt x="22" y="233"/>
                  </a:lnTo>
                  <a:lnTo>
                    <a:pt x="26" y="226"/>
                  </a:lnTo>
                  <a:lnTo>
                    <a:pt x="27" y="216"/>
                  </a:lnTo>
                  <a:lnTo>
                    <a:pt x="30" y="203"/>
                  </a:lnTo>
                  <a:lnTo>
                    <a:pt x="32" y="189"/>
                  </a:lnTo>
                  <a:lnTo>
                    <a:pt x="32" y="172"/>
                  </a:lnTo>
                  <a:lnTo>
                    <a:pt x="32" y="152"/>
                  </a:lnTo>
                  <a:lnTo>
                    <a:pt x="29" y="129"/>
                  </a:lnTo>
                  <a:lnTo>
                    <a:pt x="25" y="102"/>
                  </a:lnTo>
                  <a:lnTo>
                    <a:pt x="19" y="72"/>
                  </a:lnTo>
                  <a:lnTo>
                    <a:pt x="10" y="37"/>
                  </a:lnTo>
                  <a:lnTo>
                    <a:pt x="0" y="0"/>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3" name="Freeform 170">
              <a:extLst>
                <a:ext uri="{FF2B5EF4-FFF2-40B4-BE49-F238E27FC236}">
                  <a16:creationId xmlns:a16="http://schemas.microsoft.com/office/drawing/2014/main" id="{8F160D7C-9746-B4CA-904C-3194422C43CA}"/>
                </a:ext>
              </a:extLst>
            </p:cNvPr>
            <p:cNvSpPr>
              <a:spLocks/>
            </p:cNvSpPr>
            <p:nvPr/>
          </p:nvSpPr>
          <p:spPr bwMode="auto">
            <a:xfrm flipH="1">
              <a:off x="7294284" y="6424156"/>
              <a:ext cx="114532" cy="59788"/>
            </a:xfrm>
            <a:custGeom>
              <a:avLst/>
              <a:gdLst>
                <a:gd name="T0" fmla="*/ 0 w 215"/>
                <a:gd name="T1" fmla="*/ 0 h 102"/>
                <a:gd name="T2" fmla="*/ 0 w 215"/>
                <a:gd name="T3" fmla="*/ 0 h 102"/>
                <a:gd name="T4" fmla="*/ 1 w 215"/>
                <a:gd name="T5" fmla="*/ 6 h 102"/>
                <a:gd name="T6" fmla="*/ 7 w 215"/>
                <a:gd name="T7" fmla="*/ 21 h 102"/>
                <a:gd name="T8" fmla="*/ 13 w 215"/>
                <a:gd name="T9" fmla="*/ 31 h 102"/>
                <a:gd name="T10" fmla="*/ 20 w 215"/>
                <a:gd name="T11" fmla="*/ 43 h 102"/>
                <a:gd name="T12" fmla="*/ 28 w 215"/>
                <a:gd name="T13" fmla="*/ 54 h 102"/>
                <a:gd name="T14" fmla="*/ 38 w 215"/>
                <a:gd name="T15" fmla="*/ 66 h 102"/>
                <a:gd name="T16" fmla="*/ 51 w 215"/>
                <a:gd name="T17" fmla="*/ 77 h 102"/>
                <a:gd name="T18" fmla="*/ 66 w 215"/>
                <a:gd name="T19" fmla="*/ 86 h 102"/>
                <a:gd name="T20" fmla="*/ 83 w 215"/>
                <a:gd name="T21" fmla="*/ 93 h 102"/>
                <a:gd name="T22" fmla="*/ 103 w 215"/>
                <a:gd name="T23" fmla="*/ 99 h 102"/>
                <a:gd name="T24" fmla="*/ 114 w 215"/>
                <a:gd name="T25" fmla="*/ 100 h 102"/>
                <a:gd name="T26" fmla="*/ 127 w 215"/>
                <a:gd name="T27" fmla="*/ 102 h 102"/>
                <a:gd name="T28" fmla="*/ 139 w 215"/>
                <a:gd name="T29" fmla="*/ 102 h 102"/>
                <a:gd name="T30" fmla="*/ 153 w 215"/>
                <a:gd name="T31" fmla="*/ 100 h 102"/>
                <a:gd name="T32" fmla="*/ 167 w 215"/>
                <a:gd name="T33" fmla="*/ 99 h 102"/>
                <a:gd name="T34" fmla="*/ 182 w 215"/>
                <a:gd name="T35" fmla="*/ 96 h 102"/>
                <a:gd name="T36" fmla="*/ 197 w 215"/>
                <a:gd name="T37" fmla="*/ 92 h 102"/>
                <a:gd name="T38" fmla="*/ 215 w 215"/>
                <a:gd name="T39" fmla="*/ 8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5" h="102">
                  <a:moveTo>
                    <a:pt x="0" y="0"/>
                  </a:moveTo>
                  <a:lnTo>
                    <a:pt x="0" y="0"/>
                  </a:lnTo>
                  <a:lnTo>
                    <a:pt x="1" y="6"/>
                  </a:lnTo>
                  <a:lnTo>
                    <a:pt x="7" y="21"/>
                  </a:lnTo>
                  <a:lnTo>
                    <a:pt x="13" y="31"/>
                  </a:lnTo>
                  <a:lnTo>
                    <a:pt x="20" y="43"/>
                  </a:lnTo>
                  <a:lnTo>
                    <a:pt x="28" y="54"/>
                  </a:lnTo>
                  <a:lnTo>
                    <a:pt x="38" y="66"/>
                  </a:lnTo>
                  <a:lnTo>
                    <a:pt x="51" y="77"/>
                  </a:lnTo>
                  <a:lnTo>
                    <a:pt x="66" y="86"/>
                  </a:lnTo>
                  <a:lnTo>
                    <a:pt x="83" y="93"/>
                  </a:lnTo>
                  <a:lnTo>
                    <a:pt x="103" y="99"/>
                  </a:lnTo>
                  <a:lnTo>
                    <a:pt x="114" y="100"/>
                  </a:lnTo>
                  <a:lnTo>
                    <a:pt x="127" y="102"/>
                  </a:lnTo>
                  <a:lnTo>
                    <a:pt x="139" y="102"/>
                  </a:lnTo>
                  <a:lnTo>
                    <a:pt x="153" y="100"/>
                  </a:lnTo>
                  <a:lnTo>
                    <a:pt x="167" y="99"/>
                  </a:lnTo>
                  <a:lnTo>
                    <a:pt x="182" y="96"/>
                  </a:lnTo>
                  <a:lnTo>
                    <a:pt x="197" y="92"/>
                  </a:lnTo>
                  <a:lnTo>
                    <a:pt x="215" y="86"/>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4" name="Freeform 171">
              <a:extLst>
                <a:ext uri="{FF2B5EF4-FFF2-40B4-BE49-F238E27FC236}">
                  <a16:creationId xmlns:a16="http://schemas.microsoft.com/office/drawing/2014/main" id="{D8ACF01E-CA92-D058-D054-880E9BDAA0D1}"/>
                </a:ext>
              </a:extLst>
            </p:cNvPr>
            <p:cNvSpPr>
              <a:spLocks/>
            </p:cNvSpPr>
            <p:nvPr/>
          </p:nvSpPr>
          <p:spPr bwMode="auto">
            <a:xfrm flipH="1">
              <a:off x="7397041" y="6421811"/>
              <a:ext cx="78139" cy="33997"/>
            </a:xfrm>
            <a:custGeom>
              <a:avLst/>
              <a:gdLst>
                <a:gd name="T0" fmla="*/ 0 w 146"/>
                <a:gd name="T1" fmla="*/ 0 h 58"/>
                <a:gd name="T2" fmla="*/ 0 w 146"/>
                <a:gd name="T3" fmla="*/ 0 h 58"/>
                <a:gd name="T4" fmla="*/ 2 w 146"/>
                <a:gd name="T5" fmla="*/ 3 h 58"/>
                <a:gd name="T6" fmla="*/ 4 w 146"/>
                <a:gd name="T7" fmla="*/ 11 h 58"/>
                <a:gd name="T8" fmla="*/ 13 w 146"/>
                <a:gd name="T9" fmla="*/ 24 h 58"/>
                <a:gd name="T10" fmla="*/ 19 w 146"/>
                <a:gd name="T11" fmla="*/ 30 h 58"/>
                <a:gd name="T12" fmla="*/ 26 w 146"/>
                <a:gd name="T13" fmla="*/ 37 h 58"/>
                <a:gd name="T14" fmla="*/ 34 w 146"/>
                <a:gd name="T15" fmla="*/ 43 h 58"/>
                <a:gd name="T16" fmla="*/ 44 w 146"/>
                <a:gd name="T17" fmla="*/ 48 h 58"/>
                <a:gd name="T18" fmla="*/ 56 w 146"/>
                <a:gd name="T19" fmla="*/ 53 h 58"/>
                <a:gd name="T20" fmla="*/ 70 w 146"/>
                <a:gd name="T21" fmla="*/ 56 h 58"/>
                <a:gd name="T22" fmla="*/ 86 w 146"/>
                <a:gd name="T23" fmla="*/ 58 h 58"/>
                <a:gd name="T24" fmla="*/ 103 w 146"/>
                <a:gd name="T25" fmla="*/ 58 h 58"/>
                <a:gd name="T26" fmla="*/ 123 w 146"/>
                <a:gd name="T27" fmla="*/ 57 h 58"/>
                <a:gd name="T28" fmla="*/ 146 w 146"/>
                <a:gd name="T29"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6" h="58">
                  <a:moveTo>
                    <a:pt x="0" y="0"/>
                  </a:moveTo>
                  <a:lnTo>
                    <a:pt x="0" y="0"/>
                  </a:lnTo>
                  <a:lnTo>
                    <a:pt x="2" y="3"/>
                  </a:lnTo>
                  <a:lnTo>
                    <a:pt x="4" y="11"/>
                  </a:lnTo>
                  <a:lnTo>
                    <a:pt x="13" y="24"/>
                  </a:lnTo>
                  <a:lnTo>
                    <a:pt x="19" y="30"/>
                  </a:lnTo>
                  <a:lnTo>
                    <a:pt x="26" y="37"/>
                  </a:lnTo>
                  <a:lnTo>
                    <a:pt x="34" y="43"/>
                  </a:lnTo>
                  <a:lnTo>
                    <a:pt x="44" y="48"/>
                  </a:lnTo>
                  <a:lnTo>
                    <a:pt x="56" y="53"/>
                  </a:lnTo>
                  <a:lnTo>
                    <a:pt x="70" y="56"/>
                  </a:lnTo>
                  <a:lnTo>
                    <a:pt x="86" y="58"/>
                  </a:lnTo>
                  <a:lnTo>
                    <a:pt x="103" y="58"/>
                  </a:lnTo>
                  <a:lnTo>
                    <a:pt x="123" y="57"/>
                  </a:lnTo>
                  <a:lnTo>
                    <a:pt x="146" y="53"/>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5" name="Freeform 172">
              <a:extLst>
                <a:ext uri="{FF2B5EF4-FFF2-40B4-BE49-F238E27FC236}">
                  <a16:creationId xmlns:a16="http://schemas.microsoft.com/office/drawing/2014/main" id="{1579912A-E6A1-63B9-AB75-CF2F66221591}"/>
                </a:ext>
              </a:extLst>
            </p:cNvPr>
            <p:cNvSpPr>
              <a:spLocks/>
            </p:cNvSpPr>
            <p:nvPr/>
          </p:nvSpPr>
          <p:spPr bwMode="auto">
            <a:xfrm flipH="1">
              <a:off x="7296424" y="6478082"/>
              <a:ext cx="116673" cy="32824"/>
            </a:xfrm>
            <a:custGeom>
              <a:avLst/>
              <a:gdLst>
                <a:gd name="T0" fmla="*/ 0 w 219"/>
                <a:gd name="T1" fmla="*/ 0 h 55"/>
                <a:gd name="T2" fmla="*/ 0 w 219"/>
                <a:gd name="T3" fmla="*/ 0 h 55"/>
                <a:gd name="T4" fmla="*/ 3 w 219"/>
                <a:gd name="T5" fmla="*/ 4 h 55"/>
                <a:gd name="T6" fmla="*/ 13 w 219"/>
                <a:gd name="T7" fmla="*/ 14 h 55"/>
                <a:gd name="T8" fmla="*/ 30 w 219"/>
                <a:gd name="T9" fmla="*/ 27 h 55"/>
                <a:gd name="T10" fmla="*/ 42 w 219"/>
                <a:gd name="T11" fmla="*/ 34 h 55"/>
                <a:gd name="T12" fmla="*/ 53 w 219"/>
                <a:gd name="T13" fmla="*/ 40 h 55"/>
                <a:gd name="T14" fmla="*/ 69 w 219"/>
                <a:gd name="T15" fmla="*/ 45 h 55"/>
                <a:gd name="T16" fmla="*/ 85 w 219"/>
                <a:gd name="T17" fmla="*/ 51 h 55"/>
                <a:gd name="T18" fmla="*/ 103 w 219"/>
                <a:gd name="T19" fmla="*/ 54 h 55"/>
                <a:gd name="T20" fmla="*/ 122 w 219"/>
                <a:gd name="T21" fmla="*/ 55 h 55"/>
                <a:gd name="T22" fmla="*/ 143 w 219"/>
                <a:gd name="T23" fmla="*/ 55 h 55"/>
                <a:gd name="T24" fmla="*/ 166 w 219"/>
                <a:gd name="T25" fmla="*/ 53 h 55"/>
                <a:gd name="T26" fmla="*/ 192 w 219"/>
                <a:gd name="T27" fmla="*/ 47 h 55"/>
                <a:gd name="T28" fmla="*/ 219 w 219"/>
                <a:gd name="T29" fmla="*/ 3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9" h="55">
                  <a:moveTo>
                    <a:pt x="0" y="0"/>
                  </a:moveTo>
                  <a:lnTo>
                    <a:pt x="0" y="0"/>
                  </a:lnTo>
                  <a:lnTo>
                    <a:pt x="3" y="4"/>
                  </a:lnTo>
                  <a:lnTo>
                    <a:pt x="13" y="14"/>
                  </a:lnTo>
                  <a:lnTo>
                    <a:pt x="30" y="27"/>
                  </a:lnTo>
                  <a:lnTo>
                    <a:pt x="42" y="34"/>
                  </a:lnTo>
                  <a:lnTo>
                    <a:pt x="53" y="40"/>
                  </a:lnTo>
                  <a:lnTo>
                    <a:pt x="69" y="45"/>
                  </a:lnTo>
                  <a:lnTo>
                    <a:pt x="85" y="51"/>
                  </a:lnTo>
                  <a:lnTo>
                    <a:pt x="103" y="54"/>
                  </a:lnTo>
                  <a:lnTo>
                    <a:pt x="122" y="55"/>
                  </a:lnTo>
                  <a:lnTo>
                    <a:pt x="143" y="55"/>
                  </a:lnTo>
                  <a:lnTo>
                    <a:pt x="166" y="53"/>
                  </a:lnTo>
                  <a:lnTo>
                    <a:pt x="192" y="47"/>
                  </a:lnTo>
                  <a:lnTo>
                    <a:pt x="219" y="38"/>
                  </a:lnTo>
                </a:path>
              </a:pathLst>
            </a:custGeom>
            <a:solidFill>
              <a:schemeClr val="accent2">
                <a:lumMod val="60000"/>
                <a:lumOff val="40000"/>
              </a:schemeClr>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6" name="Freeform 173">
              <a:extLst>
                <a:ext uri="{FF2B5EF4-FFF2-40B4-BE49-F238E27FC236}">
                  <a16:creationId xmlns:a16="http://schemas.microsoft.com/office/drawing/2014/main" id="{B9197288-8CE8-EED3-542F-8B7BA38F4CF8}"/>
                </a:ext>
              </a:extLst>
            </p:cNvPr>
            <p:cNvSpPr>
              <a:spLocks/>
            </p:cNvSpPr>
            <p:nvPr/>
          </p:nvSpPr>
          <p:spPr bwMode="auto">
            <a:xfrm flipH="1">
              <a:off x="7372422" y="6487460"/>
              <a:ext cx="63154" cy="56270"/>
            </a:xfrm>
            <a:custGeom>
              <a:avLst/>
              <a:gdLst>
                <a:gd name="T0" fmla="*/ 0 w 118"/>
                <a:gd name="T1" fmla="*/ 0 h 98"/>
                <a:gd name="T2" fmla="*/ 0 w 118"/>
                <a:gd name="T3" fmla="*/ 0 h 98"/>
                <a:gd name="T4" fmla="*/ 10 w 118"/>
                <a:gd name="T5" fmla="*/ 12 h 98"/>
                <a:gd name="T6" fmla="*/ 21 w 118"/>
                <a:gd name="T7" fmla="*/ 26 h 98"/>
                <a:gd name="T8" fmla="*/ 35 w 118"/>
                <a:gd name="T9" fmla="*/ 42 h 98"/>
                <a:gd name="T10" fmla="*/ 53 w 118"/>
                <a:gd name="T11" fmla="*/ 59 h 98"/>
                <a:gd name="T12" fmla="*/ 73 w 118"/>
                <a:gd name="T13" fmla="*/ 75 h 98"/>
                <a:gd name="T14" fmla="*/ 84 w 118"/>
                <a:gd name="T15" fmla="*/ 82 h 98"/>
                <a:gd name="T16" fmla="*/ 94 w 118"/>
                <a:gd name="T17" fmla="*/ 89 h 98"/>
                <a:gd name="T18" fmla="*/ 106 w 118"/>
                <a:gd name="T19" fmla="*/ 93 h 98"/>
                <a:gd name="T20" fmla="*/ 118 w 118"/>
                <a:gd name="T2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98">
                  <a:moveTo>
                    <a:pt x="0" y="0"/>
                  </a:moveTo>
                  <a:lnTo>
                    <a:pt x="0" y="0"/>
                  </a:lnTo>
                  <a:lnTo>
                    <a:pt x="10" y="12"/>
                  </a:lnTo>
                  <a:lnTo>
                    <a:pt x="21" y="26"/>
                  </a:lnTo>
                  <a:lnTo>
                    <a:pt x="35" y="42"/>
                  </a:lnTo>
                  <a:lnTo>
                    <a:pt x="53" y="59"/>
                  </a:lnTo>
                  <a:lnTo>
                    <a:pt x="73" y="75"/>
                  </a:lnTo>
                  <a:lnTo>
                    <a:pt x="84" y="82"/>
                  </a:lnTo>
                  <a:lnTo>
                    <a:pt x="94" y="89"/>
                  </a:lnTo>
                  <a:lnTo>
                    <a:pt x="106" y="93"/>
                  </a:lnTo>
                  <a:lnTo>
                    <a:pt x="118" y="98"/>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7" name="Freeform 174">
              <a:extLst>
                <a:ext uri="{FF2B5EF4-FFF2-40B4-BE49-F238E27FC236}">
                  <a16:creationId xmlns:a16="http://schemas.microsoft.com/office/drawing/2014/main" id="{E4CF967F-E394-5DB1-8B1C-959299538477}"/>
                </a:ext>
              </a:extLst>
            </p:cNvPr>
            <p:cNvSpPr>
              <a:spLocks/>
            </p:cNvSpPr>
            <p:nvPr/>
          </p:nvSpPr>
          <p:spPr bwMode="auto">
            <a:xfrm flipH="1">
              <a:off x="7468758" y="6419467"/>
              <a:ext cx="87772" cy="73855"/>
            </a:xfrm>
            <a:custGeom>
              <a:avLst/>
              <a:gdLst>
                <a:gd name="T0" fmla="*/ 0 w 163"/>
                <a:gd name="T1" fmla="*/ 0 h 124"/>
                <a:gd name="T2" fmla="*/ 0 w 163"/>
                <a:gd name="T3" fmla="*/ 0 h 124"/>
                <a:gd name="T4" fmla="*/ 15 w 163"/>
                <a:gd name="T5" fmla="*/ 18 h 124"/>
                <a:gd name="T6" fmla="*/ 33 w 163"/>
                <a:gd name="T7" fmla="*/ 37 h 124"/>
                <a:gd name="T8" fmla="*/ 54 w 163"/>
                <a:gd name="T9" fmla="*/ 60 h 124"/>
                <a:gd name="T10" fmla="*/ 78 w 163"/>
                <a:gd name="T11" fmla="*/ 81 h 124"/>
                <a:gd name="T12" fmla="*/ 93 w 163"/>
                <a:gd name="T13" fmla="*/ 93 h 124"/>
                <a:gd name="T14" fmla="*/ 107 w 163"/>
                <a:gd name="T15" fmla="*/ 101 h 124"/>
                <a:gd name="T16" fmla="*/ 120 w 163"/>
                <a:gd name="T17" fmla="*/ 110 h 124"/>
                <a:gd name="T18" fmla="*/ 134 w 163"/>
                <a:gd name="T19" fmla="*/ 117 h 124"/>
                <a:gd name="T20" fmla="*/ 149 w 163"/>
                <a:gd name="T21" fmla="*/ 122 h 124"/>
                <a:gd name="T22" fmla="*/ 163 w 163"/>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24">
                  <a:moveTo>
                    <a:pt x="0" y="0"/>
                  </a:moveTo>
                  <a:lnTo>
                    <a:pt x="0" y="0"/>
                  </a:lnTo>
                  <a:lnTo>
                    <a:pt x="15" y="18"/>
                  </a:lnTo>
                  <a:lnTo>
                    <a:pt x="33" y="37"/>
                  </a:lnTo>
                  <a:lnTo>
                    <a:pt x="54" y="60"/>
                  </a:lnTo>
                  <a:lnTo>
                    <a:pt x="78" y="81"/>
                  </a:lnTo>
                  <a:lnTo>
                    <a:pt x="93" y="93"/>
                  </a:lnTo>
                  <a:lnTo>
                    <a:pt x="107" y="101"/>
                  </a:lnTo>
                  <a:lnTo>
                    <a:pt x="120" y="110"/>
                  </a:lnTo>
                  <a:lnTo>
                    <a:pt x="134" y="117"/>
                  </a:lnTo>
                  <a:lnTo>
                    <a:pt x="149" y="122"/>
                  </a:lnTo>
                  <a:lnTo>
                    <a:pt x="163" y="124"/>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8" name="Freeform 175">
              <a:extLst>
                <a:ext uri="{FF2B5EF4-FFF2-40B4-BE49-F238E27FC236}">
                  <a16:creationId xmlns:a16="http://schemas.microsoft.com/office/drawing/2014/main" id="{A0BFFB65-30D6-0D31-F211-71B4B978B285}"/>
                </a:ext>
              </a:extLst>
            </p:cNvPr>
            <p:cNvSpPr>
              <a:spLocks/>
            </p:cNvSpPr>
            <p:nvPr/>
          </p:nvSpPr>
          <p:spPr bwMode="auto">
            <a:xfrm flipH="1">
              <a:off x="7207582" y="6528491"/>
              <a:ext cx="17126" cy="134815"/>
            </a:xfrm>
            <a:custGeom>
              <a:avLst/>
              <a:gdLst>
                <a:gd name="T0" fmla="*/ 0 w 33"/>
                <a:gd name="T1" fmla="*/ 230 h 230"/>
                <a:gd name="T2" fmla="*/ 0 w 33"/>
                <a:gd name="T3" fmla="*/ 230 h 230"/>
                <a:gd name="T4" fmla="*/ 3 w 33"/>
                <a:gd name="T5" fmla="*/ 227 h 230"/>
                <a:gd name="T6" fmla="*/ 10 w 33"/>
                <a:gd name="T7" fmla="*/ 219 h 230"/>
                <a:gd name="T8" fmla="*/ 19 w 33"/>
                <a:gd name="T9" fmla="*/ 201 h 230"/>
                <a:gd name="T10" fmla="*/ 23 w 33"/>
                <a:gd name="T11" fmla="*/ 191 h 230"/>
                <a:gd name="T12" fmla="*/ 28 w 33"/>
                <a:gd name="T13" fmla="*/ 179 h 230"/>
                <a:gd name="T14" fmla="*/ 31 w 33"/>
                <a:gd name="T15" fmla="*/ 163 h 230"/>
                <a:gd name="T16" fmla="*/ 32 w 33"/>
                <a:gd name="T17" fmla="*/ 147 h 230"/>
                <a:gd name="T18" fmla="*/ 33 w 33"/>
                <a:gd name="T19" fmla="*/ 127 h 230"/>
                <a:gd name="T20" fmla="*/ 32 w 33"/>
                <a:gd name="T21" fmla="*/ 107 h 230"/>
                <a:gd name="T22" fmla="*/ 29 w 33"/>
                <a:gd name="T23" fmla="*/ 84 h 230"/>
                <a:gd name="T24" fmla="*/ 23 w 33"/>
                <a:gd name="T25" fmla="*/ 58 h 230"/>
                <a:gd name="T26" fmla="*/ 15 w 33"/>
                <a:gd name="T27" fmla="*/ 30 h 230"/>
                <a:gd name="T28" fmla="*/ 3 w 33"/>
                <a:gd name="T29"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30">
                  <a:moveTo>
                    <a:pt x="0" y="230"/>
                  </a:moveTo>
                  <a:lnTo>
                    <a:pt x="0" y="230"/>
                  </a:lnTo>
                  <a:lnTo>
                    <a:pt x="3" y="227"/>
                  </a:lnTo>
                  <a:lnTo>
                    <a:pt x="10" y="219"/>
                  </a:lnTo>
                  <a:lnTo>
                    <a:pt x="19" y="201"/>
                  </a:lnTo>
                  <a:lnTo>
                    <a:pt x="23" y="191"/>
                  </a:lnTo>
                  <a:lnTo>
                    <a:pt x="28" y="179"/>
                  </a:lnTo>
                  <a:lnTo>
                    <a:pt x="31" y="163"/>
                  </a:lnTo>
                  <a:lnTo>
                    <a:pt x="32" y="147"/>
                  </a:lnTo>
                  <a:lnTo>
                    <a:pt x="33" y="127"/>
                  </a:lnTo>
                  <a:lnTo>
                    <a:pt x="32" y="107"/>
                  </a:lnTo>
                  <a:lnTo>
                    <a:pt x="29" y="84"/>
                  </a:lnTo>
                  <a:lnTo>
                    <a:pt x="23" y="58"/>
                  </a:lnTo>
                  <a:lnTo>
                    <a:pt x="15" y="30"/>
                  </a:lnTo>
                  <a:lnTo>
                    <a:pt x="3" y="0"/>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9" name="Freeform 176">
              <a:extLst>
                <a:ext uri="{FF2B5EF4-FFF2-40B4-BE49-F238E27FC236}">
                  <a16:creationId xmlns:a16="http://schemas.microsoft.com/office/drawing/2014/main" id="{36688E1B-6CA3-BB11-4DA5-CCA10574A40C}"/>
                </a:ext>
              </a:extLst>
            </p:cNvPr>
            <p:cNvSpPr>
              <a:spLocks/>
            </p:cNvSpPr>
            <p:nvPr/>
          </p:nvSpPr>
          <p:spPr bwMode="auto">
            <a:xfrm flipH="1">
              <a:off x="7171188" y="6541386"/>
              <a:ext cx="14985" cy="97301"/>
            </a:xfrm>
            <a:custGeom>
              <a:avLst/>
              <a:gdLst>
                <a:gd name="T0" fmla="*/ 0 w 29"/>
                <a:gd name="T1" fmla="*/ 165 h 165"/>
                <a:gd name="T2" fmla="*/ 0 w 29"/>
                <a:gd name="T3" fmla="*/ 165 h 165"/>
                <a:gd name="T4" fmla="*/ 2 w 29"/>
                <a:gd name="T5" fmla="*/ 164 h 165"/>
                <a:gd name="T6" fmla="*/ 7 w 29"/>
                <a:gd name="T7" fmla="*/ 157 h 165"/>
                <a:gd name="T8" fmla="*/ 13 w 29"/>
                <a:gd name="T9" fmla="*/ 145 h 165"/>
                <a:gd name="T10" fmla="*/ 20 w 29"/>
                <a:gd name="T11" fmla="*/ 128 h 165"/>
                <a:gd name="T12" fmla="*/ 23 w 29"/>
                <a:gd name="T13" fmla="*/ 118 h 165"/>
                <a:gd name="T14" fmla="*/ 26 w 29"/>
                <a:gd name="T15" fmla="*/ 105 h 165"/>
                <a:gd name="T16" fmla="*/ 27 w 29"/>
                <a:gd name="T17" fmla="*/ 92 h 165"/>
                <a:gd name="T18" fmla="*/ 29 w 29"/>
                <a:gd name="T19" fmla="*/ 76 h 165"/>
                <a:gd name="T20" fmla="*/ 29 w 29"/>
                <a:gd name="T21" fmla="*/ 61 h 165"/>
                <a:gd name="T22" fmla="*/ 27 w 29"/>
                <a:gd name="T23" fmla="*/ 42 h 165"/>
                <a:gd name="T24" fmla="*/ 24 w 29"/>
                <a:gd name="T25" fmla="*/ 22 h 165"/>
                <a:gd name="T26" fmla="*/ 20 w 29"/>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65">
                  <a:moveTo>
                    <a:pt x="0" y="165"/>
                  </a:moveTo>
                  <a:lnTo>
                    <a:pt x="0" y="165"/>
                  </a:lnTo>
                  <a:lnTo>
                    <a:pt x="2" y="164"/>
                  </a:lnTo>
                  <a:lnTo>
                    <a:pt x="7" y="157"/>
                  </a:lnTo>
                  <a:lnTo>
                    <a:pt x="13" y="145"/>
                  </a:lnTo>
                  <a:lnTo>
                    <a:pt x="20" y="128"/>
                  </a:lnTo>
                  <a:lnTo>
                    <a:pt x="23" y="118"/>
                  </a:lnTo>
                  <a:lnTo>
                    <a:pt x="26" y="105"/>
                  </a:lnTo>
                  <a:lnTo>
                    <a:pt x="27" y="92"/>
                  </a:lnTo>
                  <a:lnTo>
                    <a:pt x="29" y="76"/>
                  </a:lnTo>
                  <a:lnTo>
                    <a:pt x="29" y="61"/>
                  </a:lnTo>
                  <a:lnTo>
                    <a:pt x="27" y="42"/>
                  </a:lnTo>
                  <a:lnTo>
                    <a:pt x="24" y="22"/>
                  </a:lnTo>
                  <a:lnTo>
                    <a:pt x="20" y="0"/>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0" name="Freeform 177">
              <a:extLst>
                <a:ext uri="{FF2B5EF4-FFF2-40B4-BE49-F238E27FC236}">
                  <a16:creationId xmlns:a16="http://schemas.microsoft.com/office/drawing/2014/main" id="{A1D25562-6E03-EE40-2282-6A33909A860F}"/>
                </a:ext>
              </a:extLst>
            </p:cNvPr>
            <p:cNvSpPr>
              <a:spLocks/>
            </p:cNvSpPr>
            <p:nvPr/>
          </p:nvSpPr>
          <p:spPr bwMode="auto">
            <a:xfrm flipH="1">
              <a:off x="7125161" y="6527318"/>
              <a:ext cx="68505" cy="31652"/>
            </a:xfrm>
            <a:custGeom>
              <a:avLst/>
              <a:gdLst>
                <a:gd name="T0" fmla="*/ 128 w 128"/>
                <a:gd name="T1" fmla="*/ 46 h 55"/>
                <a:gd name="T2" fmla="*/ 128 w 128"/>
                <a:gd name="T3" fmla="*/ 46 h 55"/>
                <a:gd name="T4" fmla="*/ 125 w 128"/>
                <a:gd name="T5" fmla="*/ 47 h 55"/>
                <a:gd name="T6" fmla="*/ 119 w 128"/>
                <a:gd name="T7" fmla="*/ 50 h 55"/>
                <a:gd name="T8" fmla="*/ 108 w 128"/>
                <a:gd name="T9" fmla="*/ 53 h 55"/>
                <a:gd name="T10" fmla="*/ 102 w 128"/>
                <a:gd name="T11" fmla="*/ 55 h 55"/>
                <a:gd name="T12" fmla="*/ 93 w 128"/>
                <a:gd name="T13" fmla="*/ 55 h 55"/>
                <a:gd name="T14" fmla="*/ 85 w 128"/>
                <a:gd name="T15" fmla="*/ 53 h 55"/>
                <a:gd name="T16" fmla="*/ 76 w 128"/>
                <a:gd name="T17" fmla="*/ 52 h 55"/>
                <a:gd name="T18" fmla="*/ 66 w 128"/>
                <a:gd name="T19" fmla="*/ 47 h 55"/>
                <a:gd name="T20" fmla="*/ 55 w 128"/>
                <a:gd name="T21" fmla="*/ 43 h 55"/>
                <a:gd name="T22" fmla="*/ 42 w 128"/>
                <a:gd name="T23" fmla="*/ 36 h 55"/>
                <a:gd name="T24" fmla="*/ 29 w 128"/>
                <a:gd name="T25" fmla="*/ 26 h 55"/>
                <a:gd name="T26" fmla="*/ 15 w 128"/>
                <a:gd name="T27" fmla="*/ 14 h 55"/>
                <a:gd name="T28" fmla="*/ 0 w 128"/>
                <a:gd name="T2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55">
                  <a:moveTo>
                    <a:pt x="128" y="46"/>
                  </a:moveTo>
                  <a:lnTo>
                    <a:pt x="128" y="46"/>
                  </a:lnTo>
                  <a:lnTo>
                    <a:pt x="125" y="47"/>
                  </a:lnTo>
                  <a:lnTo>
                    <a:pt x="119" y="50"/>
                  </a:lnTo>
                  <a:lnTo>
                    <a:pt x="108" y="53"/>
                  </a:lnTo>
                  <a:lnTo>
                    <a:pt x="102" y="55"/>
                  </a:lnTo>
                  <a:lnTo>
                    <a:pt x="93" y="55"/>
                  </a:lnTo>
                  <a:lnTo>
                    <a:pt x="85" y="53"/>
                  </a:lnTo>
                  <a:lnTo>
                    <a:pt x="76" y="52"/>
                  </a:lnTo>
                  <a:lnTo>
                    <a:pt x="66" y="47"/>
                  </a:lnTo>
                  <a:lnTo>
                    <a:pt x="55" y="43"/>
                  </a:lnTo>
                  <a:lnTo>
                    <a:pt x="42" y="36"/>
                  </a:lnTo>
                  <a:lnTo>
                    <a:pt x="29" y="26"/>
                  </a:lnTo>
                  <a:lnTo>
                    <a:pt x="15" y="14"/>
                  </a:lnTo>
                  <a:lnTo>
                    <a:pt x="0" y="0"/>
                  </a:lnTo>
                </a:path>
              </a:pathLst>
            </a:custGeom>
            <a:grp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1" name="Freeform 178">
              <a:extLst>
                <a:ext uri="{FF2B5EF4-FFF2-40B4-BE49-F238E27FC236}">
                  <a16:creationId xmlns:a16="http://schemas.microsoft.com/office/drawing/2014/main" id="{2934C3C8-7B3B-7170-49DC-4FA12EB5F33B}"/>
                </a:ext>
              </a:extLst>
            </p:cNvPr>
            <p:cNvSpPr>
              <a:spLocks/>
            </p:cNvSpPr>
            <p:nvPr/>
          </p:nvSpPr>
          <p:spPr bwMode="auto">
            <a:xfrm flipH="1">
              <a:off x="5817137" y="4864993"/>
              <a:ext cx="2401968" cy="1622467"/>
            </a:xfrm>
            <a:custGeom>
              <a:avLst/>
              <a:gdLst>
                <a:gd name="T0" fmla="*/ 68 w 4487"/>
                <a:gd name="T1" fmla="*/ 1689 h 2767"/>
                <a:gd name="T2" fmla="*/ 26 w 4487"/>
                <a:gd name="T3" fmla="*/ 1775 h 2767"/>
                <a:gd name="T4" fmla="*/ 8 w 4487"/>
                <a:gd name="T5" fmla="*/ 1991 h 2767"/>
                <a:gd name="T6" fmla="*/ 13 w 4487"/>
                <a:gd name="T7" fmla="*/ 2248 h 2767"/>
                <a:gd name="T8" fmla="*/ 71 w 4487"/>
                <a:gd name="T9" fmla="*/ 2397 h 2767"/>
                <a:gd name="T10" fmla="*/ 103 w 4487"/>
                <a:gd name="T11" fmla="*/ 2464 h 2767"/>
                <a:gd name="T12" fmla="*/ 207 w 4487"/>
                <a:gd name="T13" fmla="*/ 2634 h 2767"/>
                <a:gd name="T14" fmla="*/ 260 w 4487"/>
                <a:gd name="T15" fmla="*/ 2651 h 2767"/>
                <a:gd name="T16" fmla="*/ 419 w 4487"/>
                <a:gd name="T17" fmla="*/ 2747 h 2767"/>
                <a:gd name="T18" fmla="*/ 647 w 4487"/>
                <a:gd name="T19" fmla="*/ 2756 h 2767"/>
                <a:gd name="T20" fmla="*/ 813 w 4487"/>
                <a:gd name="T21" fmla="*/ 2720 h 2767"/>
                <a:gd name="T22" fmla="*/ 1051 w 4487"/>
                <a:gd name="T23" fmla="*/ 2703 h 2767"/>
                <a:gd name="T24" fmla="*/ 1259 w 4487"/>
                <a:gd name="T25" fmla="*/ 2624 h 2767"/>
                <a:gd name="T26" fmla="*/ 1405 w 4487"/>
                <a:gd name="T27" fmla="*/ 2607 h 2767"/>
                <a:gd name="T28" fmla="*/ 1517 w 4487"/>
                <a:gd name="T29" fmla="*/ 2601 h 2767"/>
                <a:gd name="T30" fmla="*/ 1823 w 4487"/>
                <a:gd name="T31" fmla="*/ 2667 h 2767"/>
                <a:gd name="T32" fmla="*/ 2051 w 4487"/>
                <a:gd name="T33" fmla="*/ 2681 h 2767"/>
                <a:gd name="T34" fmla="*/ 2236 w 4487"/>
                <a:gd name="T35" fmla="*/ 2697 h 2767"/>
                <a:gd name="T36" fmla="*/ 2594 w 4487"/>
                <a:gd name="T37" fmla="*/ 2689 h 2767"/>
                <a:gd name="T38" fmla="*/ 2893 w 4487"/>
                <a:gd name="T39" fmla="*/ 2734 h 2767"/>
                <a:gd name="T40" fmla="*/ 3076 w 4487"/>
                <a:gd name="T41" fmla="*/ 2649 h 2767"/>
                <a:gd name="T42" fmla="*/ 3243 w 4487"/>
                <a:gd name="T43" fmla="*/ 2603 h 2767"/>
                <a:gd name="T44" fmla="*/ 3376 w 4487"/>
                <a:gd name="T45" fmla="*/ 2440 h 2767"/>
                <a:gd name="T46" fmla="*/ 3416 w 4487"/>
                <a:gd name="T47" fmla="*/ 2312 h 2767"/>
                <a:gd name="T48" fmla="*/ 3510 w 4487"/>
                <a:gd name="T49" fmla="*/ 2202 h 2767"/>
                <a:gd name="T50" fmla="*/ 3512 w 4487"/>
                <a:gd name="T51" fmla="*/ 2094 h 2767"/>
                <a:gd name="T52" fmla="*/ 3758 w 4487"/>
                <a:gd name="T53" fmla="*/ 2120 h 2767"/>
                <a:gd name="T54" fmla="*/ 4075 w 4487"/>
                <a:gd name="T55" fmla="*/ 2026 h 2767"/>
                <a:gd name="T56" fmla="*/ 4232 w 4487"/>
                <a:gd name="T57" fmla="*/ 1911 h 2767"/>
                <a:gd name="T58" fmla="*/ 4391 w 4487"/>
                <a:gd name="T59" fmla="*/ 1768 h 2767"/>
                <a:gd name="T60" fmla="*/ 4418 w 4487"/>
                <a:gd name="T61" fmla="*/ 1633 h 2767"/>
                <a:gd name="T62" fmla="*/ 4444 w 4487"/>
                <a:gd name="T63" fmla="*/ 1595 h 2767"/>
                <a:gd name="T64" fmla="*/ 4486 w 4487"/>
                <a:gd name="T65" fmla="*/ 1416 h 2767"/>
                <a:gd name="T66" fmla="*/ 4449 w 4487"/>
                <a:gd name="T67" fmla="*/ 1233 h 2767"/>
                <a:gd name="T68" fmla="*/ 4417 w 4487"/>
                <a:gd name="T69" fmla="*/ 1084 h 2767"/>
                <a:gd name="T70" fmla="*/ 4335 w 4487"/>
                <a:gd name="T71" fmla="*/ 943 h 2767"/>
                <a:gd name="T72" fmla="*/ 4264 w 4487"/>
                <a:gd name="T73" fmla="*/ 796 h 2767"/>
                <a:gd name="T74" fmla="*/ 4122 w 4487"/>
                <a:gd name="T75" fmla="*/ 713 h 2767"/>
                <a:gd name="T76" fmla="*/ 3966 w 4487"/>
                <a:gd name="T77" fmla="*/ 575 h 2767"/>
                <a:gd name="T78" fmla="*/ 3893 w 4487"/>
                <a:gd name="T79" fmla="*/ 544 h 2767"/>
                <a:gd name="T80" fmla="*/ 3825 w 4487"/>
                <a:gd name="T81" fmla="*/ 457 h 2767"/>
                <a:gd name="T82" fmla="*/ 3470 w 4487"/>
                <a:gd name="T83" fmla="*/ 266 h 2767"/>
                <a:gd name="T84" fmla="*/ 3338 w 4487"/>
                <a:gd name="T85" fmla="*/ 215 h 2767"/>
                <a:gd name="T86" fmla="*/ 3061 w 4487"/>
                <a:gd name="T87" fmla="*/ 117 h 2767"/>
                <a:gd name="T88" fmla="*/ 2969 w 4487"/>
                <a:gd name="T89" fmla="*/ 109 h 2767"/>
                <a:gd name="T90" fmla="*/ 2803 w 4487"/>
                <a:gd name="T91" fmla="*/ 80 h 2767"/>
                <a:gd name="T92" fmla="*/ 2693 w 4487"/>
                <a:gd name="T93" fmla="*/ 64 h 2767"/>
                <a:gd name="T94" fmla="*/ 2395 w 4487"/>
                <a:gd name="T95" fmla="*/ 11 h 2767"/>
                <a:gd name="T96" fmla="*/ 2289 w 4487"/>
                <a:gd name="T97" fmla="*/ 0 h 2767"/>
                <a:gd name="T98" fmla="*/ 1953 w 4487"/>
                <a:gd name="T99" fmla="*/ 34 h 2767"/>
                <a:gd name="T100" fmla="*/ 1833 w 4487"/>
                <a:gd name="T101" fmla="*/ 34 h 2767"/>
                <a:gd name="T102" fmla="*/ 1567 w 4487"/>
                <a:gd name="T103" fmla="*/ 60 h 2767"/>
                <a:gd name="T104" fmla="*/ 1392 w 4487"/>
                <a:gd name="T105" fmla="*/ 193 h 2767"/>
                <a:gd name="T106" fmla="*/ 1176 w 4487"/>
                <a:gd name="T107" fmla="*/ 215 h 2767"/>
                <a:gd name="T108" fmla="*/ 926 w 4487"/>
                <a:gd name="T109" fmla="*/ 369 h 2767"/>
                <a:gd name="T110" fmla="*/ 841 w 4487"/>
                <a:gd name="T111" fmla="*/ 435 h 2767"/>
                <a:gd name="T112" fmla="*/ 659 w 4487"/>
                <a:gd name="T113" fmla="*/ 521 h 2767"/>
                <a:gd name="T114" fmla="*/ 560 w 4487"/>
                <a:gd name="T115" fmla="*/ 661 h 2767"/>
                <a:gd name="T116" fmla="*/ 464 w 4487"/>
                <a:gd name="T117" fmla="*/ 750 h 2767"/>
                <a:gd name="T118" fmla="*/ 306 w 4487"/>
                <a:gd name="T119" fmla="*/ 952 h 2767"/>
                <a:gd name="T120" fmla="*/ 279 w 4487"/>
                <a:gd name="T121" fmla="*/ 1128 h 2767"/>
                <a:gd name="T122" fmla="*/ 206 w 4487"/>
                <a:gd name="T123" fmla="*/ 1227 h 2767"/>
                <a:gd name="T124" fmla="*/ 143 w 4487"/>
                <a:gd name="T125" fmla="*/ 1407 h 2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7" h="2767">
                  <a:moveTo>
                    <a:pt x="68" y="1588"/>
                  </a:moveTo>
                  <a:lnTo>
                    <a:pt x="68" y="1588"/>
                  </a:lnTo>
                  <a:lnTo>
                    <a:pt x="67" y="1600"/>
                  </a:lnTo>
                  <a:lnTo>
                    <a:pt x="64" y="1629"/>
                  </a:lnTo>
                  <a:lnTo>
                    <a:pt x="63" y="1646"/>
                  </a:lnTo>
                  <a:lnTo>
                    <a:pt x="63" y="1662"/>
                  </a:lnTo>
                  <a:lnTo>
                    <a:pt x="64" y="1678"/>
                  </a:lnTo>
                  <a:lnTo>
                    <a:pt x="68" y="1689"/>
                  </a:lnTo>
                  <a:lnTo>
                    <a:pt x="68" y="1689"/>
                  </a:lnTo>
                  <a:lnTo>
                    <a:pt x="68" y="1692"/>
                  </a:lnTo>
                  <a:lnTo>
                    <a:pt x="67" y="1695"/>
                  </a:lnTo>
                  <a:lnTo>
                    <a:pt x="63" y="1702"/>
                  </a:lnTo>
                  <a:lnTo>
                    <a:pt x="47" y="1721"/>
                  </a:lnTo>
                  <a:lnTo>
                    <a:pt x="38" y="1734"/>
                  </a:lnTo>
                  <a:lnTo>
                    <a:pt x="31" y="1749"/>
                  </a:lnTo>
                  <a:lnTo>
                    <a:pt x="28" y="1757"/>
                  </a:lnTo>
                  <a:lnTo>
                    <a:pt x="27" y="1767"/>
                  </a:lnTo>
                  <a:lnTo>
                    <a:pt x="26" y="1775"/>
                  </a:lnTo>
                  <a:lnTo>
                    <a:pt x="26" y="1787"/>
                  </a:lnTo>
                  <a:lnTo>
                    <a:pt x="26" y="1787"/>
                  </a:lnTo>
                  <a:lnTo>
                    <a:pt x="27" y="1825"/>
                  </a:lnTo>
                  <a:lnTo>
                    <a:pt x="27" y="1861"/>
                  </a:lnTo>
                  <a:lnTo>
                    <a:pt x="23" y="1895"/>
                  </a:lnTo>
                  <a:lnTo>
                    <a:pt x="17" y="1933"/>
                  </a:lnTo>
                  <a:lnTo>
                    <a:pt x="17" y="1933"/>
                  </a:lnTo>
                  <a:lnTo>
                    <a:pt x="13" y="1957"/>
                  </a:lnTo>
                  <a:lnTo>
                    <a:pt x="8" y="1991"/>
                  </a:lnTo>
                  <a:lnTo>
                    <a:pt x="4" y="2031"/>
                  </a:lnTo>
                  <a:lnTo>
                    <a:pt x="1" y="2076"/>
                  </a:lnTo>
                  <a:lnTo>
                    <a:pt x="0" y="2122"/>
                  </a:lnTo>
                  <a:lnTo>
                    <a:pt x="1" y="2167"/>
                  </a:lnTo>
                  <a:lnTo>
                    <a:pt x="3" y="2189"/>
                  </a:lnTo>
                  <a:lnTo>
                    <a:pt x="5" y="2210"/>
                  </a:lnTo>
                  <a:lnTo>
                    <a:pt x="8" y="2229"/>
                  </a:lnTo>
                  <a:lnTo>
                    <a:pt x="13" y="2248"/>
                  </a:lnTo>
                  <a:lnTo>
                    <a:pt x="13" y="2248"/>
                  </a:lnTo>
                  <a:lnTo>
                    <a:pt x="21" y="2281"/>
                  </a:lnTo>
                  <a:lnTo>
                    <a:pt x="30" y="2308"/>
                  </a:lnTo>
                  <a:lnTo>
                    <a:pt x="38" y="2332"/>
                  </a:lnTo>
                  <a:lnTo>
                    <a:pt x="46" y="2352"/>
                  </a:lnTo>
                  <a:lnTo>
                    <a:pt x="53" y="2368"/>
                  </a:lnTo>
                  <a:lnTo>
                    <a:pt x="60" y="2381"/>
                  </a:lnTo>
                  <a:lnTo>
                    <a:pt x="66" y="2391"/>
                  </a:lnTo>
                  <a:lnTo>
                    <a:pt x="71" y="2397"/>
                  </a:lnTo>
                  <a:lnTo>
                    <a:pt x="71" y="2397"/>
                  </a:lnTo>
                  <a:lnTo>
                    <a:pt x="90" y="2412"/>
                  </a:lnTo>
                  <a:lnTo>
                    <a:pt x="100" y="2421"/>
                  </a:lnTo>
                  <a:lnTo>
                    <a:pt x="100" y="2421"/>
                  </a:lnTo>
                  <a:lnTo>
                    <a:pt x="100" y="2425"/>
                  </a:lnTo>
                  <a:lnTo>
                    <a:pt x="99" y="2438"/>
                  </a:lnTo>
                  <a:lnTo>
                    <a:pt x="99" y="2452"/>
                  </a:lnTo>
                  <a:lnTo>
                    <a:pt x="100" y="2458"/>
                  </a:lnTo>
                  <a:lnTo>
                    <a:pt x="103" y="2464"/>
                  </a:lnTo>
                  <a:lnTo>
                    <a:pt x="103" y="2464"/>
                  </a:lnTo>
                  <a:lnTo>
                    <a:pt x="114" y="2485"/>
                  </a:lnTo>
                  <a:lnTo>
                    <a:pt x="133" y="2524"/>
                  </a:lnTo>
                  <a:lnTo>
                    <a:pt x="152" y="2561"/>
                  </a:lnTo>
                  <a:lnTo>
                    <a:pt x="164" y="2586"/>
                  </a:lnTo>
                  <a:lnTo>
                    <a:pt x="164" y="2586"/>
                  </a:lnTo>
                  <a:lnTo>
                    <a:pt x="176" y="2603"/>
                  </a:lnTo>
                  <a:lnTo>
                    <a:pt x="184" y="2614"/>
                  </a:lnTo>
                  <a:lnTo>
                    <a:pt x="196" y="2624"/>
                  </a:lnTo>
                  <a:lnTo>
                    <a:pt x="207" y="2634"/>
                  </a:lnTo>
                  <a:lnTo>
                    <a:pt x="213" y="2637"/>
                  </a:lnTo>
                  <a:lnTo>
                    <a:pt x="220" y="2640"/>
                  </a:lnTo>
                  <a:lnTo>
                    <a:pt x="227" y="2641"/>
                  </a:lnTo>
                  <a:lnTo>
                    <a:pt x="235" y="2641"/>
                  </a:lnTo>
                  <a:lnTo>
                    <a:pt x="242" y="2640"/>
                  </a:lnTo>
                  <a:lnTo>
                    <a:pt x="250" y="2636"/>
                  </a:lnTo>
                  <a:lnTo>
                    <a:pt x="250" y="2636"/>
                  </a:lnTo>
                  <a:lnTo>
                    <a:pt x="253" y="2640"/>
                  </a:lnTo>
                  <a:lnTo>
                    <a:pt x="260" y="2651"/>
                  </a:lnTo>
                  <a:lnTo>
                    <a:pt x="275" y="2669"/>
                  </a:lnTo>
                  <a:lnTo>
                    <a:pt x="295" y="2687"/>
                  </a:lnTo>
                  <a:lnTo>
                    <a:pt x="308" y="2697"/>
                  </a:lnTo>
                  <a:lnTo>
                    <a:pt x="322" y="2707"/>
                  </a:lnTo>
                  <a:lnTo>
                    <a:pt x="338" y="2717"/>
                  </a:lnTo>
                  <a:lnTo>
                    <a:pt x="355" y="2727"/>
                  </a:lnTo>
                  <a:lnTo>
                    <a:pt x="375" y="2734"/>
                  </a:lnTo>
                  <a:lnTo>
                    <a:pt x="396" y="2742"/>
                  </a:lnTo>
                  <a:lnTo>
                    <a:pt x="419" y="2747"/>
                  </a:lnTo>
                  <a:lnTo>
                    <a:pt x="445" y="2752"/>
                  </a:lnTo>
                  <a:lnTo>
                    <a:pt x="445" y="2752"/>
                  </a:lnTo>
                  <a:lnTo>
                    <a:pt x="534" y="2765"/>
                  </a:lnTo>
                  <a:lnTo>
                    <a:pt x="570" y="2767"/>
                  </a:lnTo>
                  <a:lnTo>
                    <a:pt x="586" y="2767"/>
                  </a:lnTo>
                  <a:lnTo>
                    <a:pt x="601" y="2766"/>
                  </a:lnTo>
                  <a:lnTo>
                    <a:pt x="617" y="2765"/>
                  </a:lnTo>
                  <a:lnTo>
                    <a:pt x="631" y="2762"/>
                  </a:lnTo>
                  <a:lnTo>
                    <a:pt x="647" y="2756"/>
                  </a:lnTo>
                  <a:lnTo>
                    <a:pt x="663" y="2750"/>
                  </a:lnTo>
                  <a:lnTo>
                    <a:pt x="679" y="2742"/>
                  </a:lnTo>
                  <a:lnTo>
                    <a:pt x="696" y="2732"/>
                  </a:lnTo>
                  <a:lnTo>
                    <a:pt x="713" y="2720"/>
                  </a:lnTo>
                  <a:lnTo>
                    <a:pt x="733" y="2706"/>
                  </a:lnTo>
                  <a:lnTo>
                    <a:pt x="733" y="2706"/>
                  </a:lnTo>
                  <a:lnTo>
                    <a:pt x="749" y="2709"/>
                  </a:lnTo>
                  <a:lnTo>
                    <a:pt x="788" y="2716"/>
                  </a:lnTo>
                  <a:lnTo>
                    <a:pt x="813" y="2720"/>
                  </a:lnTo>
                  <a:lnTo>
                    <a:pt x="839" y="2724"/>
                  </a:lnTo>
                  <a:lnTo>
                    <a:pt x="866" y="2726"/>
                  </a:lnTo>
                  <a:lnTo>
                    <a:pt x="892" y="2727"/>
                  </a:lnTo>
                  <a:lnTo>
                    <a:pt x="892" y="2727"/>
                  </a:lnTo>
                  <a:lnTo>
                    <a:pt x="919" y="2726"/>
                  </a:lnTo>
                  <a:lnTo>
                    <a:pt x="949" y="2723"/>
                  </a:lnTo>
                  <a:lnTo>
                    <a:pt x="982" y="2719"/>
                  </a:lnTo>
                  <a:lnTo>
                    <a:pt x="1015" y="2712"/>
                  </a:lnTo>
                  <a:lnTo>
                    <a:pt x="1051" y="2703"/>
                  </a:lnTo>
                  <a:lnTo>
                    <a:pt x="1085" y="2691"/>
                  </a:lnTo>
                  <a:lnTo>
                    <a:pt x="1120" y="2679"/>
                  </a:lnTo>
                  <a:lnTo>
                    <a:pt x="1151" y="2663"/>
                  </a:lnTo>
                  <a:lnTo>
                    <a:pt x="1151" y="2663"/>
                  </a:lnTo>
                  <a:lnTo>
                    <a:pt x="1181" y="2649"/>
                  </a:lnTo>
                  <a:lnTo>
                    <a:pt x="1206" y="2639"/>
                  </a:lnTo>
                  <a:lnTo>
                    <a:pt x="1226" y="2631"/>
                  </a:lnTo>
                  <a:lnTo>
                    <a:pt x="1243" y="2626"/>
                  </a:lnTo>
                  <a:lnTo>
                    <a:pt x="1259" y="2624"/>
                  </a:lnTo>
                  <a:lnTo>
                    <a:pt x="1273" y="2623"/>
                  </a:lnTo>
                  <a:lnTo>
                    <a:pt x="1303" y="2621"/>
                  </a:lnTo>
                  <a:lnTo>
                    <a:pt x="1303" y="2621"/>
                  </a:lnTo>
                  <a:lnTo>
                    <a:pt x="1333" y="2623"/>
                  </a:lnTo>
                  <a:lnTo>
                    <a:pt x="1350" y="2623"/>
                  </a:lnTo>
                  <a:lnTo>
                    <a:pt x="1368" y="2621"/>
                  </a:lnTo>
                  <a:lnTo>
                    <a:pt x="1386" y="2616"/>
                  </a:lnTo>
                  <a:lnTo>
                    <a:pt x="1395" y="2613"/>
                  </a:lnTo>
                  <a:lnTo>
                    <a:pt x="1405" y="2607"/>
                  </a:lnTo>
                  <a:lnTo>
                    <a:pt x="1415" y="2601"/>
                  </a:lnTo>
                  <a:lnTo>
                    <a:pt x="1426" y="2594"/>
                  </a:lnTo>
                  <a:lnTo>
                    <a:pt x="1438" y="2586"/>
                  </a:lnTo>
                  <a:lnTo>
                    <a:pt x="1449" y="2574"/>
                  </a:lnTo>
                  <a:lnTo>
                    <a:pt x="1449" y="2574"/>
                  </a:lnTo>
                  <a:lnTo>
                    <a:pt x="1456" y="2578"/>
                  </a:lnTo>
                  <a:lnTo>
                    <a:pt x="1479" y="2588"/>
                  </a:lnTo>
                  <a:lnTo>
                    <a:pt x="1497" y="2594"/>
                  </a:lnTo>
                  <a:lnTo>
                    <a:pt x="1517" y="2601"/>
                  </a:lnTo>
                  <a:lnTo>
                    <a:pt x="1541" y="2607"/>
                  </a:lnTo>
                  <a:lnTo>
                    <a:pt x="1570" y="2611"/>
                  </a:lnTo>
                  <a:lnTo>
                    <a:pt x="1570" y="2611"/>
                  </a:lnTo>
                  <a:lnTo>
                    <a:pt x="1621" y="2620"/>
                  </a:lnTo>
                  <a:lnTo>
                    <a:pt x="1664" y="2630"/>
                  </a:lnTo>
                  <a:lnTo>
                    <a:pt x="1706" y="2640"/>
                  </a:lnTo>
                  <a:lnTo>
                    <a:pt x="1754" y="2650"/>
                  </a:lnTo>
                  <a:lnTo>
                    <a:pt x="1754" y="2650"/>
                  </a:lnTo>
                  <a:lnTo>
                    <a:pt x="1823" y="2667"/>
                  </a:lnTo>
                  <a:lnTo>
                    <a:pt x="1865" y="2676"/>
                  </a:lnTo>
                  <a:lnTo>
                    <a:pt x="1909" y="2684"/>
                  </a:lnTo>
                  <a:lnTo>
                    <a:pt x="1932" y="2687"/>
                  </a:lnTo>
                  <a:lnTo>
                    <a:pt x="1953" y="2690"/>
                  </a:lnTo>
                  <a:lnTo>
                    <a:pt x="1975" y="2691"/>
                  </a:lnTo>
                  <a:lnTo>
                    <a:pt x="1996" y="2691"/>
                  </a:lnTo>
                  <a:lnTo>
                    <a:pt x="2015" y="2690"/>
                  </a:lnTo>
                  <a:lnTo>
                    <a:pt x="2034" y="2687"/>
                  </a:lnTo>
                  <a:lnTo>
                    <a:pt x="2051" y="2681"/>
                  </a:lnTo>
                  <a:lnTo>
                    <a:pt x="2067" y="2674"/>
                  </a:lnTo>
                  <a:lnTo>
                    <a:pt x="2067" y="2674"/>
                  </a:lnTo>
                  <a:lnTo>
                    <a:pt x="2074" y="2677"/>
                  </a:lnTo>
                  <a:lnTo>
                    <a:pt x="2095" y="2683"/>
                  </a:lnTo>
                  <a:lnTo>
                    <a:pt x="2130" y="2690"/>
                  </a:lnTo>
                  <a:lnTo>
                    <a:pt x="2153" y="2693"/>
                  </a:lnTo>
                  <a:lnTo>
                    <a:pt x="2177" y="2694"/>
                  </a:lnTo>
                  <a:lnTo>
                    <a:pt x="2206" y="2697"/>
                  </a:lnTo>
                  <a:lnTo>
                    <a:pt x="2236" y="2697"/>
                  </a:lnTo>
                  <a:lnTo>
                    <a:pt x="2270" y="2696"/>
                  </a:lnTo>
                  <a:lnTo>
                    <a:pt x="2306" y="2693"/>
                  </a:lnTo>
                  <a:lnTo>
                    <a:pt x="2346" y="2687"/>
                  </a:lnTo>
                  <a:lnTo>
                    <a:pt x="2387" y="2680"/>
                  </a:lnTo>
                  <a:lnTo>
                    <a:pt x="2432" y="2670"/>
                  </a:lnTo>
                  <a:lnTo>
                    <a:pt x="2478" y="2657"/>
                  </a:lnTo>
                  <a:lnTo>
                    <a:pt x="2478" y="2657"/>
                  </a:lnTo>
                  <a:lnTo>
                    <a:pt x="2512" y="2667"/>
                  </a:lnTo>
                  <a:lnTo>
                    <a:pt x="2594" y="2689"/>
                  </a:lnTo>
                  <a:lnTo>
                    <a:pt x="2642" y="2700"/>
                  </a:lnTo>
                  <a:lnTo>
                    <a:pt x="2691" y="2712"/>
                  </a:lnTo>
                  <a:lnTo>
                    <a:pt x="2737" y="2720"/>
                  </a:lnTo>
                  <a:lnTo>
                    <a:pt x="2774" y="2724"/>
                  </a:lnTo>
                  <a:lnTo>
                    <a:pt x="2774" y="2724"/>
                  </a:lnTo>
                  <a:lnTo>
                    <a:pt x="2807" y="2729"/>
                  </a:lnTo>
                  <a:lnTo>
                    <a:pt x="2840" y="2732"/>
                  </a:lnTo>
                  <a:lnTo>
                    <a:pt x="2874" y="2734"/>
                  </a:lnTo>
                  <a:lnTo>
                    <a:pt x="2893" y="2734"/>
                  </a:lnTo>
                  <a:lnTo>
                    <a:pt x="2912" y="2734"/>
                  </a:lnTo>
                  <a:lnTo>
                    <a:pt x="2930" y="2732"/>
                  </a:lnTo>
                  <a:lnTo>
                    <a:pt x="2949" y="2727"/>
                  </a:lnTo>
                  <a:lnTo>
                    <a:pt x="2969" y="2720"/>
                  </a:lnTo>
                  <a:lnTo>
                    <a:pt x="2989" y="2712"/>
                  </a:lnTo>
                  <a:lnTo>
                    <a:pt x="3009" y="2700"/>
                  </a:lnTo>
                  <a:lnTo>
                    <a:pt x="3031" y="2686"/>
                  </a:lnTo>
                  <a:lnTo>
                    <a:pt x="3053" y="2669"/>
                  </a:lnTo>
                  <a:lnTo>
                    <a:pt x="3076" y="2649"/>
                  </a:lnTo>
                  <a:lnTo>
                    <a:pt x="3076" y="2649"/>
                  </a:lnTo>
                  <a:lnTo>
                    <a:pt x="3099" y="2647"/>
                  </a:lnTo>
                  <a:lnTo>
                    <a:pt x="3124" y="2644"/>
                  </a:lnTo>
                  <a:lnTo>
                    <a:pt x="3155" y="2639"/>
                  </a:lnTo>
                  <a:lnTo>
                    <a:pt x="3172" y="2634"/>
                  </a:lnTo>
                  <a:lnTo>
                    <a:pt x="3190" y="2629"/>
                  </a:lnTo>
                  <a:lnTo>
                    <a:pt x="3208" y="2621"/>
                  </a:lnTo>
                  <a:lnTo>
                    <a:pt x="3225" y="2613"/>
                  </a:lnTo>
                  <a:lnTo>
                    <a:pt x="3243" y="2603"/>
                  </a:lnTo>
                  <a:lnTo>
                    <a:pt x="3260" y="2591"/>
                  </a:lnTo>
                  <a:lnTo>
                    <a:pt x="3277" y="2578"/>
                  </a:lnTo>
                  <a:lnTo>
                    <a:pt x="3291" y="2563"/>
                  </a:lnTo>
                  <a:lnTo>
                    <a:pt x="3291" y="2563"/>
                  </a:lnTo>
                  <a:lnTo>
                    <a:pt x="3318" y="2533"/>
                  </a:lnTo>
                  <a:lnTo>
                    <a:pt x="3338" y="2505"/>
                  </a:lnTo>
                  <a:lnTo>
                    <a:pt x="3356" y="2481"/>
                  </a:lnTo>
                  <a:lnTo>
                    <a:pt x="3367" y="2460"/>
                  </a:lnTo>
                  <a:lnTo>
                    <a:pt x="3376" y="2440"/>
                  </a:lnTo>
                  <a:lnTo>
                    <a:pt x="3381" y="2422"/>
                  </a:lnTo>
                  <a:lnTo>
                    <a:pt x="3386" y="2407"/>
                  </a:lnTo>
                  <a:lnTo>
                    <a:pt x="3387" y="2392"/>
                  </a:lnTo>
                  <a:lnTo>
                    <a:pt x="3387" y="2392"/>
                  </a:lnTo>
                  <a:lnTo>
                    <a:pt x="3389" y="2378"/>
                  </a:lnTo>
                  <a:lnTo>
                    <a:pt x="3393" y="2362"/>
                  </a:lnTo>
                  <a:lnTo>
                    <a:pt x="3399" y="2346"/>
                  </a:lnTo>
                  <a:lnTo>
                    <a:pt x="3406" y="2329"/>
                  </a:lnTo>
                  <a:lnTo>
                    <a:pt x="3416" y="2312"/>
                  </a:lnTo>
                  <a:lnTo>
                    <a:pt x="3427" y="2295"/>
                  </a:lnTo>
                  <a:lnTo>
                    <a:pt x="3442" y="2279"/>
                  </a:lnTo>
                  <a:lnTo>
                    <a:pt x="3457" y="2262"/>
                  </a:lnTo>
                  <a:lnTo>
                    <a:pt x="3457" y="2262"/>
                  </a:lnTo>
                  <a:lnTo>
                    <a:pt x="3475" y="2248"/>
                  </a:lnTo>
                  <a:lnTo>
                    <a:pt x="3489" y="2233"/>
                  </a:lnTo>
                  <a:lnTo>
                    <a:pt x="3502" y="2218"/>
                  </a:lnTo>
                  <a:lnTo>
                    <a:pt x="3506" y="2210"/>
                  </a:lnTo>
                  <a:lnTo>
                    <a:pt x="3510" y="2202"/>
                  </a:lnTo>
                  <a:lnTo>
                    <a:pt x="3515" y="2192"/>
                  </a:lnTo>
                  <a:lnTo>
                    <a:pt x="3518" y="2182"/>
                  </a:lnTo>
                  <a:lnTo>
                    <a:pt x="3519" y="2172"/>
                  </a:lnTo>
                  <a:lnTo>
                    <a:pt x="3520" y="2159"/>
                  </a:lnTo>
                  <a:lnTo>
                    <a:pt x="3519" y="2145"/>
                  </a:lnTo>
                  <a:lnTo>
                    <a:pt x="3518" y="2130"/>
                  </a:lnTo>
                  <a:lnTo>
                    <a:pt x="3516" y="2113"/>
                  </a:lnTo>
                  <a:lnTo>
                    <a:pt x="3512" y="2094"/>
                  </a:lnTo>
                  <a:lnTo>
                    <a:pt x="3512" y="2094"/>
                  </a:lnTo>
                  <a:lnTo>
                    <a:pt x="3536" y="2100"/>
                  </a:lnTo>
                  <a:lnTo>
                    <a:pt x="3562" y="2107"/>
                  </a:lnTo>
                  <a:lnTo>
                    <a:pt x="3598" y="2113"/>
                  </a:lnTo>
                  <a:lnTo>
                    <a:pt x="3639" y="2119"/>
                  </a:lnTo>
                  <a:lnTo>
                    <a:pt x="3661" y="2122"/>
                  </a:lnTo>
                  <a:lnTo>
                    <a:pt x="3685" y="2122"/>
                  </a:lnTo>
                  <a:lnTo>
                    <a:pt x="3708" y="2123"/>
                  </a:lnTo>
                  <a:lnTo>
                    <a:pt x="3734" y="2122"/>
                  </a:lnTo>
                  <a:lnTo>
                    <a:pt x="3758" y="2120"/>
                  </a:lnTo>
                  <a:lnTo>
                    <a:pt x="3784" y="2116"/>
                  </a:lnTo>
                  <a:lnTo>
                    <a:pt x="3784" y="2116"/>
                  </a:lnTo>
                  <a:lnTo>
                    <a:pt x="3834" y="2107"/>
                  </a:lnTo>
                  <a:lnTo>
                    <a:pt x="3883" y="2096"/>
                  </a:lnTo>
                  <a:lnTo>
                    <a:pt x="3930" y="2083"/>
                  </a:lnTo>
                  <a:lnTo>
                    <a:pt x="3974" y="2069"/>
                  </a:lnTo>
                  <a:lnTo>
                    <a:pt x="4013" y="2054"/>
                  </a:lnTo>
                  <a:lnTo>
                    <a:pt x="4047" y="2040"/>
                  </a:lnTo>
                  <a:lnTo>
                    <a:pt x="4075" y="2026"/>
                  </a:lnTo>
                  <a:lnTo>
                    <a:pt x="4085" y="2019"/>
                  </a:lnTo>
                  <a:lnTo>
                    <a:pt x="4093" y="2013"/>
                  </a:lnTo>
                  <a:lnTo>
                    <a:pt x="4093" y="2013"/>
                  </a:lnTo>
                  <a:lnTo>
                    <a:pt x="4123" y="1987"/>
                  </a:lnTo>
                  <a:lnTo>
                    <a:pt x="4153" y="1961"/>
                  </a:lnTo>
                  <a:lnTo>
                    <a:pt x="4189" y="1937"/>
                  </a:lnTo>
                  <a:lnTo>
                    <a:pt x="4209" y="1924"/>
                  </a:lnTo>
                  <a:lnTo>
                    <a:pt x="4232" y="1911"/>
                  </a:lnTo>
                  <a:lnTo>
                    <a:pt x="4232" y="1911"/>
                  </a:lnTo>
                  <a:lnTo>
                    <a:pt x="4257" y="1897"/>
                  </a:lnTo>
                  <a:lnTo>
                    <a:pt x="4282" y="1880"/>
                  </a:lnTo>
                  <a:lnTo>
                    <a:pt x="4310" y="1860"/>
                  </a:lnTo>
                  <a:lnTo>
                    <a:pt x="4337" y="1837"/>
                  </a:lnTo>
                  <a:lnTo>
                    <a:pt x="4348" y="1825"/>
                  </a:lnTo>
                  <a:lnTo>
                    <a:pt x="4361" y="1812"/>
                  </a:lnTo>
                  <a:lnTo>
                    <a:pt x="4371" y="1798"/>
                  </a:lnTo>
                  <a:lnTo>
                    <a:pt x="4381" y="1784"/>
                  </a:lnTo>
                  <a:lnTo>
                    <a:pt x="4391" y="1768"/>
                  </a:lnTo>
                  <a:lnTo>
                    <a:pt x="4398" y="1752"/>
                  </a:lnTo>
                  <a:lnTo>
                    <a:pt x="4404" y="1735"/>
                  </a:lnTo>
                  <a:lnTo>
                    <a:pt x="4410" y="1718"/>
                  </a:lnTo>
                  <a:lnTo>
                    <a:pt x="4410" y="1718"/>
                  </a:lnTo>
                  <a:lnTo>
                    <a:pt x="4416" y="1688"/>
                  </a:lnTo>
                  <a:lnTo>
                    <a:pt x="4418" y="1666"/>
                  </a:lnTo>
                  <a:lnTo>
                    <a:pt x="4420" y="1651"/>
                  </a:lnTo>
                  <a:lnTo>
                    <a:pt x="4420" y="1641"/>
                  </a:lnTo>
                  <a:lnTo>
                    <a:pt x="4418" y="1633"/>
                  </a:lnTo>
                  <a:lnTo>
                    <a:pt x="4416" y="1629"/>
                  </a:lnTo>
                  <a:lnTo>
                    <a:pt x="4413" y="1625"/>
                  </a:lnTo>
                  <a:lnTo>
                    <a:pt x="4410" y="1621"/>
                  </a:lnTo>
                  <a:lnTo>
                    <a:pt x="4410" y="1621"/>
                  </a:lnTo>
                  <a:lnTo>
                    <a:pt x="4414" y="1619"/>
                  </a:lnTo>
                  <a:lnTo>
                    <a:pt x="4424" y="1613"/>
                  </a:lnTo>
                  <a:lnTo>
                    <a:pt x="4430" y="1609"/>
                  </a:lnTo>
                  <a:lnTo>
                    <a:pt x="4437" y="1602"/>
                  </a:lnTo>
                  <a:lnTo>
                    <a:pt x="4444" y="1595"/>
                  </a:lnTo>
                  <a:lnTo>
                    <a:pt x="4451" y="1585"/>
                  </a:lnTo>
                  <a:lnTo>
                    <a:pt x="4460" y="1573"/>
                  </a:lnTo>
                  <a:lnTo>
                    <a:pt x="4467" y="1559"/>
                  </a:lnTo>
                  <a:lnTo>
                    <a:pt x="4473" y="1542"/>
                  </a:lnTo>
                  <a:lnTo>
                    <a:pt x="4479" y="1523"/>
                  </a:lnTo>
                  <a:lnTo>
                    <a:pt x="4483" y="1500"/>
                  </a:lnTo>
                  <a:lnTo>
                    <a:pt x="4486" y="1476"/>
                  </a:lnTo>
                  <a:lnTo>
                    <a:pt x="4487" y="1447"/>
                  </a:lnTo>
                  <a:lnTo>
                    <a:pt x="4486" y="1416"/>
                  </a:lnTo>
                  <a:lnTo>
                    <a:pt x="4486" y="1416"/>
                  </a:lnTo>
                  <a:lnTo>
                    <a:pt x="4481" y="1356"/>
                  </a:lnTo>
                  <a:lnTo>
                    <a:pt x="4476" y="1311"/>
                  </a:lnTo>
                  <a:lnTo>
                    <a:pt x="4471" y="1293"/>
                  </a:lnTo>
                  <a:lnTo>
                    <a:pt x="4469" y="1277"/>
                  </a:lnTo>
                  <a:lnTo>
                    <a:pt x="4464" y="1264"/>
                  </a:lnTo>
                  <a:lnTo>
                    <a:pt x="4460" y="1251"/>
                  </a:lnTo>
                  <a:lnTo>
                    <a:pt x="4454" y="1241"/>
                  </a:lnTo>
                  <a:lnTo>
                    <a:pt x="4449" y="1233"/>
                  </a:lnTo>
                  <a:lnTo>
                    <a:pt x="4437" y="1217"/>
                  </a:lnTo>
                  <a:lnTo>
                    <a:pt x="4421" y="1204"/>
                  </a:lnTo>
                  <a:lnTo>
                    <a:pt x="4406" y="1188"/>
                  </a:lnTo>
                  <a:lnTo>
                    <a:pt x="4406" y="1188"/>
                  </a:lnTo>
                  <a:lnTo>
                    <a:pt x="4410" y="1170"/>
                  </a:lnTo>
                  <a:lnTo>
                    <a:pt x="4413" y="1148"/>
                  </a:lnTo>
                  <a:lnTo>
                    <a:pt x="4416" y="1124"/>
                  </a:lnTo>
                  <a:lnTo>
                    <a:pt x="4417" y="1097"/>
                  </a:lnTo>
                  <a:lnTo>
                    <a:pt x="4417" y="1084"/>
                  </a:lnTo>
                  <a:lnTo>
                    <a:pt x="4416" y="1069"/>
                  </a:lnTo>
                  <a:lnTo>
                    <a:pt x="4413" y="1056"/>
                  </a:lnTo>
                  <a:lnTo>
                    <a:pt x="4408" y="1045"/>
                  </a:lnTo>
                  <a:lnTo>
                    <a:pt x="4404" y="1034"/>
                  </a:lnTo>
                  <a:lnTo>
                    <a:pt x="4397" y="1023"/>
                  </a:lnTo>
                  <a:lnTo>
                    <a:pt x="4397" y="1023"/>
                  </a:lnTo>
                  <a:lnTo>
                    <a:pt x="4368" y="989"/>
                  </a:lnTo>
                  <a:lnTo>
                    <a:pt x="4345" y="958"/>
                  </a:lnTo>
                  <a:lnTo>
                    <a:pt x="4335" y="943"/>
                  </a:lnTo>
                  <a:lnTo>
                    <a:pt x="4327" y="928"/>
                  </a:lnTo>
                  <a:lnTo>
                    <a:pt x="4320" y="913"/>
                  </a:lnTo>
                  <a:lnTo>
                    <a:pt x="4312" y="897"/>
                  </a:lnTo>
                  <a:lnTo>
                    <a:pt x="4312" y="897"/>
                  </a:lnTo>
                  <a:lnTo>
                    <a:pt x="4305" y="879"/>
                  </a:lnTo>
                  <a:lnTo>
                    <a:pt x="4295" y="853"/>
                  </a:lnTo>
                  <a:lnTo>
                    <a:pt x="4281" y="826"/>
                  </a:lnTo>
                  <a:lnTo>
                    <a:pt x="4272" y="812"/>
                  </a:lnTo>
                  <a:lnTo>
                    <a:pt x="4264" y="796"/>
                  </a:lnTo>
                  <a:lnTo>
                    <a:pt x="4252" y="782"/>
                  </a:lnTo>
                  <a:lnTo>
                    <a:pt x="4239" y="769"/>
                  </a:lnTo>
                  <a:lnTo>
                    <a:pt x="4225" y="756"/>
                  </a:lnTo>
                  <a:lnTo>
                    <a:pt x="4208" y="744"/>
                  </a:lnTo>
                  <a:lnTo>
                    <a:pt x="4191" y="733"/>
                  </a:lnTo>
                  <a:lnTo>
                    <a:pt x="4169" y="724"/>
                  </a:lnTo>
                  <a:lnTo>
                    <a:pt x="4148" y="719"/>
                  </a:lnTo>
                  <a:lnTo>
                    <a:pt x="4122" y="713"/>
                  </a:lnTo>
                  <a:lnTo>
                    <a:pt x="4122" y="713"/>
                  </a:lnTo>
                  <a:lnTo>
                    <a:pt x="4111" y="700"/>
                  </a:lnTo>
                  <a:lnTo>
                    <a:pt x="4080" y="668"/>
                  </a:lnTo>
                  <a:lnTo>
                    <a:pt x="4060" y="648"/>
                  </a:lnTo>
                  <a:lnTo>
                    <a:pt x="4039" y="630"/>
                  </a:lnTo>
                  <a:lnTo>
                    <a:pt x="4019" y="613"/>
                  </a:lnTo>
                  <a:lnTo>
                    <a:pt x="3997" y="600"/>
                  </a:lnTo>
                  <a:lnTo>
                    <a:pt x="3997" y="600"/>
                  </a:lnTo>
                  <a:lnTo>
                    <a:pt x="3980" y="587"/>
                  </a:lnTo>
                  <a:lnTo>
                    <a:pt x="3966" y="575"/>
                  </a:lnTo>
                  <a:lnTo>
                    <a:pt x="3943" y="552"/>
                  </a:lnTo>
                  <a:lnTo>
                    <a:pt x="3933" y="545"/>
                  </a:lnTo>
                  <a:lnTo>
                    <a:pt x="3927" y="542"/>
                  </a:lnTo>
                  <a:lnTo>
                    <a:pt x="3921" y="540"/>
                  </a:lnTo>
                  <a:lnTo>
                    <a:pt x="3916" y="540"/>
                  </a:lnTo>
                  <a:lnTo>
                    <a:pt x="3909" y="540"/>
                  </a:lnTo>
                  <a:lnTo>
                    <a:pt x="3901" y="541"/>
                  </a:lnTo>
                  <a:lnTo>
                    <a:pt x="3893" y="544"/>
                  </a:lnTo>
                  <a:lnTo>
                    <a:pt x="3893" y="544"/>
                  </a:lnTo>
                  <a:lnTo>
                    <a:pt x="3889" y="534"/>
                  </a:lnTo>
                  <a:lnTo>
                    <a:pt x="3883" y="522"/>
                  </a:lnTo>
                  <a:lnTo>
                    <a:pt x="3876" y="508"/>
                  </a:lnTo>
                  <a:lnTo>
                    <a:pt x="3866" y="494"/>
                  </a:lnTo>
                  <a:lnTo>
                    <a:pt x="3854" y="479"/>
                  </a:lnTo>
                  <a:lnTo>
                    <a:pt x="3840" y="467"/>
                  </a:lnTo>
                  <a:lnTo>
                    <a:pt x="3833" y="462"/>
                  </a:lnTo>
                  <a:lnTo>
                    <a:pt x="3825" y="457"/>
                  </a:lnTo>
                  <a:lnTo>
                    <a:pt x="3825" y="457"/>
                  </a:lnTo>
                  <a:lnTo>
                    <a:pt x="3777" y="432"/>
                  </a:lnTo>
                  <a:lnTo>
                    <a:pt x="3715" y="396"/>
                  </a:lnTo>
                  <a:lnTo>
                    <a:pt x="3639" y="353"/>
                  </a:lnTo>
                  <a:lnTo>
                    <a:pt x="3538" y="298"/>
                  </a:lnTo>
                  <a:lnTo>
                    <a:pt x="3538" y="298"/>
                  </a:lnTo>
                  <a:lnTo>
                    <a:pt x="3525" y="290"/>
                  </a:lnTo>
                  <a:lnTo>
                    <a:pt x="3510" y="283"/>
                  </a:lnTo>
                  <a:lnTo>
                    <a:pt x="3492" y="275"/>
                  </a:lnTo>
                  <a:lnTo>
                    <a:pt x="3470" y="266"/>
                  </a:lnTo>
                  <a:lnTo>
                    <a:pt x="3447" y="259"/>
                  </a:lnTo>
                  <a:lnTo>
                    <a:pt x="3436" y="257"/>
                  </a:lnTo>
                  <a:lnTo>
                    <a:pt x="3424" y="256"/>
                  </a:lnTo>
                  <a:lnTo>
                    <a:pt x="3413" y="255"/>
                  </a:lnTo>
                  <a:lnTo>
                    <a:pt x="3402" y="256"/>
                  </a:lnTo>
                  <a:lnTo>
                    <a:pt x="3402" y="256"/>
                  </a:lnTo>
                  <a:lnTo>
                    <a:pt x="3390" y="247"/>
                  </a:lnTo>
                  <a:lnTo>
                    <a:pt x="3359" y="227"/>
                  </a:lnTo>
                  <a:lnTo>
                    <a:pt x="3338" y="215"/>
                  </a:lnTo>
                  <a:lnTo>
                    <a:pt x="3317" y="203"/>
                  </a:lnTo>
                  <a:lnTo>
                    <a:pt x="3294" y="192"/>
                  </a:lnTo>
                  <a:lnTo>
                    <a:pt x="3273" y="183"/>
                  </a:lnTo>
                  <a:lnTo>
                    <a:pt x="3273" y="183"/>
                  </a:lnTo>
                  <a:lnTo>
                    <a:pt x="3208" y="160"/>
                  </a:lnTo>
                  <a:lnTo>
                    <a:pt x="3167" y="146"/>
                  </a:lnTo>
                  <a:lnTo>
                    <a:pt x="3124" y="131"/>
                  </a:lnTo>
                  <a:lnTo>
                    <a:pt x="3081" y="121"/>
                  </a:lnTo>
                  <a:lnTo>
                    <a:pt x="3061" y="117"/>
                  </a:lnTo>
                  <a:lnTo>
                    <a:pt x="3042" y="114"/>
                  </a:lnTo>
                  <a:lnTo>
                    <a:pt x="3026" y="114"/>
                  </a:lnTo>
                  <a:lnTo>
                    <a:pt x="3012" y="116"/>
                  </a:lnTo>
                  <a:lnTo>
                    <a:pt x="3000" y="119"/>
                  </a:lnTo>
                  <a:lnTo>
                    <a:pt x="2995" y="121"/>
                  </a:lnTo>
                  <a:lnTo>
                    <a:pt x="2992" y="124"/>
                  </a:lnTo>
                  <a:lnTo>
                    <a:pt x="2992" y="124"/>
                  </a:lnTo>
                  <a:lnTo>
                    <a:pt x="2980" y="117"/>
                  </a:lnTo>
                  <a:lnTo>
                    <a:pt x="2969" y="109"/>
                  </a:lnTo>
                  <a:lnTo>
                    <a:pt x="2953" y="100"/>
                  </a:lnTo>
                  <a:lnTo>
                    <a:pt x="2935" y="91"/>
                  </a:lnTo>
                  <a:lnTo>
                    <a:pt x="2915" y="83"/>
                  </a:lnTo>
                  <a:lnTo>
                    <a:pt x="2894" y="79"/>
                  </a:lnTo>
                  <a:lnTo>
                    <a:pt x="2883" y="77"/>
                  </a:lnTo>
                  <a:lnTo>
                    <a:pt x="2873" y="77"/>
                  </a:lnTo>
                  <a:lnTo>
                    <a:pt x="2873" y="77"/>
                  </a:lnTo>
                  <a:lnTo>
                    <a:pt x="2834" y="79"/>
                  </a:lnTo>
                  <a:lnTo>
                    <a:pt x="2803" y="80"/>
                  </a:lnTo>
                  <a:lnTo>
                    <a:pt x="2773" y="79"/>
                  </a:lnTo>
                  <a:lnTo>
                    <a:pt x="2773" y="79"/>
                  </a:lnTo>
                  <a:lnTo>
                    <a:pt x="2773" y="81"/>
                  </a:lnTo>
                  <a:lnTo>
                    <a:pt x="2770" y="84"/>
                  </a:lnTo>
                  <a:lnTo>
                    <a:pt x="2766" y="86"/>
                  </a:lnTo>
                  <a:lnTo>
                    <a:pt x="2757" y="86"/>
                  </a:lnTo>
                  <a:lnTo>
                    <a:pt x="2741" y="83"/>
                  </a:lnTo>
                  <a:lnTo>
                    <a:pt x="2721" y="76"/>
                  </a:lnTo>
                  <a:lnTo>
                    <a:pt x="2693" y="64"/>
                  </a:lnTo>
                  <a:lnTo>
                    <a:pt x="2693" y="64"/>
                  </a:lnTo>
                  <a:lnTo>
                    <a:pt x="2657" y="51"/>
                  </a:lnTo>
                  <a:lnTo>
                    <a:pt x="2618" y="40"/>
                  </a:lnTo>
                  <a:lnTo>
                    <a:pt x="2576" y="30"/>
                  </a:lnTo>
                  <a:lnTo>
                    <a:pt x="2534" y="21"/>
                  </a:lnTo>
                  <a:lnTo>
                    <a:pt x="2493" y="16"/>
                  </a:lnTo>
                  <a:lnTo>
                    <a:pt x="2455" y="11"/>
                  </a:lnTo>
                  <a:lnTo>
                    <a:pt x="2422" y="10"/>
                  </a:lnTo>
                  <a:lnTo>
                    <a:pt x="2395" y="11"/>
                  </a:lnTo>
                  <a:lnTo>
                    <a:pt x="2395" y="11"/>
                  </a:lnTo>
                  <a:lnTo>
                    <a:pt x="2373" y="13"/>
                  </a:lnTo>
                  <a:lnTo>
                    <a:pt x="2356" y="13"/>
                  </a:lnTo>
                  <a:lnTo>
                    <a:pt x="2343" y="11"/>
                  </a:lnTo>
                  <a:lnTo>
                    <a:pt x="2330" y="10"/>
                  </a:lnTo>
                  <a:lnTo>
                    <a:pt x="2310" y="4"/>
                  </a:lnTo>
                  <a:lnTo>
                    <a:pt x="2300" y="1"/>
                  </a:lnTo>
                  <a:lnTo>
                    <a:pt x="2289" y="0"/>
                  </a:lnTo>
                  <a:lnTo>
                    <a:pt x="2289" y="0"/>
                  </a:lnTo>
                  <a:lnTo>
                    <a:pt x="2244" y="0"/>
                  </a:lnTo>
                  <a:lnTo>
                    <a:pt x="2177" y="0"/>
                  </a:lnTo>
                  <a:lnTo>
                    <a:pt x="2104" y="4"/>
                  </a:lnTo>
                  <a:lnTo>
                    <a:pt x="2071" y="5"/>
                  </a:lnTo>
                  <a:lnTo>
                    <a:pt x="2044" y="8"/>
                  </a:lnTo>
                  <a:lnTo>
                    <a:pt x="2044" y="8"/>
                  </a:lnTo>
                  <a:lnTo>
                    <a:pt x="2021" y="13"/>
                  </a:lnTo>
                  <a:lnTo>
                    <a:pt x="1998" y="18"/>
                  </a:lnTo>
                  <a:lnTo>
                    <a:pt x="1953" y="34"/>
                  </a:lnTo>
                  <a:lnTo>
                    <a:pt x="1931" y="40"/>
                  </a:lnTo>
                  <a:lnTo>
                    <a:pt x="1908" y="44"/>
                  </a:lnTo>
                  <a:lnTo>
                    <a:pt x="1896" y="44"/>
                  </a:lnTo>
                  <a:lnTo>
                    <a:pt x="1885" y="44"/>
                  </a:lnTo>
                  <a:lnTo>
                    <a:pt x="1873" y="43"/>
                  </a:lnTo>
                  <a:lnTo>
                    <a:pt x="1862" y="40"/>
                  </a:lnTo>
                  <a:lnTo>
                    <a:pt x="1862" y="40"/>
                  </a:lnTo>
                  <a:lnTo>
                    <a:pt x="1849" y="36"/>
                  </a:lnTo>
                  <a:lnTo>
                    <a:pt x="1833" y="34"/>
                  </a:lnTo>
                  <a:lnTo>
                    <a:pt x="1817" y="33"/>
                  </a:lnTo>
                  <a:lnTo>
                    <a:pt x="1799" y="31"/>
                  </a:lnTo>
                  <a:lnTo>
                    <a:pt x="1757" y="31"/>
                  </a:lnTo>
                  <a:lnTo>
                    <a:pt x="1714" y="34"/>
                  </a:lnTo>
                  <a:lnTo>
                    <a:pt x="1671" y="38"/>
                  </a:lnTo>
                  <a:lnTo>
                    <a:pt x="1631" y="44"/>
                  </a:lnTo>
                  <a:lnTo>
                    <a:pt x="1595" y="51"/>
                  </a:lnTo>
                  <a:lnTo>
                    <a:pt x="1580" y="56"/>
                  </a:lnTo>
                  <a:lnTo>
                    <a:pt x="1567" y="60"/>
                  </a:lnTo>
                  <a:lnTo>
                    <a:pt x="1567" y="60"/>
                  </a:lnTo>
                  <a:lnTo>
                    <a:pt x="1542" y="71"/>
                  </a:lnTo>
                  <a:lnTo>
                    <a:pt x="1517" y="84"/>
                  </a:lnTo>
                  <a:lnTo>
                    <a:pt x="1492" y="100"/>
                  </a:lnTo>
                  <a:lnTo>
                    <a:pt x="1468" y="116"/>
                  </a:lnTo>
                  <a:lnTo>
                    <a:pt x="1445" y="134"/>
                  </a:lnTo>
                  <a:lnTo>
                    <a:pt x="1423" y="153"/>
                  </a:lnTo>
                  <a:lnTo>
                    <a:pt x="1406" y="173"/>
                  </a:lnTo>
                  <a:lnTo>
                    <a:pt x="1392" y="193"/>
                  </a:lnTo>
                  <a:lnTo>
                    <a:pt x="1392" y="193"/>
                  </a:lnTo>
                  <a:lnTo>
                    <a:pt x="1383" y="192"/>
                  </a:lnTo>
                  <a:lnTo>
                    <a:pt x="1360" y="190"/>
                  </a:lnTo>
                  <a:lnTo>
                    <a:pt x="1326" y="192"/>
                  </a:lnTo>
                  <a:lnTo>
                    <a:pt x="1282" y="194"/>
                  </a:lnTo>
                  <a:lnTo>
                    <a:pt x="1257" y="197"/>
                  </a:lnTo>
                  <a:lnTo>
                    <a:pt x="1230" y="202"/>
                  </a:lnTo>
                  <a:lnTo>
                    <a:pt x="1204" y="207"/>
                  </a:lnTo>
                  <a:lnTo>
                    <a:pt x="1176" y="215"/>
                  </a:lnTo>
                  <a:lnTo>
                    <a:pt x="1148" y="225"/>
                  </a:lnTo>
                  <a:lnTo>
                    <a:pt x="1120" y="235"/>
                  </a:lnTo>
                  <a:lnTo>
                    <a:pt x="1093" y="249"/>
                  </a:lnTo>
                  <a:lnTo>
                    <a:pt x="1067" y="265"/>
                  </a:lnTo>
                  <a:lnTo>
                    <a:pt x="1067" y="265"/>
                  </a:lnTo>
                  <a:lnTo>
                    <a:pt x="1018" y="296"/>
                  </a:lnTo>
                  <a:lnTo>
                    <a:pt x="979" y="325"/>
                  </a:lnTo>
                  <a:lnTo>
                    <a:pt x="949" y="349"/>
                  </a:lnTo>
                  <a:lnTo>
                    <a:pt x="926" y="369"/>
                  </a:lnTo>
                  <a:lnTo>
                    <a:pt x="909" y="388"/>
                  </a:lnTo>
                  <a:lnTo>
                    <a:pt x="899" y="401"/>
                  </a:lnTo>
                  <a:lnTo>
                    <a:pt x="894" y="412"/>
                  </a:lnTo>
                  <a:lnTo>
                    <a:pt x="891" y="419"/>
                  </a:lnTo>
                  <a:lnTo>
                    <a:pt x="891" y="419"/>
                  </a:lnTo>
                  <a:lnTo>
                    <a:pt x="889" y="424"/>
                  </a:lnTo>
                  <a:lnTo>
                    <a:pt x="883" y="425"/>
                  </a:lnTo>
                  <a:lnTo>
                    <a:pt x="866" y="431"/>
                  </a:lnTo>
                  <a:lnTo>
                    <a:pt x="841" y="435"/>
                  </a:lnTo>
                  <a:lnTo>
                    <a:pt x="808" y="442"/>
                  </a:lnTo>
                  <a:lnTo>
                    <a:pt x="789" y="448"/>
                  </a:lnTo>
                  <a:lnTo>
                    <a:pt x="770" y="454"/>
                  </a:lnTo>
                  <a:lnTo>
                    <a:pt x="752" y="461"/>
                  </a:lnTo>
                  <a:lnTo>
                    <a:pt x="732" y="469"/>
                  </a:lnTo>
                  <a:lnTo>
                    <a:pt x="713" y="479"/>
                  </a:lnTo>
                  <a:lnTo>
                    <a:pt x="694" y="491"/>
                  </a:lnTo>
                  <a:lnTo>
                    <a:pt x="676" y="505"/>
                  </a:lnTo>
                  <a:lnTo>
                    <a:pt x="659" y="521"/>
                  </a:lnTo>
                  <a:lnTo>
                    <a:pt x="659" y="521"/>
                  </a:lnTo>
                  <a:lnTo>
                    <a:pt x="611" y="574"/>
                  </a:lnTo>
                  <a:lnTo>
                    <a:pt x="597" y="590"/>
                  </a:lnTo>
                  <a:lnTo>
                    <a:pt x="588" y="601"/>
                  </a:lnTo>
                  <a:lnTo>
                    <a:pt x="584" y="610"/>
                  </a:lnTo>
                  <a:lnTo>
                    <a:pt x="580" y="618"/>
                  </a:lnTo>
                  <a:lnTo>
                    <a:pt x="571" y="637"/>
                  </a:lnTo>
                  <a:lnTo>
                    <a:pt x="571" y="637"/>
                  </a:lnTo>
                  <a:lnTo>
                    <a:pt x="560" y="661"/>
                  </a:lnTo>
                  <a:lnTo>
                    <a:pt x="554" y="673"/>
                  </a:lnTo>
                  <a:lnTo>
                    <a:pt x="547" y="684"/>
                  </a:lnTo>
                  <a:lnTo>
                    <a:pt x="537" y="697"/>
                  </a:lnTo>
                  <a:lnTo>
                    <a:pt x="525" y="708"/>
                  </a:lnTo>
                  <a:lnTo>
                    <a:pt x="508" y="721"/>
                  </a:lnTo>
                  <a:lnTo>
                    <a:pt x="488" y="734"/>
                  </a:lnTo>
                  <a:lnTo>
                    <a:pt x="488" y="734"/>
                  </a:lnTo>
                  <a:lnTo>
                    <a:pt x="475" y="741"/>
                  </a:lnTo>
                  <a:lnTo>
                    <a:pt x="464" y="750"/>
                  </a:lnTo>
                  <a:lnTo>
                    <a:pt x="437" y="773"/>
                  </a:lnTo>
                  <a:lnTo>
                    <a:pt x="408" y="800"/>
                  </a:lnTo>
                  <a:lnTo>
                    <a:pt x="381" y="830"/>
                  </a:lnTo>
                  <a:lnTo>
                    <a:pt x="356" y="862"/>
                  </a:lnTo>
                  <a:lnTo>
                    <a:pt x="335" y="893"/>
                  </a:lnTo>
                  <a:lnTo>
                    <a:pt x="325" y="909"/>
                  </a:lnTo>
                  <a:lnTo>
                    <a:pt x="318" y="923"/>
                  </a:lnTo>
                  <a:lnTo>
                    <a:pt x="311" y="938"/>
                  </a:lnTo>
                  <a:lnTo>
                    <a:pt x="306" y="952"/>
                  </a:lnTo>
                  <a:lnTo>
                    <a:pt x="306" y="952"/>
                  </a:lnTo>
                  <a:lnTo>
                    <a:pt x="293" y="999"/>
                  </a:lnTo>
                  <a:lnTo>
                    <a:pt x="286" y="1038"/>
                  </a:lnTo>
                  <a:lnTo>
                    <a:pt x="278" y="1091"/>
                  </a:lnTo>
                  <a:lnTo>
                    <a:pt x="278" y="1091"/>
                  </a:lnTo>
                  <a:lnTo>
                    <a:pt x="276" y="1099"/>
                  </a:lnTo>
                  <a:lnTo>
                    <a:pt x="278" y="1108"/>
                  </a:lnTo>
                  <a:lnTo>
                    <a:pt x="278" y="1118"/>
                  </a:lnTo>
                  <a:lnTo>
                    <a:pt x="279" y="1128"/>
                  </a:lnTo>
                  <a:lnTo>
                    <a:pt x="278" y="1137"/>
                  </a:lnTo>
                  <a:lnTo>
                    <a:pt x="273" y="1147"/>
                  </a:lnTo>
                  <a:lnTo>
                    <a:pt x="266" y="1157"/>
                  </a:lnTo>
                  <a:lnTo>
                    <a:pt x="255" y="1167"/>
                  </a:lnTo>
                  <a:lnTo>
                    <a:pt x="255" y="1167"/>
                  </a:lnTo>
                  <a:lnTo>
                    <a:pt x="248" y="1174"/>
                  </a:lnTo>
                  <a:lnTo>
                    <a:pt x="240" y="1181"/>
                  </a:lnTo>
                  <a:lnTo>
                    <a:pt x="223" y="1202"/>
                  </a:lnTo>
                  <a:lnTo>
                    <a:pt x="206" y="1227"/>
                  </a:lnTo>
                  <a:lnTo>
                    <a:pt x="189" y="1254"/>
                  </a:lnTo>
                  <a:lnTo>
                    <a:pt x="173" y="1281"/>
                  </a:lnTo>
                  <a:lnTo>
                    <a:pt x="160" y="1308"/>
                  </a:lnTo>
                  <a:lnTo>
                    <a:pt x="152" y="1333"/>
                  </a:lnTo>
                  <a:lnTo>
                    <a:pt x="149" y="1343"/>
                  </a:lnTo>
                  <a:lnTo>
                    <a:pt x="147" y="1353"/>
                  </a:lnTo>
                  <a:lnTo>
                    <a:pt x="147" y="1353"/>
                  </a:lnTo>
                  <a:lnTo>
                    <a:pt x="144" y="1383"/>
                  </a:lnTo>
                  <a:lnTo>
                    <a:pt x="143" y="1407"/>
                  </a:lnTo>
                  <a:lnTo>
                    <a:pt x="143" y="1427"/>
                  </a:lnTo>
                  <a:lnTo>
                    <a:pt x="143" y="1427"/>
                  </a:lnTo>
                  <a:lnTo>
                    <a:pt x="106" y="1502"/>
                  </a:lnTo>
                  <a:lnTo>
                    <a:pt x="80" y="1556"/>
                  </a:lnTo>
                  <a:lnTo>
                    <a:pt x="71" y="1576"/>
                  </a:lnTo>
                  <a:lnTo>
                    <a:pt x="68" y="1588"/>
                  </a:lnTo>
                  <a:lnTo>
                    <a:pt x="68" y="1588"/>
                  </a:lnTo>
                  <a:close/>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2" name="Freeform 179">
              <a:extLst>
                <a:ext uri="{FF2B5EF4-FFF2-40B4-BE49-F238E27FC236}">
                  <a16:creationId xmlns:a16="http://schemas.microsoft.com/office/drawing/2014/main" id="{7F7DC224-584F-CA99-90DF-E66A9A9B99F9}"/>
                </a:ext>
              </a:extLst>
            </p:cNvPr>
            <p:cNvSpPr>
              <a:spLocks/>
            </p:cNvSpPr>
            <p:nvPr/>
          </p:nvSpPr>
          <p:spPr bwMode="auto">
            <a:xfrm flipH="1">
              <a:off x="8074602" y="5822764"/>
              <a:ext cx="40675" cy="356380"/>
            </a:xfrm>
            <a:custGeom>
              <a:avLst/>
              <a:gdLst>
                <a:gd name="T0" fmla="*/ 30 w 74"/>
                <a:gd name="T1" fmla="*/ 0 h 607"/>
                <a:gd name="T2" fmla="*/ 30 w 74"/>
                <a:gd name="T3" fmla="*/ 0 h 607"/>
                <a:gd name="T4" fmla="*/ 34 w 74"/>
                <a:gd name="T5" fmla="*/ 16 h 607"/>
                <a:gd name="T6" fmla="*/ 37 w 74"/>
                <a:gd name="T7" fmla="*/ 36 h 607"/>
                <a:gd name="T8" fmla="*/ 41 w 74"/>
                <a:gd name="T9" fmla="*/ 61 h 607"/>
                <a:gd name="T10" fmla="*/ 42 w 74"/>
                <a:gd name="T11" fmla="*/ 93 h 607"/>
                <a:gd name="T12" fmla="*/ 42 w 74"/>
                <a:gd name="T13" fmla="*/ 110 h 607"/>
                <a:gd name="T14" fmla="*/ 41 w 74"/>
                <a:gd name="T15" fmla="*/ 127 h 607"/>
                <a:gd name="T16" fmla="*/ 38 w 74"/>
                <a:gd name="T17" fmla="*/ 147 h 607"/>
                <a:gd name="T18" fmla="*/ 35 w 74"/>
                <a:gd name="T19" fmla="*/ 167 h 607"/>
                <a:gd name="T20" fmla="*/ 31 w 74"/>
                <a:gd name="T21" fmla="*/ 189 h 607"/>
                <a:gd name="T22" fmla="*/ 25 w 74"/>
                <a:gd name="T23" fmla="*/ 210 h 607"/>
                <a:gd name="T24" fmla="*/ 25 w 74"/>
                <a:gd name="T25" fmla="*/ 210 h 607"/>
                <a:gd name="T26" fmla="*/ 14 w 74"/>
                <a:gd name="T27" fmla="*/ 252 h 607"/>
                <a:gd name="T28" fmla="*/ 5 w 74"/>
                <a:gd name="T29" fmla="*/ 291 h 607"/>
                <a:gd name="T30" fmla="*/ 1 w 74"/>
                <a:gd name="T31" fmla="*/ 326 h 607"/>
                <a:gd name="T32" fmla="*/ 0 w 74"/>
                <a:gd name="T33" fmla="*/ 361 h 607"/>
                <a:gd name="T34" fmla="*/ 0 w 74"/>
                <a:gd name="T35" fmla="*/ 392 h 607"/>
                <a:gd name="T36" fmla="*/ 4 w 74"/>
                <a:gd name="T37" fmla="*/ 422 h 607"/>
                <a:gd name="T38" fmla="*/ 10 w 74"/>
                <a:gd name="T39" fmla="*/ 451 h 607"/>
                <a:gd name="T40" fmla="*/ 18 w 74"/>
                <a:gd name="T41" fmla="*/ 478 h 607"/>
                <a:gd name="T42" fmla="*/ 18 w 74"/>
                <a:gd name="T43" fmla="*/ 478 h 607"/>
                <a:gd name="T44" fmla="*/ 34 w 74"/>
                <a:gd name="T45" fmla="*/ 524 h 607"/>
                <a:gd name="T46" fmla="*/ 47 w 74"/>
                <a:gd name="T47" fmla="*/ 558 h 607"/>
                <a:gd name="T48" fmla="*/ 53 w 74"/>
                <a:gd name="T49" fmla="*/ 573 h 607"/>
                <a:gd name="T50" fmla="*/ 60 w 74"/>
                <a:gd name="T51" fmla="*/ 585 h 607"/>
                <a:gd name="T52" fmla="*/ 65 w 74"/>
                <a:gd name="T53" fmla="*/ 595 h 607"/>
                <a:gd name="T54" fmla="*/ 74 w 74"/>
                <a:gd name="T55"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07">
                  <a:moveTo>
                    <a:pt x="30" y="0"/>
                  </a:moveTo>
                  <a:lnTo>
                    <a:pt x="30" y="0"/>
                  </a:lnTo>
                  <a:lnTo>
                    <a:pt x="34" y="16"/>
                  </a:lnTo>
                  <a:lnTo>
                    <a:pt x="37" y="36"/>
                  </a:lnTo>
                  <a:lnTo>
                    <a:pt x="41" y="61"/>
                  </a:lnTo>
                  <a:lnTo>
                    <a:pt x="42" y="93"/>
                  </a:lnTo>
                  <a:lnTo>
                    <a:pt x="42" y="110"/>
                  </a:lnTo>
                  <a:lnTo>
                    <a:pt x="41" y="127"/>
                  </a:lnTo>
                  <a:lnTo>
                    <a:pt x="38" y="147"/>
                  </a:lnTo>
                  <a:lnTo>
                    <a:pt x="35" y="167"/>
                  </a:lnTo>
                  <a:lnTo>
                    <a:pt x="31" y="189"/>
                  </a:lnTo>
                  <a:lnTo>
                    <a:pt x="25" y="210"/>
                  </a:lnTo>
                  <a:lnTo>
                    <a:pt x="25" y="210"/>
                  </a:lnTo>
                  <a:lnTo>
                    <a:pt x="14" y="252"/>
                  </a:lnTo>
                  <a:lnTo>
                    <a:pt x="5" y="291"/>
                  </a:lnTo>
                  <a:lnTo>
                    <a:pt x="1" y="326"/>
                  </a:lnTo>
                  <a:lnTo>
                    <a:pt x="0" y="361"/>
                  </a:lnTo>
                  <a:lnTo>
                    <a:pt x="0" y="392"/>
                  </a:lnTo>
                  <a:lnTo>
                    <a:pt x="4" y="422"/>
                  </a:lnTo>
                  <a:lnTo>
                    <a:pt x="10" y="451"/>
                  </a:lnTo>
                  <a:lnTo>
                    <a:pt x="18" y="478"/>
                  </a:lnTo>
                  <a:lnTo>
                    <a:pt x="18" y="478"/>
                  </a:lnTo>
                  <a:lnTo>
                    <a:pt x="34" y="524"/>
                  </a:lnTo>
                  <a:lnTo>
                    <a:pt x="47" y="558"/>
                  </a:lnTo>
                  <a:lnTo>
                    <a:pt x="53" y="573"/>
                  </a:lnTo>
                  <a:lnTo>
                    <a:pt x="60" y="585"/>
                  </a:lnTo>
                  <a:lnTo>
                    <a:pt x="65" y="595"/>
                  </a:lnTo>
                  <a:lnTo>
                    <a:pt x="74" y="60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3" name="Freeform 180">
              <a:extLst>
                <a:ext uri="{FF2B5EF4-FFF2-40B4-BE49-F238E27FC236}">
                  <a16:creationId xmlns:a16="http://schemas.microsoft.com/office/drawing/2014/main" id="{E7D26E82-BB96-00FE-DE0D-6A0372FF4107}"/>
                </a:ext>
              </a:extLst>
            </p:cNvPr>
            <p:cNvSpPr>
              <a:spLocks/>
            </p:cNvSpPr>
            <p:nvPr/>
          </p:nvSpPr>
          <p:spPr bwMode="auto">
            <a:xfrm flipH="1">
              <a:off x="8099221" y="6114668"/>
              <a:ext cx="48168" cy="93784"/>
            </a:xfrm>
            <a:custGeom>
              <a:avLst/>
              <a:gdLst>
                <a:gd name="T0" fmla="*/ 5 w 89"/>
                <a:gd name="T1" fmla="*/ 160 h 160"/>
                <a:gd name="T2" fmla="*/ 5 w 89"/>
                <a:gd name="T3" fmla="*/ 160 h 160"/>
                <a:gd name="T4" fmla="*/ 3 w 89"/>
                <a:gd name="T5" fmla="*/ 151 h 160"/>
                <a:gd name="T6" fmla="*/ 2 w 89"/>
                <a:gd name="T7" fmla="*/ 129 h 160"/>
                <a:gd name="T8" fmla="*/ 0 w 89"/>
                <a:gd name="T9" fmla="*/ 96 h 160"/>
                <a:gd name="T10" fmla="*/ 2 w 89"/>
                <a:gd name="T11" fmla="*/ 78 h 160"/>
                <a:gd name="T12" fmla="*/ 3 w 89"/>
                <a:gd name="T13" fmla="*/ 61 h 160"/>
                <a:gd name="T14" fmla="*/ 6 w 89"/>
                <a:gd name="T15" fmla="*/ 45 h 160"/>
                <a:gd name="T16" fmla="*/ 12 w 89"/>
                <a:gd name="T17" fmla="*/ 30 h 160"/>
                <a:gd name="T18" fmla="*/ 19 w 89"/>
                <a:gd name="T19" fmla="*/ 17 h 160"/>
                <a:gd name="T20" fmla="*/ 22 w 89"/>
                <a:gd name="T21" fmla="*/ 13 h 160"/>
                <a:gd name="T22" fmla="*/ 28 w 89"/>
                <a:gd name="T23" fmla="*/ 8 h 160"/>
                <a:gd name="T24" fmla="*/ 33 w 89"/>
                <a:gd name="T25" fmla="*/ 4 h 160"/>
                <a:gd name="T26" fmla="*/ 39 w 89"/>
                <a:gd name="T27" fmla="*/ 1 h 160"/>
                <a:gd name="T28" fmla="*/ 45 w 89"/>
                <a:gd name="T29" fmla="*/ 1 h 160"/>
                <a:gd name="T30" fmla="*/ 52 w 89"/>
                <a:gd name="T31" fmla="*/ 0 h 160"/>
                <a:gd name="T32" fmla="*/ 61 w 89"/>
                <a:gd name="T33" fmla="*/ 1 h 160"/>
                <a:gd name="T34" fmla="*/ 69 w 89"/>
                <a:gd name="T35" fmla="*/ 4 h 160"/>
                <a:gd name="T36" fmla="*/ 79 w 89"/>
                <a:gd name="T37" fmla="*/ 8 h 160"/>
                <a:gd name="T38" fmla="*/ 89 w 89"/>
                <a:gd name="T39" fmla="*/ 1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60">
                  <a:moveTo>
                    <a:pt x="5" y="160"/>
                  </a:moveTo>
                  <a:lnTo>
                    <a:pt x="5" y="160"/>
                  </a:lnTo>
                  <a:lnTo>
                    <a:pt x="3" y="151"/>
                  </a:lnTo>
                  <a:lnTo>
                    <a:pt x="2" y="129"/>
                  </a:lnTo>
                  <a:lnTo>
                    <a:pt x="0" y="96"/>
                  </a:lnTo>
                  <a:lnTo>
                    <a:pt x="2" y="78"/>
                  </a:lnTo>
                  <a:lnTo>
                    <a:pt x="3" y="61"/>
                  </a:lnTo>
                  <a:lnTo>
                    <a:pt x="6" y="45"/>
                  </a:lnTo>
                  <a:lnTo>
                    <a:pt x="12" y="30"/>
                  </a:lnTo>
                  <a:lnTo>
                    <a:pt x="19" y="17"/>
                  </a:lnTo>
                  <a:lnTo>
                    <a:pt x="22" y="13"/>
                  </a:lnTo>
                  <a:lnTo>
                    <a:pt x="28" y="8"/>
                  </a:lnTo>
                  <a:lnTo>
                    <a:pt x="33" y="4"/>
                  </a:lnTo>
                  <a:lnTo>
                    <a:pt x="39" y="1"/>
                  </a:lnTo>
                  <a:lnTo>
                    <a:pt x="45" y="1"/>
                  </a:lnTo>
                  <a:lnTo>
                    <a:pt x="52" y="0"/>
                  </a:lnTo>
                  <a:lnTo>
                    <a:pt x="61" y="1"/>
                  </a:lnTo>
                  <a:lnTo>
                    <a:pt x="69" y="4"/>
                  </a:lnTo>
                  <a:lnTo>
                    <a:pt x="79" y="8"/>
                  </a:lnTo>
                  <a:lnTo>
                    <a:pt x="89" y="14"/>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4" name="Freeform 181">
              <a:extLst>
                <a:ext uri="{FF2B5EF4-FFF2-40B4-BE49-F238E27FC236}">
                  <a16:creationId xmlns:a16="http://schemas.microsoft.com/office/drawing/2014/main" id="{5FA09C9B-BF6B-993C-3247-2ACF3FA72095}"/>
                </a:ext>
              </a:extLst>
            </p:cNvPr>
            <p:cNvSpPr>
              <a:spLocks/>
            </p:cNvSpPr>
            <p:nvPr/>
          </p:nvSpPr>
          <p:spPr bwMode="auto">
            <a:xfrm flipH="1">
              <a:off x="8147388" y="5868484"/>
              <a:ext cx="35323" cy="281353"/>
            </a:xfrm>
            <a:custGeom>
              <a:avLst/>
              <a:gdLst>
                <a:gd name="T0" fmla="*/ 0 w 67"/>
                <a:gd name="T1" fmla="*/ 0 h 480"/>
                <a:gd name="T2" fmla="*/ 0 w 67"/>
                <a:gd name="T3" fmla="*/ 0 h 480"/>
                <a:gd name="T4" fmla="*/ 3 w 67"/>
                <a:gd name="T5" fmla="*/ 2 h 480"/>
                <a:gd name="T6" fmla="*/ 9 w 67"/>
                <a:gd name="T7" fmla="*/ 7 h 480"/>
                <a:gd name="T8" fmla="*/ 17 w 67"/>
                <a:gd name="T9" fmla="*/ 19 h 480"/>
                <a:gd name="T10" fmla="*/ 23 w 67"/>
                <a:gd name="T11" fmla="*/ 26 h 480"/>
                <a:gd name="T12" fmla="*/ 27 w 67"/>
                <a:gd name="T13" fmla="*/ 35 h 480"/>
                <a:gd name="T14" fmla="*/ 32 w 67"/>
                <a:gd name="T15" fmla="*/ 46 h 480"/>
                <a:gd name="T16" fmla="*/ 34 w 67"/>
                <a:gd name="T17" fmla="*/ 59 h 480"/>
                <a:gd name="T18" fmla="*/ 37 w 67"/>
                <a:gd name="T19" fmla="*/ 73 h 480"/>
                <a:gd name="T20" fmla="*/ 39 w 67"/>
                <a:gd name="T21" fmla="*/ 89 h 480"/>
                <a:gd name="T22" fmla="*/ 39 w 67"/>
                <a:gd name="T23" fmla="*/ 109 h 480"/>
                <a:gd name="T24" fmla="*/ 39 w 67"/>
                <a:gd name="T25" fmla="*/ 129 h 480"/>
                <a:gd name="T26" fmla="*/ 36 w 67"/>
                <a:gd name="T27" fmla="*/ 153 h 480"/>
                <a:gd name="T28" fmla="*/ 32 w 67"/>
                <a:gd name="T29" fmla="*/ 179 h 480"/>
                <a:gd name="T30" fmla="*/ 32 w 67"/>
                <a:gd name="T31" fmla="*/ 179 h 480"/>
                <a:gd name="T32" fmla="*/ 26 w 67"/>
                <a:gd name="T33" fmla="*/ 206 h 480"/>
                <a:gd name="T34" fmla="*/ 23 w 67"/>
                <a:gd name="T35" fmla="*/ 232 h 480"/>
                <a:gd name="T36" fmla="*/ 22 w 67"/>
                <a:gd name="T37" fmla="*/ 256 h 480"/>
                <a:gd name="T38" fmla="*/ 20 w 67"/>
                <a:gd name="T39" fmla="*/ 281 h 480"/>
                <a:gd name="T40" fmla="*/ 20 w 67"/>
                <a:gd name="T41" fmla="*/ 304 h 480"/>
                <a:gd name="T42" fmla="*/ 22 w 67"/>
                <a:gd name="T43" fmla="*/ 325 h 480"/>
                <a:gd name="T44" fmla="*/ 24 w 67"/>
                <a:gd name="T45" fmla="*/ 347 h 480"/>
                <a:gd name="T46" fmla="*/ 27 w 67"/>
                <a:gd name="T47" fmla="*/ 365 h 480"/>
                <a:gd name="T48" fmla="*/ 32 w 67"/>
                <a:gd name="T49" fmla="*/ 384 h 480"/>
                <a:gd name="T50" fmla="*/ 36 w 67"/>
                <a:gd name="T51" fmla="*/ 402 h 480"/>
                <a:gd name="T52" fmla="*/ 46 w 67"/>
                <a:gd name="T53" fmla="*/ 433 h 480"/>
                <a:gd name="T54" fmla="*/ 57 w 67"/>
                <a:gd name="T55" fmla="*/ 458 h 480"/>
                <a:gd name="T56" fmla="*/ 67 w 67"/>
                <a:gd name="T57"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480">
                  <a:moveTo>
                    <a:pt x="0" y="0"/>
                  </a:moveTo>
                  <a:lnTo>
                    <a:pt x="0" y="0"/>
                  </a:lnTo>
                  <a:lnTo>
                    <a:pt x="3" y="2"/>
                  </a:lnTo>
                  <a:lnTo>
                    <a:pt x="9" y="7"/>
                  </a:lnTo>
                  <a:lnTo>
                    <a:pt x="17" y="19"/>
                  </a:lnTo>
                  <a:lnTo>
                    <a:pt x="23" y="26"/>
                  </a:lnTo>
                  <a:lnTo>
                    <a:pt x="27" y="35"/>
                  </a:lnTo>
                  <a:lnTo>
                    <a:pt x="32" y="46"/>
                  </a:lnTo>
                  <a:lnTo>
                    <a:pt x="34" y="59"/>
                  </a:lnTo>
                  <a:lnTo>
                    <a:pt x="37" y="73"/>
                  </a:lnTo>
                  <a:lnTo>
                    <a:pt x="39" y="89"/>
                  </a:lnTo>
                  <a:lnTo>
                    <a:pt x="39" y="109"/>
                  </a:lnTo>
                  <a:lnTo>
                    <a:pt x="39" y="129"/>
                  </a:lnTo>
                  <a:lnTo>
                    <a:pt x="36" y="153"/>
                  </a:lnTo>
                  <a:lnTo>
                    <a:pt x="32" y="179"/>
                  </a:lnTo>
                  <a:lnTo>
                    <a:pt x="32" y="179"/>
                  </a:lnTo>
                  <a:lnTo>
                    <a:pt x="26" y="206"/>
                  </a:lnTo>
                  <a:lnTo>
                    <a:pt x="23" y="232"/>
                  </a:lnTo>
                  <a:lnTo>
                    <a:pt x="22" y="256"/>
                  </a:lnTo>
                  <a:lnTo>
                    <a:pt x="20" y="281"/>
                  </a:lnTo>
                  <a:lnTo>
                    <a:pt x="20" y="304"/>
                  </a:lnTo>
                  <a:lnTo>
                    <a:pt x="22" y="325"/>
                  </a:lnTo>
                  <a:lnTo>
                    <a:pt x="24" y="347"/>
                  </a:lnTo>
                  <a:lnTo>
                    <a:pt x="27" y="365"/>
                  </a:lnTo>
                  <a:lnTo>
                    <a:pt x="32" y="384"/>
                  </a:lnTo>
                  <a:lnTo>
                    <a:pt x="36" y="402"/>
                  </a:lnTo>
                  <a:lnTo>
                    <a:pt x="46" y="433"/>
                  </a:lnTo>
                  <a:lnTo>
                    <a:pt x="57" y="458"/>
                  </a:lnTo>
                  <a:lnTo>
                    <a:pt x="67" y="48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5" name="Freeform 182">
              <a:extLst>
                <a:ext uri="{FF2B5EF4-FFF2-40B4-BE49-F238E27FC236}">
                  <a16:creationId xmlns:a16="http://schemas.microsoft.com/office/drawing/2014/main" id="{3C02977B-C1AF-0051-6388-307828609171}"/>
                </a:ext>
              </a:extLst>
            </p:cNvPr>
            <p:cNvSpPr>
              <a:spLocks/>
            </p:cNvSpPr>
            <p:nvPr/>
          </p:nvSpPr>
          <p:spPr bwMode="auto">
            <a:xfrm flipH="1">
              <a:off x="8047841" y="6243621"/>
              <a:ext cx="117744" cy="39858"/>
            </a:xfrm>
            <a:custGeom>
              <a:avLst/>
              <a:gdLst>
                <a:gd name="T0" fmla="*/ 0 w 219"/>
                <a:gd name="T1" fmla="*/ 69 h 69"/>
                <a:gd name="T2" fmla="*/ 0 w 219"/>
                <a:gd name="T3" fmla="*/ 69 h 69"/>
                <a:gd name="T4" fmla="*/ 6 w 219"/>
                <a:gd name="T5" fmla="*/ 65 h 69"/>
                <a:gd name="T6" fmla="*/ 23 w 219"/>
                <a:gd name="T7" fmla="*/ 55 h 69"/>
                <a:gd name="T8" fmla="*/ 34 w 219"/>
                <a:gd name="T9" fmla="*/ 50 h 69"/>
                <a:gd name="T10" fmla="*/ 47 w 219"/>
                <a:gd name="T11" fmla="*/ 46 h 69"/>
                <a:gd name="T12" fmla="*/ 60 w 219"/>
                <a:gd name="T13" fmla="*/ 43 h 69"/>
                <a:gd name="T14" fmla="*/ 74 w 219"/>
                <a:gd name="T15" fmla="*/ 43 h 69"/>
                <a:gd name="T16" fmla="*/ 74 w 219"/>
                <a:gd name="T17" fmla="*/ 43 h 69"/>
                <a:gd name="T18" fmla="*/ 109 w 219"/>
                <a:gd name="T19" fmla="*/ 45 h 69"/>
                <a:gd name="T20" fmla="*/ 127 w 219"/>
                <a:gd name="T21" fmla="*/ 46 h 69"/>
                <a:gd name="T22" fmla="*/ 146 w 219"/>
                <a:gd name="T23" fmla="*/ 45 h 69"/>
                <a:gd name="T24" fmla="*/ 156 w 219"/>
                <a:gd name="T25" fmla="*/ 43 h 69"/>
                <a:gd name="T26" fmla="*/ 166 w 219"/>
                <a:gd name="T27" fmla="*/ 40 h 69"/>
                <a:gd name="T28" fmla="*/ 176 w 219"/>
                <a:gd name="T29" fmla="*/ 37 h 69"/>
                <a:gd name="T30" fmla="*/ 185 w 219"/>
                <a:gd name="T31" fmla="*/ 33 h 69"/>
                <a:gd name="T32" fmla="*/ 195 w 219"/>
                <a:gd name="T33" fmla="*/ 27 h 69"/>
                <a:gd name="T34" fmla="*/ 203 w 219"/>
                <a:gd name="T35" fmla="*/ 20 h 69"/>
                <a:gd name="T36" fmla="*/ 212 w 219"/>
                <a:gd name="T37" fmla="*/ 10 h 69"/>
                <a:gd name="T38" fmla="*/ 219 w 219"/>
                <a:gd name="T3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9" h="69">
                  <a:moveTo>
                    <a:pt x="0" y="69"/>
                  </a:moveTo>
                  <a:lnTo>
                    <a:pt x="0" y="69"/>
                  </a:lnTo>
                  <a:lnTo>
                    <a:pt x="6" y="65"/>
                  </a:lnTo>
                  <a:lnTo>
                    <a:pt x="23" y="55"/>
                  </a:lnTo>
                  <a:lnTo>
                    <a:pt x="34" y="50"/>
                  </a:lnTo>
                  <a:lnTo>
                    <a:pt x="47" y="46"/>
                  </a:lnTo>
                  <a:lnTo>
                    <a:pt x="60" y="43"/>
                  </a:lnTo>
                  <a:lnTo>
                    <a:pt x="74" y="43"/>
                  </a:lnTo>
                  <a:lnTo>
                    <a:pt x="74" y="43"/>
                  </a:lnTo>
                  <a:lnTo>
                    <a:pt x="109" y="45"/>
                  </a:lnTo>
                  <a:lnTo>
                    <a:pt x="127" y="46"/>
                  </a:lnTo>
                  <a:lnTo>
                    <a:pt x="146" y="45"/>
                  </a:lnTo>
                  <a:lnTo>
                    <a:pt x="156" y="43"/>
                  </a:lnTo>
                  <a:lnTo>
                    <a:pt x="166" y="40"/>
                  </a:lnTo>
                  <a:lnTo>
                    <a:pt x="176" y="37"/>
                  </a:lnTo>
                  <a:lnTo>
                    <a:pt x="185" y="33"/>
                  </a:lnTo>
                  <a:lnTo>
                    <a:pt x="195" y="27"/>
                  </a:lnTo>
                  <a:lnTo>
                    <a:pt x="203" y="20"/>
                  </a:lnTo>
                  <a:lnTo>
                    <a:pt x="212" y="10"/>
                  </a:lnTo>
                  <a:lnTo>
                    <a:pt x="219"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6" name="Freeform 183">
              <a:extLst>
                <a:ext uri="{FF2B5EF4-FFF2-40B4-BE49-F238E27FC236}">
                  <a16:creationId xmlns:a16="http://schemas.microsoft.com/office/drawing/2014/main" id="{F8E5F3BC-A84B-15E4-D22A-C0FDA7A9DDC4}"/>
                </a:ext>
              </a:extLst>
            </p:cNvPr>
            <p:cNvSpPr>
              <a:spLocks/>
            </p:cNvSpPr>
            <p:nvPr/>
          </p:nvSpPr>
          <p:spPr bwMode="auto">
            <a:xfrm flipH="1">
              <a:off x="7945084" y="6236587"/>
              <a:ext cx="120955" cy="55098"/>
            </a:xfrm>
            <a:custGeom>
              <a:avLst/>
              <a:gdLst>
                <a:gd name="T0" fmla="*/ 0 w 225"/>
                <a:gd name="T1" fmla="*/ 46 h 93"/>
                <a:gd name="T2" fmla="*/ 0 w 225"/>
                <a:gd name="T3" fmla="*/ 46 h 93"/>
                <a:gd name="T4" fmla="*/ 0 w 225"/>
                <a:gd name="T5" fmla="*/ 50 h 93"/>
                <a:gd name="T6" fmla="*/ 3 w 225"/>
                <a:gd name="T7" fmla="*/ 60 h 93"/>
                <a:gd name="T8" fmla="*/ 7 w 225"/>
                <a:gd name="T9" fmla="*/ 66 h 93"/>
                <a:gd name="T10" fmla="*/ 10 w 225"/>
                <a:gd name="T11" fmla="*/ 71 h 93"/>
                <a:gd name="T12" fmla="*/ 16 w 225"/>
                <a:gd name="T13" fmla="*/ 77 h 93"/>
                <a:gd name="T14" fmla="*/ 23 w 225"/>
                <a:gd name="T15" fmla="*/ 83 h 93"/>
                <a:gd name="T16" fmla="*/ 32 w 225"/>
                <a:gd name="T17" fmla="*/ 87 h 93"/>
                <a:gd name="T18" fmla="*/ 42 w 225"/>
                <a:gd name="T19" fmla="*/ 91 h 93"/>
                <a:gd name="T20" fmla="*/ 53 w 225"/>
                <a:gd name="T21" fmla="*/ 93 h 93"/>
                <a:gd name="T22" fmla="*/ 68 w 225"/>
                <a:gd name="T23" fmla="*/ 91 h 93"/>
                <a:gd name="T24" fmla="*/ 83 w 225"/>
                <a:gd name="T25" fmla="*/ 88 h 93"/>
                <a:gd name="T26" fmla="*/ 102 w 225"/>
                <a:gd name="T27" fmla="*/ 81 h 93"/>
                <a:gd name="T28" fmla="*/ 123 w 225"/>
                <a:gd name="T29" fmla="*/ 73 h 93"/>
                <a:gd name="T30" fmla="*/ 146 w 225"/>
                <a:gd name="T31" fmla="*/ 58 h 93"/>
                <a:gd name="T32" fmla="*/ 146 w 225"/>
                <a:gd name="T33" fmla="*/ 58 h 93"/>
                <a:gd name="T34" fmla="*/ 188 w 225"/>
                <a:gd name="T35" fmla="*/ 34 h 93"/>
                <a:gd name="T36" fmla="*/ 211 w 225"/>
                <a:gd name="T37" fmla="*/ 17 h 93"/>
                <a:gd name="T38" fmla="*/ 222 w 225"/>
                <a:gd name="T39" fmla="*/ 8 h 93"/>
                <a:gd name="T40" fmla="*/ 225 w 225"/>
                <a:gd name="T41" fmla="*/ 5 h 93"/>
                <a:gd name="T42" fmla="*/ 225 w 225"/>
                <a:gd name="T43" fmla="*/ 4 h 93"/>
                <a:gd name="T44" fmla="*/ 224 w 225"/>
                <a:gd name="T45" fmla="*/ 3 h 93"/>
                <a:gd name="T46" fmla="*/ 222 w 225"/>
                <a:gd name="T47" fmla="*/ 3 h 93"/>
                <a:gd name="T48" fmla="*/ 218 w 225"/>
                <a:gd name="T49" fmla="*/ 3 h 93"/>
                <a:gd name="T50" fmla="*/ 216 w 225"/>
                <a:gd name="T51" fmla="*/ 3 h 93"/>
                <a:gd name="T52" fmla="*/ 216 w 225"/>
                <a:gd name="T53" fmla="*/ 3 h 93"/>
                <a:gd name="T54" fmla="*/ 222 w 225"/>
                <a:gd name="T5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5" h="93">
                  <a:moveTo>
                    <a:pt x="0" y="46"/>
                  </a:moveTo>
                  <a:lnTo>
                    <a:pt x="0" y="46"/>
                  </a:lnTo>
                  <a:lnTo>
                    <a:pt x="0" y="50"/>
                  </a:lnTo>
                  <a:lnTo>
                    <a:pt x="3" y="60"/>
                  </a:lnTo>
                  <a:lnTo>
                    <a:pt x="7" y="66"/>
                  </a:lnTo>
                  <a:lnTo>
                    <a:pt x="10" y="71"/>
                  </a:lnTo>
                  <a:lnTo>
                    <a:pt x="16" y="77"/>
                  </a:lnTo>
                  <a:lnTo>
                    <a:pt x="23" y="83"/>
                  </a:lnTo>
                  <a:lnTo>
                    <a:pt x="32" y="87"/>
                  </a:lnTo>
                  <a:lnTo>
                    <a:pt x="42" y="91"/>
                  </a:lnTo>
                  <a:lnTo>
                    <a:pt x="53" y="93"/>
                  </a:lnTo>
                  <a:lnTo>
                    <a:pt x="68" y="91"/>
                  </a:lnTo>
                  <a:lnTo>
                    <a:pt x="83" y="88"/>
                  </a:lnTo>
                  <a:lnTo>
                    <a:pt x="102" y="81"/>
                  </a:lnTo>
                  <a:lnTo>
                    <a:pt x="123" y="73"/>
                  </a:lnTo>
                  <a:lnTo>
                    <a:pt x="146" y="58"/>
                  </a:lnTo>
                  <a:lnTo>
                    <a:pt x="146" y="58"/>
                  </a:lnTo>
                  <a:lnTo>
                    <a:pt x="188" y="34"/>
                  </a:lnTo>
                  <a:lnTo>
                    <a:pt x="211" y="17"/>
                  </a:lnTo>
                  <a:lnTo>
                    <a:pt x="222" y="8"/>
                  </a:lnTo>
                  <a:lnTo>
                    <a:pt x="225" y="5"/>
                  </a:lnTo>
                  <a:lnTo>
                    <a:pt x="225" y="4"/>
                  </a:lnTo>
                  <a:lnTo>
                    <a:pt x="224" y="3"/>
                  </a:lnTo>
                  <a:lnTo>
                    <a:pt x="222" y="3"/>
                  </a:lnTo>
                  <a:lnTo>
                    <a:pt x="218" y="3"/>
                  </a:lnTo>
                  <a:lnTo>
                    <a:pt x="216" y="3"/>
                  </a:lnTo>
                  <a:lnTo>
                    <a:pt x="216" y="3"/>
                  </a:lnTo>
                  <a:lnTo>
                    <a:pt x="222"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7" name="Freeform 184">
              <a:extLst>
                <a:ext uri="{FF2B5EF4-FFF2-40B4-BE49-F238E27FC236}">
                  <a16:creationId xmlns:a16="http://schemas.microsoft.com/office/drawing/2014/main" id="{B7BB50B9-1680-DC37-83F8-915AC5100148}"/>
                </a:ext>
              </a:extLst>
            </p:cNvPr>
            <p:cNvSpPr>
              <a:spLocks/>
            </p:cNvSpPr>
            <p:nvPr/>
          </p:nvSpPr>
          <p:spPr bwMode="auto">
            <a:xfrm flipH="1">
              <a:off x="7829481" y="6284652"/>
              <a:ext cx="171264" cy="138331"/>
            </a:xfrm>
            <a:custGeom>
              <a:avLst/>
              <a:gdLst>
                <a:gd name="T0" fmla="*/ 11 w 319"/>
                <a:gd name="T1" fmla="*/ 0 h 235"/>
                <a:gd name="T2" fmla="*/ 11 w 319"/>
                <a:gd name="T3" fmla="*/ 0 h 235"/>
                <a:gd name="T4" fmla="*/ 6 w 319"/>
                <a:gd name="T5" fmla="*/ 13 h 235"/>
                <a:gd name="T6" fmla="*/ 3 w 319"/>
                <a:gd name="T7" fmla="*/ 29 h 235"/>
                <a:gd name="T8" fmla="*/ 0 w 319"/>
                <a:gd name="T9" fmla="*/ 48 h 235"/>
                <a:gd name="T10" fmla="*/ 0 w 319"/>
                <a:gd name="T11" fmla="*/ 58 h 235"/>
                <a:gd name="T12" fmla="*/ 1 w 319"/>
                <a:gd name="T13" fmla="*/ 68 h 235"/>
                <a:gd name="T14" fmla="*/ 4 w 319"/>
                <a:gd name="T15" fmla="*/ 79 h 235"/>
                <a:gd name="T16" fmla="*/ 7 w 319"/>
                <a:gd name="T17" fmla="*/ 91 h 235"/>
                <a:gd name="T18" fmla="*/ 13 w 319"/>
                <a:gd name="T19" fmla="*/ 102 h 235"/>
                <a:gd name="T20" fmla="*/ 20 w 319"/>
                <a:gd name="T21" fmla="*/ 112 h 235"/>
                <a:gd name="T22" fmla="*/ 30 w 319"/>
                <a:gd name="T23" fmla="*/ 123 h 235"/>
                <a:gd name="T24" fmla="*/ 41 w 319"/>
                <a:gd name="T25" fmla="*/ 133 h 235"/>
                <a:gd name="T26" fmla="*/ 41 w 319"/>
                <a:gd name="T27" fmla="*/ 133 h 235"/>
                <a:gd name="T28" fmla="*/ 66 w 319"/>
                <a:gd name="T29" fmla="*/ 154 h 235"/>
                <a:gd name="T30" fmla="*/ 87 w 319"/>
                <a:gd name="T31" fmla="*/ 175 h 235"/>
                <a:gd name="T32" fmla="*/ 109 w 319"/>
                <a:gd name="T33" fmla="*/ 196 h 235"/>
                <a:gd name="T34" fmla="*/ 120 w 319"/>
                <a:gd name="T35" fmla="*/ 205 h 235"/>
                <a:gd name="T36" fmla="*/ 132 w 319"/>
                <a:gd name="T37" fmla="*/ 214 h 235"/>
                <a:gd name="T38" fmla="*/ 143 w 319"/>
                <a:gd name="T39" fmla="*/ 221 h 235"/>
                <a:gd name="T40" fmla="*/ 156 w 319"/>
                <a:gd name="T41" fmla="*/ 227 h 235"/>
                <a:gd name="T42" fmla="*/ 170 w 319"/>
                <a:gd name="T43" fmla="*/ 231 h 235"/>
                <a:gd name="T44" fmla="*/ 185 w 319"/>
                <a:gd name="T45" fmla="*/ 234 h 235"/>
                <a:gd name="T46" fmla="*/ 202 w 319"/>
                <a:gd name="T47" fmla="*/ 235 h 235"/>
                <a:gd name="T48" fmla="*/ 219 w 319"/>
                <a:gd name="T49" fmla="*/ 234 h 235"/>
                <a:gd name="T50" fmla="*/ 239 w 319"/>
                <a:gd name="T51" fmla="*/ 231 h 235"/>
                <a:gd name="T52" fmla="*/ 261 w 319"/>
                <a:gd name="T53" fmla="*/ 225 h 235"/>
                <a:gd name="T54" fmla="*/ 261 w 319"/>
                <a:gd name="T55" fmla="*/ 225 h 235"/>
                <a:gd name="T56" fmla="*/ 285 w 319"/>
                <a:gd name="T57" fmla="*/ 217 h 235"/>
                <a:gd name="T58" fmla="*/ 302 w 319"/>
                <a:gd name="T59" fmla="*/ 208 h 235"/>
                <a:gd name="T60" fmla="*/ 308 w 319"/>
                <a:gd name="T61" fmla="*/ 204 h 235"/>
                <a:gd name="T62" fmla="*/ 312 w 319"/>
                <a:gd name="T63" fmla="*/ 199 h 235"/>
                <a:gd name="T64" fmla="*/ 316 w 319"/>
                <a:gd name="T65" fmla="*/ 195 h 235"/>
                <a:gd name="T66" fmla="*/ 318 w 319"/>
                <a:gd name="T67" fmla="*/ 191 h 235"/>
                <a:gd name="T68" fmla="*/ 319 w 319"/>
                <a:gd name="T69" fmla="*/ 185 h 235"/>
                <a:gd name="T70" fmla="*/ 319 w 319"/>
                <a:gd name="T71" fmla="*/ 178 h 235"/>
                <a:gd name="T72" fmla="*/ 318 w 319"/>
                <a:gd name="T73" fmla="*/ 162 h 235"/>
                <a:gd name="T74" fmla="*/ 308 w 319"/>
                <a:gd name="T75" fmla="*/ 11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9" h="235">
                  <a:moveTo>
                    <a:pt x="11" y="0"/>
                  </a:moveTo>
                  <a:lnTo>
                    <a:pt x="11" y="0"/>
                  </a:lnTo>
                  <a:lnTo>
                    <a:pt x="6" y="13"/>
                  </a:lnTo>
                  <a:lnTo>
                    <a:pt x="3" y="29"/>
                  </a:lnTo>
                  <a:lnTo>
                    <a:pt x="0" y="48"/>
                  </a:lnTo>
                  <a:lnTo>
                    <a:pt x="0" y="58"/>
                  </a:lnTo>
                  <a:lnTo>
                    <a:pt x="1" y="68"/>
                  </a:lnTo>
                  <a:lnTo>
                    <a:pt x="4" y="79"/>
                  </a:lnTo>
                  <a:lnTo>
                    <a:pt x="7" y="91"/>
                  </a:lnTo>
                  <a:lnTo>
                    <a:pt x="13" y="102"/>
                  </a:lnTo>
                  <a:lnTo>
                    <a:pt x="20" y="112"/>
                  </a:lnTo>
                  <a:lnTo>
                    <a:pt x="30" y="123"/>
                  </a:lnTo>
                  <a:lnTo>
                    <a:pt x="41" y="133"/>
                  </a:lnTo>
                  <a:lnTo>
                    <a:pt x="41" y="133"/>
                  </a:lnTo>
                  <a:lnTo>
                    <a:pt x="66" y="154"/>
                  </a:lnTo>
                  <a:lnTo>
                    <a:pt x="87" y="175"/>
                  </a:lnTo>
                  <a:lnTo>
                    <a:pt x="109" y="196"/>
                  </a:lnTo>
                  <a:lnTo>
                    <a:pt x="120" y="205"/>
                  </a:lnTo>
                  <a:lnTo>
                    <a:pt x="132" y="214"/>
                  </a:lnTo>
                  <a:lnTo>
                    <a:pt x="143" y="221"/>
                  </a:lnTo>
                  <a:lnTo>
                    <a:pt x="156" y="227"/>
                  </a:lnTo>
                  <a:lnTo>
                    <a:pt x="170" y="231"/>
                  </a:lnTo>
                  <a:lnTo>
                    <a:pt x="185" y="234"/>
                  </a:lnTo>
                  <a:lnTo>
                    <a:pt x="202" y="235"/>
                  </a:lnTo>
                  <a:lnTo>
                    <a:pt x="219" y="234"/>
                  </a:lnTo>
                  <a:lnTo>
                    <a:pt x="239" y="231"/>
                  </a:lnTo>
                  <a:lnTo>
                    <a:pt x="261" y="225"/>
                  </a:lnTo>
                  <a:lnTo>
                    <a:pt x="261" y="225"/>
                  </a:lnTo>
                  <a:lnTo>
                    <a:pt x="285" y="217"/>
                  </a:lnTo>
                  <a:lnTo>
                    <a:pt x="302" y="208"/>
                  </a:lnTo>
                  <a:lnTo>
                    <a:pt x="308" y="204"/>
                  </a:lnTo>
                  <a:lnTo>
                    <a:pt x="312" y="199"/>
                  </a:lnTo>
                  <a:lnTo>
                    <a:pt x="316" y="195"/>
                  </a:lnTo>
                  <a:lnTo>
                    <a:pt x="318" y="191"/>
                  </a:lnTo>
                  <a:lnTo>
                    <a:pt x="319" y="185"/>
                  </a:lnTo>
                  <a:lnTo>
                    <a:pt x="319" y="178"/>
                  </a:lnTo>
                  <a:lnTo>
                    <a:pt x="318" y="162"/>
                  </a:lnTo>
                  <a:lnTo>
                    <a:pt x="308" y="11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 name="Freeform 185">
              <a:extLst>
                <a:ext uri="{FF2B5EF4-FFF2-40B4-BE49-F238E27FC236}">
                  <a16:creationId xmlns:a16="http://schemas.microsoft.com/office/drawing/2014/main" id="{092BABDD-2C84-0434-60A9-2D680004E5EF}"/>
                </a:ext>
              </a:extLst>
            </p:cNvPr>
            <p:cNvSpPr>
              <a:spLocks/>
            </p:cNvSpPr>
            <p:nvPr/>
          </p:nvSpPr>
          <p:spPr bwMode="auto">
            <a:xfrm flipH="1">
              <a:off x="7826270" y="6411260"/>
              <a:ext cx="16056" cy="39858"/>
            </a:xfrm>
            <a:custGeom>
              <a:avLst/>
              <a:gdLst>
                <a:gd name="T0" fmla="*/ 8 w 29"/>
                <a:gd name="T1" fmla="*/ 0 h 69"/>
                <a:gd name="T2" fmla="*/ 8 w 29"/>
                <a:gd name="T3" fmla="*/ 0 h 69"/>
                <a:gd name="T4" fmla="*/ 5 w 29"/>
                <a:gd name="T5" fmla="*/ 9 h 69"/>
                <a:gd name="T6" fmla="*/ 2 w 29"/>
                <a:gd name="T7" fmla="*/ 17 h 69"/>
                <a:gd name="T8" fmla="*/ 0 w 29"/>
                <a:gd name="T9" fmla="*/ 29 h 69"/>
                <a:gd name="T10" fmla="*/ 2 w 29"/>
                <a:gd name="T11" fmla="*/ 40 h 69"/>
                <a:gd name="T12" fmla="*/ 3 w 29"/>
                <a:gd name="T13" fmla="*/ 46 h 69"/>
                <a:gd name="T14" fmla="*/ 6 w 29"/>
                <a:gd name="T15" fmla="*/ 52 h 69"/>
                <a:gd name="T16" fmla="*/ 9 w 29"/>
                <a:gd name="T17" fmla="*/ 56 h 69"/>
                <a:gd name="T18" fmla="*/ 15 w 29"/>
                <a:gd name="T19" fmla="*/ 62 h 69"/>
                <a:gd name="T20" fmla="*/ 20 w 29"/>
                <a:gd name="T21" fmla="*/ 65 h 69"/>
                <a:gd name="T22" fmla="*/ 29 w 29"/>
                <a:gd name="T2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69">
                  <a:moveTo>
                    <a:pt x="8" y="0"/>
                  </a:moveTo>
                  <a:lnTo>
                    <a:pt x="8" y="0"/>
                  </a:lnTo>
                  <a:lnTo>
                    <a:pt x="5" y="9"/>
                  </a:lnTo>
                  <a:lnTo>
                    <a:pt x="2" y="17"/>
                  </a:lnTo>
                  <a:lnTo>
                    <a:pt x="0" y="29"/>
                  </a:lnTo>
                  <a:lnTo>
                    <a:pt x="2" y="40"/>
                  </a:lnTo>
                  <a:lnTo>
                    <a:pt x="3" y="46"/>
                  </a:lnTo>
                  <a:lnTo>
                    <a:pt x="6" y="52"/>
                  </a:lnTo>
                  <a:lnTo>
                    <a:pt x="9" y="56"/>
                  </a:lnTo>
                  <a:lnTo>
                    <a:pt x="15" y="62"/>
                  </a:lnTo>
                  <a:lnTo>
                    <a:pt x="20" y="65"/>
                  </a:lnTo>
                  <a:lnTo>
                    <a:pt x="29" y="6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 name="Freeform 186">
              <a:extLst>
                <a:ext uri="{FF2B5EF4-FFF2-40B4-BE49-F238E27FC236}">
                  <a16:creationId xmlns:a16="http://schemas.microsoft.com/office/drawing/2014/main" id="{B29B1491-CF50-2EDF-8DEE-20D2DB553618}"/>
                </a:ext>
              </a:extLst>
            </p:cNvPr>
            <p:cNvSpPr>
              <a:spLocks/>
            </p:cNvSpPr>
            <p:nvPr/>
          </p:nvSpPr>
          <p:spPr bwMode="auto">
            <a:xfrm flipH="1">
              <a:off x="7744920" y="6237760"/>
              <a:ext cx="43886" cy="148882"/>
            </a:xfrm>
            <a:custGeom>
              <a:avLst/>
              <a:gdLst>
                <a:gd name="T0" fmla="*/ 41 w 81"/>
                <a:gd name="T1" fmla="*/ 254 h 254"/>
                <a:gd name="T2" fmla="*/ 41 w 81"/>
                <a:gd name="T3" fmla="*/ 254 h 254"/>
                <a:gd name="T4" fmla="*/ 41 w 81"/>
                <a:gd name="T5" fmla="*/ 241 h 254"/>
                <a:gd name="T6" fmla="*/ 44 w 81"/>
                <a:gd name="T7" fmla="*/ 213 h 254"/>
                <a:gd name="T8" fmla="*/ 46 w 81"/>
                <a:gd name="T9" fmla="*/ 198 h 254"/>
                <a:gd name="T10" fmla="*/ 50 w 81"/>
                <a:gd name="T11" fmla="*/ 182 h 254"/>
                <a:gd name="T12" fmla="*/ 54 w 81"/>
                <a:gd name="T13" fmla="*/ 169 h 254"/>
                <a:gd name="T14" fmla="*/ 58 w 81"/>
                <a:gd name="T15" fmla="*/ 163 h 254"/>
                <a:gd name="T16" fmla="*/ 61 w 81"/>
                <a:gd name="T17" fmla="*/ 161 h 254"/>
                <a:gd name="T18" fmla="*/ 61 w 81"/>
                <a:gd name="T19" fmla="*/ 161 h 254"/>
                <a:gd name="T20" fmla="*/ 68 w 81"/>
                <a:gd name="T21" fmla="*/ 153 h 254"/>
                <a:gd name="T22" fmla="*/ 74 w 81"/>
                <a:gd name="T23" fmla="*/ 146 h 254"/>
                <a:gd name="T24" fmla="*/ 78 w 81"/>
                <a:gd name="T25" fmla="*/ 138 h 254"/>
                <a:gd name="T26" fmla="*/ 81 w 81"/>
                <a:gd name="T27" fmla="*/ 129 h 254"/>
                <a:gd name="T28" fmla="*/ 80 w 81"/>
                <a:gd name="T29" fmla="*/ 119 h 254"/>
                <a:gd name="T30" fmla="*/ 76 w 81"/>
                <a:gd name="T31" fmla="*/ 109 h 254"/>
                <a:gd name="T32" fmla="*/ 68 w 81"/>
                <a:gd name="T33" fmla="*/ 98 h 254"/>
                <a:gd name="T34" fmla="*/ 57 w 81"/>
                <a:gd name="T35" fmla="*/ 85 h 254"/>
                <a:gd name="T36" fmla="*/ 57 w 81"/>
                <a:gd name="T37" fmla="*/ 85 h 254"/>
                <a:gd name="T38" fmla="*/ 33 w 81"/>
                <a:gd name="T39" fmla="*/ 62 h 254"/>
                <a:gd name="T40" fmla="*/ 23 w 81"/>
                <a:gd name="T41" fmla="*/ 53 h 254"/>
                <a:gd name="T42" fmla="*/ 15 w 81"/>
                <a:gd name="T43" fmla="*/ 45 h 254"/>
                <a:gd name="T44" fmla="*/ 10 w 81"/>
                <a:gd name="T45" fmla="*/ 36 h 254"/>
                <a:gd name="T46" fmla="*/ 5 w 81"/>
                <a:gd name="T47" fmla="*/ 27 h 254"/>
                <a:gd name="T48" fmla="*/ 3 w 81"/>
                <a:gd name="T49" fmla="*/ 14 h 254"/>
                <a:gd name="T50" fmla="*/ 0 w 81"/>
                <a:gd name="T5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254">
                  <a:moveTo>
                    <a:pt x="41" y="254"/>
                  </a:moveTo>
                  <a:lnTo>
                    <a:pt x="41" y="254"/>
                  </a:lnTo>
                  <a:lnTo>
                    <a:pt x="41" y="241"/>
                  </a:lnTo>
                  <a:lnTo>
                    <a:pt x="44" y="213"/>
                  </a:lnTo>
                  <a:lnTo>
                    <a:pt x="46" y="198"/>
                  </a:lnTo>
                  <a:lnTo>
                    <a:pt x="50" y="182"/>
                  </a:lnTo>
                  <a:lnTo>
                    <a:pt x="54" y="169"/>
                  </a:lnTo>
                  <a:lnTo>
                    <a:pt x="58" y="163"/>
                  </a:lnTo>
                  <a:lnTo>
                    <a:pt x="61" y="161"/>
                  </a:lnTo>
                  <a:lnTo>
                    <a:pt x="61" y="161"/>
                  </a:lnTo>
                  <a:lnTo>
                    <a:pt x="68" y="153"/>
                  </a:lnTo>
                  <a:lnTo>
                    <a:pt x="74" y="146"/>
                  </a:lnTo>
                  <a:lnTo>
                    <a:pt x="78" y="138"/>
                  </a:lnTo>
                  <a:lnTo>
                    <a:pt x="81" y="129"/>
                  </a:lnTo>
                  <a:lnTo>
                    <a:pt x="80" y="119"/>
                  </a:lnTo>
                  <a:lnTo>
                    <a:pt x="76" y="109"/>
                  </a:lnTo>
                  <a:lnTo>
                    <a:pt x="68" y="98"/>
                  </a:lnTo>
                  <a:lnTo>
                    <a:pt x="57" y="85"/>
                  </a:lnTo>
                  <a:lnTo>
                    <a:pt x="57" y="85"/>
                  </a:lnTo>
                  <a:lnTo>
                    <a:pt x="33" y="62"/>
                  </a:lnTo>
                  <a:lnTo>
                    <a:pt x="23" y="53"/>
                  </a:lnTo>
                  <a:lnTo>
                    <a:pt x="15" y="45"/>
                  </a:lnTo>
                  <a:lnTo>
                    <a:pt x="10" y="36"/>
                  </a:lnTo>
                  <a:lnTo>
                    <a:pt x="5" y="27"/>
                  </a:lnTo>
                  <a:lnTo>
                    <a:pt x="3" y="14"/>
                  </a:lnTo>
                  <a:lnTo>
                    <a:pt x="0"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 name="Freeform 187">
              <a:extLst>
                <a:ext uri="{FF2B5EF4-FFF2-40B4-BE49-F238E27FC236}">
                  <a16:creationId xmlns:a16="http://schemas.microsoft.com/office/drawing/2014/main" id="{580FC700-17A8-C727-3A77-AE189FBF303D}"/>
                </a:ext>
              </a:extLst>
            </p:cNvPr>
            <p:cNvSpPr>
              <a:spLocks/>
            </p:cNvSpPr>
            <p:nvPr/>
          </p:nvSpPr>
          <p:spPr bwMode="auto">
            <a:xfrm flipH="1">
              <a:off x="7686048" y="6286996"/>
              <a:ext cx="71717" cy="14068"/>
            </a:xfrm>
            <a:custGeom>
              <a:avLst/>
              <a:gdLst>
                <a:gd name="T0" fmla="*/ 135 w 135"/>
                <a:gd name="T1" fmla="*/ 4 h 23"/>
                <a:gd name="T2" fmla="*/ 135 w 135"/>
                <a:gd name="T3" fmla="*/ 4 h 23"/>
                <a:gd name="T4" fmla="*/ 132 w 135"/>
                <a:gd name="T5" fmla="*/ 5 h 23"/>
                <a:gd name="T6" fmla="*/ 126 w 135"/>
                <a:gd name="T7" fmla="*/ 10 h 23"/>
                <a:gd name="T8" fmla="*/ 116 w 135"/>
                <a:gd name="T9" fmla="*/ 15 h 23"/>
                <a:gd name="T10" fmla="*/ 100 w 135"/>
                <a:gd name="T11" fmla="*/ 21 h 23"/>
                <a:gd name="T12" fmla="*/ 92 w 135"/>
                <a:gd name="T13" fmla="*/ 23 h 23"/>
                <a:gd name="T14" fmla="*/ 82 w 135"/>
                <a:gd name="T15" fmla="*/ 23 h 23"/>
                <a:gd name="T16" fmla="*/ 70 w 135"/>
                <a:gd name="T17" fmla="*/ 23 h 23"/>
                <a:gd name="T18" fmla="*/ 59 w 135"/>
                <a:gd name="T19" fmla="*/ 21 h 23"/>
                <a:gd name="T20" fmla="*/ 46 w 135"/>
                <a:gd name="T21" fmla="*/ 18 h 23"/>
                <a:gd name="T22" fmla="*/ 32 w 135"/>
                <a:gd name="T23" fmla="*/ 14 h 23"/>
                <a:gd name="T24" fmla="*/ 16 w 135"/>
                <a:gd name="T25" fmla="*/ 8 h 23"/>
                <a:gd name="T26" fmla="*/ 0 w 135"/>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23">
                  <a:moveTo>
                    <a:pt x="135" y="4"/>
                  </a:moveTo>
                  <a:lnTo>
                    <a:pt x="135" y="4"/>
                  </a:lnTo>
                  <a:lnTo>
                    <a:pt x="132" y="5"/>
                  </a:lnTo>
                  <a:lnTo>
                    <a:pt x="126" y="10"/>
                  </a:lnTo>
                  <a:lnTo>
                    <a:pt x="116" y="15"/>
                  </a:lnTo>
                  <a:lnTo>
                    <a:pt x="100" y="21"/>
                  </a:lnTo>
                  <a:lnTo>
                    <a:pt x="92" y="23"/>
                  </a:lnTo>
                  <a:lnTo>
                    <a:pt x="82" y="23"/>
                  </a:lnTo>
                  <a:lnTo>
                    <a:pt x="70" y="23"/>
                  </a:lnTo>
                  <a:lnTo>
                    <a:pt x="59" y="21"/>
                  </a:lnTo>
                  <a:lnTo>
                    <a:pt x="46" y="18"/>
                  </a:lnTo>
                  <a:lnTo>
                    <a:pt x="32" y="14"/>
                  </a:lnTo>
                  <a:lnTo>
                    <a:pt x="16" y="8"/>
                  </a:lnTo>
                  <a:lnTo>
                    <a:pt x="0"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 name="Freeform 188">
              <a:extLst>
                <a:ext uri="{FF2B5EF4-FFF2-40B4-BE49-F238E27FC236}">
                  <a16:creationId xmlns:a16="http://schemas.microsoft.com/office/drawing/2014/main" id="{3C12F64F-0512-5E77-711B-6851DADE3110}"/>
                </a:ext>
              </a:extLst>
            </p:cNvPr>
            <p:cNvSpPr>
              <a:spLocks/>
            </p:cNvSpPr>
            <p:nvPr/>
          </p:nvSpPr>
          <p:spPr bwMode="auto">
            <a:xfrm flipH="1">
              <a:off x="7923676" y="5485141"/>
              <a:ext cx="120955" cy="164123"/>
            </a:xfrm>
            <a:custGeom>
              <a:avLst/>
              <a:gdLst>
                <a:gd name="T0" fmla="*/ 40 w 225"/>
                <a:gd name="T1" fmla="*/ 0 h 279"/>
                <a:gd name="T2" fmla="*/ 40 w 225"/>
                <a:gd name="T3" fmla="*/ 0 h 279"/>
                <a:gd name="T4" fmla="*/ 40 w 225"/>
                <a:gd name="T5" fmla="*/ 14 h 279"/>
                <a:gd name="T6" fmla="*/ 40 w 225"/>
                <a:gd name="T7" fmla="*/ 47 h 279"/>
                <a:gd name="T8" fmla="*/ 39 w 225"/>
                <a:gd name="T9" fmla="*/ 67 h 279"/>
                <a:gd name="T10" fmla="*/ 36 w 225"/>
                <a:gd name="T11" fmla="*/ 86 h 279"/>
                <a:gd name="T12" fmla="*/ 30 w 225"/>
                <a:gd name="T13" fmla="*/ 104 h 279"/>
                <a:gd name="T14" fmla="*/ 28 w 225"/>
                <a:gd name="T15" fmla="*/ 112 h 279"/>
                <a:gd name="T16" fmla="*/ 23 w 225"/>
                <a:gd name="T17" fmla="*/ 119 h 279"/>
                <a:gd name="T18" fmla="*/ 23 w 225"/>
                <a:gd name="T19" fmla="*/ 119 h 279"/>
                <a:gd name="T20" fmla="*/ 15 w 225"/>
                <a:gd name="T21" fmla="*/ 132 h 279"/>
                <a:gd name="T22" fmla="*/ 7 w 225"/>
                <a:gd name="T23" fmla="*/ 146 h 279"/>
                <a:gd name="T24" fmla="*/ 2 w 225"/>
                <a:gd name="T25" fmla="*/ 160 h 279"/>
                <a:gd name="T26" fmla="*/ 0 w 225"/>
                <a:gd name="T27" fmla="*/ 167 h 279"/>
                <a:gd name="T28" fmla="*/ 0 w 225"/>
                <a:gd name="T29" fmla="*/ 176 h 279"/>
                <a:gd name="T30" fmla="*/ 0 w 225"/>
                <a:gd name="T31" fmla="*/ 183 h 279"/>
                <a:gd name="T32" fmla="*/ 3 w 225"/>
                <a:gd name="T33" fmla="*/ 192 h 279"/>
                <a:gd name="T34" fmla="*/ 7 w 225"/>
                <a:gd name="T35" fmla="*/ 199 h 279"/>
                <a:gd name="T36" fmla="*/ 13 w 225"/>
                <a:gd name="T37" fmla="*/ 207 h 279"/>
                <a:gd name="T38" fmla="*/ 20 w 225"/>
                <a:gd name="T39" fmla="*/ 216 h 279"/>
                <a:gd name="T40" fmla="*/ 30 w 225"/>
                <a:gd name="T41" fmla="*/ 225 h 279"/>
                <a:gd name="T42" fmla="*/ 43 w 225"/>
                <a:gd name="T43" fmla="*/ 233 h 279"/>
                <a:gd name="T44" fmla="*/ 58 w 225"/>
                <a:gd name="T45" fmla="*/ 242 h 279"/>
                <a:gd name="T46" fmla="*/ 58 w 225"/>
                <a:gd name="T47" fmla="*/ 242 h 279"/>
                <a:gd name="T48" fmla="*/ 86 w 225"/>
                <a:gd name="T49" fmla="*/ 256 h 279"/>
                <a:gd name="T50" fmla="*/ 111 w 225"/>
                <a:gd name="T51" fmla="*/ 268 h 279"/>
                <a:gd name="T52" fmla="*/ 132 w 225"/>
                <a:gd name="T53" fmla="*/ 273 h 279"/>
                <a:gd name="T54" fmla="*/ 149 w 225"/>
                <a:gd name="T55" fmla="*/ 278 h 279"/>
                <a:gd name="T56" fmla="*/ 168 w 225"/>
                <a:gd name="T57" fmla="*/ 279 h 279"/>
                <a:gd name="T58" fmla="*/ 185 w 225"/>
                <a:gd name="T59" fmla="*/ 279 h 279"/>
                <a:gd name="T60" fmla="*/ 225 w 225"/>
                <a:gd name="T61" fmla="*/ 27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279">
                  <a:moveTo>
                    <a:pt x="40" y="0"/>
                  </a:moveTo>
                  <a:lnTo>
                    <a:pt x="40" y="0"/>
                  </a:lnTo>
                  <a:lnTo>
                    <a:pt x="40" y="14"/>
                  </a:lnTo>
                  <a:lnTo>
                    <a:pt x="40" y="47"/>
                  </a:lnTo>
                  <a:lnTo>
                    <a:pt x="39" y="67"/>
                  </a:lnTo>
                  <a:lnTo>
                    <a:pt x="36" y="86"/>
                  </a:lnTo>
                  <a:lnTo>
                    <a:pt x="30" y="104"/>
                  </a:lnTo>
                  <a:lnTo>
                    <a:pt x="28" y="112"/>
                  </a:lnTo>
                  <a:lnTo>
                    <a:pt x="23" y="119"/>
                  </a:lnTo>
                  <a:lnTo>
                    <a:pt x="23" y="119"/>
                  </a:lnTo>
                  <a:lnTo>
                    <a:pt x="15" y="132"/>
                  </a:lnTo>
                  <a:lnTo>
                    <a:pt x="7" y="146"/>
                  </a:lnTo>
                  <a:lnTo>
                    <a:pt x="2" y="160"/>
                  </a:lnTo>
                  <a:lnTo>
                    <a:pt x="0" y="167"/>
                  </a:lnTo>
                  <a:lnTo>
                    <a:pt x="0" y="176"/>
                  </a:lnTo>
                  <a:lnTo>
                    <a:pt x="0" y="183"/>
                  </a:lnTo>
                  <a:lnTo>
                    <a:pt x="3" y="192"/>
                  </a:lnTo>
                  <a:lnTo>
                    <a:pt x="7" y="199"/>
                  </a:lnTo>
                  <a:lnTo>
                    <a:pt x="13" y="207"/>
                  </a:lnTo>
                  <a:lnTo>
                    <a:pt x="20" y="216"/>
                  </a:lnTo>
                  <a:lnTo>
                    <a:pt x="30" y="225"/>
                  </a:lnTo>
                  <a:lnTo>
                    <a:pt x="43" y="233"/>
                  </a:lnTo>
                  <a:lnTo>
                    <a:pt x="58" y="242"/>
                  </a:lnTo>
                  <a:lnTo>
                    <a:pt x="58" y="242"/>
                  </a:lnTo>
                  <a:lnTo>
                    <a:pt x="86" y="256"/>
                  </a:lnTo>
                  <a:lnTo>
                    <a:pt x="111" y="268"/>
                  </a:lnTo>
                  <a:lnTo>
                    <a:pt x="132" y="273"/>
                  </a:lnTo>
                  <a:lnTo>
                    <a:pt x="149" y="278"/>
                  </a:lnTo>
                  <a:lnTo>
                    <a:pt x="168" y="279"/>
                  </a:lnTo>
                  <a:lnTo>
                    <a:pt x="185" y="279"/>
                  </a:lnTo>
                  <a:lnTo>
                    <a:pt x="225" y="27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 name="Freeform 189">
              <a:extLst>
                <a:ext uri="{FF2B5EF4-FFF2-40B4-BE49-F238E27FC236}">
                  <a16:creationId xmlns:a16="http://schemas.microsoft.com/office/drawing/2014/main" id="{AEF879B5-CF37-2FFC-E8D0-E17499A1D8CB}"/>
                </a:ext>
              </a:extLst>
            </p:cNvPr>
            <p:cNvSpPr>
              <a:spLocks/>
            </p:cNvSpPr>
            <p:nvPr/>
          </p:nvSpPr>
          <p:spPr bwMode="auto">
            <a:xfrm flipH="1">
              <a:off x="7829481" y="5471073"/>
              <a:ext cx="143433" cy="444303"/>
            </a:xfrm>
            <a:custGeom>
              <a:avLst/>
              <a:gdLst>
                <a:gd name="T0" fmla="*/ 24 w 266"/>
                <a:gd name="T1" fmla="*/ 0 h 758"/>
                <a:gd name="T2" fmla="*/ 24 w 266"/>
                <a:gd name="T3" fmla="*/ 0 h 758"/>
                <a:gd name="T4" fmla="*/ 21 w 266"/>
                <a:gd name="T5" fmla="*/ 7 h 758"/>
                <a:gd name="T6" fmla="*/ 16 w 266"/>
                <a:gd name="T7" fmla="*/ 25 h 758"/>
                <a:gd name="T8" fmla="*/ 9 w 266"/>
                <a:gd name="T9" fmla="*/ 52 h 758"/>
                <a:gd name="T10" fmla="*/ 6 w 266"/>
                <a:gd name="T11" fmla="*/ 70 h 758"/>
                <a:gd name="T12" fmla="*/ 3 w 266"/>
                <a:gd name="T13" fmla="*/ 87 h 758"/>
                <a:gd name="T14" fmla="*/ 1 w 266"/>
                <a:gd name="T15" fmla="*/ 107 h 758"/>
                <a:gd name="T16" fmla="*/ 0 w 266"/>
                <a:gd name="T17" fmla="*/ 126 h 758"/>
                <a:gd name="T18" fmla="*/ 1 w 266"/>
                <a:gd name="T19" fmla="*/ 146 h 758"/>
                <a:gd name="T20" fmla="*/ 3 w 266"/>
                <a:gd name="T21" fmla="*/ 166 h 758"/>
                <a:gd name="T22" fmla="*/ 7 w 266"/>
                <a:gd name="T23" fmla="*/ 184 h 758"/>
                <a:gd name="T24" fmla="*/ 14 w 266"/>
                <a:gd name="T25" fmla="*/ 203 h 758"/>
                <a:gd name="T26" fmla="*/ 24 w 266"/>
                <a:gd name="T27" fmla="*/ 221 h 758"/>
                <a:gd name="T28" fmla="*/ 36 w 266"/>
                <a:gd name="T29" fmla="*/ 237 h 758"/>
                <a:gd name="T30" fmla="*/ 36 w 266"/>
                <a:gd name="T31" fmla="*/ 237 h 758"/>
                <a:gd name="T32" fmla="*/ 139 w 266"/>
                <a:gd name="T33" fmla="*/ 353 h 758"/>
                <a:gd name="T34" fmla="*/ 180 w 266"/>
                <a:gd name="T35" fmla="*/ 400 h 758"/>
                <a:gd name="T36" fmla="*/ 209 w 266"/>
                <a:gd name="T37" fmla="*/ 435 h 758"/>
                <a:gd name="T38" fmla="*/ 209 w 266"/>
                <a:gd name="T39" fmla="*/ 435 h 758"/>
                <a:gd name="T40" fmla="*/ 221 w 266"/>
                <a:gd name="T41" fmla="*/ 452 h 758"/>
                <a:gd name="T42" fmla="*/ 231 w 266"/>
                <a:gd name="T43" fmla="*/ 471 h 758"/>
                <a:gd name="T44" fmla="*/ 242 w 266"/>
                <a:gd name="T45" fmla="*/ 493 h 758"/>
                <a:gd name="T46" fmla="*/ 252 w 266"/>
                <a:gd name="T47" fmla="*/ 519 h 758"/>
                <a:gd name="T48" fmla="*/ 259 w 266"/>
                <a:gd name="T49" fmla="*/ 545 h 758"/>
                <a:gd name="T50" fmla="*/ 265 w 266"/>
                <a:gd name="T51" fmla="*/ 571 h 758"/>
                <a:gd name="T52" fmla="*/ 266 w 266"/>
                <a:gd name="T53" fmla="*/ 585 h 758"/>
                <a:gd name="T54" fmla="*/ 266 w 266"/>
                <a:gd name="T55" fmla="*/ 597 h 758"/>
                <a:gd name="T56" fmla="*/ 265 w 266"/>
                <a:gd name="T57" fmla="*/ 609 h 758"/>
                <a:gd name="T58" fmla="*/ 263 w 266"/>
                <a:gd name="T59" fmla="*/ 622 h 758"/>
                <a:gd name="T60" fmla="*/ 263 w 266"/>
                <a:gd name="T61" fmla="*/ 622 h 758"/>
                <a:gd name="T62" fmla="*/ 261 w 266"/>
                <a:gd name="T63" fmla="*/ 632 h 758"/>
                <a:gd name="T64" fmla="*/ 256 w 266"/>
                <a:gd name="T65" fmla="*/ 642 h 758"/>
                <a:gd name="T66" fmla="*/ 252 w 266"/>
                <a:gd name="T67" fmla="*/ 651 h 758"/>
                <a:gd name="T68" fmla="*/ 248 w 266"/>
                <a:gd name="T69" fmla="*/ 658 h 758"/>
                <a:gd name="T70" fmla="*/ 242 w 266"/>
                <a:gd name="T71" fmla="*/ 664 h 758"/>
                <a:gd name="T72" fmla="*/ 236 w 266"/>
                <a:gd name="T73" fmla="*/ 670 h 758"/>
                <a:gd name="T74" fmla="*/ 223 w 266"/>
                <a:gd name="T75" fmla="*/ 678 h 758"/>
                <a:gd name="T76" fmla="*/ 210 w 266"/>
                <a:gd name="T77" fmla="*/ 684 h 758"/>
                <a:gd name="T78" fmla="*/ 196 w 266"/>
                <a:gd name="T79" fmla="*/ 690 h 758"/>
                <a:gd name="T80" fmla="*/ 185 w 266"/>
                <a:gd name="T81" fmla="*/ 694 h 758"/>
                <a:gd name="T82" fmla="*/ 173 w 266"/>
                <a:gd name="T83" fmla="*/ 698 h 758"/>
                <a:gd name="T84" fmla="*/ 173 w 266"/>
                <a:gd name="T85" fmla="*/ 698 h 758"/>
                <a:gd name="T86" fmla="*/ 150 w 266"/>
                <a:gd name="T87" fmla="*/ 708 h 758"/>
                <a:gd name="T88" fmla="*/ 136 w 266"/>
                <a:gd name="T89" fmla="*/ 714 h 758"/>
                <a:gd name="T90" fmla="*/ 123 w 266"/>
                <a:gd name="T91" fmla="*/ 720 h 758"/>
                <a:gd name="T92" fmla="*/ 110 w 266"/>
                <a:gd name="T93" fmla="*/ 727 h 758"/>
                <a:gd name="T94" fmla="*/ 100 w 266"/>
                <a:gd name="T95" fmla="*/ 735 h 758"/>
                <a:gd name="T96" fmla="*/ 94 w 266"/>
                <a:gd name="T97" fmla="*/ 741 h 758"/>
                <a:gd name="T98" fmla="*/ 92 w 266"/>
                <a:gd name="T99" fmla="*/ 747 h 758"/>
                <a:gd name="T100" fmla="*/ 89 w 266"/>
                <a:gd name="T101" fmla="*/ 753 h 758"/>
                <a:gd name="T102" fmla="*/ 87 w 266"/>
                <a:gd name="T103" fmla="*/ 758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6" h="758">
                  <a:moveTo>
                    <a:pt x="24" y="0"/>
                  </a:moveTo>
                  <a:lnTo>
                    <a:pt x="24" y="0"/>
                  </a:lnTo>
                  <a:lnTo>
                    <a:pt x="21" y="7"/>
                  </a:lnTo>
                  <a:lnTo>
                    <a:pt x="16" y="25"/>
                  </a:lnTo>
                  <a:lnTo>
                    <a:pt x="9" y="52"/>
                  </a:lnTo>
                  <a:lnTo>
                    <a:pt x="6" y="70"/>
                  </a:lnTo>
                  <a:lnTo>
                    <a:pt x="3" y="87"/>
                  </a:lnTo>
                  <a:lnTo>
                    <a:pt x="1" y="107"/>
                  </a:lnTo>
                  <a:lnTo>
                    <a:pt x="0" y="126"/>
                  </a:lnTo>
                  <a:lnTo>
                    <a:pt x="1" y="146"/>
                  </a:lnTo>
                  <a:lnTo>
                    <a:pt x="3" y="166"/>
                  </a:lnTo>
                  <a:lnTo>
                    <a:pt x="7" y="184"/>
                  </a:lnTo>
                  <a:lnTo>
                    <a:pt x="14" y="203"/>
                  </a:lnTo>
                  <a:lnTo>
                    <a:pt x="24" y="221"/>
                  </a:lnTo>
                  <a:lnTo>
                    <a:pt x="36" y="237"/>
                  </a:lnTo>
                  <a:lnTo>
                    <a:pt x="36" y="237"/>
                  </a:lnTo>
                  <a:lnTo>
                    <a:pt x="139" y="353"/>
                  </a:lnTo>
                  <a:lnTo>
                    <a:pt x="180" y="400"/>
                  </a:lnTo>
                  <a:lnTo>
                    <a:pt x="209" y="435"/>
                  </a:lnTo>
                  <a:lnTo>
                    <a:pt x="209" y="435"/>
                  </a:lnTo>
                  <a:lnTo>
                    <a:pt x="221" y="452"/>
                  </a:lnTo>
                  <a:lnTo>
                    <a:pt x="231" y="471"/>
                  </a:lnTo>
                  <a:lnTo>
                    <a:pt x="242" y="493"/>
                  </a:lnTo>
                  <a:lnTo>
                    <a:pt x="252" y="519"/>
                  </a:lnTo>
                  <a:lnTo>
                    <a:pt x="259" y="545"/>
                  </a:lnTo>
                  <a:lnTo>
                    <a:pt x="265" y="571"/>
                  </a:lnTo>
                  <a:lnTo>
                    <a:pt x="266" y="585"/>
                  </a:lnTo>
                  <a:lnTo>
                    <a:pt x="266" y="597"/>
                  </a:lnTo>
                  <a:lnTo>
                    <a:pt x="265" y="609"/>
                  </a:lnTo>
                  <a:lnTo>
                    <a:pt x="263" y="622"/>
                  </a:lnTo>
                  <a:lnTo>
                    <a:pt x="263" y="622"/>
                  </a:lnTo>
                  <a:lnTo>
                    <a:pt x="261" y="632"/>
                  </a:lnTo>
                  <a:lnTo>
                    <a:pt x="256" y="642"/>
                  </a:lnTo>
                  <a:lnTo>
                    <a:pt x="252" y="651"/>
                  </a:lnTo>
                  <a:lnTo>
                    <a:pt x="248" y="658"/>
                  </a:lnTo>
                  <a:lnTo>
                    <a:pt x="242" y="664"/>
                  </a:lnTo>
                  <a:lnTo>
                    <a:pt x="236" y="670"/>
                  </a:lnTo>
                  <a:lnTo>
                    <a:pt x="223" y="678"/>
                  </a:lnTo>
                  <a:lnTo>
                    <a:pt x="210" y="684"/>
                  </a:lnTo>
                  <a:lnTo>
                    <a:pt x="196" y="690"/>
                  </a:lnTo>
                  <a:lnTo>
                    <a:pt x="185" y="694"/>
                  </a:lnTo>
                  <a:lnTo>
                    <a:pt x="173" y="698"/>
                  </a:lnTo>
                  <a:lnTo>
                    <a:pt x="173" y="698"/>
                  </a:lnTo>
                  <a:lnTo>
                    <a:pt x="150" y="708"/>
                  </a:lnTo>
                  <a:lnTo>
                    <a:pt x="136" y="714"/>
                  </a:lnTo>
                  <a:lnTo>
                    <a:pt x="123" y="720"/>
                  </a:lnTo>
                  <a:lnTo>
                    <a:pt x="110" y="727"/>
                  </a:lnTo>
                  <a:lnTo>
                    <a:pt x="100" y="735"/>
                  </a:lnTo>
                  <a:lnTo>
                    <a:pt x="94" y="741"/>
                  </a:lnTo>
                  <a:lnTo>
                    <a:pt x="92" y="747"/>
                  </a:lnTo>
                  <a:lnTo>
                    <a:pt x="89" y="753"/>
                  </a:lnTo>
                  <a:lnTo>
                    <a:pt x="87" y="75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3" name="Freeform 190">
              <a:extLst>
                <a:ext uri="{FF2B5EF4-FFF2-40B4-BE49-F238E27FC236}">
                  <a16:creationId xmlns:a16="http://schemas.microsoft.com/office/drawing/2014/main" id="{FE3B1E0E-7D92-7E0E-F158-20E176428F0A}"/>
                </a:ext>
              </a:extLst>
            </p:cNvPr>
            <p:cNvSpPr>
              <a:spLocks/>
            </p:cNvSpPr>
            <p:nvPr/>
          </p:nvSpPr>
          <p:spPr bwMode="auto">
            <a:xfrm flipH="1">
              <a:off x="7896916" y="5597682"/>
              <a:ext cx="201235" cy="223910"/>
            </a:xfrm>
            <a:custGeom>
              <a:avLst/>
              <a:gdLst>
                <a:gd name="T0" fmla="*/ 100 w 377"/>
                <a:gd name="T1" fmla="*/ 0 h 382"/>
                <a:gd name="T2" fmla="*/ 100 w 377"/>
                <a:gd name="T3" fmla="*/ 0 h 382"/>
                <a:gd name="T4" fmla="*/ 70 w 377"/>
                <a:gd name="T5" fmla="*/ 38 h 382"/>
                <a:gd name="T6" fmla="*/ 29 w 377"/>
                <a:gd name="T7" fmla="*/ 90 h 382"/>
                <a:gd name="T8" fmla="*/ 29 w 377"/>
                <a:gd name="T9" fmla="*/ 90 h 382"/>
                <a:gd name="T10" fmla="*/ 22 w 377"/>
                <a:gd name="T11" fmla="*/ 98 h 382"/>
                <a:gd name="T12" fmla="*/ 13 w 377"/>
                <a:gd name="T13" fmla="*/ 113 h 382"/>
                <a:gd name="T14" fmla="*/ 9 w 377"/>
                <a:gd name="T15" fmla="*/ 121 h 382"/>
                <a:gd name="T16" fmla="*/ 6 w 377"/>
                <a:gd name="T17" fmla="*/ 130 h 382"/>
                <a:gd name="T18" fmla="*/ 3 w 377"/>
                <a:gd name="T19" fmla="*/ 140 h 382"/>
                <a:gd name="T20" fmla="*/ 0 w 377"/>
                <a:gd name="T21" fmla="*/ 151 h 382"/>
                <a:gd name="T22" fmla="*/ 0 w 377"/>
                <a:gd name="T23" fmla="*/ 163 h 382"/>
                <a:gd name="T24" fmla="*/ 1 w 377"/>
                <a:gd name="T25" fmla="*/ 176 h 382"/>
                <a:gd name="T26" fmla="*/ 4 w 377"/>
                <a:gd name="T27" fmla="*/ 190 h 382"/>
                <a:gd name="T28" fmla="*/ 10 w 377"/>
                <a:gd name="T29" fmla="*/ 203 h 382"/>
                <a:gd name="T30" fmla="*/ 17 w 377"/>
                <a:gd name="T31" fmla="*/ 217 h 382"/>
                <a:gd name="T32" fmla="*/ 29 w 377"/>
                <a:gd name="T33" fmla="*/ 233 h 382"/>
                <a:gd name="T34" fmla="*/ 42 w 377"/>
                <a:gd name="T35" fmla="*/ 249 h 382"/>
                <a:gd name="T36" fmla="*/ 59 w 377"/>
                <a:gd name="T37" fmla="*/ 265 h 382"/>
                <a:gd name="T38" fmla="*/ 59 w 377"/>
                <a:gd name="T39" fmla="*/ 265 h 382"/>
                <a:gd name="T40" fmla="*/ 95 w 377"/>
                <a:gd name="T41" fmla="*/ 296 h 382"/>
                <a:gd name="T42" fmla="*/ 128 w 377"/>
                <a:gd name="T43" fmla="*/ 326 h 382"/>
                <a:gd name="T44" fmla="*/ 142 w 377"/>
                <a:gd name="T45" fmla="*/ 339 h 382"/>
                <a:gd name="T46" fmla="*/ 158 w 377"/>
                <a:gd name="T47" fmla="*/ 352 h 382"/>
                <a:gd name="T48" fmla="*/ 173 w 377"/>
                <a:gd name="T49" fmla="*/ 362 h 382"/>
                <a:gd name="T50" fmla="*/ 191 w 377"/>
                <a:gd name="T51" fmla="*/ 371 h 382"/>
                <a:gd name="T52" fmla="*/ 208 w 377"/>
                <a:gd name="T53" fmla="*/ 376 h 382"/>
                <a:gd name="T54" fmla="*/ 226 w 377"/>
                <a:gd name="T55" fmla="*/ 381 h 382"/>
                <a:gd name="T56" fmla="*/ 246 w 377"/>
                <a:gd name="T57" fmla="*/ 382 h 382"/>
                <a:gd name="T58" fmla="*/ 268 w 377"/>
                <a:gd name="T59" fmla="*/ 379 h 382"/>
                <a:gd name="T60" fmla="*/ 291 w 377"/>
                <a:gd name="T61" fmla="*/ 373 h 382"/>
                <a:gd name="T62" fmla="*/ 317 w 377"/>
                <a:gd name="T63" fmla="*/ 365 h 382"/>
                <a:gd name="T64" fmla="*/ 345 w 377"/>
                <a:gd name="T65" fmla="*/ 352 h 382"/>
                <a:gd name="T66" fmla="*/ 377 w 377"/>
                <a:gd name="T67" fmla="*/ 33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382">
                  <a:moveTo>
                    <a:pt x="100" y="0"/>
                  </a:moveTo>
                  <a:lnTo>
                    <a:pt x="100" y="0"/>
                  </a:lnTo>
                  <a:lnTo>
                    <a:pt x="70" y="38"/>
                  </a:lnTo>
                  <a:lnTo>
                    <a:pt x="29" y="90"/>
                  </a:lnTo>
                  <a:lnTo>
                    <a:pt x="29" y="90"/>
                  </a:lnTo>
                  <a:lnTo>
                    <a:pt x="22" y="98"/>
                  </a:lnTo>
                  <a:lnTo>
                    <a:pt x="13" y="113"/>
                  </a:lnTo>
                  <a:lnTo>
                    <a:pt x="9" y="121"/>
                  </a:lnTo>
                  <a:lnTo>
                    <a:pt x="6" y="130"/>
                  </a:lnTo>
                  <a:lnTo>
                    <a:pt x="3" y="140"/>
                  </a:lnTo>
                  <a:lnTo>
                    <a:pt x="0" y="151"/>
                  </a:lnTo>
                  <a:lnTo>
                    <a:pt x="0" y="163"/>
                  </a:lnTo>
                  <a:lnTo>
                    <a:pt x="1" y="176"/>
                  </a:lnTo>
                  <a:lnTo>
                    <a:pt x="4" y="190"/>
                  </a:lnTo>
                  <a:lnTo>
                    <a:pt x="10" y="203"/>
                  </a:lnTo>
                  <a:lnTo>
                    <a:pt x="17" y="217"/>
                  </a:lnTo>
                  <a:lnTo>
                    <a:pt x="29" y="233"/>
                  </a:lnTo>
                  <a:lnTo>
                    <a:pt x="42" y="249"/>
                  </a:lnTo>
                  <a:lnTo>
                    <a:pt x="59" y="265"/>
                  </a:lnTo>
                  <a:lnTo>
                    <a:pt x="59" y="265"/>
                  </a:lnTo>
                  <a:lnTo>
                    <a:pt x="95" y="296"/>
                  </a:lnTo>
                  <a:lnTo>
                    <a:pt x="128" y="326"/>
                  </a:lnTo>
                  <a:lnTo>
                    <a:pt x="142" y="339"/>
                  </a:lnTo>
                  <a:lnTo>
                    <a:pt x="158" y="352"/>
                  </a:lnTo>
                  <a:lnTo>
                    <a:pt x="173" y="362"/>
                  </a:lnTo>
                  <a:lnTo>
                    <a:pt x="191" y="371"/>
                  </a:lnTo>
                  <a:lnTo>
                    <a:pt x="208" y="376"/>
                  </a:lnTo>
                  <a:lnTo>
                    <a:pt x="226" y="381"/>
                  </a:lnTo>
                  <a:lnTo>
                    <a:pt x="246" y="382"/>
                  </a:lnTo>
                  <a:lnTo>
                    <a:pt x="268" y="379"/>
                  </a:lnTo>
                  <a:lnTo>
                    <a:pt x="291" y="373"/>
                  </a:lnTo>
                  <a:lnTo>
                    <a:pt x="317" y="365"/>
                  </a:lnTo>
                  <a:lnTo>
                    <a:pt x="345" y="352"/>
                  </a:lnTo>
                  <a:lnTo>
                    <a:pt x="377" y="333"/>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4" name="Freeform 191">
              <a:extLst>
                <a:ext uri="{FF2B5EF4-FFF2-40B4-BE49-F238E27FC236}">
                  <a16:creationId xmlns:a16="http://schemas.microsoft.com/office/drawing/2014/main" id="{56E446AA-F522-C323-7231-FEF66FAA507F}"/>
                </a:ext>
              </a:extLst>
            </p:cNvPr>
            <p:cNvSpPr>
              <a:spLocks/>
            </p:cNvSpPr>
            <p:nvPr/>
          </p:nvSpPr>
          <p:spPr bwMode="auto">
            <a:xfrm flipH="1">
              <a:off x="7543686" y="5816903"/>
              <a:ext cx="493453" cy="372792"/>
            </a:xfrm>
            <a:custGeom>
              <a:avLst/>
              <a:gdLst>
                <a:gd name="T0" fmla="*/ 167 w 921"/>
                <a:gd name="T1" fmla="*/ 0 h 634"/>
                <a:gd name="T2" fmla="*/ 149 w 921"/>
                <a:gd name="T3" fmla="*/ 31 h 634"/>
                <a:gd name="T4" fmla="*/ 123 w 921"/>
                <a:gd name="T5" fmla="*/ 83 h 634"/>
                <a:gd name="T6" fmla="*/ 114 w 921"/>
                <a:gd name="T7" fmla="*/ 103 h 634"/>
                <a:gd name="T8" fmla="*/ 94 w 921"/>
                <a:gd name="T9" fmla="*/ 144 h 634"/>
                <a:gd name="T10" fmla="*/ 67 w 921"/>
                <a:gd name="T11" fmla="*/ 189 h 634"/>
                <a:gd name="T12" fmla="*/ 20 w 921"/>
                <a:gd name="T13" fmla="*/ 260 h 634"/>
                <a:gd name="T14" fmla="*/ 15 w 921"/>
                <a:gd name="T15" fmla="*/ 268 h 634"/>
                <a:gd name="T16" fmla="*/ 5 w 921"/>
                <a:gd name="T17" fmla="*/ 296 h 634"/>
                <a:gd name="T18" fmla="*/ 0 w 921"/>
                <a:gd name="T19" fmla="*/ 343 h 634"/>
                <a:gd name="T20" fmla="*/ 1 w 921"/>
                <a:gd name="T21" fmla="*/ 394 h 634"/>
                <a:gd name="T22" fmla="*/ 10 w 921"/>
                <a:gd name="T23" fmla="*/ 435 h 634"/>
                <a:gd name="T24" fmla="*/ 15 w 921"/>
                <a:gd name="T25" fmla="*/ 451 h 634"/>
                <a:gd name="T26" fmla="*/ 25 w 921"/>
                <a:gd name="T27" fmla="*/ 475 h 634"/>
                <a:gd name="T28" fmla="*/ 35 w 921"/>
                <a:gd name="T29" fmla="*/ 489 h 634"/>
                <a:gd name="T30" fmla="*/ 53 w 921"/>
                <a:gd name="T31" fmla="*/ 501 h 634"/>
                <a:gd name="T32" fmla="*/ 76 w 921"/>
                <a:gd name="T33" fmla="*/ 510 h 634"/>
                <a:gd name="T34" fmla="*/ 110 w 921"/>
                <a:gd name="T35" fmla="*/ 514 h 634"/>
                <a:gd name="T36" fmla="*/ 154 w 921"/>
                <a:gd name="T37" fmla="*/ 514 h 634"/>
                <a:gd name="T38" fmla="*/ 183 w 921"/>
                <a:gd name="T39" fmla="*/ 511 h 634"/>
                <a:gd name="T40" fmla="*/ 320 w 921"/>
                <a:gd name="T41" fmla="*/ 495 h 634"/>
                <a:gd name="T42" fmla="*/ 378 w 921"/>
                <a:gd name="T43" fmla="*/ 492 h 634"/>
                <a:gd name="T44" fmla="*/ 424 w 921"/>
                <a:gd name="T45" fmla="*/ 498 h 634"/>
                <a:gd name="T46" fmla="*/ 445 w 921"/>
                <a:gd name="T47" fmla="*/ 505 h 634"/>
                <a:gd name="T48" fmla="*/ 500 w 921"/>
                <a:gd name="T49" fmla="*/ 530 h 634"/>
                <a:gd name="T50" fmla="*/ 637 w 921"/>
                <a:gd name="T51" fmla="*/ 600 h 634"/>
                <a:gd name="T52" fmla="*/ 658 w 921"/>
                <a:gd name="T53" fmla="*/ 610 h 634"/>
                <a:gd name="T54" fmla="*/ 713 w 921"/>
                <a:gd name="T55" fmla="*/ 627 h 634"/>
                <a:gd name="T56" fmla="*/ 747 w 921"/>
                <a:gd name="T57" fmla="*/ 633 h 634"/>
                <a:gd name="T58" fmla="*/ 783 w 921"/>
                <a:gd name="T59" fmla="*/ 634 h 634"/>
                <a:gd name="T60" fmla="*/ 819 w 921"/>
                <a:gd name="T61" fmla="*/ 630 h 634"/>
                <a:gd name="T62" fmla="*/ 852 w 921"/>
                <a:gd name="T63" fmla="*/ 615 h 634"/>
                <a:gd name="T64" fmla="*/ 878 w 921"/>
                <a:gd name="T65" fmla="*/ 598 h 634"/>
                <a:gd name="T66" fmla="*/ 908 w 921"/>
                <a:gd name="T67" fmla="*/ 577 h 634"/>
                <a:gd name="T68" fmla="*/ 916 w 921"/>
                <a:gd name="T69" fmla="*/ 564 h 634"/>
                <a:gd name="T70" fmla="*/ 918 w 921"/>
                <a:gd name="T71" fmla="*/ 55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21" h="634">
                  <a:moveTo>
                    <a:pt x="167" y="0"/>
                  </a:moveTo>
                  <a:lnTo>
                    <a:pt x="167" y="0"/>
                  </a:lnTo>
                  <a:lnTo>
                    <a:pt x="161" y="8"/>
                  </a:lnTo>
                  <a:lnTo>
                    <a:pt x="149" y="31"/>
                  </a:lnTo>
                  <a:lnTo>
                    <a:pt x="131" y="64"/>
                  </a:lnTo>
                  <a:lnTo>
                    <a:pt x="123" y="83"/>
                  </a:lnTo>
                  <a:lnTo>
                    <a:pt x="114" y="103"/>
                  </a:lnTo>
                  <a:lnTo>
                    <a:pt x="114" y="103"/>
                  </a:lnTo>
                  <a:lnTo>
                    <a:pt x="106" y="123"/>
                  </a:lnTo>
                  <a:lnTo>
                    <a:pt x="94" y="144"/>
                  </a:lnTo>
                  <a:lnTo>
                    <a:pt x="81" y="167"/>
                  </a:lnTo>
                  <a:lnTo>
                    <a:pt x="67" y="189"/>
                  </a:lnTo>
                  <a:lnTo>
                    <a:pt x="41" y="229"/>
                  </a:lnTo>
                  <a:lnTo>
                    <a:pt x="20" y="260"/>
                  </a:lnTo>
                  <a:lnTo>
                    <a:pt x="20" y="260"/>
                  </a:lnTo>
                  <a:lnTo>
                    <a:pt x="15" y="268"/>
                  </a:lnTo>
                  <a:lnTo>
                    <a:pt x="11" y="276"/>
                  </a:lnTo>
                  <a:lnTo>
                    <a:pt x="5" y="296"/>
                  </a:lnTo>
                  <a:lnTo>
                    <a:pt x="1" y="319"/>
                  </a:lnTo>
                  <a:lnTo>
                    <a:pt x="0" y="343"/>
                  </a:lnTo>
                  <a:lnTo>
                    <a:pt x="0" y="369"/>
                  </a:lnTo>
                  <a:lnTo>
                    <a:pt x="1" y="394"/>
                  </a:lnTo>
                  <a:lnTo>
                    <a:pt x="4" y="416"/>
                  </a:lnTo>
                  <a:lnTo>
                    <a:pt x="10" y="435"/>
                  </a:lnTo>
                  <a:lnTo>
                    <a:pt x="10" y="435"/>
                  </a:lnTo>
                  <a:lnTo>
                    <a:pt x="15" y="451"/>
                  </a:lnTo>
                  <a:lnTo>
                    <a:pt x="23" y="468"/>
                  </a:lnTo>
                  <a:lnTo>
                    <a:pt x="25" y="475"/>
                  </a:lnTo>
                  <a:lnTo>
                    <a:pt x="30" y="482"/>
                  </a:lnTo>
                  <a:lnTo>
                    <a:pt x="35" y="489"/>
                  </a:lnTo>
                  <a:lnTo>
                    <a:pt x="43" y="495"/>
                  </a:lnTo>
                  <a:lnTo>
                    <a:pt x="53" y="501"/>
                  </a:lnTo>
                  <a:lnTo>
                    <a:pt x="63" y="507"/>
                  </a:lnTo>
                  <a:lnTo>
                    <a:pt x="76" y="510"/>
                  </a:lnTo>
                  <a:lnTo>
                    <a:pt x="91" y="512"/>
                  </a:lnTo>
                  <a:lnTo>
                    <a:pt x="110" y="514"/>
                  </a:lnTo>
                  <a:lnTo>
                    <a:pt x="130" y="515"/>
                  </a:lnTo>
                  <a:lnTo>
                    <a:pt x="154" y="514"/>
                  </a:lnTo>
                  <a:lnTo>
                    <a:pt x="183" y="511"/>
                  </a:lnTo>
                  <a:lnTo>
                    <a:pt x="183" y="511"/>
                  </a:lnTo>
                  <a:lnTo>
                    <a:pt x="283" y="498"/>
                  </a:lnTo>
                  <a:lnTo>
                    <a:pt x="320" y="495"/>
                  </a:lnTo>
                  <a:lnTo>
                    <a:pt x="352" y="492"/>
                  </a:lnTo>
                  <a:lnTo>
                    <a:pt x="378" y="492"/>
                  </a:lnTo>
                  <a:lnTo>
                    <a:pt x="402" y="494"/>
                  </a:lnTo>
                  <a:lnTo>
                    <a:pt x="424" y="498"/>
                  </a:lnTo>
                  <a:lnTo>
                    <a:pt x="445" y="505"/>
                  </a:lnTo>
                  <a:lnTo>
                    <a:pt x="445" y="505"/>
                  </a:lnTo>
                  <a:lnTo>
                    <a:pt x="471" y="517"/>
                  </a:lnTo>
                  <a:lnTo>
                    <a:pt x="500" y="530"/>
                  </a:lnTo>
                  <a:lnTo>
                    <a:pt x="564" y="561"/>
                  </a:lnTo>
                  <a:lnTo>
                    <a:pt x="637" y="600"/>
                  </a:lnTo>
                  <a:lnTo>
                    <a:pt x="637" y="600"/>
                  </a:lnTo>
                  <a:lnTo>
                    <a:pt x="658" y="610"/>
                  </a:lnTo>
                  <a:lnTo>
                    <a:pt x="683" y="618"/>
                  </a:lnTo>
                  <a:lnTo>
                    <a:pt x="713" y="627"/>
                  </a:lnTo>
                  <a:lnTo>
                    <a:pt x="730" y="630"/>
                  </a:lnTo>
                  <a:lnTo>
                    <a:pt x="747" y="633"/>
                  </a:lnTo>
                  <a:lnTo>
                    <a:pt x="766" y="634"/>
                  </a:lnTo>
                  <a:lnTo>
                    <a:pt x="783" y="634"/>
                  </a:lnTo>
                  <a:lnTo>
                    <a:pt x="802" y="633"/>
                  </a:lnTo>
                  <a:lnTo>
                    <a:pt x="819" y="630"/>
                  </a:lnTo>
                  <a:lnTo>
                    <a:pt x="836" y="624"/>
                  </a:lnTo>
                  <a:lnTo>
                    <a:pt x="852" y="615"/>
                  </a:lnTo>
                  <a:lnTo>
                    <a:pt x="852" y="615"/>
                  </a:lnTo>
                  <a:lnTo>
                    <a:pt x="878" y="598"/>
                  </a:lnTo>
                  <a:lnTo>
                    <a:pt x="896" y="587"/>
                  </a:lnTo>
                  <a:lnTo>
                    <a:pt x="908" y="577"/>
                  </a:lnTo>
                  <a:lnTo>
                    <a:pt x="913" y="570"/>
                  </a:lnTo>
                  <a:lnTo>
                    <a:pt x="916" y="564"/>
                  </a:lnTo>
                  <a:lnTo>
                    <a:pt x="918" y="560"/>
                  </a:lnTo>
                  <a:lnTo>
                    <a:pt x="918" y="554"/>
                  </a:lnTo>
                  <a:lnTo>
                    <a:pt x="921" y="54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5" name="Freeform 192">
              <a:extLst>
                <a:ext uri="{FF2B5EF4-FFF2-40B4-BE49-F238E27FC236}">
                  <a16:creationId xmlns:a16="http://schemas.microsoft.com/office/drawing/2014/main" id="{3C0134D2-433D-19BE-B13D-8610EECEDE57}"/>
                </a:ext>
              </a:extLst>
            </p:cNvPr>
            <p:cNvSpPr>
              <a:spLocks/>
            </p:cNvSpPr>
            <p:nvPr/>
          </p:nvSpPr>
          <p:spPr bwMode="auto">
            <a:xfrm flipH="1">
              <a:off x="7962210" y="6122874"/>
              <a:ext cx="78139" cy="90267"/>
            </a:xfrm>
            <a:custGeom>
              <a:avLst/>
              <a:gdLst>
                <a:gd name="T0" fmla="*/ 146 w 146"/>
                <a:gd name="T1" fmla="*/ 0 h 153"/>
                <a:gd name="T2" fmla="*/ 146 w 146"/>
                <a:gd name="T3" fmla="*/ 0 h 153"/>
                <a:gd name="T4" fmla="*/ 133 w 146"/>
                <a:gd name="T5" fmla="*/ 7 h 153"/>
                <a:gd name="T6" fmla="*/ 103 w 146"/>
                <a:gd name="T7" fmla="*/ 26 h 153"/>
                <a:gd name="T8" fmla="*/ 86 w 146"/>
                <a:gd name="T9" fmla="*/ 37 h 153"/>
                <a:gd name="T10" fmla="*/ 70 w 146"/>
                <a:gd name="T11" fmla="*/ 49 h 153"/>
                <a:gd name="T12" fmla="*/ 57 w 146"/>
                <a:gd name="T13" fmla="*/ 62 h 153"/>
                <a:gd name="T14" fmla="*/ 53 w 146"/>
                <a:gd name="T15" fmla="*/ 67 h 153"/>
                <a:gd name="T16" fmla="*/ 50 w 146"/>
                <a:gd name="T17" fmla="*/ 72 h 153"/>
                <a:gd name="T18" fmla="*/ 50 w 146"/>
                <a:gd name="T19" fmla="*/ 72 h 153"/>
                <a:gd name="T20" fmla="*/ 36 w 146"/>
                <a:gd name="T21" fmla="*/ 96 h 153"/>
                <a:gd name="T22" fmla="*/ 20 w 146"/>
                <a:gd name="T23" fmla="*/ 123 h 153"/>
                <a:gd name="T24" fmla="*/ 0 w 146"/>
                <a:gd name="T25"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153">
                  <a:moveTo>
                    <a:pt x="146" y="0"/>
                  </a:moveTo>
                  <a:lnTo>
                    <a:pt x="146" y="0"/>
                  </a:lnTo>
                  <a:lnTo>
                    <a:pt x="133" y="7"/>
                  </a:lnTo>
                  <a:lnTo>
                    <a:pt x="103" y="26"/>
                  </a:lnTo>
                  <a:lnTo>
                    <a:pt x="86" y="37"/>
                  </a:lnTo>
                  <a:lnTo>
                    <a:pt x="70" y="49"/>
                  </a:lnTo>
                  <a:lnTo>
                    <a:pt x="57" y="62"/>
                  </a:lnTo>
                  <a:lnTo>
                    <a:pt x="53" y="67"/>
                  </a:lnTo>
                  <a:lnTo>
                    <a:pt x="50" y="72"/>
                  </a:lnTo>
                  <a:lnTo>
                    <a:pt x="50" y="72"/>
                  </a:lnTo>
                  <a:lnTo>
                    <a:pt x="36" y="96"/>
                  </a:lnTo>
                  <a:lnTo>
                    <a:pt x="20" y="123"/>
                  </a:lnTo>
                  <a:lnTo>
                    <a:pt x="0" y="153"/>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6" name="Freeform 193">
              <a:extLst>
                <a:ext uri="{FF2B5EF4-FFF2-40B4-BE49-F238E27FC236}">
                  <a16:creationId xmlns:a16="http://schemas.microsoft.com/office/drawing/2014/main" id="{34084CCA-31FF-ECD1-A219-01AFC5856BBF}"/>
                </a:ext>
              </a:extLst>
            </p:cNvPr>
            <p:cNvSpPr>
              <a:spLocks/>
            </p:cNvSpPr>
            <p:nvPr/>
          </p:nvSpPr>
          <p:spPr bwMode="auto">
            <a:xfrm flipH="1">
              <a:off x="7556531" y="6187350"/>
              <a:ext cx="94195" cy="133642"/>
            </a:xfrm>
            <a:custGeom>
              <a:avLst/>
              <a:gdLst>
                <a:gd name="T0" fmla="*/ 0 w 178"/>
                <a:gd name="T1" fmla="*/ 0 h 228"/>
                <a:gd name="T2" fmla="*/ 0 w 178"/>
                <a:gd name="T3" fmla="*/ 0 h 228"/>
                <a:gd name="T4" fmla="*/ 4 w 178"/>
                <a:gd name="T5" fmla="*/ 2 h 228"/>
                <a:gd name="T6" fmla="*/ 14 w 178"/>
                <a:gd name="T7" fmla="*/ 9 h 228"/>
                <a:gd name="T8" fmla="*/ 22 w 178"/>
                <a:gd name="T9" fmla="*/ 15 h 228"/>
                <a:gd name="T10" fmla="*/ 26 w 178"/>
                <a:gd name="T11" fmla="*/ 20 h 228"/>
                <a:gd name="T12" fmla="*/ 30 w 178"/>
                <a:gd name="T13" fmla="*/ 27 h 228"/>
                <a:gd name="T14" fmla="*/ 33 w 178"/>
                <a:gd name="T15" fmla="*/ 36 h 228"/>
                <a:gd name="T16" fmla="*/ 33 w 178"/>
                <a:gd name="T17" fmla="*/ 36 h 228"/>
                <a:gd name="T18" fmla="*/ 34 w 178"/>
                <a:gd name="T19" fmla="*/ 72 h 228"/>
                <a:gd name="T20" fmla="*/ 37 w 178"/>
                <a:gd name="T21" fmla="*/ 86 h 228"/>
                <a:gd name="T22" fmla="*/ 39 w 178"/>
                <a:gd name="T23" fmla="*/ 99 h 228"/>
                <a:gd name="T24" fmla="*/ 43 w 178"/>
                <a:gd name="T25" fmla="*/ 115 h 228"/>
                <a:gd name="T26" fmla="*/ 49 w 178"/>
                <a:gd name="T27" fmla="*/ 129 h 228"/>
                <a:gd name="T28" fmla="*/ 55 w 178"/>
                <a:gd name="T29" fmla="*/ 145 h 228"/>
                <a:gd name="T30" fmla="*/ 65 w 178"/>
                <a:gd name="T31" fmla="*/ 159 h 228"/>
                <a:gd name="T32" fmla="*/ 76 w 178"/>
                <a:gd name="T33" fmla="*/ 173 h 228"/>
                <a:gd name="T34" fmla="*/ 90 w 178"/>
                <a:gd name="T35" fmla="*/ 188 h 228"/>
                <a:gd name="T36" fmla="*/ 106 w 178"/>
                <a:gd name="T37" fmla="*/ 201 h 228"/>
                <a:gd name="T38" fmla="*/ 126 w 178"/>
                <a:gd name="T39" fmla="*/ 211 h 228"/>
                <a:gd name="T40" fmla="*/ 150 w 178"/>
                <a:gd name="T41" fmla="*/ 221 h 228"/>
                <a:gd name="T42" fmla="*/ 178 w 178"/>
                <a:gd name="T4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8" h="228">
                  <a:moveTo>
                    <a:pt x="0" y="0"/>
                  </a:moveTo>
                  <a:lnTo>
                    <a:pt x="0" y="0"/>
                  </a:lnTo>
                  <a:lnTo>
                    <a:pt x="4" y="2"/>
                  </a:lnTo>
                  <a:lnTo>
                    <a:pt x="14" y="9"/>
                  </a:lnTo>
                  <a:lnTo>
                    <a:pt x="22" y="15"/>
                  </a:lnTo>
                  <a:lnTo>
                    <a:pt x="26" y="20"/>
                  </a:lnTo>
                  <a:lnTo>
                    <a:pt x="30" y="27"/>
                  </a:lnTo>
                  <a:lnTo>
                    <a:pt x="33" y="36"/>
                  </a:lnTo>
                  <a:lnTo>
                    <a:pt x="33" y="36"/>
                  </a:lnTo>
                  <a:lnTo>
                    <a:pt x="34" y="72"/>
                  </a:lnTo>
                  <a:lnTo>
                    <a:pt x="37" y="86"/>
                  </a:lnTo>
                  <a:lnTo>
                    <a:pt x="39" y="99"/>
                  </a:lnTo>
                  <a:lnTo>
                    <a:pt x="43" y="115"/>
                  </a:lnTo>
                  <a:lnTo>
                    <a:pt x="49" y="129"/>
                  </a:lnTo>
                  <a:lnTo>
                    <a:pt x="55" y="145"/>
                  </a:lnTo>
                  <a:lnTo>
                    <a:pt x="65" y="159"/>
                  </a:lnTo>
                  <a:lnTo>
                    <a:pt x="76" y="173"/>
                  </a:lnTo>
                  <a:lnTo>
                    <a:pt x="90" y="188"/>
                  </a:lnTo>
                  <a:lnTo>
                    <a:pt x="106" y="201"/>
                  </a:lnTo>
                  <a:lnTo>
                    <a:pt x="126" y="211"/>
                  </a:lnTo>
                  <a:lnTo>
                    <a:pt x="150" y="221"/>
                  </a:lnTo>
                  <a:lnTo>
                    <a:pt x="178" y="22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7" name="Freeform 194">
              <a:extLst>
                <a:ext uri="{FF2B5EF4-FFF2-40B4-BE49-F238E27FC236}">
                  <a16:creationId xmlns:a16="http://schemas.microsoft.com/office/drawing/2014/main" id="{266B6A19-D599-6538-7D6D-193ED2437A4E}"/>
                </a:ext>
              </a:extLst>
            </p:cNvPr>
            <p:cNvSpPr>
              <a:spLocks/>
            </p:cNvSpPr>
            <p:nvPr/>
          </p:nvSpPr>
          <p:spPr bwMode="auto">
            <a:xfrm flipH="1">
              <a:off x="7611121" y="6289341"/>
              <a:ext cx="28901" cy="110196"/>
            </a:xfrm>
            <a:custGeom>
              <a:avLst/>
              <a:gdLst>
                <a:gd name="T0" fmla="*/ 53 w 53"/>
                <a:gd name="T1" fmla="*/ 0 h 189"/>
                <a:gd name="T2" fmla="*/ 53 w 53"/>
                <a:gd name="T3" fmla="*/ 0 h 189"/>
                <a:gd name="T4" fmla="*/ 43 w 53"/>
                <a:gd name="T5" fmla="*/ 21 h 189"/>
                <a:gd name="T6" fmla="*/ 33 w 53"/>
                <a:gd name="T7" fmla="*/ 43 h 189"/>
                <a:gd name="T8" fmla="*/ 21 w 53"/>
                <a:gd name="T9" fmla="*/ 71 h 189"/>
                <a:gd name="T10" fmla="*/ 11 w 53"/>
                <a:gd name="T11" fmla="*/ 101 h 189"/>
                <a:gd name="T12" fmla="*/ 2 w 53"/>
                <a:gd name="T13" fmla="*/ 132 h 189"/>
                <a:gd name="T14" fmla="*/ 0 w 53"/>
                <a:gd name="T15" fmla="*/ 148 h 189"/>
                <a:gd name="T16" fmla="*/ 0 w 53"/>
                <a:gd name="T17" fmla="*/ 162 h 189"/>
                <a:gd name="T18" fmla="*/ 0 w 53"/>
                <a:gd name="T19" fmla="*/ 177 h 189"/>
                <a:gd name="T20" fmla="*/ 1 w 53"/>
                <a:gd name="T21"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89">
                  <a:moveTo>
                    <a:pt x="53" y="0"/>
                  </a:moveTo>
                  <a:lnTo>
                    <a:pt x="53" y="0"/>
                  </a:lnTo>
                  <a:lnTo>
                    <a:pt x="43" y="21"/>
                  </a:lnTo>
                  <a:lnTo>
                    <a:pt x="33" y="43"/>
                  </a:lnTo>
                  <a:lnTo>
                    <a:pt x="21" y="71"/>
                  </a:lnTo>
                  <a:lnTo>
                    <a:pt x="11" y="101"/>
                  </a:lnTo>
                  <a:lnTo>
                    <a:pt x="2" y="132"/>
                  </a:lnTo>
                  <a:lnTo>
                    <a:pt x="0" y="148"/>
                  </a:lnTo>
                  <a:lnTo>
                    <a:pt x="0" y="162"/>
                  </a:lnTo>
                  <a:lnTo>
                    <a:pt x="0" y="177"/>
                  </a:lnTo>
                  <a:lnTo>
                    <a:pt x="1" y="18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8" name="Freeform 195">
              <a:extLst>
                <a:ext uri="{FF2B5EF4-FFF2-40B4-BE49-F238E27FC236}">
                  <a16:creationId xmlns:a16="http://schemas.microsoft.com/office/drawing/2014/main" id="{1AB27A5E-4A03-5697-4F57-48CD4ED674BC}"/>
                </a:ext>
              </a:extLst>
            </p:cNvPr>
            <p:cNvSpPr>
              <a:spLocks/>
            </p:cNvSpPr>
            <p:nvPr/>
          </p:nvSpPr>
          <p:spPr bwMode="auto">
            <a:xfrm flipH="1">
              <a:off x="7410957" y="6331544"/>
              <a:ext cx="32112" cy="42203"/>
            </a:xfrm>
            <a:custGeom>
              <a:avLst/>
              <a:gdLst>
                <a:gd name="T0" fmla="*/ 0 w 60"/>
                <a:gd name="T1" fmla="*/ 71 h 71"/>
                <a:gd name="T2" fmla="*/ 0 w 60"/>
                <a:gd name="T3" fmla="*/ 71 h 71"/>
                <a:gd name="T4" fmla="*/ 6 w 60"/>
                <a:gd name="T5" fmla="*/ 67 h 71"/>
                <a:gd name="T6" fmla="*/ 20 w 60"/>
                <a:gd name="T7" fmla="*/ 52 h 71"/>
                <a:gd name="T8" fmla="*/ 39 w 60"/>
                <a:gd name="T9" fmla="*/ 30 h 71"/>
                <a:gd name="T10" fmla="*/ 50 w 60"/>
                <a:gd name="T11" fmla="*/ 15 h 71"/>
                <a:gd name="T12" fmla="*/ 60 w 60"/>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0" h="71">
                  <a:moveTo>
                    <a:pt x="0" y="71"/>
                  </a:moveTo>
                  <a:lnTo>
                    <a:pt x="0" y="71"/>
                  </a:lnTo>
                  <a:lnTo>
                    <a:pt x="6" y="67"/>
                  </a:lnTo>
                  <a:lnTo>
                    <a:pt x="20" y="52"/>
                  </a:lnTo>
                  <a:lnTo>
                    <a:pt x="39" y="30"/>
                  </a:lnTo>
                  <a:lnTo>
                    <a:pt x="50" y="15"/>
                  </a:lnTo>
                  <a:lnTo>
                    <a:pt x="60"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9" name="Freeform 196">
              <a:extLst>
                <a:ext uri="{FF2B5EF4-FFF2-40B4-BE49-F238E27FC236}">
                  <a16:creationId xmlns:a16="http://schemas.microsoft.com/office/drawing/2014/main" id="{ABFC9B2C-DF25-C4EE-A58D-393B209676FA}"/>
                </a:ext>
              </a:extLst>
            </p:cNvPr>
            <p:cNvSpPr>
              <a:spLocks/>
            </p:cNvSpPr>
            <p:nvPr/>
          </p:nvSpPr>
          <p:spPr bwMode="auto">
            <a:xfrm flipH="1">
              <a:off x="7138006" y="6153353"/>
              <a:ext cx="396047" cy="178190"/>
            </a:xfrm>
            <a:custGeom>
              <a:avLst/>
              <a:gdLst>
                <a:gd name="T0" fmla="*/ 0 w 741"/>
                <a:gd name="T1" fmla="*/ 68 h 303"/>
                <a:gd name="T2" fmla="*/ 0 w 741"/>
                <a:gd name="T3" fmla="*/ 68 h 303"/>
                <a:gd name="T4" fmla="*/ 6 w 741"/>
                <a:gd name="T5" fmla="*/ 73 h 303"/>
                <a:gd name="T6" fmla="*/ 22 w 741"/>
                <a:gd name="T7" fmla="*/ 83 h 303"/>
                <a:gd name="T8" fmla="*/ 47 w 741"/>
                <a:gd name="T9" fmla="*/ 95 h 303"/>
                <a:gd name="T10" fmla="*/ 63 w 741"/>
                <a:gd name="T11" fmla="*/ 103 h 303"/>
                <a:gd name="T12" fmla="*/ 82 w 741"/>
                <a:gd name="T13" fmla="*/ 110 h 303"/>
                <a:gd name="T14" fmla="*/ 102 w 741"/>
                <a:gd name="T15" fmla="*/ 116 h 303"/>
                <a:gd name="T16" fmla="*/ 123 w 741"/>
                <a:gd name="T17" fmla="*/ 120 h 303"/>
                <a:gd name="T18" fmla="*/ 148 w 741"/>
                <a:gd name="T19" fmla="*/ 123 h 303"/>
                <a:gd name="T20" fmla="*/ 174 w 741"/>
                <a:gd name="T21" fmla="*/ 124 h 303"/>
                <a:gd name="T22" fmla="*/ 201 w 741"/>
                <a:gd name="T23" fmla="*/ 124 h 303"/>
                <a:gd name="T24" fmla="*/ 229 w 741"/>
                <a:gd name="T25" fmla="*/ 121 h 303"/>
                <a:gd name="T26" fmla="*/ 259 w 741"/>
                <a:gd name="T27" fmla="*/ 114 h 303"/>
                <a:gd name="T28" fmla="*/ 291 w 741"/>
                <a:gd name="T29" fmla="*/ 105 h 303"/>
                <a:gd name="T30" fmla="*/ 291 w 741"/>
                <a:gd name="T31" fmla="*/ 105 h 303"/>
                <a:gd name="T32" fmla="*/ 403 w 741"/>
                <a:gd name="T33" fmla="*/ 64 h 303"/>
                <a:gd name="T34" fmla="*/ 481 w 741"/>
                <a:gd name="T35" fmla="*/ 34 h 303"/>
                <a:gd name="T36" fmla="*/ 546 w 741"/>
                <a:gd name="T37" fmla="*/ 10 h 303"/>
                <a:gd name="T38" fmla="*/ 546 w 741"/>
                <a:gd name="T39" fmla="*/ 10 h 303"/>
                <a:gd name="T40" fmla="*/ 552 w 741"/>
                <a:gd name="T41" fmla="*/ 8 h 303"/>
                <a:gd name="T42" fmla="*/ 569 w 741"/>
                <a:gd name="T43" fmla="*/ 4 h 303"/>
                <a:gd name="T44" fmla="*/ 580 w 741"/>
                <a:gd name="T45" fmla="*/ 1 h 303"/>
                <a:gd name="T46" fmla="*/ 593 w 741"/>
                <a:gd name="T47" fmla="*/ 1 h 303"/>
                <a:gd name="T48" fmla="*/ 606 w 741"/>
                <a:gd name="T49" fmla="*/ 0 h 303"/>
                <a:gd name="T50" fmla="*/ 622 w 741"/>
                <a:gd name="T51" fmla="*/ 1 h 303"/>
                <a:gd name="T52" fmla="*/ 638 w 741"/>
                <a:gd name="T53" fmla="*/ 4 h 303"/>
                <a:gd name="T54" fmla="*/ 652 w 741"/>
                <a:gd name="T55" fmla="*/ 8 h 303"/>
                <a:gd name="T56" fmla="*/ 668 w 741"/>
                <a:gd name="T57" fmla="*/ 15 h 303"/>
                <a:gd name="T58" fmla="*/ 682 w 741"/>
                <a:gd name="T59" fmla="*/ 25 h 303"/>
                <a:gd name="T60" fmla="*/ 695 w 741"/>
                <a:gd name="T61" fmla="*/ 38 h 303"/>
                <a:gd name="T62" fmla="*/ 702 w 741"/>
                <a:gd name="T63" fmla="*/ 47 h 303"/>
                <a:gd name="T64" fmla="*/ 708 w 741"/>
                <a:gd name="T65" fmla="*/ 55 h 303"/>
                <a:gd name="T66" fmla="*/ 712 w 741"/>
                <a:gd name="T67" fmla="*/ 65 h 303"/>
                <a:gd name="T68" fmla="*/ 718 w 741"/>
                <a:gd name="T69" fmla="*/ 75 h 303"/>
                <a:gd name="T70" fmla="*/ 722 w 741"/>
                <a:gd name="T71" fmla="*/ 87 h 303"/>
                <a:gd name="T72" fmla="*/ 726 w 741"/>
                <a:gd name="T73" fmla="*/ 100 h 303"/>
                <a:gd name="T74" fmla="*/ 726 w 741"/>
                <a:gd name="T75" fmla="*/ 100 h 303"/>
                <a:gd name="T76" fmla="*/ 732 w 741"/>
                <a:gd name="T77" fmla="*/ 126 h 303"/>
                <a:gd name="T78" fmla="*/ 736 w 741"/>
                <a:gd name="T79" fmla="*/ 148 h 303"/>
                <a:gd name="T80" fmla="*/ 739 w 741"/>
                <a:gd name="T81" fmla="*/ 168 h 303"/>
                <a:gd name="T82" fmla="*/ 741 w 741"/>
                <a:gd name="T83" fmla="*/ 186 h 303"/>
                <a:gd name="T84" fmla="*/ 741 w 741"/>
                <a:gd name="T85" fmla="*/ 201 h 303"/>
                <a:gd name="T86" fmla="*/ 739 w 741"/>
                <a:gd name="T87" fmla="*/ 214 h 303"/>
                <a:gd name="T88" fmla="*/ 738 w 741"/>
                <a:gd name="T89" fmla="*/ 227 h 303"/>
                <a:gd name="T90" fmla="*/ 734 w 741"/>
                <a:gd name="T91" fmla="*/ 239 h 303"/>
                <a:gd name="T92" fmla="*/ 729 w 741"/>
                <a:gd name="T93" fmla="*/ 247 h 303"/>
                <a:gd name="T94" fmla="*/ 725 w 741"/>
                <a:gd name="T95" fmla="*/ 256 h 303"/>
                <a:gd name="T96" fmla="*/ 712 w 741"/>
                <a:gd name="T97" fmla="*/ 272 h 303"/>
                <a:gd name="T98" fmla="*/ 698 w 741"/>
                <a:gd name="T99" fmla="*/ 287 h 303"/>
                <a:gd name="T100" fmla="*/ 682 w 741"/>
                <a:gd name="T10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1" h="303">
                  <a:moveTo>
                    <a:pt x="0" y="68"/>
                  </a:moveTo>
                  <a:lnTo>
                    <a:pt x="0" y="68"/>
                  </a:lnTo>
                  <a:lnTo>
                    <a:pt x="6" y="73"/>
                  </a:lnTo>
                  <a:lnTo>
                    <a:pt x="22" y="83"/>
                  </a:lnTo>
                  <a:lnTo>
                    <a:pt x="47" y="95"/>
                  </a:lnTo>
                  <a:lnTo>
                    <a:pt x="63" y="103"/>
                  </a:lnTo>
                  <a:lnTo>
                    <a:pt x="82" y="110"/>
                  </a:lnTo>
                  <a:lnTo>
                    <a:pt x="102" y="116"/>
                  </a:lnTo>
                  <a:lnTo>
                    <a:pt x="123" y="120"/>
                  </a:lnTo>
                  <a:lnTo>
                    <a:pt x="148" y="123"/>
                  </a:lnTo>
                  <a:lnTo>
                    <a:pt x="174" y="124"/>
                  </a:lnTo>
                  <a:lnTo>
                    <a:pt x="201" y="124"/>
                  </a:lnTo>
                  <a:lnTo>
                    <a:pt x="229" y="121"/>
                  </a:lnTo>
                  <a:lnTo>
                    <a:pt x="259" y="114"/>
                  </a:lnTo>
                  <a:lnTo>
                    <a:pt x="291" y="105"/>
                  </a:lnTo>
                  <a:lnTo>
                    <a:pt x="291" y="105"/>
                  </a:lnTo>
                  <a:lnTo>
                    <a:pt x="403" y="64"/>
                  </a:lnTo>
                  <a:lnTo>
                    <a:pt x="481" y="34"/>
                  </a:lnTo>
                  <a:lnTo>
                    <a:pt x="546" y="10"/>
                  </a:lnTo>
                  <a:lnTo>
                    <a:pt x="546" y="10"/>
                  </a:lnTo>
                  <a:lnTo>
                    <a:pt x="552" y="8"/>
                  </a:lnTo>
                  <a:lnTo>
                    <a:pt x="569" y="4"/>
                  </a:lnTo>
                  <a:lnTo>
                    <a:pt x="580" y="1"/>
                  </a:lnTo>
                  <a:lnTo>
                    <a:pt x="593" y="1"/>
                  </a:lnTo>
                  <a:lnTo>
                    <a:pt x="606" y="0"/>
                  </a:lnTo>
                  <a:lnTo>
                    <a:pt x="622" y="1"/>
                  </a:lnTo>
                  <a:lnTo>
                    <a:pt x="638" y="4"/>
                  </a:lnTo>
                  <a:lnTo>
                    <a:pt x="652" y="8"/>
                  </a:lnTo>
                  <a:lnTo>
                    <a:pt x="668" y="15"/>
                  </a:lnTo>
                  <a:lnTo>
                    <a:pt x="682" y="25"/>
                  </a:lnTo>
                  <a:lnTo>
                    <a:pt x="695" y="38"/>
                  </a:lnTo>
                  <a:lnTo>
                    <a:pt x="702" y="47"/>
                  </a:lnTo>
                  <a:lnTo>
                    <a:pt x="708" y="55"/>
                  </a:lnTo>
                  <a:lnTo>
                    <a:pt x="712" y="65"/>
                  </a:lnTo>
                  <a:lnTo>
                    <a:pt x="718" y="75"/>
                  </a:lnTo>
                  <a:lnTo>
                    <a:pt x="722" y="87"/>
                  </a:lnTo>
                  <a:lnTo>
                    <a:pt x="726" y="100"/>
                  </a:lnTo>
                  <a:lnTo>
                    <a:pt x="726" y="100"/>
                  </a:lnTo>
                  <a:lnTo>
                    <a:pt x="732" y="126"/>
                  </a:lnTo>
                  <a:lnTo>
                    <a:pt x="736" y="148"/>
                  </a:lnTo>
                  <a:lnTo>
                    <a:pt x="739" y="168"/>
                  </a:lnTo>
                  <a:lnTo>
                    <a:pt x="741" y="186"/>
                  </a:lnTo>
                  <a:lnTo>
                    <a:pt x="741" y="201"/>
                  </a:lnTo>
                  <a:lnTo>
                    <a:pt x="739" y="214"/>
                  </a:lnTo>
                  <a:lnTo>
                    <a:pt x="738" y="227"/>
                  </a:lnTo>
                  <a:lnTo>
                    <a:pt x="734" y="239"/>
                  </a:lnTo>
                  <a:lnTo>
                    <a:pt x="729" y="247"/>
                  </a:lnTo>
                  <a:lnTo>
                    <a:pt x="725" y="256"/>
                  </a:lnTo>
                  <a:lnTo>
                    <a:pt x="712" y="272"/>
                  </a:lnTo>
                  <a:lnTo>
                    <a:pt x="698" y="287"/>
                  </a:lnTo>
                  <a:lnTo>
                    <a:pt x="682" y="303"/>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0" name="Freeform 197">
              <a:extLst>
                <a:ext uri="{FF2B5EF4-FFF2-40B4-BE49-F238E27FC236}">
                  <a16:creationId xmlns:a16="http://schemas.microsoft.com/office/drawing/2014/main" id="{00BA700D-D2C2-D3E2-175F-A3A7EF095AB0}"/>
                </a:ext>
              </a:extLst>
            </p:cNvPr>
            <p:cNvSpPr>
              <a:spLocks/>
            </p:cNvSpPr>
            <p:nvPr/>
          </p:nvSpPr>
          <p:spPr bwMode="auto">
            <a:xfrm flipH="1">
              <a:off x="7378844" y="6215486"/>
              <a:ext cx="26760" cy="71511"/>
            </a:xfrm>
            <a:custGeom>
              <a:avLst/>
              <a:gdLst>
                <a:gd name="T0" fmla="*/ 6 w 50"/>
                <a:gd name="T1" fmla="*/ 122 h 122"/>
                <a:gd name="T2" fmla="*/ 6 w 50"/>
                <a:gd name="T3" fmla="*/ 122 h 122"/>
                <a:gd name="T4" fmla="*/ 1 w 50"/>
                <a:gd name="T5" fmla="*/ 106 h 122"/>
                <a:gd name="T6" fmla="*/ 0 w 50"/>
                <a:gd name="T7" fmla="*/ 89 h 122"/>
                <a:gd name="T8" fmla="*/ 0 w 50"/>
                <a:gd name="T9" fmla="*/ 71 h 122"/>
                <a:gd name="T10" fmla="*/ 0 w 50"/>
                <a:gd name="T11" fmla="*/ 59 h 122"/>
                <a:gd name="T12" fmla="*/ 3 w 50"/>
                <a:gd name="T13" fmla="*/ 49 h 122"/>
                <a:gd name="T14" fmla="*/ 6 w 50"/>
                <a:gd name="T15" fmla="*/ 39 h 122"/>
                <a:gd name="T16" fmla="*/ 11 w 50"/>
                <a:gd name="T17" fmla="*/ 29 h 122"/>
                <a:gd name="T18" fmla="*/ 17 w 50"/>
                <a:gd name="T19" fmla="*/ 21 h 122"/>
                <a:gd name="T20" fmla="*/ 26 w 50"/>
                <a:gd name="T21" fmla="*/ 12 h 122"/>
                <a:gd name="T22" fmla="*/ 37 w 50"/>
                <a:gd name="T23" fmla="*/ 5 h 122"/>
                <a:gd name="T24" fmla="*/ 50 w 50"/>
                <a:gd name="T2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2">
                  <a:moveTo>
                    <a:pt x="6" y="122"/>
                  </a:moveTo>
                  <a:lnTo>
                    <a:pt x="6" y="122"/>
                  </a:lnTo>
                  <a:lnTo>
                    <a:pt x="1" y="106"/>
                  </a:lnTo>
                  <a:lnTo>
                    <a:pt x="0" y="89"/>
                  </a:lnTo>
                  <a:lnTo>
                    <a:pt x="0" y="71"/>
                  </a:lnTo>
                  <a:lnTo>
                    <a:pt x="0" y="59"/>
                  </a:lnTo>
                  <a:lnTo>
                    <a:pt x="3" y="49"/>
                  </a:lnTo>
                  <a:lnTo>
                    <a:pt x="6" y="39"/>
                  </a:lnTo>
                  <a:lnTo>
                    <a:pt x="11" y="29"/>
                  </a:lnTo>
                  <a:lnTo>
                    <a:pt x="17" y="21"/>
                  </a:lnTo>
                  <a:lnTo>
                    <a:pt x="26" y="12"/>
                  </a:lnTo>
                  <a:lnTo>
                    <a:pt x="37" y="5"/>
                  </a:lnTo>
                  <a:lnTo>
                    <a:pt x="50"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1" name="Freeform 198">
              <a:extLst>
                <a:ext uri="{FF2B5EF4-FFF2-40B4-BE49-F238E27FC236}">
                  <a16:creationId xmlns:a16="http://schemas.microsoft.com/office/drawing/2014/main" id="{EE8255BC-8248-F8C0-3C5C-9268F121E192}"/>
                </a:ext>
              </a:extLst>
            </p:cNvPr>
            <p:cNvSpPr>
              <a:spLocks/>
            </p:cNvSpPr>
            <p:nvPr/>
          </p:nvSpPr>
          <p:spPr bwMode="auto">
            <a:xfrm flipH="1">
              <a:off x="7134795" y="5996265"/>
              <a:ext cx="49238" cy="165295"/>
            </a:xfrm>
            <a:custGeom>
              <a:avLst/>
              <a:gdLst>
                <a:gd name="T0" fmla="*/ 91 w 91"/>
                <a:gd name="T1" fmla="*/ 0 h 282"/>
                <a:gd name="T2" fmla="*/ 91 w 91"/>
                <a:gd name="T3" fmla="*/ 0 h 282"/>
                <a:gd name="T4" fmla="*/ 86 w 91"/>
                <a:gd name="T5" fmla="*/ 4 h 282"/>
                <a:gd name="T6" fmla="*/ 70 w 91"/>
                <a:gd name="T7" fmla="*/ 16 h 282"/>
                <a:gd name="T8" fmla="*/ 59 w 91"/>
                <a:gd name="T9" fmla="*/ 26 h 282"/>
                <a:gd name="T10" fmla="*/ 49 w 91"/>
                <a:gd name="T11" fmla="*/ 37 h 282"/>
                <a:gd name="T12" fmla="*/ 37 w 91"/>
                <a:gd name="T13" fmla="*/ 50 h 282"/>
                <a:gd name="T14" fmla="*/ 27 w 91"/>
                <a:gd name="T15" fmla="*/ 66 h 282"/>
                <a:gd name="T16" fmla="*/ 17 w 91"/>
                <a:gd name="T17" fmla="*/ 84 h 282"/>
                <a:gd name="T18" fmla="*/ 10 w 91"/>
                <a:gd name="T19" fmla="*/ 104 h 282"/>
                <a:gd name="T20" fmla="*/ 3 w 91"/>
                <a:gd name="T21" fmla="*/ 129 h 282"/>
                <a:gd name="T22" fmla="*/ 0 w 91"/>
                <a:gd name="T23" fmla="*/ 153 h 282"/>
                <a:gd name="T24" fmla="*/ 0 w 91"/>
                <a:gd name="T25" fmla="*/ 167 h 282"/>
                <a:gd name="T26" fmla="*/ 0 w 91"/>
                <a:gd name="T27" fmla="*/ 182 h 282"/>
                <a:gd name="T28" fmla="*/ 1 w 91"/>
                <a:gd name="T29" fmla="*/ 197 h 282"/>
                <a:gd name="T30" fmla="*/ 4 w 91"/>
                <a:gd name="T31" fmla="*/ 213 h 282"/>
                <a:gd name="T32" fmla="*/ 7 w 91"/>
                <a:gd name="T33" fmla="*/ 229 h 282"/>
                <a:gd name="T34" fmla="*/ 13 w 91"/>
                <a:gd name="T35" fmla="*/ 246 h 282"/>
                <a:gd name="T36" fmla="*/ 18 w 91"/>
                <a:gd name="T37" fmla="*/ 263 h 282"/>
                <a:gd name="T38" fmla="*/ 26 w 91"/>
                <a:gd name="T39"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282">
                  <a:moveTo>
                    <a:pt x="91" y="0"/>
                  </a:moveTo>
                  <a:lnTo>
                    <a:pt x="91" y="0"/>
                  </a:lnTo>
                  <a:lnTo>
                    <a:pt x="86" y="4"/>
                  </a:lnTo>
                  <a:lnTo>
                    <a:pt x="70" y="16"/>
                  </a:lnTo>
                  <a:lnTo>
                    <a:pt x="59" y="26"/>
                  </a:lnTo>
                  <a:lnTo>
                    <a:pt x="49" y="37"/>
                  </a:lnTo>
                  <a:lnTo>
                    <a:pt x="37" y="50"/>
                  </a:lnTo>
                  <a:lnTo>
                    <a:pt x="27" y="66"/>
                  </a:lnTo>
                  <a:lnTo>
                    <a:pt x="17" y="84"/>
                  </a:lnTo>
                  <a:lnTo>
                    <a:pt x="10" y="104"/>
                  </a:lnTo>
                  <a:lnTo>
                    <a:pt x="3" y="129"/>
                  </a:lnTo>
                  <a:lnTo>
                    <a:pt x="0" y="153"/>
                  </a:lnTo>
                  <a:lnTo>
                    <a:pt x="0" y="167"/>
                  </a:lnTo>
                  <a:lnTo>
                    <a:pt x="0" y="182"/>
                  </a:lnTo>
                  <a:lnTo>
                    <a:pt x="1" y="197"/>
                  </a:lnTo>
                  <a:lnTo>
                    <a:pt x="4" y="213"/>
                  </a:lnTo>
                  <a:lnTo>
                    <a:pt x="7" y="229"/>
                  </a:lnTo>
                  <a:lnTo>
                    <a:pt x="13" y="246"/>
                  </a:lnTo>
                  <a:lnTo>
                    <a:pt x="18" y="263"/>
                  </a:lnTo>
                  <a:lnTo>
                    <a:pt x="26" y="28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2" name="Freeform 199">
              <a:extLst>
                <a:ext uri="{FF2B5EF4-FFF2-40B4-BE49-F238E27FC236}">
                  <a16:creationId xmlns:a16="http://schemas.microsoft.com/office/drawing/2014/main" id="{3F3B53C3-6E58-8811-8C42-667096DEEA68}"/>
                </a:ext>
              </a:extLst>
            </p:cNvPr>
            <p:cNvSpPr>
              <a:spLocks/>
            </p:cNvSpPr>
            <p:nvPr/>
          </p:nvSpPr>
          <p:spPr bwMode="auto">
            <a:xfrm flipH="1">
              <a:off x="6873618" y="6159215"/>
              <a:ext cx="301851" cy="89095"/>
            </a:xfrm>
            <a:custGeom>
              <a:avLst/>
              <a:gdLst>
                <a:gd name="T0" fmla="*/ 0 w 566"/>
                <a:gd name="T1" fmla="*/ 0 h 150"/>
                <a:gd name="T2" fmla="*/ 0 w 566"/>
                <a:gd name="T3" fmla="*/ 0 h 150"/>
                <a:gd name="T4" fmla="*/ 3 w 566"/>
                <a:gd name="T5" fmla="*/ 6 h 150"/>
                <a:gd name="T6" fmla="*/ 13 w 566"/>
                <a:gd name="T7" fmla="*/ 20 h 150"/>
                <a:gd name="T8" fmla="*/ 22 w 566"/>
                <a:gd name="T9" fmla="*/ 31 h 150"/>
                <a:gd name="T10" fmla="*/ 33 w 566"/>
                <a:gd name="T11" fmla="*/ 43 h 150"/>
                <a:gd name="T12" fmla="*/ 46 w 566"/>
                <a:gd name="T13" fmla="*/ 54 h 150"/>
                <a:gd name="T14" fmla="*/ 63 w 566"/>
                <a:gd name="T15" fmla="*/ 67 h 150"/>
                <a:gd name="T16" fmla="*/ 83 w 566"/>
                <a:gd name="T17" fmla="*/ 82 h 150"/>
                <a:gd name="T18" fmla="*/ 108 w 566"/>
                <a:gd name="T19" fmla="*/ 93 h 150"/>
                <a:gd name="T20" fmla="*/ 135 w 566"/>
                <a:gd name="T21" fmla="*/ 106 h 150"/>
                <a:gd name="T22" fmla="*/ 166 w 566"/>
                <a:gd name="T23" fmla="*/ 117 h 150"/>
                <a:gd name="T24" fmla="*/ 202 w 566"/>
                <a:gd name="T25" fmla="*/ 126 h 150"/>
                <a:gd name="T26" fmla="*/ 244 w 566"/>
                <a:gd name="T27" fmla="*/ 135 h 150"/>
                <a:gd name="T28" fmla="*/ 288 w 566"/>
                <a:gd name="T29" fmla="*/ 139 h 150"/>
                <a:gd name="T30" fmla="*/ 338 w 566"/>
                <a:gd name="T31" fmla="*/ 143 h 150"/>
                <a:gd name="T32" fmla="*/ 338 w 566"/>
                <a:gd name="T33" fmla="*/ 143 h 150"/>
                <a:gd name="T34" fmla="*/ 424 w 566"/>
                <a:gd name="T35" fmla="*/ 146 h 150"/>
                <a:gd name="T36" fmla="*/ 477 w 566"/>
                <a:gd name="T37" fmla="*/ 147 h 150"/>
                <a:gd name="T38" fmla="*/ 517 w 566"/>
                <a:gd name="T39" fmla="*/ 150 h 150"/>
                <a:gd name="T40" fmla="*/ 520 w 566"/>
                <a:gd name="T41" fmla="*/ 149 h 150"/>
                <a:gd name="T42" fmla="*/ 524 w 566"/>
                <a:gd name="T43" fmla="*/ 146 h 150"/>
                <a:gd name="T44" fmla="*/ 537 w 566"/>
                <a:gd name="T45" fmla="*/ 140 h 150"/>
                <a:gd name="T46" fmla="*/ 566 w 566"/>
                <a:gd name="T47"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6" h="150">
                  <a:moveTo>
                    <a:pt x="0" y="0"/>
                  </a:moveTo>
                  <a:lnTo>
                    <a:pt x="0" y="0"/>
                  </a:lnTo>
                  <a:lnTo>
                    <a:pt x="3" y="6"/>
                  </a:lnTo>
                  <a:lnTo>
                    <a:pt x="13" y="20"/>
                  </a:lnTo>
                  <a:lnTo>
                    <a:pt x="22" y="31"/>
                  </a:lnTo>
                  <a:lnTo>
                    <a:pt x="33" y="43"/>
                  </a:lnTo>
                  <a:lnTo>
                    <a:pt x="46" y="54"/>
                  </a:lnTo>
                  <a:lnTo>
                    <a:pt x="63" y="67"/>
                  </a:lnTo>
                  <a:lnTo>
                    <a:pt x="83" y="82"/>
                  </a:lnTo>
                  <a:lnTo>
                    <a:pt x="108" y="93"/>
                  </a:lnTo>
                  <a:lnTo>
                    <a:pt x="135" y="106"/>
                  </a:lnTo>
                  <a:lnTo>
                    <a:pt x="166" y="117"/>
                  </a:lnTo>
                  <a:lnTo>
                    <a:pt x="202" y="126"/>
                  </a:lnTo>
                  <a:lnTo>
                    <a:pt x="244" y="135"/>
                  </a:lnTo>
                  <a:lnTo>
                    <a:pt x="288" y="139"/>
                  </a:lnTo>
                  <a:lnTo>
                    <a:pt x="338" y="143"/>
                  </a:lnTo>
                  <a:lnTo>
                    <a:pt x="338" y="143"/>
                  </a:lnTo>
                  <a:lnTo>
                    <a:pt x="424" y="146"/>
                  </a:lnTo>
                  <a:lnTo>
                    <a:pt x="477" y="147"/>
                  </a:lnTo>
                  <a:lnTo>
                    <a:pt x="517" y="150"/>
                  </a:lnTo>
                  <a:lnTo>
                    <a:pt x="520" y="149"/>
                  </a:lnTo>
                  <a:lnTo>
                    <a:pt x="524" y="146"/>
                  </a:lnTo>
                  <a:lnTo>
                    <a:pt x="537" y="140"/>
                  </a:lnTo>
                  <a:lnTo>
                    <a:pt x="566" y="13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3" name="Freeform 200">
              <a:extLst>
                <a:ext uri="{FF2B5EF4-FFF2-40B4-BE49-F238E27FC236}">
                  <a16:creationId xmlns:a16="http://schemas.microsoft.com/office/drawing/2014/main" id="{358896C9-3413-B6B3-9909-F2F3459F6998}"/>
                </a:ext>
              </a:extLst>
            </p:cNvPr>
            <p:cNvSpPr>
              <a:spLocks/>
            </p:cNvSpPr>
            <p:nvPr/>
          </p:nvSpPr>
          <p:spPr bwMode="auto">
            <a:xfrm flipH="1">
              <a:off x="7458054" y="6085360"/>
              <a:ext cx="55660" cy="28135"/>
            </a:xfrm>
            <a:custGeom>
              <a:avLst/>
              <a:gdLst>
                <a:gd name="T0" fmla="*/ 0 w 105"/>
                <a:gd name="T1" fmla="*/ 48 h 48"/>
                <a:gd name="T2" fmla="*/ 0 w 105"/>
                <a:gd name="T3" fmla="*/ 48 h 48"/>
                <a:gd name="T4" fmla="*/ 9 w 105"/>
                <a:gd name="T5" fmla="*/ 47 h 48"/>
                <a:gd name="T6" fmla="*/ 21 w 105"/>
                <a:gd name="T7" fmla="*/ 45 h 48"/>
                <a:gd name="T8" fmla="*/ 33 w 105"/>
                <a:gd name="T9" fmla="*/ 43 h 48"/>
                <a:gd name="T10" fmla="*/ 51 w 105"/>
                <a:gd name="T11" fmla="*/ 38 h 48"/>
                <a:gd name="T12" fmla="*/ 68 w 105"/>
                <a:gd name="T13" fmla="*/ 30 h 48"/>
                <a:gd name="T14" fmla="*/ 86 w 105"/>
                <a:gd name="T15" fmla="*/ 17 h 48"/>
                <a:gd name="T16" fmla="*/ 95 w 105"/>
                <a:gd name="T17" fmla="*/ 10 h 48"/>
                <a:gd name="T18" fmla="*/ 105 w 105"/>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48">
                  <a:moveTo>
                    <a:pt x="0" y="48"/>
                  </a:moveTo>
                  <a:lnTo>
                    <a:pt x="0" y="48"/>
                  </a:lnTo>
                  <a:lnTo>
                    <a:pt x="9" y="47"/>
                  </a:lnTo>
                  <a:lnTo>
                    <a:pt x="21" y="45"/>
                  </a:lnTo>
                  <a:lnTo>
                    <a:pt x="33" y="43"/>
                  </a:lnTo>
                  <a:lnTo>
                    <a:pt x="51" y="38"/>
                  </a:lnTo>
                  <a:lnTo>
                    <a:pt x="68" y="30"/>
                  </a:lnTo>
                  <a:lnTo>
                    <a:pt x="86" y="17"/>
                  </a:lnTo>
                  <a:lnTo>
                    <a:pt x="95" y="10"/>
                  </a:lnTo>
                  <a:lnTo>
                    <a:pt x="105"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4" name="Freeform 201">
              <a:extLst>
                <a:ext uri="{FF2B5EF4-FFF2-40B4-BE49-F238E27FC236}">
                  <a16:creationId xmlns:a16="http://schemas.microsoft.com/office/drawing/2014/main" id="{2CE7593A-1211-7BBC-7A62-D4EB59066D08}"/>
                </a:ext>
              </a:extLst>
            </p:cNvPr>
            <p:cNvSpPr>
              <a:spLocks/>
            </p:cNvSpPr>
            <p:nvPr/>
          </p:nvSpPr>
          <p:spPr bwMode="auto">
            <a:xfrm flipH="1">
              <a:off x="7391690" y="5973991"/>
              <a:ext cx="38534" cy="87923"/>
            </a:xfrm>
            <a:custGeom>
              <a:avLst/>
              <a:gdLst>
                <a:gd name="T0" fmla="*/ 0 w 71"/>
                <a:gd name="T1" fmla="*/ 0 h 148"/>
                <a:gd name="T2" fmla="*/ 0 w 71"/>
                <a:gd name="T3" fmla="*/ 0 h 148"/>
                <a:gd name="T4" fmla="*/ 11 w 71"/>
                <a:gd name="T5" fmla="*/ 85 h 148"/>
                <a:gd name="T6" fmla="*/ 11 w 71"/>
                <a:gd name="T7" fmla="*/ 85 h 148"/>
                <a:gd name="T8" fmla="*/ 12 w 71"/>
                <a:gd name="T9" fmla="*/ 91 h 148"/>
                <a:gd name="T10" fmla="*/ 15 w 71"/>
                <a:gd name="T11" fmla="*/ 100 h 148"/>
                <a:gd name="T12" fmla="*/ 21 w 71"/>
                <a:gd name="T13" fmla="*/ 110 h 148"/>
                <a:gd name="T14" fmla="*/ 27 w 71"/>
                <a:gd name="T15" fmla="*/ 118 h 148"/>
                <a:gd name="T16" fmla="*/ 35 w 71"/>
                <a:gd name="T17" fmla="*/ 128 h 148"/>
                <a:gd name="T18" fmla="*/ 45 w 71"/>
                <a:gd name="T19" fmla="*/ 137 h 148"/>
                <a:gd name="T20" fmla="*/ 57 w 71"/>
                <a:gd name="T21" fmla="*/ 144 h 148"/>
                <a:gd name="T22" fmla="*/ 71 w 71"/>
                <a:gd name="T23"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148">
                  <a:moveTo>
                    <a:pt x="0" y="0"/>
                  </a:moveTo>
                  <a:lnTo>
                    <a:pt x="0" y="0"/>
                  </a:lnTo>
                  <a:lnTo>
                    <a:pt x="11" y="85"/>
                  </a:lnTo>
                  <a:lnTo>
                    <a:pt x="11" y="85"/>
                  </a:lnTo>
                  <a:lnTo>
                    <a:pt x="12" y="91"/>
                  </a:lnTo>
                  <a:lnTo>
                    <a:pt x="15" y="100"/>
                  </a:lnTo>
                  <a:lnTo>
                    <a:pt x="21" y="110"/>
                  </a:lnTo>
                  <a:lnTo>
                    <a:pt x="27" y="118"/>
                  </a:lnTo>
                  <a:lnTo>
                    <a:pt x="35" y="128"/>
                  </a:lnTo>
                  <a:lnTo>
                    <a:pt x="45" y="137"/>
                  </a:lnTo>
                  <a:lnTo>
                    <a:pt x="57" y="144"/>
                  </a:lnTo>
                  <a:lnTo>
                    <a:pt x="71" y="14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5" name="Freeform 202">
              <a:extLst>
                <a:ext uri="{FF2B5EF4-FFF2-40B4-BE49-F238E27FC236}">
                  <a16:creationId xmlns:a16="http://schemas.microsoft.com/office/drawing/2014/main" id="{1685B07C-85FC-59B0-D5F0-F8335D902747}"/>
                </a:ext>
              </a:extLst>
            </p:cNvPr>
            <p:cNvSpPr>
              <a:spLocks/>
            </p:cNvSpPr>
            <p:nvPr/>
          </p:nvSpPr>
          <p:spPr bwMode="auto">
            <a:xfrm flipH="1">
              <a:off x="6819028" y="6093566"/>
              <a:ext cx="27830" cy="103162"/>
            </a:xfrm>
            <a:custGeom>
              <a:avLst/>
              <a:gdLst>
                <a:gd name="T0" fmla="*/ 0 w 53"/>
                <a:gd name="T1" fmla="*/ 0 h 176"/>
                <a:gd name="T2" fmla="*/ 0 w 53"/>
                <a:gd name="T3" fmla="*/ 0 h 176"/>
                <a:gd name="T4" fmla="*/ 1 w 53"/>
                <a:gd name="T5" fmla="*/ 20 h 176"/>
                <a:gd name="T6" fmla="*/ 4 w 53"/>
                <a:gd name="T7" fmla="*/ 43 h 176"/>
                <a:gd name="T8" fmla="*/ 7 w 53"/>
                <a:gd name="T9" fmla="*/ 70 h 176"/>
                <a:gd name="T10" fmla="*/ 14 w 53"/>
                <a:gd name="T11" fmla="*/ 99 h 176"/>
                <a:gd name="T12" fmla="*/ 18 w 53"/>
                <a:gd name="T13" fmla="*/ 113 h 176"/>
                <a:gd name="T14" fmla="*/ 23 w 53"/>
                <a:gd name="T15" fmla="*/ 127 h 176"/>
                <a:gd name="T16" fmla="*/ 28 w 53"/>
                <a:gd name="T17" fmla="*/ 142 h 176"/>
                <a:gd name="T18" fmla="*/ 35 w 53"/>
                <a:gd name="T19" fmla="*/ 155 h 176"/>
                <a:gd name="T20" fmla="*/ 44 w 53"/>
                <a:gd name="T21" fmla="*/ 166 h 176"/>
                <a:gd name="T22" fmla="*/ 53 w 53"/>
                <a:gd name="T23"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176">
                  <a:moveTo>
                    <a:pt x="0" y="0"/>
                  </a:moveTo>
                  <a:lnTo>
                    <a:pt x="0" y="0"/>
                  </a:lnTo>
                  <a:lnTo>
                    <a:pt x="1" y="20"/>
                  </a:lnTo>
                  <a:lnTo>
                    <a:pt x="4" y="43"/>
                  </a:lnTo>
                  <a:lnTo>
                    <a:pt x="7" y="70"/>
                  </a:lnTo>
                  <a:lnTo>
                    <a:pt x="14" y="99"/>
                  </a:lnTo>
                  <a:lnTo>
                    <a:pt x="18" y="113"/>
                  </a:lnTo>
                  <a:lnTo>
                    <a:pt x="23" y="127"/>
                  </a:lnTo>
                  <a:lnTo>
                    <a:pt x="28" y="142"/>
                  </a:lnTo>
                  <a:lnTo>
                    <a:pt x="35" y="155"/>
                  </a:lnTo>
                  <a:lnTo>
                    <a:pt x="44" y="166"/>
                  </a:lnTo>
                  <a:lnTo>
                    <a:pt x="53" y="17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6" name="Freeform 203">
              <a:extLst>
                <a:ext uri="{FF2B5EF4-FFF2-40B4-BE49-F238E27FC236}">
                  <a16:creationId xmlns:a16="http://schemas.microsoft.com/office/drawing/2014/main" id="{27A170F2-0471-81C9-46B2-D10845EC326D}"/>
                </a:ext>
              </a:extLst>
            </p:cNvPr>
            <p:cNvSpPr>
              <a:spLocks/>
            </p:cNvSpPr>
            <p:nvPr/>
          </p:nvSpPr>
          <p:spPr bwMode="auto">
            <a:xfrm flipH="1">
              <a:off x="6663820" y="6145148"/>
              <a:ext cx="80280" cy="77372"/>
            </a:xfrm>
            <a:custGeom>
              <a:avLst/>
              <a:gdLst>
                <a:gd name="T0" fmla="*/ 0 w 149"/>
                <a:gd name="T1" fmla="*/ 133 h 133"/>
                <a:gd name="T2" fmla="*/ 0 w 149"/>
                <a:gd name="T3" fmla="*/ 133 h 133"/>
                <a:gd name="T4" fmla="*/ 6 w 149"/>
                <a:gd name="T5" fmla="*/ 133 h 133"/>
                <a:gd name="T6" fmla="*/ 19 w 149"/>
                <a:gd name="T7" fmla="*/ 132 h 133"/>
                <a:gd name="T8" fmla="*/ 37 w 149"/>
                <a:gd name="T9" fmla="*/ 126 h 133"/>
                <a:gd name="T10" fmla="*/ 49 w 149"/>
                <a:gd name="T11" fmla="*/ 122 h 133"/>
                <a:gd name="T12" fmla="*/ 62 w 149"/>
                <a:gd name="T13" fmla="*/ 116 h 133"/>
                <a:gd name="T14" fmla="*/ 73 w 149"/>
                <a:gd name="T15" fmla="*/ 109 h 133"/>
                <a:gd name="T16" fmla="*/ 86 w 149"/>
                <a:gd name="T17" fmla="*/ 100 h 133"/>
                <a:gd name="T18" fmla="*/ 99 w 149"/>
                <a:gd name="T19" fmla="*/ 89 h 133"/>
                <a:gd name="T20" fmla="*/ 110 w 149"/>
                <a:gd name="T21" fmla="*/ 76 h 133"/>
                <a:gd name="T22" fmla="*/ 122 w 149"/>
                <a:gd name="T23" fmla="*/ 60 h 133"/>
                <a:gd name="T24" fmla="*/ 132 w 149"/>
                <a:gd name="T25" fmla="*/ 43 h 133"/>
                <a:gd name="T26" fmla="*/ 142 w 149"/>
                <a:gd name="T27" fmla="*/ 23 h 133"/>
                <a:gd name="T28" fmla="*/ 149 w 149"/>
                <a:gd name="T29"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133">
                  <a:moveTo>
                    <a:pt x="0" y="133"/>
                  </a:moveTo>
                  <a:lnTo>
                    <a:pt x="0" y="133"/>
                  </a:lnTo>
                  <a:lnTo>
                    <a:pt x="6" y="133"/>
                  </a:lnTo>
                  <a:lnTo>
                    <a:pt x="19" y="132"/>
                  </a:lnTo>
                  <a:lnTo>
                    <a:pt x="37" y="126"/>
                  </a:lnTo>
                  <a:lnTo>
                    <a:pt x="49" y="122"/>
                  </a:lnTo>
                  <a:lnTo>
                    <a:pt x="62" y="116"/>
                  </a:lnTo>
                  <a:lnTo>
                    <a:pt x="73" y="109"/>
                  </a:lnTo>
                  <a:lnTo>
                    <a:pt x="86" y="100"/>
                  </a:lnTo>
                  <a:lnTo>
                    <a:pt x="99" y="89"/>
                  </a:lnTo>
                  <a:lnTo>
                    <a:pt x="110" y="76"/>
                  </a:lnTo>
                  <a:lnTo>
                    <a:pt x="122" y="60"/>
                  </a:lnTo>
                  <a:lnTo>
                    <a:pt x="132" y="43"/>
                  </a:lnTo>
                  <a:lnTo>
                    <a:pt x="142" y="23"/>
                  </a:lnTo>
                  <a:lnTo>
                    <a:pt x="149"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7" name="Freeform 204">
              <a:extLst>
                <a:ext uri="{FF2B5EF4-FFF2-40B4-BE49-F238E27FC236}">
                  <a16:creationId xmlns:a16="http://schemas.microsoft.com/office/drawing/2014/main" id="{6B51E343-50BB-0D7F-BC9D-2E1C59AC852D}"/>
                </a:ext>
              </a:extLst>
            </p:cNvPr>
            <p:cNvSpPr>
              <a:spLocks/>
            </p:cNvSpPr>
            <p:nvPr/>
          </p:nvSpPr>
          <p:spPr bwMode="auto">
            <a:xfrm flipH="1">
              <a:off x="6724833" y="6022056"/>
              <a:ext cx="23549" cy="139504"/>
            </a:xfrm>
            <a:custGeom>
              <a:avLst/>
              <a:gdLst>
                <a:gd name="T0" fmla="*/ 39 w 43"/>
                <a:gd name="T1" fmla="*/ 0 h 238"/>
                <a:gd name="T2" fmla="*/ 39 w 43"/>
                <a:gd name="T3" fmla="*/ 0 h 238"/>
                <a:gd name="T4" fmla="*/ 38 w 43"/>
                <a:gd name="T5" fmla="*/ 13 h 238"/>
                <a:gd name="T6" fmla="*/ 33 w 43"/>
                <a:gd name="T7" fmla="*/ 46 h 238"/>
                <a:gd name="T8" fmla="*/ 32 w 43"/>
                <a:gd name="T9" fmla="*/ 65 h 238"/>
                <a:gd name="T10" fmla="*/ 32 w 43"/>
                <a:gd name="T11" fmla="*/ 83 h 238"/>
                <a:gd name="T12" fmla="*/ 35 w 43"/>
                <a:gd name="T13" fmla="*/ 102 h 238"/>
                <a:gd name="T14" fmla="*/ 36 w 43"/>
                <a:gd name="T15" fmla="*/ 109 h 238"/>
                <a:gd name="T16" fmla="*/ 39 w 43"/>
                <a:gd name="T17" fmla="*/ 116 h 238"/>
                <a:gd name="T18" fmla="*/ 39 w 43"/>
                <a:gd name="T19" fmla="*/ 116 h 238"/>
                <a:gd name="T20" fmla="*/ 42 w 43"/>
                <a:gd name="T21" fmla="*/ 123 h 238"/>
                <a:gd name="T22" fmla="*/ 43 w 43"/>
                <a:gd name="T23" fmla="*/ 130 h 238"/>
                <a:gd name="T24" fmla="*/ 43 w 43"/>
                <a:gd name="T25" fmla="*/ 138 h 238"/>
                <a:gd name="T26" fmla="*/ 43 w 43"/>
                <a:gd name="T27" fmla="*/ 145 h 238"/>
                <a:gd name="T28" fmla="*/ 40 w 43"/>
                <a:gd name="T29" fmla="*/ 161 h 238"/>
                <a:gd name="T30" fmla="*/ 35 w 43"/>
                <a:gd name="T31" fmla="*/ 178 h 238"/>
                <a:gd name="T32" fmla="*/ 28 w 43"/>
                <a:gd name="T33" fmla="*/ 193 h 238"/>
                <a:gd name="T34" fmla="*/ 19 w 43"/>
                <a:gd name="T35" fmla="*/ 209 h 238"/>
                <a:gd name="T36" fmla="*/ 0 w 43"/>
                <a:gd name="T37"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 h="238">
                  <a:moveTo>
                    <a:pt x="39" y="0"/>
                  </a:moveTo>
                  <a:lnTo>
                    <a:pt x="39" y="0"/>
                  </a:lnTo>
                  <a:lnTo>
                    <a:pt x="38" y="13"/>
                  </a:lnTo>
                  <a:lnTo>
                    <a:pt x="33" y="46"/>
                  </a:lnTo>
                  <a:lnTo>
                    <a:pt x="32" y="65"/>
                  </a:lnTo>
                  <a:lnTo>
                    <a:pt x="32" y="83"/>
                  </a:lnTo>
                  <a:lnTo>
                    <a:pt x="35" y="102"/>
                  </a:lnTo>
                  <a:lnTo>
                    <a:pt x="36" y="109"/>
                  </a:lnTo>
                  <a:lnTo>
                    <a:pt x="39" y="116"/>
                  </a:lnTo>
                  <a:lnTo>
                    <a:pt x="39" y="116"/>
                  </a:lnTo>
                  <a:lnTo>
                    <a:pt x="42" y="123"/>
                  </a:lnTo>
                  <a:lnTo>
                    <a:pt x="43" y="130"/>
                  </a:lnTo>
                  <a:lnTo>
                    <a:pt x="43" y="138"/>
                  </a:lnTo>
                  <a:lnTo>
                    <a:pt x="43" y="145"/>
                  </a:lnTo>
                  <a:lnTo>
                    <a:pt x="40" y="161"/>
                  </a:lnTo>
                  <a:lnTo>
                    <a:pt x="35" y="178"/>
                  </a:lnTo>
                  <a:lnTo>
                    <a:pt x="28" y="193"/>
                  </a:lnTo>
                  <a:lnTo>
                    <a:pt x="19" y="209"/>
                  </a:lnTo>
                  <a:lnTo>
                    <a:pt x="0" y="23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8" name="Freeform 205">
              <a:extLst>
                <a:ext uri="{FF2B5EF4-FFF2-40B4-BE49-F238E27FC236}">
                  <a16:creationId xmlns:a16="http://schemas.microsoft.com/office/drawing/2014/main" id="{2D2DC53F-0298-10AF-A659-908C1C1A6DB0}"/>
                </a:ext>
              </a:extLst>
            </p:cNvPr>
            <p:cNvSpPr>
              <a:spLocks/>
            </p:cNvSpPr>
            <p:nvPr/>
          </p:nvSpPr>
          <p:spPr bwMode="auto">
            <a:xfrm flipH="1">
              <a:off x="6572836" y="6350301"/>
              <a:ext cx="162700" cy="66821"/>
            </a:xfrm>
            <a:custGeom>
              <a:avLst/>
              <a:gdLst>
                <a:gd name="T0" fmla="*/ 0 w 305"/>
                <a:gd name="T1" fmla="*/ 0 h 115"/>
                <a:gd name="T2" fmla="*/ 0 w 305"/>
                <a:gd name="T3" fmla="*/ 0 h 115"/>
                <a:gd name="T4" fmla="*/ 6 w 305"/>
                <a:gd name="T5" fmla="*/ 4 h 115"/>
                <a:gd name="T6" fmla="*/ 20 w 305"/>
                <a:gd name="T7" fmla="*/ 19 h 115"/>
                <a:gd name="T8" fmla="*/ 45 w 305"/>
                <a:gd name="T9" fmla="*/ 37 h 115"/>
                <a:gd name="T10" fmla="*/ 60 w 305"/>
                <a:gd name="T11" fmla="*/ 49 h 115"/>
                <a:gd name="T12" fmla="*/ 79 w 305"/>
                <a:gd name="T13" fmla="*/ 59 h 115"/>
                <a:gd name="T14" fmla="*/ 99 w 305"/>
                <a:gd name="T15" fmla="*/ 70 h 115"/>
                <a:gd name="T16" fmla="*/ 122 w 305"/>
                <a:gd name="T17" fmla="*/ 80 h 115"/>
                <a:gd name="T18" fmla="*/ 148 w 305"/>
                <a:gd name="T19" fmla="*/ 90 h 115"/>
                <a:gd name="T20" fmla="*/ 175 w 305"/>
                <a:gd name="T21" fmla="*/ 99 h 115"/>
                <a:gd name="T22" fmla="*/ 204 w 305"/>
                <a:gd name="T23" fmla="*/ 106 h 115"/>
                <a:gd name="T24" fmla="*/ 235 w 305"/>
                <a:gd name="T25" fmla="*/ 112 h 115"/>
                <a:gd name="T26" fmla="*/ 270 w 305"/>
                <a:gd name="T27" fmla="*/ 115 h 115"/>
                <a:gd name="T28" fmla="*/ 305 w 305"/>
                <a:gd name="T2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5" h="115">
                  <a:moveTo>
                    <a:pt x="0" y="0"/>
                  </a:moveTo>
                  <a:lnTo>
                    <a:pt x="0" y="0"/>
                  </a:lnTo>
                  <a:lnTo>
                    <a:pt x="6" y="4"/>
                  </a:lnTo>
                  <a:lnTo>
                    <a:pt x="20" y="19"/>
                  </a:lnTo>
                  <a:lnTo>
                    <a:pt x="45" y="37"/>
                  </a:lnTo>
                  <a:lnTo>
                    <a:pt x="60" y="49"/>
                  </a:lnTo>
                  <a:lnTo>
                    <a:pt x="79" y="59"/>
                  </a:lnTo>
                  <a:lnTo>
                    <a:pt x="99" y="70"/>
                  </a:lnTo>
                  <a:lnTo>
                    <a:pt x="122" y="80"/>
                  </a:lnTo>
                  <a:lnTo>
                    <a:pt x="148" y="90"/>
                  </a:lnTo>
                  <a:lnTo>
                    <a:pt x="175" y="99"/>
                  </a:lnTo>
                  <a:lnTo>
                    <a:pt x="204" y="106"/>
                  </a:lnTo>
                  <a:lnTo>
                    <a:pt x="235" y="112"/>
                  </a:lnTo>
                  <a:lnTo>
                    <a:pt x="270" y="115"/>
                  </a:lnTo>
                  <a:lnTo>
                    <a:pt x="305" y="115"/>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9" name="Freeform 206">
              <a:extLst>
                <a:ext uri="{FF2B5EF4-FFF2-40B4-BE49-F238E27FC236}">
                  <a16:creationId xmlns:a16="http://schemas.microsoft.com/office/drawing/2014/main" id="{FEE6853E-BE00-A453-C49D-7860865AF2E0}"/>
                </a:ext>
              </a:extLst>
            </p:cNvPr>
            <p:cNvSpPr>
              <a:spLocks/>
            </p:cNvSpPr>
            <p:nvPr/>
          </p:nvSpPr>
          <p:spPr bwMode="auto">
            <a:xfrm flipH="1">
              <a:off x="6472219" y="6095911"/>
              <a:ext cx="138081" cy="252045"/>
            </a:xfrm>
            <a:custGeom>
              <a:avLst/>
              <a:gdLst>
                <a:gd name="T0" fmla="*/ 10 w 258"/>
                <a:gd name="T1" fmla="*/ 430 h 430"/>
                <a:gd name="T2" fmla="*/ 10 w 258"/>
                <a:gd name="T3" fmla="*/ 430 h 430"/>
                <a:gd name="T4" fmla="*/ 9 w 258"/>
                <a:gd name="T5" fmla="*/ 425 h 430"/>
                <a:gd name="T6" fmla="*/ 4 w 258"/>
                <a:gd name="T7" fmla="*/ 410 h 430"/>
                <a:gd name="T8" fmla="*/ 2 w 258"/>
                <a:gd name="T9" fmla="*/ 388 h 430"/>
                <a:gd name="T10" fmla="*/ 0 w 258"/>
                <a:gd name="T11" fmla="*/ 375 h 430"/>
                <a:gd name="T12" fmla="*/ 0 w 258"/>
                <a:gd name="T13" fmla="*/ 364 h 430"/>
                <a:gd name="T14" fmla="*/ 0 w 258"/>
                <a:gd name="T15" fmla="*/ 351 h 430"/>
                <a:gd name="T16" fmla="*/ 3 w 258"/>
                <a:gd name="T17" fmla="*/ 338 h 430"/>
                <a:gd name="T18" fmla="*/ 7 w 258"/>
                <a:gd name="T19" fmla="*/ 325 h 430"/>
                <a:gd name="T20" fmla="*/ 13 w 258"/>
                <a:gd name="T21" fmla="*/ 315 h 430"/>
                <a:gd name="T22" fmla="*/ 22 w 258"/>
                <a:gd name="T23" fmla="*/ 305 h 430"/>
                <a:gd name="T24" fmla="*/ 33 w 258"/>
                <a:gd name="T25" fmla="*/ 297 h 430"/>
                <a:gd name="T26" fmla="*/ 46 w 258"/>
                <a:gd name="T27" fmla="*/ 291 h 430"/>
                <a:gd name="T28" fmla="*/ 63 w 258"/>
                <a:gd name="T29" fmla="*/ 288 h 430"/>
                <a:gd name="T30" fmla="*/ 63 w 258"/>
                <a:gd name="T31" fmla="*/ 288 h 430"/>
                <a:gd name="T32" fmla="*/ 99 w 258"/>
                <a:gd name="T33" fmla="*/ 282 h 430"/>
                <a:gd name="T34" fmla="*/ 131 w 258"/>
                <a:gd name="T35" fmla="*/ 277 h 430"/>
                <a:gd name="T36" fmla="*/ 145 w 258"/>
                <a:gd name="T37" fmla="*/ 274 h 430"/>
                <a:gd name="T38" fmla="*/ 159 w 258"/>
                <a:gd name="T39" fmla="*/ 269 h 430"/>
                <a:gd name="T40" fmla="*/ 171 w 258"/>
                <a:gd name="T41" fmla="*/ 264 h 430"/>
                <a:gd name="T42" fmla="*/ 184 w 258"/>
                <a:gd name="T43" fmla="*/ 256 h 430"/>
                <a:gd name="T44" fmla="*/ 195 w 258"/>
                <a:gd name="T45" fmla="*/ 249 h 430"/>
                <a:gd name="T46" fmla="*/ 205 w 258"/>
                <a:gd name="T47" fmla="*/ 241 h 430"/>
                <a:gd name="T48" fmla="*/ 215 w 258"/>
                <a:gd name="T49" fmla="*/ 229 h 430"/>
                <a:gd name="T50" fmla="*/ 224 w 258"/>
                <a:gd name="T51" fmla="*/ 218 h 430"/>
                <a:gd name="T52" fmla="*/ 231 w 258"/>
                <a:gd name="T53" fmla="*/ 203 h 430"/>
                <a:gd name="T54" fmla="*/ 238 w 258"/>
                <a:gd name="T55" fmla="*/ 188 h 430"/>
                <a:gd name="T56" fmla="*/ 245 w 258"/>
                <a:gd name="T57" fmla="*/ 169 h 430"/>
                <a:gd name="T58" fmla="*/ 251 w 258"/>
                <a:gd name="T59" fmla="*/ 149 h 430"/>
                <a:gd name="T60" fmla="*/ 251 w 258"/>
                <a:gd name="T61" fmla="*/ 149 h 430"/>
                <a:gd name="T62" fmla="*/ 255 w 258"/>
                <a:gd name="T63" fmla="*/ 129 h 430"/>
                <a:gd name="T64" fmla="*/ 258 w 258"/>
                <a:gd name="T65" fmla="*/ 110 h 430"/>
                <a:gd name="T66" fmla="*/ 258 w 258"/>
                <a:gd name="T67" fmla="*/ 95 h 430"/>
                <a:gd name="T68" fmla="*/ 258 w 258"/>
                <a:gd name="T69" fmla="*/ 80 h 430"/>
                <a:gd name="T70" fmla="*/ 257 w 258"/>
                <a:gd name="T71" fmla="*/ 69 h 430"/>
                <a:gd name="T72" fmla="*/ 254 w 258"/>
                <a:gd name="T73" fmla="*/ 57 h 430"/>
                <a:gd name="T74" fmla="*/ 249 w 258"/>
                <a:gd name="T75" fmla="*/ 49 h 430"/>
                <a:gd name="T76" fmla="*/ 245 w 258"/>
                <a:gd name="T77" fmla="*/ 40 h 430"/>
                <a:gd name="T78" fmla="*/ 237 w 258"/>
                <a:gd name="T79" fmla="*/ 27 h 430"/>
                <a:gd name="T80" fmla="*/ 226 w 258"/>
                <a:gd name="T81" fmla="*/ 17 h 430"/>
                <a:gd name="T82" fmla="*/ 218 w 258"/>
                <a:gd name="T83" fmla="*/ 9 h 430"/>
                <a:gd name="T84" fmla="*/ 215 w 258"/>
                <a:gd name="T85" fmla="*/ 6 h 430"/>
                <a:gd name="T86" fmla="*/ 212 w 258"/>
                <a:gd name="T87" fmla="*/ 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8" h="430">
                  <a:moveTo>
                    <a:pt x="10" y="430"/>
                  </a:moveTo>
                  <a:lnTo>
                    <a:pt x="10" y="430"/>
                  </a:lnTo>
                  <a:lnTo>
                    <a:pt x="9" y="425"/>
                  </a:lnTo>
                  <a:lnTo>
                    <a:pt x="4" y="410"/>
                  </a:lnTo>
                  <a:lnTo>
                    <a:pt x="2" y="388"/>
                  </a:lnTo>
                  <a:lnTo>
                    <a:pt x="0" y="375"/>
                  </a:lnTo>
                  <a:lnTo>
                    <a:pt x="0" y="364"/>
                  </a:lnTo>
                  <a:lnTo>
                    <a:pt x="0" y="351"/>
                  </a:lnTo>
                  <a:lnTo>
                    <a:pt x="3" y="338"/>
                  </a:lnTo>
                  <a:lnTo>
                    <a:pt x="7" y="325"/>
                  </a:lnTo>
                  <a:lnTo>
                    <a:pt x="13" y="315"/>
                  </a:lnTo>
                  <a:lnTo>
                    <a:pt x="22" y="305"/>
                  </a:lnTo>
                  <a:lnTo>
                    <a:pt x="33" y="297"/>
                  </a:lnTo>
                  <a:lnTo>
                    <a:pt x="46" y="291"/>
                  </a:lnTo>
                  <a:lnTo>
                    <a:pt x="63" y="288"/>
                  </a:lnTo>
                  <a:lnTo>
                    <a:pt x="63" y="288"/>
                  </a:lnTo>
                  <a:lnTo>
                    <a:pt x="99" y="282"/>
                  </a:lnTo>
                  <a:lnTo>
                    <a:pt x="131" y="277"/>
                  </a:lnTo>
                  <a:lnTo>
                    <a:pt x="145" y="274"/>
                  </a:lnTo>
                  <a:lnTo>
                    <a:pt x="159" y="269"/>
                  </a:lnTo>
                  <a:lnTo>
                    <a:pt x="171" y="264"/>
                  </a:lnTo>
                  <a:lnTo>
                    <a:pt x="184" y="256"/>
                  </a:lnTo>
                  <a:lnTo>
                    <a:pt x="195" y="249"/>
                  </a:lnTo>
                  <a:lnTo>
                    <a:pt x="205" y="241"/>
                  </a:lnTo>
                  <a:lnTo>
                    <a:pt x="215" y="229"/>
                  </a:lnTo>
                  <a:lnTo>
                    <a:pt x="224" y="218"/>
                  </a:lnTo>
                  <a:lnTo>
                    <a:pt x="231" y="203"/>
                  </a:lnTo>
                  <a:lnTo>
                    <a:pt x="238" y="188"/>
                  </a:lnTo>
                  <a:lnTo>
                    <a:pt x="245" y="169"/>
                  </a:lnTo>
                  <a:lnTo>
                    <a:pt x="251" y="149"/>
                  </a:lnTo>
                  <a:lnTo>
                    <a:pt x="251" y="149"/>
                  </a:lnTo>
                  <a:lnTo>
                    <a:pt x="255" y="129"/>
                  </a:lnTo>
                  <a:lnTo>
                    <a:pt x="258" y="110"/>
                  </a:lnTo>
                  <a:lnTo>
                    <a:pt x="258" y="95"/>
                  </a:lnTo>
                  <a:lnTo>
                    <a:pt x="258" y="80"/>
                  </a:lnTo>
                  <a:lnTo>
                    <a:pt x="257" y="69"/>
                  </a:lnTo>
                  <a:lnTo>
                    <a:pt x="254" y="57"/>
                  </a:lnTo>
                  <a:lnTo>
                    <a:pt x="249" y="49"/>
                  </a:lnTo>
                  <a:lnTo>
                    <a:pt x="245" y="40"/>
                  </a:lnTo>
                  <a:lnTo>
                    <a:pt x="237" y="27"/>
                  </a:lnTo>
                  <a:lnTo>
                    <a:pt x="226" y="17"/>
                  </a:lnTo>
                  <a:lnTo>
                    <a:pt x="218" y="9"/>
                  </a:lnTo>
                  <a:lnTo>
                    <a:pt x="215" y="6"/>
                  </a:lnTo>
                  <a:lnTo>
                    <a:pt x="212"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0" name="Freeform 207">
              <a:extLst>
                <a:ext uri="{FF2B5EF4-FFF2-40B4-BE49-F238E27FC236}">
                  <a16:creationId xmlns:a16="http://schemas.microsoft.com/office/drawing/2014/main" id="{372B1267-11EA-34C3-881D-E54B65AEB9CC}"/>
                </a:ext>
              </a:extLst>
            </p:cNvPr>
            <p:cNvSpPr>
              <a:spLocks/>
            </p:cNvSpPr>
            <p:nvPr/>
          </p:nvSpPr>
          <p:spPr bwMode="auto">
            <a:xfrm flipH="1">
              <a:off x="6409066" y="5970475"/>
              <a:ext cx="247262" cy="127781"/>
            </a:xfrm>
            <a:custGeom>
              <a:avLst/>
              <a:gdLst>
                <a:gd name="T0" fmla="*/ 463 w 463"/>
                <a:gd name="T1" fmla="*/ 185 h 216"/>
                <a:gd name="T2" fmla="*/ 463 w 463"/>
                <a:gd name="T3" fmla="*/ 185 h 216"/>
                <a:gd name="T4" fmla="*/ 459 w 463"/>
                <a:gd name="T5" fmla="*/ 187 h 216"/>
                <a:gd name="T6" fmla="*/ 449 w 463"/>
                <a:gd name="T7" fmla="*/ 195 h 216"/>
                <a:gd name="T8" fmla="*/ 440 w 463"/>
                <a:gd name="T9" fmla="*/ 199 h 216"/>
                <a:gd name="T10" fmla="*/ 429 w 463"/>
                <a:gd name="T11" fmla="*/ 205 h 216"/>
                <a:gd name="T12" fmla="*/ 417 w 463"/>
                <a:gd name="T13" fmla="*/ 209 h 216"/>
                <a:gd name="T14" fmla="*/ 401 w 463"/>
                <a:gd name="T15" fmla="*/ 212 h 216"/>
                <a:gd name="T16" fmla="*/ 386 w 463"/>
                <a:gd name="T17" fmla="*/ 215 h 216"/>
                <a:gd name="T18" fmla="*/ 365 w 463"/>
                <a:gd name="T19" fmla="*/ 216 h 216"/>
                <a:gd name="T20" fmla="*/ 344 w 463"/>
                <a:gd name="T21" fmla="*/ 216 h 216"/>
                <a:gd name="T22" fmla="*/ 320 w 463"/>
                <a:gd name="T23" fmla="*/ 215 h 216"/>
                <a:gd name="T24" fmla="*/ 294 w 463"/>
                <a:gd name="T25" fmla="*/ 210 h 216"/>
                <a:gd name="T26" fmla="*/ 265 w 463"/>
                <a:gd name="T27" fmla="*/ 203 h 216"/>
                <a:gd name="T28" fmla="*/ 234 w 463"/>
                <a:gd name="T29" fmla="*/ 193 h 216"/>
                <a:gd name="T30" fmla="*/ 199 w 463"/>
                <a:gd name="T31" fmla="*/ 180 h 216"/>
                <a:gd name="T32" fmla="*/ 199 w 463"/>
                <a:gd name="T33" fmla="*/ 180 h 216"/>
                <a:gd name="T34" fmla="*/ 191 w 463"/>
                <a:gd name="T35" fmla="*/ 170 h 216"/>
                <a:gd name="T36" fmla="*/ 168 w 463"/>
                <a:gd name="T37" fmla="*/ 150 h 216"/>
                <a:gd name="T38" fmla="*/ 139 w 463"/>
                <a:gd name="T39" fmla="*/ 124 h 216"/>
                <a:gd name="T40" fmla="*/ 125 w 463"/>
                <a:gd name="T41" fmla="*/ 113 h 216"/>
                <a:gd name="T42" fmla="*/ 111 w 463"/>
                <a:gd name="T43" fmla="*/ 104 h 216"/>
                <a:gd name="T44" fmla="*/ 111 w 463"/>
                <a:gd name="T45" fmla="*/ 104 h 216"/>
                <a:gd name="T46" fmla="*/ 82 w 463"/>
                <a:gd name="T47" fmla="*/ 89 h 216"/>
                <a:gd name="T48" fmla="*/ 68 w 463"/>
                <a:gd name="T49" fmla="*/ 81 h 216"/>
                <a:gd name="T50" fmla="*/ 53 w 463"/>
                <a:gd name="T51" fmla="*/ 71 h 216"/>
                <a:gd name="T52" fmla="*/ 40 w 463"/>
                <a:gd name="T53" fmla="*/ 59 h 216"/>
                <a:gd name="T54" fmla="*/ 26 w 463"/>
                <a:gd name="T55" fmla="*/ 44 h 216"/>
                <a:gd name="T56" fmla="*/ 13 w 463"/>
                <a:gd name="T57" fmla="*/ 24 h 216"/>
                <a:gd name="T58" fmla="*/ 0 w 463"/>
                <a:gd name="T5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3" h="216">
                  <a:moveTo>
                    <a:pt x="463" y="185"/>
                  </a:moveTo>
                  <a:lnTo>
                    <a:pt x="463" y="185"/>
                  </a:lnTo>
                  <a:lnTo>
                    <a:pt x="459" y="187"/>
                  </a:lnTo>
                  <a:lnTo>
                    <a:pt x="449" y="195"/>
                  </a:lnTo>
                  <a:lnTo>
                    <a:pt x="440" y="199"/>
                  </a:lnTo>
                  <a:lnTo>
                    <a:pt x="429" y="205"/>
                  </a:lnTo>
                  <a:lnTo>
                    <a:pt x="417" y="209"/>
                  </a:lnTo>
                  <a:lnTo>
                    <a:pt x="401" y="212"/>
                  </a:lnTo>
                  <a:lnTo>
                    <a:pt x="386" y="215"/>
                  </a:lnTo>
                  <a:lnTo>
                    <a:pt x="365" y="216"/>
                  </a:lnTo>
                  <a:lnTo>
                    <a:pt x="344" y="216"/>
                  </a:lnTo>
                  <a:lnTo>
                    <a:pt x="320" y="215"/>
                  </a:lnTo>
                  <a:lnTo>
                    <a:pt x="294" y="210"/>
                  </a:lnTo>
                  <a:lnTo>
                    <a:pt x="265" y="203"/>
                  </a:lnTo>
                  <a:lnTo>
                    <a:pt x="234" y="193"/>
                  </a:lnTo>
                  <a:lnTo>
                    <a:pt x="199" y="180"/>
                  </a:lnTo>
                  <a:lnTo>
                    <a:pt x="199" y="180"/>
                  </a:lnTo>
                  <a:lnTo>
                    <a:pt x="191" y="170"/>
                  </a:lnTo>
                  <a:lnTo>
                    <a:pt x="168" y="150"/>
                  </a:lnTo>
                  <a:lnTo>
                    <a:pt x="139" y="124"/>
                  </a:lnTo>
                  <a:lnTo>
                    <a:pt x="125" y="113"/>
                  </a:lnTo>
                  <a:lnTo>
                    <a:pt x="111" y="104"/>
                  </a:lnTo>
                  <a:lnTo>
                    <a:pt x="111" y="104"/>
                  </a:lnTo>
                  <a:lnTo>
                    <a:pt x="82" y="89"/>
                  </a:lnTo>
                  <a:lnTo>
                    <a:pt x="68" y="81"/>
                  </a:lnTo>
                  <a:lnTo>
                    <a:pt x="53" y="71"/>
                  </a:lnTo>
                  <a:lnTo>
                    <a:pt x="40" y="59"/>
                  </a:lnTo>
                  <a:lnTo>
                    <a:pt x="26" y="44"/>
                  </a:lnTo>
                  <a:lnTo>
                    <a:pt x="13" y="24"/>
                  </a:lnTo>
                  <a:lnTo>
                    <a:pt x="0"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1" name="Freeform 208">
              <a:extLst>
                <a:ext uri="{FF2B5EF4-FFF2-40B4-BE49-F238E27FC236}">
                  <a16:creationId xmlns:a16="http://schemas.microsoft.com/office/drawing/2014/main" id="{83BEC6AC-6B3C-5CA0-CD89-AB24F653B029}"/>
                </a:ext>
              </a:extLst>
            </p:cNvPr>
            <p:cNvSpPr>
              <a:spLocks/>
            </p:cNvSpPr>
            <p:nvPr/>
          </p:nvSpPr>
          <p:spPr bwMode="auto">
            <a:xfrm flipH="1">
              <a:off x="6611371" y="5820419"/>
              <a:ext cx="345738" cy="152400"/>
            </a:xfrm>
            <a:custGeom>
              <a:avLst/>
              <a:gdLst>
                <a:gd name="T0" fmla="*/ 646 w 646"/>
                <a:gd name="T1" fmla="*/ 221 h 259"/>
                <a:gd name="T2" fmla="*/ 646 w 646"/>
                <a:gd name="T3" fmla="*/ 221 h 259"/>
                <a:gd name="T4" fmla="*/ 643 w 646"/>
                <a:gd name="T5" fmla="*/ 223 h 259"/>
                <a:gd name="T6" fmla="*/ 637 w 646"/>
                <a:gd name="T7" fmla="*/ 230 h 259"/>
                <a:gd name="T8" fmla="*/ 624 w 646"/>
                <a:gd name="T9" fmla="*/ 240 h 259"/>
                <a:gd name="T10" fmla="*/ 617 w 646"/>
                <a:gd name="T11" fmla="*/ 244 h 259"/>
                <a:gd name="T12" fmla="*/ 607 w 646"/>
                <a:gd name="T13" fmla="*/ 249 h 259"/>
                <a:gd name="T14" fmla="*/ 596 w 646"/>
                <a:gd name="T15" fmla="*/ 253 h 259"/>
                <a:gd name="T16" fmla="*/ 584 w 646"/>
                <a:gd name="T17" fmla="*/ 256 h 259"/>
                <a:gd name="T18" fmla="*/ 570 w 646"/>
                <a:gd name="T19" fmla="*/ 259 h 259"/>
                <a:gd name="T20" fmla="*/ 554 w 646"/>
                <a:gd name="T21" fmla="*/ 259 h 259"/>
                <a:gd name="T22" fmla="*/ 537 w 646"/>
                <a:gd name="T23" fmla="*/ 259 h 259"/>
                <a:gd name="T24" fmla="*/ 518 w 646"/>
                <a:gd name="T25" fmla="*/ 256 h 259"/>
                <a:gd name="T26" fmla="*/ 498 w 646"/>
                <a:gd name="T27" fmla="*/ 252 h 259"/>
                <a:gd name="T28" fmla="*/ 475 w 646"/>
                <a:gd name="T29" fmla="*/ 246 h 259"/>
                <a:gd name="T30" fmla="*/ 475 w 646"/>
                <a:gd name="T31" fmla="*/ 246 h 259"/>
                <a:gd name="T32" fmla="*/ 407 w 646"/>
                <a:gd name="T33" fmla="*/ 221 h 259"/>
                <a:gd name="T34" fmla="*/ 368 w 646"/>
                <a:gd name="T35" fmla="*/ 210 h 259"/>
                <a:gd name="T36" fmla="*/ 345 w 646"/>
                <a:gd name="T37" fmla="*/ 206 h 259"/>
                <a:gd name="T38" fmla="*/ 319 w 646"/>
                <a:gd name="T39" fmla="*/ 203 h 259"/>
                <a:gd name="T40" fmla="*/ 319 w 646"/>
                <a:gd name="T41" fmla="*/ 203 h 259"/>
                <a:gd name="T42" fmla="*/ 279 w 646"/>
                <a:gd name="T43" fmla="*/ 200 h 259"/>
                <a:gd name="T44" fmla="*/ 256 w 646"/>
                <a:gd name="T45" fmla="*/ 197 h 259"/>
                <a:gd name="T46" fmla="*/ 229 w 646"/>
                <a:gd name="T47" fmla="*/ 193 h 259"/>
                <a:gd name="T48" fmla="*/ 202 w 646"/>
                <a:gd name="T49" fmla="*/ 187 h 259"/>
                <a:gd name="T50" fmla="*/ 173 w 646"/>
                <a:gd name="T51" fmla="*/ 179 h 259"/>
                <a:gd name="T52" fmla="*/ 142 w 646"/>
                <a:gd name="T53" fmla="*/ 167 h 259"/>
                <a:gd name="T54" fmla="*/ 110 w 646"/>
                <a:gd name="T55" fmla="*/ 151 h 259"/>
                <a:gd name="T56" fmla="*/ 110 w 646"/>
                <a:gd name="T57" fmla="*/ 151 h 259"/>
                <a:gd name="T58" fmla="*/ 96 w 646"/>
                <a:gd name="T59" fmla="*/ 144 h 259"/>
                <a:gd name="T60" fmla="*/ 83 w 646"/>
                <a:gd name="T61" fmla="*/ 138 h 259"/>
                <a:gd name="T62" fmla="*/ 63 w 646"/>
                <a:gd name="T63" fmla="*/ 131 h 259"/>
                <a:gd name="T64" fmla="*/ 48 w 646"/>
                <a:gd name="T65" fmla="*/ 128 h 259"/>
                <a:gd name="T66" fmla="*/ 38 w 646"/>
                <a:gd name="T67" fmla="*/ 127 h 259"/>
                <a:gd name="T68" fmla="*/ 34 w 646"/>
                <a:gd name="T69" fmla="*/ 126 h 259"/>
                <a:gd name="T70" fmla="*/ 31 w 646"/>
                <a:gd name="T71" fmla="*/ 123 h 259"/>
                <a:gd name="T72" fmla="*/ 28 w 646"/>
                <a:gd name="T73" fmla="*/ 120 h 259"/>
                <a:gd name="T74" fmla="*/ 26 w 646"/>
                <a:gd name="T75" fmla="*/ 114 h 259"/>
                <a:gd name="T76" fmla="*/ 21 w 646"/>
                <a:gd name="T77" fmla="*/ 98 h 259"/>
                <a:gd name="T78" fmla="*/ 16 w 646"/>
                <a:gd name="T79" fmla="*/ 71 h 259"/>
                <a:gd name="T80" fmla="*/ 16 w 646"/>
                <a:gd name="T81" fmla="*/ 71 h 259"/>
                <a:gd name="T82" fmla="*/ 1 w 646"/>
                <a:gd name="T83" fmla="*/ 2 h 259"/>
                <a:gd name="T84" fmla="*/ 0 w 646"/>
                <a:gd name="T85" fmla="*/ 0 h 259"/>
                <a:gd name="T86" fmla="*/ 0 w 646"/>
                <a:gd name="T87" fmla="*/ 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6" h="259">
                  <a:moveTo>
                    <a:pt x="646" y="221"/>
                  </a:moveTo>
                  <a:lnTo>
                    <a:pt x="646" y="221"/>
                  </a:lnTo>
                  <a:lnTo>
                    <a:pt x="643" y="223"/>
                  </a:lnTo>
                  <a:lnTo>
                    <a:pt x="637" y="230"/>
                  </a:lnTo>
                  <a:lnTo>
                    <a:pt x="624" y="240"/>
                  </a:lnTo>
                  <a:lnTo>
                    <a:pt x="617" y="244"/>
                  </a:lnTo>
                  <a:lnTo>
                    <a:pt x="607" y="249"/>
                  </a:lnTo>
                  <a:lnTo>
                    <a:pt x="596" y="253"/>
                  </a:lnTo>
                  <a:lnTo>
                    <a:pt x="584" y="256"/>
                  </a:lnTo>
                  <a:lnTo>
                    <a:pt x="570" y="259"/>
                  </a:lnTo>
                  <a:lnTo>
                    <a:pt x="554" y="259"/>
                  </a:lnTo>
                  <a:lnTo>
                    <a:pt x="537" y="259"/>
                  </a:lnTo>
                  <a:lnTo>
                    <a:pt x="518" y="256"/>
                  </a:lnTo>
                  <a:lnTo>
                    <a:pt x="498" y="252"/>
                  </a:lnTo>
                  <a:lnTo>
                    <a:pt x="475" y="246"/>
                  </a:lnTo>
                  <a:lnTo>
                    <a:pt x="475" y="246"/>
                  </a:lnTo>
                  <a:lnTo>
                    <a:pt x="407" y="221"/>
                  </a:lnTo>
                  <a:lnTo>
                    <a:pt x="368" y="210"/>
                  </a:lnTo>
                  <a:lnTo>
                    <a:pt x="345" y="206"/>
                  </a:lnTo>
                  <a:lnTo>
                    <a:pt x="319" y="203"/>
                  </a:lnTo>
                  <a:lnTo>
                    <a:pt x="319" y="203"/>
                  </a:lnTo>
                  <a:lnTo>
                    <a:pt x="279" y="200"/>
                  </a:lnTo>
                  <a:lnTo>
                    <a:pt x="256" y="197"/>
                  </a:lnTo>
                  <a:lnTo>
                    <a:pt x="229" y="193"/>
                  </a:lnTo>
                  <a:lnTo>
                    <a:pt x="202" y="187"/>
                  </a:lnTo>
                  <a:lnTo>
                    <a:pt x="173" y="179"/>
                  </a:lnTo>
                  <a:lnTo>
                    <a:pt x="142" y="167"/>
                  </a:lnTo>
                  <a:lnTo>
                    <a:pt x="110" y="151"/>
                  </a:lnTo>
                  <a:lnTo>
                    <a:pt x="110" y="151"/>
                  </a:lnTo>
                  <a:lnTo>
                    <a:pt x="96" y="144"/>
                  </a:lnTo>
                  <a:lnTo>
                    <a:pt x="83" y="138"/>
                  </a:lnTo>
                  <a:lnTo>
                    <a:pt x="63" y="131"/>
                  </a:lnTo>
                  <a:lnTo>
                    <a:pt x="48" y="128"/>
                  </a:lnTo>
                  <a:lnTo>
                    <a:pt x="38" y="127"/>
                  </a:lnTo>
                  <a:lnTo>
                    <a:pt x="34" y="126"/>
                  </a:lnTo>
                  <a:lnTo>
                    <a:pt x="31" y="123"/>
                  </a:lnTo>
                  <a:lnTo>
                    <a:pt x="28" y="120"/>
                  </a:lnTo>
                  <a:lnTo>
                    <a:pt x="26" y="114"/>
                  </a:lnTo>
                  <a:lnTo>
                    <a:pt x="21" y="98"/>
                  </a:lnTo>
                  <a:lnTo>
                    <a:pt x="16" y="71"/>
                  </a:lnTo>
                  <a:lnTo>
                    <a:pt x="16" y="71"/>
                  </a:lnTo>
                  <a:lnTo>
                    <a:pt x="1" y="2"/>
                  </a:lnTo>
                  <a:lnTo>
                    <a:pt x="0" y="0"/>
                  </a:lnTo>
                  <a:lnTo>
                    <a:pt x="0" y="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2" name="Freeform 209">
              <a:extLst>
                <a:ext uri="{FF2B5EF4-FFF2-40B4-BE49-F238E27FC236}">
                  <a16:creationId xmlns:a16="http://schemas.microsoft.com/office/drawing/2014/main" id="{80821953-77B6-EE68-72DC-7813896BC8A2}"/>
                </a:ext>
              </a:extLst>
            </p:cNvPr>
            <p:cNvSpPr>
              <a:spLocks/>
            </p:cNvSpPr>
            <p:nvPr/>
          </p:nvSpPr>
          <p:spPr bwMode="auto">
            <a:xfrm flipH="1">
              <a:off x="6941053" y="5890757"/>
              <a:ext cx="110251" cy="260251"/>
            </a:xfrm>
            <a:custGeom>
              <a:avLst/>
              <a:gdLst>
                <a:gd name="T0" fmla="*/ 204 w 204"/>
                <a:gd name="T1" fmla="*/ 0 h 442"/>
                <a:gd name="T2" fmla="*/ 204 w 204"/>
                <a:gd name="T3" fmla="*/ 0 h 442"/>
                <a:gd name="T4" fmla="*/ 197 w 204"/>
                <a:gd name="T5" fmla="*/ 4 h 442"/>
                <a:gd name="T6" fmla="*/ 179 w 204"/>
                <a:gd name="T7" fmla="*/ 17 h 442"/>
                <a:gd name="T8" fmla="*/ 146 w 204"/>
                <a:gd name="T9" fmla="*/ 34 h 442"/>
                <a:gd name="T10" fmla="*/ 123 w 204"/>
                <a:gd name="T11" fmla="*/ 46 h 442"/>
                <a:gd name="T12" fmla="*/ 94 w 204"/>
                <a:gd name="T13" fmla="*/ 59 h 442"/>
                <a:gd name="T14" fmla="*/ 94 w 204"/>
                <a:gd name="T15" fmla="*/ 59 h 442"/>
                <a:gd name="T16" fmla="*/ 68 w 204"/>
                <a:gd name="T17" fmla="*/ 70 h 442"/>
                <a:gd name="T18" fmla="*/ 45 w 204"/>
                <a:gd name="T19" fmla="*/ 81 h 442"/>
                <a:gd name="T20" fmla="*/ 28 w 204"/>
                <a:gd name="T21" fmla="*/ 91 h 442"/>
                <a:gd name="T22" fmla="*/ 21 w 204"/>
                <a:gd name="T23" fmla="*/ 97 h 442"/>
                <a:gd name="T24" fmla="*/ 15 w 204"/>
                <a:gd name="T25" fmla="*/ 103 h 442"/>
                <a:gd name="T26" fmla="*/ 11 w 204"/>
                <a:gd name="T27" fmla="*/ 110 h 442"/>
                <a:gd name="T28" fmla="*/ 7 w 204"/>
                <a:gd name="T29" fmla="*/ 117 h 442"/>
                <a:gd name="T30" fmla="*/ 4 w 204"/>
                <a:gd name="T31" fmla="*/ 126 h 442"/>
                <a:gd name="T32" fmla="*/ 2 w 204"/>
                <a:gd name="T33" fmla="*/ 134 h 442"/>
                <a:gd name="T34" fmla="*/ 1 w 204"/>
                <a:gd name="T35" fmla="*/ 146 h 442"/>
                <a:gd name="T36" fmla="*/ 0 w 204"/>
                <a:gd name="T37" fmla="*/ 157 h 442"/>
                <a:gd name="T38" fmla="*/ 1 w 204"/>
                <a:gd name="T39" fmla="*/ 186 h 442"/>
                <a:gd name="T40" fmla="*/ 1 w 204"/>
                <a:gd name="T41" fmla="*/ 186 h 442"/>
                <a:gd name="T42" fmla="*/ 4 w 204"/>
                <a:gd name="T43" fmla="*/ 215 h 442"/>
                <a:gd name="T44" fmla="*/ 8 w 204"/>
                <a:gd name="T45" fmla="*/ 236 h 442"/>
                <a:gd name="T46" fmla="*/ 14 w 204"/>
                <a:gd name="T47" fmla="*/ 252 h 442"/>
                <a:gd name="T48" fmla="*/ 21 w 204"/>
                <a:gd name="T49" fmla="*/ 265 h 442"/>
                <a:gd name="T50" fmla="*/ 30 w 204"/>
                <a:gd name="T51" fmla="*/ 278 h 442"/>
                <a:gd name="T52" fmla="*/ 41 w 204"/>
                <a:gd name="T53" fmla="*/ 290 h 442"/>
                <a:gd name="T54" fmla="*/ 54 w 204"/>
                <a:gd name="T55" fmla="*/ 305 h 442"/>
                <a:gd name="T56" fmla="*/ 71 w 204"/>
                <a:gd name="T57" fmla="*/ 325 h 442"/>
                <a:gd name="T58" fmla="*/ 71 w 204"/>
                <a:gd name="T59" fmla="*/ 325 h 442"/>
                <a:gd name="T60" fmla="*/ 104 w 204"/>
                <a:gd name="T61" fmla="*/ 369 h 442"/>
                <a:gd name="T62" fmla="*/ 130 w 204"/>
                <a:gd name="T63" fmla="*/ 406 h 442"/>
                <a:gd name="T64" fmla="*/ 154 w 204"/>
                <a:gd name="T65"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 h="442">
                  <a:moveTo>
                    <a:pt x="204" y="0"/>
                  </a:moveTo>
                  <a:lnTo>
                    <a:pt x="204" y="0"/>
                  </a:lnTo>
                  <a:lnTo>
                    <a:pt x="197" y="4"/>
                  </a:lnTo>
                  <a:lnTo>
                    <a:pt x="179" y="17"/>
                  </a:lnTo>
                  <a:lnTo>
                    <a:pt x="146" y="34"/>
                  </a:lnTo>
                  <a:lnTo>
                    <a:pt x="123" y="46"/>
                  </a:lnTo>
                  <a:lnTo>
                    <a:pt x="94" y="59"/>
                  </a:lnTo>
                  <a:lnTo>
                    <a:pt x="94" y="59"/>
                  </a:lnTo>
                  <a:lnTo>
                    <a:pt x="68" y="70"/>
                  </a:lnTo>
                  <a:lnTo>
                    <a:pt x="45" y="81"/>
                  </a:lnTo>
                  <a:lnTo>
                    <a:pt x="28" y="91"/>
                  </a:lnTo>
                  <a:lnTo>
                    <a:pt x="21" y="97"/>
                  </a:lnTo>
                  <a:lnTo>
                    <a:pt x="15" y="103"/>
                  </a:lnTo>
                  <a:lnTo>
                    <a:pt x="11" y="110"/>
                  </a:lnTo>
                  <a:lnTo>
                    <a:pt x="7" y="117"/>
                  </a:lnTo>
                  <a:lnTo>
                    <a:pt x="4" y="126"/>
                  </a:lnTo>
                  <a:lnTo>
                    <a:pt x="2" y="134"/>
                  </a:lnTo>
                  <a:lnTo>
                    <a:pt x="1" y="146"/>
                  </a:lnTo>
                  <a:lnTo>
                    <a:pt x="0" y="157"/>
                  </a:lnTo>
                  <a:lnTo>
                    <a:pt x="1" y="186"/>
                  </a:lnTo>
                  <a:lnTo>
                    <a:pt x="1" y="186"/>
                  </a:lnTo>
                  <a:lnTo>
                    <a:pt x="4" y="215"/>
                  </a:lnTo>
                  <a:lnTo>
                    <a:pt x="8" y="236"/>
                  </a:lnTo>
                  <a:lnTo>
                    <a:pt x="14" y="252"/>
                  </a:lnTo>
                  <a:lnTo>
                    <a:pt x="21" y="265"/>
                  </a:lnTo>
                  <a:lnTo>
                    <a:pt x="30" y="278"/>
                  </a:lnTo>
                  <a:lnTo>
                    <a:pt x="41" y="290"/>
                  </a:lnTo>
                  <a:lnTo>
                    <a:pt x="54" y="305"/>
                  </a:lnTo>
                  <a:lnTo>
                    <a:pt x="71" y="325"/>
                  </a:lnTo>
                  <a:lnTo>
                    <a:pt x="71" y="325"/>
                  </a:lnTo>
                  <a:lnTo>
                    <a:pt x="104" y="369"/>
                  </a:lnTo>
                  <a:lnTo>
                    <a:pt x="130" y="406"/>
                  </a:lnTo>
                  <a:lnTo>
                    <a:pt x="154" y="44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3" name="Freeform 210">
              <a:extLst>
                <a:ext uri="{FF2B5EF4-FFF2-40B4-BE49-F238E27FC236}">
                  <a16:creationId xmlns:a16="http://schemas.microsoft.com/office/drawing/2014/main" id="{D74545C1-92B2-E980-75BE-AB5F00F9ACE2}"/>
                </a:ext>
              </a:extLst>
            </p:cNvPr>
            <p:cNvSpPr>
              <a:spLocks/>
            </p:cNvSpPr>
            <p:nvPr/>
          </p:nvSpPr>
          <p:spPr bwMode="auto">
            <a:xfrm flipH="1">
              <a:off x="7047022" y="6024400"/>
              <a:ext cx="34253" cy="84406"/>
            </a:xfrm>
            <a:custGeom>
              <a:avLst/>
              <a:gdLst>
                <a:gd name="T0" fmla="*/ 63 w 63"/>
                <a:gd name="T1" fmla="*/ 0 h 145"/>
                <a:gd name="T2" fmla="*/ 63 w 63"/>
                <a:gd name="T3" fmla="*/ 0 h 145"/>
                <a:gd name="T4" fmla="*/ 53 w 63"/>
                <a:gd name="T5" fmla="*/ 19 h 145"/>
                <a:gd name="T6" fmla="*/ 30 w 63"/>
                <a:gd name="T7" fmla="*/ 62 h 145"/>
                <a:gd name="T8" fmla="*/ 17 w 63"/>
                <a:gd name="T9" fmla="*/ 86 h 145"/>
                <a:gd name="T10" fmla="*/ 7 w 63"/>
                <a:gd name="T11" fmla="*/ 109 h 145"/>
                <a:gd name="T12" fmla="*/ 1 w 63"/>
                <a:gd name="T13" fmla="*/ 130 h 145"/>
                <a:gd name="T14" fmla="*/ 0 w 63"/>
                <a:gd name="T15" fmla="*/ 137 h 145"/>
                <a:gd name="T16" fmla="*/ 0 w 63"/>
                <a:gd name="T1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45">
                  <a:moveTo>
                    <a:pt x="63" y="0"/>
                  </a:moveTo>
                  <a:lnTo>
                    <a:pt x="63" y="0"/>
                  </a:lnTo>
                  <a:lnTo>
                    <a:pt x="53" y="19"/>
                  </a:lnTo>
                  <a:lnTo>
                    <a:pt x="30" y="62"/>
                  </a:lnTo>
                  <a:lnTo>
                    <a:pt x="17" y="86"/>
                  </a:lnTo>
                  <a:lnTo>
                    <a:pt x="7" y="109"/>
                  </a:lnTo>
                  <a:lnTo>
                    <a:pt x="1" y="130"/>
                  </a:lnTo>
                  <a:lnTo>
                    <a:pt x="0" y="137"/>
                  </a:lnTo>
                  <a:lnTo>
                    <a:pt x="0" y="145"/>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4" name="Freeform 211">
              <a:extLst>
                <a:ext uri="{FF2B5EF4-FFF2-40B4-BE49-F238E27FC236}">
                  <a16:creationId xmlns:a16="http://schemas.microsoft.com/office/drawing/2014/main" id="{4028C9BA-BE8D-8808-473C-AC7E4754DE33}"/>
                </a:ext>
              </a:extLst>
            </p:cNvPr>
            <p:cNvSpPr>
              <a:spLocks/>
            </p:cNvSpPr>
            <p:nvPr/>
          </p:nvSpPr>
          <p:spPr bwMode="auto">
            <a:xfrm flipH="1">
              <a:off x="7096261" y="5766494"/>
              <a:ext cx="567309" cy="191085"/>
            </a:xfrm>
            <a:custGeom>
              <a:avLst/>
              <a:gdLst>
                <a:gd name="T0" fmla="*/ 956 w 1060"/>
                <a:gd name="T1" fmla="*/ 0 h 325"/>
                <a:gd name="T2" fmla="*/ 976 w 1060"/>
                <a:gd name="T3" fmla="*/ 7 h 325"/>
                <a:gd name="T4" fmla="*/ 1007 w 1060"/>
                <a:gd name="T5" fmla="*/ 24 h 325"/>
                <a:gd name="T6" fmla="*/ 1029 w 1060"/>
                <a:gd name="T7" fmla="*/ 43 h 325"/>
                <a:gd name="T8" fmla="*/ 1047 w 1060"/>
                <a:gd name="T9" fmla="*/ 66 h 325"/>
                <a:gd name="T10" fmla="*/ 1059 w 1060"/>
                <a:gd name="T11" fmla="*/ 94 h 325"/>
                <a:gd name="T12" fmla="*/ 1060 w 1060"/>
                <a:gd name="T13" fmla="*/ 130 h 325"/>
                <a:gd name="T14" fmla="*/ 1054 w 1060"/>
                <a:gd name="T15" fmla="*/ 150 h 325"/>
                <a:gd name="T16" fmla="*/ 1040 w 1060"/>
                <a:gd name="T17" fmla="*/ 189 h 325"/>
                <a:gd name="T18" fmla="*/ 1024 w 1060"/>
                <a:gd name="T19" fmla="*/ 220 h 325"/>
                <a:gd name="T20" fmla="*/ 1004 w 1060"/>
                <a:gd name="T21" fmla="*/ 248 h 325"/>
                <a:gd name="T22" fmla="*/ 981 w 1060"/>
                <a:gd name="T23" fmla="*/ 271 h 325"/>
                <a:gd name="T24" fmla="*/ 956 w 1060"/>
                <a:gd name="T25" fmla="*/ 288 h 325"/>
                <a:gd name="T26" fmla="*/ 925 w 1060"/>
                <a:gd name="T27" fmla="*/ 302 h 325"/>
                <a:gd name="T28" fmla="*/ 893 w 1060"/>
                <a:gd name="T29" fmla="*/ 312 h 325"/>
                <a:gd name="T30" fmla="*/ 855 w 1060"/>
                <a:gd name="T31" fmla="*/ 321 h 325"/>
                <a:gd name="T32" fmla="*/ 835 w 1060"/>
                <a:gd name="T33" fmla="*/ 324 h 325"/>
                <a:gd name="T34" fmla="*/ 791 w 1060"/>
                <a:gd name="T35" fmla="*/ 325 h 325"/>
                <a:gd name="T36" fmla="*/ 719 w 1060"/>
                <a:gd name="T37" fmla="*/ 319 h 325"/>
                <a:gd name="T38" fmla="*/ 618 w 1060"/>
                <a:gd name="T39" fmla="*/ 305 h 325"/>
                <a:gd name="T40" fmla="*/ 523 w 1060"/>
                <a:gd name="T41" fmla="*/ 289 h 325"/>
                <a:gd name="T42" fmla="*/ 481 w 1060"/>
                <a:gd name="T43" fmla="*/ 283 h 325"/>
                <a:gd name="T44" fmla="*/ 322 w 1060"/>
                <a:gd name="T45" fmla="*/ 266 h 325"/>
                <a:gd name="T46" fmla="*/ 252 w 1060"/>
                <a:gd name="T47" fmla="*/ 263 h 325"/>
                <a:gd name="T48" fmla="*/ 199 w 1060"/>
                <a:gd name="T49" fmla="*/ 265 h 325"/>
                <a:gd name="T50" fmla="*/ 178 w 1060"/>
                <a:gd name="T51" fmla="*/ 266 h 325"/>
                <a:gd name="T52" fmla="*/ 155 w 1060"/>
                <a:gd name="T53" fmla="*/ 266 h 325"/>
                <a:gd name="T54" fmla="*/ 131 w 1060"/>
                <a:gd name="T55" fmla="*/ 262 h 325"/>
                <a:gd name="T56" fmla="*/ 106 w 1060"/>
                <a:gd name="T57" fmla="*/ 250 h 325"/>
                <a:gd name="T58" fmla="*/ 80 w 1060"/>
                <a:gd name="T59" fmla="*/ 233 h 325"/>
                <a:gd name="T60" fmla="*/ 53 w 1060"/>
                <a:gd name="T61" fmla="*/ 208 h 325"/>
                <a:gd name="T62" fmla="*/ 27 w 1060"/>
                <a:gd name="T63" fmla="*/ 170 h 325"/>
                <a:gd name="T64" fmla="*/ 0 w 1060"/>
                <a:gd name="T65" fmla="*/ 1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0" h="325">
                  <a:moveTo>
                    <a:pt x="956" y="0"/>
                  </a:moveTo>
                  <a:lnTo>
                    <a:pt x="956" y="0"/>
                  </a:lnTo>
                  <a:lnTo>
                    <a:pt x="961" y="1"/>
                  </a:lnTo>
                  <a:lnTo>
                    <a:pt x="976" y="7"/>
                  </a:lnTo>
                  <a:lnTo>
                    <a:pt x="996" y="17"/>
                  </a:lnTo>
                  <a:lnTo>
                    <a:pt x="1007" y="24"/>
                  </a:lnTo>
                  <a:lnTo>
                    <a:pt x="1019" y="33"/>
                  </a:lnTo>
                  <a:lnTo>
                    <a:pt x="1029" y="43"/>
                  </a:lnTo>
                  <a:lnTo>
                    <a:pt x="1039" y="54"/>
                  </a:lnTo>
                  <a:lnTo>
                    <a:pt x="1047" y="66"/>
                  </a:lnTo>
                  <a:lnTo>
                    <a:pt x="1054" y="80"/>
                  </a:lnTo>
                  <a:lnTo>
                    <a:pt x="1059" y="94"/>
                  </a:lnTo>
                  <a:lnTo>
                    <a:pt x="1060" y="112"/>
                  </a:lnTo>
                  <a:lnTo>
                    <a:pt x="1060" y="130"/>
                  </a:lnTo>
                  <a:lnTo>
                    <a:pt x="1054" y="150"/>
                  </a:lnTo>
                  <a:lnTo>
                    <a:pt x="1054" y="150"/>
                  </a:lnTo>
                  <a:lnTo>
                    <a:pt x="1049" y="170"/>
                  </a:lnTo>
                  <a:lnTo>
                    <a:pt x="1040" y="189"/>
                  </a:lnTo>
                  <a:lnTo>
                    <a:pt x="1033" y="205"/>
                  </a:lnTo>
                  <a:lnTo>
                    <a:pt x="1024" y="220"/>
                  </a:lnTo>
                  <a:lnTo>
                    <a:pt x="1014" y="235"/>
                  </a:lnTo>
                  <a:lnTo>
                    <a:pt x="1004" y="248"/>
                  </a:lnTo>
                  <a:lnTo>
                    <a:pt x="993" y="259"/>
                  </a:lnTo>
                  <a:lnTo>
                    <a:pt x="981" y="271"/>
                  </a:lnTo>
                  <a:lnTo>
                    <a:pt x="968" y="279"/>
                  </a:lnTo>
                  <a:lnTo>
                    <a:pt x="956" y="288"/>
                  </a:lnTo>
                  <a:lnTo>
                    <a:pt x="941" y="296"/>
                  </a:lnTo>
                  <a:lnTo>
                    <a:pt x="925" y="302"/>
                  </a:lnTo>
                  <a:lnTo>
                    <a:pt x="910" y="308"/>
                  </a:lnTo>
                  <a:lnTo>
                    <a:pt x="893" y="312"/>
                  </a:lnTo>
                  <a:lnTo>
                    <a:pt x="874" y="316"/>
                  </a:lnTo>
                  <a:lnTo>
                    <a:pt x="855" y="321"/>
                  </a:lnTo>
                  <a:lnTo>
                    <a:pt x="855" y="321"/>
                  </a:lnTo>
                  <a:lnTo>
                    <a:pt x="835" y="324"/>
                  </a:lnTo>
                  <a:lnTo>
                    <a:pt x="814" y="325"/>
                  </a:lnTo>
                  <a:lnTo>
                    <a:pt x="791" y="325"/>
                  </a:lnTo>
                  <a:lnTo>
                    <a:pt x="768" y="324"/>
                  </a:lnTo>
                  <a:lnTo>
                    <a:pt x="719" y="319"/>
                  </a:lnTo>
                  <a:lnTo>
                    <a:pt x="668" y="313"/>
                  </a:lnTo>
                  <a:lnTo>
                    <a:pt x="618" y="305"/>
                  </a:lnTo>
                  <a:lnTo>
                    <a:pt x="569" y="296"/>
                  </a:lnTo>
                  <a:lnTo>
                    <a:pt x="523" y="289"/>
                  </a:lnTo>
                  <a:lnTo>
                    <a:pt x="481" y="283"/>
                  </a:lnTo>
                  <a:lnTo>
                    <a:pt x="481" y="283"/>
                  </a:lnTo>
                  <a:lnTo>
                    <a:pt x="401" y="273"/>
                  </a:lnTo>
                  <a:lnTo>
                    <a:pt x="322" y="266"/>
                  </a:lnTo>
                  <a:lnTo>
                    <a:pt x="285" y="265"/>
                  </a:lnTo>
                  <a:lnTo>
                    <a:pt x="252" y="263"/>
                  </a:lnTo>
                  <a:lnTo>
                    <a:pt x="224" y="263"/>
                  </a:lnTo>
                  <a:lnTo>
                    <a:pt x="199" y="265"/>
                  </a:lnTo>
                  <a:lnTo>
                    <a:pt x="199" y="265"/>
                  </a:lnTo>
                  <a:lnTo>
                    <a:pt x="178" y="266"/>
                  </a:lnTo>
                  <a:lnTo>
                    <a:pt x="166" y="266"/>
                  </a:lnTo>
                  <a:lnTo>
                    <a:pt x="155" y="266"/>
                  </a:lnTo>
                  <a:lnTo>
                    <a:pt x="143" y="265"/>
                  </a:lnTo>
                  <a:lnTo>
                    <a:pt x="131" y="262"/>
                  </a:lnTo>
                  <a:lnTo>
                    <a:pt x="119" y="258"/>
                  </a:lnTo>
                  <a:lnTo>
                    <a:pt x="106" y="250"/>
                  </a:lnTo>
                  <a:lnTo>
                    <a:pt x="93" y="243"/>
                  </a:lnTo>
                  <a:lnTo>
                    <a:pt x="80" y="233"/>
                  </a:lnTo>
                  <a:lnTo>
                    <a:pt x="66" y="222"/>
                  </a:lnTo>
                  <a:lnTo>
                    <a:pt x="53" y="208"/>
                  </a:lnTo>
                  <a:lnTo>
                    <a:pt x="40" y="190"/>
                  </a:lnTo>
                  <a:lnTo>
                    <a:pt x="27" y="170"/>
                  </a:lnTo>
                  <a:lnTo>
                    <a:pt x="13" y="147"/>
                  </a:lnTo>
                  <a:lnTo>
                    <a:pt x="0" y="12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5" name="Freeform 212">
              <a:extLst>
                <a:ext uri="{FF2B5EF4-FFF2-40B4-BE49-F238E27FC236}">
                  <a16:creationId xmlns:a16="http://schemas.microsoft.com/office/drawing/2014/main" id="{7DBFA16B-6D89-16EE-28DB-01C39F61D5E4}"/>
                </a:ext>
              </a:extLst>
            </p:cNvPr>
            <p:cNvSpPr>
              <a:spLocks/>
            </p:cNvSpPr>
            <p:nvPr/>
          </p:nvSpPr>
          <p:spPr bwMode="auto">
            <a:xfrm flipH="1">
              <a:off x="7644303" y="5860278"/>
              <a:ext cx="23549" cy="55098"/>
            </a:xfrm>
            <a:custGeom>
              <a:avLst/>
              <a:gdLst>
                <a:gd name="T0" fmla="*/ 25 w 44"/>
                <a:gd name="T1" fmla="*/ 0 h 94"/>
                <a:gd name="T2" fmla="*/ 25 w 44"/>
                <a:gd name="T3" fmla="*/ 0 h 94"/>
                <a:gd name="T4" fmla="*/ 33 w 44"/>
                <a:gd name="T5" fmla="*/ 10 h 94"/>
                <a:gd name="T6" fmla="*/ 38 w 44"/>
                <a:gd name="T7" fmla="*/ 21 h 94"/>
                <a:gd name="T8" fmla="*/ 41 w 44"/>
                <a:gd name="T9" fmla="*/ 27 h 94"/>
                <a:gd name="T10" fmla="*/ 44 w 44"/>
                <a:gd name="T11" fmla="*/ 34 h 94"/>
                <a:gd name="T12" fmla="*/ 44 w 44"/>
                <a:gd name="T13" fmla="*/ 41 h 94"/>
                <a:gd name="T14" fmla="*/ 44 w 44"/>
                <a:gd name="T15" fmla="*/ 50 h 94"/>
                <a:gd name="T16" fmla="*/ 43 w 44"/>
                <a:gd name="T17" fmla="*/ 57 h 94"/>
                <a:gd name="T18" fmla="*/ 38 w 44"/>
                <a:gd name="T19" fmla="*/ 66 h 94"/>
                <a:gd name="T20" fmla="*/ 33 w 44"/>
                <a:gd name="T21" fmla="*/ 73 h 94"/>
                <a:gd name="T22" fmla="*/ 24 w 44"/>
                <a:gd name="T23" fmla="*/ 80 h 94"/>
                <a:gd name="T24" fmla="*/ 12 w 44"/>
                <a:gd name="T25" fmla="*/ 87 h 94"/>
                <a:gd name="T26" fmla="*/ 0 w 44"/>
                <a:gd name="T2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94">
                  <a:moveTo>
                    <a:pt x="25" y="0"/>
                  </a:moveTo>
                  <a:lnTo>
                    <a:pt x="25" y="0"/>
                  </a:lnTo>
                  <a:lnTo>
                    <a:pt x="33" y="10"/>
                  </a:lnTo>
                  <a:lnTo>
                    <a:pt x="38" y="21"/>
                  </a:lnTo>
                  <a:lnTo>
                    <a:pt x="41" y="27"/>
                  </a:lnTo>
                  <a:lnTo>
                    <a:pt x="44" y="34"/>
                  </a:lnTo>
                  <a:lnTo>
                    <a:pt x="44" y="41"/>
                  </a:lnTo>
                  <a:lnTo>
                    <a:pt x="44" y="50"/>
                  </a:lnTo>
                  <a:lnTo>
                    <a:pt x="43" y="57"/>
                  </a:lnTo>
                  <a:lnTo>
                    <a:pt x="38" y="66"/>
                  </a:lnTo>
                  <a:lnTo>
                    <a:pt x="33" y="73"/>
                  </a:lnTo>
                  <a:lnTo>
                    <a:pt x="24" y="80"/>
                  </a:lnTo>
                  <a:lnTo>
                    <a:pt x="12" y="87"/>
                  </a:lnTo>
                  <a:lnTo>
                    <a:pt x="0" y="94"/>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6" name="Freeform 213">
              <a:extLst>
                <a:ext uri="{FF2B5EF4-FFF2-40B4-BE49-F238E27FC236}">
                  <a16:creationId xmlns:a16="http://schemas.microsoft.com/office/drawing/2014/main" id="{D624F9D0-29ED-362A-44D9-42EA1384EADB}"/>
                </a:ext>
              </a:extLst>
            </p:cNvPr>
            <p:cNvSpPr>
              <a:spLocks/>
            </p:cNvSpPr>
            <p:nvPr/>
          </p:nvSpPr>
          <p:spPr bwMode="auto">
            <a:xfrm flipH="1">
              <a:off x="7397041" y="5676226"/>
              <a:ext cx="429228" cy="437269"/>
            </a:xfrm>
            <a:custGeom>
              <a:avLst/>
              <a:gdLst>
                <a:gd name="T0" fmla="*/ 796 w 804"/>
                <a:gd name="T1" fmla="*/ 0 h 746"/>
                <a:gd name="T2" fmla="*/ 801 w 804"/>
                <a:gd name="T3" fmla="*/ 13 h 746"/>
                <a:gd name="T4" fmla="*/ 804 w 804"/>
                <a:gd name="T5" fmla="*/ 33 h 746"/>
                <a:gd name="T6" fmla="*/ 799 w 804"/>
                <a:gd name="T7" fmla="*/ 50 h 746"/>
                <a:gd name="T8" fmla="*/ 789 w 804"/>
                <a:gd name="T9" fmla="*/ 66 h 746"/>
                <a:gd name="T10" fmla="*/ 771 w 804"/>
                <a:gd name="T11" fmla="*/ 82 h 746"/>
                <a:gd name="T12" fmla="*/ 742 w 804"/>
                <a:gd name="T13" fmla="*/ 95 h 746"/>
                <a:gd name="T14" fmla="*/ 722 w 804"/>
                <a:gd name="T15" fmla="*/ 101 h 746"/>
                <a:gd name="T16" fmla="*/ 655 w 804"/>
                <a:gd name="T17" fmla="*/ 116 h 746"/>
                <a:gd name="T18" fmla="*/ 605 w 804"/>
                <a:gd name="T19" fmla="*/ 125 h 746"/>
                <a:gd name="T20" fmla="*/ 580 w 804"/>
                <a:gd name="T21" fmla="*/ 125 h 746"/>
                <a:gd name="T22" fmla="*/ 550 w 804"/>
                <a:gd name="T23" fmla="*/ 122 h 746"/>
                <a:gd name="T24" fmla="*/ 464 w 804"/>
                <a:gd name="T25" fmla="*/ 99 h 746"/>
                <a:gd name="T26" fmla="*/ 437 w 804"/>
                <a:gd name="T27" fmla="*/ 92 h 746"/>
                <a:gd name="T28" fmla="*/ 385 w 804"/>
                <a:gd name="T29" fmla="*/ 85 h 746"/>
                <a:gd name="T30" fmla="*/ 335 w 804"/>
                <a:gd name="T31" fmla="*/ 83 h 746"/>
                <a:gd name="T32" fmla="*/ 291 w 804"/>
                <a:gd name="T33" fmla="*/ 88 h 746"/>
                <a:gd name="T34" fmla="*/ 249 w 804"/>
                <a:gd name="T35" fmla="*/ 96 h 746"/>
                <a:gd name="T36" fmla="*/ 215 w 804"/>
                <a:gd name="T37" fmla="*/ 109 h 746"/>
                <a:gd name="T38" fmla="*/ 186 w 804"/>
                <a:gd name="T39" fmla="*/ 123 h 746"/>
                <a:gd name="T40" fmla="*/ 165 w 804"/>
                <a:gd name="T41" fmla="*/ 138 h 746"/>
                <a:gd name="T42" fmla="*/ 158 w 804"/>
                <a:gd name="T43" fmla="*/ 146 h 746"/>
                <a:gd name="T44" fmla="*/ 128 w 804"/>
                <a:gd name="T45" fmla="*/ 179 h 746"/>
                <a:gd name="T46" fmla="*/ 90 w 804"/>
                <a:gd name="T47" fmla="*/ 219 h 746"/>
                <a:gd name="T48" fmla="*/ 67 w 804"/>
                <a:gd name="T49" fmla="*/ 254 h 746"/>
                <a:gd name="T50" fmla="*/ 56 w 804"/>
                <a:gd name="T51" fmla="*/ 279 h 746"/>
                <a:gd name="T52" fmla="*/ 50 w 804"/>
                <a:gd name="T53" fmla="*/ 307 h 746"/>
                <a:gd name="T54" fmla="*/ 49 w 804"/>
                <a:gd name="T55" fmla="*/ 321 h 746"/>
                <a:gd name="T56" fmla="*/ 43 w 804"/>
                <a:gd name="T57" fmla="*/ 370 h 746"/>
                <a:gd name="T58" fmla="*/ 32 w 804"/>
                <a:gd name="T59" fmla="*/ 404 h 746"/>
                <a:gd name="T60" fmla="*/ 19 w 804"/>
                <a:gd name="T61" fmla="*/ 426 h 746"/>
                <a:gd name="T62" fmla="*/ 14 w 804"/>
                <a:gd name="T63" fmla="*/ 431 h 746"/>
                <a:gd name="T64" fmla="*/ 4 w 804"/>
                <a:gd name="T65" fmla="*/ 516 h 746"/>
                <a:gd name="T66" fmla="*/ 0 w 804"/>
                <a:gd name="T67" fmla="*/ 584 h 746"/>
                <a:gd name="T68" fmla="*/ 3 w 804"/>
                <a:gd name="T69" fmla="*/ 629 h 746"/>
                <a:gd name="T70" fmla="*/ 4 w 804"/>
                <a:gd name="T71" fmla="*/ 640 h 746"/>
                <a:gd name="T72" fmla="*/ 19 w 804"/>
                <a:gd name="T73" fmla="*/ 696 h 746"/>
                <a:gd name="T74" fmla="*/ 29 w 804"/>
                <a:gd name="T75" fmla="*/ 725 h 746"/>
                <a:gd name="T76" fmla="*/ 43 w 804"/>
                <a:gd name="T77" fmla="*/ 742 h 746"/>
                <a:gd name="T78" fmla="*/ 53 w 804"/>
                <a:gd name="T79" fmla="*/ 746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4" h="746">
                  <a:moveTo>
                    <a:pt x="796" y="0"/>
                  </a:moveTo>
                  <a:lnTo>
                    <a:pt x="796" y="0"/>
                  </a:lnTo>
                  <a:lnTo>
                    <a:pt x="798" y="3"/>
                  </a:lnTo>
                  <a:lnTo>
                    <a:pt x="801" y="13"/>
                  </a:lnTo>
                  <a:lnTo>
                    <a:pt x="804" y="26"/>
                  </a:lnTo>
                  <a:lnTo>
                    <a:pt x="804" y="33"/>
                  </a:lnTo>
                  <a:lnTo>
                    <a:pt x="802" y="42"/>
                  </a:lnTo>
                  <a:lnTo>
                    <a:pt x="799" y="50"/>
                  </a:lnTo>
                  <a:lnTo>
                    <a:pt x="795" y="59"/>
                  </a:lnTo>
                  <a:lnTo>
                    <a:pt x="789" y="66"/>
                  </a:lnTo>
                  <a:lnTo>
                    <a:pt x="782" y="75"/>
                  </a:lnTo>
                  <a:lnTo>
                    <a:pt x="771" y="82"/>
                  </a:lnTo>
                  <a:lnTo>
                    <a:pt x="758" y="89"/>
                  </a:lnTo>
                  <a:lnTo>
                    <a:pt x="742" y="95"/>
                  </a:lnTo>
                  <a:lnTo>
                    <a:pt x="722" y="101"/>
                  </a:lnTo>
                  <a:lnTo>
                    <a:pt x="722" y="101"/>
                  </a:lnTo>
                  <a:lnTo>
                    <a:pt x="683" y="109"/>
                  </a:lnTo>
                  <a:lnTo>
                    <a:pt x="655" y="116"/>
                  </a:lnTo>
                  <a:lnTo>
                    <a:pt x="629" y="122"/>
                  </a:lnTo>
                  <a:lnTo>
                    <a:pt x="605" y="125"/>
                  </a:lnTo>
                  <a:lnTo>
                    <a:pt x="593" y="126"/>
                  </a:lnTo>
                  <a:lnTo>
                    <a:pt x="580" y="125"/>
                  </a:lnTo>
                  <a:lnTo>
                    <a:pt x="566" y="123"/>
                  </a:lnTo>
                  <a:lnTo>
                    <a:pt x="550" y="122"/>
                  </a:lnTo>
                  <a:lnTo>
                    <a:pt x="513" y="113"/>
                  </a:lnTo>
                  <a:lnTo>
                    <a:pt x="464" y="99"/>
                  </a:lnTo>
                  <a:lnTo>
                    <a:pt x="464" y="99"/>
                  </a:lnTo>
                  <a:lnTo>
                    <a:pt x="437" y="92"/>
                  </a:lnTo>
                  <a:lnTo>
                    <a:pt x="411" y="88"/>
                  </a:lnTo>
                  <a:lnTo>
                    <a:pt x="385" y="85"/>
                  </a:lnTo>
                  <a:lnTo>
                    <a:pt x="360" y="83"/>
                  </a:lnTo>
                  <a:lnTo>
                    <a:pt x="335" y="83"/>
                  </a:lnTo>
                  <a:lnTo>
                    <a:pt x="312" y="85"/>
                  </a:lnTo>
                  <a:lnTo>
                    <a:pt x="291" y="88"/>
                  </a:lnTo>
                  <a:lnTo>
                    <a:pt x="269" y="92"/>
                  </a:lnTo>
                  <a:lnTo>
                    <a:pt x="249" y="96"/>
                  </a:lnTo>
                  <a:lnTo>
                    <a:pt x="231" y="102"/>
                  </a:lnTo>
                  <a:lnTo>
                    <a:pt x="215" y="109"/>
                  </a:lnTo>
                  <a:lnTo>
                    <a:pt x="199" y="116"/>
                  </a:lnTo>
                  <a:lnTo>
                    <a:pt x="186" y="123"/>
                  </a:lnTo>
                  <a:lnTo>
                    <a:pt x="175" y="131"/>
                  </a:lnTo>
                  <a:lnTo>
                    <a:pt x="165" y="138"/>
                  </a:lnTo>
                  <a:lnTo>
                    <a:pt x="158" y="146"/>
                  </a:lnTo>
                  <a:lnTo>
                    <a:pt x="158" y="146"/>
                  </a:lnTo>
                  <a:lnTo>
                    <a:pt x="143" y="162"/>
                  </a:lnTo>
                  <a:lnTo>
                    <a:pt x="128" y="179"/>
                  </a:lnTo>
                  <a:lnTo>
                    <a:pt x="109" y="198"/>
                  </a:lnTo>
                  <a:lnTo>
                    <a:pt x="90" y="219"/>
                  </a:lnTo>
                  <a:lnTo>
                    <a:pt x="75" y="242"/>
                  </a:lnTo>
                  <a:lnTo>
                    <a:pt x="67" y="254"/>
                  </a:lnTo>
                  <a:lnTo>
                    <a:pt x="62" y="267"/>
                  </a:lnTo>
                  <a:lnTo>
                    <a:pt x="56" y="279"/>
                  </a:lnTo>
                  <a:lnTo>
                    <a:pt x="52" y="292"/>
                  </a:lnTo>
                  <a:lnTo>
                    <a:pt x="50" y="307"/>
                  </a:lnTo>
                  <a:lnTo>
                    <a:pt x="49" y="321"/>
                  </a:lnTo>
                  <a:lnTo>
                    <a:pt x="49" y="321"/>
                  </a:lnTo>
                  <a:lnTo>
                    <a:pt x="47" y="347"/>
                  </a:lnTo>
                  <a:lnTo>
                    <a:pt x="43" y="370"/>
                  </a:lnTo>
                  <a:lnTo>
                    <a:pt x="37" y="390"/>
                  </a:lnTo>
                  <a:lnTo>
                    <a:pt x="32" y="404"/>
                  </a:lnTo>
                  <a:lnTo>
                    <a:pt x="24" y="417"/>
                  </a:lnTo>
                  <a:lnTo>
                    <a:pt x="19" y="426"/>
                  </a:lnTo>
                  <a:lnTo>
                    <a:pt x="14" y="431"/>
                  </a:lnTo>
                  <a:lnTo>
                    <a:pt x="14" y="431"/>
                  </a:lnTo>
                  <a:lnTo>
                    <a:pt x="10" y="457"/>
                  </a:lnTo>
                  <a:lnTo>
                    <a:pt x="4" y="516"/>
                  </a:lnTo>
                  <a:lnTo>
                    <a:pt x="2" y="550"/>
                  </a:lnTo>
                  <a:lnTo>
                    <a:pt x="0" y="584"/>
                  </a:lnTo>
                  <a:lnTo>
                    <a:pt x="2" y="616"/>
                  </a:lnTo>
                  <a:lnTo>
                    <a:pt x="3" y="629"/>
                  </a:lnTo>
                  <a:lnTo>
                    <a:pt x="4" y="640"/>
                  </a:lnTo>
                  <a:lnTo>
                    <a:pt x="4" y="640"/>
                  </a:lnTo>
                  <a:lnTo>
                    <a:pt x="13" y="679"/>
                  </a:lnTo>
                  <a:lnTo>
                    <a:pt x="19" y="696"/>
                  </a:lnTo>
                  <a:lnTo>
                    <a:pt x="23" y="712"/>
                  </a:lnTo>
                  <a:lnTo>
                    <a:pt x="29" y="725"/>
                  </a:lnTo>
                  <a:lnTo>
                    <a:pt x="34" y="735"/>
                  </a:lnTo>
                  <a:lnTo>
                    <a:pt x="43" y="742"/>
                  </a:lnTo>
                  <a:lnTo>
                    <a:pt x="47" y="745"/>
                  </a:lnTo>
                  <a:lnTo>
                    <a:pt x="53" y="74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7" name="Freeform 214">
              <a:extLst>
                <a:ext uri="{FF2B5EF4-FFF2-40B4-BE49-F238E27FC236}">
                  <a16:creationId xmlns:a16="http://schemas.microsoft.com/office/drawing/2014/main" id="{7CF968B0-5DEC-681E-059E-40F48B933B29}"/>
                </a:ext>
              </a:extLst>
            </p:cNvPr>
            <p:cNvSpPr>
              <a:spLocks/>
            </p:cNvSpPr>
            <p:nvPr/>
          </p:nvSpPr>
          <p:spPr bwMode="auto">
            <a:xfrm flipH="1">
              <a:off x="7637881" y="5283504"/>
              <a:ext cx="109180" cy="193430"/>
            </a:xfrm>
            <a:custGeom>
              <a:avLst/>
              <a:gdLst>
                <a:gd name="T0" fmla="*/ 0 w 203"/>
                <a:gd name="T1" fmla="*/ 0 h 331"/>
                <a:gd name="T2" fmla="*/ 0 w 203"/>
                <a:gd name="T3" fmla="*/ 0 h 331"/>
                <a:gd name="T4" fmla="*/ 7 w 203"/>
                <a:gd name="T5" fmla="*/ 19 h 331"/>
                <a:gd name="T6" fmla="*/ 16 w 203"/>
                <a:gd name="T7" fmla="*/ 39 h 331"/>
                <a:gd name="T8" fmla="*/ 27 w 203"/>
                <a:gd name="T9" fmla="*/ 65 h 331"/>
                <a:gd name="T10" fmla="*/ 42 w 203"/>
                <a:gd name="T11" fmla="*/ 93 h 331"/>
                <a:gd name="T12" fmla="*/ 60 w 203"/>
                <a:gd name="T13" fmla="*/ 120 h 331"/>
                <a:gd name="T14" fmla="*/ 69 w 203"/>
                <a:gd name="T15" fmla="*/ 135 h 331"/>
                <a:gd name="T16" fmla="*/ 80 w 203"/>
                <a:gd name="T17" fmla="*/ 148 h 331"/>
                <a:gd name="T18" fmla="*/ 90 w 203"/>
                <a:gd name="T19" fmla="*/ 159 h 331"/>
                <a:gd name="T20" fmla="*/ 102 w 203"/>
                <a:gd name="T21" fmla="*/ 171 h 331"/>
                <a:gd name="T22" fmla="*/ 102 w 203"/>
                <a:gd name="T23" fmla="*/ 171 h 331"/>
                <a:gd name="T24" fmla="*/ 125 w 203"/>
                <a:gd name="T25" fmla="*/ 191 h 331"/>
                <a:gd name="T26" fmla="*/ 143 w 203"/>
                <a:gd name="T27" fmla="*/ 209 h 331"/>
                <a:gd name="T28" fmla="*/ 160 w 203"/>
                <a:gd name="T29" fmla="*/ 229 h 331"/>
                <a:gd name="T30" fmla="*/ 173 w 203"/>
                <a:gd name="T31" fmla="*/ 248 h 331"/>
                <a:gd name="T32" fmla="*/ 185 w 203"/>
                <a:gd name="T33" fmla="*/ 268 h 331"/>
                <a:gd name="T34" fmla="*/ 193 w 203"/>
                <a:gd name="T35" fmla="*/ 288 h 331"/>
                <a:gd name="T36" fmla="*/ 199 w 203"/>
                <a:gd name="T37" fmla="*/ 309 h 331"/>
                <a:gd name="T38" fmla="*/ 203 w 203"/>
                <a:gd name="T39" fmla="*/ 331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3" h="331">
                  <a:moveTo>
                    <a:pt x="0" y="0"/>
                  </a:moveTo>
                  <a:lnTo>
                    <a:pt x="0" y="0"/>
                  </a:lnTo>
                  <a:lnTo>
                    <a:pt x="7" y="19"/>
                  </a:lnTo>
                  <a:lnTo>
                    <a:pt x="16" y="39"/>
                  </a:lnTo>
                  <a:lnTo>
                    <a:pt x="27" y="65"/>
                  </a:lnTo>
                  <a:lnTo>
                    <a:pt x="42" y="93"/>
                  </a:lnTo>
                  <a:lnTo>
                    <a:pt x="60" y="120"/>
                  </a:lnTo>
                  <a:lnTo>
                    <a:pt x="69" y="135"/>
                  </a:lnTo>
                  <a:lnTo>
                    <a:pt x="80" y="148"/>
                  </a:lnTo>
                  <a:lnTo>
                    <a:pt x="90" y="159"/>
                  </a:lnTo>
                  <a:lnTo>
                    <a:pt x="102" y="171"/>
                  </a:lnTo>
                  <a:lnTo>
                    <a:pt x="102" y="171"/>
                  </a:lnTo>
                  <a:lnTo>
                    <a:pt x="125" y="191"/>
                  </a:lnTo>
                  <a:lnTo>
                    <a:pt x="143" y="209"/>
                  </a:lnTo>
                  <a:lnTo>
                    <a:pt x="160" y="229"/>
                  </a:lnTo>
                  <a:lnTo>
                    <a:pt x="173" y="248"/>
                  </a:lnTo>
                  <a:lnTo>
                    <a:pt x="185" y="268"/>
                  </a:lnTo>
                  <a:lnTo>
                    <a:pt x="193" y="288"/>
                  </a:lnTo>
                  <a:lnTo>
                    <a:pt x="199" y="309"/>
                  </a:lnTo>
                  <a:lnTo>
                    <a:pt x="203" y="33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8" name="Freeform 215">
              <a:extLst>
                <a:ext uri="{FF2B5EF4-FFF2-40B4-BE49-F238E27FC236}">
                  <a16:creationId xmlns:a16="http://schemas.microsoft.com/office/drawing/2014/main" id="{2F90CAE8-D1FF-31A5-83C5-6BF7AD6CA78C}"/>
                </a:ext>
              </a:extLst>
            </p:cNvPr>
            <p:cNvSpPr>
              <a:spLocks/>
            </p:cNvSpPr>
            <p:nvPr/>
          </p:nvSpPr>
          <p:spPr bwMode="auto">
            <a:xfrm flipH="1">
              <a:off x="7684978" y="5378461"/>
              <a:ext cx="111321" cy="12896"/>
            </a:xfrm>
            <a:custGeom>
              <a:avLst/>
              <a:gdLst>
                <a:gd name="T0" fmla="*/ 0 w 208"/>
                <a:gd name="T1" fmla="*/ 16 h 21"/>
                <a:gd name="T2" fmla="*/ 0 w 208"/>
                <a:gd name="T3" fmla="*/ 16 h 21"/>
                <a:gd name="T4" fmla="*/ 26 w 208"/>
                <a:gd name="T5" fmla="*/ 10 h 21"/>
                <a:gd name="T6" fmla="*/ 53 w 208"/>
                <a:gd name="T7" fmla="*/ 6 h 21"/>
                <a:gd name="T8" fmla="*/ 86 w 208"/>
                <a:gd name="T9" fmla="*/ 1 h 21"/>
                <a:gd name="T10" fmla="*/ 122 w 208"/>
                <a:gd name="T11" fmla="*/ 0 h 21"/>
                <a:gd name="T12" fmla="*/ 139 w 208"/>
                <a:gd name="T13" fmla="*/ 0 h 21"/>
                <a:gd name="T14" fmla="*/ 155 w 208"/>
                <a:gd name="T15" fmla="*/ 1 h 21"/>
                <a:gd name="T16" fmla="*/ 171 w 208"/>
                <a:gd name="T17" fmla="*/ 4 h 21"/>
                <a:gd name="T18" fmla="*/ 185 w 208"/>
                <a:gd name="T19" fmla="*/ 9 h 21"/>
                <a:gd name="T20" fmla="*/ 198 w 208"/>
                <a:gd name="T21" fmla="*/ 14 h 21"/>
                <a:gd name="T22" fmla="*/ 208 w 208"/>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1">
                  <a:moveTo>
                    <a:pt x="0" y="16"/>
                  </a:moveTo>
                  <a:lnTo>
                    <a:pt x="0" y="16"/>
                  </a:lnTo>
                  <a:lnTo>
                    <a:pt x="26" y="10"/>
                  </a:lnTo>
                  <a:lnTo>
                    <a:pt x="53" y="6"/>
                  </a:lnTo>
                  <a:lnTo>
                    <a:pt x="86" y="1"/>
                  </a:lnTo>
                  <a:lnTo>
                    <a:pt x="122" y="0"/>
                  </a:lnTo>
                  <a:lnTo>
                    <a:pt x="139" y="0"/>
                  </a:lnTo>
                  <a:lnTo>
                    <a:pt x="155" y="1"/>
                  </a:lnTo>
                  <a:lnTo>
                    <a:pt x="171" y="4"/>
                  </a:lnTo>
                  <a:lnTo>
                    <a:pt x="185" y="9"/>
                  </a:lnTo>
                  <a:lnTo>
                    <a:pt x="198" y="14"/>
                  </a:lnTo>
                  <a:lnTo>
                    <a:pt x="208" y="2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9" name="Freeform 216">
              <a:extLst>
                <a:ext uri="{FF2B5EF4-FFF2-40B4-BE49-F238E27FC236}">
                  <a16:creationId xmlns:a16="http://schemas.microsoft.com/office/drawing/2014/main" id="{A61CCB3E-1F2D-03E0-063C-C78E7FF6682D}"/>
                </a:ext>
              </a:extLst>
            </p:cNvPr>
            <p:cNvSpPr>
              <a:spLocks/>
            </p:cNvSpPr>
            <p:nvPr/>
          </p:nvSpPr>
          <p:spPr bwMode="auto">
            <a:xfrm flipH="1">
              <a:off x="7542615" y="5054906"/>
              <a:ext cx="74927" cy="139504"/>
            </a:xfrm>
            <a:custGeom>
              <a:avLst/>
              <a:gdLst>
                <a:gd name="T0" fmla="*/ 139 w 139"/>
                <a:gd name="T1" fmla="*/ 0 h 237"/>
                <a:gd name="T2" fmla="*/ 46 w 139"/>
                <a:gd name="T3" fmla="*/ 91 h 237"/>
                <a:gd name="T4" fmla="*/ 46 w 139"/>
                <a:gd name="T5" fmla="*/ 91 h 237"/>
                <a:gd name="T6" fmla="*/ 42 w 139"/>
                <a:gd name="T7" fmla="*/ 94 h 237"/>
                <a:gd name="T8" fmla="*/ 30 w 139"/>
                <a:gd name="T9" fmla="*/ 106 h 237"/>
                <a:gd name="T10" fmla="*/ 19 w 139"/>
                <a:gd name="T11" fmla="*/ 121 h 237"/>
                <a:gd name="T12" fmla="*/ 12 w 139"/>
                <a:gd name="T13" fmla="*/ 130 h 237"/>
                <a:gd name="T14" fmla="*/ 7 w 139"/>
                <a:gd name="T15" fmla="*/ 142 h 237"/>
                <a:gd name="T16" fmla="*/ 3 w 139"/>
                <a:gd name="T17" fmla="*/ 152 h 237"/>
                <a:gd name="T18" fmla="*/ 0 w 139"/>
                <a:gd name="T19" fmla="*/ 163 h 237"/>
                <a:gd name="T20" fmla="*/ 0 w 139"/>
                <a:gd name="T21" fmla="*/ 176 h 237"/>
                <a:gd name="T22" fmla="*/ 3 w 139"/>
                <a:gd name="T23" fmla="*/ 189 h 237"/>
                <a:gd name="T24" fmla="*/ 9 w 139"/>
                <a:gd name="T25" fmla="*/ 200 h 237"/>
                <a:gd name="T26" fmla="*/ 17 w 139"/>
                <a:gd name="T27" fmla="*/ 213 h 237"/>
                <a:gd name="T28" fmla="*/ 32 w 139"/>
                <a:gd name="T29" fmla="*/ 226 h 237"/>
                <a:gd name="T30" fmla="*/ 50 w 139"/>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237">
                  <a:moveTo>
                    <a:pt x="139" y="0"/>
                  </a:moveTo>
                  <a:lnTo>
                    <a:pt x="46" y="91"/>
                  </a:lnTo>
                  <a:lnTo>
                    <a:pt x="46" y="91"/>
                  </a:lnTo>
                  <a:lnTo>
                    <a:pt x="42" y="94"/>
                  </a:lnTo>
                  <a:lnTo>
                    <a:pt x="30" y="106"/>
                  </a:lnTo>
                  <a:lnTo>
                    <a:pt x="19" y="121"/>
                  </a:lnTo>
                  <a:lnTo>
                    <a:pt x="12" y="130"/>
                  </a:lnTo>
                  <a:lnTo>
                    <a:pt x="7" y="142"/>
                  </a:lnTo>
                  <a:lnTo>
                    <a:pt x="3" y="152"/>
                  </a:lnTo>
                  <a:lnTo>
                    <a:pt x="0" y="163"/>
                  </a:lnTo>
                  <a:lnTo>
                    <a:pt x="0" y="176"/>
                  </a:lnTo>
                  <a:lnTo>
                    <a:pt x="3" y="189"/>
                  </a:lnTo>
                  <a:lnTo>
                    <a:pt x="9" y="200"/>
                  </a:lnTo>
                  <a:lnTo>
                    <a:pt x="17" y="213"/>
                  </a:lnTo>
                  <a:lnTo>
                    <a:pt x="32" y="226"/>
                  </a:lnTo>
                  <a:lnTo>
                    <a:pt x="50" y="23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0" name="Freeform 217">
              <a:extLst>
                <a:ext uri="{FF2B5EF4-FFF2-40B4-BE49-F238E27FC236}">
                  <a16:creationId xmlns:a16="http://schemas.microsoft.com/office/drawing/2014/main" id="{3D28B5C5-1983-7A3F-38CB-1686A60A43E0}"/>
                </a:ext>
              </a:extLst>
            </p:cNvPr>
            <p:cNvSpPr>
              <a:spLocks/>
            </p:cNvSpPr>
            <p:nvPr/>
          </p:nvSpPr>
          <p:spPr bwMode="auto">
            <a:xfrm flipH="1">
              <a:off x="7614332" y="5173308"/>
              <a:ext cx="111321" cy="1173"/>
            </a:xfrm>
            <a:custGeom>
              <a:avLst/>
              <a:gdLst>
                <a:gd name="T0" fmla="*/ 208 w 208"/>
                <a:gd name="T1" fmla="*/ 3 h 3"/>
                <a:gd name="T2" fmla="*/ 208 w 208"/>
                <a:gd name="T3" fmla="*/ 3 h 3"/>
                <a:gd name="T4" fmla="*/ 115 w 208"/>
                <a:gd name="T5" fmla="*/ 0 h 3"/>
                <a:gd name="T6" fmla="*/ 45 w 208"/>
                <a:gd name="T7" fmla="*/ 0 h 3"/>
                <a:gd name="T8" fmla="*/ 17 w 208"/>
                <a:gd name="T9" fmla="*/ 0 h 3"/>
                <a:gd name="T10" fmla="*/ 0 w 208"/>
                <a:gd name="T11" fmla="*/ 2 h 3"/>
              </a:gdLst>
              <a:ahLst/>
              <a:cxnLst>
                <a:cxn ang="0">
                  <a:pos x="T0" y="T1"/>
                </a:cxn>
                <a:cxn ang="0">
                  <a:pos x="T2" y="T3"/>
                </a:cxn>
                <a:cxn ang="0">
                  <a:pos x="T4" y="T5"/>
                </a:cxn>
                <a:cxn ang="0">
                  <a:pos x="T6" y="T7"/>
                </a:cxn>
                <a:cxn ang="0">
                  <a:pos x="T8" y="T9"/>
                </a:cxn>
                <a:cxn ang="0">
                  <a:pos x="T10" y="T11"/>
                </a:cxn>
              </a:cxnLst>
              <a:rect l="0" t="0" r="r" b="b"/>
              <a:pathLst>
                <a:path w="208" h="3">
                  <a:moveTo>
                    <a:pt x="208" y="3"/>
                  </a:moveTo>
                  <a:lnTo>
                    <a:pt x="208" y="3"/>
                  </a:lnTo>
                  <a:lnTo>
                    <a:pt x="115" y="0"/>
                  </a:lnTo>
                  <a:lnTo>
                    <a:pt x="45" y="0"/>
                  </a:lnTo>
                  <a:lnTo>
                    <a:pt x="17" y="0"/>
                  </a:lnTo>
                  <a:lnTo>
                    <a:pt x="0" y="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1" name="Freeform 218">
              <a:extLst>
                <a:ext uri="{FF2B5EF4-FFF2-40B4-BE49-F238E27FC236}">
                  <a16:creationId xmlns:a16="http://schemas.microsoft.com/office/drawing/2014/main" id="{C5A4F6C1-1DBB-D9C2-B736-A264E6222CF3}"/>
                </a:ext>
              </a:extLst>
            </p:cNvPr>
            <p:cNvSpPr>
              <a:spLocks/>
            </p:cNvSpPr>
            <p:nvPr/>
          </p:nvSpPr>
          <p:spPr bwMode="auto">
            <a:xfrm flipH="1">
              <a:off x="7759906" y="5183859"/>
              <a:ext cx="229065" cy="243839"/>
            </a:xfrm>
            <a:custGeom>
              <a:avLst/>
              <a:gdLst>
                <a:gd name="T0" fmla="*/ 427 w 427"/>
                <a:gd name="T1" fmla="*/ 0 h 415"/>
                <a:gd name="T2" fmla="*/ 427 w 427"/>
                <a:gd name="T3" fmla="*/ 0 h 415"/>
                <a:gd name="T4" fmla="*/ 399 w 427"/>
                <a:gd name="T5" fmla="*/ 6 h 415"/>
                <a:gd name="T6" fmla="*/ 371 w 427"/>
                <a:gd name="T7" fmla="*/ 13 h 415"/>
                <a:gd name="T8" fmla="*/ 338 w 427"/>
                <a:gd name="T9" fmla="*/ 26 h 415"/>
                <a:gd name="T10" fmla="*/ 319 w 427"/>
                <a:gd name="T11" fmla="*/ 33 h 415"/>
                <a:gd name="T12" fmla="*/ 302 w 427"/>
                <a:gd name="T13" fmla="*/ 41 h 415"/>
                <a:gd name="T14" fmla="*/ 285 w 427"/>
                <a:gd name="T15" fmla="*/ 51 h 415"/>
                <a:gd name="T16" fmla="*/ 269 w 427"/>
                <a:gd name="T17" fmla="*/ 63 h 415"/>
                <a:gd name="T18" fmla="*/ 253 w 427"/>
                <a:gd name="T19" fmla="*/ 76 h 415"/>
                <a:gd name="T20" fmla="*/ 240 w 427"/>
                <a:gd name="T21" fmla="*/ 91 h 415"/>
                <a:gd name="T22" fmla="*/ 229 w 427"/>
                <a:gd name="T23" fmla="*/ 107 h 415"/>
                <a:gd name="T24" fmla="*/ 225 w 427"/>
                <a:gd name="T25" fmla="*/ 116 h 415"/>
                <a:gd name="T26" fmla="*/ 220 w 427"/>
                <a:gd name="T27" fmla="*/ 126 h 415"/>
                <a:gd name="T28" fmla="*/ 220 w 427"/>
                <a:gd name="T29" fmla="*/ 126 h 415"/>
                <a:gd name="T30" fmla="*/ 200 w 427"/>
                <a:gd name="T31" fmla="*/ 179 h 415"/>
                <a:gd name="T32" fmla="*/ 189 w 427"/>
                <a:gd name="T33" fmla="*/ 205 h 415"/>
                <a:gd name="T34" fmla="*/ 180 w 427"/>
                <a:gd name="T35" fmla="*/ 225 h 415"/>
                <a:gd name="T36" fmla="*/ 167 w 427"/>
                <a:gd name="T37" fmla="*/ 263 h 415"/>
                <a:gd name="T38" fmla="*/ 167 w 427"/>
                <a:gd name="T39" fmla="*/ 263 h 415"/>
                <a:gd name="T40" fmla="*/ 159 w 427"/>
                <a:gd name="T41" fmla="*/ 288 h 415"/>
                <a:gd name="T42" fmla="*/ 152 w 427"/>
                <a:gd name="T43" fmla="*/ 306 h 415"/>
                <a:gd name="T44" fmla="*/ 142 w 427"/>
                <a:gd name="T45" fmla="*/ 319 h 415"/>
                <a:gd name="T46" fmla="*/ 132 w 427"/>
                <a:gd name="T47" fmla="*/ 331 h 415"/>
                <a:gd name="T48" fmla="*/ 120 w 427"/>
                <a:gd name="T49" fmla="*/ 338 h 415"/>
                <a:gd name="T50" fmla="*/ 106 w 427"/>
                <a:gd name="T51" fmla="*/ 345 h 415"/>
                <a:gd name="T52" fmla="*/ 70 w 427"/>
                <a:gd name="T53" fmla="*/ 361 h 415"/>
                <a:gd name="T54" fmla="*/ 70 w 427"/>
                <a:gd name="T55" fmla="*/ 361 h 415"/>
                <a:gd name="T56" fmla="*/ 37 w 427"/>
                <a:gd name="T57" fmla="*/ 378 h 415"/>
                <a:gd name="T58" fmla="*/ 26 w 427"/>
                <a:gd name="T59" fmla="*/ 384 h 415"/>
                <a:gd name="T60" fmla="*/ 18 w 427"/>
                <a:gd name="T61" fmla="*/ 388 h 415"/>
                <a:gd name="T62" fmla="*/ 13 w 427"/>
                <a:gd name="T63" fmla="*/ 394 h 415"/>
                <a:gd name="T64" fmla="*/ 7 w 427"/>
                <a:gd name="T65" fmla="*/ 399 h 415"/>
                <a:gd name="T66" fmla="*/ 0 w 427"/>
                <a:gd name="T67" fmla="*/ 415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7" h="415">
                  <a:moveTo>
                    <a:pt x="427" y="0"/>
                  </a:moveTo>
                  <a:lnTo>
                    <a:pt x="427" y="0"/>
                  </a:lnTo>
                  <a:lnTo>
                    <a:pt x="399" y="6"/>
                  </a:lnTo>
                  <a:lnTo>
                    <a:pt x="371" y="13"/>
                  </a:lnTo>
                  <a:lnTo>
                    <a:pt x="338" y="26"/>
                  </a:lnTo>
                  <a:lnTo>
                    <a:pt x="319" y="33"/>
                  </a:lnTo>
                  <a:lnTo>
                    <a:pt x="302" y="41"/>
                  </a:lnTo>
                  <a:lnTo>
                    <a:pt x="285" y="51"/>
                  </a:lnTo>
                  <a:lnTo>
                    <a:pt x="269" y="63"/>
                  </a:lnTo>
                  <a:lnTo>
                    <a:pt x="253" y="76"/>
                  </a:lnTo>
                  <a:lnTo>
                    <a:pt x="240" y="91"/>
                  </a:lnTo>
                  <a:lnTo>
                    <a:pt x="229" y="107"/>
                  </a:lnTo>
                  <a:lnTo>
                    <a:pt x="225" y="116"/>
                  </a:lnTo>
                  <a:lnTo>
                    <a:pt x="220" y="126"/>
                  </a:lnTo>
                  <a:lnTo>
                    <a:pt x="220" y="126"/>
                  </a:lnTo>
                  <a:lnTo>
                    <a:pt x="200" y="179"/>
                  </a:lnTo>
                  <a:lnTo>
                    <a:pt x="189" y="205"/>
                  </a:lnTo>
                  <a:lnTo>
                    <a:pt x="180" y="225"/>
                  </a:lnTo>
                  <a:lnTo>
                    <a:pt x="167" y="263"/>
                  </a:lnTo>
                  <a:lnTo>
                    <a:pt x="167" y="263"/>
                  </a:lnTo>
                  <a:lnTo>
                    <a:pt x="159" y="288"/>
                  </a:lnTo>
                  <a:lnTo>
                    <a:pt x="152" y="306"/>
                  </a:lnTo>
                  <a:lnTo>
                    <a:pt x="142" y="319"/>
                  </a:lnTo>
                  <a:lnTo>
                    <a:pt x="132" y="331"/>
                  </a:lnTo>
                  <a:lnTo>
                    <a:pt x="120" y="338"/>
                  </a:lnTo>
                  <a:lnTo>
                    <a:pt x="106" y="345"/>
                  </a:lnTo>
                  <a:lnTo>
                    <a:pt x="70" y="361"/>
                  </a:lnTo>
                  <a:lnTo>
                    <a:pt x="70" y="361"/>
                  </a:lnTo>
                  <a:lnTo>
                    <a:pt x="37" y="378"/>
                  </a:lnTo>
                  <a:lnTo>
                    <a:pt x="26" y="384"/>
                  </a:lnTo>
                  <a:lnTo>
                    <a:pt x="18" y="388"/>
                  </a:lnTo>
                  <a:lnTo>
                    <a:pt x="13" y="394"/>
                  </a:lnTo>
                  <a:lnTo>
                    <a:pt x="7" y="399"/>
                  </a:lnTo>
                  <a:lnTo>
                    <a:pt x="0" y="415"/>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2" name="Freeform 219">
              <a:extLst>
                <a:ext uri="{FF2B5EF4-FFF2-40B4-BE49-F238E27FC236}">
                  <a16:creationId xmlns:a16="http://schemas.microsoft.com/office/drawing/2014/main" id="{9666F99D-310B-FB8F-07F5-BEB6E0FF23CB}"/>
                </a:ext>
              </a:extLst>
            </p:cNvPr>
            <p:cNvSpPr>
              <a:spLocks/>
            </p:cNvSpPr>
            <p:nvPr/>
          </p:nvSpPr>
          <p:spPr bwMode="auto">
            <a:xfrm flipH="1">
              <a:off x="7666781" y="5379634"/>
              <a:ext cx="255825" cy="343485"/>
            </a:xfrm>
            <a:custGeom>
              <a:avLst/>
              <a:gdLst>
                <a:gd name="T0" fmla="*/ 0 w 478"/>
                <a:gd name="T1" fmla="*/ 4 h 584"/>
                <a:gd name="T2" fmla="*/ 0 w 478"/>
                <a:gd name="T3" fmla="*/ 4 h 584"/>
                <a:gd name="T4" fmla="*/ 10 w 478"/>
                <a:gd name="T5" fmla="*/ 1 h 584"/>
                <a:gd name="T6" fmla="*/ 20 w 478"/>
                <a:gd name="T7" fmla="*/ 0 h 584"/>
                <a:gd name="T8" fmla="*/ 33 w 478"/>
                <a:gd name="T9" fmla="*/ 0 h 584"/>
                <a:gd name="T10" fmla="*/ 40 w 478"/>
                <a:gd name="T11" fmla="*/ 1 h 584"/>
                <a:gd name="T12" fmla="*/ 47 w 478"/>
                <a:gd name="T13" fmla="*/ 4 h 584"/>
                <a:gd name="T14" fmla="*/ 53 w 478"/>
                <a:gd name="T15" fmla="*/ 7 h 584"/>
                <a:gd name="T16" fmla="*/ 60 w 478"/>
                <a:gd name="T17" fmla="*/ 13 h 584"/>
                <a:gd name="T18" fmla="*/ 66 w 478"/>
                <a:gd name="T19" fmla="*/ 20 h 584"/>
                <a:gd name="T20" fmla="*/ 72 w 478"/>
                <a:gd name="T21" fmla="*/ 29 h 584"/>
                <a:gd name="T22" fmla="*/ 76 w 478"/>
                <a:gd name="T23" fmla="*/ 39 h 584"/>
                <a:gd name="T24" fmla="*/ 79 w 478"/>
                <a:gd name="T25" fmla="*/ 51 h 584"/>
                <a:gd name="T26" fmla="*/ 79 w 478"/>
                <a:gd name="T27" fmla="*/ 51 h 584"/>
                <a:gd name="T28" fmla="*/ 83 w 478"/>
                <a:gd name="T29" fmla="*/ 77 h 584"/>
                <a:gd name="T30" fmla="*/ 86 w 478"/>
                <a:gd name="T31" fmla="*/ 100 h 584"/>
                <a:gd name="T32" fmla="*/ 87 w 478"/>
                <a:gd name="T33" fmla="*/ 143 h 584"/>
                <a:gd name="T34" fmla="*/ 90 w 478"/>
                <a:gd name="T35" fmla="*/ 166 h 584"/>
                <a:gd name="T36" fmla="*/ 95 w 478"/>
                <a:gd name="T37" fmla="*/ 190 h 584"/>
                <a:gd name="T38" fmla="*/ 105 w 478"/>
                <a:gd name="T39" fmla="*/ 220 h 584"/>
                <a:gd name="T40" fmla="*/ 119 w 478"/>
                <a:gd name="T41" fmla="*/ 255 h 584"/>
                <a:gd name="T42" fmla="*/ 119 w 478"/>
                <a:gd name="T43" fmla="*/ 255 h 584"/>
                <a:gd name="T44" fmla="*/ 139 w 478"/>
                <a:gd name="T45" fmla="*/ 293 h 584"/>
                <a:gd name="T46" fmla="*/ 162 w 478"/>
                <a:gd name="T47" fmla="*/ 335 h 584"/>
                <a:gd name="T48" fmla="*/ 186 w 478"/>
                <a:gd name="T49" fmla="*/ 375 h 584"/>
                <a:gd name="T50" fmla="*/ 211 w 478"/>
                <a:gd name="T51" fmla="*/ 412 h 584"/>
                <a:gd name="T52" fmla="*/ 236 w 478"/>
                <a:gd name="T53" fmla="*/ 448 h 584"/>
                <a:gd name="T54" fmla="*/ 259 w 478"/>
                <a:gd name="T55" fmla="*/ 478 h 584"/>
                <a:gd name="T56" fmla="*/ 279 w 478"/>
                <a:gd name="T57" fmla="*/ 502 h 584"/>
                <a:gd name="T58" fmla="*/ 297 w 478"/>
                <a:gd name="T59" fmla="*/ 518 h 584"/>
                <a:gd name="T60" fmla="*/ 297 w 478"/>
                <a:gd name="T61" fmla="*/ 518 h 584"/>
                <a:gd name="T62" fmla="*/ 308 w 478"/>
                <a:gd name="T63" fmla="*/ 530 h 584"/>
                <a:gd name="T64" fmla="*/ 318 w 478"/>
                <a:gd name="T65" fmla="*/ 541 h 584"/>
                <a:gd name="T66" fmla="*/ 328 w 478"/>
                <a:gd name="T67" fmla="*/ 553 h 584"/>
                <a:gd name="T68" fmla="*/ 334 w 478"/>
                <a:gd name="T69" fmla="*/ 557 h 584"/>
                <a:gd name="T70" fmla="*/ 341 w 478"/>
                <a:gd name="T71" fmla="*/ 563 h 584"/>
                <a:gd name="T72" fmla="*/ 350 w 478"/>
                <a:gd name="T73" fmla="*/ 567 h 584"/>
                <a:gd name="T74" fmla="*/ 360 w 478"/>
                <a:gd name="T75" fmla="*/ 570 h 584"/>
                <a:gd name="T76" fmla="*/ 372 w 478"/>
                <a:gd name="T77" fmla="*/ 574 h 584"/>
                <a:gd name="T78" fmla="*/ 387 w 478"/>
                <a:gd name="T79" fmla="*/ 577 h 584"/>
                <a:gd name="T80" fmla="*/ 404 w 478"/>
                <a:gd name="T81" fmla="*/ 580 h 584"/>
                <a:gd name="T82" fmla="*/ 425 w 478"/>
                <a:gd name="T83" fmla="*/ 581 h 584"/>
                <a:gd name="T84" fmla="*/ 478 w 478"/>
                <a:gd name="T85" fmla="*/ 58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8" h="584">
                  <a:moveTo>
                    <a:pt x="0" y="4"/>
                  </a:moveTo>
                  <a:lnTo>
                    <a:pt x="0" y="4"/>
                  </a:lnTo>
                  <a:lnTo>
                    <a:pt x="10" y="1"/>
                  </a:lnTo>
                  <a:lnTo>
                    <a:pt x="20" y="0"/>
                  </a:lnTo>
                  <a:lnTo>
                    <a:pt x="33" y="0"/>
                  </a:lnTo>
                  <a:lnTo>
                    <a:pt x="40" y="1"/>
                  </a:lnTo>
                  <a:lnTo>
                    <a:pt x="47" y="4"/>
                  </a:lnTo>
                  <a:lnTo>
                    <a:pt x="53" y="7"/>
                  </a:lnTo>
                  <a:lnTo>
                    <a:pt x="60" y="13"/>
                  </a:lnTo>
                  <a:lnTo>
                    <a:pt x="66" y="20"/>
                  </a:lnTo>
                  <a:lnTo>
                    <a:pt x="72" y="29"/>
                  </a:lnTo>
                  <a:lnTo>
                    <a:pt x="76" y="39"/>
                  </a:lnTo>
                  <a:lnTo>
                    <a:pt x="79" y="51"/>
                  </a:lnTo>
                  <a:lnTo>
                    <a:pt x="79" y="51"/>
                  </a:lnTo>
                  <a:lnTo>
                    <a:pt x="83" y="77"/>
                  </a:lnTo>
                  <a:lnTo>
                    <a:pt x="86" y="100"/>
                  </a:lnTo>
                  <a:lnTo>
                    <a:pt x="87" y="143"/>
                  </a:lnTo>
                  <a:lnTo>
                    <a:pt x="90" y="166"/>
                  </a:lnTo>
                  <a:lnTo>
                    <a:pt x="95" y="190"/>
                  </a:lnTo>
                  <a:lnTo>
                    <a:pt x="105" y="220"/>
                  </a:lnTo>
                  <a:lnTo>
                    <a:pt x="119" y="255"/>
                  </a:lnTo>
                  <a:lnTo>
                    <a:pt x="119" y="255"/>
                  </a:lnTo>
                  <a:lnTo>
                    <a:pt x="139" y="293"/>
                  </a:lnTo>
                  <a:lnTo>
                    <a:pt x="162" y="335"/>
                  </a:lnTo>
                  <a:lnTo>
                    <a:pt x="186" y="375"/>
                  </a:lnTo>
                  <a:lnTo>
                    <a:pt x="211" y="412"/>
                  </a:lnTo>
                  <a:lnTo>
                    <a:pt x="236" y="448"/>
                  </a:lnTo>
                  <a:lnTo>
                    <a:pt x="259" y="478"/>
                  </a:lnTo>
                  <a:lnTo>
                    <a:pt x="279" y="502"/>
                  </a:lnTo>
                  <a:lnTo>
                    <a:pt x="297" y="518"/>
                  </a:lnTo>
                  <a:lnTo>
                    <a:pt x="297" y="518"/>
                  </a:lnTo>
                  <a:lnTo>
                    <a:pt x="308" y="530"/>
                  </a:lnTo>
                  <a:lnTo>
                    <a:pt x="318" y="541"/>
                  </a:lnTo>
                  <a:lnTo>
                    <a:pt x="328" y="553"/>
                  </a:lnTo>
                  <a:lnTo>
                    <a:pt x="334" y="557"/>
                  </a:lnTo>
                  <a:lnTo>
                    <a:pt x="341" y="563"/>
                  </a:lnTo>
                  <a:lnTo>
                    <a:pt x="350" y="567"/>
                  </a:lnTo>
                  <a:lnTo>
                    <a:pt x="360" y="570"/>
                  </a:lnTo>
                  <a:lnTo>
                    <a:pt x="372" y="574"/>
                  </a:lnTo>
                  <a:lnTo>
                    <a:pt x="387" y="577"/>
                  </a:lnTo>
                  <a:lnTo>
                    <a:pt x="404" y="580"/>
                  </a:lnTo>
                  <a:lnTo>
                    <a:pt x="425" y="581"/>
                  </a:lnTo>
                  <a:lnTo>
                    <a:pt x="478" y="584"/>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3" name="Freeform 220">
              <a:extLst>
                <a:ext uri="{FF2B5EF4-FFF2-40B4-BE49-F238E27FC236}">
                  <a16:creationId xmlns:a16="http://schemas.microsoft.com/office/drawing/2014/main" id="{B39EB346-8D2A-AF9E-229D-6F242E739A66}"/>
                </a:ext>
              </a:extLst>
            </p:cNvPr>
            <p:cNvSpPr>
              <a:spLocks/>
            </p:cNvSpPr>
            <p:nvPr/>
          </p:nvSpPr>
          <p:spPr bwMode="auto">
            <a:xfrm flipH="1">
              <a:off x="7211862" y="5488658"/>
              <a:ext cx="190531" cy="55098"/>
            </a:xfrm>
            <a:custGeom>
              <a:avLst/>
              <a:gdLst>
                <a:gd name="T0" fmla="*/ 0 w 357"/>
                <a:gd name="T1" fmla="*/ 7 h 94"/>
                <a:gd name="T2" fmla="*/ 0 w 357"/>
                <a:gd name="T3" fmla="*/ 7 h 94"/>
                <a:gd name="T4" fmla="*/ 4 w 357"/>
                <a:gd name="T5" fmla="*/ 11 h 94"/>
                <a:gd name="T6" fmla="*/ 19 w 357"/>
                <a:gd name="T7" fmla="*/ 25 h 94"/>
                <a:gd name="T8" fmla="*/ 42 w 357"/>
                <a:gd name="T9" fmla="*/ 43 h 94"/>
                <a:gd name="T10" fmla="*/ 55 w 357"/>
                <a:gd name="T11" fmla="*/ 53 h 94"/>
                <a:gd name="T12" fmla="*/ 70 w 357"/>
                <a:gd name="T13" fmla="*/ 63 h 94"/>
                <a:gd name="T14" fmla="*/ 88 w 357"/>
                <a:gd name="T15" fmla="*/ 71 h 94"/>
                <a:gd name="T16" fmla="*/ 106 w 357"/>
                <a:gd name="T17" fmla="*/ 80 h 94"/>
                <a:gd name="T18" fmla="*/ 128 w 357"/>
                <a:gd name="T19" fmla="*/ 87 h 94"/>
                <a:gd name="T20" fmla="*/ 149 w 357"/>
                <a:gd name="T21" fmla="*/ 91 h 94"/>
                <a:gd name="T22" fmla="*/ 172 w 357"/>
                <a:gd name="T23" fmla="*/ 94 h 94"/>
                <a:gd name="T24" fmla="*/ 195 w 357"/>
                <a:gd name="T25" fmla="*/ 94 h 94"/>
                <a:gd name="T26" fmla="*/ 219 w 357"/>
                <a:gd name="T27" fmla="*/ 91 h 94"/>
                <a:gd name="T28" fmla="*/ 232 w 357"/>
                <a:gd name="T29" fmla="*/ 88 h 94"/>
                <a:gd name="T30" fmla="*/ 245 w 357"/>
                <a:gd name="T31" fmla="*/ 84 h 94"/>
                <a:gd name="T32" fmla="*/ 245 w 357"/>
                <a:gd name="T33" fmla="*/ 84 h 94"/>
                <a:gd name="T34" fmla="*/ 289 w 357"/>
                <a:gd name="T35" fmla="*/ 70 h 94"/>
                <a:gd name="T36" fmla="*/ 317 w 357"/>
                <a:gd name="T37" fmla="*/ 58 h 94"/>
                <a:gd name="T38" fmla="*/ 334 w 357"/>
                <a:gd name="T39" fmla="*/ 50 h 94"/>
                <a:gd name="T40" fmla="*/ 338 w 357"/>
                <a:gd name="T41" fmla="*/ 47 h 94"/>
                <a:gd name="T42" fmla="*/ 341 w 357"/>
                <a:gd name="T43" fmla="*/ 43 h 94"/>
                <a:gd name="T44" fmla="*/ 342 w 357"/>
                <a:gd name="T45" fmla="*/ 40 h 94"/>
                <a:gd name="T46" fmla="*/ 344 w 357"/>
                <a:gd name="T47" fmla="*/ 35 h 94"/>
                <a:gd name="T48" fmla="*/ 345 w 357"/>
                <a:gd name="T49" fmla="*/ 27 h 94"/>
                <a:gd name="T50" fmla="*/ 348 w 357"/>
                <a:gd name="T51" fmla="*/ 15 h 94"/>
                <a:gd name="T52" fmla="*/ 351 w 357"/>
                <a:gd name="T53" fmla="*/ 8 h 94"/>
                <a:gd name="T54" fmla="*/ 357 w 357"/>
                <a:gd name="T5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7" h="94">
                  <a:moveTo>
                    <a:pt x="0" y="7"/>
                  </a:moveTo>
                  <a:lnTo>
                    <a:pt x="0" y="7"/>
                  </a:lnTo>
                  <a:lnTo>
                    <a:pt x="4" y="11"/>
                  </a:lnTo>
                  <a:lnTo>
                    <a:pt x="19" y="25"/>
                  </a:lnTo>
                  <a:lnTo>
                    <a:pt x="42" y="43"/>
                  </a:lnTo>
                  <a:lnTo>
                    <a:pt x="55" y="53"/>
                  </a:lnTo>
                  <a:lnTo>
                    <a:pt x="70" y="63"/>
                  </a:lnTo>
                  <a:lnTo>
                    <a:pt x="88" y="71"/>
                  </a:lnTo>
                  <a:lnTo>
                    <a:pt x="106" y="80"/>
                  </a:lnTo>
                  <a:lnTo>
                    <a:pt x="128" y="87"/>
                  </a:lnTo>
                  <a:lnTo>
                    <a:pt x="149" y="91"/>
                  </a:lnTo>
                  <a:lnTo>
                    <a:pt x="172" y="94"/>
                  </a:lnTo>
                  <a:lnTo>
                    <a:pt x="195" y="94"/>
                  </a:lnTo>
                  <a:lnTo>
                    <a:pt x="219" y="91"/>
                  </a:lnTo>
                  <a:lnTo>
                    <a:pt x="232" y="88"/>
                  </a:lnTo>
                  <a:lnTo>
                    <a:pt x="245" y="84"/>
                  </a:lnTo>
                  <a:lnTo>
                    <a:pt x="245" y="84"/>
                  </a:lnTo>
                  <a:lnTo>
                    <a:pt x="289" y="70"/>
                  </a:lnTo>
                  <a:lnTo>
                    <a:pt x="317" y="58"/>
                  </a:lnTo>
                  <a:lnTo>
                    <a:pt x="334" y="50"/>
                  </a:lnTo>
                  <a:lnTo>
                    <a:pt x="338" y="47"/>
                  </a:lnTo>
                  <a:lnTo>
                    <a:pt x="341" y="43"/>
                  </a:lnTo>
                  <a:lnTo>
                    <a:pt x="342" y="40"/>
                  </a:lnTo>
                  <a:lnTo>
                    <a:pt x="344" y="35"/>
                  </a:lnTo>
                  <a:lnTo>
                    <a:pt x="345" y="27"/>
                  </a:lnTo>
                  <a:lnTo>
                    <a:pt x="348" y="15"/>
                  </a:lnTo>
                  <a:lnTo>
                    <a:pt x="351" y="8"/>
                  </a:lnTo>
                  <a:lnTo>
                    <a:pt x="357"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4" name="Freeform 221">
              <a:extLst>
                <a:ext uri="{FF2B5EF4-FFF2-40B4-BE49-F238E27FC236}">
                  <a16:creationId xmlns:a16="http://schemas.microsoft.com/office/drawing/2014/main" id="{A555003B-76A4-5032-94CD-0EADF3F02A65}"/>
                </a:ext>
              </a:extLst>
            </p:cNvPr>
            <p:cNvSpPr>
              <a:spLocks/>
            </p:cNvSpPr>
            <p:nvPr/>
          </p:nvSpPr>
          <p:spPr bwMode="auto">
            <a:xfrm flipH="1">
              <a:off x="7078064" y="4940020"/>
              <a:ext cx="289007" cy="567395"/>
            </a:xfrm>
            <a:custGeom>
              <a:avLst/>
              <a:gdLst>
                <a:gd name="T0" fmla="*/ 539 w 540"/>
                <a:gd name="T1" fmla="*/ 846 h 970"/>
                <a:gd name="T2" fmla="*/ 540 w 540"/>
                <a:gd name="T3" fmla="*/ 862 h 970"/>
                <a:gd name="T4" fmla="*/ 539 w 540"/>
                <a:gd name="T5" fmla="*/ 889 h 970"/>
                <a:gd name="T6" fmla="*/ 532 w 540"/>
                <a:gd name="T7" fmla="*/ 909 h 970"/>
                <a:gd name="T8" fmla="*/ 519 w 540"/>
                <a:gd name="T9" fmla="*/ 929 h 970"/>
                <a:gd name="T10" fmla="*/ 499 w 540"/>
                <a:gd name="T11" fmla="*/ 947 h 970"/>
                <a:gd name="T12" fmla="*/ 469 w 540"/>
                <a:gd name="T13" fmla="*/ 959 h 970"/>
                <a:gd name="T14" fmla="*/ 450 w 540"/>
                <a:gd name="T15" fmla="*/ 964 h 970"/>
                <a:gd name="T16" fmla="*/ 410 w 540"/>
                <a:gd name="T17" fmla="*/ 968 h 970"/>
                <a:gd name="T18" fmla="*/ 374 w 540"/>
                <a:gd name="T19" fmla="*/ 968 h 970"/>
                <a:gd name="T20" fmla="*/ 341 w 540"/>
                <a:gd name="T21" fmla="*/ 962 h 970"/>
                <a:gd name="T22" fmla="*/ 310 w 540"/>
                <a:gd name="T23" fmla="*/ 951 h 970"/>
                <a:gd name="T24" fmla="*/ 281 w 540"/>
                <a:gd name="T25" fmla="*/ 932 h 970"/>
                <a:gd name="T26" fmla="*/ 254 w 540"/>
                <a:gd name="T27" fmla="*/ 907 h 970"/>
                <a:gd name="T28" fmla="*/ 228 w 540"/>
                <a:gd name="T29" fmla="*/ 872 h 970"/>
                <a:gd name="T30" fmla="*/ 202 w 540"/>
                <a:gd name="T31" fmla="*/ 831 h 970"/>
                <a:gd name="T32" fmla="*/ 191 w 540"/>
                <a:gd name="T33" fmla="*/ 808 h 970"/>
                <a:gd name="T34" fmla="*/ 174 w 540"/>
                <a:gd name="T35" fmla="*/ 762 h 970"/>
                <a:gd name="T36" fmla="*/ 164 w 540"/>
                <a:gd name="T37" fmla="*/ 719 h 970"/>
                <a:gd name="T38" fmla="*/ 158 w 540"/>
                <a:gd name="T39" fmla="*/ 659 h 970"/>
                <a:gd name="T40" fmla="*/ 157 w 540"/>
                <a:gd name="T41" fmla="*/ 590 h 970"/>
                <a:gd name="T42" fmla="*/ 152 w 540"/>
                <a:gd name="T43" fmla="*/ 549 h 970"/>
                <a:gd name="T44" fmla="*/ 149 w 540"/>
                <a:gd name="T45" fmla="*/ 537 h 970"/>
                <a:gd name="T46" fmla="*/ 89 w 540"/>
                <a:gd name="T47" fmla="*/ 380 h 970"/>
                <a:gd name="T48" fmla="*/ 52 w 540"/>
                <a:gd name="T49" fmla="*/ 292 h 970"/>
                <a:gd name="T50" fmla="*/ 29 w 540"/>
                <a:gd name="T51" fmla="*/ 246 h 970"/>
                <a:gd name="T52" fmla="*/ 23 w 540"/>
                <a:gd name="T53" fmla="*/ 238 h 970"/>
                <a:gd name="T54" fmla="*/ 8 w 540"/>
                <a:gd name="T55" fmla="*/ 206 h 970"/>
                <a:gd name="T56" fmla="*/ 0 w 540"/>
                <a:gd name="T57" fmla="*/ 171 h 970"/>
                <a:gd name="T58" fmla="*/ 3 w 540"/>
                <a:gd name="T59" fmla="*/ 133 h 970"/>
                <a:gd name="T60" fmla="*/ 15 w 540"/>
                <a:gd name="T61" fmla="*/ 96 h 970"/>
                <a:gd name="T62" fmla="*/ 29 w 540"/>
                <a:gd name="T63" fmla="*/ 60 h 970"/>
                <a:gd name="T64" fmla="*/ 51 w 540"/>
                <a:gd name="T65"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0" h="970">
                  <a:moveTo>
                    <a:pt x="539" y="846"/>
                  </a:moveTo>
                  <a:lnTo>
                    <a:pt x="539" y="846"/>
                  </a:lnTo>
                  <a:lnTo>
                    <a:pt x="540" y="851"/>
                  </a:lnTo>
                  <a:lnTo>
                    <a:pt x="540" y="862"/>
                  </a:lnTo>
                  <a:lnTo>
                    <a:pt x="540" y="879"/>
                  </a:lnTo>
                  <a:lnTo>
                    <a:pt x="539" y="889"/>
                  </a:lnTo>
                  <a:lnTo>
                    <a:pt x="536" y="899"/>
                  </a:lnTo>
                  <a:lnTo>
                    <a:pt x="532" y="909"/>
                  </a:lnTo>
                  <a:lnTo>
                    <a:pt x="526" y="919"/>
                  </a:lnTo>
                  <a:lnTo>
                    <a:pt x="519" y="929"/>
                  </a:lnTo>
                  <a:lnTo>
                    <a:pt x="510" y="938"/>
                  </a:lnTo>
                  <a:lnTo>
                    <a:pt x="499" y="947"/>
                  </a:lnTo>
                  <a:lnTo>
                    <a:pt x="485" y="954"/>
                  </a:lnTo>
                  <a:lnTo>
                    <a:pt x="469" y="959"/>
                  </a:lnTo>
                  <a:lnTo>
                    <a:pt x="450" y="964"/>
                  </a:lnTo>
                  <a:lnTo>
                    <a:pt x="450" y="964"/>
                  </a:lnTo>
                  <a:lnTo>
                    <a:pt x="430" y="967"/>
                  </a:lnTo>
                  <a:lnTo>
                    <a:pt x="410" y="968"/>
                  </a:lnTo>
                  <a:lnTo>
                    <a:pt x="393" y="970"/>
                  </a:lnTo>
                  <a:lnTo>
                    <a:pt x="374" y="968"/>
                  </a:lnTo>
                  <a:lnTo>
                    <a:pt x="357" y="967"/>
                  </a:lnTo>
                  <a:lnTo>
                    <a:pt x="341" y="962"/>
                  </a:lnTo>
                  <a:lnTo>
                    <a:pt x="326" y="957"/>
                  </a:lnTo>
                  <a:lnTo>
                    <a:pt x="310" y="951"/>
                  </a:lnTo>
                  <a:lnTo>
                    <a:pt x="296" y="942"/>
                  </a:lnTo>
                  <a:lnTo>
                    <a:pt x="281" y="932"/>
                  </a:lnTo>
                  <a:lnTo>
                    <a:pt x="267" y="919"/>
                  </a:lnTo>
                  <a:lnTo>
                    <a:pt x="254" y="907"/>
                  </a:lnTo>
                  <a:lnTo>
                    <a:pt x="241" y="891"/>
                  </a:lnTo>
                  <a:lnTo>
                    <a:pt x="228" y="872"/>
                  </a:lnTo>
                  <a:lnTo>
                    <a:pt x="215" y="852"/>
                  </a:lnTo>
                  <a:lnTo>
                    <a:pt x="202" y="831"/>
                  </a:lnTo>
                  <a:lnTo>
                    <a:pt x="202" y="831"/>
                  </a:lnTo>
                  <a:lnTo>
                    <a:pt x="191" y="808"/>
                  </a:lnTo>
                  <a:lnTo>
                    <a:pt x="181" y="785"/>
                  </a:lnTo>
                  <a:lnTo>
                    <a:pt x="174" y="762"/>
                  </a:lnTo>
                  <a:lnTo>
                    <a:pt x="168" y="740"/>
                  </a:lnTo>
                  <a:lnTo>
                    <a:pt x="164" y="719"/>
                  </a:lnTo>
                  <a:lnTo>
                    <a:pt x="161" y="699"/>
                  </a:lnTo>
                  <a:lnTo>
                    <a:pt x="158" y="659"/>
                  </a:lnTo>
                  <a:lnTo>
                    <a:pt x="157" y="623"/>
                  </a:lnTo>
                  <a:lnTo>
                    <a:pt x="157" y="590"/>
                  </a:lnTo>
                  <a:lnTo>
                    <a:pt x="154" y="561"/>
                  </a:lnTo>
                  <a:lnTo>
                    <a:pt x="152" y="549"/>
                  </a:lnTo>
                  <a:lnTo>
                    <a:pt x="149" y="537"/>
                  </a:lnTo>
                  <a:lnTo>
                    <a:pt x="149" y="537"/>
                  </a:lnTo>
                  <a:lnTo>
                    <a:pt x="125" y="471"/>
                  </a:lnTo>
                  <a:lnTo>
                    <a:pt x="89" y="380"/>
                  </a:lnTo>
                  <a:lnTo>
                    <a:pt x="71" y="334"/>
                  </a:lnTo>
                  <a:lnTo>
                    <a:pt x="52" y="292"/>
                  </a:lnTo>
                  <a:lnTo>
                    <a:pt x="36" y="258"/>
                  </a:lnTo>
                  <a:lnTo>
                    <a:pt x="29" y="246"/>
                  </a:lnTo>
                  <a:lnTo>
                    <a:pt x="23" y="238"/>
                  </a:lnTo>
                  <a:lnTo>
                    <a:pt x="23" y="238"/>
                  </a:lnTo>
                  <a:lnTo>
                    <a:pt x="13" y="222"/>
                  </a:lnTo>
                  <a:lnTo>
                    <a:pt x="8" y="206"/>
                  </a:lnTo>
                  <a:lnTo>
                    <a:pt x="2" y="189"/>
                  </a:lnTo>
                  <a:lnTo>
                    <a:pt x="0" y="171"/>
                  </a:lnTo>
                  <a:lnTo>
                    <a:pt x="0" y="152"/>
                  </a:lnTo>
                  <a:lnTo>
                    <a:pt x="3" y="133"/>
                  </a:lnTo>
                  <a:lnTo>
                    <a:pt x="8" y="115"/>
                  </a:lnTo>
                  <a:lnTo>
                    <a:pt x="15" y="96"/>
                  </a:lnTo>
                  <a:lnTo>
                    <a:pt x="15" y="96"/>
                  </a:lnTo>
                  <a:lnTo>
                    <a:pt x="29" y="60"/>
                  </a:lnTo>
                  <a:lnTo>
                    <a:pt x="41" y="30"/>
                  </a:lnTo>
                  <a:lnTo>
                    <a:pt x="51"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5" name="Freeform 222">
              <a:extLst>
                <a:ext uri="{FF2B5EF4-FFF2-40B4-BE49-F238E27FC236}">
                  <a16:creationId xmlns:a16="http://schemas.microsoft.com/office/drawing/2014/main" id="{80F8B893-12F5-A3C5-54B6-DA7D7F5AD356}"/>
                </a:ext>
              </a:extLst>
            </p:cNvPr>
            <p:cNvSpPr>
              <a:spLocks/>
            </p:cNvSpPr>
            <p:nvPr/>
          </p:nvSpPr>
          <p:spPr bwMode="auto">
            <a:xfrm flipH="1">
              <a:off x="7367070" y="4978706"/>
              <a:ext cx="107039" cy="24619"/>
            </a:xfrm>
            <a:custGeom>
              <a:avLst/>
              <a:gdLst>
                <a:gd name="T0" fmla="*/ 199 w 199"/>
                <a:gd name="T1" fmla="*/ 42 h 43"/>
                <a:gd name="T2" fmla="*/ 199 w 199"/>
                <a:gd name="T3" fmla="*/ 42 h 43"/>
                <a:gd name="T4" fmla="*/ 175 w 199"/>
                <a:gd name="T5" fmla="*/ 43 h 43"/>
                <a:gd name="T6" fmla="*/ 149 w 199"/>
                <a:gd name="T7" fmla="*/ 43 h 43"/>
                <a:gd name="T8" fmla="*/ 117 w 199"/>
                <a:gd name="T9" fmla="*/ 42 h 43"/>
                <a:gd name="T10" fmla="*/ 84 w 199"/>
                <a:gd name="T11" fmla="*/ 37 h 43"/>
                <a:gd name="T12" fmla="*/ 67 w 199"/>
                <a:gd name="T13" fmla="*/ 34 h 43"/>
                <a:gd name="T14" fmla="*/ 52 w 199"/>
                <a:gd name="T15" fmla="*/ 30 h 43"/>
                <a:gd name="T16" fmla="*/ 36 w 199"/>
                <a:gd name="T17" fmla="*/ 24 h 43"/>
                <a:gd name="T18" fmla="*/ 21 w 199"/>
                <a:gd name="T19" fmla="*/ 17 h 43"/>
                <a:gd name="T20" fmla="*/ 10 w 199"/>
                <a:gd name="T21" fmla="*/ 9 h 43"/>
                <a:gd name="T22" fmla="*/ 0 w 199"/>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43">
                  <a:moveTo>
                    <a:pt x="199" y="42"/>
                  </a:moveTo>
                  <a:lnTo>
                    <a:pt x="199" y="42"/>
                  </a:lnTo>
                  <a:lnTo>
                    <a:pt x="175" y="43"/>
                  </a:lnTo>
                  <a:lnTo>
                    <a:pt x="149" y="43"/>
                  </a:lnTo>
                  <a:lnTo>
                    <a:pt x="117" y="42"/>
                  </a:lnTo>
                  <a:lnTo>
                    <a:pt x="84" y="37"/>
                  </a:lnTo>
                  <a:lnTo>
                    <a:pt x="67" y="34"/>
                  </a:lnTo>
                  <a:lnTo>
                    <a:pt x="52" y="30"/>
                  </a:lnTo>
                  <a:lnTo>
                    <a:pt x="36" y="24"/>
                  </a:lnTo>
                  <a:lnTo>
                    <a:pt x="21" y="17"/>
                  </a:lnTo>
                  <a:lnTo>
                    <a:pt x="10" y="9"/>
                  </a:lnTo>
                  <a:lnTo>
                    <a:pt x="0"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6" name="Freeform 223">
              <a:extLst>
                <a:ext uri="{FF2B5EF4-FFF2-40B4-BE49-F238E27FC236}">
                  <a16:creationId xmlns:a16="http://schemas.microsoft.com/office/drawing/2014/main" id="{9625FCD6-B390-9D37-9467-0F52AA99D0ED}"/>
                </a:ext>
              </a:extLst>
            </p:cNvPr>
            <p:cNvSpPr>
              <a:spLocks/>
            </p:cNvSpPr>
            <p:nvPr/>
          </p:nvSpPr>
          <p:spPr bwMode="auto">
            <a:xfrm flipH="1">
              <a:off x="7403464" y="5070146"/>
              <a:ext cx="133799" cy="82061"/>
            </a:xfrm>
            <a:custGeom>
              <a:avLst/>
              <a:gdLst>
                <a:gd name="T0" fmla="*/ 0 w 249"/>
                <a:gd name="T1" fmla="*/ 136 h 140"/>
                <a:gd name="T2" fmla="*/ 0 w 249"/>
                <a:gd name="T3" fmla="*/ 136 h 140"/>
                <a:gd name="T4" fmla="*/ 2 w 249"/>
                <a:gd name="T5" fmla="*/ 138 h 140"/>
                <a:gd name="T6" fmla="*/ 10 w 249"/>
                <a:gd name="T7" fmla="*/ 139 h 140"/>
                <a:gd name="T8" fmla="*/ 20 w 249"/>
                <a:gd name="T9" fmla="*/ 140 h 140"/>
                <a:gd name="T10" fmla="*/ 34 w 249"/>
                <a:gd name="T11" fmla="*/ 140 h 140"/>
                <a:gd name="T12" fmla="*/ 42 w 249"/>
                <a:gd name="T13" fmla="*/ 139 h 140"/>
                <a:gd name="T14" fmla="*/ 51 w 249"/>
                <a:gd name="T15" fmla="*/ 136 h 140"/>
                <a:gd name="T16" fmla="*/ 61 w 249"/>
                <a:gd name="T17" fmla="*/ 132 h 140"/>
                <a:gd name="T18" fmla="*/ 71 w 249"/>
                <a:gd name="T19" fmla="*/ 126 h 140"/>
                <a:gd name="T20" fmla="*/ 81 w 249"/>
                <a:gd name="T21" fmla="*/ 118 h 140"/>
                <a:gd name="T22" fmla="*/ 93 w 249"/>
                <a:gd name="T23" fmla="*/ 109 h 140"/>
                <a:gd name="T24" fmla="*/ 104 w 249"/>
                <a:gd name="T25" fmla="*/ 96 h 140"/>
                <a:gd name="T26" fmla="*/ 114 w 249"/>
                <a:gd name="T27" fmla="*/ 82 h 140"/>
                <a:gd name="T28" fmla="*/ 114 w 249"/>
                <a:gd name="T29" fmla="*/ 82 h 140"/>
                <a:gd name="T30" fmla="*/ 126 w 249"/>
                <a:gd name="T31" fmla="*/ 67 h 140"/>
                <a:gd name="T32" fmla="*/ 137 w 249"/>
                <a:gd name="T33" fmla="*/ 55 h 140"/>
                <a:gd name="T34" fmla="*/ 147 w 249"/>
                <a:gd name="T35" fmla="*/ 45 h 140"/>
                <a:gd name="T36" fmla="*/ 157 w 249"/>
                <a:gd name="T37" fmla="*/ 34 h 140"/>
                <a:gd name="T38" fmla="*/ 166 w 249"/>
                <a:gd name="T39" fmla="*/ 27 h 140"/>
                <a:gd name="T40" fmla="*/ 176 w 249"/>
                <a:gd name="T41" fmla="*/ 20 h 140"/>
                <a:gd name="T42" fmla="*/ 191 w 249"/>
                <a:gd name="T43" fmla="*/ 12 h 140"/>
                <a:gd name="T44" fmla="*/ 207 w 249"/>
                <a:gd name="T45" fmla="*/ 6 h 140"/>
                <a:gd name="T46" fmla="*/ 223 w 249"/>
                <a:gd name="T47" fmla="*/ 3 h 140"/>
                <a:gd name="T48" fmla="*/ 249 w 249"/>
                <a:gd name="T4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9" h="140">
                  <a:moveTo>
                    <a:pt x="0" y="136"/>
                  </a:moveTo>
                  <a:lnTo>
                    <a:pt x="0" y="136"/>
                  </a:lnTo>
                  <a:lnTo>
                    <a:pt x="2" y="138"/>
                  </a:lnTo>
                  <a:lnTo>
                    <a:pt x="10" y="139"/>
                  </a:lnTo>
                  <a:lnTo>
                    <a:pt x="20" y="140"/>
                  </a:lnTo>
                  <a:lnTo>
                    <a:pt x="34" y="140"/>
                  </a:lnTo>
                  <a:lnTo>
                    <a:pt x="42" y="139"/>
                  </a:lnTo>
                  <a:lnTo>
                    <a:pt x="51" y="136"/>
                  </a:lnTo>
                  <a:lnTo>
                    <a:pt x="61" y="132"/>
                  </a:lnTo>
                  <a:lnTo>
                    <a:pt x="71" y="126"/>
                  </a:lnTo>
                  <a:lnTo>
                    <a:pt x="81" y="118"/>
                  </a:lnTo>
                  <a:lnTo>
                    <a:pt x="93" y="109"/>
                  </a:lnTo>
                  <a:lnTo>
                    <a:pt x="104" y="96"/>
                  </a:lnTo>
                  <a:lnTo>
                    <a:pt x="114" y="82"/>
                  </a:lnTo>
                  <a:lnTo>
                    <a:pt x="114" y="82"/>
                  </a:lnTo>
                  <a:lnTo>
                    <a:pt x="126" y="67"/>
                  </a:lnTo>
                  <a:lnTo>
                    <a:pt x="137" y="55"/>
                  </a:lnTo>
                  <a:lnTo>
                    <a:pt x="147" y="45"/>
                  </a:lnTo>
                  <a:lnTo>
                    <a:pt x="157" y="34"/>
                  </a:lnTo>
                  <a:lnTo>
                    <a:pt x="166" y="27"/>
                  </a:lnTo>
                  <a:lnTo>
                    <a:pt x="176" y="20"/>
                  </a:lnTo>
                  <a:lnTo>
                    <a:pt x="191" y="12"/>
                  </a:lnTo>
                  <a:lnTo>
                    <a:pt x="207" y="6"/>
                  </a:lnTo>
                  <a:lnTo>
                    <a:pt x="223" y="3"/>
                  </a:lnTo>
                  <a:lnTo>
                    <a:pt x="249"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7" name="Freeform 224">
              <a:extLst>
                <a:ext uri="{FF2B5EF4-FFF2-40B4-BE49-F238E27FC236}">
                  <a16:creationId xmlns:a16="http://schemas.microsoft.com/office/drawing/2014/main" id="{6767EC05-E5FC-B548-CCAF-165C1AF1E773}"/>
                </a:ext>
              </a:extLst>
            </p:cNvPr>
            <p:cNvSpPr>
              <a:spLocks/>
            </p:cNvSpPr>
            <p:nvPr/>
          </p:nvSpPr>
          <p:spPr bwMode="auto">
            <a:xfrm flipH="1">
              <a:off x="7370281" y="5214339"/>
              <a:ext cx="234417" cy="167639"/>
            </a:xfrm>
            <a:custGeom>
              <a:avLst/>
              <a:gdLst>
                <a:gd name="T0" fmla="*/ 33 w 438"/>
                <a:gd name="T1" fmla="*/ 285 h 285"/>
                <a:gd name="T2" fmla="*/ 33 w 438"/>
                <a:gd name="T3" fmla="*/ 285 h 285"/>
                <a:gd name="T4" fmla="*/ 29 w 438"/>
                <a:gd name="T5" fmla="*/ 282 h 285"/>
                <a:gd name="T6" fmla="*/ 19 w 438"/>
                <a:gd name="T7" fmla="*/ 272 h 285"/>
                <a:gd name="T8" fmla="*/ 14 w 438"/>
                <a:gd name="T9" fmla="*/ 263 h 285"/>
                <a:gd name="T10" fmla="*/ 9 w 438"/>
                <a:gd name="T11" fmla="*/ 255 h 285"/>
                <a:gd name="T12" fmla="*/ 4 w 438"/>
                <a:gd name="T13" fmla="*/ 243 h 285"/>
                <a:gd name="T14" fmla="*/ 1 w 438"/>
                <a:gd name="T15" fmla="*/ 232 h 285"/>
                <a:gd name="T16" fmla="*/ 0 w 438"/>
                <a:gd name="T17" fmla="*/ 217 h 285"/>
                <a:gd name="T18" fmla="*/ 1 w 438"/>
                <a:gd name="T19" fmla="*/ 203 h 285"/>
                <a:gd name="T20" fmla="*/ 4 w 438"/>
                <a:gd name="T21" fmla="*/ 186 h 285"/>
                <a:gd name="T22" fmla="*/ 11 w 438"/>
                <a:gd name="T23" fmla="*/ 167 h 285"/>
                <a:gd name="T24" fmla="*/ 22 w 438"/>
                <a:gd name="T25" fmla="*/ 147 h 285"/>
                <a:gd name="T26" fmla="*/ 37 w 438"/>
                <a:gd name="T27" fmla="*/ 127 h 285"/>
                <a:gd name="T28" fmla="*/ 57 w 438"/>
                <a:gd name="T29" fmla="*/ 104 h 285"/>
                <a:gd name="T30" fmla="*/ 82 w 438"/>
                <a:gd name="T31" fmla="*/ 81 h 285"/>
                <a:gd name="T32" fmla="*/ 82 w 438"/>
                <a:gd name="T33" fmla="*/ 81 h 285"/>
                <a:gd name="T34" fmla="*/ 109 w 438"/>
                <a:gd name="T35" fmla="*/ 60 h 285"/>
                <a:gd name="T36" fmla="*/ 135 w 438"/>
                <a:gd name="T37" fmla="*/ 41 h 285"/>
                <a:gd name="T38" fmla="*/ 159 w 438"/>
                <a:gd name="T39" fmla="*/ 27 h 285"/>
                <a:gd name="T40" fmla="*/ 182 w 438"/>
                <a:gd name="T41" fmla="*/ 17 h 285"/>
                <a:gd name="T42" fmla="*/ 202 w 438"/>
                <a:gd name="T43" fmla="*/ 8 h 285"/>
                <a:gd name="T44" fmla="*/ 222 w 438"/>
                <a:gd name="T45" fmla="*/ 3 h 285"/>
                <a:gd name="T46" fmla="*/ 239 w 438"/>
                <a:gd name="T47" fmla="*/ 0 h 285"/>
                <a:gd name="T48" fmla="*/ 256 w 438"/>
                <a:gd name="T49" fmla="*/ 0 h 285"/>
                <a:gd name="T50" fmla="*/ 271 w 438"/>
                <a:gd name="T51" fmla="*/ 0 h 285"/>
                <a:gd name="T52" fmla="*/ 285 w 438"/>
                <a:gd name="T53" fmla="*/ 1 h 285"/>
                <a:gd name="T54" fmla="*/ 297 w 438"/>
                <a:gd name="T55" fmla="*/ 4 h 285"/>
                <a:gd name="T56" fmla="*/ 308 w 438"/>
                <a:gd name="T57" fmla="*/ 7 h 285"/>
                <a:gd name="T58" fmla="*/ 324 w 438"/>
                <a:gd name="T59" fmla="*/ 13 h 285"/>
                <a:gd name="T60" fmla="*/ 335 w 438"/>
                <a:gd name="T61" fmla="*/ 16 h 285"/>
                <a:gd name="T62" fmla="*/ 335 w 438"/>
                <a:gd name="T63" fmla="*/ 16 h 285"/>
                <a:gd name="T64" fmla="*/ 355 w 438"/>
                <a:gd name="T65" fmla="*/ 20 h 285"/>
                <a:gd name="T66" fmla="*/ 381 w 438"/>
                <a:gd name="T67" fmla="*/ 24 h 285"/>
                <a:gd name="T68" fmla="*/ 408 w 438"/>
                <a:gd name="T69" fmla="*/ 27 h 285"/>
                <a:gd name="T70" fmla="*/ 438 w 438"/>
                <a:gd name="T71" fmla="*/ 3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8" h="285">
                  <a:moveTo>
                    <a:pt x="33" y="285"/>
                  </a:moveTo>
                  <a:lnTo>
                    <a:pt x="33" y="285"/>
                  </a:lnTo>
                  <a:lnTo>
                    <a:pt x="29" y="282"/>
                  </a:lnTo>
                  <a:lnTo>
                    <a:pt x="19" y="272"/>
                  </a:lnTo>
                  <a:lnTo>
                    <a:pt x="14" y="263"/>
                  </a:lnTo>
                  <a:lnTo>
                    <a:pt x="9" y="255"/>
                  </a:lnTo>
                  <a:lnTo>
                    <a:pt x="4" y="243"/>
                  </a:lnTo>
                  <a:lnTo>
                    <a:pt x="1" y="232"/>
                  </a:lnTo>
                  <a:lnTo>
                    <a:pt x="0" y="217"/>
                  </a:lnTo>
                  <a:lnTo>
                    <a:pt x="1" y="203"/>
                  </a:lnTo>
                  <a:lnTo>
                    <a:pt x="4" y="186"/>
                  </a:lnTo>
                  <a:lnTo>
                    <a:pt x="11" y="167"/>
                  </a:lnTo>
                  <a:lnTo>
                    <a:pt x="22" y="147"/>
                  </a:lnTo>
                  <a:lnTo>
                    <a:pt x="37" y="127"/>
                  </a:lnTo>
                  <a:lnTo>
                    <a:pt x="57" y="104"/>
                  </a:lnTo>
                  <a:lnTo>
                    <a:pt x="82" y="81"/>
                  </a:lnTo>
                  <a:lnTo>
                    <a:pt x="82" y="81"/>
                  </a:lnTo>
                  <a:lnTo>
                    <a:pt x="109" y="60"/>
                  </a:lnTo>
                  <a:lnTo>
                    <a:pt x="135" y="41"/>
                  </a:lnTo>
                  <a:lnTo>
                    <a:pt x="159" y="27"/>
                  </a:lnTo>
                  <a:lnTo>
                    <a:pt x="182" y="17"/>
                  </a:lnTo>
                  <a:lnTo>
                    <a:pt x="202" y="8"/>
                  </a:lnTo>
                  <a:lnTo>
                    <a:pt x="222" y="3"/>
                  </a:lnTo>
                  <a:lnTo>
                    <a:pt x="239" y="0"/>
                  </a:lnTo>
                  <a:lnTo>
                    <a:pt x="256" y="0"/>
                  </a:lnTo>
                  <a:lnTo>
                    <a:pt x="271" y="0"/>
                  </a:lnTo>
                  <a:lnTo>
                    <a:pt x="285" y="1"/>
                  </a:lnTo>
                  <a:lnTo>
                    <a:pt x="297" y="4"/>
                  </a:lnTo>
                  <a:lnTo>
                    <a:pt x="308" y="7"/>
                  </a:lnTo>
                  <a:lnTo>
                    <a:pt x="324" y="13"/>
                  </a:lnTo>
                  <a:lnTo>
                    <a:pt x="335" y="16"/>
                  </a:lnTo>
                  <a:lnTo>
                    <a:pt x="335" y="16"/>
                  </a:lnTo>
                  <a:lnTo>
                    <a:pt x="355" y="20"/>
                  </a:lnTo>
                  <a:lnTo>
                    <a:pt x="381" y="24"/>
                  </a:lnTo>
                  <a:lnTo>
                    <a:pt x="408" y="27"/>
                  </a:lnTo>
                  <a:lnTo>
                    <a:pt x="438" y="3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8" name="Freeform 225">
              <a:extLst>
                <a:ext uri="{FF2B5EF4-FFF2-40B4-BE49-F238E27FC236}">
                  <a16:creationId xmlns:a16="http://schemas.microsoft.com/office/drawing/2014/main" id="{44CD92DA-B123-9777-09C8-D4EA91D3B53C}"/>
                </a:ext>
              </a:extLst>
            </p:cNvPr>
            <p:cNvSpPr>
              <a:spLocks/>
            </p:cNvSpPr>
            <p:nvPr/>
          </p:nvSpPr>
          <p:spPr bwMode="auto">
            <a:xfrm flipH="1">
              <a:off x="7410956" y="5112349"/>
              <a:ext cx="26760" cy="111369"/>
            </a:xfrm>
            <a:custGeom>
              <a:avLst/>
              <a:gdLst>
                <a:gd name="T0" fmla="*/ 52 w 52"/>
                <a:gd name="T1" fmla="*/ 0 h 191"/>
                <a:gd name="T2" fmla="*/ 52 w 52"/>
                <a:gd name="T3" fmla="*/ 0 h 191"/>
                <a:gd name="T4" fmla="*/ 39 w 52"/>
                <a:gd name="T5" fmla="*/ 24 h 191"/>
                <a:gd name="T6" fmla="*/ 26 w 52"/>
                <a:gd name="T7" fmla="*/ 50 h 191"/>
                <a:gd name="T8" fmla="*/ 13 w 52"/>
                <a:gd name="T9" fmla="*/ 82 h 191"/>
                <a:gd name="T10" fmla="*/ 7 w 52"/>
                <a:gd name="T11" fmla="*/ 98 h 191"/>
                <a:gd name="T12" fmla="*/ 3 w 52"/>
                <a:gd name="T13" fmla="*/ 115 h 191"/>
                <a:gd name="T14" fmla="*/ 0 w 52"/>
                <a:gd name="T15" fmla="*/ 130 h 191"/>
                <a:gd name="T16" fmla="*/ 0 w 52"/>
                <a:gd name="T17" fmla="*/ 145 h 191"/>
                <a:gd name="T18" fmla="*/ 2 w 52"/>
                <a:gd name="T19" fmla="*/ 159 h 191"/>
                <a:gd name="T20" fmla="*/ 6 w 52"/>
                <a:gd name="T21" fmla="*/ 172 h 191"/>
                <a:gd name="T22" fmla="*/ 9 w 52"/>
                <a:gd name="T23" fmla="*/ 178 h 191"/>
                <a:gd name="T24" fmla="*/ 13 w 52"/>
                <a:gd name="T25" fmla="*/ 183 h 191"/>
                <a:gd name="T26" fmla="*/ 17 w 52"/>
                <a:gd name="T27" fmla="*/ 188 h 191"/>
                <a:gd name="T28" fmla="*/ 23 w 52"/>
                <a:gd name="T29"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191">
                  <a:moveTo>
                    <a:pt x="52" y="0"/>
                  </a:moveTo>
                  <a:lnTo>
                    <a:pt x="52" y="0"/>
                  </a:lnTo>
                  <a:lnTo>
                    <a:pt x="39" y="24"/>
                  </a:lnTo>
                  <a:lnTo>
                    <a:pt x="26" y="50"/>
                  </a:lnTo>
                  <a:lnTo>
                    <a:pt x="13" y="82"/>
                  </a:lnTo>
                  <a:lnTo>
                    <a:pt x="7" y="98"/>
                  </a:lnTo>
                  <a:lnTo>
                    <a:pt x="3" y="115"/>
                  </a:lnTo>
                  <a:lnTo>
                    <a:pt x="0" y="130"/>
                  </a:lnTo>
                  <a:lnTo>
                    <a:pt x="0" y="145"/>
                  </a:lnTo>
                  <a:lnTo>
                    <a:pt x="2" y="159"/>
                  </a:lnTo>
                  <a:lnTo>
                    <a:pt x="6" y="172"/>
                  </a:lnTo>
                  <a:lnTo>
                    <a:pt x="9" y="178"/>
                  </a:lnTo>
                  <a:lnTo>
                    <a:pt x="13" y="183"/>
                  </a:lnTo>
                  <a:lnTo>
                    <a:pt x="17" y="188"/>
                  </a:lnTo>
                  <a:lnTo>
                    <a:pt x="23" y="19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9" name="Freeform 226">
              <a:extLst>
                <a:ext uri="{FF2B5EF4-FFF2-40B4-BE49-F238E27FC236}">
                  <a16:creationId xmlns:a16="http://schemas.microsoft.com/office/drawing/2014/main" id="{85B3EBD0-0A90-B2A7-F21B-D0E7C0964B74}"/>
                </a:ext>
              </a:extLst>
            </p:cNvPr>
            <p:cNvSpPr>
              <a:spLocks/>
            </p:cNvSpPr>
            <p:nvPr/>
          </p:nvSpPr>
          <p:spPr bwMode="auto">
            <a:xfrm flipH="1">
              <a:off x="7535122" y="5235441"/>
              <a:ext cx="118814" cy="0"/>
            </a:xfrm>
            <a:custGeom>
              <a:avLst/>
              <a:gdLst>
                <a:gd name="T0" fmla="*/ 0 w 224"/>
                <a:gd name="T1" fmla="*/ 0 w 224"/>
                <a:gd name="T2" fmla="*/ 224 w 224"/>
              </a:gdLst>
              <a:ahLst/>
              <a:cxnLst>
                <a:cxn ang="0">
                  <a:pos x="T0" y="0"/>
                </a:cxn>
                <a:cxn ang="0">
                  <a:pos x="T1" y="0"/>
                </a:cxn>
                <a:cxn ang="0">
                  <a:pos x="T2" y="0"/>
                </a:cxn>
              </a:cxnLst>
              <a:rect l="0" t="0" r="r" b="b"/>
              <a:pathLst>
                <a:path w="224">
                  <a:moveTo>
                    <a:pt x="0" y="0"/>
                  </a:moveTo>
                  <a:lnTo>
                    <a:pt x="0" y="0"/>
                  </a:lnTo>
                  <a:lnTo>
                    <a:pt x="224"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0" name="Line 227">
              <a:extLst>
                <a:ext uri="{FF2B5EF4-FFF2-40B4-BE49-F238E27FC236}">
                  <a16:creationId xmlns:a16="http://schemas.microsoft.com/office/drawing/2014/main" id="{CD29D691-A7F7-9C15-60F5-39B73B04066E}"/>
                </a:ext>
              </a:extLst>
            </p:cNvPr>
            <p:cNvSpPr>
              <a:spLocks noChangeShapeType="1"/>
            </p:cNvSpPr>
            <p:nvPr/>
          </p:nvSpPr>
          <p:spPr bwMode="auto">
            <a:xfrm flipH="1">
              <a:off x="7052374" y="5494519"/>
              <a:ext cx="42816" cy="71511"/>
            </a:xfrm>
            <a:prstGeom prst="line">
              <a:avLst/>
            </a:pr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1" name="Freeform 228">
              <a:extLst>
                <a:ext uri="{FF2B5EF4-FFF2-40B4-BE49-F238E27FC236}">
                  <a16:creationId xmlns:a16="http://schemas.microsoft.com/office/drawing/2014/main" id="{E57037B3-E53E-763D-C2C9-12D1377CA5BC}"/>
                </a:ext>
              </a:extLst>
            </p:cNvPr>
            <p:cNvSpPr>
              <a:spLocks/>
            </p:cNvSpPr>
            <p:nvPr/>
          </p:nvSpPr>
          <p:spPr bwMode="auto">
            <a:xfrm flipH="1">
              <a:off x="7478392" y="5421837"/>
              <a:ext cx="94195" cy="114885"/>
            </a:xfrm>
            <a:custGeom>
              <a:avLst/>
              <a:gdLst>
                <a:gd name="T0" fmla="*/ 8 w 176"/>
                <a:gd name="T1" fmla="*/ 0 h 198"/>
                <a:gd name="T2" fmla="*/ 8 w 176"/>
                <a:gd name="T3" fmla="*/ 0 h 198"/>
                <a:gd name="T4" fmla="*/ 5 w 176"/>
                <a:gd name="T5" fmla="*/ 11 h 198"/>
                <a:gd name="T6" fmla="*/ 2 w 176"/>
                <a:gd name="T7" fmla="*/ 24 h 198"/>
                <a:gd name="T8" fmla="*/ 0 w 176"/>
                <a:gd name="T9" fmla="*/ 42 h 198"/>
                <a:gd name="T10" fmla="*/ 0 w 176"/>
                <a:gd name="T11" fmla="*/ 59 h 198"/>
                <a:gd name="T12" fmla="*/ 0 w 176"/>
                <a:gd name="T13" fmla="*/ 77 h 198"/>
                <a:gd name="T14" fmla="*/ 2 w 176"/>
                <a:gd name="T15" fmla="*/ 86 h 198"/>
                <a:gd name="T16" fmla="*/ 4 w 176"/>
                <a:gd name="T17" fmla="*/ 96 h 198"/>
                <a:gd name="T18" fmla="*/ 8 w 176"/>
                <a:gd name="T19" fmla="*/ 103 h 198"/>
                <a:gd name="T20" fmla="*/ 13 w 176"/>
                <a:gd name="T21" fmla="*/ 110 h 198"/>
                <a:gd name="T22" fmla="*/ 13 w 176"/>
                <a:gd name="T23" fmla="*/ 110 h 198"/>
                <a:gd name="T24" fmla="*/ 24 w 176"/>
                <a:gd name="T25" fmla="*/ 126 h 198"/>
                <a:gd name="T26" fmla="*/ 40 w 176"/>
                <a:gd name="T27" fmla="*/ 143 h 198"/>
                <a:gd name="T28" fmla="*/ 57 w 176"/>
                <a:gd name="T29" fmla="*/ 159 h 198"/>
                <a:gd name="T30" fmla="*/ 76 w 176"/>
                <a:gd name="T31" fmla="*/ 175 h 198"/>
                <a:gd name="T32" fmla="*/ 87 w 176"/>
                <a:gd name="T33" fmla="*/ 182 h 198"/>
                <a:gd name="T34" fmla="*/ 98 w 176"/>
                <a:gd name="T35" fmla="*/ 188 h 198"/>
                <a:gd name="T36" fmla="*/ 110 w 176"/>
                <a:gd name="T37" fmla="*/ 192 h 198"/>
                <a:gd name="T38" fmla="*/ 121 w 176"/>
                <a:gd name="T39" fmla="*/ 196 h 198"/>
                <a:gd name="T40" fmla="*/ 134 w 176"/>
                <a:gd name="T41" fmla="*/ 198 h 198"/>
                <a:gd name="T42" fmla="*/ 147 w 176"/>
                <a:gd name="T43" fmla="*/ 198 h 198"/>
                <a:gd name="T44" fmla="*/ 161 w 176"/>
                <a:gd name="T45" fmla="*/ 196 h 198"/>
                <a:gd name="T46" fmla="*/ 176 w 176"/>
                <a:gd name="T47" fmla="*/ 19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6" h="198">
                  <a:moveTo>
                    <a:pt x="8" y="0"/>
                  </a:moveTo>
                  <a:lnTo>
                    <a:pt x="8" y="0"/>
                  </a:lnTo>
                  <a:lnTo>
                    <a:pt x="5" y="11"/>
                  </a:lnTo>
                  <a:lnTo>
                    <a:pt x="2" y="24"/>
                  </a:lnTo>
                  <a:lnTo>
                    <a:pt x="0" y="42"/>
                  </a:lnTo>
                  <a:lnTo>
                    <a:pt x="0" y="59"/>
                  </a:lnTo>
                  <a:lnTo>
                    <a:pt x="0" y="77"/>
                  </a:lnTo>
                  <a:lnTo>
                    <a:pt x="2" y="86"/>
                  </a:lnTo>
                  <a:lnTo>
                    <a:pt x="4" y="96"/>
                  </a:lnTo>
                  <a:lnTo>
                    <a:pt x="8" y="103"/>
                  </a:lnTo>
                  <a:lnTo>
                    <a:pt x="13" y="110"/>
                  </a:lnTo>
                  <a:lnTo>
                    <a:pt x="13" y="110"/>
                  </a:lnTo>
                  <a:lnTo>
                    <a:pt x="24" y="126"/>
                  </a:lnTo>
                  <a:lnTo>
                    <a:pt x="40" y="143"/>
                  </a:lnTo>
                  <a:lnTo>
                    <a:pt x="57" y="159"/>
                  </a:lnTo>
                  <a:lnTo>
                    <a:pt x="76" y="175"/>
                  </a:lnTo>
                  <a:lnTo>
                    <a:pt x="87" y="182"/>
                  </a:lnTo>
                  <a:lnTo>
                    <a:pt x="98" y="188"/>
                  </a:lnTo>
                  <a:lnTo>
                    <a:pt x="110" y="192"/>
                  </a:lnTo>
                  <a:lnTo>
                    <a:pt x="121" y="196"/>
                  </a:lnTo>
                  <a:lnTo>
                    <a:pt x="134" y="198"/>
                  </a:lnTo>
                  <a:lnTo>
                    <a:pt x="147" y="198"/>
                  </a:lnTo>
                  <a:lnTo>
                    <a:pt x="161" y="196"/>
                  </a:lnTo>
                  <a:lnTo>
                    <a:pt x="176" y="193"/>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2" name="Freeform 229">
              <a:extLst>
                <a:ext uri="{FF2B5EF4-FFF2-40B4-BE49-F238E27FC236}">
                  <a16:creationId xmlns:a16="http://schemas.microsoft.com/office/drawing/2014/main" id="{68CDB361-47D8-0EFC-1A43-646FB1C88914}"/>
                </a:ext>
              </a:extLst>
            </p:cNvPr>
            <p:cNvSpPr>
              <a:spLocks/>
            </p:cNvSpPr>
            <p:nvPr/>
          </p:nvSpPr>
          <p:spPr bwMode="auto">
            <a:xfrm flipH="1">
              <a:off x="6339490" y="5315157"/>
              <a:ext cx="1138901" cy="777237"/>
            </a:xfrm>
            <a:custGeom>
              <a:avLst/>
              <a:gdLst>
                <a:gd name="T0" fmla="*/ 38 w 2129"/>
                <a:gd name="T1" fmla="*/ 0 h 1327"/>
                <a:gd name="T2" fmla="*/ 49 w 2129"/>
                <a:gd name="T3" fmla="*/ 16 h 1327"/>
                <a:gd name="T4" fmla="*/ 65 w 2129"/>
                <a:gd name="T5" fmla="*/ 49 h 1327"/>
                <a:gd name="T6" fmla="*/ 73 w 2129"/>
                <a:gd name="T7" fmla="*/ 79 h 1327"/>
                <a:gd name="T8" fmla="*/ 78 w 2129"/>
                <a:gd name="T9" fmla="*/ 116 h 1327"/>
                <a:gd name="T10" fmla="*/ 72 w 2129"/>
                <a:gd name="T11" fmla="*/ 161 h 1327"/>
                <a:gd name="T12" fmla="*/ 56 w 2129"/>
                <a:gd name="T13" fmla="*/ 211 h 1327"/>
                <a:gd name="T14" fmla="*/ 43 w 2129"/>
                <a:gd name="T15" fmla="*/ 238 h 1327"/>
                <a:gd name="T16" fmla="*/ 19 w 2129"/>
                <a:gd name="T17" fmla="*/ 289 h 1327"/>
                <a:gd name="T18" fmla="*/ 5 w 2129"/>
                <a:gd name="T19" fmla="*/ 332 h 1327"/>
                <a:gd name="T20" fmla="*/ 0 w 2129"/>
                <a:gd name="T21" fmla="*/ 368 h 1327"/>
                <a:gd name="T22" fmla="*/ 5 w 2129"/>
                <a:gd name="T23" fmla="*/ 398 h 1327"/>
                <a:gd name="T24" fmla="*/ 15 w 2129"/>
                <a:gd name="T25" fmla="*/ 427 h 1327"/>
                <a:gd name="T26" fmla="*/ 32 w 2129"/>
                <a:gd name="T27" fmla="*/ 454 h 1327"/>
                <a:gd name="T28" fmla="*/ 78 w 2129"/>
                <a:gd name="T29" fmla="*/ 519 h 1327"/>
                <a:gd name="T30" fmla="*/ 103 w 2129"/>
                <a:gd name="T31" fmla="*/ 554 h 1327"/>
                <a:gd name="T32" fmla="*/ 131 w 2129"/>
                <a:gd name="T33" fmla="*/ 586 h 1327"/>
                <a:gd name="T34" fmla="*/ 162 w 2129"/>
                <a:gd name="T35" fmla="*/ 613 h 1327"/>
                <a:gd name="T36" fmla="*/ 198 w 2129"/>
                <a:gd name="T37" fmla="*/ 634 h 1327"/>
                <a:gd name="T38" fmla="*/ 241 w 2129"/>
                <a:gd name="T39" fmla="*/ 649 h 1327"/>
                <a:gd name="T40" fmla="*/ 293 w 2129"/>
                <a:gd name="T41" fmla="*/ 656 h 1327"/>
                <a:gd name="T42" fmla="*/ 356 w 2129"/>
                <a:gd name="T43" fmla="*/ 656 h 1327"/>
                <a:gd name="T44" fmla="*/ 430 w 2129"/>
                <a:gd name="T45" fmla="*/ 644 h 1327"/>
                <a:gd name="T46" fmla="*/ 500 w 2129"/>
                <a:gd name="T47" fmla="*/ 633 h 1327"/>
                <a:gd name="T48" fmla="*/ 582 w 2129"/>
                <a:gd name="T49" fmla="*/ 622 h 1327"/>
                <a:gd name="T50" fmla="*/ 602 w 2129"/>
                <a:gd name="T51" fmla="*/ 622 h 1327"/>
                <a:gd name="T52" fmla="*/ 616 w 2129"/>
                <a:gd name="T53" fmla="*/ 624 h 1327"/>
                <a:gd name="T54" fmla="*/ 641 w 2129"/>
                <a:gd name="T55" fmla="*/ 639 h 1327"/>
                <a:gd name="T56" fmla="*/ 661 w 2129"/>
                <a:gd name="T57" fmla="*/ 649 h 1327"/>
                <a:gd name="T58" fmla="*/ 685 w 2129"/>
                <a:gd name="T59" fmla="*/ 662 h 1327"/>
                <a:gd name="T60" fmla="*/ 739 w 2129"/>
                <a:gd name="T61" fmla="*/ 695 h 1327"/>
                <a:gd name="T62" fmla="*/ 775 w 2129"/>
                <a:gd name="T63" fmla="*/ 712 h 1327"/>
                <a:gd name="T64" fmla="*/ 823 w 2129"/>
                <a:gd name="T65" fmla="*/ 726 h 1327"/>
                <a:gd name="T66" fmla="*/ 881 w 2129"/>
                <a:gd name="T67" fmla="*/ 735 h 1327"/>
                <a:gd name="T68" fmla="*/ 957 w 2129"/>
                <a:gd name="T69" fmla="*/ 738 h 1327"/>
                <a:gd name="T70" fmla="*/ 1052 w 2129"/>
                <a:gd name="T71" fmla="*/ 730 h 1327"/>
                <a:gd name="T72" fmla="*/ 1066 w 2129"/>
                <a:gd name="T73" fmla="*/ 729 h 1327"/>
                <a:gd name="T74" fmla="*/ 1099 w 2129"/>
                <a:gd name="T75" fmla="*/ 730 h 1327"/>
                <a:gd name="T76" fmla="*/ 1149 w 2129"/>
                <a:gd name="T77" fmla="*/ 740 h 1327"/>
                <a:gd name="T78" fmla="*/ 1214 w 2129"/>
                <a:gd name="T79" fmla="*/ 759 h 1327"/>
                <a:gd name="T80" fmla="*/ 1262 w 2129"/>
                <a:gd name="T81" fmla="*/ 775 h 1327"/>
                <a:gd name="T82" fmla="*/ 1277 w 2129"/>
                <a:gd name="T83" fmla="*/ 781 h 1327"/>
                <a:gd name="T84" fmla="*/ 1443 w 2129"/>
                <a:gd name="T85" fmla="*/ 823 h 1327"/>
                <a:gd name="T86" fmla="*/ 1491 w 2129"/>
                <a:gd name="T87" fmla="*/ 836 h 1327"/>
                <a:gd name="T88" fmla="*/ 1553 w 2129"/>
                <a:gd name="T89" fmla="*/ 848 h 1327"/>
                <a:gd name="T90" fmla="*/ 1599 w 2129"/>
                <a:gd name="T91" fmla="*/ 861 h 1327"/>
                <a:gd name="T92" fmla="*/ 1630 w 2129"/>
                <a:gd name="T93" fmla="*/ 876 h 1327"/>
                <a:gd name="T94" fmla="*/ 1649 w 2129"/>
                <a:gd name="T95" fmla="*/ 889 h 1327"/>
                <a:gd name="T96" fmla="*/ 1658 w 2129"/>
                <a:gd name="T97" fmla="*/ 898 h 1327"/>
                <a:gd name="T98" fmla="*/ 1673 w 2129"/>
                <a:gd name="T99" fmla="*/ 915 h 1327"/>
                <a:gd name="T100" fmla="*/ 1716 w 2129"/>
                <a:gd name="T101" fmla="*/ 944 h 1327"/>
                <a:gd name="T102" fmla="*/ 1784 w 2129"/>
                <a:gd name="T103" fmla="*/ 978 h 1327"/>
                <a:gd name="T104" fmla="*/ 1817 w 2129"/>
                <a:gd name="T105" fmla="*/ 997 h 1327"/>
                <a:gd name="T106" fmla="*/ 1898 w 2129"/>
                <a:gd name="T107" fmla="*/ 1053 h 1327"/>
                <a:gd name="T108" fmla="*/ 1961 w 2129"/>
                <a:gd name="T109" fmla="*/ 1100 h 1327"/>
                <a:gd name="T110" fmla="*/ 1971 w 2129"/>
                <a:gd name="T111" fmla="*/ 1110 h 1327"/>
                <a:gd name="T112" fmla="*/ 1998 w 2129"/>
                <a:gd name="T113" fmla="*/ 1130 h 1327"/>
                <a:gd name="T114" fmla="*/ 2029 w 2129"/>
                <a:gd name="T115" fmla="*/ 1154 h 1327"/>
                <a:gd name="T116" fmla="*/ 2051 w 2129"/>
                <a:gd name="T117" fmla="*/ 1177 h 1327"/>
                <a:gd name="T118" fmla="*/ 2076 w 2129"/>
                <a:gd name="T119" fmla="*/ 1207 h 1327"/>
                <a:gd name="T120" fmla="*/ 2099 w 2129"/>
                <a:gd name="T121" fmla="*/ 1247 h 1327"/>
                <a:gd name="T122" fmla="*/ 2120 w 2129"/>
                <a:gd name="T123" fmla="*/ 1297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9" h="1327">
                  <a:moveTo>
                    <a:pt x="38" y="0"/>
                  </a:moveTo>
                  <a:lnTo>
                    <a:pt x="38" y="0"/>
                  </a:lnTo>
                  <a:lnTo>
                    <a:pt x="40" y="4"/>
                  </a:lnTo>
                  <a:lnTo>
                    <a:pt x="49" y="16"/>
                  </a:lnTo>
                  <a:lnTo>
                    <a:pt x="61" y="36"/>
                  </a:lnTo>
                  <a:lnTo>
                    <a:pt x="65" y="49"/>
                  </a:lnTo>
                  <a:lnTo>
                    <a:pt x="71" y="63"/>
                  </a:lnTo>
                  <a:lnTo>
                    <a:pt x="73" y="79"/>
                  </a:lnTo>
                  <a:lnTo>
                    <a:pt x="76" y="96"/>
                  </a:lnTo>
                  <a:lnTo>
                    <a:pt x="78" y="116"/>
                  </a:lnTo>
                  <a:lnTo>
                    <a:pt x="76" y="138"/>
                  </a:lnTo>
                  <a:lnTo>
                    <a:pt x="72" y="161"/>
                  </a:lnTo>
                  <a:lnTo>
                    <a:pt x="66" y="185"/>
                  </a:lnTo>
                  <a:lnTo>
                    <a:pt x="56" y="211"/>
                  </a:lnTo>
                  <a:lnTo>
                    <a:pt x="43" y="238"/>
                  </a:lnTo>
                  <a:lnTo>
                    <a:pt x="43" y="238"/>
                  </a:lnTo>
                  <a:lnTo>
                    <a:pt x="30" y="265"/>
                  </a:lnTo>
                  <a:lnTo>
                    <a:pt x="19" y="289"/>
                  </a:lnTo>
                  <a:lnTo>
                    <a:pt x="10" y="312"/>
                  </a:lnTo>
                  <a:lnTo>
                    <a:pt x="5" y="332"/>
                  </a:lnTo>
                  <a:lnTo>
                    <a:pt x="2" y="351"/>
                  </a:lnTo>
                  <a:lnTo>
                    <a:pt x="0" y="368"/>
                  </a:lnTo>
                  <a:lnTo>
                    <a:pt x="2" y="384"/>
                  </a:lnTo>
                  <a:lnTo>
                    <a:pt x="5" y="398"/>
                  </a:lnTo>
                  <a:lnTo>
                    <a:pt x="9" y="413"/>
                  </a:lnTo>
                  <a:lnTo>
                    <a:pt x="15" y="427"/>
                  </a:lnTo>
                  <a:lnTo>
                    <a:pt x="22" y="441"/>
                  </a:lnTo>
                  <a:lnTo>
                    <a:pt x="32" y="454"/>
                  </a:lnTo>
                  <a:lnTo>
                    <a:pt x="52" y="484"/>
                  </a:lnTo>
                  <a:lnTo>
                    <a:pt x="78" y="519"/>
                  </a:lnTo>
                  <a:lnTo>
                    <a:pt x="78" y="519"/>
                  </a:lnTo>
                  <a:lnTo>
                    <a:pt x="103" y="554"/>
                  </a:lnTo>
                  <a:lnTo>
                    <a:pt x="118" y="570"/>
                  </a:lnTo>
                  <a:lnTo>
                    <a:pt x="131" y="586"/>
                  </a:lnTo>
                  <a:lnTo>
                    <a:pt x="146" y="600"/>
                  </a:lnTo>
                  <a:lnTo>
                    <a:pt x="162" y="613"/>
                  </a:lnTo>
                  <a:lnTo>
                    <a:pt x="179" y="624"/>
                  </a:lnTo>
                  <a:lnTo>
                    <a:pt x="198" y="634"/>
                  </a:lnTo>
                  <a:lnTo>
                    <a:pt x="220" y="642"/>
                  </a:lnTo>
                  <a:lnTo>
                    <a:pt x="241" y="649"/>
                  </a:lnTo>
                  <a:lnTo>
                    <a:pt x="267" y="653"/>
                  </a:lnTo>
                  <a:lnTo>
                    <a:pt x="293" y="656"/>
                  </a:lnTo>
                  <a:lnTo>
                    <a:pt x="323" y="657"/>
                  </a:lnTo>
                  <a:lnTo>
                    <a:pt x="356" y="656"/>
                  </a:lnTo>
                  <a:lnTo>
                    <a:pt x="391" y="652"/>
                  </a:lnTo>
                  <a:lnTo>
                    <a:pt x="430" y="644"/>
                  </a:lnTo>
                  <a:lnTo>
                    <a:pt x="430" y="644"/>
                  </a:lnTo>
                  <a:lnTo>
                    <a:pt x="500" y="633"/>
                  </a:lnTo>
                  <a:lnTo>
                    <a:pt x="549" y="624"/>
                  </a:lnTo>
                  <a:lnTo>
                    <a:pt x="582" y="622"/>
                  </a:lnTo>
                  <a:lnTo>
                    <a:pt x="593" y="620"/>
                  </a:lnTo>
                  <a:lnTo>
                    <a:pt x="602" y="622"/>
                  </a:lnTo>
                  <a:lnTo>
                    <a:pt x="611" y="623"/>
                  </a:lnTo>
                  <a:lnTo>
                    <a:pt x="616" y="624"/>
                  </a:lnTo>
                  <a:lnTo>
                    <a:pt x="628" y="630"/>
                  </a:lnTo>
                  <a:lnTo>
                    <a:pt x="641" y="639"/>
                  </a:lnTo>
                  <a:lnTo>
                    <a:pt x="661" y="649"/>
                  </a:lnTo>
                  <a:lnTo>
                    <a:pt x="661" y="649"/>
                  </a:lnTo>
                  <a:lnTo>
                    <a:pt x="672" y="655"/>
                  </a:lnTo>
                  <a:lnTo>
                    <a:pt x="685" y="662"/>
                  </a:lnTo>
                  <a:lnTo>
                    <a:pt x="709" y="677"/>
                  </a:lnTo>
                  <a:lnTo>
                    <a:pt x="739" y="695"/>
                  </a:lnTo>
                  <a:lnTo>
                    <a:pt x="757" y="703"/>
                  </a:lnTo>
                  <a:lnTo>
                    <a:pt x="775" y="712"/>
                  </a:lnTo>
                  <a:lnTo>
                    <a:pt x="797" y="719"/>
                  </a:lnTo>
                  <a:lnTo>
                    <a:pt x="823" y="726"/>
                  </a:lnTo>
                  <a:lnTo>
                    <a:pt x="850" y="732"/>
                  </a:lnTo>
                  <a:lnTo>
                    <a:pt x="881" y="735"/>
                  </a:lnTo>
                  <a:lnTo>
                    <a:pt x="917" y="738"/>
                  </a:lnTo>
                  <a:lnTo>
                    <a:pt x="957" y="738"/>
                  </a:lnTo>
                  <a:lnTo>
                    <a:pt x="1002" y="735"/>
                  </a:lnTo>
                  <a:lnTo>
                    <a:pt x="1052" y="730"/>
                  </a:lnTo>
                  <a:lnTo>
                    <a:pt x="1052" y="730"/>
                  </a:lnTo>
                  <a:lnTo>
                    <a:pt x="1066" y="729"/>
                  </a:lnTo>
                  <a:lnTo>
                    <a:pt x="1082" y="729"/>
                  </a:lnTo>
                  <a:lnTo>
                    <a:pt x="1099" y="730"/>
                  </a:lnTo>
                  <a:lnTo>
                    <a:pt x="1115" y="733"/>
                  </a:lnTo>
                  <a:lnTo>
                    <a:pt x="1149" y="740"/>
                  </a:lnTo>
                  <a:lnTo>
                    <a:pt x="1182" y="749"/>
                  </a:lnTo>
                  <a:lnTo>
                    <a:pt x="1214" y="759"/>
                  </a:lnTo>
                  <a:lnTo>
                    <a:pt x="1241" y="768"/>
                  </a:lnTo>
                  <a:lnTo>
                    <a:pt x="1262" y="775"/>
                  </a:lnTo>
                  <a:lnTo>
                    <a:pt x="1277" y="781"/>
                  </a:lnTo>
                  <a:lnTo>
                    <a:pt x="1277" y="781"/>
                  </a:lnTo>
                  <a:lnTo>
                    <a:pt x="1378" y="806"/>
                  </a:lnTo>
                  <a:lnTo>
                    <a:pt x="1443" y="823"/>
                  </a:lnTo>
                  <a:lnTo>
                    <a:pt x="1491" y="836"/>
                  </a:lnTo>
                  <a:lnTo>
                    <a:pt x="1491" y="836"/>
                  </a:lnTo>
                  <a:lnTo>
                    <a:pt x="1532" y="844"/>
                  </a:lnTo>
                  <a:lnTo>
                    <a:pt x="1553" y="848"/>
                  </a:lnTo>
                  <a:lnTo>
                    <a:pt x="1576" y="854"/>
                  </a:lnTo>
                  <a:lnTo>
                    <a:pt x="1599" y="861"/>
                  </a:lnTo>
                  <a:lnTo>
                    <a:pt x="1620" y="871"/>
                  </a:lnTo>
                  <a:lnTo>
                    <a:pt x="1630" y="876"/>
                  </a:lnTo>
                  <a:lnTo>
                    <a:pt x="1640" y="882"/>
                  </a:lnTo>
                  <a:lnTo>
                    <a:pt x="1649" y="889"/>
                  </a:lnTo>
                  <a:lnTo>
                    <a:pt x="1658" y="898"/>
                  </a:lnTo>
                  <a:lnTo>
                    <a:pt x="1658" y="898"/>
                  </a:lnTo>
                  <a:lnTo>
                    <a:pt x="1665" y="907"/>
                  </a:lnTo>
                  <a:lnTo>
                    <a:pt x="1673" y="915"/>
                  </a:lnTo>
                  <a:lnTo>
                    <a:pt x="1695" y="929"/>
                  </a:lnTo>
                  <a:lnTo>
                    <a:pt x="1716" y="944"/>
                  </a:lnTo>
                  <a:lnTo>
                    <a:pt x="1739" y="957"/>
                  </a:lnTo>
                  <a:lnTo>
                    <a:pt x="1784" y="978"/>
                  </a:lnTo>
                  <a:lnTo>
                    <a:pt x="1802" y="988"/>
                  </a:lnTo>
                  <a:lnTo>
                    <a:pt x="1817" y="997"/>
                  </a:lnTo>
                  <a:lnTo>
                    <a:pt x="1817" y="997"/>
                  </a:lnTo>
                  <a:lnTo>
                    <a:pt x="1898" y="1053"/>
                  </a:lnTo>
                  <a:lnTo>
                    <a:pt x="1944" y="1085"/>
                  </a:lnTo>
                  <a:lnTo>
                    <a:pt x="1961" y="1100"/>
                  </a:lnTo>
                  <a:lnTo>
                    <a:pt x="1971" y="1110"/>
                  </a:lnTo>
                  <a:lnTo>
                    <a:pt x="1971" y="1110"/>
                  </a:lnTo>
                  <a:lnTo>
                    <a:pt x="1983" y="1118"/>
                  </a:lnTo>
                  <a:lnTo>
                    <a:pt x="1998" y="1130"/>
                  </a:lnTo>
                  <a:lnTo>
                    <a:pt x="2019" y="1146"/>
                  </a:lnTo>
                  <a:lnTo>
                    <a:pt x="2029" y="1154"/>
                  </a:lnTo>
                  <a:lnTo>
                    <a:pt x="2040" y="1166"/>
                  </a:lnTo>
                  <a:lnTo>
                    <a:pt x="2051" y="1177"/>
                  </a:lnTo>
                  <a:lnTo>
                    <a:pt x="2064" y="1191"/>
                  </a:lnTo>
                  <a:lnTo>
                    <a:pt x="2076" y="1207"/>
                  </a:lnTo>
                  <a:lnTo>
                    <a:pt x="2087" y="1226"/>
                  </a:lnTo>
                  <a:lnTo>
                    <a:pt x="2099" y="1247"/>
                  </a:lnTo>
                  <a:lnTo>
                    <a:pt x="2110" y="1272"/>
                  </a:lnTo>
                  <a:lnTo>
                    <a:pt x="2120" y="1297"/>
                  </a:lnTo>
                  <a:lnTo>
                    <a:pt x="2129" y="132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3" name="Freeform 230">
              <a:extLst>
                <a:ext uri="{FF2B5EF4-FFF2-40B4-BE49-F238E27FC236}">
                  <a16:creationId xmlns:a16="http://schemas.microsoft.com/office/drawing/2014/main" id="{698F508A-E2FE-4994-C095-95771BA5341F}"/>
                </a:ext>
              </a:extLst>
            </p:cNvPr>
            <p:cNvSpPr>
              <a:spLocks/>
            </p:cNvSpPr>
            <p:nvPr/>
          </p:nvSpPr>
          <p:spPr bwMode="auto">
            <a:xfrm>
              <a:off x="7225777" y="5723118"/>
              <a:ext cx="75998" cy="97300"/>
            </a:xfrm>
            <a:custGeom>
              <a:avLst/>
              <a:gdLst>
                <a:gd name="T0" fmla="*/ 0 w 142"/>
                <a:gd name="T1" fmla="*/ 0 h 167"/>
                <a:gd name="T2" fmla="*/ 0 w 142"/>
                <a:gd name="T3" fmla="*/ 0 h 167"/>
                <a:gd name="T4" fmla="*/ 49 w 142"/>
                <a:gd name="T5" fmla="*/ 58 h 167"/>
                <a:gd name="T6" fmla="*/ 142 w 142"/>
                <a:gd name="T7" fmla="*/ 167 h 167"/>
              </a:gdLst>
              <a:ahLst/>
              <a:cxnLst>
                <a:cxn ang="0">
                  <a:pos x="T0" y="T1"/>
                </a:cxn>
                <a:cxn ang="0">
                  <a:pos x="T2" y="T3"/>
                </a:cxn>
                <a:cxn ang="0">
                  <a:pos x="T4" y="T5"/>
                </a:cxn>
                <a:cxn ang="0">
                  <a:pos x="T6" y="T7"/>
                </a:cxn>
              </a:cxnLst>
              <a:rect l="0" t="0" r="r" b="b"/>
              <a:pathLst>
                <a:path w="142" h="167">
                  <a:moveTo>
                    <a:pt x="0" y="0"/>
                  </a:moveTo>
                  <a:lnTo>
                    <a:pt x="0" y="0"/>
                  </a:lnTo>
                  <a:lnTo>
                    <a:pt x="49" y="58"/>
                  </a:lnTo>
                  <a:lnTo>
                    <a:pt x="142" y="16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4" name="Freeform 231">
              <a:extLst>
                <a:ext uri="{FF2B5EF4-FFF2-40B4-BE49-F238E27FC236}">
                  <a16:creationId xmlns:a16="http://schemas.microsoft.com/office/drawing/2014/main" id="{7FB880ED-FEBC-5C51-782F-33BB855EE903}"/>
                </a:ext>
              </a:extLst>
            </p:cNvPr>
            <p:cNvSpPr>
              <a:spLocks/>
            </p:cNvSpPr>
            <p:nvPr/>
          </p:nvSpPr>
          <p:spPr bwMode="auto">
            <a:xfrm flipH="1">
              <a:off x="6927137" y="4924780"/>
              <a:ext cx="239769" cy="293076"/>
            </a:xfrm>
            <a:custGeom>
              <a:avLst/>
              <a:gdLst>
                <a:gd name="T0" fmla="*/ 443 w 449"/>
                <a:gd name="T1" fmla="*/ 500 h 500"/>
                <a:gd name="T2" fmla="*/ 443 w 449"/>
                <a:gd name="T3" fmla="*/ 500 h 500"/>
                <a:gd name="T4" fmla="*/ 446 w 449"/>
                <a:gd name="T5" fmla="*/ 489 h 500"/>
                <a:gd name="T6" fmla="*/ 449 w 449"/>
                <a:gd name="T7" fmla="*/ 474 h 500"/>
                <a:gd name="T8" fmla="*/ 449 w 449"/>
                <a:gd name="T9" fmla="*/ 460 h 500"/>
                <a:gd name="T10" fmla="*/ 449 w 449"/>
                <a:gd name="T11" fmla="*/ 444 h 500"/>
                <a:gd name="T12" fmla="*/ 449 w 449"/>
                <a:gd name="T13" fmla="*/ 429 h 500"/>
                <a:gd name="T14" fmla="*/ 447 w 449"/>
                <a:gd name="T15" fmla="*/ 411 h 500"/>
                <a:gd name="T16" fmla="*/ 444 w 449"/>
                <a:gd name="T17" fmla="*/ 393 h 500"/>
                <a:gd name="T18" fmla="*/ 440 w 449"/>
                <a:gd name="T19" fmla="*/ 376 h 500"/>
                <a:gd name="T20" fmla="*/ 434 w 449"/>
                <a:gd name="T21" fmla="*/ 357 h 500"/>
                <a:gd name="T22" fmla="*/ 429 w 449"/>
                <a:gd name="T23" fmla="*/ 340 h 500"/>
                <a:gd name="T24" fmla="*/ 421 w 449"/>
                <a:gd name="T25" fmla="*/ 321 h 500"/>
                <a:gd name="T26" fmla="*/ 414 w 449"/>
                <a:gd name="T27" fmla="*/ 303 h 500"/>
                <a:gd name="T28" fmla="*/ 406 w 449"/>
                <a:gd name="T29" fmla="*/ 285 h 500"/>
                <a:gd name="T30" fmla="*/ 396 w 449"/>
                <a:gd name="T31" fmla="*/ 268 h 500"/>
                <a:gd name="T32" fmla="*/ 384 w 449"/>
                <a:gd name="T33" fmla="*/ 251 h 500"/>
                <a:gd name="T34" fmla="*/ 371 w 449"/>
                <a:gd name="T35" fmla="*/ 235 h 500"/>
                <a:gd name="T36" fmla="*/ 371 w 449"/>
                <a:gd name="T37" fmla="*/ 235 h 500"/>
                <a:gd name="T38" fmla="*/ 357 w 449"/>
                <a:gd name="T39" fmla="*/ 219 h 500"/>
                <a:gd name="T40" fmla="*/ 341 w 449"/>
                <a:gd name="T41" fmla="*/ 204 h 500"/>
                <a:gd name="T42" fmla="*/ 321 w 449"/>
                <a:gd name="T43" fmla="*/ 188 h 500"/>
                <a:gd name="T44" fmla="*/ 301 w 449"/>
                <a:gd name="T45" fmla="*/ 172 h 500"/>
                <a:gd name="T46" fmla="*/ 280 w 449"/>
                <a:gd name="T47" fmla="*/ 158 h 500"/>
                <a:gd name="T48" fmla="*/ 257 w 449"/>
                <a:gd name="T49" fmla="*/ 144 h 500"/>
                <a:gd name="T50" fmla="*/ 212 w 449"/>
                <a:gd name="T51" fmla="*/ 118 h 500"/>
                <a:gd name="T52" fmla="*/ 171 w 449"/>
                <a:gd name="T53" fmla="*/ 95 h 500"/>
                <a:gd name="T54" fmla="*/ 135 w 449"/>
                <a:gd name="T55" fmla="*/ 78 h 500"/>
                <a:gd name="T56" fmla="*/ 103 w 449"/>
                <a:gd name="T57" fmla="*/ 63 h 500"/>
                <a:gd name="T58" fmla="*/ 121 w 449"/>
                <a:gd name="T59" fmla="*/ 0 h 500"/>
                <a:gd name="T60" fmla="*/ 121 w 449"/>
                <a:gd name="T61" fmla="*/ 0 h 500"/>
                <a:gd name="T62" fmla="*/ 108 w 449"/>
                <a:gd name="T63" fmla="*/ 16 h 500"/>
                <a:gd name="T64" fmla="*/ 96 w 449"/>
                <a:gd name="T65" fmla="*/ 29 h 500"/>
                <a:gd name="T66" fmla="*/ 85 w 449"/>
                <a:gd name="T67" fmla="*/ 39 h 500"/>
                <a:gd name="T68" fmla="*/ 75 w 449"/>
                <a:gd name="T69" fmla="*/ 48 h 500"/>
                <a:gd name="T70" fmla="*/ 63 w 449"/>
                <a:gd name="T71" fmla="*/ 53 h 500"/>
                <a:gd name="T72" fmla="*/ 53 w 449"/>
                <a:gd name="T73" fmla="*/ 58 h 500"/>
                <a:gd name="T74" fmla="*/ 45 w 449"/>
                <a:gd name="T75" fmla="*/ 62 h 500"/>
                <a:gd name="T76" fmla="*/ 36 w 449"/>
                <a:gd name="T77" fmla="*/ 63 h 500"/>
                <a:gd name="T78" fmla="*/ 22 w 449"/>
                <a:gd name="T79" fmla="*/ 65 h 500"/>
                <a:gd name="T80" fmla="*/ 10 w 449"/>
                <a:gd name="T81" fmla="*/ 63 h 500"/>
                <a:gd name="T82" fmla="*/ 3 w 449"/>
                <a:gd name="T83" fmla="*/ 61 h 500"/>
                <a:gd name="T84" fmla="*/ 0 w 449"/>
                <a:gd name="T85" fmla="*/ 61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9" h="500">
                  <a:moveTo>
                    <a:pt x="443" y="500"/>
                  </a:moveTo>
                  <a:lnTo>
                    <a:pt x="443" y="500"/>
                  </a:lnTo>
                  <a:lnTo>
                    <a:pt x="446" y="489"/>
                  </a:lnTo>
                  <a:lnTo>
                    <a:pt x="449" y="474"/>
                  </a:lnTo>
                  <a:lnTo>
                    <a:pt x="449" y="460"/>
                  </a:lnTo>
                  <a:lnTo>
                    <a:pt x="449" y="444"/>
                  </a:lnTo>
                  <a:lnTo>
                    <a:pt x="449" y="429"/>
                  </a:lnTo>
                  <a:lnTo>
                    <a:pt x="447" y="411"/>
                  </a:lnTo>
                  <a:lnTo>
                    <a:pt x="444" y="393"/>
                  </a:lnTo>
                  <a:lnTo>
                    <a:pt x="440" y="376"/>
                  </a:lnTo>
                  <a:lnTo>
                    <a:pt x="434" y="357"/>
                  </a:lnTo>
                  <a:lnTo>
                    <a:pt x="429" y="340"/>
                  </a:lnTo>
                  <a:lnTo>
                    <a:pt x="421" y="321"/>
                  </a:lnTo>
                  <a:lnTo>
                    <a:pt x="414" y="303"/>
                  </a:lnTo>
                  <a:lnTo>
                    <a:pt x="406" y="285"/>
                  </a:lnTo>
                  <a:lnTo>
                    <a:pt x="396" y="268"/>
                  </a:lnTo>
                  <a:lnTo>
                    <a:pt x="384" y="251"/>
                  </a:lnTo>
                  <a:lnTo>
                    <a:pt x="371" y="235"/>
                  </a:lnTo>
                  <a:lnTo>
                    <a:pt x="371" y="235"/>
                  </a:lnTo>
                  <a:lnTo>
                    <a:pt x="357" y="219"/>
                  </a:lnTo>
                  <a:lnTo>
                    <a:pt x="341" y="204"/>
                  </a:lnTo>
                  <a:lnTo>
                    <a:pt x="321" y="188"/>
                  </a:lnTo>
                  <a:lnTo>
                    <a:pt x="301" y="172"/>
                  </a:lnTo>
                  <a:lnTo>
                    <a:pt x="280" y="158"/>
                  </a:lnTo>
                  <a:lnTo>
                    <a:pt x="257" y="144"/>
                  </a:lnTo>
                  <a:lnTo>
                    <a:pt x="212" y="118"/>
                  </a:lnTo>
                  <a:lnTo>
                    <a:pt x="171" y="95"/>
                  </a:lnTo>
                  <a:lnTo>
                    <a:pt x="135" y="78"/>
                  </a:lnTo>
                  <a:lnTo>
                    <a:pt x="103" y="63"/>
                  </a:lnTo>
                  <a:lnTo>
                    <a:pt x="121" y="0"/>
                  </a:lnTo>
                  <a:lnTo>
                    <a:pt x="121" y="0"/>
                  </a:lnTo>
                  <a:lnTo>
                    <a:pt x="108" y="16"/>
                  </a:lnTo>
                  <a:lnTo>
                    <a:pt x="96" y="29"/>
                  </a:lnTo>
                  <a:lnTo>
                    <a:pt x="85" y="39"/>
                  </a:lnTo>
                  <a:lnTo>
                    <a:pt x="75" y="48"/>
                  </a:lnTo>
                  <a:lnTo>
                    <a:pt x="63" y="53"/>
                  </a:lnTo>
                  <a:lnTo>
                    <a:pt x="53" y="58"/>
                  </a:lnTo>
                  <a:lnTo>
                    <a:pt x="45" y="62"/>
                  </a:lnTo>
                  <a:lnTo>
                    <a:pt x="36" y="63"/>
                  </a:lnTo>
                  <a:lnTo>
                    <a:pt x="22" y="65"/>
                  </a:lnTo>
                  <a:lnTo>
                    <a:pt x="10" y="63"/>
                  </a:lnTo>
                  <a:lnTo>
                    <a:pt x="3" y="61"/>
                  </a:lnTo>
                  <a:lnTo>
                    <a:pt x="0" y="6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5" name="Freeform 232">
              <a:extLst>
                <a:ext uri="{FF2B5EF4-FFF2-40B4-BE49-F238E27FC236}">
                  <a16:creationId xmlns:a16="http://schemas.microsoft.com/office/drawing/2014/main" id="{EBC9441C-66D8-C6B0-676E-0350D621D2D6}"/>
                </a:ext>
              </a:extLst>
            </p:cNvPr>
            <p:cNvSpPr>
              <a:spLocks/>
            </p:cNvSpPr>
            <p:nvPr/>
          </p:nvSpPr>
          <p:spPr bwMode="auto">
            <a:xfrm flipH="1">
              <a:off x="6697003" y="5214339"/>
              <a:ext cx="314696" cy="502918"/>
            </a:xfrm>
            <a:custGeom>
              <a:avLst/>
              <a:gdLst>
                <a:gd name="T0" fmla="*/ 0 w 588"/>
                <a:gd name="T1" fmla="*/ 29 h 858"/>
                <a:gd name="T2" fmla="*/ 23 w 588"/>
                <a:gd name="T3" fmla="*/ 18 h 858"/>
                <a:gd name="T4" fmla="*/ 47 w 588"/>
                <a:gd name="T5" fmla="*/ 9 h 858"/>
                <a:gd name="T6" fmla="*/ 81 w 588"/>
                <a:gd name="T7" fmla="*/ 2 h 858"/>
                <a:gd name="T8" fmla="*/ 120 w 588"/>
                <a:gd name="T9" fmla="*/ 0 h 858"/>
                <a:gd name="T10" fmla="*/ 164 w 588"/>
                <a:gd name="T11" fmla="*/ 8 h 858"/>
                <a:gd name="T12" fmla="*/ 213 w 588"/>
                <a:gd name="T13" fmla="*/ 29 h 858"/>
                <a:gd name="T14" fmla="*/ 249 w 588"/>
                <a:gd name="T15" fmla="*/ 55 h 858"/>
                <a:gd name="T16" fmla="*/ 262 w 588"/>
                <a:gd name="T17" fmla="*/ 65 h 858"/>
                <a:gd name="T18" fmla="*/ 318 w 588"/>
                <a:gd name="T19" fmla="*/ 122 h 858"/>
                <a:gd name="T20" fmla="*/ 343 w 588"/>
                <a:gd name="T21" fmla="*/ 162 h 858"/>
                <a:gd name="T22" fmla="*/ 358 w 588"/>
                <a:gd name="T23" fmla="*/ 202 h 858"/>
                <a:gd name="T24" fmla="*/ 379 w 588"/>
                <a:gd name="T25" fmla="*/ 260 h 858"/>
                <a:gd name="T26" fmla="*/ 392 w 588"/>
                <a:gd name="T27" fmla="*/ 294 h 858"/>
                <a:gd name="T28" fmla="*/ 409 w 588"/>
                <a:gd name="T29" fmla="*/ 354 h 858"/>
                <a:gd name="T30" fmla="*/ 422 w 588"/>
                <a:gd name="T31" fmla="*/ 421 h 858"/>
                <a:gd name="T32" fmla="*/ 434 w 588"/>
                <a:gd name="T33" fmla="*/ 451 h 858"/>
                <a:gd name="T34" fmla="*/ 444 w 588"/>
                <a:gd name="T35" fmla="*/ 464 h 858"/>
                <a:gd name="T36" fmla="*/ 490 w 588"/>
                <a:gd name="T37" fmla="*/ 520 h 858"/>
                <a:gd name="T38" fmla="*/ 522 w 588"/>
                <a:gd name="T39" fmla="*/ 566 h 858"/>
                <a:gd name="T40" fmla="*/ 543 w 588"/>
                <a:gd name="T41" fmla="*/ 603 h 858"/>
                <a:gd name="T42" fmla="*/ 547 w 588"/>
                <a:gd name="T43" fmla="*/ 616 h 858"/>
                <a:gd name="T44" fmla="*/ 564 w 588"/>
                <a:gd name="T45" fmla="*/ 680 h 858"/>
                <a:gd name="T46" fmla="*/ 570 w 588"/>
                <a:gd name="T47" fmla="*/ 713 h 858"/>
                <a:gd name="T48" fmla="*/ 565 w 588"/>
                <a:gd name="T49" fmla="*/ 742 h 858"/>
                <a:gd name="T50" fmla="*/ 561 w 588"/>
                <a:gd name="T51" fmla="*/ 756 h 858"/>
                <a:gd name="T52" fmla="*/ 554 w 588"/>
                <a:gd name="T53" fmla="*/ 781 h 858"/>
                <a:gd name="T54" fmla="*/ 555 w 588"/>
                <a:gd name="T55" fmla="*/ 802 h 858"/>
                <a:gd name="T56" fmla="*/ 567 w 588"/>
                <a:gd name="T57" fmla="*/ 822 h 858"/>
                <a:gd name="T58" fmla="*/ 584 w 588"/>
                <a:gd name="T59" fmla="*/ 845 h 858"/>
                <a:gd name="T60" fmla="*/ 588 w 588"/>
                <a:gd name="T61" fmla="*/ 854 h 858"/>
                <a:gd name="T62" fmla="*/ 584 w 588"/>
                <a:gd name="T63" fmla="*/ 858 h 858"/>
                <a:gd name="T64" fmla="*/ 570 w 588"/>
                <a:gd name="T65" fmla="*/ 858 h 858"/>
                <a:gd name="T66" fmla="*/ 502 w 588"/>
                <a:gd name="T67" fmla="*/ 847 h 858"/>
                <a:gd name="T68" fmla="*/ 455 w 588"/>
                <a:gd name="T69" fmla="*/ 839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8" h="858">
                  <a:moveTo>
                    <a:pt x="0" y="29"/>
                  </a:moveTo>
                  <a:lnTo>
                    <a:pt x="0" y="29"/>
                  </a:lnTo>
                  <a:lnTo>
                    <a:pt x="5" y="26"/>
                  </a:lnTo>
                  <a:lnTo>
                    <a:pt x="23" y="18"/>
                  </a:lnTo>
                  <a:lnTo>
                    <a:pt x="34" y="13"/>
                  </a:lnTo>
                  <a:lnTo>
                    <a:pt x="47" y="9"/>
                  </a:lnTo>
                  <a:lnTo>
                    <a:pt x="63" y="5"/>
                  </a:lnTo>
                  <a:lnTo>
                    <a:pt x="81" y="2"/>
                  </a:lnTo>
                  <a:lnTo>
                    <a:pt x="100" y="0"/>
                  </a:lnTo>
                  <a:lnTo>
                    <a:pt x="120" y="0"/>
                  </a:lnTo>
                  <a:lnTo>
                    <a:pt x="141" y="3"/>
                  </a:lnTo>
                  <a:lnTo>
                    <a:pt x="164" y="8"/>
                  </a:lnTo>
                  <a:lnTo>
                    <a:pt x="189" y="16"/>
                  </a:lnTo>
                  <a:lnTo>
                    <a:pt x="213" y="29"/>
                  </a:lnTo>
                  <a:lnTo>
                    <a:pt x="237" y="45"/>
                  </a:lnTo>
                  <a:lnTo>
                    <a:pt x="249" y="55"/>
                  </a:lnTo>
                  <a:lnTo>
                    <a:pt x="262" y="65"/>
                  </a:lnTo>
                  <a:lnTo>
                    <a:pt x="262" y="65"/>
                  </a:lnTo>
                  <a:lnTo>
                    <a:pt x="295" y="96"/>
                  </a:lnTo>
                  <a:lnTo>
                    <a:pt x="318" y="122"/>
                  </a:lnTo>
                  <a:lnTo>
                    <a:pt x="333" y="142"/>
                  </a:lnTo>
                  <a:lnTo>
                    <a:pt x="343" y="162"/>
                  </a:lnTo>
                  <a:lnTo>
                    <a:pt x="351" y="181"/>
                  </a:lnTo>
                  <a:lnTo>
                    <a:pt x="358" y="202"/>
                  </a:lnTo>
                  <a:lnTo>
                    <a:pt x="366" y="227"/>
                  </a:lnTo>
                  <a:lnTo>
                    <a:pt x="379" y="260"/>
                  </a:lnTo>
                  <a:lnTo>
                    <a:pt x="379" y="260"/>
                  </a:lnTo>
                  <a:lnTo>
                    <a:pt x="392" y="294"/>
                  </a:lnTo>
                  <a:lnTo>
                    <a:pt x="402" y="325"/>
                  </a:lnTo>
                  <a:lnTo>
                    <a:pt x="409" y="354"/>
                  </a:lnTo>
                  <a:lnTo>
                    <a:pt x="414" y="380"/>
                  </a:lnTo>
                  <a:lnTo>
                    <a:pt x="422" y="421"/>
                  </a:lnTo>
                  <a:lnTo>
                    <a:pt x="426" y="437"/>
                  </a:lnTo>
                  <a:lnTo>
                    <a:pt x="434" y="451"/>
                  </a:lnTo>
                  <a:lnTo>
                    <a:pt x="434" y="451"/>
                  </a:lnTo>
                  <a:lnTo>
                    <a:pt x="444" y="464"/>
                  </a:lnTo>
                  <a:lnTo>
                    <a:pt x="458" y="481"/>
                  </a:lnTo>
                  <a:lnTo>
                    <a:pt x="490" y="520"/>
                  </a:lnTo>
                  <a:lnTo>
                    <a:pt x="507" y="542"/>
                  </a:lnTo>
                  <a:lnTo>
                    <a:pt x="522" y="566"/>
                  </a:lnTo>
                  <a:lnTo>
                    <a:pt x="537" y="590"/>
                  </a:lnTo>
                  <a:lnTo>
                    <a:pt x="543" y="603"/>
                  </a:lnTo>
                  <a:lnTo>
                    <a:pt x="547" y="616"/>
                  </a:lnTo>
                  <a:lnTo>
                    <a:pt x="547" y="616"/>
                  </a:lnTo>
                  <a:lnTo>
                    <a:pt x="560" y="660"/>
                  </a:lnTo>
                  <a:lnTo>
                    <a:pt x="564" y="680"/>
                  </a:lnTo>
                  <a:lnTo>
                    <a:pt x="568" y="698"/>
                  </a:lnTo>
                  <a:lnTo>
                    <a:pt x="570" y="713"/>
                  </a:lnTo>
                  <a:lnTo>
                    <a:pt x="568" y="728"/>
                  </a:lnTo>
                  <a:lnTo>
                    <a:pt x="565" y="742"/>
                  </a:lnTo>
                  <a:lnTo>
                    <a:pt x="561" y="756"/>
                  </a:lnTo>
                  <a:lnTo>
                    <a:pt x="561" y="756"/>
                  </a:lnTo>
                  <a:lnTo>
                    <a:pt x="555" y="769"/>
                  </a:lnTo>
                  <a:lnTo>
                    <a:pt x="554" y="781"/>
                  </a:lnTo>
                  <a:lnTo>
                    <a:pt x="554" y="792"/>
                  </a:lnTo>
                  <a:lnTo>
                    <a:pt x="555" y="802"/>
                  </a:lnTo>
                  <a:lnTo>
                    <a:pt x="561" y="812"/>
                  </a:lnTo>
                  <a:lnTo>
                    <a:pt x="567" y="822"/>
                  </a:lnTo>
                  <a:lnTo>
                    <a:pt x="584" y="845"/>
                  </a:lnTo>
                  <a:lnTo>
                    <a:pt x="584" y="845"/>
                  </a:lnTo>
                  <a:lnTo>
                    <a:pt x="588" y="849"/>
                  </a:lnTo>
                  <a:lnTo>
                    <a:pt x="588" y="854"/>
                  </a:lnTo>
                  <a:lnTo>
                    <a:pt x="587" y="857"/>
                  </a:lnTo>
                  <a:lnTo>
                    <a:pt x="584" y="858"/>
                  </a:lnTo>
                  <a:lnTo>
                    <a:pt x="578" y="858"/>
                  </a:lnTo>
                  <a:lnTo>
                    <a:pt x="570" y="858"/>
                  </a:lnTo>
                  <a:lnTo>
                    <a:pt x="551" y="855"/>
                  </a:lnTo>
                  <a:lnTo>
                    <a:pt x="502" y="847"/>
                  </a:lnTo>
                  <a:lnTo>
                    <a:pt x="478" y="842"/>
                  </a:lnTo>
                  <a:lnTo>
                    <a:pt x="455" y="83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6" name="Freeform 233">
              <a:extLst>
                <a:ext uri="{FF2B5EF4-FFF2-40B4-BE49-F238E27FC236}">
                  <a16:creationId xmlns:a16="http://schemas.microsoft.com/office/drawing/2014/main" id="{A65EC428-8967-77B3-73FE-A9284C6FCC73}"/>
                </a:ext>
              </a:extLst>
            </p:cNvPr>
            <p:cNvSpPr>
              <a:spLocks/>
            </p:cNvSpPr>
            <p:nvPr/>
          </p:nvSpPr>
          <p:spPr bwMode="auto">
            <a:xfrm flipH="1">
              <a:off x="6429404" y="5366738"/>
              <a:ext cx="362864" cy="371620"/>
            </a:xfrm>
            <a:custGeom>
              <a:avLst/>
              <a:gdLst>
                <a:gd name="T0" fmla="*/ 0 w 677"/>
                <a:gd name="T1" fmla="*/ 106 h 634"/>
                <a:gd name="T2" fmla="*/ 0 w 677"/>
                <a:gd name="T3" fmla="*/ 106 h 634"/>
                <a:gd name="T4" fmla="*/ 3 w 677"/>
                <a:gd name="T5" fmla="*/ 102 h 634"/>
                <a:gd name="T6" fmla="*/ 13 w 677"/>
                <a:gd name="T7" fmla="*/ 87 h 634"/>
                <a:gd name="T8" fmla="*/ 20 w 677"/>
                <a:gd name="T9" fmla="*/ 79 h 634"/>
                <a:gd name="T10" fmla="*/ 28 w 677"/>
                <a:gd name="T11" fmla="*/ 69 h 634"/>
                <a:gd name="T12" fmla="*/ 40 w 677"/>
                <a:gd name="T13" fmla="*/ 57 h 634"/>
                <a:gd name="T14" fmla="*/ 53 w 677"/>
                <a:gd name="T15" fmla="*/ 47 h 634"/>
                <a:gd name="T16" fmla="*/ 67 w 677"/>
                <a:gd name="T17" fmla="*/ 36 h 634"/>
                <a:gd name="T18" fmla="*/ 84 w 677"/>
                <a:gd name="T19" fmla="*/ 27 h 634"/>
                <a:gd name="T20" fmla="*/ 104 w 677"/>
                <a:gd name="T21" fmla="*/ 17 h 634"/>
                <a:gd name="T22" fmla="*/ 126 w 677"/>
                <a:gd name="T23" fmla="*/ 10 h 634"/>
                <a:gd name="T24" fmla="*/ 150 w 677"/>
                <a:gd name="T25" fmla="*/ 4 h 634"/>
                <a:gd name="T26" fmla="*/ 176 w 677"/>
                <a:gd name="T27" fmla="*/ 1 h 634"/>
                <a:gd name="T28" fmla="*/ 205 w 677"/>
                <a:gd name="T29" fmla="*/ 0 h 634"/>
                <a:gd name="T30" fmla="*/ 236 w 677"/>
                <a:gd name="T31" fmla="*/ 3 h 634"/>
                <a:gd name="T32" fmla="*/ 236 w 677"/>
                <a:gd name="T33" fmla="*/ 3 h 634"/>
                <a:gd name="T34" fmla="*/ 282 w 677"/>
                <a:gd name="T35" fmla="*/ 10 h 634"/>
                <a:gd name="T36" fmla="*/ 303 w 677"/>
                <a:gd name="T37" fmla="*/ 14 h 634"/>
                <a:gd name="T38" fmla="*/ 323 w 677"/>
                <a:gd name="T39" fmla="*/ 19 h 634"/>
                <a:gd name="T40" fmla="*/ 341 w 677"/>
                <a:gd name="T41" fmla="*/ 24 h 634"/>
                <a:gd name="T42" fmla="*/ 359 w 677"/>
                <a:gd name="T43" fmla="*/ 30 h 634"/>
                <a:gd name="T44" fmla="*/ 375 w 677"/>
                <a:gd name="T45" fmla="*/ 37 h 634"/>
                <a:gd name="T46" fmla="*/ 391 w 677"/>
                <a:gd name="T47" fmla="*/ 44 h 634"/>
                <a:gd name="T48" fmla="*/ 405 w 677"/>
                <a:gd name="T49" fmla="*/ 53 h 634"/>
                <a:gd name="T50" fmla="*/ 419 w 677"/>
                <a:gd name="T51" fmla="*/ 63 h 634"/>
                <a:gd name="T52" fmla="*/ 448 w 677"/>
                <a:gd name="T53" fmla="*/ 83 h 634"/>
                <a:gd name="T54" fmla="*/ 474 w 677"/>
                <a:gd name="T55" fmla="*/ 107 h 634"/>
                <a:gd name="T56" fmla="*/ 501 w 677"/>
                <a:gd name="T57" fmla="*/ 135 h 634"/>
                <a:gd name="T58" fmla="*/ 501 w 677"/>
                <a:gd name="T59" fmla="*/ 135 h 634"/>
                <a:gd name="T60" fmla="*/ 514 w 677"/>
                <a:gd name="T61" fmla="*/ 150 h 634"/>
                <a:gd name="T62" fmla="*/ 527 w 677"/>
                <a:gd name="T63" fmla="*/ 167 h 634"/>
                <a:gd name="T64" fmla="*/ 540 w 677"/>
                <a:gd name="T65" fmla="*/ 186 h 634"/>
                <a:gd name="T66" fmla="*/ 553 w 677"/>
                <a:gd name="T67" fmla="*/ 206 h 634"/>
                <a:gd name="T68" fmla="*/ 576 w 677"/>
                <a:gd name="T69" fmla="*/ 248 h 634"/>
                <a:gd name="T70" fmla="*/ 596 w 677"/>
                <a:gd name="T71" fmla="*/ 289 h 634"/>
                <a:gd name="T72" fmla="*/ 630 w 677"/>
                <a:gd name="T73" fmla="*/ 362 h 634"/>
                <a:gd name="T74" fmla="*/ 641 w 677"/>
                <a:gd name="T75" fmla="*/ 389 h 634"/>
                <a:gd name="T76" fmla="*/ 651 w 677"/>
                <a:gd name="T77" fmla="*/ 407 h 634"/>
                <a:gd name="T78" fmla="*/ 651 w 677"/>
                <a:gd name="T79" fmla="*/ 407 h 634"/>
                <a:gd name="T80" fmla="*/ 656 w 677"/>
                <a:gd name="T81" fmla="*/ 412 h 634"/>
                <a:gd name="T82" fmla="*/ 660 w 677"/>
                <a:gd name="T83" fmla="*/ 422 h 634"/>
                <a:gd name="T84" fmla="*/ 664 w 677"/>
                <a:gd name="T85" fmla="*/ 434 h 634"/>
                <a:gd name="T86" fmla="*/ 669 w 677"/>
                <a:gd name="T87" fmla="*/ 448 h 634"/>
                <a:gd name="T88" fmla="*/ 671 w 677"/>
                <a:gd name="T89" fmla="*/ 464 h 634"/>
                <a:gd name="T90" fmla="*/ 674 w 677"/>
                <a:gd name="T91" fmla="*/ 481 h 634"/>
                <a:gd name="T92" fmla="*/ 676 w 677"/>
                <a:gd name="T93" fmla="*/ 498 h 634"/>
                <a:gd name="T94" fmla="*/ 677 w 677"/>
                <a:gd name="T95" fmla="*/ 517 h 634"/>
                <a:gd name="T96" fmla="*/ 676 w 677"/>
                <a:gd name="T97" fmla="*/ 535 h 634"/>
                <a:gd name="T98" fmla="*/ 673 w 677"/>
                <a:gd name="T99" fmla="*/ 553 h 634"/>
                <a:gd name="T100" fmla="*/ 669 w 677"/>
                <a:gd name="T101" fmla="*/ 570 h 634"/>
                <a:gd name="T102" fmla="*/ 663 w 677"/>
                <a:gd name="T103" fmla="*/ 587 h 634"/>
                <a:gd name="T104" fmla="*/ 654 w 677"/>
                <a:gd name="T105" fmla="*/ 601 h 634"/>
                <a:gd name="T106" fmla="*/ 643 w 677"/>
                <a:gd name="T107" fmla="*/ 614 h 634"/>
                <a:gd name="T108" fmla="*/ 636 w 677"/>
                <a:gd name="T109" fmla="*/ 620 h 634"/>
                <a:gd name="T110" fmla="*/ 629 w 677"/>
                <a:gd name="T111" fmla="*/ 626 h 634"/>
                <a:gd name="T112" fmla="*/ 620 w 677"/>
                <a:gd name="T113" fmla="*/ 630 h 634"/>
                <a:gd name="T114" fmla="*/ 611 w 677"/>
                <a:gd name="T115" fmla="*/ 63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7" h="634">
                  <a:moveTo>
                    <a:pt x="0" y="106"/>
                  </a:moveTo>
                  <a:lnTo>
                    <a:pt x="0" y="106"/>
                  </a:lnTo>
                  <a:lnTo>
                    <a:pt x="3" y="102"/>
                  </a:lnTo>
                  <a:lnTo>
                    <a:pt x="13" y="87"/>
                  </a:lnTo>
                  <a:lnTo>
                    <a:pt x="20" y="79"/>
                  </a:lnTo>
                  <a:lnTo>
                    <a:pt x="28" y="69"/>
                  </a:lnTo>
                  <a:lnTo>
                    <a:pt x="40" y="57"/>
                  </a:lnTo>
                  <a:lnTo>
                    <a:pt x="53" y="47"/>
                  </a:lnTo>
                  <a:lnTo>
                    <a:pt x="67" y="36"/>
                  </a:lnTo>
                  <a:lnTo>
                    <a:pt x="84" y="27"/>
                  </a:lnTo>
                  <a:lnTo>
                    <a:pt x="104" y="17"/>
                  </a:lnTo>
                  <a:lnTo>
                    <a:pt x="126" y="10"/>
                  </a:lnTo>
                  <a:lnTo>
                    <a:pt x="150" y="4"/>
                  </a:lnTo>
                  <a:lnTo>
                    <a:pt x="176" y="1"/>
                  </a:lnTo>
                  <a:lnTo>
                    <a:pt x="205" y="0"/>
                  </a:lnTo>
                  <a:lnTo>
                    <a:pt x="236" y="3"/>
                  </a:lnTo>
                  <a:lnTo>
                    <a:pt x="236" y="3"/>
                  </a:lnTo>
                  <a:lnTo>
                    <a:pt x="282" y="10"/>
                  </a:lnTo>
                  <a:lnTo>
                    <a:pt x="303" y="14"/>
                  </a:lnTo>
                  <a:lnTo>
                    <a:pt x="323" y="19"/>
                  </a:lnTo>
                  <a:lnTo>
                    <a:pt x="341" y="24"/>
                  </a:lnTo>
                  <a:lnTo>
                    <a:pt x="359" y="30"/>
                  </a:lnTo>
                  <a:lnTo>
                    <a:pt x="375" y="37"/>
                  </a:lnTo>
                  <a:lnTo>
                    <a:pt x="391" y="44"/>
                  </a:lnTo>
                  <a:lnTo>
                    <a:pt x="405" y="53"/>
                  </a:lnTo>
                  <a:lnTo>
                    <a:pt x="419" y="63"/>
                  </a:lnTo>
                  <a:lnTo>
                    <a:pt x="448" y="83"/>
                  </a:lnTo>
                  <a:lnTo>
                    <a:pt x="474" y="107"/>
                  </a:lnTo>
                  <a:lnTo>
                    <a:pt x="501" y="135"/>
                  </a:lnTo>
                  <a:lnTo>
                    <a:pt x="501" y="135"/>
                  </a:lnTo>
                  <a:lnTo>
                    <a:pt x="514" y="150"/>
                  </a:lnTo>
                  <a:lnTo>
                    <a:pt x="527" y="167"/>
                  </a:lnTo>
                  <a:lnTo>
                    <a:pt x="540" y="186"/>
                  </a:lnTo>
                  <a:lnTo>
                    <a:pt x="553" y="206"/>
                  </a:lnTo>
                  <a:lnTo>
                    <a:pt x="576" y="248"/>
                  </a:lnTo>
                  <a:lnTo>
                    <a:pt x="596" y="289"/>
                  </a:lnTo>
                  <a:lnTo>
                    <a:pt x="630" y="362"/>
                  </a:lnTo>
                  <a:lnTo>
                    <a:pt x="641" y="389"/>
                  </a:lnTo>
                  <a:lnTo>
                    <a:pt x="651" y="407"/>
                  </a:lnTo>
                  <a:lnTo>
                    <a:pt x="651" y="407"/>
                  </a:lnTo>
                  <a:lnTo>
                    <a:pt x="656" y="412"/>
                  </a:lnTo>
                  <a:lnTo>
                    <a:pt x="660" y="422"/>
                  </a:lnTo>
                  <a:lnTo>
                    <a:pt x="664" y="434"/>
                  </a:lnTo>
                  <a:lnTo>
                    <a:pt x="669" y="448"/>
                  </a:lnTo>
                  <a:lnTo>
                    <a:pt x="671" y="464"/>
                  </a:lnTo>
                  <a:lnTo>
                    <a:pt x="674" y="481"/>
                  </a:lnTo>
                  <a:lnTo>
                    <a:pt x="676" y="498"/>
                  </a:lnTo>
                  <a:lnTo>
                    <a:pt x="677" y="517"/>
                  </a:lnTo>
                  <a:lnTo>
                    <a:pt x="676" y="535"/>
                  </a:lnTo>
                  <a:lnTo>
                    <a:pt x="673" y="553"/>
                  </a:lnTo>
                  <a:lnTo>
                    <a:pt x="669" y="570"/>
                  </a:lnTo>
                  <a:lnTo>
                    <a:pt x="663" y="587"/>
                  </a:lnTo>
                  <a:lnTo>
                    <a:pt x="654" y="601"/>
                  </a:lnTo>
                  <a:lnTo>
                    <a:pt x="643" y="614"/>
                  </a:lnTo>
                  <a:lnTo>
                    <a:pt x="636" y="620"/>
                  </a:lnTo>
                  <a:lnTo>
                    <a:pt x="629" y="626"/>
                  </a:lnTo>
                  <a:lnTo>
                    <a:pt x="620" y="630"/>
                  </a:lnTo>
                  <a:lnTo>
                    <a:pt x="611" y="634"/>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7" name="Freeform 235">
              <a:extLst>
                <a:ext uri="{FF2B5EF4-FFF2-40B4-BE49-F238E27FC236}">
                  <a16:creationId xmlns:a16="http://schemas.microsoft.com/office/drawing/2014/main" id="{1D0A8F81-10A0-1115-19C7-1494C548525B}"/>
                </a:ext>
              </a:extLst>
            </p:cNvPr>
            <p:cNvSpPr>
              <a:spLocks/>
            </p:cNvSpPr>
            <p:nvPr/>
          </p:nvSpPr>
          <p:spPr bwMode="auto">
            <a:xfrm flipH="1">
              <a:off x="6287041" y="5656297"/>
              <a:ext cx="200164" cy="143021"/>
            </a:xfrm>
            <a:custGeom>
              <a:avLst/>
              <a:gdLst>
                <a:gd name="T0" fmla="*/ 374 w 374"/>
                <a:gd name="T1" fmla="*/ 0 h 245"/>
                <a:gd name="T2" fmla="*/ 374 w 374"/>
                <a:gd name="T3" fmla="*/ 0 h 245"/>
                <a:gd name="T4" fmla="*/ 365 w 374"/>
                <a:gd name="T5" fmla="*/ 21 h 245"/>
                <a:gd name="T6" fmla="*/ 355 w 374"/>
                <a:gd name="T7" fmla="*/ 44 h 245"/>
                <a:gd name="T8" fmla="*/ 341 w 374"/>
                <a:gd name="T9" fmla="*/ 73 h 245"/>
                <a:gd name="T10" fmla="*/ 332 w 374"/>
                <a:gd name="T11" fmla="*/ 89 h 245"/>
                <a:gd name="T12" fmla="*/ 321 w 374"/>
                <a:gd name="T13" fmla="*/ 104 h 245"/>
                <a:gd name="T14" fmla="*/ 309 w 374"/>
                <a:gd name="T15" fmla="*/ 122 h 245"/>
                <a:gd name="T16" fmla="*/ 296 w 374"/>
                <a:gd name="T17" fmla="*/ 137 h 245"/>
                <a:gd name="T18" fmla="*/ 281 w 374"/>
                <a:gd name="T19" fmla="*/ 153 h 245"/>
                <a:gd name="T20" fmla="*/ 265 w 374"/>
                <a:gd name="T21" fmla="*/ 167 h 245"/>
                <a:gd name="T22" fmla="*/ 248 w 374"/>
                <a:gd name="T23" fmla="*/ 182 h 245"/>
                <a:gd name="T24" fmla="*/ 228 w 374"/>
                <a:gd name="T25" fmla="*/ 195 h 245"/>
                <a:gd name="T26" fmla="*/ 228 w 374"/>
                <a:gd name="T27" fmla="*/ 195 h 245"/>
                <a:gd name="T28" fmla="*/ 207 w 374"/>
                <a:gd name="T29" fmla="*/ 206 h 245"/>
                <a:gd name="T30" fmla="*/ 189 w 374"/>
                <a:gd name="T31" fmla="*/ 215 h 245"/>
                <a:gd name="T32" fmla="*/ 170 w 374"/>
                <a:gd name="T33" fmla="*/ 223 h 245"/>
                <a:gd name="T34" fmla="*/ 154 w 374"/>
                <a:gd name="T35" fmla="*/ 229 h 245"/>
                <a:gd name="T36" fmla="*/ 137 w 374"/>
                <a:gd name="T37" fmla="*/ 235 h 245"/>
                <a:gd name="T38" fmla="*/ 123 w 374"/>
                <a:gd name="T39" fmla="*/ 238 h 245"/>
                <a:gd name="T40" fmla="*/ 94 w 374"/>
                <a:gd name="T41" fmla="*/ 243 h 245"/>
                <a:gd name="T42" fmla="*/ 67 w 374"/>
                <a:gd name="T43" fmla="*/ 245 h 245"/>
                <a:gd name="T44" fmla="*/ 43 w 374"/>
                <a:gd name="T45" fmla="*/ 245 h 245"/>
                <a:gd name="T46" fmla="*/ 0 w 374"/>
                <a:gd name="T47" fmla="*/ 24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4" h="245">
                  <a:moveTo>
                    <a:pt x="374" y="0"/>
                  </a:moveTo>
                  <a:lnTo>
                    <a:pt x="374" y="0"/>
                  </a:lnTo>
                  <a:lnTo>
                    <a:pt x="365" y="21"/>
                  </a:lnTo>
                  <a:lnTo>
                    <a:pt x="355" y="44"/>
                  </a:lnTo>
                  <a:lnTo>
                    <a:pt x="341" y="73"/>
                  </a:lnTo>
                  <a:lnTo>
                    <a:pt x="332" y="89"/>
                  </a:lnTo>
                  <a:lnTo>
                    <a:pt x="321" y="104"/>
                  </a:lnTo>
                  <a:lnTo>
                    <a:pt x="309" y="122"/>
                  </a:lnTo>
                  <a:lnTo>
                    <a:pt x="296" y="137"/>
                  </a:lnTo>
                  <a:lnTo>
                    <a:pt x="281" y="153"/>
                  </a:lnTo>
                  <a:lnTo>
                    <a:pt x="265" y="167"/>
                  </a:lnTo>
                  <a:lnTo>
                    <a:pt x="248" y="182"/>
                  </a:lnTo>
                  <a:lnTo>
                    <a:pt x="228" y="195"/>
                  </a:lnTo>
                  <a:lnTo>
                    <a:pt x="228" y="195"/>
                  </a:lnTo>
                  <a:lnTo>
                    <a:pt x="207" y="206"/>
                  </a:lnTo>
                  <a:lnTo>
                    <a:pt x="189" y="215"/>
                  </a:lnTo>
                  <a:lnTo>
                    <a:pt x="170" y="223"/>
                  </a:lnTo>
                  <a:lnTo>
                    <a:pt x="154" y="229"/>
                  </a:lnTo>
                  <a:lnTo>
                    <a:pt x="137" y="235"/>
                  </a:lnTo>
                  <a:lnTo>
                    <a:pt x="123" y="238"/>
                  </a:lnTo>
                  <a:lnTo>
                    <a:pt x="94" y="243"/>
                  </a:lnTo>
                  <a:lnTo>
                    <a:pt x="67" y="245"/>
                  </a:lnTo>
                  <a:lnTo>
                    <a:pt x="43" y="245"/>
                  </a:lnTo>
                  <a:lnTo>
                    <a:pt x="0" y="24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8" name="Freeform 236">
              <a:extLst>
                <a:ext uri="{FF2B5EF4-FFF2-40B4-BE49-F238E27FC236}">
                  <a16:creationId xmlns:a16="http://schemas.microsoft.com/office/drawing/2014/main" id="{28D91484-B614-A3C8-76B7-8842523AB824}"/>
                </a:ext>
              </a:extLst>
            </p:cNvPr>
            <p:cNvSpPr>
              <a:spLocks/>
            </p:cNvSpPr>
            <p:nvPr/>
          </p:nvSpPr>
          <p:spPr bwMode="auto">
            <a:xfrm flipH="1">
              <a:off x="6459374" y="5800491"/>
              <a:ext cx="7493" cy="50409"/>
            </a:xfrm>
            <a:custGeom>
              <a:avLst/>
              <a:gdLst>
                <a:gd name="T0" fmla="*/ 13 w 14"/>
                <a:gd name="T1" fmla="*/ 0 h 86"/>
                <a:gd name="T2" fmla="*/ 13 w 14"/>
                <a:gd name="T3" fmla="*/ 0 h 86"/>
                <a:gd name="T4" fmla="*/ 9 w 14"/>
                <a:gd name="T5" fmla="*/ 9 h 86"/>
                <a:gd name="T6" fmla="*/ 6 w 14"/>
                <a:gd name="T7" fmla="*/ 20 h 86"/>
                <a:gd name="T8" fmla="*/ 1 w 14"/>
                <a:gd name="T9" fmla="*/ 33 h 86"/>
                <a:gd name="T10" fmla="*/ 0 w 14"/>
                <a:gd name="T11" fmla="*/ 46 h 86"/>
                <a:gd name="T12" fmla="*/ 0 w 14"/>
                <a:gd name="T13" fmla="*/ 60 h 86"/>
                <a:gd name="T14" fmla="*/ 3 w 14"/>
                <a:gd name="T15" fmla="*/ 67 h 86"/>
                <a:gd name="T16" fmla="*/ 4 w 14"/>
                <a:gd name="T17" fmla="*/ 75 h 86"/>
                <a:gd name="T18" fmla="*/ 9 w 14"/>
                <a:gd name="T19" fmla="*/ 80 h 86"/>
                <a:gd name="T20" fmla="*/ 14 w 14"/>
                <a:gd name="T2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86">
                  <a:moveTo>
                    <a:pt x="13" y="0"/>
                  </a:moveTo>
                  <a:lnTo>
                    <a:pt x="13" y="0"/>
                  </a:lnTo>
                  <a:lnTo>
                    <a:pt x="9" y="9"/>
                  </a:lnTo>
                  <a:lnTo>
                    <a:pt x="6" y="20"/>
                  </a:lnTo>
                  <a:lnTo>
                    <a:pt x="1" y="33"/>
                  </a:lnTo>
                  <a:lnTo>
                    <a:pt x="0" y="46"/>
                  </a:lnTo>
                  <a:lnTo>
                    <a:pt x="0" y="60"/>
                  </a:lnTo>
                  <a:lnTo>
                    <a:pt x="3" y="67"/>
                  </a:lnTo>
                  <a:lnTo>
                    <a:pt x="4" y="75"/>
                  </a:lnTo>
                  <a:lnTo>
                    <a:pt x="9" y="80"/>
                  </a:lnTo>
                  <a:lnTo>
                    <a:pt x="14" y="8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9" name="Freeform 237">
              <a:extLst>
                <a:ext uri="{FF2B5EF4-FFF2-40B4-BE49-F238E27FC236}">
                  <a16:creationId xmlns:a16="http://schemas.microsoft.com/office/drawing/2014/main" id="{D42AB04E-80AF-AD28-FB6E-BD3CF9713E28}"/>
                </a:ext>
              </a:extLst>
            </p:cNvPr>
            <p:cNvSpPr>
              <a:spLocks/>
            </p:cNvSpPr>
            <p:nvPr/>
          </p:nvSpPr>
          <p:spPr bwMode="auto">
            <a:xfrm flipH="1">
              <a:off x="6152171" y="5595337"/>
              <a:ext cx="275092" cy="51581"/>
            </a:xfrm>
            <a:custGeom>
              <a:avLst/>
              <a:gdLst>
                <a:gd name="T0" fmla="*/ 0 w 514"/>
                <a:gd name="T1" fmla="*/ 75 h 89"/>
                <a:gd name="T2" fmla="*/ 0 w 514"/>
                <a:gd name="T3" fmla="*/ 75 h 89"/>
                <a:gd name="T4" fmla="*/ 1 w 514"/>
                <a:gd name="T5" fmla="*/ 76 h 89"/>
                <a:gd name="T6" fmla="*/ 7 w 514"/>
                <a:gd name="T7" fmla="*/ 81 h 89"/>
                <a:gd name="T8" fmla="*/ 17 w 514"/>
                <a:gd name="T9" fmla="*/ 85 h 89"/>
                <a:gd name="T10" fmla="*/ 24 w 514"/>
                <a:gd name="T11" fmla="*/ 88 h 89"/>
                <a:gd name="T12" fmla="*/ 31 w 514"/>
                <a:gd name="T13" fmla="*/ 89 h 89"/>
                <a:gd name="T14" fmla="*/ 38 w 514"/>
                <a:gd name="T15" fmla="*/ 89 h 89"/>
                <a:gd name="T16" fmla="*/ 48 w 514"/>
                <a:gd name="T17" fmla="*/ 89 h 89"/>
                <a:gd name="T18" fmla="*/ 58 w 514"/>
                <a:gd name="T19" fmla="*/ 86 h 89"/>
                <a:gd name="T20" fmla="*/ 70 w 514"/>
                <a:gd name="T21" fmla="*/ 83 h 89"/>
                <a:gd name="T22" fmla="*/ 81 w 514"/>
                <a:gd name="T23" fmla="*/ 78 h 89"/>
                <a:gd name="T24" fmla="*/ 95 w 514"/>
                <a:gd name="T25" fmla="*/ 71 h 89"/>
                <a:gd name="T26" fmla="*/ 110 w 514"/>
                <a:gd name="T27" fmla="*/ 62 h 89"/>
                <a:gd name="T28" fmla="*/ 124 w 514"/>
                <a:gd name="T29" fmla="*/ 49 h 89"/>
                <a:gd name="T30" fmla="*/ 124 w 514"/>
                <a:gd name="T31" fmla="*/ 49 h 89"/>
                <a:gd name="T32" fmla="*/ 140 w 514"/>
                <a:gd name="T33" fmla="*/ 38 h 89"/>
                <a:gd name="T34" fmla="*/ 156 w 514"/>
                <a:gd name="T35" fmla="*/ 28 h 89"/>
                <a:gd name="T36" fmla="*/ 170 w 514"/>
                <a:gd name="T37" fmla="*/ 19 h 89"/>
                <a:gd name="T38" fmla="*/ 183 w 514"/>
                <a:gd name="T39" fmla="*/ 12 h 89"/>
                <a:gd name="T40" fmla="*/ 196 w 514"/>
                <a:gd name="T41" fmla="*/ 8 h 89"/>
                <a:gd name="T42" fmla="*/ 207 w 514"/>
                <a:gd name="T43" fmla="*/ 3 h 89"/>
                <a:gd name="T44" fmla="*/ 219 w 514"/>
                <a:gd name="T45" fmla="*/ 0 h 89"/>
                <a:gd name="T46" fmla="*/ 230 w 514"/>
                <a:gd name="T47" fmla="*/ 0 h 89"/>
                <a:gd name="T48" fmla="*/ 240 w 514"/>
                <a:gd name="T49" fmla="*/ 0 h 89"/>
                <a:gd name="T50" fmla="*/ 249 w 514"/>
                <a:gd name="T51" fmla="*/ 0 h 89"/>
                <a:gd name="T52" fmla="*/ 257 w 514"/>
                <a:gd name="T53" fmla="*/ 3 h 89"/>
                <a:gd name="T54" fmla="*/ 266 w 514"/>
                <a:gd name="T55" fmla="*/ 5 h 89"/>
                <a:gd name="T56" fmla="*/ 282 w 514"/>
                <a:gd name="T57" fmla="*/ 12 h 89"/>
                <a:gd name="T58" fmla="*/ 295 w 514"/>
                <a:gd name="T59" fmla="*/ 20 h 89"/>
                <a:gd name="T60" fmla="*/ 295 w 514"/>
                <a:gd name="T61" fmla="*/ 20 h 89"/>
                <a:gd name="T62" fmla="*/ 299 w 514"/>
                <a:gd name="T63" fmla="*/ 25 h 89"/>
                <a:gd name="T64" fmla="*/ 303 w 514"/>
                <a:gd name="T65" fmla="*/ 30 h 89"/>
                <a:gd name="T66" fmla="*/ 312 w 514"/>
                <a:gd name="T67" fmla="*/ 42 h 89"/>
                <a:gd name="T68" fmla="*/ 322 w 514"/>
                <a:gd name="T69" fmla="*/ 56 h 89"/>
                <a:gd name="T70" fmla="*/ 329 w 514"/>
                <a:gd name="T71" fmla="*/ 62 h 89"/>
                <a:gd name="T72" fmla="*/ 338 w 514"/>
                <a:gd name="T73" fmla="*/ 69 h 89"/>
                <a:gd name="T74" fmla="*/ 349 w 514"/>
                <a:gd name="T75" fmla="*/ 73 h 89"/>
                <a:gd name="T76" fmla="*/ 362 w 514"/>
                <a:gd name="T77" fmla="*/ 79 h 89"/>
                <a:gd name="T78" fmla="*/ 378 w 514"/>
                <a:gd name="T79" fmla="*/ 82 h 89"/>
                <a:gd name="T80" fmla="*/ 396 w 514"/>
                <a:gd name="T81" fmla="*/ 85 h 89"/>
                <a:gd name="T82" fmla="*/ 419 w 514"/>
                <a:gd name="T83" fmla="*/ 85 h 89"/>
                <a:gd name="T84" fmla="*/ 446 w 514"/>
                <a:gd name="T85" fmla="*/ 83 h 89"/>
                <a:gd name="T86" fmla="*/ 478 w 514"/>
                <a:gd name="T87" fmla="*/ 81 h 89"/>
                <a:gd name="T88" fmla="*/ 514 w 514"/>
                <a:gd name="T89"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4" h="89">
                  <a:moveTo>
                    <a:pt x="0" y="75"/>
                  </a:moveTo>
                  <a:lnTo>
                    <a:pt x="0" y="75"/>
                  </a:lnTo>
                  <a:lnTo>
                    <a:pt x="1" y="76"/>
                  </a:lnTo>
                  <a:lnTo>
                    <a:pt x="7" y="81"/>
                  </a:lnTo>
                  <a:lnTo>
                    <a:pt x="17" y="85"/>
                  </a:lnTo>
                  <a:lnTo>
                    <a:pt x="24" y="88"/>
                  </a:lnTo>
                  <a:lnTo>
                    <a:pt x="31" y="89"/>
                  </a:lnTo>
                  <a:lnTo>
                    <a:pt x="38" y="89"/>
                  </a:lnTo>
                  <a:lnTo>
                    <a:pt x="48" y="89"/>
                  </a:lnTo>
                  <a:lnTo>
                    <a:pt x="58" y="86"/>
                  </a:lnTo>
                  <a:lnTo>
                    <a:pt x="70" y="83"/>
                  </a:lnTo>
                  <a:lnTo>
                    <a:pt x="81" y="78"/>
                  </a:lnTo>
                  <a:lnTo>
                    <a:pt x="95" y="71"/>
                  </a:lnTo>
                  <a:lnTo>
                    <a:pt x="110" y="62"/>
                  </a:lnTo>
                  <a:lnTo>
                    <a:pt x="124" y="49"/>
                  </a:lnTo>
                  <a:lnTo>
                    <a:pt x="124" y="49"/>
                  </a:lnTo>
                  <a:lnTo>
                    <a:pt x="140" y="38"/>
                  </a:lnTo>
                  <a:lnTo>
                    <a:pt x="156" y="28"/>
                  </a:lnTo>
                  <a:lnTo>
                    <a:pt x="170" y="19"/>
                  </a:lnTo>
                  <a:lnTo>
                    <a:pt x="183" y="12"/>
                  </a:lnTo>
                  <a:lnTo>
                    <a:pt x="196" y="8"/>
                  </a:lnTo>
                  <a:lnTo>
                    <a:pt x="207" y="3"/>
                  </a:lnTo>
                  <a:lnTo>
                    <a:pt x="219" y="0"/>
                  </a:lnTo>
                  <a:lnTo>
                    <a:pt x="230" y="0"/>
                  </a:lnTo>
                  <a:lnTo>
                    <a:pt x="240" y="0"/>
                  </a:lnTo>
                  <a:lnTo>
                    <a:pt x="249" y="0"/>
                  </a:lnTo>
                  <a:lnTo>
                    <a:pt x="257" y="3"/>
                  </a:lnTo>
                  <a:lnTo>
                    <a:pt x="266" y="5"/>
                  </a:lnTo>
                  <a:lnTo>
                    <a:pt x="282" y="12"/>
                  </a:lnTo>
                  <a:lnTo>
                    <a:pt x="295" y="20"/>
                  </a:lnTo>
                  <a:lnTo>
                    <a:pt x="295" y="20"/>
                  </a:lnTo>
                  <a:lnTo>
                    <a:pt x="299" y="25"/>
                  </a:lnTo>
                  <a:lnTo>
                    <a:pt x="303" y="30"/>
                  </a:lnTo>
                  <a:lnTo>
                    <a:pt x="312" y="42"/>
                  </a:lnTo>
                  <a:lnTo>
                    <a:pt x="322" y="56"/>
                  </a:lnTo>
                  <a:lnTo>
                    <a:pt x="329" y="62"/>
                  </a:lnTo>
                  <a:lnTo>
                    <a:pt x="338" y="69"/>
                  </a:lnTo>
                  <a:lnTo>
                    <a:pt x="349" y="73"/>
                  </a:lnTo>
                  <a:lnTo>
                    <a:pt x="362" y="79"/>
                  </a:lnTo>
                  <a:lnTo>
                    <a:pt x="378" y="82"/>
                  </a:lnTo>
                  <a:lnTo>
                    <a:pt x="396" y="85"/>
                  </a:lnTo>
                  <a:lnTo>
                    <a:pt x="419" y="85"/>
                  </a:lnTo>
                  <a:lnTo>
                    <a:pt x="446" y="83"/>
                  </a:lnTo>
                  <a:lnTo>
                    <a:pt x="478" y="81"/>
                  </a:lnTo>
                  <a:lnTo>
                    <a:pt x="514" y="75"/>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0" name="Freeform 238">
              <a:extLst>
                <a:ext uri="{FF2B5EF4-FFF2-40B4-BE49-F238E27FC236}">
                  <a16:creationId xmlns:a16="http://schemas.microsoft.com/office/drawing/2014/main" id="{DCF9CE11-0928-0C36-7AF9-E15C8866ED9B}"/>
                </a:ext>
              </a:extLst>
            </p:cNvPr>
            <p:cNvSpPr>
              <a:spLocks/>
            </p:cNvSpPr>
            <p:nvPr/>
          </p:nvSpPr>
          <p:spPr bwMode="auto">
            <a:xfrm flipH="1">
              <a:off x="6239943" y="5323363"/>
              <a:ext cx="39605" cy="41031"/>
            </a:xfrm>
            <a:custGeom>
              <a:avLst/>
              <a:gdLst>
                <a:gd name="T0" fmla="*/ 74 w 74"/>
                <a:gd name="T1" fmla="*/ 0 h 70"/>
                <a:gd name="T2" fmla="*/ 74 w 74"/>
                <a:gd name="T3" fmla="*/ 0 h 70"/>
                <a:gd name="T4" fmla="*/ 71 w 74"/>
                <a:gd name="T5" fmla="*/ 10 h 70"/>
                <a:gd name="T6" fmla="*/ 68 w 74"/>
                <a:gd name="T7" fmla="*/ 21 h 70"/>
                <a:gd name="T8" fmla="*/ 61 w 74"/>
                <a:gd name="T9" fmla="*/ 34 h 70"/>
                <a:gd name="T10" fmla="*/ 53 w 74"/>
                <a:gd name="T11" fmla="*/ 45 h 70"/>
                <a:gd name="T12" fmla="*/ 47 w 74"/>
                <a:gd name="T13" fmla="*/ 51 h 70"/>
                <a:gd name="T14" fmla="*/ 40 w 74"/>
                <a:gd name="T15" fmla="*/ 57 h 70"/>
                <a:gd name="T16" fmla="*/ 31 w 74"/>
                <a:gd name="T17" fmla="*/ 61 h 70"/>
                <a:gd name="T18" fmla="*/ 22 w 74"/>
                <a:gd name="T19" fmla="*/ 65 h 70"/>
                <a:gd name="T20" fmla="*/ 11 w 74"/>
                <a:gd name="T21" fmla="*/ 68 h 70"/>
                <a:gd name="T22" fmla="*/ 0 w 74"/>
                <a:gd name="T2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70">
                  <a:moveTo>
                    <a:pt x="74" y="0"/>
                  </a:moveTo>
                  <a:lnTo>
                    <a:pt x="74" y="0"/>
                  </a:lnTo>
                  <a:lnTo>
                    <a:pt x="71" y="10"/>
                  </a:lnTo>
                  <a:lnTo>
                    <a:pt x="68" y="21"/>
                  </a:lnTo>
                  <a:lnTo>
                    <a:pt x="61" y="34"/>
                  </a:lnTo>
                  <a:lnTo>
                    <a:pt x="53" y="45"/>
                  </a:lnTo>
                  <a:lnTo>
                    <a:pt x="47" y="51"/>
                  </a:lnTo>
                  <a:lnTo>
                    <a:pt x="40" y="57"/>
                  </a:lnTo>
                  <a:lnTo>
                    <a:pt x="31" y="61"/>
                  </a:lnTo>
                  <a:lnTo>
                    <a:pt x="22" y="65"/>
                  </a:lnTo>
                  <a:lnTo>
                    <a:pt x="11" y="68"/>
                  </a:lnTo>
                  <a:lnTo>
                    <a:pt x="0" y="7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1" name="Freeform 239">
              <a:extLst>
                <a:ext uri="{FF2B5EF4-FFF2-40B4-BE49-F238E27FC236}">
                  <a16:creationId xmlns:a16="http://schemas.microsoft.com/office/drawing/2014/main" id="{DDD6CDA4-A543-3FA0-4B55-7F325A1B3ECC}"/>
                </a:ext>
              </a:extLst>
            </p:cNvPr>
            <p:cNvSpPr>
              <a:spLocks/>
            </p:cNvSpPr>
            <p:nvPr/>
          </p:nvSpPr>
          <p:spPr bwMode="auto">
            <a:xfrm flipH="1">
              <a:off x="6194987" y="5357360"/>
              <a:ext cx="87772" cy="232116"/>
            </a:xfrm>
            <a:custGeom>
              <a:avLst/>
              <a:gdLst>
                <a:gd name="T0" fmla="*/ 60 w 165"/>
                <a:gd name="T1" fmla="*/ 0 h 397"/>
                <a:gd name="T2" fmla="*/ 60 w 165"/>
                <a:gd name="T3" fmla="*/ 0 h 397"/>
                <a:gd name="T4" fmla="*/ 66 w 165"/>
                <a:gd name="T5" fmla="*/ 3 h 397"/>
                <a:gd name="T6" fmla="*/ 80 w 165"/>
                <a:gd name="T7" fmla="*/ 10 h 397"/>
                <a:gd name="T8" fmla="*/ 101 w 165"/>
                <a:gd name="T9" fmla="*/ 25 h 397"/>
                <a:gd name="T10" fmla="*/ 113 w 165"/>
                <a:gd name="T11" fmla="*/ 35 h 397"/>
                <a:gd name="T12" fmla="*/ 123 w 165"/>
                <a:gd name="T13" fmla="*/ 45 h 397"/>
                <a:gd name="T14" fmla="*/ 134 w 165"/>
                <a:gd name="T15" fmla="*/ 57 h 397"/>
                <a:gd name="T16" fmla="*/ 144 w 165"/>
                <a:gd name="T17" fmla="*/ 70 h 397"/>
                <a:gd name="T18" fmla="*/ 153 w 165"/>
                <a:gd name="T19" fmla="*/ 85 h 397"/>
                <a:gd name="T20" fmla="*/ 159 w 165"/>
                <a:gd name="T21" fmla="*/ 102 h 397"/>
                <a:gd name="T22" fmla="*/ 163 w 165"/>
                <a:gd name="T23" fmla="*/ 119 h 397"/>
                <a:gd name="T24" fmla="*/ 165 w 165"/>
                <a:gd name="T25" fmla="*/ 138 h 397"/>
                <a:gd name="T26" fmla="*/ 163 w 165"/>
                <a:gd name="T27" fmla="*/ 159 h 397"/>
                <a:gd name="T28" fmla="*/ 162 w 165"/>
                <a:gd name="T29" fmla="*/ 169 h 397"/>
                <a:gd name="T30" fmla="*/ 159 w 165"/>
                <a:gd name="T31" fmla="*/ 181 h 397"/>
                <a:gd name="T32" fmla="*/ 159 w 165"/>
                <a:gd name="T33" fmla="*/ 181 h 397"/>
                <a:gd name="T34" fmla="*/ 150 w 165"/>
                <a:gd name="T35" fmla="*/ 202 h 397"/>
                <a:gd name="T36" fmla="*/ 143 w 165"/>
                <a:gd name="T37" fmla="*/ 221 h 397"/>
                <a:gd name="T38" fmla="*/ 136 w 165"/>
                <a:gd name="T39" fmla="*/ 238 h 397"/>
                <a:gd name="T40" fmla="*/ 127 w 165"/>
                <a:gd name="T41" fmla="*/ 252 h 397"/>
                <a:gd name="T42" fmla="*/ 120 w 165"/>
                <a:gd name="T43" fmla="*/ 264 h 397"/>
                <a:gd name="T44" fmla="*/ 113 w 165"/>
                <a:gd name="T45" fmla="*/ 275 h 397"/>
                <a:gd name="T46" fmla="*/ 100 w 165"/>
                <a:gd name="T47" fmla="*/ 289 h 397"/>
                <a:gd name="T48" fmla="*/ 87 w 165"/>
                <a:gd name="T49" fmla="*/ 299 h 397"/>
                <a:gd name="T50" fmla="*/ 79 w 165"/>
                <a:gd name="T51" fmla="*/ 305 h 397"/>
                <a:gd name="T52" fmla="*/ 71 w 165"/>
                <a:gd name="T53" fmla="*/ 308 h 397"/>
                <a:gd name="T54" fmla="*/ 70 w 165"/>
                <a:gd name="T55" fmla="*/ 308 h 397"/>
                <a:gd name="T56" fmla="*/ 70 w 165"/>
                <a:gd name="T57" fmla="*/ 308 h 397"/>
                <a:gd name="T58" fmla="*/ 56 w 165"/>
                <a:gd name="T59" fmla="*/ 315 h 397"/>
                <a:gd name="T60" fmla="*/ 43 w 165"/>
                <a:gd name="T61" fmla="*/ 325 h 397"/>
                <a:gd name="T62" fmla="*/ 28 w 165"/>
                <a:gd name="T63" fmla="*/ 337 h 397"/>
                <a:gd name="T64" fmla="*/ 16 w 165"/>
                <a:gd name="T65" fmla="*/ 350 h 397"/>
                <a:gd name="T66" fmla="*/ 10 w 165"/>
                <a:gd name="T67" fmla="*/ 357 h 397"/>
                <a:gd name="T68" fmla="*/ 4 w 165"/>
                <a:gd name="T69" fmla="*/ 365 h 397"/>
                <a:gd name="T70" fmla="*/ 1 w 165"/>
                <a:gd name="T71" fmla="*/ 372 h 397"/>
                <a:gd name="T72" fmla="*/ 0 w 165"/>
                <a:gd name="T73" fmla="*/ 381 h 397"/>
                <a:gd name="T74" fmla="*/ 1 w 165"/>
                <a:gd name="T75" fmla="*/ 388 h 397"/>
                <a:gd name="T76" fmla="*/ 4 w 165"/>
                <a:gd name="T77"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397">
                  <a:moveTo>
                    <a:pt x="60" y="0"/>
                  </a:moveTo>
                  <a:lnTo>
                    <a:pt x="60" y="0"/>
                  </a:lnTo>
                  <a:lnTo>
                    <a:pt x="66" y="3"/>
                  </a:lnTo>
                  <a:lnTo>
                    <a:pt x="80" y="10"/>
                  </a:lnTo>
                  <a:lnTo>
                    <a:pt x="101" y="25"/>
                  </a:lnTo>
                  <a:lnTo>
                    <a:pt x="113" y="35"/>
                  </a:lnTo>
                  <a:lnTo>
                    <a:pt x="123" y="45"/>
                  </a:lnTo>
                  <a:lnTo>
                    <a:pt x="134" y="57"/>
                  </a:lnTo>
                  <a:lnTo>
                    <a:pt x="144" y="70"/>
                  </a:lnTo>
                  <a:lnTo>
                    <a:pt x="153" y="85"/>
                  </a:lnTo>
                  <a:lnTo>
                    <a:pt x="159" y="102"/>
                  </a:lnTo>
                  <a:lnTo>
                    <a:pt x="163" y="119"/>
                  </a:lnTo>
                  <a:lnTo>
                    <a:pt x="165" y="138"/>
                  </a:lnTo>
                  <a:lnTo>
                    <a:pt x="163" y="159"/>
                  </a:lnTo>
                  <a:lnTo>
                    <a:pt x="162" y="169"/>
                  </a:lnTo>
                  <a:lnTo>
                    <a:pt x="159" y="181"/>
                  </a:lnTo>
                  <a:lnTo>
                    <a:pt x="159" y="181"/>
                  </a:lnTo>
                  <a:lnTo>
                    <a:pt x="150" y="202"/>
                  </a:lnTo>
                  <a:lnTo>
                    <a:pt x="143" y="221"/>
                  </a:lnTo>
                  <a:lnTo>
                    <a:pt x="136" y="238"/>
                  </a:lnTo>
                  <a:lnTo>
                    <a:pt x="127" y="252"/>
                  </a:lnTo>
                  <a:lnTo>
                    <a:pt x="120" y="264"/>
                  </a:lnTo>
                  <a:lnTo>
                    <a:pt x="113" y="275"/>
                  </a:lnTo>
                  <a:lnTo>
                    <a:pt x="100" y="289"/>
                  </a:lnTo>
                  <a:lnTo>
                    <a:pt x="87" y="299"/>
                  </a:lnTo>
                  <a:lnTo>
                    <a:pt x="79" y="305"/>
                  </a:lnTo>
                  <a:lnTo>
                    <a:pt x="71" y="308"/>
                  </a:lnTo>
                  <a:lnTo>
                    <a:pt x="70" y="308"/>
                  </a:lnTo>
                  <a:lnTo>
                    <a:pt x="70" y="308"/>
                  </a:lnTo>
                  <a:lnTo>
                    <a:pt x="56" y="315"/>
                  </a:lnTo>
                  <a:lnTo>
                    <a:pt x="43" y="325"/>
                  </a:lnTo>
                  <a:lnTo>
                    <a:pt x="28" y="337"/>
                  </a:lnTo>
                  <a:lnTo>
                    <a:pt x="16" y="350"/>
                  </a:lnTo>
                  <a:lnTo>
                    <a:pt x="10" y="357"/>
                  </a:lnTo>
                  <a:lnTo>
                    <a:pt x="4" y="365"/>
                  </a:lnTo>
                  <a:lnTo>
                    <a:pt x="1" y="372"/>
                  </a:lnTo>
                  <a:lnTo>
                    <a:pt x="0" y="381"/>
                  </a:lnTo>
                  <a:lnTo>
                    <a:pt x="1" y="388"/>
                  </a:lnTo>
                  <a:lnTo>
                    <a:pt x="4" y="39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2" name="Freeform 240">
              <a:extLst>
                <a:ext uri="{FF2B5EF4-FFF2-40B4-BE49-F238E27FC236}">
                  <a16:creationId xmlns:a16="http://schemas.microsoft.com/office/drawing/2014/main" id="{8681042D-E9E2-436A-FD55-FE76FE0CD1D6}"/>
                </a:ext>
              </a:extLst>
            </p:cNvPr>
            <p:cNvSpPr>
              <a:spLocks/>
            </p:cNvSpPr>
            <p:nvPr/>
          </p:nvSpPr>
          <p:spPr bwMode="auto">
            <a:xfrm flipH="1">
              <a:off x="6106144" y="5406596"/>
              <a:ext cx="93125" cy="168812"/>
            </a:xfrm>
            <a:custGeom>
              <a:avLst/>
              <a:gdLst>
                <a:gd name="T0" fmla="*/ 0 w 173"/>
                <a:gd name="T1" fmla="*/ 7 h 289"/>
                <a:gd name="T2" fmla="*/ 0 w 173"/>
                <a:gd name="T3" fmla="*/ 7 h 289"/>
                <a:gd name="T4" fmla="*/ 6 w 173"/>
                <a:gd name="T5" fmla="*/ 5 h 289"/>
                <a:gd name="T6" fmla="*/ 21 w 173"/>
                <a:gd name="T7" fmla="*/ 2 h 289"/>
                <a:gd name="T8" fmla="*/ 33 w 173"/>
                <a:gd name="T9" fmla="*/ 0 h 289"/>
                <a:gd name="T10" fmla="*/ 44 w 173"/>
                <a:gd name="T11" fmla="*/ 0 h 289"/>
                <a:gd name="T12" fmla="*/ 57 w 173"/>
                <a:gd name="T13" fmla="*/ 0 h 289"/>
                <a:gd name="T14" fmla="*/ 72 w 173"/>
                <a:gd name="T15" fmla="*/ 3 h 289"/>
                <a:gd name="T16" fmla="*/ 86 w 173"/>
                <a:gd name="T17" fmla="*/ 7 h 289"/>
                <a:gd name="T18" fmla="*/ 100 w 173"/>
                <a:gd name="T19" fmla="*/ 13 h 289"/>
                <a:gd name="T20" fmla="*/ 113 w 173"/>
                <a:gd name="T21" fmla="*/ 22 h 289"/>
                <a:gd name="T22" fmla="*/ 127 w 173"/>
                <a:gd name="T23" fmla="*/ 33 h 289"/>
                <a:gd name="T24" fmla="*/ 139 w 173"/>
                <a:gd name="T25" fmla="*/ 48 h 289"/>
                <a:gd name="T26" fmla="*/ 150 w 173"/>
                <a:gd name="T27" fmla="*/ 66 h 289"/>
                <a:gd name="T28" fmla="*/ 159 w 173"/>
                <a:gd name="T29" fmla="*/ 88 h 289"/>
                <a:gd name="T30" fmla="*/ 166 w 173"/>
                <a:gd name="T31" fmla="*/ 115 h 289"/>
                <a:gd name="T32" fmla="*/ 166 w 173"/>
                <a:gd name="T33" fmla="*/ 115 h 289"/>
                <a:gd name="T34" fmla="*/ 172 w 173"/>
                <a:gd name="T35" fmla="*/ 141 h 289"/>
                <a:gd name="T36" fmla="*/ 173 w 173"/>
                <a:gd name="T37" fmla="*/ 165 h 289"/>
                <a:gd name="T38" fmla="*/ 172 w 173"/>
                <a:gd name="T39" fmla="*/ 184 h 289"/>
                <a:gd name="T40" fmla="*/ 169 w 173"/>
                <a:gd name="T41" fmla="*/ 201 h 289"/>
                <a:gd name="T42" fmla="*/ 163 w 173"/>
                <a:gd name="T43" fmla="*/ 215 h 289"/>
                <a:gd name="T44" fmla="*/ 156 w 173"/>
                <a:gd name="T45" fmla="*/ 226 h 289"/>
                <a:gd name="T46" fmla="*/ 149 w 173"/>
                <a:gd name="T47" fmla="*/ 237 h 289"/>
                <a:gd name="T48" fmla="*/ 139 w 173"/>
                <a:gd name="T49" fmla="*/ 245 h 289"/>
                <a:gd name="T50" fmla="*/ 129 w 173"/>
                <a:gd name="T51" fmla="*/ 251 h 289"/>
                <a:gd name="T52" fmla="*/ 117 w 173"/>
                <a:gd name="T53" fmla="*/ 257 h 289"/>
                <a:gd name="T54" fmla="*/ 96 w 173"/>
                <a:gd name="T55" fmla="*/ 267 h 289"/>
                <a:gd name="T56" fmla="*/ 74 w 173"/>
                <a:gd name="T57" fmla="*/ 277 h 289"/>
                <a:gd name="T58" fmla="*/ 66 w 173"/>
                <a:gd name="T59" fmla="*/ 282 h 289"/>
                <a:gd name="T60" fmla="*/ 57 w 173"/>
                <a:gd name="T61"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 h="289">
                  <a:moveTo>
                    <a:pt x="0" y="7"/>
                  </a:moveTo>
                  <a:lnTo>
                    <a:pt x="0" y="7"/>
                  </a:lnTo>
                  <a:lnTo>
                    <a:pt x="6" y="5"/>
                  </a:lnTo>
                  <a:lnTo>
                    <a:pt x="21" y="2"/>
                  </a:lnTo>
                  <a:lnTo>
                    <a:pt x="33" y="0"/>
                  </a:lnTo>
                  <a:lnTo>
                    <a:pt x="44" y="0"/>
                  </a:lnTo>
                  <a:lnTo>
                    <a:pt x="57" y="0"/>
                  </a:lnTo>
                  <a:lnTo>
                    <a:pt x="72" y="3"/>
                  </a:lnTo>
                  <a:lnTo>
                    <a:pt x="86" y="7"/>
                  </a:lnTo>
                  <a:lnTo>
                    <a:pt x="100" y="13"/>
                  </a:lnTo>
                  <a:lnTo>
                    <a:pt x="113" y="22"/>
                  </a:lnTo>
                  <a:lnTo>
                    <a:pt x="127" y="33"/>
                  </a:lnTo>
                  <a:lnTo>
                    <a:pt x="139" y="48"/>
                  </a:lnTo>
                  <a:lnTo>
                    <a:pt x="150" y="66"/>
                  </a:lnTo>
                  <a:lnTo>
                    <a:pt x="159" y="88"/>
                  </a:lnTo>
                  <a:lnTo>
                    <a:pt x="166" y="115"/>
                  </a:lnTo>
                  <a:lnTo>
                    <a:pt x="166" y="115"/>
                  </a:lnTo>
                  <a:lnTo>
                    <a:pt x="172" y="141"/>
                  </a:lnTo>
                  <a:lnTo>
                    <a:pt x="173" y="165"/>
                  </a:lnTo>
                  <a:lnTo>
                    <a:pt x="172" y="184"/>
                  </a:lnTo>
                  <a:lnTo>
                    <a:pt x="169" y="201"/>
                  </a:lnTo>
                  <a:lnTo>
                    <a:pt x="163" y="215"/>
                  </a:lnTo>
                  <a:lnTo>
                    <a:pt x="156" y="226"/>
                  </a:lnTo>
                  <a:lnTo>
                    <a:pt x="149" y="237"/>
                  </a:lnTo>
                  <a:lnTo>
                    <a:pt x="139" y="245"/>
                  </a:lnTo>
                  <a:lnTo>
                    <a:pt x="129" y="251"/>
                  </a:lnTo>
                  <a:lnTo>
                    <a:pt x="117" y="257"/>
                  </a:lnTo>
                  <a:lnTo>
                    <a:pt x="96" y="267"/>
                  </a:lnTo>
                  <a:lnTo>
                    <a:pt x="74" y="277"/>
                  </a:lnTo>
                  <a:lnTo>
                    <a:pt x="66" y="282"/>
                  </a:lnTo>
                  <a:lnTo>
                    <a:pt x="57" y="28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3" name="Freeform 242">
              <a:extLst>
                <a:ext uri="{FF2B5EF4-FFF2-40B4-BE49-F238E27FC236}">
                  <a16:creationId xmlns:a16="http://schemas.microsoft.com/office/drawing/2014/main" id="{EE20B375-7112-7B07-7B78-86CBC732E13B}"/>
                </a:ext>
              </a:extLst>
            </p:cNvPr>
            <p:cNvSpPr>
              <a:spLocks/>
            </p:cNvSpPr>
            <p:nvPr/>
          </p:nvSpPr>
          <p:spPr bwMode="auto">
            <a:xfrm flipH="1">
              <a:off x="6466868" y="5220200"/>
              <a:ext cx="155207" cy="39858"/>
            </a:xfrm>
            <a:custGeom>
              <a:avLst/>
              <a:gdLst>
                <a:gd name="T0" fmla="*/ 0 w 289"/>
                <a:gd name="T1" fmla="*/ 0 h 69"/>
                <a:gd name="T2" fmla="*/ 0 w 289"/>
                <a:gd name="T3" fmla="*/ 0 h 69"/>
                <a:gd name="T4" fmla="*/ 10 w 289"/>
                <a:gd name="T5" fmla="*/ 5 h 69"/>
                <a:gd name="T6" fmla="*/ 20 w 289"/>
                <a:gd name="T7" fmla="*/ 10 h 69"/>
                <a:gd name="T8" fmla="*/ 36 w 289"/>
                <a:gd name="T9" fmla="*/ 15 h 69"/>
                <a:gd name="T10" fmla="*/ 56 w 289"/>
                <a:gd name="T11" fmla="*/ 19 h 69"/>
                <a:gd name="T12" fmla="*/ 78 w 289"/>
                <a:gd name="T13" fmla="*/ 23 h 69"/>
                <a:gd name="T14" fmla="*/ 106 w 289"/>
                <a:gd name="T15" fmla="*/ 26 h 69"/>
                <a:gd name="T16" fmla="*/ 137 w 289"/>
                <a:gd name="T17" fmla="*/ 25 h 69"/>
                <a:gd name="T18" fmla="*/ 137 w 289"/>
                <a:gd name="T19" fmla="*/ 25 h 69"/>
                <a:gd name="T20" fmla="*/ 169 w 289"/>
                <a:gd name="T21" fmla="*/ 23 h 69"/>
                <a:gd name="T22" fmla="*/ 195 w 289"/>
                <a:gd name="T23" fmla="*/ 25 h 69"/>
                <a:gd name="T24" fmla="*/ 216 w 289"/>
                <a:gd name="T25" fmla="*/ 26 h 69"/>
                <a:gd name="T26" fmla="*/ 235 w 289"/>
                <a:gd name="T27" fmla="*/ 30 h 69"/>
                <a:gd name="T28" fmla="*/ 250 w 289"/>
                <a:gd name="T29" fmla="*/ 38 h 69"/>
                <a:gd name="T30" fmla="*/ 265 w 289"/>
                <a:gd name="T31" fmla="*/ 45 h 69"/>
                <a:gd name="T32" fmla="*/ 276 w 289"/>
                <a:gd name="T33" fmla="*/ 56 h 69"/>
                <a:gd name="T34" fmla="*/ 289 w 289"/>
                <a:gd name="T3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69">
                  <a:moveTo>
                    <a:pt x="0" y="0"/>
                  </a:moveTo>
                  <a:lnTo>
                    <a:pt x="0" y="0"/>
                  </a:lnTo>
                  <a:lnTo>
                    <a:pt x="10" y="5"/>
                  </a:lnTo>
                  <a:lnTo>
                    <a:pt x="20" y="10"/>
                  </a:lnTo>
                  <a:lnTo>
                    <a:pt x="36" y="15"/>
                  </a:lnTo>
                  <a:lnTo>
                    <a:pt x="56" y="19"/>
                  </a:lnTo>
                  <a:lnTo>
                    <a:pt x="78" y="23"/>
                  </a:lnTo>
                  <a:lnTo>
                    <a:pt x="106" y="26"/>
                  </a:lnTo>
                  <a:lnTo>
                    <a:pt x="137" y="25"/>
                  </a:lnTo>
                  <a:lnTo>
                    <a:pt x="137" y="25"/>
                  </a:lnTo>
                  <a:lnTo>
                    <a:pt x="169" y="23"/>
                  </a:lnTo>
                  <a:lnTo>
                    <a:pt x="195" y="25"/>
                  </a:lnTo>
                  <a:lnTo>
                    <a:pt x="216" y="26"/>
                  </a:lnTo>
                  <a:lnTo>
                    <a:pt x="235" y="30"/>
                  </a:lnTo>
                  <a:lnTo>
                    <a:pt x="250" y="38"/>
                  </a:lnTo>
                  <a:lnTo>
                    <a:pt x="265" y="45"/>
                  </a:lnTo>
                  <a:lnTo>
                    <a:pt x="276" y="56"/>
                  </a:lnTo>
                  <a:lnTo>
                    <a:pt x="289" y="6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4" name="Freeform 244">
              <a:extLst>
                <a:ext uri="{FF2B5EF4-FFF2-40B4-BE49-F238E27FC236}">
                  <a16:creationId xmlns:a16="http://schemas.microsoft.com/office/drawing/2014/main" id="{B07DAB5C-B4D1-92E9-D936-845DF83E9F9D}"/>
                </a:ext>
              </a:extLst>
            </p:cNvPr>
            <p:cNvSpPr>
              <a:spLocks/>
            </p:cNvSpPr>
            <p:nvPr/>
          </p:nvSpPr>
          <p:spPr bwMode="auto">
            <a:xfrm flipH="1">
              <a:off x="6701284" y="5084213"/>
              <a:ext cx="96335" cy="46892"/>
            </a:xfrm>
            <a:custGeom>
              <a:avLst/>
              <a:gdLst>
                <a:gd name="T0" fmla="*/ 0 w 181"/>
                <a:gd name="T1" fmla="*/ 71 h 79"/>
                <a:gd name="T2" fmla="*/ 0 w 181"/>
                <a:gd name="T3" fmla="*/ 71 h 79"/>
                <a:gd name="T4" fmla="*/ 5 w 181"/>
                <a:gd name="T5" fmla="*/ 73 h 79"/>
                <a:gd name="T6" fmla="*/ 15 w 181"/>
                <a:gd name="T7" fmla="*/ 76 h 79"/>
                <a:gd name="T8" fmla="*/ 32 w 181"/>
                <a:gd name="T9" fmla="*/ 79 h 79"/>
                <a:gd name="T10" fmla="*/ 42 w 181"/>
                <a:gd name="T11" fmla="*/ 79 h 79"/>
                <a:gd name="T12" fmla="*/ 55 w 181"/>
                <a:gd name="T13" fmla="*/ 77 h 79"/>
                <a:gd name="T14" fmla="*/ 68 w 181"/>
                <a:gd name="T15" fmla="*/ 76 h 79"/>
                <a:gd name="T16" fmla="*/ 80 w 181"/>
                <a:gd name="T17" fmla="*/ 71 h 79"/>
                <a:gd name="T18" fmla="*/ 96 w 181"/>
                <a:gd name="T19" fmla="*/ 66 h 79"/>
                <a:gd name="T20" fmla="*/ 112 w 181"/>
                <a:gd name="T21" fmla="*/ 59 h 79"/>
                <a:gd name="T22" fmla="*/ 128 w 181"/>
                <a:gd name="T23" fmla="*/ 49 h 79"/>
                <a:gd name="T24" fmla="*/ 145 w 181"/>
                <a:gd name="T25" fmla="*/ 34 h 79"/>
                <a:gd name="T26" fmla="*/ 162 w 181"/>
                <a:gd name="T27" fmla="*/ 19 h 79"/>
                <a:gd name="T28" fmla="*/ 181 w 181"/>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1" h="79">
                  <a:moveTo>
                    <a:pt x="0" y="71"/>
                  </a:moveTo>
                  <a:lnTo>
                    <a:pt x="0" y="71"/>
                  </a:lnTo>
                  <a:lnTo>
                    <a:pt x="5" y="73"/>
                  </a:lnTo>
                  <a:lnTo>
                    <a:pt x="15" y="76"/>
                  </a:lnTo>
                  <a:lnTo>
                    <a:pt x="32" y="79"/>
                  </a:lnTo>
                  <a:lnTo>
                    <a:pt x="42" y="79"/>
                  </a:lnTo>
                  <a:lnTo>
                    <a:pt x="55" y="77"/>
                  </a:lnTo>
                  <a:lnTo>
                    <a:pt x="68" y="76"/>
                  </a:lnTo>
                  <a:lnTo>
                    <a:pt x="80" y="71"/>
                  </a:lnTo>
                  <a:lnTo>
                    <a:pt x="96" y="66"/>
                  </a:lnTo>
                  <a:lnTo>
                    <a:pt x="112" y="59"/>
                  </a:lnTo>
                  <a:lnTo>
                    <a:pt x="128" y="49"/>
                  </a:lnTo>
                  <a:lnTo>
                    <a:pt x="145" y="34"/>
                  </a:lnTo>
                  <a:lnTo>
                    <a:pt x="162" y="19"/>
                  </a:lnTo>
                  <a:lnTo>
                    <a:pt x="181"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5" name="Freeform 245">
              <a:extLst>
                <a:ext uri="{FF2B5EF4-FFF2-40B4-BE49-F238E27FC236}">
                  <a16:creationId xmlns:a16="http://schemas.microsoft.com/office/drawing/2014/main" id="{BEE4FBC6-3D0A-2074-4BC9-F3F8A0704A41}"/>
                </a:ext>
              </a:extLst>
            </p:cNvPr>
            <p:cNvSpPr>
              <a:spLocks/>
            </p:cNvSpPr>
            <p:nvPr/>
          </p:nvSpPr>
          <p:spPr bwMode="auto">
            <a:xfrm flipH="1">
              <a:off x="6372673" y="5316330"/>
              <a:ext cx="169123" cy="48065"/>
            </a:xfrm>
            <a:custGeom>
              <a:avLst/>
              <a:gdLst>
                <a:gd name="T0" fmla="*/ 0 w 316"/>
                <a:gd name="T1" fmla="*/ 22 h 82"/>
                <a:gd name="T2" fmla="*/ 0 w 316"/>
                <a:gd name="T3" fmla="*/ 22 h 82"/>
                <a:gd name="T4" fmla="*/ 11 w 316"/>
                <a:gd name="T5" fmla="*/ 30 h 82"/>
                <a:gd name="T6" fmla="*/ 25 w 316"/>
                <a:gd name="T7" fmla="*/ 39 h 82"/>
                <a:gd name="T8" fmla="*/ 44 w 316"/>
                <a:gd name="T9" fmla="*/ 49 h 82"/>
                <a:gd name="T10" fmla="*/ 68 w 316"/>
                <a:gd name="T11" fmla="*/ 60 h 82"/>
                <a:gd name="T12" fmla="*/ 98 w 316"/>
                <a:gd name="T13" fmla="*/ 70 h 82"/>
                <a:gd name="T14" fmla="*/ 117 w 316"/>
                <a:gd name="T15" fmla="*/ 75 h 82"/>
                <a:gd name="T16" fmla="*/ 136 w 316"/>
                <a:gd name="T17" fmla="*/ 77 h 82"/>
                <a:gd name="T18" fmla="*/ 156 w 316"/>
                <a:gd name="T19" fmla="*/ 80 h 82"/>
                <a:gd name="T20" fmla="*/ 177 w 316"/>
                <a:gd name="T21" fmla="*/ 82 h 82"/>
                <a:gd name="T22" fmla="*/ 177 w 316"/>
                <a:gd name="T23" fmla="*/ 82 h 82"/>
                <a:gd name="T24" fmla="*/ 197 w 316"/>
                <a:gd name="T25" fmla="*/ 82 h 82"/>
                <a:gd name="T26" fmla="*/ 216 w 316"/>
                <a:gd name="T27" fmla="*/ 82 h 82"/>
                <a:gd name="T28" fmla="*/ 232 w 316"/>
                <a:gd name="T29" fmla="*/ 79 h 82"/>
                <a:gd name="T30" fmla="*/ 245 w 316"/>
                <a:gd name="T31" fmla="*/ 76 h 82"/>
                <a:gd name="T32" fmla="*/ 256 w 316"/>
                <a:gd name="T33" fmla="*/ 72 h 82"/>
                <a:gd name="T34" fmla="*/ 266 w 316"/>
                <a:gd name="T35" fmla="*/ 66 h 82"/>
                <a:gd name="T36" fmla="*/ 275 w 316"/>
                <a:gd name="T37" fmla="*/ 60 h 82"/>
                <a:gd name="T38" fmla="*/ 282 w 316"/>
                <a:gd name="T39" fmla="*/ 54 h 82"/>
                <a:gd name="T40" fmla="*/ 288 w 316"/>
                <a:gd name="T41" fmla="*/ 47 h 82"/>
                <a:gd name="T42" fmla="*/ 292 w 316"/>
                <a:gd name="T43" fmla="*/ 40 h 82"/>
                <a:gd name="T44" fmla="*/ 300 w 316"/>
                <a:gd name="T45" fmla="*/ 26 h 82"/>
                <a:gd name="T46" fmla="*/ 308 w 316"/>
                <a:gd name="T47" fmla="*/ 12 h 82"/>
                <a:gd name="T48" fmla="*/ 316 w 316"/>
                <a:gd name="T4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6" h="82">
                  <a:moveTo>
                    <a:pt x="0" y="22"/>
                  </a:moveTo>
                  <a:lnTo>
                    <a:pt x="0" y="22"/>
                  </a:lnTo>
                  <a:lnTo>
                    <a:pt x="11" y="30"/>
                  </a:lnTo>
                  <a:lnTo>
                    <a:pt x="25" y="39"/>
                  </a:lnTo>
                  <a:lnTo>
                    <a:pt x="44" y="49"/>
                  </a:lnTo>
                  <a:lnTo>
                    <a:pt x="68" y="60"/>
                  </a:lnTo>
                  <a:lnTo>
                    <a:pt x="98" y="70"/>
                  </a:lnTo>
                  <a:lnTo>
                    <a:pt x="117" y="75"/>
                  </a:lnTo>
                  <a:lnTo>
                    <a:pt x="136" y="77"/>
                  </a:lnTo>
                  <a:lnTo>
                    <a:pt x="156" y="80"/>
                  </a:lnTo>
                  <a:lnTo>
                    <a:pt x="177" y="82"/>
                  </a:lnTo>
                  <a:lnTo>
                    <a:pt x="177" y="82"/>
                  </a:lnTo>
                  <a:lnTo>
                    <a:pt x="197" y="82"/>
                  </a:lnTo>
                  <a:lnTo>
                    <a:pt x="216" y="82"/>
                  </a:lnTo>
                  <a:lnTo>
                    <a:pt x="232" y="79"/>
                  </a:lnTo>
                  <a:lnTo>
                    <a:pt x="245" y="76"/>
                  </a:lnTo>
                  <a:lnTo>
                    <a:pt x="256" y="72"/>
                  </a:lnTo>
                  <a:lnTo>
                    <a:pt x="266" y="66"/>
                  </a:lnTo>
                  <a:lnTo>
                    <a:pt x="275" y="60"/>
                  </a:lnTo>
                  <a:lnTo>
                    <a:pt x="282" y="54"/>
                  </a:lnTo>
                  <a:lnTo>
                    <a:pt x="288" y="47"/>
                  </a:lnTo>
                  <a:lnTo>
                    <a:pt x="292" y="40"/>
                  </a:lnTo>
                  <a:lnTo>
                    <a:pt x="300" y="26"/>
                  </a:lnTo>
                  <a:lnTo>
                    <a:pt x="308" y="12"/>
                  </a:lnTo>
                  <a:lnTo>
                    <a:pt x="316"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6" name="Freeform 246">
              <a:extLst>
                <a:ext uri="{FF2B5EF4-FFF2-40B4-BE49-F238E27FC236}">
                  <a16:creationId xmlns:a16="http://schemas.microsoft.com/office/drawing/2014/main" id="{8F43D56B-6AAF-C645-71D7-812BB09C001F}"/>
                </a:ext>
              </a:extLst>
            </p:cNvPr>
            <p:cNvSpPr>
              <a:spLocks/>
            </p:cNvSpPr>
            <p:nvPr/>
          </p:nvSpPr>
          <p:spPr bwMode="auto">
            <a:xfrm flipH="1">
              <a:off x="6412277" y="5364394"/>
              <a:ext cx="34253" cy="120747"/>
            </a:xfrm>
            <a:custGeom>
              <a:avLst/>
              <a:gdLst>
                <a:gd name="T0" fmla="*/ 0 w 65"/>
                <a:gd name="T1" fmla="*/ 0 h 206"/>
                <a:gd name="T2" fmla="*/ 0 w 65"/>
                <a:gd name="T3" fmla="*/ 0 h 206"/>
                <a:gd name="T4" fmla="*/ 3 w 65"/>
                <a:gd name="T5" fmla="*/ 3 h 206"/>
                <a:gd name="T6" fmla="*/ 12 w 65"/>
                <a:gd name="T7" fmla="*/ 8 h 206"/>
                <a:gd name="T8" fmla="*/ 23 w 65"/>
                <a:gd name="T9" fmla="*/ 21 h 206"/>
                <a:gd name="T10" fmla="*/ 30 w 65"/>
                <a:gd name="T11" fmla="*/ 31 h 206"/>
                <a:gd name="T12" fmla="*/ 38 w 65"/>
                <a:gd name="T13" fmla="*/ 41 h 206"/>
                <a:gd name="T14" fmla="*/ 43 w 65"/>
                <a:gd name="T15" fmla="*/ 54 h 206"/>
                <a:gd name="T16" fmla="*/ 49 w 65"/>
                <a:gd name="T17" fmla="*/ 68 h 206"/>
                <a:gd name="T18" fmla="*/ 55 w 65"/>
                <a:gd name="T19" fmla="*/ 86 h 206"/>
                <a:gd name="T20" fmla="*/ 59 w 65"/>
                <a:gd name="T21" fmla="*/ 104 h 206"/>
                <a:gd name="T22" fmla="*/ 62 w 65"/>
                <a:gd name="T23" fmla="*/ 126 h 206"/>
                <a:gd name="T24" fmla="*/ 65 w 65"/>
                <a:gd name="T25" fmla="*/ 150 h 206"/>
                <a:gd name="T26" fmla="*/ 65 w 65"/>
                <a:gd name="T27" fmla="*/ 176 h 206"/>
                <a:gd name="T28" fmla="*/ 62 w 65"/>
                <a:gd name="T29" fmla="*/ 20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206">
                  <a:moveTo>
                    <a:pt x="0" y="0"/>
                  </a:moveTo>
                  <a:lnTo>
                    <a:pt x="0" y="0"/>
                  </a:lnTo>
                  <a:lnTo>
                    <a:pt x="3" y="3"/>
                  </a:lnTo>
                  <a:lnTo>
                    <a:pt x="12" y="8"/>
                  </a:lnTo>
                  <a:lnTo>
                    <a:pt x="23" y="21"/>
                  </a:lnTo>
                  <a:lnTo>
                    <a:pt x="30" y="31"/>
                  </a:lnTo>
                  <a:lnTo>
                    <a:pt x="38" y="41"/>
                  </a:lnTo>
                  <a:lnTo>
                    <a:pt x="43" y="54"/>
                  </a:lnTo>
                  <a:lnTo>
                    <a:pt x="49" y="68"/>
                  </a:lnTo>
                  <a:lnTo>
                    <a:pt x="55" y="86"/>
                  </a:lnTo>
                  <a:lnTo>
                    <a:pt x="59" y="104"/>
                  </a:lnTo>
                  <a:lnTo>
                    <a:pt x="62" y="126"/>
                  </a:lnTo>
                  <a:lnTo>
                    <a:pt x="65" y="150"/>
                  </a:lnTo>
                  <a:lnTo>
                    <a:pt x="65" y="176"/>
                  </a:lnTo>
                  <a:lnTo>
                    <a:pt x="62" y="20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7" name="Freeform 248">
              <a:extLst>
                <a:ext uri="{FF2B5EF4-FFF2-40B4-BE49-F238E27FC236}">
                  <a16:creationId xmlns:a16="http://schemas.microsoft.com/office/drawing/2014/main" id="{6CAAE5D3-61B8-01EB-2328-B9F9F0B1B904}"/>
                </a:ext>
              </a:extLst>
            </p:cNvPr>
            <p:cNvSpPr>
              <a:spLocks/>
            </p:cNvSpPr>
            <p:nvPr/>
          </p:nvSpPr>
          <p:spPr bwMode="auto">
            <a:xfrm flipH="1">
              <a:off x="6236732" y="4974017"/>
              <a:ext cx="735362" cy="191085"/>
            </a:xfrm>
            <a:custGeom>
              <a:avLst/>
              <a:gdLst>
                <a:gd name="T0" fmla="*/ 0 w 1374"/>
                <a:gd name="T1" fmla="*/ 60 h 326"/>
                <a:gd name="T2" fmla="*/ 0 w 1374"/>
                <a:gd name="T3" fmla="*/ 60 h 326"/>
                <a:gd name="T4" fmla="*/ 13 w 1374"/>
                <a:gd name="T5" fmla="*/ 56 h 326"/>
                <a:gd name="T6" fmla="*/ 43 w 1374"/>
                <a:gd name="T7" fmla="*/ 46 h 326"/>
                <a:gd name="T8" fmla="*/ 63 w 1374"/>
                <a:gd name="T9" fmla="*/ 41 h 326"/>
                <a:gd name="T10" fmla="*/ 83 w 1374"/>
                <a:gd name="T11" fmla="*/ 39 h 326"/>
                <a:gd name="T12" fmla="*/ 102 w 1374"/>
                <a:gd name="T13" fmla="*/ 39 h 326"/>
                <a:gd name="T14" fmla="*/ 112 w 1374"/>
                <a:gd name="T15" fmla="*/ 39 h 326"/>
                <a:gd name="T16" fmla="*/ 120 w 1374"/>
                <a:gd name="T17" fmla="*/ 40 h 326"/>
                <a:gd name="T18" fmla="*/ 120 w 1374"/>
                <a:gd name="T19" fmla="*/ 40 h 326"/>
                <a:gd name="T20" fmla="*/ 139 w 1374"/>
                <a:gd name="T21" fmla="*/ 43 h 326"/>
                <a:gd name="T22" fmla="*/ 159 w 1374"/>
                <a:gd name="T23" fmla="*/ 44 h 326"/>
                <a:gd name="T24" fmla="*/ 181 w 1374"/>
                <a:gd name="T25" fmla="*/ 43 h 326"/>
                <a:gd name="T26" fmla="*/ 204 w 1374"/>
                <a:gd name="T27" fmla="*/ 40 h 326"/>
                <a:gd name="T28" fmla="*/ 231 w 1374"/>
                <a:gd name="T29" fmla="*/ 36 h 326"/>
                <a:gd name="T30" fmla="*/ 261 w 1374"/>
                <a:gd name="T31" fmla="*/ 30 h 326"/>
                <a:gd name="T32" fmla="*/ 330 w 1374"/>
                <a:gd name="T33" fmla="*/ 16 h 326"/>
                <a:gd name="T34" fmla="*/ 330 w 1374"/>
                <a:gd name="T35" fmla="*/ 16 h 326"/>
                <a:gd name="T36" fmla="*/ 367 w 1374"/>
                <a:gd name="T37" fmla="*/ 8 h 326"/>
                <a:gd name="T38" fmla="*/ 403 w 1374"/>
                <a:gd name="T39" fmla="*/ 4 h 326"/>
                <a:gd name="T40" fmla="*/ 438 w 1374"/>
                <a:gd name="T41" fmla="*/ 1 h 326"/>
                <a:gd name="T42" fmla="*/ 476 w 1374"/>
                <a:gd name="T43" fmla="*/ 0 h 326"/>
                <a:gd name="T44" fmla="*/ 517 w 1374"/>
                <a:gd name="T45" fmla="*/ 0 h 326"/>
                <a:gd name="T46" fmla="*/ 563 w 1374"/>
                <a:gd name="T47" fmla="*/ 1 h 326"/>
                <a:gd name="T48" fmla="*/ 675 w 1374"/>
                <a:gd name="T49" fmla="*/ 6 h 326"/>
                <a:gd name="T50" fmla="*/ 675 w 1374"/>
                <a:gd name="T51" fmla="*/ 6 h 326"/>
                <a:gd name="T52" fmla="*/ 686 w 1374"/>
                <a:gd name="T53" fmla="*/ 7 h 326"/>
                <a:gd name="T54" fmla="*/ 698 w 1374"/>
                <a:gd name="T55" fmla="*/ 10 h 326"/>
                <a:gd name="T56" fmla="*/ 711 w 1374"/>
                <a:gd name="T57" fmla="*/ 16 h 326"/>
                <a:gd name="T58" fmla="*/ 722 w 1374"/>
                <a:gd name="T59" fmla="*/ 20 h 326"/>
                <a:gd name="T60" fmla="*/ 745 w 1374"/>
                <a:gd name="T61" fmla="*/ 34 h 326"/>
                <a:gd name="T62" fmla="*/ 766 w 1374"/>
                <a:gd name="T63" fmla="*/ 50 h 326"/>
                <a:gd name="T64" fmla="*/ 805 w 1374"/>
                <a:gd name="T65" fmla="*/ 83 h 326"/>
                <a:gd name="T66" fmla="*/ 821 w 1374"/>
                <a:gd name="T67" fmla="*/ 96 h 326"/>
                <a:gd name="T68" fmla="*/ 834 w 1374"/>
                <a:gd name="T69" fmla="*/ 104 h 326"/>
                <a:gd name="T70" fmla="*/ 834 w 1374"/>
                <a:gd name="T71" fmla="*/ 104 h 326"/>
                <a:gd name="T72" fmla="*/ 852 w 1374"/>
                <a:gd name="T73" fmla="*/ 112 h 326"/>
                <a:gd name="T74" fmla="*/ 881 w 1374"/>
                <a:gd name="T75" fmla="*/ 122 h 326"/>
                <a:gd name="T76" fmla="*/ 954 w 1374"/>
                <a:gd name="T77" fmla="*/ 145 h 326"/>
                <a:gd name="T78" fmla="*/ 1029 w 1374"/>
                <a:gd name="T79" fmla="*/ 166 h 326"/>
                <a:gd name="T80" fmla="*/ 1074 w 1374"/>
                <a:gd name="T81" fmla="*/ 177 h 326"/>
                <a:gd name="T82" fmla="*/ 1074 w 1374"/>
                <a:gd name="T83" fmla="*/ 177 h 326"/>
                <a:gd name="T84" fmla="*/ 1093 w 1374"/>
                <a:gd name="T85" fmla="*/ 185 h 326"/>
                <a:gd name="T86" fmla="*/ 1126 w 1374"/>
                <a:gd name="T87" fmla="*/ 197 h 326"/>
                <a:gd name="T88" fmla="*/ 1167 w 1374"/>
                <a:gd name="T89" fmla="*/ 215 h 326"/>
                <a:gd name="T90" fmla="*/ 1215 w 1374"/>
                <a:gd name="T91" fmla="*/ 236 h 326"/>
                <a:gd name="T92" fmla="*/ 1263 w 1374"/>
                <a:gd name="T93" fmla="*/ 259 h 326"/>
                <a:gd name="T94" fmla="*/ 1309 w 1374"/>
                <a:gd name="T95" fmla="*/ 282 h 326"/>
                <a:gd name="T96" fmla="*/ 1329 w 1374"/>
                <a:gd name="T97" fmla="*/ 295 h 326"/>
                <a:gd name="T98" fmla="*/ 1348 w 1374"/>
                <a:gd name="T99" fmla="*/ 305 h 326"/>
                <a:gd name="T100" fmla="*/ 1362 w 1374"/>
                <a:gd name="T101" fmla="*/ 316 h 326"/>
                <a:gd name="T102" fmla="*/ 1374 w 1374"/>
                <a:gd name="T103" fmla="*/ 326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74" h="326">
                  <a:moveTo>
                    <a:pt x="0" y="60"/>
                  </a:moveTo>
                  <a:lnTo>
                    <a:pt x="0" y="60"/>
                  </a:lnTo>
                  <a:lnTo>
                    <a:pt x="13" y="56"/>
                  </a:lnTo>
                  <a:lnTo>
                    <a:pt x="43" y="46"/>
                  </a:lnTo>
                  <a:lnTo>
                    <a:pt x="63" y="41"/>
                  </a:lnTo>
                  <a:lnTo>
                    <a:pt x="83" y="39"/>
                  </a:lnTo>
                  <a:lnTo>
                    <a:pt x="102" y="39"/>
                  </a:lnTo>
                  <a:lnTo>
                    <a:pt x="112" y="39"/>
                  </a:lnTo>
                  <a:lnTo>
                    <a:pt x="120" y="40"/>
                  </a:lnTo>
                  <a:lnTo>
                    <a:pt x="120" y="40"/>
                  </a:lnTo>
                  <a:lnTo>
                    <a:pt x="139" y="43"/>
                  </a:lnTo>
                  <a:lnTo>
                    <a:pt x="159" y="44"/>
                  </a:lnTo>
                  <a:lnTo>
                    <a:pt x="181" y="43"/>
                  </a:lnTo>
                  <a:lnTo>
                    <a:pt x="204" y="40"/>
                  </a:lnTo>
                  <a:lnTo>
                    <a:pt x="231" y="36"/>
                  </a:lnTo>
                  <a:lnTo>
                    <a:pt x="261" y="30"/>
                  </a:lnTo>
                  <a:lnTo>
                    <a:pt x="330" y="16"/>
                  </a:lnTo>
                  <a:lnTo>
                    <a:pt x="330" y="16"/>
                  </a:lnTo>
                  <a:lnTo>
                    <a:pt x="367" y="8"/>
                  </a:lnTo>
                  <a:lnTo>
                    <a:pt x="403" y="4"/>
                  </a:lnTo>
                  <a:lnTo>
                    <a:pt x="438" y="1"/>
                  </a:lnTo>
                  <a:lnTo>
                    <a:pt x="476" y="0"/>
                  </a:lnTo>
                  <a:lnTo>
                    <a:pt x="517" y="0"/>
                  </a:lnTo>
                  <a:lnTo>
                    <a:pt x="563" y="1"/>
                  </a:lnTo>
                  <a:lnTo>
                    <a:pt x="675" y="6"/>
                  </a:lnTo>
                  <a:lnTo>
                    <a:pt x="675" y="6"/>
                  </a:lnTo>
                  <a:lnTo>
                    <a:pt x="686" y="7"/>
                  </a:lnTo>
                  <a:lnTo>
                    <a:pt x="698" y="10"/>
                  </a:lnTo>
                  <a:lnTo>
                    <a:pt x="711" y="16"/>
                  </a:lnTo>
                  <a:lnTo>
                    <a:pt x="722" y="20"/>
                  </a:lnTo>
                  <a:lnTo>
                    <a:pt x="745" y="34"/>
                  </a:lnTo>
                  <a:lnTo>
                    <a:pt x="766" y="50"/>
                  </a:lnTo>
                  <a:lnTo>
                    <a:pt x="805" y="83"/>
                  </a:lnTo>
                  <a:lnTo>
                    <a:pt x="821" y="96"/>
                  </a:lnTo>
                  <a:lnTo>
                    <a:pt x="834" y="104"/>
                  </a:lnTo>
                  <a:lnTo>
                    <a:pt x="834" y="104"/>
                  </a:lnTo>
                  <a:lnTo>
                    <a:pt x="852" y="112"/>
                  </a:lnTo>
                  <a:lnTo>
                    <a:pt x="881" y="122"/>
                  </a:lnTo>
                  <a:lnTo>
                    <a:pt x="954" y="145"/>
                  </a:lnTo>
                  <a:lnTo>
                    <a:pt x="1029" y="166"/>
                  </a:lnTo>
                  <a:lnTo>
                    <a:pt x="1074" y="177"/>
                  </a:lnTo>
                  <a:lnTo>
                    <a:pt x="1074" y="177"/>
                  </a:lnTo>
                  <a:lnTo>
                    <a:pt x="1093" y="185"/>
                  </a:lnTo>
                  <a:lnTo>
                    <a:pt x="1126" y="197"/>
                  </a:lnTo>
                  <a:lnTo>
                    <a:pt x="1167" y="215"/>
                  </a:lnTo>
                  <a:lnTo>
                    <a:pt x="1215" y="236"/>
                  </a:lnTo>
                  <a:lnTo>
                    <a:pt x="1263" y="259"/>
                  </a:lnTo>
                  <a:lnTo>
                    <a:pt x="1309" y="282"/>
                  </a:lnTo>
                  <a:lnTo>
                    <a:pt x="1329" y="295"/>
                  </a:lnTo>
                  <a:lnTo>
                    <a:pt x="1348" y="305"/>
                  </a:lnTo>
                  <a:lnTo>
                    <a:pt x="1362" y="316"/>
                  </a:lnTo>
                  <a:lnTo>
                    <a:pt x="1374" y="32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8" name="Freeform 249">
              <a:extLst>
                <a:ext uri="{FF2B5EF4-FFF2-40B4-BE49-F238E27FC236}">
                  <a16:creationId xmlns:a16="http://schemas.microsoft.com/office/drawing/2014/main" id="{0CF5D449-5528-EB80-4E87-B40517BEDC82}"/>
                </a:ext>
              </a:extLst>
            </p:cNvPr>
            <p:cNvSpPr>
              <a:spLocks/>
            </p:cNvSpPr>
            <p:nvPr/>
          </p:nvSpPr>
          <p:spPr bwMode="auto">
            <a:xfrm flipH="1">
              <a:off x="6247436" y="5148690"/>
              <a:ext cx="21408" cy="50409"/>
            </a:xfrm>
            <a:custGeom>
              <a:avLst/>
              <a:gdLst>
                <a:gd name="T0" fmla="*/ 0 w 40"/>
                <a:gd name="T1" fmla="*/ 0 h 86"/>
                <a:gd name="T2" fmla="*/ 0 w 40"/>
                <a:gd name="T3" fmla="*/ 0 h 86"/>
                <a:gd name="T4" fmla="*/ 2 w 40"/>
                <a:gd name="T5" fmla="*/ 8 h 86"/>
                <a:gd name="T6" fmla="*/ 8 w 40"/>
                <a:gd name="T7" fmla="*/ 33 h 86"/>
                <a:gd name="T8" fmla="*/ 14 w 40"/>
                <a:gd name="T9" fmla="*/ 47 h 86"/>
                <a:gd name="T10" fmla="*/ 21 w 40"/>
                <a:gd name="T11" fmla="*/ 61 h 86"/>
                <a:gd name="T12" fmla="*/ 30 w 40"/>
                <a:gd name="T13" fmla="*/ 74 h 86"/>
                <a:gd name="T14" fmla="*/ 40 w 40"/>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6">
                  <a:moveTo>
                    <a:pt x="0" y="0"/>
                  </a:moveTo>
                  <a:lnTo>
                    <a:pt x="0" y="0"/>
                  </a:lnTo>
                  <a:lnTo>
                    <a:pt x="2" y="8"/>
                  </a:lnTo>
                  <a:lnTo>
                    <a:pt x="8" y="33"/>
                  </a:lnTo>
                  <a:lnTo>
                    <a:pt x="14" y="47"/>
                  </a:lnTo>
                  <a:lnTo>
                    <a:pt x="21" y="61"/>
                  </a:lnTo>
                  <a:lnTo>
                    <a:pt x="30" y="74"/>
                  </a:lnTo>
                  <a:lnTo>
                    <a:pt x="40" y="8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9" name="Freeform 250">
              <a:extLst>
                <a:ext uri="{FF2B5EF4-FFF2-40B4-BE49-F238E27FC236}">
                  <a16:creationId xmlns:a16="http://schemas.microsoft.com/office/drawing/2014/main" id="{4D43AB79-B2CB-D13F-CACD-2F33E42B3DBA}"/>
                </a:ext>
              </a:extLst>
            </p:cNvPr>
            <p:cNvSpPr>
              <a:spLocks/>
            </p:cNvSpPr>
            <p:nvPr/>
          </p:nvSpPr>
          <p:spPr bwMode="auto">
            <a:xfrm flipH="1">
              <a:off x="6322364" y="5015047"/>
              <a:ext cx="75998" cy="65649"/>
            </a:xfrm>
            <a:custGeom>
              <a:avLst/>
              <a:gdLst>
                <a:gd name="T0" fmla="*/ 0 w 143"/>
                <a:gd name="T1" fmla="*/ 0 h 112"/>
                <a:gd name="T2" fmla="*/ 0 w 143"/>
                <a:gd name="T3" fmla="*/ 0 h 112"/>
                <a:gd name="T4" fmla="*/ 14 w 143"/>
                <a:gd name="T5" fmla="*/ 16 h 112"/>
                <a:gd name="T6" fmla="*/ 30 w 143"/>
                <a:gd name="T7" fmla="*/ 32 h 112"/>
                <a:gd name="T8" fmla="*/ 50 w 143"/>
                <a:gd name="T9" fmla="*/ 50 h 112"/>
                <a:gd name="T10" fmla="*/ 71 w 143"/>
                <a:gd name="T11" fmla="*/ 70 h 112"/>
                <a:gd name="T12" fmla="*/ 95 w 143"/>
                <a:gd name="T13" fmla="*/ 89 h 112"/>
                <a:gd name="T14" fmla="*/ 107 w 143"/>
                <a:gd name="T15" fmla="*/ 96 h 112"/>
                <a:gd name="T16" fmla="*/ 120 w 143"/>
                <a:gd name="T17" fmla="*/ 103 h 112"/>
                <a:gd name="T18" fmla="*/ 131 w 143"/>
                <a:gd name="T19" fmla="*/ 109 h 112"/>
                <a:gd name="T20" fmla="*/ 143 w 143"/>
                <a:gd name="T21"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12">
                  <a:moveTo>
                    <a:pt x="0" y="0"/>
                  </a:moveTo>
                  <a:lnTo>
                    <a:pt x="0" y="0"/>
                  </a:lnTo>
                  <a:lnTo>
                    <a:pt x="14" y="16"/>
                  </a:lnTo>
                  <a:lnTo>
                    <a:pt x="30" y="32"/>
                  </a:lnTo>
                  <a:lnTo>
                    <a:pt x="50" y="50"/>
                  </a:lnTo>
                  <a:lnTo>
                    <a:pt x="71" y="70"/>
                  </a:lnTo>
                  <a:lnTo>
                    <a:pt x="95" y="89"/>
                  </a:lnTo>
                  <a:lnTo>
                    <a:pt x="107" y="96"/>
                  </a:lnTo>
                  <a:lnTo>
                    <a:pt x="120" y="103"/>
                  </a:lnTo>
                  <a:lnTo>
                    <a:pt x="131" y="109"/>
                  </a:lnTo>
                  <a:lnTo>
                    <a:pt x="143" y="11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0" name="Freeform 252">
              <a:extLst>
                <a:ext uri="{FF2B5EF4-FFF2-40B4-BE49-F238E27FC236}">
                  <a16:creationId xmlns:a16="http://schemas.microsoft.com/office/drawing/2014/main" id="{1444331B-FA90-B051-7D62-EF62844A1AD9}"/>
                </a:ext>
              </a:extLst>
            </p:cNvPr>
            <p:cNvSpPr>
              <a:spLocks/>
            </p:cNvSpPr>
            <p:nvPr/>
          </p:nvSpPr>
          <p:spPr bwMode="auto">
            <a:xfrm flipH="1">
              <a:off x="6325575" y="5068973"/>
              <a:ext cx="274021" cy="106680"/>
            </a:xfrm>
            <a:custGeom>
              <a:avLst/>
              <a:gdLst>
                <a:gd name="T0" fmla="*/ 0 w 512"/>
                <a:gd name="T1" fmla="*/ 0 h 182"/>
                <a:gd name="T2" fmla="*/ 0 w 512"/>
                <a:gd name="T3" fmla="*/ 0 h 182"/>
                <a:gd name="T4" fmla="*/ 10 w 512"/>
                <a:gd name="T5" fmla="*/ 11 h 182"/>
                <a:gd name="T6" fmla="*/ 23 w 512"/>
                <a:gd name="T7" fmla="*/ 24 h 182"/>
                <a:gd name="T8" fmla="*/ 42 w 512"/>
                <a:gd name="T9" fmla="*/ 41 h 182"/>
                <a:gd name="T10" fmla="*/ 66 w 512"/>
                <a:gd name="T11" fmla="*/ 60 h 182"/>
                <a:gd name="T12" fmla="*/ 98 w 512"/>
                <a:gd name="T13" fmla="*/ 80 h 182"/>
                <a:gd name="T14" fmla="*/ 115 w 512"/>
                <a:gd name="T15" fmla="*/ 90 h 182"/>
                <a:gd name="T16" fmla="*/ 135 w 512"/>
                <a:gd name="T17" fmla="*/ 100 h 182"/>
                <a:gd name="T18" fmla="*/ 156 w 512"/>
                <a:gd name="T19" fmla="*/ 110 h 182"/>
                <a:gd name="T20" fmla="*/ 181 w 512"/>
                <a:gd name="T21" fmla="*/ 120 h 182"/>
                <a:gd name="T22" fmla="*/ 181 w 512"/>
                <a:gd name="T23" fmla="*/ 120 h 182"/>
                <a:gd name="T24" fmla="*/ 228 w 512"/>
                <a:gd name="T25" fmla="*/ 139 h 182"/>
                <a:gd name="T26" fmla="*/ 271 w 512"/>
                <a:gd name="T27" fmla="*/ 154 h 182"/>
                <a:gd name="T28" fmla="*/ 314 w 512"/>
                <a:gd name="T29" fmla="*/ 166 h 182"/>
                <a:gd name="T30" fmla="*/ 354 w 512"/>
                <a:gd name="T31" fmla="*/ 176 h 182"/>
                <a:gd name="T32" fmla="*/ 374 w 512"/>
                <a:gd name="T33" fmla="*/ 179 h 182"/>
                <a:gd name="T34" fmla="*/ 394 w 512"/>
                <a:gd name="T35" fmla="*/ 180 h 182"/>
                <a:gd name="T36" fmla="*/ 413 w 512"/>
                <a:gd name="T37" fmla="*/ 182 h 182"/>
                <a:gd name="T38" fmla="*/ 433 w 512"/>
                <a:gd name="T39" fmla="*/ 182 h 182"/>
                <a:gd name="T40" fmla="*/ 451 w 512"/>
                <a:gd name="T41" fmla="*/ 180 h 182"/>
                <a:gd name="T42" fmla="*/ 471 w 512"/>
                <a:gd name="T43" fmla="*/ 177 h 182"/>
                <a:gd name="T44" fmla="*/ 492 w 512"/>
                <a:gd name="T45" fmla="*/ 173 h 182"/>
                <a:gd name="T46" fmla="*/ 512 w 512"/>
                <a:gd name="T47" fmla="*/ 16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2" h="182">
                  <a:moveTo>
                    <a:pt x="0" y="0"/>
                  </a:moveTo>
                  <a:lnTo>
                    <a:pt x="0" y="0"/>
                  </a:lnTo>
                  <a:lnTo>
                    <a:pt x="10" y="11"/>
                  </a:lnTo>
                  <a:lnTo>
                    <a:pt x="23" y="24"/>
                  </a:lnTo>
                  <a:lnTo>
                    <a:pt x="42" y="41"/>
                  </a:lnTo>
                  <a:lnTo>
                    <a:pt x="66" y="60"/>
                  </a:lnTo>
                  <a:lnTo>
                    <a:pt x="98" y="80"/>
                  </a:lnTo>
                  <a:lnTo>
                    <a:pt x="115" y="90"/>
                  </a:lnTo>
                  <a:lnTo>
                    <a:pt x="135" y="100"/>
                  </a:lnTo>
                  <a:lnTo>
                    <a:pt x="156" y="110"/>
                  </a:lnTo>
                  <a:lnTo>
                    <a:pt x="181" y="120"/>
                  </a:lnTo>
                  <a:lnTo>
                    <a:pt x="181" y="120"/>
                  </a:lnTo>
                  <a:lnTo>
                    <a:pt x="228" y="139"/>
                  </a:lnTo>
                  <a:lnTo>
                    <a:pt x="271" y="154"/>
                  </a:lnTo>
                  <a:lnTo>
                    <a:pt x="314" y="166"/>
                  </a:lnTo>
                  <a:lnTo>
                    <a:pt x="354" y="176"/>
                  </a:lnTo>
                  <a:lnTo>
                    <a:pt x="374" y="179"/>
                  </a:lnTo>
                  <a:lnTo>
                    <a:pt x="394" y="180"/>
                  </a:lnTo>
                  <a:lnTo>
                    <a:pt x="413" y="182"/>
                  </a:lnTo>
                  <a:lnTo>
                    <a:pt x="433" y="182"/>
                  </a:lnTo>
                  <a:lnTo>
                    <a:pt x="451" y="180"/>
                  </a:lnTo>
                  <a:lnTo>
                    <a:pt x="471" y="177"/>
                  </a:lnTo>
                  <a:lnTo>
                    <a:pt x="492" y="173"/>
                  </a:lnTo>
                  <a:lnTo>
                    <a:pt x="512" y="16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1" name="Freeform 253">
              <a:extLst>
                <a:ext uri="{FF2B5EF4-FFF2-40B4-BE49-F238E27FC236}">
                  <a16:creationId xmlns:a16="http://schemas.microsoft.com/office/drawing/2014/main" id="{AC6AC5ED-DC18-DD0C-4ECC-C3D0F730F934}"/>
                </a:ext>
              </a:extLst>
            </p:cNvPr>
            <p:cNvSpPr>
              <a:spLocks/>
            </p:cNvSpPr>
            <p:nvPr/>
          </p:nvSpPr>
          <p:spPr bwMode="auto">
            <a:xfrm flipH="1">
              <a:off x="6276337" y="5179170"/>
              <a:ext cx="116673" cy="52754"/>
            </a:xfrm>
            <a:custGeom>
              <a:avLst/>
              <a:gdLst>
                <a:gd name="T0" fmla="*/ 0 w 219"/>
                <a:gd name="T1" fmla="*/ 0 h 92"/>
                <a:gd name="T2" fmla="*/ 0 w 219"/>
                <a:gd name="T3" fmla="*/ 0 h 92"/>
                <a:gd name="T4" fmla="*/ 11 w 219"/>
                <a:gd name="T5" fmla="*/ 13 h 92"/>
                <a:gd name="T6" fmla="*/ 24 w 219"/>
                <a:gd name="T7" fmla="*/ 26 h 92"/>
                <a:gd name="T8" fmla="*/ 41 w 219"/>
                <a:gd name="T9" fmla="*/ 40 h 92"/>
                <a:gd name="T10" fmla="*/ 60 w 219"/>
                <a:gd name="T11" fmla="*/ 55 h 92"/>
                <a:gd name="T12" fmla="*/ 80 w 219"/>
                <a:gd name="T13" fmla="*/ 69 h 92"/>
                <a:gd name="T14" fmla="*/ 90 w 219"/>
                <a:gd name="T15" fmla="*/ 73 h 92"/>
                <a:gd name="T16" fmla="*/ 98 w 219"/>
                <a:gd name="T17" fmla="*/ 79 h 92"/>
                <a:gd name="T18" fmla="*/ 108 w 219"/>
                <a:gd name="T19" fmla="*/ 82 h 92"/>
                <a:gd name="T20" fmla="*/ 117 w 219"/>
                <a:gd name="T21" fmla="*/ 83 h 92"/>
                <a:gd name="T22" fmla="*/ 117 w 219"/>
                <a:gd name="T23" fmla="*/ 83 h 92"/>
                <a:gd name="T24" fmla="*/ 146 w 219"/>
                <a:gd name="T25" fmla="*/ 85 h 92"/>
                <a:gd name="T26" fmla="*/ 166 w 219"/>
                <a:gd name="T27" fmla="*/ 86 h 92"/>
                <a:gd name="T28" fmla="*/ 187 w 219"/>
                <a:gd name="T29" fmla="*/ 88 h 92"/>
                <a:gd name="T30" fmla="*/ 219 w 219"/>
                <a:gd name="T3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9" h="92">
                  <a:moveTo>
                    <a:pt x="0" y="0"/>
                  </a:moveTo>
                  <a:lnTo>
                    <a:pt x="0" y="0"/>
                  </a:lnTo>
                  <a:lnTo>
                    <a:pt x="11" y="13"/>
                  </a:lnTo>
                  <a:lnTo>
                    <a:pt x="24" y="26"/>
                  </a:lnTo>
                  <a:lnTo>
                    <a:pt x="41" y="40"/>
                  </a:lnTo>
                  <a:lnTo>
                    <a:pt x="60" y="55"/>
                  </a:lnTo>
                  <a:lnTo>
                    <a:pt x="80" y="69"/>
                  </a:lnTo>
                  <a:lnTo>
                    <a:pt x="90" y="73"/>
                  </a:lnTo>
                  <a:lnTo>
                    <a:pt x="98" y="79"/>
                  </a:lnTo>
                  <a:lnTo>
                    <a:pt x="108" y="82"/>
                  </a:lnTo>
                  <a:lnTo>
                    <a:pt x="117" y="83"/>
                  </a:lnTo>
                  <a:lnTo>
                    <a:pt x="117" y="83"/>
                  </a:lnTo>
                  <a:lnTo>
                    <a:pt x="146" y="85"/>
                  </a:lnTo>
                  <a:lnTo>
                    <a:pt x="166" y="86"/>
                  </a:lnTo>
                  <a:lnTo>
                    <a:pt x="187" y="88"/>
                  </a:lnTo>
                  <a:lnTo>
                    <a:pt x="219" y="9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2" name="Freeform 254">
              <a:extLst>
                <a:ext uri="{FF2B5EF4-FFF2-40B4-BE49-F238E27FC236}">
                  <a16:creationId xmlns:a16="http://schemas.microsoft.com/office/drawing/2014/main" id="{0D8D86E6-A9B9-AF5A-06CD-6543E9809D44}"/>
                </a:ext>
              </a:extLst>
            </p:cNvPr>
            <p:cNvSpPr>
              <a:spLocks/>
            </p:cNvSpPr>
            <p:nvPr/>
          </p:nvSpPr>
          <p:spPr bwMode="auto">
            <a:xfrm flipH="1">
              <a:off x="6330927" y="5227234"/>
              <a:ext cx="23549" cy="44547"/>
            </a:xfrm>
            <a:custGeom>
              <a:avLst/>
              <a:gdLst>
                <a:gd name="T0" fmla="*/ 44 w 44"/>
                <a:gd name="T1" fmla="*/ 0 h 76"/>
                <a:gd name="T2" fmla="*/ 44 w 44"/>
                <a:gd name="T3" fmla="*/ 0 h 76"/>
                <a:gd name="T4" fmla="*/ 38 w 44"/>
                <a:gd name="T5" fmla="*/ 6 h 76"/>
                <a:gd name="T6" fmla="*/ 31 w 44"/>
                <a:gd name="T7" fmla="*/ 12 h 76"/>
                <a:gd name="T8" fmla="*/ 24 w 44"/>
                <a:gd name="T9" fmla="*/ 22 h 76"/>
                <a:gd name="T10" fmla="*/ 15 w 44"/>
                <a:gd name="T11" fmla="*/ 32 h 76"/>
                <a:gd name="T12" fmla="*/ 8 w 44"/>
                <a:gd name="T13" fmla="*/ 45 h 76"/>
                <a:gd name="T14" fmla="*/ 2 w 44"/>
                <a:gd name="T15" fmla="*/ 60 h 76"/>
                <a:gd name="T16" fmla="*/ 0 w 44"/>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76">
                  <a:moveTo>
                    <a:pt x="44" y="0"/>
                  </a:moveTo>
                  <a:lnTo>
                    <a:pt x="44" y="0"/>
                  </a:lnTo>
                  <a:lnTo>
                    <a:pt x="38" y="6"/>
                  </a:lnTo>
                  <a:lnTo>
                    <a:pt x="31" y="12"/>
                  </a:lnTo>
                  <a:lnTo>
                    <a:pt x="24" y="22"/>
                  </a:lnTo>
                  <a:lnTo>
                    <a:pt x="15" y="32"/>
                  </a:lnTo>
                  <a:lnTo>
                    <a:pt x="8" y="45"/>
                  </a:lnTo>
                  <a:lnTo>
                    <a:pt x="2" y="60"/>
                  </a:lnTo>
                  <a:lnTo>
                    <a:pt x="0" y="7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3" name="Freeform 255">
              <a:extLst>
                <a:ext uri="{FF2B5EF4-FFF2-40B4-BE49-F238E27FC236}">
                  <a16:creationId xmlns:a16="http://schemas.microsoft.com/office/drawing/2014/main" id="{C86B2F21-6308-5731-E616-5BD7BA44A691}"/>
                </a:ext>
              </a:extLst>
            </p:cNvPr>
            <p:cNvSpPr>
              <a:spLocks/>
            </p:cNvSpPr>
            <p:nvPr/>
          </p:nvSpPr>
          <p:spPr bwMode="auto">
            <a:xfrm flipH="1">
              <a:off x="6132904" y="5183859"/>
              <a:ext cx="39605" cy="62132"/>
            </a:xfrm>
            <a:custGeom>
              <a:avLst/>
              <a:gdLst>
                <a:gd name="T0" fmla="*/ 69 w 75"/>
                <a:gd name="T1" fmla="*/ 0 h 106"/>
                <a:gd name="T2" fmla="*/ 69 w 75"/>
                <a:gd name="T3" fmla="*/ 0 h 106"/>
                <a:gd name="T4" fmla="*/ 70 w 75"/>
                <a:gd name="T5" fmla="*/ 4 h 106"/>
                <a:gd name="T6" fmla="*/ 73 w 75"/>
                <a:gd name="T7" fmla="*/ 17 h 106"/>
                <a:gd name="T8" fmla="*/ 75 w 75"/>
                <a:gd name="T9" fmla="*/ 34 h 106"/>
                <a:gd name="T10" fmla="*/ 73 w 75"/>
                <a:gd name="T11" fmla="*/ 44 h 106"/>
                <a:gd name="T12" fmla="*/ 73 w 75"/>
                <a:gd name="T13" fmla="*/ 54 h 106"/>
                <a:gd name="T14" fmla="*/ 70 w 75"/>
                <a:gd name="T15" fmla="*/ 64 h 106"/>
                <a:gd name="T16" fmla="*/ 66 w 75"/>
                <a:gd name="T17" fmla="*/ 74 h 106"/>
                <a:gd name="T18" fmla="*/ 62 w 75"/>
                <a:gd name="T19" fmla="*/ 83 h 106"/>
                <a:gd name="T20" fmla="*/ 53 w 75"/>
                <a:gd name="T21" fmla="*/ 91 h 106"/>
                <a:gd name="T22" fmla="*/ 44 w 75"/>
                <a:gd name="T23" fmla="*/ 97 h 106"/>
                <a:gd name="T24" fmla="*/ 32 w 75"/>
                <a:gd name="T25" fmla="*/ 103 h 106"/>
                <a:gd name="T26" fmla="*/ 17 w 75"/>
                <a:gd name="T27" fmla="*/ 106 h 106"/>
                <a:gd name="T28" fmla="*/ 0 w 75"/>
                <a:gd name="T29"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06">
                  <a:moveTo>
                    <a:pt x="69" y="0"/>
                  </a:moveTo>
                  <a:lnTo>
                    <a:pt x="69" y="0"/>
                  </a:lnTo>
                  <a:lnTo>
                    <a:pt x="70" y="4"/>
                  </a:lnTo>
                  <a:lnTo>
                    <a:pt x="73" y="17"/>
                  </a:lnTo>
                  <a:lnTo>
                    <a:pt x="75" y="34"/>
                  </a:lnTo>
                  <a:lnTo>
                    <a:pt x="73" y="44"/>
                  </a:lnTo>
                  <a:lnTo>
                    <a:pt x="73" y="54"/>
                  </a:lnTo>
                  <a:lnTo>
                    <a:pt x="70" y="64"/>
                  </a:lnTo>
                  <a:lnTo>
                    <a:pt x="66" y="74"/>
                  </a:lnTo>
                  <a:lnTo>
                    <a:pt x="62" y="83"/>
                  </a:lnTo>
                  <a:lnTo>
                    <a:pt x="53" y="91"/>
                  </a:lnTo>
                  <a:lnTo>
                    <a:pt x="44" y="97"/>
                  </a:lnTo>
                  <a:lnTo>
                    <a:pt x="32" y="103"/>
                  </a:lnTo>
                  <a:lnTo>
                    <a:pt x="17" y="106"/>
                  </a:lnTo>
                  <a:lnTo>
                    <a:pt x="0" y="106"/>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4" name="Freeform 256">
              <a:extLst>
                <a:ext uri="{FF2B5EF4-FFF2-40B4-BE49-F238E27FC236}">
                  <a16:creationId xmlns:a16="http://schemas.microsoft.com/office/drawing/2014/main" id="{8A5D3032-A72F-ED1F-967D-A1A80E8D7987}"/>
                </a:ext>
              </a:extLst>
            </p:cNvPr>
            <p:cNvSpPr>
              <a:spLocks/>
            </p:cNvSpPr>
            <p:nvPr/>
          </p:nvSpPr>
          <p:spPr bwMode="auto">
            <a:xfrm flipH="1">
              <a:off x="5956289" y="5282333"/>
              <a:ext cx="172334" cy="262596"/>
            </a:xfrm>
            <a:custGeom>
              <a:avLst/>
              <a:gdLst>
                <a:gd name="T0" fmla="*/ 0 w 322"/>
                <a:gd name="T1" fmla="*/ 0 h 449"/>
                <a:gd name="T2" fmla="*/ 0 w 322"/>
                <a:gd name="T3" fmla="*/ 0 h 449"/>
                <a:gd name="T4" fmla="*/ 8 w 322"/>
                <a:gd name="T5" fmla="*/ 18 h 449"/>
                <a:gd name="T6" fmla="*/ 18 w 322"/>
                <a:gd name="T7" fmla="*/ 35 h 449"/>
                <a:gd name="T8" fmla="*/ 33 w 322"/>
                <a:gd name="T9" fmla="*/ 56 h 449"/>
                <a:gd name="T10" fmla="*/ 50 w 322"/>
                <a:gd name="T11" fmla="*/ 78 h 449"/>
                <a:gd name="T12" fmla="*/ 60 w 322"/>
                <a:gd name="T13" fmla="*/ 88 h 449"/>
                <a:gd name="T14" fmla="*/ 70 w 322"/>
                <a:gd name="T15" fmla="*/ 98 h 449"/>
                <a:gd name="T16" fmla="*/ 81 w 322"/>
                <a:gd name="T17" fmla="*/ 106 h 449"/>
                <a:gd name="T18" fmla="*/ 93 w 322"/>
                <a:gd name="T19" fmla="*/ 113 h 449"/>
                <a:gd name="T20" fmla="*/ 104 w 322"/>
                <a:gd name="T21" fmla="*/ 119 h 449"/>
                <a:gd name="T22" fmla="*/ 117 w 322"/>
                <a:gd name="T23" fmla="*/ 123 h 449"/>
                <a:gd name="T24" fmla="*/ 117 w 322"/>
                <a:gd name="T25" fmla="*/ 123 h 449"/>
                <a:gd name="T26" fmla="*/ 143 w 322"/>
                <a:gd name="T27" fmla="*/ 131 h 449"/>
                <a:gd name="T28" fmla="*/ 169 w 322"/>
                <a:gd name="T29" fmla="*/ 139 h 449"/>
                <a:gd name="T30" fmla="*/ 199 w 322"/>
                <a:gd name="T31" fmla="*/ 151 h 449"/>
                <a:gd name="T32" fmla="*/ 230 w 322"/>
                <a:gd name="T33" fmla="*/ 165 h 449"/>
                <a:gd name="T34" fmla="*/ 246 w 322"/>
                <a:gd name="T35" fmla="*/ 172 h 449"/>
                <a:gd name="T36" fmla="*/ 260 w 322"/>
                <a:gd name="T37" fmla="*/ 179 h 449"/>
                <a:gd name="T38" fmla="*/ 273 w 322"/>
                <a:gd name="T39" fmla="*/ 188 h 449"/>
                <a:gd name="T40" fmla="*/ 283 w 322"/>
                <a:gd name="T41" fmla="*/ 197 h 449"/>
                <a:gd name="T42" fmla="*/ 292 w 322"/>
                <a:gd name="T43" fmla="*/ 205 h 449"/>
                <a:gd name="T44" fmla="*/ 298 w 322"/>
                <a:gd name="T45" fmla="*/ 214 h 449"/>
                <a:gd name="T46" fmla="*/ 298 w 322"/>
                <a:gd name="T47" fmla="*/ 214 h 449"/>
                <a:gd name="T48" fmla="*/ 306 w 322"/>
                <a:gd name="T49" fmla="*/ 237 h 449"/>
                <a:gd name="T50" fmla="*/ 313 w 322"/>
                <a:gd name="T51" fmla="*/ 264 h 449"/>
                <a:gd name="T52" fmla="*/ 319 w 322"/>
                <a:gd name="T53" fmla="*/ 297 h 449"/>
                <a:gd name="T54" fmla="*/ 322 w 322"/>
                <a:gd name="T55" fmla="*/ 330 h 449"/>
                <a:gd name="T56" fmla="*/ 322 w 322"/>
                <a:gd name="T57" fmla="*/ 347 h 449"/>
                <a:gd name="T58" fmla="*/ 322 w 322"/>
                <a:gd name="T59" fmla="*/ 364 h 449"/>
                <a:gd name="T60" fmla="*/ 321 w 322"/>
                <a:gd name="T61" fmla="*/ 381 h 449"/>
                <a:gd name="T62" fmla="*/ 316 w 322"/>
                <a:gd name="T63" fmla="*/ 397 h 449"/>
                <a:gd name="T64" fmla="*/ 313 w 322"/>
                <a:gd name="T65" fmla="*/ 411 h 449"/>
                <a:gd name="T66" fmla="*/ 308 w 322"/>
                <a:gd name="T67" fmla="*/ 426 h 449"/>
                <a:gd name="T68" fmla="*/ 300 w 322"/>
                <a:gd name="T69" fmla="*/ 438 h 449"/>
                <a:gd name="T70" fmla="*/ 292 w 322"/>
                <a:gd name="T71"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2" h="449">
                  <a:moveTo>
                    <a:pt x="0" y="0"/>
                  </a:moveTo>
                  <a:lnTo>
                    <a:pt x="0" y="0"/>
                  </a:lnTo>
                  <a:lnTo>
                    <a:pt x="8" y="18"/>
                  </a:lnTo>
                  <a:lnTo>
                    <a:pt x="18" y="35"/>
                  </a:lnTo>
                  <a:lnTo>
                    <a:pt x="33" y="56"/>
                  </a:lnTo>
                  <a:lnTo>
                    <a:pt x="50" y="78"/>
                  </a:lnTo>
                  <a:lnTo>
                    <a:pt x="60" y="88"/>
                  </a:lnTo>
                  <a:lnTo>
                    <a:pt x="70" y="98"/>
                  </a:lnTo>
                  <a:lnTo>
                    <a:pt x="81" y="106"/>
                  </a:lnTo>
                  <a:lnTo>
                    <a:pt x="93" y="113"/>
                  </a:lnTo>
                  <a:lnTo>
                    <a:pt x="104" y="119"/>
                  </a:lnTo>
                  <a:lnTo>
                    <a:pt x="117" y="123"/>
                  </a:lnTo>
                  <a:lnTo>
                    <a:pt x="117" y="123"/>
                  </a:lnTo>
                  <a:lnTo>
                    <a:pt x="143" y="131"/>
                  </a:lnTo>
                  <a:lnTo>
                    <a:pt x="169" y="139"/>
                  </a:lnTo>
                  <a:lnTo>
                    <a:pt x="199" y="151"/>
                  </a:lnTo>
                  <a:lnTo>
                    <a:pt x="230" y="165"/>
                  </a:lnTo>
                  <a:lnTo>
                    <a:pt x="246" y="172"/>
                  </a:lnTo>
                  <a:lnTo>
                    <a:pt x="260" y="179"/>
                  </a:lnTo>
                  <a:lnTo>
                    <a:pt x="273" y="188"/>
                  </a:lnTo>
                  <a:lnTo>
                    <a:pt x="283" y="197"/>
                  </a:lnTo>
                  <a:lnTo>
                    <a:pt x="292" y="205"/>
                  </a:lnTo>
                  <a:lnTo>
                    <a:pt x="298" y="214"/>
                  </a:lnTo>
                  <a:lnTo>
                    <a:pt x="298" y="214"/>
                  </a:lnTo>
                  <a:lnTo>
                    <a:pt x="306" y="237"/>
                  </a:lnTo>
                  <a:lnTo>
                    <a:pt x="313" y="264"/>
                  </a:lnTo>
                  <a:lnTo>
                    <a:pt x="319" y="297"/>
                  </a:lnTo>
                  <a:lnTo>
                    <a:pt x="322" y="330"/>
                  </a:lnTo>
                  <a:lnTo>
                    <a:pt x="322" y="347"/>
                  </a:lnTo>
                  <a:lnTo>
                    <a:pt x="322" y="364"/>
                  </a:lnTo>
                  <a:lnTo>
                    <a:pt x="321" y="381"/>
                  </a:lnTo>
                  <a:lnTo>
                    <a:pt x="316" y="397"/>
                  </a:lnTo>
                  <a:lnTo>
                    <a:pt x="313" y="411"/>
                  </a:lnTo>
                  <a:lnTo>
                    <a:pt x="308" y="426"/>
                  </a:lnTo>
                  <a:lnTo>
                    <a:pt x="300" y="438"/>
                  </a:lnTo>
                  <a:lnTo>
                    <a:pt x="292" y="449"/>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5" name="Freeform 257">
              <a:extLst>
                <a:ext uri="{FF2B5EF4-FFF2-40B4-BE49-F238E27FC236}">
                  <a16:creationId xmlns:a16="http://schemas.microsoft.com/office/drawing/2014/main" id="{3B59CEF4-1371-7182-F77C-358AC7B0A1C3}"/>
                </a:ext>
              </a:extLst>
            </p:cNvPr>
            <p:cNvSpPr>
              <a:spLocks/>
            </p:cNvSpPr>
            <p:nvPr/>
          </p:nvSpPr>
          <p:spPr bwMode="auto">
            <a:xfrm flipH="1">
              <a:off x="5971274" y="5521483"/>
              <a:ext cx="27830" cy="46892"/>
            </a:xfrm>
            <a:custGeom>
              <a:avLst/>
              <a:gdLst>
                <a:gd name="T0" fmla="*/ 0 w 53"/>
                <a:gd name="T1" fmla="*/ 0 h 81"/>
                <a:gd name="T2" fmla="*/ 0 w 53"/>
                <a:gd name="T3" fmla="*/ 0 h 81"/>
                <a:gd name="T4" fmla="*/ 10 w 53"/>
                <a:gd name="T5" fmla="*/ 5 h 81"/>
                <a:gd name="T6" fmla="*/ 20 w 53"/>
                <a:gd name="T7" fmla="*/ 10 h 81"/>
                <a:gd name="T8" fmla="*/ 30 w 53"/>
                <a:gd name="T9" fmla="*/ 19 h 81"/>
                <a:gd name="T10" fmla="*/ 40 w 53"/>
                <a:gd name="T11" fmla="*/ 30 h 81"/>
                <a:gd name="T12" fmla="*/ 46 w 53"/>
                <a:gd name="T13" fmla="*/ 38 h 81"/>
                <a:gd name="T14" fmla="*/ 48 w 53"/>
                <a:gd name="T15" fmla="*/ 45 h 81"/>
                <a:gd name="T16" fmla="*/ 51 w 53"/>
                <a:gd name="T17" fmla="*/ 52 h 81"/>
                <a:gd name="T18" fmla="*/ 53 w 53"/>
                <a:gd name="T19" fmla="*/ 61 h 81"/>
                <a:gd name="T20" fmla="*/ 53 w 53"/>
                <a:gd name="T21" fmla="*/ 71 h 81"/>
                <a:gd name="T22" fmla="*/ 50 w 53"/>
                <a:gd name="T2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81">
                  <a:moveTo>
                    <a:pt x="0" y="0"/>
                  </a:moveTo>
                  <a:lnTo>
                    <a:pt x="0" y="0"/>
                  </a:lnTo>
                  <a:lnTo>
                    <a:pt x="10" y="5"/>
                  </a:lnTo>
                  <a:lnTo>
                    <a:pt x="20" y="10"/>
                  </a:lnTo>
                  <a:lnTo>
                    <a:pt x="30" y="19"/>
                  </a:lnTo>
                  <a:lnTo>
                    <a:pt x="40" y="30"/>
                  </a:lnTo>
                  <a:lnTo>
                    <a:pt x="46" y="38"/>
                  </a:lnTo>
                  <a:lnTo>
                    <a:pt x="48" y="45"/>
                  </a:lnTo>
                  <a:lnTo>
                    <a:pt x="51" y="52"/>
                  </a:lnTo>
                  <a:lnTo>
                    <a:pt x="53" y="61"/>
                  </a:lnTo>
                  <a:lnTo>
                    <a:pt x="53" y="71"/>
                  </a:lnTo>
                  <a:lnTo>
                    <a:pt x="50" y="8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6" name="Line 258">
              <a:extLst>
                <a:ext uri="{FF2B5EF4-FFF2-40B4-BE49-F238E27FC236}">
                  <a16:creationId xmlns:a16="http://schemas.microsoft.com/office/drawing/2014/main" id="{06C31B9D-2219-FE75-72DC-AA4D6DA66EF8}"/>
                </a:ext>
              </a:extLst>
            </p:cNvPr>
            <p:cNvSpPr>
              <a:spLocks noChangeShapeType="1"/>
            </p:cNvSpPr>
            <p:nvPr/>
          </p:nvSpPr>
          <p:spPr bwMode="auto">
            <a:xfrm flipH="1" flipV="1">
              <a:off x="6093299" y="5345637"/>
              <a:ext cx="37464" cy="31652"/>
            </a:xfrm>
            <a:prstGeom prst="line">
              <a:avLst/>
            </a:pr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 name="Freeform 259">
              <a:extLst>
                <a:ext uri="{FF2B5EF4-FFF2-40B4-BE49-F238E27FC236}">
                  <a16:creationId xmlns:a16="http://schemas.microsoft.com/office/drawing/2014/main" id="{77FDE433-2634-2DAF-8353-D3908FD70ED9}"/>
                </a:ext>
              </a:extLst>
            </p:cNvPr>
            <p:cNvSpPr>
              <a:spLocks/>
            </p:cNvSpPr>
            <p:nvPr/>
          </p:nvSpPr>
          <p:spPr bwMode="auto">
            <a:xfrm flipH="1">
              <a:off x="6153241" y="5241302"/>
              <a:ext cx="50309" cy="14068"/>
            </a:xfrm>
            <a:custGeom>
              <a:avLst/>
              <a:gdLst>
                <a:gd name="T0" fmla="*/ 0 w 93"/>
                <a:gd name="T1" fmla="*/ 0 h 25"/>
                <a:gd name="T2" fmla="*/ 0 w 93"/>
                <a:gd name="T3" fmla="*/ 0 h 25"/>
                <a:gd name="T4" fmla="*/ 11 w 93"/>
                <a:gd name="T5" fmla="*/ 0 h 25"/>
                <a:gd name="T6" fmla="*/ 24 w 93"/>
                <a:gd name="T7" fmla="*/ 0 h 25"/>
                <a:gd name="T8" fmla="*/ 38 w 93"/>
                <a:gd name="T9" fmla="*/ 2 h 25"/>
                <a:gd name="T10" fmla="*/ 54 w 93"/>
                <a:gd name="T11" fmla="*/ 4 h 25"/>
                <a:gd name="T12" fmla="*/ 70 w 93"/>
                <a:gd name="T13" fmla="*/ 9 h 25"/>
                <a:gd name="T14" fmla="*/ 83 w 93"/>
                <a:gd name="T15" fmla="*/ 16 h 25"/>
                <a:gd name="T16" fmla="*/ 89 w 93"/>
                <a:gd name="T17" fmla="*/ 20 h 25"/>
                <a:gd name="T18" fmla="*/ 93 w 93"/>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25">
                  <a:moveTo>
                    <a:pt x="0" y="0"/>
                  </a:moveTo>
                  <a:lnTo>
                    <a:pt x="0" y="0"/>
                  </a:lnTo>
                  <a:lnTo>
                    <a:pt x="11" y="0"/>
                  </a:lnTo>
                  <a:lnTo>
                    <a:pt x="24" y="0"/>
                  </a:lnTo>
                  <a:lnTo>
                    <a:pt x="38" y="2"/>
                  </a:lnTo>
                  <a:lnTo>
                    <a:pt x="54" y="4"/>
                  </a:lnTo>
                  <a:lnTo>
                    <a:pt x="70" y="9"/>
                  </a:lnTo>
                  <a:lnTo>
                    <a:pt x="83" y="16"/>
                  </a:lnTo>
                  <a:lnTo>
                    <a:pt x="89" y="20"/>
                  </a:lnTo>
                  <a:lnTo>
                    <a:pt x="93" y="25"/>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8" name="Line 260">
              <a:extLst>
                <a:ext uri="{FF2B5EF4-FFF2-40B4-BE49-F238E27FC236}">
                  <a16:creationId xmlns:a16="http://schemas.microsoft.com/office/drawing/2014/main" id="{789278DC-FBAD-24FB-6689-BC8D14BBDA9E}"/>
                </a:ext>
              </a:extLst>
            </p:cNvPr>
            <p:cNvSpPr>
              <a:spLocks noChangeShapeType="1"/>
            </p:cNvSpPr>
            <p:nvPr/>
          </p:nvSpPr>
          <p:spPr bwMode="auto">
            <a:xfrm flipH="1">
              <a:off x="6139326" y="5175653"/>
              <a:ext cx="0" cy="0"/>
            </a:xfrm>
            <a:prstGeom prst="line">
              <a:avLst/>
            </a:pr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 name="Line 261">
              <a:extLst>
                <a:ext uri="{FF2B5EF4-FFF2-40B4-BE49-F238E27FC236}">
                  <a16:creationId xmlns:a16="http://schemas.microsoft.com/office/drawing/2014/main" id="{0B32FAF0-A4C7-F484-AC3B-68C4C9D3A5E5}"/>
                </a:ext>
              </a:extLst>
            </p:cNvPr>
            <p:cNvSpPr>
              <a:spLocks noChangeShapeType="1"/>
            </p:cNvSpPr>
            <p:nvPr/>
          </p:nvSpPr>
          <p:spPr bwMode="auto">
            <a:xfrm flipH="1">
              <a:off x="5990541" y="5316330"/>
              <a:ext cx="13915" cy="69166"/>
            </a:xfrm>
            <a:prstGeom prst="line">
              <a:avLst/>
            </a:pr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 name="Freeform 262">
              <a:extLst>
                <a:ext uri="{FF2B5EF4-FFF2-40B4-BE49-F238E27FC236}">
                  <a16:creationId xmlns:a16="http://schemas.microsoft.com/office/drawing/2014/main" id="{CC3E21A1-2B03-AEBF-D55E-79AE07057AC4}"/>
                </a:ext>
              </a:extLst>
            </p:cNvPr>
            <p:cNvSpPr>
              <a:spLocks/>
            </p:cNvSpPr>
            <p:nvPr/>
          </p:nvSpPr>
          <p:spPr bwMode="auto">
            <a:xfrm flipH="1">
              <a:off x="5901698" y="5391357"/>
              <a:ext cx="39605" cy="25791"/>
            </a:xfrm>
            <a:custGeom>
              <a:avLst/>
              <a:gdLst>
                <a:gd name="T0" fmla="*/ 0 w 73"/>
                <a:gd name="T1" fmla="*/ 0 h 43"/>
                <a:gd name="T2" fmla="*/ 0 w 73"/>
                <a:gd name="T3" fmla="*/ 0 h 43"/>
                <a:gd name="T4" fmla="*/ 8 w 73"/>
                <a:gd name="T5" fmla="*/ 3 h 43"/>
                <a:gd name="T6" fmla="*/ 28 w 73"/>
                <a:gd name="T7" fmla="*/ 13 h 43"/>
                <a:gd name="T8" fmla="*/ 41 w 73"/>
                <a:gd name="T9" fmla="*/ 19 h 43"/>
                <a:gd name="T10" fmla="*/ 53 w 73"/>
                <a:gd name="T11" fmla="*/ 26 h 43"/>
                <a:gd name="T12" fmla="*/ 64 w 73"/>
                <a:gd name="T13" fmla="*/ 34 h 43"/>
                <a:gd name="T14" fmla="*/ 73 w 73"/>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3">
                  <a:moveTo>
                    <a:pt x="0" y="0"/>
                  </a:moveTo>
                  <a:lnTo>
                    <a:pt x="0" y="0"/>
                  </a:lnTo>
                  <a:lnTo>
                    <a:pt x="8" y="3"/>
                  </a:lnTo>
                  <a:lnTo>
                    <a:pt x="28" y="13"/>
                  </a:lnTo>
                  <a:lnTo>
                    <a:pt x="41" y="19"/>
                  </a:lnTo>
                  <a:lnTo>
                    <a:pt x="53" y="26"/>
                  </a:lnTo>
                  <a:lnTo>
                    <a:pt x="64" y="34"/>
                  </a:lnTo>
                  <a:lnTo>
                    <a:pt x="73" y="43"/>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1" name="Freeform 263">
              <a:extLst>
                <a:ext uri="{FF2B5EF4-FFF2-40B4-BE49-F238E27FC236}">
                  <a16:creationId xmlns:a16="http://schemas.microsoft.com/office/drawing/2014/main" id="{74B9C4C6-E02C-A346-B88D-93E30ADA0F6E}"/>
                </a:ext>
              </a:extLst>
            </p:cNvPr>
            <p:cNvSpPr>
              <a:spLocks/>
            </p:cNvSpPr>
            <p:nvPr/>
          </p:nvSpPr>
          <p:spPr bwMode="auto">
            <a:xfrm flipH="1">
              <a:off x="6090088" y="5639885"/>
              <a:ext cx="104898" cy="123092"/>
            </a:xfrm>
            <a:custGeom>
              <a:avLst/>
              <a:gdLst>
                <a:gd name="T0" fmla="*/ 20 w 194"/>
                <a:gd name="T1" fmla="*/ 0 h 209"/>
                <a:gd name="T2" fmla="*/ 20 w 194"/>
                <a:gd name="T3" fmla="*/ 0 h 209"/>
                <a:gd name="T4" fmla="*/ 17 w 194"/>
                <a:gd name="T5" fmla="*/ 4 h 209"/>
                <a:gd name="T6" fmla="*/ 11 w 194"/>
                <a:gd name="T7" fmla="*/ 17 h 209"/>
                <a:gd name="T8" fmla="*/ 4 w 194"/>
                <a:gd name="T9" fmla="*/ 36 h 209"/>
                <a:gd name="T10" fmla="*/ 2 w 194"/>
                <a:gd name="T11" fmla="*/ 47 h 209"/>
                <a:gd name="T12" fmla="*/ 0 w 194"/>
                <a:gd name="T13" fmla="*/ 58 h 209"/>
                <a:gd name="T14" fmla="*/ 0 w 194"/>
                <a:gd name="T15" fmla="*/ 71 h 209"/>
                <a:gd name="T16" fmla="*/ 1 w 194"/>
                <a:gd name="T17" fmla="*/ 84 h 209"/>
                <a:gd name="T18" fmla="*/ 4 w 194"/>
                <a:gd name="T19" fmla="*/ 99 h 209"/>
                <a:gd name="T20" fmla="*/ 10 w 194"/>
                <a:gd name="T21" fmla="*/ 111 h 209"/>
                <a:gd name="T22" fmla="*/ 17 w 194"/>
                <a:gd name="T23" fmla="*/ 126 h 209"/>
                <a:gd name="T24" fmla="*/ 27 w 194"/>
                <a:gd name="T25" fmla="*/ 139 h 209"/>
                <a:gd name="T26" fmla="*/ 41 w 194"/>
                <a:gd name="T27" fmla="*/ 150 h 209"/>
                <a:gd name="T28" fmla="*/ 58 w 194"/>
                <a:gd name="T29" fmla="*/ 163 h 209"/>
                <a:gd name="T30" fmla="*/ 58 w 194"/>
                <a:gd name="T31" fmla="*/ 163 h 209"/>
                <a:gd name="T32" fmla="*/ 91 w 194"/>
                <a:gd name="T33" fmla="*/ 182 h 209"/>
                <a:gd name="T34" fmla="*/ 116 w 194"/>
                <a:gd name="T35" fmla="*/ 196 h 209"/>
                <a:gd name="T36" fmla="*/ 131 w 194"/>
                <a:gd name="T37" fmla="*/ 204 h 209"/>
                <a:gd name="T38" fmla="*/ 137 w 194"/>
                <a:gd name="T39" fmla="*/ 207 h 209"/>
                <a:gd name="T40" fmla="*/ 143 w 194"/>
                <a:gd name="T41" fmla="*/ 209 h 209"/>
                <a:gd name="T42" fmla="*/ 147 w 194"/>
                <a:gd name="T43" fmla="*/ 209 h 209"/>
                <a:gd name="T44" fmla="*/ 153 w 194"/>
                <a:gd name="T45" fmla="*/ 207 h 209"/>
                <a:gd name="T46" fmla="*/ 157 w 194"/>
                <a:gd name="T47" fmla="*/ 204 h 209"/>
                <a:gd name="T48" fmla="*/ 163 w 194"/>
                <a:gd name="T49" fmla="*/ 200 h 209"/>
                <a:gd name="T50" fmla="*/ 194 w 194"/>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09">
                  <a:moveTo>
                    <a:pt x="20" y="0"/>
                  </a:moveTo>
                  <a:lnTo>
                    <a:pt x="20" y="0"/>
                  </a:lnTo>
                  <a:lnTo>
                    <a:pt x="17" y="4"/>
                  </a:lnTo>
                  <a:lnTo>
                    <a:pt x="11" y="17"/>
                  </a:lnTo>
                  <a:lnTo>
                    <a:pt x="4" y="36"/>
                  </a:lnTo>
                  <a:lnTo>
                    <a:pt x="2" y="47"/>
                  </a:lnTo>
                  <a:lnTo>
                    <a:pt x="0" y="58"/>
                  </a:lnTo>
                  <a:lnTo>
                    <a:pt x="0" y="71"/>
                  </a:lnTo>
                  <a:lnTo>
                    <a:pt x="1" y="84"/>
                  </a:lnTo>
                  <a:lnTo>
                    <a:pt x="4" y="99"/>
                  </a:lnTo>
                  <a:lnTo>
                    <a:pt x="10" y="111"/>
                  </a:lnTo>
                  <a:lnTo>
                    <a:pt x="17" y="126"/>
                  </a:lnTo>
                  <a:lnTo>
                    <a:pt x="27" y="139"/>
                  </a:lnTo>
                  <a:lnTo>
                    <a:pt x="41" y="150"/>
                  </a:lnTo>
                  <a:lnTo>
                    <a:pt x="58" y="163"/>
                  </a:lnTo>
                  <a:lnTo>
                    <a:pt x="58" y="163"/>
                  </a:lnTo>
                  <a:lnTo>
                    <a:pt x="91" y="182"/>
                  </a:lnTo>
                  <a:lnTo>
                    <a:pt x="116" y="196"/>
                  </a:lnTo>
                  <a:lnTo>
                    <a:pt x="131" y="204"/>
                  </a:lnTo>
                  <a:lnTo>
                    <a:pt x="137" y="207"/>
                  </a:lnTo>
                  <a:lnTo>
                    <a:pt x="143" y="209"/>
                  </a:lnTo>
                  <a:lnTo>
                    <a:pt x="147" y="209"/>
                  </a:lnTo>
                  <a:lnTo>
                    <a:pt x="153" y="207"/>
                  </a:lnTo>
                  <a:lnTo>
                    <a:pt x="157" y="204"/>
                  </a:lnTo>
                  <a:lnTo>
                    <a:pt x="163" y="200"/>
                  </a:lnTo>
                  <a:lnTo>
                    <a:pt x="194" y="172"/>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2" name="Freeform 264">
              <a:extLst>
                <a:ext uri="{FF2B5EF4-FFF2-40B4-BE49-F238E27FC236}">
                  <a16:creationId xmlns:a16="http://schemas.microsoft.com/office/drawing/2014/main" id="{7A26AFCD-537F-D60F-268D-61219E870A6D}"/>
                </a:ext>
              </a:extLst>
            </p:cNvPr>
            <p:cNvSpPr>
              <a:spLocks/>
            </p:cNvSpPr>
            <p:nvPr/>
          </p:nvSpPr>
          <p:spPr bwMode="auto">
            <a:xfrm flipH="1">
              <a:off x="6176790" y="5725463"/>
              <a:ext cx="137011" cy="114885"/>
            </a:xfrm>
            <a:custGeom>
              <a:avLst/>
              <a:gdLst>
                <a:gd name="T0" fmla="*/ 258 w 258"/>
                <a:gd name="T1" fmla="*/ 0 h 198"/>
                <a:gd name="T2" fmla="*/ 258 w 258"/>
                <a:gd name="T3" fmla="*/ 0 h 198"/>
                <a:gd name="T4" fmla="*/ 234 w 258"/>
                <a:gd name="T5" fmla="*/ 7 h 198"/>
                <a:gd name="T6" fmla="*/ 208 w 258"/>
                <a:gd name="T7" fmla="*/ 16 h 198"/>
                <a:gd name="T8" fmla="*/ 179 w 258"/>
                <a:gd name="T9" fmla="*/ 26 h 198"/>
                <a:gd name="T10" fmla="*/ 148 w 258"/>
                <a:gd name="T11" fmla="*/ 40 h 198"/>
                <a:gd name="T12" fmla="*/ 132 w 258"/>
                <a:gd name="T13" fmla="*/ 48 h 198"/>
                <a:gd name="T14" fmla="*/ 118 w 258"/>
                <a:gd name="T15" fmla="*/ 56 h 198"/>
                <a:gd name="T16" fmla="*/ 103 w 258"/>
                <a:gd name="T17" fmla="*/ 65 h 198"/>
                <a:gd name="T18" fmla="*/ 92 w 258"/>
                <a:gd name="T19" fmla="*/ 73 h 198"/>
                <a:gd name="T20" fmla="*/ 83 w 258"/>
                <a:gd name="T21" fmla="*/ 83 h 198"/>
                <a:gd name="T22" fmla="*/ 76 w 258"/>
                <a:gd name="T23" fmla="*/ 93 h 198"/>
                <a:gd name="T24" fmla="*/ 76 w 258"/>
                <a:gd name="T25" fmla="*/ 93 h 198"/>
                <a:gd name="T26" fmla="*/ 57 w 258"/>
                <a:gd name="T27" fmla="*/ 125 h 198"/>
                <a:gd name="T28" fmla="*/ 46 w 258"/>
                <a:gd name="T29" fmla="*/ 145 h 198"/>
                <a:gd name="T30" fmla="*/ 40 w 258"/>
                <a:gd name="T31" fmla="*/ 155 h 198"/>
                <a:gd name="T32" fmla="*/ 30 w 258"/>
                <a:gd name="T33" fmla="*/ 165 h 198"/>
                <a:gd name="T34" fmla="*/ 0 w 258"/>
                <a:gd name="T3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8" h="198">
                  <a:moveTo>
                    <a:pt x="258" y="0"/>
                  </a:moveTo>
                  <a:lnTo>
                    <a:pt x="258" y="0"/>
                  </a:lnTo>
                  <a:lnTo>
                    <a:pt x="234" y="7"/>
                  </a:lnTo>
                  <a:lnTo>
                    <a:pt x="208" y="16"/>
                  </a:lnTo>
                  <a:lnTo>
                    <a:pt x="179" y="26"/>
                  </a:lnTo>
                  <a:lnTo>
                    <a:pt x="148" y="40"/>
                  </a:lnTo>
                  <a:lnTo>
                    <a:pt x="132" y="48"/>
                  </a:lnTo>
                  <a:lnTo>
                    <a:pt x="118" y="56"/>
                  </a:lnTo>
                  <a:lnTo>
                    <a:pt x="103" y="65"/>
                  </a:lnTo>
                  <a:lnTo>
                    <a:pt x="92" y="73"/>
                  </a:lnTo>
                  <a:lnTo>
                    <a:pt x="83" y="83"/>
                  </a:lnTo>
                  <a:lnTo>
                    <a:pt x="76" y="93"/>
                  </a:lnTo>
                  <a:lnTo>
                    <a:pt x="76" y="93"/>
                  </a:lnTo>
                  <a:lnTo>
                    <a:pt x="57" y="125"/>
                  </a:lnTo>
                  <a:lnTo>
                    <a:pt x="46" y="145"/>
                  </a:lnTo>
                  <a:lnTo>
                    <a:pt x="40" y="155"/>
                  </a:lnTo>
                  <a:lnTo>
                    <a:pt x="30" y="165"/>
                  </a:lnTo>
                  <a:lnTo>
                    <a:pt x="0" y="198"/>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3" name="Freeform 265">
              <a:extLst>
                <a:ext uri="{FF2B5EF4-FFF2-40B4-BE49-F238E27FC236}">
                  <a16:creationId xmlns:a16="http://schemas.microsoft.com/office/drawing/2014/main" id="{720DCE1B-F630-3FC1-AFE3-12239DCE2991}"/>
                </a:ext>
              </a:extLst>
            </p:cNvPr>
            <p:cNvSpPr>
              <a:spLocks/>
            </p:cNvSpPr>
            <p:nvPr/>
          </p:nvSpPr>
          <p:spPr bwMode="auto">
            <a:xfrm flipH="1">
              <a:off x="6107214" y="5761804"/>
              <a:ext cx="232276" cy="208670"/>
            </a:xfrm>
            <a:custGeom>
              <a:avLst/>
              <a:gdLst>
                <a:gd name="T0" fmla="*/ 419 w 434"/>
                <a:gd name="T1" fmla="*/ 0 h 355"/>
                <a:gd name="T2" fmla="*/ 427 w 434"/>
                <a:gd name="T3" fmla="*/ 126 h 355"/>
                <a:gd name="T4" fmla="*/ 427 w 434"/>
                <a:gd name="T5" fmla="*/ 126 h 355"/>
                <a:gd name="T6" fmla="*/ 431 w 434"/>
                <a:gd name="T7" fmla="*/ 145 h 355"/>
                <a:gd name="T8" fmla="*/ 432 w 434"/>
                <a:gd name="T9" fmla="*/ 166 h 355"/>
                <a:gd name="T10" fmla="*/ 434 w 434"/>
                <a:gd name="T11" fmla="*/ 192 h 355"/>
                <a:gd name="T12" fmla="*/ 432 w 434"/>
                <a:gd name="T13" fmla="*/ 207 h 355"/>
                <a:gd name="T14" fmla="*/ 431 w 434"/>
                <a:gd name="T15" fmla="*/ 221 h 355"/>
                <a:gd name="T16" fmla="*/ 428 w 434"/>
                <a:gd name="T17" fmla="*/ 237 h 355"/>
                <a:gd name="T18" fmla="*/ 422 w 434"/>
                <a:gd name="T19" fmla="*/ 251 h 355"/>
                <a:gd name="T20" fmla="*/ 417 w 434"/>
                <a:gd name="T21" fmla="*/ 267 h 355"/>
                <a:gd name="T22" fmla="*/ 408 w 434"/>
                <a:gd name="T23" fmla="*/ 281 h 355"/>
                <a:gd name="T24" fmla="*/ 398 w 434"/>
                <a:gd name="T25" fmla="*/ 295 h 355"/>
                <a:gd name="T26" fmla="*/ 385 w 434"/>
                <a:gd name="T27" fmla="*/ 310 h 355"/>
                <a:gd name="T28" fmla="*/ 385 w 434"/>
                <a:gd name="T29" fmla="*/ 310 h 355"/>
                <a:gd name="T30" fmla="*/ 371 w 434"/>
                <a:gd name="T31" fmla="*/ 321 h 355"/>
                <a:gd name="T32" fmla="*/ 356 w 434"/>
                <a:gd name="T33" fmla="*/ 331 h 355"/>
                <a:gd name="T34" fmla="*/ 342 w 434"/>
                <a:gd name="T35" fmla="*/ 338 h 355"/>
                <a:gd name="T36" fmla="*/ 328 w 434"/>
                <a:gd name="T37" fmla="*/ 344 h 355"/>
                <a:gd name="T38" fmla="*/ 313 w 434"/>
                <a:gd name="T39" fmla="*/ 350 h 355"/>
                <a:gd name="T40" fmla="*/ 299 w 434"/>
                <a:gd name="T41" fmla="*/ 353 h 355"/>
                <a:gd name="T42" fmla="*/ 283 w 434"/>
                <a:gd name="T43" fmla="*/ 354 h 355"/>
                <a:gd name="T44" fmla="*/ 269 w 434"/>
                <a:gd name="T45" fmla="*/ 355 h 355"/>
                <a:gd name="T46" fmla="*/ 242 w 434"/>
                <a:gd name="T47" fmla="*/ 354 h 355"/>
                <a:gd name="T48" fmla="*/ 215 w 434"/>
                <a:gd name="T49" fmla="*/ 353 h 355"/>
                <a:gd name="T50" fmla="*/ 190 w 434"/>
                <a:gd name="T51" fmla="*/ 351 h 355"/>
                <a:gd name="T52" fmla="*/ 167 w 434"/>
                <a:gd name="T53" fmla="*/ 350 h 355"/>
                <a:gd name="T54" fmla="*/ 167 w 434"/>
                <a:gd name="T55" fmla="*/ 350 h 355"/>
                <a:gd name="T56" fmla="*/ 122 w 434"/>
                <a:gd name="T57" fmla="*/ 350 h 355"/>
                <a:gd name="T58" fmla="*/ 73 w 434"/>
                <a:gd name="T59" fmla="*/ 348 h 355"/>
                <a:gd name="T60" fmla="*/ 30 w 434"/>
                <a:gd name="T61" fmla="*/ 348 h 355"/>
                <a:gd name="T62" fmla="*/ 0 w 434"/>
                <a:gd name="T63" fmla="*/ 35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355">
                  <a:moveTo>
                    <a:pt x="419" y="0"/>
                  </a:moveTo>
                  <a:lnTo>
                    <a:pt x="427" y="126"/>
                  </a:lnTo>
                  <a:lnTo>
                    <a:pt x="427" y="126"/>
                  </a:lnTo>
                  <a:lnTo>
                    <a:pt x="431" y="145"/>
                  </a:lnTo>
                  <a:lnTo>
                    <a:pt x="432" y="166"/>
                  </a:lnTo>
                  <a:lnTo>
                    <a:pt x="434" y="192"/>
                  </a:lnTo>
                  <a:lnTo>
                    <a:pt x="432" y="207"/>
                  </a:lnTo>
                  <a:lnTo>
                    <a:pt x="431" y="221"/>
                  </a:lnTo>
                  <a:lnTo>
                    <a:pt x="428" y="237"/>
                  </a:lnTo>
                  <a:lnTo>
                    <a:pt x="422" y="251"/>
                  </a:lnTo>
                  <a:lnTo>
                    <a:pt x="417" y="267"/>
                  </a:lnTo>
                  <a:lnTo>
                    <a:pt x="408" y="281"/>
                  </a:lnTo>
                  <a:lnTo>
                    <a:pt x="398" y="295"/>
                  </a:lnTo>
                  <a:lnTo>
                    <a:pt x="385" y="310"/>
                  </a:lnTo>
                  <a:lnTo>
                    <a:pt x="385" y="310"/>
                  </a:lnTo>
                  <a:lnTo>
                    <a:pt x="371" y="321"/>
                  </a:lnTo>
                  <a:lnTo>
                    <a:pt x="356" y="331"/>
                  </a:lnTo>
                  <a:lnTo>
                    <a:pt x="342" y="338"/>
                  </a:lnTo>
                  <a:lnTo>
                    <a:pt x="328" y="344"/>
                  </a:lnTo>
                  <a:lnTo>
                    <a:pt x="313" y="350"/>
                  </a:lnTo>
                  <a:lnTo>
                    <a:pt x="299" y="353"/>
                  </a:lnTo>
                  <a:lnTo>
                    <a:pt x="283" y="354"/>
                  </a:lnTo>
                  <a:lnTo>
                    <a:pt x="269" y="355"/>
                  </a:lnTo>
                  <a:lnTo>
                    <a:pt x="242" y="354"/>
                  </a:lnTo>
                  <a:lnTo>
                    <a:pt x="215" y="353"/>
                  </a:lnTo>
                  <a:lnTo>
                    <a:pt x="190" y="351"/>
                  </a:lnTo>
                  <a:lnTo>
                    <a:pt x="167" y="350"/>
                  </a:lnTo>
                  <a:lnTo>
                    <a:pt x="167" y="350"/>
                  </a:lnTo>
                  <a:lnTo>
                    <a:pt x="122" y="350"/>
                  </a:lnTo>
                  <a:lnTo>
                    <a:pt x="73" y="348"/>
                  </a:lnTo>
                  <a:lnTo>
                    <a:pt x="30" y="348"/>
                  </a:lnTo>
                  <a:lnTo>
                    <a:pt x="0" y="35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4" name="Freeform 266">
              <a:extLst>
                <a:ext uri="{FF2B5EF4-FFF2-40B4-BE49-F238E27FC236}">
                  <a16:creationId xmlns:a16="http://schemas.microsoft.com/office/drawing/2014/main" id="{A5918846-F7A7-55A3-3438-150115329507}"/>
                </a:ext>
              </a:extLst>
            </p:cNvPr>
            <p:cNvSpPr>
              <a:spLocks/>
            </p:cNvSpPr>
            <p:nvPr/>
          </p:nvSpPr>
          <p:spPr bwMode="auto">
            <a:xfrm flipH="1">
              <a:off x="6189635" y="5828626"/>
              <a:ext cx="259036" cy="106680"/>
            </a:xfrm>
            <a:custGeom>
              <a:avLst/>
              <a:gdLst>
                <a:gd name="T0" fmla="*/ 0 w 483"/>
                <a:gd name="T1" fmla="*/ 184 h 184"/>
                <a:gd name="T2" fmla="*/ 0 w 483"/>
                <a:gd name="T3" fmla="*/ 184 h 184"/>
                <a:gd name="T4" fmla="*/ 0 w 483"/>
                <a:gd name="T5" fmla="*/ 181 h 184"/>
                <a:gd name="T6" fmla="*/ 2 w 483"/>
                <a:gd name="T7" fmla="*/ 177 h 184"/>
                <a:gd name="T8" fmla="*/ 6 w 483"/>
                <a:gd name="T9" fmla="*/ 168 h 184"/>
                <a:gd name="T10" fmla="*/ 10 w 483"/>
                <a:gd name="T11" fmla="*/ 164 h 184"/>
                <a:gd name="T12" fmla="*/ 16 w 483"/>
                <a:gd name="T13" fmla="*/ 161 h 184"/>
                <a:gd name="T14" fmla="*/ 23 w 483"/>
                <a:gd name="T15" fmla="*/ 157 h 184"/>
                <a:gd name="T16" fmla="*/ 32 w 483"/>
                <a:gd name="T17" fmla="*/ 152 h 184"/>
                <a:gd name="T18" fmla="*/ 43 w 483"/>
                <a:gd name="T19" fmla="*/ 149 h 184"/>
                <a:gd name="T20" fmla="*/ 56 w 483"/>
                <a:gd name="T21" fmla="*/ 146 h 184"/>
                <a:gd name="T22" fmla="*/ 73 w 483"/>
                <a:gd name="T23" fmla="*/ 145 h 184"/>
                <a:gd name="T24" fmla="*/ 92 w 483"/>
                <a:gd name="T25" fmla="*/ 145 h 184"/>
                <a:gd name="T26" fmla="*/ 115 w 483"/>
                <a:gd name="T27" fmla="*/ 145 h 184"/>
                <a:gd name="T28" fmla="*/ 141 w 483"/>
                <a:gd name="T29" fmla="*/ 146 h 184"/>
                <a:gd name="T30" fmla="*/ 141 w 483"/>
                <a:gd name="T31" fmla="*/ 146 h 184"/>
                <a:gd name="T32" fmla="*/ 189 w 483"/>
                <a:gd name="T33" fmla="*/ 151 h 184"/>
                <a:gd name="T34" fmla="*/ 230 w 483"/>
                <a:gd name="T35" fmla="*/ 151 h 184"/>
                <a:gd name="T36" fmla="*/ 245 w 483"/>
                <a:gd name="T37" fmla="*/ 151 h 184"/>
                <a:gd name="T38" fmla="*/ 261 w 483"/>
                <a:gd name="T39" fmla="*/ 149 h 184"/>
                <a:gd name="T40" fmla="*/ 274 w 483"/>
                <a:gd name="T41" fmla="*/ 146 h 184"/>
                <a:gd name="T42" fmla="*/ 287 w 483"/>
                <a:gd name="T43" fmla="*/ 144 h 184"/>
                <a:gd name="T44" fmla="*/ 298 w 483"/>
                <a:gd name="T45" fmla="*/ 139 h 184"/>
                <a:gd name="T46" fmla="*/ 310 w 483"/>
                <a:gd name="T47" fmla="*/ 135 h 184"/>
                <a:gd name="T48" fmla="*/ 333 w 483"/>
                <a:gd name="T49" fmla="*/ 122 h 184"/>
                <a:gd name="T50" fmla="*/ 356 w 483"/>
                <a:gd name="T51" fmla="*/ 106 h 184"/>
                <a:gd name="T52" fmla="*/ 384 w 483"/>
                <a:gd name="T53" fmla="*/ 88 h 184"/>
                <a:gd name="T54" fmla="*/ 384 w 483"/>
                <a:gd name="T55" fmla="*/ 88 h 184"/>
                <a:gd name="T56" fmla="*/ 411 w 483"/>
                <a:gd name="T57" fmla="*/ 69 h 184"/>
                <a:gd name="T58" fmla="*/ 434 w 483"/>
                <a:gd name="T59" fmla="*/ 51 h 184"/>
                <a:gd name="T60" fmla="*/ 452 w 483"/>
                <a:gd name="T61" fmla="*/ 36 h 184"/>
                <a:gd name="T62" fmla="*/ 464 w 483"/>
                <a:gd name="T63" fmla="*/ 23 h 184"/>
                <a:gd name="T64" fmla="*/ 479 w 483"/>
                <a:gd name="T65" fmla="*/ 6 h 184"/>
                <a:gd name="T66" fmla="*/ 483 w 483"/>
                <a:gd name="T6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3" h="184">
                  <a:moveTo>
                    <a:pt x="0" y="184"/>
                  </a:moveTo>
                  <a:lnTo>
                    <a:pt x="0" y="184"/>
                  </a:lnTo>
                  <a:lnTo>
                    <a:pt x="0" y="181"/>
                  </a:lnTo>
                  <a:lnTo>
                    <a:pt x="2" y="177"/>
                  </a:lnTo>
                  <a:lnTo>
                    <a:pt x="6" y="168"/>
                  </a:lnTo>
                  <a:lnTo>
                    <a:pt x="10" y="164"/>
                  </a:lnTo>
                  <a:lnTo>
                    <a:pt x="16" y="161"/>
                  </a:lnTo>
                  <a:lnTo>
                    <a:pt x="23" y="157"/>
                  </a:lnTo>
                  <a:lnTo>
                    <a:pt x="32" y="152"/>
                  </a:lnTo>
                  <a:lnTo>
                    <a:pt x="43" y="149"/>
                  </a:lnTo>
                  <a:lnTo>
                    <a:pt x="56" y="146"/>
                  </a:lnTo>
                  <a:lnTo>
                    <a:pt x="73" y="145"/>
                  </a:lnTo>
                  <a:lnTo>
                    <a:pt x="92" y="145"/>
                  </a:lnTo>
                  <a:lnTo>
                    <a:pt x="115" y="145"/>
                  </a:lnTo>
                  <a:lnTo>
                    <a:pt x="141" y="146"/>
                  </a:lnTo>
                  <a:lnTo>
                    <a:pt x="141" y="146"/>
                  </a:lnTo>
                  <a:lnTo>
                    <a:pt x="189" y="151"/>
                  </a:lnTo>
                  <a:lnTo>
                    <a:pt x="230" y="151"/>
                  </a:lnTo>
                  <a:lnTo>
                    <a:pt x="245" y="151"/>
                  </a:lnTo>
                  <a:lnTo>
                    <a:pt x="261" y="149"/>
                  </a:lnTo>
                  <a:lnTo>
                    <a:pt x="274" y="146"/>
                  </a:lnTo>
                  <a:lnTo>
                    <a:pt x="287" y="144"/>
                  </a:lnTo>
                  <a:lnTo>
                    <a:pt x="298" y="139"/>
                  </a:lnTo>
                  <a:lnTo>
                    <a:pt x="310" y="135"/>
                  </a:lnTo>
                  <a:lnTo>
                    <a:pt x="333" y="122"/>
                  </a:lnTo>
                  <a:lnTo>
                    <a:pt x="356" y="106"/>
                  </a:lnTo>
                  <a:lnTo>
                    <a:pt x="384" y="88"/>
                  </a:lnTo>
                  <a:lnTo>
                    <a:pt x="384" y="88"/>
                  </a:lnTo>
                  <a:lnTo>
                    <a:pt x="411" y="69"/>
                  </a:lnTo>
                  <a:lnTo>
                    <a:pt x="434" y="51"/>
                  </a:lnTo>
                  <a:lnTo>
                    <a:pt x="452" y="36"/>
                  </a:lnTo>
                  <a:lnTo>
                    <a:pt x="464" y="23"/>
                  </a:lnTo>
                  <a:lnTo>
                    <a:pt x="479" y="6"/>
                  </a:lnTo>
                  <a:lnTo>
                    <a:pt x="483"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5" name="Freeform 267">
              <a:extLst>
                <a:ext uri="{FF2B5EF4-FFF2-40B4-BE49-F238E27FC236}">
                  <a16:creationId xmlns:a16="http://schemas.microsoft.com/office/drawing/2014/main" id="{A4DB3B86-5A31-F177-71F1-22F4D6B102E1}"/>
                </a:ext>
              </a:extLst>
            </p:cNvPr>
            <p:cNvSpPr>
              <a:spLocks/>
            </p:cNvSpPr>
            <p:nvPr/>
          </p:nvSpPr>
          <p:spPr bwMode="auto">
            <a:xfrm flipH="1">
              <a:off x="6022653" y="5494519"/>
              <a:ext cx="46027" cy="133642"/>
            </a:xfrm>
            <a:custGeom>
              <a:avLst/>
              <a:gdLst>
                <a:gd name="T0" fmla="*/ 0 w 86"/>
                <a:gd name="T1" fmla="*/ 0 h 227"/>
                <a:gd name="T2" fmla="*/ 0 w 86"/>
                <a:gd name="T3" fmla="*/ 0 h 227"/>
                <a:gd name="T4" fmla="*/ 11 w 86"/>
                <a:gd name="T5" fmla="*/ 14 h 227"/>
                <a:gd name="T6" fmla="*/ 24 w 86"/>
                <a:gd name="T7" fmla="*/ 30 h 227"/>
                <a:gd name="T8" fmla="*/ 40 w 86"/>
                <a:gd name="T9" fmla="*/ 50 h 227"/>
                <a:gd name="T10" fmla="*/ 56 w 86"/>
                <a:gd name="T11" fmla="*/ 71 h 227"/>
                <a:gd name="T12" fmla="*/ 70 w 86"/>
                <a:gd name="T13" fmla="*/ 94 h 227"/>
                <a:gd name="T14" fmla="*/ 80 w 86"/>
                <a:gd name="T15" fmla="*/ 117 h 227"/>
                <a:gd name="T16" fmla="*/ 84 w 86"/>
                <a:gd name="T17" fmla="*/ 127 h 227"/>
                <a:gd name="T18" fmla="*/ 86 w 86"/>
                <a:gd name="T19" fmla="*/ 137 h 227"/>
                <a:gd name="T20" fmla="*/ 86 w 86"/>
                <a:gd name="T21" fmla="*/ 137 h 227"/>
                <a:gd name="T22" fmla="*/ 86 w 86"/>
                <a:gd name="T23" fmla="*/ 146 h 227"/>
                <a:gd name="T24" fmla="*/ 86 w 86"/>
                <a:gd name="T25" fmla="*/ 156 h 227"/>
                <a:gd name="T26" fmla="*/ 84 w 86"/>
                <a:gd name="T27" fmla="*/ 164 h 227"/>
                <a:gd name="T28" fmla="*/ 81 w 86"/>
                <a:gd name="T29" fmla="*/ 171 h 227"/>
                <a:gd name="T30" fmla="*/ 77 w 86"/>
                <a:gd name="T31" fmla="*/ 179 h 227"/>
                <a:gd name="T32" fmla="*/ 73 w 86"/>
                <a:gd name="T33" fmla="*/ 187 h 227"/>
                <a:gd name="T34" fmla="*/ 63 w 86"/>
                <a:gd name="T35" fmla="*/ 200 h 227"/>
                <a:gd name="T36" fmla="*/ 50 w 86"/>
                <a:gd name="T37" fmla="*/ 210 h 227"/>
                <a:gd name="T38" fmla="*/ 36 w 86"/>
                <a:gd name="T39" fmla="*/ 219 h 227"/>
                <a:gd name="T40" fmla="*/ 23 w 86"/>
                <a:gd name="T41" fmla="*/ 224 h 227"/>
                <a:gd name="T42" fmla="*/ 8 w 86"/>
                <a:gd name="T43"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27">
                  <a:moveTo>
                    <a:pt x="0" y="0"/>
                  </a:moveTo>
                  <a:lnTo>
                    <a:pt x="0" y="0"/>
                  </a:lnTo>
                  <a:lnTo>
                    <a:pt x="11" y="14"/>
                  </a:lnTo>
                  <a:lnTo>
                    <a:pt x="24" y="30"/>
                  </a:lnTo>
                  <a:lnTo>
                    <a:pt x="40" y="50"/>
                  </a:lnTo>
                  <a:lnTo>
                    <a:pt x="56" y="71"/>
                  </a:lnTo>
                  <a:lnTo>
                    <a:pt x="70" y="94"/>
                  </a:lnTo>
                  <a:lnTo>
                    <a:pt x="80" y="117"/>
                  </a:lnTo>
                  <a:lnTo>
                    <a:pt x="84" y="127"/>
                  </a:lnTo>
                  <a:lnTo>
                    <a:pt x="86" y="137"/>
                  </a:lnTo>
                  <a:lnTo>
                    <a:pt x="86" y="137"/>
                  </a:lnTo>
                  <a:lnTo>
                    <a:pt x="86" y="146"/>
                  </a:lnTo>
                  <a:lnTo>
                    <a:pt x="86" y="156"/>
                  </a:lnTo>
                  <a:lnTo>
                    <a:pt x="84" y="164"/>
                  </a:lnTo>
                  <a:lnTo>
                    <a:pt x="81" y="171"/>
                  </a:lnTo>
                  <a:lnTo>
                    <a:pt x="77" y="179"/>
                  </a:lnTo>
                  <a:lnTo>
                    <a:pt x="73" y="187"/>
                  </a:lnTo>
                  <a:lnTo>
                    <a:pt x="63" y="200"/>
                  </a:lnTo>
                  <a:lnTo>
                    <a:pt x="50" y="210"/>
                  </a:lnTo>
                  <a:lnTo>
                    <a:pt x="36" y="219"/>
                  </a:lnTo>
                  <a:lnTo>
                    <a:pt x="23" y="224"/>
                  </a:lnTo>
                  <a:lnTo>
                    <a:pt x="8" y="227"/>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6" name="Freeform 268">
              <a:extLst>
                <a:ext uri="{FF2B5EF4-FFF2-40B4-BE49-F238E27FC236}">
                  <a16:creationId xmlns:a16="http://schemas.microsoft.com/office/drawing/2014/main" id="{42547C39-4938-F716-52CD-744F26D52001}"/>
                </a:ext>
              </a:extLst>
            </p:cNvPr>
            <p:cNvSpPr>
              <a:spLocks/>
            </p:cNvSpPr>
            <p:nvPr/>
          </p:nvSpPr>
          <p:spPr bwMode="auto">
            <a:xfrm flipH="1">
              <a:off x="5952007" y="5611750"/>
              <a:ext cx="77068" cy="134815"/>
            </a:xfrm>
            <a:custGeom>
              <a:avLst/>
              <a:gdLst>
                <a:gd name="T0" fmla="*/ 0 w 145"/>
                <a:gd name="T1" fmla="*/ 0 h 231"/>
                <a:gd name="T2" fmla="*/ 0 w 145"/>
                <a:gd name="T3" fmla="*/ 0 h 231"/>
                <a:gd name="T4" fmla="*/ 14 w 145"/>
                <a:gd name="T5" fmla="*/ 0 h 231"/>
                <a:gd name="T6" fmla="*/ 31 w 145"/>
                <a:gd name="T7" fmla="*/ 1 h 231"/>
                <a:gd name="T8" fmla="*/ 51 w 145"/>
                <a:gd name="T9" fmla="*/ 6 h 231"/>
                <a:gd name="T10" fmla="*/ 61 w 145"/>
                <a:gd name="T11" fmla="*/ 10 h 231"/>
                <a:gd name="T12" fmla="*/ 73 w 145"/>
                <a:gd name="T13" fmla="*/ 14 h 231"/>
                <a:gd name="T14" fmla="*/ 84 w 145"/>
                <a:gd name="T15" fmla="*/ 20 h 231"/>
                <a:gd name="T16" fmla="*/ 94 w 145"/>
                <a:gd name="T17" fmla="*/ 27 h 231"/>
                <a:gd name="T18" fmla="*/ 106 w 145"/>
                <a:gd name="T19" fmla="*/ 36 h 231"/>
                <a:gd name="T20" fmla="*/ 116 w 145"/>
                <a:gd name="T21" fmla="*/ 46 h 231"/>
                <a:gd name="T22" fmla="*/ 125 w 145"/>
                <a:gd name="T23" fmla="*/ 57 h 231"/>
                <a:gd name="T24" fmla="*/ 132 w 145"/>
                <a:gd name="T25" fmla="*/ 70 h 231"/>
                <a:gd name="T26" fmla="*/ 132 w 145"/>
                <a:gd name="T27" fmla="*/ 70 h 231"/>
                <a:gd name="T28" fmla="*/ 139 w 145"/>
                <a:gd name="T29" fmla="*/ 85 h 231"/>
                <a:gd name="T30" fmla="*/ 143 w 145"/>
                <a:gd name="T31" fmla="*/ 99 h 231"/>
                <a:gd name="T32" fmla="*/ 145 w 145"/>
                <a:gd name="T33" fmla="*/ 113 h 231"/>
                <a:gd name="T34" fmla="*/ 145 w 145"/>
                <a:gd name="T35" fmla="*/ 127 h 231"/>
                <a:gd name="T36" fmla="*/ 145 w 145"/>
                <a:gd name="T37" fmla="*/ 142 h 231"/>
                <a:gd name="T38" fmla="*/ 142 w 145"/>
                <a:gd name="T39" fmla="*/ 155 h 231"/>
                <a:gd name="T40" fmla="*/ 139 w 145"/>
                <a:gd name="T41" fmla="*/ 168 h 231"/>
                <a:gd name="T42" fmla="*/ 136 w 145"/>
                <a:gd name="T43" fmla="*/ 179 h 231"/>
                <a:gd name="T44" fmla="*/ 127 w 145"/>
                <a:gd name="T45" fmla="*/ 200 h 231"/>
                <a:gd name="T46" fmla="*/ 119 w 145"/>
                <a:gd name="T47" fmla="*/ 216 h 231"/>
                <a:gd name="T48" fmla="*/ 110 w 145"/>
                <a:gd name="T49"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231">
                  <a:moveTo>
                    <a:pt x="0" y="0"/>
                  </a:moveTo>
                  <a:lnTo>
                    <a:pt x="0" y="0"/>
                  </a:lnTo>
                  <a:lnTo>
                    <a:pt x="14" y="0"/>
                  </a:lnTo>
                  <a:lnTo>
                    <a:pt x="31" y="1"/>
                  </a:lnTo>
                  <a:lnTo>
                    <a:pt x="51" y="6"/>
                  </a:lnTo>
                  <a:lnTo>
                    <a:pt x="61" y="10"/>
                  </a:lnTo>
                  <a:lnTo>
                    <a:pt x="73" y="14"/>
                  </a:lnTo>
                  <a:lnTo>
                    <a:pt x="84" y="20"/>
                  </a:lnTo>
                  <a:lnTo>
                    <a:pt x="94" y="27"/>
                  </a:lnTo>
                  <a:lnTo>
                    <a:pt x="106" y="36"/>
                  </a:lnTo>
                  <a:lnTo>
                    <a:pt x="116" y="46"/>
                  </a:lnTo>
                  <a:lnTo>
                    <a:pt x="125" y="57"/>
                  </a:lnTo>
                  <a:lnTo>
                    <a:pt x="132" y="70"/>
                  </a:lnTo>
                  <a:lnTo>
                    <a:pt x="132" y="70"/>
                  </a:lnTo>
                  <a:lnTo>
                    <a:pt x="139" y="85"/>
                  </a:lnTo>
                  <a:lnTo>
                    <a:pt x="143" y="99"/>
                  </a:lnTo>
                  <a:lnTo>
                    <a:pt x="145" y="113"/>
                  </a:lnTo>
                  <a:lnTo>
                    <a:pt x="145" y="127"/>
                  </a:lnTo>
                  <a:lnTo>
                    <a:pt x="145" y="142"/>
                  </a:lnTo>
                  <a:lnTo>
                    <a:pt x="142" y="155"/>
                  </a:lnTo>
                  <a:lnTo>
                    <a:pt x="139" y="168"/>
                  </a:lnTo>
                  <a:lnTo>
                    <a:pt x="136" y="179"/>
                  </a:lnTo>
                  <a:lnTo>
                    <a:pt x="127" y="200"/>
                  </a:lnTo>
                  <a:lnTo>
                    <a:pt x="119" y="216"/>
                  </a:lnTo>
                  <a:lnTo>
                    <a:pt x="110" y="231"/>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7" name="Freeform 269">
              <a:extLst>
                <a:ext uri="{FF2B5EF4-FFF2-40B4-BE49-F238E27FC236}">
                  <a16:creationId xmlns:a16="http://schemas.microsoft.com/office/drawing/2014/main" id="{74D9B807-35E5-8A9F-6A1D-05DA11B007B3}"/>
                </a:ext>
              </a:extLst>
            </p:cNvPr>
            <p:cNvSpPr>
              <a:spLocks/>
            </p:cNvSpPr>
            <p:nvPr/>
          </p:nvSpPr>
          <p:spPr bwMode="auto">
            <a:xfrm flipH="1">
              <a:off x="5882431" y="5495692"/>
              <a:ext cx="59942" cy="178190"/>
            </a:xfrm>
            <a:custGeom>
              <a:avLst/>
              <a:gdLst>
                <a:gd name="T0" fmla="*/ 0 w 111"/>
                <a:gd name="T1" fmla="*/ 0 h 304"/>
                <a:gd name="T2" fmla="*/ 0 w 111"/>
                <a:gd name="T3" fmla="*/ 0 h 304"/>
                <a:gd name="T4" fmla="*/ 18 w 111"/>
                <a:gd name="T5" fmla="*/ 23 h 304"/>
                <a:gd name="T6" fmla="*/ 38 w 111"/>
                <a:gd name="T7" fmla="*/ 48 h 304"/>
                <a:gd name="T8" fmla="*/ 60 w 111"/>
                <a:gd name="T9" fmla="*/ 76 h 304"/>
                <a:gd name="T10" fmla="*/ 81 w 111"/>
                <a:gd name="T11" fmla="*/ 108 h 304"/>
                <a:gd name="T12" fmla="*/ 91 w 111"/>
                <a:gd name="T13" fmla="*/ 124 h 304"/>
                <a:gd name="T14" fmla="*/ 99 w 111"/>
                <a:gd name="T15" fmla="*/ 139 h 304"/>
                <a:gd name="T16" fmla="*/ 106 w 111"/>
                <a:gd name="T17" fmla="*/ 154 h 304"/>
                <a:gd name="T18" fmla="*/ 110 w 111"/>
                <a:gd name="T19" fmla="*/ 168 h 304"/>
                <a:gd name="T20" fmla="*/ 111 w 111"/>
                <a:gd name="T21" fmla="*/ 181 h 304"/>
                <a:gd name="T22" fmla="*/ 110 w 111"/>
                <a:gd name="T23" fmla="*/ 191 h 304"/>
                <a:gd name="T24" fmla="*/ 110 w 111"/>
                <a:gd name="T25" fmla="*/ 191 h 304"/>
                <a:gd name="T26" fmla="*/ 100 w 111"/>
                <a:gd name="T27" fmla="*/ 227 h 304"/>
                <a:gd name="T28" fmla="*/ 96 w 111"/>
                <a:gd name="T29" fmla="*/ 241 h 304"/>
                <a:gd name="T30" fmla="*/ 91 w 111"/>
                <a:gd name="T31" fmla="*/ 254 h 304"/>
                <a:gd name="T32" fmla="*/ 86 w 111"/>
                <a:gd name="T33" fmla="*/ 267 h 304"/>
                <a:gd name="T34" fmla="*/ 77 w 111"/>
                <a:gd name="T35" fmla="*/ 280 h 304"/>
                <a:gd name="T36" fmla="*/ 67 w 111"/>
                <a:gd name="T37" fmla="*/ 291 h 304"/>
                <a:gd name="T38" fmla="*/ 54 w 111"/>
                <a:gd name="T39"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304">
                  <a:moveTo>
                    <a:pt x="0" y="0"/>
                  </a:moveTo>
                  <a:lnTo>
                    <a:pt x="0" y="0"/>
                  </a:lnTo>
                  <a:lnTo>
                    <a:pt x="18" y="23"/>
                  </a:lnTo>
                  <a:lnTo>
                    <a:pt x="38" y="48"/>
                  </a:lnTo>
                  <a:lnTo>
                    <a:pt x="60" y="76"/>
                  </a:lnTo>
                  <a:lnTo>
                    <a:pt x="81" y="108"/>
                  </a:lnTo>
                  <a:lnTo>
                    <a:pt x="91" y="124"/>
                  </a:lnTo>
                  <a:lnTo>
                    <a:pt x="99" y="139"/>
                  </a:lnTo>
                  <a:lnTo>
                    <a:pt x="106" y="154"/>
                  </a:lnTo>
                  <a:lnTo>
                    <a:pt x="110" y="168"/>
                  </a:lnTo>
                  <a:lnTo>
                    <a:pt x="111" y="181"/>
                  </a:lnTo>
                  <a:lnTo>
                    <a:pt x="110" y="191"/>
                  </a:lnTo>
                  <a:lnTo>
                    <a:pt x="110" y="191"/>
                  </a:lnTo>
                  <a:lnTo>
                    <a:pt x="100" y="227"/>
                  </a:lnTo>
                  <a:lnTo>
                    <a:pt x="96" y="241"/>
                  </a:lnTo>
                  <a:lnTo>
                    <a:pt x="91" y="254"/>
                  </a:lnTo>
                  <a:lnTo>
                    <a:pt x="86" y="267"/>
                  </a:lnTo>
                  <a:lnTo>
                    <a:pt x="77" y="280"/>
                  </a:lnTo>
                  <a:lnTo>
                    <a:pt x="67" y="291"/>
                  </a:lnTo>
                  <a:lnTo>
                    <a:pt x="54" y="304"/>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8" name="Freeform 270">
              <a:extLst>
                <a:ext uri="{FF2B5EF4-FFF2-40B4-BE49-F238E27FC236}">
                  <a16:creationId xmlns:a16="http://schemas.microsoft.com/office/drawing/2014/main" id="{DE13ADC7-797A-58B9-BB08-B9B29683201F}"/>
                </a:ext>
              </a:extLst>
            </p:cNvPr>
            <p:cNvSpPr>
              <a:spLocks/>
            </p:cNvSpPr>
            <p:nvPr/>
          </p:nvSpPr>
          <p:spPr bwMode="auto">
            <a:xfrm flipH="1">
              <a:off x="5864234" y="5548445"/>
              <a:ext cx="12845" cy="41031"/>
            </a:xfrm>
            <a:custGeom>
              <a:avLst/>
              <a:gdLst>
                <a:gd name="T0" fmla="*/ 0 w 25"/>
                <a:gd name="T1" fmla="*/ 63 h 68"/>
                <a:gd name="T2" fmla="*/ 0 w 25"/>
                <a:gd name="T3" fmla="*/ 63 h 68"/>
                <a:gd name="T4" fmla="*/ 2 w 25"/>
                <a:gd name="T5" fmla="*/ 67 h 68"/>
                <a:gd name="T6" fmla="*/ 3 w 25"/>
                <a:gd name="T7" fmla="*/ 68 h 68"/>
                <a:gd name="T8" fmla="*/ 5 w 25"/>
                <a:gd name="T9" fmla="*/ 67 h 68"/>
                <a:gd name="T10" fmla="*/ 9 w 25"/>
                <a:gd name="T11" fmla="*/ 61 h 68"/>
                <a:gd name="T12" fmla="*/ 13 w 25"/>
                <a:gd name="T13" fmla="*/ 48 h 68"/>
                <a:gd name="T14" fmla="*/ 19 w 25"/>
                <a:gd name="T15" fmla="*/ 30 h 68"/>
                <a:gd name="T16" fmla="*/ 25 w 25"/>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8">
                  <a:moveTo>
                    <a:pt x="0" y="63"/>
                  </a:moveTo>
                  <a:lnTo>
                    <a:pt x="0" y="63"/>
                  </a:lnTo>
                  <a:lnTo>
                    <a:pt x="2" y="67"/>
                  </a:lnTo>
                  <a:lnTo>
                    <a:pt x="3" y="68"/>
                  </a:lnTo>
                  <a:lnTo>
                    <a:pt x="5" y="67"/>
                  </a:lnTo>
                  <a:lnTo>
                    <a:pt x="9" y="61"/>
                  </a:lnTo>
                  <a:lnTo>
                    <a:pt x="13" y="48"/>
                  </a:lnTo>
                  <a:lnTo>
                    <a:pt x="19" y="30"/>
                  </a:lnTo>
                  <a:lnTo>
                    <a:pt x="25"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9" name="Freeform 271">
              <a:extLst>
                <a:ext uri="{FF2B5EF4-FFF2-40B4-BE49-F238E27FC236}">
                  <a16:creationId xmlns:a16="http://schemas.microsoft.com/office/drawing/2014/main" id="{4E84394A-AE2F-19AA-569B-16852E36BAB1}"/>
                </a:ext>
              </a:extLst>
            </p:cNvPr>
            <p:cNvSpPr>
              <a:spLocks/>
            </p:cNvSpPr>
            <p:nvPr/>
          </p:nvSpPr>
          <p:spPr bwMode="auto">
            <a:xfrm flipH="1">
              <a:off x="6033358" y="5932961"/>
              <a:ext cx="342526" cy="93784"/>
            </a:xfrm>
            <a:custGeom>
              <a:avLst/>
              <a:gdLst>
                <a:gd name="T0" fmla="*/ 0 w 642"/>
                <a:gd name="T1" fmla="*/ 121 h 159"/>
                <a:gd name="T2" fmla="*/ 0 w 642"/>
                <a:gd name="T3" fmla="*/ 121 h 159"/>
                <a:gd name="T4" fmla="*/ 1 w 642"/>
                <a:gd name="T5" fmla="*/ 124 h 159"/>
                <a:gd name="T6" fmla="*/ 10 w 642"/>
                <a:gd name="T7" fmla="*/ 129 h 159"/>
                <a:gd name="T8" fmla="*/ 26 w 642"/>
                <a:gd name="T9" fmla="*/ 138 h 159"/>
                <a:gd name="T10" fmla="*/ 36 w 642"/>
                <a:gd name="T11" fmla="*/ 144 h 159"/>
                <a:gd name="T12" fmla="*/ 47 w 642"/>
                <a:gd name="T13" fmla="*/ 148 h 159"/>
                <a:gd name="T14" fmla="*/ 62 w 642"/>
                <a:gd name="T15" fmla="*/ 152 h 159"/>
                <a:gd name="T16" fmla="*/ 77 w 642"/>
                <a:gd name="T17" fmla="*/ 155 h 159"/>
                <a:gd name="T18" fmla="*/ 95 w 642"/>
                <a:gd name="T19" fmla="*/ 158 h 159"/>
                <a:gd name="T20" fmla="*/ 116 w 642"/>
                <a:gd name="T21" fmla="*/ 159 h 159"/>
                <a:gd name="T22" fmla="*/ 139 w 642"/>
                <a:gd name="T23" fmla="*/ 159 h 159"/>
                <a:gd name="T24" fmla="*/ 163 w 642"/>
                <a:gd name="T25" fmla="*/ 158 h 159"/>
                <a:gd name="T26" fmla="*/ 192 w 642"/>
                <a:gd name="T27" fmla="*/ 155 h 159"/>
                <a:gd name="T28" fmla="*/ 222 w 642"/>
                <a:gd name="T29" fmla="*/ 151 h 159"/>
                <a:gd name="T30" fmla="*/ 222 w 642"/>
                <a:gd name="T31" fmla="*/ 151 h 159"/>
                <a:gd name="T32" fmla="*/ 249 w 642"/>
                <a:gd name="T33" fmla="*/ 146 h 159"/>
                <a:gd name="T34" fmla="*/ 276 w 642"/>
                <a:gd name="T35" fmla="*/ 144 h 159"/>
                <a:gd name="T36" fmla="*/ 301 w 642"/>
                <a:gd name="T37" fmla="*/ 141 h 159"/>
                <a:gd name="T38" fmla="*/ 324 w 642"/>
                <a:gd name="T39" fmla="*/ 141 h 159"/>
                <a:gd name="T40" fmla="*/ 365 w 642"/>
                <a:gd name="T41" fmla="*/ 139 h 159"/>
                <a:gd name="T42" fmla="*/ 400 w 642"/>
                <a:gd name="T43" fmla="*/ 141 h 159"/>
                <a:gd name="T44" fmla="*/ 400 w 642"/>
                <a:gd name="T45" fmla="*/ 141 h 159"/>
                <a:gd name="T46" fmla="*/ 427 w 642"/>
                <a:gd name="T47" fmla="*/ 132 h 159"/>
                <a:gd name="T48" fmla="*/ 456 w 642"/>
                <a:gd name="T49" fmla="*/ 122 h 159"/>
                <a:gd name="T50" fmla="*/ 493 w 642"/>
                <a:gd name="T51" fmla="*/ 108 h 159"/>
                <a:gd name="T52" fmla="*/ 511 w 642"/>
                <a:gd name="T53" fmla="*/ 99 h 159"/>
                <a:gd name="T54" fmla="*/ 531 w 642"/>
                <a:gd name="T55" fmla="*/ 89 h 159"/>
                <a:gd name="T56" fmla="*/ 553 w 642"/>
                <a:gd name="T57" fmla="*/ 78 h 159"/>
                <a:gd name="T58" fmla="*/ 573 w 642"/>
                <a:gd name="T59" fmla="*/ 65 h 159"/>
                <a:gd name="T60" fmla="*/ 592 w 642"/>
                <a:gd name="T61" fmla="*/ 51 h 159"/>
                <a:gd name="T62" fmla="*/ 610 w 642"/>
                <a:gd name="T63" fmla="*/ 35 h 159"/>
                <a:gd name="T64" fmla="*/ 627 w 642"/>
                <a:gd name="T65" fmla="*/ 19 h 159"/>
                <a:gd name="T66" fmla="*/ 642 w 642"/>
                <a:gd name="T6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2" h="159">
                  <a:moveTo>
                    <a:pt x="0" y="121"/>
                  </a:moveTo>
                  <a:lnTo>
                    <a:pt x="0" y="121"/>
                  </a:lnTo>
                  <a:lnTo>
                    <a:pt x="1" y="124"/>
                  </a:lnTo>
                  <a:lnTo>
                    <a:pt x="10" y="129"/>
                  </a:lnTo>
                  <a:lnTo>
                    <a:pt x="26" y="138"/>
                  </a:lnTo>
                  <a:lnTo>
                    <a:pt x="36" y="144"/>
                  </a:lnTo>
                  <a:lnTo>
                    <a:pt x="47" y="148"/>
                  </a:lnTo>
                  <a:lnTo>
                    <a:pt x="62" y="152"/>
                  </a:lnTo>
                  <a:lnTo>
                    <a:pt x="77" y="155"/>
                  </a:lnTo>
                  <a:lnTo>
                    <a:pt x="95" y="158"/>
                  </a:lnTo>
                  <a:lnTo>
                    <a:pt x="116" y="159"/>
                  </a:lnTo>
                  <a:lnTo>
                    <a:pt x="139" y="159"/>
                  </a:lnTo>
                  <a:lnTo>
                    <a:pt x="163" y="158"/>
                  </a:lnTo>
                  <a:lnTo>
                    <a:pt x="192" y="155"/>
                  </a:lnTo>
                  <a:lnTo>
                    <a:pt x="222" y="151"/>
                  </a:lnTo>
                  <a:lnTo>
                    <a:pt x="222" y="151"/>
                  </a:lnTo>
                  <a:lnTo>
                    <a:pt x="249" y="146"/>
                  </a:lnTo>
                  <a:lnTo>
                    <a:pt x="276" y="144"/>
                  </a:lnTo>
                  <a:lnTo>
                    <a:pt x="301" y="141"/>
                  </a:lnTo>
                  <a:lnTo>
                    <a:pt x="324" y="141"/>
                  </a:lnTo>
                  <a:lnTo>
                    <a:pt x="365" y="139"/>
                  </a:lnTo>
                  <a:lnTo>
                    <a:pt x="400" y="141"/>
                  </a:lnTo>
                  <a:lnTo>
                    <a:pt x="400" y="141"/>
                  </a:lnTo>
                  <a:lnTo>
                    <a:pt x="427" y="132"/>
                  </a:lnTo>
                  <a:lnTo>
                    <a:pt x="456" y="122"/>
                  </a:lnTo>
                  <a:lnTo>
                    <a:pt x="493" y="108"/>
                  </a:lnTo>
                  <a:lnTo>
                    <a:pt x="511" y="99"/>
                  </a:lnTo>
                  <a:lnTo>
                    <a:pt x="531" y="89"/>
                  </a:lnTo>
                  <a:lnTo>
                    <a:pt x="553" y="78"/>
                  </a:lnTo>
                  <a:lnTo>
                    <a:pt x="573" y="65"/>
                  </a:lnTo>
                  <a:lnTo>
                    <a:pt x="592" y="51"/>
                  </a:lnTo>
                  <a:lnTo>
                    <a:pt x="610" y="35"/>
                  </a:lnTo>
                  <a:lnTo>
                    <a:pt x="627" y="19"/>
                  </a:lnTo>
                  <a:lnTo>
                    <a:pt x="642"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0" name="Freeform 272">
              <a:extLst>
                <a:ext uri="{FF2B5EF4-FFF2-40B4-BE49-F238E27FC236}">
                  <a16:creationId xmlns:a16="http://schemas.microsoft.com/office/drawing/2014/main" id="{2531888B-331F-A0CF-BAF9-91B23AAF03A9}"/>
                </a:ext>
              </a:extLst>
            </p:cNvPr>
            <p:cNvSpPr>
              <a:spLocks/>
            </p:cNvSpPr>
            <p:nvPr/>
          </p:nvSpPr>
          <p:spPr bwMode="auto">
            <a:xfrm flipH="1">
              <a:off x="5900628" y="5781734"/>
              <a:ext cx="171264" cy="193430"/>
            </a:xfrm>
            <a:custGeom>
              <a:avLst/>
              <a:gdLst>
                <a:gd name="T0" fmla="*/ 0 w 321"/>
                <a:gd name="T1" fmla="*/ 326 h 329"/>
                <a:gd name="T2" fmla="*/ 0 w 321"/>
                <a:gd name="T3" fmla="*/ 326 h 329"/>
                <a:gd name="T4" fmla="*/ 5 w 321"/>
                <a:gd name="T5" fmla="*/ 328 h 329"/>
                <a:gd name="T6" fmla="*/ 21 w 321"/>
                <a:gd name="T7" fmla="*/ 329 h 329"/>
                <a:gd name="T8" fmla="*/ 46 w 321"/>
                <a:gd name="T9" fmla="*/ 329 h 329"/>
                <a:gd name="T10" fmla="*/ 60 w 321"/>
                <a:gd name="T11" fmla="*/ 329 h 329"/>
                <a:gd name="T12" fmla="*/ 77 w 321"/>
                <a:gd name="T13" fmla="*/ 326 h 329"/>
                <a:gd name="T14" fmla="*/ 94 w 321"/>
                <a:gd name="T15" fmla="*/ 323 h 329"/>
                <a:gd name="T16" fmla="*/ 111 w 321"/>
                <a:gd name="T17" fmla="*/ 319 h 329"/>
                <a:gd name="T18" fmla="*/ 130 w 321"/>
                <a:gd name="T19" fmla="*/ 313 h 329"/>
                <a:gd name="T20" fmla="*/ 149 w 321"/>
                <a:gd name="T21" fmla="*/ 305 h 329"/>
                <a:gd name="T22" fmla="*/ 169 w 321"/>
                <a:gd name="T23" fmla="*/ 295 h 329"/>
                <a:gd name="T24" fmla="*/ 187 w 321"/>
                <a:gd name="T25" fmla="*/ 283 h 329"/>
                <a:gd name="T26" fmla="*/ 206 w 321"/>
                <a:gd name="T27" fmla="*/ 267 h 329"/>
                <a:gd name="T28" fmla="*/ 223 w 321"/>
                <a:gd name="T29" fmla="*/ 250 h 329"/>
                <a:gd name="T30" fmla="*/ 223 w 321"/>
                <a:gd name="T31" fmla="*/ 250 h 329"/>
                <a:gd name="T32" fmla="*/ 255 w 321"/>
                <a:gd name="T33" fmla="*/ 213 h 329"/>
                <a:gd name="T34" fmla="*/ 282 w 321"/>
                <a:gd name="T35" fmla="*/ 180 h 329"/>
                <a:gd name="T36" fmla="*/ 292 w 321"/>
                <a:gd name="T37" fmla="*/ 163 h 329"/>
                <a:gd name="T38" fmla="*/ 302 w 321"/>
                <a:gd name="T39" fmla="*/ 147 h 329"/>
                <a:gd name="T40" fmla="*/ 309 w 321"/>
                <a:gd name="T41" fmla="*/ 133 h 329"/>
                <a:gd name="T42" fmla="*/ 315 w 321"/>
                <a:gd name="T43" fmla="*/ 117 h 329"/>
                <a:gd name="T44" fmla="*/ 318 w 321"/>
                <a:gd name="T45" fmla="*/ 103 h 329"/>
                <a:gd name="T46" fmla="*/ 321 w 321"/>
                <a:gd name="T47" fmla="*/ 88 h 329"/>
                <a:gd name="T48" fmla="*/ 319 w 321"/>
                <a:gd name="T49" fmla="*/ 74 h 329"/>
                <a:gd name="T50" fmla="*/ 318 w 321"/>
                <a:gd name="T51" fmla="*/ 60 h 329"/>
                <a:gd name="T52" fmla="*/ 312 w 321"/>
                <a:gd name="T53" fmla="*/ 44 h 329"/>
                <a:gd name="T54" fmla="*/ 305 w 321"/>
                <a:gd name="T55" fmla="*/ 30 h 329"/>
                <a:gd name="T56" fmla="*/ 295 w 321"/>
                <a:gd name="T57" fmla="*/ 15 h 329"/>
                <a:gd name="T58" fmla="*/ 282 w 321"/>
                <a:gd name="T59"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1" h="329">
                  <a:moveTo>
                    <a:pt x="0" y="326"/>
                  </a:moveTo>
                  <a:lnTo>
                    <a:pt x="0" y="326"/>
                  </a:lnTo>
                  <a:lnTo>
                    <a:pt x="5" y="328"/>
                  </a:lnTo>
                  <a:lnTo>
                    <a:pt x="21" y="329"/>
                  </a:lnTo>
                  <a:lnTo>
                    <a:pt x="46" y="329"/>
                  </a:lnTo>
                  <a:lnTo>
                    <a:pt x="60" y="329"/>
                  </a:lnTo>
                  <a:lnTo>
                    <a:pt x="77" y="326"/>
                  </a:lnTo>
                  <a:lnTo>
                    <a:pt x="94" y="323"/>
                  </a:lnTo>
                  <a:lnTo>
                    <a:pt x="111" y="319"/>
                  </a:lnTo>
                  <a:lnTo>
                    <a:pt x="130" y="313"/>
                  </a:lnTo>
                  <a:lnTo>
                    <a:pt x="149" y="305"/>
                  </a:lnTo>
                  <a:lnTo>
                    <a:pt x="169" y="295"/>
                  </a:lnTo>
                  <a:lnTo>
                    <a:pt x="187" y="283"/>
                  </a:lnTo>
                  <a:lnTo>
                    <a:pt x="206" y="267"/>
                  </a:lnTo>
                  <a:lnTo>
                    <a:pt x="223" y="250"/>
                  </a:lnTo>
                  <a:lnTo>
                    <a:pt x="223" y="250"/>
                  </a:lnTo>
                  <a:lnTo>
                    <a:pt x="255" y="213"/>
                  </a:lnTo>
                  <a:lnTo>
                    <a:pt x="282" y="180"/>
                  </a:lnTo>
                  <a:lnTo>
                    <a:pt x="292" y="163"/>
                  </a:lnTo>
                  <a:lnTo>
                    <a:pt x="302" y="147"/>
                  </a:lnTo>
                  <a:lnTo>
                    <a:pt x="309" y="133"/>
                  </a:lnTo>
                  <a:lnTo>
                    <a:pt x="315" y="117"/>
                  </a:lnTo>
                  <a:lnTo>
                    <a:pt x="318" y="103"/>
                  </a:lnTo>
                  <a:lnTo>
                    <a:pt x="321" y="88"/>
                  </a:lnTo>
                  <a:lnTo>
                    <a:pt x="319" y="74"/>
                  </a:lnTo>
                  <a:lnTo>
                    <a:pt x="318" y="60"/>
                  </a:lnTo>
                  <a:lnTo>
                    <a:pt x="312" y="44"/>
                  </a:lnTo>
                  <a:lnTo>
                    <a:pt x="305" y="30"/>
                  </a:lnTo>
                  <a:lnTo>
                    <a:pt x="295" y="15"/>
                  </a:lnTo>
                  <a:lnTo>
                    <a:pt x="282"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1" name="Freeform 273">
              <a:extLst>
                <a:ext uri="{FF2B5EF4-FFF2-40B4-BE49-F238E27FC236}">
                  <a16:creationId xmlns:a16="http://schemas.microsoft.com/office/drawing/2014/main" id="{DFAADA4A-0B48-94AF-42C7-9CC4511746E8}"/>
                </a:ext>
              </a:extLst>
            </p:cNvPr>
            <p:cNvSpPr>
              <a:spLocks/>
            </p:cNvSpPr>
            <p:nvPr/>
          </p:nvSpPr>
          <p:spPr bwMode="auto">
            <a:xfrm flipH="1">
              <a:off x="5854601" y="5806352"/>
              <a:ext cx="27830" cy="22274"/>
            </a:xfrm>
            <a:custGeom>
              <a:avLst/>
              <a:gdLst>
                <a:gd name="T0" fmla="*/ 0 w 51"/>
                <a:gd name="T1" fmla="*/ 36 h 39"/>
                <a:gd name="T2" fmla="*/ 0 w 51"/>
                <a:gd name="T3" fmla="*/ 36 h 39"/>
                <a:gd name="T4" fmla="*/ 1 w 51"/>
                <a:gd name="T5" fmla="*/ 37 h 39"/>
                <a:gd name="T6" fmla="*/ 3 w 51"/>
                <a:gd name="T7" fmla="*/ 39 h 39"/>
                <a:gd name="T8" fmla="*/ 7 w 51"/>
                <a:gd name="T9" fmla="*/ 37 h 39"/>
                <a:gd name="T10" fmla="*/ 13 w 51"/>
                <a:gd name="T11" fmla="*/ 35 h 39"/>
                <a:gd name="T12" fmla="*/ 23 w 51"/>
                <a:gd name="T13" fmla="*/ 27 h 39"/>
                <a:gd name="T14" fmla="*/ 34 w 51"/>
                <a:gd name="T15" fmla="*/ 16 h 39"/>
                <a:gd name="T16" fmla="*/ 51 w 5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9">
                  <a:moveTo>
                    <a:pt x="0" y="36"/>
                  </a:moveTo>
                  <a:lnTo>
                    <a:pt x="0" y="36"/>
                  </a:lnTo>
                  <a:lnTo>
                    <a:pt x="1" y="37"/>
                  </a:lnTo>
                  <a:lnTo>
                    <a:pt x="3" y="39"/>
                  </a:lnTo>
                  <a:lnTo>
                    <a:pt x="7" y="37"/>
                  </a:lnTo>
                  <a:lnTo>
                    <a:pt x="13" y="35"/>
                  </a:lnTo>
                  <a:lnTo>
                    <a:pt x="23" y="27"/>
                  </a:lnTo>
                  <a:lnTo>
                    <a:pt x="34" y="16"/>
                  </a:lnTo>
                  <a:lnTo>
                    <a:pt x="51"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2" name="Freeform 274">
              <a:extLst>
                <a:ext uri="{FF2B5EF4-FFF2-40B4-BE49-F238E27FC236}">
                  <a16:creationId xmlns:a16="http://schemas.microsoft.com/office/drawing/2014/main" id="{C6EDFFD6-80CC-C118-EF82-EC0F0DAEC976}"/>
                </a:ext>
              </a:extLst>
            </p:cNvPr>
            <p:cNvSpPr>
              <a:spLocks/>
            </p:cNvSpPr>
            <p:nvPr/>
          </p:nvSpPr>
          <p:spPr bwMode="auto">
            <a:xfrm flipH="1">
              <a:off x="6920715" y="4897817"/>
              <a:ext cx="300781" cy="839369"/>
            </a:xfrm>
            <a:custGeom>
              <a:avLst/>
              <a:gdLst>
                <a:gd name="T0" fmla="*/ 509 w 563"/>
                <a:gd name="T1" fmla="*/ 1433 h 1433"/>
                <a:gd name="T2" fmla="*/ 529 w 563"/>
                <a:gd name="T3" fmla="*/ 1429 h 1433"/>
                <a:gd name="T4" fmla="*/ 544 w 563"/>
                <a:gd name="T5" fmla="*/ 1418 h 1433"/>
                <a:gd name="T6" fmla="*/ 555 w 563"/>
                <a:gd name="T7" fmla="*/ 1404 h 1433"/>
                <a:gd name="T8" fmla="*/ 560 w 563"/>
                <a:gd name="T9" fmla="*/ 1388 h 1433"/>
                <a:gd name="T10" fmla="*/ 563 w 563"/>
                <a:gd name="T11" fmla="*/ 1368 h 1433"/>
                <a:gd name="T12" fmla="*/ 562 w 563"/>
                <a:gd name="T13" fmla="*/ 1325 h 1433"/>
                <a:gd name="T14" fmla="*/ 550 w 563"/>
                <a:gd name="T15" fmla="*/ 1281 h 1433"/>
                <a:gd name="T16" fmla="*/ 530 w 563"/>
                <a:gd name="T17" fmla="*/ 1221 h 1433"/>
                <a:gd name="T18" fmla="*/ 513 w 563"/>
                <a:gd name="T19" fmla="*/ 1184 h 1433"/>
                <a:gd name="T20" fmla="*/ 497 w 563"/>
                <a:gd name="T21" fmla="*/ 1146 h 1433"/>
                <a:gd name="T22" fmla="*/ 437 w 563"/>
                <a:gd name="T23" fmla="*/ 1008 h 1433"/>
                <a:gd name="T24" fmla="*/ 390 w 563"/>
                <a:gd name="T25" fmla="*/ 909 h 1433"/>
                <a:gd name="T26" fmla="*/ 368 w 563"/>
                <a:gd name="T27" fmla="*/ 872 h 1433"/>
                <a:gd name="T28" fmla="*/ 345 w 563"/>
                <a:gd name="T29" fmla="*/ 843 h 1433"/>
                <a:gd name="T30" fmla="*/ 315 w 563"/>
                <a:gd name="T31" fmla="*/ 820 h 1433"/>
                <a:gd name="T32" fmla="*/ 281 w 563"/>
                <a:gd name="T33" fmla="*/ 804 h 1433"/>
                <a:gd name="T34" fmla="*/ 248 w 563"/>
                <a:gd name="T35" fmla="*/ 793 h 1433"/>
                <a:gd name="T36" fmla="*/ 189 w 563"/>
                <a:gd name="T37" fmla="*/ 780 h 1433"/>
                <a:gd name="T38" fmla="*/ 165 w 563"/>
                <a:gd name="T39" fmla="*/ 778 h 1433"/>
                <a:gd name="T40" fmla="*/ 196 w 563"/>
                <a:gd name="T41" fmla="*/ 760 h 1433"/>
                <a:gd name="T42" fmla="*/ 219 w 563"/>
                <a:gd name="T43" fmla="*/ 741 h 1433"/>
                <a:gd name="T44" fmla="*/ 235 w 563"/>
                <a:gd name="T45" fmla="*/ 724 h 1433"/>
                <a:gd name="T46" fmla="*/ 245 w 563"/>
                <a:gd name="T47" fmla="*/ 707 h 1433"/>
                <a:gd name="T48" fmla="*/ 255 w 563"/>
                <a:gd name="T49" fmla="*/ 681 h 1433"/>
                <a:gd name="T50" fmla="*/ 257 w 563"/>
                <a:gd name="T51" fmla="*/ 671 h 1433"/>
                <a:gd name="T52" fmla="*/ 258 w 563"/>
                <a:gd name="T53" fmla="*/ 675 h 1433"/>
                <a:gd name="T54" fmla="*/ 259 w 563"/>
                <a:gd name="T55" fmla="*/ 671 h 1433"/>
                <a:gd name="T56" fmla="*/ 264 w 563"/>
                <a:gd name="T57" fmla="*/ 638 h 1433"/>
                <a:gd name="T58" fmla="*/ 268 w 563"/>
                <a:gd name="T59" fmla="*/ 552 h 1433"/>
                <a:gd name="T60" fmla="*/ 264 w 563"/>
                <a:gd name="T61" fmla="*/ 499 h 1433"/>
                <a:gd name="T62" fmla="*/ 252 w 563"/>
                <a:gd name="T63" fmla="*/ 453 h 1433"/>
                <a:gd name="T64" fmla="*/ 232 w 563"/>
                <a:gd name="T65" fmla="*/ 415 h 1433"/>
                <a:gd name="T66" fmla="*/ 205 w 563"/>
                <a:gd name="T67" fmla="*/ 380 h 1433"/>
                <a:gd name="T68" fmla="*/ 172 w 563"/>
                <a:gd name="T69" fmla="*/ 349 h 1433"/>
                <a:gd name="T70" fmla="*/ 95 w 563"/>
                <a:gd name="T71" fmla="*/ 287 h 1433"/>
                <a:gd name="T72" fmla="*/ 52 w 563"/>
                <a:gd name="T73" fmla="*/ 253 h 1433"/>
                <a:gd name="T74" fmla="*/ 33 w 563"/>
                <a:gd name="T75" fmla="*/ 234 h 1433"/>
                <a:gd name="T76" fmla="*/ 19 w 563"/>
                <a:gd name="T77" fmla="*/ 214 h 1433"/>
                <a:gd name="T78" fmla="*/ 9 w 563"/>
                <a:gd name="T79" fmla="*/ 193 h 1433"/>
                <a:gd name="T80" fmla="*/ 3 w 563"/>
                <a:gd name="T81" fmla="*/ 171 h 1433"/>
                <a:gd name="T82" fmla="*/ 0 w 563"/>
                <a:gd name="T83" fmla="*/ 130 h 1433"/>
                <a:gd name="T84" fmla="*/ 7 w 563"/>
                <a:gd name="T85" fmla="*/ 90 h 1433"/>
                <a:gd name="T86" fmla="*/ 20 w 563"/>
                <a:gd name="T87" fmla="*/ 54 h 1433"/>
                <a:gd name="T88" fmla="*/ 33 w 563"/>
                <a:gd name="T89" fmla="*/ 25 h 1433"/>
                <a:gd name="T90" fmla="*/ 49 w 563"/>
                <a:gd name="T91" fmla="*/ 0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3" h="1433">
                  <a:moveTo>
                    <a:pt x="509" y="1433"/>
                  </a:moveTo>
                  <a:lnTo>
                    <a:pt x="509" y="1433"/>
                  </a:lnTo>
                  <a:lnTo>
                    <a:pt x="520" y="1431"/>
                  </a:lnTo>
                  <a:lnTo>
                    <a:pt x="529" y="1429"/>
                  </a:lnTo>
                  <a:lnTo>
                    <a:pt x="537" y="1424"/>
                  </a:lnTo>
                  <a:lnTo>
                    <a:pt x="544" y="1418"/>
                  </a:lnTo>
                  <a:lnTo>
                    <a:pt x="550" y="1411"/>
                  </a:lnTo>
                  <a:lnTo>
                    <a:pt x="555" y="1404"/>
                  </a:lnTo>
                  <a:lnTo>
                    <a:pt x="559" y="1397"/>
                  </a:lnTo>
                  <a:lnTo>
                    <a:pt x="560" y="1388"/>
                  </a:lnTo>
                  <a:lnTo>
                    <a:pt x="563" y="1378"/>
                  </a:lnTo>
                  <a:lnTo>
                    <a:pt x="563" y="1368"/>
                  </a:lnTo>
                  <a:lnTo>
                    <a:pt x="563" y="1348"/>
                  </a:lnTo>
                  <a:lnTo>
                    <a:pt x="562" y="1325"/>
                  </a:lnTo>
                  <a:lnTo>
                    <a:pt x="556" y="1303"/>
                  </a:lnTo>
                  <a:lnTo>
                    <a:pt x="550" y="1281"/>
                  </a:lnTo>
                  <a:lnTo>
                    <a:pt x="543" y="1260"/>
                  </a:lnTo>
                  <a:lnTo>
                    <a:pt x="530" y="1221"/>
                  </a:lnTo>
                  <a:lnTo>
                    <a:pt x="517" y="1194"/>
                  </a:lnTo>
                  <a:lnTo>
                    <a:pt x="513" y="1184"/>
                  </a:lnTo>
                  <a:lnTo>
                    <a:pt x="513" y="1184"/>
                  </a:lnTo>
                  <a:lnTo>
                    <a:pt x="497" y="1146"/>
                  </a:lnTo>
                  <a:lnTo>
                    <a:pt x="460" y="1059"/>
                  </a:lnTo>
                  <a:lnTo>
                    <a:pt x="437" y="1008"/>
                  </a:lnTo>
                  <a:lnTo>
                    <a:pt x="413" y="956"/>
                  </a:lnTo>
                  <a:lnTo>
                    <a:pt x="390" y="909"/>
                  </a:lnTo>
                  <a:lnTo>
                    <a:pt x="368" y="872"/>
                  </a:lnTo>
                  <a:lnTo>
                    <a:pt x="368" y="872"/>
                  </a:lnTo>
                  <a:lnTo>
                    <a:pt x="357" y="856"/>
                  </a:lnTo>
                  <a:lnTo>
                    <a:pt x="345" y="843"/>
                  </a:lnTo>
                  <a:lnTo>
                    <a:pt x="331" y="830"/>
                  </a:lnTo>
                  <a:lnTo>
                    <a:pt x="315" y="820"/>
                  </a:lnTo>
                  <a:lnTo>
                    <a:pt x="298" y="811"/>
                  </a:lnTo>
                  <a:lnTo>
                    <a:pt x="281" y="804"/>
                  </a:lnTo>
                  <a:lnTo>
                    <a:pt x="264" y="797"/>
                  </a:lnTo>
                  <a:lnTo>
                    <a:pt x="248" y="793"/>
                  </a:lnTo>
                  <a:lnTo>
                    <a:pt x="216" y="784"/>
                  </a:lnTo>
                  <a:lnTo>
                    <a:pt x="189" y="780"/>
                  </a:lnTo>
                  <a:lnTo>
                    <a:pt x="165" y="778"/>
                  </a:lnTo>
                  <a:lnTo>
                    <a:pt x="165" y="778"/>
                  </a:lnTo>
                  <a:lnTo>
                    <a:pt x="182" y="768"/>
                  </a:lnTo>
                  <a:lnTo>
                    <a:pt x="196" y="760"/>
                  </a:lnTo>
                  <a:lnTo>
                    <a:pt x="208" y="751"/>
                  </a:lnTo>
                  <a:lnTo>
                    <a:pt x="219" y="741"/>
                  </a:lnTo>
                  <a:lnTo>
                    <a:pt x="228" y="733"/>
                  </a:lnTo>
                  <a:lnTo>
                    <a:pt x="235" y="724"/>
                  </a:lnTo>
                  <a:lnTo>
                    <a:pt x="241" y="715"/>
                  </a:lnTo>
                  <a:lnTo>
                    <a:pt x="245" y="707"/>
                  </a:lnTo>
                  <a:lnTo>
                    <a:pt x="252" y="693"/>
                  </a:lnTo>
                  <a:lnTo>
                    <a:pt x="255" y="681"/>
                  </a:lnTo>
                  <a:lnTo>
                    <a:pt x="257" y="671"/>
                  </a:lnTo>
                  <a:lnTo>
                    <a:pt x="257" y="671"/>
                  </a:lnTo>
                  <a:lnTo>
                    <a:pt x="257" y="674"/>
                  </a:lnTo>
                  <a:lnTo>
                    <a:pt x="258" y="675"/>
                  </a:lnTo>
                  <a:lnTo>
                    <a:pt x="258" y="675"/>
                  </a:lnTo>
                  <a:lnTo>
                    <a:pt x="259" y="671"/>
                  </a:lnTo>
                  <a:lnTo>
                    <a:pt x="261" y="660"/>
                  </a:lnTo>
                  <a:lnTo>
                    <a:pt x="264" y="638"/>
                  </a:lnTo>
                  <a:lnTo>
                    <a:pt x="268" y="552"/>
                  </a:lnTo>
                  <a:lnTo>
                    <a:pt x="268" y="552"/>
                  </a:lnTo>
                  <a:lnTo>
                    <a:pt x="267" y="525"/>
                  </a:lnTo>
                  <a:lnTo>
                    <a:pt x="264" y="499"/>
                  </a:lnTo>
                  <a:lnTo>
                    <a:pt x="259" y="475"/>
                  </a:lnTo>
                  <a:lnTo>
                    <a:pt x="252" y="453"/>
                  </a:lnTo>
                  <a:lnTo>
                    <a:pt x="242" y="433"/>
                  </a:lnTo>
                  <a:lnTo>
                    <a:pt x="232" y="415"/>
                  </a:lnTo>
                  <a:lnTo>
                    <a:pt x="219" y="398"/>
                  </a:lnTo>
                  <a:lnTo>
                    <a:pt x="205" y="380"/>
                  </a:lnTo>
                  <a:lnTo>
                    <a:pt x="189" y="365"/>
                  </a:lnTo>
                  <a:lnTo>
                    <a:pt x="172" y="349"/>
                  </a:lnTo>
                  <a:lnTo>
                    <a:pt x="135" y="319"/>
                  </a:lnTo>
                  <a:lnTo>
                    <a:pt x="95" y="287"/>
                  </a:lnTo>
                  <a:lnTo>
                    <a:pt x="52" y="253"/>
                  </a:lnTo>
                  <a:lnTo>
                    <a:pt x="52" y="253"/>
                  </a:lnTo>
                  <a:lnTo>
                    <a:pt x="42" y="244"/>
                  </a:lnTo>
                  <a:lnTo>
                    <a:pt x="33" y="234"/>
                  </a:lnTo>
                  <a:lnTo>
                    <a:pt x="25" y="224"/>
                  </a:lnTo>
                  <a:lnTo>
                    <a:pt x="19" y="214"/>
                  </a:lnTo>
                  <a:lnTo>
                    <a:pt x="13" y="204"/>
                  </a:lnTo>
                  <a:lnTo>
                    <a:pt x="9" y="193"/>
                  </a:lnTo>
                  <a:lnTo>
                    <a:pt x="6" y="183"/>
                  </a:lnTo>
                  <a:lnTo>
                    <a:pt x="3" y="171"/>
                  </a:lnTo>
                  <a:lnTo>
                    <a:pt x="0" y="151"/>
                  </a:lnTo>
                  <a:lnTo>
                    <a:pt x="0" y="130"/>
                  </a:lnTo>
                  <a:lnTo>
                    <a:pt x="3" y="110"/>
                  </a:lnTo>
                  <a:lnTo>
                    <a:pt x="7" y="90"/>
                  </a:lnTo>
                  <a:lnTo>
                    <a:pt x="13" y="71"/>
                  </a:lnTo>
                  <a:lnTo>
                    <a:pt x="20" y="54"/>
                  </a:lnTo>
                  <a:lnTo>
                    <a:pt x="27" y="38"/>
                  </a:lnTo>
                  <a:lnTo>
                    <a:pt x="33" y="25"/>
                  </a:lnTo>
                  <a:lnTo>
                    <a:pt x="45" y="7"/>
                  </a:lnTo>
                  <a:lnTo>
                    <a:pt x="49" y="0"/>
                  </a:lnTo>
                </a:path>
              </a:pathLst>
            </a:custGeom>
            <a:grpFill/>
            <a:ln w="9525">
              <a:solidFill>
                <a:srgbClr val="1D1D1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 name="Text Placeholder 1">
            <a:extLst>
              <a:ext uri="{FF2B5EF4-FFF2-40B4-BE49-F238E27FC236}">
                <a16:creationId xmlns:a16="http://schemas.microsoft.com/office/drawing/2014/main" id="{EF23BFD3-821D-F7F6-35D4-898E71C8E644}"/>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A29CF7D2-4B7C-08E1-8AF3-7E7D0ABB13F5}"/>
              </a:ext>
            </a:extLst>
          </p:cNvPr>
          <p:cNvSpPr>
            <a:spLocks noGrp="1"/>
          </p:cNvSpPr>
          <p:nvPr>
            <p:ph type="title"/>
          </p:nvPr>
        </p:nvSpPr>
        <p:spPr/>
        <p:txBody>
          <a:bodyPr/>
          <a:lstStyle/>
          <a:p>
            <a:r>
              <a:rPr lang="en-GB" noProof="0"/>
              <a:t>Sensory systems of the brain: the visual pathway (II)</a:t>
            </a:r>
          </a:p>
        </p:txBody>
      </p:sp>
      <p:sp>
        <p:nvSpPr>
          <p:cNvPr id="7" name="Content Placeholder 6">
            <a:extLst>
              <a:ext uri="{FF2B5EF4-FFF2-40B4-BE49-F238E27FC236}">
                <a16:creationId xmlns:a16="http://schemas.microsoft.com/office/drawing/2014/main" id="{E2F90AAD-2986-51A6-E1E4-E20800CDA433}"/>
              </a:ext>
            </a:extLst>
          </p:cNvPr>
          <p:cNvSpPr>
            <a:spLocks noGrp="1"/>
          </p:cNvSpPr>
          <p:nvPr>
            <p:ph idx="19"/>
          </p:nvPr>
        </p:nvSpPr>
        <p:spPr/>
        <p:txBody>
          <a:bodyPr vert="horz" lIns="0" tIns="0" rIns="0" bIns="0" rtlCol="0" anchor="t">
            <a:noAutofit/>
          </a:bodyPr>
          <a:lstStyle/>
          <a:p>
            <a:pPr marL="179705" indent="-179705">
              <a:spcBef>
                <a:spcPts val="0"/>
              </a:spcBef>
              <a:defRPr/>
            </a:pPr>
            <a:r>
              <a:rPr lang="en-GB" sz="1500" dirty="0">
                <a:ea typeface="Times New Roman" panose="02020603050405020304" pitchFamily="18" charset="0"/>
                <a:cs typeface="Aptos" panose="020B0004020202020204" pitchFamily="34" charset="0"/>
              </a:rPr>
              <a:t>Retinal axons innervate a variety of locations across the hypothalamus, the thalamus, and the midbrain.</a:t>
            </a:r>
            <a:r>
              <a:rPr lang="en-GB" sz="1500" baseline="30000" dirty="0">
                <a:ea typeface="Times New Roman" panose="02020603050405020304" pitchFamily="18" charset="0"/>
                <a:cs typeface="Aptos" panose="020B0004020202020204" pitchFamily="34" charset="0"/>
              </a:rPr>
              <a:t>1</a:t>
            </a:r>
            <a:r>
              <a:rPr lang="en-GB" sz="1500" dirty="0">
                <a:ea typeface="Times New Roman" panose="02020603050405020304" pitchFamily="18" charset="0"/>
                <a:cs typeface="Aptos" panose="020B0004020202020204" pitchFamily="34" charset="0"/>
              </a:rPr>
              <a:t> The light-derived information can be used to generate visual perception (‘</a:t>
            </a:r>
            <a:r>
              <a:rPr lang="en-GB" sz="1500" b="1" dirty="0">
                <a:ea typeface="Times New Roman" panose="02020603050405020304" pitchFamily="18" charset="0"/>
                <a:cs typeface="Aptos" panose="020B0004020202020204" pitchFamily="34" charset="0"/>
              </a:rPr>
              <a:t>image-forming pathways</a:t>
            </a:r>
            <a:r>
              <a:rPr lang="en-GB" sz="1500" dirty="0">
                <a:ea typeface="Times New Roman" panose="02020603050405020304" pitchFamily="18" charset="0"/>
                <a:cs typeface="Aptos" panose="020B0004020202020204" pitchFamily="34" charset="0"/>
              </a:rPr>
              <a:t>’), or to regulate key physiological functions unrelated to vision (‘</a:t>
            </a:r>
            <a:r>
              <a:rPr lang="en-GB" sz="1500" b="1" dirty="0">
                <a:ea typeface="Times New Roman" panose="02020603050405020304" pitchFamily="18" charset="0"/>
                <a:cs typeface="Aptos" panose="020B0004020202020204" pitchFamily="34" charset="0"/>
              </a:rPr>
              <a:t>non-image forming pathways</a:t>
            </a:r>
            <a:r>
              <a:rPr lang="en-GB" sz="1500" dirty="0">
                <a:ea typeface="Times New Roman" panose="02020603050405020304" pitchFamily="18" charset="0"/>
                <a:cs typeface="Aptos" panose="020B0004020202020204" pitchFamily="34" charset="0"/>
              </a:rPr>
              <a:t>’)</a:t>
            </a:r>
            <a:r>
              <a:rPr lang="en-GB" sz="1500" baseline="30000" dirty="0">
                <a:ea typeface="Times New Roman" panose="02020603050405020304" pitchFamily="18" charset="0"/>
                <a:cs typeface="Aptos" panose="020B0004020202020204" pitchFamily="34" charset="0"/>
              </a:rPr>
              <a:t>1</a:t>
            </a:r>
            <a:endParaRPr lang="en-US" dirty="0"/>
          </a:p>
          <a:p>
            <a:pPr marL="179705" indent="-179705">
              <a:defRPr/>
            </a:pPr>
            <a:r>
              <a:rPr lang="en-GB" sz="1500" dirty="0">
                <a:ea typeface="Times New Roman" panose="02020603050405020304" pitchFamily="18" charset="0"/>
                <a:cs typeface="Aptos" panose="020B0004020202020204" pitchFamily="34" charset="0"/>
              </a:rPr>
              <a:t>Most retinal axons project to lateral geniculate nucleus in the thalamus, a relay centre of the </a:t>
            </a:r>
            <a:r>
              <a:rPr lang="en-GB" sz="1500" b="1" dirty="0">
                <a:ea typeface="Times New Roman" panose="02020603050405020304" pitchFamily="18" charset="0"/>
                <a:cs typeface="Aptos" panose="020B0004020202020204" pitchFamily="34" charset="0"/>
              </a:rPr>
              <a:t>image-forming pathway </a:t>
            </a:r>
            <a:r>
              <a:rPr lang="en-GB" sz="1500" dirty="0">
                <a:ea typeface="Times New Roman" panose="02020603050405020304" pitchFamily="18" charset="0"/>
                <a:cs typeface="Aptos" panose="020B0004020202020204" pitchFamily="34" charset="0"/>
              </a:rPr>
              <a:t>that sends visual information to the </a:t>
            </a:r>
            <a:r>
              <a:rPr lang="en-GB" sz="1500" b="1" dirty="0">
                <a:ea typeface="Times New Roman" panose="02020603050405020304" pitchFamily="18" charset="0"/>
                <a:cs typeface="Aptos" panose="020B0004020202020204" pitchFamily="34" charset="0"/>
              </a:rPr>
              <a:t>visual cortex </a:t>
            </a:r>
            <a:r>
              <a:rPr lang="en-GB" sz="1500" dirty="0">
                <a:ea typeface="Times New Roman" panose="02020603050405020304" pitchFamily="18" charset="0"/>
                <a:cs typeface="Aptos" panose="020B0004020202020204" pitchFamily="34" charset="0"/>
              </a:rPr>
              <a:t>in the occipital lobe of the brain</a:t>
            </a:r>
            <a:r>
              <a:rPr lang="en-GB" sz="1500" baseline="30000" dirty="0">
                <a:ea typeface="Times New Roman" panose="02020603050405020304" pitchFamily="18" charset="0"/>
                <a:cs typeface="Aptos" panose="020B0004020202020204" pitchFamily="34" charset="0"/>
              </a:rPr>
              <a:t>1</a:t>
            </a:r>
          </a:p>
          <a:p>
            <a:pPr marL="359410" lvl="1" indent="-179705">
              <a:defRPr/>
            </a:pPr>
            <a:r>
              <a:rPr lang="en-GB" sz="1300" dirty="0">
                <a:ea typeface="Times New Roman" panose="02020603050405020304" pitchFamily="18" charset="0"/>
                <a:cs typeface="Aptos" panose="020B0004020202020204" pitchFamily="34" charset="0"/>
              </a:rPr>
              <a:t>The primary visual (‘striate’) cortex (V1) processes basic features (e.g., orientation, direction of object motion)</a:t>
            </a:r>
            <a:r>
              <a:rPr lang="en-GB" sz="1300" baseline="30000" dirty="0">
                <a:ea typeface="Times New Roman" panose="02020603050405020304" pitchFamily="18" charset="0"/>
                <a:cs typeface="Aptos" panose="020B0004020202020204" pitchFamily="34" charset="0"/>
              </a:rPr>
              <a:t>1</a:t>
            </a:r>
            <a:endParaRPr lang="en-GB" sz="1300" dirty="0">
              <a:ea typeface="Times New Roman" panose="02020603050405020304" pitchFamily="18" charset="0"/>
              <a:cs typeface="Aptos" panose="020B0004020202020204" pitchFamily="34" charset="0"/>
            </a:endParaRPr>
          </a:p>
          <a:p>
            <a:pPr marL="359410" lvl="1" indent="-179705">
              <a:defRPr/>
            </a:pPr>
            <a:r>
              <a:rPr lang="en-GB" sz="1300" dirty="0">
                <a:ea typeface="Times New Roman" panose="02020603050405020304" pitchFamily="18" charset="0"/>
                <a:cs typeface="Aptos" panose="020B0004020202020204" pitchFamily="34" charset="0"/>
              </a:rPr>
              <a:t>Visual information is then passed for more complex processing to secondary (‘</a:t>
            </a:r>
            <a:r>
              <a:rPr lang="en-GB" sz="1300" dirty="0" err="1">
                <a:ea typeface="Times New Roman" panose="02020603050405020304" pitchFamily="18" charset="0"/>
                <a:cs typeface="Aptos" panose="020B0004020202020204" pitchFamily="34" charset="0"/>
              </a:rPr>
              <a:t>extrastriate</a:t>
            </a:r>
            <a:r>
              <a:rPr lang="en-GB" sz="1300" dirty="0">
                <a:ea typeface="Times New Roman" panose="02020603050405020304" pitchFamily="18" charset="0"/>
                <a:cs typeface="Aptos" panose="020B0004020202020204" pitchFamily="34" charset="0"/>
              </a:rPr>
              <a:t>’) visual areas </a:t>
            </a:r>
            <a:br>
              <a:rPr lang="en-GB" sz="1300" dirty="0">
                <a:ea typeface="Times New Roman" panose="02020603050405020304" pitchFamily="18" charset="0"/>
                <a:cs typeface="Aptos" panose="020B0004020202020204" pitchFamily="34" charset="0"/>
              </a:rPr>
            </a:br>
            <a:r>
              <a:rPr lang="en-GB" sz="1300" dirty="0">
                <a:ea typeface="Times New Roman" panose="02020603050405020304" pitchFamily="18" charset="0"/>
                <a:cs typeface="Aptos" panose="020B0004020202020204" pitchFamily="34" charset="0"/>
              </a:rPr>
              <a:t>(V2, V3, V4, and V5), organized into two largely separate higher brain pathways:</a:t>
            </a:r>
            <a:r>
              <a:rPr lang="en-GB" sz="1300" baseline="30000" dirty="0">
                <a:ea typeface="Times New Roman" panose="02020603050405020304" pitchFamily="18" charset="0"/>
                <a:cs typeface="Aptos" panose="020B0004020202020204" pitchFamily="34" charset="0"/>
              </a:rPr>
              <a:t>1</a:t>
            </a:r>
            <a:endParaRPr lang="en-GB" sz="1300" dirty="0">
              <a:ea typeface="Times New Roman" panose="02020603050405020304" pitchFamily="18" charset="0"/>
              <a:cs typeface="Aptos" panose="020B0004020202020204" pitchFamily="34" charset="0"/>
            </a:endParaRPr>
          </a:p>
          <a:p>
            <a:pPr marL="179705" indent="-179705">
              <a:defRPr/>
            </a:pPr>
            <a:endParaRPr lang="en-GB" sz="1500" b="1" dirty="0">
              <a:cs typeface="Arial"/>
            </a:endParaRPr>
          </a:p>
          <a:p>
            <a:pPr marL="179705" indent="-179705">
              <a:defRPr/>
            </a:pPr>
            <a:endParaRPr lang="en-GB" sz="1500" b="1" dirty="0">
              <a:cs typeface="Arial"/>
            </a:endParaRPr>
          </a:p>
          <a:p>
            <a:pPr marL="179705" indent="-179705">
              <a:defRPr/>
            </a:pPr>
            <a:endParaRPr lang="en-GB" sz="1500" b="1" dirty="0">
              <a:cs typeface="Arial"/>
            </a:endParaRPr>
          </a:p>
          <a:p>
            <a:pPr marL="179705" indent="-179705">
              <a:defRPr/>
            </a:pPr>
            <a:r>
              <a:rPr lang="en-GB" sz="1500" b="1" dirty="0"/>
              <a:t>Non-image forming pathways </a:t>
            </a:r>
            <a:r>
              <a:rPr lang="en-GB" sz="1500" dirty="0"/>
              <a:t>project to:</a:t>
            </a:r>
            <a:endParaRPr lang="en-GB" sz="1500" dirty="0">
              <a:cs typeface="Arial"/>
            </a:endParaRPr>
          </a:p>
          <a:p>
            <a:pPr marL="359410" lvl="1" indent="-179705">
              <a:defRPr/>
            </a:pPr>
            <a:r>
              <a:rPr lang="en-GB" sz="1300" dirty="0"/>
              <a:t>The suprachiasmatic nucleus, which controls circadian rhythms</a:t>
            </a:r>
            <a:r>
              <a:rPr lang="en-GB" sz="1300" baseline="30000" dirty="0"/>
              <a:t>1</a:t>
            </a:r>
            <a:r>
              <a:rPr lang="en-GB" sz="1300" dirty="0"/>
              <a:t> </a:t>
            </a:r>
            <a:endParaRPr lang="en-GB" sz="1300" dirty="0">
              <a:cs typeface="Arial"/>
            </a:endParaRPr>
          </a:p>
          <a:p>
            <a:pPr marL="359410" lvl="1" indent="-179705">
              <a:defRPr/>
            </a:pPr>
            <a:r>
              <a:rPr lang="en-GB" sz="1300" dirty="0"/>
              <a:t>The olivary pretectal nucleus, which regulates the pupillary light reflex (controlling the amount of light let into the eye)</a:t>
            </a:r>
            <a:r>
              <a:rPr lang="en-GB" sz="1300" baseline="30000" dirty="0"/>
              <a:t>1</a:t>
            </a:r>
            <a:endParaRPr lang="en-GB" sz="1300" baseline="30000" dirty="0">
              <a:cs typeface="Arial"/>
            </a:endParaRPr>
          </a:p>
          <a:p>
            <a:pPr marL="359410" lvl="1" indent="-179705">
              <a:defRPr/>
            </a:pPr>
            <a:r>
              <a:rPr lang="en-GB" sz="1300" dirty="0"/>
              <a:t>The superior colliculus, which coordinates head and eye movement to visual targets and is key for spatial attention</a:t>
            </a:r>
            <a:r>
              <a:rPr lang="en-GB" sz="1300" baseline="30000" dirty="0"/>
              <a:t>2</a:t>
            </a:r>
            <a:endParaRPr lang="en-GB" sz="1300" baseline="30000" dirty="0">
              <a:cs typeface="Arial"/>
            </a:endParaRPr>
          </a:p>
          <a:p>
            <a:pPr marL="359410" lvl="1" indent="-179705">
              <a:defRPr/>
            </a:pPr>
            <a:r>
              <a:rPr lang="en-GB" sz="1300" dirty="0"/>
              <a:t>The accessory optic system, which </a:t>
            </a:r>
            <a:r>
              <a:rPr lang="en-GB" sz="1300" dirty="0" err="1"/>
              <a:t>analyzes</a:t>
            </a:r>
            <a:r>
              <a:rPr lang="en-GB" sz="1300" dirty="0"/>
              <a:t> self-motion to stabilize gaze</a:t>
            </a:r>
            <a:r>
              <a:rPr lang="en-GB" sz="1300" baseline="30000" dirty="0"/>
              <a:t>2</a:t>
            </a:r>
            <a:endParaRPr lang="en-GB" sz="1300" baseline="30000" dirty="0">
              <a:cs typeface="Arial"/>
            </a:endParaRPr>
          </a:p>
          <a:p>
            <a:pPr marL="0" lvl="0" indent="0">
              <a:spcBef>
                <a:spcPts val="0"/>
              </a:spcBef>
              <a:buNone/>
              <a:defRPr/>
            </a:pPr>
            <a:endParaRPr lang="en-GB" sz="1400" dirty="0">
              <a:ea typeface="Times New Roman" panose="02020603050405020304" pitchFamily="18" charset="0"/>
              <a:cs typeface="Aptos" panose="020B0004020202020204" pitchFamily="34" charset="0"/>
            </a:endParaRPr>
          </a:p>
        </p:txBody>
      </p:sp>
      <p:sp>
        <p:nvSpPr>
          <p:cNvPr id="4" name="Text Placeholder 3">
            <a:extLst>
              <a:ext uri="{FF2B5EF4-FFF2-40B4-BE49-F238E27FC236}">
                <a16:creationId xmlns:a16="http://schemas.microsoft.com/office/drawing/2014/main" id="{132158E1-0EC7-E864-7166-670DC2137E2E}"/>
              </a:ext>
            </a:extLst>
          </p:cNvPr>
          <p:cNvSpPr>
            <a:spLocks noGrp="1"/>
          </p:cNvSpPr>
          <p:nvPr>
            <p:ph type="body" sz="quarter" idx="18"/>
          </p:nvPr>
        </p:nvSpPr>
        <p:spPr/>
        <p:txBody>
          <a:bodyPr/>
          <a:lstStyle/>
          <a:p>
            <a:r>
              <a:rPr lang="en-GB"/>
              <a:t>1. Augustine et al. Neuroscience, 7</a:t>
            </a:r>
            <a:r>
              <a:rPr lang="en-GB" baseline="30000"/>
              <a:t>th</a:t>
            </a:r>
            <a:r>
              <a:rPr lang="en-GB"/>
              <a:t> edition. 2023; 2. Kandel et al. Principles of Neural Science, 6</a:t>
            </a:r>
            <a:r>
              <a:rPr lang="en-GB" baseline="30000"/>
              <a:t>th</a:t>
            </a:r>
            <a:r>
              <a:rPr lang="en-GB"/>
              <a:t> edition. 2021; 3. Liu et al. </a:t>
            </a:r>
            <a:r>
              <a:rPr lang="en-GB" err="1"/>
              <a:t>Multimed</a:t>
            </a:r>
            <a:r>
              <a:rPr lang="en-GB"/>
              <a:t> Tools Appl 2024;83:25085–25103</a:t>
            </a:r>
          </a:p>
        </p:txBody>
      </p:sp>
      <p:sp>
        <p:nvSpPr>
          <p:cNvPr id="6" name="Slide Number Placeholder 5">
            <a:extLst>
              <a:ext uri="{FF2B5EF4-FFF2-40B4-BE49-F238E27FC236}">
                <a16:creationId xmlns:a16="http://schemas.microsoft.com/office/drawing/2014/main" id="{E641C5AF-2D67-B1CC-AF66-A6A4BC50C20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5" name="Rectangle: Rounded Corners 4">
            <a:extLst>
              <a:ext uri="{FF2B5EF4-FFF2-40B4-BE49-F238E27FC236}">
                <a16:creationId xmlns:a16="http://schemas.microsoft.com/office/drawing/2014/main" id="{8207D984-4544-57D6-E81A-3EC34BECA9BA}"/>
              </a:ext>
            </a:extLst>
          </p:cNvPr>
          <p:cNvSpPr/>
          <p:nvPr/>
        </p:nvSpPr>
        <p:spPr>
          <a:xfrm>
            <a:off x="593856" y="3662288"/>
            <a:ext cx="4323680" cy="1374933"/>
          </a:xfrm>
          <a:prstGeom prst="round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4B06611-AD92-351B-3F40-10F1B869A981}"/>
              </a:ext>
            </a:extLst>
          </p:cNvPr>
          <p:cNvSpPr txBox="1"/>
          <p:nvPr/>
        </p:nvSpPr>
        <p:spPr>
          <a:xfrm>
            <a:off x="618656" y="3708082"/>
            <a:ext cx="4298880" cy="1015663"/>
          </a:xfrm>
          <a:prstGeom prst="rect">
            <a:avLst/>
          </a:prstGeom>
          <a:noFill/>
        </p:spPr>
        <p:txBody>
          <a:bodyPr wrap="square" rtlCol="0">
            <a:spAutoFit/>
          </a:bodyPr>
          <a:lstStyle/>
          <a:p>
            <a:pPr marL="0" lvl="1" algn="ctr">
              <a:spcBef>
                <a:spcPts val="0"/>
              </a:spcBef>
              <a:defRPr/>
            </a:pPr>
            <a:r>
              <a:rPr lang="en-GB" sz="1200" b="1">
                <a:ea typeface="Times New Roman" panose="02020603050405020304" pitchFamily="18" charset="0"/>
                <a:cs typeface="Aptos" panose="020B0004020202020204" pitchFamily="34" charset="0"/>
              </a:rPr>
              <a:t>The ventral stream (the ‘what’ pathway)</a:t>
            </a:r>
          </a:p>
          <a:p>
            <a:pPr marL="285750" lvl="1" indent="-285750">
              <a:spcBef>
                <a:spcPts val="0"/>
              </a:spcBef>
              <a:buFont typeface="Arial" panose="020B0604020202020204" pitchFamily="34" charset="0"/>
              <a:buChar char="•"/>
              <a:defRPr/>
            </a:pPr>
            <a:r>
              <a:rPr lang="en-GB" sz="1200">
                <a:ea typeface="Times New Roman" panose="02020603050405020304" pitchFamily="18" charset="0"/>
                <a:cs typeface="Aptos" panose="020B0004020202020204" pitchFamily="34" charset="0"/>
              </a:rPr>
              <a:t>Key for: high-resolution vision and high-level object recognition, such as shapes, textures, or colour, including specific objects (e.g., faces, animals)</a:t>
            </a:r>
          </a:p>
          <a:p>
            <a:pPr marL="285750" lvl="1" indent="-285750">
              <a:spcBef>
                <a:spcPts val="0"/>
              </a:spcBef>
              <a:buFont typeface="Arial" panose="020B0604020202020204" pitchFamily="34" charset="0"/>
              <a:buChar char="•"/>
              <a:defRPr/>
            </a:pPr>
            <a:r>
              <a:rPr lang="en-GB" sz="1200">
                <a:ea typeface="Times New Roman" panose="02020603050405020304" pitchFamily="18" charset="0"/>
                <a:cs typeface="Aptos" panose="020B0004020202020204" pitchFamily="34" charset="0"/>
              </a:rPr>
              <a:t>Signal pathway: V1&gt;V2&gt;V3&gt;V4&gt;inferior temporal cortex</a:t>
            </a:r>
          </a:p>
        </p:txBody>
      </p:sp>
      <p:sp>
        <p:nvSpPr>
          <p:cNvPr id="9" name="Rectangle: Rounded Corners 8">
            <a:extLst>
              <a:ext uri="{FF2B5EF4-FFF2-40B4-BE49-F238E27FC236}">
                <a16:creationId xmlns:a16="http://schemas.microsoft.com/office/drawing/2014/main" id="{BC5DBABE-6E5F-A54E-82C3-613FBFF4F8E5}"/>
              </a:ext>
            </a:extLst>
          </p:cNvPr>
          <p:cNvSpPr/>
          <p:nvPr/>
        </p:nvSpPr>
        <p:spPr>
          <a:xfrm>
            <a:off x="5006033" y="3662288"/>
            <a:ext cx="3433227" cy="1354832"/>
          </a:xfrm>
          <a:prstGeom prst="round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2248D57-9466-DCAE-723D-F19A79A17533}"/>
              </a:ext>
            </a:extLst>
          </p:cNvPr>
          <p:cNvSpPr txBox="1"/>
          <p:nvPr/>
        </p:nvSpPr>
        <p:spPr>
          <a:xfrm>
            <a:off x="5047279" y="3708082"/>
            <a:ext cx="3391981" cy="830997"/>
          </a:xfrm>
          <a:prstGeom prst="rect">
            <a:avLst/>
          </a:prstGeom>
          <a:noFill/>
        </p:spPr>
        <p:txBody>
          <a:bodyPr wrap="square" rtlCol="0">
            <a:spAutoFit/>
          </a:bodyPr>
          <a:lstStyle/>
          <a:p>
            <a:pPr marL="0" lvl="1" algn="ctr">
              <a:spcBef>
                <a:spcPts val="0"/>
              </a:spcBef>
              <a:defRPr/>
            </a:pPr>
            <a:r>
              <a:rPr lang="en-GB" sz="1200" b="1" dirty="0">
                <a:ea typeface="Times New Roman" panose="02020603050405020304" pitchFamily="18" charset="0"/>
                <a:cs typeface="Aptos" panose="020B0004020202020204" pitchFamily="34" charset="0"/>
              </a:rPr>
              <a:t>The dorsal stream (the ‘where’ pathway)</a:t>
            </a:r>
          </a:p>
          <a:p>
            <a:pPr marL="285750" lvl="1" indent="-285750">
              <a:spcBef>
                <a:spcPts val="0"/>
              </a:spcBef>
              <a:buFont typeface="Arial" panose="020B0604020202020204" pitchFamily="34" charset="0"/>
              <a:buChar char="•"/>
              <a:defRPr/>
            </a:pPr>
            <a:r>
              <a:rPr lang="en-GB" sz="1200" dirty="0">
                <a:ea typeface="Times New Roman" panose="02020603050405020304" pitchFamily="18" charset="0"/>
                <a:cs typeface="Aptos" panose="020B0004020202020204" pitchFamily="34" charset="0"/>
              </a:rPr>
              <a:t>Key for: </a:t>
            </a:r>
            <a:r>
              <a:rPr lang="en-GB" sz="1200" dirty="0" err="1">
                <a:ea typeface="Times New Roman" panose="02020603050405020304" pitchFamily="18" charset="0"/>
                <a:cs typeface="Aptos" panose="020B0004020202020204" pitchFamily="34" charset="0"/>
              </a:rPr>
              <a:t>analyzing</a:t>
            </a:r>
            <a:r>
              <a:rPr lang="en-GB" sz="1200" dirty="0">
                <a:ea typeface="Times New Roman" panose="02020603050405020304" pitchFamily="18" charset="0"/>
                <a:cs typeface="Aptos" panose="020B0004020202020204" pitchFamily="34" charset="0"/>
              </a:rPr>
              <a:t> motion and the positional relationship between objects</a:t>
            </a:r>
          </a:p>
          <a:p>
            <a:pPr marL="285750" lvl="1" indent="-285750">
              <a:spcBef>
                <a:spcPts val="0"/>
              </a:spcBef>
              <a:buFont typeface="Arial" panose="020B0604020202020204" pitchFamily="34" charset="0"/>
              <a:buChar char="•"/>
              <a:defRPr/>
            </a:pPr>
            <a:r>
              <a:rPr lang="en-GB" sz="1200" dirty="0">
                <a:ea typeface="Times New Roman" panose="02020603050405020304" pitchFamily="18" charset="0"/>
                <a:cs typeface="Aptos" panose="020B0004020202020204" pitchFamily="34" charset="0"/>
              </a:rPr>
              <a:t>Signal pathway: V2&gt;V5&gt;parietal cortex</a:t>
            </a:r>
          </a:p>
        </p:txBody>
      </p:sp>
      <p:grpSp>
        <p:nvGrpSpPr>
          <p:cNvPr id="27" name="Group 26">
            <a:extLst>
              <a:ext uri="{FF2B5EF4-FFF2-40B4-BE49-F238E27FC236}">
                <a16:creationId xmlns:a16="http://schemas.microsoft.com/office/drawing/2014/main" id="{D4DBD36F-F3B9-BFE9-39F5-B811C179F715}"/>
              </a:ext>
            </a:extLst>
          </p:cNvPr>
          <p:cNvGrpSpPr/>
          <p:nvPr/>
        </p:nvGrpSpPr>
        <p:grpSpPr>
          <a:xfrm>
            <a:off x="8267463" y="3334794"/>
            <a:ext cx="2845910" cy="2143991"/>
            <a:chOff x="8174331" y="3334794"/>
            <a:chExt cx="2845910" cy="2143991"/>
          </a:xfrm>
        </p:grpSpPr>
        <p:sp>
          <p:nvSpPr>
            <p:cNvPr id="13" name="Rectangle 12">
              <a:extLst>
                <a:ext uri="{FF2B5EF4-FFF2-40B4-BE49-F238E27FC236}">
                  <a16:creationId xmlns:a16="http://schemas.microsoft.com/office/drawing/2014/main" id="{95D72E22-19A6-A317-11DF-20C87E129E2C}"/>
                </a:ext>
              </a:extLst>
            </p:cNvPr>
            <p:cNvSpPr/>
            <p:nvPr/>
          </p:nvSpPr>
          <p:spPr>
            <a:xfrm>
              <a:off x="8913550" y="4357677"/>
              <a:ext cx="348184" cy="25200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solidFill>
                    <a:schemeClr val="tx2"/>
                  </a:solidFill>
                </a:rPr>
                <a:t>V1</a:t>
              </a:r>
            </a:p>
          </p:txBody>
        </p:sp>
        <p:sp>
          <p:nvSpPr>
            <p:cNvPr id="17" name="Rectangle 16">
              <a:extLst>
                <a:ext uri="{FF2B5EF4-FFF2-40B4-BE49-F238E27FC236}">
                  <a16:creationId xmlns:a16="http://schemas.microsoft.com/office/drawing/2014/main" id="{031462EE-F8DB-910B-097A-DC0C4C82DE3A}"/>
                </a:ext>
              </a:extLst>
            </p:cNvPr>
            <p:cNvSpPr/>
            <p:nvPr/>
          </p:nvSpPr>
          <p:spPr>
            <a:xfrm>
              <a:off x="10201572" y="4602829"/>
              <a:ext cx="818669" cy="444059"/>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accent2">
                      <a:lumMod val="75000"/>
                    </a:schemeClr>
                  </a:solidFill>
                </a:rPr>
                <a:t>Inferior temporal cortex</a:t>
              </a:r>
            </a:p>
          </p:txBody>
        </p:sp>
        <p:sp>
          <p:nvSpPr>
            <p:cNvPr id="19" name="Rectangle 18">
              <a:extLst>
                <a:ext uri="{FF2B5EF4-FFF2-40B4-BE49-F238E27FC236}">
                  <a16:creationId xmlns:a16="http://schemas.microsoft.com/office/drawing/2014/main" id="{790EB99A-08CB-1BEB-35DB-92E34C902507}"/>
                </a:ext>
              </a:extLst>
            </p:cNvPr>
            <p:cNvSpPr/>
            <p:nvPr/>
          </p:nvSpPr>
          <p:spPr>
            <a:xfrm>
              <a:off x="9322858" y="3334794"/>
              <a:ext cx="698578" cy="337388"/>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accent3">
                      <a:lumMod val="75000"/>
                    </a:schemeClr>
                  </a:solidFill>
                </a:rPr>
                <a:t>Parietal cortex</a:t>
              </a:r>
            </a:p>
          </p:txBody>
        </p:sp>
        <p:sp>
          <p:nvSpPr>
            <p:cNvPr id="52" name="TextBox 51">
              <a:extLst>
                <a:ext uri="{FF2B5EF4-FFF2-40B4-BE49-F238E27FC236}">
                  <a16:creationId xmlns:a16="http://schemas.microsoft.com/office/drawing/2014/main" id="{8F462C8E-FED5-749E-6939-E074B5828415}"/>
                </a:ext>
              </a:extLst>
            </p:cNvPr>
            <p:cNvSpPr txBox="1"/>
            <p:nvPr/>
          </p:nvSpPr>
          <p:spPr>
            <a:xfrm>
              <a:off x="8174331" y="5017120"/>
              <a:ext cx="1149041" cy="461665"/>
            </a:xfrm>
            <a:prstGeom prst="rect">
              <a:avLst/>
            </a:prstGeom>
            <a:noFill/>
          </p:spPr>
          <p:txBody>
            <a:bodyPr wrap="square" rtlCol="0">
              <a:spAutoFit/>
            </a:bodyPr>
            <a:lstStyle/>
            <a:p>
              <a:r>
                <a:rPr lang="en-GB" sz="1200" b="1">
                  <a:solidFill>
                    <a:schemeClr val="accent2">
                      <a:lumMod val="75000"/>
                    </a:schemeClr>
                  </a:solidFill>
                </a:rPr>
                <a:t>The ventral stream</a:t>
              </a:r>
            </a:p>
          </p:txBody>
        </p:sp>
        <p:sp>
          <p:nvSpPr>
            <p:cNvPr id="53" name="TextBox 52">
              <a:extLst>
                <a:ext uri="{FF2B5EF4-FFF2-40B4-BE49-F238E27FC236}">
                  <a16:creationId xmlns:a16="http://schemas.microsoft.com/office/drawing/2014/main" id="{95A678C0-7764-B31D-AA51-301A9D17595B}"/>
                </a:ext>
              </a:extLst>
            </p:cNvPr>
            <p:cNvSpPr txBox="1"/>
            <p:nvPr/>
          </p:nvSpPr>
          <p:spPr>
            <a:xfrm>
              <a:off x="8235853" y="3412727"/>
              <a:ext cx="1260264" cy="461665"/>
            </a:xfrm>
            <a:prstGeom prst="rect">
              <a:avLst/>
            </a:prstGeom>
            <a:noFill/>
          </p:spPr>
          <p:txBody>
            <a:bodyPr wrap="square" rtlCol="0">
              <a:spAutoFit/>
            </a:bodyPr>
            <a:lstStyle/>
            <a:p>
              <a:r>
                <a:rPr lang="en-GB" sz="1200" b="1">
                  <a:solidFill>
                    <a:schemeClr val="accent3">
                      <a:lumMod val="75000"/>
                    </a:schemeClr>
                  </a:solidFill>
                </a:rPr>
                <a:t>The dorsal stream</a:t>
              </a:r>
            </a:p>
          </p:txBody>
        </p:sp>
      </p:grpSp>
      <p:sp>
        <p:nvSpPr>
          <p:cNvPr id="23" name="TextBox 22">
            <a:extLst>
              <a:ext uri="{FF2B5EF4-FFF2-40B4-BE49-F238E27FC236}">
                <a16:creationId xmlns:a16="http://schemas.microsoft.com/office/drawing/2014/main" id="{96FF9277-60D3-81AB-14BA-261CB313F424}"/>
              </a:ext>
            </a:extLst>
          </p:cNvPr>
          <p:cNvSpPr txBox="1"/>
          <p:nvPr/>
        </p:nvSpPr>
        <p:spPr>
          <a:xfrm>
            <a:off x="9543264" y="2697689"/>
            <a:ext cx="2016558" cy="307777"/>
          </a:xfrm>
          <a:prstGeom prst="rect">
            <a:avLst/>
          </a:prstGeom>
          <a:noFill/>
        </p:spPr>
        <p:txBody>
          <a:bodyPr wrap="square" rtlCol="0">
            <a:spAutoFit/>
          </a:bodyPr>
          <a:lstStyle/>
          <a:p>
            <a:r>
              <a:rPr lang="en-GB" sz="1400" b="1"/>
              <a:t>The visual pathway</a:t>
            </a:r>
            <a:r>
              <a:rPr lang="en-GB" sz="1400" baseline="30000"/>
              <a:t>1,3</a:t>
            </a:r>
          </a:p>
        </p:txBody>
      </p:sp>
      <p:pic>
        <p:nvPicPr>
          <p:cNvPr id="39" name="Graphic 38">
            <a:extLst>
              <a:ext uri="{FF2B5EF4-FFF2-40B4-BE49-F238E27FC236}">
                <a16:creationId xmlns:a16="http://schemas.microsoft.com/office/drawing/2014/main" id="{33441F9F-BCD7-205F-CAF8-A3E88101FC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351101">
            <a:off x="9744542" y="3515002"/>
            <a:ext cx="397229" cy="933796"/>
          </a:xfrm>
          <a:prstGeom prst="rect">
            <a:avLst/>
          </a:prstGeom>
        </p:spPr>
      </p:pic>
      <p:pic>
        <p:nvPicPr>
          <p:cNvPr id="41" name="Graphic 40">
            <a:extLst>
              <a:ext uri="{FF2B5EF4-FFF2-40B4-BE49-F238E27FC236}">
                <a16:creationId xmlns:a16="http://schemas.microsoft.com/office/drawing/2014/main" id="{DCBD6EA8-578E-3011-55B5-369C1D0CA6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6394652">
            <a:off x="9707038" y="4489238"/>
            <a:ext cx="364172" cy="680881"/>
          </a:xfrm>
          <a:prstGeom prst="rect">
            <a:avLst/>
          </a:prstGeom>
        </p:spPr>
      </p:pic>
      <p:sp>
        <p:nvSpPr>
          <p:cNvPr id="14" name="Rectangle 13">
            <a:extLst>
              <a:ext uri="{FF2B5EF4-FFF2-40B4-BE49-F238E27FC236}">
                <a16:creationId xmlns:a16="http://schemas.microsoft.com/office/drawing/2014/main" id="{F3182CF1-4A16-CA31-3E61-7BB38702807B}"/>
              </a:ext>
            </a:extLst>
          </p:cNvPr>
          <p:cNvSpPr/>
          <p:nvPr/>
        </p:nvSpPr>
        <p:spPr>
          <a:xfrm>
            <a:off x="9416504" y="4357677"/>
            <a:ext cx="348184" cy="25200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solidFill>
                  <a:schemeClr val="tx2"/>
                </a:solidFill>
              </a:rPr>
              <a:t>V2</a:t>
            </a:r>
          </a:p>
        </p:txBody>
      </p:sp>
      <p:sp>
        <p:nvSpPr>
          <p:cNvPr id="15" name="Rectangle 14">
            <a:extLst>
              <a:ext uri="{FF2B5EF4-FFF2-40B4-BE49-F238E27FC236}">
                <a16:creationId xmlns:a16="http://schemas.microsoft.com/office/drawing/2014/main" id="{F59492CC-CBE1-5350-968B-E84CFB364326}"/>
              </a:ext>
            </a:extLst>
          </p:cNvPr>
          <p:cNvSpPr/>
          <p:nvPr/>
        </p:nvSpPr>
        <p:spPr>
          <a:xfrm>
            <a:off x="9674049" y="4625832"/>
            <a:ext cx="348184" cy="25200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solidFill>
                  <a:schemeClr val="tx2"/>
                </a:solidFill>
              </a:rPr>
              <a:t>V4</a:t>
            </a:r>
          </a:p>
        </p:txBody>
      </p:sp>
      <p:sp>
        <p:nvSpPr>
          <p:cNvPr id="16" name="Rectangle 15">
            <a:extLst>
              <a:ext uri="{FF2B5EF4-FFF2-40B4-BE49-F238E27FC236}">
                <a16:creationId xmlns:a16="http://schemas.microsoft.com/office/drawing/2014/main" id="{CBEBF9F2-6463-40FC-B757-F632E36DB04B}"/>
              </a:ext>
            </a:extLst>
          </p:cNvPr>
          <p:cNvSpPr/>
          <p:nvPr/>
        </p:nvSpPr>
        <p:spPr>
          <a:xfrm>
            <a:off x="9804484" y="4279501"/>
            <a:ext cx="348184" cy="25200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solidFill>
                  <a:schemeClr val="tx2"/>
                </a:solidFill>
              </a:rPr>
              <a:t>V3</a:t>
            </a:r>
          </a:p>
        </p:txBody>
      </p:sp>
      <p:sp>
        <p:nvSpPr>
          <p:cNvPr id="18" name="Rectangle 17">
            <a:extLst>
              <a:ext uri="{FF2B5EF4-FFF2-40B4-BE49-F238E27FC236}">
                <a16:creationId xmlns:a16="http://schemas.microsoft.com/office/drawing/2014/main" id="{6CBEE08A-A830-6CA3-C48E-E537A0062846}"/>
              </a:ext>
            </a:extLst>
          </p:cNvPr>
          <p:cNvSpPr/>
          <p:nvPr/>
        </p:nvSpPr>
        <p:spPr>
          <a:xfrm>
            <a:off x="9945195" y="3776588"/>
            <a:ext cx="348184" cy="252000"/>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solidFill>
                  <a:schemeClr val="tx2"/>
                </a:solidFill>
              </a:rPr>
              <a:t>V5</a:t>
            </a:r>
          </a:p>
        </p:txBody>
      </p:sp>
    </p:spTree>
    <p:extLst>
      <p:ext uri="{BB962C8B-B14F-4D97-AF65-F5344CB8AC3E}">
        <p14:creationId xmlns:p14="http://schemas.microsoft.com/office/powerpoint/2010/main" val="780980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A0351-DF4F-5DEB-DDE0-F99AC7A59E06}"/>
            </a:ext>
          </a:extLst>
        </p:cNvPr>
        <p:cNvGrpSpPr/>
        <p:nvPr/>
      </p:nvGrpSpPr>
      <p:grpSpPr>
        <a:xfrm>
          <a:off x="0" y="0"/>
          <a:ext cx="0" cy="0"/>
          <a:chOff x="0" y="0"/>
          <a:chExt cx="0" cy="0"/>
        </a:xfrm>
      </p:grpSpPr>
      <p:sp>
        <p:nvSpPr>
          <p:cNvPr id="15" name="Freeform 14">
            <a:extLst>
              <a:ext uri="{FF2B5EF4-FFF2-40B4-BE49-F238E27FC236}">
                <a16:creationId xmlns:a16="http://schemas.microsoft.com/office/drawing/2014/main" id="{F8D4C685-D0C5-8E8D-7727-BAE401330253}"/>
              </a:ext>
            </a:extLst>
          </p:cNvPr>
          <p:cNvSpPr/>
          <p:nvPr/>
        </p:nvSpPr>
        <p:spPr>
          <a:xfrm>
            <a:off x="5878286" y="1624234"/>
            <a:ext cx="6074736" cy="4700365"/>
          </a:xfrm>
          <a:custGeom>
            <a:avLst/>
            <a:gdLst>
              <a:gd name="connsiteX0" fmla="*/ 0 w 3178429"/>
              <a:gd name="connsiteY0" fmla="*/ 0 h 3855593"/>
              <a:gd name="connsiteX1" fmla="*/ 3178429 w 3178429"/>
              <a:gd name="connsiteY1" fmla="*/ 0 h 3855593"/>
              <a:gd name="connsiteX2" fmla="*/ 3178429 w 3178429"/>
              <a:gd name="connsiteY2" fmla="*/ 3855593 h 3855593"/>
              <a:gd name="connsiteX3" fmla="*/ 0 w 3178429"/>
              <a:gd name="connsiteY3" fmla="*/ 3855593 h 3855593"/>
            </a:gdLst>
            <a:ahLst/>
            <a:cxnLst>
              <a:cxn ang="0">
                <a:pos x="connsiteX0" y="connsiteY0"/>
              </a:cxn>
              <a:cxn ang="0">
                <a:pos x="connsiteX1" y="connsiteY1"/>
              </a:cxn>
              <a:cxn ang="0">
                <a:pos x="connsiteX2" y="connsiteY2"/>
              </a:cxn>
              <a:cxn ang="0">
                <a:pos x="connsiteX3" y="connsiteY3"/>
              </a:cxn>
            </a:cxnLst>
            <a:rect l="l" t="t" r="r" b="b"/>
            <a:pathLst>
              <a:path w="3178429" h="3855593">
                <a:moveTo>
                  <a:pt x="0" y="0"/>
                </a:moveTo>
                <a:lnTo>
                  <a:pt x="3178429" y="0"/>
                </a:lnTo>
                <a:lnTo>
                  <a:pt x="3178429" y="3855593"/>
                </a:lnTo>
                <a:lnTo>
                  <a:pt x="0" y="3855593"/>
                </a:lnTo>
                <a:close/>
              </a:path>
            </a:pathLst>
          </a:custGeom>
          <a:gradFill>
            <a:gsLst>
              <a:gs pos="0">
                <a:srgbClr val="F9F5F1"/>
              </a:gs>
              <a:gs pos="50000">
                <a:schemeClr val="bg1"/>
              </a:gs>
              <a:gs pos="99000">
                <a:srgbClr val="F9F5F1"/>
              </a:gs>
            </a:gsLst>
            <a:lin ang="16200000" scaled="1"/>
          </a:gradFill>
          <a:ln w="12700" cap="flat">
            <a:noFill/>
            <a:prstDash val="solid"/>
            <a:miter/>
          </a:ln>
        </p:spPr>
        <p:txBody>
          <a:bodyPr rtlCol="0" anchor="ctr"/>
          <a:lstStyle/>
          <a:p>
            <a:endParaRPr lang="en-US"/>
          </a:p>
        </p:txBody>
      </p:sp>
      <p:sp>
        <p:nvSpPr>
          <p:cNvPr id="2" name="Text Placeholder 1">
            <a:extLst>
              <a:ext uri="{FF2B5EF4-FFF2-40B4-BE49-F238E27FC236}">
                <a16:creationId xmlns:a16="http://schemas.microsoft.com/office/drawing/2014/main" id="{C13973B4-2C12-C925-BF6A-4E5D692C2FE5}"/>
              </a:ext>
            </a:extLst>
          </p:cNvPr>
          <p:cNvSpPr>
            <a:spLocks noGrp="1"/>
          </p:cNvSpPr>
          <p:nvPr>
            <p:ph type="body" sz="quarter" idx="17"/>
          </p:nvPr>
        </p:nvSpPr>
        <p:spPr/>
        <p:txBody>
          <a:bodyPr/>
          <a:lstStyle/>
          <a:p>
            <a:r>
              <a:rPr lang="en-GB" dirty="0"/>
              <a:t>Fundamentals of neurobiology – Systems neuroscience</a:t>
            </a:r>
          </a:p>
        </p:txBody>
      </p:sp>
      <p:sp>
        <p:nvSpPr>
          <p:cNvPr id="3" name="Title 2">
            <a:extLst>
              <a:ext uri="{FF2B5EF4-FFF2-40B4-BE49-F238E27FC236}">
                <a16:creationId xmlns:a16="http://schemas.microsoft.com/office/drawing/2014/main" id="{0DC17513-4966-3D92-2304-98B2FC6DE62E}"/>
              </a:ext>
            </a:extLst>
          </p:cNvPr>
          <p:cNvSpPr>
            <a:spLocks noGrp="1"/>
          </p:cNvSpPr>
          <p:nvPr>
            <p:ph type="title"/>
          </p:nvPr>
        </p:nvSpPr>
        <p:spPr/>
        <p:txBody>
          <a:bodyPr/>
          <a:lstStyle/>
          <a:p>
            <a:r>
              <a:rPr lang="en-GB" noProof="0" dirty="0"/>
              <a:t>Sensory systems of the brain: the olfactory system</a:t>
            </a:r>
          </a:p>
        </p:txBody>
      </p:sp>
      <p:sp>
        <p:nvSpPr>
          <p:cNvPr id="9" name="Content Placeholder 8">
            <a:extLst>
              <a:ext uri="{FF2B5EF4-FFF2-40B4-BE49-F238E27FC236}">
                <a16:creationId xmlns:a16="http://schemas.microsoft.com/office/drawing/2014/main" id="{9768AE8A-D531-07AA-F3E9-D3953D32139D}"/>
              </a:ext>
            </a:extLst>
          </p:cNvPr>
          <p:cNvSpPr>
            <a:spLocks noGrp="1"/>
          </p:cNvSpPr>
          <p:nvPr>
            <p:ph idx="20"/>
          </p:nvPr>
        </p:nvSpPr>
        <p:spPr>
          <a:xfrm>
            <a:off x="539750" y="1416785"/>
            <a:ext cx="5419725" cy="4278094"/>
          </a:xfrm>
        </p:spPr>
        <p:txBody>
          <a:bodyPr wrap="square">
            <a:spAutoFit/>
          </a:bodyPr>
          <a:lstStyle/>
          <a:p>
            <a:pPr marL="0" indent="0">
              <a:spcBef>
                <a:spcPts val="0"/>
              </a:spcBef>
              <a:spcAft>
                <a:spcPts val="600"/>
              </a:spcAft>
              <a:buNone/>
              <a:defRPr/>
            </a:pPr>
            <a:r>
              <a:rPr lang="en-GB" sz="1400" dirty="0">
                <a:ea typeface="Times New Roman" panose="02020603050405020304" pitchFamily="18" charset="0"/>
                <a:cs typeface="Aptos" panose="020B0004020202020204" pitchFamily="34" charset="0"/>
              </a:rPr>
              <a:t>Olfaction, responsible for a sense of smell, is one of the two chemosensory processes; the other is gustation (taste)</a:t>
            </a:r>
          </a:p>
          <a:p>
            <a:pPr marL="0" indent="0">
              <a:spcBef>
                <a:spcPts val="0"/>
              </a:spcBef>
              <a:spcAft>
                <a:spcPts val="600"/>
              </a:spcAft>
              <a:buNone/>
              <a:defRPr/>
            </a:pPr>
            <a:r>
              <a:rPr lang="en-GB" sz="1400" b="1" dirty="0">
                <a:ea typeface="Times New Roman" panose="02020603050405020304" pitchFamily="18" charset="0"/>
                <a:cs typeface="Aptos" panose="020B0004020202020204" pitchFamily="34" charset="0"/>
              </a:rPr>
              <a:t>The olfactory pathway</a:t>
            </a:r>
          </a:p>
          <a:p>
            <a:pPr lvl="0">
              <a:spcBef>
                <a:spcPts val="0"/>
              </a:spcBef>
              <a:spcAft>
                <a:spcPts val="600"/>
              </a:spcAft>
              <a:defRPr/>
            </a:pPr>
            <a:r>
              <a:rPr lang="en-GB" sz="1400" dirty="0"/>
              <a:t>The olfactory epithelium in the nose contains specialized </a:t>
            </a:r>
            <a:br>
              <a:rPr lang="en-GB" sz="1400" dirty="0"/>
            </a:br>
            <a:r>
              <a:rPr lang="en-GB" sz="1400" dirty="0"/>
              <a:t>sensory cells, the </a:t>
            </a:r>
            <a:r>
              <a:rPr lang="en-GB" sz="1400" b="1" dirty="0"/>
              <a:t>olfactory receptor neurons (ORNs)</a:t>
            </a:r>
            <a:r>
              <a:rPr lang="en-GB" sz="1400" baseline="30000" dirty="0"/>
              <a:t>1</a:t>
            </a:r>
          </a:p>
          <a:p>
            <a:pPr lvl="0">
              <a:spcBef>
                <a:spcPts val="0"/>
              </a:spcBef>
              <a:spcAft>
                <a:spcPts val="600"/>
              </a:spcAft>
              <a:defRPr/>
            </a:pPr>
            <a:r>
              <a:rPr lang="en-GB" sz="1400" dirty="0"/>
              <a:t>ORNs have hair-like structures (cilia) projecting into the nasal cavity. These contain receptors that bind to airborne odorants, </a:t>
            </a:r>
            <a:br>
              <a:rPr lang="en-GB" sz="1400" dirty="0"/>
            </a:br>
            <a:r>
              <a:rPr lang="en-GB" sz="1400" dirty="0"/>
              <a:t>and transduce olfactory signals into neural ones</a:t>
            </a:r>
            <a:r>
              <a:rPr lang="en-GB" sz="1400" baseline="30000" dirty="0"/>
              <a:t>1</a:t>
            </a:r>
            <a:endParaRPr lang="en-GB" sz="1400" dirty="0"/>
          </a:p>
          <a:p>
            <a:pPr lvl="0">
              <a:spcBef>
                <a:spcPts val="0"/>
              </a:spcBef>
              <a:spcAft>
                <a:spcPts val="600"/>
              </a:spcAft>
              <a:defRPr/>
            </a:pPr>
            <a:r>
              <a:rPr lang="en-GB" sz="1400" dirty="0"/>
              <a:t>ORN axons project to the </a:t>
            </a:r>
            <a:r>
              <a:rPr lang="en-GB" sz="1400" b="1" dirty="0"/>
              <a:t>olfactory bulb</a:t>
            </a:r>
            <a:r>
              <a:rPr lang="en-GB" sz="1400" dirty="0"/>
              <a:t> in the brain; the ORNs with the same odorant receptors converge in </a:t>
            </a:r>
            <a:r>
              <a:rPr lang="en-GB" sz="1400" b="1" dirty="0"/>
              <a:t>olfactory glomeruli</a:t>
            </a:r>
            <a:r>
              <a:rPr lang="en-GB" sz="1400" baseline="30000" dirty="0"/>
              <a:t>1</a:t>
            </a:r>
            <a:endParaRPr lang="en-GB" sz="1400" b="1" dirty="0"/>
          </a:p>
          <a:p>
            <a:pPr lvl="1">
              <a:spcBef>
                <a:spcPts val="0"/>
              </a:spcBef>
              <a:spcAft>
                <a:spcPts val="600"/>
              </a:spcAft>
              <a:defRPr/>
            </a:pPr>
            <a:r>
              <a:rPr lang="en-GB" sz="1200" dirty="0"/>
              <a:t>The olfactory system is unique in that it initially bypasses the thalamus </a:t>
            </a:r>
            <a:br>
              <a:rPr lang="en-GB" sz="1200" dirty="0"/>
            </a:br>
            <a:r>
              <a:rPr lang="en-GB" sz="1200" dirty="0"/>
              <a:t>(a relay station for most other sensory systems)</a:t>
            </a:r>
            <a:r>
              <a:rPr lang="en-GB" sz="1200" baseline="30000" dirty="0"/>
              <a:t>2</a:t>
            </a:r>
          </a:p>
          <a:p>
            <a:pPr lvl="0">
              <a:spcBef>
                <a:spcPts val="0"/>
              </a:spcBef>
              <a:spcAft>
                <a:spcPts val="600"/>
              </a:spcAft>
              <a:defRPr/>
            </a:pPr>
            <a:r>
              <a:rPr lang="en-GB" sz="1400" dirty="0"/>
              <a:t>From the olfactory bulb, signals are transmitted through the </a:t>
            </a:r>
            <a:r>
              <a:rPr lang="en-GB" sz="1400" b="1" dirty="0"/>
              <a:t>olfactory tract </a:t>
            </a:r>
            <a:r>
              <a:rPr lang="en-GB" sz="1400" dirty="0"/>
              <a:t>to other brain regions, including the pyriform </a:t>
            </a:r>
            <a:br>
              <a:rPr lang="en-GB" sz="1400" dirty="0"/>
            </a:br>
            <a:r>
              <a:rPr lang="en-GB" sz="1400" dirty="0"/>
              <a:t>cortex (the primary olfactory cortex, involved in odour </a:t>
            </a:r>
            <a:br>
              <a:rPr lang="en-GB" sz="1400" dirty="0"/>
            </a:br>
            <a:r>
              <a:rPr lang="en-GB" sz="1400" dirty="0"/>
              <a:t>identification and in the cognitive aspects of olfaction), and the orbitofrontal cortex (integrating olfactory information with taste </a:t>
            </a:r>
            <a:br>
              <a:rPr lang="en-GB" sz="1400" dirty="0"/>
            </a:br>
            <a:r>
              <a:rPr lang="en-GB" sz="1400" dirty="0"/>
              <a:t>for flavour perception)</a:t>
            </a:r>
            <a:r>
              <a:rPr lang="en-GB" sz="1400" baseline="30000" dirty="0"/>
              <a:t>1</a:t>
            </a:r>
            <a:endParaRPr lang="en-GB" sz="1400" dirty="0"/>
          </a:p>
        </p:txBody>
      </p:sp>
      <p:sp>
        <p:nvSpPr>
          <p:cNvPr id="12" name="Text Placeholder 11">
            <a:extLst>
              <a:ext uri="{FF2B5EF4-FFF2-40B4-BE49-F238E27FC236}">
                <a16:creationId xmlns:a16="http://schemas.microsoft.com/office/drawing/2014/main" id="{D4E5D4E4-9ECA-0967-941F-4309F25C3F61}"/>
              </a:ext>
            </a:extLst>
          </p:cNvPr>
          <p:cNvSpPr>
            <a:spLocks noGrp="1"/>
          </p:cNvSpPr>
          <p:nvPr>
            <p:ph type="body" sz="quarter" idx="18"/>
          </p:nvPr>
        </p:nvSpPr>
        <p:spPr/>
        <p:txBody>
          <a:bodyPr/>
          <a:lstStyle/>
          <a:p>
            <a:r>
              <a:rPr lang="en-GB"/>
              <a:t>ORN=olfactory receptor neuron</a:t>
            </a:r>
          </a:p>
          <a:p>
            <a:endParaRPr lang="en-GB"/>
          </a:p>
          <a:p>
            <a:r>
              <a:rPr lang="en-GB"/>
              <a:t>1. Augustine et al. Neuroscience, 7</a:t>
            </a:r>
            <a:r>
              <a:rPr lang="en-GB" baseline="30000"/>
              <a:t>th</a:t>
            </a:r>
            <a:r>
              <a:rPr lang="en-GB"/>
              <a:t> edition. 2023; 2. </a:t>
            </a:r>
            <a:r>
              <a:rPr lang="en-GB" err="1"/>
              <a:t>Courtiol</a:t>
            </a:r>
            <a:r>
              <a:rPr lang="en-GB"/>
              <a:t> &amp; Wilson. Front Neural Circuits 2015;9:49.</a:t>
            </a:r>
          </a:p>
        </p:txBody>
      </p:sp>
      <p:sp>
        <p:nvSpPr>
          <p:cNvPr id="6" name="Slide Number Placeholder 5">
            <a:extLst>
              <a:ext uri="{FF2B5EF4-FFF2-40B4-BE49-F238E27FC236}">
                <a16:creationId xmlns:a16="http://schemas.microsoft.com/office/drawing/2014/main" id="{DE325B8A-B969-DCA4-9543-0CA96551D38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6" name="TextBox 15">
            <a:extLst>
              <a:ext uri="{FF2B5EF4-FFF2-40B4-BE49-F238E27FC236}">
                <a16:creationId xmlns:a16="http://schemas.microsoft.com/office/drawing/2014/main" id="{0A6AC2F1-7053-6DB8-2847-6E7E84D02BE6}"/>
              </a:ext>
            </a:extLst>
          </p:cNvPr>
          <p:cNvSpPr txBox="1"/>
          <p:nvPr/>
        </p:nvSpPr>
        <p:spPr>
          <a:xfrm>
            <a:off x="7839854" y="1346750"/>
            <a:ext cx="2106448"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The olfactory system</a:t>
            </a:r>
            <a:r>
              <a:rPr lang="en-GB" sz="1400" b="1" baseline="30000">
                <a:solidFill>
                  <a:schemeClr val="accent2">
                    <a:lumMod val="50000"/>
                  </a:schemeClr>
                </a:solidFill>
              </a:rPr>
              <a:t>1</a:t>
            </a:r>
          </a:p>
        </p:txBody>
      </p:sp>
      <p:sp>
        <p:nvSpPr>
          <p:cNvPr id="1076" name="Freeform 1075">
            <a:extLst>
              <a:ext uri="{FF2B5EF4-FFF2-40B4-BE49-F238E27FC236}">
                <a16:creationId xmlns:a16="http://schemas.microsoft.com/office/drawing/2014/main" id="{282F8DEF-B65B-45AD-26DE-5860B3494933}"/>
              </a:ext>
            </a:extLst>
          </p:cNvPr>
          <p:cNvSpPr/>
          <p:nvPr/>
        </p:nvSpPr>
        <p:spPr>
          <a:xfrm>
            <a:off x="12232285" y="-553365"/>
            <a:ext cx="242273" cy="888259"/>
          </a:xfrm>
          <a:custGeom>
            <a:avLst/>
            <a:gdLst>
              <a:gd name="csX0" fmla="*/ 0 w 196048"/>
              <a:gd name="csY0" fmla="*/ 718781 h 718781"/>
              <a:gd name="csX1" fmla="*/ 92917 w 196048"/>
              <a:gd name="csY1" fmla="*/ 607368 h 718781"/>
              <a:gd name="csX2" fmla="*/ 122482 w 196048"/>
              <a:gd name="csY2" fmla="*/ 531438 h 718781"/>
              <a:gd name="csX3" fmla="*/ 117406 w 196048"/>
              <a:gd name="csY3" fmla="*/ 385773 h 718781"/>
              <a:gd name="csX4" fmla="*/ 161346 w 196048"/>
              <a:gd name="csY4" fmla="*/ 235984 h 718781"/>
              <a:gd name="csX5" fmla="*/ 188495 w 196048"/>
              <a:gd name="csY5" fmla="*/ 117639 h 718781"/>
              <a:gd name="csX6" fmla="*/ 195863 w 196048"/>
              <a:gd name="csY6" fmla="*/ 17036 h 718781"/>
              <a:gd name="csX7" fmla="*/ 194515 w 196048"/>
              <a:gd name="csY7" fmla="*/ 1770 h 718781"/>
              <a:gd name="csX8" fmla="*/ 170626 w 196048"/>
              <a:gd name="csY8" fmla="*/ 2285 h 718781"/>
              <a:gd name="csX9" fmla="*/ 163252 w 196048"/>
              <a:gd name="csY9" fmla="*/ 78877 h 718781"/>
              <a:gd name="csX10" fmla="*/ 137102 w 196048"/>
              <a:gd name="csY10" fmla="*/ 206751 h 718781"/>
              <a:gd name="csX11" fmla="*/ 77372 w 196048"/>
              <a:gd name="csY11" fmla="*/ 352900 h 718781"/>
              <a:gd name="csX12" fmla="*/ 65547 w 196048"/>
              <a:gd name="csY12" fmla="*/ 429964 h 718781"/>
              <a:gd name="csX13" fmla="*/ 91918 w 196048"/>
              <a:gd name="csY13" fmla="*/ 504246 h 718781"/>
              <a:gd name="csX14" fmla="*/ 89809 w 196048"/>
              <a:gd name="csY14" fmla="*/ 563385 h 718781"/>
              <a:gd name="csX15" fmla="*/ 56738 w 196048"/>
              <a:gd name="csY15" fmla="*/ 635932 h 718781"/>
              <a:gd name="csX16" fmla="*/ 0 w 196048"/>
              <a:gd name="csY16" fmla="*/ 718781 h 71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6048" h="718781">
                <a:moveTo>
                  <a:pt x="0" y="718781"/>
                </a:moveTo>
                <a:cubicBezTo>
                  <a:pt x="0" y="718781"/>
                  <a:pt x="69728" y="646951"/>
                  <a:pt x="92917" y="607368"/>
                </a:cubicBezTo>
                <a:cubicBezTo>
                  <a:pt x="116101" y="567785"/>
                  <a:pt x="121550" y="558200"/>
                  <a:pt x="122482" y="531438"/>
                </a:cubicBezTo>
                <a:cubicBezTo>
                  <a:pt x="123420" y="504675"/>
                  <a:pt x="111607" y="429045"/>
                  <a:pt x="117406" y="385773"/>
                </a:cubicBezTo>
                <a:cubicBezTo>
                  <a:pt x="123205" y="342500"/>
                  <a:pt x="161346" y="235984"/>
                  <a:pt x="161346" y="235984"/>
                </a:cubicBezTo>
                <a:cubicBezTo>
                  <a:pt x="161346" y="235984"/>
                  <a:pt x="184572" y="163399"/>
                  <a:pt x="188495" y="117639"/>
                </a:cubicBezTo>
                <a:cubicBezTo>
                  <a:pt x="192418" y="71878"/>
                  <a:pt x="197034" y="32344"/>
                  <a:pt x="195863" y="17036"/>
                </a:cubicBezTo>
                <a:cubicBezTo>
                  <a:pt x="194692" y="1727"/>
                  <a:pt x="196623" y="3872"/>
                  <a:pt x="194515" y="1770"/>
                </a:cubicBezTo>
                <a:cubicBezTo>
                  <a:pt x="192406" y="-332"/>
                  <a:pt x="171797" y="-1018"/>
                  <a:pt x="170626" y="2285"/>
                </a:cubicBezTo>
                <a:cubicBezTo>
                  <a:pt x="169455" y="5588"/>
                  <a:pt x="171037" y="36677"/>
                  <a:pt x="163252" y="78877"/>
                </a:cubicBezTo>
                <a:cubicBezTo>
                  <a:pt x="155461" y="121077"/>
                  <a:pt x="147406" y="175313"/>
                  <a:pt x="137102" y="206751"/>
                </a:cubicBezTo>
                <a:cubicBezTo>
                  <a:pt x="126797" y="238184"/>
                  <a:pt x="86622" y="330213"/>
                  <a:pt x="77372" y="352900"/>
                </a:cubicBezTo>
                <a:cubicBezTo>
                  <a:pt x="68122" y="375587"/>
                  <a:pt x="58810" y="401100"/>
                  <a:pt x="65547" y="429964"/>
                </a:cubicBezTo>
                <a:cubicBezTo>
                  <a:pt x="72284" y="458829"/>
                  <a:pt x="88816" y="492970"/>
                  <a:pt x="91918" y="504246"/>
                </a:cubicBezTo>
                <a:cubicBezTo>
                  <a:pt x="95020" y="515528"/>
                  <a:pt x="96368" y="540912"/>
                  <a:pt x="89809" y="563385"/>
                </a:cubicBezTo>
                <a:cubicBezTo>
                  <a:pt x="83257" y="585857"/>
                  <a:pt x="56738" y="635932"/>
                  <a:pt x="56738" y="635932"/>
                </a:cubicBezTo>
                <a:cubicBezTo>
                  <a:pt x="56738" y="635932"/>
                  <a:pt x="932" y="708271"/>
                  <a:pt x="0" y="718781"/>
                </a:cubicBezTo>
                <a:close/>
              </a:path>
            </a:pathLst>
          </a:custGeom>
          <a:solidFill>
            <a:srgbClr val="F3ECDE"/>
          </a:solidFill>
          <a:ln w="612" cap="flat">
            <a:noFill/>
            <a:prstDash val="solid"/>
            <a:miter/>
          </a:ln>
        </p:spPr>
        <p:txBody>
          <a:bodyPr/>
          <a:lstStyle/>
          <a:p>
            <a:endParaRPr lang="en-US"/>
          </a:p>
        </p:txBody>
      </p:sp>
      <p:grpSp>
        <p:nvGrpSpPr>
          <p:cNvPr id="1320" name="Group 1319">
            <a:extLst>
              <a:ext uri="{FF2B5EF4-FFF2-40B4-BE49-F238E27FC236}">
                <a16:creationId xmlns:a16="http://schemas.microsoft.com/office/drawing/2014/main" id="{E0CC5DC8-96C5-602E-A597-DA09147889FC}"/>
              </a:ext>
            </a:extLst>
          </p:cNvPr>
          <p:cNvGrpSpPr/>
          <p:nvPr/>
        </p:nvGrpSpPr>
        <p:grpSpPr>
          <a:xfrm>
            <a:off x="6080295" y="4104158"/>
            <a:ext cx="5625564" cy="2014419"/>
            <a:chOff x="5837636" y="4041252"/>
            <a:chExt cx="5801238" cy="2077325"/>
          </a:xfrm>
        </p:grpSpPr>
        <p:sp>
          <p:nvSpPr>
            <p:cNvPr id="525" name="TextBox 524">
              <a:extLst>
                <a:ext uri="{FF2B5EF4-FFF2-40B4-BE49-F238E27FC236}">
                  <a16:creationId xmlns:a16="http://schemas.microsoft.com/office/drawing/2014/main" id="{4F4F235C-3193-A44F-9262-333CB2B933DD}"/>
                </a:ext>
              </a:extLst>
            </p:cNvPr>
            <p:cNvSpPr txBox="1"/>
            <p:nvPr/>
          </p:nvSpPr>
          <p:spPr>
            <a:xfrm>
              <a:off x="8427020" y="4041252"/>
              <a:ext cx="635362" cy="170190"/>
            </a:xfrm>
            <a:prstGeom prst="rect">
              <a:avLst/>
            </a:prstGeom>
            <a:noFill/>
          </p:spPr>
          <p:txBody>
            <a:bodyPr wrap="none" lIns="36000" tIns="36000" rIns="36000" bIns="36000" rtlCol="0" anchor="b" anchorCtr="0">
              <a:spAutoFit/>
            </a:bodyPr>
            <a:lstStyle/>
            <a:p>
              <a:pPr algn="ctr"/>
              <a:r>
                <a:rPr lang="en-US" sz="600"/>
                <a:t>Olfactory nerve</a:t>
              </a:r>
            </a:p>
          </p:txBody>
        </p:sp>
        <p:grpSp>
          <p:nvGrpSpPr>
            <p:cNvPr id="1301" name="Group 1300">
              <a:extLst>
                <a:ext uri="{FF2B5EF4-FFF2-40B4-BE49-F238E27FC236}">
                  <a16:creationId xmlns:a16="http://schemas.microsoft.com/office/drawing/2014/main" id="{948F1D51-1BD6-DCC1-E7A6-024B8C84263F}"/>
                </a:ext>
              </a:extLst>
            </p:cNvPr>
            <p:cNvGrpSpPr/>
            <p:nvPr/>
          </p:nvGrpSpPr>
          <p:grpSpPr>
            <a:xfrm>
              <a:off x="5837636" y="4211442"/>
              <a:ext cx="5801238" cy="1907135"/>
              <a:chOff x="5603627" y="4176883"/>
              <a:chExt cx="6066055" cy="1994193"/>
            </a:xfrm>
          </p:grpSpPr>
          <p:sp>
            <p:nvSpPr>
              <p:cNvPr id="506" name="Rounded Rectangle 505">
                <a:extLst>
                  <a:ext uri="{FF2B5EF4-FFF2-40B4-BE49-F238E27FC236}">
                    <a16:creationId xmlns:a16="http://schemas.microsoft.com/office/drawing/2014/main" id="{3BD23856-9510-578D-38CA-19202B07236B}"/>
                  </a:ext>
                </a:extLst>
              </p:cNvPr>
              <p:cNvSpPr/>
              <p:nvPr/>
            </p:nvSpPr>
            <p:spPr>
              <a:xfrm>
                <a:off x="5603627" y="4743906"/>
                <a:ext cx="6061323" cy="879838"/>
              </a:xfrm>
              <a:prstGeom prst="roundRect">
                <a:avLst>
                  <a:gd name="adj" fmla="val 9663"/>
                </a:avLst>
              </a:prstGeom>
              <a:solidFill>
                <a:srgbClr val="B2A49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07" name="Rounded Rectangle 506">
                <a:extLst>
                  <a:ext uri="{FF2B5EF4-FFF2-40B4-BE49-F238E27FC236}">
                    <a16:creationId xmlns:a16="http://schemas.microsoft.com/office/drawing/2014/main" id="{BB31B6AE-656C-4A8A-985A-E9C2DA1D8208}"/>
                  </a:ext>
                </a:extLst>
              </p:cNvPr>
              <p:cNvSpPr/>
              <p:nvPr/>
            </p:nvSpPr>
            <p:spPr>
              <a:xfrm>
                <a:off x="5603627" y="4265959"/>
                <a:ext cx="2900399" cy="333640"/>
              </a:xfrm>
              <a:prstGeom prst="roundRect">
                <a:avLst>
                  <a:gd name="adj" fmla="val 96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t>Olfactory receptors</a:t>
                </a:r>
                <a:endParaRPr lang="en-US" sz="800"/>
              </a:p>
            </p:txBody>
          </p:sp>
          <p:sp>
            <p:nvSpPr>
              <p:cNvPr id="508" name="Rounded Rectangle 507">
                <a:extLst>
                  <a:ext uri="{FF2B5EF4-FFF2-40B4-BE49-F238E27FC236}">
                    <a16:creationId xmlns:a16="http://schemas.microsoft.com/office/drawing/2014/main" id="{F7169A62-94D3-66CA-A24C-5C456C25113B}"/>
                  </a:ext>
                </a:extLst>
              </p:cNvPr>
              <p:cNvSpPr/>
              <p:nvPr/>
            </p:nvSpPr>
            <p:spPr>
              <a:xfrm>
                <a:off x="8769283" y="4265959"/>
                <a:ext cx="2900399" cy="333640"/>
              </a:xfrm>
              <a:prstGeom prst="roundRect">
                <a:avLst>
                  <a:gd name="adj" fmla="val 96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t>Olfactory bulb</a:t>
                </a:r>
                <a:endParaRPr lang="en-US" sz="800"/>
              </a:p>
            </p:txBody>
          </p:sp>
          <p:sp>
            <p:nvSpPr>
              <p:cNvPr id="509" name="Rounded Rectangle 508">
                <a:extLst>
                  <a:ext uri="{FF2B5EF4-FFF2-40B4-BE49-F238E27FC236}">
                    <a16:creationId xmlns:a16="http://schemas.microsoft.com/office/drawing/2014/main" id="{AF80CD85-BAE0-BCEC-6759-959459E8F0CB}"/>
                  </a:ext>
                </a:extLst>
              </p:cNvPr>
              <p:cNvSpPr/>
              <p:nvPr/>
            </p:nvSpPr>
            <p:spPr>
              <a:xfrm>
                <a:off x="5805972"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Entorhinal cortex</a:t>
                </a:r>
                <a:endParaRPr lang="en-US" sz="900">
                  <a:solidFill>
                    <a:schemeClr val="tx2"/>
                  </a:solidFill>
                </a:endParaRPr>
              </a:p>
            </p:txBody>
          </p:sp>
          <p:sp>
            <p:nvSpPr>
              <p:cNvPr id="510" name="Rounded Rectangle 509">
                <a:extLst>
                  <a:ext uri="{FF2B5EF4-FFF2-40B4-BE49-F238E27FC236}">
                    <a16:creationId xmlns:a16="http://schemas.microsoft.com/office/drawing/2014/main" id="{32F3851E-F774-20A6-D5FF-5A4322B93A11}"/>
                  </a:ext>
                </a:extLst>
              </p:cNvPr>
              <p:cNvSpPr/>
              <p:nvPr/>
            </p:nvSpPr>
            <p:spPr>
              <a:xfrm>
                <a:off x="7253129"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Amygdala</a:t>
                </a:r>
                <a:endParaRPr lang="en-US" sz="900">
                  <a:solidFill>
                    <a:schemeClr val="tx2"/>
                  </a:solidFill>
                </a:endParaRPr>
              </a:p>
            </p:txBody>
          </p:sp>
          <p:sp>
            <p:nvSpPr>
              <p:cNvPr id="511" name="Rounded Rectangle 510">
                <a:extLst>
                  <a:ext uri="{FF2B5EF4-FFF2-40B4-BE49-F238E27FC236}">
                    <a16:creationId xmlns:a16="http://schemas.microsoft.com/office/drawing/2014/main" id="{1FB506F2-3764-89BD-A175-F12D63BE1A6D}"/>
                  </a:ext>
                </a:extLst>
              </p:cNvPr>
              <p:cNvSpPr/>
              <p:nvPr/>
            </p:nvSpPr>
            <p:spPr>
              <a:xfrm>
                <a:off x="8700286"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Olfactory tubercle</a:t>
                </a:r>
                <a:endParaRPr lang="en-US" sz="900">
                  <a:solidFill>
                    <a:schemeClr val="tx2"/>
                  </a:solidFill>
                </a:endParaRPr>
              </a:p>
            </p:txBody>
          </p:sp>
          <p:sp>
            <p:nvSpPr>
              <p:cNvPr id="76" name="Rounded Rectangle 75">
                <a:extLst>
                  <a:ext uri="{FF2B5EF4-FFF2-40B4-BE49-F238E27FC236}">
                    <a16:creationId xmlns:a16="http://schemas.microsoft.com/office/drawing/2014/main" id="{2C0F9BFC-F076-BDD2-5BC5-6C4E3990C64C}"/>
                  </a:ext>
                </a:extLst>
              </p:cNvPr>
              <p:cNvSpPr/>
              <p:nvPr/>
            </p:nvSpPr>
            <p:spPr>
              <a:xfrm>
                <a:off x="10147444"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Pyriform cortex</a:t>
                </a:r>
                <a:endParaRPr lang="en-US" sz="900" dirty="0">
                  <a:solidFill>
                    <a:schemeClr val="tx2"/>
                  </a:solidFill>
                </a:endParaRPr>
              </a:p>
            </p:txBody>
          </p:sp>
          <p:sp>
            <p:nvSpPr>
              <p:cNvPr id="77" name="TextBox 76">
                <a:extLst>
                  <a:ext uri="{FF2B5EF4-FFF2-40B4-BE49-F238E27FC236}">
                    <a16:creationId xmlns:a16="http://schemas.microsoft.com/office/drawing/2014/main" id="{6D63C2AA-1666-27FD-42C1-4D6F2163D40B}"/>
                  </a:ext>
                </a:extLst>
              </p:cNvPr>
              <p:cNvSpPr txBox="1"/>
              <p:nvPr/>
            </p:nvSpPr>
            <p:spPr>
              <a:xfrm>
                <a:off x="7342756" y="4732159"/>
                <a:ext cx="2585543" cy="287101"/>
              </a:xfrm>
              <a:prstGeom prst="rect">
                <a:avLst/>
              </a:prstGeom>
              <a:noFill/>
            </p:spPr>
            <p:txBody>
              <a:bodyPr wrap="none" lIns="108000" tIns="72000" rIns="108000" bIns="72000" rtlCol="0" anchor="ctr" anchorCtr="0">
                <a:spAutoFit/>
              </a:bodyPr>
              <a:lstStyle/>
              <a:p>
                <a:pPr algn="ctr"/>
                <a:r>
                  <a:rPr lang="en-GB" sz="1000" b="1">
                    <a:solidFill>
                      <a:srgbClr val="5E512C"/>
                    </a:solidFill>
                  </a:rPr>
                  <a:t>Olfactory bulb targets</a:t>
                </a:r>
              </a:p>
            </p:txBody>
          </p:sp>
          <p:sp>
            <p:nvSpPr>
              <p:cNvPr id="512" name="Rounded Rectangle 511">
                <a:extLst>
                  <a:ext uri="{FF2B5EF4-FFF2-40B4-BE49-F238E27FC236}">
                    <a16:creationId xmlns:a16="http://schemas.microsoft.com/office/drawing/2014/main" id="{684E0810-4CA3-71FE-815C-A9C676F0BD73}"/>
                  </a:ext>
                </a:extLst>
              </p:cNvPr>
              <p:cNvSpPr/>
              <p:nvPr/>
            </p:nvSpPr>
            <p:spPr>
              <a:xfrm>
                <a:off x="5805972" y="5684553"/>
                <a:ext cx="1317638" cy="486523"/>
              </a:xfrm>
              <a:prstGeom prst="roundRect">
                <a:avLst>
                  <a:gd name="adj" fmla="val 96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Hippocampal formation</a:t>
                </a:r>
                <a:endParaRPr lang="en-US" sz="900">
                  <a:solidFill>
                    <a:schemeClr val="tx2"/>
                  </a:solidFill>
                </a:endParaRPr>
              </a:p>
            </p:txBody>
          </p:sp>
          <p:sp>
            <p:nvSpPr>
              <p:cNvPr id="513" name="Rounded Rectangle 512">
                <a:extLst>
                  <a:ext uri="{FF2B5EF4-FFF2-40B4-BE49-F238E27FC236}">
                    <a16:creationId xmlns:a16="http://schemas.microsoft.com/office/drawing/2014/main" id="{FC5FFF56-5722-65A9-555D-02431ED65377}"/>
                  </a:ext>
                </a:extLst>
              </p:cNvPr>
              <p:cNvSpPr/>
              <p:nvPr/>
            </p:nvSpPr>
            <p:spPr>
              <a:xfrm>
                <a:off x="7253129" y="5684553"/>
                <a:ext cx="1317638" cy="486523"/>
              </a:xfrm>
              <a:prstGeom prst="roundRect">
                <a:avLst>
                  <a:gd name="adj" fmla="val 966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Hypothalamus</a:t>
                </a:r>
                <a:endParaRPr lang="en-US" sz="900">
                  <a:solidFill>
                    <a:schemeClr val="tx2"/>
                  </a:solidFill>
                </a:endParaRPr>
              </a:p>
            </p:txBody>
          </p:sp>
          <p:sp>
            <p:nvSpPr>
              <p:cNvPr id="514" name="Rounded Rectangle 513">
                <a:extLst>
                  <a:ext uri="{FF2B5EF4-FFF2-40B4-BE49-F238E27FC236}">
                    <a16:creationId xmlns:a16="http://schemas.microsoft.com/office/drawing/2014/main" id="{F936896E-C8D8-D2AC-BFAF-BA7B686463EC}"/>
                  </a:ext>
                </a:extLst>
              </p:cNvPr>
              <p:cNvSpPr/>
              <p:nvPr/>
            </p:nvSpPr>
            <p:spPr>
              <a:xfrm>
                <a:off x="8700286" y="5684553"/>
                <a:ext cx="1317638" cy="486523"/>
              </a:xfrm>
              <a:prstGeom prst="roundRect">
                <a:avLst>
                  <a:gd name="adj" fmla="val 96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Thalamus</a:t>
                </a:r>
                <a:endParaRPr lang="en-US" sz="900">
                  <a:solidFill>
                    <a:schemeClr val="tx2"/>
                  </a:solidFill>
                </a:endParaRPr>
              </a:p>
            </p:txBody>
          </p:sp>
          <p:sp>
            <p:nvSpPr>
              <p:cNvPr id="515" name="Rounded Rectangle 514">
                <a:extLst>
                  <a:ext uri="{FF2B5EF4-FFF2-40B4-BE49-F238E27FC236}">
                    <a16:creationId xmlns:a16="http://schemas.microsoft.com/office/drawing/2014/main" id="{06ADE76E-9815-6C5C-3D24-D48C50AD3971}"/>
                  </a:ext>
                </a:extLst>
              </p:cNvPr>
              <p:cNvSpPr/>
              <p:nvPr/>
            </p:nvSpPr>
            <p:spPr>
              <a:xfrm>
                <a:off x="10147444" y="5684553"/>
                <a:ext cx="1317638" cy="486523"/>
              </a:xfrm>
              <a:prstGeom prst="roundRect">
                <a:avLst>
                  <a:gd name="adj" fmla="val 966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Orbitofrontal cortex</a:t>
                </a:r>
                <a:endParaRPr lang="en-US" sz="900">
                  <a:solidFill>
                    <a:schemeClr val="tx2"/>
                  </a:solidFill>
                </a:endParaRPr>
              </a:p>
            </p:txBody>
          </p:sp>
          <p:cxnSp>
            <p:nvCxnSpPr>
              <p:cNvPr id="528" name="Straight Arrow Connector 527">
                <a:extLst>
                  <a:ext uri="{FF2B5EF4-FFF2-40B4-BE49-F238E27FC236}">
                    <a16:creationId xmlns:a16="http://schemas.microsoft.com/office/drawing/2014/main" id="{31937A23-40E4-98E9-2DA3-070D93C40F38}"/>
                  </a:ext>
                </a:extLst>
              </p:cNvPr>
              <p:cNvCxnSpPr>
                <a:cxnSpLocks/>
              </p:cNvCxnSpPr>
              <p:nvPr/>
            </p:nvCxnSpPr>
            <p:spPr>
              <a:xfrm>
                <a:off x="10017924" y="5854021"/>
                <a:ext cx="12952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9" name="Straight Arrow Connector 528">
                <a:extLst>
                  <a:ext uri="{FF2B5EF4-FFF2-40B4-BE49-F238E27FC236}">
                    <a16:creationId xmlns:a16="http://schemas.microsoft.com/office/drawing/2014/main" id="{F46493DA-026C-A40E-98F1-768679D7AA95}"/>
                  </a:ext>
                </a:extLst>
              </p:cNvPr>
              <p:cNvCxnSpPr>
                <a:cxnSpLocks/>
              </p:cNvCxnSpPr>
              <p:nvPr/>
            </p:nvCxnSpPr>
            <p:spPr>
              <a:xfrm flipH="1">
                <a:off x="10017924" y="5998409"/>
                <a:ext cx="12952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9" name="Straight Arrow Connector 518">
                <a:extLst>
                  <a:ext uri="{FF2B5EF4-FFF2-40B4-BE49-F238E27FC236}">
                    <a16:creationId xmlns:a16="http://schemas.microsoft.com/office/drawing/2014/main" id="{2B03EC71-FADE-D15F-0843-6D2EDD10F47E}"/>
                  </a:ext>
                </a:extLst>
              </p:cNvPr>
              <p:cNvCxnSpPr>
                <a:cxnSpLocks/>
                <a:stCxn id="510" idx="2"/>
              </p:cNvCxnSpPr>
              <p:nvPr/>
            </p:nvCxnSpPr>
            <p:spPr>
              <a:xfrm>
                <a:off x="7911948" y="5498513"/>
                <a:ext cx="0" cy="1860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0" name="Elbow Connector 519">
                <a:extLst>
                  <a:ext uri="{FF2B5EF4-FFF2-40B4-BE49-F238E27FC236}">
                    <a16:creationId xmlns:a16="http://schemas.microsoft.com/office/drawing/2014/main" id="{03B6A8CD-C3F0-4D02-EC0D-93978A32747E}"/>
                  </a:ext>
                </a:extLst>
              </p:cNvPr>
              <p:cNvCxnSpPr>
                <a:cxnSpLocks/>
                <a:endCxn id="514" idx="0"/>
              </p:cNvCxnSpPr>
              <p:nvPr/>
            </p:nvCxnSpPr>
            <p:spPr>
              <a:xfrm>
                <a:off x="7915175" y="5544743"/>
                <a:ext cx="1443931" cy="13981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1" name="Elbow Connector 520">
                <a:extLst>
                  <a:ext uri="{FF2B5EF4-FFF2-40B4-BE49-F238E27FC236}">
                    <a16:creationId xmlns:a16="http://schemas.microsoft.com/office/drawing/2014/main" id="{681FE0C0-8EA6-B9A9-C1DE-72B40FB3E90D}"/>
                  </a:ext>
                </a:extLst>
              </p:cNvPr>
              <p:cNvCxnSpPr>
                <a:cxnSpLocks/>
                <a:endCxn id="515" idx="0"/>
              </p:cNvCxnSpPr>
              <p:nvPr/>
            </p:nvCxnSpPr>
            <p:spPr>
              <a:xfrm>
                <a:off x="9352244" y="5544743"/>
                <a:ext cx="1454020" cy="13980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2" name="Straight Arrow Connector 521">
                <a:extLst>
                  <a:ext uri="{FF2B5EF4-FFF2-40B4-BE49-F238E27FC236}">
                    <a16:creationId xmlns:a16="http://schemas.microsoft.com/office/drawing/2014/main" id="{11D4AA55-BF5E-7B11-5F0A-E9423155F67F}"/>
                  </a:ext>
                </a:extLst>
              </p:cNvPr>
              <p:cNvCxnSpPr>
                <a:cxnSpLocks/>
                <a:stCxn id="507" idx="3"/>
                <a:endCxn id="508" idx="1"/>
              </p:cNvCxnSpPr>
              <p:nvPr/>
            </p:nvCxnSpPr>
            <p:spPr>
              <a:xfrm>
                <a:off x="8504026" y="4432779"/>
                <a:ext cx="26525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3" name="Straight Arrow Connector 522">
                <a:extLst>
                  <a:ext uri="{FF2B5EF4-FFF2-40B4-BE49-F238E27FC236}">
                    <a16:creationId xmlns:a16="http://schemas.microsoft.com/office/drawing/2014/main" id="{BE220F45-2D58-9FB4-D769-4109EAFA4065}"/>
                  </a:ext>
                </a:extLst>
              </p:cNvPr>
              <p:cNvCxnSpPr>
                <a:cxnSpLocks/>
                <a:stCxn id="508" idx="2"/>
              </p:cNvCxnSpPr>
              <p:nvPr/>
            </p:nvCxnSpPr>
            <p:spPr>
              <a:xfrm flipH="1">
                <a:off x="10219482" y="4599599"/>
                <a:ext cx="1" cy="1470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6" name="Straight Arrow Connector 525">
                <a:extLst>
                  <a:ext uri="{FF2B5EF4-FFF2-40B4-BE49-F238E27FC236}">
                    <a16:creationId xmlns:a16="http://schemas.microsoft.com/office/drawing/2014/main" id="{6A45F0ED-4CB4-257E-C356-181C0E0AF582}"/>
                  </a:ext>
                </a:extLst>
              </p:cNvPr>
              <p:cNvCxnSpPr>
                <a:cxnSpLocks/>
              </p:cNvCxnSpPr>
              <p:nvPr/>
            </p:nvCxnSpPr>
            <p:spPr>
              <a:xfrm flipV="1">
                <a:off x="9917989" y="4664718"/>
                <a:ext cx="216611" cy="23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7" name="TextBox 526">
                <a:extLst>
                  <a:ext uri="{FF2B5EF4-FFF2-40B4-BE49-F238E27FC236}">
                    <a16:creationId xmlns:a16="http://schemas.microsoft.com/office/drawing/2014/main" id="{E369DCE0-66FD-73A3-2B62-9F686DB6B47F}"/>
                  </a:ext>
                </a:extLst>
              </p:cNvPr>
              <p:cNvSpPr txBox="1"/>
              <p:nvPr/>
            </p:nvSpPr>
            <p:spPr>
              <a:xfrm>
                <a:off x="9367591" y="4583360"/>
                <a:ext cx="550398" cy="165036"/>
              </a:xfrm>
              <a:prstGeom prst="rect">
                <a:avLst/>
              </a:prstGeom>
              <a:noFill/>
            </p:spPr>
            <p:txBody>
              <a:bodyPr wrap="none" lIns="36000" tIns="36000" rIns="36000" bIns="36000" rtlCol="0" anchor="ctr" anchorCtr="0">
                <a:spAutoFit/>
              </a:bodyPr>
              <a:lstStyle/>
              <a:p>
                <a:pPr algn="r"/>
                <a:r>
                  <a:rPr lang="en-US" sz="600"/>
                  <a:t>Olfactory tract</a:t>
                </a:r>
              </a:p>
            </p:txBody>
          </p:sp>
          <p:cxnSp>
            <p:nvCxnSpPr>
              <p:cNvPr id="524" name="Straight Arrow Connector 523">
                <a:extLst>
                  <a:ext uri="{FF2B5EF4-FFF2-40B4-BE49-F238E27FC236}">
                    <a16:creationId xmlns:a16="http://schemas.microsoft.com/office/drawing/2014/main" id="{D5D53FFC-6C06-5384-88C9-D14D5A8257CA}"/>
                  </a:ext>
                </a:extLst>
              </p:cNvPr>
              <p:cNvCxnSpPr>
                <a:cxnSpLocks/>
              </p:cNvCxnSpPr>
              <p:nvPr/>
            </p:nvCxnSpPr>
            <p:spPr>
              <a:xfrm>
                <a:off x="8636655" y="4176883"/>
                <a:ext cx="0" cy="2395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1" name="Elbow Connector 1290">
                <a:extLst>
                  <a:ext uri="{FF2B5EF4-FFF2-40B4-BE49-F238E27FC236}">
                    <a16:creationId xmlns:a16="http://schemas.microsoft.com/office/drawing/2014/main" id="{E02387B2-69DE-A523-ECA0-74CFB8ED579B}"/>
                  </a:ext>
                </a:extLst>
              </p:cNvPr>
              <p:cNvCxnSpPr>
                <a:cxnSpLocks/>
                <a:stCxn id="509" idx="1"/>
                <a:endCxn id="512" idx="1"/>
              </p:cNvCxnSpPr>
              <p:nvPr/>
            </p:nvCxnSpPr>
            <p:spPr>
              <a:xfrm rot="10800000" flipV="1">
                <a:off x="5805972" y="5254881"/>
                <a:ext cx="12700" cy="672934"/>
              </a:xfrm>
              <a:prstGeom prst="bentConnector3">
                <a:avLst>
                  <a:gd name="adj1" fmla="val 2407228"/>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5" name="Elbow Connector 1294">
                <a:extLst>
                  <a:ext uri="{FF2B5EF4-FFF2-40B4-BE49-F238E27FC236}">
                    <a16:creationId xmlns:a16="http://schemas.microsoft.com/office/drawing/2014/main" id="{C9E1686F-76AD-0DCF-880E-76832C899BFA}"/>
                  </a:ext>
                </a:extLst>
              </p:cNvPr>
              <p:cNvCxnSpPr>
                <a:cxnSpLocks/>
                <a:stCxn id="76" idx="3"/>
                <a:endCxn id="515" idx="3"/>
              </p:cNvCxnSpPr>
              <p:nvPr/>
            </p:nvCxnSpPr>
            <p:spPr>
              <a:xfrm>
                <a:off x="11465082" y="5254881"/>
                <a:ext cx="12700" cy="672934"/>
              </a:xfrm>
              <a:prstGeom prst="bentConnector3">
                <a:avLst>
                  <a:gd name="adj1" fmla="val 214698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36" name="Rectangle 535">
            <a:extLst>
              <a:ext uri="{FF2B5EF4-FFF2-40B4-BE49-F238E27FC236}">
                <a16:creationId xmlns:a16="http://schemas.microsoft.com/office/drawing/2014/main" id="{685BBA7E-1551-69DC-84F3-AEFEBA9B21BE}"/>
              </a:ext>
            </a:extLst>
          </p:cNvPr>
          <p:cNvSpPr/>
          <p:nvPr/>
        </p:nvSpPr>
        <p:spPr>
          <a:xfrm flipH="1">
            <a:off x="9205587" y="1770524"/>
            <a:ext cx="2582127" cy="219243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3" name="Picture 1322" descr="A diagram of a human body&#10;&#10;AI-generated content may be incorrect.">
            <a:extLst>
              <a:ext uri="{FF2B5EF4-FFF2-40B4-BE49-F238E27FC236}">
                <a16:creationId xmlns:a16="http://schemas.microsoft.com/office/drawing/2014/main" id="{360EB2FF-A437-5AE4-75EE-28037F440C1D}"/>
              </a:ext>
            </a:extLst>
          </p:cNvPr>
          <p:cNvPicPr>
            <a:picLocks noChangeAspect="1"/>
          </p:cNvPicPr>
          <p:nvPr/>
        </p:nvPicPr>
        <p:blipFill>
          <a:blip r:embed="rId3">
            <a:extLst>
              <a:ext uri="{28A0092B-C50C-407E-A947-70E740481C1C}">
                <a14:useLocalDpi xmlns:a14="http://schemas.microsoft.com/office/drawing/2010/main" val="0"/>
              </a:ext>
            </a:extLst>
          </a:blip>
          <a:srcRect l="13155" r="7734"/>
          <a:stretch>
            <a:fillRect/>
          </a:stretch>
        </p:blipFill>
        <p:spPr>
          <a:xfrm>
            <a:off x="9262630" y="1826824"/>
            <a:ext cx="2468040" cy="2079838"/>
          </a:xfrm>
          <a:prstGeom prst="rect">
            <a:avLst/>
          </a:prstGeom>
        </p:spPr>
      </p:pic>
      <p:grpSp>
        <p:nvGrpSpPr>
          <p:cNvPr id="1319" name="Group 1318">
            <a:extLst>
              <a:ext uri="{FF2B5EF4-FFF2-40B4-BE49-F238E27FC236}">
                <a16:creationId xmlns:a16="http://schemas.microsoft.com/office/drawing/2014/main" id="{A5E36FB7-0FF7-048E-67AC-C9A9C7BDA49D}"/>
              </a:ext>
            </a:extLst>
          </p:cNvPr>
          <p:cNvGrpSpPr/>
          <p:nvPr/>
        </p:nvGrpSpPr>
        <p:grpSpPr>
          <a:xfrm>
            <a:off x="5998440" y="1759349"/>
            <a:ext cx="3378624" cy="2209366"/>
            <a:chOff x="5643341" y="1759349"/>
            <a:chExt cx="3378624" cy="2209366"/>
          </a:xfrm>
        </p:grpSpPr>
        <p:sp>
          <p:nvSpPr>
            <p:cNvPr id="541" name="Freeform 540">
              <a:extLst>
                <a:ext uri="{FF2B5EF4-FFF2-40B4-BE49-F238E27FC236}">
                  <a16:creationId xmlns:a16="http://schemas.microsoft.com/office/drawing/2014/main" id="{761764A3-333D-4A59-3870-B28EAAE4705A}"/>
                </a:ext>
              </a:extLst>
            </p:cNvPr>
            <p:cNvSpPr/>
            <p:nvPr/>
          </p:nvSpPr>
          <p:spPr>
            <a:xfrm>
              <a:off x="7457294" y="1763357"/>
              <a:ext cx="1207434" cy="902432"/>
            </a:xfrm>
            <a:custGeom>
              <a:avLst/>
              <a:gdLst>
                <a:gd name="csX0" fmla="*/ 658 w 564844"/>
                <a:gd name="csY0" fmla="*/ 0 h 422163"/>
                <a:gd name="csX1" fmla="*/ 564844 w 564844"/>
                <a:gd name="csY1" fmla="*/ 0 h 422163"/>
                <a:gd name="csX2" fmla="*/ 564844 w 564844"/>
                <a:gd name="csY2" fmla="*/ 393744 h 422163"/>
                <a:gd name="csX3" fmla="*/ 564276 w 564844"/>
                <a:gd name="csY3" fmla="*/ 393744 h 422163"/>
                <a:gd name="csX4" fmla="*/ 564830 w 564844"/>
                <a:gd name="csY4" fmla="*/ 413066 h 422163"/>
                <a:gd name="csX5" fmla="*/ 564806 w 564844"/>
                <a:gd name="csY5" fmla="*/ 422163 h 422163"/>
                <a:gd name="csX6" fmla="*/ 564799 w 564844"/>
                <a:gd name="csY6" fmla="*/ 422159 h 422163"/>
                <a:gd name="csX7" fmla="*/ 561529 w 564844"/>
                <a:gd name="csY7" fmla="*/ 395802 h 422163"/>
                <a:gd name="csX8" fmla="*/ 560891 w 564844"/>
                <a:gd name="csY8" fmla="*/ 393744 h 422163"/>
                <a:gd name="csX9" fmla="*/ 658 w 564844"/>
                <a:gd name="csY9" fmla="*/ 393744 h 422163"/>
                <a:gd name="csX10" fmla="*/ 658 w 564844"/>
                <a:gd name="csY10" fmla="*/ 103384 h 422163"/>
                <a:gd name="csX11" fmla="*/ 0 w 564844"/>
                <a:gd name="csY11" fmla="*/ 80465 h 422163"/>
                <a:gd name="csX12" fmla="*/ 658 w 564844"/>
                <a:gd name="csY12" fmla="*/ 72961 h 422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64844" h="422163">
                  <a:moveTo>
                    <a:pt x="658" y="0"/>
                  </a:moveTo>
                  <a:lnTo>
                    <a:pt x="564844" y="0"/>
                  </a:lnTo>
                  <a:lnTo>
                    <a:pt x="564844" y="393744"/>
                  </a:lnTo>
                  <a:lnTo>
                    <a:pt x="564276" y="393744"/>
                  </a:lnTo>
                  <a:lnTo>
                    <a:pt x="564830" y="413066"/>
                  </a:lnTo>
                  <a:cubicBezTo>
                    <a:pt x="564873" y="418731"/>
                    <a:pt x="564806" y="422163"/>
                    <a:pt x="564806" y="422163"/>
                  </a:cubicBezTo>
                  <a:lnTo>
                    <a:pt x="564799" y="422159"/>
                  </a:lnTo>
                  <a:cubicBezTo>
                    <a:pt x="563457" y="420470"/>
                    <a:pt x="562988" y="404419"/>
                    <a:pt x="561529" y="395802"/>
                  </a:cubicBezTo>
                  <a:lnTo>
                    <a:pt x="560891" y="393744"/>
                  </a:lnTo>
                  <a:lnTo>
                    <a:pt x="658" y="393744"/>
                  </a:lnTo>
                  <a:lnTo>
                    <a:pt x="658" y="103384"/>
                  </a:lnTo>
                  <a:lnTo>
                    <a:pt x="0" y="80465"/>
                  </a:lnTo>
                  <a:lnTo>
                    <a:pt x="658" y="72961"/>
                  </a:lnTo>
                  <a:close/>
                </a:path>
              </a:pathLst>
            </a:custGeom>
            <a:blipFill>
              <a:blip r:embed="rId4"/>
              <a:stretch>
                <a:fillRect l="-64216" t="-52657" r="-20336" b="-219834"/>
              </a:stretch>
            </a:blipFill>
            <a:ln w="3175" cap="flat">
              <a:solidFill>
                <a:schemeClr val="accent4">
                  <a:lumMod val="75000"/>
                </a:schemeClr>
              </a:solidFill>
              <a:prstDash val="solid"/>
              <a:miter/>
            </a:ln>
          </p:spPr>
          <p:txBody>
            <a:bodyPr wrap="square">
              <a:noAutofit/>
            </a:bodyPr>
            <a:lstStyle/>
            <a:p>
              <a:endParaRPr lang="en-US"/>
            </a:p>
          </p:txBody>
        </p:sp>
        <p:sp>
          <p:nvSpPr>
            <p:cNvPr id="569" name="Freeform 568">
              <a:extLst>
                <a:ext uri="{FF2B5EF4-FFF2-40B4-BE49-F238E27FC236}">
                  <a16:creationId xmlns:a16="http://schemas.microsoft.com/office/drawing/2014/main" id="{DF7162CB-E3A5-0BC7-45F1-1D3233C1383A}"/>
                </a:ext>
              </a:extLst>
            </p:cNvPr>
            <p:cNvSpPr/>
            <p:nvPr/>
          </p:nvSpPr>
          <p:spPr>
            <a:xfrm>
              <a:off x="8412131" y="2922082"/>
              <a:ext cx="267284" cy="1046633"/>
            </a:xfrm>
            <a:custGeom>
              <a:avLst/>
              <a:gdLst>
                <a:gd name="csX0" fmla="*/ 220977 w 222231"/>
                <a:gd name="csY0" fmla="*/ 154788 h 870214"/>
                <a:gd name="csX1" fmla="*/ 221762 w 222231"/>
                <a:gd name="csY1" fmla="*/ 865947 h 870214"/>
                <a:gd name="csX2" fmla="*/ 144427 w 222231"/>
                <a:gd name="csY2" fmla="*/ 869042 h 870214"/>
                <a:gd name="csX3" fmla="*/ 115359 w 222231"/>
                <a:gd name="csY3" fmla="*/ 304810 h 870214"/>
                <a:gd name="csX4" fmla="*/ 368 w 222231"/>
                <a:gd name="csY4" fmla="*/ 22453 h 870214"/>
                <a:gd name="csX5" fmla="*/ 163129 w 222231"/>
                <a:gd name="csY5" fmla="*/ 39263 h 870214"/>
                <a:gd name="csX6" fmla="*/ 220977 w 222231"/>
                <a:gd name="csY6" fmla="*/ 154794 h 8702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2231" h="870214">
                  <a:moveTo>
                    <a:pt x="220977" y="154788"/>
                  </a:moveTo>
                  <a:cubicBezTo>
                    <a:pt x="220977" y="154788"/>
                    <a:pt x="223166" y="860548"/>
                    <a:pt x="221762" y="865947"/>
                  </a:cubicBezTo>
                  <a:cubicBezTo>
                    <a:pt x="220352" y="871346"/>
                    <a:pt x="149312" y="870678"/>
                    <a:pt x="144427" y="869042"/>
                  </a:cubicBezTo>
                  <a:cubicBezTo>
                    <a:pt x="139541" y="867406"/>
                    <a:pt x="135269" y="422996"/>
                    <a:pt x="115359" y="304810"/>
                  </a:cubicBezTo>
                  <a:cubicBezTo>
                    <a:pt x="95449" y="186619"/>
                    <a:pt x="-6890" y="73061"/>
                    <a:pt x="368" y="22453"/>
                  </a:cubicBezTo>
                  <a:cubicBezTo>
                    <a:pt x="7632" y="-28149"/>
                    <a:pt x="132216" y="19879"/>
                    <a:pt x="163129" y="39263"/>
                  </a:cubicBezTo>
                  <a:cubicBezTo>
                    <a:pt x="194042" y="58647"/>
                    <a:pt x="214418" y="113195"/>
                    <a:pt x="220977" y="154794"/>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570" name="Freeform 569">
              <a:extLst>
                <a:ext uri="{FF2B5EF4-FFF2-40B4-BE49-F238E27FC236}">
                  <a16:creationId xmlns:a16="http://schemas.microsoft.com/office/drawing/2014/main" id="{02DA0D54-AB2E-760F-EA0D-BE95C2546E6D}"/>
                </a:ext>
              </a:extLst>
            </p:cNvPr>
            <p:cNvSpPr/>
            <p:nvPr/>
          </p:nvSpPr>
          <p:spPr>
            <a:xfrm>
              <a:off x="7244926" y="3396557"/>
              <a:ext cx="1170320" cy="569134"/>
            </a:xfrm>
            <a:custGeom>
              <a:avLst/>
              <a:gdLst>
                <a:gd name="csX0" fmla="*/ 196525 w 973050"/>
                <a:gd name="csY0" fmla="*/ 472845 h 473201"/>
                <a:gd name="csX1" fmla="*/ 967975 w 973050"/>
                <a:gd name="csY1" fmla="*/ 473188 h 473201"/>
                <a:gd name="csX2" fmla="*/ 807850 w 973050"/>
                <a:gd name="csY2" fmla="*/ 78853 h 473201"/>
                <a:gd name="csX3" fmla="*/ 152715 w 973050"/>
                <a:gd name="csY3" fmla="*/ 34576 h 473201"/>
                <a:gd name="csX4" fmla="*/ 0 w 973050"/>
                <a:gd name="csY4" fmla="*/ 270456 h 473201"/>
                <a:gd name="csX5" fmla="*/ 196519 w 973050"/>
                <a:gd name="csY5" fmla="*/ 472845 h 473201"/>
              </a:gdLst>
              <a:ahLst/>
              <a:cxnLst>
                <a:cxn ang="0">
                  <a:pos x="csX0" y="csY0"/>
                </a:cxn>
                <a:cxn ang="0">
                  <a:pos x="csX1" y="csY1"/>
                </a:cxn>
                <a:cxn ang="0">
                  <a:pos x="csX2" y="csY2"/>
                </a:cxn>
                <a:cxn ang="0">
                  <a:pos x="csX3" y="csY3"/>
                </a:cxn>
                <a:cxn ang="0">
                  <a:pos x="csX4" y="csY4"/>
                </a:cxn>
                <a:cxn ang="0">
                  <a:pos x="csX5" y="csY5"/>
                </a:cxn>
              </a:cxnLst>
              <a:rect l="l" t="t" r="r" b="b"/>
              <a:pathLst>
                <a:path w="973050" h="473201">
                  <a:moveTo>
                    <a:pt x="196525" y="472845"/>
                  </a:moveTo>
                  <a:cubicBezTo>
                    <a:pt x="196525" y="472845"/>
                    <a:pt x="967117" y="473280"/>
                    <a:pt x="967975" y="473188"/>
                  </a:cubicBezTo>
                  <a:cubicBezTo>
                    <a:pt x="968833" y="473090"/>
                    <a:pt x="1015543" y="202517"/>
                    <a:pt x="807850" y="78853"/>
                  </a:cubicBezTo>
                  <a:cubicBezTo>
                    <a:pt x="600162" y="-44811"/>
                    <a:pt x="255029" y="7096"/>
                    <a:pt x="152715" y="34576"/>
                  </a:cubicBezTo>
                  <a:cubicBezTo>
                    <a:pt x="50394" y="62055"/>
                    <a:pt x="0" y="191063"/>
                    <a:pt x="0" y="270456"/>
                  </a:cubicBezTo>
                  <a:cubicBezTo>
                    <a:pt x="0" y="349849"/>
                    <a:pt x="154811" y="460723"/>
                    <a:pt x="196519" y="472845"/>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571" name="Freeform 570">
              <a:extLst>
                <a:ext uri="{FF2B5EF4-FFF2-40B4-BE49-F238E27FC236}">
                  <a16:creationId xmlns:a16="http://schemas.microsoft.com/office/drawing/2014/main" id="{53AE7E0F-AB5C-5568-9961-5C29C67E99F2}"/>
                </a:ext>
              </a:extLst>
            </p:cNvPr>
            <p:cNvSpPr/>
            <p:nvPr/>
          </p:nvSpPr>
          <p:spPr>
            <a:xfrm>
              <a:off x="6677895" y="1761087"/>
              <a:ext cx="1936587" cy="2204862"/>
            </a:xfrm>
            <a:custGeom>
              <a:avLst/>
              <a:gdLst>
                <a:gd name="csX0" fmla="*/ 1572463 w 1610157"/>
                <a:gd name="csY0" fmla="*/ 1833163 h 1833214"/>
                <a:gd name="csX1" fmla="*/ 1585397 w 1610157"/>
                <a:gd name="csY1" fmla="*/ 1833163 h 1833214"/>
                <a:gd name="csX2" fmla="*/ 1586427 w 1610157"/>
                <a:gd name="csY2" fmla="*/ 1760254 h 1833214"/>
                <a:gd name="csX3" fmla="*/ 1592367 w 1610157"/>
                <a:gd name="csY3" fmla="*/ 1633404 h 1833214"/>
                <a:gd name="csX4" fmla="*/ 1604247 w 1610157"/>
                <a:gd name="csY4" fmla="*/ 1466608 h 1833214"/>
                <a:gd name="csX5" fmla="*/ 1608783 w 1610157"/>
                <a:gd name="csY5" fmla="*/ 1270973 h 1833214"/>
                <a:gd name="csX6" fmla="*/ 1562931 w 1610157"/>
                <a:gd name="csY6" fmla="*/ 1085670 h 1833214"/>
                <a:gd name="csX7" fmla="*/ 1479056 w 1610157"/>
                <a:gd name="csY7" fmla="*/ 999707 h 1833214"/>
                <a:gd name="csX8" fmla="*/ 1385660 w 1610157"/>
                <a:gd name="csY8" fmla="*/ 956361 h 1833214"/>
                <a:gd name="csX9" fmla="*/ 1265495 w 1610157"/>
                <a:gd name="csY9" fmla="*/ 884163 h 1833214"/>
                <a:gd name="csX10" fmla="*/ 1182833 w 1610157"/>
                <a:gd name="csY10" fmla="*/ 789468 h 1833214"/>
                <a:gd name="csX11" fmla="*/ 1107319 w 1610157"/>
                <a:gd name="csY11" fmla="*/ 669150 h 1833214"/>
                <a:gd name="csX12" fmla="*/ 1034839 w 1610157"/>
                <a:gd name="csY12" fmla="*/ 634414 h 1833214"/>
                <a:gd name="csX13" fmla="*/ 930091 w 1610157"/>
                <a:gd name="csY13" fmla="*/ 620920 h 1833214"/>
                <a:gd name="csX14" fmla="*/ 713135 w 1610157"/>
                <a:gd name="csY14" fmla="*/ 614228 h 1833214"/>
                <a:gd name="csX15" fmla="*/ 552077 w 1610157"/>
                <a:gd name="csY15" fmla="*/ 641358 h 1833214"/>
                <a:gd name="csX16" fmla="*/ 528048 w 1610157"/>
                <a:gd name="csY16" fmla="*/ 810 h 1833214"/>
                <a:gd name="csX17" fmla="*/ 487879 w 1610157"/>
                <a:gd name="csY17" fmla="*/ 283 h 1833214"/>
                <a:gd name="csX18" fmla="*/ 487646 w 1610157"/>
                <a:gd name="csY18" fmla="*/ 28308 h 1833214"/>
                <a:gd name="csX19" fmla="*/ 468631 w 1610157"/>
                <a:gd name="csY19" fmla="*/ 138110 h 1833214"/>
                <a:gd name="csX20" fmla="*/ 437889 w 1610157"/>
                <a:gd name="csY20" fmla="*/ 240263 h 1833214"/>
                <a:gd name="csX21" fmla="*/ 394575 w 1610157"/>
                <a:gd name="csY21" fmla="*/ 347105 h 1833214"/>
                <a:gd name="csX22" fmla="*/ 382456 w 1610157"/>
                <a:gd name="csY22" fmla="*/ 432749 h 1833214"/>
                <a:gd name="csX23" fmla="*/ 412536 w 1610157"/>
                <a:gd name="csY23" fmla="*/ 524202 h 1833214"/>
                <a:gd name="csX24" fmla="*/ 387710 w 1610157"/>
                <a:gd name="csY24" fmla="*/ 604949 h 1833214"/>
                <a:gd name="csX25" fmla="*/ 289815 w 1610157"/>
                <a:gd name="csY25" fmla="*/ 737867 h 1833214"/>
                <a:gd name="csX26" fmla="*/ 190222 w 1610157"/>
                <a:gd name="csY26" fmla="*/ 863296 h 1833214"/>
                <a:gd name="csX27" fmla="*/ 67219 w 1610157"/>
                <a:gd name="csY27" fmla="*/ 1007337 h 1833214"/>
                <a:gd name="csX28" fmla="*/ 1880 w 1610157"/>
                <a:gd name="csY28" fmla="*/ 1124670 h 1833214"/>
                <a:gd name="csX29" fmla="*/ 38507 w 1610157"/>
                <a:gd name="csY29" fmla="*/ 1235502 h 1833214"/>
                <a:gd name="csX30" fmla="*/ 107811 w 1610157"/>
                <a:gd name="csY30" fmla="*/ 1267100 h 1833214"/>
                <a:gd name="csX31" fmla="*/ 744097 w 1610157"/>
                <a:gd name="csY31" fmla="*/ 881454 h 1833214"/>
                <a:gd name="csX32" fmla="*/ 1455707 w 1610157"/>
                <a:gd name="csY32" fmla="*/ 1420364 h 1833214"/>
                <a:gd name="csX33" fmla="*/ 1549163 w 1610157"/>
                <a:gd name="csY33" fmla="*/ 1830314 h 1833214"/>
                <a:gd name="csX34" fmla="*/ 1572469 w 1610157"/>
                <a:gd name="csY34" fmla="*/ 1833170 h 1833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10157" h="1833214">
                  <a:moveTo>
                    <a:pt x="1572463" y="1833163"/>
                  </a:moveTo>
                  <a:cubicBezTo>
                    <a:pt x="1572463" y="1833163"/>
                    <a:pt x="1584680" y="1833261"/>
                    <a:pt x="1585397" y="1833163"/>
                  </a:cubicBezTo>
                  <a:cubicBezTo>
                    <a:pt x="1586114" y="1833065"/>
                    <a:pt x="1586427" y="1760254"/>
                    <a:pt x="1586427" y="1760254"/>
                  </a:cubicBezTo>
                  <a:cubicBezTo>
                    <a:pt x="1586427" y="1760254"/>
                    <a:pt x="1589394" y="1672270"/>
                    <a:pt x="1592367" y="1633404"/>
                  </a:cubicBezTo>
                  <a:cubicBezTo>
                    <a:pt x="1595334" y="1594537"/>
                    <a:pt x="1604247" y="1466608"/>
                    <a:pt x="1604247" y="1466608"/>
                  </a:cubicBezTo>
                  <a:cubicBezTo>
                    <a:pt x="1604247" y="1466608"/>
                    <a:pt x="1613589" y="1323615"/>
                    <a:pt x="1608783" y="1270973"/>
                  </a:cubicBezTo>
                  <a:cubicBezTo>
                    <a:pt x="1603977" y="1218330"/>
                    <a:pt x="1595371" y="1129542"/>
                    <a:pt x="1562931" y="1085670"/>
                  </a:cubicBezTo>
                  <a:cubicBezTo>
                    <a:pt x="1530498" y="1041797"/>
                    <a:pt x="1506456" y="1017032"/>
                    <a:pt x="1479056" y="999707"/>
                  </a:cubicBezTo>
                  <a:cubicBezTo>
                    <a:pt x="1451655" y="982382"/>
                    <a:pt x="1385660" y="956361"/>
                    <a:pt x="1385660" y="956361"/>
                  </a:cubicBezTo>
                  <a:cubicBezTo>
                    <a:pt x="1385660" y="956361"/>
                    <a:pt x="1302790" y="917869"/>
                    <a:pt x="1265495" y="884163"/>
                  </a:cubicBezTo>
                  <a:cubicBezTo>
                    <a:pt x="1228201" y="850457"/>
                    <a:pt x="1200923" y="824589"/>
                    <a:pt x="1182833" y="789468"/>
                  </a:cubicBezTo>
                  <a:cubicBezTo>
                    <a:pt x="1164744" y="754346"/>
                    <a:pt x="1139875" y="689692"/>
                    <a:pt x="1107319" y="669150"/>
                  </a:cubicBezTo>
                  <a:cubicBezTo>
                    <a:pt x="1074769" y="648608"/>
                    <a:pt x="1034839" y="634414"/>
                    <a:pt x="1034839" y="634414"/>
                  </a:cubicBezTo>
                  <a:cubicBezTo>
                    <a:pt x="1034839" y="634414"/>
                    <a:pt x="967097" y="622979"/>
                    <a:pt x="930091" y="620920"/>
                  </a:cubicBezTo>
                  <a:cubicBezTo>
                    <a:pt x="893091" y="618861"/>
                    <a:pt x="713135" y="614228"/>
                    <a:pt x="713135" y="614228"/>
                  </a:cubicBezTo>
                  <a:cubicBezTo>
                    <a:pt x="713135" y="614228"/>
                    <a:pt x="591364" y="624296"/>
                    <a:pt x="552077" y="641358"/>
                  </a:cubicBezTo>
                  <a:cubicBezTo>
                    <a:pt x="512791" y="658425"/>
                    <a:pt x="528048" y="810"/>
                    <a:pt x="528048" y="810"/>
                  </a:cubicBezTo>
                  <a:cubicBezTo>
                    <a:pt x="528048" y="810"/>
                    <a:pt x="489362" y="-581"/>
                    <a:pt x="487879" y="283"/>
                  </a:cubicBezTo>
                  <a:cubicBezTo>
                    <a:pt x="486401" y="1153"/>
                    <a:pt x="487646" y="28308"/>
                    <a:pt x="487646" y="28308"/>
                  </a:cubicBezTo>
                  <a:cubicBezTo>
                    <a:pt x="487646" y="28308"/>
                    <a:pt x="482098" y="80944"/>
                    <a:pt x="468631" y="138110"/>
                  </a:cubicBezTo>
                  <a:cubicBezTo>
                    <a:pt x="455163" y="195275"/>
                    <a:pt x="437889" y="240263"/>
                    <a:pt x="437889" y="240263"/>
                  </a:cubicBezTo>
                  <a:cubicBezTo>
                    <a:pt x="437889" y="240263"/>
                    <a:pt x="401661" y="325104"/>
                    <a:pt x="394575" y="347105"/>
                  </a:cubicBezTo>
                  <a:cubicBezTo>
                    <a:pt x="387495" y="369106"/>
                    <a:pt x="380059" y="404442"/>
                    <a:pt x="382456" y="432749"/>
                  </a:cubicBezTo>
                  <a:cubicBezTo>
                    <a:pt x="384853" y="461049"/>
                    <a:pt x="410544" y="504604"/>
                    <a:pt x="412536" y="524202"/>
                  </a:cubicBezTo>
                  <a:cubicBezTo>
                    <a:pt x="414528" y="543801"/>
                    <a:pt x="406326" y="574032"/>
                    <a:pt x="387710" y="604949"/>
                  </a:cubicBezTo>
                  <a:cubicBezTo>
                    <a:pt x="369093" y="635873"/>
                    <a:pt x="289815" y="737867"/>
                    <a:pt x="289815" y="737867"/>
                  </a:cubicBezTo>
                  <a:lnTo>
                    <a:pt x="190222" y="863296"/>
                  </a:lnTo>
                  <a:lnTo>
                    <a:pt x="67219" y="1007337"/>
                  </a:lnTo>
                  <a:cubicBezTo>
                    <a:pt x="67219" y="1007337"/>
                    <a:pt x="9610" y="1072175"/>
                    <a:pt x="1880" y="1124670"/>
                  </a:cubicBezTo>
                  <a:cubicBezTo>
                    <a:pt x="-5849" y="1177166"/>
                    <a:pt x="11014" y="1208451"/>
                    <a:pt x="38507" y="1235502"/>
                  </a:cubicBezTo>
                  <a:cubicBezTo>
                    <a:pt x="65993" y="1262552"/>
                    <a:pt x="99530" y="1266186"/>
                    <a:pt x="107811" y="1267100"/>
                  </a:cubicBezTo>
                  <a:cubicBezTo>
                    <a:pt x="116093" y="1268013"/>
                    <a:pt x="438404" y="893582"/>
                    <a:pt x="744097" y="881454"/>
                  </a:cubicBezTo>
                  <a:cubicBezTo>
                    <a:pt x="1049796" y="869326"/>
                    <a:pt x="1383171" y="1206398"/>
                    <a:pt x="1455707" y="1420364"/>
                  </a:cubicBezTo>
                  <a:cubicBezTo>
                    <a:pt x="1528236" y="1634335"/>
                    <a:pt x="1545933" y="1826827"/>
                    <a:pt x="1549163" y="1830314"/>
                  </a:cubicBezTo>
                  <a:cubicBezTo>
                    <a:pt x="1552394" y="1833801"/>
                    <a:pt x="1577539" y="1833170"/>
                    <a:pt x="1572469" y="1833170"/>
                  </a:cubicBezTo>
                  <a:close/>
                </a:path>
              </a:pathLst>
            </a:custGeom>
            <a:solidFill>
              <a:srgbClr val="B5925C"/>
            </a:solidFill>
            <a:ln w="6350" cap="flat">
              <a:solidFill>
                <a:srgbClr val="B5925C"/>
              </a:solidFill>
              <a:prstDash val="solid"/>
              <a:miter/>
            </a:ln>
          </p:spPr>
          <p:txBody>
            <a:bodyPr/>
            <a:lstStyle/>
            <a:p>
              <a:endParaRPr lang="en-US"/>
            </a:p>
          </p:txBody>
        </p:sp>
        <p:sp>
          <p:nvSpPr>
            <p:cNvPr id="572" name="Freeform 571">
              <a:extLst>
                <a:ext uri="{FF2B5EF4-FFF2-40B4-BE49-F238E27FC236}">
                  <a16:creationId xmlns:a16="http://schemas.microsoft.com/office/drawing/2014/main" id="{BCA0AE4C-8C49-D3EE-57E3-83FCF2D4DBBD}"/>
                </a:ext>
              </a:extLst>
            </p:cNvPr>
            <p:cNvSpPr/>
            <p:nvPr/>
          </p:nvSpPr>
          <p:spPr>
            <a:xfrm>
              <a:off x="7047053" y="3410671"/>
              <a:ext cx="446271" cy="554965"/>
            </a:xfrm>
            <a:custGeom>
              <a:avLst/>
              <a:gdLst>
                <a:gd name="csX0" fmla="*/ 109883 w 371050"/>
                <a:gd name="csY0" fmla="*/ 460643 h 461421"/>
                <a:gd name="csX1" fmla="*/ 164776 w 371050"/>
                <a:gd name="csY1" fmla="*/ 460912 h 461421"/>
                <a:gd name="csX2" fmla="*/ 361657 w 371050"/>
                <a:gd name="csY2" fmla="*/ 461237 h 461421"/>
                <a:gd name="csX3" fmla="*/ 368669 w 371050"/>
                <a:gd name="csY3" fmla="*/ 432520 h 461421"/>
                <a:gd name="csX4" fmla="*/ 294982 w 371050"/>
                <a:gd name="csY4" fmla="*/ 393218 h 461421"/>
                <a:gd name="csX5" fmla="*/ 240799 w 371050"/>
                <a:gd name="csY5" fmla="*/ 359445 h 461421"/>
                <a:gd name="csX6" fmla="*/ 214551 w 371050"/>
                <a:gd name="csY6" fmla="*/ 388500 h 461421"/>
                <a:gd name="csX7" fmla="*/ 104035 w 371050"/>
                <a:gd name="csY7" fmla="*/ 269260 h 461421"/>
                <a:gd name="csX8" fmla="*/ 74985 w 371050"/>
                <a:gd name="csY8" fmla="*/ 142930 h 461421"/>
                <a:gd name="csX9" fmla="*/ 51887 w 371050"/>
                <a:gd name="csY9" fmla="*/ 68575 h 461421"/>
                <a:gd name="csX10" fmla="*/ 35245 w 371050"/>
                <a:gd name="csY10" fmla="*/ 5563 h 461421"/>
                <a:gd name="csX11" fmla="*/ 1377 w 371050"/>
                <a:gd name="csY11" fmla="*/ 27215 h 461421"/>
                <a:gd name="csX12" fmla="*/ 6759 w 371050"/>
                <a:gd name="csY12" fmla="*/ 250710 h 461421"/>
                <a:gd name="csX13" fmla="*/ 109883 w 371050"/>
                <a:gd name="csY13" fmla="*/ 460636 h 461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71050" h="461421">
                  <a:moveTo>
                    <a:pt x="109883" y="460643"/>
                  </a:moveTo>
                  <a:cubicBezTo>
                    <a:pt x="109883" y="460643"/>
                    <a:pt x="161877" y="460428"/>
                    <a:pt x="164776" y="460912"/>
                  </a:cubicBezTo>
                  <a:cubicBezTo>
                    <a:pt x="167675" y="461396"/>
                    <a:pt x="358843" y="461599"/>
                    <a:pt x="361657" y="461237"/>
                  </a:cubicBezTo>
                  <a:cubicBezTo>
                    <a:pt x="364470" y="460876"/>
                    <a:pt x="375952" y="442711"/>
                    <a:pt x="368669" y="432520"/>
                  </a:cubicBezTo>
                  <a:cubicBezTo>
                    <a:pt x="361381" y="422334"/>
                    <a:pt x="315014" y="400983"/>
                    <a:pt x="294982" y="393218"/>
                  </a:cubicBezTo>
                  <a:cubicBezTo>
                    <a:pt x="274943" y="385454"/>
                    <a:pt x="240799" y="359445"/>
                    <a:pt x="240799" y="359445"/>
                  </a:cubicBezTo>
                  <a:lnTo>
                    <a:pt x="214551" y="388500"/>
                  </a:lnTo>
                  <a:cubicBezTo>
                    <a:pt x="214551" y="388500"/>
                    <a:pt x="125318" y="298799"/>
                    <a:pt x="104035" y="269260"/>
                  </a:cubicBezTo>
                  <a:cubicBezTo>
                    <a:pt x="82758" y="239722"/>
                    <a:pt x="74985" y="142930"/>
                    <a:pt x="74985" y="142930"/>
                  </a:cubicBezTo>
                  <a:cubicBezTo>
                    <a:pt x="74985" y="142930"/>
                    <a:pt x="55443" y="93983"/>
                    <a:pt x="51887" y="68575"/>
                  </a:cubicBezTo>
                  <a:cubicBezTo>
                    <a:pt x="48326" y="43167"/>
                    <a:pt x="52304" y="19027"/>
                    <a:pt x="35245" y="5563"/>
                  </a:cubicBezTo>
                  <a:cubicBezTo>
                    <a:pt x="18185" y="-7901"/>
                    <a:pt x="5766" y="4534"/>
                    <a:pt x="1377" y="27215"/>
                  </a:cubicBezTo>
                  <a:cubicBezTo>
                    <a:pt x="-3012" y="49896"/>
                    <a:pt x="4276" y="229965"/>
                    <a:pt x="6759" y="250710"/>
                  </a:cubicBezTo>
                  <a:cubicBezTo>
                    <a:pt x="9242" y="271454"/>
                    <a:pt x="92982" y="444948"/>
                    <a:pt x="109883" y="460636"/>
                  </a:cubicBezTo>
                  <a:close/>
                </a:path>
              </a:pathLst>
            </a:custGeom>
            <a:solidFill>
              <a:schemeClr val="accent2"/>
            </a:solidFill>
            <a:ln w="3175" cap="flat">
              <a:noFill/>
              <a:prstDash val="solid"/>
              <a:miter/>
            </a:ln>
          </p:spPr>
          <p:txBody>
            <a:bodyPr/>
            <a:lstStyle/>
            <a:p>
              <a:endParaRPr lang="en-US"/>
            </a:p>
          </p:txBody>
        </p:sp>
        <p:sp>
          <p:nvSpPr>
            <p:cNvPr id="573" name="Freeform 572">
              <a:extLst>
                <a:ext uri="{FF2B5EF4-FFF2-40B4-BE49-F238E27FC236}">
                  <a16:creationId xmlns:a16="http://schemas.microsoft.com/office/drawing/2014/main" id="{B95DD6DA-C809-87CA-2739-7036EDBA3E1C}"/>
                </a:ext>
              </a:extLst>
            </p:cNvPr>
            <p:cNvSpPr/>
            <p:nvPr/>
          </p:nvSpPr>
          <p:spPr>
            <a:xfrm>
              <a:off x="6910237" y="3225464"/>
              <a:ext cx="1521444" cy="521665"/>
            </a:xfrm>
            <a:custGeom>
              <a:avLst/>
              <a:gdLst>
                <a:gd name="csX0" fmla="*/ 63553 w 1264989"/>
                <a:gd name="csY0" fmla="*/ 103551 h 433734"/>
                <a:gd name="csX1" fmla="*/ 256180 w 1264989"/>
                <a:gd name="csY1" fmla="*/ 18214 h 433734"/>
                <a:gd name="csX2" fmla="*/ 640342 w 1264989"/>
                <a:gd name="csY2" fmla="*/ 8470 h 433734"/>
                <a:gd name="csX3" fmla="*/ 944992 w 1264989"/>
                <a:gd name="csY3" fmla="*/ 69110 h 433734"/>
                <a:gd name="csX4" fmla="*/ 1146985 w 1264989"/>
                <a:gd name="csY4" fmla="*/ 193050 h 433734"/>
                <a:gd name="csX5" fmla="*/ 1235514 w 1264989"/>
                <a:gd name="csY5" fmla="*/ 312013 h 433734"/>
                <a:gd name="csX6" fmla="*/ 1261039 w 1264989"/>
                <a:gd name="csY6" fmla="*/ 431320 h 433734"/>
                <a:gd name="csX7" fmla="*/ 1225675 w 1264989"/>
                <a:gd name="csY7" fmla="*/ 401818 h 433734"/>
                <a:gd name="csX8" fmla="*/ 1094642 w 1264989"/>
                <a:gd name="csY8" fmla="*/ 234478 h 433734"/>
                <a:gd name="csX9" fmla="*/ 885391 w 1264989"/>
                <a:gd name="csY9" fmla="*/ 146732 h 433734"/>
                <a:gd name="csX10" fmla="*/ 558066 w 1264989"/>
                <a:gd name="csY10" fmla="*/ 129530 h 433734"/>
                <a:gd name="csX11" fmla="*/ 365562 w 1264989"/>
                <a:gd name="csY11" fmla="*/ 188454 h 433734"/>
                <a:gd name="csX12" fmla="*/ 321077 w 1264989"/>
                <a:gd name="csY12" fmla="*/ 240894 h 433734"/>
                <a:gd name="csX13" fmla="*/ 298145 w 1264989"/>
                <a:gd name="csY13" fmla="*/ 284926 h 433734"/>
                <a:gd name="csX14" fmla="*/ 275955 w 1264989"/>
                <a:gd name="csY14" fmla="*/ 298513 h 433734"/>
                <a:gd name="csX15" fmla="*/ 185539 w 1264989"/>
                <a:gd name="csY15" fmla="*/ 294750 h 433734"/>
                <a:gd name="csX16" fmla="*/ 160866 w 1264989"/>
                <a:gd name="csY16" fmla="*/ 251870 h 433734"/>
                <a:gd name="csX17" fmla="*/ 157887 w 1264989"/>
                <a:gd name="csY17" fmla="*/ 189888 h 433734"/>
                <a:gd name="csX18" fmla="*/ 140827 w 1264989"/>
                <a:gd name="csY18" fmla="*/ 164173 h 433734"/>
                <a:gd name="csX19" fmla="*/ 134752 w 1264989"/>
                <a:gd name="csY19" fmla="*/ 241703 h 433734"/>
                <a:gd name="csX20" fmla="*/ 157519 w 1264989"/>
                <a:gd name="csY20" fmla="*/ 362579 h 433734"/>
                <a:gd name="csX21" fmla="*/ 130192 w 1264989"/>
                <a:gd name="csY21" fmla="*/ 402303 h 433734"/>
                <a:gd name="csX22" fmla="*/ 32156 w 1264989"/>
                <a:gd name="csY22" fmla="*/ 365729 h 433734"/>
                <a:gd name="csX23" fmla="*/ 194 w 1264989"/>
                <a:gd name="csY23" fmla="*/ 292770 h 433734"/>
                <a:gd name="csX24" fmla="*/ 52109 w 1264989"/>
                <a:gd name="csY24" fmla="*/ 179359 h 433734"/>
                <a:gd name="csX25" fmla="*/ 63553 w 1264989"/>
                <a:gd name="csY25" fmla="*/ 103564 h 433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64989" h="433734">
                  <a:moveTo>
                    <a:pt x="63553" y="103551"/>
                  </a:moveTo>
                  <a:cubicBezTo>
                    <a:pt x="63553" y="103551"/>
                    <a:pt x="137443" y="44198"/>
                    <a:pt x="256180" y="18214"/>
                  </a:cubicBezTo>
                  <a:cubicBezTo>
                    <a:pt x="374916" y="-7776"/>
                    <a:pt x="560481" y="-1053"/>
                    <a:pt x="640342" y="8470"/>
                  </a:cubicBezTo>
                  <a:cubicBezTo>
                    <a:pt x="720202" y="17994"/>
                    <a:pt x="829768" y="25887"/>
                    <a:pt x="944992" y="69110"/>
                  </a:cubicBezTo>
                  <a:cubicBezTo>
                    <a:pt x="1060217" y="112340"/>
                    <a:pt x="1113026" y="158400"/>
                    <a:pt x="1146985" y="193050"/>
                  </a:cubicBezTo>
                  <a:cubicBezTo>
                    <a:pt x="1180945" y="227700"/>
                    <a:pt x="1217124" y="269642"/>
                    <a:pt x="1235514" y="312013"/>
                  </a:cubicBezTo>
                  <a:cubicBezTo>
                    <a:pt x="1253897" y="354385"/>
                    <a:pt x="1273568" y="421288"/>
                    <a:pt x="1261039" y="431320"/>
                  </a:cubicBezTo>
                  <a:cubicBezTo>
                    <a:pt x="1248509" y="441359"/>
                    <a:pt x="1233522" y="417856"/>
                    <a:pt x="1225675" y="401818"/>
                  </a:cubicBezTo>
                  <a:cubicBezTo>
                    <a:pt x="1217829" y="385781"/>
                    <a:pt x="1164903" y="279852"/>
                    <a:pt x="1094642" y="234478"/>
                  </a:cubicBezTo>
                  <a:cubicBezTo>
                    <a:pt x="1024387" y="189103"/>
                    <a:pt x="943822" y="157027"/>
                    <a:pt x="885391" y="146732"/>
                  </a:cubicBezTo>
                  <a:cubicBezTo>
                    <a:pt x="826961" y="136442"/>
                    <a:pt x="673756" y="120692"/>
                    <a:pt x="558066" y="129530"/>
                  </a:cubicBezTo>
                  <a:cubicBezTo>
                    <a:pt x="442376" y="138360"/>
                    <a:pt x="386520" y="176534"/>
                    <a:pt x="365562" y="188454"/>
                  </a:cubicBezTo>
                  <a:cubicBezTo>
                    <a:pt x="344604" y="200373"/>
                    <a:pt x="327704" y="223728"/>
                    <a:pt x="321077" y="240894"/>
                  </a:cubicBezTo>
                  <a:cubicBezTo>
                    <a:pt x="314457" y="258060"/>
                    <a:pt x="307168" y="276494"/>
                    <a:pt x="298145" y="284926"/>
                  </a:cubicBezTo>
                  <a:cubicBezTo>
                    <a:pt x="289122" y="293359"/>
                    <a:pt x="284647" y="295779"/>
                    <a:pt x="275955" y="298513"/>
                  </a:cubicBezTo>
                  <a:cubicBezTo>
                    <a:pt x="267263" y="301240"/>
                    <a:pt x="199613" y="302576"/>
                    <a:pt x="185539" y="294750"/>
                  </a:cubicBezTo>
                  <a:cubicBezTo>
                    <a:pt x="171464" y="286924"/>
                    <a:pt x="163845" y="264304"/>
                    <a:pt x="160866" y="251870"/>
                  </a:cubicBezTo>
                  <a:cubicBezTo>
                    <a:pt x="157887" y="239435"/>
                    <a:pt x="163514" y="208867"/>
                    <a:pt x="157887" y="189888"/>
                  </a:cubicBezTo>
                  <a:cubicBezTo>
                    <a:pt x="152253" y="170902"/>
                    <a:pt x="147288" y="163689"/>
                    <a:pt x="140827" y="164173"/>
                  </a:cubicBezTo>
                  <a:cubicBezTo>
                    <a:pt x="134366" y="164657"/>
                    <a:pt x="127715" y="201005"/>
                    <a:pt x="134752" y="241703"/>
                  </a:cubicBezTo>
                  <a:cubicBezTo>
                    <a:pt x="141789" y="282401"/>
                    <a:pt x="162159" y="331826"/>
                    <a:pt x="157519" y="362579"/>
                  </a:cubicBezTo>
                  <a:cubicBezTo>
                    <a:pt x="152885" y="393325"/>
                    <a:pt x="145100" y="398362"/>
                    <a:pt x="130192" y="402303"/>
                  </a:cubicBezTo>
                  <a:cubicBezTo>
                    <a:pt x="115290" y="406243"/>
                    <a:pt x="51447" y="387202"/>
                    <a:pt x="32156" y="365729"/>
                  </a:cubicBezTo>
                  <a:cubicBezTo>
                    <a:pt x="12865" y="344261"/>
                    <a:pt x="-1877" y="308655"/>
                    <a:pt x="194" y="292770"/>
                  </a:cubicBezTo>
                  <a:cubicBezTo>
                    <a:pt x="2266" y="276880"/>
                    <a:pt x="42007" y="207439"/>
                    <a:pt x="52109" y="179359"/>
                  </a:cubicBezTo>
                  <a:cubicBezTo>
                    <a:pt x="62211" y="151279"/>
                    <a:pt x="70940" y="116065"/>
                    <a:pt x="63553" y="103564"/>
                  </a:cubicBezTo>
                  <a:close/>
                </a:path>
              </a:pathLst>
            </a:custGeom>
            <a:solidFill>
              <a:schemeClr val="accent2">
                <a:lumMod val="60000"/>
                <a:lumOff val="40000"/>
              </a:schemeClr>
            </a:solidFill>
            <a:ln w="3175" cap="flat">
              <a:solidFill>
                <a:schemeClr val="tx1"/>
              </a:solidFill>
              <a:prstDash val="solid"/>
              <a:miter/>
            </a:ln>
          </p:spPr>
          <p:txBody>
            <a:bodyPr/>
            <a:lstStyle/>
            <a:p>
              <a:endParaRPr lang="en-US"/>
            </a:p>
          </p:txBody>
        </p:sp>
        <p:sp>
          <p:nvSpPr>
            <p:cNvPr id="574" name="Freeform 573">
              <a:extLst>
                <a:ext uri="{FF2B5EF4-FFF2-40B4-BE49-F238E27FC236}">
                  <a16:creationId xmlns:a16="http://schemas.microsoft.com/office/drawing/2014/main" id="{A8E4FD3E-7462-329A-C710-A47BB76EFE33}"/>
                </a:ext>
              </a:extLst>
            </p:cNvPr>
            <p:cNvSpPr/>
            <p:nvPr/>
          </p:nvSpPr>
          <p:spPr>
            <a:xfrm>
              <a:off x="6811057" y="2522294"/>
              <a:ext cx="1759060" cy="1445431"/>
            </a:xfrm>
            <a:custGeom>
              <a:avLst/>
              <a:gdLst>
                <a:gd name="csX0" fmla="*/ 0 w 1462553"/>
                <a:gd name="csY0" fmla="*/ 631068 h 1201790"/>
                <a:gd name="csX1" fmla="*/ 2483 w 1462553"/>
                <a:gd name="csY1" fmla="*/ 547857 h 1201790"/>
                <a:gd name="csX2" fmla="*/ 34775 w 1462553"/>
                <a:gd name="csY2" fmla="*/ 430377 h 1201790"/>
                <a:gd name="csX3" fmla="*/ 108720 w 1462553"/>
                <a:gd name="csY3" fmla="*/ 310972 h 1201790"/>
                <a:gd name="csX4" fmla="*/ 182249 w 1462553"/>
                <a:gd name="csY4" fmla="*/ 217269 h 1201790"/>
                <a:gd name="csX5" fmla="*/ 289081 w 1462553"/>
                <a:gd name="csY5" fmla="*/ 116568 h 1201790"/>
                <a:gd name="csX6" fmla="*/ 420482 w 1462553"/>
                <a:gd name="csY6" fmla="*/ 36691 h 1201790"/>
                <a:gd name="csX7" fmla="*/ 577677 w 1462553"/>
                <a:gd name="csY7" fmla="*/ 2575 h 1201790"/>
                <a:gd name="csX8" fmla="*/ 750792 w 1462553"/>
                <a:gd name="csY8" fmla="*/ 4652 h 1201790"/>
                <a:gd name="csX9" fmla="*/ 913989 w 1462553"/>
                <a:gd name="csY9" fmla="*/ 21634 h 1201790"/>
                <a:gd name="csX10" fmla="*/ 1000666 w 1462553"/>
                <a:gd name="csY10" fmla="*/ 81116 h 1201790"/>
                <a:gd name="csX11" fmla="*/ 1059703 w 1462553"/>
                <a:gd name="csY11" fmla="*/ 186278 h 1201790"/>
                <a:gd name="csX12" fmla="*/ 1099707 w 1462553"/>
                <a:gd name="csY12" fmla="*/ 242524 h 1201790"/>
                <a:gd name="csX13" fmla="*/ 1145577 w 1462553"/>
                <a:gd name="csY13" fmla="*/ 286317 h 1201790"/>
                <a:gd name="csX14" fmla="*/ 1166198 w 1462553"/>
                <a:gd name="csY14" fmla="*/ 318718 h 1201790"/>
                <a:gd name="csX15" fmla="*/ 1183472 w 1462553"/>
                <a:gd name="csY15" fmla="*/ 328027 h 1201790"/>
                <a:gd name="csX16" fmla="*/ 1199459 w 1462553"/>
                <a:gd name="csY16" fmla="*/ 360189 h 1201790"/>
                <a:gd name="csX17" fmla="*/ 1217261 w 1462553"/>
                <a:gd name="csY17" fmla="*/ 409712 h 1201790"/>
                <a:gd name="csX18" fmla="*/ 1269604 w 1462553"/>
                <a:gd name="csY18" fmla="*/ 434072 h 1201790"/>
                <a:gd name="csX19" fmla="*/ 1285352 w 1462553"/>
                <a:gd name="csY19" fmla="*/ 451912 h 1201790"/>
                <a:gd name="csX20" fmla="*/ 1315566 w 1462553"/>
                <a:gd name="csY20" fmla="*/ 450710 h 1201790"/>
                <a:gd name="csX21" fmla="*/ 1328739 w 1462553"/>
                <a:gd name="csY21" fmla="*/ 481885 h 1201790"/>
                <a:gd name="csX22" fmla="*/ 1349348 w 1462553"/>
                <a:gd name="csY22" fmla="*/ 499296 h 1201790"/>
                <a:gd name="csX23" fmla="*/ 1354963 w 1462553"/>
                <a:gd name="csY23" fmla="*/ 525722 h 1201790"/>
                <a:gd name="csX24" fmla="*/ 1372703 w 1462553"/>
                <a:gd name="csY24" fmla="*/ 547422 h 1201790"/>
                <a:gd name="csX25" fmla="*/ 1379844 w 1462553"/>
                <a:gd name="csY25" fmla="*/ 584731 h 1201790"/>
                <a:gd name="csX26" fmla="*/ 1417372 w 1462553"/>
                <a:gd name="csY26" fmla="*/ 614190 h 1201790"/>
                <a:gd name="csX27" fmla="*/ 1435578 w 1462553"/>
                <a:gd name="csY27" fmla="*/ 647896 h 1201790"/>
                <a:gd name="csX28" fmla="*/ 1437227 w 1462553"/>
                <a:gd name="csY28" fmla="*/ 682056 h 1201790"/>
                <a:gd name="csX29" fmla="*/ 1449112 w 1462553"/>
                <a:gd name="csY29" fmla="*/ 707789 h 1201790"/>
                <a:gd name="csX30" fmla="*/ 1456793 w 1462553"/>
                <a:gd name="csY30" fmla="*/ 780710 h 1201790"/>
                <a:gd name="csX31" fmla="*/ 1458215 w 1462553"/>
                <a:gd name="csY31" fmla="*/ 899821 h 1201790"/>
                <a:gd name="csX32" fmla="*/ 1459607 w 1462553"/>
                <a:gd name="csY32" fmla="*/ 1025722 h 1201790"/>
                <a:gd name="csX33" fmla="*/ 1457909 w 1462553"/>
                <a:gd name="csY33" fmla="*/ 1106861 h 1201790"/>
                <a:gd name="csX34" fmla="*/ 1459975 w 1462553"/>
                <a:gd name="csY34" fmla="*/ 1181933 h 1201790"/>
                <a:gd name="csX35" fmla="*/ 1461967 w 1462553"/>
                <a:gd name="csY35" fmla="*/ 1199945 h 1201790"/>
                <a:gd name="csX36" fmla="*/ 1328157 w 1462553"/>
                <a:gd name="csY36" fmla="*/ 1199252 h 1201790"/>
                <a:gd name="csX37" fmla="*/ 1303349 w 1462553"/>
                <a:gd name="csY37" fmla="*/ 1074791 h 1201790"/>
                <a:gd name="csX38" fmla="*/ 1257221 w 1462553"/>
                <a:gd name="csY38" fmla="*/ 952353 h 1201790"/>
                <a:gd name="csX39" fmla="*/ 1190497 w 1462553"/>
                <a:gd name="csY39" fmla="*/ 881099 h 1201790"/>
                <a:gd name="csX40" fmla="*/ 1168951 w 1462553"/>
                <a:gd name="csY40" fmla="*/ 863774 h 1201790"/>
                <a:gd name="csX41" fmla="*/ 1149746 w 1462553"/>
                <a:gd name="csY41" fmla="*/ 847865 h 1201790"/>
                <a:gd name="csX42" fmla="*/ 1131362 w 1462553"/>
                <a:gd name="csY42" fmla="*/ 839505 h 1201790"/>
                <a:gd name="csX43" fmla="*/ 1116491 w 1462553"/>
                <a:gd name="csY43" fmla="*/ 823939 h 1201790"/>
                <a:gd name="csX44" fmla="*/ 1099805 w 1462553"/>
                <a:gd name="csY44" fmla="*/ 819993 h 1201790"/>
                <a:gd name="csX45" fmla="*/ 1080894 w 1462553"/>
                <a:gd name="csY45" fmla="*/ 807902 h 1201790"/>
                <a:gd name="csX46" fmla="*/ 1062922 w 1462553"/>
                <a:gd name="csY46" fmla="*/ 806700 h 1201790"/>
                <a:gd name="csX47" fmla="*/ 1047051 w 1462553"/>
                <a:gd name="csY47" fmla="*/ 790620 h 1201790"/>
                <a:gd name="csX48" fmla="*/ 1024744 w 1462553"/>
                <a:gd name="csY48" fmla="*/ 787102 h 1201790"/>
                <a:gd name="csX49" fmla="*/ 1004724 w 1462553"/>
                <a:gd name="csY49" fmla="*/ 773123 h 1201790"/>
                <a:gd name="csX50" fmla="*/ 985752 w 1462553"/>
                <a:gd name="csY50" fmla="*/ 774625 h 1201790"/>
                <a:gd name="csX51" fmla="*/ 969171 w 1462553"/>
                <a:gd name="csY51" fmla="*/ 767503 h 1201790"/>
                <a:gd name="csX52" fmla="*/ 951903 w 1462553"/>
                <a:gd name="csY52" fmla="*/ 767546 h 1201790"/>
                <a:gd name="csX53" fmla="*/ 930883 w 1462553"/>
                <a:gd name="csY53" fmla="*/ 759316 h 1201790"/>
                <a:gd name="csX54" fmla="*/ 913321 w 1462553"/>
                <a:gd name="csY54" fmla="*/ 758329 h 1201790"/>
                <a:gd name="csX55" fmla="*/ 892945 w 1462553"/>
                <a:gd name="csY55" fmla="*/ 756999 h 1201790"/>
                <a:gd name="csX56" fmla="*/ 875677 w 1462553"/>
                <a:gd name="csY56" fmla="*/ 748984 h 1201790"/>
                <a:gd name="csX57" fmla="*/ 860573 w 1462553"/>
                <a:gd name="csY57" fmla="*/ 754603 h 1201790"/>
                <a:gd name="csX58" fmla="*/ 844647 w 1462553"/>
                <a:gd name="csY58" fmla="*/ 751000 h 1201790"/>
                <a:gd name="csX59" fmla="*/ 825504 w 1462553"/>
                <a:gd name="csY59" fmla="*/ 748683 h 1201790"/>
                <a:gd name="csX60" fmla="*/ 807586 w 1462553"/>
                <a:gd name="csY60" fmla="*/ 749241 h 1201790"/>
                <a:gd name="csX61" fmla="*/ 791366 w 1462553"/>
                <a:gd name="csY61" fmla="*/ 745595 h 1201790"/>
                <a:gd name="csX62" fmla="*/ 778138 w 1462553"/>
                <a:gd name="csY62" fmla="*/ 748726 h 1201790"/>
                <a:gd name="csX63" fmla="*/ 764321 w 1462553"/>
                <a:gd name="csY63" fmla="*/ 745595 h 1201790"/>
                <a:gd name="csX64" fmla="*/ 747629 w 1462553"/>
                <a:gd name="csY64" fmla="*/ 748745 h 1201790"/>
                <a:gd name="csX65" fmla="*/ 719763 w 1462553"/>
                <a:gd name="csY65" fmla="*/ 753678 h 1201790"/>
                <a:gd name="csX66" fmla="*/ 703543 w 1462553"/>
                <a:gd name="csY66" fmla="*/ 748316 h 1201790"/>
                <a:gd name="csX67" fmla="*/ 689021 w 1462553"/>
                <a:gd name="csY67" fmla="*/ 755608 h 1201790"/>
                <a:gd name="csX68" fmla="*/ 674266 w 1462553"/>
                <a:gd name="csY68" fmla="*/ 751919 h 1201790"/>
                <a:gd name="csX69" fmla="*/ 658574 w 1462553"/>
                <a:gd name="csY69" fmla="*/ 758654 h 1201790"/>
                <a:gd name="csX70" fmla="*/ 642299 w 1462553"/>
                <a:gd name="csY70" fmla="*/ 755351 h 1201790"/>
                <a:gd name="csX71" fmla="*/ 627544 w 1462553"/>
                <a:gd name="csY71" fmla="*/ 763667 h 1201790"/>
                <a:gd name="csX72" fmla="*/ 614898 w 1462553"/>
                <a:gd name="csY72" fmla="*/ 761780 h 1201790"/>
                <a:gd name="csX73" fmla="*/ 605532 w 1462553"/>
                <a:gd name="csY73" fmla="*/ 769330 h 1201790"/>
                <a:gd name="csX74" fmla="*/ 590716 w 1462553"/>
                <a:gd name="csY74" fmla="*/ 766327 h 1201790"/>
                <a:gd name="csX75" fmla="*/ 568997 w 1462553"/>
                <a:gd name="csY75" fmla="*/ 770660 h 1201790"/>
                <a:gd name="csX76" fmla="*/ 553047 w 1462553"/>
                <a:gd name="csY76" fmla="*/ 778007 h 1201790"/>
                <a:gd name="csX77" fmla="*/ 531065 w 1462553"/>
                <a:gd name="csY77" fmla="*/ 783523 h 1201790"/>
                <a:gd name="csX78" fmla="*/ 497204 w 1462553"/>
                <a:gd name="csY78" fmla="*/ 800535 h 1201790"/>
                <a:gd name="csX79" fmla="*/ 467559 w 1462553"/>
                <a:gd name="csY79" fmla="*/ 818700 h 1201790"/>
                <a:gd name="csX80" fmla="*/ 440606 w 1462553"/>
                <a:gd name="csY80" fmla="*/ 838323 h 1201790"/>
                <a:gd name="csX81" fmla="*/ 421603 w 1462553"/>
                <a:gd name="csY81" fmla="*/ 859337 h 1201790"/>
                <a:gd name="csX82" fmla="*/ 410852 w 1462553"/>
                <a:gd name="csY82" fmla="*/ 867439 h 1201790"/>
                <a:gd name="csX83" fmla="*/ 391886 w 1462553"/>
                <a:gd name="csY83" fmla="*/ 872157 h 1201790"/>
                <a:gd name="csX84" fmla="*/ 361910 w 1462553"/>
                <a:gd name="csY84" fmla="*/ 898105 h 1201790"/>
                <a:gd name="csX85" fmla="*/ 363081 w 1462553"/>
                <a:gd name="csY85" fmla="*/ 880694 h 1201790"/>
                <a:gd name="csX86" fmla="*/ 394056 w 1462553"/>
                <a:gd name="csY86" fmla="*/ 845573 h 1201790"/>
                <a:gd name="csX87" fmla="*/ 453485 w 1462553"/>
                <a:gd name="csY87" fmla="*/ 767436 h 1201790"/>
                <a:gd name="csX88" fmla="*/ 638621 w 1462553"/>
                <a:gd name="csY88" fmla="*/ 714132 h 1201790"/>
                <a:gd name="csX89" fmla="*/ 900810 w 1462553"/>
                <a:gd name="csY89" fmla="*/ 722178 h 1201790"/>
                <a:gd name="csX90" fmla="*/ 1137271 w 1462553"/>
                <a:gd name="csY90" fmla="*/ 794548 h 1201790"/>
                <a:gd name="csX91" fmla="*/ 1242160 w 1462553"/>
                <a:gd name="csY91" fmla="*/ 885474 h 1201790"/>
                <a:gd name="csX92" fmla="*/ 1306451 w 1462553"/>
                <a:gd name="csY92" fmla="*/ 986157 h 1201790"/>
                <a:gd name="csX93" fmla="*/ 1342403 w 1462553"/>
                <a:gd name="csY93" fmla="*/ 1017124 h 1201790"/>
                <a:gd name="csX94" fmla="*/ 1331277 w 1462553"/>
                <a:gd name="csY94" fmla="*/ 931866 h 1201790"/>
                <a:gd name="csX95" fmla="*/ 1261108 w 1462553"/>
                <a:gd name="csY95" fmla="*/ 809287 h 1201790"/>
                <a:gd name="csX96" fmla="*/ 1116381 w 1462553"/>
                <a:gd name="csY96" fmla="*/ 694901 h 1201790"/>
                <a:gd name="csX97" fmla="*/ 913443 w 1462553"/>
                <a:gd name="csY97" fmla="*/ 618413 h 1201790"/>
                <a:gd name="csX98" fmla="*/ 664244 w 1462553"/>
                <a:gd name="csY98" fmla="*/ 588844 h 1201790"/>
                <a:gd name="csX99" fmla="*/ 422437 w 1462553"/>
                <a:gd name="csY99" fmla="*/ 592839 h 1201790"/>
                <a:gd name="csX100" fmla="*/ 238674 w 1462553"/>
                <a:gd name="csY100" fmla="*/ 636804 h 1201790"/>
                <a:gd name="csX101" fmla="*/ 146873 w 1462553"/>
                <a:gd name="csY101" fmla="*/ 685310 h 1201790"/>
                <a:gd name="csX102" fmla="*/ 81908 w 1462553"/>
                <a:gd name="csY102" fmla="*/ 649802 h 1201790"/>
                <a:gd name="csX103" fmla="*/ 0 w 1462553"/>
                <a:gd name="csY103" fmla="*/ 631092 h 1201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Lst>
              <a:rect l="l" t="t" r="r" b="b"/>
              <a:pathLst>
                <a:path w="1462553" h="1201790">
                  <a:moveTo>
                    <a:pt x="0" y="631068"/>
                  </a:moveTo>
                  <a:cubicBezTo>
                    <a:pt x="0" y="631068"/>
                    <a:pt x="1821" y="585277"/>
                    <a:pt x="2483" y="547857"/>
                  </a:cubicBezTo>
                  <a:cubicBezTo>
                    <a:pt x="3145" y="510437"/>
                    <a:pt x="23680" y="455913"/>
                    <a:pt x="34775" y="430377"/>
                  </a:cubicBezTo>
                  <a:cubicBezTo>
                    <a:pt x="45870" y="404846"/>
                    <a:pt x="78169" y="350634"/>
                    <a:pt x="108720" y="310972"/>
                  </a:cubicBezTo>
                  <a:cubicBezTo>
                    <a:pt x="139272" y="271309"/>
                    <a:pt x="182249" y="217269"/>
                    <a:pt x="182249" y="217269"/>
                  </a:cubicBezTo>
                  <a:cubicBezTo>
                    <a:pt x="182249" y="217269"/>
                    <a:pt x="225655" y="164234"/>
                    <a:pt x="289081" y="116568"/>
                  </a:cubicBezTo>
                  <a:cubicBezTo>
                    <a:pt x="352507" y="68896"/>
                    <a:pt x="380741" y="57013"/>
                    <a:pt x="420482" y="36691"/>
                  </a:cubicBezTo>
                  <a:cubicBezTo>
                    <a:pt x="460228" y="16376"/>
                    <a:pt x="528491" y="10155"/>
                    <a:pt x="577677" y="2575"/>
                  </a:cubicBezTo>
                  <a:cubicBezTo>
                    <a:pt x="626858" y="-5006"/>
                    <a:pt x="718831" y="6779"/>
                    <a:pt x="750792" y="4652"/>
                  </a:cubicBezTo>
                  <a:cubicBezTo>
                    <a:pt x="782754" y="2526"/>
                    <a:pt x="884927" y="13930"/>
                    <a:pt x="913989" y="21634"/>
                  </a:cubicBezTo>
                  <a:cubicBezTo>
                    <a:pt x="943051" y="29337"/>
                    <a:pt x="972352" y="45755"/>
                    <a:pt x="1000666" y="81116"/>
                  </a:cubicBezTo>
                  <a:cubicBezTo>
                    <a:pt x="1028980" y="116476"/>
                    <a:pt x="1059703" y="186278"/>
                    <a:pt x="1059703" y="186278"/>
                  </a:cubicBezTo>
                  <a:cubicBezTo>
                    <a:pt x="1059703" y="186278"/>
                    <a:pt x="1077186" y="225481"/>
                    <a:pt x="1099707" y="242524"/>
                  </a:cubicBezTo>
                  <a:cubicBezTo>
                    <a:pt x="1122228" y="259567"/>
                    <a:pt x="1135230" y="269152"/>
                    <a:pt x="1145577" y="286317"/>
                  </a:cubicBezTo>
                  <a:cubicBezTo>
                    <a:pt x="1155931" y="303477"/>
                    <a:pt x="1160111" y="313748"/>
                    <a:pt x="1166198" y="318718"/>
                  </a:cubicBezTo>
                  <a:cubicBezTo>
                    <a:pt x="1172285" y="323694"/>
                    <a:pt x="1183472" y="328027"/>
                    <a:pt x="1183472" y="328027"/>
                  </a:cubicBezTo>
                  <a:lnTo>
                    <a:pt x="1199459" y="360189"/>
                  </a:lnTo>
                  <a:cubicBezTo>
                    <a:pt x="1199459" y="360189"/>
                    <a:pt x="1200575" y="392987"/>
                    <a:pt x="1217261" y="409712"/>
                  </a:cubicBezTo>
                  <a:cubicBezTo>
                    <a:pt x="1233946" y="426436"/>
                    <a:pt x="1269604" y="434072"/>
                    <a:pt x="1269604" y="434072"/>
                  </a:cubicBezTo>
                  <a:cubicBezTo>
                    <a:pt x="1269604" y="434072"/>
                    <a:pt x="1275403" y="448222"/>
                    <a:pt x="1285352" y="451912"/>
                  </a:cubicBezTo>
                  <a:cubicBezTo>
                    <a:pt x="1295307" y="455601"/>
                    <a:pt x="1315566" y="450710"/>
                    <a:pt x="1315566" y="450710"/>
                  </a:cubicBezTo>
                  <a:cubicBezTo>
                    <a:pt x="1315566" y="450710"/>
                    <a:pt x="1320715" y="472154"/>
                    <a:pt x="1328739" y="481885"/>
                  </a:cubicBezTo>
                  <a:cubicBezTo>
                    <a:pt x="1336763" y="491623"/>
                    <a:pt x="1349348" y="499296"/>
                    <a:pt x="1349348" y="499296"/>
                  </a:cubicBezTo>
                  <a:cubicBezTo>
                    <a:pt x="1349348" y="499296"/>
                    <a:pt x="1348116" y="513023"/>
                    <a:pt x="1354963" y="525722"/>
                  </a:cubicBezTo>
                  <a:cubicBezTo>
                    <a:pt x="1361810" y="538413"/>
                    <a:pt x="1372703" y="547422"/>
                    <a:pt x="1372703" y="547422"/>
                  </a:cubicBezTo>
                  <a:cubicBezTo>
                    <a:pt x="1372703" y="547422"/>
                    <a:pt x="1368547" y="567278"/>
                    <a:pt x="1379844" y="584731"/>
                  </a:cubicBezTo>
                  <a:cubicBezTo>
                    <a:pt x="1391148" y="602185"/>
                    <a:pt x="1408594" y="610379"/>
                    <a:pt x="1417372" y="614190"/>
                  </a:cubicBezTo>
                  <a:cubicBezTo>
                    <a:pt x="1426156" y="618008"/>
                    <a:pt x="1433886" y="631730"/>
                    <a:pt x="1435578" y="647896"/>
                  </a:cubicBezTo>
                  <a:cubicBezTo>
                    <a:pt x="1437276" y="664063"/>
                    <a:pt x="1433947" y="670522"/>
                    <a:pt x="1437227" y="682056"/>
                  </a:cubicBezTo>
                  <a:cubicBezTo>
                    <a:pt x="1440506" y="693589"/>
                    <a:pt x="1449112" y="707789"/>
                    <a:pt x="1449112" y="707789"/>
                  </a:cubicBezTo>
                  <a:cubicBezTo>
                    <a:pt x="1449112" y="707789"/>
                    <a:pt x="1453986" y="756993"/>
                    <a:pt x="1456793" y="780710"/>
                  </a:cubicBezTo>
                  <a:cubicBezTo>
                    <a:pt x="1459601" y="804427"/>
                    <a:pt x="1458215" y="899821"/>
                    <a:pt x="1458215" y="899821"/>
                  </a:cubicBezTo>
                  <a:lnTo>
                    <a:pt x="1459607" y="1025722"/>
                  </a:lnTo>
                  <a:lnTo>
                    <a:pt x="1457909" y="1106861"/>
                  </a:lnTo>
                  <a:lnTo>
                    <a:pt x="1459975" y="1181933"/>
                  </a:lnTo>
                  <a:cubicBezTo>
                    <a:pt x="1459975" y="1181933"/>
                    <a:pt x="1464033" y="1198155"/>
                    <a:pt x="1461967" y="1199945"/>
                  </a:cubicBezTo>
                  <a:cubicBezTo>
                    <a:pt x="1459778" y="1201838"/>
                    <a:pt x="1328402" y="1203187"/>
                    <a:pt x="1328157" y="1199252"/>
                  </a:cubicBezTo>
                  <a:cubicBezTo>
                    <a:pt x="1327826" y="1193945"/>
                    <a:pt x="1313476" y="1106138"/>
                    <a:pt x="1303349" y="1074791"/>
                  </a:cubicBezTo>
                  <a:cubicBezTo>
                    <a:pt x="1293222" y="1043439"/>
                    <a:pt x="1280411" y="989748"/>
                    <a:pt x="1257221" y="952353"/>
                  </a:cubicBezTo>
                  <a:cubicBezTo>
                    <a:pt x="1234038" y="914958"/>
                    <a:pt x="1204964" y="887190"/>
                    <a:pt x="1190497" y="881099"/>
                  </a:cubicBezTo>
                  <a:cubicBezTo>
                    <a:pt x="1176037" y="875007"/>
                    <a:pt x="1172285" y="868836"/>
                    <a:pt x="1168951" y="863774"/>
                  </a:cubicBezTo>
                  <a:cubicBezTo>
                    <a:pt x="1165610" y="858712"/>
                    <a:pt x="1153902" y="849409"/>
                    <a:pt x="1149746" y="847865"/>
                  </a:cubicBezTo>
                  <a:cubicBezTo>
                    <a:pt x="1145590" y="846320"/>
                    <a:pt x="1134464" y="842674"/>
                    <a:pt x="1131362" y="839505"/>
                  </a:cubicBezTo>
                  <a:cubicBezTo>
                    <a:pt x="1128260" y="836331"/>
                    <a:pt x="1121468" y="825913"/>
                    <a:pt x="1116491" y="823939"/>
                  </a:cubicBezTo>
                  <a:cubicBezTo>
                    <a:pt x="1111513" y="821966"/>
                    <a:pt x="1104666" y="821666"/>
                    <a:pt x="1099805" y="819993"/>
                  </a:cubicBezTo>
                  <a:cubicBezTo>
                    <a:pt x="1094944" y="818320"/>
                    <a:pt x="1084057" y="809225"/>
                    <a:pt x="1080894" y="807902"/>
                  </a:cubicBezTo>
                  <a:cubicBezTo>
                    <a:pt x="1077731" y="806572"/>
                    <a:pt x="1066961" y="810304"/>
                    <a:pt x="1062922" y="806700"/>
                  </a:cubicBezTo>
                  <a:cubicBezTo>
                    <a:pt x="1058882" y="803097"/>
                    <a:pt x="1052617" y="793145"/>
                    <a:pt x="1047051" y="790620"/>
                  </a:cubicBezTo>
                  <a:cubicBezTo>
                    <a:pt x="1041491" y="788089"/>
                    <a:pt x="1029078" y="790534"/>
                    <a:pt x="1024744" y="787102"/>
                  </a:cubicBezTo>
                  <a:cubicBezTo>
                    <a:pt x="1020410" y="783670"/>
                    <a:pt x="1008586" y="773252"/>
                    <a:pt x="1004724" y="773123"/>
                  </a:cubicBezTo>
                  <a:cubicBezTo>
                    <a:pt x="1000862" y="772995"/>
                    <a:pt x="988327" y="775483"/>
                    <a:pt x="985752" y="774625"/>
                  </a:cubicBezTo>
                  <a:cubicBezTo>
                    <a:pt x="983177" y="773767"/>
                    <a:pt x="973566" y="768447"/>
                    <a:pt x="969171" y="767503"/>
                  </a:cubicBezTo>
                  <a:cubicBezTo>
                    <a:pt x="964781" y="766560"/>
                    <a:pt x="957695" y="771708"/>
                    <a:pt x="951903" y="767546"/>
                  </a:cubicBezTo>
                  <a:cubicBezTo>
                    <a:pt x="946104" y="763385"/>
                    <a:pt x="934224" y="759439"/>
                    <a:pt x="930883" y="759316"/>
                  </a:cubicBezTo>
                  <a:cubicBezTo>
                    <a:pt x="927542" y="759187"/>
                    <a:pt x="916889" y="760431"/>
                    <a:pt x="913321" y="758329"/>
                  </a:cubicBezTo>
                  <a:cubicBezTo>
                    <a:pt x="909753" y="756227"/>
                    <a:pt x="899038" y="758372"/>
                    <a:pt x="892945" y="756999"/>
                  </a:cubicBezTo>
                  <a:cubicBezTo>
                    <a:pt x="886852" y="755627"/>
                    <a:pt x="878895" y="749149"/>
                    <a:pt x="875677" y="748984"/>
                  </a:cubicBezTo>
                  <a:cubicBezTo>
                    <a:pt x="872459" y="748812"/>
                    <a:pt x="865023" y="757343"/>
                    <a:pt x="860573" y="754603"/>
                  </a:cubicBezTo>
                  <a:cubicBezTo>
                    <a:pt x="856123" y="751858"/>
                    <a:pt x="850269" y="750399"/>
                    <a:pt x="844647" y="751000"/>
                  </a:cubicBezTo>
                  <a:cubicBezTo>
                    <a:pt x="839026" y="751600"/>
                    <a:pt x="829893" y="750785"/>
                    <a:pt x="825504" y="748683"/>
                  </a:cubicBezTo>
                  <a:cubicBezTo>
                    <a:pt x="821109" y="746581"/>
                    <a:pt x="812913" y="749541"/>
                    <a:pt x="807586" y="749241"/>
                  </a:cubicBezTo>
                  <a:cubicBezTo>
                    <a:pt x="802259" y="748941"/>
                    <a:pt x="796816" y="745637"/>
                    <a:pt x="791366" y="745595"/>
                  </a:cubicBezTo>
                  <a:cubicBezTo>
                    <a:pt x="785923" y="745552"/>
                    <a:pt x="781411" y="749370"/>
                    <a:pt x="778138" y="748726"/>
                  </a:cubicBezTo>
                  <a:cubicBezTo>
                    <a:pt x="774858" y="748083"/>
                    <a:pt x="769709" y="744737"/>
                    <a:pt x="764321" y="745595"/>
                  </a:cubicBezTo>
                  <a:cubicBezTo>
                    <a:pt x="758933" y="746453"/>
                    <a:pt x="752141" y="751490"/>
                    <a:pt x="747629" y="748745"/>
                  </a:cubicBezTo>
                  <a:cubicBezTo>
                    <a:pt x="743118" y="745999"/>
                    <a:pt x="719763" y="753678"/>
                    <a:pt x="719763" y="753678"/>
                  </a:cubicBezTo>
                  <a:lnTo>
                    <a:pt x="703543" y="748316"/>
                  </a:lnTo>
                  <a:lnTo>
                    <a:pt x="689021" y="755608"/>
                  </a:lnTo>
                  <a:lnTo>
                    <a:pt x="674266" y="751919"/>
                  </a:lnTo>
                  <a:lnTo>
                    <a:pt x="658574" y="758654"/>
                  </a:lnTo>
                  <a:lnTo>
                    <a:pt x="642299" y="755351"/>
                  </a:lnTo>
                  <a:lnTo>
                    <a:pt x="627544" y="763667"/>
                  </a:lnTo>
                  <a:lnTo>
                    <a:pt x="614898" y="761780"/>
                  </a:lnTo>
                  <a:lnTo>
                    <a:pt x="605532" y="769330"/>
                  </a:lnTo>
                  <a:lnTo>
                    <a:pt x="590716" y="766327"/>
                  </a:lnTo>
                  <a:lnTo>
                    <a:pt x="568997" y="770660"/>
                  </a:lnTo>
                  <a:cubicBezTo>
                    <a:pt x="568997" y="770660"/>
                    <a:pt x="559257" y="777487"/>
                    <a:pt x="553047" y="778007"/>
                  </a:cubicBezTo>
                  <a:cubicBezTo>
                    <a:pt x="546838" y="778522"/>
                    <a:pt x="537109" y="780765"/>
                    <a:pt x="531065" y="783523"/>
                  </a:cubicBezTo>
                  <a:cubicBezTo>
                    <a:pt x="525021" y="786281"/>
                    <a:pt x="505436" y="795927"/>
                    <a:pt x="497204" y="800535"/>
                  </a:cubicBezTo>
                  <a:cubicBezTo>
                    <a:pt x="488965" y="805144"/>
                    <a:pt x="473107" y="813785"/>
                    <a:pt x="467559" y="818700"/>
                  </a:cubicBezTo>
                  <a:cubicBezTo>
                    <a:pt x="462012" y="823609"/>
                    <a:pt x="444585" y="835982"/>
                    <a:pt x="440606" y="838323"/>
                  </a:cubicBezTo>
                  <a:cubicBezTo>
                    <a:pt x="436634" y="840658"/>
                    <a:pt x="424957" y="856457"/>
                    <a:pt x="421603" y="859337"/>
                  </a:cubicBezTo>
                  <a:cubicBezTo>
                    <a:pt x="418250" y="862217"/>
                    <a:pt x="410852" y="867439"/>
                    <a:pt x="410852" y="867439"/>
                  </a:cubicBezTo>
                  <a:cubicBezTo>
                    <a:pt x="410852" y="867439"/>
                    <a:pt x="402717" y="868254"/>
                    <a:pt x="391886" y="872157"/>
                  </a:cubicBezTo>
                  <a:cubicBezTo>
                    <a:pt x="381054" y="876061"/>
                    <a:pt x="361910" y="898105"/>
                    <a:pt x="361910" y="898105"/>
                  </a:cubicBezTo>
                  <a:lnTo>
                    <a:pt x="363081" y="880694"/>
                  </a:lnTo>
                  <a:cubicBezTo>
                    <a:pt x="363081" y="880694"/>
                    <a:pt x="383101" y="869118"/>
                    <a:pt x="394056" y="845573"/>
                  </a:cubicBezTo>
                  <a:cubicBezTo>
                    <a:pt x="405004" y="822028"/>
                    <a:pt x="412029" y="792526"/>
                    <a:pt x="453485" y="767436"/>
                  </a:cubicBezTo>
                  <a:cubicBezTo>
                    <a:pt x="494936" y="742347"/>
                    <a:pt x="556069" y="721124"/>
                    <a:pt x="638621" y="714132"/>
                  </a:cubicBezTo>
                  <a:cubicBezTo>
                    <a:pt x="721172" y="707139"/>
                    <a:pt x="846070" y="714634"/>
                    <a:pt x="900810" y="722178"/>
                  </a:cubicBezTo>
                  <a:cubicBezTo>
                    <a:pt x="955550" y="729728"/>
                    <a:pt x="1082881" y="761485"/>
                    <a:pt x="1137271" y="794548"/>
                  </a:cubicBezTo>
                  <a:cubicBezTo>
                    <a:pt x="1191662" y="827610"/>
                    <a:pt x="1220730" y="855451"/>
                    <a:pt x="1242160" y="885474"/>
                  </a:cubicBezTo>
                  <a:cubicBezTo>
                    <a:pt x="1263591" y="915497"/>
                    <a:pt x="1293394" y="966859"/>
                    <a:pt x="1306451" y="986157"/>
                  </a:cubicBezTo>
                  <a:cubicBezTo>
                    <a:pt x="1319508" y="1005455"/>
                    <a:pt x="1334201" y="1032389"/>
                    <a:pt x="1342403" y="1017124"/>
                  </a:cubicBezTo>
                  <a:cubicBezTo>
                    <a:pt x="1350599" y="1001858"/>
                    <a:pt x="1344272" y="965707"/>
                    <a:pt x="1331277" y="931866"/>
                  </a:cubicBezTo>
                  <a:cubicBezTo>
                    <a:pt x="1318282" y="898025"/>
                    <a:pt x="1292377" y="846853"/>
                    <a:pt x="1261108" y="809287"/>
                  </a:cubicBezTo>
                  <a:cubicBezTo>
                    <a:pt x="1229839" y="771720"/>
                    <a:pt x="1157653" y="717239"/>
                    <a:pt x="1116381" y="694901"/>
                  </a:cubicBezTo>
                  <a:cubicBezTo>
                    <a:pt x="1075102" y="672557"/>
                    <a:pt x="975619" y="633121"/>
                    <a:pt x="913443" y="618413"/>
                  </a:cubicBezTo>
                  <a:cubicBezTo>
                    <a:pt x="851268" y="603705"/>
                    <a:pt x="736264" y="592784"/>
                    <a:pt x="664244" y="588844"/>
                  </a:cubicBezTo>
                  <a:cubicBezTo>
                    <a:pt x="592230" y="584897"/>
                    <a:pt x="482572" y="586319"/>
                    <a:pt x="422437" y="592839"/>
                  </a:cubicBezTo>
                  <a:cubicBezTo>
                    <a:pt x="362309" y="599360"/>
                    <a:pt x="287800" y="615962"/>
                    <a:pt x="238674" y="636804"/>
                  </a:cubicBezTo>
                  <a:cubicBezTo>
                    <a:pt x="189555" y="657647"/>
                    <a:pt x="146873" y="685310"/>
                    <a:pt x="146873" y="685310"/>
                  </a:cubicBezTo>
                  <a:cubicBezTo>
                    <a:pt x="146873" y="685310"/>
                    <a:pt x="119907" y="662365"/>
                    <a:pt x="81908" y="649802"/>
                  </a:cubicBezTo>
                  <a:cubicBezTo>
                    <a:pt x="43909" y="637239"/>
                    <a:pt x="821" y="635370"/>
                    <a:pt x="0" y="631092"/>
                  </a:cubicBezTo>
                  <a:close/>
                </a:path>
              </a:pathLst>
            </a:custGeom>
            <a:solidFill>
              <a:schemeClr val="accent4">
                <a:lumMod val="40000"/>
                <a:lumOff val="60000"/>
              </a:schemeClr>
            </a:solidFill>
            <a:ln w="3175" cap="flat">
              <a:noFill/>
              <a:prstDash val="solid"/>
              <a:miter/>
            </a:ln>
          </p:spPr>
          <p:txBody>
            <a:bodyPr/>
            <a:lstStyle/>
            <a:p>
              <a:endParaRPr lang="en-US"/>
            </a:p>
          </p:txBody>
        </p:sp>
        <p:sp>
          <p:nvSpPr>
            <p:cNvPr id="575" name="Freeform 574">
              <a:extLst>
                <a:ext uri="{FF2B5EF4-FFF2-40B4-BE49-F238E27FC236}">
                  <a16:creationId xmlns:a16="http://schemas.microsoft.com/office/drawing/2014/main" id="{CD1E95A3-5D86-4DE7-B75B-453E437A0861}"/>
                </a:ext>
              </a:extLst>
            </p:cNvPr>
            <p:cNvSpPr/>
            <p:nvPr/>
          </p:nvSpPr>
          <p:spPr>
            <a:xfrm>
              <a:off x="6960123" y="3309264"/>
              <a:ext cx="157989" cy="341903"/>
            </a:xfrm>
            <a:custGeom>
              <a:avLst/>
              <a:gdLst>
                <a:gd name="csX0" fmla="*/ 130925 w 131357"/>
                <a:gd name="csY0" fmla="*/ 102331 h 284272"/>
                <a:gd name="csX1" fmla="*/ 103880 w 131357"/>
                <a:gd name="csY1" fmla="*/ 75912 h 284272"/>
                <a:gd name="csX2" fmla="*/ 66880 w 131357"/>
                <a:gd name="csY2" fmla="*/ 113994 h 284272"/>
                <a:gd name="csX3" fmla="*/ 76130 w 131357"/>
                <a:gd name="csY3" fmla="*/ 224635 h 284272"/>
                <a:gd name="csX4" fmla="*/ 57863 w 131357"/>
                <a:gd name="csY4" fmla="*/ 283988 h 284272"/>
                <a:gd name="csX5" fmla="*/ 953 w 131357"/>
                <a:gd name="csY5" fmla="*/ 227638 h 284272"/>
                <a:gd name="csX6" fmla="*/ 25540 w 131357"/>
                <a:gd name="csY6" fmla="*/ 133028 h 284272"/>
                <a:gd name="csX7" fmla="*/ 46148 w 131357"/>
                <a:gd name="csY7" fmla="*/ 53433 h 284272"/>
                <a:gd name="csX8" fmla="*/ 66524 w 131357"/>
                <a:gd name="csY8" fmla="*/ 20928 h 284272"/>
                <a:gd name="csX9" fmla="*/ 111487 w 131357"/>
                <a:gd name="csY9" fmla="*/ 0 h 284272"/>
                <a:gd name="csX10" fmla="*/ 130925 w 131357"/>
                <a:gd name="csY10" fmla="*/ 102325 h 284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357" h="284272">
                  <a:moveTo>
                    <a:pt x="130925" y="102331"/>
                  </a:moveTo>
                  <a:cubicBezTo>
                    <a:pt x="130925" y="102331"/>
                    <a:pt x="121792" y="81403"/>
                    <a:pt x="103880" y="75912"/>
                  </a:cubicBezTo>
                  <a:cubicBezTo>
                    <a:pt x="85962" y="70421"/>
                    <a:pt x="69221" y="93837"/>
                    <a:pt x="66880" y="113994"/>
                  </a:cubicBezTo>
                  <a:cubicBezTo>
                    <a:pt x="64538" y="134150"/>
                    <a:pt x="71214" y="191358"/>
                    <a:pt x="76130" y="224635"/>
                  </a:cubicBezTo>
                  <a:cubicBezTo>
                    <a:pt x="81046" y="257918"/>
                    <a:pt x="82217" y="287506"/>
                    <a:pt x="57863" y="283988"/>
                  </a:cubicBezTo>
                  <a:cubicBezTo>
                    <a:pt x="33508" y="280470"/>
                    <a:pt x="5170" y="249853"/>
                    <a:pt x="953" y="227638"/>
                  </a:cubicBezTo>
                  <a:cubicBezTo>
                    <a:pt x="-3265" y="205422"/>
                    <a:pt x="6807" y="171802"/>
                    <a:pt x="25540" y="133028"/>
                  </a:cubicBezTo>
                  <a:cubicBezTo>
                    <a:pt x="44279" y="94260"/>
                    <a:pt x="45566" y="67161"/>
                    <a:pt x="46148" y="53433"/>
                  </a:cubicBezTo>
                  <a:cubicBezTo>
                    <a:pt x="46737" y="39706"/>
                    <a:pt x="55166" y="31819"/>
                    <a:pt x="66524" y="20928"/>
                  </a:cubicBezTo>
                  <a:cubicBezTo>
                    <a:pt x="77883" y="10038"/>
                    <a:pt x="111487" y="0"/>
                    <a:pt x="111487" y="0"/>
                  </a:cubicBezTo>
                  <a:cubicBezTo>
                    <a:pt x="111487" y="0"/>
                    <a:pt x="134787" y="76678"/>
                    <a:pt x="130925" y="102325"/>
                  </a:cubicBezTo>
                  <a:close/>
                </a:path>
              </a:pathLst>
            </a:custGeom>
            <a:solidFill>
              <a:schemeClr val="accent2"/>
            </a:solidFill>
            <a:ln w="3175" cap="flat">
              <a:noFill/>
              <a:prstDash val="solid"/>
              <a:miter/>
            </a:ln>
          </p:spPr>
          <p:txBody>
            <a:bodyPr/>
            <a:lstStyle/>
            <a:p>
              <a:endParaRPr lang="en-US"/>
            </a:p>
          </p:txBody>
        </p:sp>
        <p:sp>
          <p:nvSpPr>
            <p:cNvPr id="128" name="Freeform 127">
              <a:extLst>
                <a:ext uri="{FF2B5EF4-FFF2-40B4-BE49-F238E27FC236}">
                  <a16:creationId xmlns:a16="http://schemas.microsoft.com/office/drawing/2014/main" id="{601D0F20-FC23-F270-65CF-14C166DCFC67}"/>
                </a:ext>
              </a:extLst>
            </p:cNvPr>
            <p:cNvSpPr/>
            <p:nvPr/>
          </p:nvSpPr>
          <p:spPr>
            <a:xfrm>
              <a:off x="7079025" y="3247783"/>
              <a:ext cx="1103548" cy="307700"/>
            </a:xfrm>
            <a:custGeom>
              <a:avLst/>
              <a:gdLst>
                <a:gd name="csX0" fmla="*/ 45219 w 917534"/>
                <a:gd name="csY0" fmla="*/ 237861 h 255835"/>
                <a:gd name="csX1" fmla="*/ 33872 w 917534"/>
                <a:gd name="csY1" fmla="*/ 184673 h 255835"/>
                <a:gd name="csX2" fmla="*/ 26087 w 917534"/>
                <a:gd name="csY2" fmla="*/ 122084 h 255835"/>
                <a:gd name="csX3" fmla="*/ 256 w 917534"/>
                <a:gd name="csY3" fmla="*/ 61561 h 255835"/>
                <a:gd name="csX4" fmla="*/ 198258 w 917534"/>
                <a:gd name="csY4" fmla="*/ 6663 h 255835"/>
                <a:gd name="csX5" fmla="*/ 432997 w 917534"/>
                <a:gd name="csY5" fmla="*/ 2177 h 255835"/>
                <a:gd name="csX6" fmla="*/ 659461 w 917534"/>
                <a:gd name="csY6" fmla="*/ 30349 h 255835"/>
                <a:gd name="csX7" fmla="*/ 859983 w 917534"/>
                <a:gd name="csY7" fmla="*/ 91767 h 255835"/>
                <a:gd name="csX8" fmla="*/ 917530 w 917534"/>
                <a:gd name="csY8" fmla="*/ 131614 h 255835"/>
                <a:gd name="csX9" fmla="*/ 778179 w 917534"/>
                <a:gd name="csY9" fmla="*/ 99771 h 255835"/>
                <a:gd name="csX10" fmla="*/ 601735 w 917534"/>
                <a:gd name="csY10" fmla="*/ 80669 h 255835"/>
                <a:gd name="csX11" fmla="*/ 438949 w 917534"/>
                <a:gd name="csY11" fmla="*/ 83457 h 255835"/>
                <a:gd name="csX12" fmla="*/ 245317 w 917534"/>
                <a:gd name="csY12" fmla="*/ 133262 h 255835"/>
                <a:gd name="csX13" fmla="*/ 169803 w 917534"/>
                <a:gd name="csY13" fmla="*/ 202709 h 255835"/>
                <a:gd name="csX14" fmla="*/ 145210 w 917534"/>
                <a:gd name="csY14" fmla="*/ 245951 h 255835"/>
                <a:gd name="csX15" fmla="*/ 128984 w 917534"/>
                <a:gd name="csY15" fmla="*/ 255836 h 255835"/>
                <a:gd name="csX16" fmla="*/ 45212 w 917534"/>
                <a:gd name="csY16" fmla="*/ 237873 h 255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17534" h="255835">
                  <a:moveTo>
                    <a:pt x="45219" y="237861"/>
                  </a:moveTo>
                  <a:cubicBezTo>
                    <a:pt x="45219" y="237861"/>
                    <a:pt x="34620" y="213360"/>
                    <a:pt x="33872" y="184673"/>
                  </a:cubicBezTo>
                  <a:cubicBezTo>
                    <a:pt x="33124" y="155986"/>
                    <a:pt x="33455" y="140341"/>
                    <a:pt x="26087" y="122084"/>
                  </a:cubicBezTo>
                  <a:cubicBezTo>
                    <a:pt x="18719" y="103834"/>
                    <a:pt x="-2564" y="71323"/>
                    <a:pt x="256" y="61561"/>
                  </a:cubicBezTo>
                  <a:cubicBezTo>
                    <a:pt x="3069" y="51792"/>
                    <a:pt x="114965" y="18307"/>
                    <a:pt x="198258" y="6663"/>
                  </a:cubicBezTo>
                  <a:cubicBezTo>
                    <a:pt x="281558" y="-4981"/>
                    <a:pt x="432997" y="2177"/>
                    <a:pt x="432997" y="2177"/>
                  </a:cubicBezTo>
                  <a:cubicBezTo>
                    <a:pt x="432997" y="2177"/>
                    <a:pt x="566145" y="9666"/>
                    <a:pt x="659461" y="30349"/>
                  </a:cubicBezTo>
                  <a:cubicBezTo>
                    <a:pt x="752776" y="51032"/>
                    <a:pt x="820825" y="73940"/>
                    <a:pt x="859983" y="91767"/>
                  </a:cubicBezTo>
                  <a:cubicBezTo>
                    <a:pt x="899147" y="109595"/>
                    <a:pt x="917861" y="125970"/>
                    <a:pt x="917530" y="131614"/>
                  </a:cubicBezTo>
                  <a:cubicBezTo>
                    <a:pt x="917199" y="137252"/>
                    <a:pt x="830013" y="105293"/>
                    <a:pt x="778179" y="99771"/>
                  </a:cubicBezTo>
                  <a:cubicBezTo>
                    <a:pt x="726344" y="94255"/>
                    <a:pt x="646613" y="82612"/>
                    <a:pt x="601735" y="80669"/>
                  </a:cubicBezTo>
                  <a:cubicBezTo>
                    <a:pt x="556858" y="78726"/>
                    <a:pt x="464781" y="81153"/>
                    <a:pt x="438949" y="83457"/>
                  </a:cubicBezTo>
                  <a:cubicBezTo>
                    <a:pt x="413112" y="85761"/>
                    <a:pt x="303110" y="97356"/>
                    <a:pt x="245317" y="133262"/>
                  </a:cubicBezTo>
                  <a:cubicBezTo>
                    <a:pt x="187525" y="169168"/>
                    <a:pt x="181560" y="182210"/>
                    <a:pt x="169803" y="202709"/>
                  </a:cubicBezTo>
                  <a:cubicBezTo>
                    <a:pt x="158046" y="223208"/>
                    <a:pt x="150261" y="239522"/>
                    <a:pt x="145210" y="245951"/>
                  </a:cubicBezTo>
                  <a:cubicBezTo>
                    <a:pt x="140159" y="252379"/>
                    <a:pt x="128984" y="255836"/>
                    <a:pt x="128984" y="255836"/>
                  </a:cubicBezTo>
                  <a:cubicBezTo>
                    <a:pt x="128984" y="255836"/>
                    <a:pt x="54015" y="253384"/>
                    <a:pt x="45212" y="237873"/>
                  </a:cubicBezTo>
                  <a:close/>
                </a:path>
              </a:pathLst>
            </a:custGeom>
            <a:solidFill>
              <a:srgbClr val="F2ECDE"/>
            </a:solidFill>
            <a:ln w="3175" cap="flat">
              <a:solidFill>
                <a:schemeClr val="tx1"/>
              </a:solidFill>
              <a:prstDash val="solid"/>
              <a:miter/>
            </a:ln>
          </p:spPr>
          <p:txBody>
            <a:bodyPr/>
            <a:lstStyle/>
            <a:p>
              <a:endParaRPr lang="en-US"/>
            </a:p>
          </p:txBody>
        </p:sp>
        <p:sp>
          <p:nvSpPr>
            <p:cNvPr id="129" name="Freeform 128">
              <a:extLst>
                <a:ext uri="{FF2B5EF4-FFF2-40B4-BE49-F238E27FC236}">
                  <a16:creationId xmlns:a16="http://schemas.microsoft.com/office/drawing/2014/main" id="{4D403DE6-A254-C5DE-B69F-BDDD975B04A7}"/>
                </a:ext>
              </a:extLst>
            </p:cNvPr>
            <p:cNvSpPr/>
            <p:nvPr/>
          </p:nvSpPr>
          <p:spPr>
            <a:xfrm>
              <a:off x="6698953" y="2669477"/>
              <a:ext cx="388204" cy="589225"/>
            </a:xfrm>
            <a:custGeom>
              <a:avLst/>
              <a:gdLst>
                <a:gd name="csX0" fmla="*/ 280557 w 322767"/>
                <a:gd name="csY0" fmla="*/ 4908 h 489906"/>
                <a:gd name="csX1" fmla="*/ 202805 w 322767"/>
                <a:gd name="csY1" fmla="*/ 103716 h 489906"/>
                <a:gd name="csX2" fmla="*/ 94140 w 322767"/>
                <a:gd name="csY2" fmla="*/ 224138 h 489906"/>
                <a:gd name="csX3" fmla="*/ 10418 w 322767"/>
                <a:gd name="csY3" fmla="*/ 344475 h 489906"/>
                <a:gd name="csX4" fmla="*/ 8542 w 322767"/>
                <a:gd name="csY4" fmla="*/ 438214 h 489906"/>
                <a:gd name="csX5" fmla="*/ 72361 w 322767"/>
                <a:gd name="csY5" fmla="*/ 489502 h 489906"/>
                <a:gd name="csX6" fmla="*/ 76106 w 322767"/>
                <a:gd name="csY6" fmla="*/ 407590 h 489906"/>
                <a:gd name="csX7" fmla="*/ 103390 w 322767"/>
                <a:gd name="csY7" fmla="*/ 320960 h 489906"/>
                <a:gd name="csX8" fmla="*/ 137932 w 322767"/>
                <a:gd name="csY8" fmla="*/ 258604 h 489906"/>
                <a:gd name="csX9" fmla="*/ 205435 w 322767"/>
                <a:gd name="csY9" fmla="*/ 156322 h 489906"/>
                <a:gd name="csX10" fmla="*/ 282016 w 322767"/>
                <a:gd name="csY10" fmla="*/ 65665 h 489906"/>
                <a:gd name="csX11" fmla="*/ 322768 w 322767"/>
                <a:gd name="csY11" fmla="*/ 15492 h 489906"/>
                <a:gd name="csX12" fmla="*/ 280563 w 322767"/>
                <a:gd name="csY12" fmla="*/ 4908 h 489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2767" h="489906">
                  <a:moveTo>
                    <a:pt x="280557" y="4908"/>
                  </a:moveTo>
                  <a:cubicBezTo>
                    <a:pt x="280557" y="4908"/>
                    <a:pt x="229268" y="71125"/>
                    <a:pt x="202805" y="103716"/>
                  </a:cubicBezTo>
                  <a:cubicBezTo>
                    <a:pt x="176342" y="136307"/>
                    <a:pt x="116625" y="201236"/>
                    <a:pt x="94140" y="224138"/>
                  </a:cubicBezTo>
                  <a:cubicBezTo>
                    <a:pt x="71656" y="247034"/>
                    <a:pt x="20839" y="311792"/>
                    <a:pt x="10418" y="344475"/>
                  </a:cubicBezTo>
                  <a:cubicBezTo>
                    <a:pt x="-3" y="377151"/>
                    <a:pt x="-5747" y="412052"/>
                    <a:pt x="8542" y="438214"/>
                  </a:cubicBezTo>
                  <a:cubicBezTo>
                    <a:pt x="22831" y="464376"/>
                    <a:pt x="59947" y="493706"/>
                    <a:pt x="72361" y="489502"/>
                  </a:cubicBezTo>
                  <a:cubicBezTo>
                    <a:pt x="84774" y="485298"/>
                    <a:pt x="68848" y="443098"/>
                    <a:pt x="76106" y="407590"/>
                  </a:cubicBezTo>
                  <a:cubicBezTo>
                    <a:pt x="83364" y="372083"/>
                    <a:pt x="103390" y="320960"/>
                    <a:pt x="103390" y="320960"/>
                  </a:cubicBezTo>
                  <a:lnTo>
                    <a:pt x="137932" y="258604"/>
                  </a:lnTo>
                  <a:cubicBezTo>
                    <a:pt x="137932" y="258604"/>
                    <a:pt x="180143" y="190028"/>
                    <a:pt x="205435" y="156322"/>
                  </a:cubicBezTo>
                  <a:cubicBezTo>
                    <a:pt x="230727" y="122616"/>
                    <a:pt x="282016" y="65665"/>
                    <a:pt x="282016" y="65665"/>
                  </a:cubicBezTo>
                  <a:lnTo>
                    <a:pt x="322768" y="15492"/>
                  </a:lnTo>
                  <a:cubicBezTo>
                    <a:pt x="322768" y="15492"/>
                    <a:pt x="304635" y="-10566"/>
                    <a:pt x="280563" y="4908"/>
                  </a:cubicBezTo>
                  <a:close/>
                </a:path>
              </a:pathLst>
            </a:custGeom>
            <a:solidFill>
              <a:srgbClr val="F3ECDE"/>
            </a:solidFill>
            <a:ln w="317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D08EA75-5DD6-AF1D-B250-B407E61456CD}"/>
                </a:ext>
              </a:extLst>
            </p:cNvPr>
            <p:cNvSpPr/>
            <p:nvPr/>
          </p:nvSpPr>
          <p:spPr>
            <a:xfrm>
              <a:off x="7028744" y="1761048"/>
              <a:ext cx="1651340" cy="1346600"/>
            </a:xfrm>
            <a:custGeom>
              <a:avLst/>
              <a:gdLst>
                <a:gd name="csX0" fmla="*/ 236979 w 1372990"/>
                <a:gd name="csY0" fmla="*/ 432 h 1119617"/>
                <a:gd name="csX1" fmla="*/ 313033 w 1372990"/>
                <a:gd name="csY1" fmla="*/ 3 h 1119617"/>
                <a:gd name="csX2" fmla="*/ 372297 w 1372990"/>
                <a:gd name="csY2" fmla="*/ 2436 h 1119617"/>
                <a:gd name="csX3" fmla="*/ 456338 w 1372990"/>
                <a:gd name="csY3" fmla="*/ 403628 h 1119617"/>
                <a:gd name="csX4" fmla="*/ 1075779 w 1372990"/>
                <a:gd name="csY4" fmla="*/ 506897 h 1119617"/>
                <a:gd name="csX5" fmla="*/ 1345409 w 1372990"/>
                <a:gd name="csY5" fmla="*/ 652789 h 1119617"/>
                <a:gd name="csX6" fmla="*/ 1358521 w 1372990"/>
                <a:gd name="csY6" fmla="*/ 720415 h 1119617"/>
                <a:gd name="csX7" fmla="*/ 1355824 w 1372990"/>
                <a:gd name="csY7" fmla="*/ 806304 h 1119617"/>
                <a:gd name="csX8" fmla="*/ 1369279 w 1372990"/>
                <a:gd name="csY8" fmla="*/ 911191 h 1119617"/>
                <a:gd name="csX9" fmla="*/ 1372675 w 1372990"/>
                <a:gd name="csY9" fmla="*/ 922198 h 1119617"/>
                <a:gd name="csX10" fmla="*/ 1371437 w 1372990"/>
                <a:gd name="csY10" fmla="*/ 1119561 h 1119617"/>
                <a:gd name="csX11" fmla="*/ 1311946 w 1372990"/>
                <a:gd name="csY11" fmla="*/ 1048331 h 1119617"/>
                <a:gd name="csX12" fmla="*/ 1208044 w 1372990"/>
                <a:gd name="csY12" fmla="*/ 1000009 h 1119617"/>
                <a:gd name="csX13" fmla="*/ 1128140 w 1372990"/>
                <a:gd name="csY13" fmla="*/ 970017 h 1119617"/>
                <a:gd name="csX14" fmla="*/ 968842 w 1372990"/>
                <a:gd name="csY14" fmla="*/ 879863 h 1119617"/>
                <a:gd name="csX15" fmla="*/ 876526 w 1372990"/>
                <a:gd name="csY15" fmla="*/ 758380 h 1119617"/>
                <a:gd name="csX16" fmla="*/ 787109 w 1372990"/>
                <a:gd name="csY16" fmla="*/ 650852 h 1119617"/>
                <a:gd name="csX17" fmla="*/ 658190 w 1372990"/>
                <a:gd name="csY17" fmla="*/ 621013 h 1119617"/>
                <a:gd name="csX18" fmla="*/ 414832 w 1372990"/>
                <a:gd name="csY18" fmla="*/ 615032 h 1119617"/>
                <a:gd name="csX19" fmla="*/ 286552 w 1372990"/>
                <a:gd name="csY19" fmla="*/ 634802 h 1119617"/>
                <a:gd name="csX20" fmla="*/ 160251 w 1372990"/>
                <a:gd name="csY20" fmla="*/ 686072 h 1119617"/>
                <a:gd name="csX21" fmla="*/ 58905 w 1372990"/>
                <a:gd name="csY21" fmla="*/ 760434 h 1119617"/>
                <a:gd name="csX22" fmla="*/ 32031 w 1372990"/>
                <a:gd name="csY22" fmla="*/ 778745 h 1119617"/>
                <a:gd name="csX23" fmla="*/ 3 w 1372990"/>
                <a:gd name="csY23" fmla="*/ 779946 h 1119617"/>
                <a:gd name="csX24" fmla="*/ 56447 w 1372990"/>
                <a:gd name="csY24" fmla="*/ 702753 h 1119617"/>
                <a:gd name="csX25" fmla="*/ 145331 w 1372990"/>
                <a:gd name="csY25" fmla="*/ 592480 h 1119617"/>
                <a:gd name="csX26" fmla="*/ 163598 w 1372990"/>
                <a:gd name="csY26" fmla="*/ 536988 h 1119617"/>
                <a:gd name="csX27" fmla="*/ 158338 w 1372990"/>
                <a:gd name="csY27" fmla="*/ 394712 h 1119617"/>
                <a:gd name="csX28" fmla="*/ 199875 w 1372990"/>
                <a:gd name="csY28" fmla="*/ 247784 h 1119617"/>
                <a:gd name="csX29" fmla="*/ 232829 w 1372990"/>
                <a:gd name="csY29" fmla="*/ 103989 h 1119617"/>
                <a:gd name="csX30" fmla="*/ 236985 w 1372990"/>
                <a:gd name="csY30" fmla="*/ 426 h 1119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372990" h="1119617">
                  <a:moveTo>
                    <a:pt x="236979" y="432"/>
                  </a:moveTo>
                  <a:cubicBezTo>
                    <a:pt x="236979" y="432"/>
                    <a:pt x="279367" y="-40"/>
                    <a:pt x="313033" y="3"/>
                  </a:cubicBezTo>
                  <a:cubicBezTo>
                    <a:pt x="346698" y="46"/>
                    <a:pt x="372297" y="2436"/>
                    <a:pt x="372297" y="2436"/>
                  </a:cubicBezTo>
                  <a:cubicBezTo>
                    <a:pt x="372297" y="2436"/>
                    <a:pt x="367816" y="261077"/>
                    <a:pt x="456338" y="403628"/>
                  </a:cubicBezTo>
                  <a:cubicBezTo>
                    <a:pt x="544860" y="546180"/>
                    <a:pt x="951188" y="483395"/>
                    <a:pt x="1075779" y="506897"/>
                  </a:cubicBezTo>
                  <a:cubicBezTo>
                    <a:pt x="1200369" y="530400"/>
                    <a:pt x="1334633" y="622595"/>
                    <a:pt x="1345409" y="652789"/>
                  </a:cubicBezTo>
                  <a:cubicBezTo>
                    <a:pt x="1356179" y="682977"/>
                    <a:pt x="1358521" y="720415"/>
                    <a:pt x="1358521" y="720415"/>
                  </a:cubicBezTo>
                  <a:cubicBezTo>
                    <a:pt x="1358521" y="720415"/>
                    <a:pt x="1356235" y="777017"/>
                    <a:pt x="1355824" y="806304"/>
                  </a:cubicBezTo>
                  <a:cubicBezTo>
                    <a:pt x="1355413" y="835598"/>
                    <a:pt x="1367458" y="904762"/>
                    <a:pt x="1369279" y="911191"/>
                  </a:cubicBezTo>
                  <a:cubicBezTo>
                    <a:pt x="1371100" y="917620"/>
                    <a:pt x="1372136" y="917620"/>
                    <a:pt x="1372675" y="922198"/>
                  </a:cubicBezTo>
                  <a:cubicBezTo>
                    <a:pt x="1373214" y="926775"/>
                    <a:pt x="1373214" y="1117655"/>
                    <a:pt x="1371437" y="1119561"/>
                  </a:cubicBezTo>
                  <a:cubicBezTo>
                    <a:pt x="1369659" y="1121473"/>
                    <a:pt x="1351895" y="1074499"/>
                    <a:pt x="1311946" y="1048331"/>
                  </a:cubicBezTo>
                  <a:cubicBezTo>
                    <a:pt x="1271997" y="1022157"/>
                    <a:pt x="1246049" y="1008834"/>
                    <a:pt x="1208044" y="1000009"/>
                  </a:cubicBezTo>
                  <a:cubicBezTo>
                    <a:pt x="1170038" y="991184"/>
                    <a:pt x="1128140" y="970017"/>
                    <a:pt x="1128140" y="970017"/>
                  </a:cubicBezTo>
                  <a:cubicBezTo>
                    <a:pt x="1128140" y="970017"/>
                    <a:pt x="1030111" y="933719"/>
                    <a:pt x="968842" y="879863"/>
                  </a:cubicBezTo>
                  <a:cubicBezTo>
                    <a:pt x="907574" y="826007"/>
                    <a:pt x="901444" y="811146"/>
                    <a:pt x="876526" y="758380"/>
                  </a:cubicBezTo>
                  <a:cubicBezTo>
                    <a:pt x="851601" y="705615"/>
                    <a:pt x="826604" y="664739"/>
                    <a:pt x="787109" y="650852"/>
                  </a:cubicBezTo>
                  <a:cubicBezTo>
                    <a:pt x="747613" y="636966"/>
                    <a:pt x="658190" y="621013"/>
                    <a:pt x="658190" y="621013"/>
                  </a:cubicBezTo>
                  <a:lnTo>
                    <a:pt x="414832" y="615032"/>
                  </a:lnTo>
                  <a:cubicBezTo>
                    <a:pt x="414832" y="615032"/>
                    <a:pt x="334855" y="618464"/>
                    <a:pt x="286552" y="634802"/>
                  </a:cubicBezTo>
                  <a:cubicBezTo>
                    <a:pt x="238248" y="651140"/>
                    <a:pt x="203455" y="661332"/>
                    <a:pt x="160251" y="686072"/>
                  </a:cubicBezTo>
                  <a:cubicBezTo>
                    <a:pt x="117041" y="710818"/>
                    <a:pt x="58905" y="760434"/>
                    <a:pt x="58905" y="760434"/>
                  </a:cubicBezTo>
                  <a:cubicBezTo>
                    <a:pt x="58905" y="760434"/>
                    <a:pt x="40638" y="775485"/>
                    <a:pt x="32031" y="778745"/>
                  </a:cubicBezTo>
                  <a:cubicBezTo>
                    <a:pt x="23425" y="782005"/>
                    <a:pt x="-285" y="789421"/>
                    <a:pt x="3" y="779946"/>
                  </a:cubicBezTo>
                  <a:cubicBezTo>
                    <a:pt x="297" y="770472"/>
                    <a:pt x="56447" y="702753"/>
                    <a:pt x="56447" y="702753"/>
                  </a:cubicBezTo>
                  <a:cubicBezTo>
                    <a:pt x="56447" y="702753"/>
                    <a:pt x="132390" y="614352"/>
                    <a:pt x="145331" y="592480"/>
                  </a:cubicBezTo>
                  <a:cubicBezTo>
                    <a:pt x="158271" y="570608"/>
                    <a:pt x="163481" y="549508"/>
                    <a:pt x="163598" y="536988"/>
                  </a:cubicBezTo>
                  <a:cubicBezTo>
                    <a:pt x="163714" y="524467"/>
                    <a:pt x="159160" y="435189"/>
                    <a:pt x="158338" y="394712"/>
                  </a:cubicBezTo>
                  <a:cubicBezTo>
                    <a:pt x="157517" y="354228"/>
                    <a:pt x="191857" y="273940"/>
                    <a:pt x="199875" y="247784"/>
                  </a:cubicBezTo>
                  <a:cubicBezTo>
                    <a:pt x="207899" y="221622"/>
                    <a:pt x="232651" y="138859"/>
                    <a:pt x="232829" y="103989"/>
                  </a:cubicBezTo>
                  <a:cubicBezTo>
                    <a:pt x="233001" y="69124"/>
                    <a:pt x="238689" y="11708"/>
                    <a:pt x="236985" y="426"/>
                  </a:cubicBezTo>
                  <a:close/>
                </a:path>
              </a:pathLst>
            </a:custGeom>
            <a:solidFill>
              <a:schemeClr val="accent2">
                <a:lumMod val="20000"/>
                <a:lumOff val="80000"/>
              </a:schemeClr>
            </a:solidFill>
            <a:ln w="3175" cap="flat">
              <a:solidFill>
                <a:schemeClr val="accent4">
                  <a:lumMod val="75000"/>
                </a:schemeClr>
              </a:solidFill>
              <a:prstDash val="solid"/>
              <a:miter/>
            </a:ln>
          </p:spPr>
          <p:txBody>
            <a:bodyPr/>
            <a:lstStyle/>
            <a:p>
              <a:endParaRPr lang="en-US"/>
            </a:p>
          </p:txBody>
        </p:sp>
        <p:sp>
          <p:nvSpPr>
            <p:cNvPr id="135" name="Freeform 134">
              <a:extLst>
                <a:ext uri="{FF2B5EF4-FFF2-40B4-BE49-F238E27FC236}">
                  <a16:creationId xmlns:a16="http://schemas.microsoft.com/office/drawing/2014/main" id="{1C42E320-7853-9608-C155-55CF22A176B1}"/>
                </a:ext>
              </a:extLst>
            </p:cNvPr>
            <p:cNvSpPr/>
            <p:nvPr/>
          </p:nvSpPr>
          <p:spPr>
            <a:xfrm>
              <a:off x="7125773" y="3355796"/>
              <a:ext cx="212325" cy="610533"/>
            </a:xfrm>
            <a:custGeom>
              <a:avLst/>
              <a:gdLst>
                <a:gd name="csX0" fmla="*/ 101713 w 176535"/>
                <a:gd name="csY0" fmla="*/ 209 h 507622"/>
                <a:gd name="csX1" fmla="*/ 24703 w 176535"/>
                <a:gd name="csY1" fmla="*/ 103546 h 507622"/>
                <a:gd name="csX2" fmla="*/ 576 w 176535"/>
                <a:gd name="csY2" fmla="*/ 233528 h 507622"/>
                <a:gd name="csX3" fmla="*/ 30300 w 176535"/>
                <a:gd name="csY3" fmla="*/ 336429 h 507622"/>
                <a:gd name="csX4" fmla="*/ 56909 w 176535"/>
                <a:gd name="csY4" fmla="*/ 373487 h 507622"/>
                <a:gd name="csX5" fmla="*/ 59171 w 176535"/>
                <a:gd name="csY5" fmla="*/ 408223 h 507622"/>
                <a:gd name="csX6" fmla="*/ 75287 w 176535"/>
                <a:gd name="csY6" fmla="*/ 469935 h 507622"/>
                <a:gd name="csX7" fmla="*/ 99157 w 176535"/>
                <a:gd name="csY7" fmla="*/ 506228 h 507622"/>
                <a:gd name="csX8" fmla="*/ 176412 w 176535"/>
                <a:gd name="csY8" fmla="*/ 506963 h 507622"/>
                <a:gd name="csX9" fmla="*/ 135317 w 176535"/>
                <a:gd name="csY9" fmla="*/ 401727 h 507622"/>
                <a:gd name="csX10" fmla="*/ 85696 w 176535"/>
                <a:gd name="csY10" fmla="*/ 331766 h 507622"/>
                <a:gd name="csX11" fmla="*/ 73368 w 176535"/>
                <a:gd name="csY11" fmla="*/ 335418 h 507622"/>
                <a:gd name="csX12" fmla="*/ 87682 w 176535"/>
                <a:gd name="csY12" fmla="*/ 259396 h 507622"/>
                <a:gd name="csX13" fmla="*/ 101106 w 176535"/>
                <a:gd name="csY13" fmla="*/ 190060 h 507622"/>
                <a:gd name="csX14" fmla="*/ 92506 w 176535"/>
                <a:gd name="csY14" fmla="*/ 82409 h 507622"/>
                <a:gd name="csX15" fmla="*/ 101707 w 176535"/>
                <a:gd name="csY15" fmla="*/ 222 h 507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6535" h="507622">
                  <a:moveTo>
                    <a:pt x="101713" y="209"/>
                  </a:moveTo>
                  <a:cubicBezTo>
                    <a:pt x="93658" y="-3829"/>
                    <a:pt x="48389" y="51283"/>
                    <a:pt x="24703" y="103546"/>
                  </a:cubicBezTo>
                  <a:cubicBezTo>
                    <a:pt x="1017" y="155808"/>
                    <a:pt x="-1490" y="205883"/>
                    <a:pt x="576" y="233528"/>
                  </a:cubicBezTo>
                  <a:cubicBezTo>
                    <a:pt x="2635" y="261167"/>
                    <a:pt x="17114" y="310298"/>
                    <a:pt x="30300" y="336429"/>
                  </a:cubicBezTo>
                  <a:cubicBezTo>
                    <a:pt x="43485" y="362561"/>
                    <a:pt x="52116" y="374364"/>
                    <a:pt x="56909" y="373487"/>
                  </a:cubicBezTo>
                  <a:cubicBezTo>
                    <a:pt x="61703" y="372605"/>
                    <a:pt x="59895" y="391119"/>
                    <a:pt x="59171" y="408223"/>
                  </a:cubicBezTo>
                  <a:cubicBezTo>
                    <a:pt x="58454" y="425327"/>
                    <a:pt x="65743" y="448970"/>
                    <a:pt x="75287" y="469935"/>
                  </a:cubicBezTo>
                  <a:cubicBezTo>
                    <a:pt x="84831" y="490901"/>
                    <a:pt x="95896" y="504150"/>
                    <a:pt x="99157" y="506228"/>
                  </a:cubicBezTo>
                  <a:cubicBezTo>
                    <a:pt x="102418" y="508299"/>
                    <a:pt x="172734" y="507631"/>
                    <a:pt x="176412" y="506963"/>
                  </a:cubicBezTo>
                  <a:cubicBezTo>
                    <a:pt x="178594" y="506571"/>
                    <a:pt x="151286" y="428563"/>
                    <a:pt x="135317" y="401727"/>
                  </a:cubicBezTo>
                  <a:cubicBezTo>
                    <a:pt x="119349" y="374891"/>
                    <a:pt x="89484" y="333586"/>
                    <a:pt x="85696" y="331766"/>
                  </a:cubicBezTo>
                  <a:cubicBezTo>
                    <a:pt x="81907" y="329939"/>
                    <a:pt x="73368" y="335418"/>
                    <a:pt x="73368" y="335418"/>
                  </a:cubicBezTo>
                  <a:lnTo>
                    <a:pt x="87682" y="259396"/>
                  </a:lnTo>
                  <a:cubicBezTo>
                    <a:pt x="87682" y="259396"/>
                    <a:pt x="100965" y="194662"/>
                    <a:pt x="101106" y="190060"/>
                  </a:cubicBezTo>
                  <a:cubicBezTo>
                    <a:pt x="101247" y="185457"/>
                    <a:pt x="86223" y="128666"/>
                    <a:pt x="92506" y="82409"/>
                  </a:cubicBezTo>
                  <a:cubicBezTo>
                    <a:pt x="98789" y="36152"/>
                    <a:pt x="104999" y="773"/>
                    <a:pt x="101707" y="222"/>
                  </a:cubicBezTo>
                  <a:close/>
                </a:path>
              </a:pathLst>
            </a:custGeom>
            <a:solidFill>
              <a:srgbClr val="EBEBEB"/>
            </a:solidFill>
            <a:ln w="3175" cap="flat">
              <a:solidFill>
                <a:schemeClr val="accent4">
                  <a:lumMod val="75000"/>
                </a:schemeClr>
              </a:solidFill>
              <a:prstDash val="solid"/>
              <a:miter/>
            </a:ln>
          </p:spPr>
          <p:txBody>
            <a:bodyPr/>
            <a:lstStyle/>
            <a:p>
              <a:endParaRPr lang="en-US"/>
            </a:p>
          </p:txBody>
        </p:sp>
        <p:sp>
          <p:nvSpPr>
            <p:cNvPr id="136" name="Freeform 135">
              <a:extLst>
                <a:ext uri="{FF2B5EF4-FFF2-40B4-BE49-F238E27FC236}">
                  <a16:creationId xmlns:a16="http://schemas.microsoft.com/office/drawing/2014/main" id="{1391C2A7-B987-539F-B968-1C7DBEFA0D77}"/>
                </a:ext>
              </a:extLst>
            </p:cNvPr>
            <p:cNvSpPr/>
            <p:nvPr/>
          </p:nvSpPr>
          <p:spPr>
            <a:xfrm>
              <a:off x="7079517" y="1759349"/>
              <a:ext cx="235792" cy="864500"/>
            </a:xfrm>
            <a:custGeom>
              <a:avLst/>
              <a:gdLst>
                <a:gd name="csX0" fmla="*/ 0 w 196048"/>
                <a:gd name="csY0" fmla="*/ 718781 h 718781"/>
                <a:gd name="csX1" fmla="*/ 92917 w 196048"/>
                <a:gd name="csY1" fmla="*/ 607368 h 718781"/>
                <a:gd name="csX2" fmla="*/ 122482 w 196048"/>
                <a:gd name="csY2" fmla="*/ 531438 h 718781"/>
                <a:gd name="csX3" fmla="*/ 117406 w 196048"/>
                <a:gd name="csY3" fmla="*/ 385773 h 718781"/>
                <a:gd name="csX4" fmla="*/ 161346 w 196048"/>
                <a:gd name="csY4" fmla="*/ 235984 h 718781"/>
                <a:gd name="csX5" fmla="*/ 188495 w 196048"/>
                <a:gd name="csY5" fmla="*/ 117639 h 718781"/>
                <a:gd name="csX6" fmla="*/ 195863 w 196048"/>
                <a:gd name="csY6" fmla="*/ 17036 h 718781"/>
                <a:gd name="csX7" fmla="*/ 194515 w 196048"/>
                <a:gd name="csY7" fmla="*/ 1770 h 718781"/>
                <a:gd name="csX8" fmla="*/ 170626 w 196048"/>
                <a:gd name="csY8" fmla="*/ 2285 h 718781"/>
                <a:gd name="csX9" fmla="*/ 163252 w 196048"/>
                <a:gd name="csY9" fmla="*/ 78877 h 718781"/>
                <a:gd name="csX10" fmla="*/ 137102 w 196048"/>
                <a:gd name="csY10" fmla="*/ 206751 h 718781"/>
                <a:gd name="csX11" fmla="*/ 77372 w 196048"/>
                <a:gd name="csY11" fmla="*/ 352900 h 718781"/>
                <a:gd name="csX12" fmla="*/ 65547 w 196048"/>
                <a:gd name="csY12" fmla="*/ 429964 h 718781"/>
                <a:gd name="csX13" fmla="*/ 91918 w 196048"/>
                <a:gd name="csY13" fmla="*/ 504246 h 718781"/>
                <a:gd name="csX14" fmla="*/ 89809 w 196048"/>
                <a:gd name="csY14" fmla="*/ 563385 h 718781"/>
                <a:gd name="csX15" fmla="*/ 56738 w 196048"/>
                <a:gd name="csY15" fmla="*/ 635932 h 718781"/>
                <a:gd name="csX16" fmla="*/ 0 w 196048"/>
                <a:gd name="csY16" fmla="*/ 718781 h 71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6048" h="718781">
                  <a:moveTo>
                    <a:pt x="0" y="718781"/>
                  </a:moveTo>
                  <a:cubicBezTo>
                    <a:pt x="0" y="718781"/>
                    <a:pt x="69728" y="646951"/>
                    <a:pt x="92917" y="607368"/>
                  </a:cubicBezTo>
                  <a:cubicBezTo>
                    <a:pt x="116101" y="567785"/>
                    <a:pt x="121550" y="558200"/>
                    <a:pt x="122482" y="531438"/>
                  </a:cubicBezTo>
                  <a:cubicBezTo>
                    <a:pt x="123420" y="504675"/>
                    <a:pt x="111607" y="429045"/>
                    <a:pt x="117406" y="385773"/>
                  </a:cubicBezTo>
                  <a:cubicBezTo>
                    <a:pt x="123205" y="342500"/>
                    <a:pt x="161346" y="235984"/>
                    <a:pt x="161346" y="235984"/>
                  </a:cubicBezTo>
                  <a:cubicBezTo>
                    <a:pt x="161346" y="235984"/>
                    <a:pt x="184572" y="163399"/>
                    <a:pt x="188495" y="117639"/>
                  </a:cubicBezTo>
                  <a:cubicBezTo>
                    <a:pt x="192418" y="71878"/>
                    <a:pt x="197034" y="32344"/>
                    <a:pt x="195863" y="17036"/>
                  </a:cubicBezTo>
                  <a:cubicBezTo>
                    <a:pt x="194692" y="1727"/>
                    <a:pt x="196623" y="3872"/>
                    <a:pt x="194515" y="1770"/>
                  </a:cubicBezTo>
                  <a:cubicBezTo>
                    <a:pt x="192406" y="-332"/>
                    <a:pt x="171797" y="-1018"/>
                    <a:pt x="170626" y="2285"/>
                  </a:cubicBezTo>
                  <a:cubicBezTo>
                    <a:pt x="169455" y="5588"/>
                    <a:pt x="171037" y="36677"/>
                    <a:pt x="163252" y="78877"/>
                  </a:cubicBezTo>
                  <a:cubicBezTo>
                    <a:pt x="155461" y="121077"/>
                    <a:pt x="147406" y="175313"/>
                    <a:pt x="137102" y="206751"/>
                  </a:cubicBezTo>
                  <a:cubicBezTo>
                    <a:pt x="126797" y="238184"/>
                    <a:pt x="86622" y="330213"/>
                    <a:pt x="77372" y="352900"/>
                  </a:cubicBezTo>
                  <a:cubicBezTo>
                    <a:pt x="68122" y="375587"/>
                    <a:pt x="58810" y="401100"/>
                    <a:pt x="65547" y="429964"/>
                  </a:cubicBezTo>
                  <a:cubicBezTo>
                    <a:pt x="72284" y="458829"/>
                    <a:pt x="88816" y="492970"/>
                    <a:pt x="91918" y="504246"/>
                  </a:cubicBezTo>
                  <a:cubicBezTo>
                    <a:pt x="95020" y="515528"/>
                    <a:pt x="96368" y="540912"/>
                    <a:pt x="89809" y="563385"/>
                  </a:cubicBezTo>
                  <a:cubicBezTo>
                    <a:pt x="83257" y="585857"/>
                    <a:pt x="56738" y="635932"/>
                    <a:pt x="56738" y="635932"/>
                  </a:cubicBezTo>
                  <a:cubicBezTo>
                    <a:pt x="56738" y="635932"/>
                    <a:pt x="932" y="708271"/>
                    <a:pt x="0" y="718781"/>
                  </a:cubicBezTo>
                  <a:close/>
                </a:path>
              </a:pathLst>
            </a:custGeom>
            <a:solidFill>
              <a:srgbClr val="F3ECDE"/>
            </a:solidFill>
            <a:ln w="3175" cap="flat">
              <a:noFill/>
              <a:prstDash val="solid"/>
              <a:miter/>
            </a:ln>
          </p:spPr>
          <p:txBody>
            <a:bodyPr/>
            <a:lstStyle/>
            <a:p>
              <a:endParaRPr lang="en-US"/>
            </a:p>
          </p:txBody>
        </p:sp>
        <p:sp>
          <p:nvSpPr>
            <p:cNvPr id="137" name="Freeform 136">
              <a:extLst>
                <a:ext uri="{FF2B5EF4-FFF2-40B4-BE49-F238E27FC236}">
                  <a16:creationId xmlns:a16="http://schemas.microsoft.com/office/drawing/2014/main" id="{0E64FBDA-9541-57C9-5F60-CDC5F351A70C}"/>
                </a:ext>
              </a:extLst>
            </p:cNvPr>
            <p:cNvSpPr/>
            <p:nvPr/>
          </p:nvSpPr>
          <p:spPr>
            <a:xfrm>
              <a:off x="6740536" y="2912355"/>
              <a:ext cx="138124" cy="281286"/>
            </a:xfrm>
            <a:custGeom>
              <a:avLst/>
              <a:gdLst>
                <a:gd name="csX0" fmla="*/ 114300 w 114843"/>
                <a:gd name="csY0" fmla="*/ 130 h 233873"/>
                <a:gd name="csX1" fmla="*/ 76068 w 114843"/>
                <a:gd name="csY1" fmla="*/ 47649 h 233873"/>
                <a:gd name="csX2" fmla="*/ 15198 w 114843"/>
                <a:gd name="csY2" fmla="*/ 140880 h 233873"/>
                <a:gd name="csX3" fmla="*/ 271 w 114843"/>
                <a:gd name="csY3" fmla="*/ 209284 h 233873"/>
                <a:gd name="csX4" fmla="*/ 12979 w 114843"/>
                <a:gd name="csY4" fmla="*/ 233859 h 233873"/>
                <a:gd name="csX5" fmla="*/ 33937 w 114843"/>
                <a:gd name="csY5" fmla="*/ 152333 h 233873"/>
                <a:gd name="csX6" fmla="*/ 76147 w 114843"/>
                <a:gd name="csY6" fmla="*/ 70808 h 233873"/>
                <a:gd name="csX7" fmla="*/ 114300 w 114843"/>
                <a:gd name="csY7" fmla="*/ 130 h 233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4843" h="233873">
                  <a:moveTo>
                    <a:pt x="114300" y="130"/>
                  </a:moveTo>
                  <a:cubicBezTo>
                    <a:pt x="110199" y="-2015"/>
                    <a:pt x="91760" y="22817"/>
                    <a:pt x="76068" y="47649"/>
                  </a:cubicBezTo>
                  <a:cubicBezTo>
                    <a:pt x="60375" y="72481"/>
                    <a:pt x="26323" y="118235"/>
                    <a:pt x="15198" y="140880"/>
                  </a:cubicBezTo>
                  <a:cubicBezTo>
                    <a:pt x="4072" y="163524"/>
                    <a:pt x="-1310" y="196930"/>
                    <a:pt x="271" y="209284"/>
                  </a:cubicBezTo>
                  <a:cubicBezTo>
                    <a:pt x="1853" y="221633"/>
                    <a:pt x="9288" y="232787"/>
                    <a:pt x="12979" y="233859"/>
                  </a:cubicBezTo>
                  <a:cubicBezTo>
                    <a:pt x="16669" y="234931"/>
                    <a:pt x="26501" y="175278"/>
                    <a:pt x="33937" y="152333"/>
                  </a:cubicBezTo>
                  <a:cubicBezTo>
                    <a:pt x="41372" y="129389"/>
                    <a:pt x="76147" y="70808"/>
                    <a:pt x="76147" y="70808"/>
                  </a:cubicBezTo>
                  <a:cubicBezTo>
                    <a:pt x="76147" y="70808"/>
                    <a:pt x="120197" y="3304"/>
                    <a:pt x="114300" y="130"/>
                  </a:cubicBezTo>
                  <a:close/>
                </a:path>
              </a:pathLst>
            </a:custGeom>
            <a:solidFill>
              <a:schemeClr val="accent6"/>
            </a:solidFill>
            <a:ln w="3175" cap="flat">
              <a:solidFill>
                <a:schemeClr val="accent6">
                  <a:lumMod val="75000"/>
                </a:schemeClr>
              </a:solidFill>
              <a:prstDash val="solid"/>
              <a:miter/>
            </a:ln>
          </p:spPr>
          <p:txBody>
            <a:bodyPr/>
            <a:lstStyle/>
            <a:p>
              <a:endParaRPr lang="en-US"/>
            </a:p>
          </p:txBody>
        </p:sp>
        <p:sp>
          <p:nvSpPr>
            <p:cNvPr id="138" name="Freeform 137">
              <a:extLst>
                <a:ext uri="{FF2B5EF4-FFF2-40B4-BE49-F238E27FC236}">
                  <a16:creationId xmlns:a16="http://schemas.microsoft.com/office/drawing/2014/main" id="{E53D6E73-F6C7-387E-9977-DF9216FE1364}"/>
                </a:ext>
              </a:extLst>
            </p:cNvPr>
            <p:cNvSpPr/>
            <p:nvPr/>
          </p:nvSpPr>
          <p:spPr>
            <a:xfrm>
              <a:off x="6915581" y="3717942"/>
              <a:ext cx="266183" cy="247842"/>
            </a:xfrm>
            <a:custGeom>
              <a:avLst/>
              <a:gdLst>
                <a:gd name="csX0" fmla="*/ 75065 w 221315"/>
                <a:gd name="csY0" fmla="*/ 206060 h 206066"/>
                <a:gd name="csX1" fmla="*/ 219547 w 221315"/>
                <a:gd name="csY1" fmla="*/ 204970 h 206066"/>
                <a:gd name="csX2" fmla="*/ 204480 w 221315"/>
                <a:gd name="csY2" fmla="*/ 84523 h 206066"/>
                <a:gd name="csX3" fmla="*/ 138240 w 221315"/>
                <a:gd name="csY3" fmla="*/ 3439 h 206066"/>
                <a:gd name="csX4" fmla="*/ 30764 w 221315"/>
                <a:gd name="csY4" fmla="*/ 41220 h 206066"/>
                <a:gd name="csX5" fmla="*/ 3026 w 221315"/>
                <a:gd name="csY5" fmla="*/ 135952 h 206066"/>
                <a:gd name="csX6" fmla="*/ 52538 w 221315"/>
                <a:gd name="csY6" fmla="*/ 164945 h 206066"/>
                <a:gd name="csX7" fmla="*/ 75059 w 221315"/>
                <a:gd name="csY7" fmla="*/ 206067 h 206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1315" h="206066">
                  <a:moveTo>
                    <a:pt x="75065" y="206060"/>
                  </a:moveTo>
                  <a:cubicBezTo>
                    <a:pt x="75065" y="206060"/>
                    <a:pt x="216403" y="205515"/>
                    <a:pt x="219547" y="204970"/>
                  </a:cubicBezTo>
                  <a:cubicBezTo>
                    <a:pt x="222692" y="204424"/>
                    <a:pt x="223691" y="134377"/>
                    <a:pt x="204480" y="84523"/>
                  </a:cubicBezTo>
                  <a:cubicBezTo>
                    <a:pt x="185269" y="34669"/>
                    <a:pt x="161337" y="11259"/>
                    <a:pt x="138240" y="3439"/>
                  </a:cubicBezTo>
                  <a:cubicBezTo>
                    <a:pt x="115142" y="-4387"/>
                    <a:pt x="62063" y="-1599"/>
                    <a:pt x="30764" y="41220"/>
                  </a:cubicBezTo>
                  <a:cubicBezTo>
                    <a:pt x="-535" y="84039"/>
                    <a:pt x="-3931" y="125221"/>
                    <a:pt x="3026" y="135952"/>
                  </a:cubicBezTo>
                  <a:cubicBezTo>
                    <a:pt x="9984" y="146689"/>
                    <a:pt x="36146" y="144746"/>
                    <a:pt x="52538" y="164945"/>
                  </a:cubicBezTo>
                  <a:cubicBezTo>
                    <a:pt x="68935" y="185138"/>
                    <a:pt x="72742" y="194662"/>
                    <a:pt x="75059" y="206067"/>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139" name="Freeform 138">
              <a:extLst>
                <a:ext uri="{FF2B5EF4-FFF2-40B4-BE49-F238E27FC236}">
                  <a16:creationId xmlns:a16="http://schemas.microsoft.com/office/drawing/2014/main" id="{90157CE1-DE7D-2AF5-53CF-28475D01B0AE}"/>
                </a:ext>
              </a:extLst>
            </p:cNvPr>
            <p:cNvSpPr/>
            <p:nvPr/>
          </p:nvSpPr>
          <p:spPr>
            <a:xfrm>
              <a:off x="7214047" y="3565325"/>
              <a:ext cx="144590" cy="353215"/>
            </a:xfrm>
            <a:custGeom>
              <a:avLst/>
              <a:gdLst>
                <a:gd name="csX0" fmla="*/ 6 w 120217"/>
                <a:gd name="csY0" fmla="*/ 160734 h 293678"/>
                <a:gd name="csX1" fmla="*/ 16747 w 120217"/>
                <a:gd name="csY1" fmla="*/ 75134 h 293678"/>
                <a:gd name="csX2" fmla="*/ 26641 w 120217"/>
                <a:gd name="csY2" fmla="*/ 30489 h 293678"/>
                <a:gd name="csX3" fmla="*/ 56855 w 120217"/>
                <a:gd name="csY3" fmla="*/ 4412 h 293678"/>
                <a:gd name="csX4" fmla="*/ 73191 w 120217"/>
                <a:gd name="csY4" fmla="*/ 0 h 293678"/>
                <a:gd name="csX5" fmla="*/ 67748 w 120217"/>
                <a:gd name="csY5" fmla="*/ 27357 h 293678"/>
                <a:gd name="csX6" fmla="*/ 47838 w 120217"/>
                <a:gd name="csY6" fmla="*/ 94603 h 293678"/>
                <a:gd name="csX7" fmla="*/ 60484 w 120217"/>
                <a:gd name="csY7" fmla="*/ 182392 h 293678"/>
                <a:gd name="csX8" fmla="*/ 92942 w 120217"/>
                <a:gd name="csY8" fmla="*/ 224488 h 293678"/>
                <a:gd name="csX9" fmla="*/ 111209 w 120217"/>
                <a:gd name="csY9" fmla="*/ 239711 h 293678"/>
                <a:gd name="csX10" fmla="*/ 117296 w 120217"/>
                <a:gd name="csY10" fmla="*/ 288897 h 293678"/>
                <a:gd name="csX11" fmla="*/ 88780 w 120217"/>
                <a:gd name="csY11" fmla="*/ 291471 h 293678"/>
                <a:gd name="csX12" fmla="*/ 56230 w 120217"/>
                <a:gd name="csY12" fmla="*/ 217581 h 293678"/>
                <a:gd name="csX13" fmla="*/ 0 w 120217"/>
                <a:gd name="csY13" fmla="*/ 160734 h 29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0217" h="293678">
                  <a:moveTo>
                    <a:pt x="6" y="160734"/>
                  </a:moveTo>
                  <a:cubicBezTo>
                    <a:pt x="6" y="160734"/>
                    <a:pt x="12591" y="96448"/>
                    <a:pt x="16747" y="75134"/>
                  </a:cubicBezTo>
                  <a:cubicBezTo>
                    <a:pt x="20903" y="53819"/>
                    <a:pt x="26641" y="30489"/>
                    <a:pt x="26641" y="30489"/>
                  </a:cubicBezTo>
                  <a:cubicBezTo>
                    <a:pt x="26641" y="30489"/>
                    <a:pt x="50474" y="8745"/>
                    <a:pt x="56855" y="4412"/>
                  </a:cubicBezTo>
                  <a:cubicBezTo>
                    <a:pt x="63236" y="86"/>
                    <a:pt x="73191" y="0"/>
                    <a:pt x="73191" y="0"/>
                  </a:cubicBezTo>
                  <a:lnTo>
                    <a:pt x="67748" y="27357"/>
                  </a:lnTo>
                  <a:cubicBezTo>
                    <a:pt x="67748" y="27357"/>
                    <a:pt x="51706" y="60934"/>
                    <a:pt x="47838" y="94603"/>
                  </a:cubicBezTo>
                  <a:cubicBezTo>
                    <a:pt x="43976" y="128272"/>
                    <a:pt x="53698" y="166477"/>
                    <a:pt x="60484" y="182392"/>
                  </a:cubicBezTo>
                  <a:cubicBezTo>
                    <a:pt x="67276" y="198301"/>
                    <a:pt x="85096" y="217367"/>
                    <a:pt x="92942" y="224488"/>
                  </a:cubicBezTo>
                  <a:cubicBezTo>
                    <a:pt x="100788" y="231609"/>
                    <a:pt x="111209" y="239711"/>
                    <a:pt x="111209" y="239711"/>
                  </a:cubicBezTo>
                  <a:cubicBezTo>
                    <a:pt x="111209" y="239711"/>
                    <a:pt x="126436" y="279937"/>
                    <a:pt x="117296" y="288897"/>
                  </a:cubicBezTo>
                  <a:cubicBezTo>
                    <a:pt x="108162" y="297862"/>
                    <a:pt x="88780" y="291471"/>
                    <a:pt x="88780" y="291471"/>
                  </a:cubicBezTo>
                  <a:cubicBezTo>
                    <a:pt x="88780" y="291471"/>
                    <a:pt x="68814" y="242107"/>
                    <a:pt x="56230" y="217581"/>
                  </a:cubicBezTo>
                  <a:cubicBezTo>
                    <a:pt x="43639" y="193049"/>
                    <a:pt x="7760" y="149005"/>
                    <a:pt x="0" y="160734"/>
                  </a:cubicBezTo>
                  <a:close/>
                </a:path>
              </a:pathLst>
            </a:custGeom>
            <a:solidFill>
              <a:srgbClr val="D3D3D3"/>
            </a:solidFill>
            <a:ln w="3175" cap="flat">
              <a:solidFill>
                <a:schemeClr val="tx1"/>
              </a:solidFill>
              <a:prstDash val="solid"/>
              <a:miter/>
            </a:ln>
          </p:spPr>
          <p:txBody>
            <a:bodyPr/>
            <a:lstStyle/>
            <a:p>
              <a:endParaRPr lang="en-US"/>
            </a:p>
          </p:txBody>
        </p:sp>
        <p:sp>
          <p:nvSpPr>
            <p:cNvPr id="140" name="Freeform 139">
              <a:extLst>
                <a:ext uri="{FF2B5EF4-FFF2-40B4-BE49-F238E27FC236}">
                  <a16:creationId xmlns:a16="http://schemas.microsoft.com/office/drawing/2014/main" id="{F9CD8246-5084-53B2-0A04-1677C5467654}"/>
                </a:ext>
              </a:extLst>
            </p:cNvPr>
            <p:cNvSpPr/>
            <p:nvPr/>
          </p:nvSpPr>
          <p:spPr>
            <a:xfrm>
              <a:off x="6982857" y="3787901"/>
              <a:ext cx="168891" cy="177576"/>
            </a:xfrm>
            <a:custGeom>
              <a:avLst/>
              <a:gdLst>
                <a:gd name="csX0" fmla="*/ 52917 w 140421"/>
                <a:gd name="csY0" fmla="*/ 6 h 147644"/>
                <a:gd name="csX1" fmla="*/ 28704 w 140421"/>
                <a:gd name="csY1" fmla="*/ 5571 h 147644"/>
                <a:gd name="csX2" fmla="*/ 4343 w 140421"/>
                <a:gd name="csY2" fmla="*/ 60548 h 147644"/>
                <a:gd name="csX3" fmla="*/ 53407 w 140421"/>
                <a:gd name="csY3" fmla="*/ 101204 h 147644"/>
                <a:gd name="csX4" fmla="*/ 70687 w 140421"/>
                <a:gd name="csY4" fmla="*/ 147644 h 147644"/>
                <a:gd name="csX5" fmla="*/ 140421 w 140421"/>
                <a:gd name="csY5" fmla="*/ 147191 h 147644"/>
                <a:gd name="csX6" fmla="*/ 122265 w 140421"/>
                <a:gd name="csY6" fmla="*/ 53249 h 147644"/>
                <a:gd name="csX7" fmla="*/ 52923 w 140421"/>
                <a:gd name="csY7" fmla="*/ 0 h 147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0421" h="147644">
                  <a:moveTo>
                    <a:pt x="52917" y="6"/>
                  </a:moveTo>
                  <a:cubicBezTo>
                    <a:pt x="43366" y="-117"/>
                    <a:pt x="34827" y="1924"/>
                    <a:pt x="28704" y="5571"/>
                  </a:cubicBezTo>
                  <a:cubicBezTo>
                    <a:pt x="6924" y="18520"/>
                    <a:pt x="-7714" y="48028"/>
                    <a:pt x="4343" y="60548"/>
                  </a:cubicBezTo>
                  <a:cubicBezTo>
                    <a:pt x="16401" y="73068"/>
                    <a:pt x="33148" y="73418"/>
                    <a:pt x="53407" y="101204"/>
                  </a:cubicBezTo>
                  <a:cubicBezTo>
                    <a:pt x="65348" y="117585"/>
                    <a:pt x="69376" y="135590"/>
                    <a:pt x="70687" y="147644"/>
                  </a:cubicBezTo>
                  <a:cubicBezTo>
                    <a:pt x="96501" y="147516"/>
                    <a:pt x="119206" y="147399"/>
                    <a:pt x="140421" y="147191"/>
                  </a:cubicBezTo>
                  <a:cubicBezTo>
                    <a:pt x="139913" y="131613"/>
                    <a:pt x="137099" y="94046"/>
                    <a:pt x="122265" y="53249"/>
                  </a:cubicBezTo>
                  <a:cubicBezTo>
                    <a:pt x="108295" y="14843"/>
                    <a:pt x="77320" y="325"/>
                    <a:pt x="52923" y="0"/>
                  </a:cubicBezTo>
                  <a:close/>
                </a:path>
              </a:pathLst>
            </a:custGeom>
            <a:solidFill>
              <a:schemeClr val="accent2"/>
            </a:solidFill>
            <a:ln w="3175" cap="flat">
              <a:noFill/>
              <a:prstDash val="solid"/>
              <a:miter/>
            </a:ln>
          </p:spPr>
          <p:txBody>
            <a:bodyPr/>
            <a:lstStyle/>
            <a:p>
              <a:endParaRPr lang="en-US"/>
            </a:p>
          </p:txBody>
        </p:sp>
        <p:sp>
          <p:nvSpPr>
            <p:cNvPr id="640" name="Freeform 639">
              <a:extLst>
                <a:ext uri="{FF2B5EF4-FFF2-40B4-BE49-F238E27FC236}">
                  <a16:creationId xmlns:a16="http://schemas.microsoft.com/office/drawing/2014/main" id="{C71BB184-377E-0437-9114-0EFB434A70F5}"/>
                </a:ext>
              </a:extLst>
            </p:cNvPr>
            <p:cNvSpPr/>
            <p:nvPr/>
          </p:nvSpPr>
          <p:spPr>
            <a:xfrm>
              <a:off x="7296503" y="3450590"/>
              <a:ext cx="1088108" cy="515547"/>
            </a:xfrm>
            <a:custGeom>
              <a:avLst/>
              <a:gdLst>
                <a:gd name="csX0" fmla="*/ 385138 w 904697"/>
                <a:gd name="csY0" fmla="*/ 125 h 428646"/>
                <a:gd name="csX1" fmla="*/ 185597 w 904697"/>
                <a:gd name="csY1" fmla="*/ 21966 h 428646"/>
                <a:gd name="csX2" fmla="*/ 18036 w 904697"/>
                <a:gd name="csY2" fmla="*/ 136199 h 428646"/>
                <a:gd name="csX3" fmla="*/ 16234 w 904697"/>
                <a:gd name="csY3" fmla="*/ 274853 h 428646"/>
                <a:gd name="csX4" fmla="*/ 124874 w 904697"/>
                <a:gd name="csY4" fmla="*/ 352750 h 428646"/>
                <a:gd name="csX5" fmla="*/ 186480 w 904697"/>
                <a:gd name="csY5" fmla="*/ 394748 h 428646"/>
                <a:gd name="csX6" fmla="*/ 177512 w 904697"/>
                <a:gd name="csY6" fmla="*/ 427467 h 428646"/>
                <a:gd name="csX7" fmla="*/ 904698 w 904697"/>
                <a:gd name="csY7" fmla="*/ 428503 h 428646"/>
                <a:gd name="csX8" fmla="*/ 893842 w 904697"/>
                <a:gd name="csY8" fmla="*/ 364388 h 428646"/>
                <a:gd name="csX9" fmla="*/ 881312 w 904697"/>
                <a:gd name="csY9" fmla="*/ 308638 h 428646"/>
                <a:gd name="csX10" fmla="*/ 830415 w 904697"/>
                <a:gd name="csY10" fmla="*/ 189148 h 428646"/>
                <a:gd name="csX11" fmla="*/ 685504 w 904697"/>
                <a:gd name="csY11" fmla="*/ 66746 h 428646"/>
                <a:gd name="csX12" fmla="*/ 457680 w 904697"/>
                <a:gd name="csY12" fmla="*/ 4298 h 428646"/>
                <a:gd name="csX13" fmla="*/ 385144 w 904697"/>
                <a:gd name="csY13" fmla="*/ 125 h 428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04697" h="428646">
                  <a:moveTo>
                    <a:pt x="385138" y="125"/>
                  </a:moveTo>
                  <a:cubicBezTo>
                    <a:pt x="316465" y="-1083"/>
                    <a:pt x="257041" y="6498"/>
                    <a:pt x="185597" y="21966"/>
                  </a:cubicBezTo>
                  <a:cubicBezTo>
                    <a:pt x="90338" y="42594"/>
                    <a:pt x="43739" y="84138"/>
                    <a:pt x="18036" y="136199"/>
                  </a:cubicBezTo>
                  <a:cubicBezTo>
                    <a:pt x="-7667" y="188265"/>
                    <a:pt x="-3731" y="229865"/>
                    <a:pt x="16234" y="274853"/>
                  </a:cubicBezTo>
                  <a:cubicBezTo>
                    <a:pt x="36199" y="319841"/>
                    <a:pt x="106779" y="344262"/>
                    <a:pt x="124874" y="352750"/>
                  </a:cubicBezTo>
                  <a:cubicBezTo>
                    <a:pt x="142970" y="361244"/>
                    <a:pt x="181055" y="379255"/>
                    <a:pt x="186480" y="394748"/>
                  </a:cubicBezTo>
                  <a:cubicBezTo>
                    <a:pt x="190323" y="405736"/>
                    <a:pt x="182465" y="419941"/>
                    <a:pt x="177512" y="427467"/>
                  </a:cubicBezTo>
                  <a:cubicBezTo>
                    <a:pt x="221077" y="426652"/>
                    <a:pt x="867005" y="429275"/>
                    <a:pt x="904698" y="428503"/>
                  </a:cubicBezTo>
                  <a:lnTo>
                    <a:pt x="893842" y="364388"/>
                  </a:lnTo>
                  <a:cubicBezTo>
                    <a:pt x="893842" y="364388"/>
                    <a:pt x="886529" y="327679"/>
                    <a:pt x="881312" y="308638"/>
                  </a:cubicBezTo>
                  <a:cubicBezTo>
                    <a:pt x="876102" y="289598"/>
                    <a:pt x="862033" y="238126"/>
                    <a:pt x="830415" y="189148"/>
                  </a:cubicBezTo>
                  <a:cubicBezTo>
                    <a:pt x="798797" y="140176"/>
                    <a:pt x="754411" y="102940"/>
                    <a:pt x="685504" y="66746"/>
                  </a:cubicBezTo>
                  <a:cubicBezTo>
                    <a:pt x="616592" y="30552"/>
                    <a:pt x="560607" y="13858"/>
                    <a:pt x="457680" y="4298"/>
                  </a:cubicBezTo>
                  <a:cubicBezTo>
                    <a:pt x="431946" y="1908"/>
                    <a:pt x="408034" y="529"/>
                    <a:pt x="385144" y="125"/>
                  </a:cubicBezTo>
                  <a:close/>
                </a:path>
              </a:pathLst>
            </a:custGeom>
            <a:solidFill>
              <a:srgbClr val="DED5BF"/>
            </a:solidFill>
            <a:ln w="3175" cap="flat">
              <a:noFill/>
              <a:prstDash val="solid"/>
              <a:miter/>
            </a:ln>
          </p:spPr>
          <p:txBody>
            <a:bodyPr/>
            <a:lstStyle/>
            <a:p>
              <a:endParaRPr lang="en-US"/>
            </a:p>
          </p:txBody>
        </p:sp>
        <p:grpSp>
          <p:nvGrpSpPr>
            <p:cNvPr id="641" name="Group 640">
              <a:extLst>
                <a:ext uri="{FF2B5EF4-FFF2-40B4-BE49-F238E27FC236}">
                  <a16:creationId xmlns:a16="http://schemas.microsoft.com/office/drawing/2014/main" id="{C1365AB5-C9EE-093B-E076-BA6170A008CB}"/>
                </a:ext>
              </a:extLst>
            </p:cNvPr>
            <p:cNvGrpSpPr/>
            <p:nvPr/>
          </p:nvGrpSpPr>
          <p:grpSpPr>
            <a:xfrm>
              <a:off x="8441675" y="2513643"/>
              <a:ext cx="220611" cy="478547"/>
              <a:chOff x="7929044" y="2144775"/>
              <a:chExt cx="580056" cy="1258250"/>
            </a:xfrm>
          </p:grpSpPr>
          <p:sp>
            <p:nvSpPr>
              <p:cNvPr id="845" name="Freeform 844">
                <a:extLst>
                  <a:ext uri="{FF2B5EF4-FFF2-40B4-BE49-F238E27FC236}">
                    <a16:creationId xmlns:a16="http://schemas.microsoft.com/office/drawing/2014/main" id="{8F5AEEF7-6E4A-DF0E-4E03-168F2CA46CC1}"/>
                  </a:ext>
                </a:extLst>
              </p:cNvPr>
              <p:cNvSpPr/>
              <p:nvPr/>
            </p:nvSpPr>
            <p:spPr>
              <a:xfrm>
                <a:off x="7929044" y="2434718"/>
                <a:ext cx="160214" cy="104926"/>
              </a:xfrm>
              <a:custGeom>
                <a:avLst/>
                <a:gdLst>
                  <a:gd name="csX0" fmla="*/ 9996 w 50663"/>
                  <a:gd name="csY0" fmla="*/ 25600 h 33179"/>
                  <a:gd name="csX1" fmla="*/ 164 w 50663"/>
                  <a:gd name="csY1" fmla="*/ 10334 h 33179"/>
                  <a:gd name="csX2" fmla="*/ 17260 w 50663"/>
                  <a:gd name="csY2" fmla="*/ 6473 h 33179"/>
                  <a:gd name="csX3" fmla="*/ 44189 w 50663"/>
                  <a:gd name="csY3" fmla="*/ 468 h 33179"/>
                  <a:gd name="csX4" fmla="*/ 9996 w 50663"/>
                  <a:gd name="csY4" fmla="*/ 25600 h 33179"/>
                </a:gdLst>
                <a:ahLst/>
                <a:cxnLst>
                  <a:cxn ang="0">
                    <a:pos x="csX0" y="csY0"/>
                  </a:cxn>
                  <a:cxn ang="0">
                    <a:pos x="csX1" y="csY1"/>
                  </a:cxn>
                  <a:cxn ang="0">
                    <a:pos x="csX2" y="csY2"/>
                  </a:cxn>
                  <a:cxn ang="0">
                    <a:pos x="csX3" y="csY3"/>
                  </a:cxn>
                  <a:cxn ang="0">
                    <a:pos x="csX4" y="csY4"/>
                  </a:cxn>
                </a:cxnLst>
                <a:rect l="l" t="t" r="r" b="b"/>
                <a:pathLst>
                  <a:path w="50663" h="33179">
                    <a:moveTo>
                      <a:pt x="9996" y="25600"/>
                    </a:moveTo>
                    <a:cubicBezTo>
                      <a:pt x="7918" y="24025"/>
                      <a:pt x="-1338" y="21329"/>
                      <a:pt x="164" y="10334"/>
                    </a:cubicBezTo>
                    <a:cubicBezTo>
                      <a:pt x="771" y="5873"/>
                      <a:pt x="14391" y="6866"/>
                      <a:pt x="17260" y="6473"/>
                    </a:cubicBezTo>
                    <a:cubicBezTo>
                      <a:pt x="25174" y="5389"/>
                      <a:pt x="36527" y="-1892"/>
                      <a:pt x="44189" y="468"/>
                    </a:cubicBezTo>
                    <a:cubicBezTo>
                      <a:pt x="61065" y="5671"/>
                      <a:pt x="43300" y="50757"/>
                      <a:pt x="9996" y="25600"/>
                    </a:cubicBezTo>
                    <a:close/>
                  </a:path>
                </a:pathLst>
              </a:custGeom>
              <a:solidFill>
                <a:srgbClr val="DEBC9A"/>
              </a:solidFill>
              <a:ln w="612" cap="flat">
                <a:noFill/>
                <a:prstDash val="solid"/>
                <a:miter/>
              </a:ln>
            </p:spPr>
            <p:txBody>
              <a:bodyPr/>
              <a:lstStyle/>
              <a:p>
                <a:endParaRPr lang="en-US"/>
              </a:p>
            </p:txBody>
          </p:sp>
          <p:sp>
            <p:nvSpPr>
              <p:cNvPr id="846" name="Freeform 845">
                <a:extLst>
                  <a:ext uri="{FF2B5EF4-FFF2-40B4-BE49-F238E27FC236}">
                    <a16:creationId xmlns:a16="http://schemas.microsoft.com/office/drawing/2014/main" id="{ADE1E2D3-0295-610E-3611-C1C046432D11}"/>
                  </a:ext>
                </a:extLst>
              </p:cNvPr>
              <p:cNvSpPr/>
              <p:nvPr/>
            </p:nvSpPr>
            <p:spPr>
              <a:xfrm>
                <a:off x="8091359" y="2336352"/>
                <a:ext cx="137449" cy="139007"/>
              </a:xfrm>
              <a:custGeom>
                <a:avLst/>
                <a:gdLst>
                  <a:gd name="csX0" fmla="*/ 10853 w 43465"/>
                  <a:gd name="csY0" fmla="*/ 41714 h 43956"/>
                  <a:gd name="csX1" fmla="*/ 22678 w 43465"/>
                  <a:gd name="csY1" fmla="*/ 11869 h 43956"/>
                  <a:gd name="csX2" fmla="*/ 32517 w 43465"/>
                  <a:gd name="csY2" fmla="*/ 35 h 43956"/>
                  <a:gd name="csX3" fmla="*/ 42821 w 43465"/>
                  <a:gd name="csY3" fmla="*/ 19162 h 43956"/>
                  <a:gd name="csX4" fmla="*/ 21391 w 43465"/>
                  <a:gd name="csY4" fmla="*/ 25854 h 43956"/>
                  <a:gd name="csX5" fmla="*/ 10853 w 43465"/>
                  <a:gd name="csY5" fmla="*/ 41720 h 43956"/>
                </a:gdLst>
                <a:ahLst/>
                <a:cxnLst>
                  <a:cxn ang="0">
                    <a:pos x="csX0" y="csY0"/>
                  </a:cxn>
                  <a:cxn ang="0">
                    <a:pos x="csX1" y="csY1"/>
                  </a:cxn>
                  <a:cxn ang="0">
                    <a:pos x="csX2" y="csY2"/>
                  </a:cxn>
                  <a:cxn ang="0">
                    <a:pos x="csX3" y="csY3"/>
                  </a:cxn>
                  <a:cxn ang="0">
                    <a:pos x="csX4" y="csY4"/>
                  </a:cxn>
                  <a:cxn ang="0">
                    <a:pos x="csX5" y="csY5"/>
                  </a:cxn>
                </a:cxnLst>
                <a:rect l="l" t="t" r="r" b="b"/>
                <a:pathLst>
                  <a:path w="43465" h="43956">
                    <a:moveTo>
                      <a:pt x="10853" y="41714"/>
                    </a:moveTo>
                    <a:cubicBezTo>
                      <a:pt x="-12698" y="29445"/>
                      <a:pt x="7145" y="25774"/>
                      <a:pt x="22678" y="11869"/>
                    </a:cubicBezTo>
                    <a:cubicBezTo>
                      <a:pt x="26203" y="8719"/>
                      <a:pt x="26896" y="666"/>
                      <a:pt x="32517" y="35"/>
                    </a:cubicBezTo>
                    <a:cubicBezTo>
                      <a:pt x="39885" y="-799"/>
                      <a:pt x="45402" y="13487"/>
                      <a:pt x="42821" y="19162"/>
                    </a:cubicBezTo>
                    <a:cubicBezTo>
                      <a:pt x="40320" y="24653"/>
                      <a:pt x="26252" y="19174"/>
                      <a:pt x="21391" y="25854"/>
                    </a:cubicBezTo>
                    <a:cubicBezTo>
                      <a:pt x="15414" y="34066"/>
                      <a:pt x="26332" y="49785"/>
                      <a:pt x="10853" y="41720"/>
                    </a:cubicBezTo>
                    <a:close/>
                  </a:path>
                </a:pathLst>
              </a:custGeom>
              <a:solidFill>
                <a:srgbClr val="DEBC9A"/>
              </a:solidFill>
              <a:ln w="612" cap="flat">
                <a:noFill/>
                <a:prstDash val="solid"/>
                <a:miter/>
              </a:ln>
            </p:spPr>
            <p:txBody>
              <a:bodyPr/>
              <a:lstStyle/>
              <a:p>
                <a:endParaRPr lang="en-US"/>
              </a:p>
            </p:txBody>
          </p:sp>
          <p:sp>
            <p:nvSpPr>
              <p:cNvPr id="847" name="Freeform 846">
                <a:extLst>
                  <a:ext uri="{FF2B5EF4-FFF2-40B4-BE49-F238E27FC236}">
                    <a16:creationId xmlns:a16="http://schemas.microsoft.com/office/drawing/2014/main" id="{90215F6F-59EB-F306-96CD-3F97ABF34852}"/>
                  </a:ext>
                </a:extLst>
              </p:cNvPr>
              <p:cNvSpPr/>
              <p:nvPr/>
            </p:nvSpPr>
            <p:spPr>
              <a:xfrm>
                <a:off x="8406288" y="2464491"/>
                <a:ext cx="60449" cy="114835"/>
              </a:xfrm>
              <a:custGeom>
                <a:avLst/>
                <a:gdLst>
                  <a:gd name="csX0" fmla="*/ 10362 w 19115"/>
                  <a:gd name="csY0" fmla="*/ 0 h 36314"/>
                  <a:gd name="csX1" fmla="*/ 2375 w 19115"/>
                  <a:gd name="csY1" fmla="*/ 29238 h 36314"/>
                  <a:gd name="csX2" fmla="*/ 19116 w 19115"/>
                  <a:gd name="csY2" fmla="*/ 33957 h 36314"/>
                  <a:gd name="csX3" fmla="*/ 10362 w 19115"/>
                  <a:gd name="csY3" fmla="*/ 0 h 36314"/>
                </a:gdLst>
                <a:ahLst/>
                <a:cxnLst>
                  <a:cxn ang="0">
                    <a:pos x="csX0" y="csY0"/>
                  </a:cxn>
                  <a:cxn ang="0">
                    <a:pos x="csX1" y="csY1"/>
                  </a:cxn>
                  <a:cxn ang="0">
                    <a:pos x="csX2" y="csY2"/>
                  </a:cxn>
                  <a:cxn ang="0">
                    <a:pos x="csX3" y="csY3"/>
                  </a:cxn>
                </a:cxnLst>
                <a:rect l="l" t="t" r="r" b="b"/>
                <a:pathLst>
                  <a:path w="19115" h="36314">
                    <a:moveTo>
                      <a:pt x="10362" y="0"/>
                    </a:moveTo>
                    <a:cubicBezTo>
                      <a:pt x="1927" y="362"/>
                      <a:pt x="-3302" y="24042"/>
                      <a:pt x="2375" y="29238"/>
                    </a:cubicBezTo>
                    <a:cubicBezTo>
                      <a:pt x="6470" y="33847"/>
                      <a:pt x="14825" y="39638"/>
                      <a:pt x="19116" y="33957"/>
                    </a:cubicBezTo>
                    <a:cubicBezTo>
                      <a:pt x="17816" y="24250"/>
                      <a:pt x="19471" y="3885"/>
                      <a:pt x="10362" y="0"/>
                    </a:cubicBezTo>
                    <a:close/>
                  </a:path>
                </a:pathLst>
              </a:custGeom>
              <a:solidFill>
                <a:srgbClr val="DEBC9A"/>
              </a:solidFill>
              <a:ln w="612" cap="flat">
                <a:noFill/>
                <a:prstDash val="solid"/>
                <a:miter/>
              </a:ln>
            </p:spPr>
            <p:txBody>
              <a:bodyPr/>
              <a:lstStyle/>
              <a:p>
                <a:endParaRPr lang="en-US"/>
              </a:p>
            </p:txBody>
          </p:sp>
          <p:sp>
            <p:nvSpPr>
              <p:cNvPr id="848" name="Freeform 847">
                <a:extLst>
                  <a:ext uri="{FF2B5EF4-FFF2-40B4-BE49-F238E27FC236}">
                    <a16:creationId xmlns:a16="http://schemas.microsoft.com/office/drawing/2014/main" id="{84EF9304-DA2F-9900-61C3-CF0F538EE528}"/>
                  </a:ext>
                </a:extLst>
              </p:cNvPr>
              <p:cNvSpPr/>
              <p:nvPr/>
            </p:nvSpPr>
            <p:spPr>
              <a:xfrm>
                <a:off x="8209380" y="2166083"/>
                <a:ext cx="51460" cy="164100"/>
              </a:xfrm>
              <a:custGeom>
                <a:avLst/>
                <a:gdLst>
                  <a:gd name="csX0" fmla="*/ 8020 w 16273"/>
                  <a:gd name="csY0" fmla="*/ 51286 h 51892"/>
                  <a:gd name="csX1" fmla="*/ 4446 w 16273"/>
                  <a:gd name="csY1" fmla="*/ 25295 h 51892"/>
                  <a:gd name="csX2" fmla="*/ 872 w 16273"/>
                  <a:gd name="csY2" fmla="*/ 678 h 51892"/>
                  <a:gd name="csX3" fmla="*/ 16216 w 16273"/>
                  <a:gd name="csY3" fmla="*/ 14657 h 51892"/>
                  <a:gd name="csX4" fmla="*/ 8958 w 16273"/>
                  <a:gd name="csY4" fmla="*/ 31552 h 51892"/>
                  <a:gd name="csX5" fmla="*/ 8020 w 16273"/>
                  <a:gd name="csY5" fmla="*/ 51280 h 51892"/>
                </a:gdLst>
                <a:ahLst/>
                <a:cxnLst>
                  <a:cxn ang="0">
                    <a:pos x="csX0" y="csY0"/>
                  </a:cxn>
                  <a:cxn ang="0">
                    <a:pos x="csX1" y="csY1"/>
                  </a:cxn>
                  <a:cxn ang="0">
                    <a:pos x="csX2" y="csY2"/>
                  </a:cxn>
                  <a:cxn ang="0">
                    <a:pos x="csX3" y="csY3"/>
                  </a:cxn>
                  <a:cxn ang="0">
                    <a:pos x="csX4" y="csY4"/>
                  </a:cxn>
                  <a:cxn ang="0">
                    <a:pos x="csX5" y="csY5"/>
                  </a:cxn>
                </a:cxnLst>
                <a:rect l="l" t="t" r="r" b="b"/>
                <a:pathLst>
                  <a:path w="16273" h="51892">
                    <a:moveTo>
                      <a:pt x="8020" y="51286"/>
                    </a:moveTo>
                    <a:cubicBezTo>
                      <a:pt x="701" y="46095"/>
                      <a:pt x="-470" y="36621"/>
                      <a:pt x="4446" y="25295"/>
                    </a:cubicBezTo>
                    <a:cubicBezTo>
                      <a:pt x="9362" y="13976"/>
                      <a:pt x="-3345" y="4153"/>
                      <a:pt x="872" y="678"/>
                    </a:cubicBezTo>
                    <a:cubicBezTo>
                      <a:pt x="5090" y="-2797"/>
                      <a:pt x="17209" y="7885"/>
                      <a:pt x="16216" y="14657"/>
                    </a:cubicBezTo>
                    <a:cubicBezTo>
                      <a:pt x="15222" y="21434"/>
                      <a:pt x="5795" y="25853"/>
                      <a:pt x="8958" y="31552"/>
                    </a:cubicBezTo>
                    <a:cubicBezTo>
                      <a:pt x="12121" y="37258"/>
                      <a:pt x="17448" y="55441"/>
                      <a:pt x="8020" y="51280"/>
                    </a:cubicBezTo>
                    <a:close/>
                  </a:path>
                </a:pathLst>
              </a:custGeom>
              <a:solidFill>
                <a:srgbClr val="DEBC9A"/>
              </a:solidFill>
              <a:ln w="612" cap="flat">
                <a:noFill/>
                <a:prstDash val="solid"/>
                <a:miter/>
              </a:ln>
            </p:spPr>
            <p:txBody>
              <a:bodyPr/>
              <a:lstStyle/>
              <a:p>
                <a:endParaRPr lang="en-US"/>
              </a:p>
            </p:txBody>
          </p:sp>
          <p:sp>
            <p:nvSpPr>
              <p:cNvPr id="849" name="Freeform 848">
                <a:extLst>
                  <a:ext uri="{FF2B5EF4-FFF2-40B4-BE49-F238E27FC236}">
                    <a16:creationId xmlns:a16="http://schemas.microsoft.com/office/drawing/2014/main" id="{85706BDB-42F0-0CB3-7F27-3161CECB5503}"/>
                  </a:ext>
                </a:extLst>
              </p:cNvPr>
              <p:cNvSpPr/>
              <p:nvPr/>
            </p:nvSpPr>
            <p:spPr>
              <a:xfrm>
                <a:off x="8345322" y="2227661"/>
                <a:ext cx="87875" cy="103368"/>
              </a:xfrm>
              <a:custGeom>
                <a:avLst/>
                <a:gdLst>
                  <a:gd name="csX0" fmla="*/ 3203 w 27789"/>
                  <a:gd name="csY0" fmla="*/ 18435 h 32686"/>
                  <a:gd name="csX1" fmla="*/ 9228 w 27789"/>
                  <a:gd name="csY1" fmla="*/ 295 h 32686"/>
                  <a:gd name="csX2" fmla="*/ 27790 w 27789"/>
                  <a:gd name="csY2" fmla="*/ 25470 h 32686"/>
                  <a:gd name="csX3" fmla="*/ 16897 w 27789"/>
                  <a:gd name="csY3" fmla="*/ 29288 h 32686"/>
                  <a:gd name="csX4" fmla="*/ 3197 w 27789"/>
                  <a:gd name="csY4" fmla="*/ 18435 h 32686"/>
                </a:gdLst>
                <a:ahLst/>
                <a:cxnLst>
                  <a:cxn ang="0">
                    <a:pos x="csX0" y="csY0"/>
                  </a:cxn>
                  <a:cxn ang="0">
                    <a:pos x="csX1" y="csY1"/>
                  </a:cxn>
                  <a:cxn ang="0">
                    <a:pos x="csX2" y="csY2"/>
                  </a:cxn>
                  <a:cxn ang="0">
                    <a:pos x="csX3" y="csY3"/>
                  </a:cxn>
                  <a:cxn ang="0">
                    <a:pos x="csX4" y="csY4"/>
                  </a:cxn>
                </a:cxnLst>
                <a:rect l="l" t="t" r="r" b="b"/>
                <a:pathLst>
                  <a:path w="27789" h="32686">
                    <a:moveTo>
                      <a:pt x="3203" y="18435"/>
                    </a:moveTo>
                    <a:cubicBezTo>
                      <a:pt x="-3767" y="9818"/>
                      <a:pt x="1738" y="-2022"/>
                      <a:pt x="9228" y="295"/>
                    </a:cubicBezTo>
                    <a:cubicBezTo>
                      <a:pt x="16725" y="2611"/>
                      <a:pt x="27790" y="17362"/>
                      <a:pt x="27790" y="25470"/>
                    </a:cubicBezTo>
                    <a:cubicBezTo>
                      <a:pt x="27790" y="33578"/>
                      <a:pt x="20765" y="34859"/>
                      <a:pt x="16897" y="29288"/>
                    </a:cubicBezTo>
                    <a:cubicBezTo>
                      <a:pt x="13035" y="23711"/>
                      <a:pt x="4545" y="27143"/>
                      <a:pt x="3197" y="18435"/>
                    </a:cubicBezTo>
                    <a:close/>
                  </a:path>
                </a:pathLst>
              </a:custGeom>
              <a:solidFill>
                <a:srgbClr val="DEBC9A"/>
              </a:solidFill>
              <a:ln w="612" cap="flat">
                <a:noFill/>
                <a:prstDash val="solid"/>
                <a:miter/>
              </a:ln>
            </p:spPr>
            <p:txBody>
              <a:bodyPr/>
              <a:lstStyle/>
              <a:p>
                <a:endParaRPr lang="en-US"/>
              </a:p>
            </p:txBody>
          </p:sp>
          <p:sp>
            <p:nvSpPr>
              <p:cNvPr id="850" name="Freeform 849">
                <a:extLst>
                  <a:ext uri="{FF2B5EF4-FFF2-40B4-BE49-F238E27FC236}">
                    <a16:creationId xmlns:a16="http://schemas.microsoft.com/office/drawing/2014/main" id="{98FBA455-8F07-C774-B29F-4CF79080A68C}"/>
                  </a:ext>
                </a:extLst>
              </p:cNvPr>
              <p:cNvSpPr/>
              <p:nvPr/>
            </p:nvSpPr>
            <p:spPr>
              <a:xfrm>
                <a:off x="8433342" y="2870411"/>
                <a:ext cx="66119" cy="117314"/>
              </a:xfrm>
              <a:custGeom>
                <a:avLst/>
                <a:gdLst>
                  <a:gd name="csX0" fmla="*/ 466 w 20907"/>
                  <a:gd name="csY0" fmla="*/ 15331 h 37098"/>
                  <a:gd name="csX1" fmla="*/ 13865 w 20907"/>
                  <a:gd name="csY1" fmla="*/ 1695 h 37098"/>
                  <a:gd name="csX2" fmla="*/ 19456 w 20907"/>
                  <a:gd name="csY2" fmla="*/ 32466 h 37098"/>
                  <a:gd name="csX3" fmla="*/ 7999 w 20907"/>
                  <a:gd name="csY3" fmla="*/ 31099 h 37098"/>
                  <a:gd name="csX4" fmla="*/ 472 w 20907"/>
                  <a:gd name="csY4" fmla="*/ 15331 h 37098"/>
                </a:gdLst>
                <a:ahLst/>
                <a:cxnLst>
                  <a:cxn ang="0">
                    <a:pos x="csX0" y="csY0"/>
                  </a:cxn>
                  <a:cxn ang="0">
                    <a:pos x="csX1" y="csY1"/>
                  </a:cxn>
                  <a:cxn ang="0">
                    <a:pos x="csX2" y="csY2"/>
                  </a:cxn>
                  <a:cxn ang="0">
                    <a:pos x="csX3" y="csY3"/>
                  </a:cxn>
                  <a:cxn ang="0">
                    <a:pos x="csX4" y="csY4"/>
                  </a:cxn>
                </a:cxnLst>
                <a:rect l="l" t="t" r="r" b="b"/>
                <a:pathLst>
                  <a:path w="20907" h="37098">
                    <a:moveTo>
                      <a:pt x="466" y="15331"/>
                    </a:moveTo>
                    <a:cubicBezTo>
                      <a:pt x="-1999" y="4526"/>
                      <a:pt x="8152" y="-3686"/>
                      <a:pt x="13865" y="1695"/>
                    </a:cubicBezTo>
                    <a:cubicBezTo>
                      <a:pt x="19579" y="7070"/>
                      <a:pt x="23023" y="25185"/>
                      <a:pt x="19456" y="32466"/>
                    </a:cubicBezTo>
                    <a:cubicBezTo>
                      <a:pt x="15888" y="39740"/>
                      <a:pt x="9011" y="37809"/>
                      <a:pt x="7999" y="31099"/>
                    </a:cubicBezTo>
                    <a:cubicBezTo>
                      <a:pt x="6982" y="24394"/>
                      <a:pt x="-2152" y="23739"/>
                      <a:pt x="472" y="15331"/>
                    </a:cubicBezTo>
                    <a:close/>
                  </a:path>
                </a:pathLst>
              </a:custGeom>
              <a:solidFill>
                <a:srgbClr val="DEBC9A"/>
              </a:solidFill>
              <a:ln w="612" cap="flat">
                <a:noFill/>
                <a:prstDash val="solid"/>
                <a:miter/>
              </a:ln>
            </p:spPr>
            <p:txBody>
              <a:bodyPr/>
              <a:lstStyle/>
              <a:p>
                <a:endParaRPr lang="en-US"/>
              </a:p>
            </p:txBody>
          </p:sp>
          <p:sp>
            <p:nvSpPr>
              <p:cNvPr id="851" name="Freeform 850">
                <a:extLst>
                  <a:ext uri="{FF2B5EF4-FFF2-40B4-BE49-F238E27FC236}">
                    <a16:creationId xmlns:a16="http://schemas.microsoft.com/office/drawing/2014/main" id="{FF217160-8A04-971D-07EA-94AE21B1A13D}"/>
                  </a:ext>
                </a:extLst>
              </p:cNvPr>
              <p:cNvSpPr/>
              <p:nvPr/>
            </p:nvSpPr>
            <p:spPr>
              <a:xfrm>
                <a:off x="8249271" y="2144775"/>
                <a:ext cx="26714" cy="35513"/>
              </a:xfrm>
              <a:custGeom>
                <a:avLst/>
                <a:gdLst>
                  <a:gd name="csX0" fmla="*/ 87 w 8448"/>
                  <a:gd name="csY0" fmla="*/ 387 h 11229"/>
                  <a:gd name="csX1" fmla="*/ 7228 w 8448"/>
                  <a:gd name="csY1" fmla="*/ 10247 h 11229"/>
                  <a:gd name="csX2" fmla="*/ 87 w 8448"/>
                  <a:gd name="csY2" fmla="*/ 387 h 11229"/>
                </a:gdLst>
                <a:ahLst/>
                <a:cxnLst>
                  <a:cxn ang="0">
                    <a:pos x="csX0" y="csY0"/>
                  </a:cxn>
                  <a:cxn ang="0">
                    <a:pos x="csX1" y="csY1"/>
                  </a:cxn>
                  <a:cxn ang="0">
                    <a:pos x="csX2" y="csY2"/>
                  </a:cxn>
                </a:cxnLst>
                <a:rect l="l" t="t" r="r" b="b"/>
                <a:pathLst>
                  <a:path w="8448" h="11229">
                    <a:moveTo>
                      <a:pt x="87" y="387"/>
                    </a:moveTo>
                    <a:cubicBezTo>
                      <a:pt x="-612" y="4462"/>
                      <a:pt x="3017" y="14365"/>
                      <a:pt x="7228" y="10247"/>
                    </a:cubicBezTo>
                    <a:cubicBezTo>
                      <a:pt x="11445" y="6129"/>
                      <a:pt x="3660" y="-1844"/>
                      <a:pt x="87" y="387"/>
                    </a:cubicBezTo>
                    <a:close/>
                  </a:path>
                </a:pathLst>
              </a:custGeom>
              <a:solidFill>
                <a:srgbClr val="DEBC9A"/>
              </a:solidFill>
              <a:ln w="612" cap="flat">
                <a:noFill/>
                <a:prstDash val="solid"/>
                <a:miter/>
              </a:ln>
            </p:spPr>
            <p:txBody>
              <a:bodyPr/>
              <a:lstStyle/>
              <a:p>
                <a:endParaRPr lang="en-US"/>
              </a:p>
            </p:txBody>
          </p:sp>
          <p:sp>
            <p:nvSpPr>
              <p:cNvPr id="852" name="Freeform 851">
                <a:extLst>
                  <a:ext uri="{FF2B5EF4-FFF2-40B4-BE49-F238E27FC236}">
                    <a16:creationId xmlns:a16="http://schemas.microsoft.com/office/drawing/2014/main" id="{68AA6407-1FF9-93F5-F3C7-6A0B0E25B80F}"/>
                  </a:ext>
                </a:extLst>
              </p:cNvPr>
              <p:cNvSpPr/>
              <p:nvPr/>
            </p:nvSpPr>
            <p:spPr>
              <a:xfrm>
                <a:off x="8091542" y="2355320"/>
                <a:ext cx="278355" cy="299947"/>
              </a:xfrm>
              <a:custGeom>
                <a:avLst/>
                <a:gdLst>
                  <a:gd name="csX0" fmla="*/ 80976 w 88021"/>
                  <a:gd name="csY0" fmla="*/ 0 h 94849"/>
                  <a:gd name="csX1" fmla="*/ 78573 w 88021"/>
                  <a:gd name="csY1" fmla="*/ 975 h 94849"/>
                  <a:gd name="csX2" fmla="*/ 83195 w 88021"/>
                  <a:gd name="csY2" fmla="*/ 2433 h 94849"/>
                  <a:gd name="csX3" fmla="*/ 80976 w 88021"/>
                  <a:gd name="csY3" fmla="*/ 0 h 94849"/>
                  <a:gd name="csX4" fmla="*/ 53722 w 88021"/>
                  <a:gd name="csY4" fmla="*/ 319 h 94849"/>
                  <a:gd name="csX5" fmla="*/ 53146 w 88021"/>
                  <a:gd name="csY5" fmla="*/ 399 h 94849"/>
                  <a:gd name="csX6" fmla="*/ 56990 w 88021"/>
                  <a:gd name="csY6" fmla="*/ 11950 h 94849"/>
                  <a:gd name="csX7" fmla="*/ 53722 w 88021"/>
                  <a:gd name="csY7" fmla="*/ 319 h 94849"/>
                  <a:gd name="csX8" fmla="*/ 71352 w 88021"/>
                  <a:gd name="csY8" fmla="*/ 7189 h 94849"/>
                  <a:gd name="csX9" fmla="*/ 69262 w 88021"/>
                  <a:gd name="csY9" fmla="*/ 7955 h 94849"/>
                  <a:gd name="csX10" fmla="*/ 72848 w 88021"/>
                  <a:gd name="csY10" fmla="*/ 12637 h 94849"/>
                  <a:gd name="csX11" fmla="*/ 71346 w 88021"/>
                  <a:gd name="csY11" fmla="*/ 7189 h 94849"/>
                  <a:gd name="csX12" fmla="*/ 84777 w 88021"/>
                  <a:gd name="csY12" fmla="*/ 8022 h 94849"/>
                  <a:gd name="csX13" fmla="*/ 84354 w 88021"/>
                  <a:gd name="csY13" fmla="*/ 13948 h 94849"/>
                  <a:gd name="csX14" fmla="*/ 86095 w 88021"/>
                  <a:gd name="csY14" fmla="*/ 8304 h 94849"/>
                  <a:gd name="csX15" fmla="*/ 84777 w 88021"/>
                  <a:gd name="csY15" fmla="*/ 8022 h 94849"/>
                  <a:gd name="csX16" fmla="*/ 18898 w 88021"/>
                  <a:gd name="csY16" fmla="*/ 15045 h 94849"/>
                  <a:gd name="csX17" fmla="*/ 16961 w 88021"/>
                  <a:gd name="csY17" fmla="*/ 15805 h 94849"/>
                  <a:gd name="csX18" fmla="*/ 20554 w 88021"/>
                  <a:gd name="csY18" fmla="*/ 20487 h 94849"/>
                  <a:gd name="csX19" fmla="*/ 18898 w 88021"/>
                  <a:gd name="csY19" fmla="*/ 15045 h 94849"/>
                  <a:gd name="csX20" fmla="*/ 29638 w 88021"/>
                  <a:gd name="csY20" fmla="*/ 18875 h 94849"/>
                  <a:gd name="csX21" fmla="*/ 31023 w 88021"/>
                  <a:gd name="csY21" fmla="*/ 25329 h 94849"/>
                  <a:gd name="csX22" fmla="*/ 33316 w 88021"/>
                  <a:gd name="csY22" fmla="*/ 29300 h 94849"/>
                  <a:gd name="csX23" fmla="*/ 32568 w 88021"/>
                  <a:gd name="csY23" fmla="*/ 24814 h 94849"/>
                  <a:gd name="csX24" fmla="*/ 29810 w 88021"/>
                  <a:gd name="csY24" fmla="*/ 18882 h 94849"/>
                  <a:gd name="csX25" fmla="*/ 29644 w 88021"/>
                  <a:gd name="csY25" fmla="*/ 18882 h 94849"/>
                  <a:gd name="csX26" fmla="*/ 47874 w 88021"/>
                  <a:gd name="csY26" fmla="*/ 19513 h 94849"/>
                  <a:gd name="csX27" fmla="*/ 45472 w 88021"/>
                  <a:gd name="csY27" fmla="*/ 20487 h 94849"/>
                  <a:gd name="csX28" fmla="*/ 50094 w 88021"/>
                  <a:gd name="csY28" fmla="*/ 21946 h 94849"/>
                  <a:gd name="csX29" fmla="*/ 47874 w 88021"/>
                  <a:gd name="csY29" fmla="*/ 19513 h 94849"/>
                  <a:gd name="csX30" fmla="*/ 39519 w 88021"/>
                  <a:gd name="csY30" fmla="*/ 24336 h 94849"/>
                  <a:gd name="csX31" fmla="*/ 37460 w 88021"/>
                  <a:gd name="csY31" fmla="*/ 25414 h 94849"/>
                  <a:gd name="csX32" fmla="*/ 45055 w 88021"/>
                  <a:gd name="csY32" fmla="*/ 34938 h 94849"/>
                  <a:gd name="csX33" fmla="*/ 45018 w 88021"/>
                  <a:gd name="csY33" fmla="*/ 32983 h 94849"/>
                  <a:gd name="csX34" fmla="*/ 46134 w 88021"/>
                  <a:gd name="csY34" fmla="*/ 27204 h 94849"/>
                  <a:gd name="csX35" fmla="*/ 43240 w 88021"/>
                  <a:gd name="csY35" fmla="*/ 27510 h 94849"/>
                  <a:gd name="csX36" fmla="*/ 39519 w 88021"/>
                  <a:gd name="csY36" fmla="*/ 24342 h 94849"/>
                  <a:gd name="csX37" fmla="*/ 49493 w 88021"/>
                  <a:gd name="csY37" fmla="*/ 26885 h 94849"/>
                  <a:gd name="csX38" fmla="*/ 51828 w 88021"/>
                  <a:gd name="csY38" fmla="*/ 33412 h 94849"/>
                  <a:gd name="csX39" fmla="*/ 49658 w 88021"/>
                  <a:gd name="csY39" fmla="*/ 26891 h 94849"/>
                  <a:gd name="csX40" fmla="*/ 49493 w 88021"/>
                  <a:gd name="csY40" fmla="*/ 26891 h 94849"/>
                  <a:gd name="csX41" fmla="*/ 17752 w 88021"/>
                  <a:gd name="csY41" fmla="*/ 31261 h 94849"/>
                  <a:gd name="csX42" fmla="*/ 15355 w 88021"/>
                  <a:gd name="csY42" fmla="*/ 32235 h 94849"/>
                  <a:gd name="csX43" fmla="*/ 19971 w 88021"/>
                  <a:gd name="csY43" fmla="*/ 33688 h 94849"/>
                  <a:gd name="csX44" fmla="*/ 17752 w 88021"/>
                  <a:gd name="csY44" fmla="*/ 31255 h 94849"/>
                  <a:gd name="csX45" fmla="*/ 74006 w 88021"/>
                  <a:gd name="csY45" fmla="*/ 32125 h 94849"/>
                  <a:gd name="csX46" fmla="*/ 71205 w 88021"/>
                  <a:gd name="csY46" fmla="*/ 37830 h 94849"/>
                  <a:gd name="csX47" fmla="*/ 75257 w 88021"/>
                  <a:gd name="csY47" fmla="*/ 32284 h 94849"/>
                  <a:gd name="csX48" fmla="*/ 74006 w 88021"/>
                  <a:gd name="csY48" fmla="*/ 32125 h 94849"/>
                  <a:gd name="csX49" fmla="*/ 34352 w 88021"/>
                  <a:gd name="csY49" fmla="*/ 38327 h 94849"/>
                  <a:gd name="csX50" fmla="*/ 32875 w 88021"/>
                  <a:gd name="csY50" fmla="*/ 39007 h 94849"/>
                  <a:gd name="csX51" fmla="*/ 38845 w 88021"/>
                  <a:gd name="csY51" fmla="*/ 42421 h 94849"/>
                  <a:gd name="csX52" fmla="*/ 34352 w 88021"/>
                  <a:gd name="csY52" fmla="*/ 38327 h 94849"/>
                  <a:gd name="csX53" fmla="*/ 52840 w 88021"/>
                  <a:gd name="csY53" fmla="*/ 40043 h 94849"/>
                  <a:gd name="csX54" fmla="*/ 47586 w 88021"/>
                  <a:gd name="csY54" fmla="*/ 50351 h 94849"/>
                  <a:gd name="csX55" fmla="*/ 54777 w 88021"/>
                  <a:gd name="csY55" fmla="*/ 40521 h 94849"/>
                  <a:gd name="csX56" fmla="*/ 52840 w 88021"/>
                  <a:gd name="csY56" fmla="*/ 40043 h 94849"/>
                  <a:gd name="csX57" fmla="*/ 66920 w 88021"/>
                  <a:gd name="csY57" fmla="*/ 40343 h 94849"/>
                  <a:gd name="csX58" fmla="*/ 68410 w 88021"/>
                  <a:gd name="csY58" fmla="*/ 44952 h 94849"/>
                  <a:gd name="csX59" fmla="*/ 66920 w 88021"/>
                  <a:gd name="csY59" fmla="*/ 40343 h 94849"/>
                  <a:gd name="csX60" fmla="*/ 6332 w 88021"/>
                  <a:gd name="csY60" fmla="*/ 41336 h 94849"/>
                  <a:gd name="csX61" fmla="*/ 791 w 88021"/>
                  <a:gd name="csY61" fmla="*/ 45871 h 94849"/>
                  <a:gd name="csX62" fmla="*/ 7153 w 88021"/>
                  <a:gd name="csY62" fmla="*/ 41403 h 94849"/>
                  <a:gd name="csX63" fmla="*/ 6332 w 88021"/>
                  <a:gd name="csY63" fmla="*/ 41336 h 94849"/>
                  <a:gd name="csX64" fmla="*/ 39691 w 88021"/>
                  <a:gd name="csY64" fmla="*/ 46079 h 94849"/>
                  <a:gd name="csX65" fmla="*/ 39268 w 88021"/>
                  <a:gd name="csY65" fmla="*/ 52005 h 94849"/>
                  <a:gd name="csX66" fmla="*/ 41009 w 88021"/>
                  <a:gd name="csY66" fmla="*/ 46367 h 94849"/>
                  <a:gd name="csX67" fmla="*/ 39691 w 88021"/>
                  <a:gd name="csY67" fmla="*/ 46079 h 94849"/>
                  <a:gd name="csX68" fmla="*/ 29246 w 88021"/>
                  <a:gd name="csY68" fmla="*/ 46717 h 94849"/>
                  <a:gd name="csX69" fmla="*/ 26843 w 88021"/>
                  <a:gd name="csY69" fmla="*/ 47691 h 94849"/>
                  <a:gd name="csX70" fmla="*/ 31465 w 88021"/>
                  <a:gd name="csY70" fmla="*/ 49143 h 94849"/>
                  <a:gd name="csX71" fmla="*/ 29246 w 88021"/>
                  <a:gd name="csY71" fmla="*/ 46710 h 94849"/>
                  <a:gd name="csX72" fmla="*/ 59092 w 88021"/>
                  <a:gd name="csY72" fmla="*/ 46864 h 94849"/>
                  <a:gd name="csX73" fmla="*/ 57002 w 88021"/>
                  <a:gd name="csY73" fmla="*/ 47630 h 94849"/>
                  <a:gd name="csX74" fmla="*/ 60588 w 88021"/>
                  <a:gd name="csY74" fmla="*/ 52312 h 94849"/>
                  <a:gd name="csX75" fmla="*/ 59086 w 88021"/>
                  <a:gd name="csY75" fmla="*/ 46864 h 94849"/>
                  <a:gd name="csX76" fmla="*/ 68398 w 88021"/>
                  <a:gd name="csY76" fmla="*/ 48770 h 94849"/>
                  <a:gd name="csX77" fmla="*/ 65050 w 88021"/>
                  <a:gd name="csY77" fmla="*/ 52833 h 94849"/>
                  <a:gd name="csX78" fmla="*/ 71297 w 88021"/>
                  <a:gd name="csY78" fmla="*/ 49952 h 94849"/>
                  <a:gd name="csX79" fmla="*/ 68398 w 88021"/>
                  <a:gd name="csY79" fmla="*/ 48770 h 94849"/>
                  <a:gd name="csX80" fmla="*/ 16207 w 88021"/>
                  <a:gd name="csY80" fmla="*/ 49315 h 94849"/>
                  <a:gd name="csX81" fmla="*/ 15784 w 88021"/>
                  <a:gd name="csY81" fmla="*/ 55241 h 94849"/>
                  <a:gd name="csX82" fmla="*/ 17525 w 88021"/>
                  <a:gd name="csY82" fmla="*/ 49597 h 94849"/>
                  <a:gd name="csX83" fmla="*/ 16207 w 88021"/>
                  <a:gd name="csY83" fmla="*/ 49315 h 94849"/>
                  <a:gd name="csX84" fmla="*/ 48028 w 88021"/>
                  <a:gd name="csY84" fmla="*/ 52244 h 94849"/>
                  <a:gd name="csX85" fmla="*/ 46881 w 88021"/>
                  <a:gd name="csY85" fmla="*/ 52698 h 94849"/>
                  <a:gd name="csX86" fmla="*/ 47905 w 88021"/>
                  <a:gd name="csY86" fmla="*/ 55787 h 94849"/>
                  <a:gd name="csX87" fmla="*/ 49260 w 88021"/>
                  <a:gd name="csY87" fmla="*/ 57313 h 94849"/>
                  <a:gd name="csX88" fmla="*/ 50296 w 88021"/>
                  <a:gd name="csY88" fmla="*/ 53966 h 94849"/>
                  <a:gd name="csX89" fmla="*/ 49842 w 88021"/>
                  <a:gd name="csY89" fmla="*/ 53825 h 94849"/>
                  <a:gd name="csX90" fmla="*/ 48022 w 88021"/>
                  <a:gd name="csY90" fmla="*/ 52251 h 94849"/>
                  <a:gd name="csX91" fmla="*/ 81356 w 88021"/>
                  <a:gd name="csY91" fmla="*/ 54959 h 94849"/>
                  <a:gd name="csX92" fmla="*/ 78953 w 88021"/>
                  <a:gd name="csY92" fmla="*/ 55934 h 94849"/>
                  <a:gd name="csX93" fmla="*/ 83575 w 88021"/>
                  <a:gd name="csY93" fmla="*/ 57392 h 94849"/>
                  <a:gd name="csX94" fmla="*/ 81356 w 88021"/>
                  <a:gd name="csY94" fmla="*/ 54959 h 94849"/>
                  <a:gd name="csX95" fmla="*/ 54109 w 88021"/>
                  <a:gd name="csY95" fmla="*/ 55284 h 94849"/>
                  <a:gd name="csX96" fmla="*/ 53532 w 88021"/>
                  <a:gd name="csY96" fmla="*/ 55358 h 94849"/>
                  <a:gd name="csX97" fmla="*/ 57376 w 88021"/>
                  <a:gd name="csY97" fmla="*/ 66910 h 94849"/>
                  <a:gd name="csX98" fmla="*/ 54109 w 88021"/>
                  <a:gd name="csY98" fmla="*/ 55284 h 94849"/>
                  <a:gd name="csX99" fmla="*/ 21620 w 88021"/>
                  <a:gd name="csY99" fmla="*/ 60095 h 94849"/>
                  <a:gd name="csX100" fmla="*/ 23956 w 88021"/>
                  <a:gd name="csY100" fmla="*/ 66621 h 94849"/>
                  <a:gd name="csX101" fmla="*/ 21786 w 88021"/>
                  <a:gd name="csY101" fmla="*/ 60101 h 94849"/>
                  <a:gd name="csX102" fmla="*/ 21620 w 88021"/>
                  <a:gd name="csY102" fmla="*/ 60101 h 94849"/>
                  <a:gd name="csX103" fmla="*/ 71585 w 88021"/>
                  <a:gd name="csY103" fmla="*/ 62154 h 94849"/>
                  <a:gd name="csX104" fmla="*/ 69648 w 88021"/>
                  <a:gd name="csY104" fmla="*/ 62914 h 94849"/>
                  <a:gd name="csX105" fmla="*/ 71156 w 88021"/>
                  <a:gd name="csY105" fmla="*/ 68092 h 94849"/>
                  <a:gd name="csX106" fmla="*/ 69850 w 88021"/>
                  <a:gd name="csY106" fmla="*/ 73461 h 94849"/>
                  <a:gd name="csX107" fmla="*/ 73908 w 88021"/>
                  <a:gd name="csY107" fmla="*/ 67908 h 94849"/>
                  <a:gd name="csX108" fmla="*/ 73013 w 88021"/>
                  <a:gd name="csY108" fmla="*/ 67755 h 94849"/>
                  <a:gd name="csX109" fmla="*/ 73234 w 88021"/>
                  <a:gd name="csY109" fmla="*/ 67596 h 94849"/>
                  <a:gd name="csX110" fmla="*/ 71585 w 88021"/>
                  <a:gd name="csY110" fmla="*/ 62148 h 94849"/>
                  <a:gd name="csX111" fmla="*/ 81534 w 88021"/>
                  <a:gd name="csY111" fmla="*/ 64967 h 94849"/>
                  <a:gd name="csX112" fmla="*/ 81111 w 88021"/>
                  <a:gd name="csY112" fmla="*/ 70893 h 94849"/>
                  <a:gd name="csX113" fmla="*/ 82852 w 88021"/>
                  <a:gd name="csY113" fmla="*/ 65255 h 94849"/>
                  <a:gd name="csX114" fmla="*/ 81534 w 88021"/>
                  <a:gd name="csY114" fmla="*/ 64967 h 94849"/>
                  <a:gd name="csX115" fmla="*/ 35841 w 88021"/>
                  <a:gd name="csY115" fmla="*/ 69091 h 94849"/>
                  <a:gd name="csX116" fmla="*/ 32482 w 88021"/>
                  <a:gd name="csY116" fmla="*/ 80796 h 94849"/>
                  <a:gd name="csX117" fmla="*/ 35841 w 88021"/>
                  <a:gd name="csY117" fmla="*/ 69091 h 94849"/>
                  <a:gd name="csX118" fmla="*/ 19285 w 88021"/>
                  <a:gd name="csY118" fmla="*/ 70004 h 94849"/>
                  <a:gd name="csX119" fmla="*/ 17348 w 88021"/>
                  <a:gd name="csY119" fmla="*/ 70764 h 94849"/>
                  <a:gd name="csX120" fmla="*/ 20940 w 88021"/>
                  <a:gd name="csY120" fmla="*/ 75452 h 94849"/>
                  <a:gd name="csX121" fmla="*/ 19285 w 88021"/>
                  <a:gd name="csY121" fmla="*/ 70004 h 94849"/>
                  <a:gd name="csX122" fmla="*/ 55420 w 88021"/>
                  <a:gd name="csY122" fmla="*/ 71923 h 94849"/>
                  <a:gd name="csX123" fmla="*/ 55310 w 88021"/>
                  <a:gd name="csY123" fmla="*/ 71923 h 94849"/>
                  <a:gd name="csX124" fmla="*/ 56800 w 88021"/>
                  <a:gd name="csY124" fmla="*/ 76531 h 94849"/>
                  <a:gd name="csX125" fmla="*/ 55420 w 88021"/>
                  <a:gd name="csY125" fmla="*/ 71923 h 94849"/>
                  <a:gd name="csX126" fmla="*/ 5014 w 88021"/>
                  <a:gd name="csY126" fmla="*/ 74086 h 94849"/>
                  <a:gd name="csX127" fmla="*/ 2237 w 88021"/>
                  <a:gd name="csY127" fmla="*/ 85840 h 94849"/>
                  <a:gd name="csX128" fmla="*/ 5554 w 88021"/>
                  <a:gd name="csY128" fmla="*/ 74123 h 94849"/>
                  <a:gd name="csX129" fmla="*/ 5020 w 88021"/>
                  <a:gd name="csY129" fmla="*/ 74086 h 94849"/>
                  <a:gd name="csX130" fmla="*/ 48255 w 88021"/>
                  <a:gd name="csY130" fmla="*/ 74478 h 94849"/>
                  <a:gd name="csX131" fmla="*/ 45858 w 88021"/>
                  <a:gd name="csY131" fmla="*/ 75452 h 94849"/>
                  <a:gd name="csX132" fmla="*/ 50474 w 88021"/>
                  <a:gd name="csY132" fmla="*/ 76911 h 94849"/>
                  <a:gd name="csX133" fmla="*/ 48255 w 88021"/>
                  <a:gd name="csY133" fmla="*/ 74478 h 94849"/>
                  <a:gd name="csX134" fmla="*/ 49873 w 88021"/>
                  <a:gd name="csY134" fmla="*/ 81844 h 94849"/>
                  <a:gd name="csX135" fmla="*/ 52208 w 88021"/>
                  <a:gd name="csY135" fmla="*/ 88371 h 94849"/>
                  <a:gd name="csX136" fmla="*/ 50044 w 88021"/>
                  <a:gd name="csY136" fmla="*/ 81850 h 94849"/>
                  <a:gd name="csX137" fmla="*/ 49873 w 88021"/>
                  <a:gd name="csY137" fmla="*/ 81850 h 94849"/>
                  <a:gd name="csX138" fmla="*/ 10605 w 88021"/>
                  <a:gd name="csY138" fmla="*/ 89192 h 94849"/>
                  <a:gd name="csX139" fmla="*/ 10494 w 88021"/>
                  <a:gd name="csY139" fmla="*/ 89192 h 94849"/>
                  <a:gd name="csX140" fmla="*/ 11984 w 88021"/>
                  <a:gd name="csY140" fmla="*/ 93801 h 94849"/>
                  <a:gd name="csX141" fmla="*/ 10605 w 88021"/>
                  <a:gd name="csY141" fmla="*/ 89192 h 94849"/>
                  <a:gd name="csX142" fmla="*/ 49487 w 88021"/>
                  <a:gd name="csY142" fmla="*/ 90240 h 94849"/>
                  <a:gd name="csX143" fmla="*/ 49376 w 88021"/>
                  <a:gd name="csY143" fmla="*/ 90240 h 94849"/>
                  <a:gd name="csX144" fmla="*/ 50866 w 88021"/>
                  <a:gd name="csY144" fmla="*/ 94849 h 94849"/>
                  <a:gd name="csX145" fmla="*/ 49487 w 88021"/>
                  <a:gd name="csY145" fmla="*/ 90234 h 94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8021" h="94849">
                    <a:moveTo>
                      <a:pt x="80976" y="0"/>
                    </a:moveTo>
                    <a:cubicBezTo>
                      <a:pt x="80008" y="12"/>
                      <a:pt x="79008" y="417"/>
                      <a:pt x="78573" y="975"/>
                    </a:cubicBezTo>
                    <a:cubicBezTo>
                      <a:pt x="77586" y="2255"/>
                      <a:pt x="81926" y="4474"/>
                      <a:pt x="83195" y="2433"/>
                    </a:cubicBezTo>
                    <a:cubicBezTo>
                      <a:pt x="83391" y="631"/>
                      <a:pt x="82214" y="-12"/>
                      <a:pt x="80976" y="0"/>
                    </a:cubicBezTo>
                    <a:close/>
                    <a:moveTo>
                      <a:pt x="53722" y="319"/>
                    </a:moveTo>
                    <a:cubicBezTo>
                      <a:pt x="53526" y="319"/>
                      <a:pt x="53336" y="349"/>
                      <a:pt x="53146" y="399"/>
                    </a:cubicBezTo>
                    <a:cubicBezTo>
                      <a:pt x="51252" y="4076"/>
                      <a:pt x="51730" y="14610"/>
                      <a:pt x="56990" y="11950"/>
                    </a:cubicBezTo>
                    <a:cubicBezTo>
                      <a:pt x="62004" y="9419"/>
                      <a:pt x="57676" y="258"/>
                      <a:pt x="53722" y="319"/>
                    </a:cubicBezTo>
                    <a:close/>
                    <a:moveTo>
                      <a:pt x="71352" y="7189"/>
                    </a:moveTo>
                    <a:cubicBezTo>
                      <a:pt x="70690" y="7170"/>
                      <a:pt x="69979" y="7397"/>
                      <a:pt x="69262" y="7955"/>
                    </a:cubicBezTo>
                    <a:cubicBezTo>
                      <a:pt x="65756" y="10694"/>
                      <a:pt x="70433" y="14629"/>
                      <a:pt x="72848" y="12637"/>
                    </a:cubicBezTo>
                    <a:cubicBezTo>
                      <a:pt x="75655" y="10988"/>
                      <a:pt x="73939" y="7256"/>
                      <a:pt x="71346" y="7189"/>
                    </a:cubicBezTo>
                    <a:close/>
                    <a:moveTo>
                      <a:pt x="84777" y="8022"/>
                    </a:moveTo>
                    <a:cubicBezTo>
                      <a:pt x="81902" y="8077"/>
                      <a:pt x="80621" y="12839"/>
                      <a:pt x="84354" y="13948"/>
                    </a:cubicBezTo>
                    <a:cubicBezTo>
                      <a:pt x="88620" y="15223"/>
                      <a:pt x="89117" y="9125"/>
                      <a:pt x="86095" y="8304"/>
                    </a:cubicBezTo>
                    <a:cubicBezTo>
                      <a:pt x="85629" y="8096"/>
                      <a:pt x="85187" y="8010"/>
                      <a:pt x="84777" y="8022"/>
                    </a:cubicBezTo>
                    <a:close/>
                    <a:moveTo>
                      <a:pt x="18898" y="15045"/>
                    </a:moveTo>
                    <a:cubicBezTo>
                      <a:pt x="18285" y="15064"/>
                      <a:pt x="17623" y="15290"/>
                      <a:pt x="16961" y="15805"/>
                    </a:cubicBezTo>
                    <a:cubicBezTo>
                      <a:pt x="13455" y="18545"/>
                      <a:pt x="18132" y="22479"/>
                      <a:pt x="20554" y="20487"/>
                    </a:cubicBezTo>
                    <a:cubicBezTo>
                      <a:pt x="23410" y="18808"/>
                      <a:pt x="21571" y="14959"/>
                      <a:pt x="18898" y="15045"/>
                    </a:cubicBezTo>
                    <a:close/>
                    <a:moveTo>
                      <a:pt x="29638" y="18875"/>
                    </a:moveTo>
                    <a:cubicBezTo>
                      <a:pt x="26714" y="18888"/>
                      <a:pt x="28964" y="24367"/>
                      <a:pt x="31023" y="25329"/>
                    </a:cubicBezTo>
                    <a:cubicBezTo>
                      <a:pt x="29656" y="26953"/>
                      <a:pt x="31900" y="29251"/>
                      <a:pt x="33316" y="29300"/>
                    </a:cubicBezTo>
                    <a:cubicBezTo>
                      <a:pt x="34750" y="29355"/>
                      <a:pt x="34352" y="25555"/>
                      <a:pt x="32568" y="24814"/>
                    </a:cubicBezTo>
                    <a:cubicBezTo>
                      <a:pt x="34536" y="22491"/>
                      <a:pt x="33187" y="19090"/>
                      <a:pt x="29810" y="18882"/>
                    </a:cubicBezTo>
                    <a:cubicBezTo>
                      <a:pt x="29755" y="18882"/>
                      <a:pt x="29699" y="18882"/>
                      <a:pt x="29644" y="18882"/>
                    </a:cubicBezTo>
                    <a:close/>
                    <a:moveTo>
                      <a:pt x="47874" y="19513"/>
                    </a:moveTo>
                    <a:cubicBezTo>
                      <a:pt x="46912" y="19525"/>
                      <a:pt x="45907" y="19930"/>
                      <a:pt x="45472" y="20487"/>
                    </a:cubicBezTo>
                    <a:cubicBezTo>
                      <a:pt x="44485" y="21768"/>
                      <a:pt x="48825" y="23993"/>
                      <a:pt x="50094" y="21946"/>
                    </a:cubicBezTo>
                    <a:cubicBezTo>
                      <a:pt x="50290" y="20144"/>
                      <a:pt x="49113" y="19501"/>
                      <a:pt x="47874" y="19513"/>
                    </a:cubicBezTo>
                    <a:close/>
                    <a:moveTo>
                      <a:pt x="39519" y="24336"/>
                    </a:moveTo>
                    <a:cubicBezTo>
                      <a:pt x="38845" y="24348"/>
                      <a:pt x="38152" y="24673"/>
                      <a:pt x="37460" y="25414"/>
                    </a:cubicBezTo>
                    <a:cubicBezTo>
                      <a:pt x="33439" y="29723"/>
                      <a:pt x="41591" y="37328"/>
                      <a:pt x="45055" y="34938"/>
                    </a:cubicBezTo>
                    <a:cubicBezTo>
                      <a:pt x="45128" y="34374"/>
                      <a:pt x="45104" y="33706"/>
                      <a:pt x="45018" y="32983"/>
                    </a:cubicBezTo>
                    <a:cubicBezTo>
                      <a:pt x="48702" y="33516"/>
                      <a:pt x="49002" y="27982"/>
                      <a:pt x="46134" y="27204"/>
                    </a:cubicBezTo>
                    <a:cubicBezTo>
                      <a:pt x="44975" y="26689"/>
                      <a:pt x="43957" y="26916"/>
                      <a:pt x="43240" y="27510"/>
                    </a:cubicBezTo>
                    <a:cubicBezTo>
                      <a:pt x="42241" y="25684"/>
                      <a:pt x="40929" y="24317"/>
                      <a:pt x="39519" y="24342"/>
                    </a:cubicBezTo>
                    <a:close/>
                    <a:moveTo>
                      <a:pt x="49493" y="26885"/>
                    </a:moveTo>
                    <a:cubicBezTo>
                      <a:pt x="46097" y="26904"/>
                      <a:pt x="49677" y="34282"/>
                      <a:pt x="51828" y="33412"/>
                    </a:cubicBezTo>
                    <a:cubicBezTo>
                      <a:pt x="54611" y="31126"/>
                      <a:pt x="53330" y="27112"/>
                      <a:pt x="49658" y="26891"/>
                    </a:cubicBezTo>
                    <a:cubicBezTo>
                      <a:pt x="49603" y="26891"/>
                      <a:pt x="49548" y="26891"/>
                      <a:pt x="49493" y="26891"/>
                    </a:cubicBezTo>
                    <a:close/>
                    <a:moveTo>
                      <a:pt x="17752" y="31261"/>
                    </a:moveTo>
                    <a:cubicBezTo>
                      <a:pt x="16790" y="31273"/>
                      <a:pt x="15784" y="31678"/>
                      <a:pt x="15355" y="32235"/>
                    </a:cubicBezTo>
                    <a:cubicBezTo>
                      <a:pt x="14368" y="33516"/>
                      <a:pt x="18702" y="35735"/>
                      <a:pt x="19971" y="33688"/>
                    </a:cubicBezTo>
                    <a:cubicBezTo>
                      <a:pt x="20167" y="31886"/>
                      <a:pt x="18990" y="31243"/>
                      <a:pt x="17752" y="31255"/>
                    </a:cubicBezTo>
                    <a:close/>
                    <a:moveTo>
                      <a:pt x="74006" y="32125"/>
                    </a:moveTo>
                    <a:cubicBezTo>
                      <a:pt x="71217" y="32180"/>
                      <a:pt x="69501" y="35103"/>
                      <a:pt x="71205" y="37830"/>
                    </a:cubicBezTo>
                    <a:cubicBezTo>
                      <a:pt x="73148" y="40956"/>
                      <a:pt x="77249" y="33559"/>
                      <a:pt x="75257" y="32284"/>
                    </a:cubicBezTo>
                    <a:cubicBezTo>
                      <a:pt x="74822" y="32168"/>
                      <a:pt x="74405" y="32113"/>
                      <a:pt x="74006" y="32125"/>
                    </a:cubicBezTo>
                    <a:close/>
                    <a:moveTo>
                      <a:pt x="34352" y="38327"/>
                    </a:moveTo>
                    <a:cubicBezTo>
                      <a:pt x="33659" y="38345"/>
                      <a:pt x="33108" y="38548"/>
                      <a:pt x="32875" y="39007"/>
                    </a:cubicBezTo>
                    <a:cubicBezTo>
                      <a:pt x="32323" y="42568"/>
                      <a:pt x="35958" y="44700"/>
                      <a:pt x="38845" y="42421"/>
                    </a:cubicBezTo>
                    <a:cubicBezTo>
                      <a:pt x="41101" y="40643"/>
                      <a:pt x="36828" y="38272"/>
                      <a:pt x="34352" y="38327"/>
                    </a:cubicBezTo>
                    <a:close/>
                    <a:moveTo>
                      <a:pt x="52840" y="40043"/>
                    </a:moveTo>
                    <a:cubicBezTo>
                      <a:pt x="48396" y="40129"/>
                      <a:pt x="44767" y="47979"/>
                      <a:pt x="47586" y="50351"/>
                    </a:cubicBezTo>
                    <a:cubicBezTo>
                      <a:pt x="51681" y="49762"/>
                      <a:pt x="59993" y="43266"/>
                      <a:pt x="54777" y="40521"/>
                    </a:cubicBezTo>
                    <a:cubicBezTo>
                      <a:pt x="54127" y="40178"/>
                      <a:pt x="53477" y="40031"/>
                      <a:pt x="52840" y="40043"/>
                    </a:cubicBezTo>
                    <a:close/>
                    <a:moveTo>
                      <a:pt x="66920" y="40343"/>
                    </a:moveTo>
                    <a:cubicBezTo>
                      <a:pt x="64107" y="41918"/>
                      <a:pt x="66798" y="44897"/>
                      <a:pt x="68410" y="44952"/>
                    </a:cubicBezTo>
                    <a:cubicBezTo>
                      <a:pt x="70022" y="45013"/>
                      <a:pt x="69323" y="40190"/>
                      <a:pt x="66920" y="40343"/>
                    </a:cubicBezTo>
                    <a:close/>
                    <a:moveTo>
                      <a:pt x="6332" y="41336"/>
                    </a:moveTo>
                    <a:cubicBezTo>
                      <a:pt x="3445" y="41336"/>
                      <a:pt x="-1557" y="43401"/>
                      <a:pt x="791" y="45871"/>
                    </a:cubicBezTo>
                    <a:cubicBezTo>
                      <a:pt x="3384" y="48598"/>
                      <a:pt x="8545" y="43701"/>
                      <a:pt x="7153" y="41403"/>
                    </a:cubicBezTo>
                    <a:cubicBezTo>
                      <a:pt x="6908" y="41360"/>
                      <a:pt x="6632" y="41336"/>
                      <a:pt x="6332" y="41336"/>
                    </a:cubicBezTo>
                    <a:close/>
                    <a:moveTo>
                      <a:pt x="39691" y="46079"/>
                    </a:moveTo>
                    <a:cubicBezTo>
                      <a:pt x="36816" y="46134"/>
                      <a:pt x="35535" y="50896"/>
                      <a:pt x="39268" y="52005"/>
                    </a:cubicBezTo>
                    <a:cubicBezTo>
                      <a:pt x="43535" y="53280"/>
                      <a:pt x="44031" y="47182"/>
                      <a:pt x="41009" y="46367"/>
                    </a:cubicBezTo>
                    <a:cubicBezTo>
                      <a:pt x="40543" y="46159"/>
                      <a:pt x="40102" y="46073"/>
                      <a:pt x="39691" y="46079"/>
                    </a:cubicBezTo>
                    <a:close/>
                    <a:moveTo>
                      <a:pt x="29246" y="46717"/>
                    </a:moveTo>
                    <a:cubicBezTo>
                      <a:pt x="28277" y="46729"/>
                      <a:pt x="27278" y="47133"/>
                      <a:pt x="26843" y="47691"/>
                    </a:cubicBezTo>
                    <a:cubicBezTo>
                      <a:pt x="25856" y="48972"/>
                      <a:pt x="30196" y="51190"/>
                      <a:pt x="31465" y="49143"/>
                    </a:cubicBezTo>
                    <a:cubicBezTo>
                      <a:pt x="31661" y="47342"/>
                      <a:pt x="30484" y="46698"/>
                      <a:pt x="29246" y="46710"/>
                    </a:cubicBezTo>
                    <a:close/>
                    <a:moveTo>
                      <a:pt x="59092" y="46864"/>
                    </a:moveTo>
                    <a:cubicBezTo>
                      <a:pt x="58430" y="46845"/>
                      <a:pt x="57719" y="47072"/>
                      <a:pt x="57002" y="47630"/>
                    </a:cubicBezTo>
                    <a:cubicBezTo>
                      <a:pt x="53490" y="50369"/>
                      <a:pt x="58173" y="54304"/>
                      <a:pt x="60588" y="52312"/>
                    </a:cubicBezTo>
                    <a:cubicBezTo>
                      <a:pt x="63395" y="50663"/>
                      <a:pt x="61679" y="46931"/>
                      <a:pt x="59086" y="46864"/>
                    </a:cubicBezTo>
                    <a:close/>
                    <a:moveTo>
                      <a:pt x="68398" y="48770"/>
                    </a:moveTo>
                    <a:cubicBezTo>
                      <a:pt x="66540" y="48855"/>
                      <a:pt x="64928" y="50418"/>
                      <a:pt x="65050" y="52833"/>
                    </a:cubicBezTo>
                    <a:cubicBezTo>
                      <a:pt x="65234" y="56510"/>
                      <a:pt x="72413" y="52030"/>
                      <a:pt x="71297" y="49952"/>
                    </a:cubicBezTo>
                    <a:cubicBezTo>
                      <a:pt x="70408" y="49088"/>
                      <a:pt x="69372" y="48727"/>
                      <a:pt x="68398" y="48770"/>
                    </a:cubicBezTo>
                    <a:close/>
                    <a:moveTo>
                      <a:pt x="16207" y="49315"/>
                    </a:moveTo>
                    <a:cubicBezTo>
                      <a:pt x="13332" y="49370"/>
                      <a:pt x="12051" y="54132"/>
                      <a:pt x="15784" y="55241"/>
                    </a:cubicBezTo>
                    <a:cubicBezTo>
                      <a:pt x="20051" y="56516"/>
                      <a:pt x="20547" y="50418"/>
                      <a:pt x="17525" y="49597"/>
                    </a:cubicBezTo>
                    <a:cubicBezTo>
                      <a:pt x="17059" y="49389"/>
                      <a:pt x="16618" y="49303"/>
                      <a:pt x="16207" y="49315"/>
                    </a:cubicBezTo>
                    <a:close/>
                    <a:moveTo>
                      <a:pt x="48028" y="52244"/>
                    </a:moveTo>
                    <a:cubicBezTo>
                      <a:pt x="47660" y="52257"/>
                      <a:pt x="47268" y="52391"/>
                      <a:pt x="46881" y="52698"/>
                    </a:cubicBezTo>
                    <a:cubicBezTo>
                      <a:pt x="45269" y="53954"/>
                      <a:pt x="46569" y="55639"/>
                      <a:pt x="47905" y="55787"/>
                    </a:cubicBezTo>
                    <a:cubicBezTo>
                      <a:pt x="47966" y="56430"/>
                      <a:pt x="48371" y="57049"/>
                      <a:pt x="49260" y="57313"/>
                    </a:cubicBezTo>
                    <a:cubicBezTo>
                      <a:pt x="51792" y="58066"/>
                      <a:pt x="52086" y="54451"/>
                      <a:pt x="50296" y="53966"/>
                    </a:cubicBezTo>
                    <a:cubicBezTo>
                      <a:pt x="50143" y="53899"/>
                      <a:pt x="49989" y="53850"/>
                      <a:pt x="49842" y="53825"/>
                    </a:cubicBezTo>
                    <a:cubicBezTo>
                      <a:pt x="49713" y="52986"/>
                      <a:pt x="48953" y="52220"/>
                      <a:pt x="48022" y="52251"/>
                    </a:cubicBezTo>
                    <a:close/>
                    <a:moveTo>
                      <a:pt x="81356" y="54959"/>
                    </a:moveTo>
                    <a:cubicBezTo>
                      <a:pt x="80388" y="54971"/>
                      <a:pt x="79388" y="55376"/>
                      <a:pt x="78953" y="55934"/>
                    </a:cubicBezTo>
                    <a:cubicBezTo>
                      <a:pt x="77966" y="57214"/>
                      <a:pt x="82306" y="59439"/>
                      <a:pt x="83575" y="57392"/>
                    </a:cubicBezTo>
                    <a:cubicBezTo>
                      <a:pt x="83771" y="55590"/>
                      <a:pt x="82594" y="54947"/>
                      <a:pt x="81356" y="54959"/>
                    </a:cubicBezTo>
                    <a:close/>
                    <a:moveTo>
                      <a:pt x="54109" y="55284"/>
                    </a:moveTo>
                    <a:cubicBezTo>
                      <a:pt x="53912" y="55284"/>
                      <a:pt x="53722" y="55309"/>
                      <a:pt x="53532" y="55358"/>
                    </a:cubicBezTo>
                    <a:cubicBezTo>
                      <a:pt x="51638" y="59035"/>
                      <a:pt x="52116" y="69569"/>
                      <a:pt x="57376" y="66910"/>
                    </a:cubicBezTo>
                    <a:cubicBezTo>
                      <a:pt x="62390" y="64378"/>
                      <a:pt x="58062" y="55223"/>
                      <a:pt x="54109" y="55284"/>
                    </a:cubicBezTo>
                    <a:close/>
                    <a:moveTo>
                      <a:pt x="21620" y="60095"/>
                    </a:moveTo>
                    <a:cubicBezTo>
                      <a:pt x="18224" y="60113"/>
                      <a:pt x="21804" y="67492"/>
                      <a:pt x="23956" y="66621"/>
                    </a:cubicBezTo>
                    <a:cubicBezTo>
                      <a:pt x="26738" y="64336"/>
                      <a:pt x="25457" y="60328"/>
                      <a:pt x="21786" y="60101"/>
                    </a:cubicBezTo>
                    <a:cubicBezTo>
                      <a:pt x="21730" y="60101"/>
                      <a:pt x="21675" y="60101"/>
                      <a:pt x="21620" y="60101"/>
                    </a:cubicBezTo>
                    <a:close/>
                    <a:moveTo>
                      <a:pt x="71585" y="62154"/>
                    </a:moveTo>
                    <a:cubicBezTo>
                      <a:pt x="70966" y="62172"/>
                      <a:pt x="70310" y="62399"/>
                      <a:pt x="69648" y="62914"/>
                    </a:cubicBezTo>
                    <a:cubicBezTo>
                      <a:pt x="67018" y="64967"/>
                      <a:pt x="68986" y="67694"/>
                      <a:pt x="71156" y="68092"/>
                    </a:cubicBezTo>
                    <a:cubicBezTo>
                      <a:pt x="69323" y="68950"/>
                      <a:pt x="68477" y="71267"/>
                      <a:pt x="69850" y="73461"/>
                    </a:cubicBezTo>
                    <a:cubicBezTo>
                      <a:pt x="71793" y="76586"/>
                      <a:pt x="75894" y="69183"/>
                      <a:pt x="73908" y="67908"/>
                    </a:cubicBezTo>
                    <a:cubicBezTo>
                      <a:pt x="73602" y="67829"/>
                      <a:pt x="73301" y="67774"/>
                      <a:pt x="73013" y="67755"/>
                    </a:cubicBezTo>
                    <a:cubicBezTo>
                      <a:pt x="73087" y="67706"/>
                      <a:pt x="73160" y="67657"/>
                      <a:pt x="73234" y="67596"/>
                    </a:cubicBezTo>
                    <a:cubicBezTo>
                      <a:pt x="76097" y="65917"/>
                      <a:pt x="74258" y="62062"/>
                      <a:pt x="71585" y="62148"/>
                    </a:cubicBezTo>
                    <a:close/>
                    <a:moveTo>
                      <a:pt x="81534" y="64967"/>
                    </a:moveTo>
                    <a:cubicBezTo>
                      <a:pt x="78659" y="65022"/>
                      <a:pt x="77378" y="69784"/>
                      <a:pt x="81111" y="70893"/>
                    </a:cubicBezTo>
                    <a:cubicBezTo>
                      <a:pt x="85377" y="72168"/>
                      <a:pt x="85874" y="66070"/>
                      <a:pt x="82852" y="65255"/>
                    </a:cubicBezTo>
                    <a:cubicBezTo>
                      <a:pt x="82386" y="65047"/>
                      <a:pt x="81945" y="64961"/>
                      <a:pt x="81534" y="64967"/>
                    </a:cubicBezTo>
                    <a:close/>
                    <a:moveTo>
                      <a:pt x="35841" y="69091"/>
                    </a:moveTo>
                    <a:cubicBezTo>
                      <a:pt x="32200" y="71052"/>
                      <a:pt x="26647" y="80018"/>
                      <a:pt x="32482" y="80796"/>
                    </a:cubicBezTo>
                    <a:cubicBezTo>
                      <a:pt x="38324" y="81575"/>
                      <a:pt x="39795" y="70525"/>
                      <a:pt x="35841" y="69091"/>
                    </a:cubicBezTo>
                    <a:close/>
                    <a:moveTo>
                      <a:pt x="19285" y="70004"/>
                    </a:moveTo>
                    <a:cubicBezTo>
                      <a:pt x="18665" y="70023"/>
                      <a:pt x="18009" y="70250"/>
                      <a:pt x="17348" y="70764"/>
                    </a:cubicBezTo>
                    <a:cubicBezTo>
                      <a:pt x="13841" y="73504"/>
                      <a:pt x="18524" y="77444"/>
                      <a:pt x="20940" y="75452"/>
                    </a:cubicBezTo>
                    <a:cubicBezTo>
                      <a:pt x="23802" y="73773"/>
                      <a:pt x="21957" y="69919"/>
                      <a:pt x="19285" y="70004"/>
                    </a:cubicBezTo>
                    <a:close/>
                    <a:moveTo>
                      <a:pt x="55420" y="71923"/>
                    </a:moveTo>
                    <a:cubicBezTo>
                      <a:pt x="55384" y="71923"/>
                      <a:pt x="55347" y="71923"/>
                      <a:pt x="55310" y="71923"/>
                    </a:cubicBezTo>
                    <a:cubicBezTo>
                      <a:pt x="52496" y="73497"/>
                      <a:pt x="55188" y="76470"/>
                      <a:pt x="56800" y="76531"/>
                    </a:cubicBezTo>
                    <a:cubicBezTo>
                      <a:pt x="58387" y="76592"/>
                      <a:pt x="57725" y="71923"/>
                      <a:pt x="55420" y="71923"/>
                    </a:cubicBezTo>
                    <a:close/>
                    <a:moveTo>
                      <a:pt x="5014" y="74086"/>
                    </a:moveTo>
                    <a:cubicBezTo>
                      <a:pt x="-380" y="74049"/>
                      <a:pt x="-1606" y="84467"/>
                      <a:pt x="2237" y="85840"/>
                    </a:cubicBezTo>
                    <a:cubicBezTo>
                      <a:pt x="5866" y="83867"/>
                      <a:pt x="11395" y="74876"/>
                      <a:pt x="5554" y="74123"/>
                    </a:cubicBezTo>
                    <a:cubicBezTo>
                      <a:pt x="5370" y="74098"/>
                      <a:pt x="5192" y="74086"/>
                      <a:pt x="5020" y="74086"/>
                    </a:cubicBezTo>
                    <a:close/>
                    <a:moveTo>
                      <a:pt x="48255" y="74478"/>
                    </a:moveTo>
                    <a:cubicBezTo>
                      <a:pt x="47286" y="74490"/>
                      <a:pt x="46287" y="74895"/>
                      <a:pt x="45858" y="75452"/>
                    </a:cubicBezTo>
                    <a:cubicBezTo>
                      <a:pt x="44871" y="76733"/>
                      <a:pt x="49205" y="78952"/>
                      <a:pt x="50474" y="76911"/>
                    </a:cubicBezTo>
                    <a:cubicBezTo>
                      <a:pt x="50670" y="75109"/>
                      <a:pt x="49493" y="74466"/>
                      <a:pt x="48255" y="74478"/>
                    </a:cubicBezTo>
                    <a:close/>
                    <a:moveTo>
                      <a:pt x="49873" y="81844"/>
                    </a:moveTo>
                    <a:cubicBezTo>
                      <a:pt x="46477" y="81863"/>
                      <a:pt x="50057" y="89241"/>
                      <a:pt x="52208" y="88371"/>
                    </a:cubicBezTo>
                    <a:cubicBezTo>
                      <a:pt x="54991" y="86085"/>
                      <a:pt x="53716" y="82077"/>
                      <a:pt x="50044" y="81850"/>
                    </a:cubicBezTo>
                    <a:cubicBezTo>
                      <a:pt x="49989" y="81850"/>
                      <a:pt x="49928" y="81850"/>
                      <a:pt x="49873" y="81850"/>
                    </a:cubicBezTo>
                    <a:close/>
                    <a:moveTo>
                      <a:pt x="10605" y="89192"/>
                    </a:moveTo>
                    <a:cubicBezTo>
                      <a:pt x="10568" y="89192"/>
                      <a:pt x="10531" y="89192"/>
                      <a:pt x="10494" y="89192"/>
                    </a:cubicBezTo>
                    <a:cubicBezTo>
                      <a:pt x="7681" y="90767"/>
                      <a:pt x="10372" y="93739"/>
                      <a:pt x="11984" y="93801"/>
                    </a:cubicBezTo>
                    <a:cubicBezTo>
                      <a:pt x="13578" y="93862"/>
                      <a:pt x="12916" y="89192"/>
                      <a:pt x="10605" y="89192"/>
                    </a:cubicBezTo>
                    <a:close/>
                    <a:moveTo>
                      <a:pt x="49487" y="90240"/>
                    </a:moveTo>
                    <a:cubicBezTo>
                      <a:pt x="49450" y="90240"/>
                      <a:pt x="49413" y="90240"/>
                      <a:pt x="49376" y="90240"/>
                    </a:cubicBezTo>
                    <a:cubicBezTo>
                      <a:pt x="46563" y="91815"/>
                      <a:pt x="49254" y="94794"/>
                      <a:pt x="50866" y="94849"/>
                    </a:cubicBezTo>
                    <a:cubicBezTo>
                      <a:pt x="52454" y="94910"/>
                      <a:pt x="51798" y="90234"/>
                      <a:pt x="49487" y="90234"/>
                    </a:cubicBezTo>
                    <a:close/>
                  </a:path>
                </a:pathLst>
              </a:custGeom>
              <a:solidFill>
                <a:srgbClr val="DEBC9A"/>
              </a:solidFill>
              <a:ln w="612" cap="flat">
                <a:noFill/>
                <a:prstDash val="solid"/>
                <a:miter/>
              </a:ln>
            </p:spPr>
            <p:txBody>
              <a:bodyPr/>
              <a:lstStyle/>
              <a:p>
                <a:endParaRPr lang="en-US"/>
              </a:p>
            </p:txBody>
          </p:sp>
          <p:sp>
            <p:nvSpPr>
              <p:cNvPr id="853" name="Freeform 852">
                <a:extLst>
                  <a:ext uri="{FF2B5EF4-FFF2-40B4-BE49-F238E27FC236}">
                    <a16:creationId xmlns:a16="http://schemas.microsoft.com/office/drawing/2014/main" id="{3D757B22-656B-13C1-90D0-801B4E9AC645}"/>
                  </a:ext>
                </a:extLst>
              </p:cNvPr>
              <p:cNvSpPr/>
              <p:nvPr/>
            </p:nvSpPr>
            <p:spPr>
              <a:xfrm>
                <a:off x="8287869" y="217487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54" name="Freeform 853">
                <a:extLst>
                  <a:ext uri="{FF2B5EF4-FFF2-40B4-BE49-F238E27FC236}">
                    <a16:creationId xmlns:a16="http://schemas.microsoft.com/office/drawing/2014/main" id="{957659B0-04CC-0436-8459-3D4A79BA2BE6}"/>
                  </a:ext>
                </a:extLst>
              </p:cNvPr>
              <p:cNvSpPr/>
              <p:nvPr/>
            </p:nvSpPr>
            <p:spPr>
              <a:xfrm>
                <a:off x="8335904" y="233059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3" y="-778"/>
                      <a:pt x="-1267" y="2587"/>
                      <a:pt x="676" y="5712"/>
                    </a:cubicBezTo>
                    <a:cubicBezTo>
                      <a:pt x="2620" y="8837"/>
                      <a:pt x="6720" y="1434"/>
                      <a:pt x="4734" y="160"/>
                    </a:cubicBezTo>
                    <a:close/>
                  </a:path>
                </a:pathLst>
              </a:custGeom>
              <a:solidFill>
                <a:srgbClr val="DEBC9A"/>
              </a:solidFill>
              <a:ln w="612" cap="flat">
                <a:noFill/>
                <a:prstDash val="solid"/>
                <a:miter/>
              </a:ln>
            </p:spPr>
            <p:txBody>
              <a:bodyPr/>
              <a:lstStyle/>
              <a:p>
                <a:endParaRPr lang="en-US"/>
              </a:p>
            </p:txBody>
          </p:sp>
          <p:sp>
            <p:nvSpPr>
              <p:cNvPr id="855" name="Freeform 854">
                <a:extLst>
                  <a:ext uri="{FF2B5EF4-FFF2-40B4-BE49-F238E27FC236}">
                    <a16:creationId xmlns:a16="http://schemas.microsoft.com/office/drawing/2014/main" id="{A7D2E9F0-DA20-159F-68A6-0583006C396F}"/>
                  </a:ext>
                </a:extLst>
              </p:cNvPr>
              <p:cNvSpPr/>
              <p:nvPr/>
            </p:nvSpPr>
            <p:spPr>
              <a:xfrm>
                <a:off x="8327092" y="2318381"/>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2"/>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856" name="Freeform 855">
                <a:extLst>
                  <a:ext uri="{FF2B5EF4-FFF2-40B4-BE49-F238E27FC236}">
                    <a16:creationId xmlns:a16="http://schemas.microsoft.com/office/drawing/2014/main" id="{E927829D-2C79-80FF-339C-59D3ED019895}"/>
                  </a:ext>
                </a:extLst>
              </p:cNvPr>
              <p:cNvSpPr/>
              <p:nvPr/>
            </p:nvSpPr>
            <p:spPr>
              <a:xfrm>
                <a:off x="8305708" y="2189208"/>
                <a:ext cx="20469" cy="20040"/>
              </a:xfrm>
              <a:custGeom>
                <a:avLst/>
                <a:gdLst>
                  <a:gd name="csX0" fmla="*/ 5597 w 6474"/>
                  <a:gd name="csY0" fmla="*/ 297 h 6338"/>
                  <a:gd name="csX1" fmla="*/ 877 w 6474"/>
                  <a:gd name="csY1" fmla="*/ 5304 h 6338"/>
                  <a:gd name="csX2" fmla="*/ 5597 w 6474"/>
                  <a:gd name="csY2" fmla="*/ 297 h 6338"/>
                </a:gdLst>
                <a:ahLst/>
                <a:cxnLst>
                  <a:cxn ang="0">
                    <a:pos x="csX0" y="csY0"/>
                  </a:cxn>
                  <a:cxn ang="0">
                    <a:pos x="csX1" y="csY1"/>
                  </a:cxn>
                  <a:cxn ang="0">
                    <a:pos x="csX2" y="csY2"/>
                  </a:cxn>
                </a:cxnLst>
                <a:rect l="l" t="t" r="r" b="b"/>
                <a:pathLst>
                  <a:path w="6474" h="6338">
                    <a:moveTo>
                      <a:pt x="5597" y="297"/>
                    </a:moveTo>
                    <a:cubicBezTo>
                      <a:pt x="3114" y="-917"/>
                      <a:pt x="-2059" y="1755"/>
                      <a:pt x="877" y="5304"/>
                    </a:cubicBezTo>
                    <a:cubicBezTo>
                      <a:pt x="3813" y="8852"/>
                      <a:pt x="8411" y="2301"/>
                      <a:pt x="5597" y="297"/>
                    </a:cubicBezTo>
                    <a:close/>
                  </a:path>
                </a:pathLst>
              </a:custGeom>
              <a:solidFill>
                <a:srgbClr val="DEBC9A"/>
              </a:solidFill>
              <a:ln w="612" cap="flat">
                <a:noFill/>
                <a:prstDash val="solid"/>
                <a:miter/>
              </a:ln>
            </p:spPr>
            <p:txBody>
              <a:bodyPr/>
              <a:lstStyle/>
              <a:p>
                <a:endParaRPr lang="en-US"/>
              </a:p>
            </p:txBody>
          </p:sp>
          <p:sp>
            <p:nvSpPr>
              <p:cNvPr id="857" name="Freeform 856">
                <a:extLst>
                  <a:ext uri="{FF2B5EF4-FFF2-40B4-BE49-F238E27FC236}">
                    <a16:creationId xmlns:a16="http://schemas.microsoft.com/office/drawing/2014/main" id="{D0D19031-0561-D2C8-C426-078BED38BA1D}"/>
                  </a:ext>
                </a:extLst>
              </p:cNvPr>
              <p:cNvSpPr/>
              <p:nvPr/>
            </p:nvSpPr>
            <p:spPr>
              <a:xfrm>
                <a:off x="8287705" y="2207665"/>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3"/>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858" name="Freeform 857">
                <a:extLst>
                  <a:ext uri="{FF2B5EF4-FFF2-40B4-BE49-F238E27FC236}">
                    <a16:creationId xmlns:a16="http://schemas.microsoft.com/office/drawing/2014/main" id="{542A1EE4-DA3A-43E2-33D5-E2DBFB9FC4B6}"/>
                  </a:ext>
                </a:extLst>
              </p:cNvPr>
              <p:cNvSpPr/>
              <p:nvPr/>
            </p:nvSpPr>
            <p:spPr>
              <a:xfrm>
                <a:off x="8261900" y="2226128"/>
                <a:ext cx="20475" cy="17801"/>
              </a:xfrm>
              <a:custGeom>
                <a:avLst/>
                <a:gdLst>
                  <a:gd name="csX0" fmla="*/ 281 w 6475"/>
                  <a:gd name="csY0" fmla="*/ 1332 h 5629"/>
                  <a:gd name="csX1" fmla="*/ 6037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7"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859" name="Freeform 858">
                <a:extLst>
                  <a:ext uri="{FF2B5EF4-FFF2-40B4-BE49-F238E27FC236}">
                    <a16:creationId xmlns:a16="http://schemas.microsoft.com/office/drawing/2014/main" id="{BFCEAF04-A86F-5CF5-49D8-D1EB651460C1}"/>
                  </a:ext>
                </a:extLst>
              </p:cNvPr>
              <p:cNvSpPr/>
              <p:nvPr/>
            </p:nvSpPr>
            <p:spPr>
              <a:xfrm>
                <a:off x="8249492" y="2257554"/>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860" name="Freeform 859">
                <a:extLst>
                  <a:ext uri="{FF2B5EF4-FFF2-40B4-BE49-F238E27FC236}">
                    <a16:creationId xmlns:a16="http://schemas.microsoft.com/office/drawing/2014/main" id="{D9CA9451-C913-B894-0F4E-E701CD607CC8}"/>
                  </a:ext>
                </a:extLst>
              </p:cNvPr>
              <p:cNvSpPr/>
              <p:nvPr/>
            </p:nvSpPr>
            <p:spPr>
              <a:xfrm>
                <a:off x="8277802" y="2280187"/>
                <a:ext cx="27603" cy="34958"/>
              </a:xfrm>
              <a:custGeom>
                <a:avLst/>
                <a:gdLst>
                  <a:gd name="csX0" fmla="*/ 8685 w 8728"/>
                  <a:gd name="csY0" fmla="*/ 10601 h 11055"/>
                  <a:gd name="csX1" fmla="*/ 1090 w 8728"/>
                  <a:gd name="csY1" fmla="*/ 1077 h 11055"/>
                  <a:gd name="csX2" fmla="*/ 8685 w 8728"/>
                  <a:gd name="csY2" fmla="*/ 10601 h 11055"/>
                </a:gdLst>
                <a:ahLst/>
                <a:cxnLst>
                  <a:cxn ang="0">
                    <a:pos x="csX0" y="csY0"/>
                  </a:cxn>
                  <a:cxn ang="0">
                    <a:pos x="csX1" y="csY1"/>
                  </a:cxn>
                  <a:cxn ang="0">
                    <a:pos x="csX2" y="csY2"/>
                  </a:cxn>
                </a:cxnLst>
                <a:rect l="l" t="t" r="r" b="b"/>
                <a:pathLst>
                  <a:path w="8728" h="11055">
                    <a:moveTo>
                      <a:pt x="8685" y="10601"/>
                    </a:moveTo>
                    <a:cubicBezTo>
                      <a:pt x="9200" y="6501"/>
                      <a:pt x="5111" y="-3231"/>
                      <a:pt x="1090" y="1077"/>
                    </a:cubicBezTo>
                    <a:cubicBezTo>
                      <a:pt x="-2931" y="5386"/>
                      <a:pt x="5215" y="12991"/>
                      <a:pt x="8685" y="10601"/>
                    </a:cubicBezTo>
                    <a:close/>
                  </a:path>
                </a:pathLst>
              </a:custGeom>
              <a:solidFill>
                <a:srgbClr val="DEBC9A"/>
              </a:solidFill>
              <a:ln w="612" cap="flat">
                <a:noFill/>
                <a:prstDash val="solid"/>
                <a:miter/>
              </a:ln>
            </p:spPr>
            <p:txBody>
              <a:bodyPr/>
              <a:lstStyle/>
              <a:p>
                <a:endParaRPr lang="en-US"/>
              </a:p>
            </p:txBody>
          </p:sp>
          <p:sp>
            <p:nvSpPr>
              <p:cNvPr id="861" name="Freeform 860">
                <a:extLst>
                  <a:ext uri="{FF2B5EF4-FFF2-40B4-BE49-F238E27FC236}">
                    <a16:creationId xmlns:a16="http://schemas.microsoft.com/office/drawing/2014/main" id="{9109EF0F-98AB-70BB-BDFD-71EA1D8B5339}"/>
                  </a:ext>
                </a:extLst>
              </p:cNvPr>
              <p:cNvSpPr/>
              <p:nvPr/>
            </p:nvSpPr>
            <p:spPr>
              <a:xfrm>
                <a:off x="8296057" y="2335734"/>
                <a:ext cx="20129" cy="17296"/>
              </a:xfrm>
              <a:custGeom>
                <a:avLst/>
                <a:gdLst>
                  <a:gd name="csX0" fmla="*/ 6247 w 6365"/>
                  <a:gd name="csY0" fmla="*/ 1188 h 5470"/>
                  <a:gd name="csX1" fmla="*/ 6 w 6365"/>
                  <a:gd name="csY1" fmla="*/ 4068 h 5470"/>
                  <a:gd name="csX2" fmla="*/ 6247 w 6365"/>
                  <a:gd name="csY2" fmla="*/ 1188 h 5470"/>
                </a:gdLst>
                <a:ahLst/>
                <a:cxnLst>
                  <a:cxn ang="0">
                    <a:pos x="csX0" y="csY0"/>
                  </a:cxn>
                  <a:cxn ang="0">
                    <a:pos x="csX1" y="csY1"/>
                  </a:cxn>
                  <a:cxn ang="0">
                    <a:pos x="csX2" y="csY2"/>
                  </a:cxn>
                </a:cxnLst>
                <a:rect l="l" t="t" r="r" b="b"/>
                <a:pathLst>
                  <a:path w="6365" h="5470">
                    <a:moveTo>
                      <a:pt x="6247" y="1188"/>
                    </a:moveTo>
                    <a:cubicBezTo>
                      <a:pt x="3666" y="-1325"/>
                      <a:pt x="-178" y="391"/>
                      <a:pt x="6" y="4068"/>
                    </a:cubicBezTo>
                    <a:cubicBezTo>
                      <a:pt x="190" y="7745"/>
                      <a:pt x="7368" y="3265"/>
                      <a:pt x="6247" y="1188"/>
                    </a:cubicBezTo>
                    <a:close/>
                  </a:path>
                </a:pathLst>
              </a:custGeom>
              <a:solidFill>
                <a:srgbClr val="DEBC9A"/>
              </a:solidFill>
              <a:ln w="612" cap="flat">
                <a:noFill/>
                <a:prstDash val="solid"/>
                <a:miter/>
              </a:ln>
            </p:spPr>
            <p:txBody>
              <a:bodyPr/>
              <a:lstStyle/>
              <a:p>
                <a:endParaRPr lang="en-US"/>
              </a:p>
            </p:txBody>
          </p:sp>
          <p:sp>
            <p:nvSpPr>
              <p:cNvPr id="862" name="Freeform 861">
                <a:extLst>
                  <a:ext uri="{FF2B5EF4-FFF2-40B4-BE49-F238E27FC236}">
                    <a16:creationId xmlns:a16="http://schemas.microsoft.com/office/drawing/2014/main" id="{079FE236-7C9A-2FA2-8158-AF66061F16B4}"/>
                  </a:ext>
                </a:extLst>
              </p:cNvPr>
              <p:cNvSpPr/>
              <p:nvPr/>
            </p:nvSpPr>
            <p:spPr>
              <a:xfrm>
                <a:off x="8266599" y="2329729"/>
                <a:ext cx="19901" cy="18936"/>
              </a:xfrm>
              <a:custGeom>
                <a:avLst/>
                <a:gdLst>
                  <a:gd name="csX0" fmla="*/ 4851 w 6292"/>
                  <a:gd name="csY0" fmla="*/ 5446 h 5987"/>
                  <a:gd name="csX1" fmla="*/ 1259 w 6292"/>
                  <a:gd name="csY1" fmla="*/ 763 h 5987"/>
                  <a:gd name="csX2" fmla="*/ 4851 w 6292"/>
                  <a:gd name="csY2" fmla="*/ 5446 h 5987"/>
                </a:gdLst>
                <a:ahLst/>
                <a:cxnLst>
                  <a:cxn ang="0">
                    <a:pos x="csX0" y="csY0"/>
                  </a:cxn>
                  <a:cxn ang="0">
                    <a:pos x="csX1" y="csY1"/>
                  </a:cxn>
                  <a:cxn ang="0">
                    <a:pos x="csX2" y="csY2"/>
                  </a:cxn>
                </a:cxnLst>
                <a:rect l="l" t="t" r="r" b="b"/>
                <a:pathLst>
                  <a:path w="6292" h="5987">
                    <a:moveTo>
                      <a:pt x="4851" y="5446"/>
                    </a:moveTo>
                    <a:cubicBezTo>
                      <a:pt x="8370" y="3380"/>
                      <a:pt x="4771" y="-1976"/>
                      <a:pt x="1259" y="763"/>
                    </a:cubicBezTo>
                    <a:cubicBezTo>
                      <a:pt x="-2247" y="3497"/>
                      <a:pt x="2430" y="7437"/>
                      <a:pt x="4851" y="5446"/>
                    </a:cubicBezTo>
                    <a:close/>
                  </a:path>
                </a:pathLst>
              </a:custGeom>
              <a:solidFill>
                <a:srgbClr val="DEBC9A"/>
              </a:solidFill>
              <a:ln w="612" cap="flat">
                <a:noFill/>
                <a:prstDash val="solid"/>
                <a:miter/>
              </a:ln>
            </p:spPr>
            <p:txBody>
              <a:bodyPr/>
              <a:lstStyle/>
              <a:p>
                <a:endParaRPr lang="en-US"/>
              </a:p>
            </p:txBody>
          </p:sp>
          <p:sp>
            <p:nvSpPr>
              <p:cNvPr id="863" name="Freeform 862">
                <a:extLst>
                  <a:ext uri="{FF2B5EF4-FFF2-40B4-BE49-F238E27FC236}">
                    <a16:creationId xmlns:a16="http://schemas.microsoft.com/office/drawing/2014/main" id="{4EE434C9-27A9-14EA-DF59-A241658B7E4C}"/>
                  </a:ext>
                </a:extLst>
              </p:cNvPr>
              <p:cNvSpPr/>
              <p:nvPr/>
            </p:nvSpPr>
            <p:spPr>
              <a:xfrm>
                <a:off x="8256753" y="2346735"/>
                <a:ext cx="15133" cy="10307"/>
              </a:xfrm>
              <a:custGeom>
                <a:avLst/>
                <a:gdLst>
                  <a:gd name="csX0" fmla="*/ 4765 w 4786"/>
                  <a:gd name="csY0" fmla="*/ 2433 h 3260"/>
                  <a:gd name="csX1" fmla="*/ 143 w 4786"/>
                  <a:gd name="csY1" fmla="*/ 974 h 3260"/>
                  <a:gd name="csX2" fmla="*/ 4765 w 4786"/>
                  <a:gd name="csY2" fmla="*/ 2433 h 3260"/>
                </a:gdLst>
                <a:ahLst/>
                <a:cxnLst>
                  <a:cxn ang="0">
                    <a:pos x="csX0" y="csY0"/>
                  </a:cxn>
                  <a:cxn ang="0">
                    <a:pos x="csX1" y="csY1"/>
                  </a:cxn>
                  <a:cxn ang="0">
                    <a:pos x="csX2" y="csY2"/>
                  </a:cxn>
                </a:cxnLst>
                <a:rect l="l" t="t" r="r" b="b"/>
                <a:pathLst>
                  <a:path w="4786" h="3260">
                    <a:moveTo>
                      <a:pt x="4765" y="2433"/>
                    </a:moveTo>
                    <a:cubicBezTo>
                      <a:pt x="3496" y="4473"/>
                      <a:pt x="-838" y="2255"/>
                      <a:pt x="143" y="974"/>
                    </a:cubicBezTo>
                    <a:cubicBezTo>
                      <a:pt x="1130" y="-307"/>
                      <a:pt x="5108" y="-773"/>
                      <a:pt x="4765" y="2433"/>
                    </a:cubicBezTo>
                    <a:close/>
                  </a:path>
                </a:pathLst>
              </a:custGeom>
              <a:solidFill>
                <a:srgbClr val="DEBC9A"/>
              </a:solidFill>
              <a:ln w="612" cap="flat">
                <a:noFill/>
                <a:prstDash val="solid"/>
                <a:miter/>
              </a:ln>
            </p:spPr>
            <p:txBody>
              <a:bodyPr/>
              <a:lstStyle/>
              <a:p>
                <a:endParaRPr lang="en-US"/>
              </a:p>
            </p:txBody>
          </p:sp>
          <p:sp>
            <p:nvSpPr>
              <p:cNvPr id="864" name="Freeform 863">
                <a:extLst>
                  <a:ext uri="{FF2B5EF4-FFF2-40B4-BE49-F238E27FC236}">
                    <a16:creationId xmlns:a16="http://schemas.microsoft.com/office/drawing/2014/main" id="{60D41A15-C504-383C-F129-1EDB8024337E}"/>
                  </a:ext>
                </a:extLst>
              </p:cNvPr>
              <p:cNvSpPr/>
              <p:nvPr/>
            </p:nvSpPr>
            <p:spPr>
              <a:xfrm>
                <a:off x="8221876" y="2337683"/>
                <a:ext cx="15139" cy="10313"/>
              </a:xfrm>
              <a:custGeom>
                <a:avLst/>
                <a:gdLst>
                  <a:gd name="csX0" fmla="*/ 4767 w 4787"/>
                  <a:gd name="csY0" fmla="*/ 2433 h 3262"/>
                  <a:gd name="csX1" fmla="*/ 145 w 4787"/>
                  <a:gd name="csY1" fmla="*/ 974 h 3262"/>
                  <a:gd name="csX2" fmla="*/ 4767 w 4787"/>
                  <a:gd name="csY2" fmla="*/ 2433 h 3262"/>
                </a:gdLst>
                <a:ahLst/>
                <a:cxnLst>
                  <a:cxn ang="0">
                    <a:pos x="csX0" y="csY0"/>
                  </a:cxn>
                  <a:cxn ang="0">
                    <a:pos x="csX1" y="csY1"/>
                  </a:cxn>
                  <a:cxn ang="0">
                    <a:pos x="csX2" y="csY2"/>
                  </a:cxn>
                </a:cxnLst>
                <a:rect l="l" t="t" r="r" b="b"/>
                <a:pathLst>
                  <a:path w="4787" h="3262">
                    <a:moveTo>
                      <a:pt x="4767" y="2433"/>
                    </a:moveTo>
                    <a:cubicBezTo>
                      <a:pt x="3498" y="4479"/>
                      <a:pt x="-842" y="2255"/>
                      <a:pt x="145" y="974"/>
                    </a:cubicBezTo>
                    <a:cubicBezTo>
                      <a:pt x="1132" y="-307"/>
                      <a:pt x="5110" y="-773"/>
                      <a:pt x="4767" y="2433"/>
                    </a:cubicBezTo>
                    <a:close/>
                  </a:path>
                </a:pathLst>
              </a:custGeom>
              <a:solidFill>
                <a:srgbClr val="DEBC9A"/>
              </a:solidFill>
              <a:ln w="612" cap="flat">
                <a:noFill/>
                <a:prstDash val="solid"/>
                <a:miter/>
              </a:ln>
            </p:spPr>
            <p:txBody>
              <a:bodyPr/>
              <a:lstStyle/>
              <a:p>
                <a:endParaRPr lang="en-US"/>
              </a:p>
            </p:txBody>
          </p:sp>
          <p:sp>
            <p:nvSpPr>
              <p:cNvPr id="865" name="Freeform 864">
                <a:extLst>
                  <a:ext uri="{FF2B5EF4-FFF2-40B4-BE49-F238E27FC236}">
                    <a16:creationId xmlns:a16="http://schemas.microsoft.com/office/drawing/2014/main" id="{CA08F66B-09EB-0976-2EDC-F2B2C6771F45}"/>
                  </a:ext>
                </a:extLst>
              </p:cNvPr>
              <p:cNvSpPr/>
              <p:nvPr/>
            </p:nvSpPr>
            <p:spPr>
              <a:xfrm>
                <a:off x="8236233" y="2346723"/>
                <a:ext cx="11802" cy="11228"/>
              </a:xfrm>
              <a:custGeom>
                <a:avLst/>
                <a:gdLst>
                  <a:gd name="csX0" fmla="*/ 2876 w 3732"/>
                  <a:gd name="csY0" fmla="*/ 3232 h 3551"/>
                  <a:gd name="csX1" fmla="*/ 749 w 3732"/>
                  <a:gd name="csY1" fmla="*/ 450 h 3551"/>
                  <a:gd name="csX2" fmla="*/ 2876 w 3732"/>
                  <a:gd name="csY2" fmla="*/ 3232 h 3551"/>
                </a:gdLst>
                <a:ahLst/>
                <a:cxnLst>
                  <a:cxn ang="0">
                    <a:pos x="csX0" y="csY0"/>
                  </a:cxn>
                  <a:cxn ang="0">
                    <a:pos x="csX1" y="csY1"/>
                  </a:cxn>
                  <a:cxn ang="0">
                    <a:pos x="csX2" y="csY2"/>
                  </a:cxn>
                </a:cxnLst>
                <a:rect l="l" t="t" r="r" b="b"/>
                <a:pathLst>
                  <a:path w="3732" h="3551">
                    <a:moveTo>
                      <a:pt x="2876" y="3232"/>
                    </a:moveTo>
                    <a:cubicBezTo>
                      <a:pt x="4966" y="2006"/>
                      <a:pt x="2827" y="-1168"/>
                      <a:pt x="749" y="450"/>
                    </a:cubicBezTo>
                    <a:cubicBezTo>
                      <a:pt x="-1335" y="2074"/>
                      <a:pt x="1442" y="4409"/>
                      <a:pt x="2876" y="3232"/>
                    </a:cubicBezTo>
                    <a:close/>
                  </a:path>
                </a:pathLst>
              </a:custGeom>
              <a:solidFill>
                <a:srgbClr val="DEBC9A"/>
              </a:solidFill>
              <a:ln w="612" cap="flat">
                <a:noFill/>
                <a:prstDash val="solid"/>
                <a:miter/>
              </a:ln>
            </p:spPr>
            <p:txBody>
              <a:bodyPr/>
              <a:lstStyle/>
              <a:p>
                <a:endParaRPr lang="en-US"/>
              </a:p>
            </p:txBody>
          </p:sp>
          <p:sp>
            <p:nvSpPr>
              <p:cNvPr id="866" name="Freeform 865">
                <a:extLst>
                  <a:ext uri="{FF2B5EF4-FFF2-40B4-BE49-F238E27FC236}">
                    <a16:creationId xmlns:a16="http://schemas.microsoft.com/office/drawing/2014/main" id="{BA1F3F8B-3085-C21C-7D8D-6288821DFF5A}"/>
                  </a:ext>
                </a:extLst>
              </p:cNvPr>
              <p:cNvSpPr/>
              <p:nvPr/>
            </p:nvSpPr>
            <p:spPr>
              <a:xfrm>
                <a:off x="8324670" y="3023945"/>
                <a:ext cx="160183" cy="252127"/>
              </a:xfrm>
              <a:custGeom>
                <a:avLst/>
                <a:gdLst>
                  <a:gd name="csX0" fmla="*/ 49154 w 50652"/>
                  <a:gd name="csY0" fmla="*/ 32628 h 79727"/>
                  <a:gd name="csX1" fmla="*/ 49179 w 50652"/>
                  <a:gd name="csY1" fmla="*/ 32518 h 79727"/>
                  <a:gd name="csX2" fmla="*/ 44385 w 50652"/>
                  <a:gd name="csY2" fmla="*/ 33235 h 79727"/>
                  <a:gd name="csX3" fmla="*/ 49154 w 50652"/>
                  <a:gd name="csY3" fmla="*/ 32628 h 79727"/>
                  <a:gd name="csX4" fmla="*/ 43233 w 50652"/>
                  <a:gd name="csY4" fmla="*/ 60910 h 79727"/>
                  <a:gd name="csX5" fmla="*/ 42981 w 50652"/>
                  <a:gd name="csY5" fmla="*/ 59703 h 79727"/>
                  <a:gd name="csX6" fmla="*/ 39892 w 50652"/>
                  <a:gd name="csY6" fmla="*/ 61352 h 79727"/>
                  <a:gd name="csX7" fmla="*/ 43239 w 50652"/>
                  <a:gd name="csY7" fmla="*/ 60910 h 79727"/>
                  <a:gd name="csX8" fmla="*/ 50638 w 50652"/>
                  <a:gd name="csY8" fmla="*/ 11455 h 79727"/>
                  <a:gd name="csX9" fmla="*/ 50380 w 50652"/>
                  <a:gd name="csY9" fmla="*/ 10247 h 79727"/>
                  <a:gd name="csX10" fmla="*/ 47291 w 50652"/>
                  <a:gd name="csY10" fmla="*/ 11890 h 79727"/>
                  <a:gd name="csX11" fmla="*/ 50638 w 50652"/>
                  <a:gd name="csY11" fmla="*/ 11448 h 79727"/>
                  <a:gd name="csX12" fmla="*/ 40333 w 50652"/>
                  <a:gd name="csY12" fmla="*/ 42078 h 79727"/>
                  <a:gd name="csX13" fmla="*/ 39610 w 50652"/>
                  <a:gd name="csY13" fmla="*/ 39872 h 79727"/>
                  <a:gd name="csX14" fmla="*/ 28975 w 50652"/>
                  <a:gd name="csY14" fmla="*/ 45804 h 79727"/>
                  <a:gd name="csX15" fmla="*/ 40340 w 50652"/>
                  <a:gd name="csY15" fmla="*/ 42078 h 79727"/>
                  <a:gd name="csX16" fmla="*/ 43472 w 50652"/>
                  <a:gd name="csY16" fmla="*/ 21321 h 79727"/>
                  <a:gd name="csX17" fmla="*/ 43037 w 50652"/>
                  <a:gd name="csY17" fmla="*/ 19281 h 79727"/>
                  <a:gd name="csX18" fmla="*/ 37826 w 50652"/>
                  <a:gd name="csY18" fmla="*/ 22063 h 79727"/>
                  <a:gd name="csX19" fmla="*/ 43472 w 50652"/>
                  <a:gd name="csY19" fmla="*/ 21321 h 79727"/>
                  <a:gd name="csX20" fmla="*/ 34289 w 50652"/>
                  <a:gd name="csY20" fmla="*/ 59262 h 79727"/>
                  <a:gd name="csX21" fmla="*/ 33854 w 50652"/>
                  <a:gd name="csY21" fmla="*/ 57227 h 79727"/>
                  <a:gd name="csX22" fmla="*/ 28644 w 50652"/>
                  <a:gd name="csY22" fmla="*/ 60003 h 79727"/>
                  <a:gd name="csX23" fmla="*/ 34283 w 50652"/>
                  <a:gd name="csY23" fmla="*/ 59262 h 79727"/>
                  <a:gd name="csX24" fmla="*/ 31328 w 50652"/>
                  <a:gd name="csY24" fmla="*/ 77144 h 79727"/>
                  <a:gd name="csX25" fmla="*/ 30899 w 50652"/>
                  <a:gd name="csY25" fmla="*/ 75110 h 79727"/>
                  <a:gd name="csX26" fmla="*/ 25689 w 50652"/>
                  <a:gd name="csY26" fmla="*/ 77886 h 79727"/>
                  <a:gd name="csX27" fmla="*/ 31328 w 50652"/>
                  <a:gd name="csY27" fmla="*/ 77144 h 79727"/>
                  <a:gd name="csX28" fmla="*/ 41339 w 50652"/>
                  <a:gd name="csY28" fmla="*/ 2176 h 79727"/>
                  <a:gd name="csX29" fmla="*/ 41081 w 50652"/>
                  <a:gd name="csY29" fmla="*/ 969 h 79727"/>
                  <a:gd name="csX30" fmla="*/ 37992 w 50652"/>
                  <a:gd name="csY30" fmla="*/ 2617 h 79727"/>
                  <a:gd name="csX31" fmla="*/ 41339 w 50652"/>
                  <a:gd name="csY31" fmla="*/ 2176 h 79727"/>
                  <a:gd name="csX32" fmla="*/ 40340 w 50652"/>
                  <a:gd name="csY32" fmla="*/ 8207 h 79727"/>
                  <a:gd name="csX33" fmla="*/ 40082 w 50652"/>
                  <a:gd name="csY33" fmla="*/ 6993 h 79727"/>
                  <a:gd name="csX34" fmla="*/ 36992 w 50652"/>
                  <a:gd name="csY34" fmla="*/ 8642 h 79727"/>
                  <a:gd name="csX35" fmla="*/ 40340 w 50652"/>
                  <a:gd name="csY35" fmla="*/ 8200 h 79727"/>
                  <a:gd name="csX36" fmla="*/ 29367 w 50652"/>
                  <a:gd name="csY36" fmla="*/ 65188 h 79727"/>
                  <a:gd name="csX37" fmla="*/ 29109 w 50652"/>
                  <a:gd name="csY37" fmla="*/ 63987 h 79727"/>
                  <a:gd name="csX38" fmla="*/ 26014 w 50652"/>
                  <a:gd name="csY38" fmla="*/ 65635 h 79727"/>
                  <a:gd name="csX39" fmla="*/ 29367 w 50652"/>
                  <a:gd name="csY39" fmla="*/ 65188 h 79727"/>
                  <a:gd name="csX40" fmla="*/ 34534 w 50652"/>
                  <a:gd name="csY40" fmla="*/ 31617 h 79727"/>
                  <a:gd name="csX41" fmla="*/ 34277 w 50652"/>
                  <a:gd name="csY41" fmla="*/ 30410 h 79727"/>
                  <a:gd name="csX42" fmla="*/ 31181 w 50652"/>
                  <a:gd name="csY42" fmla="*/ 32052 h 79727"/>
                  <a:gd name="csX43" fmla="*/ 34534 w 50652"/>
                  <a:gd name="csY43" fmla="*/ 31611 h 79727"/>
                  <a:gd name="csX44" fmla="*/ 35901 w 50652"/>
                  <a:gd name="csY44" fmla="*/ 21009 h 79727"/>
                  <a:gd name="csX45" fmla="*/ 35644 w 50652"/>
                  <a:gd name="csY45" fmla="*/ 19801 h 79727"/>
                  <a:gd name="csX46" fmla="*/ 32554 w 50652"/>
                  <a:gd name="csY46" fmla="*/ 21444 h 79727"/>
                  <a:gd name="csX47" fmla="*/ 35901 w 50652"/>
                  <a:gd name="csY47" fmla="*/ 21003 h 79727"/>
                  <a:gd name="csX48" fmla="*/ 33860 w 50652"/>
                  <a:gd name="csY48" fmla="*/ 12760 h 79727"/>
                  <a:gd name="csX49" fmla="*/ 33419 w 50652"/>
                  <a:gd name="csY49" fmla="*/ 10725 h 79727"/>
                  <a:gd name="csX50" fmla="*/ 28208 w 50652"/>
                  <a:gd name="csY50" fmla="*/ 13508 h 79727"/>
                  <a:gd name="csX51" fmla="*/ 33860 w 50652"/>
                  <a:gd name="csY51" fmla="*/ 12760 h 79727"/>
                  <a:gd name="csX52" fmla="*/ 25946 w 50652"/>
                  <a:gd name="csY52" fmla="*/ 55070 h 79727"/>
                  <a:gd name="csX53" fmla="*/ 20166 w 50652"/>
                  <a:gd name="csY53" fmla="*/ 53685 h 79727"/>
                  <a:gd name="csX54" fmla="*/ 19902 w 50652"/>
                  <a:gd name="csY54" fmla="*/ 54359 h 79727"/>
                  <a:gd name="csX55" fmla="*/ 16378 w 50652"/>
                  <a:gd name="csY55" fmla="*/ 54231 h 79727"/>
                  <a:gd name="csX56" fmla="*/ 21196 w 50652"/>
                  <a:gd name="csY56" fmla="*/ 59133 h 79727"/>
                  <a:gd name="csX57" fmla="*/ 21588 w 50652"/>
                  <a:gd name="csY57" fmla="*/ 57570 h 79727"/>
                  <a:gd name="csX58" fmla="*/ 25444 w 50652"/>
                  <a:gd name="csY58" fmla="*/ 56320 h 79727"/>
                  <a:gd name="csX59" fmla="*/ 25946 w 50652"/>
                  <a:gd name="csY59" fmla="*/ 55070 h 79727"/>
                  <a:gd name="csX60" fmla="*/ 20846 w 50652"/>
                  <a:gd name="csY60" fmla="*/ 76942 h 79727"/>
                  <a:gd name="csX61" fmla="*/ 20589 w 50652"/>
                  <a:gd name="csY61" fmla="*/ 75735 h 79727"/>
                  <a:gd name="csX62" fmla="*/ 17499 w 50652"/>
                  <a:gd name="csY62" fmla="*/ 77383 h 79727"/>
                  <a:gd name="csX63" fmla="*/ 20846 w 50652"/>
                  <a:gd name="csY63" fmla="*/ 76942 h 79727"/>
                  <a:gd name="csX64" fmla="*/ 25450 w 50652"/>
                  <a:gd name="csY64" fmla="*/ 36078 h 79727"/>
                  <a:gd name="csX65" fmla="*/ 25015 w 50652"/>
                  <a:gd name="csY65" fmla="*/ 34044 h 79727"/>
                  <a:gd name="csX66" fmla="*/ 19804 w 50652"/>
                  <a:gd name="csY66" fmla="*/ 36820 h 79727"/>
                  <a:gd name="csX67" fmla="*/ 25450 w 50652"/>
                  <a:gd name="csY67" fmla="*/ 36078 h 79727"/>
                  <a:gd name="csX68" fmla="*/ 28975 w 50652"/>
                  <a:gd name="csY68" fmla="*/ 4389 h 79727"/>
                  <a:gd name="csX69" fmla="*/ 28711 w 50652"/>
                  <a:gd name="csY69" fmla="*/ 3181 h 79727"/>
                  <a:gd name="csX70" fmla="*/ 25622 w 50652"/>
                  <a:gd name="csY70" fmla="*/ 4830 h 79727"/>
                  <a:gd name="csX71" fmla="*/ 28975 w 50652"/>
                  <a:gd name="csY71" fmla="*/ 4389 h 79727"/>
                  <a:gd name="csX72" fmla="*/ 21986 w 50652"/>
                  <a:gd name="csY72" fmla="*/ 45369 h 79727"/>
                  <a:gd name="csX73" fmla="*/ 18560 w 50652"/>
                  <a:gd name="csY73" fmla="*/ 41140 h 79727"/>
                  <a:gd name="csX74" fmla="*/ 20387 w 50652"/>
                  <a:gd name="csY74" fmla="*/ 47771 h 79727"/>
                  <a:gd name="csX75" fmla="*/ 21986 w 50652"/>
                  <a:gd name="csY75" fmla="*/ 45375 h 79727"/>
                  <a:gd name="csX76" fmla="*/ 25376 w 50652"/>
                  <a:gd name="csY76" fmla="*/ 21070 h 79727"/>
                  <a:gd name="csX77" fmla="*/ 24806 w 50652"/>
                  <a:gd name="csY77" fmla="*/ 18545 h 79727"/>
                  <a:gd name="csX78" fmla="*/ 22618 w 50652"/>
                  <a:gd name="csY78" fmla="*/ 22859 h 79727"/>
                  <a:gd name="csX79" fmla="*/ 25382 w 50652"/>
                  <a:gd name="csY79" fmla="*/ 21064 h 79727"/>
                  <a:gd name="csX80" fmla="*/ 21925 w 50652"/>
                  <a:gd name="csY80" fmla="*/ 24447 h 79727"/>
                  <a:gd name="csX81" fmla="*/ 21662 w 50652"/>
                  <a:gd name="csY81" fmla="*/ 23239 h 79727"/>
                  <a:gd name="csX82" fmla="*/ 18572 w 50652"/>
                  <a:gd name="csY82" fmla="*/ 24888 h 79727"/>
                  <a:gd name="csX83" fmla="*/ 21925 w 50652"/>
                  <a:gd name="csY83" fmla="*/ 24447 h 79727"/>
                  <a:gd name="csX84" fmla="*/ 20748 w 50652"/>
                  <a:gd name="csY84" fmla="*/ 31482 h 79727"/>
                  <a:gd name="csX85" fmla="*/ 20178 w 50652"/>
                  <a:gd name="csY85" fmla="*/ 28957 h 79727"/>
                  <a:gd name="csX86" fmla="*/ 17990 w 50652"/>
                  <a:gd name="csY86" fmla="*/ 33278 h 79727"/>
                  <a:gd name="csX87" fmla="*/ 20754 w 50652"/>
                  <a:gd name="csY87" fmla="*/ 31482 h 79727"/>
                  <a:gd name="csX88" fmla="*/ 15323 w 50652"/>
                  <a:gd name="csY88" fmla="*/ 28442 h 79727"/>
                  <a:gd name="csX89" fmla="*/ 15066 w 50652"/>
                  <a:gd name="csY89" fmla="*/ 27241 h 79727"/>
                  <a:gd name="csX90" fmla="*/ 11976 w 50652"/>
                  <a:gd name="csY90" fmla="*/ 28884 h 79727"/>
                  <a:gd name="csX91" fmla="*/ 15323 w 50652"/>
                  <a:gd name="csY91" fmla="*/ 28442 h 79727"/>
                  <a:gd name="csX92" fmla="*/ 8899 w 50652"/>
                  <a:gd name="csY92" fmla="*/ 57944 h 79727"/>
                  <a:gd name="csX93" fmla="*/ 8642 w 50652"/>
                  <a:gd name="csY93" fmla="*/ 56737 h 79727"/>
                  <a:gd name="csX94" fmla="*/ 5546 w 50652"/>
                  <a:gd name="csY94" fmla="*/ 58385 h 79727"/>
                  <a:gd name="csX95" fmla="*/ 8899 w 50652"/>
                  <a:gd name="csY95" fmla="*/ 57944 h 79727"/>
                  <a:gd name="csX96" fmla="*/ 3535 w 50652"/>
                  <a:gd name="csY96" fmla="*/ 38873 h 79727"/>
                  <a:gd name="csX97" fmla="*/ 3278 w 50652"/>
                  <a:gd name="csY97" fmla="*/ 37659 h 79727"/>
                  <a:gd name="csX98" fmla="*/ 189 w 50652"/>
                  <a:gd name="csY98" fmla="*/ 39308 h 79727"/>
                  <a:gd name="csX99" fmla="*/ 3535 w 50652"/>
                  <a:gd name="csY99" fmla="*/ 38867 h 79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50652" h="79727">
                    <a:moveTo>
                      <a:pt x="49154" y="32628"/>
                    </a:moveTo>
                    <a:cubicBezTo>
                      <a:pt x="49154" y="32591"/>
                      <a:pt x="49154" y="32555"/>
                      <a:pt x="49179" y="32518"/>
                    </a:cubicBezTo>
                    <a:cubicBezTo>
                      <a:pt x="48082" y="29484"/>
                      <a:pt x="44710" y="31654"/>
                      <a:pt x="44385" y="33235"/>
                    </a:cubicBezTo>
                    <a:cubicBezTo>
                      <a:pt x="44066" y="34791"/>
                      <a:pt x="48786" y="34908"/>
                      <a:pt x="49154" y="32628"/>
                    </a:cubicBezTo>
                    <a:close/>
                    <a:moveTo>
                      <a:pt x="43233" y="60910"/>
                    </a:moveTo>
                    <a:cubicBezTo>
                      <a:pt x="43282" y="60549"/>
                      <a:pt x="43208" y="60144"/>
                      <a:pt x="42981" y="59703"/>
                    </a:cubicBezTo>
                    <a:cubicBezTo>
                      <a:pt x="41719" y="57387"/>
                      <a:pt x="38960" y="59740"/>
                      <a:pt x="39892" y="61352"/>
                    </a:cubicBezTo>
                    <a:cubicBezTo>
                      <a:pt x="40603" y="63184"/>
                      <a:pt x="43031" y="62485"/>
                      <a:pt x="43239" y="60910"/>
                    </a:cubicBezTo>
                    <a:close/>
                    <a:moveTo>
                      <a:pt x="50638" y="11455"/>
                    </a:moveTo>
                    <a:cubicBezTo>
                      <a:pt x="50687" y="11087"/>
                      <a:pt x="50613" y="10682"/>
                      <a:pt x="50380" y="10247"/>
                    </a:cubicBezTo>
                    <a:cubicBezTo>
                      <a:pt x="49117" y="7931"/>
                      <a:pt x="46365" y="10284"/>
                      <a:pt x="47291" y="11890"/>
                    </a:cubicBezTo>
                    <a:cubicBezTo>
                      <a:pt x="47996" y="13728"/>
                      <a:pt x="50423" y="13023"/>
                      <a:pt x="50638" y="11448"/>
                    </a:cubicBezTo>
                    <a:close/>
                    <a:moveTo>
                      <a:pt x="40333" y="42078"/>
                    </a:moveTo>
                    <a:cubicBezTo>
                      <a:pt x="40438" y="41416"/>
                      <a:pt x="40223" y="40675"/>
                      <a:pt x="39610" y="39872"/>
                    </a:cubicBezTo>
                    <a:cubicBezTo>
                      <a:pt x="36012" y="35202"/>
                      <a:pt x="27178" y="41998"/>
                      <a:pt x="28975" y="45804"/>
                    </a:cubicBezTo>
                    <a:cubicBezTo>
                      <a:pt x="32260" y="46778"/>
                      <a:pt x="39861" y="45277"/>
                      <a:pt x="40340" y="42078"/>
                    </a:cubicBezTo>
                    <a:close/>
                    <a:moveTo>
                      <a:pt x="43472" y="21321"/>
                    </a:moveTo>
                    <a:cubicBezTo>
                      <a:pt x="43552" y="20708"/>
                      <a:pt x="43435" y="20016"/>
                      <a:pt x="43037" y="19281"/>
                    </a:cubicBezTo>
                    <a:cubicBezTo>
                      <a:pt x="40910" y="15371"/>
                      <a:pt x="36263" y="19354"/>
                      <a:pt x="37826" y="22063"/>
                    </a:cubicBezTo>
                    <a:cubicBezTo>
                      <a:pt x="39015" y="25158"/>
                      <a:pt x="43116" y="23969"/>
                      <a:pt x="43472" y="21321"/>
                    </a:cubicBezTo>
                    <a:close/>
                    <a:moveTo>
                      <a:pt x="34289" y="59262"/>
                    </a:moveTo>
                    <a:cubicBezTo>
                      <a:pt x="34369" y="58649"/>
                      <a:pt x="34252" y="57963"/>
                      <a:pt x="33854" y="57227"/>
                    </a:cubicBezTo>
                    <a:cubicBezTo>
                      <a:pt x="31727" y="53317"/>
                      <a:pt x="27080" y="57289"/>
                      <a:pt x="28644" y="60003"/>
                    </a:cubicBezTo>
                    <a:cubicBezTo>
                      <a:pt x="29839" y="63098"/>
                      <a:pt x="33934" y="61915"/>
                      <a:pt x="34283" y="59262"/>
                    </a:cubicBezTo>
                    <a:close/>
                    <a:moveTo>
                      <a:pt x="31328" y="77144"/>
                    </a:moveTo>
                    <a:cubicBezTo>
                      <a:pt x="31408" y="76532"/>
                      <a:pt x="31292" y="75839"/>
                      <a:pt x="30899" y="75110"/>
                    </a:cubicBezTo>
                    <a:cubicBezTo>
                      <a:pt x="28772" y="71200"/>
                      <a:pt x="24120" y="75177"/>
                      <a:pt x="25689" y="77886"/>
                    </a:cubicBezTo>
                    <a:cubicBezTo>
                      <a:pt x="26878" y="80981"/>
                      <a:pt x="30979" y="79792"/>
                      <a:pt x="31328" y="77144"/>
                    </a:cubicBezTo>
                    <a:close/>
                    <a:moveTo>
                      <a:pt x="41339" y="2176"/>
                    </a:moveTo>
                    <a:cubicBezTo>
                      <a:pt x="41388" y="1815"/>
                      <a:pt x="41314" y="1404"/>
                      <a:pt x="41081" y="969"/>
                    </a:cubicBezTo>
                    <a:cubicBezTo>
                      <a:pt x="39818" y="-1348"/>
                      <a:pt x="37060" y="1012"/>
                      <a:pt x="37992" y="2617"/>
                    </a:cubicBezTo>
                    <a:cubicBezTo>
                      <a:pt x="38703" y="4456"/>
                      <a:pt x="41130" y="3745"/>
                      <a:pt x="41339" y="2176"/>
                    </a:cubicBezTo>
                    <a:close/>
                    <a:moveTo>
                      <a:pt x="40340" y="8207"/>
                    </a:moveTo>
                    <a:cubicBezTo>
                      <a:pt x="40388" y="7839"/>
                      <a:pt x="40315" y="7428"/>
                      <a:pt x="40082" y="6993"/>
                    </a:cubicBezTo>
                    <a:cubicBezTo>
                      <a:pt x="38819" y="4671"/>
                      <a:pt x="36061" y="7036"/>
                      <a:pt x="36992" y="8642"/>
                    </a:cubicBezTo>
                    <a:cubicBezTo>
                      <a:pt x="37704" y="10474"/>
                      <a:pt x="40131" y="9775"/>
                      <a:pt x="40340" y="8200"/>
                    </a:cubicBezTo>
                    <a:close/>
                    <a:moveTo>
                      <a:pt x="29367" y="65188"/>
                    </a:moveTo>
                    <a:cubicBezTo>
                      <a:pt x="29416" y="64826"/>
                      <a:pt x="29342" y="64422"/>
                      <a:pt x="29109" y="63987"/>
                    </a:cubicBezTo>
                    <a:cubicBezTo>
                      <a:pt x="27853" y="61664"/>
                      <a:pt x="25088" y="64030"/>
                      <a:pt x="26014" y="65635"/>
                    </a:cubicBezTo>
                    <a:cubicBezTo>
                      <a:pt x="26719" y="67468"/>
                      <a:pt x="29159" y="66763"/>
                      <a:pt x="29367" y="65188"/>
                    </a:cubicBezTo>
                    <a:close/>
                    <a:moveTo>
                      <a:pt x="34534" y="31617"/>
                    </a:moveTo>
                    <a:cubicBezTo>
                      <a:pt x="34583" y="31255"/>
                      <a:pt x="34510" y="30845"/>
                      <a:pt x="34277" y="30410"/>
                    </a:cubicBezTo>
                    <a:cubicBezTo>
                      <a:pt x="33014" y="28093"/>
                      <a:pt x="30256" y="30446"/>
                      <a:pt x="31181" y="32052"/>
                    </a:cubicBezTo>
                    <a:cubicBezTo>
                      <a:pt x="31886" y="33890"/>
                      <a:pt x="34326" y="33186"/>
                      <a:pt x="34534" y="31611"/>
                    </a:cubicBezTo>
                    <a:close/>
                    <a:moveTo>
                      <a:pt x="35901" y="21009"/>
                    </a:moveTo>
                    <a:cubicBezTo>
                      <a:pt x="35950" y="20647"/>
                      <a:pt x="35877" y="20243"/>
                      <a:pt x="35644" y="19801"/>
                    </a:cubicBezTo>
                    <a:cubicBezTo>
                      <a:pt x="34381" y="17485"/>
                      <a:pt x="31623" y="19838"/>
                      <a:pt x="32554" y="21444"/>
                    </a:cubicBezTo>
                    <a:cubicBezTo>
                      <a:pt x="33259" y="23282"/>
                      <a:pt x="35693" y="22578"/>
                      <a:pt x="35901" y="21003"/>
                    </a:cubicBezTo>
                    <a:close/>
                    <a:moveTo>
                      <a:pt x="33860" y="12760"/>
                    </a:moveTo>
                    <a:cubicBezTo>
                      <a:pt x="33940" y="12147"/>
                      <a:pt x="33817" y="11461"/>
                      <a:pt x="33419" y="10725"/>
                    </a:cubicBezTo>
                    <a:cubicBezTo>
                      <a:pt x="31292" y="6815"/>
                      <a:pt x="26645" y="10793"/>
                      <a:pt x="28208" y="13508"/>
                    </a:cubicBezTo>
                    <a:cubicBezTo>
                      <a:pt x="29398" y="16602"/>
                      <a:pt x="33505" y="15413"/>
                      <a:pt x="33860" y="12760"/>
                    </a:cubicBezTo>
                    <a:close/>
                    <a:moveTo>
                      <a:pt x="25946" y="55070"/>
                    </a:moveTo>
                    <a:cubicBezTo>
                      <a:pt x="26363" y="52227"/>
                      <a:pt x="21870" y="50186"/>
                      <a:pt x="20166" y="53685"/>
                    </a:cubicBezTo>
                    <a:cubicBezTo>
                      <a:pt x="20056" y="53918"/>
                      <a:pt x="19964" y="54145"/>
                      <a:pt x="19902" y="54359"/>
                    </a:cubicBezTo>
                    <a:cubicBezTo>
                      <a:pt x="18958" y="53808"/>
                      <a:pt x="17708" y="53679"/>
                      <a:pt x="16378" y="54231"/>
                    </a:cubicBezTo>
                    <a:cubicBezTo>
                      <a:pt x="12982" y="55640"/>
                      <a:pt x="19614" y="60886"/>
                      <a:pt x="21196" y="59133"/>
                    </a:cubicBezTo>
                    <a:cubicBezTo>
                      <a:pt x="21441" y="58594"/>
                      <a:pt x="21564" y="58067"/>
                      <a:pt x="21588" y="57570"/>
                    </a:cubicBezTo>
                    <a:cubicBezTo>
                      <a:pt x="22992" y="58085"/>
                      <a:pt x="24794" y="57742"/>
                      <a:pt x="25444" y="56320"/>
                    </a:cubicBezTo>
                    <a:cubicBezTo>
                      <a:pt x="25726" y="55897"/>
                      <a:pt x="25885" y="55475"/>
                      <a:pt x="25946" y="55070"/>
                    </a:cubicBezTo>
                    <a:close/>
                    <a:moveTo>
                      <a:pt x="20846" y="76942"/>
                    </a:moveTo>
                    <a:cubicBezTo>
                      <a:pt x="20895" y="76581"/>
                      <a:pt x="20822" y="76164"/>
                      <a:pt x="20589" y="75735"/>
                    </a:cubicBezTo>
                    <a:cubicBezTo>
                      <a:pt x="19326" y="73412"/>
                      <a:pt x="16568" y="75772"/>
                      <a:pt x="17499" y="77383"/>
                    </a:cubicBezTo>
                    <a:cubicBezTo>
                      <a:pt x="18210" y="79216"/>
                      <a:pt x="20638" y="78517"/>
                      <a:pt x="20846" y="76942"/>
                    </a:cubicBezTo>
                    <a:close/>
                    <a:moveTo>
                      <a:pt x="25450" y="36078"/>
                    </a:moveTo>
                    <a:cubicBezTo>
                      <a:pt x="25530" y="35466"/>
                      <a:pt x="25413" y="34779"/>
                      <a:pt x="25015" y="34044"/>
                    </a:cubicBezTo>
                    <a:cubicBezTo>
                      <a:pt x="22888" y="30134"/>
                      <a:pt x="18241" y="34105"/>
                      <a:pt x="19804" y="36820"/>
                    </a:cubicBezTo>
                    <a:cubicBezTo>
                      <a:pt x="21000" y="39915"/>
                      <a:pt x="25101" y="38726"/>
                      <a:pt x="25450" y="36078"/>
                    </a:cubicBezTo>
                    <a:close/>
                    <a:moveTo>
                      <a:pt x="28975" y="4389"/>
                    </a:moveTo>
                    <a:cubicBezTo>
                      <a:pt x="29024" y="4027"/>
                      <a:pt x="28950" y="3616"/>
                      <a:pt x="28711" y="3181"/>
                    </a:cubicBezTo>
                    <a:cubicBezTo>
                      <a:pt x="27448" y="865"/>
                      <a:pt x="24696" y="3218"/>
                      <a:pt x="25622" y="4830"/>
                    </a:cubicBezTo>
                    <a:cubicBezTo>
                      <a:pt x="26333" y="6662"/>
                      <a:pt x="28760" y="5964"/>
                      <a:pt x="28975" y="4389"/>
                    </a:cubicBezTo>
                    <a:close/>
                    <a:moveTo>
                      <a:pt x="21986" y="45369"/>
                    </a:moveTo>
                    <a:cubicBezTo>
                      <a:pt x="22367" y="43445"/>
                      <a:pt x="21079" y="41422"/>
                      <a:pt x="18560" y="41140"/>
                    </a:cubicBezTo>
                    <a:cubicBezTo>
                      <a:pt x="14907" y="40717"/>
                      <a:pt x="18155" y="48531"/>
                      <a:pt x="20387" y="47771"/>
                    </a:cubicBezTo>
                    <a:cubicBezTo>
                      <a:pt x="21288" y="47103"/>
                      <a:pt x="21809" y="46245"/>
                      <a:pt x="21986" y="45375"/>
                    </a:cubicBezTo>
                    <a:close/>
                    <a:moveTo>
                      <a:pt x="25376" y="21070"/>
                    </a:moveTo>
                    <a:cubicBezTo>
                      <a:pt x="25523" y="20114"/>
                      <a:pt x="25291" y="19060"/>
                      <a:pt x="24806" y="18545"/>
                    </a:cubicBezTo>
                    <a:cubicBezTo>
                      <a:pt x="23703" y="17362"/>
                      <a:pt x="20810" y="21278"/>
                      <a:pt x="22618" y="22859"/>
                    </a:cubicBezTo>
                    <a:cubicBezTo>
                      <a:pt x="24365" y="23344"/>
                      <a:pt x="25186" y="22290"/>
                      <a:pt x="25382" y="21064"/>
                    </a:cubicBezTo>
                    <a:close/>
                    <a:moveTo>
                      <a:pt x="21925" y="24447"/>
                    </a:moveTo>
                    <a:cubicBezTo>
                      <a:pt x="21974" y="24085"/>
                      <a:pt x="21901" y="23675"/>
                      <a:pt x="21662" y="23239"/>
                    </a:cubicBezTo>
                    <a:cubicBezTo>
                      <a:pt x="20399" y="20923"/>
                      <a:pt x="17640" y="23282"/>
                      <a:pt x="18572" y="24888"/>
                    </a:cubicBezTo>
                    <a:cubicBezTo>
                      <a:pt x="19283" y="26720"/>
                      <a:pt x="21711" y="26022"/>
                      <a:pt x="21925" y="24447"/>
                    </a:cubicBezTo>
                    <a:close/>
                    <a:moveTo>
                      <a:pt x="20748" y="31482"/>
                    </a:moveTo>
                    <a:cubicBezTo>
                      <a:pt x="20895" y="30532"/>
                      <a:pt x="20662" y="29472"/>
                      <a:pt x="20178" y="28957"/>
                    </a:cubicBezTo>
                    <a:cubicBezTo>
                      <a:pt x="19075" y="27774"/>
                      <a:pt x="16175" y="31697"/>
                      <a:pt x="17990" y="33278"/>
                    </a:cubicBezTo>
                    <a:cubicBezTo>
                      <a:pt x="19737" y="33768"/>
                      <a:pt x="20558" y="32714"/>
                      <a:pt x="20754" y="31482"/>
                    </a:cubicBezTo>
                    <a:close/>
                    <a:moveTo>
                      <a:pt x="15323" y="28442"/>
                    </a:moveTo>
                    <a:cubicBezTo>
                      <a:pt x="15372" y="28081"/>
                      <a:pt x="15299" y="27676"/>
                      <a:pt x="15066" y="27241"/>
                    </a:cubicBezTo>
                    <a:cubicBezTo>
                      <a:pt x="13809" y="24919"/>
                      <a:pt x="11051" y="27278"/>
                      <a:pt x="11976" y="28884"/>
                    </a:cubicBezTo>
                    <a:cubicBezTo>
                      <a:pt x="12681" y="30722"/>
                      <a:pt x="15115" y="30017"/>
                      <a:pt x="15323" y="28442"/>
                    </a:cubicBezTo>
                    <a:close/>
                    <a:moveTo>
                      <a:pt x="8899" y="57944"/>
                    </a:moveTo>
                    <a:cubicBezTo>
                      <a:pt x="8948" y="57583"/>
                      <a:pt x="8875" y="57172"/>
                      <a:pt x="8642" y="56737"/>
                    </a:cubicBezTo>
                    <a:cubicBezTo>
                      <a:pt x="7379" y="54420"/>
                      <a:pt x="4621" y="56780"/>
                      <a:pt x="5546" y="58385"/>
                    </a:cubicBezTo>
                    <a:cubicBezTo>
                      <a:pt x="6257" y="60218"/>
                      <a:pt x="8691" y="59519"/>
                      <a:pt x="8899" y="57944"/>
                    </a:cubicBezTo>
                    <a:close/>
                    <a:moveTo>
                      <a:pt x="3535" y="38873"/>
                    </a:moveTo>
                    <a:cubicBezTo>
                      <a:pt x="3584" y="38511"/>
                      <a:pt x="3511" y="38095"/>
                      <a:pt x="3278" y="37659"/>
                    </a:cubicBezTo>
                    <a:cubicBezTo>
                      <a:pt x="2015" y="35343"/>
                      <a:pt x="-743" y="37702"/>
                      <a:pt x="189" y="39308"/>
                    </a:cubicBezTo>
                    <a:cubicBezTo>
                      <a:pt x="900" y="41147"/>
                      <a:pt x="3327" y="40442"/>
                      <a:pt x="3535" y="38867"/>
                    </a:cubicBezTo>
                    <a:close/>
                  </a:path>
                </a:pathLst>
              </a:custGeom>
              <a:solidFill>
                <a:srgbClr val="DEBC9A"/>
              </a:solidFill>
              <a:ln w="612" cap="flat">
                <a:noFill/>
                <a:prstDash val="solid"/>
                <a:miter/>
              </a:ln>
            </p:spPr>
            <p:txBody>
              <a:bodyPr/>
              <a:lstStyle/>
              <a:p>
                <a:endParaRPr lang="en-US"/>
              </a:p>
            </p:txBody>
          </p:sp>
          <p:sp>
            <p:nvSpPr>
              <p:cNvPr id="867" name="Freeform 866">
                <a:extLst>
                  <a:ext uri="{FF2B5EF4-FFF2-40B4-BE49-F238E27FC236}">
                    <a16:creationId xmlns:a16="http://schemas.microsoft.com/office/drawing/2014/main" id="{237DEC53-54A5-6130-E0DC-A13F2607535C}"/>
                  </a:ext>
                </a:extLst>
              </p:cNvPr>
              <p:cNvSpPr/>
              <p:nvPr/>
            </p:nvSpPr>
            <p:spPr>
              <a:xfrm>
                <a:off x="8073508" y="3052394"/>
                <a:ext cx="323917" cy="275296"/>
              </a:xfrm>
              <a:custGeom>
                <a:avLst/>
                <a:gdLst>
                  <a:gd name="csX0" fmla="*/ 102396 w 102430"/>
                  <a:gd name="csY0" fmla="*/ 73929 h 87054"/>
                  <a:gd name="csX1" fmla="*/ 101096 w 102430"/>
                  <a:gd name="csY1" fmla="*/ 71686 h 87054"/>
                  <a:gd name="csX2" fmla="*/ 100287 w 102430"/>
                  <a:gd name="csY2" fmla="*/ 76461 h 87054"/>
                  <a:gd name="csX3" fmla="*/ 102396 w 102430"/>
                  <a:gd name="csY3" fmla="*/ 73929 h 87054"/>
                  <a:gd name="csX4" fmla="*/ 98350 w 102430"/>
                  <a:gd name="csY4" fmla="*/ 46983 h 87054"/>
                  <a:gd name="csX5" fmla="*/ 98190 w 102430"/>
                  <a:gd name="csY5" fmla="*/ 46419 h 87054"/>
                  <a:gd name="csX6" fmla="*/ 87273 w 102430"/>
                  <a:gd name="csY6" fmla="*/ 51806 h 87054"/>
                  <a:gd name="csX7" fmla="*/ 98350 w 102430"/>
                  <a:gd name="csY7" fmla="*/ 46983 h 87054"/>
                  <a:gd name="csX8" fmla="*/ 93955 w 102430"/>
                  <a:gd name="csY8" fmla="*/ 65380 h 87054"/>
                  <a:gd name="csX9" fmla="*/ 92913 w 102430"/>
                  <a:gd name="csY9" fmla="*/ 63419 h 87054"/>
                  <a:gd name="csX10" fmla="*/ 88763 w 102430"/>
                  <a:gd name="csY10" fmla="*/ 67611 h 87054"/>
                  <a:gd name="csX11" fmla="*/ 93955 w 102430"/>
                  <a:gd name="csY11" fmla="*/ 65380 h 87054"/>
                  <a:gd name="csX12" fmla="*/ 94966 w 102430"/>
                  <a:gd name="csY12" fmla="*/ 78783 h 87054"/>
                  <a:gd name="csX13" fmla="*/ 89032 w 102430"/>
                  <a:gd name="csY13" fmla="*/ 79175 h 87054"/>
                  <a:gd name="csX14" fmla="*/ 94862 w 102430"/>
                  <a:gd name="csY14" fmla="*/ 80125 h 87054"/>
                  <a:gd name="csX15" fmla="*/ 94960 w 102430"/>
                  <a:gd name="csY15" fmla="*/ 78777 h 87054"/>
                  <a:gd name="csX16" fmla="*/ 79004 w 102430"/>
                  <a:gd name="csY16" fmla="*/ 14509 h 87054"/>
                  <a:gd name="csX17" fmla="*/ 77986 w 102430"/>
                  <a:gd name="csY17" fmla="*/ 12695 h 87054"/>
                  <a:gd name="csX18" fmla="*/ 73836 w 102430"/>
                  <a:gd name="csY18" fmla="*/ 16893 h 87054"/>
                  <a:gd name="csX19" fmla="*/ 79004 w 102430"/>
                  <a:gd name="csY19" fmla="*/ 14509 h 87054"/>
                  <a:gd name="csX20" fmla="*/ 76675 w 102430"/>
                  <a:gd name="csY20" fmla="*/ 25669 h 87054"/>
                  <a:gd name="csX21" fmla="*/ 70471 w 102430"/>
                  <a:gd name="csY21" fmla="*/ 27918 h 87054"/>
                  <a:gd name="csX22" fmla="*/ 66842 w 102430"/>
                  <a:gd name="csY22" fmla="*/ 30731 h 87054"/>
                  <a:gd name="csX23" fmla="*/ 71188 w 102430"/>
                  <a:gd name="csY23" fmla="*/ 29376 h 87054"/>
                  <a:gd name="csX24" fmla="*/ 76687 w 102430"/>
                  <a:gd name="csY24" fmla="*/ 25828 h 87054"/>
                  <a:gd name="csX25" fmla="*/ 76668 w 102430"/>
                  <a:gd name="csY25" fmla="*/ 25662 h 87054"/>
                  <a:gd name="csX26" fmla="*/ 78538 w 102430"/>
                  <a:gd name="csY26" fmla="*/ 43815 h 87054"/>
                  <a:gd name="csX27" fmla="*/ 77238 w 102430"/>
                  <a:gd name="csY27" fmla="*/ 41572 h 87054"/>
                  <a:gd name="csX28" fmla="*/ 76423 w 102430"/>
                  <a:gd name="csY28" fmla="*/ 46346 h 87054"/>
                  <a:gd name="csX29" fmla="*/ 78532 w 102430"/>
                  <a:gd name="csY29" fmla="*/ 43815 h 87054"/>
                  <a:gd name="csX30" fmla="*/ 72616 w 102430"/>
                  <a:gd name="csY30" fmla="*/ 36197 h 87054"/>
                  <a:gd name="csX31" fmla="*/ 71268 w 102430"/>
                  <a:gd name="csY31" fmla="*/ 34303 h 87054"/>
                  <a:gd name="csX32" fmla="*/ 62876 w 102430"/>
                  <a:gd name="csY32" fmla="*/ 43128 h 87054"/>
                  <a:gd name="csX33" fmla="*/ 64807 w 102430"/>
                  <a:gd name="csY33" fmla="*/ 42822 h 87054"/>
                  <a:gd name="csX34" fmla="*/ 70686 w 102430"/>
                  <a:gd name="csY34" fmla="*/ 43141 h 87054"/>
                  <a:gd name="csX35" fmla="*/ 69987 w 102430"/>
                  <a:gd name="csY35" fmla="*/ 40315 h 87054"/>
                  <a:gd name="csX36" fmla="*/ 72616 w 102430"/>
                  <a:gd name="csY36" fmla="*/ 36197 h 87054"/>
                  <a:gd name="csX37" fmla="*/ 71446 w 102430"/>
                  <a:gd name="csY37" fmla="*/ 46425 h 87054"/>
                  <a:gd name="csX38" fmla="*/ 65297 w 102430"/>
                  <a:gd name="csY38" fmla="*/ 49637 h 87054"/>
                  <a:gd name="csX39" fmla="*/ 71458 w 102430"/>
                  <a:gd name="csY39" fmla="*/ 46591 h 87054"/>
                  <a:gd name="csX40" fmla="*/ 71440 w 102430"/>
                  <a:gd name="csY40" fmla="*/ 46425 h 87054"/>
                  <a:gd name="csX41" fmla="*/ 62778 w 102430"/>
                  <a:gd name="csY41" fmla="*/ 15588 h 87054"/>
                  <a:gd name="csX42" fmla="*/ 61485 w 102430"/>
                  <a:gd name="csY42" fmla="*/ 13351 h 87054"/>
                  <a:gd name="csX43" fmla="*/ 60675 w 102430"/>
                  <a:gd name="csY43" fmla="*/ 18119 h 87054"/>
                  <a:gd name="csX44" fmla="*/ 62778 w 102430"/>
                  <a:gd name="csY44" fmla="*/ 15588 h 87054"/>
                  <a:gd name="csX45" fmla="*/ 69607 w 102430"/>
                  <a:gd name="csY45" fmla="*/ 71417 h 87054"/>
                  <a:gd name="csX46" fmla="*/ 63569 w 102430"/>
                  <a:gd name="csY46" fmla="*/ 69419 h 87054"/>
                  <a:gd name="csX47" fmla="*/ 69619 w 102430"/>
                  <a:gd name="csY47" fmla="*/ 72673 h 87054"/>
                  <a:gd name="csX48" fmla="*/ 69607 w 102430"/>
                  <a:gd name="csY48" fmla="*/ 71417 h 87054"/>
                  <a:gd name="csX49" fmla="*/ 58039 w 102430"/>
                  <a:gd name="csY49" fmla="*/ 32998 h 87054"/>
                  <a:gd name="csX50" fmla="*/ 57163 w 102430"/>
                  <a:gd name="csY50" fmla="*/ 31632 h 87054"/>
                  <a:gd name="csX51" fmla="*/ 54595 w 102430"/>
                  <a:gd name="csY51" fmla="*/ 38011 h 87054"/>
                  <a:gd name="csX52" fmla="*/ 58039 w 102430"/>
                  <a:gd name="csY52" fmla="*/ 32998 h 87054"/>
                  <a:gd name="csX53" fmla="*/ 58867 w 102430"/>
                  <a:gd name="csY53" fmla="*/ 51536 h 87054"/>
                  <a:gd name="csX54" fmla="*/ 47931 w 102430"/>
                  <a:gd name="csY54" fmla="*/ 47743 h 87054"/>
                  <a:gd name="csX55" fmla="*/ 58659 w 102430"/>
                  <a:gd name="csY55" fmla="*/ 53516 h 87054"/>
                  <a:gd name="csX56" fmla="*/ 58867 w 102430"/>
                  <a:gd name="csY56" fmla="*/ 51536 h 87054"/>
                  <a:gd name="csX57" fmla="*/ 60498 w 102430"/>
                  <a:gd name="csY57" fmla="*/ 65521 h 87054"/>
                  <a:gd name="csX58" fmla="*/ 56133 w 102430"/>
                  <a:gd name="csY58" fmla="*/ 67629 h 87054"/>
                  <a:gd name="csX59" fmla="*/ 60498 w 102430"/>
                  <a:gd name="csY59" fmla="*/ 65521 h 87054"/>
                  <a:gd name="csX60" fmla="*/ 51229 w 102430"/>
                  <a:gd name="csY60" fmla="*/ 5660 h 87054"/>
                  <a:gd name="csX61" fmla="*/ 45976 w 102430"/>
                  <a:gd name="csY61" fmla="*/ 794 h 87054"/>
                  <a:gd name="csX62" fmla="*/ 51272 w 102430"/>
                  <a:gd name="csY62" fmla="*/ 6481 h 87054"/>
                  <a:gd name="csX63" fmla="*/ 51229 w 102430"/>
                  <a:gd name="csY63" fmla="*/ 5660 h 87054"/>
                  <a:gd name="csX64" fmla="*/ 51094 w 102430"/>
                  <a:gd name="csY64" fmla="*/ 39341 h 87054"/>
                  <a:gd name="csX65" fmla="*/ 45161 w 102430"/>
                  <a:gd name="csY65" fmla="*/ 39733 h 87054"/>
                  <a:gd name="csX66" fmla="*/ 50990 w 102430"/>
                  <a:gd name="csY66" fmla="*/ 40683 h 87054"/>
                  <a:gd name="csX67" fmla="*/ 51094 w 102430"/>
                  <a:gd name="csY67" fmla="*/ 39335 h 87054"/>
                  <a:gd name="csX68" fmla="*/ 49029 w 102430"/>
                  <a:gd name="csY68" fmla="*/ 29088 h 87054"/>
                  <a:gd name="csX69" fmla="*/ 47729 w 102430"/>
                  <a:gd name="csY69" fmla="*/ 26839 h 87054"/>
                  <a:gd name="csX70" fmla="*/ 46920 w 102430"/>
                  <a:gd name="csY70" fmla="*/ 31619 h 87054"/>
                  <a:gd name="csX71" fmla="*/ 49022 w 102430"/>
                  <a:gd name="csY71" fmla="*/ 29088 h 87054"/>
                  <a:gd name="csX72" fmla="*/ 52964 w 102430"/>
                  <a:gd name="csY72" fmla="*/ 58664 h 87054"/>
                  <a:gd name="csX73" fmla="*/ 51922 w 102430"/>
                  <a:gd name="csY73" fmla="*/ 56703 h 87054"/>
                  <a:gd name="csX74" fmla="*/ 47772 w 102430"/>
                  <a:gd name="csY74" fmla="*/ 60894 h 87054"/>
                  <a:gd name="csX75" fmla="*/ 52964 w 102430"/>
                  <a:gd name="csY75" fmla="*/ 58664 h 87054"/>
                  <a:gd name="csX76" fmla="*/ 52351 w 102430"/>
                  <a:gd name="csY76" fmla="*/ 68138 h 87054"/>
                  <a:gd name="csX77" fmla="*/ 47870 w 102430"/>
                  <a:gd name="csY77" fmla="*/ 65380 h 87054"/>
                  <a:gd name="csX78" fmla="*/ 51579 w 102430"/>
                  <a:gd name="csY78" fmla="*/ 71172 h 87054"/>
                  <a:gd name="csX79" fmla="*/ 52351 w 102430"/>
                  <a:gd name="csY79" fmla="*/ 68138 h 87054"/>
                  <a:gd name="csX80" fmla="*/ 44676 w 102430"/>
                  <a:gd name="csY80" fmla="*/ 16525 h 87054"/>
                  <a:gd name="csX81" fmla="*/ 38743 w 102430"/>
                  <a:gd name="csY81" fmla="*/ 16917 h 87054"/>
                  <a:gd name="csX82" fmla="*/ 44572 w 102430"/>
                  <a:gd name="csY82" fmla="*/ 17867 h 87054"/>
                  <a:gd name="csX83" fmla="*/ 44670 w 102430"/>
                  <a:gd name="csY83" fmla="*/ 16525 h 87054"/>
                  <a:gd name="csX84" fmla="*/ 46123 w 102430"/>
                  <a:gd name="csY84" fmla="*/ 48442 h 87054"/>
                  <a:gd name="csX85" fmla="*/ 45522 w 102430"/>
                  <a:gd name="csY85" fmla="*/ 47369 h 87054"/>
                  <a:gd name="csX86" fmla="*/ 42598 w 102430"/>
                  <a:gd name="csY86" fmla="*/ 48803 h 87054"/>
                  <a:gd name="csX87" fmla="*/ 41268 w 102430"/>
                  <a:gd name="csY87" fmla="*/ 50354 h 87054"/>
                  <a:gd name="csX88" fmla="*/ 44725 w 102430"/>
                  <a:gd name="csY88" fmla="*/ 50917 h 87054"/>
                  <a:gd name="csX89" fmla="*/ 44805 w 102430"/>
                  <a:gd name="csY89" fmla="*/ 50452 h 87054"/>
                  <a:gd name="csX90" fmla="*/ 46117 w 102430"/>
                  <a:gd name="csY90" fmla="*/ 48435 h 87054"/>
                  <a:gd name="csX91" fmla="*/ 47993 w 102430"/>
                  <a:gd name="csY91" fmla="*/ 81823 h 87054"/>
                  <a:gd name="csX92" fmla="*/ 46699 w 102430"/>
                  <a:gd name="csY92" fmla="*/ 79574 h 87054"/>
                  <a:gd name="csX93" fmla="*/ 45884 w 102430"/>
                  <a:gd name="csY93" fmla="*/ 84354 h 87054"/>
                  <a:gd name="csX94" fmla="*/ 47993 w 102430"/>
                  <a:gd name="csY94" fmla="*/ 81823 h 87054"/>
                  <a:gd name="csX95" fmla="*/ 43941 w 102430"/>
                  <a:gd name="csY95" fmla="*/ 54876 h 87054"/>
                  <a:gd name="csX96" fmla="*/ 43794 w 102430"/>
                  <a:gd name="csY96" fmla="*/ 54313 h 87054"/>
                  <a:gd name="csX97" fmla="*/ 32870 w 102430"/>
                  <a:gd name="csY97" fmla="*/ 59699 h 87054"/>
                  <a:gd name="csX98" fmla="*/ 43941 w 102430"/>
                  <a:gd name="csY98" fmla="*/ 54876 h 87054"/>
                  <a:gd name="csX99" fmla="*/ 34734 w 102430"/>
                  <a:gd name="csY99" fmla="*/ 23358 h 87054"/>
                  <a:gd name="csX100" fmla="*/ 28585 w 102430"/>
                  <a:gd name="csY100" fmla="*/ 26569 h 87054"/>
                  <a:gd name="csX101" fmla="*/ 34752 w 102430"/>
                  <a:gd name="csY101" fmla="*/ 23530 h 87054"/>
                  <a:gd name="csX102" fmla="*/ 34734 w 102430"/>
                  <a:gd name="csY102" fmla="*/ 23364 h 87054"/>
                  <a:gd name="csX103" fmla="*/ 39527 w 102430"/>
                  <a:gd name="csY103" fmla="*/ 73127 h 87054"/>
                  <a:gd name="csX104" fmla="*/ 38510 w 102430"/>
                  <a:gd name="csY104" fmla="*/ 71313 h 87054"/>
                  <a:gd name="csX105" fmla="*/ 33581 w 102430"/>
                  <a:gd name="csY105" fmla="*/ 73513 h 87054"/>
                  <a:gd name="csX106" fmla="*/ 28083 w 102430"/>
                  <a:gd name="csY106" fmla="*/ 72955 h 87054"/>
                  <a:gd name="csX107" fmla="*/ 34139 w 102430"/>
                  <a:gd name="csY107" fmla="*/ 76215 h 87054"/>
                  <a:gd name="csX108" fmla="*/ 34170 w 102430"/>
                  <a:gd name="csY108" fmla="*/ 75308 h 87054"/>
                  <a:gd name="csX109" fmla="*/ 34354 w 102430"/>
                  <a:gd name="csY109" fmla="*/ 75504 h 87054"/>
                  <a:gd name="csX110" fmla="*/ 39527 w 102430"/>
                  <a:gd name="csY110" fmla="*/ 73120 h 87054"/>
                  <a:gd name="csX111" fmla="*/ 38099 w 102430"/>
                  <a:gd name="csY111" fmla="*/ 83367 h 87054"/>
                  <a:gd name="csX112" fmla="*/ 32165 w 102430"/>
                  <a:gd name="csY112" fmla="*/ 83759 h 87054"/>
                  <a:gd name="csX113" fmla="*/ 37995 w 102430"/>
                  <a:gd name="csY113" fmla="*/ 84709 h 87054"/>
                  <a:gd name="csX114" fmla="*/ 38099 w 102430"/>
                  <a:gd name="csY114" fmla="*/ 83367 h 87054"/>
                  <a:gd name="csX115" fmla="*/ 27764 w 102430"/>
                  <a:gd name="csY115" fmla="*/ 38679 h 87054"/>
                  <a:gd name="csX116" fmla="*/ 15706 w 102430"/>
                  <a:gd name="csY116" fmla="*/ 36957 h 87054"/>
                  <a:gd name="csX117" fmla="*/ 27764 w 102430"/>
                  <a:gd name="csY117" fmla="*/ 38679 h 87054"/>
                  <a:gd name="csX118" fmla="*/ 24595 w 102430"/>
                  <a:gd name="csY118" fmla="*/ 22402 h 87054"/>
                  <a:gd name="csX119" fmla="*/ 23577 w 102430"/>
                  <a:gd name="csY119" fmla="*/ 20588 h 87054"/>
                  <a:gd name="csX120" fmla="*/ 19421 w 102430"/>
                  <a:gd name="csY120" fmla="*/ 24786 h 87054"/>
                  <a:gd name="csX121" fmla="*/ 24595 w 102430"/>
                  <a:gd name="csY121" fmla="*/ 22402 h 87054"/>
                  <a:gd name="csX122" fmla="*/ 27641 w 102430"/>
                  <a:gd name="csY122" fmla="*/ 58455 h 87054"/>
                  <a:gd name="csX123" fmla="*/ 27617 w 102430"/>
                  <a:gd name="csY123" fmla="*/ 58351 h 87054"/>
                  <a:gd name="csX124" fmla="*/ 23252 w 102430"/>
                  <a:gd name="csY124" fmla="*/ 60453 h 87054"/>
                  <a:gd name="csX125" fmla="*/ 27641 w 102430"/>
                  <a:gd name="csY125" fmla="*/ 58455 h 87054"/>
                  <a:gd name="csX126" fmla="*/ 18600 w 102430"/>
                  <a:gd name="csY126" fmla="*/ 8828 h 87054"/>
                  <a:gd name="csX127" fmla="*/ 6573 w 102430"/>
                  <a:gd name="csY127" fmla="*/ 7682 h 87054"/>
                  <a:gd name="csX128" fmla="*/ 18636 w 102430"/>
                  <a:gd name="csY128" fmla="*/ 9361 h 87054"/>
                  <a:gd name="csX129" fmla="*/ 18600 w 102430"/>
                  <a:gd name="csY129" fmla="*/ 8828 h 87054"/>
                  <a:gd name="csX130" fmla="*/ 24123 w 102430"/>
                  <a:gd name="csY130" fmla="*/ 51708 h 87054"/>
                  <a:gd name="csX131" fmla="*/ 22829 w 102430"/>
                  <a:gd name="csY131" fmla="*/ 49471 h 87054"/>
                  <a:gd name="csX132" fmla="*/ 22020 w 102430"/>
                  <a:gd name="csY132" fmla="*/ 54239 h 87054"/>
                  <a:gd name="csX133" fmla="*/ 24123 w 102430"/>
                  <a:gd name="csY133" fmla="*/ 51708 h 87054"/>
                  <a:gd name="csX134" fmla="*/ 17043 w 102430"/>
                  <a:gd name="csY134" fmla="*/ 54313 h 87054"/>
                  <a:gd name="csX135" fmla="*/ 10894 w 102430"/>
                  <a:gd name="csY135" fmla="*/ 57524 h 87054"/>
                  <a:gd name="csX136" fmla="*/ 17061 w 102430"/>
                  <a:gd name="csY136" fmla="*/ 54484 h 87054"/>
                  <a:gd name="csX137" fmla="*/ 17043 w 102430"/>
                  <a:gd name="csY137" fmla="*/ 54313 h 87054"/>
                  <a:gd name="csX138" fmla="*/ 4397 w 102430"/>
                  <a:gd name="csY138" fmla="*/ 16433 h 87054"/>
                  <a:gd name="csX139" fmla="*/ 4366 w 102430"/>
                  <a:gd name="csY139" fmla="*/ 16329 h 87054"/>
                  <a:gd name="csX140" fmla="*/ 8 w 102430"/>
                  <a:gd name="csY140" fmla="*/ 18437 h 87054"/>
                  <a:gd name="csX141" fmla="*/ 4397 w 102430"/>
                  <a:gd name="csY141" fmla="*/ 16433 h 87054"/>
                  <a:gd name="csX142" fmla="*/ 8675 w 102430"/>
                  <a:gd name="csY142" fmla="*/ 55079 h 87054"/>
                  <a:gd name="csX143" fmla="*/ 8651 w 102430"/>
                  <a:gd name="csY143" fmla="*/ 54968 h 87054"/>
                  <a:gd name="csX144" fmla="*/ 4286 w 102430"/>
                  <a:gd name="csY144" fmla="*/ 57070 h 87054"/>
                  <a:gd name="csX145" fmla="*/ 8675 w 102430"/>
                  <a:gd name="csY145" fmla="*/ 55079 h 87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02430" h="87054">
                    <a:moveTo>
                      <a:pt x="102396" y="73929"/>
                    </a:moveTo>
                    <a:cubicBezTo>
                      <a:pt x="102255" y="72979"/>
                      <a:pt x="101715" y="72036"/>
                      <a:pt x="101096" y="71686"/>
                    </a:cubicBezTo>
                    <a:cubicBezTo>
                      <a:pt x="99692" y="70884"/>
                      <a:pt x="98086" y="75486"/>
                      <a:pt x="100287" y="76461"/>
                    </a:cubicBezTo>
                    <a:cubicBezTo>
                      <a:pt x="102101" y="76405"/>
                      <a:pt x="102573" y="75155"/>
                      <a:pt x="102396" y="73929"/>
                    </a:cubicBezTo>
                    <a:close/>
                    <a:moveTo>
                      <a:pt x="98350" y="46983"/>
                    </a:moveTo>
                    <a:cubicBezTo>
                      <a:pt x="98319" y="46787"/>
                      <a:pt x="98264" y="46603"/>
                      <a:pt x="98190" y="46419"/>
                    </a:cubicBezTo>
                    <a:cubicBezTo>
                      <a:pt x="94292" y="45046"/>
                      <a:pt x="83914" y="46959"/>
                      <a:pt x="87273" y="51806"/>
                    </a:cubicBezTo>
                    <a:cubicBezTo>
                      <a:pt x="90467" y="56427"/>
                      <a:pt x="98951" y="50887"/>
                      <a:pt x="98350" y="46983"/>
                    </a:cubicBezTo>
                    <a:close/>
                    <a:moveTo>
                      <a:pt x="93955" y="65380"/>
                    </a:moveTo>
                    <a:cubicBezTo>
                      <a:pt x="93881" y="64725"/>
                      <a:pt x="93562" y="64051"/>
                      <a:pt x="92913" y="63419"/>
                    </a:cubicBezTo>
                    <a:cubicBezTo>
                      <a:pt x="89725" y="60318"/>
                      <a:pt x="86464" y="65491"/>
                      <a:pt x="88763" y="67611"/>
                    </a:cubicBezTo>
                    <a:cubicBezTo>
                      <a:pt x="90779" y="70161"/>
                      <a:pt x="94243" y="67954"/>
                      <a:pt x="93955" y="65380"/>
                    </a:cubicBezTo>
                    <a:close/>
                    <a:moveTo>
                      <a:pt x="94966" y="78783"/>
                    </a:moveTo>
                    <a:cubicBezTo>
                      <a:pt x="94519" y="75946"/>
                      <a:pt x="89627" y="75327"/>
                      <a:pt x="89032" y="79175"/>
                    </a:cubicBezTo>
                    <a:cubicBezTo>
                      <a:pt x="88352" y="83575"/>
                      <a:pt x="94464" y="83232"/>
                      <a:pt x="94862" y="80125"/>
                    </a:cubicBezTo>
                    <a:cubicBezTo>
                      <a:pt x="95003" y="79635"/>
                      <a:pt x="95027" y="79188"/>
                      <a:pt x="94960" y="78777"/>
                    </a:cubicBezTo>
                    <a:close/>
                    <a:moveTo>
                      <a:pt x="79004" y="14509"/>
                    </a:moveTo>
                    <a:cubicBezTo>
                      <a:pt x="78893" y="13896"/>
                      <a:pt x="78581" y="13277"/>
                      <a:pt x="77986" y="12695"/>
                    </a:cubicBezTo>
                    <a:cubicBezTo>
                      <a:pt x="74793" y="9594"/>
                      <a:pt x="71538" y="14772"/>
                      <a:pt x="73836" y="16893"/>
                    </a:cubicBezTo>
                    <a:cubicBezTo>
                      <a:pt x="75890" y="19497"/>
                      <a:pt x="79451" y="17144"/>
                      <a:pt x="79004" y="14509"/>
                    </a:cubicBezTo>
                    <a:close/>
                    <a:moveTo>
                      <a:pt x="76675" y="25669"/>
                    </a:moveTo>
                    <a:cubicBezTo>
                      <a:pt x="76258" y="22770"/>
                      <a:pt x="71139" y="25748"/>
                      <a:pt x="70471" y="27918"/>
                    </a:cubicBezTo>
                    <a:cubicBezTo>
                      <a:pt x="68675" y="26784"/>
                      <a:pt x="66707" y="29327"/>
                      <a:pt x="66842" y="30731"/>
                    </a:cubicBezTo>
                    <a:cubicBezTo>
                      <a:pt x="66989" y="32159"/>
                      <a:pt x="70698" y="31245"/>
                      <a:pt x="71188" y="29376"/>
                    </a:cubicBezTo>
                    <a:cubicBezTo>
                      <a:pt x="73763" y="31000"/>
                      <a:pt x="76944" y="29205"/>
                      <a:pt x="76687" y="25828"/>
                    </a:cubicBezTo>
                    <a:cubicBezTo>
                      <a:pt x="76687" y="25773"/>
                      <a:pt x="76687" y="25718"/>
                      <a:pt x="76668" y="25662"/>
                    </a:cubicBezTo>
                    <a:close/>
                    <a:moveTo>
                      <a:pt x="78538" y="43815"/>
                    </a:moveTo>
                    <a:cubicBezTo>
                      <a:pt x="78397" y="42859"/>
                      <a:pt x="77858" y="41921"/>
                      <a:pt x="77238" y="41572"/>
                    </a:cubicBezTo>
                    <a:cubicBezTo>
                      <a:pt x="75835" y="40769"/>
                      <a:pt x="74229" y="45371"/>
                      <a:pt x="76423" y="46346"/>
                    </a:cubicBezTo>
                    <a:cubicBezTo>
                      <a:pt x="78238" y="46291"/>
                      <a:pt x="78716" y="45040"/>
                      <a:pt x="78532" y="43815"/>
                    </a:cubicBezTo>
                    <a:close/>
                    <a:moveTo>
                      <a:pt x="72616" y="36197"/>
                    </a:moveTo>
                    <a:cubicBezTo>
                      <a:pt x="72512" y="35535"/>
                      <a:pt x="72095" y="34892"/>
                      <a:pt x="71268" y="34303"/>
                    </a:cubicBezTo>
                    <a:cubicBezTo>
                      <a:pt x="66450" y="30915"/>
                      <a:pt x="60026" y="40027"/>
                      <a:pt x="62876" y="43128"/>
                    </a:cubicBezTo>
                    <a:cubicBezTo>
                      <a:pt x="63440" y="43128"/>
                      <a:pt x="64102" y="43012"/>
                      <a:pt x="64807" y="42822"/>
                    </a:cubicBezTo>
                    <a:cubicBezTo>
                      <a:pt x="64782" y="46542"/>
                      <a:pt x="70305" y="46088"/>
                      <a:pt x="70686" y="43141"/>
                    </a:cubicBezTo>
                    <a:cubicBezTo>
                      <a:pt x="71041" y="41921"/>
                      <a:pt x="70686" y="40953"/>
                      <a:pt x="69987" y="40315"/>
                    </a:cubicBezTo>
                    <a:cubicBezTo>
                      <a:pt x="71666" y="39077"/>
                      <a:pt x="72837" y="37588"/>
                      <a:pt x="72616" y="36197"/>
                    </a:cubicBezTo>
                    <a:close/>
                    <a:moveTo>
                      <a:pt x="71446" y="46425"/>
                    </a:moveTo>
                    <a:cubicBezTo>
                      <a:pt x="70968" y="43067"/>
                      <a:pt x="64145" y="47620"/>
                      <a:pt x="65297" y="49637"/>
                    </a:cubicBezTo>
                    <a:cubicBezTo>
                      <a:pt x="67946" y="52076"/>
                      <a:pt x="71740" y="50262"/>
                      <a:pt x="71458" y="46591"/>
                    </a:cubicBezTo>
                    <a:cubicBezTo>
                      <a:pt x="71458" y="46536"/>
                      <a:pt x="71458" y="46480"/>
                      <a:pt x="71440" y="46425"/>
                    </a:cubicBezTo>
                    <a:close/>
                    <a:moveTo>
                      <a:pt x="62778" y="15588"/>
                    </a:moveTo>
                    <a:cubicBezTo>
                      <a:pt x="62637" y="14631"/>
                      <a:pt x="62098" y="13700"/>
                      <a:pt x="61485" y="13351"/>
                    </a:cubicBezTo>
                    <a:cubicBezTo>
                      <a:pt x="60081" y="12548"/>
                      <a:pt x="58475" y="17144"/>
                      <a:pt x="60675" y="18119"/>
                    </a:cubicBezTo>
                    <a:cubicBezTo>
                      <a:pt x="62490" y="18063"/>
                      <a:pt x="62962" y="16813"/>
                      <a:pt x="62778" y="15588"/>
                    </a:cubicBezTo>
                    <a:close/>
                    <a:moveTo>
                      <a:pt x="69607" y="71417"/>
                    </a:moveTo>
                    <a:cubicBezTo>
                      <a:pt x="69165" y="68665"/>
                      <a:pt x="66039" y="67360"/>
                      <a:pt x="63569" y="69419"/>
                    </a:cubicBezTo>
                    <a:cubicBezTo>
                      <a:pt x="60743" y="71772"/>
                      <a:pt x="68632" y="74818"/>
                      <a:pt x="69619" y="72673"/>
                    </a:cubicBezTo>
                    <a:cubicBezTo>
                      <a:pt x="69680" y="72226"/>
                      <a:pt x="69674" y="71803"/>
                      <a:pt x="69607" y="71417"/>
                    </a:cubicBezTo>
                    <a:close/>
                    <a:moveTo>
                      <a:pt x="58039" y="32998"/>
                    </a:moveTo>
                    <a:cubicBezTo>
                      <a:pt x="57929" y="32312"/>
                      <a:pt x="57653" y="31797"/>
                      <a:pt x="57163" y="31632"/>
                    </a:cubicBezTo>
                    <a:cubicBezTo>
                      <a:pt x="53559" y="31570"/>
                      <a:pt x="51940" y="35462"/>
                      <a:pt x="54595" y="38011"/>
                    </a:cubicBezTo>
                    <a:cubicBezTo>
                      <a:pt x="56666" y="40003"/>
                      <a:pt x="58432" y="35443"/>
                      <a:pt x="58039" y="32998"/>
                    </a:cubicBezTo>
                    <a:close/>
                    <a:moveTo>
                      <a:pt x="58867" y="51536"/>
                    </a:moveTo>
                    <a:cubicBezTo>
                      <a:pt x="58174" y="47149"/>
                      <a:pt x="49899" y="44630"/>
                      <a:pt x="47931" y="47743"/>
                    </a:cubicBezTo>
                    <a:cubicBezTo>
                      <a:pt x="49071" y="51720"/>
                      <a:pt x="56648" y="59056"/>
                      <a:pt x="58659" y="53516"/>
                    </a:cubicBezTo>
                    <a:cubicBezTo>
                      <a:pt x="58910" y="52823"/>
                      <a:pt x="58971" y="52161"/>
                      <a:pt x="58867" y="51536"/>
                    </a:cubicBezTo>
                    <a:close/>
                    <a:moveTo>
                      <a:pt x="60498" y="65521"/>
                    </a:moveTo>
                    <a:cubicBezTo>
                      <a:pt x="58548" y="62954"/>
                      <a:pt x="55974" y="66024"/>
                      <a:pt x="56133" y="67629"/>
                    </a:cubicBezTo>
                    <a:cubicBezTo>
                      <a:pt x="56293" y="69235"/>
                      <a:pt x="60976" y="67881"/>
                      <a:pt x="60498" y="65521"/>
                    </a:cubicBezTo>
                    <a:close/>
                    <a:moveTo>
                      <a:pt x="51229" y="5660"/>
                    </a:moveTo>
                    <a:cubicBezTo>
                      <a:pt x="50831" y="2798"/>
                      <a:pt x="48103" y="-1872"/>
                      <a:pt x="45976" y="794"/>
                    </a:cubicBezTo>
                    <a:cubicBezTo>
                      <a:pt x="43628" y="3729"/>
                      <a:pt x="49188" y="8178"/>
                      <a:pt x="51272" y="6481"/>
                    </a:cubicBezTo>
                    <a:cubicBezTo>
                      <a:pt x="51297" y="6236"/>
                      <a:pt x="51272" y="5954"/>
                      <a:pt x="51229" y="5660"/>
                    </a:cubicBezTo>
                    <a:close/>
                    <a:moveTo>
                      <a:pt x="51094" y="39341"/>
                    </a:moveTo>
                    <a:cubicBezTo>
                      <a:pt x="50647" y="36504"/>
                      <a:pt x="45755" y="35885"/>
                      <a:pt x="45161" y="39733"/>
                    </a:cubicBezTo>
                    <a:cubicBezTo>
                      <a:pt x="44480" y="44127"/>
                      <a:pt x="50586" y="43790"/>
                      <a:pt x="50990" y="40683"/>
                    </a:cubicBezTo>
                    <a:cubicBezTo>
                      <a:pt x="51131" y="40193"/>
                      <a:pt x="51162" y="39739"/>
                      <a:pt x="51094" y="39335"/>
                    </a:cubicBezTo>
                    <a:close/>
                    <a:moveTo>
                      <a:pt x="49029" y="29088"/>
                    </a:moveTo>
                    <a:cubicBezTo>
                      <a:pt x="48881" y="28132"/>
                      <a:pt x="48348" y="27195"/>
                      <a:pt x="47729" y="26839"/>
                    </a:cubicBezTo>
                    <a:cubicBezTo>
                      <a:pt x="46325" y="26042"/>
                      <a:pt x="44719" y="30639"/>
                      <a:pt x="46920" y="31619"/>
                    </a:cubicBezTo>
                    <a:cubicBezTo>
                      <a:pt x="48734" y="31564"/>
                      <a:pt x="49206" y="30314"/>
                      <a:pt x="49022" y="29088"/>
                    </a:cubicBezTo>
                    <a:close/>
                    <a:moveTo>
                      <a:pt x="52964" y="58664"/>
                    </a:moveTo>
                    <a:cubicBezTo>
                      <a:pt x="52890" y="58008"/>
                      <a:pt x="52572" y="57328"/>
                      <a:pt x="51922" y="56703"/>
                    </a:cubicBezTo>
                    <a:cubicBezTo>
                      <a:pt x="48728" y="53602"/>
                      <a:pt x="45467" y="58774"/>
                      <a:pt x="47772" y="60894"/>
                    </a:cubicBezTo>
                    <a:cubicBezTo>
                      <a:pt x="49789" y="63444"/>
                      <a:pt x="53258" y="61238"/>
                      <a:pt x="52964" y="58664"/>
                    </a:cubicBezTo>
                    <a:close/>
                    <a:moveTo>
                      <a:pt x="52351" y="68138"/>
                    </a:moveTo>
                    <a:cubicBezTo>
                      <a:pt x="52014" y="66312"/>
                      <a:pt x="50242" y="64933"/>
                      <a:pt x="47870" y="65380"/>
                    </a:cubicBezTo>
                    <a:cubicBezTo>
                      <a:pt x="44253" y="66067"/>
                      <a:pt x="49672" y="72563"/>
                      <a:pt x="51579" y="71172"/>
                    </a:cubicBezTo>
                    <a:cubicBezTo>
                      <a:pt x="52314" y="70173"/>
                      <a:pt x="52529" y="69094"/>
                      <a:pt x="52351" y="68138"/>
                    </a:cubicBezTo>
                    <a:close/>
                    <a:moveTo>
                      <a:pt x="44676" y="16525"/>
                    </a:moveTo>
                    <a:cubicBezTo>
                      <a:pt x="44229" y="13688"/>
                      <a:pt x="39337" y="13069"/>
                      <a:pt x="38743" y="16917"/>
                    </a:cubicBezTo>
                    <a:cubicBezTo>
                      <a:pt x="38062" y="21318"/>
                      <a:pt x="44174" y="20974"/>
                      <a:pt x="44572" y="17867"/>
                    </a:cubicBezTo>
                    <a:cubicBezTo>
                      <a:pt x="44713" y="17377"/>
                      <a:pt x="44738" y="16930"/>
                      <a:pt x="44670" y="16525"/>
                    </a:cubicBezTo>
                    <a:close/>
                    <a:moveTo>
                      <a:pt x="46123" y="48442"/>
                    </a:moveTo>
                    <a:cubicBezTo>
                      <a:pt x="46062" y="48080"/>
                      <a:pt x="45872" y="47712"/>
                      <a:pt x="45522" y="47369"/>
                    </a:cubicBezTo>
                    <a:cubicBezTo>
                      <a:pt x="44057" y="45941"/>
                      <a:pt x="42568" y="47461"/>
                      <a:pt x="42598" y="48803"/>
                    </a:cubicBezTo>
                    <a:cubicBezTo>
                      <a:pt x="41973" y="48950"/>
                      <a:pt x="41415" y="49441"/>
                      <a:pt x="41268" y="50354"/>
                    </a:cubicBezTo>
                    <a:cubicBezTo>
                      <a:pt x="40863" y="52964"/>
                      <a:pt x="44492" y="52762"/>
                      <a:pt x="44725" y="50917"/>
                    </a:cubicBezTo>
                    <a:cubicBezTo>
                      <a:pt x="44774" y="50758"/>
                      <a:pt x="44799" y="50599"/>
                      <a:pt x="44805" y="50452"/>
                    </a:cubicBezTo>
                    <a:cubicBezTo>
                      <a:pt x="45620" y="50207"/>
                      <a:pt x="46276" y="49349"/>
                      <a:pt x="46117" y="48435"/>
                    </a:cubicBezTo>
                    <a:close/>
                    <a:moveTo>
                      <a:pt x="47993" y="81823"/>
                    </a:moveTo>
                    <a:cubicBezTo>
                      <a:pt x="47852" y="80867"/>
                      <a:pt x="47312" y="79929"/>
                      <a:pt x="46699" y="79574"/>
                    </a:cubicBezTo>
                    <a:cubicBezTo>
                      <a:pt x="45295" y="78777"/>
                      <a:pt x="43683" y="83373"/>
                      <a:pt x="45884" y="84354"/>
                    </a:cubicBezTo>
                    <a:cubicBezTo>
                      <a:pt x="47698" y="84299"/>
                      <a:pt x="48177" y="83048"/>
                      <a:pt x="47993" y="81823"/>
                    </a:cubicBezTo>
                    <a:close/>
                    <a:moveTo>
                      <a:pt x="43941" y="54876"/>
                    </a:moveTo>
                    <a:cubicBezTo>
                      <a:pt x="43910" y="54680"/>
                      <a:pt x="43867" y="54496"/>
                      <a:pt x="43794" y="54313"/>
                    </a:cubicBezTo>
                    <a:cubicBezTo>
                      <a:pt x="39895" y="52934"/>
                      <a:pt x="29517" y="54852"/>
                      <a:pt x="32870" y="59699"/>
                    </a:cubicBezTo>
                    <a:cubicBezTo>
                      <a:pt x="36064" y="64314"/>
                      <a:pt x="44541" y="58780"/>
                      <a:pt x="43941" y="54876"/>
                    </a:cubicBezTo>
                    <a:close/>
                    <a:moveTo>
                      <a:pt x="34734" y="23358"/>
                    </a:moveTo>
                    <a:cubicBezTo>
                      <a:pt x="34256" y="20000"/>
                      <a:pt x="27433" y="24553"/>
                      <a:pt x="28585" y="26569"/>
                    </a:cubicBezTo>
                    <a:cubicBezTo>
                      <a:pt x="31233" y="29015"/>
                      <a:pt x="35028" y="27195"/>
                      <a:pt x="34752" y="23530"/>
                    </a:cubicBezTo>
                    <a:cubicBezTo>
                      <a:pt x="34752" y="23475"/>
                      <a:pt x="34752" y="23420"/>
                      <a:pt x="34734" y="23364"/>
                    </a:cubicBezTo>
                    <a:close/>
                    <a:moveTo>
                      <a:pt x="39527" y="73127"/>
                    </a:moveTo>
                    <a:cubicBezTo>
                      <a:pt x="39423" y="72520"/>
                      <a:pt x="39110" y="71895"/>
                      <a:pt x="38510" y="71313"/>
                    </a:cubicBezTo>
                    <a:cubicBezTo>
                      <a:pt x="36113" y="68984"/>
                      <a:pt x="33679" y="71313"/>
                      <a:pt x="33581" y="73513"/>
                    </a:cubicBezTo>
                    <a:cubicBezTo>
                      <a:pt x="32484" y="71815"/>
                      <a:pt x="30075" y="71294"/>
                      <a:pt x="28083" y="72955"/>
                    </a:cubicBezTo>
                    <a:cubicBezTo>
                      <a:pt x="25251" y="75308"/>
                      <a:pt x="33146" y="78360"/>
                      <a:pt x="34139" y="76215"/>
                    </a:cubicBezTo>
                    <a:cubicBezTo>
                      <a:pt x="34176" y="75903"/>
                      <a:pt x="34188" y="75602"/>
                      <a:pt x="34170" y="75308"/>
                    </a:cubicBezTo>
                    <a:cubicBezTo>
                      <a:pt x="34225" y="75376"/>
                      <a:pt x="34286" y="75443"/>
                      <a:pt x="34354" y="75504"/>
                    </a:cubicBezTo>
                    <a:cubicBezTo>
                      <a:pt x="36407" y="78109"/>
                      <a:pt x="39975" y="75762"/>
                      <a:pt x="39527" y="73120"/>
                    </a:cubicBezTo>
                    <a:close/>
                    <a:moveTo>
                      <a:pt x="38099" y="83367"/>
                    </a:moveTo>
                    <a:cubicBezTo>
                      <a:pt x="37651" y="80530"/>
                      <a:pt x="32760" y="79911"/>
                      <a:pt x="32165" y="83759"/>
                    </a:cubicBezTo>
                    <a:cubicBezTo>
                      <a:pt x="31485" y="88159"/>
                      <a:pt x="37596" y="87816"/>
                      <a:pt x="37995" y="84709"/>
                    </a:cubicBezTo>
                    <a:cubicBezTo>
                      <a:pt x="38136" y="84219"/>
                      <a:pt x="38166" y="83765"/>
                      <a:pt x="38099" y="83367"/>
                    </a:cubicBezTo>
                    <a:close/>
                    <a:moveTo>
                      <a:pt x="27764" y="38679"/>
                    </a:moveTo>
                    <a:cubicBezTo>
                      <a:pt x="25324" y="35339"/>
                      <a:pt x="15676" y="31062"/>
                      <a:pt x="15706" y="36957"/>
                    </a:cubicBezTo>
                    <a:cubicBezTo>
                      <a:pt x="15731" y="42853"/>
                      <a:pt x="26881" y="42797"/>
                      <a:pt x="27764" y="38679"/>
                    </a:cubicBezTo>
                    <a:close/>
                    <a:moveTo>
                      <a:pt x="24595" y="22402"/>
                    </a:moveTo>
                    <a:cubicBezTo>
                      <a:pt x="24490" y="21796"/>
                      <a:pt x="24178" y="21170"/>
                      <a:pt x="23577" y="20588"/>
                    </a:cubicBezTo>
                    <a:cubicBezTo>
                      <a:pt x="20383" y="17487"/>
                      <a:pt x="17122" y="22666"/>
                      <a:pt x="19421" y="24786"/>
                    </a:cubicBezTo>
                    <a:cubicBezTo>
                      <a:pt x="21475" y="27391"/>
                      <a:pt x="25042" y="25037"/>
                      <a:pt x="24595" y="22402"/>
                    </a:cubicBezTo>
                    <a:close/>
                    <a:moveTo>
                      <a:pt x="27641" y="58455"/>
                    </a:moveTo>
                    <a:cubicBezTo>
                      <a:pt x="27641" y="58419"/>
                      <a:pt x="27617" y="58382"/>
                      <a:pt x="27617" y="58351"/>
                    </a:cubicBezTo>
                    <a:cubicBezTo>
                      <a:pt x="25667" y="55777"/>
                      <a:pt x="23093" y="58848"/>
                      <a:pt x="23252" y="60453"/>
                    </a:cubicBezTo>
                    <a:cubicBezTo>
                      <a:pt x="23412" y="62034"/>
                      <a:pt x="27948" y="60741"/>
                      <a:pt x="27641" y="58455"/>
                    </a:cubicBezTo>
                    <a:close/>
                    <a:moveTo>
                      <a:pt x="18600" y="8828"/>
                    </a:moveTo>
                    <a:cubicBezTo>
                      <a:pt x="17895" y="3484"/>
                      <a:pt x="7406" y="3692"/>
                      <a:pt x="6573" y="7682"/>
                    </a:cubicBezTo>
                    <a:cubicBezTo>
                      <a:pt x="9025" y="11010"/>
                      <a:pt x="18685" y="15250"/>
                      <a:pt x="18636" y="9361"/>
                    </a:cubicBezTo>
                    <a:cubicBezTo>
                      <a:pt x="18636" y="9177"/>
                      <a:pt x="18636" y="9000"/>
                      <a:pt x="18600" y="8828"/>
                    </a:cubicBezTo>
                    <a:close/>
                    <a:moveTo>
                      <a:pt x="24123" y="51708"/>
                    </a:moveTo>
                    <a:cubicBezTo>
                      <a:pt x="23976" y="50752"/>
                      <a:pt x="23442" y="49820"/>
                      <a:pt x="22829" y="49471"/>
                    </a:cubicBezTo>
                    <a:cubicBezTo>
                      <a:pt x="21425" y="48668"/>
                      <a:pt x="19820" y="53265"/>
                      <a:pt x="22020" y="54239"/>
                    </a:cubicBezTo>
                    <a:cubicBezTo>
                      <a:pt x="23835" y="54184"/>
                      <a:pt x="24307" y="52934"/>
                      <a:pt x="24123" y="51708"/>
                    </a:cubicBezTo>
                    <a:close/>
                    <a:moveTo>
                      <a:pt x="17043" y="54313"/>
                    </a:moveTo>
                    <a:cubicBezTo>
                      <a:pt x="16565" y="50954"/>
                      <a:pt x="9742" y="55508"/>
                      <a:pt x="10894" y="57524"/>
                    </a:cubicBezTo>
                    <a:cubicBezTo>
                      <a:pt x="13542" y="59963"/>
                      <a:pt x="17337" y="58155"/>
                      <a:pt x="17061" y="54484"/>
                    </a:cubicBezTo>
                    <a:cubicBezTo>
                      <a:pt x="17061" y="54423"/>
                      <a:pt x="17061" y="54368"/>
                      <a:pt x="17043" y="54313"/>
                    </a:cubicBezTo>
                    <a:close/>
                    <a:moveTo>
                      <a:pt x="4397" y="16433"/>
                    </a:moveTo>
                    <a:cubicBezTo>
                      <a:pt x="4397" y="16396"/>
                      <a:pt x="4366" y="16366"/>
                      <a:pt x="4366" y="16329"/>
                    </a:cubicBezTo>
                    <a:cubicBezTo>
                      <a:pt x="2417" y="13761"/>
                      <a:pt x="-158" y="16832"/>
                      <a:pt x="8" y="18437"/>
                    </a:cubicBezTo>
                    <a:cubicBezTo>
                      <a:pt x="167" y="20018"/>
                      <a:pt x="4703" y="18725"/>
                      <a:pt x="4397" y="16433"/>
                    </a:cubicBezTo>
                    <a:close/>
                    <a:moveTo>
                      <a:pt x="8675" y="55079"/>
                    </a:moveTo>
                    <a:cubicBezTo>
                      <a:pt x="8675" y="55042"/>
                      <a:pt x="8675" y="55005"/>
                      <a:pt x="8651" y="54968"/>
                    </a:cubicBezTo>
                    <a:cubicBezTo>
                      <a:pt x="6708" y="52394"/>
                      <a:pt x="4127" y="55465"/>
                      <a:pt x="4286" y="57070"/>
                    </a:cubicBezTo>
                    <a:cubicBezTo>
                      <a:pt x="4446" y="58651"/>
                      <a:pt x="8988" y="57364"/>
                      <a:pt x="8675" y="55079"/>
                    </a:cubicBezTo>
                    <a:close/>
                  </a:path>
                </a:pathLst>
              </a:custGeom>
              <a:solidFill>
                <a:srgbClr val="DEBC9A"/>
              </a:solidFill>
              <a:ln w="612" cap="flat">
                <a:noFill/>
                <a:prstDash val="solid"/>
                <a:miter/>
              </a:ln>
            </p:spPr>
            <p:txBody>
              <a:bodyPr/>
              <a:lstStyle/>
              <a:p>
                <a:endParaRPr lang="en-US"/>
              </a:p>
            </p:txBody>
          </p:sp>
          <p:sp>
            <p:nvSpPr>
              <p:cNvPr id="868" name="Freeform 867">
                <a:extLst>
                  <a:ext uri="{FF2B5EF4-FFF2-40B4-BE49-F238E27FC236}">
                    <a16:creationId xmlns:a16="http://schemas.microsoft.com/office/drawing/2014/main" id="{6EA13EA6-3F94-1D07-1558-7A61CDA3082E}"/>
                  </a:ext>
                </a:extLst>
              </p:cNvPr>
              <p:cNvSpPr/>
              <p:nvPr/>
            </p:nvSpPr>
            <p:spPr>
              <a:xfrm>
                <a:off x="8204138" y="2709414"/>
                <a:ext cx="234641" cy="370804"/>
              </a:xfrm>
              <a:custGeom>
                <a:avLst/>
                <a:gdLst>
                  <a:gd name="csX0" fmla="*/ 36913 w 74197"/>
                  <a:gd name="csY0" fmla="*/ 116732 h 117256"/>
                  <a:gd name="csX1" fmla="*/ 38114 w 74197"/>
                  <a:gd name="csY1" fmla="*/ 114551 h 117256"/>
                  <a:gd name="csX2" fmla="*/ 34154 w 74197"/>
                  <a:gd name="csY2" fmla="*/ 116022 h 117256"/>
                  <a:gd name="csX3" fmla="*/ 36913 w 74197"/>
                  <a:gd name="csY3" fmla="*/ 116732 h 117256"/>
                  <a:gd name="csX4" fmla="*/ 55891 w 74197"/>
                  <a:gd name="csY4" fmla="*/ 100786 h 117256"/>
                  <a:gd name="csX5" fmla="*/ 56259 w 74197"/>
                  <a:gd name="csY5" fmla="*/ 100388 h 117256"/>
                  <a:gd name="csX6" fmla="*/ 47849 w 74197"/>
                  <a:gd name="csY6" fmla="*/ 93151 h 117256"/>
                  <a:gd name="csX7" fmla="*/ 55891 w 74197"/>
                  <a:gd name="csY7" fmla="*/ 100786 h 117256"/>
                  <a:gd name="csX8" fmla="*/ 40119 w 74197"/>
                  <a:gd name="csY8" fmla="*/ 105315 h 117256"/>
                  <a:gd name="csX9" fmla="*/ 41204 w 74197"/>
                  <a:gd name="csY9" fmla="*/ 103489 h 117256"/>
                  <a:gd name="csX10" fmla="*/ 36367 w 74197"/>
                  <a:gd name="csY10" fmla="*/ 101718 h 117256"/>
                  <a:gd name="csX11" fmla="*/ 40113 w 74197"/>
                  <a:gd name="csY11" fmla="*/ 105315 h 117256"/>
                  <a:gd name="csX12" fmla="*/ 30280 w 74197"/>
                  <a:gd name="csY12" fmla="*/ 112357 h 117256"/>
                  <a:gd name="csX13" fmla="*/ 27644 w 74197"/>
                  <a:gd name="csY13" fmla="*/ 107264 h 117256"/>
                  <a:gd name="csX14" fmla="*/ 29214 w 74197"/>
                  <a:gd name="csY14" fmla="*/ 112884 h 117256"/>
                  <a:gd name="csX15" fmla="*/ 30280 w 74197"/>
                  <a:gd name="csY15" fmla="*/ 112357 h 117256"/>
                  <a:gd name="csX16" fmla="*/ 73061 w 74197"/>
                  <a:gd name="csY16" fmla="*/ 68705 h 117256"/>
                  <a:gd name="csX17" fmla="*/ 74042 w 74197"/>
                  <a:gd name="csY17" fmla="*/ 66970 h 117256"/>
                  <a:gd name="csX18" fmla="*/ 69205 w 74197"/>
                  <a:gd name="csY18" fmla="*/ 65205 h 117256"/>
                  <a:gd name="csX19" fmla="*/ 73061 w 74197"/>
                  <a:gd name="csY19" fmla="*/ 68705 h 117256"/>
                  <a:gd name="csX20" fmla="*/ 63627 w 74197"/>
                  <a:gd name="csY20" fmla="*/ 71756 h 117256"/>
                  <a:gd name="csX21" fmla="*/ 59465 w 74197"/>
                  <a:gd name="csY21" fmla="*/ 67277 h 117256"/>
                  <a:gd name="csX22" fmla="*/ 55891 w 74197"/>
                  <a:gd name="csY22" fmla="*/ 65346 h 117256"/>
                  <a:gd name="csX23" fmla="*/ 58637 w 74197"/>
                  <a:gd name="csY23" fmla="*/ 68588 h 117256"/>
                  <a:gd name="csX24" fmla="*/ 63511 w 74197"/>
                  <a:gd name="csY24" fmla="*/ 71855 h 117256"/>
                  <a:gd name="csX25" fmla="*/ 63627 w 74197"/>
                  <a:gd name="csY25" fmla="*/ 71763 h 117256"/>
                  <a:gd name="csX26" fmla="*/ 50509 w 74197"/>
                  <a:gd name="csY26" fmla="*/ 81727 h 117256"/>
                  <a:gd name="csX27" fmla="*/ 51717 w 74197"/>
                  <a:gd name="csY27" fmla="*/ 79546 h 117256"/>
                  <a:gd name="csX28" fmla="*/ 47751 w 74197"/>
                  <a:gd name="csY28" fmla="*/ 81010 h 117256"/>
                  <a:gd name="csX29" fmla="*/ 50515 w 74197"/>
                  <a:gd name="csY29" fmla="*/ 81727 h 117256"/>
                  <a:gd name="csX30" fmla="*/ 53991 w 74197"/>
                  <a:gd name="csY30" fmla="*/ 72976 h 117256"/>
                  <a:gd name="csX31" fmla="*/ 54904 w 74197"/>
                  <a:gd name="csY31" fmla="*/ 70911 h 117256"/>
                  <a:gd name="csX32" fmla="*/ 44863 w 74197"/>
                  <a:gd name="csY32" fmla="*/ 67497 h 117256"/>
                  <a:gd name="csX33" fmla="*/ 45856 w 74197"/>
                  <a:gd name="csY33" fmla="*/ 69072 h 117256"/>
                  <a:gd name="csX34" fmla="*/ 47928 w 74197"/>
                  <a:gd name="csY34" fmla="*/ 74441 h 117256"/>
                  <a:gd name="csX35" fmla="*/ 49810 w 74197"/>
                  <a:gd name="csY35" fmla="*/ 72522 h 117256"/>
                  <a:gd name="csX36" fmla="*/ 53991 w 74197"/>
                  <a:gd name="csY36" fmla="*/ 72976 h 117256"/>
                  <a:gd name="csX37" fmla="*/ 45728 w 74197"/>
                  <a:gd name="csY37" fmla="*/ 76629 h 117256"/>
                  <a:gd name="csX38" fmla="*/ 40861 w 74197"/>
                  <a:gd name="csY38" fmla="*/ 72639 h 117256"/>
                  <a:gd name="csX39" fmla="*/ 45611 w 74197"/>
                  <a:gd name="csY39" fmla="*/ 76720 h 117256"/>
                  <a:gd name="csX40" fmla="*/ 45734 w 74197"/>
                  <a:gd name="csY40" fmla="*/ 76629 h 117256"/>
                  <a:gd name="csX41" fmla="*/ 65852 w 74197"/>
                  <a:gd name="csY41" fmla="*/ 54787 h 117256"/>
                  <a:gd name="csX42" fmla="*/ 67054 w 74197"/>
                  <a:gd name="csY42" fmla="*/ 52611 h 117256"/>
                  <a:gd name="csX43" fmla="*/ 63094 w 74197"/>
                  <a:gd name="csY43" fmla="*/ 54076 h 117256"/>
                  <a:gd name="csX44" fmla="*/ 65852 w 74197"/>
                  <a:gd name="csY44" fmla="*/ 54787 h 117256"/>
                  <a:gd name="csX45" fmla="*/ 25928 w 74197"/>
                  <a:gd name="csY45" fmla="*/ 86446 h 117256"/>
                  <a:gd name="csX46" fmla="*/ 25076 w 74197"/>
                  <a:gd name="csY46" fmla="*/ 80165 h 117256"/>
                  <a:gd name="csX47" fmla="*/ 24972 w 74197"/>
                  <a:gd name="csY47" fmla="*/ 87034 h 117256"/>
                  <a:gd name="csX48" fmla="*/ 25928 w 74197"/>
                  <a:gd name="csY48" fmla="*/ 86446 h 117256"/>
                  <a:gd name="csX49" fmla="*/ 50699 w 74197"/>
                  <a:gd name="csY49" fmla="*/ 58556 h 117256"/>
                  <a:gd name="csX50" fmla="*/ 51398 w 74197"/>
                  <a:gd name="csY50" fmla="*/ 57153 h 117256"/>
                  <a:gd name="csX51" fmla="*/ 45519 w 74197"/>
                  <a:gd name="csY51" fmla="*/ 57796 h 117256"/>
                  <a:gd name="csX52" fmla="*/ 50699 w 74197"/>
                  <a:gd name="csY52" fmla="*/ 58556 h 117256"/>
                  <a:gd name="csX53" fmla="*/ 36876 w 74197"/>
                  <a:gd name="csY53" fmla="*/ 67791 h 117256"/>
                  <a:gd name="csX54" fmla="*/ 35472 w 74197"/>
                  <a:gd name="csY54" fmla="*/ 56338 h 117256"/>
                  <a:gd name="csX55" fmla="*/ 35282 w 74197"/>
                  <a:gd name="csY55" fmla="*/ 68515 h 117256"/>
                  <a:gd name="csX56" fmla="*/ 36876 w 74197"/>
                  <a:gd name="csY56" fmla="*/ 67791 h 117256"/>
                  <a:gd name="csX57" fmla="*/ 26841 w 74197"/>
                  <a:gd name="csY57" fmla="*/ 75654 h 117256"/>
                  <a:gd name="csX58" fmla="*/ 23519 w 74197"/>
                  <a:gd name="csY58" fmla="*/ 72737 h 117256"/>
                  <a:gd name="csX59" fmla="*/ 26841 w 74197"/>
                  <a:gd name="csY59" fmla="*/ 75654 h 117256"/>
                  <a:gd name="csX60" fmla="*/ 68886 w 74197"/>
                  <a:gd name="csY60" fmla="*/ 39975 h 117256"/>
                  <a:gd name="csX61" fmla="*/ 70535 w 74197"/>
                  <a:gd name="csY61" fmla="*/ 33074 h 117256"/>
                  <a:gd name="csX62" fmla="*/ 68274 w 74197"/>
                  <a:gd name="csY62" fmla="*/ 40392 h 117256"/>
                  <a:gd name="csX63" fmla="*/ 68886 w 74197"/>
                  <a:gd name="csY63" fmla="*/ 39975 h 117256"/>
                  <a:gd name="csX64" fmla="*/ 43122 w 74197"/>
                  <a:gd name="csY64" fmla="*/ 55296 h 117256"/>
                  <a:gd name="csX65" fmla="*/ 40487 w 74197"/>
                  <a:gd name="csY65" fmla="*/ 50203 h 117256"/>
                  <a:gd name="csX66" fmla="*/ 42050 w 74197"/>
                  <a:gd name="csY66" fmla="*/ 55817 h 117256"/>
                  <a:gd name="csX67" fmla="*/ 43122 w 74197"/>
                  <a:gd name="csY67" fmla="*/ 55296 h 117256"/>
                  <a:gd name="csX68" fmla="*/ 50141 w 74197"/>
                  <a:gd name="csY68" fmla="*/ 48757 h 117256"/>
                  <a:gd name="csX69" fmla="*/ 51349 w 74197"/>
                  <a:gd name="csY69" fmla="*/ 46575 h 117256"/>
                  <a:gd name="csX70" fmla="*/ 47383 w 74197"/>
                  <a:gd name="csY70" fmla="*/ 48046 h 117256"/>
                  <a:gd name="csX71" fmla="*/ 50141 w 74197"/>
                  <a:gd name="csY71" fmla="*/ 48757 h 117256"/>
                  <a:gd name="csX72" fmla="*/ 29110 w 74197"/>
                  <a:gd name="csY72" fmla="*/ 65812 h 117256"/>
                  <a:gd name="csX73" fmla="*/ 30201 w 74197"/>
                  <a:gd name="csY73" fmla="*/ 63986 h 117256"/>
                  <a:gd name="csX74" fmla="*/ 25364 w 74197"/>
                  <a:gd name="csY74" fmla="*/ 62221 h 117256"/>
                  <a:gd name="csX75" fmla="*/ 29110 w 74197"/>
                  <a:gd name="csY75" fmla="*/ 65812 h 117256"/>
                  <a:gd name="csX76" fmla="*/ 21637 w 74197"/>
                  <a:gd name="csY76" fmla="*/ 69612 h 117256"/>
                  <a:gd name="csX77" fmla="*/ 21980 w 74197"/>
                  <a:gd name="csY77" fmla="*/ 64366 h 117256"/>
                  <a:gd name="csX78" fmla="*/ 19020 w 74197"/>
                  <a:gd name="csY78" fmla="*/ 70316 h 117256"/>
                  <a:gd name="csX79" fmla="*/ 21637 w 74197"/>
                  <a:gd name="csY79" fmla="*/ 69618 h 117256"/>
                  <a:gd name="csX80" fmla="*/ 58012 w 74197"/>
                  <a:gd name="csY80" fmla="*/ 39129 h 117256"/>
                  <a:gd name="csX81" fmla="*/ 55376 w 74197"/>
                  <a:gd name="csY81" fmla="*/ 34036 h 117256"/>
                  <a:gd name="csX82" fmla="*/ 56945 w 74197"/>
                  <a:gd name="csY82" fmla="*/ 39656 h 117256"/>
                  <a:gd name="csX83" fmla="*/ 58012 w 74197"/>
                  <a:gd name="csY83" fmla="*/ 39129 h 117256"/>
                  <a:gd name="csX84" fmla="*/ 34222 w 74197"/>
                  <a:gd name="csY84" fmla="*/ 55044 h 117256"/>
                  <a:gd name="csX85" fmla="*/ 34804 w 74197"/>
                  <a:gd name="csY85" fmla="*/ 54015 h 117256"/>
                  <a:gd name="csX86" fmla="*/ 32561 w 74197"/>
                  <a:gd name="csY86" fmla="*/ 52078 h 117256"/>
                  <a:gd name="csX87" fmla="*/ 30850 w 74197"/>
                  <a:gd name="csY87" fmla="*/ 51606 h 117256"/>
                  <a:gd name="csX88" fmla="*/ 31782 w 74197"/>
                  <a:gd name="csY88" fmla="*/ 54940 h 117256"/>
                  <a:gd name="csX89" fmla="*/ 32168 w 74197"/>
                  <a:gd name="csY89" fmla="*/ 54799 h 117256"/>
                  <a:gd name="csX90" fmla="*/ 34222 w 74197"/>
                  <a:gd name="csY90" fmla="*/ 55044 h 117256"/>
                  <a:gd name="csX91" fmla="*/ 9475 w 74197"/>
                  <a:gd name="csY91" fmla="*/ 72008 h 117256"/>
                  <a:gd name="csX92" fmla="*/ 10677 w 74197"/>
                  <a:gd name="csY92" fmla="*/ 69826 h 117256"/>
                  <a:gd name="csX93" fmla="*/ 6711 w 74197"/>
                  <a:gd name="csY93" fmla="*/ 71291 h 117256"/>
                  <a:gd name="csX94" fmla="*/ 9475 w 74197"/>
                  <a:gd name="csY94" fmla="*/ 72002 h 117256"/>
                  <a:gd name="csX95" fmla="*/ 28454 w 74197"/>
                  <a:gd name="csY95" fmla="*/ 56062 h 117256"/>
                  <a:gd name="csX96" fmla="*/ 28821 w 74197"/>
                  <a:gd name="csY96" fmla="*/ 55669 h 117256"/>
                  <a:gd name="csX97" fmla="*/ 20411 w 74197"/>
                  <a:gd name="csY97" fmla="*/ 48432 h 117256"/>
                  <a:gd name="csX98" fmla="*/ 28447 w 74197"/>
                  <a:gd name="csY98" fmla="*/ 56062 h 117256"/>
                  <a:gd name="csX99" fmla="*/ 48885 w 74197"/>
                  <a:gd name="csY99" fmla="*/ 33430 h 117256"/>
                  <a:gd name="csX100" fmla="*/ 44017 w 74197"/>
                  <a:gd name="csY100" fmla="*/ 29440 h 117256"/>
                  <a:gd name="csX101" fmla="*/ 48768 w 74197"/>
                  <a:gd name="csY101" fmla="*/ 33522 h 117256"/>
                  <a:gd name="csX102" fmla="*/ 48891 w 74197"/>
                  <a:gd name="csY102" fmla="*/ 33430 h 117256"/>
                  <a:gd name="csX103" fmla="*/ 12785 w 74197"/>
                  <a:gd name="csY103" fmla="*/ 60499 h 117256"/>
                  <a:gd name="csX104" fmla="*/ 13766 w 74197"/>
                  <a:gd name="csY104" fmla="*/ 58764 h 117256"/>
                  <a:gd name="csX105" fmla="*/ 10150 w 74197"/>
                  <a:gd name="csY105" fmla="*/ 55400 h 117256"/>
                  <a:gd name="csX106" fmla="*/ 8415 w 74197"/>
                  <a:gd name="csY106" fmla="*/ 50252 h 117256"/>
                  <a:gd name="csX107" fmla="*/ 8311 w 74197"/>
                  <a:gd name="csY107" fmla="*/ 57128 h 117256"/>
                  <a:gd name="csX108" fmla="*/ 9010 w 74197"/>
                  <a:gd name="csY108" fmla="*/ 56736 h 117256"/>
                  <a:gd name="csX109" fmla="*/ 8930 w 74197"/>
                  <a:gd name="csY109" fmla="*/ 56993 h 117256"/>
                  <a:gd name="csX110" fmla="*/ 12785 w 74197"/>
                  <a:gd name="csY110" fmla="*/ 60499 h 117256"/>
                  <a:gd name="csX111" fmla="*/ 4406 w 74197"/>
                  <a:gd name="csY111" fmla="*/ 63924 h 117256"/>
                  <a:gd name="csX112" fmla="*/ 1770 w 74197"/>
                  <a:gd name="csY112" fmla="*/ 58832 h 117256"/>
                  <a:gd name="csX113" fmla="*/ 3333 w 74197"/>
                  <a:gd name="csY113" fmla="*/ 64445 h 117256"/>
                  <a:gd name="csX114" fmla="*/ 4400 w 74197"/>
                  <a:gd name="csY114" fmla="*/ 63924 h 117256"/>
                  <a:gd name="csX115" fmla="*/ 34449 w 74197"/>
                  <a:gd name="csY115" fmla="*/ 34263 h 117256"/>
                  <a:gd name="csX116" fmla="*/ 31022 w 74197"/>
                  <a:gd name="csY116" fmla="*/ 22760 h 117256"/>
                  <a:gd name="csX117" fmla="*/ 34449 w 74197"/>
                  <a:gd name="csY117" fmla="*/ 34263 h 117256"/>
                  <a:gd name="csX118" fmla="*/ 45623 w 74197"/>
                  <a:gd name="csY118" fmla="*/ 23986 h 117256"/>
                  <a:gd name="csX119" fmla="*/ 46610 w 74197"/>
                  <a:gd name="csY119" fmla="*/ 22252 h 117256"/>
                  <a:gd name="csX120" fmla="*/ 41768 w 74197"/>
                  <a:gd name="csY120" fmla="*/ 20487 h 117256"/>
                  <a:gd name="csX121" fmla="*/ 45623 w 74197"/>
                  <a:gd name="csY121" fmla="*/ 23992 h 117256"/>
                  <a:gd name="csX122" fmla="*/ 19302 w 74197"/>
                  <a:gd name="csY122" fmla="*/ 43211 h 117256"/>
                  <a:gd name="csX123" fmla="*/ 19375 w 74197"/>
                  <a:gd name="csY123" fmla="*/ 43143 h 117256"/>
                  <a:gd name="csX124" fmla="*/ 16053 w 74197"/>
                  <a:gd name="csY124" fmla="*/ 40232 h 117256"/>
                  <a:gd name="csX125" fmla="*/ 19302 w 74197"/>
                  <a:gd name="csY125" fmla="*/ 43211 h 117256"/>
                  <a:gd name="csX126" fmla="*/ 53629 w 74197"/>
                  <a:gd name="csY126" fmla="*/ 12434 h 117256"/>
                  <a:gd name="csX127" fmla="*/ 49767 w 74197"/>
                  <a:gd name="csY127" fmla="*/ 1225 h 117256"/>
                  <a:gd name="csX128" fmla="*/ 53231 w 74197"/>
                  <a:gd name="csY128" fmla="*/ 12716 h 117256"/>
                  <a:gd name="csX129" fmla="*/ 53623 w 74197"/>
                  <a:gd name="csY129" fmla="*/ 12440 h 117256"/>
                  <a:gd name="csX130" fmla="*/ 23071 w 74197"/>
                  <a:gd name="csY130" fmla="*/ 36996 h 117256"/>
                  <a:gd name="csX131" fmla="*/ 24273 w 74197"/>
                  <a:gd name="csY131" fmla="*/ 34821 h 117256"/>
                  <a:gd name="csX132" fmla="*/ 20313 w 74197"/>
                  <a:gd name="csY132" fmla="*/ 36286 h 117256"/>
                  <a:gd name="csX133" fmla="*/ 23071 w 74197"/>
                  <a:gd name="csY133" fmla="*/ 36996 h 117256"/>
                  <a:gd name="csX134" fmla="*/ 18290 w 74197"/>
                  <a:gd name="csY134" fmla="*/ 31904 h 117256"/>
                  <a:gd name="csX135" fmla="*/ 13423 w 74197"/>
                  <a:gd name="csY135" fmla="*/ 27914 h 117256"/>
                  <a:gd name="csX136" fmla="*/ 18168 w 74197"/>
                  <a:gd name="csY136" fmla="*/ 32002 h 117256"/>
                  <a:gd name="csX137" fmla="*/ 18290 w 74197"/>
                  <a:gd name="csY137" fmla="*/ 31904 h 117256"/>
                  <a:gd name="csX138" fmla="*/ 42227 w 74197"/>
                  <a:gd name="csY138" fmla="*/ 3303 h 117256"/>
                  <a:gd name="csX139" fmla="*/ 42301 w 74197"/>
                  <a:gd name="csY139" fmla="*/ 3235 h 117256"/>
                  <a:gd name="csX140" fmla="*/ 38979 w 74197"/>
                  <a:gd name="csY140" fmla="*/ 324 h 117256"/>
                  <a:gd name="csX141" fmla="*/ 42227 w 74197"/>
                  <a:gd name="csY141" fmla="*/ 3303 h 117256"/>
                  <a:gd name="csX142" fmla="*/ 14416 w 74197"/>
                  <a:gd name="csY142" fmla="*/ 24813 h 117256"/>
                  <a:gd name="csX143" fmla="*/ 14496 w 74197"/>
                  <a:gd name="csY143" fmla="*/ 24746 h 117256"/>
                  <a:gd name="csX144" fmla="*/ 11173 w 74197"/>
                  <a:gd name="csY144" fmla="*/ 21835 h 117256"/>
                  <a:gd name="csX145" fmla="*/ 14422 w 74197"/>
                  <a:gd name="csY145" fmla="*/ 24819 h 117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4197" h="117256">
                    <a:moveTo>
                      <a:pt x="36913" y="116732"/>
                    </a:moveTo>
                    <a:cubicBezTo>
                      <a:pt x="37587" y="116169"/>
                      <a:pt x="38090" y="115255"/>
                      <a:pt x="38114" y="114551"/>
                    </a:cubicBezTo>
                    <a:cubicBezTo>
                      <a:pt x="38176" y="112939"/>
                      <a:pt x="34032" y="113619"/>
                      <a:pt x="34154" y="116022"/>
                    </a:cubicBezTo>
                    <a:cubicBezTo>
                      <a:pt x="34908" y="117609"/>
                      <a:pt x="36048" y="117456"/>
                      <a:pt x="36913" y="116732"/>
                    </a:cubicBezTo>
                    <a:close/>
                    <a:moveTo>
                      <a:pt x="55891" y="100786"/>
                    </a:moveTo>
                    <a:cubicBezTo>
                      <a:pt x="56026" y="100676"/>
                      <a:pt x="56149" y="100541"/>
                      <a:pt x="56259" y="100388"/>
                    </a:cubicBezTo>
                    <a:cubicBezTo>
                      <a:pt x="55775" y="96294"/>
                      <a:pt x="50227" y="87954"/>
                      <a:pt x="47849" y="93151"/>
                    </a:cubicBezTo>
                    <a:cubicBezTo>
                      <a:pt x="45581" y="98108"/>
                      <a:pt x="53151" y="103103"/>
                      <a:pt x="55891" y="100786"/>
                    </a:cubicBezTo>
                    <a:close/>
                    <a:moveTo>
                      <a:pt x="40119" y="105315"/>
                    </a:moveTo>
                    <a:cubicBezTo>
                      <a:pt x="40591" y="104948"/>
                      <a:pt x="40983" y="104353"/>
                      <a:pt x="41204" y="103489"/>
                    </a:cubicBezTo>
                    <a:cubicBezTo>
                      <a:pt x="42319" y="99230"/>
                      <a:pt x="37085" y="98703"/>
                      <a:pt x="36367" y="101718"/>
                    </a:cubicBezTo>
                    <a:cubicBezTo>
                      <a:pt x="35215" y="104684"/>
                      <a:pt x="38261" y="106749"/>
                      <a:pt x="40113" y="105315"/>
                    </a:cubicBezTo>
                    <a:close/>
                    <a:moveTo>
                      <a:pt x="30280" y="112357"/>
                    </a:moveTo>
                    <a:cubicBezTo>
                      <a:pt x="32273" y="110659"/>
                      <a:pt x="30820" y="106026"/>
                      <a:pt x="27644" y="107264"/>
                    </a:cubicBezTo>
                    <a:cubicBezTo>
                      <a:pt x="24022" y="108674"/>
                      <a:pt x="26688" y="113950"/>
                      <a:pt x="29214" y="112884"/>
                    </a:cubicBezTo>
                    <a:cubicBezTo>
                      <a:pt x="29643" y="112786"/>
                      <a:pt x="29998" y="112602"/>
                      <a:pt x="30280" y="112357"/>
                    </a:cubicBezTo>
                    <a:close/>
                    <a:moveTo>
                      <a:pt x="73061" y="68705"/>
                    </a:moveTo>
                    <a:cubicBezTo>
                      <a:pt x="73484" y="68331"/>
                      <a:pt x="73833" y="67767"/>
                      <a:pt x="74042" y="66970"/>
                    </a:cubicBezTo>
                    <a:cubicBezTo>
                      <a:pt x="75157" y="62717"/>
                      <a:pt x="69922" y="62190"/>
                      <a:pt x="69205" y="65205"/>
                    </a:cubicBezTo>
                    <a:cubicBezTo>
                      <a:pt x="68028" y="68226"/>
                      <a:pt x="71222" y="70310"/>
                      <a:pt x="73061" y="68705"/>
                    </a:cubicBezTo>
                    <a:close/>
                    <a:moveTo>
                      <a:pt x="63627" y="71756"/>
                    </a:moveTo>
                    <a:cubicBezTo>
                      <a:pt x="65674" y="70065"/>
                      <a:pt x="61390" y="66878"/>
                      <a:pt x="59465" y="67277"/>
                    </a:cubicBezTo>
                    <a:cubicBezTo>
                      <a:pt x="59624" y="65162"/>
                      <a:pt x="56909" y="64574"/>
                      <a:pt x="55891" y="65346"/>
                    </a:cubicBezTo>
                    <a:cubicBezTo>
                      <a:pt x="54855" y="66125"/>
                      <a:pt x="57013" y="69005"/>
                      <a:pt x="58637" y="68588"/>
                    </a:cubicBezTo>
                    <a:cubicBezTo>
                      <a:pt x="58404" y="71622"/>
                      <a:pt x="61034" y="73626"/>
                      <a:pt x="63511" y="71855"/>
                    </a:cubicBezTo>
                    <a:cubicBezTo>
                      <a:pt x="63553" y="71824"/>
                      <a:pt x="63590" y="71793"/>
                      <a:pt x="63627" y="71763"/>
                    </a:cubicBezTo>
                    <a:close/>
                    <a:moveTo>
                      <a:pt x="50509" y="81727"/>
                    </a:moveTo>
                    <a:cubicBezTo>
                      <a:pt x="51183" y="81164"/>
                      <a:pt x="51686" y="80250"/>
                      <a:pt x="51717" y="79546"/>
                    </a:cubicBezTo>
                    <a:cubicBezTo>
                      <a:pt x="51778" y="77934"/>
                      <a:pt x="47628" y="78608"/>
                      <a:pt x="47751" y="81010"/>
                    </a:cubicBezTo>
                    <a:cubicBezTo>
                      <a:pt x="48505" y="82598"/>
                      <a:pt x="49651" y="82450"/>
                      <a:pt x="50515" y="81727"/>
                    </a:cubicBezTo>
                    <a:close/>
                    <a:moveTo>
                      <a:pt x="53991" y="72976"/>
                    </a:moveTo>
                    <a:cubicBezTo>
                      <a:pt x="54457" y="72584"/>
                      <a:pt x="54782" y="71916"/>
                      <a:pt x="54904" y="70911"/>
                    </a:cubicBezTo>
                    <a:cubicBezTo>
                      <a:pt x="55597" y="65077"/>
                      <a:pt x="46114" y="63544"/>
                      <a:pt x="44863" y="67497"/>
                    </a:cubicBezTo>
                    <a:cubicBezTo>
                      <a:pt x="45090" y="68000"/>
                      <a:pt x="45440" y="68533"/>
                      <a:pt x="45856" y="69072"/>
                    </a:cubicBezTo>
                    <a:cubicBezTo>
                      <a:pt x="43006" y="70758"/>
                      <a:pt x="45525" y="75452"/>
                      <a:pt x="47928" y="74441"/>
                    </a:cubicBezTo>
                    <a:cubicBezTo>
                      <a:pt x="48995" y="74196"/>
                      <a:pt x="49596" y="73429"/>
                      <a:pt x="49810" y="72522"/>
                    </a:cubicBezTo>
                    <a:cubicBezTo>
                      <a:pt x="51416" y="73442"/>
                      <a:pt x="53010" y="73803"/>
                      <a:pt x="53991" y="72976"/>
                    </a:cubicBezTo>
                    <a:close/>
                    <a:moveTo>
                      <a:pt x="45728" y="76629"/>
                    </a:moveTo>
                    <a:cubicBezTo>
                      <a:pt x="48100" y="74661"/>
                      <a:pt x="41946" y="70690"/>
                      <a:pt x="40861" y="72639"/>
                    </a:cubicBezTo>
                    <a:cubicBezTo>
                      <a:pt x="40039" y="76108"/>
                      <a:pt x="42920" y="78651"/>
                      <a:pt x="45611" y="76720"/>
                    </a:cubicBezTo>
                    <a:cubicBezTo>
                      <a:pt x="45654" y="76690"/>
                      <a:pt x="45691" y="76659"/>
                      <a:pt x="45734" y="76629"/>
                    </a:cubicBezTo>
                    <a:close/>
                    <a:moveTo>
                      <a:pt x="65852" y="54787"/>
                    </a:moveTo>
                    <a:cubicBezTo>
                      <a:pt x="66526" y="54223"/>
                      <a:pt x="67029" y="53316"/>
                      <a:pt x="67054" y="52611"/>
                    </a:cubicBezTo>
                    <a:cubicBezTo>
                      <a:pt x="67115" y="51000"/>
                      <a:pt x="62971" y="51674"/>
                      <a:pt x="63094" y="54076"/>
                    </a:cubicBezTo>
                    <a:cubicBezTo>
                      <a:pt x="63848" y="55663"/>
                      <a:pt x="64988" y="55510"/>
                      <a:pt x="65852" y="54787"/>
                    </a:cubicBezTo>
                    <a:close/>
                    <a:moveTo>
                      <a:pt x="25928" y="86446"/>
                    </a:moveTo>
                    <a:cubicBezTo>
                      <a:pt x="27859" y="84798"/>
                      <a:pt x="27620" y="81421"/>
                      <a:pt x="25076" y="80165"/>
                    </a:cubicBezTo>
                    <a:cubicBezTo>
                      <a:pt x="22164" y="78731"/>
                      <a:pt x="22949" y="87133"/>
                      <a:pt x="24972" y="87034"/>
                    </a:cubicBezTo>
                    <a:cubicBezTo>
                      <a:pt x="25333" y="86881"/>
                      <a:pt x="25652" y="86685"/>
                      <a:pt x="25928" y="86446"/>
                    </a:cubicBezTo>
                    <a:close/>
                    <a:moveTo>
                      <a:pt x="50699" y="58556"/>
                    </a:moveTo>
                    <a:cubicBezTo>
                      <a:pt x="51177" y="58145"/>
                      <a:pt x="51465" y="57661"/>
                      <a:pt x="51398" y="57153"/>
                    </a:cubicBezTo>
                    <a:cubicBezTo>
                      <a:pt x="50025" y="53923"/>
                      <a:pt x="46420" y="54266"/>
                      <a:pt x="45519" y="57796"/>
                    </a:cubicBezTo>
                    <a:cubicBezTo>
                      <a:pt x="44814" y="60548"/>
                      <a:pt x="48989" y="60027"/>
                      <a:pt x="50699" y="58556"/>
                    </a:cubicBezTo>
                    <a:close/>
                    <a:moveTo>
                      <a:pt x="36876" y="67791"/>
                    </a:moveTo>
                    <a:cubicBezTo>
                      <a:pt x="39953" y="65162"/>
                      <a:pt x="38623" y="56656"/>
                      <a:pt x="35472" y="56338"/>
                    </a:cubicBezTo>
                    <a:cubicBezTo>
                      <a:pt x="32886" y="59175"/>
                      <a:pt x="30262" y="69268"/>
                      <a:pt x="35282" y="68515"/>
                    </a:cubicBezTo>
                    <a:cubicBezTo>
                      <a:pt x="35908" y="68423"/>
                      <a:pt x="36441" y="68171"/>
                      <a:pt x="36876" y="67791"/>
                    </a:cubicBezTo>
                    <a:close/>
                    <a:moveTo>
                      <a:pt x="26841" y="75654"/>
                    </a:moveTo>
                    <a:cubicBezTo>
                      <a:pt x="28043" y="72743"/>
                      <a:pt x="24677" y="71861"/>
                      <a:pt x="23519" y="72737"/>
                    </a:cubicBezTo>
                    <a:cubicBezTo>
                      <a:pt x="22354" y="73613"/>
                      <a:pt x="25235" y="77156"/>
                      <a:pt x="26841" y="75654"/>
                    </a:cubicBezTo>
                    <a:close/>
                    <a:moveTo>
                      <a:pt x="68886" y="39975"/>
                    </a:moveTo>
                    <a:cubicBezTo>
                      <a:pt x="70916" y="38308"/>
                      <a:pt x="73404" y="33742"/>
                      <a:pt x="70535" y="33074"/>
                    </a:cubicBezTo>
                    <a:cubicBezTo>
                      <a:pt x="67366" y="32333"/>
                      <a:pt x="66165" y="39307"/>
                      <a:pt x="68274" y="40392"/>
                    </a:cubicBezTo>
                    <a:cubicBezTo>
                      <a:pt x="68470" y="40287"/>
                      <a:pt x="68672" y="40153"/>
                      <a:pt x="68886" y="39975"/>
                    </a:cubicBezTo>
                    <a:close/>
                    <a:moveTo>
                      <a:pt x="43122" y="55296"/>
                    </a:moveTo>
                    <a:cubicBezTo>
                      <a:pt x="45115" y="53598"/>
                      <a:pt x="43656" y="48971"/>
                      <a:pt x="40487" y="50203"/>
                    </a:cubicBezTo>
                    <a:cubicBezTo>
                      <a:pt x="36864" y="51619"/>
                      <a:pt x="39524" y="56889"/>
                      <a:pt x="42050" y="55817"/>
                    </a:cubicBezTo>
                    <a:cubicBezTo>
                      <a:pt x="42479" y="55719"/>
                      <a:pt x="42834" y="55535"/>
                      <a:pt x="43122" y="55296"/>
                    </a:cubicBezTo>
                    <a:close/>
                    <a:moveTo>
                      <a:pt x="50141" y="48757"/>
                    </a:moveTo>
                    <a:cubicBezTo>
                      <a:pt x="50816" y="48193"/>
                      <a:pt x="51318" y="47286"/>
                      <a:pt x="51349" y="46575"/>
                    </a:cubicBezTo>
                    <a:cubicBezTo>
                      <a:pt x="51410" y="44963"/>
                      <a:pt x="47260" y="45644"/>
                      <a:pt x="47383" y="48046"/>
                    </a:cubicBezTo>
                    <a:cubicBezTo>
                      <a:pt x="48137" y="49633"/>
                      <a:pt x="49277" y="49480"/>
                      <a:pt x="50141" y="48757"/>
                    </a:cubicBezTo>
                    <a:close/>
                    <a:moveTo>
                      <a:pt x="29110" y="65812"/>
                    </a:moveTo>
                    <a:cubicBezTo>
                      <a:pt x="29581" y="65444"/>
                      <a:pt x="29974" y="64850"/>
                      <a:pt x="30201" y="63986"/>
                    </a:cubicBezTo>
                    <a:cubicBezTo>
                      <a:pt x="31310" y="59726"/>
                      <a:pt x="26081" y="59199"/>
                      <a:pt x="25364" y="62221"/>
                    </a:cubicBezTo>
                    <a:cubicBezTo>
                      <a:pt x="24212" y="65181"/>
                      <a:pt x="27258" y="67252"/>
                      <a:pt x="29110" y="65812"/>
                    </a:cubicBezTo>
                    <a:close/>
                    <a:moveTo>
                      <a:pt x="21637" y="69612"/>
                    </a:moveTo>
                    <a:cubicBezTo>
                      <a:pt x="22894" y="68478"/>
                      <a:pt x="23255" y="66265"/>
                      <a:pt x="21980" y="64366"/>
                    </a:cubicBezTo>
                    <a:cubicBezTo>
                      <a:pt x="20037" y="61467"/>
                      <a:pt x="17211" y="69256"/>
                      <a:pt x="19020" y="70316"/>
                    </a:cubicBezTo>
                    <a:cubicBezTo>
                      <a:pt x="20068" y="70512"/>
                      <a:pt x="20975" y="70212"/>
                      <a:pt x="21637" y="69618"/>
                    </a:cubicBezTo>
                    <a:close/>
                    <a:moveTo>
                      <a:pt x="58012" y="39129"/>
                    </a:moveTo>
                    <a:cubicBezTo>
                      <a:pt x="60004" y="37432"/>
                      <a:pt x="58551" y="32805"/>
                      <a:pt x="55376" y="34036"/>
                    </a:cubicBezTo>
                    <a:cubicBezTo>
                      <a:pt x="51753" y="35446"/>
                      <a:pt x="54420" y="40722"/>
                      <a:pt x="56945" y="39656"/>
                    </a:cubicBezTo>
                    <a:cubicBezTo>
                      <a:pt x="57374" y="39558"/>
                      <a:pt x="57730" y="39374"/>
                      <a:pt x="58012" y="39129"/>
                    </a:cubicBezTo>
                    <a:close/>
                    <a:moveTo>
                      <a:pt x="34222" y="55044"/>
                    </a:moveTo>
                    <a:cubicBezTo>
                      <a:pt x="34473" y="54824"/>
                      <a:pt x="34682" y="54493"/>
                      <a:pt x="34804" y="54015"/>
                    </a:cubicBezTo>
                    <a:cubicBezTo>
                      <a:pt x="35313" y="52060"/>
                      <a:pt x="33572" y="51429"/>
                      <a:pt x="32561" y="52078"/>
                    </a:cubicBezTo>
                    <a:cubicBezTo>
                      <a:pt x="32199" y="51588"/>
                      <a:pt x="31610" y="51312"/>
                      <a:pt x="30850" y="51606"/>
                    </a:cubicBezTo>
                    <a:cubicBezTo>
                      <a:pt x="28699" y="52446"/>
                      <a:pt x="30280" y="55571"/>
                      <a:pt x="31782" y="54940"/>
                    </a:cubicBezTo>
                    <a:cubicBezTo>
                      <a:pt x="31929" y="54910"/>
                      <a:pt x="32052" y="54861"/>
                      <a:pt x="32168" y="54799"/>
                    </a:cubicBezTo>
                    <a:cubicBezTo>
                      <a:pt x="32677" y="55412"/>
                      <a:pt x="33590" y="55596"/>
                      <a:pt x="34222" y="55044"/>
                    </a:cubicBezTo>
                    <a:close/>
                    <a:moveTo>
                      <a:pt x="9475" y="72008"/>
                    </a:moveTo>
                    <a:cubicBezTo>
                      <a:pt x="10150" y="71444"/>
                      <a:pt x="10652" y="70537"/>
                      <a:pt x="10677" y="69826"/>
                    </a:cubicBezTo>
                    <a:cubicBezTo>
                      <a:pt x="10732" y="68214"/>
                      <a:pt x="6594" y="68895"/>
                      <a:pt x="6711" y="71291"/>
                    </a:cubicBezTo>
                    <a:cubicBezTo>
                      <a:pt x="7465" y="72878"/>
                      <a:pt x="8611" y="72731"/>
                      <a:pt x="9475" y="72002"/>
                    </a:cubicBezTo>
                    <a:close/>
                    <a:moveTo>
                      <a:pt x="28454" y="56062"/>
                    </a:moveTo>
                    <a:cubicBezTo>
                      <a:pt x="28588" y="55945"/>
                      <a:pt x="28711" y="55817"/>
                      <a:pt x="28821" y="55669"/>
                    </a:cubicBezTo>
                    <a:cubicBezTo>
                      <a:pt x="28337" y="51576"/>
                      <a:pt x="22790" y="43229"/>
                      <a:pt x="20411" y="48432"/>
                    </a:cubicBezTo>
                    <a:cubicBezTo>
                      <a:pt x="18143" y="53390"/>
                      <a:pt x="25707" y="58384"/>
                      <a:pt x="28447" y="56062"/>
                    </a:cubicBezTo>
                    <a:close/>
                    <a:moveTo>
                      <a:pt x="48885" y="33430"/>
                    </a:moveTo>
                    <a:cubicBezTo>
                      <a:pt x="51257" y="31462"/>
                      <a:pt x="45102" y="27491"/>
                      <a:pt x="44017" y="29440"/>
                    </a:cubicBezTo>
                    <a:cubicBezTo>
                      <a:pt x="43196" y="32915"/>
                      <a:pt x="46077" y="35452"/>
                      <a:pt x="48768" y="33522"/>
                    </a:cubicBezTo>
                    <a:cubicBezTo>
                      <a:pt x="48811" y="33491"/>
                      <a:pt x="48854" y="33460"/>
                      <a:pt x="48891" y="33430"/>
                    </a:cubicBezTo>
                    <a:close/>
                    <a:moveTo>
                      <a:pt x="12785" y="60499"/>
                    </a:moveTo>
                    <a:cubicBezTo>
                      <a:pt x="13208" y="60125"/>
                      <a:pt x="13558" y="59561"/>
                      <a:pt x="13766" y="58764"/>
                    </a:cubicBezTo>
                    <a:cubicBezTo>
                      <a:pt x="14600" y="55571"/>
                      <a:pt x="11872" y="54474"/>
                      <a:pt x="10150" y="55400"/>
                    </a:cubicBezTo>
                    <a:cubicBezTo>
                      <a:pt x="11014" y="53647"/>
                      <a:pt x="10462" y="51263"/>
                      <a:pt x="8415" y="50252"/>
                    </a:cubicBezTo>
                    <a:cubicBezTo>
                      <a:pt x="5503" y="48818"/>
                      <a:pt x="6288" y="57232"/>
                      <a:pt x="8311" y="57128"/>
                    </a:cubicBezTo>
                    <a:cubicBezTo>
                      <a:pt x="8568" y="57018"/>
                      <a:pt x="8801" y="56889"/>
                      <a:pt x="9010" y="56736"/>
                    </a:cubicBezTo>
                    <a:cubicBezTo>
                      <a:pt x="8979" y="56815"/>
                      <a:pt x="8948" y="56901"/>
                      <a:pt x="8930" y="56993"/>
                    </a:cubicBezTo>
                    <a:cubicBezTo>
                      <a:pt x="7753" y="60015"/>
                      <a:pt x="10947" y="62104"/>
                      <a:pt x="12785" y="60499"/>
                    </a:cubicBezTo>
                    <a:close/>
                    <a:moveTo>
                      <a:pt x="4406" y="63924"/>
                    </a:moveTo>
                    <a:cubicBezTo>
                      <a:pt x="6398" y="62227"/>
                      <a:pt x="4945" y="57600"/>
                      <a:pt x="1770" y="58832"/>
                    </a:cubicBezTo>
                    <a:cubicBezTo>
                      <a:pt x="-1853" y="60241"/>
                      <a:pt x="808" y="65512"/>
                      <a:pt x="3333" y="64445"/>
                    </a:cubicBezTo>
                    <a:cubicBezTo>
                      <a:pt x="3762" y="64347"/>
                      <a:pt x="4118" y="64163"/>
                      <a:pt x="4400" y="63924"/>
                    </a:cubicBezTo>
                    <a:close/>
                    <a:moveTo>
                      <a:pt x="34449" y="34263"/>
                    </a:moveTo>
                    <a:cubicBezTo>
                      <a:pt x="36036" y="30562"/>
                      <a:pt x="35503" y="20033"/>
                      <a:pt x="31022" y="22760"/>
                    </a:cubicBezTo>
                    <a:cubicBezTo>
                      <a:pt x="26535" y="25487"/>
                      <a:pt x="30961" y="35372"/>
                      <a:pt x="34449" y="34263"/>
                    </a:cubicBezTo>
                    <a:close/>
                    <a:moveTo>
                      <a:pt x="45623" y="23986"/>
                    </a:moveTo>
                    <a:cubicBezTo>
                      <a:pt x="46046" y="23612"/>
                      <a:pt x="46402" y="23048"/>
                      <a:pt x="46610" y="22252"/>
                    </a:cubicBezTo>
                    <a:cubicBezTo>
                      <a:pt x="47726" y="17992"/>
                      <a:pt x="42485" y="17465"/>
                      <a:pt x="41768" y="20487"/>
                    </a:cubicBezTo>
                    <a:cubicBezTo>
                      <a:pt x="40591" y="23508"/>
                      <a:pt x="43791" y="25598"/>
                      <a:pt x="45623" y="23992"/>
                    </a:cubicBezTo>
                    <a:close/>
                    <a:moveTo>
                      <a:pt x="19302" y="43211"/>
                    </a:moveTo>
                    <a:cubicBezTo>
                      <a:pt x="19302" y="43211"/>
                      <a:pt x="19351" y="43168"/>
                      <a:pt x="19375" y="43143"/>
                    </a:cubicBezTo>
                    <a:cubicBezTo>
                      <a:pt x="20570" y="40232"/>
                      <a:pt x="17211" y="39356"/>
                      <a:pt x="16053" y="40232"/>
                    </a:cubicBezTo>
                    <a:cubicBezTo>
                      <a:pt x="14906" y="41096"/>
                      <a:pt x="17677" y="44534"/>
                      <a:pt x="19302" y="43211"/>
                    </a:cubicBezTo>
                    <a:close/>
                    <a:moveTo>
                      <a:pt x="53629" y="12434"/>
                    </a:moveTo>
                    <a:cubicBezTo>
                      <a:pt x="57430" y="9358"/>
                      <a:pt x="53145" y="134"/>
                      <a:pt x="49767" y="1225"/>
                    </a:cubicBezTo>
                    <a:cubicBezTo>
                      <a:pt x="48192" y="4933"/>
                      <a:pt x="48756" y="15461"/>
                      <a:pt x="53231" y="12716"/>
                    </a:cubicBezTo>
                    <a:cubicBezTo>
                      <a:pt x="53372" y="12630"/>
                      <a:pt x="53500" y="12538"/>
                      <a:pt x="53623" y="12440"/>
                    </a:cubicBezTo>
                    <a:close/>
                    <a:moveTo>
                      <a:pt x="23071" y="36996"/>
                    </a:moveTo>
                    <a:cubicBezTo>
                      <a:pt x="23746" y="36433"/>
                      <a:pt x="24242" y="35526"/>
                      <a:pt x="24273" y="34821"/>
                    </a:cubicBezTo>
                    <a:cubicBezTo>
                      <a:pt x="24334" y="33209"/>
                      <a:pt x="20190" y="33883"/>
                      <a:pt x="20313" y="36286"/>
                    </a:cubicBezTo>
                    <a:cubicBezTo>
                      <a:pt x="21067" y="37873"/>
                      <a:pt x="22207" y="37720"/>
                      <a:pt x="23071" y="36996"/>
                    </a:cubicBezTo>
                    <a:close/>
                    <a:moveTo>
                      <a:pt x="18290" y="31904"/>
                    </a:moveTo>
                    <a:cubicBezTo>
                      <a:pt x="20662" y="29937"/>
                      <a:pt x="14508" y="25965"/>
                      <a:pt x="13423" y="27914"/>
                    </a:cubicBezTo>
                    <a:cubicBezTo>
                      <a:pt x="12602" y="31383"/>
                      <a:pt x="15477" y="33932"/>
                      <a:pt x="18168" y="32002"/>
                    </a:cubicBezTo>
                    <a:cubicBezTo>
                      <a:pt x="18211" y="31971"/>
                      <a:pt x="18253" y="31941"/>
                      <a:pt x="18290" y="31904"/>
                    </a:cubicBezTo>
                    <a:close/>
                    <a:moveTo>
                      <a:pt x="42227" y="3303"/>
                    </a:moveTo>
                    <a:cubicBezTo>
                      <a:pt x="42227" y="3303"/>
                      <a:pt x="42277" y="3260"/>
                      <a:pt x="42301" y="3235"/>
                    </a:cubicBezTo>
                    <a:cubicBezTo>
                      <a:pt x="43503" y="324"/>
                      <a:pt x="40143" y="-552"/>
                      <a:pt x="38979" y="324"/>
                    </a:cubicBezTo>
                    <a:cubicBezTo>
                      <a:pt x="37832" y="1188"/>
                      <a:pt x="40603" y="4626"/>
                      <a:pt x="42227" y="3303"/>
                    </a:cubicBezTo>
                    <a:close/>
                    <a:moveTo>
                      <a:pt x="14416" y="24813"/>
                    </a:moveTo>
                    <a:cubicBezTo>
                      <a:pt x="14416" y="24813"/>
                      <a:pt x="14465" y="24770"/>
                      <a:pt x="14496" y="24746"/>
                    </a:cubicBezTo>
                    <a:cubicBezTo>
                      <a:pt x="15691" y="21835"/>
                      <a:pt x="12332" y="20952"/>
                      <a:pt x="11173" y="21835"/>
                    </a:cubicBezTo>
                    <a:cubicBezTo>
                      <a:pt x="10027" y="22699"/>
                      <a:pt x="12798" y="26143"/>
                      <a:pt x="14422" y="24819"/>
                    </a:cubicBezTo>
                    <a:close/>
                  </a:path>
                </a:pathLst>
              </a:custGeom>
              <a:solidFill>
                <a:srgbClr val="DEBC9A"/>
              </a:solidFill>
              <a:ln w="612" cap="flat">
                <a:noFill/>
                <a:prstDash val="solid"/>
                <a:miter/>
              </a:ln>
            </p:spPr>
            <p:txBody>
              <a:bodyPr/>
              <a:lstStyle/>
              <a:p>
                <a:endParaRPr lang="en-US"/>
              </a:p>
            </p:txBody>
          </p:sp>
          <p:sp>
            <p:nvSpPr>
              <p:cNvPr id="869" name="Freeform 868">
                <a:extLst>
                  <a:ext uri="{FF2B5EF4-FFF2-40B4-BE49-F238E27FC236}">
                    <a16:creationId xmlns:a16="http://schemas.microsoft.com/office/drawing/2014/main" id="{FF039E2B-A213-5477-2870-32BE4C791519}"/>
                  </a:ext>
                </a:extLst>
              </p:cNvPr>
              <p:cNvSpPr/>
              <p:nvPr/>
            </p:nvSpPr>
            <p:spPr>
              <a:xfrm>
                <a:off x="8284867" y="3209713"/>
                <a:ext cx="224233" cy="193312"/>
              </a:xfrm>
              <a:custGeom>
                <a:avLst/>
                <a:gdLst>
                  <a:gd name="csX0" fmla="*/ 36995 w 70908"/>
                  <a:gd name="csY0" fmla="*/ 10699 h 61129"/>
                  <a:gd name="csX1" fmla="*/ 36897 w 70908"/>
                  <a:gd name="csY1" fmla="*/ 10638 h 61129"/>
                  <a:gd name="csX2" fmla="*/ 35493 w 70908"/>
                  <a:gd name="csY2" fmla="*/ 15277 h 61129"/>
                  <a:gd name="csX3" fmla="*/ 36995 w 70908"/>
                  <a:gd name="csY3" fmla="*/ 10699 h 61129"/>
                  <a:gd name="csX4" fmla="*/ 60019 w 70908"/>
                  <a:gd name="csY4" fmla="*/ 28158 h 61129"/>
                  <a:gd name="csX5" fmla="*/ 58824 w 70908"/>
                  <a:gd name="csY5" fmla="*/ 27877 h 61129"/>
                  <a:gd name="csX6" fmla="*/ 58989 w 70908"/>
                  <a:gd name="csY6" fmla="*/ 31376 h 61129"/>
                  <a:gd name="csX7" fmla="*/ 60025 w 70908"/>
                  <a:gd name="csY7" fmla="*/ 28165 h 61129"/>
                  <a:gd name="csX8" fmla="*/ 18489 w 70908"/>
                  <a:gd name="csY8" fmla="*/ 287 h 61129"/>
                  <a:gd name="csX9" fmla="*/ 17287 w 70908"/>
                  <a:gd name="csY9" fmla="*/ 5 h 61129"/>
                  <a:gd name="csX10" fmla="*/ 17447 w 70908"/>
                  <a:gd name="csY10" fmla="*/ 3498 h 61129"/>
                  <a:gd name="csX11" fmla="*/ 18483 w 70908"/>
                  <a:gd name="csY11" fmla="*/ 287 h 61129"/>
                  <a:gd name="csX12" fmla="*/ 41758 w 70908"/>
                  <a:gd name="csY12" fmla="*/ 22710 h 61129"/>
                  <a:gd name="csX13" fmla="*/ 39453 w 70908"/>
                  <a:gd name="csY13" fmla="*/ 22422 h 61129"/>
                  <a:gd name="csX14" fmla="*/ 40262 w 70908"/>
                  <a:gd name="csY14" fmla="*/ 34575 h 61129"/>
                  <a:gd name="csX15" fmla="*/ 41758 w 70908"/>
                  <a:gd name="csY15" fmla="*/ 22717 h 61129"/>
                  <a:gd name="csX16" fmla="*/ 24337 w 70908"/>
                  <a:gd name="csY16" fmla="*/ 10987 h 61129"/>
                  <a:gd name="csX17" fmla="*/ 22308 w 70908"/>
                  <a:gd name="csY17" fmla="*/ 10509 h 61129"/>
                  <a:gd name="csX18" fmla="*/ 22590 w 70908"/>
                  <a:gd name="csY18" fmla="*/ 16404 h 61129"/>
                  <a:gd name="csX19" fmla="*/ 24337 w 70908"/>
                  <a:gd name="csY19" fmla="*/ 10987 h 61129"/>
                  <a:gd name="csX20" fmla="*/ 54698 w 70908"/>
                  <a:gd name="csY20" fmla="*/ 35531 h 61129"/>
                  <a:gd name="csX21" fmla="*/ 52675 w 70908"/>
                  <a:gd name="csY21" fmla="*/ 35053 h 61129"/>
                  <a:gd name="csX22" fmla="*/ 52957 w 70908"/>
                  <a:gd name="csY22" fmla="*/ 40942 h 61129"/>
                  <a:gd name="csX23" fmla="*/ 54704 w 70908"/>
                  <a:gd name="csY23" fmla="*/ 35531 h 61129"/>
                  <a:gd name="csX24" fmla="*/ 69600 w 70908"/>
                  <a:gd name="csY24" fmla="*/ 45863 h 61129"/>
                  <a:gd name="csX25" fmla="*/ 67571 w 70908"/>
                  <a:gd name="csY25" fmla="*/ 45379 h 61129"/>
                  <a:gd name="csX26" fmla="*/ 67853 w 70908"/>
                  <a:gd name="csY26" fmla="*/ 51275 h 61129"/>
                  <a:gd name="csX27" fmla="*/ 69600 w 70908"/>
                  <a:gd name="csY27" fmla="*/ 45863 h 61129"/>
                  <a:gd name="csX28" fmla="*/ 6119 w 70908"/>
                  <a:gd name="csY28" fmla="*/ 4724 h 61129"/>
                  <a:gd name="csX29" fmla="*/ 4917 w 70908"/>
                  <a:gd name="csY29" fmla="*/ 4442 h 61129"/>
                  <a:gd name="csX30" fmla="*/ 5089 w 70908"/>
                  <a:gd name="csY30" fmla="*/ 7941 h 61129"/>
                  <a:gd name="csX31" fmla="*/ 6119 w 70908"/>
                  <a:gd name="csY31" fmla="*/ 4724 h 61129"/>
                  <a:gd name="csX32" fmla="*/ 11139 w 70908"/>
                  <a:gd name="csY32" fmla="*/ 8205 h 61129"/>
                  <a:gd name="csX33" fmla="*/ 9937 w 70908"/>
                  <a:gd name="csY33" fmla="*/ 7923 h 61129"/>
                  <a:gd name="csX34" fmla="*/ 10109 w 70908"/>
                  <a:gd name="csY34" fmla="*/ 11422 h 61129"/>
                  <a:gd name="csX35" fmla="*/ 11145 w 70908"/>
                  <a:gd name="csY35" fmla="*/ 8211 h 61129"/>
                  <a:gd name="csX36" fmla="*/ 57953 w 70908"/>
                  <a:gd name="csY36" fmla="*/ 42517 h 61129"/>
                  <a:gd name="csX37" fmla="*/ 56752 w 70908"/>
                  <a:gd name="csY37" fmla="*/ 42235 h 61129"/>
                  <a:gd name="csX38" fmla="*/ 56917 w 70908"/>
                  <a:gd name="csY38" fmla="*/ 45741 h 61129"/>
                  <a:gd name="csX39" fmla="*/ 57953 w 70908"/>
                  <a:gd name="csY39" fmla="*/ 42523 h 61129"/>
                  <a:gd name="csX40" fmla="*/ 29817 w 70908"/>
                  <a:gd name="csY40" fmla="*/ 23470 h 61129"/>
                  <a:gd name="csX41" fmla="*/ 28615 w 70908"/>
                  <a:gd name="csY41" fmla="*/ 23188 h 61129"/>
                  <a:gd name="csX42" fmla="*/ 28775 w 70908"/>
                  <a:gd name="csY42" fmla="*/ 26688 h 61129"/>
                  <a:gd name="csX43" fmla="*/ 29817 w 70908"/>
                  <a:gd name="csY43" fmla="*/ 23470 h 61129"/>
                  <a:gd name="csX44" fmla="*/ 20818 w 70908"/>
                  <a:gd name="csY44" fmla="*/ 17697 h 61129"/>
                  <a:gd name="csX45" fmla="*/ 19617 w 70908"/>
                  <a:gd name="csY45" fmla="*/ 17415 h 61129"/>
                  <a:gd name="csX46" fmla="*/ 19776 w 70908"/>
                  <a:gd name="csY46" fmla="*/ 20915 h 61129"/>
                  <a:gd name="csX47" fmla="*/ 20818 w 70908"/>
                  <a:gd name="csY47" fmla="*/ 17697 h 61129"/>
                  <a:gd name="csX48" fmla="*/ 12481 w 70908"/>
                  <a:gd name="csY48" fmla="*/ 16006 h 61129"/>
                  <a:gd name="csX49" fmla="*/ 10452 w 70908"/>
                  <a:gd name="csY49" fmla="*/ 15528 h 61129"/>
                  <a:gd name="csX50" fmla="*/ 10734 w 70908"/>
                  <a:gd name="csY50" fmla="*/ 21423 h 61129"/>
                  <a:gd name="csX51" fmla="*/ 12481 w 70908"/>
                  <a:gd name="csY51" fmla="*/ 16000 h 61129"/>
                  <a:gd name="csX52" fmla="*/ 47336 w 70908"/>
                  <a:gd name="csY52" fmla="*/ 41273 h 61129"/>
                  <a:gd name="csX53" fmla="*/ 43609 w 70908"/>
                  <a:gd name="csY53" fmla="*/ 45906 h 61129"/>
                  <a:gd name="csX54" fmla="*/ 44106 w 70908"/>
                  <a:gd name="csY54" fmla="*/ 46439 h 61129"/>
                  <a:gd name="csX55" fmla="*/ 42481 w 70908"/>
                  <a:gd name="csY55" fmla="*/ 49565 h 61129"/>
                  <a:gd name="csX56" fmla="*/ 48973 w 70908"/>
                  <a:gd name="csY56" fmla="*/ 47316 h 61129"/>
                  <a:gd name="csX57" fmla="*/ 47728 w 70908"/>
                  <a:gd name="csY57" fmla="*/ 46292 h 61129"/>
                  <a:gd name="csX58" fmla="*/ 48249 w 70908"/>
                  <a:gd name="csY58" fmla="*/ 42272 h 61129"/>
                  <a:gd name="csX59" fmla="*/ 47330 w 70908"/>
                  <a:gd name="csY59" fmla="*/ 41285 h 61129"/>
                  <a:gd name="csX60" fmla="*/ 64923 w 70908"/>
                  <a:gd name="csY60" fmla="*/ 55246 h 61129"/>
                  <a:gd name="csX61" fmla="*/ 63715 w 70908"/>
                  <a:gd name="csY61" fmla="*/ 54964 h 61129"/>
                  <a:gd name="csX62" fmla="*/ 63881 w 70908"/>
                  <a:gd name="csY62" fmla="*/ 58463 h 61129"/>
                  <a:gd name="csX63" fmla="*/ 64917 w 70908"/>
                  <a:gd name="csY63" fmla="*/ 55246 h 61129"/>
                  <a:gd name="csX64" fmla="*/ 29964 w 70908"/>
                  <a:gd name="csY64" fmla="*/ 33588 h 61129"/>
                  <a:gd name="csX65" fmla="*/ 27935 w 70908"/>
                  <a:gd name="csY65" fmla="*/ 33110 h 61129"/>
                  <a:gd name="csX66" fmla="*/ 28211 w 70908"/>
                  <a:gd name="csY66" fmla="*/ 39006 h 61129"/>
                  <a:gd name="csX67" fmla="*/ 29958 w 70908"/>
                  <a:gd name="csY67" fmla="*/ 33588 h 61129"/>
                  <a:gd name="csX68" fmla="*/ 2827 w 70908"/>
                  <a:gd name="csY68" fmla="*/ 16833 h 61129"/>
                  <a:gd name="csX69" fmla="*/ 1625 w 70908"/>
                  <a:gd name="csY69" fmla="*/ 16551 h 61129"/>
                  <a:gd name="csX70" fmla="*/ 1791 w 70908"/>
                  <a:gd name="csY70" fmla="*/ 20045 h 61129"/>
                  <a:gd name="csX71" fmla="*/ 2833 w 70908"/>
                  <a:gd name="csY71" fmla="*/ 16827 h 61129"/>
                  <a:gd name="csX72" fmla="*/ 36872 w 70908"/>
                  <a:gd name="csY72" fmla="*/ 40697 h 61129"/>
                  <a:gd name="csX73" fmla="*/ 31576 w 70908"/>
                  <a:gd name="csY73" fmla="*/ 41978 h 61129"/>
                  <a:gd name="csX74" fmla="*/ 38350 w 70908"/>
                  <a:gd name="csY74" fmla="*/ 43167 h 61129"/>
                  <a:gd name="csX75" fmla="*/ 36866 w 70908"/>
                  <a:gd name="csY75" fmla="*/ 40697 h 61129"/>
                  <a:gd name="csX76" fmla="*/ 16362 w 70908"/>
                  <a:gd name="csY76" fmla="*/ 27227 h 61129"/>
                  <a:gd name="csX77" fmla="*/ 13836 w 70908"/>
                  <a:gd name="csY77" fmla="*/ 26663 h 61129"/>
                  <a:gd name="csX78" fmla="*/ 16797 w 70908"/>
                  <a:gd name="csY78" fmla="*/ 30487 h 61129"/>
                  <a:gd name="csX79" fmla="*/ 16362 w 70908"/>
                  <a:gd name="csY79" fmla="*/ 27221 h 61129"/>
                  <a:gd name="csX80" fmla="*/ 17937 w 70908"/>
                  <a:gd name="csY80" fmla="*/ 31793 h 61129"/>
                  <a:gd name="csX81" fmla="*/ 16729 w 70908"/>
                  <a:gd name="csY81" fmla="*/ 31511 h 61129"/>
                  <a:gd name="csX82" fmla="*/ 16901 w 70908"/>
                  <a:gd name="csY82" fmla="*/ 35010 h 61129"/>
                  <a:gd name="csX83" fmla="*/ 17937 w 70908"/>
                  <a:gd name="csY83" fmla="*/ 31793 h 61129"/>
                  <a:gd name="csX84" fmla="*/ 23791 w 70908"/>
                  <a:gd name="csY84" fmla="*/ 35868 h 61129"/>
                  <a:gd name="csX85" fmla="*/ 21259 w 70908"/>
                  <a:gd name="csY85" fmla="*/ 35298 h 61129"/>
                  <a:gd name="csX86" fmla="*/ 24226 w 70908"/>
                  <a:gd name="csY86" fmla="*/ 39128 h 61129"/>
                  <a:gd name="csX87" fmla="*/ 23785 w 70908"/>
                  <a:gd name="csY87" fmla="*/ 35862 h 61129"/>
                  <a:gd name="csX88" fmla="*/ 18722 w 70908"/>
                  <a:gd name="csY88" fmla="*/ 39471 h 61129"/>
                  <a:gd name="csX89" fmla="*/ 17520 w 70908"/>
                  <a:gd name="csY89" fmla="*/ 39190 h 61129"/>
                  <a:gd name="csX90" fmla="*/ 17680 w 70908"/>
                  <a:gd name="csY90" fmla="*/ 42689 h 61129"/>
                  <a:gd name="csX91" fmla="*/ 18716 w 70908"/>
                  <a:gd name="csY91" fmla="*/ 39478 h 61129"/>
                  <a:gd name="csX92" fmla="*/ 42634 w 70908"/>
                  <a:gd name="csY92" fmla="*/ 57912 h 61129"/>
                  <a:gd name="csX93" fmla="*/ 41433 w 70908"/>
                  <a:gd name="csY93" fmla="*/ 57624 h 61129"/>
                  <a:gd name="csX94" fmla="*/ 41598 w 70908"/>
                  <a:gd name="csY94" fmla="*/ 61123 h 61129"/>
                  <a:gd name="csX95" fmla="*/ 42634 w 70908"/>
                  <a:gd name="csY95" fmla="*/ 57906 h 61129"/>
                  <a:gd name="csX96" fmla="*/ 23105 w 70908"/>
                  <a:gd name="csY96" fmla="*/ 54590 h 61129"/>
                  <a:gd name="csX97" fmla="*/ 21903 w 70908"/>
                  <a:gd name="csY97" fmla="*/ 54302 h 61129"/>
                  <a:gd name="csX98" fmla="*/ 22069 w 70908"/>
                  <a:gd name="csY98" fmla="*/ 57801 h 61129"/>
                  <a:gd name="csX99" fmla="*/ 23105 w 70908"/>
                  <a:gd name="csY99" fmla="*/ 54590 h 61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0908" h="61129">
                    <a:moveTo>
                      <a:pt x="36995" y="10699"/>
                    </a:moveTo>
                    <a:cubicBezTo>
                      <a:pt x="36995" y="10699"/>
                      <a:pt x="36934" y="10656"/>
                      <a:pt x="36897" y="10638"/>
                    </a:cubicBezTo>
                    <a:cubicBezTo>
                      <a:pt x="33685" y="10331"/>
                      <a:pt x="34200" y="14302"/>
                      <a:pt x="35493" y="15277"/>
                    </a:cubicBezTo>
                    <a:cubicBezTo>
                      <a:pt x="36768" y="16233"/>
                      <a:pt x="38895" y="12016"/>
                      <a:pt x="36995" y="10699"/>
                    </a:cubicBezTo>
                    <a:close/>
                    <a:moveTo>
                      <a:pt x="60019" y="28158"/>
                    </a:moveTo>
                    <a:cubicBezTo>
                      <a:pt x="59712" y="27962"/>
                      <a:pt x="59314" y="27846"/>
                      <a:pt x="58824" y="27877"/>
                    </a:cubicBezTo>
                    <a:cubicBezTo>
                      <a:pt x="56188" y="28024"/>
                      <a:pt x="57138" y="31523"/>
                      <a:pt x="58989" y="31376"/>
                    </a:cubicBezTo>
                    <a:cubicBezTo>
                      <a:pt x="60951" y="31523"/>
                      <a:pt x="61355" y="29029"/>
                      <a:pt x="60025" y="28165"/>
                    </a:cubicBezTo>
                    <a:close/>
                    <a:moveTo>
                      <a:pt x="18489" y="287"/>
                    </a:moveTo>
                    <a:cubicBezTo>
                      <a:pt x="18182" y="91"/>
                      <a:pt x="17784" y="-26"/>
                      <a:pt x="17287" y="5"/>
                    </a:cubicBezTo>
                    <a:cubicBezTo>
                      <a:pt x="14651" y="152"/>
                      <a:pt x="15601" y="3651"/>
                      <a:pt x="17447" y="3498"/>
                    </a:cubicBezTo>
                    <a:cubicBezTo>
                      <a:pt x="19408" y="3645"/>
                      <a:pt x="19813" y="1151"/>
                      <a:pt x="18483" y="287"/>
                    </a:cubicBezTo>
                    <a:close/>
                    <a:moveTo>
                      <a:pt x="41758" y="22710"/>
                    </a:moveTo>
                    <a:cubicBezTo>
                      <a:pt x="41200" y="22337"/>
                      <a:pt x="40446" y="22208"/>
                      <a:pt x="39453" y="22422"/>
                    </a:cubicBezTo>
                    <a:cubicBezTo>
                      <a:pt x="33691" y="23673"/>
                      <a:pt x="36051" y="34563"/>
                      <a:pt x="40262" y="34575"/>
                    </a:cubicBezTo>
                    <a:cubicBezTo>
                      <a:pt x="42549" y="32026"/>
                      <a:pt x="44443" y="24512"/>
                      <a:pt x="41758" y="22717"/>
                    </a:cubicBezTo>
                    <a:close/>
                    <a:moveTo>
                      <a:pt x="24337" y="10987"/>
                    </a:moveTo>
                    <a:cubicBezTo>
                      <a:pt x="23816" y="10650"/>
                      <a:pt x="23135" y="10460"/>
                      <a:pt x="22308" y="10509"/>
                    </a:cubicBezTo>
                    <a:cubicBezTo>
                      <a:pt x="17863" y="10754"/>
                      <a:pt x="19470" y="16662"/>
                      <a:pt x="22590" y="16404"/>
                    </a:cubicBezTo>
                    <a:cubicBezTo>
                      <a:pt x="25900" y="16649"/>
                      <a:pt x="26586" y="12439"/>
                      <a:pt x="24337" y="10987"/>
                    </a:cubicBezTo>
                    <a:close/>
                    <a:moveTo>
                      <a:pt x="54698" y="35531"/>
                    </a:moveTo>
                    <a:cubicBezTo>
                      <a:pt x="54177" y="35200"/>
                      <a:pt x="53509" y="35004"/>
                      <a:pt x="52675" y="35053"/>
                    </a:cubicBezTo>
                    <a:cubicBezTo>
                      <a:pt x="48231" y="35298"/>
                      <a:pt x="49831" y="41200"/>
                      <a:pt x="52957" y="40942"/>
                    </a:cubicBezTo>
                    <a:cubicBezTo>
                      <a:pt x="56261" y="41194"/>
                      <a:pt x="56948" y="36983"/>
                      <a:pt x="54704" y="35531"/>
                    </a:cubicBezTo>
                    <a:close/>
                    <a:moveTo>
                      <a:pt x="69600" y="45863"/>
                    </a:moveTo>
                    <a:cubicBezTo>
                      <a:pt x="69085" y="45526"/>
                      <a:pt x="68405" y="45336"/>
                      <a:pt x="67571" y="45379"/>
                    </a:cubicBezTo>
                    <a:cubicBezTo>
                      <a:pt x="63127" y="45624"/>
                      <a:pt x="64733" y="51532"/>
                      <a:pt x="67853" y="51275"/>
                    </a:cubicBezTo>
                    <a:cubicBezTo>
                      <a:pt x="71163" y="51520"/>
                      <a:pt x="71843" y="47316"/>
                      <a:pt x="69600" y="45863"/>
                    </a:cubicBezTo>
                    <a:close/>
                    <a:moveTo>
                      <a:pt x="6119" y="4724"/>
                    </a:moveTo>
                    <a:cubicBezTo>
                      <a:pt x="5812" y="4528"/>
                      <a:pt x="5414" y="4411"/>
                      <a:pt x="4917" y="4442"/>
                    </a:cubicBezTo>
                    <a:cubicBezTo>
                      <a:pt x="2281" y="4589"/>
                      <a:pt x="3231" y="8088"/>
                      <a:pt x="5089" y="7941"/>
                    </a:cubicBezTo>
                    <a:cubicBezTo>
                      <a:pt x="7050" y="8088"/>
                      <a:pt x="7449" y="5588"/>
                      <a:pt x="6119" y="4724"/>
                    </a:cubicBezTo>
                    <a:close/>
                    <a:moveTo>
                      <a:pt x="11139" y="8205"/>
                    </a:moveTo>
                    <a:cubicBezTo>
                      <a:pt x="10832" y="8008"/>
                      <a:pt x="10428" y="7892"/>
                      <a:pt x="9937" y="7923"/>
                    </a:cubicBezTo>
                    <a:cubicBezTo>
                      <a:pt x="7302" y="8070"/>
                      <a:pt x="8252" y="11569"/>
                      <a:pt x="10109" y="11422"/>
                    </a:cubicBezTo>
                    <a:cubicBezTo>
                      <a:pt x="12071" y="11569"/>
                      <a:pt x="12475" y="9075"/>
                      <a:pt x="11145" y="8211"/>
                    </a:cubicBezTo>
                    <a:close/>
                    <a:moveTo>
                      <a:pt x="57953" y="42517"/>
                    </a:moveTo>
                    <a:cubicBezTo>
                      <a:pt x="57647" y="42321"/>
                      <a:pt x="57248" y="42205"/>
                      <a:pt x="56752" y="42235"/>
                    </a:cubicBezTo>
                    <a:cubicBezTo>
                      <a:pt x="54116" y="42382"/>
                      <a:pt x="55066" y="45888"/>
                      <a:pt x="56917" y="45741"/>
                    </a:cubicBezTo>
                    <a:cubicBezTo>
                      <a:pt x="58879" y="45888"/>
                      <a:pt x="59283" y="43381"/>
                      <a:pt x="57953" y="42523"/>
                    </a:cubicBezTo>
                    <a:close/>
                    <a:moveTo>
                      <a:pt x="29817" y="23470"/>
                    </a:moveTo>
                    <a:cubicBezTo>
                      <a:pt x="29510" y="23274"/>
                      <a:pt x="29112" y="23158"/>
                      <a:pt x="28615" y="23188"/>
                    </a:cubicBezTo>
                    <a:cubicBezTo>
                      <a:pt x="25979" y="23336"/>
                      <a:pt x="26930" y="26841"/>
                      <a:pt x="28775" y="26688"/>
                    </a:cubicBezTo>
                    <a:cubicBezTo>
                      <a:pt x="30736" y="26835"/>
                      <a:pt x="31147" y="24334"/>
                      <a:pt x="29817" y="23470"/>
                    </a:cubicBezTo>
                    <a:close/>
                    <a:moveTo>
                      <a:pt x="20818" y="17697"/>
                    </a:moveTo>
                    <a:cubicBezTo>
                      <a:pt x="20512" y="17501"/>
                      <a:pt x="20113" y="17385"/>
                      <a:pt x="19617" y="17415"/>
                    </a:cubicBezTo>
                    <a:cubicBezTo>
                      <a:pt x="16981" y="17563"/>
                      <a:pt x="17925" y="21068"/>
                      <a:pt x="19776" y="20915"/>
                    </a:cubicBezTo>
                    <a:cubicBezTo>
                      <a:pt x="21738" y="21062"/>
                      <a:pt x="22142" y="18562"/>
                      <a:pt x="20818" y="17697"/>
                    </a:cubicBezTo>
                    <a:close/>
                    <a:moveTo>
                      <a:pt x="12481" y="16006"/>
                    </a:moveTo>
                    <a:cubicBezTo>
                      <a:pt x="11960" y="15675"/>
                      <a:pt x="11286" y="15485"/>
                      <a:pt x="10452" y="15528"/>
                    </a:cubicBezTo>
                    <a:cubicBezTo>
                      <a:pt x="6008" y="15779"/>
                      <a:pt x="7614" y="21681"/>
                      <a:pt x="10734" y="21423"/>
                    </a:cubicBezTo>
                    <a:cubicBezTo>
                      <a:pt x="14044" y="21669"/>
                      <a:pt x="14719" y="17458"/>
                      <a:pt x="12481" y="16000"/>
                    </a:cubicBezTo>
                    <a:close/>
                    <a:moveTo>
                      <a:pt x="47336" y="41273"/>
                    </a:moveTo>
                    <a:cubicBezTo>
                      <a:pt x="44945" y="39680"/>
                      <a:pt x="41182" y="42860"/>
                      <a:pt x="43609" y="45906"/>
                    </a:cubicBezTo>
                    <a:cubicBezTo>
                      <a:pt x="43768" y="46108"/>
                      <a:pt x="43940" y="46286"/>
                      <a:pt x="44106" y="46439"/>
                    </a:cubicBezTo>
                    <a:cubicBezTo>
                      <a:pt x="43205" y="47052"/>
                      <a:pt x="42549" y="48131"/>
                      <a:pt x="42481" y="49565"/>
                    </a:cubicBezTo>
                    <a:cubicBezTo>
                      <a:pt x="42297" y="53242"/>
                      <a:pt x="49880" y="49491"/>
                      <a:pt x="48973" y="47316"/>
                    </a:cubicBezTo>
                    <a:cubicBezTo>
                      <a:pt x="48593" y="46862"/>
                      <a:pt x="48170" y="46531"/>
                      <a:pt x="47728" y="46292"/>
                    </a:cubicBezTo>
                    <a:cubicBezTo>
                      <a:pt x="48795" y="45244"/>
                      <a:pt x="49261" y="43467"/>
                      <a:pt x="48249" y="42272"/>
                    </a:cubicBezTo>
                    <a:cubicBezTo>
                      <a:pt x="47986" y="41837"/>
                      <a:pt x="47673" y="41512"/>
                      <a:pt x="47330" y="41285"/>
                    </a:cubicBezTo>
                    <a:close/>
                    <a:moveTo>
                      <a:pt x="64923" y="55246"/>
                    </a:moveTo>
                    <a:cubicBezTo>
                      <a:pt x="64616" y="55050"/>
                      <a:pt x="64212" y="54939"/>
                      <a:pt x="63715" y="54964"/>
                    </a:cubicBezTo>
                    <a:cubicBezTo>
                      <a:pt x="61079" y="55111"/>
                      <a:pt x="62029" y="58610"/>
                      <a:pt x="63881" y="58463"/>
                    </a:cubicBezTo>
                    <a:cubicBezTo>
                      <a:pt x="65842" y="58610"/>
                      <a:pt x="66253" y="56110"/>
                      <a:pt x="64917" y="55246"/>
                    </a:cubicBezTo>
                    <a:close/>
                    <a:moveTo>
                      <a:pt x="29964" y="33588"/>
                    </a:moveTo>
                    <a:cubicBezTo>
                      <a:pt x="29443" y="33257"/>
                      <a:pt x="28769" y="33067"/>
                      <a:pt x="27935" y="33110"/>
                    </a:cubicBezTo>
                    <a:cubicBezTo>
                      <a:pt x="23491" y="33361"/>
                      <a:pt x="25091" y="39263"/>
                      <a:pt x="28211" y="39006"/>
                    </a:cubicBezTo>
                    <a:cubicBezTo>
                      <a:pt x="31521" y="39251"/>
                      <a:pt x="32201" y="35041"/>
                      <a:pt x="29958" y="33588"/>
                    </a:cubicBezTo>
                    <a:close/>
                    <a:moveTo>
                      <a:pt x="2827" y="16833"/>
                    </a:moveTo>
                    <a:cubicBezTo>
                      <a:pt x="2520" y="16637"/>
                      <a:pt x="2116" y="16527"/>
                      <a:pt x="1625" y="16551"/>
                    </a:cubicBezTo>
                    <a:cubicBezTo>
                      <a:pt x="-1010" y="16699"/>
                      <a:pt x="-60" y="20198"/>
                      <a:pt x="1791" y="20045"/>
                    </a:cubicBezTo>
                    <a:cubicBezTo>
                      <a:pt x="3752" y="20192"/>
                      <a:pt x="4157" y="17691"/>
                      <a:pt x="2833" y="16827"/>
                    </a:cubicBezTo>
                    <a:close/>
                    <a:moveTo>
                      <a:pt x="36872" y="40697"/>
                    </a:moveTo>
                    <a:cubicBezTo>
                      <a:pt x="35291" y="39527"/>
                      <a:pt x="32919" y="39833"/>
                      <a:pt x="31576" y="41978"/>
                    </a:cubicBezTo>
                    <a:cubicBezTo>
                      <a:pt x="29633" y="45097"/>
                      <a:pt x="38086" y="45514"/>
                      <a:pt x="38350" y="43167"/>
                    </a:cubicBezTo>
                    <a:cubicBezTo>
                      <a:pt x="38135" y="42064"/>
                      <a:pt x="37583" y="41230"/>
                      <a:pt x="36866" y="40697"/>
                    </a:cubicBezTo>
                    <a:close/>
                    <a:moveTo>
                      <a:pt x="16362" y="27227"/>
                    </a:moveTo>
                    <a:cubicBezTo>
                      <a:pt x="15565" y="26688"/>
                      <a:pt x="14510" y="26449"/>
                      <a:pt x="13836" y="26663"/>
                    </a:cubicBezTo>
                    <a:cubicBezTo>
                      <a:pt x="12298" y="27154"/>
                      <a:pt x="14596" y="31443"/>
                      <a:pt x="16797" y="30487"/>
                    </a:cubicBezTo>
                    <a:cubicBezTo>
                      <a:pt x="17986" y="29115"/>
                      <a:pt x="17385" y="27920"/>
                      <a:pt x="16362" y="27221"/>
                    </a:cubicBezTo>
                    <a:close/>
                    <a:moveTo>
                      <a:pt x="17937" y="31793"/>
                    </a:moveTo>
                    <a:cubicBezTo>
                      <a:pt x="17631" y="31597"/>
                      <a:pt x="17226" y="31486"/>
                      <a:pt x="16729" y="31511"/>
                    </a:cubicBezTo>
                    <a:cubicBezTo>
                      <a:pt x="14094" y="31658"/>
                      <a:pt x="15050" y="35157"/>
                      <a:pt x="16901" y="35010"/>
                    </a:cubicBezTo>
                    <a:cubicBezTo>
                      <a:pt x="18863" y="35157"/>
                      <a:pt x="19273" y="32657"/>
                      <a:pt x="17937" y="31793"/>
                    </a:cubicBezTo>
                    <a:close/>
                    <a:moveTo>
                      <a:pt x="23791" y="35868"/>
                    </a:moveTo>
                    <a:cubicBezTo>
                      <a:pt x="22994" y="35329"/>
                      <a:pt x="21934" y="35084"/>
                      <a:pt x="21259" y="35298"/>
                    </a:cubicBezTo>
                    <a:cubicBezTo>
                      <a:pt x="19721" y="35788"/>
                      <a:pt x="22019" y="40084"/>
                      <a:pt x="24226" y="39128"/>
                    </a:cubicBezTo>
                    <a:cubicBezTo>
                      <a:pt x="25415" y="37755"/>
                      <a:pt x="24815" y="36560"/>
                      <a:pt x="23785" y="35862"/>
                    </a:cubicBezTo>
                    <a:close/>
                    <a:moveTo>
                      <a:pt x="18722" y="39471"/>
                    </a:moveTo>
                    <a:cubicBezTo>
                      <a:pt x="18415" y="39275"/>
                      <a:pt x="18017" y="39159"/>
                      <a:pt x="17520" y="39190"/>
                    </a:cubicBezTo>
                    <a:cubicBezTo>
                      <a:pt x="14884" y="39337"/>
                      <a:pt x="15835" y="42836"/>
                      <a:pt x="17680" y="42689"/>
                    </a:cubicBezTo>
                    <a:cubicBezTo>
                      <a:pt x="19641" y="42836"/>
                      <a:pt x="20046" y="40342"/>
                      <a:pt x="18716" y="39478"/>
                    </a:cubicBezTo>
                    <a:close/>
                    <a:moveTo>
                      <a:pt x="42634" y="57912"/>
                    </a:moveTo>
                    <a:cubicBezTo>
                      <a:pt x="42328" y="57716"/>
                      <a:pt x="41923" y="57599"/>
                      <a:pt x="41433" y="57624"/>
                    </a:cubicBezTo>
                    <a:cubicBezTo>
                      <a:pt x="38797" y="57771"/>
                      <a:pt x="39747" y="61276"/>
                      <a:pt x="41598" y="61123"/>
                    </a:cubicBezTo>
                    <a:cubicBezTo>
                      <a:pt x="43560" y="61270"/>
                      <a:pt x="43965" y="58770"/>
                      <a:pt x="42634" y="57906"/>
                    </a:cubicBezTo>
                    <a:close/>
                    <a:moveTo>
                      <a:pt x="23105" y="54590"/>
                    </a:moveTo>
                    <a:cubicBezTo>
                      <a:pt x="22798" y="54388"/>
                      <a:pt x="22393" y="54271"/>
                      <a:pt x="21903" y="54302"/>
                    </a:cubicBezTo>
                    <a:cubicBezTo>
                      <a:pt x="19267" y="54449"/>
                      <a:pt x="20217" y="57948"/>
                      <a:pt x="22069" y="57801"/>
                    </a:cubicBezTo>
                    <a:cubicBezTo>
                      <a:pt x="24030" y="57948"/>
                      <a:pt x="24435" y="55454"/>
                      <a:pt x="23105" y="54590"/>
                    </a:cubicBezTo>
                    <a:close/>
                  </a:path>
                </a:pathLst>
              </a:custGeom>
              <a:solidFill>
                <a:srgbClr val="DEBC9A"/>
              </a:solidFill>
              <a:ln w="612" cap="flat">
                <a:noFill/>
                <a:prstDash val="solid"/>
                <a:miter/>
              </a:ln>
            </p:spPr>
            <p:txBody>
              <a:bodyPr/>
              <a:lstStyle/>
              <a:p>
                <a:endParaRPr lang="en-US"/>
              </a:p>
            </p:txBody>
          </p:sp>
          <p:sp>
            <p:nvSpPr>
              <p:cNvPr id="870" name="Freeform 869">
                <a:extLst>
                  <a:ext uri="{FF2B5EF4-FFF2-40B4-BE49-F238E27FC236}">
                    <a16:creationId xmlns:a16="http://schemas.microsoft.com/office/drawing/2014/main" id="{C7988424-8F2E-1288-E6E1-EE16C70967A0}"/>
                  </a:ext>
                </a:extLst>
              </p:cNvPr>
              <p:cNvSpPr/>
              <p:nvPr/>
            </p:nvSpPr>
            <p:spPr>
              <a:xfrm>
                <a:off x="8185095" y="2588530"/>
                <a:ext cx="235386" cy="163570"/>
              </a:xfrm>
              <a:custGeom>
                <a:avLst/>
                <a:gdLst>
                  <a:gd name="csX0" fmla="*/ 19501 w 74433"/>
                  <a:gd name="csY0" fmla="*/ 14908 h 51725"/>
                  <a:gd name="csX1" fmla="*/ 19402 w 74433"/>
                  <a:gd name="csY1" fmla="*/ 14969 h 51725"/>
                  <a:gd name="csX2" fmla="*/ 23001 w 74433"/>
                  <a:gd name="csY2" fmla="*/ 18217 h 51725"/>
                  <a:gd name="csX3" fmla="*/ 19501 w 74433"/>
                  <a:gd name="csY3" fmla="*/ 14908 h 51725"/>
                  <a:gd name="csX4" fmla="*/ 45111 w 74433"/>
                  <a:gd name="csY4" fmla="*/ 1530 h 51725"/>
                  <a:gd name="csX5" fmla="*/ 44345 w 74433"/>
                  <a:gd name="csY5" fmla="*/ 2498 h 51725"/>
                  <a:gd name="csX6" fmla="*/ 47575 w 74433"/>
                  <a:gd name="csY6" fmla="*/ 3840 h 51725"/>
                  <a:gd name="csX7" fmla="*/ 45111 w 74433"/>
                  <a:gd name="csY7" fmla="*/ 1536 h 51725"/>
                  <a:gd name="csX8" fmla="*/ 2196 w 74433"/>
                  <a:gd name="csY8" fmla="*/ 27214 h 51725"/>
                  <a:gd name="csX9" fmla="*/ 1429 w 74433"/>
                  <a:gd name="csY9" fmla="*/ 28182 h 51725"/>
                  <a:gd name="csX10" fmla="*/ 4660 w 74433"/>
                  <a:gd name="csY10" fmla="*/ 29524 h 51725"/>
                  <a:gd name="csX11" fmla="*/ 2196 w 74433"/>
                  <a:gd name="csY11" fmla="*/ 27220 h 51725"/>
                  <a:gd name="csX12" fmla="*/ 32404 w 74433"/>
                  <a:gd name="csY12" fmla="*/ 15723 h 51725"/>
                  <a:gd name="csX13" fmla="*/ 31160 w 74433"/>
                  <a:gd name="csY13" fmla="*/ 17684 h 51725"/>
                  <a:gd name="csX14" fmla="*/ 42500 w 74433"/>
                  <a:gd name="csY14" fmla="*/ 22127 h 51725"/>
                  <a:gd name="csX15" fmla="*/ 32404 w 74433"/>
                  <a:gd name="csY15" fmla="*/ 15723 h 51725"/>
                  <a:gd name="csX16" fmla="*/ 14370 w 74433"/>
                  <a:gd name="csY16" fmla="*/ 26484 h 51725"/>
                  <a:gd name="csX17" fmla="*/ 13070 w 74433"/>
                  <a:gd name="csY17" fmla="*/ 28114 h 51725"/>
                  <a:gd name="csX18" fmla="*/ 18526 w 74433"/>
                  <a:gd name="csY18" fmla="*/ 30370 h 51725"/>
                  <a:gd name="csX19" fmla="*/ 14370 w 74433"/>
                  <a:gd name="csY19" fmla="*/ 26478 h 51725"/>
                  <a:gd name="csX20" fmla="*/ 49519 w 74433"/>
                  <a:gd name="csY20" fmla="*/ 9484 h 51725"/>
                  <a:gd name="csX21" fmla="*/ 48219 w 74433"/>
                  <a:gd name="csY21" fmla="*/ 11108 h 51725"/>
                  <a:gd name="csX22" fmla="*/ 53675 w 74433"/>
                  <a:gd name="csY22" fmla="*/ 13370 h 51725"/>
                  <a:gd name="csX23" fmla="*/ 49519 w 74433"/>
                  <a:gd name="csY23" fmla="*/ 9484 h 51725"/>
                  <a:gd name="csX24" fmla="*/ 65217 w 74433"/>
                  <a:gd name="csY24" fmla="*/ 408 h 51725"/>
                  <a:gd name="csX25" fmla="*/ 63918 w 74433"/>
                  <a:gd name="csY25" fmla="*/ 2038 h 51725"/>
                  <a:gd name="csX26" fmla="*/ 69374 w 74433"/>
                  <a:gd name="csY26" fmla="*/ 4300 h 51725"/>
                  <a:gd name="csX27" fmla="*/ 65217 w 74433"/>
                  <a:gd name="csY27" fmla="*/ 414 h 51725"/>
                  <a:gd name="csX28" fmla="*/ 939 w 74433"/>
                  <a:gd name="csY28" fmla="*/ 40285 h 51725"/>
                  <a:gd name="csX29" fmla="*/ 173 w 74433"/>
                  <a:gd name="csY29" fmla="*/ 41254 h 51725"/>
                  <a:gd name="csX30" fmla="*/ 3410 w 74433"/>
                  <a:gd name="csY30" fmla="*/ 42590 h 51725"/>
                  <a:gd name="csX31" fmla="*/ 939 w 74433"/>
                  <a:gd name="csY31" fmla="*/ 40285 h 51725"/>
                  <a:gd name="csX32" fmla="*/ 6229 w 74433"/>
                  <a:gd name="csY32" fmla="*/ 37233 h 51725"/>
                  <a:gd name="csX33" fmla="*/ 5457 w 74433"/>
                  <a:gd name="csY33" fmla="*/ 38202 h 51725"/>
                  <a:gd name="csX34" fmla="*/ 8693 w 74433"/>
                  <a:gd name="csY34" fmla="*/ 39544 h 51725"/>
                  <a:gd name="csX35" fmla="*/ 6229 w 74433"/>
                  <a:gd name="csY35" fmla="*/ 37240 h 51725"/>
                  <a:gd name="csX36" fmla="*/ 57230 w 74433"/>
                  <a:gd name="csY36" fmla="*/ 9515 h 51725"/>
                  <a:gd name="csX37" fmla="*/ 56464 w 74433"/>
                  <a:gd name="csY37" fmla="*/ 10477 h 51725"/>
                  <a:gd name="csX38" fmla="*/ 59707 w 74433"/>
                  <a:gd name="csY38" fmla="*/ 11819 h 51725"/>
                  <a:gd name="csX39" fmla="*/ 57236 w 74433"/>
                  <a:gd name="csY39" fmla="*/ 9515 h 51725"/>
                  <a:gd name="csX40" fmla="*/ 28003 w 74433"/>
                  <a:gd name="csY40" fmla="*/ 26846 h 51725"/>
                  <a:gd name="csX41" fmla="*/ 27236 w 74433"/>
                  <a:gd name="csY41" fmla="*/ 27808 h 51725"/>
                  <a:gd name="csX42" fmla="*/ 30473 w 74433"/>
                  <a:gd name="csY42" fmla="*/ 29156 h 51725"/>
                  <a:gd name="csX43" fmla="*/ 28003 w 74433"/>
                  <a:gd name="csY43" fmla="*/ 26846 h 51725"/>
                  <a:gd name="csX44" fmla="*/ 18943 w 74433"/>
                  <a:gd name="csY44" fmla="*/ 32527 h 51725"/>
                  <a:gd name="csX45" fmla="*/ 18176 w 74433"/>
                  <a:gd name="csY45" fmla="*/ 33489 h 51725"/>
                  <a:gd name="csX46" fmla="*/ 21413 w 74433"/>
                  <a:gd name="csY46" fmla="*/ 34831 h 51725"/>
                  <a:gd name="csX47" fmla="*/ 18943 w 74433"/>
                  <a:gd name="csY47" fmla="*/ 32521 h 51725"/>
                  <a:gd name="csX48" fmla="*/ 13867 w 74433"/>
                  <a:gd name="csY48" fmla="*/ 39342 h 51725"/>
                  <a:gd name="csX49" fmla="*/ 12574 w 74433"/>
                  <a:gd name="csY49" fmla="*/ 40972 h 51725"/>
                  <a:gd name="csX50" fmla="*/ 18029 w 74433"/>
                  <a:gd name="csY50" fmla="*/ 43227 h 51725"/>
                  <a:gd name="csX51" fmla="*/ 13867 w 74433"/>
                  <a:gd name="csY51" fmla="*/ 39342 h 51725"/>
                  <a:gd name="csX52" fmla="*/ 51578 w 74433"/>
                  <a:gd name="csY52" fmla="*/ 18585 h 51725"/>
                  <a:gd name="csX53" fmla="*/ 54184 w 74433"/>
                  <a:gd name="csY53" fmla="*/ 23929 h 51725"/>
                  <a:gd name="csX54" fmla="*/ 54876 w 74433"/>
                  <a:gd name="csY54" fmla="*/ 23702 h 51725"/>
                  <a:gd name="csX55" fmla="*/ 57010 w 74433"/>
                  <a:gd name="csY55" fmla="*/ 26503 h 51725"/>
                  <a:gd name="csX56" fmla="*/ 57739 w 74433"/>
                  <a:gd name="csY56" fmla="*/ 19670 h 51725"/>
                  <a:gd name="csX57" fmla="*/ 56280 w 74433"/>
                  <a:gd name="csY57" fmla="*/ 20356 h 51725"/>
                  <a:gd name="csX58" fmla="*/ 52866 w 74433"/>
                  <a:gd name="csY58" fmla="*/ 18168 h 51725"/>
                  <a:gd name="csX59" fmla="*/ 51578 w 74433"/>
                  <a:gd name="csY59" fmla="*/ 18579 h 51725"/>
                  <a:gd name="csX60" fmla="*/ 71715 w 74433"/>
                  <a:gd name="csY60" fmla="*/ 8639 h 51725"/>
                  <a:gd name="csX61" fmla="*/ 70949 w 74433"/>
                  <a:gd name="csY61" fmla="*/ 9607 h 51725"/>
                  <a:gd name="csX62" fmla="*/ 74186 w 74433"/>
                  <a:gd name="csY62" fmla="*/ 10943 h 51725"/>
                  <a:gd name="csX63" fmla="*/ 71715 w 74433"/>
                  <a:gd name="csY63" fmla="*/ 8632 h 51725"/>
                  <a:gd name="csX64" fmla="*/ 37222 w 74433"/>
                  <a:gd name="csY64" fmla="*/ 31025 h 51725"/>
                  <a:gd name="csX65" fmla="*/ 35929 w 74433"/>
                  <a:gd name="csY65" fmla="*/ 32656 h 51725"/>
                  <a:gd name="csX66" fmla="*/ 41378 w 74433"/>
                  <a:gd name="csY66" fmla="*/ 34917 h 51725"/>
                  <a:gd name="csX67" fmla="*/ 37222 w 74433"/>
                  <a:gd name="csY67" fmla="*/ 31025 h 51725"/>
                  <a:gd name="csX68" fmla="*/ 10496 w 74433"/>
                  <a:gd name="csY68" fmla="*/ 48430 h 51725"/>
                  <a:gd name="csX69" fmla="*/ 9729 w 74433"/>
                  <a:gd name="csY69" fmla="*/ 49398 h 51725"/>
                  <a:gd name="csX70" fmla="*/ 12960 w 74433"/>
                  <a:gd name="csY70" fmla="*/ 50740 h 51725"/>
                  <a:gd name="csX71" fmla="*/ 10489 w 74433"/>
                  <a:gd name="csY71" fmla="*/ 48430 h 51725"/>
                  <a:gd name="csX72" fmla="*/ 46595 w 74433"/>
                  <a:gd name="csY72" fmla="*/ 27808 h 51725"/>
                  <a:gd name="csX73" fmla="*/ 45498 w 74433"/>
                  <a:gd name="csY73" fmla="*/ 33140 h 51725"/>
                  <a:gd name="csX74" fmla="*/ 49464 w 74433"/>
                  <a:gd name="csY74" fmla="*/ 27520 h 51725"/>
                  <a:gd name="csX75" fmla="*/ 46595 w 74433"/>
                  <a:gd name="csY75" fmla="*/ 27808 h 51725"/>
                  <a:gd name="csX76" fmla="*/ 25667 w 74433"/>
                  <a:gd name="csY76" fmla="*/ 40616 h 51725"/>
                  <a:gd name="csX77" fmla="*/ 24080 w 74433"/>
                  <a:gd name="csY77" fmla="*/ 42657 h 51725"/>
                  <a:gd name="csX78" fmla="*/ 28806 w 74433"/>
                  <a:gd name="csY78" fmla="*/ 41609 h 51725"/>
                  <a:gd name="csX79" fmla="*/ 25667 w 74433"/>
                  <a:gd name="csY79" fmla="*/ 40616 h 51725"/>
                  <a:gd name="csX80" fmla="*/ 30473 w 74433"/>
                  <a:gd name="csY80" fmla="*/ 41137 h 51725"/>
                  <a:gd name="csX81" fmla="*/ 29707 w 74433"/>
                  <a:gd name="csY81" fmla="*/ 42105 h 51725"/>
                  <a:gd name="csX82" fmla="*/ 32943 w 74433"/>
                  <a:gd name="csY82" fmla="*/ 43442 h 51725"/>
                  <a:gd name="csX83" fmla="*/ 30473 w 74433"/>
                  <a:gd name="csY83" fmla="*/ 41131 h 51725"/>
                  <a:gd name="csX84" fmla="*/ 36652 w 74433"/>
                  <a:gd name="csY84" fmla="*/ 37577 h 51725"/>
                  <a:gd name="csX85" fmla="*/ 35064 w 74433"/>
                  <a:gd name="csY85" fmla="*/ 39624 h 51725"/>
                  <a:gd name="csX86" fmla="*/ 39797 w 74433"/>
                  <a:gd name="csY86" fmla="*/ 38569 h 51725"/>
                  <a:gd name="csX87" fmla="*/ 36658 w 74433"/>
                  <a:gd name="csY87" fmla="*/ 37577 h 51725"/>
                  <a:gd name="csX88" fmla="*/ 37749 w 74433"/>
                  <a:gd name="csY88" fmla="*/ 43699 h 51725"/>
                  <a:gd name="csX89" fmla="*/ 36983 w 74433"/>
                  <a:gd name="csY89" fmla="*/ 44661 h 51725"/>
                  <a:gd name="csX90" fmla="*/ 40220 w 74433"/>
                  <a:gd name="csY90" fmla="*/ 46003 h 51725"/>
                  <a:gd name="csX91" fmla="*/ 37755 w 74433"/>
                  <a:gd name="csY91" fmla="*/ 43699 h 51725"/>
                  <a:gd name="csX92" fmla="*/ 64629 w 74433"/>
                  <a:gd name="csY92" fmla="*/ 29928 h 51725"/>
                  <a:gd name="csX93" fmla="*/ 63857 w 74433"/>
                  <a:gd name="csY93" fmla="*/ 30897 h 51725"/>
                  <a:gd name="csX94" fmla="*/ 67099 w 74433"/>
                  <a:gd name="csY94" fmla="*/ 32239 h 51725"/>
                  <a:gd name="csX95" fmla="*/ 64629 w 74433"/>
                  <a:gd name="csY95" fmla="*/ 29928 h 51725"/>
                  <a:gd name="csX96" fmla="*/ 53295 w 74433"/>
                  <a:gd name="csY96" fmla="*/ 46181 h 51725"/>
                  <a:gd name="csX97" fmla="*/ 52522 w 74433"/>
                  <a:gd name="csY97" fmla="*/ 47149 h 51725"/>
                  <a:gd name="csX98" fmla="*/ 55759 w 74433"/>
                  <a:gd name="csY98" fmla="*/ 48485 h 51725"/>
                  <a:gd name="csX99" fmla="*/ 53295 w 74433"/>
                  <a:gd name="csY99" fmla="*/ 46181 h 51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4433" h="51725">
                    <a:moveTo>
                      <a:pt x="19501" y="14908"/>
                    </a:moveTo>
                    <a:cubicBezTo>
                      <a:pt x="19470" y="14926"/>
                      <a:pt x="19439" y="14951"/>
                      <a:pt x="19402" y="14969"/>
                    </a:cubicBezTo>
                    <a:cubicBezTo>
                      <a:pt x="17753" y="17745"/>
                      <a:pt x="21572" y="18971"/>
                      <a:pt x="23001" y="18217"/>
                    </a:cubicBezTo>
                    <a:cubicBezTo>
                      <a:pt x="24405" y="17476"/>
                      <a:pt x="21499" y="13756"/>
                      <a:pt x="19501" y="14908"/>
                    </a:cubicBezTo>
                    <a:close/>
                    <a:moveTo>
                      <a:pt x="45111" y="1530"/>
                    </a:moveTo>
                    <a:cubicBezTo>
                      <a:pt x="44805" y="1726"/>
                      <a:pt x="44529" y="2032"/>
                      <a:pt x="44345" y="2498"/>
                    </a:cubicBezTo>
                    <a:cubicBezTo>
                      <a:pt x="43352" y="4943"/>
                      <a:pt x="46926" y="5581"/>
                      <a:pt x="47575" y="3840"/>
                    </a:cubicBezTo>
                    <a:cubicBezTo>
                      <a:pt x="48544" y="2124"/>
                      <a:pt x="46460" y="696"/>
                      <a:pt x="45111" y="1536"/>
                    </a:cubicBezTo>
                    <a:close/>
                    <a:moveTo>
                      <a:pt x="2196" y="27214"/>
                    </a:moveTo>
                    <a:cubicBezTo>
                      <a:pt x="1889" y="27410"/>
                      <a:pt x="1613" y="27716"/>
                      <a:pt x="1429" y="28182"/>
                    </a:cubicBezTo>
                    <a:cubicBezTo>
                      <a:pt x="436" y="30627"/>
                      <a:pt x="4010" y="31264"/>
                      <a:pt x="4660" y="29524"/>
                    </a:cubicBezTo>
                    <a:cubicBezTo>
                      <a:pt x="5629" y="27814"/>
                      <a:pt x="3544" y="26380"/>
                      <a:pt x="2196" y="27220"/>
                    </a:cubicBezTo>
                    <a:close/>
                    <a:moveTo>
                      <a:pt x="32404" y="15723"/>
                    </a:moveTo>
                    <a:cubicBezTo>
                      <a:pt x="31828" y="16066"/>
                      <a:pt x="31386" y="16697"/>
                      <a:pt x="31160" y="17684"/>
                    </a:cubicBezTo>
                    <a:cubicBezTo>
                      <a:pt x="29836" y="23426"/>
                      <a:pt x="40698" y="25933"/>
                      <a:pt x="42500" y="22127"/>
                    </a:cubicBezTo>
                    <a:cubicBezTo>
                      <a:pt x="41170" y="18977"/>
                      <a:pt x="35175" y="14056"/>
                      <a:pt x="32404" y="15723"/>
                    </a:cubicBezTo>
                    <a:close/>
                    <a:moveTo>
                      <a:pt x="14370" y="26484"/>
                    </a:moveTo>
                    <a:cubicBezTo>
                      <a:pt x="13843" y="26809"/>
                      <a:pt x="13383" y="27342"/>
                      <a:pt x="13070" y="28114"/>
                    </a:cubicBezTo>
                    <a:cubicBezTo>
                      <a:pt x="11403" y="32239"/>
                      <a:pt x="17429" y="33305"/>
                      <a:pt x="18526" y="30370"/>
                    </a:cubicBezTo>
                    <a:cubicBezTo>
                      <a:pt x="20163" y="27483"/>
                      <a:pt x="16644" y="25069"/>
                      <a:pt x="14370" y="26478"/>
                    </a:cubicBezTo>
                    <a:close/>
                    <a:moveTo>
                      <a:pt x="49519" y="9484"/>
                    </a:moveTo>
                    <a:cubicBezTo>
                      <a:pt x="48992" y="9809"/>
                      <a:pt x="48538" y="10336"/>
                      <a:pt x="48219" y="11108"/>
                    </a:cubicBezTo>
                    <a:cubicBezTo>
                      <a:pt x="46552" y="15233"/>
                      <a:pt x="52571" y="16299"/>
                      <a:pt x="53675" y="13370"/>
                    </a:cubicBezTo>
                    <a:cubicBezTo>
                      <a:pt x="55305" y="10483"/>
                      <a:pt x="51793" y="8075"/>
                      <a:pt x="49519" y="9484"/>
                    </a:cubicBezTo>
                    <a:close/>
                    <a:moveTo>
                      <a:pt x="65217" y="408"/>
                    </a:moveTo>
                    <a:cubicBezTo>
                      <a:pt x="64696" y="733"/>
                      <a:pt x="64231" y="1266"/>
                      <a:pt x="63918" y="2038"/>
                    </a:cubicBezTo>
                    <a:cubicBezTo>
                      <a:pt x="62251" y="6163"/>
                      <a:pt x="68276" y="7229"/>
                      <a:pt x="69374" y="4300"/>
                    </a:cubicBezTo>
                    <a:cubicBezTo>
                      <a:pt x="71010" y="1413"/>
                      <a:pt x="67492" y="-995"/>
                      <a:pt x="65217" y="414"/>
                    </a:cubicBezTo>
                    <a:close/>
                    <a:moveTo>
                      <a:pt x="939" y="40285"/>
                    </a:moveTo>
                    <a:cubicBezTo>
                      <a:pt x="627" y="40482"/>
                      <a:pt x="357" y="40788"/>
                      <a:pt x="173" y="41254"/>
                    </a:cubicBezTo>
                    <a:cubicBezTo>
                      <a:pt x="-820" y="43699"/>
                      <a:pt x="2760" y="44330"/>
                      <a:pt x="3410" y="42590"/>
                    </a:cubicBezTo>
                    <a:cubicBezTo>
                      <a:pt x="4378" y="40880"/>
                      <a:pt x="2288" y="39452"/>
                      <a:pt x="939" y="40285"/>
                    </a:cubicBezTo>
                    <a:close/>
                    <a:moveTo>
                      <a:pt x="6229" y="37233"/>
                    </a:moveTo>
                    <a:cubicBezTo>
                      <a:pt x="5917" y="37430"/>
                      <a:pt x="5641" y="37742"/>
                      <a:pt x="5457" y="38202"/>
                    </a:cubicBezTo>
                    <a:cubicBezTo>
                      <a:pt x="4470" y="40647"/>
                      <a:pt x="8038" y="41278"/>
                      <a:pt x="8693" y="39544"/>
                    </a:cubicBezTo>
                    <a:cubicBezTo>
                      <a:pt x="9662" y="37834"/>
                      <a:pt x="7578" y="36400"/>
                      <a:pt x="6229" y="37240"/>
                    </a:cubicBezTo>
                    <a:close/>
                    <a:moveTo>
                      <a:pt x="57230" y="9515"/>
                    </a:moveTo>
                    <a:cubicBezTo>
                      <a:pt x="56917" y="9711"/>
                      <a:pt x="56648" y="10017"/>
                      <a:pt x="56464" y="10477"/>
                    </a:cubicBezTo>
                    <a:cubicBezTo>
                      <a:pt x="55471" y="12922"/>
                      <a:pt x="59051" y="13560"/>
                      <a:pt x="59707" y="11819"/>
                    </a:cubicBezTo>
                    <a:cubicBezTo>
                      <a:pt x="60675" y="10109"/>
                      <a:pt x="58585" y="8675"/>
                      <a:pt x="57236" y="9515"/>
                    </a:cubicBezTo>
                    <a:close/>
                    <a:moveTo>
                      <a:pt x="28003" y="26846"/>
                    </a:moveTo>
                    <a:cubicBezTo>
                      <a:pt x="27696" y="27042"/>
                      <a:pt x="27420" y="27348"/>
                      <a:pt x="27236" y="27808"/>
                    </a:cubicBezTo>
                    <a:cubicBezTo>
                      <a:pt x="26243" y="30253"/>
                      <a:pt x="29817" y="30891"/>
                      <a:pt x="30473" y="29156"/>
                    </a:cubicBezTo>
                    <a:cubicBezTo>
                      <a:pt x="31442" y="27447"/>
                      <a:pt x="29351" y="26012"/>
                      <a:pt x="28003" y="26846"/>
                    </a:cubicBezTo>
                    <a:close/>
                    <a:moveTo>
                      <a:pt x="18943" y="32527"/>
                    </a:moveTo>
                    <a:cubicBezTo>
                      <a:pt x="18636" y="32723"/>
                      <a:pt x="18360" y="33029"/>
                      <a:pt x="18176" y="33489"/>
                    </a:cubicBezTo>
                    <a:cubicBezTo>
                      <a:pt x="17183" y="35934"/>
                      <a:pt x="20757" y="36572"/>
                      <a:pt x="21413" y="34831"/>
                    </a:cubicBezTo>
                    <a:cubicBezTo>
                      <a:pt x="22382" y="33121"/>
                      <a:pt x="20291" y="31687"/>
                      <a:pt x="18943" y="32521"/>
                    </a:cubicBezTo>
                    <a:close/>
                    <a:moveTo>
                      <a:pt x="13867" y="39342"/>
                    </a:moveTo>
                    <a:cubicBezTo>
                      <a:pt x="13340" y="39666"/>
                      <a:pt x="12886" y="40200"/>
                      <a:pt x="12574" y="40972"/>
                    </a:cubicBezTo>
                    <a:cubicBezTo>
                      <a:pt x="10906" y="45096"/>
                      <a:pt x="16926" y="46162"/>
                      <a:pt x="18029" y="43227"/>
                    </a:cubicBezTo>
                    <a:cubicBezTo>
                      <a:pt x="19666" y="40341"/>
                      <a:pt x="16141" y="37932"/>
                      <a:pt x="13867" y="39342"/>
                    </a:cubicBezTo>
                    <a:close/>
                    <a:moveTo>
                      <a:pt x="51578" y="18585"/>
                    </a:moveTo>
                    <a:cubicBezTo>
                      <a:pt x="49120" y="20068"/>
                      <a:pt x="50389" y="24830"/>
                      <a:pt x="54184" y="23929"/>
                    </a:cubicBezTo>
                    <a:cubicBezTo>
                      <a:pt x="54441" y="23867"/>
                      <a:pt x="54668" y="23794"/>
                      <a:pt x="54876" y="23702"/>
                    </a:cubicBezTo>
                    <a:cubicBezTo>
                      <a:pt x="55048" y="24781"/>
                      <a:pt x="55747" y="25829"/>
                      <a:pt x="57010" y="26503"/>
                    </a:cubicBezTo>
                    <a:cubicBezTo>
                      <a:pt x="60258" y="28231"/>
                      <a:pt x="60099" y="19780"/>
                      <a:pt x="57739" y="19670"/>
                    </a:cubicBezTo>
                    <a:cubicBezTo>
                      <a:pt x="57169" y="19823"/>
                      <a:pt x="56691" y="20062"/>
                      <a:pt x="56280" y="20356"/>
                    </a:cubicBezTo>
                    <a:cubicBezTo>
                      <a:pt x="55790" y="18953"/>
                      <a:pt x="54374" y="17770"/>
                      <a:pt x="52866" y="18168"/>
                    </a:cubicBezTo>
                    <a:cubicBezTo>
                      <a:pt x="52357" y="18223"/>
                      <a:pt x="51928" y="18364"/>
                      <a:pt x="51578" y="18579"/>
                    </a:cubicBezTo>
                    <a:close/>
                    <a:moveTo>
                      <a:pt x="71715" y="8639"/>
                    </a:moveTo>
                    <a:cubicBezTo>
                      <a:pt x="71403" y="8835"/>
                      <a:pt x="71133" y="9147"/>
                      <a:pt x="70949" y="9607"/>
                    </a:cubicBezTo>
                    <a:cubicBezTo>
                      <a:pt x="69956" y="12052"/>
                      <a:pt x="73530" y="12683"/>
                      <a:pt x="74186" y="10943"/>
                    </a:cubicBezTo>
                    <a:cubicBezTo>
                      <a:pt x="75154" y="9233"/>
                      <a:pt x="73064" y="7799"/>
                      <a:pt x="71715" y="8632"/>
                    </a:cubicBezTo>
                    <a:close/>
                    <a:moveTo>
                      <a:pt x="37222" y="31025"/>
                    </a:moveTo>
                    <a:cubicBezTo>
                      <a:pt x="36695" y="31350"/>
                      <a:pt x="36241" y="31883"/>
                      <a:pt x="35929" y="32656"/>
                    </a:cubicBezTo>
                    <a:cubicBezTo>
                      <a:pt x="34261" y="36780"/>
                      <a:pt x="40281" y="37846"/>
                      <a:pt x="41378" y="34917"/>
                    </a:cubicBezTo>
                    <a:cubicBezTo>
                      <a:pt x="43015" y="32031"/>
                      <a:pt x="39496" y="29616"/>
                      <a:pt x="37222" y="31025"/>
                    </a:cubicBezTo>
                    <a:close/>
                    <a:moveTo>
                      <a:pt x="10496" y="48430"/>
                    </a:moveTo>
                    <a:cubicBezTo>
                      <a:pt x="10183" y="48626"/>
                      <a:pt x="9919" y="48939"/>
                      <a:pt x="9729" y="49398"/>
                    </a:cubicBezTo>
                    <a:cubicBezTo>
                      <a:pt x="8736" y="51843"/>
                      <a:pt x="12310" y="52481"/>
                      <a:pt x="12960" y="50740"/>
                    </a:cubicBezTo>
                    <a:cubicBezTo>
                      <a:pt x="13928" y="49031"/>
                      <a:pt x="11838" y="47597"/>
                      <a:pt x="10489" y="48430"/>
                    </a:cubicBezTo>
                    <a:close/>
                    <a:moveTo>
                      <a:pt x="46595" y="27808"/>
                    </a:moveTo>
                    <a:cubicBezTo>
                      <a:pt x="44866" y="28740"/>
                      <a:pt x="44124" y="31013"/>
                      <a:pt x="45498" y="33140"/>
                    </a:cubicBezTo>
                    <a:cubicBezTo>
                      <a:pt x="47496" y="36228"/>
                      <a:pt x="51468" y="28764"/>
                      <a:pt x="49464" y="27520"/>
                    </a:cubicBezTo>
                    <a:cubicBezTo>
                      <a:pt x="48372" y="27244"/>
                      <a:pt x="47379" y="27385"/>
                      <a:pt x="46595" y="27808"/>
                    </a:cubicBezTo>
                    <a:close/>
                    <a:moveTo>
                      <a:pt x="25667" y="40616"/>
                    </a:moveTo>
                    <a:cubicBezTo>
                      <a:pt x="24840" y="41107"/>
                      <a:pt x="24172" y="41958"/>
                      <a:pt x="24080" y="42657"/>
                    </a:cubicBezTo>
                    <a:cubicBezTo>
                      <a:pt x="23865" y="44257"/>
                      <a:pt x="28726" y="44011"/>
                      <a:pt x="28806" y="41609"/>
                    </a:cubicBezTo>
                    <a:cubicBezTo>
                      <a:pt x="28070" y="39948"/>
                      <a:pt x="26734" y="39985"/>
                      <a:pt x="25667" y="40616"/>
                    </a:cubicBezTo>
                    <a:close/>
                    <a:moveTo>
                      <a:pt x="30473" y="41137"/>
                    </a:moveTo>
                    <a:cubicBezTo>
                      <a:pt x="30160" y="41333"/>
                      <a:pt x="29891" y="41652"/>
                      <a:pt x="29707" y="42105"/>
                    </a:cubicBezTo>
                    <a:cubicBezTo>
                      <a:pt x="28714" y="44551"/>
                      <a:pt x="32288" y="45182"/>
                      <a:pt x="32943" y="43442"/>
                    </a:cubicBezTo>
                    <a:cubicBezTo>
                      <a:pt x="33912" y="41732"/>
                      <a:pt x="31828" y="40298"/>
                      <a:pt x="30473" y="41131"/>
                    </a:cubicBezTo>
                    <a:close/>
                    <a:moveTo>
                      <a:pt x="36652" y="37577"/>
                    </a:moveTo>
                    <a:cubicBezTo>
                      <a:pt x="35824" y="38067"/>
                      <a:pt x="35156" y="38925"/>
                      <a:pt x="35064" y="39624"/>
                    </a:cubicBezTo>
                    <a:cubicBezTo>
                      <a:pt x="34850" y="41223"/>
                      <a:pt x="39723" y="40978"/>
                      <a:pt x="39797" y="38569"/>
                    </a:cubicBezTo>
                    <a:cubicBezTo>
                      <a:pt x="39061" y="36909"/>
                      <a:pt x="37725" y="36945"/>
                      <a:pt x="36658" y="37577"/>
                    </a:cubicBezTo>
                    <a:close/>
                    <a:moveTo>
                      <a:pt x="37749" y="43699"/>
                    </a:moveTo>
                    <a:cubicBezTo>
                      <a:pt x="37437" y="43895"/>
                      <a:pt x="37167" y="44201"/>
                      <a:pt x="36983" y="44661"/>
                    </a:cubicBezTo>
                    <a:cubicBezTo>
                      <a:pt x="35990" y="47106"/>
                      <a:pt x="39564" y="47744"/>
                      <a:pt x="40220" y="46003"/>
                    </a:cubicBezTo>
                    <a:cubicBezTo>
                      <a:pt x="41188" y="44293"/>
                      <a:pt x="39104" y="42865"/>
                      <a:pt x="37755" y="43699"/>
                    </a:cubicBezTo>
                    <a:close/>
                    <a:moveTo>
                      <a:pt x="64629" y="29928"/>
                    </a:moveTo>
                    <a:cubicBezTo>
                      <a:pt x="64322" y="30125"/>
                      <a:pt x="64047" y="30437"/>
                      <a:pt x="63857" y="30897"/>
                    </a:cubicBezTo>
                    <a:cubicBezTo>
                      <a:pt x="62864" y="33342"/>
                      <a:pt x="66443" y="33979"/>
                      <a:pt x="67099" y="32239"/>
                    </a:cubicBezTo>
                    <a:cubicBezTo>
                      <a:pt x="68068" y="30529"/>
                      <a:pt x="65978" y="29095"/>
                      <a:pt x="64629" y="29928"/>
                    </a:cubicBezTo>
                    <a:close/>
                    <a:moveTo>
                      <a:pt x="53295" y="46181"/>
                    </a:moveTo>
                    <a:cubicBezTo>
                      <a:pt x="52982" y="46377"/>
                      <a:pt x="52706" y="46690"/>
                      <a:pt x="52522" y="47149"/>
                    </a:cubicBezTo>
                    <a:cubicBezTo>
                      <a:pt x="51529" y="49594"/>
                      <a:pt x="55109" y="50226"/>
                      <a:pt x="55759" y="48485"/>
                    </a:cubicBezTo>
                    <a:cubicBezTo>
                      <a:pt x="56728" y="46775"/>
                      <a:pt x="54643" y="45347"/>
                      <a:pt x="53295" y="46181"/>
                    </a:cubicBezTo>
                    <a:close/>
                  </a:path>
                </a:pathLst>
              </a:custGeom>
              <a:solidFill>
                <a:srgbClr val="DEBC9A"/>
              </a:solidFill>
              <a:ln w="612" cap="flat">
                <a:noFill/>
                <a:prstDash val="solid"/>
                <a:miter/>
              </a:ln>
            </p:spPr>
            <p:txBody>
              <a:bodyPr/>
              <a:lstStyle/>
              <a:p>
                <a:endParaRPr lang="en-US"/>
              </a:p>
            </p:txBody>
          </p:sp>
          <p:sp>
            <p:nvSpPr>
              <p:cNvPr id="871" name="Freeform 870">
                <a:extLst>
                  <a:ext uri="{FF2B5EF4-FFF2-40B4-BE49-F238E27FC236}">
                    <a16:creationId xmlns:a16="http://schemas.microsoft.com/office/drawing/2014/main" id="{CF6C926C-1B31-58E0-8D6C-80345F38860F}"/>
                  </a:ext>
                </a:extLst>
              </p:cNvPr>
              <p:cNvSpPr/>
              <p:nvPr/>
            </p:nvSpPr>
            <p:spPr>
              <a:xfrm>
                <a:off x="7941004" y="3220474"/>
                <a:ext cx="112583" cy="76483"/>
              </a:xfrm>
              <a:custGeom>
                <a:avLst/>
                <a:gdLst>
                  <a:gd name="csX0" fmla="*/ 31880 w 35601"/>
                  <a:gd name="csY0" fmla="*/ 23818 h 24186"/>
                  <a:gd name="csX1" fmla="*/ 439 w 35601"/>
                  <a:gd name="csY1" fmla="*/ 10881 h 24186"/>
                  <a:gd name="csX2" fmla="*/ 15415 w 35601"/>
                  <a:gd name="csY2" fmla="*/ 316 h 24186"/>
                  <a:gd name="csX3" fmla="*/ 31684 w 35601"/>
                  <a:gd name="csY3" fmla="*/ 4759 h 24186"/>
                  <a:gd name="csX4" fmla="*/ 31886 w 35601"/>
                  <a:gd name="csY4" fmla="*/ 23818 h 24186"/>
                </a:gdLst>
                <a:ahLst/>
                <a:cxnLst>
                  <a:cxn ang="0">
                    <a:pos x="csX0" y="csY0"/>
                  </a:cxn>
                  <a:cxn ang="0">
                    <a:pos x="csX1" y="csY1"/>
                  </a:cxn>
                  <a:cxn ang="0">
                    <a:pos x="csX2" y="csY2"/>
                  </a:cxn>
                  <a:cxn ang="0">
                    <a:pos x="csX3" y="csY3"/>
                  </a:cxn>
                  <a:cxn ang="0">
                    <a:pos x="csX4" y="csY4"/>
                  </a:cxn>
                </a:cxnLst>
                <a:rect l="l" t="t" r="r" b="b"/>
                <a:pathLst>
                  <a:path w="35601" h="24186">
                    <a:moveTo>
                      <a:pt x="31880" y="23818"/>
                    </a:moveTo>
                    <a:cubicBezTo>
                      <a:pt x="19620" y="19890"/>
                      <a:pt x="3259" y="17690"/>
                      <a:pt x="439" y="10881"/>
                    </a:cubicBezTo>
                    <a:cubicBezTo>
                      <a:pt x="-2387" y="4073"/>
                      <a:pt x="9101" y="1015"/>
                      <a:pt x="15415" y="316"/>
                    </a:cubicBezTo>
                    <a:cubicBezTo>
                      <a:pt x="21729" y="-383"/>
                      <a:pt x="27589" y="-321"/>
                      <a:pt x="31684" y="4759"/>
                    </a:cubicBezTo>
                    <a:cubicBezTo>
                      <a:pt x="35778" y="9839"/>
                      <a:pt x="37844" y="26895"/>
                      <a:pt x="31886" y="23818"/>
                    </a:cubicBezTo>
                    <a:close/>
                  </a:path>
                </a:pathLst>
              </a:custGeom>
              <a:solidFill>
                <a:srgbClr val="DEBC9A"/>
              </a:solidFill>
              <a:ln w="612" cap="flat">
                <a:noFill/>
                <a:prstDash val="solid"/>
                <a:miter/>
              </a:ln>
            </p:spPr>
            <p:txBody>
              <a:bodyPr/>
              <a:lstStyle/>
              <a:p>
                <a:endParaRPr lang="en-US"/>
              </a:p>
            </p:txBody>
          </p:sp>
          <p:sp>
            <p:nvSpPr>
              <p:cNvPr id="872" name="Freeform 871">
                <a:extLst>
                  <a:ext uri="{FF2B5EF4-FFF2-40B4-BE49-F238E27FC236}">
                    <a16:creationId xmlns:a16="http://schemas.microsoft.com/office/drawing/2014/main" id="{4699BD1A-4326-068A-BEC7-481CD750175A}"/>
                  </a:ext>
                </a:extLst>
              </p:cNvPr>
              <p:cNvSpPr/>
              <p:nvPr/>
            </p:nvSpPr>
            <p:spPr>
              <a:xfrm>
                <a:off x="8405266" y="2726200"/>
                <a:ext cx="68416" cy="119188"/>
              </a:xfrm>
              <a:custGeom>
                <a:avLst/>
                <a:gdLst>
                  <a:gd name="csX0" fmla="*/ 20752 w 21634"/>
                  <a:gd name="csY0" fmla="*/ 2078 h 37690"/>
                  <a:gd name="csX1" fmla="*/ 18116 w 21634"/>
                  <a:gd name="csY1" fmla="*/ 35508 h 37690"/>
                  <a:gd name="csX2" fmla="*/ 2920 w 21634"/>
                  <a:gd name="csY2" fmla="*/ 28656 h 37690"/>
                  <a:gd name="csX3" fmla="*/ 2074 w 21634"/>
                  <a:gd name="csY3" fmla="*/ 12582 h 37690"/>
                  <a:gd name="csX4" fmla="*/ 20752 w 21634"/>
                  <a:gd name="csY4" fmla="*/ 2078 h 37690"/>
                </a:gdLst>
                <a:ahLst/>
                <a:cxnLst>
                  <a:cxn ang="0">
                    <a:pos x="csX0" y="csY0"/>
                  </a:cxn>
                  <a:cxn ang="0">
                    <a:pos x="csX1" y="csY1"/>
                  </a:cxn>
                  <a:cxn ang="0">
                    <a:pos x="csX2" y="csY2"/>
                  </a:cxn>
                  <a:cxn ang="0">
                    <a:pos x="csX3" y="csY3"/>
                  </a:cxn>
                  <a:cxn ang="0">
                    <a:pos x="csX4" y="csY4"/>
                  </a:cxn>
                </a:cxnLst>
                <a:rect l="l" t="t" r="r" b="b"/>
                <a:pathLst>
                  <a:path w="21634" h="37690">
                    <a:moveTo>
                      <a:pt x="20752" y="2078"/>
                    </a:moveTo>
                    <a:cubicBezTo>
                      <a:pt x="20819" y="14506"/>
                      <a:pt x="23909" y="29441"/>
                      <a:pt x="18116" y="35508"/>
                    </a:cubicBezTo>
                    <a:cubicBezTo>
                      <a:pt x="12323" y="41575"/>
                      <a:pt x="5636" y="33583"/>
                      <a:pt x="2920" y="28656"/>
                    </a:cubicBezTo>
                    <a:cubicBezTo>
                      <a:pt x="211" y="23729"/>
                      <a:pt x="-1610" y="18777"/>
                      <a:pt x="2074" y="12582"/>
                    </a:cubicBezTo>
                    <a:cubicBezTo>
                      <a:pt x="5758" y="6386"/>
                      <a:pt x="21862" y="-4590"/>
                      <a:pt x="20752" y="2078"/>
                    </a:cubicBezTo>
                    <a:close/>
                  </a:path>
                </a:pathLst>
              </a:custGeom>
              <a:solidFill>
                <a:srgbClr val="DEBC9A"/>
              </a:solidFill>
              <a:ln w="612" cap="flat">
                <a:noFill/>
                <a:prstDash val="solid"/>
                <a:miter/>
              </a:ln>
            </p:spPr>
            <p:txBody>
              <a:bodyPr/>
              <a:lstStyle/>
              <a:p>
                <a:endParaRPr lang="en-US"/>
              </a:p>
            </p:txBody>
          </p:sp>
          <p:sp>
            <p:nvSpPr>
              <p:cNvPr id="873" name="Freeform 872">
                <a:extLst>
                  <a:ext uri="{FF2B5EF4-FFF2-40B4-BE49-F238E27FC236}">
                    <a16:creationId xmlns:a16="http://schemas.microsoft.com/office/drawing/2014/main" id="{10A8B71B-5326-68B1-5C00-34084338FD35}"/>
                  </a:ext>
                </a:extLst>
              </p:cNvPr>
              <p:cNvSpPr/>
              <p:nvPr/>
            </p:nvSpPr>
            <p:spPr>
              <a:xfrm>
                <a:off x="8064879" y="3249390"/>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6" y="11811"/>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874" name="Freeform 873">
                <a:extLst>
                  <a:ext uri="{FF2B5EF4-FFF2-40B4-BE49-F238E27FC236}">
                    <a16:creationId xmlns:a16="http://schemas.microsoft.com/office/drawing/2014/main" id="{51E24736-90A4-179E-AF27-396F1DF93BA8}"/>
                  </a:ext>
                </a:extLst>
              </p:cNvPr>
              <p:cNvSpPr/>
              <p:nvPr/>
            </p:nvSpPr>
            <p:spPr>
              <a:xfrm>
                <a:off x="8396201" y="2356777"/>
                <a:ext cx="57314" cy="66996"/>
              </a:xfrm>
              <a:custGeom>
                <a:avLst/>
                <a:gdLst>
                  <a:gd name="csX0" fmla="*/ 453 w 18123"/>
                  <a:gd name="csY0" fmla="*/ 7654 h 21186"/>
                  <a:gd name="csX1" fmla="*/ 15330 w 18123"/>
                  <a:gd name="csY1" fmla="*/ 1305 h 21186"/>
                  <a:gd name="csX2" fmla="*/ 13509 w 18123"/>
                  <a:gd name="csY2" fmla="*/ 21185 h 21186"/>
                  <a:gd name="csX3" fmla="*/ 446 w 18123"/>
                  <a:gd name="csY3" fmla="*/ 7654 h 21186"/>
                </a:gdLst>
                <a:ahLst/>
                <a:cxnLst>
                  <a:cxn ang="0">
                    <a:pos x="csX0" y="csY0"/>
                  </a:cxn>
                  <a:cxn ang="0">
                    <a:pos x="csX1" y="csY1"/>
                  </a:cxn>
                  <a:cxn ang="0">
                    <a:pos x="csX2" y="csY2"/>
                  </a:cxn>
                  <a:cxn ang="0">
                    <a:pos x="csX3" y="csY3"/>
                  </a:cxn>
                </a:cxnLst>
                <a:rect l="l" t="t" r="r" b="b"/>
                <a:pathLst>
                  <a:path w="18123" h="21186">
                    <a:moveTo>
                      <a:pt x="453" y="7654"/>
                    </a:moveTo>
                    <a:cubicBezTo>
                      <a:pt x="1752" y="1513"/>
                      <a:pt x="12075" y="-2084"/>
                      <a:pt x="15330" y="1305"/>
                    </a:cubicBezTo>
                    <a:cubicBezTo>
                      <a:pt x="18591" y="4694"/>
                      <a:pt x="20123" y="21069"/>
                      <a:pt x="13509" y="21185"/>
                    </a:cubicBezTo>
                    <a:cubicBezTo>
                      <a:pt x="6901" y="21302"/>
                      <a:pt x="-2116" y="11503"/>
                      <a:pt x="446" y="7654"/>
                    </a:cubicBezTo>
                    <a:close/>
                  </a:path>
                </a:pathLst>
              </a:custGeom>
              <a:solidFill>
                <a:srgbClr val="DEBC9A"/>
              </a:solidFill>
              <a:ln w="612" cap="flat">
                <a:noFill/>
                <a:prstDash val="solid"/>
                <a:miter/>
              </a:ln>
            </p:spPr>
            <p:txBody>
              <a:bodyPr/>
              <a:lstStyle/>
              <a:p>
                <a:endParaRPr lang="en-US"/>
              </a:p>
            </p:txBody>
          </p:sp>
        </p:grpSp>
        <p:grpSp>
          <p:nvGrpSpPr>
            <p:cNvPr id="642" name="Group 641">
              <a:extLst>
                <a:ext uri="{FF2B5EF4-FFF2-40B4-BE49-F238E27FC236}">
                  <a16:creationId xmlns:a16="http://schemas.microsoft.com/office/drawing/2014/main" id="{FCC9ACF0-6006-6E17-E0A7-348C481505CA}"/>
                </a:ext>
              </a:extLst>
            </p:cNvPr>
            <p:cNvGrpSpPr/>
            <p:nvPr/>
          </p:nvGrpSpPr>
          <p:grpSpPr>
            <a:xfrm>
              <a:off x="7060548" y="1775056"/>
              <a:ext cx="449717" cy="904363"/>
              <a:chOff x="4297629" y="202799"/>
              <a:chExt cx="1182448" cy="2377852"/>
            </a:xfrm>
          </p:grpSpPr>
          <p:sp>
            <p:nvSpPr>
              <p:cNvPr id="800" name="Freeform 799">
                <a:extLst>
                  <a:ext uri="{FF2B5EF4-FFF2-40B4-BE49-F238E27FC236}">
                    <a16:creationId xmlns:a16="http://schemas.microsoft.com/office/drawing/2014/main" id="{E93A7A15-DDCA-54AC-F9AC-0DD48AC76796}"/>
                  </a:ext>
                </a:extLst>
              </p:cNvPr>
              <p:cNvSpPr/>
              <p:nvPr/>
            </p:nvSpPr>
            <p:spPr>
              <a:xfrm>
                <a:off x="4881652" y="2065592"/>
                <a:ext cx="251950" cy="102131"/>
              </a:xfrm>
              <a:custGeom>
                <a:avLst/>
                <a:gdLst>
                  <a:gd name="csX0" fmla="*/ 79318 w 79672"/>
                  <a:gd name="csY0" fmla="*/ 8824 h 32296"/>
                  <a:gd name="csX1" fmla="*/ 76835 w 79672"/>
                  <a:gd name="csY1" fmla="*/ 4233 h 32296"/>
                  <a:gd name="csX2" fmla="*/ 76713 w 79672"/>
                  <a:gd name="csY2" fmla="*/ 10631 h 32296"/>
                  <a:gd name="csX3" fmla="*/ 79318 w 79672"/>
                  <a:gd name="csY3" fmla="*/ 8830 h 32296"/>
                  <a:gd name="csX4" fmla="*/ 69339 w 79672"/>
                  <a:gd name="csY4" fmla="*/ 17232 h 32296"/>
                  <a:gd name="csX5" fmla="*/ 64551 w 79672"/>
                  <a:gd name="csY5" fmla="*/ 16472 h 32296"/>
                  <a:gd name="csX6" fmla="*/ 69339 w 79672"/>
                  <a:gd name="csY6" fmla="*/ 17232 h 32296"/>
                  <a:gd name="csX7" fmla="*/ 65317 w 79672"/>
                  <a:gd name="csY7" fmla="*/ 9504 h 32296"/>
                  <a:gd name="csX8" fmla="*/ 61498 w 79672"/>
                  <a:gd name="csY8" fmla="*/ 4417 h 32296"/>
                  <a:gd name="csX9" fmla="*/ 64612 w 79672"/>
                  <a:gd name="csY9" fmla="*/ 10552 h 32296"/>
                  <a:gd name="csX10" fmla="*/ 65323 w 79672"/>
                  <a:gd name="csY10" fmla="*/ 9504 h 32296"/>
                  <a:gd name="csX11" fmla="*/ 52947 w 79672"/>
                  <a:gd name="csY11" fmla="*/ 16895 h 32296"/>
                  <a:gd name="csX12" fmla="*/ 53125 w 79672"/>
                  <a:gd name="csY12" fmla="*/ 13597 h 32296"/>
                  <a:gd name="csX13" fmla="*/ 48037 w 79672"/>
                  <a:gd name="csY13" fmla="*/ 17465 h 32296"/>
                  <a:gd name="csX14" fmla="*/ 52947 w 79672"/>
                  <a:gd name="csY14" fmla="*/ 16895 h 32296"/>
                  <a:gd name="csX15" fmla="*/ 54700 w 79672"/>
                  <a:gd name="csY15" fmla="*/ 2223 h 32296"/>
                  <a:gd name="csX16" fmla="*/ 54749 w 79672"/>
                  <a:gd name="csY16" fmla="*/ 2119 h 32296"/>
                  <a:gd name="csX17" fmla="*/ 49968 w 79672"/>
                  <a:gd name="csY17" fmla="*/ 1359 h 32296"/>
                  <a:gd name="csX18" fmla="*/ 54700 w 79672"/>
                  <a:gd name="csY18" fmla="*/ 2217 h 32296"/>
                  <a:gd name="csX19" fmla="*/ 50311 w 79672"/>
                  <a:gd name="csY19" fmla="*/ 6164 h 32296"/>
                  <a:gd name="csX20" fmla="*/ 46486 w 79672"/>
                  <a:gd name="csY20" fmla="*/ 1077 h 32296"/>
                  <a:gd name="csX21" fmla="*/ 49600 w 79672"/>
                  <a:gd name="csY21" fmla="*/ 7206 h 32296"/>
                  <a:gd name="csX22" fmla="*/ 50311 w 79672"/>
                  <a:gd name="csY22" fmla="*/ 6158 h 32296"/>
                  <a:gd name="csX23" fmla="*/ 30230 w 79672"/>
                  <a:gd name="csY23" fmla="*/ 25658 h 32296"/>
                  <a:gd name="csX24" fmla="*/ 30475 w 79672"/>
                  <a:gd name="csY24" fmla="*/ 24322 h 32296"/>
                  <a:gd name="csX25" fmla="*/ 18442 w 79672"/>
                  <a:gd name="csY25" fmla="*/ 26228 h 32296"/>
                  <a:gd name="csX26" fmla="*/ 30224 w 79672"/>
                  <a:gd name="csY26" fmla="*/ 25658 h 32296"/>
                  <a:gd name="csX27" fmla="*/ 35906 w 79672"/>
                  <a:gd name="csY27" fmla="*/ 11673 h 32296"/>
                  <a:gd name="csX28" fmla="*/ 36090 w 79672"/>
                  <a:gd name="csY28" fmla="*/ 8376 h 32296"/>
                  <a:gd name="csX29" fmla="*/ 30996 w 79672"/>
                  <a:gd name="csY29" fmla="*/ 12243 h 32296"/>
                  <a:gd name="csX30" fmla="*/ 35906 w 79672"/>
                  <a:gd name="csY30" fmla="*/ 11673 h 32296"/>
                  <a:gd name="csX31" fmla="*/ 29273 w 79672"/>
                  <a:gd name="csY31" fmla="*/ 12182 h 32296"/>
                  <a:gd name="csX32" fmla="*/ 25454 w 79672"/>
                  <a:gd name="csY32" fmla="*/ 7095 h 32296"/>
                  <a:gd name="csX33" fmla="*/ 28569 w 79672"/>
                  <a:gd name="csY33" fmla="*/ 13218 h 32296"/>
                  <a:gd name="csX34" fmla="*/ 29280 w 79672"/>
                  <a:gd name="csY34" fmla="*/ 12176 h 32296"/>
                  <a:gd name="csX35" fmla="*/ 24051 w 79672"/>
                  <a:gd name="csY35" fmla="*/ 16196 h 32296"/>
                  <a:gd name="csX36" fmla="*/ 24100 w 79672"/>
                  <a:gd name="csY36" fmla="*/ 16098 h 32296"/>
                  <a:gd name="csX37" fmla="*/ 19312 w 79672"/>
                  <a:gd name="csY37" fmla="*/ 15338 h 32296"/>
                  <a:gd name="csX38" fmla="*/ 24051 w 79672"/>
                  <a:gd name="csY38" fmla="*/ 16196 h 32296"/>
                  <a:gd name="csX39" fmla="*/ 5397 w 79672"/>
                  <a:gd name="csY39" fmla="*/ 30426 h 32296"/>
                  <a:gd name="csX40" fmla="*/ 5581 w 79672"/>
                  <a:gd name="csY40" fmla="*/ 27135 h 32296"/>
                  <a:gd name="csX41" fmla="*/ 481 w 79672"/>
                  <a:gd name="csY41" fmla="*/ 30996 h 32296"/>
                  <a:gd name="csX42" fmla="*/ 5391 w 79672"/>
                  <a:gd name="csY42" fmla="*/ 30426 h 32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9672" h="32296">
                    <a:moveTo>
                      <a:pt x="79318" y="8824"/>
                    </a:moveTo>
                    <a:cubicBezTo>
                      <a:pt x="80189" y="6997"/>
                      <a:pt x="79490" y="4423"/>
                      <a:pt x="76835" y="4233"/>
                    </a:cubicBezTo>
                    <a:cubicBezTo>
                      <a:pt x="72802" y="5484"/>
                      <a:pt x="73041" y="10901"/>
                      <a:pt x="76713" y="10631"/>
                    </a:cubicBezTo>
                    <a:cubicBezTo>
                      <a:pt x="77976" y="10539"/>
                      <a:pt x="78864" y="9786"/>
                      <a:pt x="79318" y="8830"/>
                    </a:cubicBezTo>
                    <a:close/>
                    <a:moveTo>
                      <a:pt x="69339" y="17232"/>
                    </a:moveTo>
                    <a:cubicBezTo>
                      <a:pt x="69204" y="14008"/>
                      <a:pt x="65336" y="15062"/>
                      <a:pt x="64551" y="16472"/>
                    </a:cubicBezTo>
                    <a:cubicBezTo>
                      <a:pt x="63766" y="17881"/>
                      <a:pt x="68388" y="19444"/>
                      <a:pt x="69339" y="17232"/>
                    </a:cubicBezTo>
                    <a:close/>
                    <a:moveTo>
                      <a:pt x="65317" y="9504"/>
                    </a:moveTo>
                    <a:cubicBezTo>
                      <a:pt x="66531" y="6997"/>
                      <a:pt x="64704" y="4141"/>
                      <a:pt x="61498" y="4417"/>
                    </a:cubicBezTo>
                    <a:cubicBezTo>
                      <a:pt x="57833" y="4736"/>
                      <a:pt x="62577" y="11741"/>
                      <a:pt x="64612" y="10552"/>
                    </a:cubicBezTo>
                    <a:cubicBezTo>
                      <a:pt x="64913" y="10215"/>
                      <a:pt x="65152" y="9859"/>
                      <a:pt x="65323" y="9504"/>
                    </a:cubicBezTo>
                    <a:close/>
                    <a:moveTo>
                      <a:pt x="52947" y="16895"/>
                    </a:moveTo>
                    <a:cubicBezTo>
                      <a:pt x="53413" y="16000"/>
                      <a:pt x="53554" y="14848"/>
                      <a:pt x="53125" y="13597"/>
                    </a:cubicBezTo>
                    <a:cubicBezTo>
                      <a:pt x="50507" y="10503"/>
                      <a:pt x="46082" y="14339"/>
                      <a:pt x="48037" y="17465"/>
                    </a:cubicBezTo>
                    <a:cubicBezTo>
                      <a:pt x="49373" y="19616"/>
                      <a:pt x="51930" y="18868"/>
                      <a:pt x="52947" y="16895"/>
                    </a:cubicBezTo>
                    <a:close/>
                    <a:moveTo>
                      <a:pt x="54700" y="2223"/>
                    </a:moveTo>
                    <a:cubicBezTo>
                      <a:pt x="54725" y="2193"/>
                      <a:pt x="54737" y="2156"/>
                      <a:pt x="54749" y="2119"/>
                    </a:cubicBezTo>
                    <a:cubicBezTo>
                      <a:pt x="54615" y="-1104"/>
                      <a:pt x="50753" y="-50"/>
                      <a:pt x="49968" y="1359"/>
                    </a:cubicBezTo>
                    <a:cubicBezTo>
                      <a:pt x="49196" y="2750"/>
                      <a:pt x="53658" y="4276"/>
                      <a:pt x="54700" y="2217"/>
                    </a:cubicBezTo>
                    <a:close/>
                    <a:moveTo>
                      <a:pt x="50311" y="6164"/>
                    </a:moveTo>
                    <a:cubicBezTo>
                      <a:pt x="51519" y="3657"/>
                      <a:pt x="49698" y="801"/>
                      <a:pt x="46486" y="1077"/>
                    </a:cubicBezTo>
                    <a:cubicBezTo>
                      <a:pt x="42821" y="1396"/>
                      <a:pt x="47565" y="8401"/>
                      <a:pt x="49600" y="7206"/>
                    </a:cubicBezTo>
                    <a:cubicBezTo>
                      <a:pt x="49907" y="6869"/>
                      <a:pt x="50140" y="6519"/>
                      <a:pt x="50311" y="6158"/>
                    </a:cubicBezTo>
                    <a:close/>
                    <a:moveTo>
                      <a:pt x="30230" y="25658"/>
                    </a:moveTo>
                    <a:cubicBezTo>
                      <a:pt x="30426" y="25229"/>
                      <a:pt x="30518" y="24782"/>
                      <a:pt x="30475" y="24322"/>
                    </a:cubicBezTo>
                    <a:cubicBezTo>
                      <a:pt x="27159" y="21852"/>
                      <a:pt x="16683" y="20608"/>
                      <a:pt x="18442" y="26228"/>
                    </a:cubicBezTo>
                    <a:cubicBezTo>
                      <a:pt x="20011" y="31235"/>
                      <a:pt x="28624" y="29139"/>
                      <a:pt x="30224" y="25658"/>
                    </a:cubicBezTo>
                    <a:close/>
                    <a:moveTo>
                      <a:pt x="35906" y="11673"/>
                    </a:moveTo>
                    <a:cubicBezTo>
                      <a:pt x="36372" y="10778"/>
                      <a:pt x="36519" y="9620"/>
                      <a:pt x="36090" y="8376"/>
                    </a:cubicBezTo>
                    <a:cubicBezTo>
                      <a:pt x="33472" y="5281"/>
                      <a:pt x="29047" y="9118"/>
                      <a:pt x="30996" y="12243"/>
                    </a:cubicBezTo>
                    <a:cubicBezTo>
                      <a:pt x="32338" y="14394"/>
                      <a:pt x="34888" y="13647"/>
                      <a:pt x="35906" y="11673"/>
                    </a:cubicBezTo>
                    <a:close/>
                    <a:moveTo>
                      <a:pt x="29273" y="12182"/>
                    </a:moveTo>
                    <a:cubicBezTo>
                      <a:pt x="30487" y="9675"/>
                      <a:pt x="28660" y="6820"/>
                      <a:pt x="25454" y="7095"/>
                    </a:cubicBezTo>
                    <a:cubicBezTo>
                      <a:pt x="21789" y="7414"/>
                      <a:pt x="26527" y="14413"/>
                      <a:pt x="28569" y="13218"/>
                    </a:cubicBezTo>
                    <a:cubicBezTo>
                      <a:pt x="28869" y="12881"/>
                      <a:pt x="29102" y="12537"/>
                      <a:pt x="29280" y="12176"/>
                    </a:cubicBezTo>
                    <a:close/>
                    <a:moveTo>
                      <a:pt x="24051" y="16196"/>
                    </a:moveTo>
                    <a:cubicBezTo>
                      <a:pt x="24075" y="16165"/>
                      <a:pt x="24081" y="16129"/>
                      <a:pt x="24100" y="16098"/>
                    </a:cubicBezTo>
                    <a:cubicBezTo>
                      <a:pt x="23971" y="12874"/>
                      <a:pt x="20097" y="13928"/>
                      <a:pt x="19312" y="15338"/>
                    </a:cubicBezTo>
                    <a:cubicBezTo>
                      <a:pt x="18540" y="16729"/>
                      <a:pt x="23002" y="18255"/>
                      <a:pt x="24051" y="16196"/>
                    </a:cubicBezTo>
                    <a:close/>
                    <a:moveTo>
                      <a:pt x="5397" y="30426"/>
                    </a:moveTo>
                    <a:cubicBezTo>
                      <a:pt x="5863" y="29531"/>
                      <a:pt x="6010" y="28379"/>
                      <a:pt x="5581" y="27135"/>
                    </a:cubicBezTo>
                    <a:cubicBezTo>
                      <a:pt x="2964" y="24040"/>
                      <a:pt x="-1468" y="27877"/>
                      <a:pt x="481" y="30996"/>
                    </a:cubicBezTo>
                    <a:cubicBezTo>
                      <a:pt x="1824" y="33147"/>
                      <a:pt x="4374" y="32399"/>
                      <a:pt x="5391" y="30426"/>
                    </a:cubicBezTo>
                    <a:close/>
                  </a:path>
                </a:pathLst>
              </a:custGeom>
              <a:solidFill>
                <a:srgbClr val="DEBC9A"/>
              </a:solidFill>
              <a:ln w="612" cap="flat">
                <a:noFill/>
                <a:prstDash val="solid"/>
                <a:miter/>
              </a:ln>
            </p:spPr>
            <p:txBody>
              <a:bodyPr/>
              <a:lstStyle/>
              <a:p>
                <a:endParaRPr lang="en-US"/>
              </a:p>
            </p:txBody>
          </p:sp>
          <p:sp>
            <p:nvSpPr>
              <p:cNvPr id="801" name="Freeform 800">
                <a:extLst>
                  <a:ext uri="{FF2B5EF4-FFF2-40B4-BE49-F238E27FC236}">
                    <a16:creationId xmlns:a16="http://schemas.microsoft.com/office/drawing/2014/main" id="{5F11A7DF-B3DA-A352-35F7-40F6FE8AD192}"/>
                  </a:ext>
                </a:extLst>
              </p:cNvPr>
              <p:cNvSpPr/>
              <p:nvPr/>
            </p:nvSpPr>
            <p:spPr>
              <a:xfrm>
                <a:off x="4779471" y="1765853"/>
                <a:ext cx="75569" cy="260428"/>
              </a:xfrm>
              <a:custGeom>
                <a:avLst/>
                <a:gdLst>
                  <a:gd name="csX0" fmla="*/ 13305 w 23896"/>
                  <a:gd name="csY0" fmla="*/ 669 h 82353"/>
                  <a:gd name="csX1" fmla="*/ 8352 w 23896"/>
                  <a:gd name="csY1" fmla="*/ 2330 h 82353"/>
                  <a:gd name="csX2" fmla="*/ 14635 w 23896"/>
                  <a:gd name="csY2" fmla="*/ 3544 h 82353"/>
                  <a:gd name="csX3" fmla="*/ 13305 w 23896"/>
                  <a:gd name="csY3" fmla="*/ 669 h 82353"/>
                  <a:gd name="csX4" fmla="*/ 19882 w 23896"/>
                  <a:gd name="csY4" fmla="*/ 11939 h 82353"/>
                  <a:gd name="csX5" fmla="*/ 18313 w 23896"/>
                  <a:gd name="csY5" fmla="*/ 16523 h 82353"/>
                  <a:gd name="csX6" fmla="*/ 19882 w 23896"/>
                  <a:gd name="csY6" fmla="*/ 11939 h 82353"/>
                  <a:gd name="csX7" fmla="*/ 11570 w 23896"/>
                  <a:gd name="csY7" fmla="*/ 14575 h 82353"/>
                  <a:gd name="csX8" fmla="*/ 5906 w 23896"/>
                  <a:gd name="csY8" fmla="*/ 17467 h 82353"/>
                  <a:gd name="csX9" fmla="*/ 12483 w 23896"/>
                  <a:gd name="csY9" fmla="*/ 15451 h 82353"/>
                  <a:gd name="csX10" fmla="*/ 11570 w 23896"/>
                  <a:gd name="csY10" fmla="*/ 14575 h 82353"/>
                  <a:gd name="csX11" fmla="*/ 16744 w 23896"/>
                  <a:gd name="csY11" fmla="*/ 28026 h 82353"/>
                  <a:gd name="csX12" fmla="*/ 13526 w 23896"/>
                  <a:gd name="csY12" fmla="*/ 27285 h 82353"/>
                  <a:gd name="csX13" fmla="*/ 16462 w 23896"/>
                  <a:gd name="csY13" fmla="*/ 32966 h 82353"/>
                  <a:gd name="csX14" fmla="*/ 16738 w 23896"/>
                  <a:gd name="csY14" fmla="*/ 28026 h 82353"/>
                  <a:gd name="csX15" fmla="*/ 2578 w 23896"/>
                  <a:gd name="csY15" fmla="*/ 23786 h 82353"/>
                  <a:gd name="csX16" fmla="*/ 2486 w 23896"/>
                  <a:gd name="csY16" fmla="*/ 23724 h 82353"/>
                  <a:gd name="csX17" fmla="*/ 922 w 23896"/>
                  <a:gd name="csY17" fmla="*/ 28302 h 82353"/>
                  <a:gd name="csX18" fmla="*/ 2584 w 23896"/>
                  <a:gd name="csY18" fmla="*/ 23786 h 82353"/>
                  <a:gd name="csX19" fmla="*/ 5716 w 23896"/>
                  <a:gd name="csY19" fmla="*/ 28786 h 82353"/>
                  <a:gd name="csX20" fmla="*/ 52 w 23896"/>
                  <a:gd name="csY20" fmla="*/ 31679 h 82353"/>
                  <a:gd name="csX21" fmla="*/ 6629 w 23896"/>
                  <a:gd name="csY21" fmla="*/ 29663 h 82353"/>
                  <a:gd name="csX22" fmla="*/ 5722 w 23896"/>
                  <a:gd name="csY22" fmla="*/ 28786 h 82353"/>
                  <a:gd name="csX23" fmla="*/ 21482 w 23896"/>
                  <a:gd name="csY23" fmla="*/ 51902 h 82353"/>
                  <a:gd name="csX24" fmla="*/ 20207 w 23896"/>
                  <a:gd name="csY24" fmla="*/ 51431 h 82353"/>
                  <a:gd name="csX25" fmla="*/ 20023 w 23896"/>
                  <a:gd name="csY25" fmla="*/ 63608 h 82353"/>
                  <a:gd name="csX26" fmla="*/ 21482 w 23896"/>
                  <a:gd name="csY26" fmla="*/ 51902 h 82353"/>
                  <a:gd name="csX27" fmla="*/ 8671 w 23896"/>
                  <a:gd name="csY27" fmla="*/ 43917 h 82353"/>
                  <a:gd name="csX28" fmla="*/ 5452 w 23896"/>
                  <a:gd name="csY28" fmla="*/ 43170 h 82353"/>
                  <a:gd name="csX29" fmla="*/ 8389 w 23896"/>
                  <a:gd name="csY29" fmla="*/ 48851 h 82353"/>
                  <a:gd name="csX30" fmla="*/ 8671 w 23896"/>
                  <a:gd name="csY30" fmla="*/ 43917 h 82353"/>
                  <a:gd name="csX31" fmla="*/ 8033 w 23896"/>
                  <a:gd name="csY31" fmla="*/ 50536 h 82353"/>
                  <a:gd name="csX32" fmla="*/ 2369 w 23896"/>
                  <a:gd name="csY32" fmla="*/ 53428 h 82353"/>
                  <a:gd name="csX33" fmla="*/ 8934 w 23896"/>
                  <a:gd name="csY33" fmla="*/ 51412 h 82353"/>
                  <a:gd name="csX34" fmla="*/ 8027 w 23896"/>
                  <a:gd name="csY34" fmla="*/ 50536 h 82353"/>
                  <a:gd name="csX35" fmla="*/ 11098 w 23896"/>
                  <a:gd name="csY35" fmla="*/ 56370 h 82353"/>
                  <a:gd name="csX36" fmla="*/ 11006 w 23896"/>
                  <a:gd name="csY36" fmla="*/ 56309 h 82353"/>
                  <a:gd name="csX37" fmla="*/ 9437 w 23896"/>
                  <a:gd name="csY37" fmla="*/ 60893 h 82353"/>
                  <a:gd name="csX38" fmla="*/ 11098 w 23896"/>
                  <a:gd name="csY38" fmla="*/ 56370 h 82353"/>
                  <a:gd name="csX39" fmla="*/ 21924 w 23896"/>
                  <a:gd name="csY39" fmla="*/ 77182 h 82353"/>
                  <a:gd name="csX40" fmla="*/ 18711 w 23896"/>
                  <a:gd name="csY40" fmla="*/ 76434 h 82353"/>
                  <a:gd name="csX41" fmla="*/ 21648 w 23896"/>
                  <a:gd name="csY41" fmla="*/ 82115 h 82353"/>
                  <a:gd name="csX42" fmla="*/ 21930 w 23896"/>
                  <a:gd name="csY42" fmla="*/ 77176 h 82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3896" h="82353">
                    <a:moveTo>
                      <a:pt x="13305" y="669"/>
                    </a:moveTo>
                    <a:cubicBezTo>
                      <a:pt x="11656" y="-501"/>
                      <a:pt x="8996" y="-250"/>
                      <a:pt x="8352" y="2330"/>
                    </a:cubicBezTo>
                    <a:cubicBezTo>
                      <a:pt x="8891" y="6516"/>
                      <a:pt x="14267" y="7208"/>
                      <a:pt x="14635" y="3544"/>
                    </a:cubicBezTo>
                    <a:cubicBezTo>
                      <a:pt x="14758" y="2287"/>
                      <a:pt x="14169" y="1282"/>
                      <a:pt x="13305" y="669"/>
                    </a:cubicBezTo>
                    <a:close/>
                    <a:moveTo>
                      <a:pt x="19882" y="11939"/>
                    </a:moveTo>
                    <a:cubicBezTo>
                      <a:pt x="16682" y="11517"/>
                      <a:pt x="17056" y="15506"/>
                      <a:pt x="18313" y="16523"/>
                    </a:cubicBezTo>
                    <a:cubicBezTo>
                      <a:pt x="19570" y="17541"/>
                      <a:pt x="21893" y="13257"/>
                      <a:pt x="19882" y="11939"/>
                    </a:cubicBezTo>
                    <a:close/>
                    <a:moveTo>
                      <a:pt x="11570" y="14575"/>
                    </a:moveTo>
                    <a:cubicBezTo>
                      <a:pt x="9308" y="12951"/>
                      <a:pt x="6176" y="14262"/>
                      <a:pt x="5906" y="17467"/>
                    </a:cubicBezTo>
                    <a:cubicBezTo>
                      <a:pt x="5593" y="21132"/>
                      <a:pt x="13311" y="17663"/>
                      <a:pt x="12483" y="15451"/>
                    </a:cubicBezTo>
                    <a:cubicBezTo>
                      <a:pt x="12208" y="15096"/>
                      <a:pt x="11895" y="14808"/>
                      <a:pt x="11570" y="14575"/>
                    </a:cubicBezTo>
                    <a:close/>
                    <a:moveTo>
                      <a:pt x="16744" y="28026"/>
                    </a:moveTo>
                    <a:cubicBezTo>
                      <a:pt x="15941" y="27414"/>
                      <a:pt x="14831" y="27077"/>
                      <a:pt x="13526" y="27285"/>
                    </a:cubicBezTo>
                    <a:cubicBezTo>
                      <a:pt x="10031" y="29332"/>
                      <a:pt x="13047" y="34351"/>
                      <a:pt x="16462" y="32966"/>
                    </a:cubicBezTo>
                    <a:cubicBezTo>
                      <a:pt x="18810" y="32016"/>
                      <a:pt x="18509" y="29369"/>
                      <a:pt x="16738" y="28026"/>
                    </a:cubicBezTo>
                    <a:close/>
                    <a:moveTo>
                      <a:pt x="2578" y="23786"/>
                    </a:moveTo>
                    <a:cubicBezTo>
                      <a:pt x="2578" y="23786"/>
                      <a:pt x="2516" y="23743"/>
                      <a:pt x="2486" y="23724"/>
                    </a:cubicBezTo>
                    <a:cubicBezTo>
                      <a:pt x="-714" y="23301"/>
                      <a:pt x="-340" y="27291"/>
                      <a:pt x="922" y="28302"/>
                    </a:cubicBezTo>
                    <a:cubicBezTo>
                      <a:pt x="2161" y="29301"/>
                      <a:pt x="4429" y="25171"/>
                      <a:pt x="2584" y="23786"/>
                    </a:cubicBezTo>
                    <a:close/>
                    <a:moveTo>
                      <a:pt x="5716" y="28786"/>
                    </a:moveTo>
                    <a:cubicBezTo>
                      <a:pt x="3448" y="27162"/>
                      <a:pt x="328" y="28474"/>
                      <a:pt x="52" y="31679"/>
                    </a:cubicBezTo>
                    <a:cubicBezTo>
                      <a:pt x="-261" y="35344"/>
                      <a:pt x="7457" y="31875"/>
                      <a:pt x="6629" y="29663"/>
                    </a:cubicBezTo>
                    <a:cubicBezTo>
                      <a:pt x="6354" y="29307"/>
                      <a:pt x="6041" y="29019"/>
                      <a:pt x="5722" y="28786"/>
                    </a:cubicBezTo>
                    <a:close/>
                    <a:moveTo>
                      <a:pt x="21482" y="51902"/>
                    </a:moveTo>
                    <a:cubicBezTo>
                      <a:pt x="21096" y="51633"/>
                      <a:pt x="20667" y="51467"/>
                      <a:pt x="20207" y="51431"/>
                    </a:cubicBezTo>
                    <a:cubicBezTo>
                      <a:pt x="17204" y="54274"/>
                      <a:pt x="14181" y="64380"/>
                      <a:pt x="20023" y="63608"/>
                    </a:cubicBezTo>
                    <a:cubicBezTo>
                      <a:pt x="25228" y="62921"/>
                      <a:pt x="24639" y="54078"/>
                      <a:pt x="21482" y="51902"/>
                    </a:cubicBezTo>
                    <a:close/>
                    <a:moveTo>
                      <a:pt x="8671" y="43917"/>
                    </a:moveTo>
                    <a:cubicBezTo>
                      <a:pt x="7862" y="43304"/>
                      <a:pt x="6752" y="42961"/>
                      <a:pt x="5452" y="43170"/>
                    </a:cubicBezTo>
                    <a:cubicBezTo>
                      <a:pt x="1958" y="45216"/>
                      <a:pt x="4974" y="50236"/>
                      <a:pt x="8389" y="48851"/>
                    </a:cubicBezTo>
                    <a:cubicBezTo>
                      <a:pt x="10736" y="47895"/>
                      <a:pt x="10442" y="45259"/>
                      <a:pt x="8671" y="43917"/>
                    </a:cubicBezTo>
                    <a:close/>
                    <a:moveTo>
                      <a:pt x="8033" y="50536"/>
                    </a:moveTo>
                    <a:cubicBezTo>
                      <a:pt x="5771" y="48912"/>
                      <a:pt x="2645" y="50223"/>
                      <a:pt x="2369" y="53428"/>
                    </a:cubicBezTo>
                    <a:cubicBezTo>
                      <a:pt x="2056" y="57093"/>
                      <a:pt x="9768" y="53625"/>
                      <a:pt x="8934" y="51412"/>
                    </a:cubicBezTo>
                    <a:cubicBezTo>
                      <a:pt x="8658" y="51057"/>
                      <a:pt x="8352" y="50769"/>
                      <a:pt x="8027" y="50536"/>
                    </a:cubicBezTo>
                    <a:close/>
                    <a:moveTo>
                      <a:pt x="11098" y="56370"/>
                    </a:moveTo>
                    <a:cubicBezTo>
                      <a:pt x="11098" y="56370"/>
                      <a:pt x="11037" y="56327"/>
                      <a:pt x="11006" y="56309"/>
                    </a:cubicBezTo>
                    <a:cubicBezTo>
                      <a:pt x="7806" y="55886"/>
                      <a:pt x="8180" y="59875"/>
                      <a:pt x="9437" y="60893"/>
                    </a:cubicBezTo>
                    <a:cubicBezTo>
                      <a:pt x="10675" y="61892"/>
                      <a:pt x="12943" y="57755"/>
                      <a:pt x="11098" y="56370"/>
                    </a:cubicBezTo>
                    <a:close/>
                    <a:moveTo>
                      <a:pt x="21924" y="77182"/>
                    </a:moveTo>
                    <a:cubicBezTo>
                      <a:pt x="21121" y="76569"/>
                      <a:pt x="20011" y="76226"/>
                      <a:pt x="18711" y="76434"/>
                    </a:cubicBezTo>
                    <a:cubicBezTo>
                      <a:pt x="15217" y="78481"/>
                      <a:pt x="18233" y="83500"/>
                      <a:pt x="21648" y="82115"/>
                    </a:cubicBezTo>
                    <a:cubicBezTo>
                      <a:pt x="23995" y="81165"/>
                      <a:pt x="23695" y="78518"/>
                      <a:pt x="21930" y="77176"/>
                    </a:cubicBezTo>
                    <a:close/>
                  </a:path>
                </a:pathLst>
              </a:custGeom>
              <a:solidFill>
                <a:srgbClr val="DEBC9A"/>
              </a:solidFill>
              <a:ln w="612" cap="flat">
                <a:noFill/>
                <a:prstDash val="solid"/>
                <a:miter/>
              </a:ln>
            </p:spPr>
            <p:txBody>
              <a:bodyPr/>
              <a:lstStyle/>
              <a:p>
                <a:endParaRPr lang="en-US"/>
              </a:p>
            </p:txBody>
          </p:sp>
          <p:sp>
            <p:nvSpPr>
              <p:cNvPr id="802" name="Freeform 801">
                <a:extLst>
                  <a:ext uri="{FF2B5EF4-FFF2-40B4-BE49-F238E27FC236}">
                    <a16:creationId xmlns:a16="http://schemas.microsoft.com/office/drawing/2014/main" id="{F8494E8F-96DE-2434-ACA9-272035D48C8A}"/>
                  </a:ext>
                </a:extLst>
              </p:cNvPr>
              <p:cNvSpPr/>
              <p:nvPr/>
            </p:nvSpPr>
            <p:spPr>
              <a:xfrm>
                <a:off x="4764451" y="1247242"/>
                <a:ext cx="80848" cy="261646"/>
              </a:xfrm>
              <a:custGeom>
                <a:avLst/>
                <a:gdLst>
                  <a:gd name="csX0" fmla="*/ 20698 w 25565"/>
                  <a:gd name="csY0" fmla="*/ 1105 h 82738"/>
                  <a:gd name="csX1" fmla="*/ 15525 w 25565"/>
                  <a:gd name="csY1" fmla="*/ 1810 h 82738"/>
                  <a:gd name="csX2" fmla="*/ 21464 w 25565"/>
                  <a:gd name="csY2" fmla="*/ 4181 h 82738"/>
                  <a:gd name="csX3" fmla="*/ 20692 w 25565"/>
                  <a:gd name="csY3" fmla="*/ 1105 h 82738"/>
                  <a:gd name="csX4" fmla="*/ 25050 w 25565"/>
                  <a:gd name="csY4" fmla="*/ 13405 h 82738"/>
                  <a:gd name="csX5" fmla="*/ 22648 w 25565"/>
                  <a:gd name="csY5" fmla="*/ 17615 h 82738"/>
                  <a:gd name="csX6" fmla="*/ 25050 w 25565"/>
                  <a:gd name="csY6" fmla="*/ 13405 h 82738"/>
                  <a:gd name="csX7" fmla="*/ 16395 w 25565"/>
                  <a:gd name="csY7" fmla="*/ 14440 h 82738"/>
                  <a:gd name="csX8" fmla="*/ 10290 w 25565"/>
                  <a:gd name="csY8" fmla="*/ 16224 h 82738"/>
                  <a:gd name="csX9" fmla="*/ 17125 w 25565"/>
                  <a:gd name="csY9" fmla="*/ 15476 h 82738"/>
                  <a:gd name="csX10" fmla="*/ 16395 w 25565"/>
                  <a:gd name="csY10" fmla="*/ 14446 h 82738"/>
                  <a:gd name="csX11" fmla="*/ 18951 w 25565"/>
                  <a:gd name="csY11" fmla="*/ 28615 h 82738"/>
                  <a:gd name="csX12" fmla="*/ 15929 w 25565"/>
                  <a:gd name="csY12" fmla="*/ 27285 h 82738"/>
                  <a:gd name="csX13" fmla="*/ 17750 w 25565"/>
                  <a:gd name="csY13" fmla="*/ 33414 h 82738"/>
                  <a:gd name="csX14" fmla="*/ 18951 w 25565"/>
                  <a:gd name="csY14" fmla="*/ 28615 h 82738"/>
                  <a:gd name="csX15" fmla="*/ 5833 w 25565"/>
                  <a:gd name="csY15" fmla="*/ 21807 h 82738"/>
                  <a:gd name="csX16" fmla="*/ 5753 w 25565"/>
                  <a:gd name="csY16" fmla="*/ 21727 h 82738"/>
                  <a:gd name="csX17" fmla="*/ 3357 w 25565"/>
                  <a:gd name="csY17" fmla="*/ 25937 h 82738"/>
                  <a:gd name="csX18" fmla="*/ 5833 w 25565"/>
                  <a:gd name="csY18" fmla="*/ 21813 h 82738"/>
                  <a:gd name="csX19" fmla="*/ 7979 w 25565"/>
                  <a:gd name="csY19" fmla="*/ 27304 h 82738"/>
                  <a:gd name="csX20" fmla="*/ 1873 w 25565"/>
                  <a:gd name="csY20" fmla="*/ 29087 h 82738"/>
                  <a:gd name="csX21" fmla="*/ 8708 w 25565"/>
                  <a:gd name="csY21" fmla="*/ 28333 h 82738"/>
                  <a:gd name="csX22" fmla="*/ 7979 w 25565"/>
                  <a:gd name="csY22" fmla="*/ 27304 h 82738"/>
                  <a:gd name="csX23" fmla="*/ 19141 w 25565"/>
                  <a:gd name="csY23" fmla="*/ 52957 h 82738"/>
                  <a:gd name="csX24" fmla="*/ 17977 w 25565"/>
                  <a:gd name="csY24" fmla="*/ 52258 h 82738"/>
                  <a:gd name="csX25" fmla="*/ 15518 w 25565"/>
                  <a:gd name="csY25" fmla="*/ 64184 h 82738"/>
                  <a:gd name="csX26" fmla="*/ 19141 w 25565"/>
                  <a:gd name="csY26" fmla="*/ 52963 h 82738"/>
                  <a:gd name="csX27" fmla="*/ 8052 w 25565"/>
                  <a:gd name="csY27" fmla="*/ 42717 h 82738"/>
                  <a:gd name="csX28" fmla="*/ 5030 w 25565"/>
                  <a:gd name="csY28" fmla="*/ 41387 h 82738"/>
                  <a:gd name="csX29" fmla="*/ 6851 w 25565"/>
                  <a:gd name="csY29" fmla="*/ 47515 h 82738"/>
                  <a:gd name="csX30" fmla="*/ 8052 w 25565"/>
                  <a:gd name="csY30" fmla="*/ 42723 h 82738"/>
                  <a:gd name="csX31" fmla="*/ 6189 w 25565"/>
                  <a:gd name="csY31" fmla="*/ 49102 h 82738"/>
                  <a:gd name="csX32" fmla="*/ 83 w 25565"/>
                  <a:gd name="csY32" fmla="*/ 50886 h 82738"/>
                  <a:gd name="csX33" fmla="*/ 6912 w 25565"/>
                  <a:gd name="csY33" fmla="*/ 50138 h 82738"/>
                  <a:gd name="csX34" fmla="*/ 6189 w 25565"/>
                  <a:gd name="csY34" fmla="*/ 49108 h 82738"/>
                  <a:gd name="csX35" fmla="*/ 8101 w 25565"/>
                  <a:gd name="csY35" fmla="*/ 55402 h 82738"/>
                  <a:gd name="csX36" fmla="*/ 8028 w 25565"/>
                  <a:gd name="csY36" fmla="*/ 55329 h 82738"/>
                  <a:gd name="csX37" fmla="*/ 5631 w 25565"/>
                  <a:gd name="csY37" fmla="*/ 59539 h 82738"/>
                  <a:gd name="csX38" fmla="*/ 8107 w 25565"/>
                  <a:gd name="csY38" fmla="*/ 55408 h 82738"/>
                  <a:gd name="csX39" fmla="*/ 14844 w 25565"/>
                  <a:gd name="csY39" fmla="*/ 77875 h 82738"/>
                  <a:gd name="csX40" fmla="*/ 11822 w 25565"/>
                  <a:gd name="csY40" fmla="*/ 76545 h 82738"/>
                  <a:gd name="csX41" fmla="*/ 13643 w 25565"/>
                  <a:gd name="csY41" fmla="*/ 82673 h 82738"/>
                  <a:gd name="csX42" fmla="*/ 14844 w 25565"/>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5"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50" y="13405"/>
                    </a:moveTo>
                    <a:cubicBezTo>
                      <a:pt x="21985" y="12387"/>
                      <a:pt x="21605" y="16383"/>
                      <a:pt x="22648" y="17615"/>
                    </a:cubicBezTo>
                    <a:cubicBezTo>
                      <a:pt x="23690" y="18847"/>
                      <a:pt x="26779" y="15078"/>
                      <a:pt x="25050" y="13405"/>
                    </a:cubicBezTo>
                    <a:close/>
                    <a:moveTo>
                      <a:pt x="16395" y="14440"/>
                    </a:moveTo>
                    <a:cubicBezTo>
                      <a:pt x="14476" y="12424"/>
                      <a:pt x="11160" y="13123"/>
                      <a:pt x="10290" y="16224"/>
                    </a:cubicBezTo>
                    <a:cubicBezTo>
                      <a:pt x="9297" y="19766"/>
                      <a:pt x="17529" y="17799"/>
                      <a:pt x="17125" y="15476"/>
                    </a:cubicBezTo>
                    <a:cubicBezTo>
                      <a:pt x="16916" y="15078"/>
                      <a:pt x="16671" y="14728"/>
                      <a:pt x="16395" y="14446"/>
                    </a:cubicBezTo>
                    <a:close/>
                    <a:moveTo>
                      <a:pt x="18951" y="28615"/>
                    </a:moveTo>
                    <a:cubicBezTo>
                      <a:pt x="18277" y="27861"/>
                      <a:pt x="17247" y="27322"/>
                      <a:pt x="15929" y="27285"/>
                    </a:cubicBezTo>
                    <a:cubicBezTo>
                      <a:pt x="12110" y="28640"/>
                      <a:pt x="14139" y="34137"/>
                      <a:pt x="17750" y="33414"/>
                    </a:cubicBezTo>
                    <a:cubicBezTo>
                      <a:pt x="20232" y="32917"/>
                      <a:pt x="20435" y="30264"/>
                      <a:pt x="18951" y="28615"/>
                    </a:cubicBezTo>
                    <a:close/>
                    <a:moveTo>
                      <a:pt x="5833" y="21807"/>
                    </a:moveTo>
                    <a:lnTo>
                      <a:pt x="5753" y="21727"/>
                    </a:lnTo>
                    <a:cubicBezTo>
                      <a:pt x="2689" y="20710"/>
                      <a:pt x="2315" y="24699"/>
                      <a:pt x="3357" y="25937"/>
                    </a:cubicBezTo>
                    <a:cubicBezTo>
                      <a:pt x="4387" y="27151"/>
                      <a:pt x="7390" y="23516"/>
                      <a:pt x="5833" y="21813"/>
                    </a:cubicBezTo>
                    <a:close/>
                    <a:moveTo>
                      <a:pt x="7979" y="27304"/>
                    </a:moveTo>
                    <a:cubicBezTo>
                      <a:pt x="6060" y="25288"/>
                      <a:pt x="2744" y="25986"/>
                      <a:pt x="1873" y="29087"/>
                    </a:cubicBezTo>
                    <a:cubicBezTo>
                      <a:pt x="880" y="32629"/>
                      <a:pt x="9113" y="30662"/>
                      <a:pt x="8708" y="28333"/>
                    </a:cubicBezTo>
                    <a:cubicBezTo>
                      <a:pt x="8500" y="27935"/>
                      <a:pt x="8255" y="27592"/>
                      <a:pt x="7979" y="27304"/>
                    </a:cubicBezTo>
                    <a:close/>
                    <a:moveTo>
                      <a:pt x="19141" y="52957"/>
                    </a:moveTo>
                    <a:cubicBezTo>
                      <a:pt x="18810" y="52620"/>
                      <a:pt x="18418" y="52381"/>
                      <a:pt x="17977" y="52258"/>
                    </a:cubicBezTo>
                    <a:cubicBezTo>
                      <a:pt x="14489" y="54489"/>
                      <a:pt x="9634" y="63847"/>
                      <a:pt x="15518" y="64184"/>
                    </a:cubicBezTo>
                    <a:cubicBezTo>
                      <a:pt x="20760" y="64484"/>
                      <a:pt x="21838" y="55690"/>
                      <a:pt x="19141" y="52963"/>
                    </a:cubicBezTo>
                    <a:close/>
                    <a:moveTo>
                      <a:pt x="8052" y="42717"/>
                    </a:moveTo>
                    <a:cubicBezTo>
                      <a:pt x="7378" y="41969"/>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1" y="52461"/>
                      <a:pt x="6912" y="50138"/>
                    </a:cubicBezTo>
                    <a:cubicBezTo>
                      <a:pt x="6710" y="49740"/>
                      <a:pt x="6465" y="49396"/>
                      <a:pt x="6189" y="49108"/>
                    </a:cubicBezTo>
                    <a:close/>
                    <a:moveTo>
                      <a:pt x="8101" y="55402"/>
                    </a:moveTo>
                    <a:cubicBezTo>
                      <a:pt x="8101" y="55402"/>
                      <a:pt x="8052" y="55353"/>
                      <a:pt x="8028" y="55329"/>
                    </a:cubicBezTo>
                    <a:cubicBezTo>
                      <a:pt x="4963" y="54311"/>
                      <a:pt x="4583" y="58307"/>
                      <a:pt x="5631" y="59539"/>
                    </a:cubicBezTo>
                    <a:cubicBezTo>
                      <a:pt x="6661" y="60752"/>
                      <a:pt x="9664" y="57112"/>
                      <a:pt x="8107" y="55408"/>
                    </a:cubicBezTo>
                    <a:close/>
                    <a:moveTo>
                      <a:pt x="14844" y="77875"/>
                    </a:moveTo>
                    <a:cubicBezTo>
                      <a:pt x="14170" y="77127"/>
                      <a:pt x="13146" y="76582"/>
                      <a:pt x="11822" y="76545"/>
                    </a:cubicBezTo>
                    <a:cubicBezTo>
                      <a:pt x="8009" y="77899"/>
                      <a:pt x="10026" y="83397"/>
                      <a:pt x="13643" y="82673"/>
                    </a:cubicBezTo>
                    <a:cubicBezTo>
                      <a:pt x="16125" y="82177"/>
                      <a:pt x="16328" y="79524"/>
                      <a:pt x="14844" y="77875"/>
                    </a:cubicBezTo>
                    <a:close/>
                  </a:path>
                </a:pathLst>
              </a:custGeom>
              <a:solidFill>
                <a:srgbClr val="DEBC9A"/>
              </a:solidFill>
              <a:ln w="612" cap="flat">
                <a:noFill/>
                <a:prstDash val="solid"/>
                <a:miter/>
              </a:ln>
            </p:spPr>
            <p:txBody>
              <a:bodyPr/>
              <a:lstStyle/>
              <a:p>
                <a:endParaRPr lang="en-US"/>
              </a:p>
            </p:txBody>
          </p:sp>
          <p:sp>
            <p:nvSpPr>
              <p:cNvPr id="803" name="Freeform 802">
                <a:extLst>
                  <a:ext uri="{FF2B5EF4-FFF2-40B4-BE49-F238E27FC236}">
                    <a16:creationId xmlns:a16="http://schemas.microsoft.com/office/drawing/2014/main" id="{76A028D8-64CD-9601-4770-74827C70A788}"/>
                  </a:ext>
                </a:extLst>
              </p:cNvPr>
              <p:cNvSpPr/>
              <p:nvPr/>
            </p:nvSpPr>
            <p:spPr>
              <a:xfrm>
                <a:off x="4867485" y="875366"/>
                <a:ext cx="127054" cy="237499"/>
              </a:xfrm>
              <a:custGeom>
                <a:avLst/>
                <a:gdLst>
                  <a:gd name="csX0" fmla="*/ 39938 w 40177"/>
                  <a:gd name="csY0" fmla="*/ 2192 h 75101"/>
                  <a:gd name="csX1" fmla="*/ 34886 w 40177"/>
                  <a:gd name="csY1" fmla="*/ 887 h 75101"/>
                  <a:gd name="csX2" fmla="*/ 39490 w 40177"/>
                  <a:gd name="csY2" fmla="*/ 5330 h 75101"/>
                  <a:gd name="csX3" fmla="*/ 39938 w 40177"/>
                  <a:gd name="csY3" fmla="*/ 2192 h 75101"/>
                  <a:gd name="csX4" fmla="*/ 39318 w 40177"/>
                  <a:gd name="csY4" fmla="*/ 15221 h 75101"/>
                  <a:gd name="csX5" fmla="*/ 35506 w 40177"/>
                  <a:gd name="csY5" fmla="*/ 18211 h 75101"/>
                  <a:gd name="csX6" fmla="*/ 39318 w 40177"/>
                  <a:gd name="csY6" fmla="*/ 15221 h 75101"/>
                  <a:gd name="csX7" fmla="*/ 30914 w 40177"/>
                  <a:gd name="csY7" fmla="*/ 12910 h 75101"/>
                  <a:gd name="csX8" fmla="*/ 24588 w 40177"/>
                  <a:gd name="csY8" fmla="*/ 12249 h 75101"/>
                  <a:gd name="csX9" fmla="*/ 31202 w 40177"/>
                  <a:gd name="csY9" fmla="*/ 14136 h 75101"/>
                  <a:gd name="csX10" fmla="*/ 30914 w 40177"/>
                  <a:gd name="csY10" fmla="*/ 12904 h 75101"/>
                  <a:gd name="csX11" fmla="*/ 27923 w 40177"/>
                  <a:gd name="csY11" fmla="*/ 27000 h 75101"/>
                  <a:gd name="csX12" fmla="*/ 25630 w 40177"/>
                  <a:gd name="csY12" fmla="*/ 24628 h 75101"/>
                  <a:gd name="csX13" fmla="*/ 24999 w 40177"/>
                  <a:gd name="csY13" fmla="*/ 30989 h 75101"/>
                  <a:gd name="csX14" fmla="*/ 27923 w 40177"/>
                  <a:gd name="csY14" fmla="*/ 27000 h 75101"/>
                  <a:gd name="csX15" fmla="*/ 18354 w 40177"/>
                  <a:gd name="csY15" fmla="*/ 15736 h 75101"/>
                  <a:gd name="csX16" fmla="*/ 18311 w 40177"/>
                  <a:gd name="csY16" fmla="*/ 15631 h 75101"/>
                  <a:gd name="csX17" fmla="*/ 14504 w 40177"/>
                  <a:gd name="csY17" fmla="*/ 18622 h 75101"/>
                  <a:gd name="csX18" fmla="*/ 18354 w 40177"/>
                  <a:gd name="csY18" fmla="*/ 15736 h 75101"/>
                  <a:gd name="csX19" fmla="*/ 18262 w 40177"/>
                  <a:gd name="csY19" fmla="*/ 21631 h 75101"/>
                  <a:gd name="csX20" fmla="*/ 11936 w 40177"/>
                  <a:gd name="csY20" fmla="*/ 20969 h 75101"/>
                  <a:gd name="csX21" fmla="*/ 18550 w 40177"/>
                  <a:gd name="csY21" fmla="*/ 22857 h 75101"/>
                  <a:gd name="csX22" fmla="*/ 18262 w 40177"/>
                  <a:gd name="csY22" fmla="*/ 21625 h 75101"/>
                  <a:gd name="csX23" fmla="*/ 18887 w 40177"/>
                  <a:gd name="csY23" fmla="*/ 49607 h 75101"/>
                  <a:gd name="csX24" fmla="*/ 18072 w 40177"/>
                  <a:gd name="csY24" fmla="*/ 48516 h 75101"/>
                  <a:gd name="csX25" fmla="*/ 11286 w 40177"/>
                  <a:gd name="csY25" fmla="*/ 58628 h 75101"/>
                  <a:gd name="csX26" fmla="*/ 18887 w 40177"/>
                  <a:gd name="csY26" fmla="*/ 49607 h 75101"/>
                  <a:gd name="csX27" fmla="*/ 12500 w 40177"/>
                  <a:gd name="csY27" fmla="*/ 35935 h 75101"/>
                  <a:gd name="csX28" fmla="*/ 10207 w 40177"/>
                  <a:gd name="csY28" fmla="*/ 33557 h 75101"/>
                  <a:gd name="csX29" fmla="*/ 9576 w 40177"/>
                  <a:gd name="csY29" fmla="*/ 39918 h 75101"/>
                  <a:gd name="csX30" fmla="*/ 12500 w 40177"/>
                  <a:gd name="csY30" fmla="*/ 35935 h 75101"/>
                  <a:gd name="csX31" fmla="*/ 8356 w 40177"/>
                  <a:gd name="csY31" fmla="*/ 41138 h 75101"/>
                  <a:gd name="csX32" fmla="*/ 2030 w 40177"/>
                  <a:gd name="csY32" fmla="*/ 40476 h 75101"/>
                  <a:gd name="csX33" fmla="*/ 8638 w 40177"/>
                  <a:gd name="csY33" fmla="*/ 42363 h 75101"/>
                  <a:gd name="csX34" fmla="*/ 8356 w 40177"/>
                  <a:gd name="csY34" fmla="*/ 41132 h 75101"/>
                  <a:gd name="csX35" fmla="*/ 7743 w 40177"/>
                  <a:gd name="csY35" fmla="*/ 47701 h 75101"/>
                  <a:gd name="csX36" fmla="*/ 7700 w 40177"/>
                  <a:gd name="csY36" fmla="*/ 47603 h 75101"/>
                  <a:gd name="csX37" fmla="*/ 3887 w 40177"/>
                  <a:gd name="csY37" fmla="*/ 50594 h 75101"/>
                  <a:gd name="csX38" fmla="*/ 7743 w 40177"/>
                  <a:gd name="csY38" fmla="*/ 47701 h 75101"/>
                  <a:gd name="csX39" fmla="*/ 5487 w 40177"/>
                  <a:gd name="csY39" fmla="*/ 71050 h 75101"/>
                  <a:gd name="csX40" fmla="*/ 3201 w 40177"/>
                  <a:gd name="csY40" fmla="*/ 68678 h 75101"/>
                  <a:gd name="csX41" fmla="*/ 2563 w 40177"/>
                  <a:gd name="csY41" fmla="*/ 75040 h 75101"/>
                  <a:gd name="csX42" fmla="*/ 5487 w 40177"/>
                  <a:gd name="csY42" fmla="*/ 71050 h 75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0177" h="75101">
                    <a:moveTo>
                      <a:pt x="39938" y="2192"/>
                    </a:moveTo>
                    <a:cubicBezTo>
                      <a:pt x="39190" y="311"/>
                      <a:pt x="36823" y="-927"/>
                      <a:pt x="34886" y="887"/>
                    </a:cubicBezTo>
                    <a:cubicBezTo>
                      <a:pt x="33054" y="4692"/>
                      <a:pt x="37191" y="8204"/>
                      <a:pt x="39490" y="5330"/>
                    </a:cubicBezTo>
                    <a:cubicBezTo>
                      <a:pt x="40281" y="4343"/>
                      <a:pt x="40330" y="3179"/>
                      <a:pt x="39938" y="2192"/>
                    </a:cubicBezTo>
                    <a:close/>
                    <a:moveTo>
                      <a:pt x="39318" y="15221"/>
                    </a:moveTo>
                    <a:cubicBezTo>
                      <a:pt x="36866" y="13125"/>
                      <a:pt x="35003" y="16673"/>
                      <a:pt x="35506" y="18211"/>
                    </a:cubicBezTo>
                    <a:cubicBezTo>
                      <a:pt x="36008" y="19750"/>
                      <a:pt x="40287" y="17421"/>
                      <a:pt x="39318" y="15221"/>
                    </a:cubicBezTo>
                    <a:close/>
                    <a:moveTo>
                      <a:pt x="30914" y="12910"/>
                    </a:moveTo>
                    <a:cubicBezTo>
                      <a:pt x="29897" y="10318"/>
                      <a:pt x="26562" y="9711"/>
                      <a:pt x="24588" y="12249"/>
                    </a:cubicBezTo>
                    <a:cubicBezTo>
                      <a:pt x="22326" y="15153"/>
                      <a:pt x="30694" y="16440"/>
                      <a:pt x="31202" y="14136"/>
                    </a:cubicBezTo>
                    <a:cubicBezTo>
                      <a:pt x="31159" y="13689"/>
                      <a:pt x="31061" y="13272"/>
                      <a:pt x="30914" y="12904"/>
                    </a:cubicBezTo>
                    <a:close/>
                    <a:moveTo>
                      <a:pt x="27923" y="27000"/>
                    </a:moveTo>
                    <a:cubicBezTo>
                      <a:pt x="27580" y="26050"/>
                      <a:pt x="26832" y="25161"/>
                      <a:pt x="25630" y="24628"/>
                    </a:cubicBezTo>
                    <a:cubicBezTo>
                      <a:pt x="21584" y="24438"/>
                      <a:pt x="21382" y="30290"/>
                      <a:pt x="24999" y="30989"/>
                    </a:cubicBezTo>
                    <a:cubicBezTo>
                      <a:pt x="27488" y="31467"/>
                      <a:pt x="28677" y="29089"/>
                      <a:pt x="27923" y="27000"/>
                    </a:cubicBezTo>
                    <a:close/>
                    <a:moveTo>
                      <a:pt x="18354" y="15736"/>
                    </a:moveTo>
                    <a:cubicBezTo>
                      <a:pt x="18354" y="15705"/>
                      <a:pt x="18323" y="15662"/>
                      <a:pt x="18311" y="15631"/>
                    </a:cubicBezTo>
                    <a:cubicBezTo>
                      <a:pt x="15859" y="13536"/>
                      <a:pt x="14002" y="17084"/>
                      <a:pt x="14504" y="18622"/>
                    </a:cubicBezTo>
                    <a:cubicBezTo>
                      <a:pt x="14995" y="20136"/>
                      <a:pt x="19151" y="17905"/>
                      <a:pt x="18354" y="15736"/>
                    </a:cubicBezTo>
                    <a:close/>
                    <a:moveTo>
                      <a:pt x="18262" y="21631"/>
                    </a:moveTo>
                    <a:cubicBezTo>
                      <a:pt x="17245" y="19039"/>
                      <a:pt x="13910" y="18432"/>
                      <a:pt x="11936" y="20969"/>
                    </a:cubicBezTo>
                    <a:cubicBezTo>
                      <a:pt x="9674" y="23874"/>
                      <a:pt x="18041" y="25161"/>
                      <a:pt x="18550" y="22857"/>
                    </a:cubicBezTo>
                    <a:cubicBezTo>
                      <a:pt x="18507" y="22409"/>
                      <a:pt x="18409" y="21999"/>
                      <a:pt x="18262" y="21625"/>
                    </a:cubicBezTo>
                    <a:close/>
                    <a:moveTo>
                      <a:pt x="18887" y="49607"/>
                    </a:moveTo>
                    <a:cubicBezTo>
                      <a:pt x="18710" y="49172"/>
                      <a:pt x="18434" y="48804"/>
                      <a:pt x="18072" y="48516"/>
                    </a:cubicBezTo>
                    <a:cubicBezTo>
                      <a:pt x="14002" y="49264"/>
                      <a:pt x="5965" y="56091"/>
                      <a:pt x="11286" y="58628"/>
                    </a:cubicBezTo>
                    <a:cubicBezTo>
                      <a:pt x="16025" y="60883"/>
                      <a:pt x="20346" y="53149"/>
                      <a:pt x="18887" y="49607"/>
                    </a:cubicBezTo>
                    <a:close/>
                    <a:moveTo>
                      <a:pt x="12500" y="35935"/>
                    </a:moveTo>
                    <a:cubicBezTo>
                      <a:pt x="12157" y="34985"/>
                      <a:pt x="11415" y="34090"/>
                      <a:pt x="10207" y="33557"/>
                    </a:cubicBezTo>
                    <a:cubicBezTo>
                      <a:pt x="6162" y="33367"/>
                      <a:pt x="5959" y="39219"/>
                      <a:pt x="9576" y="39918"/>
                    </a:cubicBezTo>
                    <a:cubicBezTo>
                      <a:pt x="12065" y="40396"/>
                      <a:pt x="13254" y="38024"/>
                      <a:pt x="12500" y="35935"/>
                    </a:cubicBezTo>
                    <a:close/>
                    <a:moveTo>
                      <a:pt x="8356" y="41138"/>
                    </a:moveTo>
                    <a:cubicBezTo>
                      <a:pt x="7339" y="38545"/>
                      <a:pt x="4004" y="37939"/>
                      <a:pt x="2030" y="40476"/>
                    </a:cubicBezTo>
                    <a:cubicBezTo>
                      <a:pt x="-232" y="43381"/>
                      <a:pt x="8129" y="44668"/>
                      <a:pt x="8638" y="42363"/>
                    </a:cubicBezTo>
                    <a:cubicBezTo>
                      <a:pt x="8601" y="41916"/>
                      <a:pt x="8503" y="41505"/>
                      <a:pt x="8356" y="41132"/>
                    </a:cubicBezTo>
                    <a:close/>
                    <a:moveTo>
                      <a:pt x="7743" y="47701"/>
                    </a:moveTo>
                    <a:cubicBezTo>
                      <a:pt x="7743" y="47670"/>
                      <a:pt x="7719" y="47634"/>
                      <a:pt x="7700" y="47603"/>
                    </a:cubicBezTo>
                    <a:cubicBezTo>
                      <a:pt x="5248" y="45507"/>
                      <a:pt x="3385" y="49062"/>
                      <a:pt x="3887" y="50594"/>
                    </a:cubicBezTo>
                    <a:cubicBezTo>
                      <a:pt x="4378" y="52107"/>
                      <a:pt x="8540" y="49871"/>
                      <a:pt x="7743" y="47701"/>
                    </a:cubicBezTo>
                    <a:close/>
                    <a:moveTo>
                      <a:pt x="5487" y="71050"/>
                    </a:moveTo>
                    <a:cubicBezTo>
                      <a:pt x="5144" y="70100"/>
                      <a:pt x="4402" y="69212"/>
                      <a:pt x="3201" y="68678"/>
                    </a:cubicBezTo>
                    <a:cubicBezTo>
                      <a:pt x="-845" y="68489"/>
                      <a:pt x="-1053" y="74347"/>
                      <a:pt x="2563" y="75040"/>
                    </a:cubicBezTo>
                    <a:cubicBezTo>
                      <a:pt x="5052" y="75518"/>
                      <a:pt x="6241" y="73140"/>
                      <a:pt x="5487" y="71050"/>
                    </a:cubicBezTo>
                    <a:close/>
                  </a:path>
                </a:pathLst>
              </a:custGeom>
              <a:solidFill>
                <a:srgbClr val="DEBC9A"/>
              </a:solidFill>
              <a:ln w="612" cap="flat">
                <a:noFill/>
                <a:prstDash val="solid"/>
                <a:miter/>
              </a:ln>
            </p:spPr>
            <p:txBody>
              <a:bodyPr/>
              <a:lstStyle/>
              <a:p>
                <a:endParaRPr lang="en-US"/>
              </a:p>
            </p:txBody>
          </p:sp>
          <p:sp>
            <p:nvSpPr>
              <p:cNvPr id="804" name="Freeform 803">
                <a:extLst>
                  <a:ext uri="{FF2B5EF4-FFF2-40B4-BE49-F238E27FC236}">
                    <a16:creationId xmlns:a16="http://schemas.microsoft.com/office/drawing/2014/main" id="{5EBA14BB-092C-A40B-1BB9-FCEA585E518E}"/>
                  </a:ext>
                </a:extLst>
              </p:cNvPr>
              <p:cNvSpPr/>
              <p:nvPr/>
            </p:nvSpPr>
            <p:spPr>
              <a:xfrm>
                <a:off x="5225326" y="986095"/>
                <a:ext cx="80836" cy="261646"/>
              </a:xfrm>
              <a:custGeom>
                <a:avLst/>
                <a:gdLst>
                  <a:gd name="csX0" fmla="*/ 20698 w 25563"/>
                  <a:gd name="csY0" fmla="*/ 1105 h 82738"/>
                  <a:gd name="csX1" fmla="*/ 15525 w 25563"/>
                  <a:gd name="csY1" fmla="*/ 1810 h 82738"/>
                  <a:gd name="csX2" fmla="*/ 21464 w 25563"/>
                  <a:gd name="csY2" fmla="*/ 4181 h 82738"/>
                  <a:gd name="csX3" fmla="*/ 20692 w 25563"/>
                  <a:gd name="csY3" fmla="*/ 1105 h 82738"/>
                  <a:gd name="csX4" fmla="*/ 25044 w 25563"/>
                  <a:gd name="csY4" fmla="*/ 13405 h 82738"/>
                  <a:gd name="csX5" fmla="*/ 22648 w 25563"/>
                  <a:gd name="csY5" fmla="*/ 17615 h 82738"/>
                  <a:gd name="csX6" fmla="*/ 25044 w 25563"/>
                  <a:gd name="csY6" fmla="*/ 13405 h 82738"/>
                  <a:gd name="csX7" fmla="*/ 16395 w 25563"/>
                  <a:gd name="csY7" fmla="*/ 14440 h 82738"/>
                  <a:gd name="csX8" fmla="*/ 10290 w 25563"/>
                  <a:gd name="csY8" fmla="*/ 16224 h 82738"/>
                  <a:gd name="csX9" fmla="*/ 17124 w 25563"/>
                  <a:gd name="csY9" fmla="*/ 15470 h 82738"/>
                  <a:gd name="csX10" fmla="*/ 16389 w 25563"/>
                  <a:gd name="csY10" fmla="*/ 14440 h 82738"/>
                  <a:gd name="csX11" fmla="*/ 18957 w 25563"/>
                  <a:gd name="csY11" fmla="*/ 28615 h 82738"/>
                  <a:gd name="csX12" fmla="*/ 15935 w 25563"/>
                  <a:gd name="csY12" fmla="*/ 27285 h 82738"/>
                  <a:gd name="csX13" fmla="*/ 17756 w 25563"/>
                  <a:gd name="csY13" fmla="*/ 33414 h 82738"/>
                  <a:gd name="csX14" fmla="*/ 18951 w 25563"/>
                  <a:gd name="csY14" fmla="*/ 28615 h 82738"/>
                  <a:gd name="csX15" fmla="*/ 5833 w 25563"/>
                  <a:gd name="csY15" fmla="*/ 21807 h 82738"/>
                  <a:gd name="csX16" fmla="*/ 5753 w 25563"/>
                  <a:gd name="csY16" fmla="*/ 21727 h 82738"/>
                  <a:gd name="csX17" fmla="*/ 3357 w 25563"/>
                  <a:gd name="csY17" fmla="*/ 25931 h 82738"/>
                  <a:gd name="csX18" fmla="*/ 5833 w 25563"/>
                  <a:gd name="csY18" fmla="*/ 21807 h 82738"/>
                  <a:gd name="csX19" fmla="*/ 7979 w 25563"/>
                  <a:gd name="csY19" fmla="*/ 27298 h 82738"/>
                  <a:gd name="csX20" fmla="*/ 1873 w 25563"/>
                  <a:gd name="csY20" fmla="*/ 29081 h 82738"/>
                  <a:gd name="csX21" fmla="*/ 8708 w 25563"/>
                  <a:gd name="csY21" fmla="*/ 28333 h 82738"/>
                  <a:gd name="csX22" fmla="*/ 7979 w 25563"/>
                  <a:gd name="csY22" fmla="*/ 27298 h 82738"/>
                  <a:gd name="csX23" fmla="*/ 19141 w 25563"/>
                  <a:gd name="csY23" fmla="*/ 52957 h 82738"/>
                  <a:gd name="csX24" fmla="*/ 17977 w 25563"/>
                  <a:gd name="csY24" fmla="*/ 52258 h 82738"/>
                  <a:gd name="csX25" fmla="*/ 15518 w 25563"/>
                  <a:gd name="csY25" fmla="*/ 64184 h 82738"/>
                  <a:gd name="csX26" fmla="*/ 19141 w 25563"/>
                  <a:gd name="csY26" fmla="*/ 52963 h 82738"/>
                  <a:gd name="csX27" fmla="*/ 8052 w 25563"/>
                  <a:gd name="csY27" fmla="*/ 42717 h 82738"/>
                  <a:gd name="csX28" fmla="*/ 5030 w 25563"/>
                  <a:gd name="csY28" fmla="*/ 41387 h 82738"/>
                  <a:gd name="csX29" fmla="*/ 6851 w 25563"/>
                  <a:gd name="csY29" fmla="*/ 47515 h 82738"/>
                  <a:gd name="csX30" fmla="*/ 8052 w 25563"/>
                  <a:gd name="csY30" fmla="*/ 42723 h 82738"/>
                  <a:gd name="csX31" fmla="*/ 6189 w 25563"/>
                  <a:gd name="csY31" fmla="*/ 49102 h 82738"/>
                  <a:gd name="csX32" fmla="*/ 83 w 25563"/>
                  <a:gd name="csY32" fmla="*/ 50886 h 82738"/>
                  <a:gd name="csX33" fmla="*/ 6918 w 25563"/>
                  <a:gd name="csY33" fmla="*/ 50138 h 82738"/>
                  <a:gd name="csX34" fmla="*/ 6195 w 25563"/>
                  <a:gd name="csY34" fmla="*/ 49108 h 82738"/>
                  <a:gd name="csX35" fmla="*/ 8101 w 25563"/>
                  <a:gd name="csY35" fmla="*/ 55402 h 82738"/>
                  <a:gd name="csX36" fmla="*/ 8028 w 25563"/>
                  <a:gd name="csY36" fmla="*/ 55323 h 82738"/>
                  <a:gd name="csX37" fmla="*/ 5631 w 25563"/>
                  <a:gd name="csY37" fmla="*/ 59533 h 82738"/>
                  <a:gd name="csX38" fmla="*/ 8107 w 25563"/>
                  <a:gd name="csY38" fmla="*/ 55402 h 82738"/>
                  <a:gd name="csX39" fmla="*/ 14844 w 25563"/>
                  <a:gd name="csY39" fmla="*/ 77875 h 82738"/>
                  <a:gd name="csX40" fmla="*/ 11828 w 25563"/>
                  <a:gd name="csY40" fmla="*/ 76545 h 82738"/>
                  <a:gd name="csX41" fmla="*/ 13649 w 25563"/>
                  <a:gd name="csY41" fmla="*/ 82673 h 82738"/>
                  <a:gd name="csX42" fmla="*/ 14850 w 25563"/>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3"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44" y="13405"/>
                    </a:moveTo>
                    <a:cubicBezTo>
                      <a:pt x="21979" y="12387"/>
                      <a:pt x="21599" y="16383"/>
                      <a:pt x="22648" y="17615"/>
                    </a:cubicBezTo>
                    <a:cubicBezTo>
                      <a:pt x="23696" y="18847"/>
                      <a:pt x="26779" y="15072"/>
                      <a:pt x="25044" y="13405"/>
                    </a:cubicBezTo>
                    <a:close/>
                    <a:moveTo>
                      <a:pt x="16395" y="14440"/>
                    </a:moveTo>
                    <a:cubicBezTo>
                      <a:pt x="14476" y="12424"/>
                      <a:pt x="11160" y="13123"/>
                      <a:pt x="10290" y="16224"/>
                    </a:cubicBezTo>
                    <a:cubicBezTo>
                      <a:pt x="9297" y="19766"/>
                      <a:pt x="17523" y="17799"/>
                      <a:pt x="17124" y="15470"/>
                    </a:cubicBezTo>
                    <a:cubicBezTo>
                      <a:pt x="16916" y="15072"/>
                      <a:pt x="16665" y="14728"/>
                      <a:pt x="16389" y="14440"/>
                    </a:cubicBezTo>
                    <a:close/>
                    <a:moveTo>
                      <a:pt x="18957" y="28615"/>
                    </a:moveTo>
                    <a:cubicBezTo>
                      <a:pt x="18283" y="27861"/>
                      <a:pt x="17259" y="27328"/>
                      <a:pt x="15935" y="27285"/>
                    </a:cubicBezTo>
                    <a:cubicBezTo>
                      <a:pt x="12122" y="28640"/>
                      <a:pt x="14145" y="34137"/>
                      <a:pt x="17756" y="33414"/>
                    </a:cubicBezTo>
                    <a:cubicBezTo>
                      <a:pt x="20238" y="32917"/>
                      <a:pt x="20441" y="30264"/>
                      <a:pt x="18951" y="28615"/>
                    </a:cubicBezTo>
                    <a:close/>
                    <a:moveTo>
                      <a:pt x="5833" y="21807"/>
                    </a:moveTo>
                    <a:cubicBezTo>
                      <a:pt x="5833" y="21807"/>
                      <a:pt x="5784" y="21751"/>
                      <a:pt x="5753" y="21727"/>
                    </a:cubicBezTo>
                    <a:cubicBezTo>
                      <a:pt x="2688" y="20710"/>
                      <a:pt x="2315" y="24699"/>
                      <a:pt x="3357" y="25931"/>
                    </a:cubicBezTo>
                    <a:cubicBezTo>
                      <a:pt x="4386" y="27144"/>
                      <a:pt x="7390" y="23510"/>
                      <a:pt x="5833" y="21807"/>
                    </a:cubicBezTo>
                    <a:close/>
                    <a:moveTo>
                      <a:pt x="7979" y="27298"/>
                    </a:moveTo>
                    <a:cubicBezTo>
                      <a:pt x="6054" y="25281"/>
                      <a:pt x="2744" y="25980"/>
                      <a:pt x="1873" y="29081"/>
                    </a:cubicBezTo>
                    <a:cubicBezTo>
                      <a:pt x="880" y="32623"/>
                      <a:pt x="9113" y="30656"/>
                      <a:pt x="8708" y="28333"/>
                    </a:cubicBezTo>
                    <a:cubicBezTo>
                      <a:pt x="8500" y="27935"/>
                      <a:pt x="8254" y="27592"/>
                      <a:pt x="7979" y="27298"/>
                    </a:cubicBezTo>
                    <a:close/>
                    <a:moveTo>
                      <a:pt x="19141" y="52957"/>
                    </a:moveTo>
                    <a:cubicBezTo>
                      <a:pt x="18810" y="52620"/>
                      <a:pt x="18418" y="52381"/>
                      <a:pt x="17977" y="52258"/>
                    </a:cubicBezTo>
                    <a:cubicBezTo>
                      <a:pt x="14495" y="54489"/>
                      <a:pt x="9634" y="63847"/>
                      <a:pt x="15518" y="64184"/>
                    </a:cubicBezTo>
                    <a:cubicBezTo>
                      <a:pt x="20759" y="64484"/>
                      <a:pt x="21832" y="55690"/>
                      <a:pt x="19141" y="52963"/>
                    </a:cubicBezTo>
                    <a:close/>
                    <a:moveTo>
                      <a:pt x="8052" y="42717"/>
                    </a:moveTo>
                    <a:cubicBezTo>
                      <a:pt x="7378" y="41963"/>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7" y="52461"/>
                      <a:pt x="6918" y="50138"/>
                    </a:cubicBezTo>
                    <a:cubicBezTo>
                      <a:pt x="6710" y="49740"/>
                      <a:pt x="6465" y="49390"/>
                      <a:pt x="6195" y="49108"/>
                    </a:cubicBezTo>
                    <a:close/>
                    <a:moveTo>
                      <a:pt x="8101" y="55402"/>
                    </a:moveTo>
                    <a:cubicBezTo>
                      <a:pt x="8101" y="55402"/>
                      <a:pt x="8052" y="55353"/>
                      <a:pt x="8028" y="55323"/>
                    </a:cubicBezTo>
                    <a:cubicBezTo>
                      <a:pt x="4963" y="54305"/>
                      <a:pt x="4583" y="58301"/>
                      <a:pt x="5631" y="59533"/>
                    </a:cubicBezTo>
                    <a:cubicBezTo>
                      <a:pt x="6661" y="60746"/>
                      <a:pt x="9664" y="57106"/>
                      <a:pt x="8107" y="55402"/>
                    </a:cubicBezTo>
                    <a:close/>
                    <a:moveTo>
                      <a:pt x="14844" y="77875"/>
                    </a:moveTo>
                    <a:cubicBezTo>
                      <a:pt x="14170" y="77127"/>
                      <a:pt x="13146" y="76582"/>
                      <a:pt x="11828" y="76545"/>
                    </a:cubicBezTo>
                    <a:cubicBezTo>
                      <a:pt x="8015" y="77899"/>
                      <a:pt x="10032" y="83397"/>
                      <a:pt x="13649" y="82673"/>
                    </a:cubicBezTo>
                    <a:cubicBezTo>
                      <a:pt x="16131" y="82177"/>
                      <a:pt x="16334" y="79523"/>
                      <a:pt x="14850" y="77875"/>
                    </a:cubicBezTo>
                    <a:close/>
                  </a:path>
                </a:pathLst>
              </a:custGeom>
              <a:solidFill>
                <a:srgbClr val="DEBC9A"/>
              </a:solidFill>
              <a:ln w="612" cap="flat">
                <a:noFill/>
                <a:prstDash val="solid"/>
                <a:miter/>
              </a:ln>
            </p:spPr>
            <p:txBody>
              <a:bodyPr/>
              <a:lstStyle/>
              <a:p>
                <a:endParaRPr lang="en-US"/>
              </a:p>
            </p:txBody>
          </p:sp>
          <p:sp>
            <p:nvSpPr>
              <p:cNvPr id="805" name="Freeform 804">
                <a:extLst>
                  <a:ext uri="{FF2B5EF4-FFF2-40B4-BE49-F238E27FC236}">
                    <a16:creationId xmlns:a16="http://schemas.microsoft.com/office/drawing/2014/main" id="{04A2769A-CB0E-25A4-1C53-16C1BD0D64D2}"/>
                  </a:ext>
                </a:extLst>
              </p:cNvPr>
              <p:cNvSpPr/>
              <p:nvPr/>
            </p:nvSpPr>
            <p:spPr>
              <a:xfrm>
                <a:off x="4460694" y="2261623"/>
                <a:ext cx="196409" cy="185856"/>
              </a:xfrm>
              <a:custGeom>
                <a:avLst/>
                <a:gdLst>
                  <a:gd name="csX0" fmla="*/ 62103 w 62109"/>
                  <a:gd name="csY0" fmla="*/ 3271 h 58771"/>
                  <a:gd name="csX1" fmla="*/ 57830 w 62109"/>
                  <a:gd name="csY1" fmla="*/ 275 h 58771"/>
                  <a:gd name="csX2" fmla="*/ 60583 w 62109"/>
                  <a:gd name="csY2" fmla="*/ 6054 h 58771"/>
                  <a:gd name="csX3" fmla="*/ 62109 w 62109"/>
                  <a:gd name="csY3" fmla="*/ 3277 h 58771"/>
                  <a:gd name="csX4" fmla="*/ 56935 w 62109"/>
                  <a:gd name="csY4" fmla="*/ 15252 h 58771"/>
                  <a:gd name="csX5" fmla="*/ 52313 w 62109"/>
                  <a:gd name="csY5" fmla="*/ 16711 h 58771"/>
                  <a:gd name="csX6" fmla="*/ 56935 w 62109"/>
                  <a:gd name="csY6" fmla="*/ 15252 h 58771"/>
                  <a:gd name="csX7" fmla="*/ 49880 w 62109"/>
                  <a:gd name="csY7" fmla="*/ 10135 h 58771"/>
                  <a:gd name="csX8" fmla="*/ 44191 w 62109"/>
                  <a:gd name="csY8" fmla="*/ 7291 h 58771"/>
                  <a:gd name="csX9" fmla="*/ 49721 w 62109"/>
                  <a:gd name="csY9" fmla="*/ 11385 h 58771"/>
                  <a:gd name="csX10" fmla="*/ 49886 w 62109"/>
                  <a:gd name="csY10" fmla="*/ 10135 h 58771"/>
                  <a:gd name="csX11" fmla="*/ 42126 w 62109"/>
                  <a:gd name="csY11" fmla="*/ 22275 h 58771"/>
                  <a:gd name="csX12" fmla="*/ 40814 w 62109"/>
                  <a:gd name="csY12" fmla="*/ 19248 h 58771"/>
                  <a:gd name="csX13" fmla="*/ 37988 w 62109"/>
                  <a:gd name="csY13" fmla="*/ 24978 h 58771"/>
                  <a:gd name="csX14" fmla="*/ 42126 w 62109"/>
                  <a:gd name="csY14" fmla="*/ 22269 h 58771"/>
                  <a:gd name="csX15" fmla="*/ 37130 w 62109"/>
                  <a:gd name="csY15" fmla="*/ 8364 h 58771"/>
                  <a:gd name="csX16" fmla="*/ 37130 w 62109"/>
                  <a:gd name="csY16" fmla="*/ 8254 h 58771"/>
                  <a:gd name="csX17" fmla="*/ 32514 w 62109"/>
                  <a:gd name="csY17" fmla="*/ 9712 h 58771"/>
                  <a:gd name="csX18" fmla="*/ 37130 w 62109"/>
                  <a:gd name="csY18" fmla="*/ 8370 h 58771"/>
                  <a:gd name="csX19" fmla="*/ 34966 w 62109"/>
                  <a:gd name="csY19" fmla="*/ 13849 h 58771"/>
                  <a:gd name="csX20" fmla="*/ 29277 w 62109"/>
                  <a:gd name="csY20" fmla="*/ 11005 h 58771"/>
                  <a:gd name="csX21" fmla="*/ 34806 w 62109"/>
                  <a:gd name="csY21" fmla="*/ 15099 h 58771"/>
                  <a:gd name="csX22" fmla="*/ 34972 w 62109"/>
                  <a:gd name="csY22" fmla="*/ 13849 h 58771"/>
                  <a:gd name="csX23" fmla="*/ 25716 w 62109"/>
                  <a:gd name="csY23" fmla="*/ 40256 h 58771"/>
                  <a:gd name="csX24" fmla="*/ 25336 w 62109"/>
                  <a:gd name="csY24" fmla="*/ 38951 h 58771"/>
                  <a:gd name="csX25" fmla="*/ 15424 w 62109"/>
                  <a:gd name="csY25" fmla="*/ 46029 h 58771"/>
                  <a:gd name="csX26" fmla="*/ 25710 w 62109"/>
                  <a:gd name="csY26" fmla="*/ 40256 h 58771"/>
                  <a:gd name="csX27" fmla="*/ 24545 w 62109"/>
                  <a:gd name="csY27" fmla="*/ 25211 h 58771"/>
                  <a:gd name="csX28" fmla="*/ 23233 w 62109"/>
                  <a:gd name="csY28" fmla="*/ 22177 h 58771"/>
                  <a:gd name="csX29" fmla="*/ 20407 w 62109"/>
                  <a:gd name="csY29" fmla="*/ 27913 h 58771"/>
                  <a:gd name="csX30" fmla="*/ 24545 w 62109"/>
                  <a:gd name="csY30" fmla="*/ 25211 h 58771"/>
                  <a:gd name="csX31" fmla="*/ 18832 w 62109"/>
                  <a:gd name="csY31" fmla="*/ 28624 h 58771"/>
                  <a:gd name="csX32" fmla="*/ 13137 w 62109"/>
                  <a:gd name="csY32" fmla="*/ 25781 h 58771"/>
                  <a:gd name="csX33" fmla="*/ 18660 w 62109"/>
                  <a:gd name="csY33" fmla="*/ 29868 h 58771"/>
                  <a:gd name="csX34" fmla="*/ 18832 w 62109"/>
                  <a:gd name="csY34" fmla="*/ 28618 h 58771"/>
                  <a:gd name="csX35" fmla="*/ 15957 w 62109"/>
                  <a:gd name="csY35" fmla="*/ 34550 h 58771"/>
                  <a:gd name="csX36" fmla="*/ 15957 w 62109"/>
                  <a:gd name="csY36" fmla="*/ 34440 h 58771"/>
                  <a:gd name="csX37" fmla="*/ 11335 w 62109"/>
                  <a:gd name="csY37" fmla="*/ 35899 h 58771"/>
                  <a:gd name="csX38" fmla="*/ 15957 w 62109"/>
                  <a:gd name="csY38" fmla="*/ 34550 h 58771"/>
                  <a:gd name="csX39" fmla="*/ 5628 w 62109"/>
                  <a:gd name="csY39" fmla="*/ 55614 h 58771"/>
                  <a:gd name="csX40" fmla="*/ 4322 w 62109"/>
                  <a:gd name="csY40" fmla="*/ 52586 h 58771"/>
                  <a:gd name="csX41" fmla="*/ 1490 w 62109"/>
                  <a:gd name="csY41" fmla="*/ 58322 h 58771"/>
                  <a:gd name="csX42" fmla="*/ 5628 w 62109"/>
                  <a:gd name="csY42" fmla="*/ 55614 h 58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62109" h="58771">
                    <a:moveTo>
                      <a:pt x="62103" y="3271"/>
                    </a:moveTo>
                    <a:cubicBezTo>
                      <a:pt x="62066" y="1249"/>
                      <a:pt x="60282" y="-743"/>
                      <a:pt x="57830" y="275"/>
                    </a:cubicBezTo>
                    <a:cubicBezTo>
                      <a:pt x="54778" y="3192"/>
                      <a:pt x="57414" y="7935"/>
                      <a:pt x="60583" y="6054"/>
                    </a:cubicBezTo>
                    <a:cubicBezTo>
                      <a:pt x="61674" y="5404"/>
                      <a:pt x="62127" y="4338"/>
                      <a:pt x="62109" y="3277"/>
                    </a:cubicBezTo>
                    <a:close/>
                    <a:moveTo>
                      <a:pt x="56935" y="15252"/>
                    </a:moveTo>
                    <a:cubicBezTo>
                      <a:pt x="55378" y="12427"/>
                      <a:pt x="52387" y="15099"/>
                      <a:pt x="52313" y="16711"/>
                    </a:cubicBezTo>
                    <a:cubicBezTo>
                      <a:pt x="52240" y="18323"/>
                      <a:pt x="57070" y="17655"/>
                      <a:pt x="56935" y="15252"/>
                    </a:cubicBezTo>
                    <a:close/>
                    <a:moveTo>
                      <a:pt x="49880" y="10135"/>
                    </a:moveTo>
                    <a:cubicBezTo>
                      <a:pt x="49843" y="7347"/>
                      <a:pt x="46931" y="5612"/>
                      <a:pt x="44191" y="7291"/>
                    </a:cubicBezTo>
                    <a:cubicBezTo>
                      <a:pt x="41053" y="9216"/>
                      <a:pt x="48427" y="13365"/>
                      <a:pt x="49721" y="11385"/>
                    </a:cubicBezTo>
                    <a:cubicBezTo>
                      <a:pt x="49843" y="10950"/>
                      <a:pt x="49892" y="10527"/>
                      <a:pt x="49886" y="10135"/>
                    </a:cubicBezTo>
                    <a:close/>
                    <a:moveTo>
                      <a:pt x="42126" y="22275"/>
                    </a:moveTo>
                    <a:cubicBezTo>
                      <a:pt x="42150" y="21264"/>
                      <a:pt x="41758" y="20173"/>
                      <a:pt x="40814" y="19248"/>
                    </a:cubicBezTo>
                    <a:cubicBezTo>
                      <a:pt x="37093" y="17648"/>
                      <a:pt x="34843" y="23054"/>
                      <a:pt x="37988" y="24978"/>
                    </a:cubicBezTo>
                    <a:cubicBezTo>
                      <a:pt x="40146" y="26302"/>
                      <a:pt x="42095" y="24494"/>
                      <a:pt x="42126" y="22269"/>
                    </a:cubicBezTo>
                    <a:close/>
                    <a:moveTo>
                      <a:pt x="37130" y="8364"/>
                    </a:moveTo>
                    <a:cubicBezTo>
                      <a:pt x="37130" y="8327"/>
                      <a:pt x="37130" y="8290"/>
                      <a:pt x="37130" y="8254"/>
                    </a:cubicBezTo>
                    <a:cubicBezTo>
                      <a:pt x="35573" y="5428"/>
                      <a:pt x="32581" y="8100"/>
                      <a:pt x="32514" y="9712"/>
                    </a:cubicBezTo>
                    <a:cubicBezTo>
                      <a:pt x="32440" y="11299"/>
                      <a:pt x="37117" y="10680"/>
                      <a:pt x="37130" y="8370"/>
                    </a:cubicBezTo>
                    <a:close/>
                    <a:moveTo>
                      <a:pt x="34966" y="13849"/>
                    </a:moveTo>
                    <a:cubicBezTo>
                      <a:pt x="34929" y="11060"/>
                      <a:pt x="32017" y="9326"/>
                      <a:pt x="29277" y="11005"/>
                    </a:cubicBezTo>
                    <a:cubicBezTo>
                      <a:pt x="26139" y="12930"/>
                      <a:pt x="33519" y="17079"/>
                      <a:pt x="34806" y="15099"/>
                    </a:cubicBezTo>
                    <a:cubicBezTo>
                      <a:pt x="34929" y="14664"/>
                      <a:pt x="34978" y="14241"/>
                      <a:pt x="34972" y="13849"/>
                    </a:cubicBezTo>
                    <a:close/>
                    <a:moveTo>
                      <a:pt x="25716" y="40256"/>
                    </a:moveTo>
                    <a:cubicBezTo>
                      <a:pt x="25691" y="39784"/>
                      <a:pt x="25581" y="39343"/>
                      <a:pt x="25336" y="38951"/>
                    </a:cubicBezTo>
                    <a:cubicBezTo>
                      <a:pt x="21265" y="38221"/>
                      <a:pt x="11335" y="41788"/>
                      <a:pt x="15424" y="46029"/>
                    </a:cubicBezTo>
                    <a:cubicBezTo>
                      <a:pt x="19065" y="49804"/>
                      <a:pt x="25832" y="44086"/>
                      <a:pt x="25710" y="40256"/>
                    </a:cubicBezTo>
                    <a:close/>
                    <a:moveTo>
                      <a:pt x="24545" y="25211"/>
                    </a:moveTo>
                    <a:cubicBezTo>
                      <a:pt x="24569" y="24200"/>
                      <a:pt x="24177" y="23103"/>
                      <a:pt x="23233" y="22177"/>
                    </a:cubicBezTo>
                    <a:cubicBezTo>
                      <a:pt x="19512" y="20578"/>
                      <a:pt x="17269" y="25983"/>
                      <a:pt x="20407" y="27913"/>
                    </a:cubicBezTo>
                    <a:cubicBezTo>
                      <a:pt x="22565" y="29237"/>
                      <a:pt x="24514" y="27435"/>
                      <a:pt x="24545" y="25211"/>
                    </a:cubicBezTo>
                    <a:close/>
                    <a:moveTo>
                      <a:pt x="18832" y="28624"/>
                    </a:moveTo>
                    <a:cubicBezTo>
                      <a:pt x="18795" y="25836"/>
                      <a:pt x="15883" y="24102"/>
                      <a:pt x="13137" y="25781"/>
                    </a:cubicBezTo>
                    <a:cubicBezTo>
                      <a:pt x="9999" y="27705"/>
                      <a:pt x="17367" y="31848"/>
                      <a:pt x="18660" y="29868"/>
                    </a:cubicBezTo>
                    <a:cubicBezTo>
                      <a:pt x="18783" y="29433"/>
                      <a:pt x="18838" y="29017"/>
                      <a:pt x="18832" y="28618"/>
                    </a:cubicBezTo>
                    <a:close/>
                    <a:moveTo>
                      <a:pt x="15957" y="34550"/>
                    </a:moveTo>
                    <a:cubicBezTo>
                      <a:pt x="15957" y="34514"/>
                      <a:pt x="15957" y="34483"/>
                      <a:pt x="15957" y="34440"/>
                    </a:cubicBezTo>
                    <a:cubicBezTo>
                      <a:pt x="14400" y="31615"/>
                      <a:pt x="11409" y="34287"/>
                      <a:pt x="11335" y="35899"/>
                    </a:cubicBezTo>
                    <a:cubicBezTo>
                      <a:pt x="11261" y="37486"/>
                      <a:pt x="15945" y="36861"/>
                      <a:pt x="15957" y="34550"/>
                    </a:cubicBezTo>
                    <a:close/>
                    <a:moveTo>
                      <a:pt x="5628" y="55614"/>
                    </a:moveTo>
                    <a:cubicBezTo>
                      <a:pt x="5653" y="54602"/>
                      <a:pt x="5260" y="53512"/>
                      <a:pt x="4322" y="52586"/>
                    </a:cubicBezTo>
                    <a:cubicBezTo>
                      <a:pt x="601" y="50987"/>
                      <a:pt x="-1654" y="56392"/>
                      <a:pt x="1490" y="58322"/>
                    </a:cubicBezTo>
                    <a:cubicBezTo>
                      <a:pt x="3648" y="59646"/>
                      <a:pt x="5597" y="57838"/>
                      <a:pt x="5628" y="55614"/>
                    </a:cubicBezTo>
                    <a:close/>
                  </a:path>
                </a:pathLst>
              </a:custGeom>
              <a:solidFill>
                <a:srgbClr val="DEBC9A"/>
              </a:solidFill>
              <a:ln w="612" cap="flat">
                <a:noFill/>
                <a:prstDash val="solid"/>
                <a:miter/>
              </a:ln>
            </p:spPr>
            <p:txBody>
              <a:bodyPr/>
              <a:lstStyle/>
              <a:p>
                <a:endParaRPr lang="en-US"/>
              </a:p>
            </p:txBody>
          </p:sp>
          <p:sp>
            <p:nvSpPr>
              <p:cNvPr id="806" name="Freeform 805">
                <a:extLst>
                  <a:ext uri="{FF2B5EF4-FFF2-40B4-BE49-F238E27FC236}">
                    <a16:creationId xmlns:a16="http://schemas.microsoft.com/office/drawing/2014/main" id="{FC057B8B-7333-C220-870E-EE4141680DE7}"/>
                  </a:ext>
                </a:extLst>
              </p:cNvPr>
              <p:cNvSpPr/>
              <p:nvPr/>
            </p:nvSpPr>
            <p:spPr>
              <a:xfrm>
                <a:off x="5435001" y="156928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07" name="Freeform 806">
                <a:extLst>
                  <a:ext uri="{FF2B5EF4-FFF2-40B4-BE49-F238E27FC236}">
                    <a16:creationId xmlns:a16="http://schemas.microsoft.com/office/drawing/2014/main" id="{0155FE64-F035-AA75-4DF7-4D52CC245C5E}"/>
                  </a:ext>
                </a:extLst>
              </p:cNvPr>
              <p:cNvSpPr/>
              <p:nvPr/>
            </p:nvSpPr>
            <p:spPr>
              <a:xfrm>
                <a:off x="5324019" y="1412226"/>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08" name="Freeform 807">
                <a:extLst>
                  <a:ext uri="{FF2B5EF4-FFF2-40B4-BE49-F238E27FC236}">
                    <a16:creationId xmlns:a16="http://schemas.microsoft.com/office/drawing/2014/main" id="{D59250EA-624B-A674-BC83-958C8D0C9EE8}"/>
                  </a:ext>
                </a:extLst>
              </p:cNvPr>
              <p:cNvSpPr/>
              <p:nvPr/>
            </p:nvSpPr>
            <p:spPr>
              <a:xfrm>
                <a:off x="5325729" y="124835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09" name="Freeform 808">
                <a:extLst>
                  <a:ext uri="{FF2B5EF4-FFF2-40B4-BE49-F238E27FC236}">
                    <a16:creationId xmlns:a16="http://schemas.microsoft.com/office/drawing/2014/main" id="{3AE4BC4E-FE84-5E1A-697C-E610FFCDAACC}"/>
                  </a:ext>
                </a:extLst>
              </p:cNvPr>
              <p:cNvSpPr/>
              <p:nvPr/>
            </p:nvSpPr>
            <p:spPr>
              <a:xfrm>
                <a:off x="5233513" y="109303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0" name="Freeform 809">
                <a:extLst>
                  <a:ext uri="{FF2B5EF4-FFF2-40B4-BE49-F238E27FC236}">
                    <a16:creationId xmlns:a16="http://schemas.microsoft.com/office/drawing/2014/main" id="{33B9748D-1264-CF3A-46DB-9DCBDBCA8292}"/>
                  </a:ext>
                </a:extLst>
              </p:cNvPr>
              <p:cNvSpPr/>
              <p:nvPr/>
            </p:nvSpPr>
            <p:spPr>
              <a:xfrm>
                <a:off x="5364983" y="138320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11" name="Freeform 810">
                <a:extLst>
                  <a:ext uri="{FF2B5EF4-FFF2-40B4-BE49-F238E27FC236}">
                    <a16:creationId xmlns:a16="http://schemas.microsoft.com/office/drawing/2014/main" id="{A30F97EB-A857-C92E-4BDB-B118C3698CEF}"/>
                  </a:ext>
                </a:extLst>
              </p:cNvPr>
              <p:cNvSpPr/>
              <p:nvPr/>
            </p:nvSpPr>
            <p:spPr>
              <a:xfrm>
                <a:off x="5281334" y="108278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2" name="Freeform 811">
                <a:extLst>
                  <a:ext uri="{FF2B5EF4-FFF2-40B4-BE49-F238E27FC236}">
                    <a16:creationId xmlns:a16="http://schemas.microsoft.com/office/drawing/2014/main" id="{E1EAA74E-0B53-7481-BBEA-2D52D9C690BE}"/>
                  </a:ext>
                </a:extLst>
              </p:cNvPr>
              <p:cNvSpPr/>
              <p:nvPr/>
            </p:nvSpPr>
            <p:spPr>
              <a:xfrm>
                <a:off x="5242061" y="92404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3" name="Freeform 812">
                <a:extLst>
                  <a:ext uri="{FF2B5EF4-FFF2-40B4-BE49-F238E27FC236}">
                    <a16:creationId xmlns:a16="http://schemas.microsoft.com/office/drawing/2014/main" id="{5BF37C94-FE62-3326-4B47-FCF4AFDE9B7C}"/>
                  </a:ext>
                </a:extLst>
              </p:cNvPr>
              <p:cNvSpPr/>
              <p:nvPr/>
            </p:nvSpPr>
            <p:spPr>
              <a:xfrm>
                <a:off x="5257414" y="99061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4" name="Freeform 813">
                <a:extLst>
                  <a:ext uri="{FF2B5EF4-FFF2-40B4-BE49-F238E27FC236}">
                    <a16:creationId xmlns:a16="http://schemas.microsoft.com/office/drawing/2014/main" id="{0B2E40BC-F666-57C2-9137-4350A8057C51}"/>
                  </a:ext>
                </a:extLst>
              </p:cNvPr>
              <p:cNvSpPr/>
              <p:nvPr/>
            </p:nvSpPr>
            <p:spPr>
              <a:xfrm>
                <a:off x="5313769" y="131664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5" name="Freeform 814">
                <a:extLst>
                  <a:ext uri="{FF2B5EF4-FFF2-40B4-BE49-F238E27FC236}">
                    <a16:creationId xmlns:a16="http://schemas.microsoft.com/office/drawing/2014/main" id="{2DD92632-D69D-DE79-7420-8E123F90821B}"/>
                  </a:ext>
                </a:extLst>
              </p:cNvPr>
              <p:cNvSpPr/>
              <p:nvPr/>
            </p:nvSpPr>
            <p:spPr>
              <a:xfrm>
                <a:off x="5259723" y="1018499"/>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816" name="Freeform 815">
                <a:extLst>
                  <a:ext uri="{FF2B5EF4-FFF2-40B4-BE49-F238E27FC236}">
                    <a16:creationId xmlns:a16="http://schemas.microsoft.com/office/drawing/2014/main" id="{0F0A57EE-C4A1-F26B-E0AF-AD25AC8FDDF4}"/>
                  </a:ext>
                </a:extLst>
              </p:cNvPr>
              <p:cNvSpPr/>
              <p:nvPr/>
            </p:nvSpPr>
            <p:spPr>
              <a:xfrm>
                <a:off x="5275076" y="1184088"/>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2"/>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17" name="Freeform 816">
                <a:extLst>
                  <a:ext uri="{FF2B5EF4-FFF2-40B4-BE49-F238E27FC236}">
                    <a16:creationId xmlns:a16="http://schemas.microsoft.com/office/drawing/2014/main" id="{38E88B3E-D32A-54DB-EC49-E23DDEF46091}"/>
                  </a:ext>
                </a:extLst>
              </p:cNvPr>
              <p:cNvSpPr/>
              <p:nvPr/>
            </p:nvSpPr>
            <p:spPr>
              <a:xfrm>
                <a:off x="5319471" y="1322344"/>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818" name="Freeform 817">
                <a:extLst>
                  <a:ext uri="{FF2B5EF4-FFF2-40B4-BE49-F238E27FC236}">
                    <a16:creationId xmlns:a16="http://schemas.microsoft.com/office/drawing/2014/main" id="{40E2587A-0576-9614-7007-964684D1408F}"/>
                  </a:ext>
                </a:extLst>
              </p:cNvPr>
              <p:cNvSpPr/>
              <p:nvPr/>
            </p:nvSpPr>
            <p:spPr>
              <a:xfrm>
                <a:off x="5264845" y="1274549"/>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19" name="Freeform 818">
                <a:extLst>
                  <a:ext uri="{FF2B5EF4-FFF2-40B4-BE49-F238E27FC236}">
                    <a16:creationId xmlns:a16="http://schemas.microsoft.com/office/drawing/2014/main" id="{970BB4F4-4BB8-553C-09BB-556D60C8457E}"/>
                  </a:ext>
                </a:extLst>
              </p:cNvPr>
              <p:cNvSpPr/>
              <p:nvPr/>
            </p:nvSpPr>
            <p:spPr>
              <a:xfrm>
                <a:off x="5358732" y="1443544"/>
                <a:ext cx="18898" cy="19315"/>
              </a:xfrm>
              <a:custGeom>
                <a:avLst/>
                <a:gdLst>
                  <a:gd name="csX0" fmla="*/ 4049 w 5975"/>
                  <a:gd name="csY0" fmla="*/ 289 h 6107"/>
                  <a:gd name="csX1" fmla="*/ 2308 w 5975"/>
                  <a:gd name="csY1" fmla="*/ 5933 h 6107"/>
                  <a:gd name="csX2" fmla="*/ 4049 w 5975"/>
                  <a:gd name="csY2" fmla="*/ 289 h 6107"/>
                </a:gdLst>
                <a:ahLst/>
                <a:cxnLst>
                  <a:cxn ang="0">
                    <a:pos x="csX0" y="csY0"/>
                  </a:cxn>
                  <a:cxn ang="0">
                    <a:pos x="csX1" y="csY1"/>
                  </a:cxn>
                  <a:cxn ang="0">
                    <a:pos x="csX2" y="csY2"/>
                  </a:cxn>
                </a:cxnLst>
                <a:rect l="l" t="t" r="r" b="b"/>
                <a:pathLst>
                  <a:path w="5975" h="6107">
                    <a:moveTo>
                      <a:pt x="4049" y="289"/>
                    </a:moveTo>
                    <a:cubicBezTo>
                      <a:pt x="322" y="-1378"/>
                      <a:pt x="-1959" y="4658"/>
                      <a:pt x="2308" y="5933"/>
                    </a:cubicBezTo>
                    <a:cubicBezTo>
                      <a:pt x="6574" y="7208"/>
                      <a:pt x="7071" y="1110"/>
                      <a:pt x="4049" y="289"/>
                    </a:cubicBezTo>
                    <a:close/>
                  </a:path>
                </a:pathLst>
              </a:custGeom>
              <a:solidFill>
                <a:srgbClr val="DEBC9A"/>
              </a:solidFill>
              <a:ln w="612" cap="flat">
                <a:noFill/>
                <a:prstDash val="solid"/>
                <a:miter/>
              </a:ln>
            </p:spPr>
            <p:txBody>
              <a:bodyPr/>
              <a:lstStyle/>
              <a:p>
                <a:endParaRPr lang="en-US"/>
              </a:p>
            </p:txBody>
          </p:sp>
          <p:sp>
            <p:nvSpPr>
              <p:cNvPr id="820" name="Freeform 819">
                <a:extLst>
                  <a:ext uri="{FF2B5EF4-FFF2-40B4-BE49-F238E27FC236}">
                    <a16:creationId xmlns:a16="http://schemas.microsoft.com/office/drawing/2014/main" id="{10481108-6853-CF3D-FF40-CA1909CBA874}"/>
                  </a:ext>
                </a:extLst>
              </p:cNvPr>
              <p:cNvSpPr/>
              <p:nvPr/>
            </p:nvSpPr>
            <p:spPr>
              <a:xfrm>
                <a:off x="5392902" y="1489630"/>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3"/>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21" name="Freeform 820">
                <a:extLst>
                  <a:ext uri="{FF2B5EF4-FFF2-40B4-BE49-F238E27FC236}">
                    <a16:creationId xmlns:a16="http://schemas.microsoft.com/office/drawing/2014/main" id="{1F96265C-AAA4-3EC4-6653-C4898A92E11D}"/>
                  </a:ext>
                </a:extLst>
              </p:cNvPr>
              <p:cNvSpPr/>
              <p:nvPr/>
            </p:nvSpPr>
            <p:spPr>
              <a:xfrm>
                <a:off x="5362157" y="1516937"/>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22" name="Freeform 821">
                <a:extLst>
                  <a:ext uri="{FF2B5EF4-FFF2-40B4-BE49-F238E27FC236}">
                    <a16:creationId xmlns:a16="http://schemas.microsoft.com/office/drawing/2014/main" id="{7EE9AF63-D741-0ADC-ADEC-EA23A230A2D1}"/>
                  </a:ext>
                </a:extLst>
              </p:cNvPr>
              <p:cNvSpPr/>
              <p:nvPr/>
            </p:nvSpPr>
            <p:spPr>
              <a:xfrm>
                <a:off x="5461197" y="1631318"/>
                <a:ext cx="18880" cy="19296"/>
              </a:xfrm>
              <a:custGeom>
                <a:avLst/>
                <a:gdLst>
                  <a:gd name="csX0" fmla="*/ 4046 w 5970"/>
                  <a:gd name="csY0" fmla="*/ 289 h 6101"/>
                  <a:gd name="csX1" fmla="*/ 2305 w 5970"/>
                  <a:gd name="csY1" fmla="*/ 5927 h 6101"/>
                  <a:gd name="csX2" fmla="*/ 4046 w 5970"/>
                  <a:gd name="csY2" fmla="*/ 289 h 6101"/>
                </a:gdLst>
                <a:ahLst/>
                <a:cxnLst>
                  <a:cxn ang="0">
                    <a:pos x="csX0" y="csY0"/>
                  </a:cxn>
                  <a:cxn ang="0">
                    <a:pos x="csX1" y="csY1"/>
                  </a:cxn>
                  <a:cxn ang="0">
                    <a:pos x="csX2" y="csY2"/>
                  </a:cxn>
                </a:cxnLst>
                <a:rect l="l" t="t" r="r" b="b"/>
                <a:pathLst>
                  <a:path w="5970" h="6101">
                    <a:moveTo>
                      <a:pt x="4046" y="289"/>
                    </a:moveTo>
                    <a:cubicBezTo>
                      <a:pt x="319" y="-1378"/>
                      <a:pt x="-1955" y="4658"/>
                      <a:pt x="2305" y="5927"/>
                    </a:cubicBezTo>
                    <a:cubicBezTo>
                      <a:pt x="6571" y="7202"/>
                      <a:pt x="7062" y="1104"/>
                      <a:pt x="4046" y="289"/>
                    </a:cubicBezTo>
                    <a:close/>
                  </a:path>
                </a:pathLst>
              </a:custGeom>
              <a:solidFill>
                <a:srgbClr val="DEBC9A"/>
              </a:solidFill>
              <a:ln w="612" cap="flat">
                <a:noFill/>
                <a:prstDash val="solid"/>
                <a:miter/>
              </a:ln>
            </p:spPr>
            <p:txBody>
              <a:bodyPr/>
              <a:lstStyle/>
              <a:p>
                <a:endParaRPr lang="en-US"/>
              </a:p>
            </p:txBody>
          </p:sp>
          <p:sp>
            <p:nvSpPr>
              <p:cNvPr id="823" name="Freeform 822">
                <a:extLst>
                  <a:ext uri="{FF2B5EF4-FFF2-40B4-BE49-F238E27FC236}">
                    <a16:creationId xmlns:a16="http://schemas.microsoft.com/office/drawing/2014/main" id="{956AEC2E-E1F2-74AA-77C7-8D1309A8FB02}"/>
                  </a:ext>
                </a:extLst>
              </p:cNvPr>
              <p:cNvSpPr/>
              <p:nvPr/>
            </p:nvSpPr>
            <p:spPr>
              <a:xfrm>
                <a:off x="4657034" y="2014479"/>
                <a:ext cx="274861" cy="237833"/>
              </a:xfrm>
              <a:custGeom>
                <a:avLst/>
                <a:gdLst>
                  <a:gd name="csX0" fmla="*/ 84021 w 86916"/>
                  <a:gd name="csY0" fmla="*/ 3163 h 75207"/>
                  <a:gd name="csX1" fmla="*/ 81894 w 86916"/>
                  <a:gd name="csY1" fmla="*/ 3641 h 75207"/>
                  <a:gd name="csX2" fmla="*/ 85161 w 86916"/>
                  <a:gd name="csY2" fmla="*/ 5381 h 75207"/>
                  <a:gd name="csX3" fmla="*/ 84021 w 86916"/>
                  <a:gd name="csY3" fmla="*/ 3163 h 75207"/>
                  <a:gd name="csX4" fmla="*/ 62548 w 86916"/>
                  <a:gd name="csY4" fmla="*/ 19 h 75207"/>
                  <a:gd name="csX5" fmla="*/ 62070 w 86916"/>
                  <a:gd name="csY5" fmla="*/ 13 h 75207"/>
                  <a:gd name="csX6" fmla="*/ 62223 w 86916"/>
                  <a:gd name="csY6" fmla="*/ 9727 h 75207"/>
                  <a:gd name="csX7" fmla="*/ 62542 w 86916"/>
                  <a:gd name="csY7" fmla="*/ 19 h 75207"/>
                  <a:gd name="csX8" fmla="*/ 74685 w 86916"/>
                  <a:gd name="csY8" fmla="*/ 7704 h 75207"/>
                  <a:gd name="csX9" fmla="*/ 72859 w 86916"/>
                  <a:gd name="csY9" fmla="*/ 8054 h 75207"/>
                  <a:gd name="csX10" fmla="*/ 74514 w 86916"/>
                  <a:gd name="csY10" fmla="*/ 12245 h 75207"/>
                  <a:gd name="csX11" fmla="*/ 74685 w 86916"/>
                  <a:gd name="csY11" fmla="*/ 7704 h 75207"/>
                  <a:gd name="csX12" fmla="*/ 85020 w 86916"/>
                  <a:gd name="csY12" fmla="*/ 10045 h 75207"/>
                  <a:gd name="csX13" fmla="*/ 83218 w 86916"/>
                  <a:gd name="csY13" fmla="*/ 14733 h 75207"/>
                  <a:gd name="csX14" fmla="*/ 85983 w 86916"/>
                  <a:gd name="csY14" fmla="*/ 10437 h 75207"/>
                  <a:gd name="csX15" fmla="*/ 85014 w 86916"/>
                  <a:gd name="csY15" fmla="*/ 10045 h 75207"/>
                  <a:gd name="csX16" fmla="*/ 31555 w 86916"/>
                  <a:gd name="csY16" fmla="*/ 7441 h 75207"/>
                  <a:gd name="csX17" fmla="*/ 29845 w 86916"/>
                  <a:gd name="csY17" fmla="*/ 7808 h 75207"/>
                  <a:gd name="csX18" fmla="*/ 31506 w 86916"/>
                  <a:gd name="csY18" fmla="*/ 12000 h 75207"/>
                  <a:gd name="csX19" fmla="*/ 31555 w 86916"/>
                  <a:gd name="csY19" fmla="*/ 7447 h 75207"/>
                  <a:gd name="csX20" fmla="*/ 39040 w 86916"/>
                  <a:gd name="csY20" fmla="*/ 11841 h 75207"/>
                  <a:gd name="csX21" fmla="*/ 38525 w 86916"/>
                  <a:gd name="csY21" fmla="*/ 17173 h 75207"/>
                  <a:gd name="csX22" fmla="*/ 39340 w 86916"/>
                  <a:gd name="csY22" fmla="*/ 20635 h 75207"/>
                  <a:gd name="csX23" fmla="*/ 39867 w 86916"/>
                  <a:gd name="csY23" fmla="*/ 16958 h 75207"/>
                  <a:gd name="csX24" fmla="*/ 39169 w 86916"/>
                  <a:gd name="csY24" fmla="*/ 11871 h 75207"/>
                  <a:gd name="csX25" fmla="*/ 39040 w 86916"/>
                  <a:gd name="csY25" fmla="*/ 11847 h 75207"/>
                  <a:gd name="csX26" fmla="*/ 53200 w 86916"/>
                  <a:gd name="csY26" fmla="*/ 14623 h 75207"/>
                  <a:gd name="csX27" fmla="*/ 51073 w 86916"/>
                  <a:gd name="csY27" fmla="*/ 15101 h 75207"/>
                  <a:gd name="csX28" fmla="*/ 54340 w 86916"/>
                  <a:gd name="csY28" fmla="*/ 16848 h 75207"/>
                  <a:gd name="csX29" fmla="*/ 53200 w 86916"/>
                  <a:gd name="csY29" fmla="*/ 14623 h 75207"/>
                  <a:gd name="csX30" fmla="*/ 45446 w 86916"/>
                  <a:gd name="csY30" fmla="*/ 17436 h 75207"/>
                  <a:gd name="csX31" fmla="*/ 43564 w 86916"/>
                  <a:gd name="csY31" fmla="*/ 18043 h 75207"/>
                  <a:gd name="csX32" fmla="*/ 47168 w 86916"/>
                  <a:gd name="csY32" fmla="*/ 26598 h 75207"/>
                  <a:gd name="csX33" fmla="*/ 47622 w 86916"/>
                  <a:gd name="csY33" fmla="*/ 25035 h 75207"/>
                  <a:gd name="csX34" fmla="*/ 49933 w 86916"/>
                  <a:gd name="csY34" fmla="*/ 20555 h 75207"/>
                  <a:gd name="csX35" fmla="*/ 47585 w 86916"/>
                  <a:gd name="csY35" fmla="*/ 20439 h 75207"/>
                  <a:gd name="csX36" fmla="*/ 45446 w 86916"/>
                  <a:gd name="csY36" fmla="*/ 17442 h 75207"/>
                  <a:gd name="csX37" fmla="*/ 52642 w 86916"/>
                  <a:gd name="csY37" fmla="*/ 20721 h 75207"/>
                  <a:gd name="csX38" fmla="*/ 52863 w 86916"/>
                  <a:gd name="csY38" fmla="*/ 26230 h 75207"/>
                  <a:gd name="csX39" fmla="*/ 52777 w 86916"/>
                  <a:gd name="csY39" fmla="*/ 20745 h 75207"/>
                  <a:gd name="csX40" fmla="*/ 52648 w 86916"/>
                  <a:gd name="csY40" fmla="*/ 20721 h 75207"/>
                  <a:gd name="csX41" fmla="*/ 26639 w 86916"/>
                  <a:gd name="csY41" fmla="*/ 20249 h 75207"/>
                  <a:gd name="csX42" fmla="*/ 24512 w 86916"/>
                  <a:gd name="csY42" fmla="*/ 20727 h 75207"/>
                  <a:gd name="csX43" fmla="*/ 27779 w 86916"/>
                  <a:gd name="csY43" fmla="*/ 22467 h 75207"/>
                  <a:gd name="csX44" fmla="*/ 26639 w 86916"/>
                  <a:gd name="csY44" fmla="*/ 20249 h 75207"/>
                  <a:gd name="csX45" fmla="*/ 70591 w 86916"/>
                  <a:gd name="csY45" fmla="*/ 27965 h 75207"/>
                  <a:gd name="csX46" fmla="*/ 66974 w 86916"/>
                  <a:gd name="csY46" fmla="*/ 32175 h 75207"/>
                  <a:gd name="csX47" fmla="*/ 71528 w 86916"/>
                  <a:gd name="csY47" fmla="*/ 28246 h 75207"/>
                  <a:gd name="csX48" fmla="*/ 70584 w 86916"/>
                  <a:gd name="csY48" fmla="*/ 27958 h 75207"/>
                  <a:gd name="csX49" fmla="*/ 37918 w 86916"/>
                  <a:gd name="csY49" fmla="*/ 27977 h 75207"/>
                  <a:gd name="csX50" fmla="*/ 36594 w 86916"/>
                  <a:gd name="csY50" fmla="*/ 28338 h 75207"/>
                  <a:gd name="csX51" fmla="*/ 40431 w 86916"/>
                  <a:gd name="csY51" fmla="*/ 31813 h 75207"/>
                  <a:gd name="csX52" fmla="*/ 37918 w 86916"/>
                  <a:gd name="csY52" fmla="*/ 27977 h 75207"/>
                  <a:gd name="csX53" fmla="*/ 52005 w 86916"/>
                  <a:gd name="csY53" fmla="*/ 31648 h 75207"/>
                  <a:gd name="csX54" fmla="*/ 45323 w 86916"/>
                  <a:gd name="csY54" fmla="*/ 39228 h 75207"/>
                  <a:gd name="csX55" fmla="*/ 53402 w 86916"/>
                  <a:gd name="csY55" fmla="*/ 32273 h 75207"/>
                  <a:gd name="csX56" fmla="*/ 51998 w 86916"/>
                  <a:gd name="csY56" fmla="*/ 31648 h 75207"/>
                  <a:gd name="csX57" fmla="*/ 62989 w 86916"/>
                  <a:gd name="csY57" fmla="*/ 33645 h 75207"/>
                  <a:gd name="csX58" fmla="*/ 63014 w 86916"/>
                  <a:gd name="csY58" fmla="*/ 37512 h 75207"/>
                  <a:gd name="csX59" fmla="*/ 62989 w 86916"/>
                  <a:gd name="csY59" fmla="*/ 33645 h 75207"/>
                  <a:gd name="csX60" fmla="*/ 15176 w 86916"/>
                  <a:gd name="csY60" fmla="*/ 26880 h 75207"/>
                  <a:gd name="csX61" fmla="*/ 9696 w 86916"/>
                  <a:gd name="csY61" fmla="*/ 29815 h 75207"/>
                  <a:gd name="csX62" fmla="*/ 15801 w 86916"/>
                  <a:gd name="csY62" fmla="*/ 27039 h 75207"/>
                  <a:gd name="csX63" fmla="*/ 15176 w 86916"/>
                  <a:gd name="csY63" fmla="*/ 26880 h 75207"/>
                  <a:gd name="csX64" fmla="*/ 40192 w 86916"/>
                  <a:gd name="csY64" fmla="*/ 34828 h 75207"/>
                  <a:gd name="csX65" fmla="*/ 38396 w 86916"/>
                  <a:gd name="csY65" fmla="*/ 39516 h 75207"/>
                  <a:gd name="csX66" fmla="*/ 41161 w 86916"/>
                  <a:gd name="csY66" fmla="*/ 35227 h 75207"/>
                  <a:gd name="csX67" fmla="*/ 40192 w 86916"/>
                  <a:gd name="csY67" fmla="*/ 34828 h 75207"/>
                  <a:gd name="csX68" fmla="*/ 31831 w 86916"/>
                  <a:gd name="csY68" fmla="*/ 34044 h 75207"/>
                  <a:gd name="csX69" fmla="*/ 29704 w 86916"/>
                  <a:gd name="csY69" fmla="*/ 34522 h 75207"/>
                  <a:gd name="csX70" fmla="*/ 32971 w 86916"/>
                  <a:gd name="csY70" fmla="*/ 36262 h 75207"/>
                  <a:gd name="csX71" fmla="*/ 31831 w 86916"/>
                  <a:gd name="csY71" fmla="*/ 34044 h 75207"/>
                  <a:gd name="csX72" fmla="*/ 55229 w 86916"/>
                  <a:gd name="csY72" fmla="*/ 37880 h 75207"/>
                  <a:gd name="csX73" fmla="*/ 53402 w 86916"/>
                  <a:gd name="csY73" fmla="*/ 38230 h 75207"/>
                  <a:gd name="csX74" fmla="*/ 55057 w 86916"/>
                  <a:gd name="csY74" fmla="*/ 42421 h 75207"/>
                  <a:gd name="csX75" fmla="*/ 55229 w 86916"/>
                  <a:gd name="csY75" fmla="*/ 37880 h 75207"/>
                  <a:gd name="csX76" fmla="*/ 62064 w 86916"/>
                  <a:gd name="csY76" fmla="*/ 40564 h 75207"/>
                  <a:gd name="csX77" fmla="*/ 58429 w 86916"/>
                  <a:gd name="csY77" fmla="*/ 43396 h 75207"/>
                  <a:gd name="csX78" fmla="*/ 64044 w 86916"/>
                  <a:gd name="csY78" fmla="*/ 41876 h 75207"/>
                  <a:gd name="csX79" fmla="*/ 62064 w 86916"/>
                  <a:gd name="csY79" fmla="*/ 40571 h 75207"/>
                  <a:gd name="csX80" fmla="*/ 20950 w 86916"/>
                  <a:gd name="csY80" fmla="*/ 34485 h 75207"/>
                  <a:gd name="csX81" fmla="*/ 19148 w 86916"/>
                  <a:gd name="csY81" fmla="*/ 39173 h 75207"/>
                  <a:gd name="csX82" fmla="*/ 21913 w 86916"/>
                  <a:gd name="csY82" fmla="*/ 34877 h 75207"/>
                  <a:gd name="csX83" fmla="*/ 20950 w 86916"/>
                  <a:gd name="csY83" fmla="*/ 34485 h 75207"/>
                  <a:gd name="csX84" fmla="*/ 45207 w 86916"/>
                  <a:gd name="csY84" fmla="*/ 40803 h 75207"/>
                  <a:gd name="csX85" fmla="*/ 44189 w 86916"/>
                  <a:gd name="csY85" fmla="*/ 41018 h 75207"/>
                  <a:gd name="csX86" fmla="*/ 44232 w 86916"/>
                  <a:gd name="csY86" fmla="*/ 43610 h 75207"/>
                  <a:gd name="csX87" fmla="*/ 44918 w 86916"/>
                  <a:gd name="csY87" fmla="*/ 45001 h 75207"/>
                  <a:gd name="csX88" fmla="*/ 46561 w 86916"/>
                  <a:gd name="csY88" fmla="*/ 42458 h 75207"/>
                  <a:gd name="csX89" fmla="*/ 46242 w 86916"/>
                  <a:gd name="csY89" fmla="*/ 42287 h 75207"/>
                  <a:gd name="csX90" fmla="*/ 45207 w 86916"/>
                  <a:gd name="csY90" fmla="*/ 40797 h 75207"/>
                  <a:gd name="csX91" fmla="*/ 70701 w 86916"/>
                  <a:gd name="csY91" fmla="*/ 47128 h 75207"/>
                  <a:gd name="csX92" fmla="*/ 68574 w 86916"/>
                  <a:gd name="csY92" fmla="*/ 47606 h 75207"/>
                  <a:gd name="csX93" fmla="*/ 71841 w 86916"/>
                  <a:gd name="csY93" fmla="*/ 49352 h 75207"/>
                  <a:gd name="csX94" fmla="*/ 70701 w 86916"/>
                  <a:gd name="csY94" fmla="*/ 47128 h 75207"/>
                  <a:gd name="csX95" fmla="*/ 49228 w 86916"/>
                  <a:gd name="csY95" fmla="*/ 43984 h 75207"/>
                  <a:gd name="csX96" fmla="*/ 48756 w 86916"/>
                  <a:gd name="csY96" fmla="*/ 43972 h 75207"/>
                  <a:gd name="csX97" fmla="*/ 48909 w 86916"/>
                  <a:gd name="csY97" fmla="*/ 53685 h 75207"/>
                  <a:gd name="csX98" fmla="*/ 49228 w 86916"/>
                  <a:gd name="csY98" fmla="*/ 43984 h 75207"/>
                  <a:gd name="csX99" fmla="*/ 22532 w 86916"/>
                  <a:gd name="csY99" fmla="*/ 43776 h 75207"/>
                  <a:gd name="csX100" fmla="*/ 22747 w 86916"/>
                  <a:gd name="csY100" fmla="*/ 49285 h 75207"/>
                  <a:gd name="csX101" fmla="*/ 22661 w 86916"/>
                  <a:gd name="csY101" fmla="*/ 43800 h 75207"/>
                  <a:gd name="csX102" fmla="*/ 22532 w 86916"/>
                  <a:gd name="csY102" fmla="*/ 43776 h 75207"/>
                  <a:gd name="csX103" fmla="*/ 61242 w 86916"/>
                  <a:gd name="csY103" fmla="*/ 51657 h 75207"/>
                  <a:gd name="csX104" fmla="*/ 59532 w 86916"/>
                  <a:gd name="csY104" fmla="*/ 52024 h 75207"/>
                  <a:gd name="csX105" fmla="*/ 59434 w 86916"/>
                  <a:gd name="csY105" fmla="*/ 56351 h 75207"/>
                  <a:gd name="csX106" fmla="*/ 57074 w 86916"/>
                  <a:gd name="csY106" fmla="*/ 60482 h 75207"/>
                  <a:gd name="csX107" fmla="*/ 61635 w 86916"/>
                  <a:gd name="csY107" fmla="*/ 56553 h 75207"/>
                  <a:gd name="csX108" fmla="*/ 60973 w 86916"/>
                  <a:gd name="csY108" fmla="*/ 56320 h 75207"/>
                  <a:gd name="csX109" fmla="*/ 61181 w 86916"/>
                  <a:gd name="csY109" fmla="*/ 56222 h 75207"/>
                  <a:gd name="csX110" fmla="*/ 61236 w 86916"/>
                  <a:gd name="csY110" fmla="*/ 51663 h 75207"/>
                  <a:gd name="csX111" fmla="*/ 68359 w 86916"/>
                  <a:gd name="csY111" fmla="*/ 55144 h 75207"/>
                  <a:gd name="csX112" fmla="*/ 66557 w 86916"/>
                  <a:gd name="csY112" fmla="*/ 59826 h 75207"/>
                  <a:gd name="csX113" fmla="*/ 69322 w 86916"/>
                  <a:gd name="csY113" fmla="*/ 55536 h 75207"/>
                  <a:gd name="csX114" fmla="*/ 68359 w 86916"/>
                  <a:gd name="csY114" fmla="*/ 55144 h 75207"/>
                  <a:gd name="csX115" fmla="*/ 31463 w 86916"/>
                  <a:gd name="csY115" fmla="*/ 52741 h 75207"/>
                  <a:gd name="csX116" fmla="*/ 25928 w 86916"/>
                  <a:gd name="csY116" fmla="*/ 61677 h 75207"/>
                  <a:gd name="csX117" fmla="*/ 31463 w 86916"/>
                  <a:gd name="csY117" fmla="*/ 52741 h 75207"/>
                  <a:gd name="csX118" fmla="*/ 18235 w 86916"/>
                  <a:gd name="csY118" fmla="*/ 51405 h 75207"/>
                  <a:gd name="csX119" fmla="*/ 16531 w 86916"/>
                  <a:gd name="csY119" fmla="*/ 51773 h 75207"/>
                  <a:gd name="csX120" fmla="*/ 18186 w 86916"/>
                  <a:gd name="csY120" fmla="*/ 55965 h 75207"/>
                  <a:gd name="csX121" fmla="*/ 18235 w 86916"/>
                  <a:gd name="csY121" fmla="*/ 51405 h 75207"/>
                  <a:gd name="csX122" fmla="*/ 46132 w 86916"/>
                  <a:gd name="csY122" fmla="*/ 57442 h 75207"/>
                  <a:gd name="csX123" fmla="*/ 46046 w 86916"/>
                  <a:gd name="csY123" fmla="*/ 57430 h 75207"/>
                  <a:gd name="csX124" fmla="*/ 46071 w 86916"/>
                  <a:gd name="csY124" fmla="*/ 61297 h 75207"/>
                  <a:gd name="csX125" fmla="*/ 46132 w 86916"/>
                  <a:gd name="csY125" fmla="*/ 57442 h 75207"/>
                  <a:gd name="csX126" fmla="*/ 6024 w 86916"/>
                  <a:gd name="csY126" fmla="*/ 52882 h 75207"/>
                  <a:gd name="csX127" fmla="*/ 930 w 86916"/>
                  <a:gd name="csY127" fmla="*/ 61928 h 75207"/>
                  <a:gd name="csX128" fmla="*/ 6435 w 86916"/>
                  <a:gd name="csY128" fmla="*/ 52980 h 75207"/>
                  <a:gd name="csX129" fmla="*/ 6024 w 86916"/>
                  <a:gd name="csY129" fmla="*/ 52882 h 75207"/>
                  <a:gd name="csX130" fmla="*/ 39873 w 86916"/>
                  <a:gd name="csY130" fmla="*/ 58594 h 75207"/>
                  <a:gd name="csX131" fmla="*/ 37746 w 86916"/>
                  <a:gd name="csY131" fmla="*/ 59072 h 75207"/>
                  <a:gd name="csX132" fmla="*/ 41014 w 86916"/>
                  <a:gd name="csY132" fmla="*/ 60813 h 75207"/>
                  <a:gd name="csX133" fmla="*/ 39873 w 86916"/>
                  <a:gd name="csY133" fmla="*/ 58594 h 75207"/>
                  <a:gd name="csX134" fmla="*/ 39316 w 86916"/>
                  <a:gd name="csY134" fmla="*/ 64686 h 75207"/>
                  <a:gd name="csX135" fmla="*/ 39536 w 86916"/>
                  <a:gd name="csY135" fmla="*/ 70195 h 75207"/>
                  <a:gd name="csX136" fmla="*/ 39451 w 86916"/>
                  <a:gd name="csY136" fmla="*/ 64710 h 75207"/>
                  <a:gd name="csX137" fmla="*/ 39316 w 86916"/>
                  <a:gd name="csY137" fmla="*/ 64686 h 75207"/>
                  <a:gd name="csX138" fmla="*/ 6668 w 86916"/>
                  <a:gd name="csY138" fmla="*/ 65654 h 75207"/>
                  <a:gd name="csX139" fmla="*/ 6582 w 86916"/>
                  <a:gd name="csY139" fmla="*/ 65642 h 75207"/>
                  <a:gd name="csX140" fmla="*/ 6606 w 86916"/>
                  <a:gd name="csY140" fmla="*/ 69509 h 75207"/>
                  <a:gd name="csX141" fmla="*/ 6662 w 86916"/>
                  <a:gd name="csY141" fmla="*/ 65654 h 75207"/>
                  <a:gd name="csX142" fmla="*/ 36931 w 86916"/>
                  <a:gd name="csY142" fmla="*/ 71341 h 75207"/>
                  <a:gd name="csX143" fmla="*/ 36839 w 86916"/>
                  <a:gd name="csY143" fmla="*/ 71329 h 75207"/>
                  <a:gd name="csX144" fmla="*/ 36870 w 86916"/>
                  <a:gd name="csY144" fmla="*/ 75196 h 75207"/>
                  <a:gd name="csX145" fmla="*/ 36931 w 86916"/>
                  <a:gd name="csY145" fmla="*/ 71335 h 75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6916" h="75207">
                    <a:moveTo>
                      <a:pt x="84021" y="3163"/>
                    </a:moveTo>
                    <a:cubicBezTo>
                      <a:pt x="83261" y="3053"/>
                      <a:pt x="82372" y="3249"/>
                      <a:pt x="81894" y="3641"/>
                    </a:cubicBezTo>
                    <a:cubicBezTo>
                      <a:pt x="80803" y="4542"/>
                      <a:pt x="83660" y="6858"/>
                      <a:pt x="85161" y="5381"/>
                    </a:cubicBezTo>
                    <a:cubicBezTo>
                      <a:pt x="85762" y="3966"/>
                      <a:pt x="84996" y="3304"/>
                      <a:pt x="84021" y="3163"/>
                    </a:cubicBezTo>
                    <a:close/>
                    <a:moveTo>
                      <a:pt x="62548" y="19"/>
                    </a:moveTo>
                    <a:cubicBezTo>
                      <a:pt x="62395" y="-5"/>
                      <a:pt x="62235" y="-5"/>
                      <a:pt x="62070" y="13"/>
                    </a:cubicBezTo>
                    <a:cubicBezTo>
                      <a:pt x="59673" y="2716"/>
                      <a:pt x="57436" y="11197"/>
                      <a:pt x="62223" y="9727"/>
                    </a:cubicBezTo>
                    <a:cubicBezTo>
                      <a:pt x="66784" y="8329"/>
                      <a:pt x="65656" y="473"/>
                      <a:pt x="62542" y="19"/>
                    </a:cubicBezTo>
                    <a:close/>
                    <a:moveTo>
                      <a:pt x="74685" y="7704"/>
                    </a:moveTo>
                    <a:cubicBezTo>
                      <a:pt x="74170" y="7606"/>
                      <a:pt x="73551" y="7704"/>
                      <a:pt x="72859" y="8054"/>
                    </a:cubicBezTo>
                    <a:cubicBezTo>
                      <a:pt x="69426" y="9800"/>
                      <a:pt x="72123" y="13532"/>
                      <a:pt x="74514" y="12245"/>
                    </a:cubicBezTo>
                    <a:cubicBezTo>
                      <a:pt x="77125" y="11277"/>
                      <a:pt x="76702" y="8078"/>
                      <a:pt x="74685" y="7704"/>
                    </a:cubicBezTo>
                    <a:close/>
                    <a:moveTo>
                      <a:pt x="85020" y="10045"/>
                    </a:moveTo>
                    <a:cubicBezTo>
                      <a:pt x="82752" y="9733"/>
                      <a:pt x="80564" y="13373"/>
                      <a:pt x="83218" y="14733"/>
                    </a:cubicBezTo>
                    <a:cubicBezTo>
                      <a:pt x="86252" y="16284"/>
                      <a:pt x="88153" y="11473"/>
                      <a:pt x="85983" y="10437"/>
                    </a:cubicBezTo>
                    <a:cubicBezTo>
                      <a:pt x="85664" y="10211"/>
                      <a:pt x="85339" y="10088"/>
                      <a:pt x="85014" y="10045"/>
                    </a:cubicBezTo>
                    <a:close/>
                    <a:moveTo>
                      <a:pt x="31555" y="7441"/>
                    </a:moveTo>
                    <a:cubicBezTo>
                      <a:pt x="31065" y="7379"/>
                      <a:pt x="30495" y="7477"/>
                      <a:pt x="29845" y="7808"/>
                    </a:cubicBezTo>
                    <a:cubicBezTo>
                      <a:pt x="26412" y="9555"/>
                      <a:pt x="29109" y="13287"/>
                      <a:pt x="31506" y="12000"/>
                    </a:cubicBezTo>
                    <a:cubicBezTo>
                      <a:pt x="34167" y="11013"/>
                      <a:pt x="33676" y="7710"/>
                      <a:pt x="31555" y="7447"/>
                    </a:cubicBezTo>
                    <a:close/>
                    <a:moveTo>
                      <a:pt x="39040" y="11841"/>
                    </a:moveTo>
                    <a:cubicBezTo>
                      <a:pt x="36741" y="11485"/>
                      <a:pt x="37146" y="16143"/>
                      <a:pt x="38525" y="17173"/>
                    </a:cubicBezTo>
                    <a:cubicBezTo>
                      <a:pt x="37048" y="18300"/>
                      <a:pt x="38243" y="20414"/>
                      <a:pt x="39340" y="20635"/>
                    </a:cubicBezTo>
                    <a:cubicBezTo>
                      <a:pt x="40450" y="20856"/>
                      <a:pt x="41087" y="17773"/>
                      <a:pt x="39867" y="16958"/>
                    </a:cubicBezTo>
                    <a:cubicBezTo>
                      <a:pt x="41988" y="15346"/>
                      <a:pt x="41774" y="12460"/>
                      <a:pt x="39169" y="11871"/>
                    </a:cubicBezTo>
                    <a:cubicBezTo>
                      <a:pt x="39126" y="11859"/>
                      <a:pt x="39083" y="11853"/>
                      <a:pt x="39040" y="11847"/>
                    </a:cubicBezTo>
                    <a:close/>
                    <a:moveTo>
                      <a:pt x="53200" y="14623"/>
                    </a:moveTo>
                    <a:cubicBezTo>
                      <a:pt x="52440" y="14513"/>
                      <a:pt x="51551" y="14709"/>
                      <a:pt x="51073" y="15101"/>
                    </a:cubicBezTo>
                    <a:cubicBezTo>
                      <a:pt x="49982" y="16002"/>
                      <a:pt x="52838" y="18319"/>
                      <a:pt x="54340" y="16848"/>
                    </a:cubicBezTo>
                    <a:cubicBezTo>
                      <a:pt x="54941" y="15432"/>
                      <a:pt x="54181" y="14770"/>
                      <a:pt x="53200" y="14623"/>
                    </a:cubicBezTo>
                    <a:close/>
                    <a:moveTo>
                      <a:pt x="45446" y="17436"/>
                    </a:moveTo>
                    <a:cubicBezTo>
                      <a:pt x="44918" y="17362"/>
                      <a:pt x="44287" y="17534"/>
                      <a:pt x="43564" y="18043"/>
                    </a:cubicBezTo>
                    <a:cubicBezTo>
                      <a:pt x="39340" y="20984"/>
                      <a:pt x="43858" y="28081"/>
                      <a:pt x="47168" y="26598"/>
                    </a:cubicBezTo>
                    <a:cubicBezTo>
                      <a:pt x="47364" y="26157"/>
                      <a:pt x="47511" y="25617"/>
                      <a:pt x="47622" y="25035"/>
                    </a:cubicBezTo>
                    <a:cubicBezTo>
                      <a:pt x="50386" y="25918"/>
                      <a:pt x="51992" y="21536"/>
                      <a:pt x="49933" y="20555"/>
                    </a:cubicBezTo>
                    <a:cubicBezTo>
                      <a:pt x="49154" y="19998"/>
                      <a:pt x="48302" y="20053"/>
                      <a:pt x="47585" y="20439"/>
                    </a:cubicBezTo>
                    <a:cubicBezTo>
                      <a:pt x="47254" y="18852"/>
                      <a:pt x="46561" y="17601"/>
                      <a:pt x="45446" y="17442"/>
                    </a:cubicBezTo>
                    <a:close/>
                    <a:moveTo>
                      <a:pt x="52642" y="20721"/>
                    </a:moveTo>
                    <a:cubicBezTo>
                      <a:pt x="49976" y="20310"/>
                      <a:pt x="50956" y="26653"/>
                      <a:pt x="52863" y="26230"/>
                    </a:cubicBezTo>
                    <a:cubicBezTo>
                      <a:pt x="55615" y="24747"/>
                      <a:pt x="55603" y="21389"/>
                      <a:pt x="52777" y="20745"/>
                    </a:cubicBezTo>
                    <a:cubicBezTo>
                      <a:pt x="52728" y="20733"/>
                      <a:pt x="52691" y="20727"/>
                      <a:pt x="52648" y="20721"/>
                    </a:cubicBezTo>
                    <a:close/>
                    <a:moveTo>
                      <a:pt x="26639" y="20249"/>
                    </a:moveTo>
                    <a:cubicBezTo>
                      <a:pt x="25879" y="20139"/>
                      <a:pt x="24996" y="20335"/>
                      <a:pt x="24512" y="20727"/>
                    </a:cubicBezTo>
                    <a:cubicBezTo>
                      <a:pt x="23427" y="21628"/>
                      <a:pt x="26277" y="23944"/>
                      <a:pt x="27779" y="22467"/>
                    </a:cubicBezTo>
                    <a:cubicBezTo>
                      <a:pt x="28380" y="21052"/>
                      <a:pt x="27620" y="20396"/>
                      <a:pt x="26639" y="20249"/>
                    </a:cubicBezTo>
                    <a:close/>
                    <a:moveTo>
                      <a:pt x="70591" y="27965"/>
                    </a:moveTo>
                    <a:cubicBezTo>
                      <a:pt x="68390" y="27664"/>
                      <a:pt x="66318" y="29779"/>
                      <a:pt x="66974" y="32175"/>
                    </a:cubicBezTo>
                    <a:cubicBezTo>
                      <a:pt x="67728" y="34914"/>
                      <a:pt x="72773" y="29515"/>
                      <a:pt x="71528" y="28246"/>
                    </a:cubicBezTo>
                    <a:cubicBezTo>
                      <a:pt x="71216" y="28099"/>
                      <a:pt x="70903" y="28001"/>
                      <a:pt x="70584" y="27958"/>
                    </a:cubicBezTo>
                    <a:close/>
                    <a:moveTo>
                      <a:pt x="37918" y="27977"/>
                    </a:moveTo>
                    <a:cubicBezTo>
                      <a:pt x="37366" y="27903"/>
                      <a:pt x="36888" y="27995"/>
                      <a:pt x="36594" y="28338"/>
                    </a:cubicBezTo>
                    <a:cubicBezTo>
                      <a:pt x="35282" y="31115"/>
                      <a:pt x="37599" y="33272"/>
                      <a:pt x="40431" y="31813"/>
                    </a:cubicBezTo>
                    <a:cubicBezTo>
                      <a:pt x="42644" y="30673"/>
                      <a:pt x="39873" y="28246"/>
                      <a:pt x="37918" y="27977"/>
                    </a:cubicBezTo>
                    <a:close/>
                    <a:moveTo>
                      <a:pt x="52005" y="31648"/>
                    </a:moveTo>
                    <a:cubicBezTo>
                      <a:pt x="48492" y="31164"/>
                      <a:pt x="43699" y="36985"/>
                      <a:pt x="45323" y="39228"/>
                    </a:cubicBezTo>
                    <a:cubicBezTo>
                      <a:pt x="48682" y="39271"/>
                      <a:pt x="56817" y="35116"/>
                      <a:pt x="53402" y="32273"/>
                    </a:cubicBezTo>
                    <a:cubicBezTo>
                      <a:pt x="52973" y="31917"/>
                      <a:pt x="52501" y="31715"/>
                      <a:pt x="51998" y="31648"/>
                    </a:cubicBezTo>
                    <a:close/>
                    <a:moveTo>
                      <a:pt x="62989" y="33645"/>
                    </a:moveTo>
                    <a:cubicBezTo>
                      <a:pt x="60390" y="34553"/>
                      <a:pt x="61763" y="37267"/>
                      <a:pt x="63014" y="37512"/>
                    </a:cubicBezTo>
                    <a:cubicBezTo>
                      <a:pt x="64264" y="37764"/>
                      <a:pt x="64908" y="33823"/>
                      <a:pt x="62989" y="33645"/>
                    </a:cubicBezTo>
                    <a:close/>
                    <a:moveTo>
                      <a:pt x="15176" y="26880"/>
                    </a:moveTo>
                    <a:cubicBezTo>
                      <a:pt x="12908" y="26524"/>
                      <a:pt x="8470" y="27548"/>
                      <a:pt x="9696" y="29815"/>
                    </a:cubicBezTo>
                    <a:cubicBezTo>
                      <a:pt x="11051" y="32316"/>
                      <a:pt x="16322" y="29049"/>
                      <a:pt x="15801" y="27039"/>
                    </a:cubicBezTo>
                    <a:cubicBezTo>
                      <a:pt x="15624" y="26972"/>
                      <a:pt x="15409" y="26917"/>
                      <a:pt x="15176" y="26880"/>
                    </a:cubicBezTo>
                    <a:close/>
                    <a:moveTo>
                      <a:pt x="40192" y="34828"/>
                    </a:moveTo>
                    <a:cubicBezTo>
                      <a:pt x="37924" y="34516"/>
                      <a:pt x="35742" y="38156"/>
                      <a:pt x="38396" y="39516"/>
                    </a:cubicBezTo>
                    <a:cubicBezTo>
                      <a:pt x="41431" y="41067"/>
                      <a:pt x="43331" y="36256"/>
                      <a:pt x="41161" y="35227"/>
                    </a:cubicBezTo>
                    <a:cubicBezTo>
                      <a:pt x="40848" y="35000"/>
                      <a:pt x="40523" y="34877"/>
                      <a:pt x="40192" y="34828"/>
                    </a:cubicBezTo>
                    <a:close/>
                    <a:moveTo>
                      <a:pt x="31831" y="34044"/>
                    </a:moveTo>
                    <a:cubicBezTo>
                      <a:pt x="31071" y="33934"/>
                      <a:pt x="30182" y="34130"/>
                      <a:pt x="29704" y="34522"/>
                    </a:cubicBezTo>
                    <a:cubicBezTo>
                      <a:pt x="28613" y="35423"/>
                      <a:pt x="31469" y="37739"/>
                      <a:pt x="32971" y="36262"/>
                    </a:cubicBezTo>
                    <a:cubicBezTo>
                      <a:pt x="33572" y="34847"/>
                      <a:pt x="32806" y="34191"/>
                      <a:pt x="31831" y="34044"/>
                    </a:cubicBezTo>
                    <a:close/>
                    <a:moveTo>
                      <a:pt x="55229" y="37880"/>
                    </a:moveTo>
                    <a:cubicBezTo>
                      <a:pt x="54714" y="37782"/>
                      <a:pt x="54095" y="37880"/>
                      <a:pt x="53402" y="38230"/>
                    </a:cubicBezTo>
                    <a:cubicBezTo>
                      <a:pt x="49963" y="39976"/>
                      <a:pt x="52667" y="43708"/>
                      <a:pt x="55057" y="42421"/>
                    </a:cubicBezTo>
                    <a:cubicBezTo>
                      <a:pt x="57669" y="41453"/>
                      <a:pt x="57246" y="38254"/>
                      <a:pt x="55229" y="37880"/>
                    </a:cubicBezTo>
                    <a:close/>
                    <a:moveTo>
                      <a:pt x="62064" y="40564"/>
                    </a:moveTo>
                    <a:cubicBezTo>
                      <a:pt x="60587" y="40399"/>
                      <a:pt x="58931" y="41453"/>
                      <a:pt x="58429" y="43396"/>
                    </a:cubicBezTo>
                    <a:cubicBezTo>
                      <a:pt x="57656" y="46356"/>
                      <a:pt x="64405" y="43672"/>
                      <a:pt x="64044" y="41876"/>
                    </a:cubicBezTo>
                    <a:cubicBezTo>
                      <a:pt x="63560" y="41073"/>
                      <a:pt x="62836" y="40656"/>
                      <a:pt x="62064" y="40571"/>
                    </a:cubicBezTo>
                    <a:close/>
                    <a:moveTo>
                      <a:pt x="20950" y="34485"/>
                    </a:moveTo>
                    <a:cubicBezTo>
                      <a:pt x="18676" y="34173"/>
                      <a:pt x="16500" y="37813"/>
                      <a:pt x="19148" y="39173"/>
                    </a:cubicBezTo>
                    <a:cubicBezTo>
                      <a:pt x="22183" y="40724"/>
                      <a:pt x="24083" y="35907"/>
                      <a:pt x="21913" y="34877"/>
                    </a:cubicBezTo>
                    <a:cubicBezTo>
                      <a:pt x="21600" y="34651"/>
                      <a:pt x="21275" y="34528"/>
                      <a:pt x="20950" y="34485"/>
                    </a:cubicBezTo>
                    <a:close/>
                    <a:moveTo>
                      <a:pt x="45207" y="40803"/>
                    </a:moveTo>
                    <a:cubicBezTo>
                      <a:pt x="44912" y="40767"/>
                      <a:pt x="44575" y="40828"/>
                      <a:pt x="44189" y="41018"/>
                    </a:cubicBezTo>
                    <a:cubicBezTo>
                      <a:pt x="42614" y="41821"/>
                      <a:pt x="43220" y="43328"/>
                      <a:pt x="44232" y="43610"/>
                    </a:cubicBezTo>
                    <a:cubicBezTo>
                      <a:pt x="44122" y="44131"/>
                      <a:pt x="44281" y="44677"/>
                      <a:pt x="44918" y="45001"/>
                    </a:cubicBezTo>
                    <a:cubicBezTo>
                      <a:pt x="46715" y="45921"/>
                      <a:pt x="47849" y="43071"/>
                      <a:pt x="46561" y="42458"/>
                    </a:cubicBezTo>
                    <a:cubicBezTo>
                      <a:pt x="46457" y="42385"/>
                      <a:pt x="46353" y="42329"/>
                      <a:pt x="46242" y="42287"/>
                    </a:cubicBezTo>
                    <a:cubicBezTo>
                      <a:pt x="46347" y="41600"/>
                      <a:pt x="45942" y="40889"/>
                      <a:pt x="45207" y="40797"/>
                    </a:cubicBezTo>
                    <a:close/>
                    <a:moveTo>
                      <a:pt x="70701" y="47128"/>
                    </a:moveTo>
                    <a:cubicBezTo>
                      <a:pt x="69941" y="47018"/>
                      <a:pt x="69052" y="47214"/>
                      <a:pt x="68574" y="47606"/>
                    </a:cubicBezTo>
                    <a:cubicBezTo>
                      <a:pt x="67483" y="48507"/>
                      <a:pt x="70339" y="50823"/>
                      <a:pt x="71841" y="49352"/>
                    </a:cubicBezTo>
                    <a:cubicBezTo>
                      <a:pt x="72442" y="47937"/>
                      <a:pt x="71682" y="47275"/>
                      <a:pt x="70701" y="47128"/>
                    </a:cubicBezTo>
                    <a:close/>
                    <a:moveTo>
                      <a:pt x="49228" y="43984"/>
                    </a:moveTo>
                    <a:cubicBezTo>
                      <a:pt x="49075" y="43960"/>
                      <a:pt x="48921" y="43953"/>
                      <a:pt x="48756" y="43972"/>
                    </a:cubicBezTo>
                    <a:cubicBezTo>
                      <a:pt x="46359" y="46674"/>
                      <a:pt x="44122" y="55150"/>
                      <a:pt x="48909" y="53685"/>
                    </a:cubicBezTo>
                    <a:cubicBezTo>
                      <a:pt x="53470" y="52288"/>
                      <a:pt x="52342" y="44431"/>
                      <a:pt x="49228" y="43984"/>
                    </a:cubicBezTo>
                    <a:close/>
                    <a:moveTo>
                      <a:pt x="22532" y="43776"/>
                    </a:moveTo>
                    <a:cubicBezTo>
                      <a:pt x="19865" y="43365"/>
                      <a:pt x="20840" y="49708"/>
                      <a:pt x="22747" y="49285"/>
                    </a:cubicBezTo>
                    <a:cubicBezTo>
                      <a:pt x="25499" y="47802"/>
                      <a:pt x="25487" y="44444"/>
                      <a:pt x="22661" y="43800"/>
                    </a:cubicBezTo>
                    <a:cubicBezTo>
                      <a:pt x="22612" y="43794"/>
                      <a:pt x="22575" y="43782"/>
                      <a:pt x="22532" y="43776"/>
                    </a:cubicBezTo>
                    <a:close/>
                    <a:moveTo>
                      <a:pt x="61242" y="51657"/>
                    </a:moveTo>
                    <a:cubicBezTo>
                      <a:pt x="60752" y="51595"/>
                      <a:pt x="60182" y="51694"/>
                      <a:pt x="59532" y="52024"/>
                    </a:cubicBezTo>
                    <a:cubicBezTo>
                      <a:pt x="56958" y="53336"/>
                      <a:pt x="57828" y="55763"/>
                      <a:pt x="59434" y="56351"/>
                    </a:cubicBezTo>
                    <a:cubicBezTo>
                      <a:pt x="57785" y="56805"/>
                      <a:pt x="56547" y="58551"/>
                      <a:pt x="57074" y="60482"/>
                    </a:cubicBezTo>
                    <a:cubicBezTo>
                      <a:pt x="57828" y="63221"/>
                      <a:pt x="62879" y="57816"/>
                      <a:pt x="61635" y="56553"/>
                    </a:cubicBezTo>
                    <a:cubicBezTo>
                      <a:pt x="61414" y="56449"/>
                      <a:pt x="61193" y="56369"/>
                      <a:pt x="60973" y="56320"/>
                    </a:cubicBezTo>
                    <a:cubicBezTo>
                      <a:pt x="61040" y="56290"/>
                      <a:pt x="61114" y="56259"/>
                      <a:pt x="61181" y="56222"/>
                    </a:cubicBezTo>
                    <a:cubicBezTo>
                      <a:pt x="63841" y="55236"/>
                      <a:pt x="63351" y="51933"/>
                      <a:pt x="61236" y="51663"/>
                    </a:cubicBezTo>
                    <a:close/>
                    <a:moveTo>
                      <a:pt x="68359" y="55144"/>
                    </a:moveTo>
                    <a:cubicBezTo>
                      <a:pt x="66091" y="54831"/>
                      <a:pt x="63909" y="58471"/>
                      <a:pt x="66557" y="59826"/>
                    </a:cubicBezTo>
                    <a:cubicBezTo>
                      <a:pt x="69591" y="61376"/>
                      <a:pt x="71492" y="56566"/>
                      <a:pt x="69322" y="55536"/>
                    </a:cubicBezTo>
                    <a:cubicBezTo>
                      <a:pt x="69009" y="55309"/>
                      <a:pt x="68684" y="55187"/>
                      <a:pt x="68359" y="55144"/>
                    </a:cubicBezTo>
                    <a:close/>
                    <a:moveTo>
                      <a:pt x="31463" y="52741"/>
                    </a:moveTo>
                    <a:cubicBezTo>
                      <a:pt x="28122" y="53857"/>
                      <a:pt x="21533" y="60328"/>
                      <a:pt x="25928" y="61677"/>
                    </a:cubicBezTo>
                    <a:cubicBezTo>
                      <a:pt x="30323" y="63025"/>
                      <a:pt x="34216" y="54378"/>
                      <a:pt x="31463" y="52741"/>
                    </a:cubicBezTo>
                    <a:close/>
                    <a:moveTo>
                      <a:pt x="18235" y="51405"/>
                    </a:moveTo>
                    <a:cubicBezTo>
                      <a:pt x="17745" y="51344"/>
                      <a:pt x="17168" y="51442"/>
                      <a:pt x="16531" y="51773"/>
                    </a:cubicBezTo>
                    <a:cubicBezTo>
                      <a:pt x="13092" y="53520"/>
                      <a:pt x="15795" y="57252"/>
                      <a:pt x="18186" y="55965"/>
                    </a:cubicBezTo>
                    <a:cubicBezTo>
                      <a:pt x="20846" y="54978"/>
                      <a:pt x="20356" y="51675"/>
                      <a:pt x="18235" y="51405"/>
                    </a:cubicBezTo>
                    <a:close/>
                    <a:moveTo>
                      <a:pt x="46132" y="57442"/>
                    </a:moveTo>
                    <a:cubicBezTo>
                      <a:pt x="46132" y="57442"/>
                      <a:pt x="46077" y="57436"/>
                      <a:pt x="46046" y="57430"/>
                    </a:cubicBezTo>
                    <a:cubicBezTo>
                      <a:pt x="43447" y="58337"/>
                      <a:pt x="44820" y="61045"/>
                      <a:pt x="46071" y="61297"/>
                    </a:cubicBezTo>
                    <a:cubicBezTo>
                      <a:pt x="47303" y="61542"/>
                      <a:pt x="47940" y="57730"/>
                      <a:pt x="46132" y="57442"/>
                    </a:cubicBezTo>
                    <a:close/>
                    <a:moveTo>
                      <a:pt x="6024" y="52882"/>
                    </a:moveTo>
                    <a:cubicBezTo>
                      <a:pt x="1794" y="52184"/>
                      <a:pt x="-1749" y="60353"/>
                      <a:pt x="930" y="61928"/>
                    </a:cubicBezTo>
                    <a:cubicBezTo>
                      <a:pt x="4271" y="60800"/>
                      <a:pt x="10836" y="54310"/>
                      <a:pt x="6435" y="52980"/>
                    </a:cubicBezTo>
                    <a:cubicBezTo>
                      <a:pt x="6300" y="52938"/>
                      <a:pt x="6159" y="52907"/>
                      <a:pt x="6024" y="52882"/>
                    </a:cubicBezTo>
                    <a:close/>
                    <a:moveTo>
                      <a:pt x="39873" y="58594"/>
                    </a:moveTo>
                    <a:cubicBezTo>
                      <a:pt x="39113" y="58484"/>
                      <a:pt x="38225" y="58680"/>
                      <a:pt x="37746" y="59072"/>
                    </a:cubicBezTo>
                    <a:cubicBezTo>
                      <a:pt x="36655" y="59973"/>
                      <a:pt x="39506" y="62283"/>
                      <a:pt x="41014" y="60813"/>
                    </a:cubicBezTo>
                    <a:cubicBezTo>
                      <a:pt x="41614" y="59397"/>
                      <a:pt x="40848" y="58741"/>
                      <a:pt x="39873" y="58594"/>
                    </a:cubicBezTo>
                    <a:close/>
                    <a:moveTo>
                      <a:pt x="39316" y="64686"/>
                    </a:moveTo>
                    <a:cubicBezTo>
                      <a:pt x="36649" y="64275"/>
                      <a:pt x="37630" y="70618"/>
                      <a:pt x="39536" y="70195"/>
                    </a:cubicBezTo>
                    <a:cubicBezTo>
                      <a:pt x="42289" y="68712"/>
                      <a:pt x="42283" y="65354"/>
                      <a:pt x="39451" y="64710"/>
                    </a:cubicBezTo>
                    <a:cubicBezTo>
                      <a:pt x="39408" y="64698"/>
                      <a:pt x="39365" y="64692"/>
                      <a:pt x="39316" y="64686"/>
                    </a:cubicBezTo>
                    <a:close/>
                    <a:moveTo>
                      <a:pt x="6668" y="65654"/>
                    </a:moveTo>
                    <a:cubicBezTo>
                      <a:pt x="6668" y="65654"/>
                      <a:pt x="6613" y="65648"/>
                      <a:pt x="6582" y="65642"/>
                    </a:cubicBezTo>
                    <a:cubicBezTo>
                      <a:pt x="3977" y="66549"/>
                      <a:pt x="5356" y="69257"/>
                      <a:pt x="6606" y="69509"/>
                    </a:cubicBezTo>
                    <a:cubicBezTo>
                      <a:pt x="7839" y="69754"/>
                      <a:pt x="8476" y="65942"/>
                      <a:pt x="6662" y="65654"/>
                    </a:cubicBezTo>
                    <a:close/>
                    <a:moveTo>
                      <a:pt x="36931" y="71341"/>
                    </a:moveTo>
                    <a:cubicBezTo>
                      <a:pt x="36931" y="71341"/>
                      <a:pt x="36870" y="71335"/>
                      <a:pt x="36839" y="71329"/>
                    </a:cubicBezTo>
                    <a:cubicBezTo>
                      <a:pt x="34240" y="72236"/>
                      <a:pt x="35613" y="74951"/>
                      <a:pt x="36870" y="75196"/>
                    </a:cubicBezTo>
                    <a:cubicBezTo>
                      <a:pt x="38102" y="75441"/>
                      <a:pt x="38746" y="71629"/>
                      <a:pt x="36931" y="71335"/>
                    </a:cubicBezTo>
                    <a:close/>
                  </a:path>
                </a:pathLst>
              </a:custGeom>
              <a:solidFill>
                <a:srgbClr val="DEBC9A"/>
              </a:solidFill>
              <a:ln w="612" cap="flat">
                <a:noFill/>
                <a:prstDash val="solid"/>
                <a:miter/>
              </a:ln>
            </p:spPr>
            <p:txBody>
              <a:bodyPr/>
              <a:lstStyle/>
              <a:p>
                <a:endParaRPr lang="en-US"/>
              </a:p>
            </p:txBody>
          </p:sp>
          <p:sp>
            <p:nvSpPr>
              <p:cNvPr id="824" name="Freeform 823">
                <a:extLst>
                  <a:ext uri="{FF2B5EF4-FFF2-40B4-BE49-F238E27FC236}">
                    <a16:creationId xmlns:a16="http://schemas.microsoft.com/office/drawing/2014/main" id="{A00D10F0-EC3C-22E8-697B-91DB3356D009}"/>
                  </a:ext>
                </a:extLst>
              </p:cNvPr>
              <p:cNvSpPr/>
              <p:nvPr/>
            </p:nvSpPr>
            <p:spPr>
              <a:xfrm>
                <a:off x="5029364" y="202799"/>
                <a:ext cx="228397" cy="323545"/>
              </a:xfrm>
              <a:custGeom>
                <a:avLst/>
                <a:gdLst>
                  <a:gd name="csX0" fmla="*/ 33136 w 72224"/>
                  <a:gd name="csY0" fmla="*/ 101914 h 102311"/>
                  <a:gd name="csX1" fmla="*/ 34429 w 72224"/>
                  <a:gd name="csY1" fmla="*/ 100063 h 102311"/>
                  <a:gd name="csX2" fmla="*/ 30482 w 72224"/>
                  <a:gd name="csY2" fmla="*/ 101160 h 102311"/>
                  <a:gd name="csX3" fmla="*/ 33142 w 72224"/>
                  <a:gd name="csY3" fmla="*/ 101908 h 102311"/>
                  <a:gd name="csX4" fmla="*/ 52506 w 72224"/>
                  <a:gd name="csY4" fmla="*/ 88867 h 102311"/>
                  <a:gd name="csX5" fmla="*/ 52886 w 72224"/>
                  <a:gd name="csY5" fmla="*/ 88536 h 102311"/>
                  <a:gd name="csX6" fmla="*/ 45052 w 72224"/>
                  <a:gd name="csY6" fmla="*/ 81813 h 102311"/>
                  <a:gd name="csX7" fmla="*/ 52506 w 72224"/>
                  <a:gd name="csY7" fmla="*/ 88867 h 102311"/>
                  <a:gd name="csX8" fmla="*/ 36863 w 72224"/>
                  <a:gd name="csY8" fmla="*/ 92084 h 102311"/>
                  <a:gd name="csX9" fmla="*/ 38021 w 72224"/>
                  <a:gd name="csY9" fmla="*/ 90540 h 102311"/>
                  <a:gd name="csX10" fmla="*/ 33393 w 72224"/>
                  <a:gd name="csY10" fmla="*/ 88769 h 102311"/>
                  <a:gd name="csX11" fmla="*/ 36863 w 72224"/>
                  <a:gd name="csY11" fmla="*/ 92084 h 102311"/>
                  <a:gd name="csX12" fmla="*/ 26889 w 72224"/>
                  <a:gd name="csY12" fmla="*/ 97777 h 102311"/>
                  <a:gd name="csX13" fmla="*/ 24585 w 72224"/>
                  <a:gd name="csY13" fmla="*/ 93206 h 102311"/>
                  <a:gd name="csX14" fmla="*/ 25823 w 72224"/>
                  <a:gd name="csY14" fmla="*/ 98188 h 102311"/>
                  <a:gd name="csX15" fmla="*/ 26889 w 72224"/>
                  <a:gd name="csY15" fmla="*/ 97777 h 102311"/>
                  <a:gd name="csX16" fmla="*/ 70957 w 72224"/>
                  <a:gd name="csY16" fmla="*/ 61626 h 102311"/>
                  <a:gd name="csX17" fmla="*/ 72012 w 72224"/>
                  <a:gd name="csY17" fmla="*/ 60155 h 102311"/>
                  <a:gd name="csX18" fmla="*/ 67378 w 72224"/>
                  <a:gd name="csY18" fmla="*/ 58384 h 102311"/>
                  <a:gd name="csX19" fmla="*/ 70957 w 72224"/>
                  <a:gd name="csY19" fmla="*/ 61626 h 102311"/>
                  <a:gd name="csX20" fmla="*/ 61585 w 72224"/>
                  <a:gd name="csY20" fmla="*/ 63845 h 102311"/>
                  <a:gd name="csX21" fmla="*/ 57760 w 72224"/>
                  <a:gd name="csY21" fmla="*/ 59733 h 102311"/>
                  <a:gd name="csX22" fmla="*/ 54370 w 72224"/>
                  <a:gd name="csY22" fmla="*/ 57876 h 102311"/>
                  <a:gd name="csX23" fmla="*/ 56883 w 72224"/>
                  <a:gd name="csY23" fmla="*/ 60836 h 102311"/>
                  <a:gd name="csX24" fmla="*/ 61468 w 72224"/>
                  <a:gd name="csY24" fmla="*/ 63918 h 102311"/>
                  <a:gd name="csX25" fmla="*/ 61591 w 72224"/>
                  <a:gd name="csY25" fmla="*/ 63845 h 102311"/>
                  <a:gd name="csX26" fmla="*/ 48252 w 72224"/>
                  <a:gd name="csY26" fmla="*/ 71946 h 102311"/>
                  <a:gd name="csX27" fmla="*/ 49539 w 72224"/>
                  <a:gd name="csY27" fmla="*/ 70102 h 102311"/>
                  <a:gd name="csX28" fmla="*/ 45592 w 72224"/>
                  <a:gd name="csY28" fmla="*/ 71199 h 102311"/>
                  <a:gd name="csX29" fmla="*/ 48252 w 72224"/>
                  <a:gd name="csY29" fmla="*/ 71953 h 102311"/>
                  <a:gd name="csX30" fmla="*/ 52114 w 72224"/>
                  <a:gd name="csY30" fmla="*/ 64458 h 102311"/>
                  <a:gd name="csX31" fmla="*/ 53113 w 72224"/>
                  <a:gd name="csY31" fmla="*/ 62693 h 102311"/>
                  <a:gd name="csX32" fmla="*/ 43489 w 72224"/>
                  <a:gd name="csY32" fmla="*/ 59236 h 102311"/>
                  <a:gd name="csX33" fmla="*/ 44378 w 72224"/>
                  <a:gd name="csY33" fmla="*/ 60664 h 102311"/>
                  <a:gd name="csX34" fmla="*/ 46119 w 72224"/>
                  <a:gd name="csY34" fmla="*/ 65456 h 102311"/>
                  <a:gd name="csX35" fmla="*/ 48062 w 72224"/>
                  <a:gd name="csY35" fmla="*/ 63869 h 102311"/>
                  <a:gd name="csX36" fmla="*/ 52120 w 72224"/>
                  <a:gd name="csY36" fmla="*/ 64464 h 102311"/>
                  <a:gd name="csX37" fmla="*/ 43851 w 72224"/>
                  <a:gd name="csY37" fmla="*/ 67264 h 102311"/>
                  <a:gd name="csX38" fmla="*/ 39309 w 72224"/>
                  <a:gd name="csY38" fmla="*/ 63544 h 102311"/>
                  <a:gd name="csX39" fmla="*/ 43728 w 72224"/>
                  <a:gd name="csY39" fmla="*/ 67338 h 102311"/>
                  <a:gd name="csX40" fmla="*/ 43851 w 72224"/>
                  <a:gd name="csY40" fmla="*/ 67264 h 102311"/>
                  <a:gd name="csX41" fmla="*/ 64650 w 72224"/>
                  <a:gd name="csY41" fmla="*/ 49112 h 102311"/>
                  <a:gd name="csX42" fmla="*/ 65937 w 72224"/>
                  <a:gd name="csY42" fmla="*/ 47267 h 102311"/>
                  <a:gd name="csX43" fmla="*/ 61989 w 72224"/>
                  <a:gd name="csY43" fmla="*/ 48364 h 102311"/>
                  <a:gd name="csX44" fmla="*/ 64650 w 72224"/>
                  <a:gd name="csY44" fmla="*/ 49112 h 102311"/>
                  <a:gd name="csX45" fmla="*/ 23996 w 72224"/>
                  <a:gd name="csY45" fmla="*/ 74919 h 102311"/>
                  <a:gd name="csX46" fmla="*/ 23493 w 72224"/>
                  <a:gd name="csY46" fmla="*/ 69385 h 102311"/>
                  <a:gd name="csX47" fmla="*/ 23028 w 72224"/>
                  <a:gd name="csY47" fmla="*/ 75384 h 102311"/>
                  <a:gd name="csX48" fmla="*/ 23996 w 72224"/>
                  <a:gd name="csY48" fmla="*/ 74919 h 102311"/>
                  <a:gd name="csX49" fmla="*/ 49656 w 72224"/>
                  <a:gd name="csY49" fmla="*/ 51698 h 102311"/>
                  <a:gd name="csX50" fmla="*/ 50416 w 72224"/>
                  <a:gd name="csY50" fmla="*/ 50503 h 102311"/>
                  <a:gd name="csX51" fmla="*/ 44642 w 72224"/>
                  <a:gd name="csY51" fmla="*/ 50785 h 102311"/>
                  <a:gd name="csX52" fmla="*/ 49662 w 72224"/>
                  <a:gd name="csY52" fmla="*/ 51698 h 102311"/>
                  <a:gd name="csX53" fmla="*/ 35668 w 72224"/>
                  <a:gd name="csY53" fmla="*/ 59126 h 102311"/>
                  <a:gd name="csX54" fmla="*/ 34895 w 72224"/>
                  <a:gd name="csY54" fmla="*/ 49045 h 102311"/>
                  <a:gd name="csX55" fmla="*/ 34068 w 72224"/>
                  <a:gd name="csY55" fmla="*/ 59684 h 102311"/>
                  <a:gd name="csX56" fmla="*/ 35668 w 72224"/>
                  <a:gd name="csY56" fmla="*/ 59126 h 102311"/>
                  <a:gd name="csX57" fmla="*/ 25455 w 72224"/>
                  <a:gd name="csY57" fmla="*/ 65524 h 102311"/>
                  <a:gd name="csX58" fmla="*/ 22359 w 72224"/>
                  <a:gd name="csY58" fmla="*/ 62821 h 102311"/>
                  <a:gd name="csX59" fmla="*/ 25455 w 72224"/>
                  <a:gd name="csY59" fmla="*/ 65524 h 102311"/>
                  <a:gd name="csX60" fmla="*/ 68389 w 72224"/>
                  <a:gd name="csY60" fmla="*/ 36304 h 102311"/>
                  <a:gd name="csX61" fmla="*/ 70363 w 72224"/>
                  <a:gd name="csY61" fmla="*/ 30347 h 102311"/>
                  <a:gd name="csX62" fmla="*/ 67776 w 72224"/>
                  <a:gd name="csY62" fmla="*/ 36635 h 102311"/>
                  <a:gd name="csX63" fmla="*/ 68389 w 72224"/>
                  <a:gd name="csY63" fmla="*/ 36298 h 102311"/>
                  <a:gd name="csX64" fmla="*/ 42429 w 72224"/>
                  <a:gd name="csY64" fmla="*/ 48493 h 102311"/>
                  <a:gd name="csX65" fmla="*/ 40124 w 72224"/>
                  <a:gd name="csY65" fmla="*/ 43915 h 102311"/>
                  <a:gd name="csX66" fmla="*/ 41362 w 72224"/>
                  <a:gd name="csY66" fmla="*/ 48898 h 102311"/>
                  <a:gd name="csX67" fmla="*/ 42435 w 72224"/>
                  <a:gd name="csY67" fmla="*/ 48493 h 102311"/>
                  <a:gd name="csX68" fmla="*/ 49619 w 72224"/>
                  <a:gd name="csY68" fmla="*/ 43106 h 102311"/>
                  <a:gd name="csX69" fmla="*/ 50906 w 72224"/>
                  <a:gd name="csY69" fmla="*/ 41256 h 102311"/>
                  <a:gd name="csX70" fmla="*/ 46959 w 72224"/>
                  <a:gd name="csY70" fmla="*/ 42353 h 102311"/>
                  <a:gd name="csX71" fmla="*/ 49619 w 72224"/>
                  <a:gd name="csY71" fmla="*/ 43106 h 102311"/>
                  <a:gd name="csX72" fmla="*/ 28195 w 72224"/>
                  <a:gd name="csY72" fmla="*/ 57030 h 102311"/>
                  <a:gd name="csX73" fmla="*/ 29354 w 72224"/>
                  <a:gd name="csY73" fmla="*/ 55486 h 102311"/>
                  <a:gd name="csX74" fmla="*/ 24726 w 72224"/>
                  <a:gd name="csY74" fmla="*/ 53715 h 102311"/>
                  <a:gd name="csX75" fmla="*/ 28195 w 72224"/>
                  <a:gd name="csY75" fmla="*/ 57030 h 102311"/>
                  <a:gd name="csX76" fmla="*/ 20692 w 72224"/>
                  <a:gd name="csY76" fmla="*/ 59996 h 102311"/>
                  <a:gd name="csX77" fmla="*/ 21305 w 72224"/>
                  <a:gd name="csY77" fmla="*/ 55424 h 102311"/>
                  <a:gd name="csX78" fmla="*/ 18099 w 72224"/>
                  <a:gd name="csY78" fmla="*/ 60486 h 102311"/>
                  <a:gd name="csX79" fmla="*/ 20692 w 72224"/>
                  <a:gd name="csY79" fmla="*/ 59996 h 102311"/>
                  <a:gd name="csX80" fmla="*/ 57815 w 72224"/>
                  <a:gd name="csY80" fmla="*/ 35060 h 102311"/>
                  <a:gd name="csX81" fmla="*/ 55510 w 72224"/>
                  <a:gd name="csY81" fmla="*/ 30482 h 102311"/>
                  <a:gd name="csX82" fmla="*/ 56748 w 72224"/>
                  <a:gd name="csY82" fmla="*/ 35470 h 102311"/>
                  <a:gd name="csX83" fmla="*/ 57815 w 72224"/>
                  <a:gd name="csY83" fmla="*/ 35060 h 102311"/>
                  <a:gd name="csX84" fmla="*/ 33749 w 72224"/>
                  <a:gd name="csY84" fmla="*/ 47856 h 102311"/>
                  <a:gd name="csX85" fmla="*/ 34374 w 72224"/>
                  <a:gd name="csY85" fmla="*/ 46986 h 102311"/>
                  <a:gd name="csX86" fmla="*/ 32284 w 72224"/>
                  <a:gd name="csY86" fmla="*/ 45190 h 102311"/>
                  <a:gd name="csX87" fmla="*/ 30641 w 72224"/>
                  <a:gd name="csY87" fmla="*/ 44700 h 102311"/>
                  <a:gd name="csX88" fmla="*/ 31370 w 72224"/>
                  <a:gd name="csY88" fmla="*/ 47660 h 102311"/>
                  <a:gd name="csX89" fmla="*/ 31757 w 72224"/>
                  <a:gd name="csY89" fmla="*/ 47549 h 102311"/>
                  <a:gd name="csX90" fmla="*/ 33755 w 72224"/>
                  <a:gd name="csY90" fmla="*/ 47862 h 102311"/>
                  <a:gd name="csX91" fmla="*/ 8690 w 72224"/>
                  <a:gd name="csY91" fmla="*/ 61522 h 102311"/>
                  <a:gd name="csX92" fmla="*/ 9983 w 72224"/>
                  <a:gd name="csY92" fmla="*/ 59671 h 102311"/>
                  <a:gd name="csX93" fmla="*/ 6029 w 72224"/>
                  <a:gd name="csY93" fmla="*/ 60768 h 102311"/>
                  <a:gd name="csX94" fmla="*/ 8690 w 72224"/>
                  <a:gd name="csY94" fmla="*/ 61522 h 102311"/>
                  <a:gd name="csX95" fmla="*/ 28060 w 72224"/>
                  <a:gd name="csY95" fmla="*/ 48469 h 102311"/>
                  <a:gd name="csX96" fmla="*/ 28440 w 72224"/>
                  <a:gd name="csY96" fmla="*/ 48144 h 102311"/>
                  <a:gd name="csX97" fmla="*/ 20606 w 72224"/>
                  <a:gd name="csY97" fmla="*/ 41421 h 102311"/>
                  <a:gd name="csX98" fmla="*/ 28060 w 72224"/>
                  <a:gd name="csY98" fmla="*/ 48469 h 102311"/>
                  <a:gd name="csX99" fmla="*/ 49196 w 72224"/>
                  <a:gd name="csY99" fmla="*/ 29648 h 102311"/>
                  <a:gd name="csX100" fmla="*/ 44654 w 72224"/>
                  <a:gd name="csY100" fmla="*/ 25929 h 102311"/>
                  <a:gd name="csX101" fmla="*/ 49080 w 72224"/>
                  <a:gd name="csY101" fmla="*/ 29722 h 102311"/>
                  <a:gd name="csX102" fmla="*/ 49202 w 72224"/>
                  <a:gd name="csY102" fmla="*/ 29648 h 102311"/>
                  <a:gd name="csX103" fmla="*/ 12521 w 72224"/>
                  <a:gd name="csY103" fmla="*/ 51613 h 102311"/>
                  <a:gd name="csX104" fmla="*/ 13575 w 72224"/>
                  <a:gd name="csY104" fmla="*/ 50142 h 102311"/>
                  <a:gd name="csX105" fmla="*/ 10216 w 72224"/>
                  <a:gd name="csY105" fmla="*/ 47029 h 102311"/>
                  <a:gd name="csX106" fmla="*/ 8794 w 72224"/>
                  <a:gd name="csY106" fmla="*/ 42451 h 102311"/>
                  <a:gd name="csX107" fmla="*/ 8328 w 72224"/>
                  <a:gd name="csY107" fmla="*/ 48456 h 102311"/>
                  <a:gd name="csX108" fmla="*/ 9033 w 72224"/>
                  <a:gd name="csY108" fmla="*/ 48150 h 102311"/>
                  <a:gd name="csX109" fmla="*/ 8947 w 72224"/>
                  <a:gd name="csY109" fmla="*/ 48371 h 102311"/>
                  <a:gd name="csX110" fmla="*/ 12527 w 72224"/>
                  <a:gd name="csY110" fmla="*/ 51619 h 102311"/>
                  <a:gd name="csX111" fmla="*/ 4166 w 72224"/>
                  <a:gd name="csY111" fmla="*/ 54217 h 102311"/>
                  <a:gd name="csX112" fmla="*/ 1861 w 72224"/>
                  <a:gd name="csY112" fmla="*/ 49639 h 102311"/>
                  <a:gd name="csX113" fmla="*/ 3099 w 72224"/>
                  <a:gd name="csY113" fmla="*/ 54622 h 102311"/>
                  <a:gd name="csX114" fmla="*/ 4172 w 72224"/>
                  <a:gd name="csY114" fmla="*/ 54217 h 102311"/>
                  <a:gd name="csX115" fmla="*/ 35061 w 72224"/>
                  <a:gd name="csY115" fmla="*/ 29691 h 102311"/>
                  <a:gd name="csX116" fmla="*/ 32314 w 72224"/>
                  <a:gd name="csY116" fmla="*/ 19469 h 102311"/>
                  <a:gd name="csX117" fmla="*/ 35061 w 72224"/>
                  <a:gd name="csY117" fmla="*/ 29691 h 102311"/>
                  <a:gd name="csX118" fmla="*/ 46517 w 72224"/>
                  <a:gd name="csY118" fmla="*/ 21234 h 102311"/>
                  <a:gd name="csX119" fmla="*/ 47572 w 72224"/>
                  <a:gd name="csY119" fmla="*/ 19763 h 102311"/>
                  <a:gd name="csX120" fmla="*/ 42938 w 72224"/>
                  <a:gd name="csY120" fmla="*/ 17992 h 102311"/>
                  <a:gd name="csX121" fmla="*/ 46524 w 72224"/>
                  <a:gd name="csY121" fmla="*/ 21234 h 102311"/>
                  <a:gd name="csX122" fmla="*/ 19803 w 72224"/>
                  <a:gd name="csY122" fmla="*/ 36806 h 102311"/>
                  <a:gd name="csX123" fmla="*/ 19877 w 72224"/>
                  <a:gd name="csY123" fmla="*/ 36751 h 102311"/>
                  <a:gd name="csX124" fmla="*/ 16787 w 72224"/>
                  <a:gd name="csY124" fmla="*/ 34049 h 102311"/>
                  <a:gd name="csX125" fmla="*/ 19803 w 72224"/>
                  <a:gd name="csY125" fmla="*/ 36800 h 102311"/>
                  <a:gd name="csX126" fmla="*/ 54934 w 72224"/>
                  <a:gd name="csY126" fmla="*/ 11509 h 102311"/>
                  <a:gd name="csX127" fmla="*/ 51752 w 72224"/>
                  <a:gd name="csY127" fmla="*/ 1525 h 102311"/>
                  <a:gd name="csX128" fmla="*/ 54535 w 72224"/>
                  <a:gd name="csY128" fmla="*/ 11735 h 102311"/>
                  <a:gd name="csX129" fmla="*/ 54934 w 72224"/>
                  <a:gd name="csY129" fmla="*/ 11515 h 102311"/>
                  <a:gd name="csX130" fmla="*/ 23806 w 72224"/>
                  <a:gd name="csY130" fmla="*/ 31548 h 102311"/>
                  <a:gd name="csX131" fmla="*/ 25093 w 72224"/>
                  <a:gd name="csY131" fmla="*/ 29704 h 102311"/>
                  <a:gd name="csX132" fmla="*/ 21146 w 72224"/>
                  <a:gd name="csY132" fmla="*/ 30801 h 102311"/>
                  <a:gd name="csX133" fmla="*/ 23800 w 72224"/>
                  <a:gd name="csY133" fmla="*/ 31554 h 102311"/>
                  <a:gd name="csX134" fmla="*/ 19411 w 72224"/>
                  <a:gd name="csY134" fmla="*/ 26872 h 102311"/>
                  <a:gd name="csX135" fmla="*/ 14869 w 72224"/>
                  <a:gd name="csY135" fmla="*/ 23152 h 102311"/>
                  <a:gd name="csX136" fmla="*/ 19282 w 72224"/>
                  <a:gd name="csY136" fmla="*/ 26946 h 102311"/>
                  <a:gd name="csX137" fmla="*/ 19411 w 72224"/>
                  <a:gd name="csY137" fmla="*/ 26866 h 102311"/>
                  <a:gd name="csX138" fmla="*/ 44286 w 72224"/>
                  <a:gd name="csY138" fmla="*/ 2990 h 102311"/>
                  <a:gd name="csX139" fmla="*/ 44360 w 72224"/>
                  <a:gd name="csY139" fmla="*/ 2935 h 102311"/>
                  <a:gd name="csX140" fmla="*/ 41264 w 72224"/>
                  <a:gd name="csY140" fmla="*/ 232 h 102311"/>
                  <a:gd name="csX141" fmla="*/ 44286 w 72224"/>
                  <a:gd name="csY141" fmla="*/ 2990 h 102311"/>
                  <a:gd name="csX142" fmla="*/ 15997 w 72224"/>
                  <a:gd name="csY142" fmla="*/ 20493 h 102311"/>
                  <a:gd name="csX143" fmla="*/ 16076 w 72224"/>
                  <a:gd name="csY143" fmla="*/ 20438 h 102311"/>
                  <a:gd name="csX144" fmla="*/ 12981 w 72224"/>
                  <a:gd name="csY144" fmla="*/ 17735 h 102311"/>
                  <a:gd name="csX145" fmla="*/ 15997 w 72224"/>
                  <a:gd name="csY145" fmla="*/ 20493 h 10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224" h="102311">
                    <a:moveTo>
                      <a:pt x="33136" y="101914"/>
                    </a:moveTo>
                    <a:cubicBezTo>
                      <a:pt x="33822" y="101454"/>
                      <a:pt x="34362" y="100682"/>
                      <a:pt x="34429" y="100063"/>
                    </a:cubicBezTo>
                    <a:cubicBezTo>
                      <a:pt x="34570" y="98654"/>
                      <a:pt x="30488" y="99058"/>
                      <a:pt x="30482" y="101160"/>
                    </a:cubicBezTo>
                    <a:cubicBezTo>
                      <a:pt x="31137" y="102582"/>
                      <a:pt x="32259" y="102502"/>
                      <a:pt x="33142" y="101908"/>
                    </a:cubicBezTo>
                    <a:close/>
                    <a:moveTo>
                      <a:pt x="52506" y="88867"/>
                    </a:moveTo>
                    <a:cubicBezTo>
                      <a:pt x="52641" y="88775"/>
                      <a:pt x="52770" y="88665"/>
                      <a:pt x="52886" y="88536"/>
                    </a:cubicBezTo>
                    <a:cubicBezTo>
                      <a:pt x="52629" y="84932"/>
                      <a:pt x="47651" y="77376"/>
                      <a:pt x="45052" y="81813"/>
                    </a:cubicBezTo>
                    <a:cubicBezTo>
                      <a:pt x="42576" y="86042"/>
                      <a:pt x="49705" y="90767"/>
                      <a:pt x="52506" y="88867"/>
                    </a:cubicBezTo>
                    <a:close/>
                    <a:moveTo>
                      <a:pt x="36863" y="92084"/>
                    </a:moveTo>
                    <a:cubicBezTo>
                      <a:pt x="37341" y="91790"/>
                      <a:pt x="37758" y="91281"/>
                      <a:pt x="38021" y="90540"/>
                    </a:cubicBezTo>
                    <a:cubicBezTo>
                      <a:pt x="39327" y="86869"/>
                      <a:pt x="34251" y="86164"/>
                      <a:pt x="33393" y="88769"/>
                    </a:cubicBezTo>
                    <a:cubicBezTo>
                      <a:pt x="32112" y="91306"/>
                      <a:pt x="34981" y="93255"/>
                      <a:pt x="36863" y="92084"/>
                    </a:cubicBezTo>
                    <a:close/>
                    <a:moveTo>
                      <a:pt x="26889" y="97777"/>
                    </a:moveTo>
                    <a:cubicBezTo>
                      <a:pt x="28918" y="96386"/>
                      <a:pt x="27748" y="92274"/>
                      <a:pt x="24585" y="93206"/>
                    </a:cubicBezTo>
                    <a:cubicBezTo>
                      <a:pt x="20974" y="94272"/>
                      <a:pt x="23297" y="99009"/>
                      <a:pt x="25823" y="98188"/>
                    </a:cubicBezTo>
                    <a:cubicBezTo>
                      <a:pt x="26246" y="98121"/>
                      <a:pt x="26601" y="97980"/>
                      <a:pt x="26889" y="97777"/>
                    </a:cubicBezTo>
                    <a:close/>
                    <a:moveTo>
                      <a:pt x="70957" y="61626"/>
                    </a:moveTo>
                    <a:cubicBezTo>
                      <a:pt x="71393" y="61320"/>
                      <a:pt x="71767" y="60842"/>
                      <a:pt x="72012" y="60155"/>
                    </a:cubicBezTo>
                    <a:cubicBezTo>
                      <a:pt x="73317" y="56485"/>
                      <a:pt x="68236" y="55780"/>
                      <a:pt x="67378" y="58384"/>
                    </a:cubicBezTo>
                    <a:cubicBezTo>
                      <a:pt x="66072" y="60971"/>
                      <a:pt x="69082" y="62944"/>
                      <a:pt x="70957" y="61626"/>
                    </a:cubicBezTo>
                    <a:close/>
                    <a:moveTo>
                      <a:pt x="61585" y="63845"/>
                    </a:moveTo>
                    <a:cubicBezTo>
                      <a:pt x="63675" y="62460"/>
                      <a:pt x="59654" y="59469"/>
                      <a:pt x="57760" y="59733"/>
                    </a:cubicBezTo>
                    <a:cubicBezTo>
                      <a:pt x="58023" y="57888"/>
                      <a:pt x="55406" y="57251"/>
                      <a:pt x="54370" y="57876"/>
                    </a:cubicBezTo>
                    <a:cubicBezTo>
                      <a:pt x="53322" y="58513"/>
                      <a:pt x="55277" y="61130"/>
                      <a:pt x="56883" y="60836"/>
                    </a:cubicBezTo>
                    <a:cubicBezTo>
                      <a:pt x="56497" y="63477"/>
                      <a:pt x="58961" y="65352"/>
                      <a:pt x="61468" y="63918"/>
                    </a:cubicBezTo>
                    <a:cubicBezTo>
                      <a:pt x="61511" y="63894"/>
                      <a:pt x="61554" y="63869"/>
                      <a:pt x="61591" y="63845"/>
                    </a:cubicBezTo>
                    <a:close/>
                    <a:moveTo>
                      <a:pt x="48252" y="71946"/>
                    </a:moveTo>
                    <a:cubicBezTo>
                      <a:pt x="48939" y="71487"/>
                      <a:pt x="49478" y="70715"/>
                      <a:pt x="49539" y="70102"/>
                    </a:cubicBezTo>
                    <a:cubicBezTo>
                      <a:pt x="49680" y="68692"/>
                      <a:pt x="45598" y="69091"/>
                      <a:pt x="45592" y="71199"/>
                    </a:cubicBezTo>
                    <a:cubicBezTo>
                      <a:pt x="46248" y="72620"/>
                      <a:pt x="47370" y="72547"/>
                      <a:pt x="48252" y="71953"/>
                    </a:cubicBezTo>
                    <a:close/>
                    <a:moveTo>
                      <a:pt x="52114" y="64458"/>
                    </a:moveTo>
                    <a:cubicBezTo>
                      <a:pt x="52592" y="64133"/>
                      <a:pt x="52942" y="63563"/>
                      <a:pt x="53113" y="62693"/>
                    </a:cubicBezTo>
                    <a:cubicBezTo>
                      <a:pt x="54094" y="57624"/>
                      <a:pt x="44911" y="55841"/>
                      <a:pt x="43489" y="59236"/>
                    </a:cubicBezTo>
                    <a:cubicBezTo>
                      <a:pt x="43685" y="59684"/>
                      <a:pt x="43992" y="60168"/>
                      <a:pt x="44378" y="60664"/>
                    </a:cubicBezTo>
                    <a:cubicBezTo>
                      <a:pt x="41503" y="62006"/>
                      <a:pt x="43722" y="66229"/>
                      <a:pt x="46119" y="65456"/>
                    </a:cubicBezTo>
                    <a:cubicBezTo>
                      <a:pt x="47173" y="65297"/>
                      <a:pt x="47799" y="64648"/>
                      <a:pt x="48062" y="63869"/>
                    </a:cubicBezTo>
                    <a:cubicBezTo>
                      <a:pt x="49582" y="64752"/>
                      <a:pt x="51121" y="65138"/>
                      <a:pt x="52120" y="64464"/>
                    </a:cubicBezTo>
                    <a:close/>
                    <a:moveTo>
                      <a:pt x="43851" y="67264"/>
                    </a:moveTo>
                    <a:cubicBezTo>
                      <a:pt x="46272" y="65659"/>
                      <a:pt x="40467" y="61890"/>
                      <a:pt x="39309" y="63544"/>
                    </a:cubicBezTo>
                    <a:cubicBezTo>
                      <a:pt x="38322" y="66541"/>
                      <a:pt x="41001" y="68901"/>
                      <a:pt x="43728" y="67338"/>
                    </a:cubicBezTo>
                    <a:cubicBezTo>
                      <a:pt x="43771" y="67313"/>
                      <a:pt x="43814" y="67289"/>
                      <a:pt x="43851" y="67264"/>
                    </a:cubicBezTo>
                    <a:close/>
                    <a:moveTo>
                      <a:pt x="64650" y="49112"/>
                    </a:moveTo>
                    <a:cubicBezTo>
                      <a:pt x="65336" y="48653"/>
                      <a:pt x="65876" y="47880"/>
                      <a:pt x="65937" y="47267"/>
                    </a:cubicBezTo>
                    <a:cubicBezTo>
                      <a:pt x="66078" y="45858"/>
                      <a:pt x="62002" y="46256"/>
                      <a:pt x="61989" y="48364"/>
                    </a:cubicBezTo>
                    <a:cubicBezTo>
                      <a:pt x="62645" y="49786"/>
                      <a:pt x="63767" y="49707"/>
                      <a:pt x="64650" y="49112"/>
                    </a:cubicBezTo>
                    <a:close/>
                    <a:moveTo>
                      <a:pt x="23996" y="74919"/>
                    </a:moveTo>
                    <a:cubicBezTo>
                      <a:pt x="25964" y="73564"/>
                      <a:pt x="25915" y="70604"/>
                      <a:pt x="23493" y="69385"/>
                    </a:cubicBezTo>
                    <a:cubicBezTo>
                      <a:pt x="20729" y="67994"/>
                      <a:pt x="21048" y="75378"/>
                      <a:pt x="23028" y="75384"/>
                    </a:cubicBezTo>
                    <a:cubicBezTo>
                      <a:pt x="23395" y="75268"/>
                      <a:pt x="23714" y="75109"/>
                      <a:pt x="23996" y="74919"/>
                    </a:cubicBezTo>
                    <a:close/>
                    <a:moveTo>
                      <a:pt x="49656" y="51698"/>
                    </a:moveTo>
                    <a:cubicBezTo>
                      <a:pt x="50146" y="51361"/>
                      <a:pt x="50453" y="50951"/>
                      <a:pt x="50416" y="50503"/>
                    </a:cubicBezTo>
                    <a:cubicBezTo>
                      <a:pt x="49245" y="47617"/>
                      <a:pt x="45708" y="47746"/>
                      <a:pt x="44642" y="50785"/>
                    </a:cubicBezTo>
                    <a:cubicBezTo>
                      <a:pt x="43808" y="53163"/>
                      <a:pt x="47915" y="52899"/>
                      <a:pt x="49662" y="51698"/>
                    </a:cubicBezTo>
                    <a:close/>
                    <a:moveTo>
                      <a:pt x="35668" y="59126"/>
                    </a:moveTo>
                    <a:cubicBezTo>
                      <a:pt x="38812" y="56975"/>
                      <a:pt x="37954" y="49468"/>
                      <a:pt x="34895" y="49045"/>
                    </a:cubicBezTo>
                    <a:cubicBezTo>
                      <a:pt x="32222" y="51404"/>
                      <a:pt x="29133" y="60106"/>
                      <a:pt x="34068" y="59684"/>
                    </a:cubicBezTo>
                    <a:cubicBezTo>
                      <a:pt x="34687" y="59628"/>
                      <a:pt x="35220" y="59432"/>
                      <a:pt x="35668" y="59126"/>
                    </a:cubicBezTo>
                    <a:close/>
                    <a:moveTo>
                      <a:pt x="25455" y="65524"/>
                    </a:moveTo>
                    <a:cubicBezTo>
                      <a:pt x="26773" y="63036"/>
                      <a:pt x="23543" y="62110"/>
                      <a:pt x="22359" y="62821"/>
                    </a:cubicBezTo>
                    <a:cubicBezTo>
                      <a:pt x="21176" y="63538"/>
                      <a:pt x="23800" y="66768"/>
                      <a:pt x="25455" y="65524"/>
                    </a:cubicBezTo>
                    <a:close/>
                    <a:moveTo>
                      <a:pt x="68389" y="36304"/>
                    </a:moveTo>
                    <a:cubicBezTo>
                      <a:pt x="70455" y="34943"/>
                      <a:pt x="73134" y="31070"/>
                      <a:pt x="70363" y="30347"/>
                    </a:cubicBezTo>
                    <a:cubicBezTo>
                      <a:pt x="67310" y="29550"/>
                      <a:pt x="65765" y="35593"/>
                      <a:pt x="67776" y="36635"/>
                    </a:cubicBezTo>
                    <a:cubicBezTo>
                      <a:pt x="67966" y="36555"/>
                      <a:pt x="68181" y="36439"/>
                      <a:pt x="68389" y="36298"/>
                    </a:cubicBezTo>
                    <a:close/>
                    <a:moveTo>
                      <a:pt x="42429" y="48493"/>
                    </a:moveTo>
                    <a:cubicBezTo>
                      <a:pt x="44464" y="47102"/>
                      <a:pt x="43281" y="42984"/>
                      <a:pt x="40124" y="43915"/>
                    </a:cubicBezTo>
                    <a:cubicBezTo>
                      <a:pt x="36513" y="44982"/>
                      <a:pt x="38837" y="49713"/>
                      <a:pt x="41362" y="48898"/>
                    </a:cubicBezTo>
                    <a:cubicBezTo>
                      <a:pt x="41785" y="48830"/>
                      <a:pt x="42147" y="48689"/>
                      <a:pt x="42435" y="48493"/>
                    </a:cubicBezTo>
                    <a:close/>
                    <a:moveTo>
                      <a:pt x="49619" y="43106"/>
                    </a:moveTo>
                    <a:cubicBezTo>
                      <a:pt x="50306" y="42647"/>
                      <a:pt x="50845" y="41875"/>
                      <a:pt x="50906" y="41256"/>
                    </a:cubicBezTo>
                    <a:cubicBezTo>
                      <a:pt x="51054" y="39846"/>
                      <a:pt x="46971" y="40251"/>
                      <a:pt x="46959" y="42353"/>
                    </a:cubicBezTo>
                    <a:cubicBezTo>
                      <a:pt x="47615" y="43774"/>
                      <a:pt x="48736" y="43695"/>
                      <a:pt x="49619" y="43106"/>
                    </a:cubicBezTo>
                    <a:close/>
                    <a:moveTo>
                      <a:pt x="28195" y="57030"/>
                    </a:moveTo>
                    <a:cubicBezTo>
                      <a:pt x="28673" y="56730"/>
                      <a:pt x="29090" y="56227"/>
                      <a:pt x="29354" y="55486"/>
                    </a:cubicBezTo>
                    <a:cubicBezTo>
                      <a:pt x="30659" y="51815"/>
                      <a:pt x="25584" y="51110"/>
                      <a:pt x="24726" y="53715"/>
                    </a:cubicBezTo>
                    <a:cubicBezTo>
                      <a:pt x="23438" y="56252"/>
                      <a:pt x="26313" y="58200"/>
                      <a:pt x="28195" y="57030"/>
                    </a:cubicBezTo>
                    <a:close/>
                    <a:moveTo>
                      <a:pt x="20692" y="59996"/>
                    </a:moveTo>
                    <a:cubicBezTo>
                      <a:pt x="21985" y="59065"/>
                      <a:pt x="22451" y="57146"/>
                      <a:pt x="21305" y="55424"/>
                    </a:cubicBezTo>
                    <a:cubicBezTo>
                      <a:pt x="19558" y="52795"/>
                      <a:pt x="16389" y="59475"/>
                      <a:pt x="18099" y="60486"/>
                    </a:cubicBezTo>
                    <a:cubicBezTo>
                      <a:pt x="19117" y="60707"/>
                      <a:pt x="20018" y="60486"/>
                      <a:pt x="20692" y="59996"/>
                    </a:cubicBezTo>
                    <a:close/>
                    <a:moveTo>
                      <a:pt x="57815" y="35060"/>
                    </a:moveTo>
                    <a:cubicBezTo>
                      <a:pt x="59844" y="33669"/>
                      <a:pt x="58673" y="29550"/>
                      <a:pt x="55510" y="30482"/>
                    </a:cubicBezTo>
                    <a:cubicBezTo>
                      <a:pt x="51900" y="31548"/>
                      <a:pt x="54223" y="36285"/>
                      <a:pt x="56748" y="35470"/>
                    </a:cubicBezTo>
                    <a:cubicBezTo>
                      <a:pt x="57171" y="35403"/>
                      <a:pt x="57527" y="35256"/>
                      <a:pt x="57815" y="35060"/>
                    </a:cubicBezTo>
                    <a:close/>
                    <a:moveTo>
                      <a:pt x="33749" y="47856"/>
                    </a:moveTo>
                    <a:cubicBezTo>
                      <a:pt x="34006" y="47672"/>
                      <a:pt x="34227" y="47390"/>
                      <a:pt x="34374" y="46986"/>
                    </a:cubicBezTo>
                    <a:cubicBezTo>
                      <a:pt x="34975" y="45300"/>
                      <a:pt x="33301" y="44669"/>
                      <a:pt x="32284" y="45190"/>
                    </a:cubicBezTo>
                    <a:cubicBezTo>
                      <a:pt x="31959" y="44743"/>
                      <a:pt x="31395" y="44479"/>
                      <a:pt x="30641" y="44700"/>
                    </a:cubicBezTo>
                    <a:cubicBezTo>
                      <a:pt x="28495" y="45331"/>
                      <a:pt x="29875" y="48144"/>
                      <a:pt x="31370" y="47660"/>
                    </a:cubicBezTo>
                    <a:cubicBezTo>
                      <a:pt x="31511" y="47635"/>
                      <a:pt x="31640" y="47598"/>
                      <a:pt x="31757" y="47549"/>
                    </a:cubicBezTo>
                    <a:cubicBezTo>
                      <a:pt x="32222" y="48107"/>
                      <a:pt x="33099" y="48315"/>
                      <a:pt x="33755" y="47862"/>
                    </a:cubicBezTo>
                    <a:close/>
                    <a:moveTo>
                      <a:pt x="8690" y="61522"/>
                    </a:moveTo>
                    <a:cubicBezTo>
                      <a:pt x="9376" y="61062"/>
                      <a:pt x="9922" y="60290"/>
                      <a:pt x="9983" y="59671"/>
                    </a:cubicBezTo>
                    <a:cubicBezTo>
                      <a:pt x="10124" y="58262"/>
                      <a:pt x="6042" y="58660"/>
                      <a:pt x="6029" y="60768"/>
                    </a:cubicBezTo>
                    <a:cubicBezTo>
                      <a:pt x="6685" y="62190"/>
                      <a:pt x="7807" y="62117"/>
                      <a:pt x="8690" y="61522"/>
                    </a:cubicBezTo>
                    <a:close/>
                    <a:moveTo>
                      <a:pt x="28060" y="48469"/>
                    </a:moveTo>
                    <a:cubicBezTo>
                      <a:pt x="28195" y="48377"/>
                      <a:pt x="28330" y="48266"/>
                      <a:pt x="28440" y="48144"/>
                    </a:cubicBezTo>
                    <a:cubicBezTo>
                      <a:pt x="28183" y="44540"/>
                      <a:pt x="23205" y="36984"/>
                      <a:pt x="20606" y="41421"/>
                    </a:cubicBezTo>
                    <a:cubicBezTo>
                      <a:pt x="18136" y="45650"/>
                      <a:pt x="25259" y="50368"/>
                      <a:pt x="28060" y="48469"/>
                    </a:cubicBezTo>
                    <a:close/>
                    <a:moveTo>
                      <a:pt x="49196" y="29648"/>
                    </a:moveTo>
                    <a:cubicBezTo>
                      <a:pt x="51617" y="28043"/>
                      <a:pt x="45812" y="24274"/>
                      <a:pt x="44654" y="25929"/>
                    </a:cubicBezTo>
                    <a:cubicBezTo>
                      <a:pt x="43667" y="28925"/>
                      <a:pt x="46346" y="31285"/>
                      <a:pt x="49080" y="29722"/>
                    </a:cubicBezTo>
                    <a:cubicBezTo>
                      <a:pt x="49117" y="29698"/>
                      <a:pt x="49166" y="29673"/>
                      <a:pt x="49202" y="29648"/>
                    </a:cubicBezTo>
                    <a:close/>
                    <a:moveTo>
                      <a:pt x="12521" y="51613"/>
                    </a:moveTo>
                    <a:cubicBezTo>
                      <a:pt x="12956" y="51306"/>
                      <a:pt x="13330" y="50828"/>
                      <a:pt x="13575" y="50142"/>
                    </a:cubicBezTo>
                    <a:cubicBezTo>
                      <a:pt x="14556" y="47390"/>
                      <a:pt x="11945" y="46299"/>
                      <a:pt x="10216" y="47029"/>
                    </a:cubicBezTo>
                    <a:cubicBezTo>
                      <a:pt x="11154" y="45539"/>
                      <a:pt x="10737" y="43425"/>
                      <a:pt x="8794" y="42451"/>
                    </a:cubicBezTo>
                    <a:cubicBezTo>
                      <a:pt x="6029" y="41059"/>
                      <a:pt x="6348" y="48450"/>
                      <a:pt x="8328" y="48456"/>
                    </a:cubicBezTo>
                    <a:cubicBezTo>
                      <a:pt x="8586" y="48377"/>
                      <a:pt x="8818" y="48273"/>
                      <a:pt x="9033" y="48150"/>
                    </a:cubicBezTo>
                    <a:cubicBezTo>
                      <a:pt x="9002" y="48224"/>
                      <a:pt x="8972" y="48291"/>
                      <a:pt x="8947" y="48371"/>
                    </a:cubicBezTo>
                    <a:cubicBezTo>
                      <a:pt x="7641" y="50957"/>
                      <a:pt x="10651" y="52936"/>
                      <a:pt x="12527" y="51619"/>
                    </a:cubicBezTo>
                    <a:close/>
                    <a:moveTo>
                      <a:pt x="4166" y="54217"/>
                    </a:moveTo>
                    <a:cubicBezTo>
                      <a:pt x="6201" y="52826"/>
                      <a:pt x="5018" y="48708"/>
                      <a:pt x="1861" y="49639"/>
                    </a:cubicBezTo>
                    <a:cubicBezTo>
                      <a:pt x="-1750" y="50706"/>
                      <a:pt x="574" y="55437"/>
                      <a:pt x="3099" y="54622"/>
                    </a:cubicBezTo>
                    <a:cubicBezTo>
                      <a:pt x="3528" y="54554"/>
                      <a:pt x="3884" y="54413"/>
                      <a:pt x="4172" y="54217"/>
                    </a:cubicBezTo>
                    <a:close/>
                    <a:moveTo>
                      <a:pt x="35061" y="29691"/>
                    </a:moveTo>
                    <a:cubicBezTo>
                      <a:pt x="36808" y="26535"/>
                      <a:pt x="36838" y="17300"/>
                      <a:pt x="32314" y="19469"/>
                    </a:cubicBezTo>
                    <a:cubicBezTo>
                      <a:pt x="27791" y="21639"/>
                      <a:pt x="31591" y="30488"/>
                      <a:pt x="35061" y="29691"/>
                    </a:cubicBezTo>
                    <a:close/>
                    <a:moveTo>
                      <a:pt x="46517" y="21234"/>
                    </a:moveTo>
                    <a:cubicBezTo>
                      <a:pt x="46953" y="20928"/>
                      <a:pt x="47320" y="20450"/>
                      <a:pt x="47572" y="19763"/>
                    </a:cubicBezTo>
                    <a:cubicBezTo>
                      <a:pt x="48877" y="16093"/>
                      <a:pt x="43796" y="15388"/>
                      <a:pt x="42938" y="17992"/>
                    </a:cubicBezTo>
                    <a:cubicBezTo>
                      <a:pt x="41632" y="20579"/>
                      <a:pt x="44642" y="22552"/>
                      <a:pt x="46524" y="21234"/>
                    </a:cubicBezTo>
                    <a:close/>
                    <a:moveTo>
                      <a:pt x="19803" y="36806"/>
                    </a:moveTo>
                    <a:cubicBezTo>
                      <a:pt x="19803" y="36806"/>
                      <a:pt x="19852" y="36770"/>
                      <a:pt x="19877" y="36751"/>
                    </a:cubicBezTo>
                    <a:cubicBezTo>
                      <a:pt x="21201" y="34263"/>
                      <a:pt x="17970" y="33338"/>
                      <a:pt x="16787" y="34049"/>
                    </a:cubicBezTo>
                    <a:cubicBezTo>
                      <a:pt x="15623" y="34753"/>
                      <a:pt x="18148" y="37885"/>
                      <a:pt x="19803" y="36800"/>
                    </a:cubicBezTo>
                    <a:close/>
                    <a:moveTo>
                      <a:pt x="54934" y="11509"/>
                    </a:moveTo>
                    <a:cubicBezTo>
                      <a:pt x="58808" y="9002"/>
                      <a:pt x="55105" y="735"/>
                      <a:pt x="51752" y="1525"/>
                    </a:cubicBezTo>
                    <a:cubicBezTo>
                      <a:pt x="50024" y="4694"/>
                      <a:pt x="50018" y="13923"/>
                      <a:pt x="54535" y="11735"/>
                    </a:cubicBezTo>
                    <a:cubicBezTo>
                      <a:pt x="54676" y="11668"/>
                      <a:pt x="54811" y="11594"/>
                      <a:pt x="54934" y="11515"/>
                    </a:cubicBezTo>
                    <a:close/>
                    <a:moveTo>
                      <a:pt x="23806" y="31548"/>
                    </a:moveTo>
                    <a:cubicBezTo>
                      <a:pt x="24493" y="31089"/>
                      <a:pt x="25032" y="30316"/>
                      <a:pt x="25093" y="29704"/>
                    </a:cubicBezTo>
                    <a:cubicBezTo>
                      <a:pt x="25234" y="28294"/>
                      <a:pt x="21158" y="28692"/>
                      <a:pt x="21146" y="30801"/>
                    </a:cubicBezTo>
                    <a:cubicBezTo>
                      <a:pt x="21796" y="32222"/>
                      <a:pt x="22917" y="32143"/>
                      <a:pt x="23800" y="31554"/>
                    </a:cubicBezTo>
                    <a:close/>
                    <a:moveTo>
                      <a:pt x="19411" y="26872"/>
                    </a:moveTo>
                    <a:cubicBezTo>
                      <a:pt x="21832" y="25267"/>
                      <a:pt x="16027" y="21498"/>
                      <a:pt x="14869" y="23152"/>
                    </a:cubicBezTo>
                    <a:cubicBezTo>
                      <a:pt x="13882" y="26149"/>
                      <a:pt x="16554" y="28509"/>
                      <a:pt x="19282" y="26946"/>
                    </a:cubicBezTo>
                    <a:cubicBezTo>
                      <a:pt x="19325" y="26921"/>
                      <a:pt x="19368" y="26897"/>
                      <a:pt x="19411" y="26866"/>
                    </a:cubicBezTo>
                    <a:close/>
                    <a:moveTo>
                      <a:pt x="44286" y="2990"/>
                    </a:moveTo>
                    <a:cubicBezTo>
                      <a:pt x="44286" y="2990"/>
                      <a:pt x="44335" y="2953"/>
                      <a:pt x="44360" y="2935"/>
                    </a:cubicBezTo>
                    <a:cubicBezTo>
                      <a:pt x="45684" y="447"/>
                      <a:pt x="42453" y="-478"/>
                      <a:pt x="41264" y="232"/>
                    </a:cubicBezTo>
                    <a:cubicBezTo>
                      <a:pt x="40099" y="937"/>
                      <a:pt x="42625" y="4075"/>
                      <a:pt x="44286" y="2990"/>
                    </a:cubicBezTo>
                    <a:close/>
                    <a:moveTo>
                      <a:pt x="15997" y="20493"/>
                    </a:moveTo>
                    <a:cubicBezTo>
                      <a:pt x="15997" y="20493"/>
                      <a:pt x="16052" y="20456"/>
                      <a:pt x="16076" y="20438"/>
                    </a:cubicBezTo>
                    <a:cubicBezTo>
                      <a:pt x="17400" y="17949"/>
                      <a:pt x="14164" y="17018"/>
                      <a:pt x="12981" y="17735"/>
                    </a:cubicBezTo>
                    <a:cubicBezTo>
                      <a:pt x="11816" y="18440"/>
                      <a:pt x="14342" y="21577"/>
                      <a:pt x="15997" y="20493"/>
                    </a:cubicBezTo>
                    <a:close/>
                  </a:path>
                </a:pathLst>
              </a:custGeom>
              <a:solidFill>
                <a:srgbClr val="DEBC9A"/>
              </a:solidFill>
              <a:ln w="612" cap="flat">
                <a:noFill/>
                <a:prstDash val="solid"/>
                <a:miter/>
              </a:ln>
            </p:spPr>
            <p:txBody>
              <a:bodyPr/>
              <a:lstStyle/>
              <a:p>
                <a:endParaRPr lang="en-US"/>
              </a:p>
            </p:txBody>
          </p:sp>
          <p:sp>
            <p:nvSpPr>
              <p:cNvPr id="825" name="Freeform 824">
                <a:extLst>
                  <a:ext uri="{FF2B5EF4-FFF2-40B4-BE49-F238E27FC236}">
                    <a16:creationId xmlns:a16="http://schemas.microsoft.com/office/drawing/2014/main" id="{C6927320-0F37-C103-B184-DC00D17BF923}"/>
                  </a:ext>
                </a:extLst>
              </p:cNvPr>
              <p:cNvSpPr/>
              <p:nvPr/>
            </p:nvSpPr>
            <p:spPr>
              <a:xfrm>
                <a:off x="5010674" y="414114"/>
                <a:ext cx="229488" cy="308740"/>
              </a:xfrm>
              <a:custGeom>
                <a:avLst/>
                <a:gdLst>
                  <a:gd name="csX0" fmla="*/ 12214 w 72569"/>
                  <a:gd name="csY0" fmla="*/ 96450 h 97630"/>
                  <a:gd name="csX1" fmla="*/ 12042 w 72569"/>
                  <a:gd name="csY1" fmla="*/ 94200 h 97630"/>
                  <a:gd name="csX2" fmla="*/ 14881 w 72569"/>
                  <a:gd name="csY2" fmla="*/ 97160 h 97630"/>
                  <a:gd name="csX3" fmla="*/ 12214 w 72569"/>
                  <a:gd name="csY3" fmla="*/ 96450 h 97630"/>
                  <a:gd name="csX4" fmla="*/ 2204 w 72569"/>
                  <a:gd name="csY4" fmla="*/ 75350 h 97630"/>
                  <a:gd name="csX5" fmla="*/ 2051 w 72569"/>
                  <a:gd name="csY5" fmla="*/ 74872 h 97630"/>
                  <a:gd name="csX6" fmla="*/ 12214 w 72569"/>
                  <a:gd name="csY6" fmla="*/ 73082 h 97630"/>
                  <a:gd name="csX7" fmla="*/ 2204 w 72569"/>
                  <a:gd name="csY7" fmla="*/ 75350 h 97630"/>
                  <a:gd name="csX8" fmla="*/ 14022 w 72569"/>
                  <a:gd name="csY8" fmla="*/ 86093 h 97630"/>
                  <a:gd name="csX9" fmla="*/ 13814 w 72569"/>
                  <a:gd name="csY9" fmla="*/ 84174 h 97630"/>
                  <a:gd name="csX10" fmla="*/ 18699 w 72569"/>
                  <a:gd name="csY10" fmla="*/ 85008 h 97630"/>
                  <a:gd name="csX11" fmla="*/ 14022 w 72569"/>
                  <a:gd name="csY11" fmla="*/ 86093 h 97630"/>
                  <a:gd name="csX12" fmla="*/ 19699 w 72569"/>
                  <a:gd name="csY12" fmla="*/ 96076 h 97630"/>
                  <a:gd name="csX13" fmla="*/ 24014 w 72569"/>
                  <a:gd name="csY13" fmla="*/ 93312 h 97630"/>
                  <a:gd name="csX14" fmla="*/ 20404 w 72569"/>
                  <a:gd name="csY14" fmla="*/ 96970 h 97630"/>
                  <a:gd name="csX15" fmla="*/ 19693 w 72569"/>
                  <a:gd name="csY15" fmla="*/ 96076 h 97630"/>
                  <a:gd name="csX16" fmla="*/ 224 w 72569"/>
                  <a:gd name="csY16" fmla="*/ 42508 h 97630"/>
                  <a:gd name="csX17" fmla="*/ 71 w 72569"/>
                  <a:gd name="csY17" fmla="*/ 40706 h 97630"/>
                  <a:gd name="csX18" fmla="*/ 4956 w 72569"/>
                  <a:gd name="csY18" fmla="*/ 41546 h 97630"/>
                  <a:gd name="csX19" fmla="*/ 224 w 72569"/>
                  <a:gd name="csY19" fmla="*/ 42508 h 97630"/>
                  <a:gd name="csX20" fmla="*/ 7157 w 72569"/>
                  <a:gd name="csY20" fmla="*/ 49200 h 97630"/>
                  <a:gd name="csX21" fmla="*/ 12551 w 72569"/>
                  <a:gd name="csY21" fmla="*/ 47613 h 97630"/>
                  <a:gd name="csX22" fmla="*/ 16413 w 72569"/>
                  <a:gd name="csY22" fmla="*/ 47748 h 97630"/>
                  <a:gd name="csX23" fmla="*/ 12747 w 72569"/>
                  <a:gd name="csY23" fmla="*/ 49016 h 97630"/>
                  <a:gd name="csX24" fmla="*/ 7230 w 72569"/>
                  <a:gd name="csY24" fmla="*/ 49329 h 97630"/>
                  <a:gd name="csX25" fmla="*/ 7163 w 72569"/>
                  <a:gd name="csY25" fmla="*/ 49206 h 97630"/>
                  <a:gd name="csX26" fmla="*/ 14494 w 72569"/>
                  <a:gd name="csY26" fmla="*/ 62964 h 97630"/>
                  <a:gd name="csX27" fmla="*/ 14323 w 72569"/>
                  <a:gd name="csY27" fmla="*/ 60715 h 97630"/>
                  <a:gd name="csX28" fmla="*/ 17161 w 72569"/>
                  <a:gd name="csY28" fmla="*/ 63669 h 97630"/>
                  <a:gd name="csX29" fmla="*/ 14488 w 72569"/>
                  <a:gd name="csY29" fmla="*/ 62964 h 97630"/>
                  <a:gd name="csX30" fmla="*/ 14991 w 72569"/>
                  <a:gd name="csY30" fmla="*/ 54556 h 97630"/>
                  <a:gd name="csX31" fmla="*/ 15028 w 72569"/>
                  <a:gd name="csY31" fmla="*/ 52528 h 97630"/>
                  <a:gd name="csX32" fmla="*/ 25075 w 72569"/>
                  <a:gd name="csY32" fmla="*/ 54458 h 97630"/>
                  <a:gd name="csX33" fmla="*/ 23585 w 72569"/>
                  <a:gd name="csY33" fmla="*/ 55230 h 97630"/>
                  <a:gd name="csX34" fmla="*/ 19650 w 72569"/>
                  <a:gd name="csY34" fmla="*/ 58466 h 97630"/>
                  <a:gd name="csX35" fmla="*/ 18791 w 72569"/>
                  <a:gd name="csY35" fmla="*/ 56113 h 97630"/>
                  <a:gd name="csX36" fmla="*/ 14997 w 72569"/>
                  <a:gd name="csY36" fmla="*/ 54556 h 97630"/>
                  <a:gd name="csX37" fmla="*/ 20667 w 72569"/>
                  <a:gd name="csY37" fmla="*/ 61181 h 97630"/>
                  <a:gd name="csX38" fmla="*/ 26472 w 72569"/>
                  <a:gd name="csY38" fmla="*/ 60298 h 97630"/>
                  <a:gd name="csX39" fmla="*/ 20735 w 72569"/>
                  <a:gd name="csY39" fmla="*/ 61310 h 97630"/>
                  <a:gd name="csX40" fmla="*/ 20667 w 72569"/>
                  <a:gd name="csY40" fmla="*/ 61181 h 97630"/>
                  <a:gd name="csX41" fmla="*/ 12030 w 72569"/>
                  <a:gd name="csY41" fmla="*/ 34964 h 97630"/>
                  <a:gd name="csX42" fmla="*/ 11865 w 72569"/>
                  <a:gd name="csY42" fmla="*/ 32721 h 97630"/>
                  <a:gd name="csX43" fmla="*/ 14703 w 72569"/>
                  <a:gd name="csY43" fmla="*/ 35675 h 97630"/>
                  <a:gd name="csX44" fmla="*/ 12030 w 72569"/>
                  <a:gd name="csY44" fmla="*/ 34964 h 97630"/>
                  <a:gd name="csX45" fmla="*/ 33840 w 72569"/>
                  <a:gd name="csY45" fmla="*/ 77887 h 97630"/>
                  <a:gd name="csX46" fmla="*/ 37095 w 72569"/>
                  <a:gd name="csY46" fmla="*/ 73389 h 97630"/>
                  <a:gd name="csX47" fmla="*/ 34435 w 72569"/>
                  <a:gd name="csY47" fmla="*/ 78788 h 97630"/>
                  <a:gd name="csX48" fmla="*/ 33840 w 72569"/>
                  <a:gd name="csY48" fmla="*/ 77893 h 97630"/>
                  <a:gd name="csX49" fmla="*/ 23616 w 72569"/>
                  <a:gd name="csY49" fmla="*/ 44830 h 97630"/>
                  <a:gd name="csX50" fmla="*/ 23573 w 72569"/>
                  <a:gd name="csY50" fmla="*/ 43415 h 97630"/>
                  <a:gd name="csX51" fmla="*/ 28397 w 72569"/>
                  <a:gd name="csY51" fmla="*/ 46608 h 97630"/>
                  <a:gd name="csX52" fmla="*/ 23616 w 72569"/>
                  <a:gd name="csY52" fmla="*/ 44830 h 97630"/>
                  <a:gd name="csX53" fmla="*/ 31860 w 72569"/>
                  <a:gd name="csY53" fmla="*/ 58343 h 97630"/>
                  <a:gd name="csX54" fmla="*/ 37665 w 72569"/>
                  <a:gd name="csY54" fmla="*/ 50064 h 97630"/>
                  <a:gd name="csX55" fmla="*/ 32945 w 72569"/>
                  <a:gd name="csY55" fmla="*/ 59637 h 97630"/>
                  <a:gd name="csX56" fmla="*/ 31854 w 72569"/>
                  <a:gd name="csY56" fmla="*/ 58343 h 97630"/>
                  <a:gd name="csX57" fmla="*/ 37377 w 72569"/>
                  <a:gd name="csY57" fmla="*/ 69056 h 97630"/>
                  <a:gd name="csX58" fmla="*/ 41417 w 72569"/>
                  <a:gd name="csY58" fmla="*/ 68308 h 97630"/>
                  <a:gd name="csX59" fmla="*/ 37377 w 72569"/>
                  <a:gd name="csY59" fmla="*/ 69056 h 97630"/>
                  <a:gd name="csX60" fmla="*/ 15346 w 72569"/>
                  <a:gd name="csY60" fmla="*/ 22039 h 97630"/>
                  <a:gd name="csX61" fmla="*/ 16689 w 72569"/>
                  <a:gd name="csY61" fmla="*/ 15911 h 97630"/>
                  <a:gd name="csX62" fmla="*/ 15708 w 72569"/>
                  <a:gd name="csY62" fmla="*/ 22640 h 97630"/>
                  <a:gd name="csX63" fmla="*/ 15346 w 72569"/>
                  <a:gd name="csY63" fmla="*/ 22039 h 97630"/>
                  <a:gd name="csX64" fmla="*/ 31468 w 72569"/>
                  <a:gd name="csY64" fmla="*/ 45756 h 97630"/>
                  <a:gd name="csX65" fmla="*/ 35784 w 72569"/>
                  <a:gd name="csY65" fmla="*/ 42992 h 97630"/>
                  <a:gd name="csX66" fmla="*/ 32179 w 72569"/>
                  <a:gd name="csY66" fmla="*/ 46651 h 97630"/>
                  <a:gd name="csX67" fmla="*/ 31468 w 72569"/>
                  <a:gd name="csY67" fmla="*/ 45756 h 97630"/>
                  <a:gd name="csX68" fmla="*/ 28023 w 72569"/>
                  <a:gd name="csY68" fmla="*/ 37458 h 97630"/>
                  <a:gd name="csX69" fmla="*/ 27851 w 72569"/>
                  <a:gd name="csY69" fmla="*/ 35209 h 97630"/>
                  <a:gd name="csX70" fmla="*/ 30690 w 72569"/>
                  <a:gd name="csY70" fmla="*/ 38169 h 97630"/>
                  <a:gd name="csX71" fmla="*/ 28023 w 72569"/>
                  <a:gd name="csY71" fmla="*/ 37458 h 97630"/>
                  <a:gd name="csX72" fmla="*/ 39357 w 72569"/>
                  <a:gd name="csY72" fmla="*/ 60354 h 97630"/>
                  <a:gd name="csX73" fmla="*/ 39149 w 72569"/>
                  <a:gd name="csY73" fmla="*/ 58435 h 97630"/>
                  <a:gd name="csX74" fmla="*/ 44034 w 72569"/>
                  <a:gd name="csY74" fmla="*/ 59269 h 97630"/>
                  <a:gd name="csX75" fmla="*/ 39357 w 72569"/>
                  <a:gd name="csY75" fmla="*/ 60354 h 97630"/>
                  <a:gd name="csX76" fmla="*/ 44298 w 72569"/>
                  <a:gd name="csY76" fmla="*/ 66733 h 97630"/>
                  <a:gd name="csX77" fmla="*/ 46106 w 72569"/>
                  <a:gd name="csY77" fmla="*/ 62492 h 97630"/>
                  <a:gd name="csX78" fmla="*/ 46278 w 72569"/>
                  <a:gd name="csY78" fmla="*/ 68480 h 97630"/>
                  <a:gd name="csX79" fmla="*/ 44298 w 72569"/>
                  <a:gd name="csY79" fmla="*/ 66733 h 97630"/>
                  <a:gd name="csX80" fmla="*/ 25081 w 72569"/>
                  <a:gd name="csY80" fmla="*/ 26353 h 97630"/>
                  <a:gd name="csX81" fmla="*/ 29396 w 72569"/>
                  <a:gd name="csY81" fmla="*/ 23596 h 97630"/>
                  <a:gd name="csX82" fmla="*/ 25792 w 72569"/>
                  <a:gd name="csY82" fmla="*/ 27254 h 97630"/>
                  <a:gd name="csX83" fmla="*/ 25081 w 72569"/>
                  <a:gd name="csY83" fmla="*/ 26353 h 97630"/>
                  <a:gd name="csX84" fmla="*/ 39259 w 72569"/>
                  <a:gd name="csY84" fmla="*/ 49635 h 97630"/>
                  <a:gd name="csX85" fmla="*/ 39173 w 72569"/>
                  <a:gd name="csY85" fmla="*/ 48569 h 97630"/>
                  <a:gd name="csX86" fmla="*/ 41889 w 72569"/>
                  <a:gd name="csY86" fmla="*/ 48091 h 97630"/>
                  <a:gd name="csX87" fmla="*/ 43550 w 72569"/>
                  <a:gd name="csY87" fmla="*/ 48507 h 97630"/>
                  <a:gd name="csX88" fmla="*/ 41411 w 72569"/>
                  <a:gd name="csY88" fmla="*/ 50677 h 97630"/>
                  <a:gd name="csX89" fmla="*/ 41135 w 72569"/>
                  <a:gd name="csY89" fmla="*/ 50389 h 97630"/>
                  <a:gd name="csX90" fmla="*/ 39259 w 72569"/>
                  <a:gd name="csY90" fmla="*/ 49635 h 97630"/>
                  <a:gd name="csX91" fmla="*/ 53842 w 72569"/>
                  <a:gd name="csY91" fmla="*/ 74161 h 97630"/>
                  <a:gd name="csX92" fmla="*/ 53671 w 72569"/>
                  <a:gd name="csY92" fmla="*/ 71912 h 97630"/>
                  <a:gd name="csX93" fmla="*/ 56515 w 72569"/>
                  <a:gd name="csY93" fmla="*/ 74865 h 97630"/>
                  <a:gd name="csX94" fmla="*/ 53842 w 72569"/>
                  <a:gd name="csY94" fmla="*/ 74161 h 97630"/>
                  <a:gd name="csX95" fmla="*/ 43838 w 72569"/>
                  <a:gd name="csY95" fmla="*/ 53061 h 97630"/>
                  <a:gd name="csX96" fmla="*/ 43679 w 72569"/>
                  <a:gd name="csY96" fmla="*/ 52583 h 97630"/>
                  <a:gd name="csX97" fmla="*/ 53848 w 72569"/>
                  <a:gd name="csY97" fmla="*/ 50793 h 97630"/>
                  <a:gd name="csX98" fmla="*/ 43844 w 72569"/>
                  <a:gd name="csY98" fmla="*/ 53061 h 97630"/>
                  <a:gd name="csX99" fmla="*/ 35256 w 72569"/>
                  <a:gd name="csY99" fmla="*/ 26090 h 97630"/>
                  <a:gd name="csX100" fmla="*/ 41061 w 72569"/>
                  <a:gd name="csY100" fmla="*/ 25207 h 97630"/>
                  <a:gd name="csX101" fmla="*/ 35324 w 72569"/>
                  <a:gd name="csY101" fmla="*/ 26219 h 97630"/>
                  <a:gd name="csX102" fmla="*/ 35256 w 72569"/>
                  <a:gd name="csY102" fmla="*/ 26090 h 97630"/>
                  <a:gd name="csX103" fmla="*/ 55595 w 72569"/>
                  <a:gd name="csY103" fmla="*/ 63687 h 97630"/>
                  <a:gd name="csX104" fmla="*/ 55436 w 72569"/>
                  <a:gd name="csY104" fmla="*/ 61886 h 97630"/>
                  <a:gd name="csX105" fmla="*/ 59911 w 72569"/>
                  <a:gd name="csY105" fmla="*/ 60917 h 97630"/>
                  <a:gd name="csX106" fmla="*/ 63472 w 72569"/>
                  <a:gd name="csY106" fmla="*/ 57700 h 97630"/>
                  <a:gd name="csX107" fmla="*/ 60806 w 72569"/>
                  <a:gd name="csY107" fmla="*/ 63105 h 97630"/>
                  <a:gd name="csX108" fmla="*/ 60358 w 72569"/>
                  <a:gd name="csY108" fmla="*/ 62480 h 97630"/>
                  <a:gd name="csX109" fmla="*/ 60322 w 72569"/>
                  <a:gd name="csY109" fmla="*/ 62713 h 97630"/>
                  <a:gd name="csX110" fmla="*/ 55589 w 72569"/>
                  <a:gd name="csY110" fmla="*/ 63681 h 97630"/>
                  <a:gd name="csX111" fmla="*/ 61462 w 72569"/>
                  <a:gd name="csY111" fmla="*/ 70183 h 97630"/>
                  <a:gd name="csX112" fmla="*/ 65777 w 72569"/>
                  <a:gd name="csY112" fmla="*/ 67426 h 97630"/>
                  <a:gd name="csX113" fmla="*/ 62173 w 72569"/>
                  <a:gd name="csY113" fmla="*/ 71078 h 97630"/>
                  <a:gd name="csX114" fmla="*/ 61462 w 72569"/>
                  <a:gd name="csY114" fmla="*/ 70183 h 97630"/>
                  <a:gd name="csX115" fmla="*/ 47394 w 72569"/>
                  <a:gd name="csY115" fmla="*/ 33340 h 97630"/>
                  <a:gd name="csX116" fmla="*/ 54970 w 72569"/>
                  <a:gd name="csY116" fmla="*/ 25949 h 97630"/>
                  <a:gd name="csX117" fmla="*/ 47394 w 72569"/>
                  <a:gd name="csY117" fmla="*/ 33340 h 97630"/>
                  <a:gd name="csX118" fmla="*/ 41852 w 72569"/>
                  <a:gd name="csY118" fmla="*/ 20225 h 97630"/>
                  <a:gd name="csX119" fmla="*/ 41699 w 72569"/>
                  <a:gd name="csY119" fmla="*/ 18423 h 97630"/>
                  <a:gd name="csX120" fmla="*/ 46591 w 72569"/>
                  <a:gd name="csY120" fmla="*/ 19263 h 97630"/>
                  <a:gd name="csX121" fmla="*/ 41858 w 72569"/>
                  <a:gd name="csY121" fmla="*/ 20231 h 97630"/>
                  <a:gd name="csX122" fmla="*/ 56889 w 72569"/>
                  <a:gd name="csY122" fmla="*/ 47239 h 97630"/>
                  <a:gd name="csX123" fmla="*/ 56852 w 72569"/>
                  <a:gd name="csY123" fmla="*/ 47153 h 97630"/>
                  <a:gd name="csX124" fmla="*/ 60886 w 72569"/>
                  <a:gd name="csY124" fmla="*/ 46405 h 97630"/>
                  <a:gd name="csX125" fmla="*/ 56889 w 72569"/>
                  <a:gd name="csY125" fmla="*/ 47239 h 97630"/>
                  <a:gd name="csX126" fmla="*/ 39566 w 72569"/>
                  <a:gd name="csY126" fmla="*/ 7570 h 97630"/>
                  <a:gd name="csX127" fmla="*/ 47394 w 72569"/>
                  <a:gd name="csY127" fmla="*/ 602 h 97630"/>
                  <a:gd name="csX128" fmla="*/ 39799 w 72569"/>
                  <a:gd name="csY128" fmla="*/ 7962 h 97630"/>
                  <a:gd name="csX129" fmla="*/ 39566 w 72569"/>
                  <a:gd name="csY129" fmla="*/ 7570 h 97630"/>
                  <a:gd name="csX130" fmla="*/ 56123 w 72569"/>
                  <a:gd name="csY130" fmla="*/ 40675 h 97630"/>
                  <a:gd name="csX131" fmla="*/ 55957 w 72569"/>
                  <a:gd name="csY131" fmla="*/ 38432 h 97630"/>
                  <a:gd name="csX132" fmla="*/ 58795 w 72569"/>
                  <a:gd name="csY132" fmla="*/ 41386 h 97630"/>
                  <a:gd name="csX133" fmla="*/ 56129 w 72569"/>
                  <a:gd name="csY133" fmla="*/ 40675 h 97630"/>
                  <a:gd name="csX134" fmla="*/ 62295 w 72569"/>
                  <a:gd name="csY134" fmla="*/ 38892 h 97630"/>
                  <a:gd name="csX135" fmla="*/ 68100 w 72569"/>
                  <a:gd name="csY135" fmla="*/ 38010 h 97630"/>
                  <a:gd name="csX136" fmla="*/ 62363 w 72569"/>
                  <a:gd name="csY136" fmla="*/ 39021 h 97630"/>
                  <a:gd name="csX137" fmla="*/ 62295 w 72569"/>
                  <a:gd name="csY137" fmla="*/ 38892 h 97630"/>
                  <a:gd name="csX138" fmla="*/ 53070 w 72569"/>
                  <a:gd name="csY138" fmla="*/ 5664 h 97630"/>
                  <a:gd name="csX139" fmla="*/ 53033 w 72569"/>
                  <a:gd name="csY139" fmla="*/ 5578 h 97630"/>
                  <a:gd name="csX140" fmla="*/ 57067 w 72569"/>
                  <a:gd name="csY140" fmla="*/ 4831 h 97630"/>
                  <a:gd name="csX141" fmla="*/ 53070 w 72569"/>
                  <a:gd name="csY141" fmla="*/ 5664 h 97630"/>
                  <a:gd name="csX142" fmla="*/ 68487 w 72569"/>
                  <a:gd name="csY142" fmla="*/ 35141 h 97630"/>
                  <a:gd name="csX143" fmla="*/ 68450 w 72569"/>
                  <a:gd name="csY143" fmla="*/ 35050 h 97630"/>
                  <a:gd name="csX144" fmla="*/ 72496 w 72569"/>
                  <a:gd name="csY144" fmla="*/ 34302 h 97630"/>
                  <a:gd name="csX145" fmla="*/ 68493 w 72569"/>
                  <a:gd name="csY145" fmla="*/ 35141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9" h="97630">
                    <a:moveTo>
                      <a:pt x="12214" y="96450"/>
                    </a:moveTo>
                    <a:cubicBezTo>
                      <a:pt x="11858" y="95702"/>
                      <a:pt x="11785" y="94764"/>
                      <a:pt x="12042" y="94200"/>
                    </a:cubicBezTo>
                    <a:cubicBezTo>
                      <a:pt x="12643" y="92920"/>
                      <a:pt x="15941" y="95346"/>
                      <a:pt x="14881" y="97160"/>
                    </a:cubicBezTo>
                    <a:cubicBezTo>
                      <a:pt x="13593" y="98049"/>
                      <a:pt x="12668" y="97412"/>
                      <a:pt x="12214" y="96450"/>
                    </a:cubicBezTo>
                    <a:close/>
                    <a:moveTo>
                      <a:pt x="2204" y="75350"/>
                    </a:moveTo>
                    <a:cubicBezTo>
                      <a:pt x="2130" y="75196"/>
                      <a:pt x="2081" y="75037"/>
                      <a:pt x="2051" y="74872"/>
                    </a:cubicBezTo>
                    <a:cubicBezTo>
                      <a:pt x="4110" y="71899"/>
                      <a:pt x="12245" y="67940"/>
                      <a:pt x="12214" y="73082"/>
                    </a:cubicBezTo>
                    <a:cubicBezTo>
                      <a:pt x="12190" y="77979"/>
                      <a:pt x="3644" y="78414"/>
                      <a:pt x="2204" y="75350"/>
                    </a:cubicBezTo>
                    <a:close/>
                    <a:moveTo>
                      <a:pt x="14022" y="86093"/>
                    </a:moveTo>
                    <a:cubicBezTo>
                      <a:pt x="13765" y="85590"/>
                      <a:pt x="13667" y="84953"/>
                      <a:pt x="13814" y="84174"/>
                    </a:cubicBezTo>
                    <a:cubicBezTo>
                      <a:pt x="14556" y="80350"/>
                      <a:pt x="19288" y="82330"/>
                      <a:pt x="18699" y="85008"/>
                    </a:cubicBezTo>
                    <a:cubicBezTo>
                      <a:pt x="18509" y="87845"/>
                      <a:pt x="15046" y="88060"/>
                      <a:pt x="14022" y="86093"/>
                    </a:cubicBezTo>
                    <a:close/>
                    <a:moveTo>
                      <a:pt x="19699" y="96076"/>
                    </a:moveTo>
                    <a:cubicBezTo>
                      <a:pt x="18657" y="93839"/>
                      <a:pt x="21771" y="90903"/>
                      <a:pt x="24014" y="93312"/>
                    </a:cubicBezTo>
                    <a:cubicBezTo>
                      <a:pt x="26576" y="96070"/>
                      <a:pt x="22163" y="98962"/>
                      <a:pt x="20404" y="96970"/>
                    </a:cubicBezTo>
                    <a:cubicBezTo>
                      <a:pt x="20073" y="96701"/>
                      <a:pt x="19846" y="96394"/>
                      <a:pt x="19693" y="96076"/>
                    </a:cubicBezTo>
                    <a:close/>
                    <a:moveTo>
                      <a:pt x="224" y="42508"/>
                    </a:moveTo>
                    <a:cubicBezTo>
                      <a:pt x="9" y="42024"/>
                      <a:pt x="-70" y="41423"/>
                      <a:pt x="71" y="40706"/>
                    </a:cubicBezTo>
                    <a:cubicBezTo>
                      <a:pt x="818" y="36882"/>
                      <a:pt x="5551" y="38868"/>
                      <a:pt x="4956" y="41546"/>
                    </a:cubicBezTo>
                    <a:cubicBezTo>
                      <a:pt x="4760" y="44438"/>
                      <a:pt x="1162" y="44598"/>
                      <a:pt x="224" y="42508"/>
                    </a:cubicBezTo>
                    <a:close/>
                    <a:moveTo>
                      <a:pt x="7157" y="49200"/>
                    </a:moveTo>
                    <a:cubicBezTo>
                      <a:pt x="6072" y="46945"/>
                      <a:pt x="11049" y="46424"/>
                      <a:pt x="12551" y="47613"/>
                    </a:cubicBezTo>
                    <a:cubicBezTo>
                      <a:pt x="13268" y="45891"/>
                      <a:pt x="15843" y="46681"/>
                      <a:pt x="16413" y="47748"/>
                    </a:cubicBezTo>
                    <a:cubicBezTo>
                      <a:pt x="16995" y="48832"/>
                      <a:pt x="13979" y="50089"/>
                      <a:pt x="12747" y="49016"/>
                    </a:cubicBezTo>
                    <a:cubicBezTo>
                      <a:pt x="11730" y="51486"/>
                      <a:pt x="8659" y="51841"/>
                      <a:pt x="7230" y="49329"/>
                    </a:cubicBezTo>
                    <a:cubicBezTo>
                      <a:pt x="7206" y="49286"/>
                      <a:pt x="7181" y="49243"/>
                      <a:pt x="7163" y="49206"/>
                    </a:cubicBezTo>
                    <a:close/>
                    <a:moveTo>
                      <a:pt x="14494" y="62964"/>
                    </a:moveTo>
                    <a:cubicBezTo>
                      <a:pt x="14139" y="62217"/>
                      <a:pt x="14065" y="61279"/>
                      <a:pt x="14323" y="60715"/>
                    </a:cubicBezTo>
                    <a:cubicBezTo>
                      <a:pt x="14917" y="59428"/>
                      <a:pt x="18227" y="61855"/>
                      <a:pt x="17161" y="63669"/>
                    </a:cubicBezTo>
                    <a:cubicBezTo>
                      <a:pt x="15874" y="64558"/>
                      <a:pt x="14948" y="63920"/>
                      <a:pt x="14488" y="62964"/>
                    </a:cubicBezTo>
                    <a:close/>
                    <a:moveTo>
                      <a:pt x="14991" y="54556"/>
                    </a:moveTo>
                    <a:cubicBezTo>
                      <a:pt x="14746" y="54035"/>
                      <a:pt x="14733" y="53367"/>
                      <a:pt x="15028" y="52528"/>
                    </a:cubicBezTo>
                    <a:cubicBezTo>
                      <a:pt x="16769" y="47662"/>
                      <a:pt x="25577" y="50812"/>
                      <a:pt x="25075" y="54458"/>
                    </a:cubicBezTo>
                    <a:cubicBezTo>
                      <a:pt x="24676" y="54740"/>
                      <a:pt x="24161" y="55004"/>
                      <a:pt x="23585" y="55230"/>
                    </a:cubicBezTo>
                    <a:cubicBezTo>
                      <a:pt x="25375" y="57847"/>
                      <a:pt x="21311" y="60354"/>
                      <a:pt x="19650" y="58466"/>
                    </a:cubicBezTo>
                    <a:cubicBezTo>
                      <a:pt x="18822" y="57786"/>
                      <a:pt x="18614" y="56916"/>
                      <a:pt x="18791" y="56113"/>
                    </a:cubicBezTo>
                    <a:cubicBezTo>
                      <a:pt x="17032" y="56094"/>
                      <a:pt x="15512" y="55647"/>
                      <a:pt x="14997" y="54556"/>
                    </a:cubicBezTo>
                    <a:close/>
                    <a:moveTo>
                      <a:pt x="20667" y="61181"/>
                    </a:moveTo>
                    <a:cubicBezTo>
                      <a:pt x="19404" y="58564"/>
                      <a:pt x="26319" y="58282"/>
                      <a:pt x="26472" y="60298"/>
                    </a:cubicBezTo>
                    <a:cubicBezTo>
                      <a:pt x="25792" y="63381"/>
                      <a:pt x="22285" y="64043"/>
                      <a:pt x="20735" y="61310"/>
                    </a:cubicBezTo>
                    <a:cubicBezTo>
                      <a:pt x="20710" y="61267"/>
                      <a:pt x="20692" y="61224"/>
                      <a:pt x="20667" y="61181"/>
                    </a:cubicBezTo>
                    <a:close/>
                    <a:moveTo>
                      <a:pt x="12030" y="34964"/>
                    </a:moveTo>
                    <a:cubicBezTo>
                      <a:pt x="11675" y="34216"/>
                      <a:pt x="11607" y="33278"/>
                      <a:pt x="11865" y="32721"/>
                    </a:cubicBezTo>
                    <a:cubicBezTo>
                      <a:pt x="12459" y="31440"/>
                      <a:pt x="15763" y="33861"/>
                      <a:pt x="14703" y="35675"/>
                    </a:cubicBezTo>
                    <a:cubicBezTo>
                      <a:pt x="13415" y="36563"/>
                      <a:pt x="12490" y="35926"/>
                      <a:pt x="12030" y="34964"/>
                    </a:cubicBezTo>
                    <a:close/>
                    <a:moveTo>
                      <a:pt x="33840" y="77887"/>
                    </a:moveTo>
                    <a:cubicBezTo>
                      <a:pt x="32835" y="75723"/>
                      <a:pt x="34392" y="73199"/>
                      <a:pt x="37095" y="73389"/>
                    </a:cubicBezTo>
                    <a:cubicBezTo>
                      <a:pt x="40185" y="73603"/>
                      <a:pt x="36139" y="79793"/>
                      <a:pt x="34435" y="78788"/>
                    </a:cubicBezTo>
                    <a:cubicBezTo>
                      <a:pt x="34178" y="78500"/>
                      <a:pt x="33981" y="78199"/>
                      <a:pt x="33840" y="77893"/>
                    </a:cubicBezTo>
                    <a:close/>
                    <a:moveTo>
                      <a:pt x="23616" y="44830"/>
                    </a:moveTo>
                    <a:cubicBezTo>
                      <a:pt x="23364" y="44291"/>
                      <a:pt x="23309" y="43782"/>
                      <a:pt x="23573" y="43415"/>
                    </a:cubicBezTo>
                    <a:cubicBezTo>
                      <a:pt x="26055" y="41527"/>
                      <a:pt x="29028" y="43445"/>
                      <a:pt x="28397" y="46608"/>
                    </a:cubicBezTo>
                    <a:cubicBezTo>
                      <a:pt x="27900" y="49077"/>
                      <a:pt x="24504" y="46761"/>
                      <a:pt x="23616" y="44830"/>
                    </a:cubicBezTo>
                    <a:close/>
                    <a:moveTo>
                      <a:pt x="31860" y="58343"/>
                    </a:moveTo>
                    <a:cubicBezTo>
                      <a:pt x="30254" y="54887"/>
                      <a:pt x="34815" y="48869"/>
                      <a:pt x="37665" y="50064"/>
                    </a:cubicBezTo>
                    <a:cubicBezTo>
                      <a:pt x="38763" y="53453"/>
                      <a:pt x="36979" y="62523"/>
                      <a:pt x="32945" y="59637"/>
                    </a:cubicBezTo>
                    <a:cubicBezTo>
                      <a:pt x="32443" y="59275"/>
                      <a:pt x="32087" y="58840"/>
                      <a:pt x="31854" y="58343"/>
                    </a:cubicBezTo>
                    <a:close/>
                    <a:moveTo>
                      <a:pt x="37377" y="69056"/>
                    </a:moveTo>
                    <a:cubicBezTo>
                      <a:pt x="37506" y="66243"/>
                      <a:pt x="40767" y="67089"/>
                      <a:pt x="41417" y="68308"/>
                    </a:cubicBezTo>
                    <a:cubicBezTo>
                      <a:pt x="42067" y="69522"/>
                      <a:pt x="38162" y="70968"/>
                      <a:pt x="37377" y="69056"/>
                    </a:cubicBezTo>
                    <a:close/>
                    <a:moveTo>
                      <a:pt x="15346" y="22039"/>
                    </a:moveTo>
                    <a:cubicBezTo>
                      <a:pt x="14261" y="19815"/>
                      <a:pt x="13943" y="15120"/>
                      <a:pt x="16689" y="15911"/>
                    </a:cubicBezTo>
                    <a:cubicBezTo>
                      <a:pt x="19723" y="16781"/>
                      <a:pt x="17970" y="22768"/>
                      <a:pt x="15708" y="22640"/>
                    </a:cubicBezTo>
                    <a:cubicBezTo>
                      <a:pt x="15586" y="22474"/>
                      <a:pt x="15463" y="22272"/>
                      <a:pt x="15346" y="22039"/>
                    </a:cubicBezTo>
                    <a:close/>
                    <a:moveTo>
                      <a:pt x="31468" y="45756"/>
                    </a:moveTo>
                    <a:cubicBezTo>
                      <a:pt x="30426" y="43519"/>
                      <a:pt x="33540" y="40583"/>
                      <a:pt x="35784" y="42992"/>
                    </a:cubicBezTo>
                    <a:cubicBezTo>
                      <a:pt x="38352" y="45750"/>
                      <a:pt x="33938" y="48636"/>
                      <a:pt x="32179" y="46651"/>
                    </a:cubicBezTo>
                    <a:cubicBezTo>
                      <a:pt x="31848" y="46375"/>
                      <a:pt x="31615" y="46074"/>
                      <a:pt x="31468" y="45756"/>
                    </a:cubicBezTo>
                    <a:close/>
                    <a:moveTo>
                      <a:pt x="28023" y="37458"/>
                    </a:moveTo>
                    <a:cubicBezTo>
                      <a:pt x="27668" y="36710"/>
                      <a:pt x="27594" y="35773"/>
                      <a:pt x="27851" y="35209"/>
                    </a:cubicBezTo>
                    <a:cubicBezTo>
                      <a:pt x="28446" y="33928"/>
                      <a:pt x="31756" y="36349"/>
                      <a:pt x="30690" y="38169"/>
                    </a:cubicBezTo>
                    <a:cubicBezTo>
                      <a:pt x="29402" y="39058"/>
                      <a:pt x="28477" y="38420"/>
                      <a:pt x="28023" y="37458"/>
                    </a:cubicBezTo>
                    <a:close/>
                    <a:moveTo>
                      <a:pt x="39357" y="60354"/>
                    </a:moveTo>
                    <a:cubicBezTo>
                      <a:pt x="39094" y="59851"/>
                      <a:pt x="38996" y="59214"/>
                      <a:pt x="39149" y="58435"/>
                    </a:cubicBezTo>
                    <a:cubicBezTo>
                      <a:pt x="39897" y="54611"/>
                      <a:pt x="44623" y="56591"/>
                      <a:pt x="44034" y="59269"/>
                    </a:cubicBezTo>
                    <a:cubicBezTo>
                      <a:pt x="43844" y="62106"/>
                      <a:pt x="40381" y="62321"/>
                      <a:pt x="39357" y="60354"/>
                    </a:cubicBezTo>
                    <a:close/>
                    <a:moveTo>
                      <a:pt x="44298" y="66733"/>
                    </a:moveTo>
                    <a:cubicBezTo>
                      <a:pt x="43667" y="65275"/>
                      <a:pt x="44243" y="63387"/>
                      <a:pt x="46106" y="62492"/>
                    </a:cubicBezTo>
                    <a:cubicBezTo>
                      <a:pt x="48951" y="61126"/>
                      <a:pt x="48270" y="68486"/>
                      <a:pt x="46278" y="68480"/>
                    </a:cubicBezTo>
                    <a:cubicBezTo>
                      <a:pt x="45291" y="68149"/>
                      <a:pt x="44629" y="67499"/>
                      <a:pt x="44298" y="66733"/>
                    </a:cubicBezTo>
                    <a:close/>
                    <a:moveTo>
                      <a:pt x="25081" y="26353"/>
                    </a:moveTo>
                    <a:cubicBezTo>
                      <a:pt x="24045" y="24123"/>
                      <a:pt x="27153" y="21181"/>
                      <a:pt x="29396" y="23596"/>
                    </a:cubicBezTo>
                    <a:cubicBezTo>
                      <a:pt x="31958" y="26353"/>
                      <a:pt x="27545" y="29240"/>
                      <a:pt x="25792" y="27254"/>
                    </a:cubicBezTo>
                    <a:cubicBezTo>
                      <a:pt x="25461" y="26985"/>
                      <a:pt x="25228" y="26678"/>
                      <a:pt x="25081" y="26353"/>
                    </a:cubicBezTo>
                    <a:close/>
                    <a:moveTo>
                      <a:pt x="39259" y="49635"/>
                    </a:moveTo>
                    <a:cubicBezTo>
                      <a:pt x="39130" y="49347"/>
                      <a:pt x="39088" y="48992"/>
                      <a:pt x="39173" y="48569"/>
                    </a:cubicBezTo>
                    <a:cubicBezTo>
                      <a:pt x="39517" y="46810"/>
                      <a:pt x="41276" y="47122"/>
                      <a:pt x="41889" y="48091"/>
                    </a:cubicBezTo>
                    <a:cubicBezTo>
                      <a:pt x="42398" y="47870"/>
                      <a:pt x="43017" y="47931"/>
                      <a:pt x="43550" y="48507"/>
                    </a:cubicBezTo>
                    <a:cubicBezTo>
                      <a:pt x="45070" y="50144"/>
                      <a:pt x="42453" y="51860"/>
                      <a:pt x="41411" y="50677"/>
                    </a:cubicBezTo>
                    <a:cubicBezTo>
                      <a:pt x="41300" y="50585"/>
                      <a:pt x="41209" y="50487"/>
                      <a:pt x="41135" y="50389"/>
                    </a:cubicBezTo>
                    <a:cubicBezTo>
                      <a:pt x="40448" y="50634"/>
                      <a:pt x="39584" y="50364"/>
                      <a:pt x="39259" y="49635"/>
                    </a:cubicBezTo>
                    <a:close/>
                    <a:moveTo>
                      <a:pt x="53842" y="74161"/>
                    </a:moveTo>
                    <a:cubicBezTo>
                      <a:pt x="53487" y="73413"/>
                      <a:pt x="53413" y="72475"/>
                      <a:pt x="53671" y="71912"/>
                    </a:cubicBezTo>
                    <a:cubicBezTo>
                      <a:pt x="54271" y="70625"/>
                      <a:pt x="57575" y="73052"/>
                      <a:pt x="56515" y="74865"/>
                    </a:cubicBezTo>
                    <a:cubicBezTo>
                      <a:pt x="55228" y="75754"/>
                      <a:pt x="54296" y="75117"/>
                      <a:pt x="53842" y="74161"/>
                    </a:cubicBezTo>
                    <a:close/>
                    <a:moveTo>
                      <a:pt x="43838" y="53061"/>
                    </a:moveTo>
                    <a:cubicBezTo>
                      <a:pt x="43765" y="52914"/>
                      <a:pt x="43710" y="52754"/>
                      <a:pt x="43679" y="52583"/>
                    </a:cubicBezTo>
                    <a:cubicBezTo>
                      <a:pt x="45739" y="49617"/>
                      <a:pt x="53879" y="45652"/>
                      <a:pt x="53848" y="50793"/>
                    </a:cubicBezTo>
                    <a:cubicBezTo>
                      <a:pt x="53818" y="55690"/>
                      <a:pt x="45285" y="56119"/>
                      <a:pt x="43844" y="53061"/>
                    </a:cubicBezTo>
                    <a:close/>
                    <a:moveTo>
                      <a:pt x="35256" y="26090"/>
                    </a:moveTo>
                    <a:cubicBezTo>
                      <a:pt x="33994" y="23473"/>
                      <a:pt x="40902" y="23191"/>
                      <a:pt x="41061" y="25207"/>
                    </a:cubicBezTo>
                    <a:cubicBezTo>
                      <a:pt x="40381" y="28290"/>
                      <a:pt x="36875" y="28952"/>
                      <a:pt x="35324" y="26219"/>
                    </a:cubicBezTo>
                    <a:cubicBezTo>
                      <a:pt x="35299" y="26176"/>
                      <a:pt x="35275" y="26133"/>
                      <a:pt x="35256" y="26090"/>
                    </a:cubicBezTo>
                    <a:close/>
                    <a:moveTo>
                      <a:pt x="55595" y="63687"/>
                    </a:moveTo>
                    <a:cubicBezTo>
                      <a:pt x="55381" y="63203"/>
                      <a:pt x="55301" y="62603"/>
                      <a:pt x="55436" y="61886"/>
                    </a:cubicBezTo>
                    <a:cubicBezTo>
                      <a:pt x="55994" y="59018"/>
                      <a:pt x="58795" y="59410"/>
                      <a:pt x="59911" y="60917"/>
                    </a:cubicBezTo>
                    <a:cubicBezTo>
                      <a:pt x="59868" y="59159"/>
                      <a:pt x="61302" y="57553"/>
                      <a:pt x="63472" y="57700"/>
                    </a:cubicBezTo>
                    <a:cubicBezTo>
                      <a:pt x="66562" y="57914"/>
                      <a:pt x="62516" y="64110"/>
                      <a:pt x="60806" y="63105"/>
                    </a:cubicBezTo>
                    <a:cubicBezTo>
                      <a:pt x="60628" y="62903"/>
                      <a:pt x="60481" y="62695"/>
                      <a:pt x="60358" y="62480"/>
                    </a:cubicBezTo>
                    <a:cubicBezTo>
                      <a:pt x="60358" y="62554"/>
                      <a:pt x="60334" y="62633"/>
                      <a:pt x="60322" y="62713"/>
                    </a:cubicBezTo>
                    <a:cubicBezTo>
                      <a:pt x="60132" y="65606"/>
                      <a:pt x="56533" y="65771"/>
                      <a:pt x="55589" y="63681"/>
                    </a:cubicBezTo>
                    <a:close/>
                    <a:moveTo>
                      <a:pt x="61462" y="70183"/>
                    </a:moveTo>
                    <a:cubicBezTo>
                      <a:pt x="60426" y="67953"/>
                      <a:pt x="63534" y="65011"/>
                      <a:pt x="65777" y="67426"/>
                    </a:cubicBezTo>
                    <a:cubicBezTo>
                      <a:pt x="68340" y="70183"/>
                      <a:pt x="63926" y="73070"/>
                      <a:pt x="62173" y="71078"/>
                    </a:cubicBezTo>
                    <a:cubicBezTo>
                      <a:pt x="61842" y="70802"/>
                      <a:pt x="61609" y="70502"/>
                      <a:pt x="61462" y="70183"/>
                    </a:cubicBezTo>
                    <a:close/>
                    <a:moveTo>
                      <a:pt x="47394" y="33340"/>
                    </a:moveTo>
                    <a:cubicBezTo>
                      <a:pt x="47504" y="29736"/>
                      <a:pt x="52187" y="21776"/>
                      <a:pt x="54970" y="25949"/>
                    </a:cubicBezTo>
                    <a:cubicBezTo>
                      <a:pt x="57753" y="30122"/>
                      <a:pt x="49968" y="35797"/>
                      <a:pt x="47394" y="33340"/>
                    </a:cubicBezTo>
                    <a:close/>
                    <a:moveTo>
                      <a:pt x="41852" y="20225"/>
                    </a:moveTo>
                    <a:cubicBezTo>
                      <a:pt x="41638" y="19741"/>
                      <a:pt x="41558" y="19140"/>
                      <a:pt x="41699" y="18423"/>
                    </a:cubicBezTo>
                    <a:cubicBezTo>
                      <a:pt x="42447" y="14599"/>
                      <a:pt x="47179" y="16585"/>
                      <a:pt x="46591" y="19263"/>
                    </a:cubicBezTo>
                    <a:cubicBezTo>
                      <a:pt x="46401" y="22155"/>
                      <a:pt x="42796" y="22321"/>
                      <a:pt x="41858" y="20231"/>
                    </a:cubicBezTo>
                    <a:close/>
                    <a:moveTo>
                      <a:pt x="56889" y="47239"/>
                    </a:moveTo>
                    <a:cubicBezTo>
                      <a:pt x="56889" y="47239"/>
                      <a:pt x="56864" y="47184"/>
                      <a:pt x="56852" y="47153"/>
                    </a:cubicBezTo>
                    <a:cubicBezTo>
                      <a:pt x="56981" y="44340"/>
                      <a:pt x="60236" y="45192"/>
                      <a:pt x="60886" y="46405"/>
                    </a:cubicBezTo>
                    <a:cubicBezTo>
                      <a:pt x="61529" y="47607"/>
                      <a:pt x="57753" y="49016"/>
                      <a:pt x="56889" y="47239"/>
                    </a:cubicBezTo>
                    <a:close/>
                    <a:moveTo>
                      <a:pt x="39566" y="7570"/>
                    </a:moveTo>
                    <a:cubicBezTo>
                      <a:pt x="37512" y="3433"/>
                      <a:pt x="44911" y="-1788"/>
                      <a:pt x="47394" y="602"/>
                    </a:cubicBezTo>
                    <a:cubicBezTo>
                      <a:pt x="47271" y="4206"/>
                      <a:pt x="42563" y="12154"/>
                      <a:pt x="39799" y="7962"/>
                    </a:cubicBezTo>
                    <a:cubicBezTo>
                      <a:pt x="39713" y="7834"/>
                      <a:pt x="39639" y="7699"/>
                      <a:pt x="39566" y="7570"/>
                    </a:cubicBezTo>
                    <a:close/>
                    <a:moveTo>
                      <a:pt x="56123" y="40675"/>
                    </a:moveTo>
                    <a:cubicBezTo>
                      <a:pt x="55767" y="39928"/>
                      <a:pt x="55694" y="38990"/>
                      <a:pt x="55957" y="38432"/>
                    </a:cubicBezTo>
                    <a:cubicBezTo>
                      <a:pt x="56558" y="37152"/>
                      <a:pt x="59856" y="39572"/>
                      <a:pt x="58795" y="41386"/>
                    </a:cubicBezTo>
                    <a:cubicBezTo>
                      <a:pt x="57508" y="42275"/>
                      <a:pt x="56582" y="41638"/>
                      <a:pt x="56129" y="40675"/>
                    </a:cubicBezTo>
                    <a:close/>
                    <a:moveTo>
                      <a:pt x="62295" y="38892"/>
                    </a:moveTo>
                    <a:cubicBezTo>
                      <a:pt x="61033" y="36275"/>
                      <a:pt x="67947" y="35993"/>
                      <a:pt x="68100" y="38010"/>
                    </a:cubicBezTo>
                    <a:cubicBezTo>
                      <a:pt x="67420" y="41092"/>
                      <a:pt x="63914" y="41754"/>
                      <a:pt x="62363" y="39021"/>
                    </a:cubicBezTo>
                    <a:cubicBezTo>
                      <a:pt x="62338" y="38978"/>
                      <a:pt x="62314" y="38935"/>
                      <a:pt x="62295" y="38892"/>
                    </a:cubicBezTo>
                    <a:close/>
                    <a:moveTo>
                      <a:pt x="53070" y="5664"/>
                    </a:moveTo>
                    <a:cubicBezTo>
                      <a:pt x="53070" y="5664"/>
                      <a:pt x="53045" y="5609"/>
                      <a:pt x="53033" y="5578"/>
                    </a:cubicBezTo>
                    <a:cubicBezTo>
                      <a:pt x="53162" y="2765"/>
                      <a:pt x="56417" y="3617"/>
                      <a:pt x="57067" y="4831"/>
                    </a:cubicBezTo>
                    <a:cubicBezTo>
                      <a:pt x="57710" y="6026"/>
                      <a:pt x="53934" y="7441"/>
                      <a:pt x="53070" y="5664"/>
                    </a:cubicBezTo>
                    <a:close/>
                    <a:moveTo>
                      <a:pt x="68487" y="35141"/>
                    </a:moveTo>
                    <a:cubicBezTo>
                      <a:pt x="68487" y="35141"/>
                      <a:pt x="68462" y="35080"/>
                      <a:pt x="68450" y="35050"/>
                    </a:cubicBezTo>
                    <a:cubicBezTo>
                      <a:pt x="68585" y="32237"/>
                      <a:pt x="71840" y="33082"/>
                      <a:pt x="72496" y="34302"/>
                    </a:cubicBezTo>
                    <a:cubicBezTo>
                      <a:pt x="73139" y="35503"/>
                      <a:pt x="69363" y="36919"/>
                      <a:pt x="68493" y="35141"/>
                    </a:cubicBezTo>
                    <a:close/>
                  </a:path>
                </a:pathLst>
              </a:custGeom>
              <a:solidFill>
                <a:srgbClr val="DEBC9A"/>
              </a:solidFill>
              <a:ln w="612" cap="flat">
                <a:noFill/>
                <a:prstDash val="solid"/>
                <a:miter/>
              </a:ln>
            </p:spPr>
            <p:txBody>
              <a:bodyPr/>
              <a:lstStyle/>
              <a:p>
                <a:endParaRPr lang="en-US"/>
              </a:p>
            </p:txBody>
          </p:sp>
          <p:sp>
            <p:nvSpPr>
              <p:cNvPr id="826" name="Freeform 825">
                <a:extLst>
                  <a:ext uri="{FF2B5EF4-FFF2-40B4-BE49-F238E27FC236}">
                    <a16:creationId xmlns:a16="http://schemas.microsoft.com/office/drawing/2014/main" id="{B46F7DE5-7374-49EB-3789-62CA53F4E995}"/>
                  </a:ext>
                </a:extLst>
              </p:cNvPr>
              <p:cNvSpPr/>
              <p:nvPr/>
            </p:nvSpPr>
            <p:spPr>
              <a:xfrm>
                <a:off x="5027750" y="557492"/>
                <a:ext cx="229475" cy="308740"/>
              </a:xfrm>
              <a:custGeom>
                <a:avLst/>
                <a:gdLst>
                  <a:gd name="csX0" fmla="*/ 12216 w 72564"/>
                  <a:gd name="csY0" fmla="*/ 1181 h 97630"/>
                  <a:gd name="csX1" fmla="*/ 12044 w 72564"/>
                  <a:gd name="csY1" fmla="*/ 3430 h 97630"/>
                  <a:gd name="csX2" fmla="*/ 14882 w 72564"/>
                  <a:gd name="csY2" fmla="*/ 470 h 97630"/>
                  <a:gd name="csX3" fmla="*/ 12216 w 72564"/>
                  <a:gd name="csY3" fmla="*/ 1181 h 97630"/>
                  <a:gd name="csX4" fmla="*/ 2206 w 72564"/>
                  <a:gd name="csY4" fmla="*/ 22281 h 97630"/>
                  <a:gd name="csX5" fmla="*/ 2052 w 72564"/>
                  <a:gd name="csY5" fmla="*/ 22759 h 97630"/>
                  <a:gd name="csX6" fmla="*/ 12216 w 72564"/>
                  <a:gd name="csY6" fmla="*/ 24549 h 97630"/>
                  <a:gd name="csX7" fmla="*/ 2206 w 72564"/>
                  <a:gd name="csY7" fmla="*/ 22281 h 97630"/>
                  <a:gd name="csX8" fmla="*/ 14024 w 72564"/>
                  <a:gd name="csY8" fmla="*/ 11538 h 97630"/>
                  <a:gd name="csX9" fmla="*/ 13816 w 72564"/>
                  <a:gd name="csY9" fmla="*/ 13456 h 97630"/>
                  <a:gd name="csX10" fmla="*/ 18701 w 72564"/>
                  <a:gd name="csY10" fmla="*/ 12623 h 97630"/>
                  <a:gd name="csX11" fmla="*/ 14024 w 72564"/>
                  <a:gd name="csY11" fmla="*/ 11538 h 97630"/>
                  <a:gd name="csX12" fmla="*/ 19700 w 72564"/>
                  <a:gd name="csY12" fmla="*/ 1555 h 97630"/>
                  <a:gd name="csX13" fmla="*/ 24016 w 72564"/>
                  <a:gd name="csY13" fmla="*/ 4319 h 97630"/>
                  <a:gd name="csX14" fmla="*/ 20411 w 72564"/>
                  <a:gd name="csY14" fmla="*/ 660 h 97630"/>
                  <a:gd name="csX15" fmla="*/ 19700 w 72564"/>
                  <a:gd name="csY15" fmla="*/ 1555 h 97630"/>
                  <a:gd name="csX16" fmla="*/ 226 w 72564"/>
                  <a:gd name="csY16" fmla="*/ 55123 h 97630"/>
                  <a:gd name="csX17" fmla="*/ 66 w 72564"/>
                  <a:gd name="csY17" fmla="*/ 56925 h 97630"/>
                  <a:gd name="csX18" fmla="*/ 4952 w 72564"/>
                  <a:gd name="csY18" fmla="*/ 56085 h 97630"/>
                  <a:gd name="csX19" fmla="*/ 220 w 72564"/>
                  <a:gd name="csY19" fmla="*/ 55123 h 97630"/>
                  <a:gd name="csX20" fmla="*/ 7159 w 72564"/>
                  <a:gd name="csY20" fmla="*/ 48431 h 97630"/>
                  <a:gd name="csX21" fmla="*/ 12553 w 72564"/>
                  <a:gd name="csY21" fmla="*/ 50018 h 97630"/>
                  <a:gd name="csX22" fmla="*/ 16415 w 72564"/>
                  <a:gd name="csY22" fmla="*/ 49889 h 97630"/>
                  <a:gd name="csX23" fmla="*/ 12743 w 72564"/>
                  <a:gd name="csY23" fmla="*/ 48621 h 97630"/>
                  <a:gd name="csX24" fmla="*/ 7226 w 72564"/>
                  <a:gd name="csY24" fmla="*/ 48308 h 97630"/>
                  <a:gd name="csX25" fmla="*/ 7159 w 72564"/>
                  <a:gd name="csY25" fmla="*/ 48431 h 97630"/>
                  <a:gd name="csX26" fmla="*/ 14496 w 72564"/>
                  <a:gd name="csY26" fmla="*/ 34666 h 97630"/>
                  <a:gd name="csX27" fmla="*/ 14331 w 72564"/>
                  <a:gd name="csY27" fmla="*/ 36916 h 97630"/>
                  <a:gd name="csX28" fmla="*/ 17169 w 72564"/>
                  <a:gd name="csY28" fmla="*/ 33956 h 97630"/>
                  <a:gd name="csX29" fmla="*/ 14496 w 72564"/>
                  <a:gd name="csY29" fmla="*/ 34666 h 97630"/>
                  <a:gd name="csX30" fmla="*/ 14993 w 72564"/>
                  <a:gd name="csY30" fmla="*/ 43075 h 97630"/>
                  <a:gd name="csX31" fmla="*/ 15035 w 72564"/>
                  <a:gd name="csY31" fmla="*/ 45103 h 97630"/>
                  <a:gd name="csX32" fmla="*/ 25076 w 72564"/>
                  <a:gd name="csY32" fmla="*/ 43173 h 97630"/>
                  <a:gd name="csX33" fmla="*/ 23587 w 72564"/>
                  <a:gd name="csY33" fmla="*/ 42400 h 97630"/>
                  <a:gd name="csX34" fmla="*/ 19645 w 72564"/>
                  <a:gd name="csY34" fmla="*/ 39171 h 97630"/>
                  <a:gd name="csX35" fmla="*/ 18787 w 72564"/>
                  <a:gd name="csY35" fmla="*/ 41524 h 97630"/>
                  <a:gd name="csX36" fmla="*/ 14993 w 72564"/>
                  <a:gd name="csY36" fmla="*/ 43087 h 97630"/>
                  <a:gd name="csX37" fmla="*/ 20669 w 72564"/>
                  <a:gd name="csY37" fmla="*/ 36450 h 97630"/>
                  <a:gd name="csX38" fmla="*/ 26474 w 72564"/>
                  <a:gd name="csY38" fmla="*/ 37332 h 97630"/>
                  <a:gd name="csX39" fmla="*/ 20736 w 72564"/>
                  <a:gd name="csY39" fmla="*/ 36327 h 97630"/>
                  <a:gd name="csX40" fmla="*/ 20669 w 72564"/>
                  <a:gd name="csY40" fmla="*/ 36456 h 97630"/>
                  <a:gd name="csX41" fmla="*/ 12032 w 72564"/>
                  <a:gd name="csY41" fmla="*/ 62667 h 97630"/>
                  <a:gd name="csX42" fmla="*/ 11866 w 72564"/>
                  <a:gd name="csY42" fmla="*/ 64910 h 97630"/>
                  <a:gd name="csX43" fmla="*/ 14705 w 72564"/>
                  <a:gd name="csY43" fmla="*/ 61956 h 97630"/>
                  <a:gd name="csX44" fmla="*/ 12038 w 72564"/>
                  <a:gd name="csY44" fmla="*/ 62667 h 97630"/>
                  <a:gd name="csX45" fmla="*/ 33842 w 72564"/>
                  <a:gd name="csY45" fmla="*/ 19744 h 97630"/>
                  <a:gd name="csX46" fmla="*/ 37097 w 72564"/>
                  <a:gd name="csY46" fmla="*/ 24248 h 97630"/>
                  <a:gd name="csX47" fmla="*/ 34431 w 72564"/>
                  <a:gd name="csY47" fmla="*/ 18849 h 97630"/>
                  <a:gd name="csX48" fmla="*/ 33842 w 72564"/>
                  <a:gd name="csY48" fmla="*/ 19744 h 97630"/>
                  <a:gd name="csX49" fmla="*/ 23611 w 72564"/>
                  <a:gd name="csY49" fmla="*/ 52800 h 97630"/>
                  <a:gd name="csX50" fmla="*/ 23568 w 72564"/>
                  <a:gd name="csY50" fmla="*/ 54216 h 97630"/>
                  <a:gd name="csX51" fmla="*/ 28393 w 72564"/>
                  <a:gd name="csY51" fmla="*/ 51029 h 97630"/>
                  <a:gd name="csX52" fmla="*/ 23611 w 72564"/>
                  <a:gd name="csY52" fmla="*/ 52806 h 97630"/>
                  <a:gd name="csX53" fmla="*/ 31862 w 72564"/>
                  <a:gd name="csY53" fmla="*/ 39287 h 97630"/>
                  <a:gd name="csX54" fmla="*/ 37667 w 72564"/>
                  <a:gd name="csY54" fmla="*/ 47567 h 97630"/>
                  <a:gd name="csX55" fmla="*/ 32953 w 72564"/>
                  <a:gd name="csY55" fmla="*/ 37994 h 97630"/>
                  <a:gd name="csX56" fmla="*/ 31868 w 72564"/>
                  <a:gd name="csY56" fmla="*/ 39287 h 97630"/>
                  <a:gd name="csX57" fmla="*/ 37379 w 72564"/>
                  <a:gd name="csY57" fmla="*/ 28575 h 97630"/>
                  <a:gd name="csX58" fmla="*/ 41419 w 72564"/>
                  <a:gd name="csY58" fmla="*/ 29323 h 97630"/>
                  <a:gd name="csX59" fmla="*/ 37379 w 72564"/>
                  <a:gd name="csY59" fmla="*/ 28575 h 97630"/>
                  <a:gd name="csX60" fmla="*/ 15348 w 72564"/>
                  <a:gd name="csY60" fmla="*/ 75592 h 97630"/>
                  <a:gd name="csX61" fmla="*/ 16684 w 72564"/>
                  <a:gd name="csY61" fmla="*/ 81720 h 97630"/>
                  <a:gd name="csX62" fmla="*/ 15704 w 72564"/>
                  <a:gd name="csY62" fmla="*/ 74991 h 97630"/>
                  <a:gd name="csX63" fmla="*/ 15348 w 72564"/>
                  <a:gd name="csY63" fmla="*/ 75592 h 97630"/>
                  <a:gd name="csX64" fmla="*/ 31470 w 72564"/>
                  <a:gd name="csY64" fmla="*/ 51875 h 97630"/>
                  <a:gd name="csX65" fmla="*/ 35785 w 72564"/>
                  <a:gd name="csY65" fmla="*/ 54633 h 97630"/>
                  <a:gd name="csX66" fmla="*/ 32181 w 72564"/>
                  <a:gd name="csY66" fmla="*/ 50980 h 97630"/>
                  <a:gd name="csX67" fmla="*/ 31464 w 72564"/>
                  <a:gd name="csY67" fmla="*/ 51875 h 97630"/>
                  <a:gd name="csX68" fmla="*/ 28025 w 72564"/>
                  <a:gd name="csY68" fmla="*/ 60173 h 97630"/>
                  <a:gd name="csX69" fmla="*/ 27853 w 72564"/>
                  <a:gd name="csY69" fmla="*/ 62422 h 97630"/>
                  <a:gd name="csX70" fmla="*/ 30691 w 72564"/>
                  <a:gd name="csY70" fmla="*/ 59462 h 97630"/>
                  <a:gd name="csX71" fmla="*/ 28025 w 72564"/>
                  <a:gd name="csY71" fmla="*/ 60173 h 97630"/>
                  <a:gd name="csX72" fmla="*/ 39359 w 72564"/>
                  <a:gd name="csY72" fmla="*/ 37277 h 97630"/>
                  <a:gd name="csX73" fmla="*/ 39151 w 72564"/>
                  <a:gd name="csY73" fmla="*/ 39195 h 97630"/>
                  <a:gd name="csX74" fmla="*/ 44036 w 72564"/>
                  <a:gd name="csY74" fmla="*/ 38362 h 97630"/>
                  <a:gd name="csX75" fmla="*/ 39359 w 72564"/>
                  <a:gd name="csY75" fmla="*/ 37277 h 97630"/>
                  <a:gd name="csX76" fmla="*/ 44300 w 72564"/>
                  <a:gd name="csY76" fmla="*/ 30898 h 97630"/>
                  <a:gd name="csX77" fmla="*/ 46108 w 72564"/>
                  <a:gd name="csY77" fmla="*/ 35138 h 97630"/>
                  <a:gd name="csX78" fmla="*/ 46280 w 72564"/>
                  <a:gd name="csY78" fmla="*/ 29151 h 97630"/>
                  <a:gd name="csX79" fmla="*/ 44300 w 72564"/>
                  <a:gd name="csY79" fmla="*/ 30898 h 97630"/>
                  <a:gd name="csX80" fmla="*/ 25076 w 72564"/>
                  <a:gd name="csY80" fmla="*/ 71277 h 97630"/>
                  <a:gd name="csX81" fmla="*/ 29392 w 72564"/>
                  <a:gd name="csY81" fmla="*/ 74041 h 97630"/>
                  <a:gd name="csX82" fmla="*/ 25787 w 72564"/>
                  <a:gd name="csY82" fmla="*/ 70383 h 97630"/>
                  <a:gd name="csX83" fmla="*/ 25076 w 72564"/>
                  <a:gd name="csY83" fmla="*/ 71277 h 97630"/>
                  <a:gd name="csX84" fmla="*/ 39261 w 72564"/>
                  <a:gd name="csY84" fmla="*/ 47996 h 97630"/>
                  <a:gd name="csX85" fmla="*/ 39169 w 72564"/>
                  <a:gd name="csY85" fmla="*/ 49062 h 97630"/>
                  <a:gd name="csX86" fmla="*/ 41885 w 72564"/>
                  <a:gd name="csY86" fmla="*/ 49546 h 97630"/>
                  <a:gd name="csX87" fmla="*/ 43546 w 72564"/>
                  <a:gd name="csY87" fmla="*/ 49129 h 97630"/>
                  <a:gd name="csX88" fmla="*/ 41406 w 72564"/>
                  <a:gd name="csY88" fmla="*/ 46960 h 97630"/>
                  <a:gd name="csX89" fmla="*/ 41131 w 72564"/>
                  <a:gd name="csY89" fmla="*/ 47248 h 97630"/>
                  <a:gd name="csX90" fmla="*/ 39255 w 72564"/>
                  <a:gd name="csY90" fmla="*/ 48002 h 97630"/>
                  <a:gd name="csX91" fmla="*/ 53844 w 72564"/>
                  <a:gd name="csY91" fmla="*/ 23470 h 97630"/>
                  <a:gd name="csX92" fmla="*/ 53679 w 72564"/>
                  <a:gd name="csY92" fmla="*/ 25719 h 97630"/>
                  <a:gd name="csX93" fmla="*/ 56517 w 72564"/>
                  <a:gd name="csY93" fmla="*/ 22765 h 97630"/>
                  <a:gd name="csX94" fmla="*/ 53844 w 72564"/>
                  <a:gd name="csY94" fmla="*/ 23470 h 97630"/>
                  <a:gd name="csX95" fmla="*/ 43840 w 72564"/>
                  <a:gd name="csY95" fmla="*/ 44570 h 97630"/>
                  <a:gd name="csX96" fmla="*/ 43681 w 72564"/>
                  <a:gd name="csY96" fmla="*/ 45048 h 97630"/>
                  <a:gd name="csX97" fmla="*/ 53850 w 72564"/>
                  <a:gd name="csY97" fmla="*/ 46837 h 97630"/>
                  <a:gd name="csX98" fmla="*/ 43846 w 72564"/>
                  <a:gd name="csY98" fmla="*/ 44570 h 97630"/>
                  <a:gd name="csX99" fmla="*/ 35252 w 72564"/>
                  <a:gd name="csY99" fmla="*/ 71541 h 97630"/>
                  <a:gd name="csX100" fmla="*/ 41057 w 72564"/>
                  <a:gd name="csY100" fmla="*/ 72423 h 97630"/>
                  <a:gd name="csX101" fmla="*/ 35319 w 72564"/>
                  <a:gd name="csY101" fmla="*/ 71412 h 97630"/>
                  <a:gd name="csX102" fmla="*/ 35252 w 72564"/>
                  <a:gd name="csY102" fmla="*/ 71541 h 97630"/>
                  <a:gd name="csX103" fmla="*/ 55597 w 72564"/>
                  <a:gd name="csY103" fmla="*/ 33943 h 97630"/>
                  <a:gd name="csX104" fmla="*/ 55438 w 72564"/>
                  <a:gd name="csY104" fmla="*/ 35745 h 97630"/>
                  <a:gd name="csX105" fmla="*/ 59913 w 72564"/>
                  <a:gd name="csY105" fmla="*/ 36713 h 97630"/>
                  <a:gd name="csX106" fmla="*/ 63474 w 72564"/>
                  <a:gd name="csY106" fmla="*/ 39931 h 97630"/>
                  <a:gd name="csX107" fmla="*/ 60808 w 72564"/>
                  <a:gd name="csY107" fmla="*/ 34526 h 97630"/>
                  <a:gd name="csX108" fmla="*/ 60354 w 72564"/>
                  <a:gd name="csY108" fmla="*/ 35151 h 97630"/>
                  <a:gd name="csX109" fmla="*/ 60317 w 72564"/>
                  <a:gd name="csY109" fmla="*/ 34918 h 97630"/>
                  <a:gd name="csX110" fmla="*/ 55585 w 72564"/>
                  <a:gd name="csY110" fmla="*/ 33949 h 97630"/>
                  <a:gd name="csX111" fmla="*/ 61464 w 72564"/>
                  <a:gd name="csY111" fmla="*/ 27447 h 97630"/>
                  <a:gd name="csX112" fmla="*/ 65779 w 72564"/>
                  <a:gd name="csY112" fmla="*/ 30205 h 97630"/>
                  <a:gd name="csX113" fmla="*/ 62175 w 72564"/>
                  <a:gd name="csY113" fmla="*/ 26546 h 97630"/>
                  <a:gd name="csX114" fmla="*/ 61464 w 72564"/>
                  <a:gd name="csY114" fmla="*/ 27441 h 97630"/>
                  <a:gd name="csX115" fmla="*/ 47389 w 72564"/>
                  <a:gd name="csY115" fmla="*/ 64291 h 97630"/>
                  <a:gd name="csX116" fmla="*/ 54966 w 72564"/>
                  <a:gd name="csY116" fmla="*/ 71682 h 97630"/>
                  <a:gd name="csX117" fmla="*/ 47389 w 72564"/>
                  <a:gd name="csY117" fmla="*/ 64291 h 97630"/>
                  <a:gd name="csX118" fmla="*/ 41854 w 72564"/>
                  <a:gd name="csY118" fmla="*/ 77406 h 97630"/>
                  <a:gd name="csX119" fmla="*/ 41695 w 72564"/>
                  <a:gd name="csY119" fmla="*/ 79207 h 97630"/>
                  <a:gd name="csX120" fmla="*/ 46586 w 72564"/>
                  <a:gd name="csY120" fmla="*/ 78368 h 97630"/>
                  <a:gd name="csX121" fmla="*/ 41854 w 72564"/>
                  <a:gd name="csY121" fmla="*/ 77399 h 97630"/>
                  <a:gd name="csX122" fmla="*/ 56891 w 72564"/>
                  <a:gd name="csY122" fmla="*/ 50392 h 97630"/>
                  <a:gd name="csX123" fmla="*/ 56854 w 72564"/>
                  <a:gd name="csY123" fmla="*/ 50478 h 97630"/>
                  <a:gd name="csX124" fmla="*/ 60887 w 72564"/>
                  <a:gd name="csY124" fmla="*/ 51225 h 97630"/>
                  <a:gd name="csX125" fmla="*/ 56891 w 72564"/>
                  <a:gd name="csY125" fmla="*/ 50392 h 97630"/>
                  <a:gd name="csX126" fmla="*/ 39567 w 72564"/>
                  <a:gd name="csY126" fmla="*/ 90061 h 97630"/>
                  <a:gd name="csX127" fmla="*/ 47395 w 72564"/>
                  <a:gd name="csY127" fmla="*/ 97029 h 97630"/>
                  <a:gd name="csX128" fmla="*/ 39800 w 72564"/>
                  <a:gd name="csY128" fmla="*/ 89662 h 97630"/>
                  <a:gd name="csX129" fmla="*/ 39567 w 72564"/>
                  <a:gd name="csY129" fmla="*/ 90061 h 97630"/>
                  <a:gd name="csX130" fmla="*/ 56124 w 72564"/>
                  <a:gd name="csY130" fmla="*/ 56955 h 97630"/>
                  <a:gd name="csX131" fmla="*/ 55959 w 72564"/>
                  <a:gd name="csY131" fmla="*/ 59198 h 97630"/>
                  <a:gd name="csX132" fmla="*/ 58791 w 72564"/>
                  <a:gd name="csY132" fmla="*/ 56244 h 97630"/>
                  <a:gd name="csX133" fmla="*/ 56124 w 72564"/>
                  <a:gd name="csY133" fmla="*/ 56955 h 97630"/>
                  <a:gd name="csX134" fmla="*/ 62297 w 72564"/>
                  <a:gd name="csY134" fmla="*/ 58739 h 97630"/>
                  <a:gd name="csX135" fmla="*/ 68102 w 72564"/>
                  <a:gd name="csY135" fmla="*/ 59621 h 97630"/>
                  <a:gd name="csX136" fmla="*/ 62365 w 72564"/>
                  <a:gd name="csY136" fmla="*/ 58610 h 97630"/>
                  <a:gd name="csX137" fmla="*/ 62297 w 72564"/>
                  <a:gd name="csY137" fmla="*/ 58739 h 97630"/>
                  <a:gd name="csX138" fmla="*/ 53072 w 72564"/>
                  <a:gd name="csY138" fmla="*/ 91967 h 97630"/>
                  <a:gd name="csX139" fmla="*/ 53035 w 72564"/>
                  <a:gd name="csY139" fmla="*/ 92052 h 97630"/>
                  <a:gd name="csX140" fmla="*/ 57068 w 72564"/>
                  <a:gd name="csY140" fmla="*/ 92800 h 97630"/>
                  <a:gd name="csX141" fmla="*/ 53072 w 72564"/>
                  <a:gd name="csY141" fmla="*/ 91967 h 97630"/>
                  <a:gd name="csX142" fmla="*/ 68488 w 72564"/>
                  <a:gd name="csY142" fmla="*/ 62489 h 97630"/>
                  <a:gd name="csX143" fmla="*/ 68452 w 72564"/>
                  <a:gd name="csY143" fmla="*/ 62581 h 97630"/>
                  <a:gd name="csX144" fmla="*/ 72491 w 72564"/>
                  <a:gd name="csY144" fmla="*/ 63329 h 97630"/>
                  <a:gd name="csX145" fmla="*/ 68488 w 72564"/>
                  <a:gd name="csY145" fmla="*/ 62489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4" h="97630">
                    <a:moveTo>
                      <a:pt x="12216" y="1181"/>
                    </a:moveTo>
                    <a:cubicBezTo>
                      <a:pt x="11860" y="1923"/>
                      <a:pt x="11787" y="2866"/>
                      <a:pt x="12044" y="3430"/>
                    </a:cubicBezTo>
                    <a:cubicBezTo>
                      <a:pt x="12639" y="4717"/>
                      <a:pt x="15949" y="2290"/>
                      <a:pt x="14882" y="470"/>
                    </a:cubicBezTo>
                    <a:cubicBezTo>
                      <a:pt x="13595" y="-424"/>
                      <a:pt x="12669" y="219"/>
                      <a:pt x="12216" y="1181"/>
                    </a:cubicBezTo>
                    <a:close/>
                    <a:moveTo>
                      <a:pt x="2206" y="22281"/>
                    </a:moveTo>
                    <a:cubicBezTo>
                      <a:pt x="2138" y="22434"/>
                      <a:pt x="2083" y="22594"/>
                      <a:pt x="2052" y="22759"/>
                    </a:cubicBezTo>
                    <a:cubicBezTo>
                      <a:pt x="4112" y="25725"/>
                      <a:pt x="12246" y="29690"/>
                      <a:pt x="12216" y="24549"/>
                    </a:cubicBezTo>
                    <a:cubicBezTo>
                      <a:pt x="12191" y="19652"/>
                      <a:pt x="3646" y="19217"/>
                      <a:pt x="2206" y="22281"/>
                    </a:cubicBezTo>
                    <a:close/>
                    <a:moveTo>
                      <a:pt x="14024" y="11538"/>
                    </a:moveTo>
                    <a:cubicBezTo>
                      <a:pt x="13760" y="12041"/>
                      <a:pt x="13662" y="12684"/>
                      <a:pt x="13816" y="13456"/>
                    </a:cubicBezTo>
                    <a:cubicBezTo>
                      <a:pt x="14564" y="17280"/>
                      <a:pt x="19296" y="15301"/>
                      <a:pt x="18701" y="12623"/>
                    </a:cubicBezTo>
                    <a:cubicBezTo>
                      <a:pt x="18511" y="9785"/>
                      <a:pt x="15048" y="9571"/>
                      <a:pt x="14024" y="11538"/>
                    </a:cubicBezTo>
                    <a:close/>
                    <a:moveTo>
                      <a:pt x="19700" y="1555"/>
                    </a:moveTo>
                    <a:cubicBezTo>
                      <a:pt x="18658" y="3792"/>
                      <a:pt x="21772" y="6727"/>
                      <a:pt x="24016" y="4319"/>
                    </a:cubicBezTo>
                    <a:cubicBezTo>
                      <a:pt x="26584" y="1561"/>
                      <a:pt x="22165" y="-1331"/>
                      <a:pt x="20411" y="660"/>
                    </a:cubicBezTo>
                    <a:cubicBezTo>
                      <a:pt x="20080" y="930"/>
                      <a:pt x="19848" y="1236"/>
                      <a:pt x="19700" y="1555"/>
                    </a:cubicBezTo>
                    <a:close/>
                    <a:moveTo>
                      <a:pt x="226" y="55123"/>
                    </a:moveTo>
                    <a:cubicBezTo>
                      <a:pt x="11" y="55607"/>
                      <a:pt x="-69" y="56208"/>
                      <a:pt x="66" y="56925"/>
                    </a:cubicBezTo>
                    <a:cubicBezTo>
                      <a:pt x="814" y="60749"/>
                      <a:pt x="5546" y="58763"/>
                      <a:pt x="4952" y="56085"/>
                    </a:cubicBezTo>
                    <a:cubicBezTo>
                      <a:pt x="4756" y="53192"/>
                      <a:pt x="1163" y="53033"/>
                      <a:pt x="220" y="55123"/>
                    </a:cubicBezTo>
                    <a:close/>
                    <a:moveTo>
                      <a:pt x="7159" y="48431"/>
                    </a:moveTo>
                    <a:cubicBezTo>
                      <a:pt x="6067" y="50686"/>
                      <a:pt x="11051" y="51207"/>
                      <a:pt x="12553" y="50018"/>
                    </a:cubicBezTo>
                    <a:cubicBezTo>
                      <a:pt x="13264" y="51740"/>
                      <a:pt x="15845" y="50956"/>
                      <a:pt x="16415" y="49889"/>
                    </a:cubicBezTo>
                    <a:cubicBezTo>
                      <a:pt x="16991" y="48805"/>
                      <a:pt x="13975" y="47548"/>
                      <a:pt x="12743" y="48621"/>
                    </a:cubicBezTo>
                    <a:cubicBezTo>
                      <a:pt x="11725" y="46151"/>
                      <a:pt x="8654" y="45796"/>
                      <a:pt x="7226" y="48308"/>
                    </a:cubicBezTo>
                    <a:cubicBezTo>
                      <a:pt x="7202" y="48351"/>
                      <a:pt x="7177" y="48394"/>
                      <a:pt x="7159" y="48431"/>
                    </a:cubicBezTo>
                    <a:close/>
                    <a:moveTo>
                      <a:pt x="14496" y="34666"/>
                    </a:moveTo>
                    <a:cubicBezTo>
                      <a:pt x="14141" y="35414"/>
                      <a:pt x="14067" y="36352"/>
                      <a:pt x="14331" y="36916"/>
                    </a:cubicBezTo>
                    <a:cubicBezTo>
                      <a:pt x="14925" y="38203"/>
                      <a:pt x="18235" y="35776"/>
                      <a:pt x="17169" y="33956"/>
                    </a:cubicBezTo>
                    <a:cubicBezTo>
                      <a:pt x="15881" y="33067"/>
                      <a:pt x="14950" y="33704"/>
                      <a:pt x="14496" y="34666"/>
                    </a:cubicBezTo>
                    <a:close/>
                    <a:moveTo>
                      <a:pt x="14993" y="43075"/>
                    </a:moveTo>
                    <a:cubicBezTo>
                      <a:pt x="14747" y="43595"/>
                      <a:pt x="14735" y="44263"/>
                      <a:pt x="15035" y="45103"/>
                    </a:cubicBezTo>
                    <a:cubicBezTo>
                      <a:pt x="16776" y="49969"/>
                      <a:pt x="25585" y="46819"/>
                      <a:pt x="25076" y="43173"/>
                    </a:cubicBezTo>
                    <a:cubicBezTo>
                      <a:pt x="24678" y="42891"/>
                      <a:pt x="24163" y="42627"/>
                      <a:pt x="23587" y="42400"/>
                    </a:cubicBezTo>
                    <a:cubicBezTo>
                      <a:pt x="25371" y="39784"/>
                      <a:pt x="21313" y="37277"/>
                      <a:pt x="19645" y="39171"/>
                    </a:cubicBezTo>
                    <a:cubicBezTo>
                      <a:pt x="18818" y="39845"/>
                      <a:pt x="18609" y="40721"/>
                      <a:pt x="18787" y="41524"/>
                    </a:cubicBezTo>
                    <a:cubicBezTo>
                      <a:pt x="17028" y="41543"/>
                      <a:pt x="15508" y="41990"/>
                      <a:pt x="14993" y="43087"/>
                    </a:cubicBezTo>
                    <a:close/>
                    <a:moveTo>
                      <a:pt x="20669" y="36450"/>
                    </a:moveTo>
                    <a:cubicBezTo>
                      <a:pt x="19406" y="39067"/>
                      <a:pt x="26321" y="39349"/>
                      <a:pt x="26474" y="37332"/>
                    </a:cubicBezTo>
                    <a:cubicBezTo>
                      <a:pt x="25794" y="34250"/>
                      <a:pt x="22287" y="33594"/>
                      <a:pt x="20736" y="36327"/>
                    </a:cubicBezTo>
                    <a:cubicBezTo>
                      <a:pt x="20712" y="36370"/>
                      <a:pt x="20693" y="36413"/>
                      <a:pt x="20669" y="36456"/>
                    </a:cubicBezTo>
                    <a:close/>
                    <a:moveTo>
                      <a:pt x="12032" y="62667"/>
                    </a:moveTo>
                    <a:cubicBezTo>
                      <a:pt x="11676" y="63415"/>
                      <a:pt x="11603" y="64352"/>
                      <a:pt x="11866" y="64910"/>
                    </a:cubicBezTo>
                    <a:cubicBezTo>
                      <a:pt x="12461" y="66191"/>
                      <a:pt x="15765" y="63770"/>
                      <a:pt x="14705" y="61956"/>
                    </a:cubicBezTo>
                    <a:cubicBezTo>
                      <a:pt x="13417" y="61067"/>
                      <a:pt x="12492" y="61705"/>
                      <a:pt x="12038" y="62667"/>
                    </a:cubicBezTo>
                    <a:close/>
                    <a:moveTo>
                      <a:pt x="33842" y="19744"/>
                    </a:moveTo>
                    <a:cubicBezTo>
                      <a:pt x="32837" y="21913"/>
                      <a:pt x="34394" y="24432"/>
                      <a:pt x="37097" y="24248"/>
                    </a:cubicBezTo>
                    <a:cubicBezTo>
                      <a:pt x="40187" y="24034"/>
                      <a:pt x="36141" y="17844"/>
                      <a:pt x="34431" y="18849"/>
                    </a:cubicBezTo>
                    <a:cubicBezTo>
                      <a:pt x="34179" y="19137"/>
                      <a:pt x="33983" y="19438"/>
                      <a:pt x="33842" y="19744"/>
                    </a:cubicBezTo>
                    <a:close/>
                    <a:moveTo>
                      <a:pt x="23611" y="52800"/>
                    </a:moveTo>
                    <a:cubicBezTo>
                      <a:pt x="23366" y="53340"/>
                      <a:pt x="23305" y="53848"/>
                      <a:pt x="23568" y="54216"/>
                    </a:cubicBezTo>
                    <a:cubicBezTo>
                      <a:pt x="26051" y="56103"/>
                      <a:pt x="29024" y="54185"/>
                      <a:pt x="28393" y="51029"/>
                    </a:cubicBezTo>
                    <a:cubicBezTo>
                      <a:pt x="27896" y="48559"/>
                      <a:pt x="24500" y="50876"/>
                      <a:pt x="23611" y="52806"/>
                    </a:cubicBezTo>
                    <a:close/>
                    <a:moveTo>
                      <a:pt x="31862" y="39287"/>
                    </a:moveTo>
                    <a:cubicBezTo>
                      <a:pt x="30256" y="42744"/>
                      <a:pt x="34817" y="48762"/>
                      <a:pt x="37667" y="47567"/>
                    </a:cubicBezTo>
                    <a:cubicBezTo>
                      <a:pt x="38764" y="44178"/>
                      <a:pt x="36987" y="35108"/>
                      <a:pt x="32953" y="37994"/>
                    </a:cubicBezTo>
                    <a:cubicBezTo>
                      <a:pt x="32451" y="38356"/>
                      <a:pt x="32095" y="38791"/>
                      <a:pt x="31868" y="39287"/>
                    </a:cubicBezTo>
                    <a:close/>
                    <a:moveTo>
                      <a:pt x="37379" y="28575"/>
                    </a:moveTo>
                    <a:cubicBezTo>
                      <a:pt x="37514" y="31388"/>
                      <a:pt x="40769" y="30542"/>
                      <a:pt x="41419" y="29323"/>
                    </a:cubicBezTo>
                    <a:cubicBezTo>
                      <a:pt x="42075" y="28103"/>
                      <a:pt x="38164" y="26663"/>
                      <a:pt x="37379" y="28575"/>
                    </a:cubicBezTo>
                    <a:close/>
                    <a:moveTo>
                      <a:pt x="15348" y="75592"/>
                    </a:moveTo>
                    <a:cubicBezTo>
                      <a:pt x="14263" y="77816"/>
                      <a:pt x="13938" y="82511"/>
                      <a:pt x="16684" y="81720"/>
                    </a:cubicBezTo>
                    <a:cubicBezTo>
                      <a:pt x="19719" y="80850"/>
                      <a:pt x="17966" y="74862"/>
                      <a:pt x="15704" y="74991"/>
                    </a:cubicBezTo>
                    <a:cubicBezTo>
                      <a:pt x="15581" y="75157"/>
                      <a:pt x="15458" y="75359"/>
                      <a:pt x="15348" y="75592"/>
                    </a:cubicBezTo>
                    <a:close/>
                    <a:moveTo>
                      <a:pt x="31470" y="51875"/>
                    </a:moveTo>
                    <a:cubicBezTo>
                      <a:pt x="30434" y="54106"/>
                      <a:pt x="33542" y="57047"/>
                      <a:pt x="35785" y="54633"/>
                    </a:cubicBezTo>
                    <a:cubicBezTo>
                      <a:pt x="38348" y="51875"/>
                      <a:pt x="33934" y="48988"/>
                      <a:pt x="32181" y="50980"/>
                    </a:cubicBezTo>
                    <a:cubicBezTo>
                      <a:pt x="31850" y="51256"/>
                      <a:pt x="31611" y="51556"/>
                      <a:pt x="31464" y="51875"/>
                    </a:cubicBezTo>
                    <a:close/>
                    <a:moveTo>
                      <a:pt x="28025" y="60173"/>
                    </a:moveTo>
                    <a:cubicBezTo>
                      <a:pt x="27669" y="60920"/>
                      <a:pt x="27596" y="61858"/>
                      <a:pt x="27853" y="62422"/>
                    </a:cubicBezTo>
                    <a:cubicBezTo>
                      <a:pt x="28454" y="63703"/>
                      <a:pt x="31752" y="61282"/>
                      <a:pt x="30691" y="59462"/>
                    </a:cubicBezTo>
                    <a:cubicBezTo>
                      <a:pt x="29404" y="58573"/>
                      <a:pt x="28478" y="59211"/>
                      <a:pt x="28025" y="60173"/>
                    </a:cubicBezTo>
                    <a:close/>
                    <a:moveTo>
                      <a:pt x="39359" y="37277"/>
                    </a:moveTo>
                    <a:cubicBezTo>
                      <a:pt x="39095" y="37780"/>
                      <a:pt x="38997" y="38417"/>
                      <a:pt x="39151" y="39195"/>
                    </a:cubicBezTo>
                    <a:cubicBezTo>
                      <a:pt x="39898" y="43019"/>
                      <a:pt x="44625" y="41040"/>
                      <a:pt x="44036" y="38362"/>
                    </a:cubicBezTo>
                    <a:cubicBezTo>
                      <a:pt x="43846" y="35524"/>
                      <a:pt x="40383" y="35310"/>
                      <a:pt x="39359" y="37277"/>
                    </a:cubicBezTo>
                    <a:close/>
                    <a:moveTo>
                      <a:pt x="44300" y="30898"/>
                    </a:moveTo>
                    <a:cubicBezTo>
                      <a:pt x="43662" y="32356"/>
                      <a:pt x="44245" y="34244"/>
                      <a:pt x="46108" y="35138"/>
                    </a:cubicBezTo>
                    <a:cubicBezTo>
                      <a:pt x="48952" y="36505"/>
                      <a:pt x="48272" y="29145"/>
                      <a:pt x="46280" y="29151"/>
                    </a:cubicBezTo>
                    <a:cubicBezTo>
                      <a:pt x="45293" y="29482"/>
                      <a:pt x="44631" y="30131"/>
                      <a:pt x="44300" y="30898"/>
                    </a:cubicBezTo>
                    <a:close/>
                    <a:moveTo>
                      <a:pt x="25076" y="71277"/>
                    </a:moveTo>
                    <a:cubicBezTo>
                      <a:pt x="24034" y="73514"/>
                      <a:pt x="27148" y="76450"/>
                      <a:pt x="29392" y="74041"/>
                    </a:cubicBezTo>
                    <a:cubicBezTo>
                      <a:pt x="31960" y="71283"/>
                      <a:pt x="27541" y="68391"/>
                      <a:pt x="25787" y="70383"/>
                    </a:cubicBezTo>
                    <a:cubicBezTo>
                      <a:pt x="25456" y="70652"/>
                      <a:pt x="25223" y="70959"/>
                      <a:pt x="25076" y="71277"/>
                    </a:cubicBezTo>
                    <a:close/>
                    <a:moveTo>
                      <a:pt x="39261" y="47996"/>
                    </a:moveTo>
                    <a:cubicBezTo>
                      <a:pt x="39132" y="48284"/>
                      <a:pt x="39089" y="48639"/>
                      <a:pt x="39169" y="49062"/>
                    </a:cubicBezTo>
                    <a:cubicBezTo>
                      <a:pt x="39512" y="50821"/>
                      <a:pt x="41272" y="50508"/>
                      <a:pt x="41885" y="49546"/>
                    </a:cubicBezTo>
                    <a:cubicBezTo>
                      <a:pt x="42393" y="49767"/>
                      <a:pt x="43012" y="49705"/>
                      <a:pt x="43546" y="49129"/>
                    </a:cubicBezTo>
                    <a:cubicBezTo>
                      <a:pt x="45066" y="47493"/>
                      <a:pt x="42449" y="45777"/>
                      <a:pt x="41406" y="46960"/>
                    </a:cubicBezTo>
                    <a:cubicBezTo>
                      <a:pt x="41296" y="47052"/>
                      <a:pt x="41204" y="47150"/>
                      <a:pt x="41131" y="47248"/>
                    </a:cubicBezTo>
                    <a:cubicBezTo>
                      <a:pt x="40444" y="47003"/>
                      <a:pt x="39580" y="47272"/>
                      <a:pt x="39255" y="48002"/>
                    </a:cubicBezTo>
                    <a:close/>
                    <a:moveTo>
                      <a:pt x="53844" y="23470"/>
                    </a:moveTo>
                    <a:cubicBezTo>
                      <a:pt x="53489" y="24218"/>
                      <a:pt x="53415" y="25155"/>
                      <a:pt x="53679" y="25719"/>
                    </a:cubicBezTo>
                    <a:cubicBezTo>
                      <a:pt x="54273" y="27006"/>
                      <a:pt x="57583" y="24579"/>
                      <a:pt x="56517" y="22765"/>
                    </a:cubicBezTo>
                    <a:cubicBezTo>
                      <a:pt x="55229" y="21877"/>
                      <a:pt x="54304" y="22514"/>
                      <a:pt x="53844" y="23470"/>
                    </a:cubicBezTo>
                    <a:close/>
                    <a:moveTo>
                      <a:pt x="43840" y="44570"/>
                    </a:moveTo>
                    <a:cubicBezTo>
                      <a:pt x="43766" y="44717"/>
                      <a:pt x="43717" y="44876"/>
                      <a:pt x="43681" y="45048"/>
                    </a:cubicBezTo>
                    <a:cubicBezTo>
                      <a:pt x="45740" y="48014"/>
                      <a:pt x="53881" y="51979"/>
                      <a:pt x="53850" y="46837"/>
                    </a:cubicBezTo>
                    <a:cubicBezTo>
                      <a:pt x="53826" y="41941"/>
                      <a:pt x="45287" y="41512"/>
                      <a:pt x="43846" y="44570"/>
                    </a:cubicBezTo>
                    <a:close/>
                    <a:moveTo>
                      <a:pt x="35252" y="71541"/>
                    </a:moveTo>
                    <a:cubicBezTo>
                      <a:pt x="33989" y="74158"/>
                      <a:pt x="40904" y="74440"/>
                      <a:pt x="41057" y="72423"/>
                    </a:cubicBezTo>
                    <a:cubicBezTo>
                      <a:pt x="40377" y="69341"/>
                      <a:pt x="36870" y="68679"/>
                      <a:pt x="35319" y="71412"/>
                    </a:cubicBezTo>
                    <a:cubicBezTo>
                      <a:pt x="35295" y="71455"/>
                      <a:pt x="35270" y="71498"/>
                      <a:pt x="35252" y="71541"/>
                    </a:cubicBezTo>
                    <a:close/>
                    <a:moveTo>
                      <a:pt x="55597" y="33943"/>
                    </a:moveTo>
                    <a:cubicBezTo>
                      <a:pt x="55383" y="34427"/>
                      <a:pt x="55303" y="35028"/>
                      <a:pt x="55438" y="35745"/>
                    </a:cubicBezTo>
                    <a:cubicBezTo>
                      <a:pt x="55996" y="38613"/>
                      <a:pt x="58797" y="38221"/>
                      <a:pt x="59913" y="36713"/>
                    </a:cubicBezTo>
                    <a:cubicBezTo>
                      <a:pt x="59870" y="38472"/>
                      <a:pt x="61304" y="40078"/>
                      <a:pt x="63474" y="39931"/>
                    </a:cubicBezTo>
                    <a:cubicBezTo>
                      <a:pt x="66564" y="39716"/>
                      <a:pt x="62518" y="33520"/>
                      <a:pt x="60808" y="34526"/>
                    </a:cubicBezTo>
                    <a:cubicBezTo>
                      <a:pt x="60630" y="34728"/>
                      <a:pt x="60477" y="34936"/>
                      <a:pt x="60354" y="35151"/>
                    </a:cubicBezTo>
                    <a:cubicBezTo>
                      <a:pt x="60354" y="35077"/>
                      <a:pt x="60329" y="34997"/>
                      <a:pt x="60317" y="34918"/>
                    </a:cubicBezTo>
                    <a:cubicBezTo>
                      <a:pt x="60121" y="32025"/>
                      <a:pt x="56523" y="31860"/>
                      <a:pt x="55585" y="33949"/>
                    </a:cubicBezTo>
                    <a:close/>
                    <a:moveTo>
                      <a:pt x="61464" y="27447"/>
                    </a:moveTo>
                    <a:cubicBezTo>
                      <a:pt x="60421" y="29678"/>
                      <a:pt x="63535" y="32620"/>
                      <a:pt x="65779" y="30205"/>
                    </a:cubicBezTo>
                    <a:cubicBezTo>
                      <a:pt x="68347" y="27447"/>
                      <a:pt x="63934" y="24561"/>
                      <a:pt x="62175" y="26546"/>
                    </a:cubicBezTo>
                    <a:cubicBezTo>
                      <a:pt x="61844" y="26822"/>
                      <a:pt x="61611" y="27122"/>
                      <a:pt x="61464" y="27441"/>
                    </a:cubicBezTo>
                    <a:close/>
                    <a:moveTo>
                      <a:pt x="47389" y="64291"/>
                    </a:moveTo>
                    <a:cubicBezTo>
                      <a:pt x="47500" y="67894"/>
                      <a:pt x="52183" y="75855"/>
                      <a:pt x="54966" y="71682"/>
                    </a:cubicBezTo>
                    <a:cubicBezTo>
                      <a:pt x="57749" y="67508"/>
                      <a:pt x="49964" y="61833"/>
                      <a:pt x="47389" y="64291"/>
                    </a:cubicBezTo>
                    <a:close/>
                    <a:moveTo>
                      <a:pt x="41854" y="77406"/>
                    </a:moveTo>
                    <a:cubicBezTo>
                      <a:pt x="41639" y="77890"/>
                      <a:pt x="41560" y="78490"/>
                      <a:pt x="41695" y="79207"/>
                    </a:cubicBezTo>
                    <a:cubicBezTo>
                      <a:pt x="42442" y="83031"/>
                      <a:pt x="47175" y="81046"/>
                      <a:pt x="46586" y="78368"/>
                    </a:cubicBezTo>
                    <a:cubicBezTo>
                      <a:pt x="46390" y="75475"/>
                      <a:pt x="42792" y="75310"/>
                      <a:pt x="41854" y="77399"/>
                    </a:cubicBezTo>
                    <a:close/>
                    <a:moveTo>
                      <a:pt x="56891" y="50392"/>
                    </a:moveTo>
                    <a:cubicBezTo>
                      <a:pt x="56891" y="50392"/>
                      <a:pt x="56866" y="50447"/>
                      <a:pt x="56854" y="50478"/>
                    </a:cubicBezTo>
                    <a:cubicBezTo>
                      <a:pt x="56983" y="53291"/>
                      <a:pt x="60238" y="52439"/>
                      <a:pt x="60887" y="51225"/>
                    </a:cubicBezTo>
                    <a:cubicBezTo>
                      <a:pt x="61531" y="50024"/>
                      <a:pt x="57755" y="48615"/>
                      <a:pt x="56891" y="50392"/>
                    </a:cubicBezTo>
                    <a:close/>
                    <a:moveTo>
                      <a:pt x="39567" y="90061"/>
                    </a:moveTo>
                    <a:cubicBezTo>
                      <a:pt x="37514" y="94197"/>
                      <a:pt x="44913" y="99419"/>
                      <a:pt x="47395" y="97029"/>
                    </a:cubicBezTo>
                    <a:cubicBezTo>
                      <a:pt x="47273" y="93425"/>
                      <a:pt x="42565" y="85477"/>
                      <a:pt x="39800" y="89662"/>
                    </a:cubicBezTo>
                    <a:cubicBezTo>
                      <a:pt x="39715" y="89791"/>
                      <a:pt x="39635" y="89926"/>
                      <a:pt x="39567" y="90061"/>
                    </a:cubicBezTo>
                    <a:close/>
                    <a:moveTo>
                      <a:pt x="56124" y="56955"/>
                    </a:moveTo>
                    <a:cubicBezTo>
                      <a:pt x="55769" y="57703"/>
                      <a:pt x="55695" y="58641"/>
                      <a:pt x="55959" y="59198"/>
                    </a:cubicBezTo>
                    <a:cubicBezTo>
                      <a:pt x="56553" y="60479"/>
                      <a:pt x="59857" y="58058"/>
                      <a:pt x="58791" y="56244"/>
                    </a:cubicBezTo>
                    <a:cubicBezTo>
                      <a:pt x="57504" y="55350"/>
                      <a:pt x="56578" y="55993"/>
                      <a:pt x="56124" y="56955"/>
                    </a:cubicBezTo>
                    <a:close/>
                    <a:moveTo>
                      <a:pt x="62297" y="58739"/>
                    </a:moveTo>
                    <a:cubicBezTo>
                      <a:pt x="61034" y="61355"/>
                      <a:pt x="67949" y="61637"/>
                      <a:pt x="68102" y="59621"/>
                    </a:cubicBezTo>
                    <a:cubicBezTo>
                      <a:pt x="67422" y="56539"/>
                      <a:pt x="63916" y="55877"/>
                      <a:pt x="62365" y="58610"/>
                    </a:cubicBezTo>
                    <a:cubicBezTo>
                      <a:pt x="62340" y="58653"/>
                      <a:pt x="62316" y="58696"/>
                      <a:pt x="62297" y="58739"/>
                    </a:cubicBezTo>
                    <a:close/>
                    <a:moveTo>
                      <a:pt x="53072" y="91967"/>
                    </a:moveTo>
                    <a:cubicBezTo>
                      <a:pt x="53072" y="91967"/>
                      <a:pt x="53047" y="92022"/>
                      <a:pt x="53035" y="92052"/>
                    </a:cubicBezTo>
                    <a:cubicBezTo>
                      <a:pt x="53164" y="94865"/>
                      <a:pt x="56419" y="94013"/>
                      <a:pt x="57068" y="92800"/>
                    </a:cubicBezTo>
                    <a:cubicBezTo>
                      <a:pt x="57712" y="91599"/>
                      <a:pt x="53942" y="90189"/>
                      <a:pt x="53072" y="91967"/>
                    </a:cubicBezTo>
                    <a:close/>
                    <a:moveTo>
                      <a:pt x="68488" y="62489"/>
                    </a:moveTo>
                    <a:cubicBezTo>
                      <a:pt x="68488" y="62489"/>
                      <a:pt x="68464" y="62550"/>
                      <a:pt x="68452" y="62581"/>
                    </a:cubicBezTo>
                    <a:cubicBezTo>
                      <a:pt x="68580" y="65394"/>
                      <a:pt x="71835" y="64548"/>
                      <a:pt x="72491" y="63329"/>
                    </a:cubicBezTo>
                    <a:cubicBezTo>
                      <a:pt x="73135" y="62128"/>
                      <a:pt x="69359" y="60712"/>
                      <a:pt x="68488" y="62489"/>
                    </a:cubicBezTo>
                    <a:close/>
                  </a:path>
                </a:pathLst>
              </a:custGeom>
              <a:solidFill>
                <a:srgbClr val="DEBC9A"/>
              </a:solidFill>
              <a:ln w="612" cap="flat">
                <a:noFill/>
                <a:prstDash val="solid"/>
                <a:miter/>
              </a:ln>
            </p:spPr>
            <p:txBody>
              <a:bodyPr/>
              <a:lstStyle/>
              <a:p>
                <a:endParaRPr lang="en-US"/>
              </a:p>
            </p:txBody>
          </p:sp>
          <p:sp>
            <p:nvSpPr>
              <p:cNvPr id="827" name="Freeform 826">
                <a:extLst>
                  <a:ext uri="{FF2B5EF4-FFF2-40B4-BE49-F238E27FC236}">
                    <a16:creationId xmlns:a16="http://schemas.microsoft.com/office/drawing/2014/main" id="{B873A08D-42DB-8F16-AA86-44BEB412BF77}"/>
                  </a:ext>
                </a:extLst>
              </p:cNvPr>
              <p:cNvSpPr/>
              <p:nvPr/>
            </p:nvSpPr>
            <p:spPr>
              <a:xfrm>
                <a:off x="4834450" y="118085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28" name="Freeform 827">
                <a:extLst>
                  <a:ext uri="{FF2B5EF4-FFF2-40B4-BE49-F238E27FC236}">
                    <a16:creationId xmlns:a16="http://schemas.microsoft.com/office/drawing/2014/main" id="{B5128ACF-09F5-F99A-1464-DA040781F1C0}"/>
                  </a:ext>
                </a:extLst>
              </p:cNvPr>
              <p:cNvSpPr/>
              <p:nvPr/>
            </p:nvSpPr>
            <p:spPr>
              <a:xfrm>
                <a:off x="4851355" y="1093948"/>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29" name="Freeform 828">
                <a:extLst>
                  <a:ext uri="{FF2B5EF4-FFF2-40B4-BE49-F238E27FC236}">
                    <a16:creationId xmlns:a16="http://schemas.microsoft.com/office/drawing/2014/main" id="{5BD36158-3DBD-C003-26CE-86B56F90C2D8}"/>
                  </a:ext>
                </a:extLst>
              </p:cNvPr>
              <p:cNvSpPr/>
              <p:nvPr/>
            </p:nvSpPr>
            <p:spPr>
              <a:xfrm>
                <a:off x="4979337" y="88150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30" name="Freeform 829">
                <a:extLst>
                  <a:ext uri="{FF2B5EF4-FFF2-40B4-BE49-F238E27FC236}">
                    <a16:creationId xmlns:a16="http://schemas.microsoft.com/office/drawing/2014/main" id="{3D9F4B4F-F6DB-428C-15E5-BB37796BC8FA}"/>
                  </a:ext>
                </a:extLst>
              </p:cNvPr>
              <p:cNvSpPr/>
              <p:nvPr/>
            </p:nvSpPr>
            <p:spPr>
              <a:xfrm>
                <a:off x="4899655" y="978078"/>
                <a:ext cx="16647" cy="20475"/>
              </a:xfrm>
              <a:custGeom>
                <a:avLst/>
                <a:gdLst>
                  <a:gd name="csX0" fmla="*/ 4736 w 5265"/>
                  <a:gd name="csY0" fmla="*/ 160 h 6475"/>
                  <a:gd name="csX1" fmla="*/ 678 w 5265"/>
                  <a:gd name="csY1" fmla="*/ 5712 h 6475"/>
                  <a:gd name="csX2" fmla="*/ 4736 w 5265"/>
                  <a:gd name="csY2" fmla="*/ 160 h 6475"/>
                </a:gdLst>
                <a:ahLst/>
                <a:cxnLst>
                  <a:cxn ang="0">
                    <a:pos x="csX0" y="csY0"/>
                  </a:cxn>
                  <a:cxn ang="0">
                    <a:pos x="csX1" y="csY1"/>
                  </a:cxn>
                  <a:cxn ang="0">
                    <a:pos x="csX2" y="csY2"/>
                  </a:cxn>
                </a:cxnLst>
                <a:rect l="l" t="t" r="r" b="b"/>
                <a:pathLst>
                  <a:path w="5265" h="6475">
                    <a:moveTo>
                      <a:pt x="4736" y="160"/>
                    </a:moveTo>
                    <a:cubicBezTo>
                      <a:pt x="1260" y="-778"/>
                      <a:pt x="-1271" y="2587"/>
                      <a:pt x="678" y="5712"/>
                    </a:cubicBezTo>
                    <a:cubicBezTo>
                      <a:pt x="2621" y="8837"/>
                      <a:pt x="6722" y="1434"/>
                      <a:pt x="4736" y="160"/>
                    </a:cubicBezTo>
                    <a:close/>
                  </a:path>
                </a:pathLst>
              </a:custGeom>
              <a:solidFill>
                <a:srgbClr val="DEBC9A"/>
              </a:solidFill>
              <a:ln w="612" cap="flat">
                <a:noFill/>
                <a:prstDash val="solid"/>
                <a:miter/>
              </a:ln>
            </p:spPr>
            <p:txBody>
              <a:bodyPr/>
              <a:lstStyle/>
              <a:p>
                <a:endParaRPr lang="en-US"/>
              </a:p>
            </p:txBody>
          </p:sp>
          <p:sp>
            <p:nvSpPr>
              <p:cNvPr id="831" name="Freeform 830">
                <a:extLst>
                  <a:ext uri="{FF2B5EF4-FFF2-40B4-BE49-F238E27FC236}">
                    <a16:creationId xmlns:a16="http://schemas.microsoft.com/office/drawing/2014/main" id="{9EC7F657-6D0F-853E-51CB-422F3E426F69}"/>
                  </a:ext>
                </a:extLst>
              </p:cNvPr>
              <p:cNvSpPr/>
              <p:nvPr/>
            </p:nvSpPr>
            <p:spPr>
              <a:xfrm>
                <a:off x="4776512" y="157674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32" name="Freeform 831">
                <a:extLst>
                  <a:ext uri="{FF2B5EF4-FFF2-40B4-BE49-F238E27FC236}">
                    <a16:creationId xmlns:a16="http://schemas.microsoft.com/office/drawing/2014/main" id="{6B2AF590-FBAE-DCA1-B94E-8A3DE56CAFD8}"/>
                  </a:ext>
                </a:extLst>
              </p:cNvPr>
              <p:cNvSpPr/>
              <p:nvPr/>
            </p:nvSpPr>
            <p:spPr>
              <a:xfrm>
                <a:off x="4812726" y="1673310"/>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33" name="Freeform 832">
                <a:extLst>
                  <a:ext uri="{FF2B5EF4-FFF2-40B4-BE49-F238E27FC236}">
                    <a16:creationId xmlns:a16="http://schemas.microsoft.com/office/drawing/2014/main" id="{9A6EB4B7-4E7C-FBC6-A729-7DF78393B384}"/>
                  </a:ext>
                </a:extLst>
              </p:cNvPr>
              <p:cNvSpPr/>
              <p:nvPr/>
            </p:nvSpPr>
            <p:spPr>
              <a:xfrm>
                <a:off x="5222191" y="2036020"/>
                <a:ext cx="191331" cy="65899"/>
              </a:xfrm>
              <a:custGeom>
                <a:avLst/>
                <a:gdLst>
                  <a:gd name="csX0" fmla="*/ 60474 w 60503"/>
                  <a:gd name="csY0" fmla="*/ 11373 h 20838"/>
                  <a:gd name="csX1" fmla="*/ 39957 w 60503"/>
                  <a:gd name="csY1" fmla="*/ 36 h 20838"/>
                  <a:gd name="csX2" fmla="*/ 26189 w 60503"/>
                  <a:gd name="csY2" fmla="*/ 11643 h 20838"/>
                  <a:gd name="csX3" fmla="*/ 5133 w 60503"/>
                  <a:gd name="csY3" fmla="*/ 12452 h 20838"/>
                  <a:gd name="csX4" fmla="*/ 1620 w 60503"/>
                  <a:gd name="csY4" fmla="*/ 20547 h 20838"/>
                  <a:gd name="csX5" fmla="*/ 60474 w 60503"/>
                  <a:gd name="csY5" fmla="*/ 11373 h 20838"/>
                </a:gdLst>
                <a:ahLst/>
                <a:cxnLst>
                  <a:cxn ang="0">
                    <a:pos x="csX0" y="csY0"/>
                  </a:cxn>
                  <a:cxn ang="0">
                    <a:pos x="csX1" y="csY1"/>
                  </a:cxn>
                  <a:cxn ang="0">
                    <a:pos x="csX2" y="csY2"/>
                  </a:cxn>
                  <a:cxn ang="0">
                    <a:pos x="csX3" y="csY3"/>
                  </a:cxn>
                  <a:cxn ang="0">
                    <a:pos x="csX4" y="csY4"/>
                  </a:cxn>
                  <a:cxn ang="0">
                    <a:pos x="csX5" y="csY5"/>
                  </a:cxn>
                </a:cxnLst>
                <a:rect l="l" t="t" r="r" b="b"/>
                <a:pathLst>
                  <a:path w="60503" h="20838">
                    <a:moveTo>
                      <a:pt x="60474" y="11373"/>
                    </a:moveTo>
                    <a:cubicBezTo>
                      <a:pt x="61283" y="5165"/>
                      <a:pt x="45357" y="-504"/>
                      <a:pt x="39957" y="36"/>
                    </a:cubicBezTo>
                    <a:cubicBezTo>
                      <a:pt x="34556" y="575"/>
                      <a:pt x="31859" y="10025"/>
                      <a:pt x="26189" y="11643"/>
                    </a:cubicBezTo>
                    <a:cubicBezTo>
                      <a:pt x="20519" y="13261"/>
                      <a:pt x="8909" y="11373"/>
                      <a:pt x="5133" y="12452"/>
                    </a:cubicBezTo>
                    <a:cubicBezTo>
                      <a:pt x="1357" y="13530"/>
                      <a:pt x="-2156" y="18929"/>
                      <a:pt x="1620" y="20547"/>
                    </a:cubicBezTo>
                    <a:cubicBezTo>
                      <a:pt x="5396" y="22165"/>
                      <a:pt x="56961" y="16766"/>
                      <a:pt x="60474" y="11373"/>
                    </a:cubicBezTo>
                    <a:close/>
                  </a:path>
                </a:pathLst>
              </a:custGeom>
              <a:solidFill>
                <a:srgbClr val="DEBC9A"/>
              </a:solidFill>
              <a:ln w="612" cap="flat">
                <a:noFill/>
                <a:prstDash val="solid"/>
                <a:miter/>
              </a:ln>
            </p:spPr>
            <p:txBody>
              <a:bodyPr/>
              <a:lstStyle/>
              <a:p>
                <a:endParaRPr lang="en-US"/>
              </a:p>
            </p:txBody>
          </p:sp>
          <p:sp>
            <p:nvSpPr>
              <p:cNvPr id="834" name="Freeform 833">
                <a:extLst>
                  <a:ext uri="{FF2B5EF4-FFF2-40B4-BE49-F238E27FC236}">
                    <a16:creationId xmlns:a16="http://schemas.microsoft.com/office/drawing/2014/main" id="{B2FD32E8-85F2-FEF1-50FE-52C1CF6E144B}"/>
                  </a:ext>
                </a:extLst>
              </p:cNvPr>
              <p:cNvSpPr/>
              <p:nvPr/>
            </p:nvSpPr>
            <p:spPr>
              <a:xfrm>
                <a:off x="4879747" y="2109741"/>
                <a:ext cx="109038" cy="92013"/>
              </a:xfrm>
              <a:custGeom>
                <a:avLst/>
                <a:gdLst>
                  <a:gd name="csX0" fmla="*/ 7060 w 34480"/>
                  <a:gd name="csY0" fmla="*/ 29083 h 29096"/>
                  <a:gd name="csX1" fmla="*/ 33517 w 34480"/>
                  <a:gd name="csY1" fmla="*/ 18285 h 29096"/>
                  <a:gd name="csX2" fmla="*/ 14079 w 34480"/>
                  <a:gd name="csY2" fmla="*/ 739 h 29096"/>
                  <a:gd name="csX3" fmla="*/ 7060 w 34480"/>
                  <a:gd name="csY3" fmla="*/ 29077 h 29096"/>
                </a:gdLst>
                <a:ahLst/>
                <a:cxnLst>
                  <a:cxn ang="0">
                    <a:pos x="csX0" y="csY0"/>
                  </a:cxn>
                  <a:cxn ang="0">
                    <a:pos x="csX1" y="csY1"/>
                  </a:cxn>
                  <a:cxn ang="0">
                    <a:pos x="csX2" y="csY2"/>
                  </a:cxn>
                  <a:cxn ang="0">
                    <a:pos x="csX3" y="csY3"/>
                  </a:cxn>
                </a:cxnLst>
                <a:rect l="l" t="t" r="r" b="b"/>
                <a:pathLst>
                  <a:path w="34480" h="29096">
                    <a:moveTo>
                      <a:pt x="7060" y="29083"/>
                    </a:moveTo>
                    <a:cubicBezTo>
                      <a:pt x="20018" y="25841"/>
                      <a:pt x="28655" y="26387"/>
                      <a:pt x="33517" y="18285"/>
                    </a:cubicBezTo>
                    <a:cubicBezTo>
                      <a:pt x="38371" y="10189"/>
                      <a:pt x="23794" y="-3305"/>
                      <a:pt x="14079" y="739"/>
                    </a:cubicBezTo>
                    <a:cubicBezTo>
                      <a:pt x="4357" y="4790"/>
                      <a:pt x="-8057" y="29886"/>
                      <a:pt x="7060" y="29077"/>
                    </a:cubicBezTo>
                    <a:close/>
                  </a:path>
                </a:pathLst>
              </a:custGeom>
              <a:solidFill>
                <a:srgbClr val="DEBC9A"/>
              </a:solidFill>
              <a:ln w="612" cap="flat">
                <a:noFill/>
                <a:prstDash val="solid"/>
                <a:miter/>
              </a:ln>
            </p:spPr>
            <p:txBody>
              <a:bodyPr/>
              <a:lstStyle/>
              <a:p>
                <a:endParaRPr lang="en-US"/>
              </a:p>
            </p:txBody>
          </p:sp>
          <p:sp>
            <p:nvSpPr>
              <p:cNvPr id="835" name="Freeform 834">
                <a:extLst>
                  <a:ext uri="{FF2B5EF4-FFF2-40B4-BE49-F238E27FC236}">
                    <a16:creationId xmlns:a16="http://schemas.microsoft.com/office/drawing/2014/main" id="{94C8AE5F-57F9-EF41-10DE-6748504E42CD}"/>
                  </a:ext>
                </a:extLst>
              </p:cNvPr>
              <p:cNvSpPr/>
              <p:nvPr/>
            </p:nvSpPr>
            <p:spPr>
              <a:xfrm>
                <a:off x="5004347" y="2117392"/>
                <a:ext cx="62751" cy="45612"/>
              </a:xfrm>
              <a:custGeom>
                <a:avLst/>
                <a:gdLst>
                  <a:gd name="csX0" fmla="*/ 49 w 19844"/>
                  <a:gd name="csY0" fmla="*/ 11276 h 14424"/>
                  <a:gd name="csX1" fmla="*/ 18678 w 19844"/>
                  <a:gd name="csY1" fmla="*/ 3989 h 14424"/>
                  <a:gd name="csX2" fmla="*/ 49 w 19844"/>
                  <a:gd name="csY2" fmla="*/ 11276 h 14424"/>
                </a:gdLst>
                <a:ahLst/>
                <a:cxnLst>
                  <a:cxn ang="0">
                    <a:pos x="csX0" y="csY0"/>
                  </a:cxn>
                  <a:cxn ang="0">
                    <a:pos x="csX1" y="csY1"/>
                  </a:cxn>
                  <a:cxn ang="0">
                    <a:pos x="csX2" y="csY2"/>
                  </a:cxn>
                </a:cxnLst>
                <a:rect l="l" t="t" r="r" b="b"/>
                <a:pathLst>
                  <a:path w="19844" h="14424">
                    <a:moveTo>
                      <a:pt x="49" y="11276"/>
                    </a:moveTo>
                    <a:cubicBezTo>
                      <a:pt x="-1300" y="4528"/>
                      <a:pt x="25697" y="-5731"/>
                      <a:pt x="18678" y="3989"/>
                    </a:cubicBezTo>
                    <a:cubicBezTo>
                      <a:pt x="11659" y="13702"/>
                      <a:pt x="5449" y="17753"/>
                      <a:pt x="49" y="11276"/>
                    </a:cubicBezTo>
                    <a:close/>
                  </a:path>
                </a:pathLst>
              </a:custGeom>
              <a:solidFill>
                <a:srgbClr val="DEBC9A"/>
              </a:solidFill>
              <a:ln w="612" cap="flat">
                <a:noFill/>
                <a:prstDash val="solid"/>
                <a:miter/>
              </a:ln>
            </p:spPr>
            <p:txBody>
              <a:bodyPr/>
              <a:lstStyle/>
              <a:p>
                <a:endParaRPr lang="en-US"/>
              </a:p>
            </p:txBody>
          </p:sp>
          <p:sp>
            <p:nvSpPr>
              <p:cNvPr id="836" name="Freeform 835">
                <a:extLst>
                  <a:ext uri="{FF2B5EF4-FFF2-40B4-BE49-F238E27FC236}">
                    <a16:creationId xmlns:a16="http://schemas.microsoft.com/office/drawing/2014/main" id="{A2C6A389-56CB-798F-7DF1-376DE0B56F65}"/>
                  </a:ext>
                </a:extLst>
              </p:cNvPr>
              <p:cNvSpPr/>
              <p:nvPr/>
            </p:nvSpPr>
            <p:spPr>
              <a:xfrm>
                <a:off x="4723538" y="1912802"/>
                <a:ext cx="91818" cy="137203"/>
              </a:xfrm>
              <a:custGeom>
                <a:avLst/>
                <a:gdLst>
                  <a:gd name="csX0" fmla="*/ 30 w 29034"/>
                  <a:gd name="csY0" fmla="*/ 40617 h 43385"/>
                  <a:gd name="csX1" fmla="*/ 10292 w 29034"/>
                  <a:gd name="csY1" fmla="*/ 22262 h 43385"/>
                  <a:gd name="csX2" fmla="*/ 16771 w 29034"/>
                  <a:gd name="csY2" fmla="*/ 403 h 43385"/>
                  <a:gd name="csX3" fmla="*/ 25139 w 29034"/>
                  <a:gd name="csY3" fmla="*/ 27392 h 43385"/>
                  <a:gd name="csX4" fmla="*/ 30 w 29034"/>
                  <a:gd name="csY4" fmla="*/ 40617 h 43385"/>
                </a:gdLst>
                <a:ahLst/>
                <a:cxnLst>
                  <a:cxn ang="0">
                    <a:pos x="csX0" y="csY0"/>
                  </a:cxn>
                  <a:cxn ang="0">
                    <a:pos x="csX1" y="csY1"/>
                  </a:cxn>
                  <a:cxn ang="0">
                    <a:pos x="csX2" y="csY2"/>
                  </a:cxn>
                  <a:cxn ang="0">
                    <a:pos x="csX3" y="csY3"/>
                  </a:cxn>
                  <a:cxn ang="0">
                    <a:pos x="csX4" y="csY4"/>
                  </a:cxn>
                </a:cxnLst>
                <a:rect l="l" t="t" r="r" b="b"/>
                <a:pathLst>
                  <a:path w="29034" h="43385">
                    <a:moveTo>
                      <a:pt x="30" y="40617"/>
                    </a:moveTo>
                    <a:cubicBezTo>
                      <a:pt x="-509" y="35218"/>
                      <a:pt x="6240" y="32521"/>
                      <a:pt x="10292" y="22262"/>
                    </a:cubicBezTo>
                    <a:cubicBezTo>
                      <a:pt x="14344" y="12004"/>
                      <a:pt x="12995" y="3638"/>
                      <a:pt x="16771" y="403"/>
                    </a:cubicBezTo>
                    <a:cubicBezTo>
                      <a:pt x="20553" y="-2839"/>
                      <a:pt x="36209" y="14167"/>
                      <a:pt x="25139" y="27392"/>
                    </a:cubicBezTo>
                    <a:cubicBezTo>
                      <a:pt x="14068" y="40617"/>
                      <a:pt x="2458" y="47634"/>
                      <a:pt x="30" y="40617"/>
                    </a:cubicBezTo>
                    <a:close/>
                  </a:path>
                </a:pathLst>
              </a:custGeom>
              <a:solidFill>
                <a:srgbClr val="DEBC9A"/>
              </a:solidFill>
              <a:ln w="612" cap="flat">
                <a:noFill/>
                <a:prstDash val="solid"/>
                <a:miter/>
              </a:ln>
            </p:spPr>
            <p:txBody>
              <a:bodyPr/>
              <a:lstStyle/>
              <a:p>
                <a:endParaRPr lang="en-US"/>
              </a:p>
            </p:txBody>
          </p:sp>
          <p:sp>
            <p:nvSpPr>
              <p:cNvPr id="837" name="Freeform 836">
                <a:extLst>
                  <a:ext uri="{FF2B5EF4-FFF2-40B4-BE49-F238E27FC236}">
                    <a16:creationId xmlns:a16="http://schemas.microsoft.com/office/drawing/2014/main" id="{13D4C973-C549-95FA-C96B-2C49666541DF}"/>
                  </a:ext>
                </a:extLst>
              </p:cNvPr>
              <p:cNvSpPr/>
              <p:nvPr/>
            </p:nvSpPr>
            <p:spPr>
              <a:xfrm>
                <a:off x="4867447" y="1979956"/>
                <a:ext cx="49126" cy="40099"/>
              </a:xfrm>
              <a:custGeom>
                <a:avLst/>
                <a:gdLst>
                  <a:gd name="csX0" fmla="*/ 14455 w 15534"/>
                  <a:gd name="csY0" fmla="*/ 3462 h 12681"/>
                  <a:gd name="csX1" fmla="*/ 418 w 15534"/>
                  <a:gd name="csY1" fmla="*/ 8861 h 12681"/>
                  <a:gd name="csX2" fmla="*/ 14455 w 15534"/>
                  <a:gd name="csY2" fmla="*/ 3462 h 12681"/>
                </a:gdLst>
                <a:ahLst/>
                <a:cxnLst>
                  <a:cxn ang="0">
                    <a:pos x="csX0" y="csY0"/>
                  </a:cxn>
                  <a:cxn ang="0">
                    <a:pos x="csX1" y="csY1"/>
                  </a:cxn>
                  <a:cxn ang="0">
                    <a:pos x="csX2" y="csY2"/>
                  </a:cxn>
                </a:cxnLst>
                <a:rect l="l" t="t" r="r" b="b"/>
                <a:pathLst>
                  <a:path w="15534" h="12681">
                    <a:moveTo>
                      <a:pt x="14455" y="3462"/>
                    </a:moveTo>
                    <a:cubicBezTo>
                      <a:pt x="11212" y="-3555"/>
                      <a:pt x="-2555" y="1035"/>
                      <a:pt x="418" y="8861"/>
                    </a:cubicBezTo>
                    <a:cubicBezTo>
                      <a:pt x="3390" y="16687"/>
                      <a:pt x="19855" y="11288"/>
                      <a:pt x="14455" y="3462"/>
                    </a:cubicBezTo>
                    <a:close/>
                  </a:path>
                </a:pathLst>
              </a:custGeom>
              <a:solidFill>
                <a:srgbClr val="DEBC9A"/>
              </a:solidFill>
              <a:ln w="612" cap="flat">
                <a:noFill/>
                <a:prstDash val="solid"/>
                <a:miter/>
              </a:ln>
            </p:spPr>
            <p:txBody>
              <a:bodyPr/>
              <a:lstStyle/>
              <a:p>
                <a:endParaRPr lang="en-US"/>
              </a:p>
            </p:txBody>
          </p:sp>
          <p:sp>
            <p:nvSpPr>
              <p:cNvPr id="838" name="Freeform 837">
                <a:extLst>
                  <a:ext uri="{FF2B5EF4-FFF2-40B4-BE49-F238E27FC236}">
                    <a16:creationId xmlns:a16="http://schemas.microsoft.com/office/drawing/2014/main" id="{B0F8ABCC-CC54-DD5E-7A60-E03E903F6A4C}"/>
                  </a:ext>
                </a:extLst>
              </p:cNvPr>
              <p:cNvSpPr/>
              <p:nvPr/>
            </p:nvSpPr>
            <p:spPr>
              <a:xfrm>
                <a:off x="4494000" y="2278692"/>
                <a:ext cx="96744" cy="81662"/>
              </a:xfrm>
              <a:custGeom>
                <a:avLst/>
                <a:gdLst>
                  <a:gd name="csX0" fmla="*/ 0 w 30592"/>
                  <a:gd name="csY0" fmla="*/ 23159 h 25824"/>
                  <a:gd name="csX1" fmla="*/ 18899 w 30592"/>
                  <a:gd name="csY1" fmla="*/ 1569 h 25824"/>
                  <a:gd name="csX2" fmla="*/ 28075 w 30592"/>
                  <a:gd name="csY2" fmla="*/ 12907 h 25824"/>
                  <a:gd name="csX3" fmla="*/ 0 w 30592"/>
                  <a:gd name="csY3" fmla="*/ 23165 h 25824"/>
                </a:gdLst>
                <a:ahLst/>
                <a:cxnLst>
                  <a:cxn ang="0">
                    <a:pos x="csX0" y="csY0"/>
                  </a:cxn>
                  <a:cxn ang="0">
                    <a:pos x="csX1" y="csY1"/>
                  </a:cxn>
                  <a:cxn ang="0">
                    <a:pos x="csX2" y="csY2"/>
                  </a:cxn>
                  <a:cxn ang="0">
                    <a:pos x="csX3" y="csY3"/>
                  </a:cxn>
                </a:cxnLst>
                <a:rect l="l" t="t" r="r" b="b"/>
                <a:pathLst>
                  <a:path w="30592" h="25824">
                    <a:moveTo>
                      <a:pt x="0" y="23159"/>
                    </a:moveTo>
                    <a:cubicBezTo>
                      <a:pt x="0" y="14524"/>
                      <a:pt x="12689" y="7238"/>
                      <a:pt x="18899" y="1569"/>
                    </a:cubicBezTo>
                    <a:cubicBezTo>
                      <a:pt x="25108" y="-4100"/>
                      <a:pt x="35370" y="6968"/>
                      <a:pt x="28075" y="12907"/>
                    </a:cubicBezTo>
                    <a:cubicBezTo>
                      <a:pt x="20787" y="18845"/>
                      <a:pt x="1888" y="31261"/>
                      <a:pt x="0" y="23165"/>
                    </a:cubicBezTo>
                    <a:close/>
                  </a:path>
                </a:pathLst>
              </a:custGeom>
              <a:solidFill>
                <a:srgbClr val="DEBC9A"/>
              </a:solidFill>
              <a:ln w="612" cap="flat">
                <a:noFill/>
                <a:prstDash val="solid"/>
                <a:miter/>
              </a:ln>
            </p:spPr>
            <p:txBody>
              <a:bodyPr/>
              <a:lstStyle/>
              <a:p>
                <a:endParaRPr lang="en-US"/>
              </a:p>
            </p:txBody>
          </p:sp>
          <p:sp>
            <p:nvSpPr>
              <p:cNvPr id="839" name="Freeform 838">
                <a:extLst>
                  <a:ext uri="{FF2B5EF4-FFF2-40B4-BE49-F238E27FC236}">
                    <a16:creationId xmlns:a16="http://schemas.microsoft.com/office/drawing/2014/main" id="{33C6B896-ED67-6F7F-5348-D703AC12A0BA}"/>
                  </a:ext>
                </a:extLst>
              </p:cNvPr>
              <p:cNvSpPr/>
              <p:nvPr/>
            </p:nvSpPr>
            <p:spPr>
              <a:xfrm>
                <a:off x="4297629" y="2526819"/>
                <a:ext cx="46660" cy="53832"/>
              </a:xfrm>
              <a:custGeom>
                <a:avLst/>
                <a:gdLst>
                  <a:gd name="csX0" fmla="*/ 0 w 14755"/>
                  <a:gd name="csY0" fmla="*/ 16760 h 17023"/>
                  <a:gd name="csX1" fmla="*/ 13768 w 14755"/>
                  <a:gd name="csY1" fmla="*/ 23 h 17023"/>
                  <a:gd name="csX2" fmla="*/ 0 w 14755"/>
                  <a:gd name="csY2" fmla="*/ 16760 h 17023"/>
                </a:gdLst>
                <a:ahLst/>
                <a:cxnLst>
                  <a:cxn ang="0">
                    <a:pos x="csX0" y="csY0"/>
                  </a:cxn>
                  <a:cxn ang="0">
                    <a:pos x="csX1" y="csY1"/>
                  </a:cxn>
                  <a:cxn ang="0">
                    <a:pos x="csX2" y="csY2"/>
                  </a:cxn>
                </a:cxnLst>
                <a:rect l="l" t="t" r="r" b="b"/>
                <a:pathLst>
                  <a:path w="14755" h="17023">
                    <a:moveTo>
                      <a:pt x="0" y="16760"/>
                    </a:moveTo>
                    <a:cubicBezTo>
                      <a:pt x="0" y="8395"/>
                      <a:pt x="9446" y="-516"/>
                      <a:pt x="13768" y="23"/>
                    </a:cubicBezTo>
                    <a:cubicBezTo>
                      <a:pt x="18083" y="563"/>
                      <a:pt x="7288" y="19456"/>
                      <a:pt x="0" y="16760"/>
                    </a:cubicBezTo>
                    <a:close/>
                  </a:path>
                </a:pathLst>
              </a:custGeom>
              <a:solidFill>
                <a:srgbClr val="DEBC9A"/>
              </a:solidFill>
              <a:ln w="612" cap="flat">
                <a:noFill/>
                <a:prstDash val="solid"/>
                <a:miter/>
              </a:ln>
            </p:spPr>
            <p:txBody>
              <a:bodyPr/>
              <a:lstStyle/>
              <a:p>
                <a:endParaRPr lang="en-US"/>
              </a:p>
            </p:txBody>
          </p:sp>
          <p:sp>
            <p:nvSpPr>
              <p:cNvPr id="840" name="Freeform 839">
                <a:extLst>
                  <a:ext uri="{FF2B5EF4-FFF2-40B4-BE49-F238E27FC236}">
                    <a16:creationId xmlns:a16="http://schemas.microsoft.com/office/drawing/2014/main" id="{ECEE141B-A8BC-8050-81D2-00BCCB2CCB73}"/>
                  </a:ext>
                </a:extLst>
              </p:cNvPr>
              <p:cNvSpPr/>
              <p:nvPr/>
            </p:nvSpPr>
            <p:spPr>
              <a:xfrm>
                <a:off x="4408919" y="2463873"/>
                <a:ext cx="48508" cy="42313"/>
              </a:xfrm>
              <a:custGeom>
                <a:avLst/>
                <a:gdLst>
                  <a:gd name="csX0" fmla="*/ 447 w 15340"/>
                  <a:gd name="csY0" fmla="*/ 12641 h 13380"/>
                  <a:gd name="csX1" fmla="*/ 15024 w 15340"/>
                  <a:gd name="csY1" fmla="*/ 2382 h 13380"/>
                  <a:gd name="csX2" fmla="*/ 447 w 15340"/>
                  <a:gd name="csY2" fmla="*/ 12641 h 13380"/>
                </a:gdLst>
                <a:ahLst/>
                <a:cxnLst>
                  <a:cxn ang="0">
                    <a:pos x="csX0" y="csY0"/>
                  </a:cxn>
                  <a:cxn ang="0">
                    <a:pos x="csX1" y="csY1"/>
                  </a:cxn>
                  <a:cxn ang="0">
                    <a:pos x="csX2" y="csY2"/>
                  </a:cxn>
                </a:cxnLst>
                <a:rect l="l" t="t" r="r" b="b"/>
                <a:pathLst>
                  <a:path w="15340" h="13380">
                    <a:moveTo>
                      <a:pt x="447" y="12641"/>
                    </a:moveTo>
                    <a:cubicBezTo>
                      <a:pt x="-2796" y="4545"/>
                      <a:pt x="12590" y="-4365"/>
                      <a:pt x="15024" y="2382"/>
                    </a:cubicBezTo>
                    <a:cubicBezTo>
                      <a:pt x="17451" y="9129"/>
                      <a:pt x="5302" y="15607"/>
                      <a:pt x="447" y="12641"/>
                    </a:cubicBezTo>
                    <a:close/>
                  </a:path>
                </a:pathLst>
              </a:custGeom>
              <a:solidFill>
                <a:srgbClr val="DEBC9A"/>
              </a:solidFill>
              <a:ln w="612" cap="flat">
                <a:noFill/>
                <a:prstDash val="solid"/>
                <a:miter/>
              </a:ln>
            </p:spPr>
            <p:txBody>
              <a:bodyPr/>
              <a:lstStyle/>
              <a:p>
                <a:endParaRPr lang="en-US"/>
              </a:p>
            </p:txBody>
          </p:sp>
          <p:sp>
            <p:nvSpPr>
              <p:cNvPr id="841" name="Freeform 840">
                <a:extLst>
                  <a:ext uri="{FF2B5EF4-FFF2-40B4-BE49-F238E27FC236}">
                    <a16:creationId xmlns:a16="http://schemas.microsoft.com/office/drawing/2014/main" id="{68716E72-0166-DB39-A557-1DA6B81434E7}"/>
                  </a:ext>
                </a:extLst>
              </p:cNvPr>
              <p:cNvSpPr/>
              <p:nvPr/>
            </p:nvSpPr>
            <p:spPr>
              <a:xfrm>
                <a:off x="4747300" y="1453006"/>
                <a:ext cx="32624" cy="230617"/>
              </a:xfrm>
              <a:custGeom>
                <a:avLst/>
                <a:gdLst>
                  <a:gd name="csX0" fmla="*/ 5377 w 10317"/>
                  <a:gd name="csY0" fmla="*/ 0 h 72926"/>
                  <a:gd name="csX1" fmla="*/ 798 w 10317"/>
                  <a:gd name="csY1" fmla="*/ 39313 h 72926"/>
                  <a:gd name="csX2" fmla="*/ 4617 w 10317"/>
                  <a:gd name="csY2" fmla="*/ 72903 h 72926"/>
                  <a:gd name="csX3" fmla="*/ 9582 w 10317"/>
                  <a:gd name="csY3" fmla="*/ 47329 h 72926"/>
                  <a:gd name="csX4" fmla="*/ 4617 w 10317"/>
                  <a:gd name="csY4" fmla="*/ 24048 h 72926"/>
                  <a:gd name="csX5" fmla="*/ 5377 w 10317"/>
                  <a:gd name="csY5" fmla="*/ 0 h 72926"/>
                </a:gdLst>
                <a:ahLst/>
                <a:cxnLst>
                  <a:cxn ang="0">
                    <a:pos x="csX0" y="csY0"/>
                  </a:cxn>
                  <a:cxn ang="0">
                    <a:pos x="csX1" y="csY1"/>
                  </a:cxn>
                  <a:cxn ang="0">
                    <a:pos x="csX2" y="csY2"/>
                  </a:cxn>
                  <a:cxn ang="0">
                    <a:pos x="csX3" y="csY3"/>
                  </a:cxn>
                  <a:cxn ang="0">
                    <a:pos x="csX4" y="csY4"/>
                  </a:cxn>
                  <a:cxn ang="0">
                    <a:pos x="csX5" y="csY5"/>
                  </a:cxn>
                </a:cxnLst>
                <a:rect l="l" t="t" r="r" b="b"/>
                <a:pathLst>
                  <a:path w="10317" h="72926">
                    <a:moveTo>
                      <a:pt x="5377" y="0"/>
                    </a:moveTo>
                    <a:cubicBezTo>
                      <a:pt x="412" y="0"/>
                      <a:pt x="-1115" y="22902"/>
                      <a:pt x="798" y="39313"/>
                    </a:cubicBezTo>
                    <a:cubicBezTo>
                      <a:pt x="2704" y="55725"/>
                      <a:pt x="798" y="73663"/>
                      <a:pt x="4617" y="72903"/>
                    </a:cubicBezTo>
                    <a:cubicBezTo>
                      <a:pt x="8436" y="72137"/>
                      <a:pt x="11868" y="59929"/>
                      <a:pt x="9582" y="47329"/>
                    </a:cubicBezTo>
                    <a:cubicBezTo>
                      <a:pt x="7295" y="34736"/>
                      <a:pt x="4617" y="33210"/>
                      <a:pt x="4617" y="24048"/>
                    </a:cubicBezTo>
                    <a:cubicBezTo>
                      <a:pt x="4617" y="14886"/>
                      <a:pt x="6909" y="0"/>
                      <a:pt x="5377" y="0"/>
                    </a:cubicBezTo>
                    <a:close/>
                  </a:path>
                </a:pathLst>
              </a:custGeom>
              <a:solidFill>
                <a:srgbClr val="DEBC9A"/>
              </a:solidFill>
              <a:ln w="612" cap="flat">
                <a:noFill/>
                <a:prstDash val="solid"/>
                <a:miter/>
              </a:ln>
            </p:spPr>
            <p:txBody>
              <a:bodyPr/>
              <a:lstStyle/>
              <a:p>
                <a:endParaRPr lang="en-US"/>
              </a:p>
            </p:txBody>
          </p:sp>
          <p:sp>
            <p:nvSpPr>
              <p:cNvPr id="842" name="Freeform 841">
                <a:extLst>
                  <a:ext uri="{FF2B5EF4-FFF2-40B4-BE49-F238E27FC236}">
                    <a16:creationId xmlns:a16="http://schemas.microsoft.com/office/drawing/2014/main" id="{93092EA1-FD23-0C4D-662E-F4A82B98E307}"/>
                  </a:ext>
                </a:extLst>
              </p:cNvPr>
              <p:cNvSpPr/>
              <p:nvPr/>
            </p:nvSpPr>
            <p:spPr>
              <a:xfrm>
                <a:off x="4836633" y="1133643"/>
                <a:ext cx="54595" cy="176634"/>
              </a:xfrm>
              <a:custGeom>
                <a:avLst/>
                <a:gdLst>
                  <a:gd name="csX0" fmla="*/ 17218 w 17264"/>
                  <a:gd name="csY0" fmla="*/ 225 h 55855"/>
                  <a:gd name="csX1" fmla="*/ 1568 w 17264"/>
                  <a:gd name="csY1" fmla="*/ 27325 h 55855"/>
                  <a:gd name="csX2" fmla="*/ 2714 w 17264"/>
                  <a:gd name="csY2" fmla="*/ 52132 h 55855"/>
                  <a:gd name="csX3" fmla="*/ 17224 w 17264"/>
                  <a:gd name="csY3" fmla="*/ 225 h 55855"/>
                </a:gdLst>
                <a:ahLst/>
                <a:cxnLst>
                  <a:cxn ang="0">
                    <a:pos x="csX0" y="csY0"/>
                  </a:cxn>
                  <a:cxn ang="0">
                    <a:pos x="csX1" y="csY1"/>
                  </a:cxn>
                  <a:cxn ang="0">
                    <a:pos x="csX2" y="csY2"/>
                  </a:cxn>
                  <a:cxn ang="0">
                    <a:pos x="csX3" y="csY3"/>
                  </a:cxn>
                </a:cxnLst>
                <a:rect l="l" t="t" r="r" b="b"/>
                <a:pathLst>
                  <a:path w="17264" h="55855">
                    <a:moveTo>
                      <a:pt x="17218" y="225"/>
                    </a:moveTo>
                    <a:cubicBezTo>
                      <a:pt x="13399" y="-2067"/>
                      <a:pt x="1568" y="13585"/>
                      <a:pt x="1568" y="27325"/>
                    </a:cubicBezTo>
                    <a:cubicBezTo>
                      <a:pt x="1568" y="41064"/>
                      <a:pt x="-2631" y="65112"/>
                      <a:pt x="2714" y="52132"/>
                    </a:cubicBezTo>
                    <a:cubicBezTo>
                      <a:pt x="8059" y="39152"/>
                      <a:pt x="17984" y="5949"/>
                      <a:pt x="17224" y="225"/>
                    </a:cubicBezTo>
                    <a:close/>
                  </a:path>
                </a:pathLst>
              </a:custGeom>
              <a:solidFill>
                <a:srgbClr val="DEBC9A"/>
              </a:solidFill>
              <a:ln w="612" cap="flat">
                <a:noFill/>
                <a:prstDash val="solid"/>
                <a:miter/>
              </a:ln>
            </p:spPr>
            <p:txBody>
              <a:bodyPr/>
              <a:lstStyle/>
              <a:p>
                <a:endParaRPr lang="en-US"/>
              </a:p>
            </p:txBody>
          </p:sp>
          <p:sp>
            <p:nvSpPr>
              <p:cNvPr id="843" name="Freeform 842">
                <a:extLst>
                  <a:ext uri="{FF2B5EF4-FFF2-40B4-BE49-F238E27FC236}">
                    <a16:creationId xmlns:a16="http://schemas.microsoft.com/office/drawing/2014/main" id="{B1EB5B76-C72C-F6EF-6A19-AB24BF6DF797}"/>
                  </a:ext>
                </a:extLst>
              </p:cNvPr>
              <p:cNvSpPr/>
              <p:nvPr/>
            </p:nvSpPr>
            <p:spPr>
              <a:xfrm>
                <a:off x="5028513" y="804087"/>
                <a:ext cx="146381" cy="85226"/>
              </a:xfrm>
              <a:custGeom>
                <a:avLst/>
                <a:gdLst>
                  <a:gd name="csX0" fmla="*/ 44353 w 46289"/>
                  <a:gd name="csY0" fmla="*/ 26951 h 26950"/>
                  <a:gd name="csX1" fmla="*/ 13807 w 46289"/>
                  <a:gd name="csY1" fmla="*/ 21987 h 26950"/>
                  <a:gd name="csX2" fmla="*/ 64 w 46289"/>
                  <a:gd name="csY2" fmla="*/ 20081 h 26950"/>
                  <a:gd name="csX3" fmla="*/ 20679 w 46289"/>
                  <a:gd name="csY3" fmla="*/ 231 h 26950"/>
                  <a:gd name="csX4" fmla="*/ 29843 w 46289"/>
                  <a:gd name="csY4" fmla="*/ 12445 h 26950"/>
                  <a:gd name="csX5" fmla="*/ 44353 w 46289"/>
                  <a:gd name="csY5" fmla="*/ 26951 h 26950"/>
                </a:gdLst>
                <a:ahLst/>
                <a:cxnLst>
                  <a:cxn ang="0">
                    <a:pos x="csX0" y="csY0"/>
                  </a:cxn>
                  <a:cxn ang="0">
                    <a:pos x="csX1" y="csY1"/>
                  </a:cxn>
                  <a:cxn ang="0">
                    <a:pos x="csX2" y="csY2"/>
                  </a:cxn>
                  <a:cxn ang="0">
                    <a:pos x="csX3" y="csY3"/>
                  </a:cxn>
                  <a:cxn ang="0">
                    <a:pos x="csX4" y="csY4"/>
                  </a:cxn>
                  <a:cxn ang="0">
                    <a:pos x="csX5" y="csY5"/>
                  </a:cxn>
                </a:cxnLst>
                <a:rect l="l" t="t" r="r" b="b"/>
                <a:pathLst>
                  <a:path w="46289" h="26950">
                    <a:moveTo>
                      <a:pt x="44353" y="26951"/>
                    </a:moveTo>
                    <a:cubicBezTo>
                      <a:pt x="39007" y="20461"/>
                      <a:pt x="22212" y="19701"/>
                      <a:pt x="13807" y="21987"/>
                    </a:cubicBezTo>
                    <a:cubicBezTo>
                      <a:pt x="5403" y="24279"/>
                      <a:pt x="1210" y="26951"/>
                      <a:pt x="64" y="20081"/>
                    </a:cubicBezTo>
                    <a:cubicBezTo>
                      <a:pt x="-1082" y="13211"/>
                      <a:pt x="13427" y="-2055"/>
                      <a:pt x="20679" y="231"/>
                    </a:cubicBezTo>
                    <a:cubicBezTo>
                      <a:pt x="27931" y="2523"/>
                      <a:pt x="21445" y="11299"/>
                      <a:pt x="29843" y="12445"/>
                    </a:cubicBezTo>
                    <a:cubicBezTo>
                      <a:pt x="38241" y="13591"/>
                      <a:pt x="51224" y="22753"/>
                      <a:pt x="44353" y="26951"/>
                    </a:cubicBezTo>
                    <a:close/>
                  </a:path>
                </a:pathLst>
              </a:custGeom>
              <a:solidFill>
                <a:srgbClr val="DEBC9A"/>
              </a:solidFill>
              <a:ln w="612" cap="flat">
                <a:noFill/>
                <a:prstDash val="solid"/>
                <a:miter/>
              </a:ln>
            </p:spPr>
            <p:txBody>
              <a:bodyPr/>
              <a:lstStyle/>
              <a:p>
                <a:endParaRPr lang="en-US"/>
              </a:p>
            </p:txBody>
          </p:sp>
          <p:sp>
            <p:nvSpPr>
              <p:cNvPr id="844" name="Freeform 843">
                <a:extLst>
                  <a:ext uri="{FF2B5EF4-FFF2-40B4-BE49-F238E27FC236}">
                    <a16:creationId xmlns:a16="http://schemas.microsoft.com/office/drawing/2014/main" id="{2D0BA52E-3271-87C8-A04A-D09A194ED41B}"/>
                  </a:ext>
                </a:extLst>
              </p:cNvPr>
              <p:cNvSpPr/>
              <p:nvPr/>
            </p:nvSpPr>
            <p:spPr>
              <a:xfrm>
                <a:off x="5206364" y="878047"/>
                <a:ext cx="55547" cy="60209"/>
              </a:xfrm>
              <a:custGeom>
                <a:avLst/>
                <a:gdLst>
                  <a:gd name="csX0" fmla="*/ 1089 w 17566"/>
                  <a:gd name="csY0" fmla="*/ 11959 h 19039"/>
                  <a:gd name="csX1" fmla="*/ 7961 w 17566"/>
                  <a:gd name="csY1" fmla="*/ 511 h 19039"/>
                  <a:gd name="csX2" fmla="*/ 14066 w 17566"/>
                  <a:gd name="csY2" fmla="*/ 16923 h 19039"/>
                  <a:gd name="csX3" fmla="*/ 1089 w 17566"/>
                  <a:gd name="csY3" fmla="*/ 11959 h 19039"/>
                </a:gdLst>
                <a:ahLst/>
                <a:cxnLst>
                  <a:cxn ang="0">
                    <a:pos x="csX0" y="csY0"/>
                  </a:cxn>
                  <a:cxn ang="0">
                    <a:pos x="csX1" y="csY1"/>
                  </a:cxn>
                  <a:cxn ang="0">
                    <a:pos x="csX2" y="csY2"/>
                  </a:cxn>
                  <a:cxn ang="0">
                    <a:pos x="csX3" y="csY3"/>
                  </a:cxn>
                </a:cxnLst>
                <a:rect l="l" t="t" r="r" b="b"/>
                <a:pathLst>
                  <a:path w="17566" h="19039">
                    <a:moveTo>
                      <a:pt x="1089" y="11959"/>
                    </a:moveTo>
                    <a:cubicBezTo>
                      <a:pt x="-2343" y="6235"/>
                      <a:pt x="2996" y="-2161"/>
                      <a:pt x="7961" y="511"/>
                    </a:cubicBezTo>
                    <a:cubicBezTo>
                      <a:pt x="12926" y="3183"/>
                      <a:pt x="22851" y="15017"/>
                      <a:pt x="14066" y="16923"/>
                    </a:cubicBezTo>
                    <a:cubicBezTo>
                      <a:pt x="5288" y="18829"/>
                      <a:pt x="6815" y="22267"/>
                      <a:pt x="1089" y="11959"/>
                    </a:cubicBezTo>
                    <a:close/>
                  </a:path>
                </a:pathLst>
              </a:custGeom>
              <a:solidFill>
                <a:srgbClr val="DEBC9A"/>
              </a:solidFill>
              <a:ln w="612" cap="flat">
                <a:noFill/>
                <a:prstDash val="solid"/>
                <a:miter/>
              </a:ln>
            </p:spPr>
            <p:txBody>
              <a:bodyPr/>
              <a:lstStyle/>
              <a:p>
                <a:endParaRPr lang="en-US"/>
              </a:p>
            </p:txBody>
          </p:sp>
        </p:grpSp>
        <p:grpSp>
          <p:nvGrpSpPr>
            <p:cNvPr id="643" name="Group 642">
              <a:extLst>
                <a:ext uri="{FF2B5EF4-FFF2-40B4-BE49-F238E27FC236}">
                  <a16:creationId xmlns:a16="http://schemas.microsoft.com/office/drawing/2014/main" id="{CEFC5073-29EC-A83D-263A-A98C7512B54F}"/>
                </a:ext>
              </a:extLst>
            </p:cNvPr>
            <p:cNvGrpSpPr/>
            <p:nvPr/>
          </p:nvGrpSpPr>
          <p:grpSpPr>
            <a:xfrm>
              <a:off x="7108198" y="3264910"/>
              <a:ext cx="936695" cy="210074"/>
              <a:chOff x="4422916" y="4120095"/>
              <a:chExt cx="2462864" cy="552352"/>
            </a:xfrm>
          </p:grpSpPr>
          <p:sp>
            <p:nvSpPr>
              <p:cNvPr id="302" name="Freeform 301">
                <a:extLst>
                  <a:ext uri="{FF2B5EF4-FFF2-40B4-BE49-F238E27FC236}">
                    <a16:creationId xmlns:a16="http://schemas.microsoft.com/office/drawing/2014/main" id="{7166529A-06E0-D7D5-FAA7-4B682F3002CE}"/>
                  </a:ext>
                </a:extLst>
              </p:cNvPr>
              <p:cNvSpPr/>
              <p:nvPr/>
            </p:nvSpPr>
            <p:spPr>
              <a:xfrm>
                <a:off x="4792698" y="4417336"/>
                <a:ext cx="100024" cy="255111"/>
              </a:xfrm>
              <a:custGeom>
                <a:avLst/>
                <a:gdLst>
                  <a:gd name="csX0" fmla="*/ 2465 w 31629"/>
                  <a:gd name="csY0" fmla="*/ 79100 h 80671"/>
                  <a:gd name="csX1" fmla="*/ 7682 w 31629"/>
                  <a:gd name="csY1" fmla="*/ 79308 h 80671"/>
                  <a:gd name="csX2" fmla="*/ 2238 w 31629"/>
                  <a:gd name="csY2" fmla="*/ 75943 h 80671"/>
                  <a:gd name="csX3" fmla="*/ 2459 w 31629"/>
                  <a:gd name="csY3" fmla="*/ 79100 h 80671"/>
                  <a:gd name="csX4" fmla="*/ 320 w 31629"/>
                  <a:gd name="csY4" fmla="*/ 66230 h 80671"/>
                  <a:gd name="csX5" fmla="*/ 3415 w 31629"/>
                  <a:gd name="csY5" fmla="*/ 62504 h 80671"/>
                  <a:gd name="csX6" fmla="*/ 320 w 31629"/>
                  <a:gd name="csY6" fmla="*/ 66230 h 80671"/>
                  <a:gd name="csX7" fmla="*/ 9024 w 31629"/>
                  <a:gd name="csY7" fmla="*/ 66714 h 80671"/>
                  <a:gd name="csX8" fmla="*/ 15350 w 31629"/>
                  <a:gd name="csY8" fmla="*/ 66022 h 80671"/>
                  <a:gd name="csX9" fmla="*/ 8485 w 31629"/>
                  <a:gd name="csY9" fmla="*/ 65568 h 80671"/>
                  <a:gd name="csX10" fmla="*/ 9024 w 31629"/>
                  <a:gd name="csY10" fmla="*/ 66708 h 80671"/>
                  <a:gd name="csX11" fmla="*/ 8975 w 31629"/>
                  <a:gd name="csY11" fmla="*/ 52306 h 80671"/>
                  <a:gd name="csX12" fmla="*/ 11715 w 31629"/>
                  <a:gd name="csY12" fmla="*/ 54145 h 80671"/>
                  <a:gd name="csX13" fmla="*/ 10986 w 31629"/>
                  <a:gd name="csY13" fmla="*/ 47796 h 80671"/>
                  <a:gd name="csX14" fmla="*/ 8969 w 31629"/>
                  <a:gd name="csY14" fmla="*/ 52313 h 80671"/>
                  <a:gd name="csX15" fmla="*/ 20708 w 31629"/>
                  <a:gd name="csY15" fmla="*/ 61303 h 80671"/>
                  <a:gd name="csX16" fmla="*/ 20769 w 31629"/>
                  <a:gd name="csY16" fmla="*/ 61395 h 80671"/>
                  <a:gd name="csX17" fmla="*/ 23865 w 31629"/>
                  <a:gd name="csY17" fmla="*/ 57669 h 80671"/>
                  <a:gd name="csX18" fmla="*/ 20708 w 31629"/>
                  <a:gd name="csY18" fmla="*/ 61303 h 80671"/>
                  <a:gd name="csX19" fmla="*/ 19555 w 31629"/>
                  <a:gd name="csY19" fmla="*/ 55518 h 80671"/>
                  <a:gd name="csX20" fmla="*/ 25875 w 31629"/>
                  <a:gd name="csY20" fmla="*/ 54825 h 80671"/>
                  <a:gd name="csX21" fmla="*/ 19010 w 31629"/>
                  <a:gd name="csY21" fmla="*/ 54372 h 80671"/>
                  <a:gd name="csX22" fmla="*/ 19549 w 31629"/>
                  <a:gd name="csY22" fmla="*/ 55518 h 80671"/>
                  <a:gd name="csX23" fmla="*/ 13027 w 31629"/>
                  <a:gd name="csY23" fmla="*/ 28308 h 80671"/>
                  <a:gd name="csX24" fmla="*/ 14051 w 31629"/>
                  <a:gd name="csY24" fmla="*/ 29203 h 80671"/>
                  <a:gd name="csX25" fmla="*/ 18550 w 31629"/>
                  <a:gd name="csY25" fmla="*/ 17890 h 80671"/>
                  <a:gd name="csX26" fmla="*/ 13027 w 31629"/>
                  <a:gd name="csY26" fmla="*/ 28314 h 80671"/>
                  <a:gd name="csX27" fmla="*/ 22161 w 31629"/>
                  <a:gd name="csY27" fmla="*/ 40319 h 80671"/>
                  <a:gd name="csX28" fmla="*/ 24907 w 31629"/>
                  <a:gd name="csY28" fmla="*/ 42158 h 80671"/>
                  <a:gd name="csX29" fmla="*/ 24177 w 31629"/>
                  <a:gd name="csY29" fmla="*/ 35809 h 80671"/>
                  <a:gd name="csX30" fmla="*/ 22161 w 31629"/>
                  <a:gd name="csY30" fmla="*/ 40319 h 80671"/>
                  <a:gd name="csX31" fmla="*/ 25109 w 31629"/>
                  <a:gd name="csY31" fmla="*/ 34356 h 80671"/>
                  <a:gd name="csX32" fmla="*/ 31429 w 31629"/>
                  <a:gd name="csY32" fmla="*/ 33664 h 80671"/>
                  <a:gd name="csX33" fmla="*/ 24570 w 31629"/>
                  <a:gd name="csY33" fmla="*/ 33217 h 80671"/>
                  <a:gd name="csX34" fmla="*/ 25103 w 31629"/>
                  <a:gd name="csY34" fmla="*/ 34356 h 80671"/>
                  <a:gd name="csX35" fmla="*/ 24325 w 31629"/>
                  <a:gd name="csY35" fmla="*/ 27818 h 80671"/>
                  <a:gd name="csX36" fmla="*/ 24386 w 31629"/>
                  <a:gd name="csY36" fmla="*/ 27903 h 80671"/>
                  <a:gd name="csX37" fmla="*/ 27481 w 31629"/>
                  <a:gd name="csY37" fmla="*/ 24177 h 80671"/>
                  <a:gd name="csX38" fmla="*/ 24325 w 31629"/>
                  <a:gd name="csY38" fmla="*/ 27818 h 80671"/>
                  <a:gd name="csX39" fmla="*/ 21597 w 31629"/>
                  <a:gd name="csY39" fmla="*/ 4517 h 80671"/>
                  <a:gd name="csX40" fmla="*/ 24337 w 31629"/>
                  <a:gd name="csY40" fmla="*/ 6356 h 80671"/>
                  <a:gd name="csX41" fmla="*/ 23614 w 31629"/>
                  <a:gd name="csY41" fmla="*/ 1 h 80671"/>
                  <a:gd name="csX42" fmla="*/ 21597 w 31629"/>
                  <a:gd name="csY42" fmla="*/ 4517 h 80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1629" h="80671">
                    <a:moveTo>
                      <a:pt x="2465" y="79100"/>
                    </a:moveTo>
                    <a:cubicBezTo>
                      <a:pt x="3593" y="80779"/>
                      <a:pt x="6168" y="81490"/>
                      <a:pt x="7682" y="79308"/>
                    </a:cubicBezTo>
                    <a:cubicBezTo>
                      <a:pt x="8669" y="75202"/>
                      <a:pt x="3881" y="72640"/>
                      <a:pt x="2238" y="75943"/>
                    </a:cubicBezTo>
                    <a:cubicBezTo>
                      <a:pt x="1675" y="77077"/>
                      <a:pt x="1871" y="78223"/>
                      <a:pt x="2459" y="79100"/>
                    </a:cubicBezTo>
                    <a:close/>
                    <a:moveTo>
                      <a:pt x="320" y="66230"/>
                    </a:moveTo>
                    <a:cubicBezTo>
                      <a:pt x="3158" y="67762"/>
                      <a:pt x="4231" y="63895"/>
                      <a:pt x="3415" y="62504"/>
                    </a:cubicBezTo>
                    <a:cubicBezTo>
                      <a:pt x="2600" y="61107"/>
                      <a:pt x="-1096" y="64287"/>
                      <a:pt x="320" y="66230"/>
                    </a:cubicBezTo>
                    <a:close/>
                    <a:moveTo>
                      <a:pt x="9024" y="66714"/>
                    </a:moveTo>
                    <a:cubicBezTo>
                      <a:pt x="10563" y="69037"/>
                      <a:pt x="13953" y="68927"/>
                      <a:pt x="15350" y="66022"/>
                    </a:cubicBezTo>
                    <a:cubicBezTo>
                      <a:pt x="16944" y="62706"/>
                      <a:pt x="8497" y="63209"/>
                      <a:pt x="8485" y="65568"/>
                    </a:cubicBezTo>
                    <a:cubicBezTo>
                      <a:pt x="8620" y="65997"/>
                      <a:pt x="8804" y="66377"/>
                      <a:pt x="9024" y="66708"/>
                    </a:cubicBezTo>
                    <a:close/>
                    <a:moveTo>
                      <a:pt x="8975" y="52306"/>
                    </a:moveTo>
                    <a:cubicBezTo>
                      <a:pt x="9509" y="53164"/>
                      <a:pt x="10428" y="53869"/>
                      <a:pt x="11715" y="54145"/>
                    </a:cubicBezTo>
                    <a:cubicBezTo>
                      <a:pt x="15706" y="53471"/>
                      <a:pt x="14670" y="47710"/>
                      <a:pt x="10986" y="47796"/>
                    </a:cubicBezTo>
                    <a:cubicBezTo>
                      <a:pt x="8454" y="47851"/>
                      <a:pt x="7792" y="50425"/>
                      <a:pt x="8969" y="52313"/>
                    </a:cubicBezTo>
                    <a:close/>
                    <a:moveTo>
                      <a:pt x="20708" y="61303"/>
                    </a:moveTo>
                    <a:cubicBezTo>
                      <a:pt x="20708" y="61303"/>
                      <a:pt x="20751" y="61364"/>
                      <a:pt x="20769" y="61395"/>
                    </a:cubicBezTo>
                    <a:cubicBezTo>
                      <a:pt x="23607" y="62927"/>
                      <a:pt x="24674" y="59066"/>
                      <a:pt x="23865" y="57669"/>
                    </a:cubicBezTo>
                    <a:cubicBezTo>
                      <a:pt x="23062" y="56296"/>
                      <a:pt x="19470" y="59348"/>
                      <a:pt x="20708" y="61303"/>
                    </a:cubicBezTo>
                    <a:close/>
                    <a:moveTo>
                      <a:pt x="19555" y="55518"/>
                    </a:moveTo>
                    <a:cubicBezTo>
                      <a:pt x="21094" y="57840"/>
                      <a:pt x="24484" y="57724"/>
                      <a:pt x="25875" y="54825"/>
                    </a:cubicBezTo>
                    <a:cubicBezTo>
                      <a:pt x="27469" y="51510"/>
                      <a:pt x="19022" y="52012"/>
                      <a:pt x="19010" y="54372"/>
                    </a:cubicBezTo>
                    <a:cubicBezTo>
                      <a:pt x="19145" y="54801"/>
                      <a:pt x="19329" y="55181"/>
                      <a:pt x="19549" y="55518"/>
                    </a:cubicBezTo>
                    <a:close/>
                    <a:moveTo>
                      <a:pt x="13027" y="28308"/>
                    </a:moveTo>
                    <a:cubicBezTo>
                      <a:pt x="13297" y="28694"/>
                      <a:pt x="13640" y="29000"/>
                      <a:pt x="14051" y="29203"/>
                    </a:cubicBezTo>
                    <a:cubicBezTo>
                      <a:pt x="17870" y="27615"/>
                      <a:pt x="24288" y="19238"/>
                      <a:pt x="18550" y="17890"/>
                    </a:cubicBezTo>
                    <a:cubicBezTo>
                      <a:pt x="13444" y="16682"/>
                      <a:pt x="10851" y="25158"/>
                      <a:pt x="13027" y="28314"/>
                    </a:cubicBezTo>
                    <a:close/>
                    <a:moveTo>
                      <a:pt x="22161" y="40319"/>
                    </a:moveTo>
                    <a:cubicBezTo>
                      <a:pt x="22694" y="41177"/>
                      <a:pt x="23614" y="41888"/>
                      <a:pt x="24907" y="42158"/>
                    </a:cubicBezTo>
                    <a:cubicBezTo>
                      <a:pt x="28904" y="41490"/>
                      <a:pt x="27862" y="35723"/>
                      <a:pt x="24177" y="35809"/>
                    </a:cubicBezTo>
                    <a:cubicBezTo>
                      <a:pt x="21646" y="35864"/>
                      <a:pt x="20984" y="38438"/>
                      <a:pt x="22161" y="40319"/>
                    </a:cubicBezTo>
                    <a:close/>
                    <a:moveTo>
                      <a:pt x="25109" y="34356"/>
                    </a:moveTo>
                    <a:cubicBezTo>
                      <a:pt x="26648" y="36679"/>
                      <a:pt x="30038" y="36563"/>
                      <a:pt x="31429" y="33664"/>
                    </a:cubicBezTo>
                    <a:cubicBezTo>
                      <a:pt x="33023" y="30348"/>
                      <a:pt x="24582" y="30851"/>
                      <a:pt x="24570" y="33217"/>
                    </a:cubicBezTo>
                    <a:cubicBezTo>
                      <a:pt x="24705" y="33646"/>
                      <a:pt x="24882" y="34025"/>
                      <a:pt x="25103" y="34356"/>
                    </a:cubicBezTo>
                    <a:close/>
                    <a:moveTo>
                      <a:pt x="24325" y="27818"/>
                    </a:moveTo>
                    <a:cubicBezTo>
                      <a:pt x="24325" y="27818"/>
                      <a:pt x="24361" y="27873"/>
                      <a:pt x="24386" y="27903"/>
                    </a:cubicBezTo>
                    <a:cubicBezTo>
                      <a:pt x="27224" y="29435"/>
                      <a:pt x="28297" y="25568"/>
                      <a:pt x="27481" y="24177"/>
                    </a:cubicBezTo>
                    <a:cubicBezTo>
                      <a:pt x="26679" y="22805"/>
                      <a:pt x="23086" y="25863"/>
                      <a:pt x="24325" y="27818"/>
                    </a:cubicBezTo>
                    <a:close/>
                    <a:moveTo>
                      <a:pt x="21597" y="4517"/>
                    </a:moveTo>
                    <a:cubicBezTo>
                      <a:pt x="22130" y="5375"/>
                      <a:pt x="23043" y="6086"/>
                      <a:pt x="24337" y="6356"/>
                    </a:cubicBezTo>
                    <a:cubicBezTo>
                      <a:pt x="28327" y="5682"/>
                      <a:pt x="27298" y="-79"/>
                      <a:pt x="23614" y="1"/>
                    </a:cubicBezTo>
                    <a:cubicBezTo>
                      <a:pt x="21082" y="56"/>
                      <a:pt x="20420" y="2630"/>
                      <a:pt x="21597" y="4517"/>
                    </a:cubicBezTo>
                    <a:close/>
                  </a:path>
                </a:pathLst>
              </a:custGeom>
              <a:solidFill>
                <a:srgbClr val="DEBC9A"/>
              </a:solidFill>
              <a:ln w="612" cap="flat">
                <a:noFill/>
                <a:prstDash val="solid"/>
                <a:miter/>
              </a:ln>
            </p:spPr>
            <p:txBody>
              <a:bodyPr/>
              <a:lstStyle/>
              <a:p>
                <a:endParaRPr lang="en-US"/>
              </a:p>
            </p:txBody>
          </p:sp>
          <p:sp>
            <p:nvSpPr>
              <p:cNvPr id="303" name="Freeform 302">
                <a:extLst>
                  <a:ext uri="{FF2B5EF4-FFF2-40B4-BE49-F238E27FC236}">
                    <a16:creationId xmlns:a16="http://schemas.microsoft.com/office/drawing/2014/main" id="{9AC22B92-AB6B-FAE5-AAFE-4F4D62C1254C}"/>
                  </a:ext>
                </a:extLst>
              </p:cNvPr>
              <p:cNvSpPr/>
              <p:nvPr/>
            </p:nvSpPr>
            <p:spPr>
              <a:xfrm>
                <a:off x="4495224" y="4360823"/>
                <a:ext cx="133002" cy="234446"/>
              </a:xfrm>
              <a:custGeom>
                <a:avLst/>
                <a:gdLst>
                  <a:gd name="csX0" fmla="*/ 41847 w 42058"/>
                  <a:gd name="csY0" fmla="*/ 2275 h 74136"/>
                  <a:gd name="csX1" fmla="*/ 36833 w 42058"/>
                  <a:gd name="csY1" fmla="*/ 829 h 74136"/>
                  <a:gd name="csX2" fmla="*/ 41314 w 42058"/>
                  <a:gd name="csY2" fmla="*/ 5395 h 74136"/>
                  <a:gd name="csX3" fmla="*/ 41853 w 42058"/>
                  <a:gd name="csY3" fmla="*/ 2275 h 74136"/>
                  <a:gd name="csX4" fmla="*/ 40866 w 42058"/>
                  <a:gd name="csY4" fmla="*/ 15286 h 74136"/>
                  <a:gd name="csX5" fmla="*/ 36968 w 42058"/>
                  <a:gd name="csY5" fmla="*/ 18172 h 74136"/>
                  <a:gd name="csX6" fmla="*/ 40866 w 42058"/>
                  <a:gd name="csY6" fmla="*/ 15286 h 74136"/>
                  <a:gd name="csX7" fmla="*/ 32530 w 42058"/>
                  <a:gd name="csY7" fmla="*/ 12742 h 74136"/>
                  <a:gd name="csX8" fmla="*/ 26222 w 42058"/>
                  <a:gd name="csY8" fmla="*/ 11909 h 74136"/>
                  <a:gd name="csX9" fmla="*/ 32781 w 42058"/>
                  <a:gd name="csY9" fmla="*/ 13980 h 74136"/>
                  <a:gd name="csX10" fmla="*/ 32530 w 42058"/>
                  <a:gd name="csY10" fmla="*/ 12742 h 74136"/>
                  <a:gd name="csX11" fmla="*/ 29152 w 42058"/>
                  <a:gd name="csY11" fmla="*/ 26740 h 74136"/>
                  <a:gd name="csX12" fmla="*/ 26927 w 42058"/>
                  <a:gd name="csY12" fmla="*/ 24307 h 74136"/>
                  <a:gd name="csX13" fmla="*/ 26118 w 42058"/>
                  <a:gd name="csY13" fmla="*/ 30649 h 74136"/>
                  <a:gd name="csX14" fmla="*/ 29152 w 42058"/>
                  <a:gd name="csY14" fmla="*/ 26740 h 74136"/>
                  <a:gd name="csX15" fmla="*/ 19896 w 42058"/>
                  <a:gd name="csY15" fmla="*/ 15218 h 74136"/>
                  <a:gd name="csX16" fmla="*/ 19853 w 42058"/>
                  <a:gd name="csY16" fmla="*/ 15114 h 74136"/>
                  <a:gd name="csX17" fmla="*/ 15966 w 42058"/>
                  <a:gd name="csY17" fmla="*/ 18001 h 74136"/>
                  <a:gd name="csX18" fmla="*/ 19896 w 42058"/>
                  <a:gd name="csY18" fmla="*/ 15224 h 74136"/>
                  <a:gd name="csX19" fmla="*/ 19638 w 42058"/>
                  <a:gd name="csY19" fmla="*/ 21114 h 74136"/>
                  <a:gd name="csX20" fmla="*/ 13331 w 42058"/>
                  <a:gd name="csY20" fmla="*/ 20280 h 74136"/>
                  <a:gd name="csX21" fmla="*/ 19890 w 42058"/>
                  <a:gd name="csY21" fmla="*/ 22352 h 74136"/>
                  <a:gd name="csX22" fmla="*/ 19638 w 42058"/>
                  <a:gd name="csY22" fmla="*/ 21114 h 74136"/>
                  <a:gd name="csX23" fmla="*/ 19491 w 42058"/>
                  <a:gd name="csY23" fmla="*/ 49090 h 74136"/>
                  <a:gd name="csX24" fmla="*/ 18707 w 42058"/>
                  <a:gd name="csY24" fmla="*/ 47974 h 74136"/>
                  <a:gd name="csX25" fmla="*/ 11645 w 42058"/>
                  <a:gd name="csY25" fmla="*/ 57890 h 74136"/>
                  <a:gd name="csX26" fmla="*/ 19491 w 42058"/>
                  <a:gd name="csY26" fmla="*/ 49084 h 74136"/>
                  <a:gd name="csX27" fmla="*/ 13484 w 42058"/>
                  <a:gd name="csY27" fmla="*/ 35252 h 74136"/>
                  <a:gd name="csX28" fmla="*/ 11259 w 42058"/>
                  <a:gd name="csY28" fmla="*/ 32813 h 74136"/>
                  <a:gd name="csX29" fmla="*/ 10450 w 42058"/>
                  <a:gd name="csY29" fmla="*/ 39156 h 74136"/>
                  <a:gd name="csX30" fmla="*/ 13484 w 42058"/>
                  <a:gd name="csY30" fmla="*/ 35258 h 74136"/>
                  <a:gd name="csX31" fmla="*/ 9199 w 42058"/>
                  <a:gd name="csY31" fmla="*/ 40338 h 74136"/>
                  <a:gd name="csX32" fmla="*/ 2891 w 42058"/>
                  <a:gd name="csY32" fmla="*/ 39505 h 74136"/>
                  <a:gd name="csX33" fmla="*/ 9444 w 42058"/>
                  <a:gd name="csY33" fmla="*/ 41576 h 74136"/>
                  <a:gd name="csX34" fmla="*/ 9199 w 42058"/>
                  <a:gd name="csY34" fmla="*/ 40338 h 74136"/>
                  <a:gd name="csX35" fmla="*/ 8408 w 42058"/>
                  <a:gd name="csY35" fmla="*/ 46877 h 74136"/>
                  <a:gd name="csX36" fmla="*/ 8365 w 42058"/>
                  <a:gd name="csY36" fmla="*/ 46779 h 74136"/>
                  <a:gd name="csX37" fmla="*/ 4473 w 42058"/>
                  <a:gd name="csY37" fmla="*/ 49666 h 74136"/>
                  <a:gd name="csX38" fmla="*/ 8408 w 42058"/>
                  <a:gd name="csY38" fmla="*/ 46877 h 74136"/>
                  <a:gd name="csX39" fmla="*/ 5509 w 42058"/>
                  <a:gd name="csY39" fmla="*/ 70153 h 74136"/>
                  <a:gd name="csX40" fmla="*/ 3284 w 42058"/>
                  <a:gd name="csY40" fmla="*/ 67714 h 74136"/>
                  <a:gd name="csX41" fmla="*/ 2475 w 42058"/>
                  <a:gd name="csY41" fmla="*/ 74057 h 74136"/>
                  <a:gd name="csX42" fmla="*/ 5509 w 42058"/>
                  <a:gd name="csY42" fmla="*/ 70147 h 74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2058" h="74136">
                    <a:moveTo>
                      <a:pt x="41847" y="2275"/>
                    </a:moveTo>
                    <a:cubicBezTo>
                      <a:pt x="41148" y="375"/>
                      <a:pt x="38819" y="-930"/>
                      <a:pt x="36833" y="829"/>
                    </a:cubicBezTo>
                    <a:cubicBezTo>
                      <a:pt x="34896" y="4579"/>
                      <a:pt x="38935" y="8207"/>
                      <a:pt x="41314" y="5395"/>
                    </a:cubicBezTo>
                    <a:cubicBezTo>
                      <a:pt x="42135" y="4426"/>
                      <a:pt x="42215" y="3268"/>
                      <a:pt x="41853" y="2275"/>
                    </a:cubicBezTo>
                    <a:close/>
                    <a:moveTo>
                      <a:pt x="40866" y="15286"/>
                    </a:moveTo>
                    <a:cubicBezTo>
                      <a:pt x="38469" y="13122"/>
                      <a:pt x="36514" y="16622"/>
                      <a:pt x="36968" y="18172"/>
                    </a:cubicBezTo>
                    <a:cubicBezTo>
                      <a:pt x="37427" y="19723"/>
                      <a:pt x="41773" y="17516"/>
                      <a:pt x="40866" y="15286"/>
                    </a:cubicBezTo>
                    <a:close/>
                    <a:moveTo>
                      <a:pt x="32530" y="12742"/>
                    </a:moveTo>
                    <a:cubicBezTo>
                      <a:pt x="31585" y="10120"/>
                      <a:pt x="28269" y="9421"/>
                      <a:pt x="26222" y="11909"/>
                    </a:cubicBezTo>
                    <a:cubicBezTo>
                      <a:pt x="23886" y="14746"/>
                      <a:pt x="32211" y="16272"/>
                      <a:pt x="32781" y="13980"/>
                    </a:cubicBezTo>
                    <a:cubicBezTo>
                      <a:pt x="32756" y="13533"/>
                      <a:pt x="32658" y="13116"/>
                      <a:pt x="32530" y="12742"/>
                    </a:cubicBezTo>
                    <a:close/>
                    <a:moveTo>
                      <a:pt x="29152" y="26740"/>
                    </a:moveTo>
                    <a:cubicBezTo>
                      <a:pt x="28833" y="25784"/>
                      <a:pt x="28116" y="24871"/>
                      <a:pt x="26927" y="24307"/>
                    </a:cubicBezTo>
                    <a:cubicBezTo>
                      <a:pt x="22887" y="24006"/>
                      <a:pt x="22525" y="29853"/>
                      <a:pt x="26118" y="30649"/>
                    </a:cubicBezTo>
                    <a:cubicBezTo>
                      <a:pt x="28588" y="31201"/>
                      <a:pt x="29845" y="28854"/>
                      <a:pt x="29152" y="26740"/>
                    </a:cubicBezTo>
                    <a:close/>
                    <a:moveTo>
                      <a:pt x="19896" y="15218"/>
                    </a:moveTo>
                    <a:cubicBezTo>
                      <a:pt x="19896" y="15188"/>
                      <a:pt x="19871" y="15145"/>
                      <a:pt x="19853" y="15114"/>
                    </a:cubicBezTo>
                    <a:cubicBezTo>
                      <a:pt x="17462" y="12951"/>
                      <a:pt x="15507" y="16450"/>
                      <a:pt x="15966" y="18001"/>
                    </a:cubicBezTo>
                    <a:cubicBezTo>
                      <a:pt x="16420" y="19527"/>
                      <a:pt x="20637" y="17412"/>
                      <a:pt x="19896" y="15224"/>
                    </a:cubicBezTo>
                    <a:close/>
                    <a:moveTo>
                      <a:pt x="19638" y="21114"/>
                    </a:moveTo>
                    <a:cubicBezTo>
                      <a:pt x="18694" y="18491"/>
                      <a:pt x="15378" y="17792"/>
                      <a:pt x="13331" y="20280"/>
                    </a:cubicBezTo>
                    <a:cubicBezTo>
                      <a:pt x="10995" y="23118"/>
                      <a:pt x="19313" y="24644"/>
                      <a:pt x="19890" y="22352"/>
                    </a:cubicBezTo>
                    <a:cubicBezTo>
                      <a:pt x="19865" y="21904"/>
                      <a:pt x="19773" y="21488"/>
                      <a:pt x="19638" y="21114"/>
                    </a:cubicBezTo>
                    <a:close/>
                    <a:moveTo>
                      <a:pt x="19491" y="49090"/>
                    </a:moveTo>
                    <a:cubicBezTo>
                      <a:pt x="19320" y="48649"/>
                      <a:pt x="19062" y="48269"/>
                      <a:pt x="18707" y="47974"/>
                    </a:cubicBezTo>
                    <a:cubicBezTo>
                      <a:pt x="14618" y="48612"/>
                      <a:pt x="6392" y="55212"/>
                      <a:pt x="11645" y="57890"/>
                    </a:cubicBezTo>
                    <a:cubicBezTo>
                      <a:pt x="16316" y="60274"/>
                      <a:pt x="20852" y="52669"/>
                      <a:pt x="19491" y="49084"/>
                    </a:cubicBezTo>
                    <a:close/>
                    <a:moveTo>
                      <a:pt x="13484" y="35252"/>
                    </a:moveTo>
                    <a:cubicBezTo>
                      <a:pt x="13171" y="34290"/>
                      <a:pt x="12448" y="33383"/>
                      <a:pt x="11259" y="32813"/>
                    </a:cubicBezTo>
                    <a:cubicBezTo>
                      <a:pt x="7219" y="32513"/>
                      <a:pt x="6857" y="38359"/>
                      <a:pt x="10450" y="39156"/>
                    </a:cubicBezTo>
                    <a:cubicBezTo>
                      <a:pt x="12926" y="39707"/>
                      <a:pt x="14177" y="37360"/>
                      <a:pt x="13484" y="35258"/>
                    </a:cubicBezTo>
                    <a:close/>
                    <a:moveTo>
                      <a:pt x="9199" y="40338"/>
                    </a:moveTo>
                    <a:cubicBezTo>
                      <a:pt x="8255" y="37716"/>
                      <a:pt x="4939" y="37023"/>
                      <a:pt x="2891" y="39505"/>
                    </a:cubicBezTo>
                    <a:cubicBezTo>
                      <a:pt x="550" y="42349"/>
                      <a:pt x="8868" y="43862"/>
                      <a:pt x="9444" y="41576"/>
                    </a:cubicBezTo>
                    <a:cubicBezTo>
                      <a:pt x="9420" y="41129"/>
                      <a:pt x="9334" y="40718"/>
                      <a:pt x="9199" y="40338"/>
                    </a:cubicBezTo>
                    <a:close/>
                    <a:moveTo>
                      <a:pt x="8408" y="46877"/>
                    </a:moveTo>
                    <a:cubicBezTo>
                      <a:pt x="8408" y="46847"/>
                      <a:pt x="8384" y="46810"/>
                      <a:pt x="8365" y="46779"/>
                    </a:cubicBezTo>
                    <a:cubicBezTo>
                      <a:pt x="5969" y="44616"/>
                      <a:pt x="4013" y="48115"/>
                      <a:pt x="4473" y="49666"/>
                    </a:cubicBezTo>
                    <a:cubicBezTo>
                      <a:pt x="4926" y="51192"/>
                      <a:pt x="9144" y="49071"/>
                      <a:pt x="8408" y="46877"/>
                    </a:cubicBezTo>
                    <a:close/>
                    <a:moveTo>
                      <a:pt x="5509" y="70153"/>
                    </a:moveTo>
                    <a:cubicBezTo>
                      <a:pt x="5190" y="69191"/>
                      <a:pt x="4479" y="68284"/>
                      <a:pt x="3284" y="67714"/>
                    </a:cubicBezTo>
                    <a:cubicBezTo>
                      <a:pt x="-750" y="67413"/>
                      <a:pt x="-1124" y="73260"/>
                      <a:pt x="2475" y="74057"/>
                    </a:cubicBezTo>
                    <a:cubicBezTo>
                      <a:pt x="4945" y="74602"/>
                      <a:pt x="6201" y="72261"/>
                      <a:pt x="5509" y="70147"/>
                    </a:cubicBezTo>
                    <a:close/>
                  </a:path>
                </a:pathLst>
              </a:custGeom>
              <a:solidFill>
                <a:srgbClr val="DEBC9A"/>
              </a:solidFill>
              <a:ln w="612" cap="flat">
                <a:noFill/>
                <a:prstDash val="solid"/>
                <a:miter/>
              </a:ln>
            </p:spPr>
            <p:txBody>
              <a:bodyPr/>
              <a:lstStyle/>
              <a:p>
                <a:endParaRPr lang="en-US"/>
              </a:p>
            </p:txBody>
          </p:sp>
          <p:sp>
            <p:nvSpPr>
              <p:cNvPr id="308" name="Freeform 307">
                <a:extLst>
                  <a:ext uri="{FF2B5EF4-FFF2-40B4-BE49-F238E27FC236}">
                    <a16:creationId xmlns:a16="http://schemas.microsoft.com/office/drawing/2014/main" id="{DB3688E9-D9F6-FF62-6BBD-45F1C1FE96AC}"/>
                  </a:ext>
                </a:extLst>
              </p:cNvPr>
              <p:cNvSpPr/>
              <p:nvPr/>
            </p:nvSpPr>
            <p:spPr>
              <a:xfrm>
                <a:off x="4487156" y="4568612"/>
                <a:ext cx="53100" cy="74528"/>
              </a:xfrm>
              <a:custGeom>
                <a:avLst/>
                <a:gdLst>
                  <a:gd name="csX0" fmla="*/ 0 w 16792"/>
                  <a:gd name="csY0" fmla="*/ 12904 h 23567"/>
                  <a:gd name="csX1" fmla="*/ 10261 w 16792"/>
                  <a:gd name="csY1" fmla="*/ 488 h 23567"/>
                  <a:gd name="csX2" fmla="*/ 14577 w 16792"/>
                  <a:gd name="csY2" fmla="*/ 20460 h 23567"/>
                  <a:gd name="csX3" fmla="*/ 0 w 16792"/>
                  <a:gd name="csY3" fmla="*/ 12904 h 23567"/>
                </a:gdLst>
                <a:ahLst/>
                <a:cxnLst>
                  <a:cxn ang="0">
                    <a:pos x="csX0" y="csY0"/>
                  </a:cxn>
                  <a:cxn ang="0">
                    <a:pos x="csX1" y="csY1"/>
                  </a:cxn>
                  <a:cxn ang="0">
                    <a:pos x="csX2" y="csY2"/>
                  </a:cxn>
                  <a:cxn ang="0">
                    <a:pos x="csX3" y="csY3"/>
                  </a:cxn>
                </a:cxnLst>
                <a:rect l="l" t="t" r="r" b="b"/>
                <a:pathLst>
                  <a:path w="16792" h="23567">
                    <a:moveTo>
                      <a:pt x="0" y="12904"/>
                    </a:moveTo>
                    <a:cubicBezTo>
                      <a:pt x="0" y="5078"/>
                      <a:pt x="6210" y="-1939"/>
                      <a:pt x="10261" y="488"/>
                    </a:cubicBezTo>
                    <a:cubicBezTo>
                      <a:pt x="14307" y="2921"/>
                      <a:pt x="19977" y="11556"/>
                      <a:pt x="14577" y="20460"/>
                    </a:cubicBezTo>
                    <a:cubicBezTo>
                      <a:pt x="9176" y="29365"/>
                      <a:pt x="539" y="16685"/>
                      <a:pt x="0" y="12904"/>
                    </a:cubicBezTo>
                    <a:close/>
                  </a:path>
                </a:pathLst>
              </a:custGeom>
              <a:solidFill>
                <a:srgbClr val="DEBC9A"/>
              </a:solidFill>
              <a:ln w="612" cap="flat">
                <a:noFill/>
                <a:prstDash val="solid"/>
                <a:miter/>
              </a:ln>
            </p:spPr>
            <p:txBody>
              <a:bodyPr/>
              <a:lstStyle/>
              <a:p>
                <a:endParaRPr lang="en-US"/>
              </a:p>
            </p:txBody>
          </p:sp>
          <p:sp>
            <p:nvSpPr>
              <p:cNvPr id="309" name="Freeform 308">
                <a:extLst>
                  <a:ext uri="{FF2B5EF4-FFF2-40B4-BE49-F238E27FC236}">
                    <a16:creationId xmlns:a16="http://schemas.microsoft.com/office/drawing/2014/main" id="{10132DCD-EF7C-7580-C302-B852DBBA0F10}"/>
                  </a:ext>
                </a:extLst>
              </p:cNvPr>
              <p:cNvSpPr/>
              <p:nvPr/>
            </p:nvSpPr>
            <p:spPr>
              <a:xfrm>
                <a:off x="4551907" y="4512219"/>
                <a:ext cx="43146" cy="43070"/>
              </a:xfrm>
              <a:custGeom>
                <a:avLst/>
                <a:gdLst>
                  <a:gd name="csX0" fmla="*/ 40 w 13643"/>
                  <a:gd name="csY0" fmla="*/ 12926 h 13620"/>
                  <a:gd name="csX1" fmla="*/ 13269 w 13643"/>
                  <a:gd name="csY1" fmla="*/ 240 h 13620"/>
                  <a:gd name="csX2" fmla="*/ 40 w 13643"/>
                  <a:gd name="csY2" fmla="*/ 12926 h 13620"/>
                </a:gdLst>
                <a:ahLst/>
                <a:cxnLst>
                  <a:cxn ang="0">
                    <a:pos x="csX0" y="csY0"/>
                  </a:cxn>
                  <a:cxn ang="0">
                    <a:pos x="csX1" y="csY1"/>
                  </a:cxn>
                  <a:cxn ang="0">
                    <a:pos x="csX2" y="csY2"/>
                  </a:cxn>
                </a:cxnLst>
                <a:rect l="l" t="t" r="r" b="b"/>
                <a:pathLst>
                  <a:path w="13643" h="13620">
                    <a:moveTo>
                      <a:pt x="40" y="12926"/>
                    </a:moveTo>
                    <a:cubicBezTo>
                      <a:pt x="-769" y="8072"/>
                      <a:pt x="10835" y="-1648"/>
                      <a:pt x="13269" y="240"/>
                    </a:cubicBezTo>
                    <a:cubicBezTo>
                      <a:pt x="15702" y="2128"/>
                      <a:pt x="5711" y="16970"/>
                      <a:pt x="40" y="12926"/>
                    </a:cubicBezTo>
                    <a:close/>
                  </a:path>
                </a:pathLst>
              </a:custGeom>
              <a:solidFill>
                <a:srgbClr val="DEBC9A"/>
              </a:solidFill>
              <a:ln w="612" cap="flat">
                <a:noFill/>
                <a:prstDash val="solid"/>
                <a:miter/>
              </a:ln>
            </p:spPr>
            <p:txBody>
              <a:bodyPr/>
              <a:lstStyle/>
              <a:p>
                <a:endParaRPr lang="en-US"/>
              </a:p>
            </p:txBody>
          </p:sp>
          <p:grpSp>
            <p:nvGrpSpPr>
              <p:cNvPr id="310" name="Group 309">
                <a:extLst>
                  <a:ext uri="{FF2B5EF4-FFF2-40B4-BE49-F238E27FC236}">
                    <a16:creationId xmlns:a16="http://schemas.microsoft.com/office/drawing/2014/main" id="{543AB1C0-A908-BCBB-35C2-039279ABAA72}"/>
                  </a:ext>
                </a:extLst>
              </p:cNvPr>
              <p:cNvGrpSpPr/>
              <p:nvPr/>
            </p:nvGrpSpPr>
            <p:grpSpPr>
              <a:xfrm>
                <a:off x="4422916" y="4120095"/>
                <a:ext cx="2462864" cy="392244"/>
                <a:chOff x="6724555" y="3621943"/>
                <a:chExt cx="962436" cy="153282"/>
              </a:xfrm>
              <a:solidFill>
                <a:schemeClr val="accent2">
                  <a:lumMod val="40000"/>
                  <a:lumOff val="60000"/>
                </a:schemeClr>
              </a:solidFill>
            </p:grpSpPr>
            <p:sp>
              <p:nvSpPr>
                <p:cNvPr id="311" name="Freeform 310">
                  <a:extLst>
                    <a:ext uri="{FF2B5EF4-FFF2-40B4-BE49-F238E27FC236}">
                      <a16:creationId xmlns:a16="http://schemas.microsoft.com/office/drawing/2014/main" id="{0AC85BC5-BA53-2DC0-EB2A-69355A443DD5}"/>
                    </a:ext>
                  </a:extLst>
                </p:cNvPr>
                <p:cNvSpPr/>
                <p:nvPr/>
              </p:nvSpPr>
              <p:spPr>
                <a:xfrm>
                  <a:off x="7373905" y="3653190"/>
                  <a:ext cx="102343" cy="31023"/>
                </a:xfrm>
                <a:custGeom>
                  <a:avLst/>
                  <a:gdLst>
                    <a:gd name="csX0" fmla="*/ 81742 w 82816"/>
                    <a:gd name="csY0" fmla="*/ 20074 h 25104"/>
                    <a:gd name="csX1" fmla="*/ 80976 w 82816"/>
                    <a:gd name="csY1" fmla="*/ 14914 h 25104"/>
                    <a:gd name="csX2" fmla="*/ 78677 w 82816"/>
                    <a:gd name="csY2" fmla="*/ 20883 h 25104"/>
                    <a:gd name="csX3" fmla="*/ 81742 w 82816"/>
                    <a:gd name="csY3" fmla="*/ 20074 h 25104"/>
                    <a:gd name="csX4" fmla="*/ 69488 w 82816"/>
                    <a:gd name="csY4" fmla="*/ 24572 h 25104"/>
                    <a:gd name="csX5" fmla="*/ 65246 w 82816"/>
                    <a:gd name="csY5" fmla="*/ 22225 h 25104"/>
                    <a:gd name="csX6" fmla="*/ 69488 w 82816"/>
                    <a:gd name="csY6" fmla="*/ 24572 h 25104"/>
                    <a:gd name="csX7" fmla="*/ 68348 w 82816"/>
                    <a:gd name="csY7" fmla="*/ 15937 h 25104"/>
                    <a:gd name="csX8" fmla="*/ 66491 w 82816"/>
                    <a:gd name="csY8" fmla="*/ 9858 h 25104"/>
                    <a:gd name="csX9" fmla="*/ 67324 w 82816"/>
                    <a:gd name="csY9" fmla="*/ 16678 h 25104"/>
                    <a:gd name="csX10" fmla="*/ 68348 w 82816"/>
                    <a:gd name="csY10" fmla="*/ 15937 h 25104"/>
                    <a:gd name="csX11" fmla="*/ 54206 w 82816"/>
                    <a:gd name="csY11" fmla="*/ 18670 h 25104"/>
                    <a:gd name="csX12" fmla="*/ 55500 w 82816"/>
                    <a:gd name="csY12" fmla="*/ 15630 h 25104"/>
                    <a:gd name="csX13" fmla="*/ 49394 w 82816"/>
                    <a:gd name="csY13" fmla="*/ 17524 h 25104"/>
                    <a:gd name="csX14" fmla="*/ 54212 w 82816"/>
                    <a:gd name="csY14" fmla="*/ 18664 h 25104"/>
                    <a:gd name="csX15" fmla="*/ 60857 w 82816"/>
                    <a:gd name="csY15" fmla="*/ 5470 h 25104"/>
                    <a:gd name="csX16" fmla="*/ 60937 w 82816"/>
                    <a:gd name="csY16" fmla="*/ 5390 h 25104"/>
                    <a:gd name="csX17" fmla="*/ 56701 w 82816"/>
                    <a:gd name="csY17" fmla="*/ 3043 h 25104"/>
                    <a:gd name="csX18" fmla="*/ 60857 w 82816"/>
                    <a:gd name="csY18" fmla="*/ 5470 h 25104"/>
                    <a:gd name="csX19" fmla="*/ 55383 w 82816"/>
                    <a:gd name="csY19" fmla="*/ 7676 h 25104"/>
                    <a:gd name="csX20" fmla="*/ 53526 w 82816"/>
                    <a:gd name="csY20" fmla="*/ 1596 h 25104"/>
                    <a:gd name="csX21" fmla="*/ 54360 w 82816"/>
                    <a:gd name="csY21" fmla="*/ 8424 h 25104"/>
                    <a:gd name="csX22" fmla="*/ 55383 w 82816"/>
                    <a:gd name="csY22" fmla="*/ 7682 h 25104"/>
                    <a:gd name="csX23" fmla="*/ 29858 w 82816"/>
                    <a:gd name="csY23" fmla="*/ 19154 h 25104"/>
                    <a:gd name="csX24" fmla="*/ 30545 w 82816"/>
                    <a:gd name="csY24" fmla="*/ 17984 h 25104"/>
                    <a:gd name="csX25" fmla="*/ 18585 w 82816"/>
                    <a:gd name="csY25" fmla="*/ 15673 h 25104"/>
                    <a:gd name="csX26" fmla="*/ 29858 w 82816"/>
                    <a:gd name="csY26" fmla="*/ 19160 h 25104"/>
                    <a:gd name="csX27" fmla="*/ 39967 w 82816"/>
                    <a:gd name="csY27" fmla="*/ 7946 h 25104"/>
                    <a:gd name="csX28" fmla="*/ 41260 w 82816"/>
                    <a:gd name="csY28" fmla="*/ 4906 h 25104"/>
                    <a:gd name="csX29" fmla="*/ 35155 w 82816"/>
                    <a:gd name="csY29" fmla="*/ 6799 h 25104"/>
                    <a:gd name="csX30" fmla="*/ 39960 w 82816"/>
                    <a:gd name="csY30" fmla="*/ 7939 h 25104"/>
                    <a:gd name="csX31" fmla="*/ 33555 w 82816"/>
                    <a:gd name="csY31" fmla="*/ 6156 h 25104"/>
                    <a:gd name="csX32" fmla="*/ 31697 w 82816"/>
                    <a:gd name="csY32" fmla="*/ 77 h 25104"/>
                    <a:gd name="csX33" fmla="*/ 32531 w 82816"/>
                    <a:gd name="csY33" fmla="*/ 6898 h 25104"/>
                    <a:gd name="csX34" fmla="*/ 33555 w 82816"/>
                    <a:gd name="csY34" fmla="*/ 6162 h 25104"/>
                    <a:gd name="csX35" fmla="*/ 27278 w 82816"/>
                    <a:gd name="csY35" fmla="*/ 8148 h 25104"/>
                    <a:gd name="csX36" fmla="*/ 27351 w 82816"/>
                    <a:gd name="csY36" fmla="*/ 8068 h 25104"/>
                    <a:gd name="csX37" fmla="*/ 23109 w 82816"/>
                    <a:gd name="csY37" fmla="*/ 5721 h 25104"/>
                    <a:gd name="csX38" fmla="*/ 27272 w 82816"/>
                    <a:gd name="csY38" fmla="*/ 8148 h 25104"/>
                    <a:gd name="csX39" fmla="*/ 4885 w 82816"/>
                    <a:gd name="csY39" fmla="*/ 15159 h 25104"/>
                    <a:gd name="csX40" fmla="*/ 6185 w 82816"/>
                    <a:gd name="csY40" fmla="*/ 12125 h 25104"/>
                    <a:gd name="csX41" fmla="*/ 73 w 82816"/>
                    <a:gd name="csY41" fmla="*/ 14019 h 25104"/>
                    <a:gd name="csX42" fmla="*/ 4885 w 82816"/>
                    <a:gd name="csY42" fmla="*/ 15159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816" h="25104">
                      <a:moveTo>
                        <a:pt x="81742" y="20074"/>
                      </a:moveTo>
                      <a:cubicBezTo>
                        <a:pt x="83182" y="18652"/>
                        <a:pt x="83403" y="15992"/>
                        <a:pt x="80976" y="14914"/>
                      </a:cubicBezTo>
                      <a:cubicBezTo>
                        <a:pt x="76758" y="14705"/>
                        <a:pt x="75128" y="19884"/>
                        <a:pt x="78677" y="20883"/>
                      </a:cubicBezTo>
                      <a:cubicBezTo>
                        <a:pt x="79897" y="21226"/>
                        <a:pt x="80988" y="20815"/>
                        <a:pt x="81742" y="20074"/>
                      </a:cubicBezTo>
                      <a:close/>
                      <a:moveTo>
                        <a:pt x="69488" y="24572"/>
                      </a:moveTo>
                      <a:cubicBezTo>
                        <a:pt x="70469" y="21495"/>
                        <a:pt x="66472" y="21164"/>
                        <a:pt x="65246" y="22225"/>
                      </a:cubicBezTo>
                      <a:cubicBezTo>
                        <a:pt x="64026" y="23285"/>
                        <a:pt x="67839" y="26324"/>
                        <a:pt x="69488" y="24572"/>
                      </a:cubicBezTo>
                      <a:close/>
                      <a:moveTo>
                        <a:pt x="68348" y="15937"/>
                      </a:moveTo>
                      <a:cubicBezTo>
                        <a:pt x="70340" y="13994"/>
                        <a:pt x="69605" y="10685"/>
                        <a:pt x="66491" y="9858"/>
                      </a:cubicBezTo>
                      <a:cubicBezTo>
                        <a:pt x="62935" y="8908"/>
                        <a:pt x="65007" y="17107"/>
                        <a:pt x="67324" y="16678"/>
                      </a:cubicBezTo>
                      <a:cubicBezTo>
                        <a:pt x="67723" y="16470"/>
                        <a:pt x="68060" y="16213"/>
                        <a:pt x="68348" y="15937"/>
                      </a:cubicBezTo>
                      <a:close/>
                      <a:moveTo>
                        <a:pt x="54206" y="18670"/>
                      </a:moveTo>
                      <a:cubicBezTo>
                        <a:pt x="54948" y="17984"/>
                        <a:pt x="55475" y="16954"/>
                        <a:pt x="55500" y="15630"/>
                      </a:cubicBezTo>
                      <a:cubicBezTo>
                        <a:pt x="54096" y="11831"/>
                        <a:pt x="48628" y="13927"/>
                        <a:pt x="49394" y="17524"/>
                      </a:cubicBezTo>
                      <a:cubicBezTo>
                        <a:pt x="49922" y="20006"/>
                        <a:pt x="52576" y="20172"/>
                        <a:pt x="54212" y="18664"/>
                      </a:cubicBezTo>
                      <a:close/>
                      <a:moveTo>
                        <a:pt x="60857" y="5470"/>
                      </a:moveTo>
                      <a:cubicBezTo>
                        <a:pt x="60857" y="5470"/>
                        <a:pt x="60913" y="5421"/>
                        <a:pt x="60937" y="5390"/>
                      </a:cubicBezTo>
                      <a:cubicBezTo>
                        <a:pt x="61912" y="2314"/>
                        <a:pt x="57921" y="1989"/>
                        <a:pt x="56701" y="3043"/>
                      </a:cubicBezTo>
                      <a:cubicBezTo>
                        <a:pt x="55500" y="4085"/>
                        <a:pt x="59172" y="7045"/>
                        <a:pt x="60857" y="5470"/>
                      </a:cubicBezTo>
                      <a:close/>
                      <a:moveTo>
                        <a:pt x="55383" y="7676"/>
                      </a:moveTo>
                      <a:cubicBezTo>
                        <a:pt x="57376" y="5733"/>
                        <a:pt x="56640" y="2424"/>
                        <a:pt x="53526" y="1596"/>
                      </a:cubicBezTo>
                      <a:cubicBezTo>
                        <a:pt x="49971" y="647"/>
                        <a:pt x="52036" y="8846"/>
                        <a:pt x="54360" y="8424"/>
                      </a:cubicBezTo>
                      <a:cubicBezTo>
                        <a:pt x="54758" y="8209"/>
                        <a:pt x="55101" y="7958"/>
                        <a:pt x="55383" y="7682"/>
                      </a:cubicBezTo>
                      <a:close/>
                      <a:moveTo>
                        <a:pt x="29858" y="19154"/>
                      </a:moveTo>
                      <a:cubicBezTo>
                        <a:pt x="30189" y="18817"/>
                        <a:pt x="30429" y="18425"/>
                        <a:pt x="30545" y="17984"/>
                      </a:cubicBezTo>
                      <a:cubicBezTo>
                        <a:pt x="28271" y="14527"/>
                        <a:pt x="18849" y="9784"/>
                        <a:pt x="18585" y="15673"/>
                      </a:cubicBezTo>
                      <a:cubicBezTo>
                        <a:pt x="18352" y="20919"/>
                        <a:pt x="27161" y="21881"/>
                        <a:pt x="29858" y="19160"/>
                      </a:cubicBezTo>
                      <a:close/>
                      <a:moveTo>
                        <a:pt x="39967" y="7946"/>
                      </a:moveTo>
                      <a:cubicBezTo>
                        <a:pt x="40708" y="7259"/>
                        <a:pt x="41242" y="6223"/>
                        <a:pt x="41260" y="4906"/>
                      </a:cubicBezTo>
                      <a:cubicBezTo>
                        <a:pt x="39856" y="1106"/>
                        <a:pt x="34388" y="3196"/>
                        <a:pt x="35155" y="6799"/>
                      </a:cubicBezTo>
                      <a:cubicBezTo>
                        <a:pt x="35682" y="9275"/>
                        <a:pt x="38330" y="9447"/>
                        <a:pt x="39960" y="7939"/>
                      </a:cubicBezTo>
                      <a:close/>
                      <a:moveTo>
                        <a:pt x="33555" y="6156"/>
                      </a:moveTo>
                      <a:cubicBezTo>
                        <a:pt x="35547" y="4213"/>
                        <a:pt x="34811" y="904"/>
                        <a:pt x="31697" y="77"/>
                      </a:cubicBezTo>
                      <a:cubicBezTo>
                        <a:pt x="28142" y="-873"/>
                        <a:pt x="30208" y="7327"/>
                        <a:pt x="32531" y="6898"/>
                      </a:cubicBezTo>
                      <a:cubicBezTo>
                        <a:pt x="32929" y="6689"/>
                        <a:pt x="33267" y="6438"/>
                        <a:pt x="33555" y="6162"/>
                      </a:cubicBezTo>
                      <a:close/>
                      <a:moveTo>
                        <a:pt x="27278" y="8148"/>
                      </a:moveTo>
                      <a:cubicBezTo>
                        <a:pt x="27278" y="8148"/>
                        <a:pt x="27327" y="8099"/>
                        <a:pt x="27351" y="8068"/>
                      </a:cubicBezTo>
                      <a:cubicBezTo>
                        <a:pt x="28326" y="4992"/>
                        <a:pt x="24329" y="4661"/>
                        <a:pt x="23109" y="5721"/>
                      </a:cubicBezTo>
                      <a:cubicBezTo>
                        <a:pt x="21908" y="6763"/>
                        <a:pt x="25586" y="9723"/>
                        <a:pt x="27272" y="8148"/>
                      </a:cubicBezTo>
                      <a:close/>
                      <a:moveTo>
                        <a:pt x="4885" y="15159"/>
                      </a:moveTo>
                      <a:cubicBezTo>
                        <a:pt x="5627" y="14478"/>
                        <a:pt x="6160" y="13449"/>
                        <a:pt x="6185" y="12125"/>
                      </a:cubicBezTo>
                      <a:cubicBezTo>
                        <a:pt x="4781" y="8326"/>
                        <a:pt x="-693" y="10415"/>
                        <a:pt x="73" y="14019"/>
                      </a:cubicBezTo>
                      <a:cubicBezTo>
                        <a:pt x="600" y="16495"/>
                        <a:pt x="3255" y="16666"/>
                        <a:pt x="4885" y="15159"/>
                      </a:cubicBezTo>
                      <a:close/>
                    </a:path>
                  </a:pathLst>
                </a:custGeom>
                <a:grpFill/>
                <a:ln w="612" cap="flat">
                  <a:noFill/>
                  <a:prstDash val="solid"/>
                  <a:miter/>
                </a:ln>
              </p:spPr>
              <p:txBody>
                <a:bodyPr/>
                <a:lstStyle/>
                <a:p>
                  <a:endParaRPr lang="en-US"/>
                </a:p>
              </p:txBody>
            </p:sp>
            <p:sp>
              <p:nvSpPr>
                <p:cNvPr id="312" name="Freeform 311">
                  <a:extLst>
                    <a:ext uri="{FF2B5EF4-FFF2-40B4-BE49-F238E27FC236}">
                      <a16:creationId xmlns:a16="http://schemas.microsoft.com/office/drawing/2014/main" id="{FB13819E-C2C5-F3A1-6BEA-ECFD366F29E1}"/>
                    </a:ext>
                  </a:extLst>
                </p:cNvPr>
                <p:cNvSpPr/>
                <p:nvPr/>
              </p:nvSpPr>
              <p:spPr>
                <a:xfrm>
                  <a:off x="7231194" y="3637109"/>
                  <a:ext cx="123555" cy="33945"/>
                </a:xfrm>
                <a:custGeom>
                  <a:avLst/>
                  <a:gdLst>
                    <a:gd name="csX0" fmla="*/ 920 w 99981"/>
                    <a:gd name="csY0" fmla="*/ 17638 h 27468"/>
                    <a:gd name="csX1" fmla="*/ 2667 w 99981"/>
                    <a:gd name="csY1" fmla="*/ 11577 h 27468"/>
                    <a:gd name="csX2" fmla="*/ 4463 w 99981"/>
                    <a:gd name="csY2" fmla="*/ 19096 h 27468"/>
                    <a:gd name="csX3" fmla="*/ 920 w 99981"/>
                    <a:gd name="csY3" fmla="*/ 17638 h 27468"/>
                    <a:gd name="csX4" fmla="*/ 14877 w 99981"/>
                    <a:gd name="csY4" fmla="*/ 24998 h 27468"/>
                    <a:gd name="csX5" fmla="*/ 20333 w 99981"/>
                    <a:gd name="csY5" fmla="*/ 22865 h 27468"/>
                    <a:gd name="csX6" fmla="*/ 14877 w 99981"/>
                    <a:gd name="csY6" fmla="*/ 24998 h 27468"/>
                    <a:gd name="csX7" fmla="*/ 17630 w 99981"/>
                    <a:gd name="csY7" fmla="*/ 14831 h 27468"/>
                    <a:gd name="csX8" fmla="*/ 20830 w 99981"/>
                    <a:gd name="csY8" fmla="*/ 7838 h 27468"/>
                    <a:gd name="csX9" fmla="*/ 18739 w 99981"/>
                    <a:gd name="csY9" fmla="*/ 15879 h 27468"/>
                    <a:gd name="csX10" fmla="*/ 17630 w 99981"/>
                    <a:gd name="csY10" fmla="*/ 14825 h 27468"/>
                    <a:gd name="csX11" fmla="*/ 34144 w 99981"/>
                    <a:gd name="csY11" fmla="*/ 20371 h 27468"/>
                    <a:gd name="csX12" fmla="*/ 33083 w 99981"/>
                    <a:gd name="csY12" fmla="*/ 16528 h 27468"/>
                    <a:gd name="csX13" fmla="*/ 40096 w 99981"/>
                    <a:gd name="csY13" fmla="*/ 19776 h 27468"/>
                    <a:gd name="csX14" fmla="*/ 34144 w 99981"/>
                    <a:gd name="csY14" fmla="*/ 20371 h 27468"/>
                    <a:gd name="csX15" fmla="*/ 28290 w 99981"/>
                    <a:gd name="csY15" fmla="*/ 3487 h 27468"/>
                    <a:gd name="csX16" fmla="*/ 28210 w 99981"/>
                    <a:gd name="csY16" fmla="*/ 3377 h 27468"/>
                    <a:gd name="csX17" fmla="*/ 33659 w 99981"/>
                    <a:gd name="csY17" fmla="*/ 1250 h 27468"/>
                    <a:gd name="csX18" fmla="*/ 28290 w 99981"/>
                    <a:gd name="csY18" fmla="*/ 3487 h 27468"/>
                    <a:gd name="csX19" fmla="*/ 34493 w 99981"/>
                    <a:gd name="csY19" fmla="*/ 7017 h 27468"/>
                    <a:gd name="csX20" fmla="*/ 37693 w 99981"/>
                    <a:gd name="csY20" fmla="*/ 25 h 27468"/>
                    <a:gd name="csX21" fmla="*/ 35603 w 99981"/>
                    <a:gd name="csY21" fmla="*/ 8071 h 27468"/>
                    <a:gd name="csX22" fmla="*/ 34499 w 99981"/>
                    <a:gd name="csY22" fmla="*/ 7017 h 27468"/>
                    <a:gd name="csX23" fmla="*/ 63236 w 99981"/>
                    <a:gd name="csY23" fmla="*/ 24857 h 27468"/>
                    <a:gd name="csX24" fmla="*/ 62599 w 99981"/>
                    <a:gd name="csY24" fmla="*/ 23343 h 27468"/>
                    <a:gd name="csX25" fmla="*/ 77298 w 99981"/>
                    <a:gd name="csY25" fmla="*/ 22485 h 27468"/>
                    <a:gd name="csX26" fmla="*/ 63236 w 99981"/>
                    <a:gd name="csY26" fmla="*/ 24857 h 27468"/>
                    <a:gd name="csX27" fmla="*/ 52926 w 99981"/>
                    <a:gd name="csY27" fmla="*/ 9806 h 27468"/>
                    <a:gd name="csX28" fmla="*/ 51859 w 99981"/>
                    <a:gd name="csY28" fmla="*/ 5957 h 27468"/>
                    <a:gd name="csX29" fmla="*/ 58872 w 99981"/>
                    <a:gd name="csY29" fmla="*/ 9211 h 27468"/>
                    <a:gd name="csX30" fmla="*/ 52926 w 99981"/>
                    <a:gd name="csY30" fmla="*/ 9812 h 27468"/>
                    <a:gd name="csX31" fmla="*/ 60888 w 99981"/>
                    <a:gd name="csY31" fmla="*/ 8690 h 27468"/>
                    <a:gd name="csX32" fmla="*/ 64088 w 99981"/>
                    <a:gd name="csY32" fmla="*/ 1698 h 27468"/>
                    <a:gd name="csX33" fmla="*/ 61998 w 99981"/>
                    <a:gd name="csY33" fmla="*/ 9738 h 27468"/>
                    <a:gd name="csX34" fmla="*/ 60888 w 99981"/>
                    <a:gd name="csY34" fmla="*/ 8690 h 27468"/>
                    <a:gd name="csX35" fmla="*/ 68091 w 99981"/>
                    <a:gd name="csY35" fmla="*/ 12085 h 27468"/>
                    <a:gd name="csX36" fmla="*/ 68018 w 99981"/>
                    <a:gd name="csY36" fmla="*/ 11981 h 27468"/>
                    <a:gd name="csX37" fmla="*/ 73473 w 99981"/>
                    <a:gd name="csY37" fmla="*/ 9848 h 27468"/>
                    <a:gd name="csX38" fmla="*/ 68091 w 99981"/>
                    <a:gd name="csY38" fmla="*/ 12085 h 27468"/>
                    <a:gd name="csX39" fmla="*/ 93800 w 99981"/>
                    <a:gd name="csY39" fmla="*/ 24078 h 27468"/>
                    <a:gd name="csX40" fmla="*/ 92734 w 99981"/>
                    <a:gd name="csY40" fmla="*/ 20236 h 27468"/>
                    <a:gd name="csX41" fmla="*/ 99752 w 99981"/>
                    <a:gd name="csY41" fmla="*/ 23484 h 27468"/>
                    <a:gd name="csX42" fmla="*/ 93800 w 99981"/>
                    <a:gd name="csY42" fmla="*/ 24078 h 27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9981" h="27468">
                      <a:moveTo>
                        <a:pt x="920" y="17638"/>
                      </a:moveTo>
                      <a:cubicBezTo>
                        <a:pt x="-576" y="15707"/>
                        <a:pt x="-417" y="12484"/>
                        <a:pt x="2667" y="11577"/>
                      </a:cubicBezTo>
                      <a:cubicBezTo>
                        <a:pt x="7754" y="12006"/>
                        <a:pt x="8870" y="18471"/>
                        <a:pt x="4463" y="19096"/>
                      </a:cubicBezTo>
                      <a:cubicBezTo>
                        <a:pt x="2949" y="19317"/>
                        <a:pt x="1704" y="18649"/>
                        <a:pt x="920" y="17638"/>
                      </a:cubicBezTo>
                      <a:close/>
                      <a:moveTo>
                        <a:pt x="14877" y="24998"/>
                      </a:moveTo>
                      <a:cubicBezTo>
                        <a:pt x="14203" y="21161"/>
                        <a:pt x="19046" y="21400"/>
                        <a:pt x="20333" y="22865"/>
                      </a:cubicBezTo>
                      <a:cubicBezTo>
                        <a:pt x="21626" y="24330"/>
                        <a:pt x="16569" y="27363"/>
                        <a:pt x="14877" y="24998"/>
                      </a:cubicBezTo>
                      <a:close/>
                      <a:moveTo>
                        <a:pt x="17630" y="14831"/>
                      </a:moveTo>
                      <a:cubicBezTo>
                        <a:pt x="15552" y="12177"/>
                        <a:pt x="16968" y="8341"/>
                        <a:pt x="20830" y="7838"/>
                      </a:cubicBezTo>
                      <a:cubicBezTo>
                        <a:pt x="25243" y="7268"/>
                        <a:pt x="21449" y="16767"/>
                        <a:pt x="18739" y="15879"/>
                      </a:cubicBezTo>
                      <a:cubicBezTo>
                        <a:pt x="18298" y="15560"/>
                        <a:pt x="17930" y="15205"/>
                        <a:pt x="17630" y="14825"/>
                      </a:cubicBezTo>
                      <a:close/>
                      <a:moveTo>
                        <a:pt x="34144" y="20371"/>
                      </a:moveTo>
                      <a:cubicBezTo>
                        <a:pt x="33365" y="19433"/>
                        <a:pt x="32899" y="18109"/>
                        <a:pt x="33083" y="16528"/>
                      </a:cubicBezTo>
                      <a:cubicBezTo>
                        <a:pt x="35370" y="12202"/>
                        <a:pt x="41592" y="15585"/>
                        <a:pt x="40096" y="19776"/>
                      </a:cubicBezTo>
                      <a:cubicBezTo>
                        <a:pt x="39066" y="22663"/>
                        <a:pt x="35860" y="22436"/>
                        <a:pt x="34144" y="20371"/>
                      </a:cubicBezTo>
                      <a:close/>
                      <a:moveTo>
                        <a:pt x="28290" y="3487"/>
                      </a:moveTo>
                      <a:cubicBezTo>
                        <a:pt x="28265" y="3456"/>
                        <a:pt x="28234" y="3414"/>
                        <a:pt x="28210" y="3377"/>
                      </a:cubicBezTo>
                      <a:cubicBezTo>
                        <a:pt x="27536" y="-466"/>
                        <a:pt x="32372" y="-221"/>
                        <a:pt x="33659" y="1250"/>
                      </a:cubicBezTo>
                      <a:cubicBezTo>
                        <a:pt x="34935" y="2697"/>
                        <a:pt x="30061" y="5650"/>
                        <a:pt x="28290" y="3487"/>
                      </a:cubicBezTo>
                      <a:close/>
                      <a:moveTo>
                        <a:pt x="34493" y="7017"/>
                      </a:moveTo>
                      <a:cubicBezTo>
                        <a:pt x="32415" y="4363"/>
                        <a:pt x="33831" y="521"/>
                        <a:pt x="37693" y="25"/>
                      </a:cubicBezTo>
                      <a:cubicBezTo>
                        <a:pt x="42106" y="-545"/>
                        <a:pt x="38312" y="8954"/>
                        <a:pt x="35603" y="8071"/>
                      </a:cubicBezTo>
                      <a:cubicBezTo>
                        <a:pt x="35161" y="7752"/>
                        <a:pt x="34794" y="7397"/>
                        <a:pt x="34499" y="7017"/>
                      </a:cubicBezTo>
                      <a:close/>
                      <a:moveTo>
                        <a:pt x="63236" y="24857"/>
                      </a:moveTo>
                      <a:cubicBezTo>
                        <a:pt x="62893" y="24403"/>
                        <a:pt x="62672" y="23895"/>
                        <a:pt x="62599" y="23343"/>
                      </a:cubicBezTo>
                      <a:cubicBezTo>
                        <a:pt x="65878" y="19568"/>
                        <a:pt x="77930" y="15395"/>
                        <a:pt x="77298" y="22485"/>
                      </a:cubicBezTo>
                      <a:cubicBezTo>
                        <a:pt x="76734" y="28803"/>
                        <a:pt x="66025" y="28552"/>
                        <a:pt x="63236" y="24857"/>
                      </a:cubicBezTo>
                      <a:close/>
                      <a:moveTo>
                        <a:pt x="52926" y="9806"/>
                      </a:moveTo>
                      <a:cubicBezTo>
                        <a:pt x="52147" y="8862"/>
                        <a:pt x="51675" y="7538"/>
                        <a:pt x="51859" y="5957"/>
                      </a:cubicBezTo>
                      <a:cubicBezTo>
                        <a:pt x="54146" y="1630"/>
                        <a:pt x="60368" y="5013"/>
                        <a:pt x="58872" y="9211"/>
                      </a:cubicBezTo>
                      <a:cubicBezTo>
                        <a:pt x="57842" y="12091"/>
                        <a:pt x="54636" y="11877"/>
                        <a:pt x="52926" y="9812"/>
                      </a:cubicBezTo>
                      <a:close/>
                      <a:moveTo>
                        <a:pt x="60888" y="8690"/>
                      </a:moveTo>
                      <a:cubicBezTo>
                        <a:pt x="58811" y="6036"/>
                        <a:pt x="60227" y="2200"/>
                        <a:pt x="64088" y="1698"/>
                      </a:cubicBezTo>
                      <a:cubicBezTo>
                        <a:pt x="68502" y="1128"/>
                        <a:pt x="64707" y="10620"/>
                        <a:pt x="61998" y="9738"/>
                      </a:cubicBezTo>
                      <a:cubicBezTo>
                        <a:pt x="61557" y="9419"/>
                        <a:pt x="61189" y="9070"/>
                        <a:pt x="60888" y="8690"/>
                      </a:cubicBezTo>
                      <a:close/>
                      <a:moveTo>
                        <a:pt x="68091" y="12085"/>
                      </a:moveTo>
                      <a:cubicBezTo>
                        <a:pt x="68067" y="12055"/>
                        <a:pt x="68042" y="12018"/>
                        <a:pt x="68018" y="11981"/>
                      </a:cubicBezTo>
                      <a:cubicBezTo>
                        <a:pt x="67337" y="8139"/>
                        <a:pt x="72180" y="8384"/>
                        <a:pt x="73473" y="9848"/>
                      </a:cubicBezTo>
                      <a:cubicBezTo>
                        <a:pt x="74748" y="11289"/>
                        <a:pt x="69863" y="14249"/>
                        <a:pt x="68091" y="12085"/>
                      </a:cubicBezTo>
                      <a:close/>
                      <a:moveTo>
                        <a:pt x="93800" y="24078"/>
                      </a:moveTo>
                      <a:cubicBezTo>
                        <a:pt x="93022" y="23141"/>
                        <a:pt x="92550" y="21823"/>
                        <a:pt x="92734" y="20236"/>
                      </a:cubicBezTo>
                      <a:cubicBezTo>
                        <a:pt x="95020" y="15909"/>
                        <a:pt x="101248" y="19292"/>
                        <a:pt x="99752" y="23484"/>
                      </a:cubicBezTo>
                      <a:cubicBezTo>
                        <a:pt x="98728" y="26370"/>
                        <a:pt x="95516" y="26144"/>
                        <a:pt x="93800" y="24078"/>
                      </a:cubicBezTo>
                      <a:close/>
                    </a:path>
                  </a:pathLst>
                </a:custGeom>
                <a:grpFill/>
                <a:ln w="612" cap="flat">
                  <a:noFill/>
                  <a:prstDash val="solid"/>
                  <a:miter/>
                </a:ln>
              </p:spPr>
              <p:txBody>
                <a:bodyPr/>
                <a:lstStyle/>
                <a:p>
                  <a:endParaRPr lang="en-US"/>
                </a:p>
              </p:txBody>
            </p:sp>
            <p:sp>
              <p:nvSpPr>
                <p:cNvPr id="313" name="Freeform 312">
                  <a:extLst>
                    <a:ext uri="{FF2B5EF4-FFF2-40B4-BE49-F238E27FC236}">
                      <a16:creationId xmlns:a16="http://schemas.microsoft.com/office/drawing/2014/main" id="{1A6F5653-01E9-6936-B8EA-5083C5A327E9}"/>
                    </a:ext>
                  </a:extLst>
                </p:cNvPr>
                <p:cNvSpPr/>
                <p:nvPr/>
              </p:nvSpPr>
              <p:spPr>
                <a:xfrm>
                  <a:off x="7564862" y="3683884"/>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314" name="Freeform 313">
                  <a:extLst>
                    <a:ext uri="{FF2B5EF4-FFF2-40B4-BE49-F238E27FC236}">
                      <a16:creationId xmlns:a16="http://schemas.microsoft.com/office/drawing/2014/main" id="{0EB2E033-F7A6-E2F3-9DB5-AC3CB73FC04C}"/>
                    </a:ext>
                  </a:extLst>
                </p:cNvPr>
                <p:cNvSpPr/>
                <p:nvPr/>
              </p:nvSpPr>
              <p:spPr>
                <a:xfrm>
                  <a:off x="7622419" y="370180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315" name="Freeform 314">
                  <a:extLst>
                    <a:ext uri="{FF2B5EF4-FFF2-40B4-BE49-F238E27FC236}">
                      <a16:creationId xmlns:a16="http://schemas.microsoft.com/office/drawing/2014/main" id="{0682DE50-E634-43A1-5242-D4C68629CC84}"/>
                    </a:ext>
                  </a:extLst>
                </p:cNvPr>
                <p:cNvSpPr/>
                <p:nvPr/>
              </p:nvSpPr>
              <p:spPr>
                <a:xfrm>
                  <a:off x="7568468"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316" name="Freeform 315">
                  <a:extLst>
                    <a:ext uri="{FF2B5EF4-FFF2-40B4-BE49-F238E27FC236}">
                      <a16:creationId xmlns:a16="http://schemas.microsoft.com/office/drawing/2014/main" id="{D60FEE18-959A-FC19-92E7-67C3FFF3A741}"/>
                    </a:ext>
                  </a:extLst>
                </p:cNvPr>
                <p:cNvSpPr/>
                <p:nvPr/>
              </p:nvSpPr>
              <p:spPr>
                <a:xfrm>
                  <a:off x="7580474" y="368423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317" name="Freeform 316">
                  <a:extLst>
                    <a:ext uri="{FF2B5EF4-FFF2-40B4-BE49-F238E27FC236}">
                      <a16:creationId xmlns:a16="http://schemas.microsoft.com/office/drawing/2014/main" id="{A181F5CA-7E2F-CCBF-16DF-B91638960AC4}"/>
                    </a:ext>
                  </a:extLst>
                </p:cNvPr>
                <p:cNvSpPr/>
                <p:nvPr/>
              </p:nvSpPr>
              <p:spPr>
                <a:xfrm>
                  <a:off x="7658878" y="3708914"/>
                  <a:ext cx="4432" cy="5699"/>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318" name="Freeform 317">
                  <a:extLst>
                    <a:ext uri="{FF2B5EF4-FFF2-40B4-BE49-F238E27FC236}">
                      <a16:creationId xmlns:a16="http://schemas.microsoft.com/office/drawing/2014/main" id="{0C3F48B2-6069-CDBF-8DC5-C79EAA5039E7}"/>
                    </a:ext>
                  </a:extLst>
                </p:cNvPr>
                <p:cNvSpPr/>
                <p:nvPr/>
              </p:nvSpPr>
              <p:spPr>
                <a:xfrm>
                  <a:off x="7481390" y="3674561"/>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319" name="Freeform 318">
                  <a:extLst>
                    <a:ext uri="{FF2B5EF4-FFF2-40B4-BE49-F238E27FC236}">
                      <a16:creationId xmlns:a16="http://schemas.microsoft.com/office/drawing/2014/main" id="{5B5F3A3C-0AD1-9DC5-5531-53068686A2F9}"/>
                    </a:ext>
                  </a:extLst>
                </p:cNvPr>
                <p:cNvSpPr/>
                <p:nvPr/>
              </p:nvSpPr>
              <p:spPr>
                <a:xfrm>
                  <a:off x="7501744" y="3665558"/>
                  <a:ext cx="4430" cy="5699"/>
                </a:xfrm>
                <a:custGeom>
                  <a:avLst/>
                  <a:gdLst>
                    <a:gd name="csX0" fmla="*/ 1226 w 3585"/>
                    <a:gd name="csY0" fmla="*/ 4 h 4612"/>
                    <a:gd name="csX1" fmla="*/ 2716 w 3585"/>
                    <a:gd name="csY1" fmla="*/ 4612 h 4612"/>
                    <a:gd name="csX2" fmla="*/ 1226 w 3585"/>
                    <a:gd name="csY2" fmla="*/ 4 h 4612"/>
                  </a:gdLst>
                  <a:ahLst/>
                  <a:cxnLst>
                    <a:cxn ang="0">
                      <a:pos x="csX0" y="csY0"/>
                    </a:cxn>
                    <a:cxn ang="0">
                      <a:pos x="csX1" y="csY1"/>
                    </a:cxn>
                    <a:cxn ang="0">
                      <a:pos x="csX2" y="csY2"/>
                    </a:cxn>
                  </a:cxnLst>
                  <a:rect l="l" t="t" r="r" b="b"/>
                  <a:pathLst>
                    <a:path w="3585" h="4612">
                      <a:moveTo>
                        <a:pt x="1226" y="4"/>
                      </a:moveTo>
                      <a:cubicBezTo>
                        <a:pt x="3623" y="-150"/>
                        <a:pt x="4328"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770" name="Freeform 769">
                  <a:extLst>
                    <a:ext uri="{FF2B5EF4-FFF2-40B4-BE49-F238E27FC236}">
                      <a16:creationId xmlns:a16="http://schemas.microsoft.com/office/drawing/2014/main" id="{E0A5B611-E7FE-AB86-B1DF-BB8BB873C3D1}"/>
                    </a:ext>
                  </a:extLst>
                </p:cNvPr>
                <p:cNvSpPr/>
                <p:nvPr/>
              </p:nvSpPr>
              <p:spPr>
                <a:xfrm>
                  <a:off x="7529098" y="3677568"/>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771" name="Freeform 770">
                  <a:extLst>
                    <a:ext uri="{FF2B5EF4-FFF2-40B4-BE49-F238E27FC236}">
                      <a16:creationId xmlns:a16="http://schemas.microsoft.com/office/drawing/2014/main" id="{449F3AE8-F7F3-7CC7-78C4-45F71F3934B8}"/>
                    </a:ext>
                  </a:extLst>
                </p:cNvPr>
                <p:cNvSpPr/>
                <p:nvPr/>
              </p:nvSpPr>
              <p:spPr>
                <a:xfrm>
                  <a:off x="7521425" y="3684906"/>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777" name="Freeform 776">
                  <a:extLst>
                    <a:ext uri="{FF2B5EF4-FFF2-40B4-BE49-F238E27FC236}">
                      <a16:creationId xmlns:a16="http://schemas.microsoft.com/office/drawing/2014/main" id="{169C2BBC-D039-310F-FC97-493EB0AEA316}"/>
                    </a:ext>
                  </a:extLst>
                </p:cNvPr>
                <p:cNvSpPr/>
                <p:nvPr/>
              </p:nvSpPr>
              <p:spPr>
                <a:xfrm>
                  <a:off x="7512750" y="3668231"/>
                  <a:ext cx="4435" cy="5699"/>
                </a:xfrm>
                <a:custGeom>
                  <a:avLst/>
                  <a:gdLst>
                    <a:gd name="csX0" fmla="*/ 1227 w 3589"/>
                    <a:gd name="csY0" fmla="*/ 4 h 4612"/>
                    <a:gd name="csX1" fmla="*/ 2717 w 3589"/>
                    <a:gd name="csY1" fmla="*/ 4612 h 4612"/>
                    <a:gd name="csX2" fmla="*/ 1227 w 3589"/>
                    <a:gd name="csY2" fmla="*/ 4 h 4612"/>
                  </a:gdLst>
                  <a:ahLst/>
                  <a:cxnLst>
                    <a:cxn ang="0">
                      <a:pos x="csX0" y="csY0"/>
                    </a:cxn>
                    <a:cxn ang="0">
                      <a:pos x="csX1" y="csY1"/>
                    </a:cxn>
                    <a:cxn ang="0">
                      <a:pos x="csX2" y="csY2"/>
                    </a:cxn>
                  </a:cxnLst>
                  <a:rect l="l" t="t" r="r" b="b"/>
                  <a:pathLst>
                    <a:path w="3589" h="4612">
                      <a:moveTo>
                        <a:pt x="1227" y="4"/>
                      </a:moveTo>
                      <a:cubicBezTo>
                        <a:pt x="3624" y="-150"/>
                        <a:pt x="4335" y="4673"/>
                        <a:pt x="2717" y="4612"/>
                      </a:cubicBezTo>
                      <a:cubicBezTo>
                        <a:pt x="1099" y="4551"/>
                        <a:pt x="-1586" y="1579"/>
                        <a:pt x="1227" y="4"/>
                      </a:cubicBezTo>
                      <a:close/>
                    </a:path>
                  </a:pathLst>
                </a:custGeom>
                <a:grpFill/>
                <a:ln w="612" cap="flat">
                  <a:noFill/>
                  <a:prstDash val="solid"/>
                  <a:miter/>
                </a:ln>
              </p:spPr>
              <p:txBody>
                <a:bodyPr/>
                <a:lstStyle/>
                <a:p>
                  <a:endParaRPr lang="en-US"/>
                </a:p>
              </p:txBody>
            </p:sp>
            <p:sp>
              <p:nvSpPr>
                <p:cNvPr id="778" name="Freeform 777">
                  <a:extLst>
                    <a:ext uri="{FF2B5EF4-FFF2-40B4-BE49-F238E27FC236}">
                      <a16:creationId xmlns:a16="http://schemas.microsoft.com/office/drawing/2014/main" id="{F7A004EA-AE98-4534-C24F-F609CCE4985E}"/>
                    </a:ext>
                  </a:extLst>
                </p:cNvPr>
                <p:cNvSpPr/>
                <p:nvPr/>
              </p:nvSpPr>
              <p:spPr>
                <a:xfrm>
                  <a:off x="7561794" y="3676902"/>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779" name="Freeform 778">
                  <a:extLst>
                    <a:ext uri="{FF2B5EF4-FFF2-40B4-BE49-F238E27FC236}">
                      <a16:creationId xmlns:a16="http://schemas.microsoft.com/office/drawing/2014/main" id="{ED9F50E1-3035-4A61-967C-1CBF625086E2}"/>
                    </a:ext>
                  </a:extLst>
                </p:cNvPr>
                <p:cNvSpPr/>
                <p:nvPr/>
              </p:nvSpPr>
              <p:spPr>
                <a:xfrm>
                  <a:off x="7551120" y="3689573"/>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781" name="Freeform 780">
                  <a:extLst>
                    <a:ext uri="{FF2B5EF4-FFF2-40B4-BE49-F238E27FC236}">
                      <a16:creationId xmlns:a16="http://schemas.microsoft.com/office/drawing/2014/main" id="{3BB9B108-D160-CCF1-C03A-5311F91FE84A}"/>
                    </a:ext>
                  </a:extLst>
                </p:cNvPr>
                <p:cNvSpPr/>
                <p:nvPr/>
              </p:nvSpPr>
              <p:spPr>
                <a:xfrm>
                  <a:off x="7605496"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782" name="Freeform 781">
                  <a:extLst>
                    <a:ext uri="{FF2B5EF4-FFF2-40B4-BE49-F238E27FC236}">
                      <a16:creationId xmlns:a16="http://schemas.microsoft.com/office/drawing/2014/main" id="{D3173740-8F7D-E0D9-161F-1A1A920CF7FC}"/>
                    </a:ext>
                  </a:extLst>
                </p:cNvPr>
                <p:cNvSpPr/>
                <p:nvPr/>
              </p:nvSpPr>
              <p:spPr>
                <a:xfrm>
                  <a:off x="7682558" y="3710588"/>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783" name="Freeform 782">
                  <a:extLst>
                    <a:ext uri="{FF2B5EF4-FFF2-40B4-BE49-F238E27FC236}">
                      <a16:creationId xmlns:a16="http://schemas.microsoft.com/office/drawing/2014/main" id="{BA9B28AF-C416-3653-D5B7-277005A84D54}"/>
                    </a:ext>
                  </a:extLst>
                </p:cNvPr>
                <p:cNvSpPr/>
                <p:nvPr/>
              </p:nvSpPr>
              <p:spPr>
                <a:xfrm>
                  <a:off x="6887912" y="3642813"/>
                  <a:ext cx="117471" cy="108485"/>
                </a:xfrm>
                <a:custGeom>
                  <a:avLst/>
                  <a:gdLst>
                    <a:gd name="csX0" fmla="*/ 4047 w 95058"/>
                    <a:gd name="csY0" fmla="*/ 85986 h 87786"/>
                    <a:gd name="csX1" fmla="*/ 6431 w 95058"/>
                    <a:gd name="csY1" fmla="*/ 85263 h 87786"/>
                    <a:gd name="csX2" fmla="*/ 2563 w 95058"/>
                    <a:gd name="csY2" fmla="*/ 83553 h 87786"/>
                    <a:gd name="csX3" fmla="*/ 4047 w 95058"/>
                    <a:gd name="csY3" fmla="*/ 85986 h 87786"/>
                    <a:gd name="csX4" fmla="*/ 28769 w 95058"/>
                    <a:gd name="csY4" fmla="*/ 87782 h 87786"/>
                    <a:gd name="csX5" fmla="*/ 29308 w 95058"/>
                    <a:gd name="csY5" fmla="*/ 87757 h 87786"/>
                    <a:gd name="csX6" fmla="*/ 28328 w 95058"/>
                    <a:gd name="csY6" fmla="*/ 76708 h 87786"/>
                    <a:gd name="csX7" fmla="*/ 28769 w 95058"/>
                    <a:gd name="csY7" fmla="*/ 87782 h 87786"/>
                    <a:gd name="csX8" fmla="*/ 14302 w 95058"/>
                    <a:gd name="csY8" fmla="*/ 80035 h 87786"/>
                    <a:gd name="csX9" fmla="*/ 16356 w 95058"/>
                    <a:gd name="csY9" fmla="*/ 79484 h 87786"/>
                    <a:gd name="csX10" fmla="*/ 14118 w 95058"/>
                    <a:gd name="csY10" fmla="*/ 74851 h 87786"/>
                    <a:gd name="csX11" fmla="*/ 14302 w 95058"/>
                    <a:gd name="csY11" fmla="*/ 80035 h 87786"/>
                    <a:gd name="csX12" fmla="*/ 2343 w 95058"/>
                    <a:gd name="csY12" fmla="*/ 78227 h 87786"/>
                    <a:gd name="csX13" fmla="*/ 4004 w 95058"/>
                    <a:gd name="csY13" fmla="*/ 72743 h 87786"/>
                    <a:gd name="csX14" fmla="*/ 1209 w 95058"/>
                    <a:gd name="csY14" fmla="*/ 77866 h 87786"/>
                    <a:gd name="csX15" fmla="*/ 2343 w 95058"/>
                    <a:gd name="csY15" fmla="*/ 78234 h 87786"/>
                    <a:gd name="csX16" fmla="*/ 63452 w 95058"/>
                    <a:gd name="csY16" fmla="*/ 76757 h 87786"/>
                    <a:gd name="csX17" fmla="*/ 65371 w 95058"/>
                    <a:gd name="csY17" fmla="*/ 76199 h 87786"/>
                    <a:gd name="csX18" fmla="*/ 63133 w 95058"/>
                    <a:gd name="csY18" fmla="*/ 71560 h 87786"/>
                    <a:gd name="csX19" fmla="*/ 63458 w 95058"/>
                    <a:gd name="csY19" fmla="*/ 76757 h 87786"/>
                    <a:gd name="csX20" fmla="*/ 54564 w 95058"/>
                    <a:gd name="csY20" fmla="*/ 72363 h 87786"/>
                    <a:gd name="csX21" fmla="*/ 54705 w 95058"/>
                    <a:gd name="csY21" fmla="*/ 66253 h 87786"/>
                    <a:gd name="csX22" fmla="*/ 53485 w 95058"/>
                    <a:gd name="csY22" fmla="*/ 62374 h 87786"/>
                    <a:gd name="csX23" fmla="*/ 53197 w 95058"/>
                    <a:gd name="csY23" fmla="*/ 66608 h 87786"/>
                    <a:gd name="csX24" fmla="*/ 54410 w 95058"/>
                    <a:gd name="csY24" fmla="*/ 72344 h 87786"/>
                    <a:gd name="csX25" fmla="*/ 54557 w 95058"/>
                    <a:gd name="csY25" fmla="*/ 72363 h 87786"/>
                    <a:gd name="csX26" fmla="*/ 38203 w 95058"/>
                    <a:gd name="csY26" fmla="*/ 70365 h 87786"/>
                    <a:gd name="csX27" fmla="*/ 40587 w 95058"/>
                    <a:gd name="csY27" fmla="*/ 69642 h 87786"/>
                    <a:gd name="csX28" fmla="*/ 36725 w 95058"/>
                    <a:gd name="csY28" fmla="*/ 67926 h 87786"/>
                    <a:gd name="csX29" fmla="*/ 38203 w 95058"/>
                    <a:gd name="csY29" fmla="*/ 70365 h 87786"/>
                    <a:gd name="csX30" fmla="*/ 46803 w 95058"/>
                    <a:gd name="csY30" fmla="*/ 66522 h 87786"/>
                    <a:gd name="csX31" fmla="*/ 48899 w 95058"/>
                    <a:gd name="csY31" fmla="*/ 65677 h 87786"/>
                    <a:gd name="csX32" fmla="*/ 44081 w 95058"/>
                    <a:gd name="csY32" fmla="*/ 56233 h 87786"/>
                    <a:gd name="csX33" fmla="*/ 43695 w 95058"/>
                    <a:gd name="csY33" fmla="*/ 58053 h 87786"/>
                    <a:gd name="csX34" fmla="*/ 41433 w 95058"/>
                    <a:gd name="csY34" fmla="*/ 63342 h 87786"/>
                    <a:gd name="csX35" fmla="*/ 44118 w 95058"/>
                    <a:gd name="csY35" fmla="*/ 63281 h 87786"/>
                    <a:gd name="csX36" fmla="*/ 46797 w 95058"/>
                    <a:gd name="csY36" fmla="*/ 66522 h 87786"/>
                    <a:gd name="csX37" fmla="*/ 38332 w 95058"/>
                    <a:gd name="csY37" fmla="*/ 63379 h 87786"/>
                    <a:gd name="csX38" fmla="*/ 37627 w 95058"/>
                    <a:gd name="csY38" fmla="*/ 57121 h 87786"/>
                    <a:gd name="csX39" fmla="*/ 38184 w 95058"/>
                    <a:gd name="csY39" fmla="*/ 63360 h 87786"/>
                    <a:gd name="csX40" fmla="*/ 38332 w 95058"/>
                    <a:gd name="csY40" fmla="*/ 63379 h 87786"/>
                    <a:gd name="csX41" fmla="*/ 67988 w 95058"/>
                    <a:gd name="csY41" fmla="*/ 61755 h 87786"/>
                    <a:gd name="csX42" fmla="*/ 70366 w 95058"/>
                    <a:gd name="csY42" fmla="*/ 61031 h 87786"/>
                    <a:gd name="csX43" fmla="*/ 66505 w 95058"/>
                    <a:gd name="csY43" fmla="*/ 59321 h 87786"/>
                    <a:gd name="csX44" fmla="*/ 67988 w 95058"/>
                    <a:gd name="csY44" fmla="*/ 61755 h 87786"/>
                    <a:gd name="csX45" fmla="*/ 17288 w 95058"/>
                    <a:gd name="csY45" fmla="*/ 56619 h 87786"/>
                    <a:gd name="csX46" fmla="*/ 21057 w 95058"/>
                    <a:gd name="csY46" fmla="*/ 51520 h 87786"/>
                    <a:gd name="csX47" fmla="*/ 16196 w 95058"/>
                    <a:gd name="csY47" fmla="*/ 56374 h 87786"/>
                    <a:gd name="csX48" fmla="*/ 17288 w 95058"/>
                    <a:gd name="csY48" fmla="*/ 56619 h 87786"/>
                    <a:gd name="csX49" fmla="*/ 54496 w 95058"/>
                    <a:gd name="csY49" fmla="*/ 53898 h 87786"/>
                    <a:gd name="csX50" fmla="*/ 55980 w 95058"/>
                    <a:gd name="csY50" fmla="*/ 53377 h 87786"/>
                    <a:gd name="csX51" fmla="*/ 51315 w 95058"/>
                    <a:gd name="csY51" fmla="*/ 49737 h 87786"/>
                    <a:gd name="csX52" fmla="*/ 54496 w 95058"/>
                    <a:gd name="csY52" fmla="*/ 53898 h 87786"/>
                    <a:gd name="csX53" fmla="*/ 38148 w 95058"/>
                    <a:gd name="csY53" fmla="*/ 50877 h 87786"/>
                    <a:gd name="csX54" fmla="*/ 45130 w 95058"/>
                    <a:gd name="csY54" fmla="*/ 41684 h 87786"/>
                    <a:gd name="csX55" fmla="*/ 36505 w 95058"/>
                    <a:gd name="csY55" fmla="*/ 50282 h 87786"/>
                    <a:gd name="csX56" fmla="*/ 38154 w 95058"/>
                    <a:gd name="csY56" fmla="*/ 50877 h 87786"/>
                    <a:gd name="csX57" fmla="*/ 25477 w 95058"/>
                    <a:gd name="csY57" fmla="*/ 49516 h 87786"/>
                    <a:gd name="csX58" fmla="*/ 25122 w 95058"/>
                    <a:gd name="csY58" fmla="*/ 45110 h 87786"/>
                    <a:gd name="csX59" fmla="*/ 25477 w 95058"/>
                    <a:gd name="csY59" fmla="*/ 49516 h 87786"/>
                    <a:gd name="csX60" fmla="*/ 80499 w 95058"/>
                    <a:gd name="csY60" fmla="*/ 53248 h 87786"/>
                    <a:gd name="csX61" fmla="*/ 86494 w 95058"/>
                    <a:gd name="csY61" fmla="*/ 49449 h 87786"/>
                    <a:gd name="csX62" fmla="*/ 79776 w 95058"/>
                    <a:gd name="csY62" fmla="*/ 53120 h 87786"/>
                    <a:gd name="csX63" fmla="*/ 80499 w 95058"/>
                    <a:gd name="csY63" fmla="*/ 53248 h 87786"/>
                    <a:gd name="csX64" fmla="*/ 51339 w 95058"/>
                    <a:gd name="csY64" fmla="*/ 46274 h 87786"/>
                    <a:gd name="csX65" fmla="*/ 53000 w 95058"/>
                    <a:gd name="csY65" fmla="*/ 40789 h 87786"/>
                    <a:gd name="csX66" fmla="*/ 50211 w 95058"/>
                    <a:gd name="csY66" fmla="*/ 45907 h 87786"/>
                    <a:gd name="csX67" fmla="*/ 51339 w 95058"/>
                    <a:gd name="csY67" fmla="*/ 46274 h 87786"/>
                    <a:gd name="csX68" fmla="*/ 60933 w 95058"/>
                    <a:gd name="csY68" fmla="*/ 46476 h 87786"/>
                    <a:gd name="csX69" fmla="*/ 63317 w 95058"/>
                    <a:gd name="csY69" fmla="*/ 45753 h 87786"/>
                    <a:gd name="csX70" fmla="*/ 59449 w 95058"/>
                    <a:gd name="csY70" fmla="*/ 44044 h 87786"/>
                    <a:gd name="csX71" fmla="*/ 60933 w 95058"/>
                    <a:gd name="csY71" fmla="*/ 46476 h 87786"/>
                    <a:gd name="csX72" fmla="*/ 33961 w 95058"/>
                    <a:gd name="csY72" fmla="*/ 44044 h 87786"/>
                    <a:gd name="csX73" fmla="*/ 36014 w 95058"/>
                    <a:gd name="csY73" fmla="*/ 43492 h 87786"/>
                    <a:gd name="csX74" fmla="*/ 33783 w 95058"/>
                    <a:gd name="csY74" fmla="*/ 38859 h 87786"/>
                    <a:gd name="csX75" fmla="*/ 33961 w 95058"/>
                    <a:gd name="csY75" fmla="*/ 44044 h 87786"/>
                    <a:gd name="csX76" fmla="*/ 25955 w 95058"/>
                    <a:gd name="csY76" fmla="*/ 41555 h 87786"/>
                    <a:gd name="csX77" fmla="*/ 29860 w 95058"/>
                    <a:gd name="csY77" fmla="*/ 38032 h 87786"/>
                    <a:gd name="csX78" fmla="*/ 23589 w 95058"/>
                    <a:gd name="csY78" fmla="*/ 40232 h 87786"/>
                    <a:gd name="csX79" fmla="*/ 25955 w 95058"/>
                    <a:gd name="csY79" fmla="*/ 41555 h 87786"/>
                    <a:gd name="csX80" fmla="*/ 73290 w 95058"/>
                    <a:gd name="csY80" fmla="*/ 45067 h 87786"/>
                    <a:gd name="csX81" fmla="*/ 74952 w 95058"/>
                    <a:gd name="csY81" fmla="*/ 39582 h 87786"/>
                    <a:gd name="csX82" fmla="*/ 72156 w 95058"/>
                    <a:gd name="csY82" fmla="*/ 44705 h 87786"/>
                    <a:gd name="csX83" fmla="*/ 73290 w 95058"/>
                    <a:gd name="csY83" fmla="*/ 45073 h 87786"/>
                    <a:gd name="csX84" fmla="*/ 45130 w 95058"/>
                    <a:gd name="csY84" fmla="*/ 39888 h 87786"/>
                    <a:gd name="csX85" fmla="*/ 46264 w 95058"/>
                    <a:gd name="csY85" fmla="*/ 39558 h 87786"/>
                    <a:gd name="csX86" fmla="*/ 46006 w 95058"/>
                    <a:gd name="csY86" fmla="*/ 36604 h 87786"/>
                    <a:gd name="csX87" fmla="*/ 45105 w 95058"/>
                    <a:gd name="csY87" fmla="*/ 35078 h 87786"/>
                    <a:gd name="csX88" fmla="*/ 43444 w 95058"/>
                    <a:gd name="csY88" fmla="*/ 38111 h 87786"/>
                    <a:gd name="csX89" fmla="*/ 43824 w 95058"/>
                    <a:gd name="csY89" fmla="*/ 38283 h 87786"/>
                    <a:gd name="csX90" fmla="*/ 45130 w 95058"/>
                    <a:gd name="csY90" fmla="*/ 39888 h 87786"/>
                    <a:gd name="csX91" fmla="*/ 15571 w 95058"/>
                    <a:gd name="csY91" fmla="*/ 34802 h 87786"/>
                    <a:gd name="csX92" fmla="*/ 17956 w 95058"/>
                    <a:gd name="csY92" fmla="*/ 34079 h 87786"/>
                    <a:gd name="csX93" fmla="*/ 14094 w 95058"/>
                    <a:gd name="csY93" fmla="*/ 32363 h 87786"/>
                    <a:gd name="csX94" fmla="*/ 15577 w 95058"/>
                    <a:gd name="csY94" fmla="*/ 34802 h 87786"/>
                    <a:gd name="csX95" fmla="*/ 40293 w 95058"/>
                    <a:gd name="csY95" fmla="*/ 36591 h 87786"/>
                    <a:gd name="csX96" fmla="*/ 40833 w 95058"/>
                    <a:gd name="csY96" fmla="*/ 36567 h 87786"/>
                    <a:gd name="csX97" fmla="*/ 39852 w 95058"/>
                    <a:gd name="csY97" fmla="*/ 25518 h 87786"/>
                    <a:gd name="csX98" fmla="*/ 40293 w 95058"/>
                    <a:gd name="csY98" fmla="*/ 36591 h 87786"/>
                    <a:gd name="csX99" fmla="*/ 70722 w 95058"/>
                    <a:gd name="csY99" fmla="*/ 34612 h 87786"/>
                    <a:gd name="csX100" fmla="*/ 70017 w 95058"/>
                    <a:gd name="csY100" fmla="*/ 28355 h 87786"/>
                    <a:gd name="csX101" fmla="*/ 70575 w 95058"/>
                    <a:gd name="csY101" fmla="*/ 34594 h 87786"/>
                    <a:gd name="csX102" fmla="*/ 70722 w 95058"/>
                    <a:gd name="csY102" fmla="*/ 34612 h 87786"/>
                    <a:gd name="csX103" fmla="*/ 25961 w 95058"/>
                    <a:gd name="csY103" fmla="*/ 28857 h 87786"/>
                    <a:gd name="csX104" fmla="*/ 27880 w 95058"/>
                    <a:gd name="csY104" fmla="*/ 28300 h 87786"/>
                    <a:gd name="csX105" fmla="*/ 27635 w 95058"/>
                    <a:gd name="csY105" fmla="*/ 23360 h 87786"/>
                    <a:gd name="csX106" fmla="*/ 29976 w 95058"/>
                    <a:gd name="csY106" fmla="*/ 18464 h 87786"/>
                    <a:gd name="csX107" fmla="*/ 25103 w 95058"/>
                    <a:gd name="csY107" fmla="*/ 23317 h 87786"/>
                    <a:gd name="csX108" fmla="*/ 25876 w 95058"/>
                    <a:gd name="csY108" fmla="*/ 23526 h 87786"/>
                    <a:gd name="csX109" fmla="*/ 25643 w 95058"/>
                    <a:gd name="csY109" fmla="*/ 23654 h 87786"/>
                    <a:gd name="csX110" fmla="*/ 25961 w 95058"/>
                    <a:gd name="csY110" fmla="*/ 28851 h 87786"/>
                    <a:gd name="csX111" fmla="*/ 17569 w 95058"/>
                    <a:gd name="csY111" fmla="*/ 25475 h 87786"/>
                    <a:gd name="csX112" fmla="*/ 19231 w 95058"/>
                    <a:gd name="csY112" fmla="*/ 19990 h 87786"/>
                    <a:gd name="csX113" fmla="*/ 16442 w 95058"/>
                    <a:gd name="csY113" fmla="*/ 25107 h 87786"/>
                    <a:gd name="csX114" fmla="*/ 17569 w 95058"/>
                    <a:gd name="csY114" fmla="*/ 25475 h 87786"/>
                    <a:gd name="csX115" fmla="*/ 59792 w 95058"/>
                    <a:gd name="csY115" fmla="*/ 25144 h 87786"/>
                    <a:gd name="csX116" fmla="*/ 65358 w 95058"/>
                    <a:gd name="csY116" fmla="*/ 14505 h 87786"/>
                    <a:gd name="csX117" fmla="*/ 59792 w 95058"/>
                    <a:gd name="csY117" fmla="*/ 25144 h 87786"/>
                    <a:gd name="csX118" fmla="*/ 74976 w 95058"/>
                    <a:gd name="csY118" fmla="*/ 25573 h 87786"/>
                    <a:gd name="csX119" fmla="*/ 76889 w 95058"/>
                    <a:gd name="csY119" fmla="*/ 25015 h 87786"/>
                    <a:gd name="csX120" fmla="*/ 74651 w 95058"/>
                    <a:gd name="csY120" fmla="*/ 20376 h 87786"/>
                    <a:gd name="csX121" fmla="*/ 74976 w 95058"/>
                    <a:gd name="csY121" fmla="*/ 25573 h 87786"/>
                    <a:gd name="csX122" fmla="*/ 42696 w 95058"/>
                    <a:gd name="csY122" fmla="*/ 21007 h 87786"/>
                    <a:gd name="csX123" fmla="*/ 42794 w 95058"/>
                    <a:gd name="csY123" fmla="*/ 21007 h 87786"/>
                    <a:gd name="csX124" fmla="*/ 42439 w 95058"/>
                    <a:gd name="csY124" fmla="*/ 16607 h 87786"/>
                    <a:gd name="csX125" fmla="*/ 42696 w 95058"/>
                    <a:gd name="csY125" fmla="*/ 21007 h 87786"/>
                    <a:gd name="csX126" fmla="*/ 88762 w 95058"/>
                    <a:gd name="csY126" fmla="*/ 22870 h 87786"/>
                    <a:gd name="csX127" fmla="*/ 93813 w 95058"/>
                    <a:gd name="csY127" fmla="*/ 12139 h 87786"/>
                    <a:gd name="csX128" fmla="*/ 88284 w 95058"/>
                    <a:gd name="csY128" fmla="*/ 22790 h 87786"/>
                    <a:gd name="csX129" fmla="*/ 88756 w 95058"/>
                    <a:gd name="csY129" fmla="*/ 22864 h 87786"/>
                    <a:gd name="csX130" fmla="*/ 49727 w 95058"/>
                    <a:gd name="csY130" fmla="*/ 19181 h 87786"/>
                    <a:gd name="csX131" fmla="*/ 52105 w 95058"/>
                    <a:gd name="csY131" fmla="*/ 18458 h 87786"/>
                    <a:gd name="csX132" fmla="*/ 48244 w 95058"/>
                    <a:gd name="csY132" fmla="*/ 16748 h 87786"/>
                    <a:gd name="csX133" fmla="*/ 49727 w 95058"/>
                    <a:gd name="csY133" fmla="*/ 19181 h 87786"/>
                    <a:gd name="csX134" fmla="*/ 49856 w 95058"/>
                    <a:gd name="csY134" fmla="*/ 12194 h 87786"/>
                    <a:gd name="csX135" fmla="*/ 49151 w 95058"/>
                    <a:gd name="csY135" fmla="*/ 5937 h 87786"/>
                    <a:gd name="csX136" fmla="*/ 49703 w 95058"/>
                    <a:gd name="csY136" fmla="*/ 12170 h 87786"/>
                    <a:gd name="csX137" fmla="*/ 49856 w 95058"/>
                    <a:gd name="csY137" fmla="*/ 12188 h 87786"/>
                    <a:gd name="csX138" fmla="*/ 86966 w 95058"/>
                    <a:gd name="csY138" fmla="*/ 8377 h 87786"/>
                    <a:gd name="csX139" fmla="*/ 87064 w 95058"/>
                    <a:gd name="csY139" fmla="*/ 8377 h 87786"/>
                    <a:gd name="csX140" fmla="*/ 86709 w 95058"/>
                    <a:gd name="csY140" fmla="*/ 3976 h 87786"/>
                    <a:gd name="csX141" fmla="*/ 86966 w 95058"/>
                    <a:gd name="csY141" fmla="*/ 8377 h 87786"/>
                    <a:gd name="csX142" fmla="*/ 52020 w 95058"/>
                    <a:gd name="csY142" fmla="*/ 4411 h 87786"/>
                    <a:gd name="csX143" fmla="*/ 52124 w 95058"/>
                    <a:gd name="csY143" fmla="*/ 4411 h 87786"/>
                    <a:gd name="csX144" fmla="*/ 51768 w 95058"/>
                    <a:gd name="csY144" fmla="*/ 5 h 87786"/>
                    <a:gd name="csX145" fmla="*/ 52020 w 95058"/>
                    <a:gd name="csY145" fmla="*/ 4405 h 8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95058" h="87786">
                      <a:moveTo>
                        <a:pt x="4047" y="85986"/>
                      </a:moveTo>
                      <a:cubicBezTo>
                        <a:pt x="4923" y="86047"/>
                        <a:pt x="5917" y="85753"/>
                        <a:pt x="6431" y="85263"/>
                      </a:cubicBezTo>
                      <a:cubicBezTo>
                        <a:pt x="7596" y="84147"/>
                        <a:pt x="4151" y="81745"/>
                        <a:pt x="2563" y="83553"/>
                      </a:cubicBezTo>
                      <a:cubicBezTo>
                        <a:pt x="1999" y="85214"/>
                        <a:pt x="2919" y="85900"/>
                        <a:pt x="4047" y="85986"/>
                      </a:cubicBezTo>
                      <a:close/>
                      <a:moveTo>
                        <a:pt x="28769" y="87782"/>
                      </a:moveTo>
                      <a:cubicBezTo>
                        <a:pt x="28941" y="87794"/>
                        <a:pt x="29124" y="87782"/>
                        <a:pt x="29308" y="87757"/>
                      </a:cubicBezTo>
                      <a:cubicBezTo>
                        <a:pt x="31815" y="84485"/>
                        <a:pt x="33661" y="74636"/>
                        <a:pt x="28328" y="76708"/>
                      </a:cubicBezTo>
                      <a:cubicBezTo>
                        <a:pt x="23246" y="78681"/>
                        <a:pt x="25183" y="87536"/>
                        <a:pt x="28769" y="87782"/>
                      </a:cubicBezTo>
                      <a:close/>
                      <a:moveTo>
                        <a:pt x="14302" y="80035"/>
                      </a:moveTo>
                      <a:cubicBezTo>
                        <a:pt x="14897" y="80103"/>
                        <a:pt x="15590" y="79950"/>
                        <a:pt x="16356" y="79484"/>
                      </a:cubicBezTo>
                      <a:cubicBezTo>
                        <a:pt x="20120" y="77210"/>
                        <a:pt x="16742" y="73184"/>
                        <a:pt x="14118" y="74851"/>
                      </a:cubicBezTo>
                      <a:cubicBezTo>
                        <a:pt x="11225" y="76168"/>
                        <a:pt x="11973" y="79778"/>
                        <a:pt x="14302" y="80035"/>
                      </a:cubicBezTo>
                      <a:close/>
                      <a:moveTo>
                        <a:pt x="2343" y="78227"/>
                      </a:moveTo>
                      <a:cubicBezTo>
                        <a:pt x="4954" y="78399"/>
                        <a:pt x="7136" y="74066"/>
                        <a:pt x="4004" y="72743"/>
                      </a:cubicBezTo>
                      <a:cubicBezTo>
                        <a:pt x="418" y="71229"/>
                        <a:pt x="-1347" y="76867"/>
                        <a:pt x="1209" y="77866"/>
                      </a:cubicBezTo>
                      <a:cubicBezTo>
                        <a:pt x="1589" y="78093"/>
                        <a:pt x="1969" y="78209"/>
                        <a:pt x="2343" y="78234"/>
                      </a:cubicBezTo>
                      <a:close/>
                      <a:moveTo>
                        <a:pt x="63452" y="76757"/>
                      </a:moveTo>
                      <a:cubicBezTo>
                        <a:pt x="64016" y="76781"/>
                        <a:pt x="64660" y="76622"/>
                        <a:pt x="65371" y="76199"/>
                      </a:cubicBezTo>
                      <a:cubicBezTo>
                        <a:pt x="69134" y="73925"/>
                        <a:pt x="65751" y="69899"/>
                        <a:pt x="63133" y="71560"/>
                      </a:cubicBezTo>
                      <a:cubicBezTo>
                        <a:pt x="60185" y="72908"/>
                        <a:pt x="61018" y="76628"/>
                        <a:pt x="63458" y="76757"/>
                      </a:cubicBezTo>
                      <a:close/>
                      <a:moveTo>
                        <a:pt x="54564" y="72363"/>
                      </a:moveTo>
                      <a:cubicBezTo>
                        <a:pt x="57212" y="72577"/>
                        <a:pt x="56360" y="67301"/>
                        <a:pt x="54705" y="66253"/>
                      </a:cubicBezTo>
                      <a:cubicBezTo>
                        <a:pt x="56292" y="64843"/>
                        <a:pt x="54754" y="62533"/>
                        <a:pt x="53485" y="62374"/>
                      </a:cubicBezTo>
                      <a:cubicBezTo>
                        <a:pt x="52204" y="62214"/>
                        <a:pt x="51738" y="65781"/>
                        <a:pt x="53197" y="66608"/>
                      </a:cubicBezTo>
                      <a:cubicBezTo>
                        <a:pt x="50916" y="68624"/>
                        <a:pt x="51401" y="71891"/>
                        <a:pt x="54410" y="72344"/>
                      </a:cubicBezTo>
                      <a:cubicBezTo>
                        <a:pt x="54459" y="72350"/>
                        <a:pt x="54508" y="72356"/>
                        <a:pt x="54557" y="72363"/>
                      </a:cubicBezTo>
                      <a:close/>
                      <a:moveTo>
                        <a:pt x="38203" y="70365"/>
                      </a:moveTo>
                      <a:cubicBezTo>
                        <a:pt x="39079" y="70432"/>
                        <a:pt x="40072" y="70132"/>
                        <a:pt x="40587" y="69642"/>
                      </a:cubicBezTo>
                      <a:cubicBezTo>
                        <a:pt x="41758" y="68526"/>
                        <a:pt x="38313" y="66124"/>
                        <a:pt x="36725" y="67926"/>
                      </a:cubicBezTo>
                      <a:cubicBezTo>
                        <a:pt x="36155" y="69593"/>
                        <a:pt x="37081" y="70279"/>
                        <a:pt x="38203" y="70365"/>
                      </a:cubicBezTo>
                      <a:close/>
                      <a:moveTo>
                        <a:pt x="46803" y="66522"/>
                      </a:moveTo>
                      <a:cubicBezTo>
                        <a:pt x="47416" y="66565"/>
                        <a:pt x="48115" y="66314"/>
                        <a:pt x="48899" y="65677"/>
                      </a:cubicBezTo>
                      <a:cubicBezTo>
                        <a:pt x="53466" y="61975"/>
                        <a:pt x="47735" y="54266"/>
                        <a:pt x="44081" y="56233"/>
                      </a:cubicBezTo>
                      <a:cubicBezTo>
                        <a:pt x="43898" y="56748"/>
                        <a:pt x="43769" y="57373"/>
                        <a:pt x="43695" y="58053"/>
                      </a:cubicBezTo>
                      <a:cubicBezTo>
                        <a:pt x="40477" y="57275"/>
                        <a:pt x="39012" y="62398"/>
                        <a:pt x="41433" y="63342"/>
                      </a:cubicBezTo>
                      <a:cubicBezTo>
                        <a:pt x="42371" y="63912"/>
                        <a:pt x="43334" y="63777"/>
                        <a:pt x="44118" y="63281"/>
                      </a:cubicBezTo>
                      <a:cubicBezTo>
                        <a:pt x="44627" y="65064"/>
                        <a:pt x="45522" y="66430"/>
                        <a:pt x="46797" y="66522"/>
                      </a:cubicBezTo>
                      <a:close/>
                      <a:moveTo>
                        <a:pt x="38332" y="63379"/>
                      </a:moveTo>
                      <a:cubicBezTo>
                        <a:pt x="41403" y="63624"/>
                        <a:pt x="39766" y="56484"/>
                        <a:pt x="37627" y="57121"/>
                      </a:cubicBezTo>
                      <a:cubicBezTo>
                        <a:pt x="34617" y="59040"/>
                        <a:pt x="34911" y="62870"/>
                        <a:pt x="38184" y="63360"/>
                      </a:cubicBezTo>
                      <a:cubicBezTo>
                        <a:pt x="38240" y="63366"/>
                        <a:pt x="38282" y="63372"/>
                        <a:pt x="38332" y="63379"/>
                      </a:cubicBezTo>
                      <a:close/>
                      <a:moveTo>
                        <a:pt x="67988" y="61755"/>
                      </a:moveTo>
                      <a:cubicBezTo>
                        <a:pt x="68865" y="61822"/>
                        <a:pt x="69858" y="61522"/>
                        <a:pt x="70366" y="61031"/>
                      </a:cubicBezTo>
                      <a:cubicBezTo>
                        <a:pt x="71531" y="59916"/>
                        <a:pt x="68092" y="57514"/>
                        <a:pt x="66505" y="59321"/>
                      </a:cubicBezTo>
                      <a:cubicBezTo>
                        <a:pt x="65941" y="60982"/>
                        <a:pt x="66860" y="61669"/>
                        <a:pt x="67988" y="61755"/>
                      </a:cubicBezTo>
                      <a:close/>
                      <a:moveTo>
                        <a:pt x="17288" y="56619"/>
                      </a:moveTo>
                      <a:cubicBezTo>
                        <a:pt x="19819" y="56778"/>
                        <a:pt x="22008" y="54198"/>
                        <a:pt x="21057" y="51520"/>
                      </a:cubicBezTo>
                      <a:cubicBezTo>
                        <a:pt x="19972" y="48462"/>
                        <a:pt x="14670" y="55032"/>
                        <a:pt x="16196" y="56374"/>
                      </a:cubicBezTo>
                      <a:cubicBezTo>
                        <a:pt x="16564" y="56521"/>
                        <a:pt x="16932" y="56601"/>
                        <a:pt x="17288" y="56619"/>
                      </a:cubicBezTo>
                      <a:close/>
                      <a:moveTo>
                        <a:pt x="54496" y="53898"/>
                      </a:moveTo>
                      <a:cubicBezTo>
                        <a:pt x="55127" y="53935"/>
                        <a:pt x="55673" y="53788"/>
                        <a:pt x="55980" y="53377"/>
                      </a:cubicBezTo>
                      <a:cubicBezTo>
                        <a:pt x="57242" y="50105"/>
                        <a:pt x="54423" y="47837"/>
                        <a:pt x="51315" y="49737"/>
                      </a:cubicBezTo>
                      <a:cubicBezTo>
                        <a:pt x="48887" y="51220"/>
                        <a:pt x="52246" y="53757"/>
                        <a:pt x="54496" y="53898"/>
                      </a:cubicBezTo>
                      <a:close/>
                      <a:moveTo>
                        <a:pt x="38148" y="50877"/>
                      </a:moveTo>
                      <a:cubicBezTo>
                        <a:pt x="42187" y="51134"/>
                        <a:pt x="47165" y="44111"/>
                        <a:pt x="45130" y="41684"/>
                      </a:cubicBezTo>
                      <a:cubicBezTo>
                        <a:pt x="41305" y="41917"/>
                        <a:pt x="32379" y="47322"/>
                        <a:pt x="36505" y="50282"/>
                      </a:cubicBezTo>
                      <a:cubicBezTo>
                        <a:pt x="37020" y="50650"/>
                        <a:pt x="37578" y="50840"/>
                        <a:pt x="38154" y="50877"/>
                      </a:cubicBezTo>
                      <a:close/>
                      <a:moveTo>
                        <a:pt x="25477" y="49516"/>
                      </a:moveTo>
                      <a:cubicBezTo>
                        <a:pt x="28364" y="48266"/>
                        <a:pt x="26574" y="45288"/>
                        <a:pt x="25122" y="45110"/>
                      </a:cubicBezTo>
                      <a:cubicBezTo>
                        <a:pt x="23675" y="44926"/>
                        <a:pt x="23270" y="49473"/>
                        <a:pt x="25477" y="49516"/>
                      </a:cubicBezTo>
                      <a:close/>
                      <a:moveTo>
                        <a:pt x="80499" y="53248"/>
                      </a:moveTo>
                      <a:cubicBezTo>
                        <a:pt x="83117" y="53469"/>
                        <a:pt x="88082" y="51937"/>
                        <a:pt x="86494" y="49449"/>
                      </a:cubicBezTo>
                      <a:cubicBezTo>
                        <a:pt x="84741" y="46709"/>
                        <a:pt x="79010" y="50871"/>
                        <a:pt x="79776" y="53120"/>
                      </a:cubicBezTo>
                      <a:cubicBezTo>
                        <a:pt x="79984" y="53181"/>
                        <a:pt x="80230" y="53224"/>
                        <a:pt x="80499" y="53248"/>
                      </a:cubicBezTo>
                      <a:close/>
                      <a:moveTo>
                        <a:pt x="51339" y="46274"/>
                      </a:moveTo>
                      <a:cubicBezTo>
                        <a:pt x="53951" y="46446"/>
                        <a:pt x="56139" y="42113"/>
                        <a:pt x="53000" y="40789"/>
                      </a:cubicBezTo>
                      <a:cubicBezTo>
                        <a:pt x="49421" y="39276"/>
                        <a:pt x="47655" y="44908"/>
                        <a:pt x="50211" y="45907"/>
                      </a:cubicBezTo>
                      <a:cubicBezTo>
                        <a:pt x="50585" y="46140"/>
                        <a:pt x="50965" y="46250"/>
                        <a:pt x="51339" y="46274"/>
                      </a:cubicBezTo>
                      <a:close/>
                      <a:moveTo>
                        <a:pt x="60933" y="46476"/>
                      </a:moveTo>
                      <a:cubicBezTo>
                        <a:pt x="61809" y="46544"/>
                        <a:pt x="62802" y="46244"/>
                        <a:pt x="63317" y="45753"/>
                      </a:cubicBezTo>
                      <a:cubicBezTo>
                        <a:pt x="64488" y="44638"/>
                        <a:pt x="61043" y="42236"/>
                        <a:pt x="59449" y="44044"/>
                      </a:cubicBezTo>
                      <a:cubicBezTo>
                        <a:pt x="58885" y="45704"/>
                        <a:pt x="59811" y="46391"/>
                        <a:pt x="60933" y="46476"/>
                      </a:cubicBezTo>
                      <a:close/>
                      <a:moveTo>
                        <a:pt x="33961" y="44044"/>
                      </a:moveTo>
                      <a:cubicBezTo>
                        <a:pt x="34556" y="44111"/>
                        <a:pt x="35248" y="43958"/>
                        <a:pt x="36014" y="43492"/>
                      </a:cubicBezTo>
                      <a:cubicBezTo>
                        <a:pt x="39784" y="41218"/>
                        <a:pt x="36401" y="37192"/>
                        <a:pt x="33783" y="38859"/>
                      </a:cubicBezTo>
                      <a:cubicBezTo>
                        <a:pt x="30890" y="40176"/>
                        <a:pt x="31632" y="43786"/>
                        <a:pt x="33961" y="44044"/>
                      </a:cubicBezTo>
                      <a:close/>
                      <a:moveTo>
                        <a:pt x="25955" y="41555"/>
                      </a:moveTo>
                      <a:cubicBezTo>
                        <a:pt x="27653" y="41617"/>
                        <a:pt x="29449" y="40287"/>
                        <a:pt x="29860" y="38032"/>
                      </a:cubicBezTo>
                      <a:cubicBezTo>
                        <a:pt x="30485" y="34600"/>
                        <a:pt x="23025" y="38209"/>
                        <a:pt x="23589" y="40232"/>
                      </a:cubicBezTo>
                      <a:cubicBezTo>
                        <a:pt x="24208" y="41102"/>
                        <a:pt x="25066" y="41519"/>
                        <a:pt x="25955" y="41555"/>
                      </a:cubicBezTo>
                      <a:close/>
                      <a:moveTo>
                        <a:pt x="73290" y="45067"/>
                      </a:moveTo>
                      <a:cubicBezTo>
                        <a:pt x="75902" y="45239"/>
                        <a:pt x="78084" y="40906"/>
                        <a:pt x="74952" y="39582"/>
                      </a:cubicBezTo>
                      <a:cubicBezTo>
                        <a:pt x="71372" y="38068"/>
                        <a:pt x="69600" y="43706"/>
                        <a:pt x="72156" y="44705"/>
                      </a:cubicBezTo>
                      <a:cubicBezTo>
                        <a:pt x="72536" y="44938"/>
                        <a:pt x="72917" y="45049"/>
                        <a:pt x="73290" y="45073"/>
                      </a:cubicBezTo>
                      <a:close/>
                      <a:moveTo>
                        <a:pt x="45130" y="39888"/>
                      </a:moveTo>
                      <a:cubicBezTo>
                        <a:pt x="45467" y="39907"/>
                        <a:pt x="45847" y="39815"/>
                        <a:pt x="46264" y="39558"/>
                      </a:cubicBezTo>
                      <a:cubicBezTo>
                        <a:pt x="47992" y="38510"/>
                        <a:pt x="47183" y="36843"/>
                        <a:pt x="46006" y="36604"/>
                      </a:cubicBezTo>
                      <a:cubicBezTo>
                        <a:pt x="46092" y="35997"/>
                        <a:pt x="45859" y="35396"/>
                        <a:pt x="45105" y="35078"/>
                      </a:cubicBezTo>
                      <a:cubicBezTo>
                        <a:pt x="42978" y="34177"/>
                        <a:pt x="41930" y="37523"/>
                        <a:pt x="43444" y="38111"/>
                      </a:cubicBezTo>
                      <a:cubicBezTo>
                        <a:pt x="43573" y="38191"/>
                        <a:pt x="43695" y="38246"/>
                        <a:pt x="43824" y="38283"/>
                      </a:cubicBezTo>
                      <a:cubicBezTo>
                        <a:pt x="43763" y="39074"/>
                        <a:pt x="44284" y="39846"/>
                        <a:pt x="45130" y="39888"/>
                      </a:cubicBezTo>
                      <a:close/>
                      <a:moveTo>
                        <a:pt x="15571" y="34802"/>
                      </a:moveTo>
                      <a:cubicBezTo>
                        <a:pt x="16448" y="34863"/>
                        <a:pt x="17441" y="34569"/>
                        <a:pt x="17956" y="34079"/>
                      </a:cubicBezTo>
                      <a:cubicBezTo>
                        <a:pt x="19127" y="32964"/>
                        <a:pt x="15681" y="30561"/>
                        <a:pt x="14094" y="32363"/>
                      </a:cubicBezTo>
                      <a:cubicBezTo>
                        <a:pt x="13530" y="34030"/>
                        <a:pt x="14449" y="34716"/>
                        <a:pt x="15577" y="34802"/>
                      </a:cubicBezTo>
                      <a:close/>
                      <a:moveTo>
                        <a:pt x="40293" y="36591"/>
                      </a:moveTo>
                      <a:cubicBezTo>
                        <a:pt x="40465" y="36604"/>
                        <a:pt x="40649" y="36604"/>
                        <a:pt x="40833" y="36567"/>
                      </a:cubicBezTo>
                      <a:cubicBezTo>
                        <a:pt x="43340" y="33294"/>
                        <a:pt x="45185" y="23446"/>
                        <a:pt x="39852" y="25518"/>
                      </a:cubicBezTo>
                      <a:cubicBezTo>
                        <a:pt x="34770" y="27491"/>
                        <a:pt x="36713" y="36340"/>
                        <a:pt x="40293" y="36591"/>
                      </a:cubicBezTo>
                      <a:close/>
                      <a:moveTo>
                        <a:pt x="70722" y="34612"/>
                      </a:moveTo>
                      <a:cubicBezTo>
                        <a:pt x="73793" y="34857"/>
                        <a:pt x="72150" y="27718"/>
                        <a:pt x="70017" y="28355"/>
                      </a:cubicBezTo>
                      <a:cubicBezTo>
                        <a:pt x="67007" y="30273"/>
                        <a:pt x="67295" y="34103"/>
                        <a:pt x="70575" y="34594"/>
                      </a:cubicBezTo>
                      <a:cubicBezTo>
                        <a:pt x="70624" y="34600"/>
                        <a:pt x="70673" y="34606"/>
                        <a:pt x="70722" y="34612"/>
                      </a:cubicBezTo>
                      <a:close/>
                      <a:moveTo>
                        <a:pt x="25961" y="28857"/>
                      </a:moveTo>
                      <a:cubicBezTo>
                        <a:pt x="26525" y="28888"/>
                        <a:pt x="27175" y="28723"/>
                        <a:pt x="27880" y="28300"/>
                      </a:cubicBezTo>
                      <a:cubicBezTo>
                        <a:pt x="30706" y="26590"/>
                        <a:pt x="29511" y="23900"/>
                        <a:pt x="27635" y="23360"/>
                      </a:cubicBezTo>
                      <a:cubicBezTo>
                        <a:pt x="29474" y="22705"/>
                        <a:pt x="30743" y="20615"/>
                        <a:pt x="29976" y="18464"/>
                      </a:cubicBezTo>
                      <a:cubicBezTo>
                        <a:pt x="28891" y="15406"/>
                        <a:pt x="23583" y="21981"/>
                        <a:pt x="25103" y="23317"/>
                      </a:cubicBezTo>
                      <a:cubicBezTo>
                        <a:pt x="25361" y="23416"/>
                        <a:pt x="25624" y="23489"/>
                        <a:pt x="25876" y="23526"/>
                      </a:cubicBezTo>
                      <a:cubicBezTo>
                        <a:pt x="25802" y="23563"/>
                        <a:pt x="25722" y="23606"/>
                        <a:pt x="25643" y="23654"/>
                      </a:cubicBezTo>
                      <a:cubicBezTo>
                        <a:pt x="22694" y="24997"/>
                        <a:pt x="23528" y="28723"/>
                        <a:pt x="25961" y="28851"/>
                      </a:cubicBezTo>
                      <a:close/>
                      <a:moveTo>
                        <a:pt x="17569" y="25475"/>
                      </a:moveTo>
                      <a:cubicBezTo>
                        <a:pt x="20181" y="25646"/>
                        <a:pt x="22363" y="21314"/>
                        <a:pt x="19231" y="19990"/>
                      </a:cubicBezTo>
                      <a:cubicBezTo>
                        <a:pt x="15651" y="18476"/>
                        <a:pt x="13879" y="24108"/>
                        <a:pt x="16442" y="25107"/>
                      </a:cubicBezTo>
                      <a:cubicBezTo>
                        <a:pt x="16822" y="25334"/>
                        <a:pt x="17202" y="25450"/>
                        <a:pt x="17569" y="25475"/>
                      </a:cubicBezTo>
                      <a:close/>
                      <a:moveTo>
                        <a:pt x="59792" y="25144"/>
                      </a:moveTo>
                      <a:cubicBezTo>
                        <a:pt x="63507" y="23599"/>
                        <a:pt x="70477" y="15681"/>
                        <a:pt x="65358" y="14505"/>
                      </a:cubicBezTo>
                      <a:cubicBezTo>
                        <a:pt x="60240" y="13328"/>
                        <a:pt x="56519" y="23501"/>
                        <a:pt x="59792" y="25144"/>
                      </a:cubicBezTo>
                      <a:close/>
                      <a:moveTo>
                        <a:pt x="74976" y="25573"/>
                      </a:moveTo>
                      <a:cubicBezTo>
                        <a:pt x="75540" y="25603"/>
                        <a:pt x="76184" y="25438"/>
                        <a:pt x="76889" y="25015"/>
                      </a:cubicBezTo>
                      <a:cubicBezTo>
                        <a:pt x="80652" y="22741"/>
                        <a:pt x="77269" y="18709"/>
                        <a:pt x="74651" y="20376"/>
                      </a:cubicBezTo>
                      <a:cubicBezTo>
                        <a:pt x="71703" y="21718"/>
                        <a:pt x="72536" y="25450"/>
                        <a:pt x="74976" y="25573"/>
                      </a:cubicBezTo>
                      <a:close/>
                      <a:moveTo>
                        <a:pt x="42696" y="21007"/>
                      </a:moveTo>
                      <a:cubicBezTo>
                        <a:pt x="42727" y="21007"/>
                        <a:pt x="42757" y="21007"/>
                        <a:pt x="42794" y="21007"/>
                      </a:cubicBezTo>
                      <a:cubicBezTo>
                        <a:pt x="45681" y="19757"/>
                        <a:pt x="43885" y="16785"/>
                        <a:pt x="42439" y="16607"/>
                      </a:cubicBezTo>
                      <a:cubicBezTo>
                        <a:pt x="41010" y="16429"/>
                        <a:pt x="40600" y="20823"/>
                        <a:pt x="42696" y="21007"/>
                      </a:cubicBezTo>
                      <a:close/>
                      <a:moveTo>
                        <a:pt x="88762" y="22870"/>
                      </a:moveTo>
                      <a:cubicBezTo>
                        <a:pt x="93636" y="23317"/>
                        <a:pt x="96995" y="13714"/>
                        <a:pt x="93813" y="12139"/>
                      </a:cubicBezTo>
                      <a:cubicBezTo>
                        <a:pt x="90099" y="13702"/>
                        <a:pt x="83160" y="21638"/>
                        <a:pt x="88284" y="22790"/>
                      </a:cubicBezTo>
                      <a:cubicBezTo>
                        <a:pt x="88444" y="22827"/>
                        <a:pt x="88603" y="22852"/>
                        <a:pt x="88756" y="22864"/>
                      </a:cubicBezTo>
                      <a:close/>
                      <a:moveTo>
                        <a:pt x="49727" y="19181"/>
                      </a:moveTo>
                      <a:cubicBezTo>
                        <a:pt x="50604" y="19248"/>
                        <a:pt x="51597" y="18948"/>
                        <a:pt x="52105" y="18458"/>
                      </a:cubicBezTo>
                      <a:cubicBezTo>
                        <a:pt x="53276" y="17342"/>
                        <a:pt x="49831" y="14946"/>
                        <a:pt x="48244" y="16748"/>
                      </a:cubicBezTo>
                      <a:cubicBezTo>
                        <a:pt x="47680" y="18409"/>
                        <a:pt x="48599" y="19095"/>
                        <a:pt x="49727" y="19181"/>
                      </a:cubicBezTo>
                      <a:close/>
                      <a:moveTo>
                        <a:pt x="49856" y="12194"/>
                      </a:moveTo>
                      <a:cubicBezTo>
                        <a:pt x="52927" y="12440"/>
                        <a:pt x="51284" y="5300"/>
                        <a:pt x="49151" y="5937"/>
                      </a:cubicBezTo>
                      <a:cubicBezTo>
                        <a:pt x="46141" y="7856"/>
                        <a:pt x="46429" y="11686"/>
                        <a:pt x="49703" y="12170"/>
                      </a:cubicBezTo>
                      <a:cubicBezTo>
                        <a:pt x="49752" y="12182"/>
                        <a:pt x="49807" y="12188"/>
                        <a:pt x="49856" y="12188"/>
                      </a:cubicBezTo>
                      <a:close/>
                      <a:moveTo>
                        <a:pt x="86966" y="8377"/>
                      </a:moveTo>
                      <a:cubicBezTo>
                        <a:pt x="86997" y="8377"/>
                        <a:pt x="87028" y="8377"/>
                        <a:pt x="87064" y="8377"/>
                      </a:cubicBezTo>
                      <a:cubicBezTo>
                        <a:pt x="89952" y="7126"/>
                        <a:pt x="88155" y="4154"/>
                        <a:pt x="86709" y="3976"/>
                      </a:cubicBezTo>
                      <a:cubicBezTo>
                        <a:pt x="85281" y="3799"/>
                        <a:pt x="84870" y="8193"/>
                        <a:pt x="86966" y="8377"/>
                      </a:cubicBezTo>
                      <a:close/>
                      <a:moveTo>
                        <a:pt x="52020" y="4411"/>
                      </a:moveTo>
                      <a:cubicBezTo>
                        <a:pt x="52050" y="4411"/>
                        <a:pt x="52087" y="4411"/>
                        <a:pt x="52124" y="4411"/>
                      </a:cubicBezTo>
                      <a:cubicBezTo>
                        <a:pt x="55011" y="3161"/>
                        <a:pt x="53221" y="183"/>
                        <a:pt x="51768" y="5"/>
                      </a:cubicBezTo>
                      <a:cubicBezTo>
                        <a:pt x="50346" y="-173"/>
                        <a:pt x="49929" y="4228"/>
                        <a:pt x="52020" y="4405"/>
                      </a:cubicBezTo>
                      <a:close/>
                    </a:path>
                  </a:pathLst>
                </a:custGeom>
                <a:grpFill/>
                <a:ln w="612" cap="flat">
                  <a:noFill/>
                  <a:prstDash val="solid"/>
                  <a:miter/>
                </a:ln>
              </p:spPr>
              <p:txBody>
                <a:bodyPr/>
                <a:lstStyle/>
                <a:p>
                  <a:endParaRPr lang="en-US"/>
                </a:p>
              </p:txBody>
            </p:sp>
            <p:sp>
              <p:nvSpPr>
                <p:cNvPr id="784" name="Freeform 783">
                  <a:extLst>
                    <a:ext uri="{FF2B5EF4-FFF2-40B4-BE49-F238E27FC236}">
                      <a16:creationId xmlns:a16="http://schemas.microsoft.com/office/drawing/2014/main" id="{ACCA08E8-6280-412A-D1E1-D4F30CE9C275}"/>
                    </a:ext>
                  </a:extLst>
                </p:cNvPr>
                <p:cNvSpPr/>
                <p:nvPr/>
              </p:nvSpPr>
              <p:spPr>
                <a:xfrm>
                  <a:off x="6982560" y="3633258"/>
                  <a:ext cx="144687" cy="79590"/>
                </a:xfrm>
                <a:custGeom>
                  <a:avLst/>
                  <a:gdLst>
                    <a:gd name="csX0" fmla="*/ 116370 w 117081"/>
                    <a:gd name="csY0" fmla="*/ 25668 h 64404"/>
                    <a:gd name="csX1" fmla="*/ 114034 w 117081"/>
                    <a:gd name="csY1" fmla="*/ 24908 h 64404"/>
                    <a:gd name="csX2" fmla="*/ 116063 w 117081"/>
                    <a:gd name="csY2" fmla="*/ 28132 h 64404"/>
                    <a:gd name="csX3" fmla="*/ 116370 w 117081"/>
                    <a:gd name="csY3" fmla="*/ 25668 h 64404"/>
                    <a:gd name="csX4" fmla="*/ 97839 w 117081"/>
                    <a:gd name="csY4" fmla="*/ 11370 h 64404"/>
                    <a:gd name="csX5" fmla="*/ 97392 w 117081"/>
                    <a:gd name="csY5" fmla="*/ 11101 h 64404"/>
                    <a:gd name="csX6" fmla="*/ 91452 w 117081"/>
                    <a:gd name="csY6" fmla="*/ 19245 h 64404"/>
                    <a:gd name="csX7" fmla="*/ 97839 w 117081"/>
                    <a:gd name="csY7" fmla="*/ 11370 h 64404"/>
                    <a:gd name="csX8" fmla="*/ 104607 w 117081"/>
                    <a:gd name="csY8" fmla="*/ 24356 h 64404"/>
                    <a:gd name="csX9" fmla="*/ 102639 w 117081"/>
                    <a:gd name="csY9" fmla="*/ 23652 h 64404"/>
                    <a:gd name="csX10" fmla="*/ 101591 w 117081"/>
                    <a:gd name="csY10" fmla="*/ 28033 h 64404"/>
                    <a:gd name="csX11" fmla="*/ 104601 w 117081"/>
                    <a:gd name="csY11" fmla="*/ 24356 h 64404"/>
                    <a:gd name="csX12" fmla="*/ 112998 w 117081"/>
                    <a:gd name="csY12" fmla="*/ 31925 h 64404"/>
                    <a:gd name="csX13" fmla="*/ 108340 w 117081"/>
                    <a:gd name="csY13" fmla="*/ 34830 h 64404"/>
                    <a:gd name="csX14" fmla="*/ 113673 w 117081"/>
                    <a:gd name="csY14" fmla="*/ 32777 h 64404"/>
                    <a:gd name="csX15" fmla="*/ 112998 w 117081"/>
                    <a:gd name="csY15" fmla="*/ 31925 h 64404"/>
                    <a:gd name="csX16" fmla="*/ 63597 w 117081"/>
                    <a:gd name="csY16" fmla="*/ 652 h 64404"/>
                    <a:gd name="csX17" fmla="*/ 61740 w 117081"/>
                    <a:gd name="csY17" fmla="*/ 27 h 64404"/>
                    <a:gd name="csX18" fmla="*/ 60698 w 117081"/>
                    <a:gd name="csY18" fmla="*/ 4409 h 64404"/>
                    <a:gd name="csX19" fmla="*/ 63604 w 117081"/>
                    <a:gd name="csY19" fmla="*/ 658 h 64404"/>
                    <a:gd name="csX20" fmla="*/ 67980 w 117081"/>
                    <a:gd name="csY20" fmla="*/ 8380 h 64404"/>
                    <a:gd name="csX21" fmla="*/ 64149 w 117081"/>
                    <a:gd name="csY21" fmla="*/ 12523 h 64404"/>
                    <a:gd name="csX22" fmla="*/ 62758 w 117081"/>
                    <a:gd name="csY22" fmla="*/ 15838 h 64404"/>
                    <a:gd name="csX23" fmla="*/ 65565 w 117081"/>
                    <a:gd name="csY23" fmla="*/ 13074 h 64404"/>
                    <a:gd name="csX24" fmla="*/ 68091 w 117081"/>
                    <a:gd name="csY24" fmla="*/ 8478 h 64404"/>
                    <a:gd name="csX25" fmla="*/ 67980 w 117081"/>
                    <a:gd name="csY25" fmla="*/ 8386 h 64404"/>
                    <a:gd name="csX26" fmla="*/ 79756 w 117081"/>
                    <a:gd name="csY26" fmla="*/ 18400 h 64404"/>
                    <a:gd name="csX27" fmla="*/ 77427 w 117081"/>
                    <a:gd name="csY27" fmla="*/ 17640 h 64404"/>
                    <a:gd name="csX28" fmla="*/ 79456 w 117081"/>
                    <a:gd name="csY28" fmla="*/ 20863 h 64404"/>
                    <a:gd name="csX29" fmla="*/ 79762 w 117081"/>
                    <a:gd name="csY29" fmla="*/ 18400 h 64404"/>
                    <a:gd name="csX30" fmla="*/ 70592 w 117081"/>
                    <a:gd name="csY30" fmla="*/ 16506 h 64404"/>
                    <a:gd name="csX31" fmla="*/ 68416 w 117081"/>
                    <a:gd name="csY31" fmla="*/ 15979 h 64404"/>
                    <a:gd name="csX32" fmla="*/ 66491 w 117081"/>
                    <a:gd name="csY32" fmla="*/ 25037 h 64404"/>
                    <a:gd name="csX33" fmla="*/ 67907 w 117081"/>
                    <a:gd name="csY33" fmla="*/ 23983 h 64404"/>
                    <a:gd name="csX34" fmla="*/ 72921 w 117081"/>
                    <a:gd name="csY34" fmla="*/ 21525 h 64404"/>
                    <a:gd name="csX35" fmla="*/ 70751 w 117081"/>
                    <a:gd name="csY35" fmla="*/ 20146 h 64404"/>
                    <a:gd name="csX36" fmla="*/ 70592 w 117081"/>
                    <a:gd name="csY36" fmla="*/ 16500 h 64404"/>
                    <a:gd name="csX37" fmla="*/ 75404 w 117081"/>
                    <a:gd name="csY37" fmla="*/ 23149 h 64404"/>
                    <a:gd name="csX38" fmla="*/ 72161 w 117081"/>
                    <a:gd name="csY38" fmla="*/ 27837 h 64404"/>
                    <a:gd name="csX39" fmla="*/ 75514 w 117081"/>
                    <a:gd name="csY39" fmla="*/ 23241 h 64404"/>
                    <a:gd name="csX40" fmla="*/ 75404 w 117081"/>
                    <a:gd name="csY40" fmla="*/ 23149 h 64404"/>
                    <a:gd name="csX41" fmla="*/ 50866 w 117081"/>
                    <a:gd name="csY41" fmla="*/ 8600 h 64404"/>
                    <a:gd name="csX42" fmla="*/ 48536 w 117081"/>
                    <a:gd name="csY42" fmla="*/ 7841 h 64404"/>
                    <a:gd name="csX43" fmla="*/ 50565 w 117081"/>
                    <a:gd name="csY43" fmla="*/ 11064 h 64404"/>
                    <a:gd name="csX44" fmla="*/ 50866 w 117081"/>
                    <a:gd name="csY44" fmla="*/ 8600 h 64404"/>
                    <a:gd name="csX45" fmla="*/ 87995 w 117081"/>
                    <a:gd name="csY45" fmla="*/ 38930 h 64404"/>
                    <a:gd name="csX46" fmla="*/ 81901 w 117081"/>
                    <a:gd name="csY46" fmla="*/ 40456 h 64404"/>
                    <a:gd name="csX47" fmla="*/ 88712 w 117081"/>
                    <a:gd name="csY47" fmla="*/ 39677 h 64404"/>
                    <a:gd name="csX48" fmla="*/ 87995 w 117081"/>
                    <a:gd name="csY48" fmla="*/ 38930 h 64404"/>
                    <a:gd name="csX49" fmla="*/ 56799 w 117081"/>
                    <a:gd name="csY49" fmla="*/ 21151 h 64404"/>
                    <a:gd name="csX50" fmla="*/ 55310 w 117081"/>
                    <a:gd name="csY50" fmla="*/ 20728 h 64404"/>
                    <a:gd name="csX51" fmla="*/ 56799 w 117081"/>
                    <a:gd name="csY51" fmla="*/ 25705 h 64404"/>
                    <a:gd name="csX52" fmla="*/ 56799 w 117081"/>
                    <a:gd name="csY52" fmla="*/ 21157 h 64404"/>
                    <a:gd name="csX53" fmla="*/ 67937 w 117081"/>
                    <a:gd name="csY53" fmla="*/ 31870 h 64404"/>
                    <a:gd name="csX54" fmla="*/ 56806 w 117081"/>
                    <a:gd name="csY54" fmla="*/ 34523 h 64404"/>
                    <a:gd name="csX55" fmla="*/ 68881 w 117081"/>
                    <a:gd name="csY55" fmla="*/ 33151 h 64404"/>
                    <a:gd name="csX56" fmla="*/ 67937 w 117081"/>
                    <a:gd name="csY56" fmla="*/ 31870 h 64404"/>
                    <a:gd name="csX57" fmla="*/ 77169 w 117081"/>
                    <a:gd name="csY57" fmla="*/ 39506 h 64404"/>
                    <a:gd name="csX58" fmla="*/ 74772 w 117081"/>
                    <a:gd name="csY58" fmla="*/ 42729 h 64404"/>
                    <a:gd name="csX59" fmla="*/ 77169 w 117081"/>
                    <a:gd name="csY59" fmla="*/ 39506 h 64404"/>
                    <a:gd name="csX60" fmla="*/ 35768 w 117081"/>
                    <a:gd name="csY60" fmla="*/ 7859 h 64404"/>
                    <a:gd name="csX61" fmla="*/ 28700 w 117081"/>
                    <a:gd name="csY61" fmla="*/ 7313 h 64404"/>
                    <a:gd name="csX62" fmla="*/ 36270 w 117081"/>
                    <a:gd name="csY62" fmla="*/ 8331 h 64404"/>
                    <a:gd name="csX63" fmla="*/ 35768 w 117081"/>
                    <a:gd name="csY63" fmla="*/ 7859 h 64404"/>
                    <a:gd name="csX64" fmla="*/ 54666 w 117081"/>
                    <a:gd name="csY64" fmla="*/ 28076 h 64404"/>
                    <a:gd name="csX65" fmla="*/ 50007 w 117081"/>
                    <a:gd name="csY65" fmla="*/ 30981 h 64404"/>
                    <a:gd name="csX66" fmla="*/ 55334 w 117081"/>
                    <a:gd name="csY66" fmla="*/ 28928 h 64404"/>
                    <a:gd name="csX67" fmla="*/ 54660 w 117081"/>
                    <a:gd name="csY67" fmla="*/ 28076 h 64404"/>
                    <a:gd name="csX68" fmla="*/ 47182 w 117081"/>
                    <a:gd name="csY68" fmla="*/ 22867 h 64404"/>
                    <a:gd name="csX69" fmla="*/ 44852 w 117081"/>
                    <a:gd name="csY69" fmla="*/ 22107 h 64404"/>
                    <a:gd name="csX70" fmla="*/ 46881 w 117081"/>
                    <a:gd name="csY70" fmla="*/ 25331 h 64404"/>
                    <a:gd name="csX71" fmla="*/ 47182 w 117081"/>
                    <a:gd name="csY71" fmla="*/ 22867 h 64404"/>
                    <a:gd name="csX72" fmla="*/ 67110 w 117081"/>
                    <a:gd name="csY72" fmla="*/ 38795 h 64404"/>
                    <a:gd name="csX73" fmla="*/ 65142 w 117081"/>
                    <a:gd name="csY73" fmla="*/ 38090 h 64404"/>
                    <a:gd name="csX74" fmla="*/ 64094 w 117081"/>
                    <a:gd name="csY74" fmla="*/ 42466 h 64404"/>
                    <a:gd name="csX75" fmla="*/ 67104 w 117081"/>
                    <a:gd name="csY75" fmla="*/ 38795 h 64404"/>
                    <a:gd name="csX76" fmla="*/ 71953 w 117081"/>
                    <a:gd name="csY76" fmla="*/ 44739 h 64404"/>
                    <a:gd name="csX77" fmla="*/ 66711 w 117081"/>
                    <a:gd name="csY77" fmla="*/ 45107 h 64404"/>
                    <a:gd name="csX78" fmla="*/ 73025 w 117081"/>
                    <a:gd name="csY78" fmla="*/ 46903 h 64404"/>
                    <a:gd name="csX79" fmla="*/ 71953 w 117081"/>
                    <a:gd name="csY79" fmla="*/ 44739 h 64404"/>
                    <a:gd name="csX80" fmla="*/ 36509 w 117081"/>
                    <a:gd name="csY80" fmla="*/ 17315 h 64404"/>
                    <a:gd name="csX81" fmla="*/ 31851 w 117081"/>
                    <a:gd name="csY81" fmla="*/ 20220 h 64404"/>
                    <a:gd name="csX82" fmla="*/ 37184 w 117081"/>
                    <a:gd name="csY82" fmla="*/ 18167 h 64404"/>
                    <a:gd name="csX83" fmla="*/ 36509 w 117081"/>
                    <a:gd name="csY83" fmla="*/ 17315 h 64404"/>
                    <a:gd name="csX84" fmla="*/ 55714 w 117081"/>
                    <a:gd name="csY84" fmla="*/ 35761 h 64404"/>
                    <a:gd name="csX85" fmla="*/ 54611 w 117081"/>
                    <a:gd name="csY85" fmla="*/ 35387 h 64404"/>
                    <a:gd name="csX86" fmla="*/ 53023 w 117081"/>
                    <a:gd name="csY86" fmla="*/ 37563 h 64404"/>
                    <a:gd name="csX87" fmla="*/ 52809 w 117081"/>
                    <a:gd name="csY87" fmla="*/ 39089 h 64404"/>
                    <a:gd name="csX88" fmla="*/ 55972 w 117081"/>
                    <a:gd name="csY88" fmla="*/ 37869 h 64404"/>
                    <a:gd name="csX89" fmla="*/ 55776 w 117081"/>
                    <a:gd name="csY89" fmla="*/ 37557 h 64404"/>
                    <a:gd name="csX90" fmla="*/ 55721 w 117081"/>
                    <a:gd name="csY90" fmla="*/ 35761 h 64404"/>
                    <a:gd name="csX91" fmla="*/ 76084 w 117081"/>
                    <a:gd name="csY91" fmla="*/ 54888 h 64404"/>
                    <a:gd name="csX92" fmla="*/ 73755 w 117081"/>
                    <a:gd name="csY92" fmla="*/ 54128 h 64404"/>
                    <a:gd name="csX93" fmla="*/ 75784 w 117081"/>
                    <a:gd name="csY93" fmla="*/ 57352 h 64404"/>
                    <a:gd name="csX94" fmla="*/ 76090 w 117081"/>
                    <a:gd name="csY94" fmla="*/ 54888 h 64404"/>
                    <a:gd name="csX95" fmla="*/ 57553 w 117081"/>
                    <a:gd name="csY95" fmla="*/ 40590 h 64404"/>
                    <a:gd name="csX96" fmla="*/ 57112 w 117081"/>
                    <a:gd name="csY96" fmla="*/ 40321 h 64404"/>
                    <a:gd name="csX97" fmla="*/ 51172 w 117081"/>
                    <a:gd name="csY97" fmla="*/ 48465 h 64404"/>
                    <a:gd name="csX98" fmla="*/ 57560 w 117081"/>
                    <a:gd name="csY98" fmla="*/ 40590 h 64404"/>
                    <a:gd name="csX99" fmla="*/ 32194 w 117081"/>
                    <a:gd name="csY99" fmla="*/ 25882 h 64404"/>
                    <a:gd name="csX100" fmla="*/ 28951 w 117081"/>
                    <a:gd name="csY100" fmla="*/ 30571 h 64404"/>
                    <a:gd name="csX101" fmla="*/ 32304 w 117081"/>
                    <a:gd name="csY101" fmla="*/ 25974 h 64404"/>
                    <a:gd name="csX102" fmla="*/ 32194 w 117081"/>
                    <a:gd name="csY102" fmla="*/ 25882 h 64404"/>
                    <a:gd name="csX103" fmla="*/ 64217 w 117081"/>
                    <a:gd name="csY103" fmla="*/ 53497 h 64404"/>
                    <a:gd name="csX104" fmla="*/ 62359 w 117081"/>
                    <a:gd name="csY104" fmla="*/ 52872 h 64404"/>
                    <a:gd name="csX105" fmla="*/ 59552 w 117081"/>
                    <a:gd name="csY105" fmla="*/ 56408 h 64404"/>
                    <a:gd name="csX106" fmla="*/ 54709 w 117081"/>
                    <a:gd name="csY106" fmla="*/ 58547 h 64404"/>
                    <a:gd name="csX107" fmla="*/ 61532 w 117081"/>
                    <a:gd name="csY107" fmla="*/ 57768 h 64404"/>
                    <a:gd name="csX108" fmla="*/ 61041 w 117081"/>
                    <a:gd name="csY108" fmla="*/ 57217 h 64404"/>
                    <a:gd name="csX109" fmla="*/ 61305 w 117081"/>
                    <a:gd name="csY109" fmla="*/ 57253 h 64404"/>
                    <a:gd name="csX110" fmla="*/ 64217 w 117081"/>
                    <a:gd name="csY110" fmla="*/ 53503 h 64404"/>
                    <a:gd name="csX111" fmla="*/ 68820 w 117081"/>
                    <a:gd name="csY111" fmla="*/ 60263 h 64404"/>
                    <a:gd name="csX112" fmla="*/ 64161 w 117081"/>
                    <a:gd name="csY112" fmla="*/ 63167 h 64404"/>
                    <a:gd name="csX113" fmla="*/ 69488 w 117081"/>
                    <a:gd name="csY113" fmla="*/ 61114 h 64404"/>
                    <a:gd name="csX114" fmla="*/ 68814 w 117081"/>
                    <a:gd name="csY114" fmla="*/ 60263 h 64404"/>
                    <a:gd name="csX115" fmla="*/ 35106 w 117081"/>
                    <a:gd name="csY115" fmla="*/ 38182 h 64404"/>
                    <a:gd name="csX116" fmla="*/ 24219 w 117081"/>
                    <a:gd name="csY116" fmla="*/ 42582 h 64404"/>
                    <a:gd name="csX117" fmla="*/ 35106 w 117081"/>
                    <a:gd name="csY117" fmla="*/ 38182 h 64404"/>
                    <a:gd name="csX118" fmla="*/ 23318 w 117081"/>
                    <a:gd name="csY118" fmla="*/ 29872 h 64404"/>
                    <a:gd name="csX119" fmla="*/ 21460 w 117081"/>
                    <a:gd name="csY119" fmla="*/ 29247 h 64404"/>
                    <a:gd name="csX120" fmla="*/ 20412 w 117081"/>
                    <a:gd name="csY120" fmla="*/ 33629 h 64404"/>
                    <a:gd name="csX121" fmla="*/ 23318 w 117081"/>
                    <a:gd name="csY121" fmla="*/ 29872 h 64404"/>
                    <a:gd name="csX122" fmla="*/ 46164 w 117081"/>
                    <a:gd name="csY122" fmla="*/ 50071 h 64404"/>
                    <a:gd name="csX123" fmla="*/ 46084 w 117081"/>
                    <a:gd name="csY123" fmla="*/ 50016 h 64404"/>
                    <a:gd name="csX124" fmla="*/ 43688 w 117081"/>
                    <a:gd name="csY124" fmla="*/ 53239 h 64404"/>
                    <a:gd name="csX125" fmla="*/ 46164 w 117081"/>
                    <a:gd name="csY125" fmla="*/ 50071 h 64404"/>
                    <a:gd name="csX126" fmla="*/ 10727 w 117081"/>
                    <a:gd name="csY126" fmla="*/ 24448 h 64404"/>
                    <a:gd name="csX127" fmla="*/ 190 w 117081"/>
                    <a:gd name="csY127" fmla="*/ 29180 h 64404"/>
                    <a:gd name="csX128" fmla="*/ 11058 w 117081"/>
                    <a:gd name="csY128" fmla="*/ 24755 h 64404"/>
                    <a:gd name="csX129" fmla="*/ 10727 w 117081"/>
                    <a:gd name="csY129" fmla="*/ 24448 h 64404"/>
                    <a:gd name="csX130" fmla="*/ 39464 w 117081"/>
                    <a:gd name="csY130" fmla="*/ 47614 h 64404"/>
                    <a:gd name="csX131" fmla="*/ 37135 w 117081"/>
                    <a:gd name="csY131" fmla="*/ 46854 h 64404"/>
                    <a:gd name="csX132" fmla="*/ 39158 w 117081"/>
                    <a:gd name="csY132" fmla="*/ 50071 h 64404"/>
                    <a:gd name="csX133" fmla="*/ 39464 w 117081"/>
                    <a:gd name="csY133" fmla="*/ 47607 h 64404"/>
                    <a:gd name="csX134" fmla="*/ 35118 w 117081"/>
                    <a:gd name="csY134" fmla="*/ 52363 h 64404"/>
                    <a:gd name="csX135" fmla="*/ 31869 w 117081"/>
                    <a:gd name="csY135" fmla="*/ 57045 h 64404"/>
                    <a:gd name="csX136" fmla="*/ 35228 w 117081"/>
                    <a:gd name="csY136" fmla="*/ 52455 h 64404"/>
                    <a:gd name="csX137" fmla="*/ 35118 w 117081"/>
                    <a:gd name="csY137" fmla="*/ 52363 h 64404"/>
                    <a:gd name="csX138" fmla="*/ 3340 w 117081"/>
                    <a:gd name="csY138" fmla="*/ 35394 h 64404"/>
                    <a:gd name="csX139" fmla="*/ 3261 w 117081"/>
                    <a:gd name="csY139" fmla="*/ 35338 h 64404"/>
                    <a:gd name="csX140" fmla="*/ 864 w 117081"/>
                    <a:gd name="csY140" fmla="*/ 38562 h 64404"/>
                    <a:gd name="csX141" fmla="*/ 3340 w 117081"/>
                    <a:gd name="csY141" fmla="*/ 35394 h 64404"/>
                    <a:gd name="csX142" fmla="*/ 28663 w 117081"/>
                    <a:gd name="csY142" fmla="*/ 56592 h 64404"/>
                    <a:gd name="csX143" fmla="*/ 28583 w 117081"/>
                    <a:gd name="csY143" fmla="*/ 56536 h 64404"/>
                    <a:gd name="csX144" fmla="*/ 26187 w 117081"/>
                    <a:gd name="csY144" fmla="*/ 59760 h 64404"/>
                    <a:gd name="csX145" fmla="*/ 28663 w 117081"/>
                    <a:gd name="csY145" fmla="*/ 56592 h 6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081" h="64404">
                      <a:moveTo>
                        <a:pt x="116370" y="25668"/>
                      </a:moveTo>
                      <a:cubicBezTo>
                        <a:pt x="115714" y="25165"/>
                        <a:pt x="114739" y="24841"/>
                        <a:pt x="114034" y="24908"/>
                      </a:cubicBezTo>
                      <a:cubicBezTo>
                        <a:pt x="112428" y="25061"/>
                        <a:pt x="113703" y="28536"/>
                        <a:pt x="116063" y="28132"/>
                      </a:cubicBezTo>
                      <a:cubicBezTo>
                        <a:pt x="117529" y="27280"/>
                        <a:pt x="117210" y="26324"/>
                        <a:pt x="116370" y="25668"/>
                      </a:cubicBezTo>
                      <a:close/>
                      <a:moveTo>
                        <a:pt x="97839" y="11370"/>
                      </a:moveTo>
                      <a:cubicBezTo>
                        <a:pt x="97704" y="11272"/>
                        <a:pt x="97557" y="11180"/>
                        <a:pt x="97392" y="11101"/>
                      </a:cubicBezTo>
                      <a:cubicBezTo>
                        <a:pt x="93407" y="12039"/>
                        <a:pt x="85959" y="17854"/>
                        <a:pt x="91452" y="19245"/>
                      </a:cubicBezTo>
                      <a:cubicBezTo>
                        <a:pt x="96687" y="20569"/>
                        <a:pt x="100536" y="13436"/>
                        <a:pt x="97839" y="11370"/>
                      </a:cubicBezTo>
                      <a:close/>
                      <a:moveTo>
                        <a:pt x="104607" y="24356"/>
                      </a:moveTo>
                      <a:cubicBezTo>
                        <a:pt x="104178" y="24001"/>
                        <a:pt x="103528" y="23737"/>
                        <a:pt x="102639" y="23652"/>
                      </a:cubicBezTo>
                      <a:cubicBezTo>
                        <a:pt x="98262" y="23235"/>
                        <a:pt x="98501" y="27795"/>
                        <a:pt x="101591" y="28033"/>
                      </a:cubicBezTo>
                      <a:cubicBezTo>
                        <a:pt x="104686" y="28652"/>
                        <a:pt x="106292" y="25772"/>
                        <a:pt x="104601" y="24356"/>
                      </a:cubicBezTo>
                      <a:close/>
                      <a:moveTo>
                        <a:pt x="112998" y="31925"/>
                      </a:moveTo>
                      <a:cubicBezTo>
                        <a:pt x="111031" y="30430"/>
                        <a:pt x="106660" y="32262"/>
                        <a:pt x="108340" y="34830"/>
                      </a:cubicBezTo>
                      <a:cubicBezTo>
                        <a:pt x="110265" y="37765"/>
                        <a:pt x="115095" y="34811"/>
                        <a:pt x="113673" y="32777"/>
                      </a:cubicBezTo>
                      <a:cubicBezTo>
                        <a:pt x="113513" y="32421"/>
                        <a:pt x="113280" y="32139"/>
                        <a:pt x="112998" y="31925"/>
                      </a:cubicBezTo>
                      <a:close/>
                      <a:moveTo>
                        <a:pt x="63597" y="652"/>
                      </a:moveTo>
                      <a:cubicBezTo>
                        <a:pt x="63168" y="333"/>
                        <a:pt x="62562" y="106"/>
                        <a:pt x="61740" y="27"/>
                      </a:cubicBezTo>
                      <a:cubicBezTo>
                        <a:pt x="57363" y="-390"/>
                        <a:pt x="57609" y="4170"/>
                        <a:pt x="60698" y="4409"/>
                      </a:cubicBezTo>
                      <a:cubicBezTo>
                        <a:pt x="63855" y="5040"/>
                        <a:pt x="65455" y="2031"/>
                        <a:pt x="63604" y="658"/>
                      </a:cubicBezTo>
                      <a:close/>
                      <a:moveTo>
                        <a:pt x="67980" y="8380"/>
                      </a:moveTo>
                      <a:cubicBezTo>
                        <a:pt x="66007" y="6829"/>
                        <a:pt x="63475" y="10923"/>
                        <a:pt x="64149" y="12523"/>
                      </a:cubicBezTo>
                      <a:cubicBezTo>
                        <a:pt x="62034" y="12657"/>
                        <a:pt x="61850" y="15060"/>
                        <a:pt x="62758" y="15838"/>
                      </a:cubicBezTo>
                      <a:cubicBezTo>
                        <a:pt x="63683" y="16629"/>
                        <a:pt x="66221" y="14416"/>
                        <a:pt x="65565" y="13074"/>
                      </a:cubicBezTo>
                      <a:cubicBezTo>
                        <a:pt x="68600" y="12890"/>
                        <a:pt x="70206" y="10378"/>
                        <a:pt x="68091" y="8478"/>
                      </a:cubicBezTo>
                      <a:cubicBezTo>
                        <a:pt x="68054" y="8447"/>
                        <a:pt x="68017" y="8417"/>
                        <a:pt x="67980" y="8386"/>
                      </a:cubicBezTo>
                      <a:close/>
                      <a:moveTo>
                        <a:pt x="79756" y="18400"/>
                      </a:moveTo>
                      <a:cubicBezTo>
                        <a:pt x="79100" y="17891"/>
                        <a:pt x="78131" y="17572"/>
                        <a:pt x="77427" y="17640"/>
                      </a:cubicBezTo>
                      <a:cubicBezTo>
                        <a:pt x="75821" y="17793"/>
                        <a:pt x="77096" y="21268"/>
                        <a:pt x="79456" y="20863"/>
                      </a:cubicBezTo>
                      <a:cubicBezTo>
                        <a:pt x="80914" y="20012"/>
                        <a:pt x="80602" y="19049"/>
                        <a:pt x="79762" y="18400"/>
                      </a:cubicBezTo>
                      <a:close/>
                      <a:moveTo>
                        <a:pt x="70592" y="16506"/>
                      </a:moveTo>
                      <a:cubicBezTo>
                        <a:pt x="70132" y="16151"/>
                        <a:pt x="69427" y="15954"/>
                        <a:pt x="68416" y="15979"/>
                      </a:cubicBezTo>
                      <a:cubicBezTo>
                        <a:pt x="62537" y="16114"/>
                        <a:pt x="62402" y="24461"/>
                        <a:pt x="66491" y="25037"/>
                      </a:cubicBezTo>
                      <a:cubicBezTo>
                        <a:pt x="66951" y="24779"/>
                        <a:pt x="67435" y="24412"/>
                        <a:pt x="67907" y="23983"/>
                      </a:cubicBezTo>
                      <a:cubicBezTo>
                        <a:pt x="69991" y="26219"/>
                        <a:pt x="74276" y="23456"/>
                        <a:pt x="72921" y="21525"/>
                      </a:cubicBezTo>
                      <a:cubicBezTo>
                        <a:pt x="72523" y="20636"/>
                        <a:pt x="71677" y="20220"/>
                        <a:pt x="70751" y="20146"/>
                      </a:cubicBezTo>
                      <a:cubicBezTo>
                        <a:pt x="71432" y="18651"/>
                        <a:pt x="71560" y="17235"/>
                        <a:pt x="70592" y="16500"/>
                      </a:cubicBezTo>
                      <a:close/>
                      <a:moveTo>
                        <a:pt x="75404" y="23149"/>
                      </a:moveTo>
                      <a:cubicBezTo>
                        <a:pt x="73117" y="21354"/>
                        <a:pt x="70071" y="27151"/>
                        <a:pt x="72161" y="27837"/>
                      </a:cubicBezTo>
                      <a:cubicBezTo>
                        <a:pt x="75716" y="28107"/>
                        <a:pt x="77813" y="25312"/>
                        <a:pt x="75514" y="23241"/>
                      </a:cubicBezTo>
                      <a:cubicBezTo>
                        <a:pt x="75477" y="23211"/>
                        <a:pt x="75440" y="23180"/>
                        <a:pt x="75404" y="23149"/>
                      </a:cubicBezTo>
                      <a:close/>
                      <a:moveTo>
                        <a:pt x="50866" y="8600"/>
                      </a:moveTo>
                      <a:cubicBezTo>
                        <a:pt x="50210" y="8092"/>
                        <a:pt x="49241" y="7773"/>
                        <a:pt x="48536" y="7841"/>
                      </a:cubicBezTo>
                      <a:cubicBezTo>
                        <a:pt x="46930" y="7994"/>
                        <a:pt x="48205" y="11468"/>
                        <a:pt x="50565" y="11064"/>
                      </a:cubicBezTo>
                      <a:cubicBezTo>
                        <a:pt x="52024" y="10212"/>
                        <a:pt x="51712" y="9256"/>
                        <a:pt x="50866" y="8600"/>
                      </a:cubicBezTo>
                      <a:close/>
                      <a:moveTo>
                        <a:pt x="87995" y="38930"/>
                      </a:moveTo>
                      <a:cubicBezTo>
                        <a:pt x="86082" y="37483"/>
                        <a:pt x="82772" y="38108"/>
                        <a:pt x="81901" y="40456"/>
                      </a:cubicBezTo>
                      <a:cubicBezTo>
                        <a:pt x="80902" y="43140"/>
                        <a:pt x="89110" y="41406"/>
                        <a:pt x="88712" y="39677"/>
                      </a:cubicBezTo>
                      <a:cubicBezTo>
                        <a:pt x="88503" y="39383"/>
                        <a:pt x="88264" y="39138"/>
                        <a:pt x="87995" y="38930"/>
                      </a:cubicBezTo>
                      <a:close/>
                      <a:moveTo>
                        <a:pt x="56799" y="21151"/>
                      </a:moveTo>
                      <a:cubicBezTo>
                        <a:pt x="56321" y="20790"/>
                        <a:pt x="55800" y="20606"/>
                        <a:pt x="55310" y="20728"/>
                      </a:cubicBezTo>
                      <a:cubicBezTo>
                        <a:pt x="52318" y="22316"/>
                        <a:pt x="53177" y="25374"/>
                        <a:pt x="56799" y="25705"/>
                      </a:cubicBezTo>
                      <a:cubicBezTo>
                        <a:pt x="59631" y="25962"/>
                        <a:pt x="58510" y="22438"/>
                        <a:pt x="56799" y="21157"/>
                      </a:cubicBezTo>
                      <a:close/>
                      <a:moveTo>
                        <a:pt x="67937" y="31870"/>
                      </a:moveTo>
                      <a:cubicBezTo>
                        <a:pt x="64891" y="29553"/>
                        <a:pt x="56665" y="31772"/>
                        <a:pt x="56806" y="34523"/>
                      </a:cubicBezTo>
                      <a:cubicBezTo>
                        <a:pt x="59987" y="36386"/>
                        <a:pt x="70359" y="37367"/>
                        <a:pt x="68881" y="33151"/>
                      </a:cubicBezTo>
                      <a:cubicBezTo>
                        <a:pt x="68698" y="32624"/>
                        <a:pt x="68373" y="32201"/>
                        <a:pt x="67937" y="31870"/>
                      </a:cubicBezTo>
                      <a:close/>
                      <a:moveTo>
                        <a:pt x="77169" y="39506"/>
                      </a:moveTo>
                      <a:cubicBezTo>
                        <a:pt x="74116" y="38844"/>
                        <a:pt x="73730" y="41841"/>
                        <a:pt x="74772" y="42729"/>
                      </a:cubicBezTo>
                      <a:cubicBezTo>
                        <a:pt x="75814" y="43618"/>
                        <a:pt x="78898" y="40701"/>
                        <a:pt x="77169" y="39506"/>
                      </a:cubicBezTo>
                      <a:close/>
                      <a:moveTo>
                        <a:pt x="35768" y="7859"/>
                      </a:moveTo>
                      <a:cubicBezTo>
                        <a:pt x="33825" y="6327"/>
                        <a:pt x="28945" y="4758"/>
                        <a:pt x="28700" y="7313"/>
                      </a:cubicBezTo>
                      <a:cubicBezTo>
                        <a:pt x="28430" y="10126"/>
                        <a:pt x="35504" y="10286"/>
                        <a:pt x="36270" y="8331"/>
                      </a:cubicBezTo>
                      <a:cubicBezTo>
                        <a:pt x="36142" y="8178"/>
                        <a:pt x="35970" y="8018"/>
                        <a:pt x="35768" y="7859"/>
                      </a:cubicBezTo>
                      <a:close/>
                      <a:moveTo>
                        <a:pt x="54666" y="28076"/>
                      </a:moveTo>
                      <a:cubicBezTo>
                        <a:pt x="52698" y="26575"/>
                        <a:pt x="48328" y="28413"/>
                        <a:pt x="50007" y="30981"/>
                      </a:cubicBezTo>
                      <a:cubicBezTo>
                        <a:pt x="51932" y="33917"/>
                        <a:pt x="56756" y="30963"/>
                        <a:pt x="55334" y="28928"/>
                      </a:cubicBezTo>
                      <a:cubicBezTo>
                        <a:pt x="55175" y="28573"/>
                        <a:pt x="54942" y="28291"/>
                        <a:pt x="54660" y="28076"/>
                      </a:cubicBezTo>
                      <a:close/>
                      <a:moveTo>
                        <a:pt x="47182" y="22867"/>
                      </a:moveTo>
                      <a:cubicBezTo>
                        <a:pt x="46526" y="22359"/>
                        <a:pt x="45557" y="22040"/>
                        <a:pt x="44852" y="22107"/>
                      </a:cubicBezTo>
                      <a:cubicBezTo>
                        <a:pt x="43246" y="22261"/>
                        <a:pt x="44521" y="25735"/>
                        <a:pt x="46881" y="25331"/>
                      </a:cubicBezTo>
                      <a:cubicBezTo>
                        <a:pt x="48346" y="24479"/>
                        <a:pt x="48027" y="23523"/>
                        <a:pt x="47182" y="22867"/>
                      </a:cubicBezTo>
                      <a:close/>
                      <a:moveTo>
                        <a:pt x="67110" y="38795"/>
                      </a:moveTo>
                      <a:cubicBezTo>
                        <a:pt x="66681" y="38433"/>
                        <a:pt x="66037" y="38176"/>
                        <a:pt x="65142" y="38090"/>
                      </a:cubicBezTo>
                      <a:cubicBezTo>
                        <a:pt x="60765" y="37673"/>
                        <a:pt x="61005" y="42233"/>
                        <a:pt x="64094" y="42466"/>
                      </a:cubicBezTo>
                      <a:cubicBezTo>
                        <a:pt x="67190" y="43085"/>
                        <a:pt x="68796" y="40204"/>
                        <a:pt x="67104" y="38795"/>
                      </a:cubicBezTo>
                      <a:close/>
                      <a:moveTo>
                        <a:pt x="71953" y="44739"/>
                      </a:moveTo>
                      <a:cubicBezTo>
                        <a:pt x="70647" y="43796"/>
                        <a:pt x="68409" y="43771"/>
                        <a:pt x="66711" y="45107"/>
                      </a:cubicBezTo>
                      <a:cubicBezTo>
                        <a:pt x="64125" y="47142"/>
                        <a:pt x="72247" y="48588"/>
                        <a:pt x="73025" y="46903"/>
                      </a:cubicBezTo>
                      <a:cubicBezTo>
                        <a:pt x="73068" y="45977"/>
                        <a:pt x="72633" y="45236"/>
                        <a:pt x="71953" y="44739"/>
                      </a:cubicBezTo>
                      <a:close/>
                      <a:moveTo>
                        <a:pt x="36509" y="17315"/>
                      </a:moveTo>
                      <a:cubicBezTo>
                        <a:pt x="34542" y="15820"/>
                        <a:pt x="30171" y="17652"/>
                        <a:pt x="31851" y="20220"/>
                      </a:cubicBezTo>
                      <a:cubicBezTo>
                        <a:pt x="33775" y="23155"/>
                        <a:pt x="38606" y="20201"/>
                        <a:pt x="37184" y="18167"/>
                      </a:cubicBezTo>
                      <a:cubicBezTo>
                        <a:pt x="37024" y="17811"/>
                        <a:pt x="36791" y="17530"/>
                        <a:pt x="36509" y="17315"/>
                      </a:cubicBezTo>
                      <a:close/>
                      <a:moveTo>
                        <a:pt x="55714" y="35761"/>
                      </a:moveTo>
                      <a:cubicBezTo>
                        <a:pt x="55457" y="35571"/>
                        <a:pt x="55095" y="35437"/>
                        <a:pt x="54611" y="35387"/>
                      </a:cubicBezTo>
                      <a:cubicBezTo>
                        <a:pt x="52600" y="35197"/>
                        <a:pt x="52233" y="36772"/>
                        <a:pt x="53023" y="37563"/>
                      </a:cubicBezTo>
                      <a:cubicBezTo>
                        <a:pt x="52588" y="37931"/>
                        <a:pt x="52404" y="38476"/>
                        <a:pt x="52809" y="39089"/>
                      </a:cubicBezTo>
                      <a:cubicBezTo>
                        <a:pt x="53949" y="40830"/>
                        <a:pt x="56818" y="39083"/>
                        <a:pt x="55972" y="37869"/>
                      </a:cubicBezTo>
                      <a:cubicBezTo>
                        <a:pt x="55917" y="37753"/>
                        <a:pt x="55849" y="37649"/>
                        <a:pt x="55776" y="37557"/>
                      </a:cubicBezTo>
                      <a:cubicBezTo>
                        <a:pt x="56309" y="37042"/>
                        <a:pt x="56364" y="36233"/>
                        <a:pt x="55721" y="35761"/>
                      </a:cubicBezTo>
                      <a:close/>
                      <a:moveTo>
                        <a:pt x="76084" y="54888"/>
                      </a:moveTo>
                      <a:cubicBezTo>
                        <a:pt x="75428" y="54379"/>
                        <a:pt x="74460" y="54061"/>
                        <a:pt x="73755" y="54128"/>
                      </a:cubicBezTo>
                      <a:cubicBezTo>
                        <a:pt x="72149" y="54281"/>
                        <a:pt x="73424" y="57756"/>
                        <a:pt x="75784" y="57352"/>
                      </a:cubicBezTo>
                      <a:cubicBezTo>
                        <a:pt x="77243" y="56506"/>
                        <a:pt x="76930" y="55538"/>
                        <a:pt x="76090" y="54888"/>
                      </a:cubicBezTo>
                      <a:close/>
                      <a:moveTo>
                        <a:pt x="57553" y="40590"/>
                      </a:moveTo>
                      <a:cubicBezTo>
                        <a:pt x="57419" y="40486"/>
                        <a:pt x="57278" y="40394"/>
                        <a:pt x="57112" y="40321"/>
                      </a:cubicBezTo>
                      <a:cubicBezTo>
                        <a:pt x="53128" y="41252"/>
                        <a:pt x="45680" y="47074"/>
                        <a:pt x="51172" y="48465"/>
                      </a:cubicBezTo>
                      <a:cubicBezTo>
                        <a:pt x="56407" y="49789"/>
                        <a:pt x="60251" y="42656"/>
                        <a:pt x="57560" y="40590"/>
                      </a:cubicBezTo>
                      <a:close/>
                      <a:moveTo>
                        <a:pt x="32194" y="25882"/>
                      </a:moveTo>
                      <a:cubicBezTo>
                        <a:pt x="29907" y="24087"/>
                        <a:pt x="26861" y="29878"/>
                        <a:pt x="28951" y="30571"/>
                      </a:cubicBezTo>
                      <a:cubicBezTo>
                        <a:pt x="32507" y="30840"/>
                        <a:pt x="34603" y="28046"/>
                        <a:pt x="32304" y="25974"/>
                      </a:cubicBezTo>
                      <a:cubicBezTo>
                        <a:pt x="32267" y="25944"/>
                        <a:pt x="32231" y="25913"/>
                        <a:pt x="32194" y="25882"/>
                      </a:cubicBezTo>
                      <a:close/>
                      <a:moveTo>
                        <a:pt x="64217" y="53497"/>
                      </a:moveTo>
                      <a:cubicBezTo>
                        <a:pt x="63788" y="53178"/>
                        <a:pt x="63175" y="52945"/>
                        <a:pt x="62359" y="52872"/>
                      </a:cubicBezTo>
                      <a:cubicBezTo>
                        <a:pt x="59080" y="52559"/>
                        <a:pt x="58387" y="55047"/>
                        <a:pt x="59552" y="56408"/>
                      </a:cubicBezTo>
                      <a:cubicBezTo>
                        <a:pt x="57694" y="55887"/>
                        <a:pt x="55414" y="56659"/>
                        <a:pt x="54709" y="58547"/>
                      </a:cubicBezTo>
                      <a:cubicBezTo>
                        <a:pt x="53710" y="61231"/>
                        <a:pt x="61924" y="59496"/>
                        <a:pt x="61532" y="57768"/>
                      </a:cubicBezTo>
                      <a:cubicBezTo>
                        <a:pt x="61385" y="57560"/>
                        <a:pt x="61225" y="57376"/>
                        <a:pt x="61041" y="57217"/>
                      </a:cubicBezTo>
                      <a:cubicBezTo>
                        <a:pt x="61127" y="57229"/>
                        <a:pt x="61213" y="57241"/>
                        <a:pt x="61305" y="57253"/>
                      </a:cubicBezTo>
                      <a:cubicBezTo>
                        <a:pt x="64468" y="57885"/>
                        <a:pt x="66074" y="54876"/>
                        <a:pt x="64217" y="53503"/>
                      </a:cubicBezTo>
                      <a:close/>
                      <a:moveTo>
                        <a:pt x="68820" y="60263"/>
                      </a:moveTo>
                      <a:cubicBezTo>
                        <a:pt x="66853" y="58767"/>
                        <a:pt x="62482" y="60600"/>
                        <a:pt x="64161" y="63167"/>
                      </a:cubicBezTo>
                      <a:cubicBezTo>
                        <a:pt x="66086" y="66103"/>
                        <a:pt x="70911" y="63155"/>
                        <a:pt x="69488" y="61114"/>
                      </a:cubicBezTo>
                      <a:cubicBezTo>
                        <a:pt x="69329" y="60759"/>
                        <a:pt x="69096" y="60477"/>
                        <a:pt x="68814" y="60263"/>
                      </a:cubicBezTo>
                      <a:close/>
                      <a:moveTo>
                        <a:pt x="35106" y="38182"/>
                      </a:moveTo>
                      <a:cubicBezTo>
                        <a:pt x="31219" y="37281"/>
                        <a:pt x="20872" y="39064"/>
                        <a:pt x="24219" y="42582"/>
                      </a:cubicBezTo>
                      <a:cubicBezTo>
                        <a:pt x="27566" y="46094"/>
                        <a:pt x="36706" y="41044"/>
                        <a:pt x="35106" y="38182"/>
                      </a:cubicBezTo>
                      <a:close/>
                      <a:moveTo>
                        <a:pt x="23318" y="29872"/>
                      </a:moveTo>
                      <a:cubicBezTo>
                        <a:pt x="22889" y="29553"/>
                        <a:pt x="22276" y="29320"/>
                        <a:pt x="21460" y="29247"/>
                      </a:cubicBezTo>
                      <a:cubicBezTo>
                        <a:pt x="17084" y="28824"/>
                        <a:pt x="17323" y="33396"/>
                        <a:pt x="20412" y="33629"/>
                      </a:cubicBezTo>
                      <a:cubicBezTo>
                        <a:pt x="23569" y="34260"/>
                        <a:pt x="25175" y="31245"/>
                        <a:pt x="23318" y="29872"/>
                      </a:cubicBezTo>
                      <a:close/>
                      <a:moveTo>
                        <a:pt x="46164" y="50071"/>
                      </a:moveTo>
                      <a:cubicBezTo>
                        <a:pt x="46164" y="50071"/>
                        <a:pt x="46115" y="50034"/>
                        <a:pt x="46084" y="50016"/>
                      </a:cubicBezTo>
                      <a:cubicBezTo>
                        <a:pt x="43032" y="49354"/>
                        <a:pt x="42652" y="52351"/>
                        <a:pt x="43688" y="53239"/>
                      </a:cubicBezTo>
                      <a:cubicBezTo>
                        <a:pt x="44711" y="54116"/>
                        <a:pt x="47715" y="51297"/>
                        <a:pt x="46164" y="50071"/>
                      </a:cubicBezTo>
                      <a:close/>
                      <a:moveTo>
                        <a:pt x="10727" y="24448"/>
                      </a:moveTo>
                      <a:cubicBezTo>
                        <a:pt x="7135" y="21562"/>
                        <a:pt x="-1374" y="26416"/>
                        <a:pt x="190" y="29180"/>
                      </a:cubicBezTo>
                      <a:cubicBezTo>
                        <a:pt x="4088" y="30068"/>
                        <a:pt x="14423" y="28254"/>
                        <a:pt x="11058" y="24755"/>
                      </a:cubicBezTo>
                      <a:cubicBezTo>
                        <a:pt x="10954" y="24644"/>
                        <a:pt x="10843" y="24540"/>
                        <a:pt x="10727" y="24448"/>
                      </a:cubicBezTo>
                      <a:close/>
                      <a:moveTo>
                        <a:pt x="39464" y="47614"/>
                      </a:moveTo>
                      <a:cubicBezTo>
                        <a:pt x="38808" y="47105"/>
                        <a:pt x="37840" y="46786"/>
                        <a:pt x="37135" y="46854"/>
                      </a:cubicBezTo>
                      <a:cubicBezTo>
                        <a:pt x="35529" y="47007"/>
                        <a:pt x="36804" y="50482"/>
                        <a:pt x="39158" y="50071"/>
                      </a:cubicBezTo>
                      <a:cubicBezTo>
                        <a:pt x="40623" y="49225"/>
                        <a:pt x="40304" y="48263"/>
                        <a:pt x="39464" y="47607"/>
                      </a:cubicBezTo>
                      <a:close/>
                      <a:moveTo>
                        <a:pt x="35118" y="52363"/>
                      </a:moveTo>
                      <a:cubicBezTo>
                        <a:pt x="32831" y="50567"/>
                        <a:pt x="29785" y="56359"/>
                        <a:pt x="31869" y="57045"/>
                      </a:cubicBezTo>
                      <a:cubicBezTo>
                        <a:pt x="35424" y="57315"/>
                        <a:pt x="37527" y="54520"/>
                        <a:pt x="35228" y="52455"/>
                      </a:cubicBezTo>
                      <a:cubicBezTo>
                        <a:pt x="35191" y="52418"/>
                        <a:pt x="35155" y="52388"/>
                        <a:pt x="35118" y="52363"/>
                      </a:cubicBezTo>
                      <a:close/>
                      <a:moveTo>
                        <a:pt x="3340" y="35394"/>
                      </a:moveTo>
                      <a:cubicBezTo>
                        <a:pt x="3340" y="35394"/>
                        <a:pt x="3291" y="35357"/>
                        <a:pt x="3261" y="35338"/>
                      </a:cubicBezTo>
                      <a:cubicBezTo>
                        <a:pt x="208" y="34677"/>
                        <a:pt x="-172" y="37673"/>
                        <a:pt x="864" y="38562"/>
                      </a:cubicBezTo>
                      <a:cubicBezTo>
                        <a:pt x="1888" y="39438"/>
                        <a:pt x="4885" y="36619"/>
                        <a:pt x="3340" y="35394"/>
                      </a:cubicBezTo>
                      <a:close/>
                      <a:moveTo>
                        <a:pt x="28663" y="56592"/>
                      </a:moveTo>
                      <a:cubicBezTo>
                        <a:pt x="28663" y="56592"/>
                        <a:pt x="28608" y="56555"/>
                        <a:pt x="28583" y="56536"/>
                      </a:cubicBezTo>
                      <a:cubicBezTo>
                        <a:pt x="25531" y="55875"/>
                        <a:pt x="25145" y="58871"/>
                        <a:pt x="26187" y="59760"/>
                      </a:cubicBezTo>
                      <a:cubicBezTo>
                        <a:pt x="27210" y="60636"/>
                        <a:pt x="30220" y="57817"/>
                        <a:pt x="28663" y="56592"/>
                      </a:cubicBezTo>
                      <a:close/>
                    </a:path>
                  </a:pathLst>
                </a:custGeom>
                <a:grpFill/>
                <a:ln w="612" cap="flat">
                  <a:noFill/>
                  <a:prstDash val="solid"/>
                  <a:miter/>
                </a:ln>
              </p:spPr>
              <p:txBody>
                <a:bodyPr/>
                <a:lstStyle/>
                <a:p>
                  <a:endParaRPr lang="en-US"/>
                </a:p>
              </p:txBody>
            </p:sp>
            <p:sp>
              <p:nvSpPr>
                <p:cNvPr id="785" name="Freeform 784">
                  <a:extLst>
                    <a:ext uri="{FF2B5EF4-FFF2-40B4-BE49-F238E27FC236}">
                      <a16:creationId xmlns:a16="http://schemas.microsoft.com/office/drawing/2014/main" id="{178A26BD-A1AB-A334-559E-50370ED33F30}"/>
                    </a:ext>
                  </a:extLst>
                </p:cNvPr>
                <p:cNvSpPr/>
                <p:nvPr/>
              </p:nvSpPr>
              <p:spPr>
                <a:xfrm>
                  <a:off x="6742929" y="3669636"/>
                  <a:ext cx="96928" cy="60440"/>
                </a:xfrm>
                <a:custGeom>
                  <a:avLst/>
                  <a:gdLst>
                    <a:gd name="csX0" fmla="*/ 23387 w 78434"/>
                    <a:gd name="csY0" fmla="*/ 9506 h 48908"/>
                    <a:gd name="csX1" fmla="*/ 23282 w 78434"/>
                    <a:gd name="csY1" fmla="*/ 9555 h 48908"/>
                    <a:gd name="csX2" fmla="*/ 26354 w 78434"/>
                    <a:gd name="csY2" fmla="*/ 13305 h 48908"/>
                    <a:gd name="csX3" fmla="*/ 23387 w 78434"/>
                    <a:gd name="csY3" fmla="*/ 9506 h 48908"/>
                    <a:gd name="csX4" fmla="*/ 50720 w 78434"/>
                    <a:gd name="csY4" fmla="*/ 129 h 48908"/>
                    <a:gd name="csX5" fmla="*/ 49813 w 78434"/>
                    <a:gd name="csY5" fmla="*/ 969 h 48908"/>
                    <a:gd name="csX6" fmla="*/ 52810 w 78434"/>
                    <a:gd name="csY6" fmla="*/ 2783 h 48908"/>
                    <a:gd name="csX7" fmla="*/ 50720 w 78434"/>
                    <a:gd name="csY7" fmla="*/ 129 h 48908"/>
                    <a:gd name="csX8" fmla="*/ 4427 w 78434"/>
                    <a:gd name="csY8" fmla="*/ 19072 h 48908"/>
                    <a:gd name="csX9" fmla="*/ 3520 w 78434"/>
                    <a:gd name="csY9" fmla="*/ 19912 h 48908"/>
                    <a:gd name="csX10" fmla="*/ 6517 w 78434"/>
                    <a:gd name="csY10" fmla="*/ 21719 h 48908"/>
                    <a:gd name="csX11" fmla="*/ 4427 w 78434"/>
                    <a:gd name="csY11" fmla="*/ 19072 h 48908"/>
                    <a:gd name="csX12" fmla="*/ 36020 w 78434"/>
                    <a:gd name="csY12" fmla="*/ 12251 h 48908"/>
                    <a:gd name="csX13" fmla="*/ 34494 w 78434"/>
                    <a:gd name="csY13" fmla="*/ 14004 h 48908"/>
                    <a:gd name="csX14" fmla="*/ 45038 w 78434"/>
                    <a:gd name="csY14" fmla="*/ 20102 h 48908"/>
                    <a:gd name="csX15" fmla="*/ 36020 w 78434"/>
                    <a:gd name="csY15" fmla="*/ 12251 h 48908"/>
                    <a:gd name="csX16" fmla="*/ 16576 w 78434"/>
                    <a:gd name="csY16" fmla="*/ 20181 h 48908"/>
                    <a:gd name="csX17" fmla="*/ 15050 w 78434"/>
                    <a:gd name="csY17" fmla="*/ 21597 h 48908"/>
                    <a:gd name="csX18" fmla="*/ 20101 w 78434"/>
                    <a:gd name="csY18" fmla="*/ 24649 h 48908"/>
                    <a:gd name="csX19" fmla="*/ 16576 w 78434"/>
                    <a:gd name="csY19" fmla="*/ 20175 h 48908"/>
                    <a:gd name="csX20" fmla="*/ 53883 w 78434"/>
                    <a:gd name="csY20" fmla="*/ 8654 h 48908"/>
                    <a:gd name="csX21" fmla="*/ 52357 w 78434"/>
                    <a:gd name="csY21" fmla="*/ 10063 h 48908"/>
                    <a:gd name="csX22" fmla="*/ 57408 w 78434"/>
                    <a:gd name="csY22" fmla="*/ 13121 h 48908"/>
                    <a:gd name="csX23" fmla="*/ 53883 w 78434"/>
                    <a:gd name="csY23" fmla="*/ 8654 h 48908"/>
                    <a:gd name="csX24" fmla="*/ 70771 w 78434"/>
                    <a:gd name="csY24" fmla="*/ 2048 h 48908"/>
                    <a:gd name="csX25" fmla="*/ 69238 w 78434"/>
                    <a:gd name="csY25" fmla="*/ 3463 h 48908"/>
                    <a:gd name="csX26" fmla="*/ 74289 w 78434"/>
                    <a:gd name="csY26" fmla="*/ 6515 h 48908"/>
                    <a:gd name="csX27" fmla="*/ 70765 w 78434"/>
                    <a:gd name="csY27" fmla="*/ 2048 h 48908"/>
                    <a:gd name="csX28" fmla="*/ 1215 w 78434"/>
                    <a:gd name="csY28" fmla="*/ 31807 h 48908"/>
                    <a:gd name="csX29" fmla="*/ 308 w 78434"/>
                    <a:gd name="csY29" fmla="*/ 32646 h 48908"/>
                    <a:gd name="csX30" fmla="*/ 3305 w 78434"/>
                    <a:gd name="csY30" fmla="*/ 34454 h 48908"/>
                    <a:gd name="csX31" fmla="*/ 1209 w 78434"/>
                    <a:gd name="csY31" fmla="*/ 31807 h 48908"/>
                    <a:gd name="csX32" fmla="*/ 6909 w 78434"/>
                    <a:gd name="csY32" fmla="*/ 29576 h 48908"/>
                    <a:gd name="csX33" fmla="*/ 6002 w 78434"/>
                    <a:gd name="csY33" fmla="*/ 30416 h 48908"/>
                    <a:gd name="csX34" fmla="*/ 9000 w 78434"/>
                    <a:gd name="csY34" fmla="*/ 32230 h 48908"/>
                    <a:gd name="csX35" fmla="*/ 6909 w 78434"/>
                    <a:gd name="csY35" fmla="*/ 29582 h 48908"/>
                    <a:gd name="csX36" fmla="*/ 61496 w 78434"/>
                    <a:gd name="csY36" fmla="*/ 9843 h 48908"/>
                    <a:gd name="csX37" fmla="*/ 60589 w 78434"/>
                    <a:gd name="csY37" fmla="*/ 10682 h 48908"/>
                    <a:gd name="csX38" fmla="*/ 63593 w 78434"/>
                    <a:gd name="csY38" fmla="*/ 12496 h 48908"/>
                    <a:gd name="csX39" fmla="*/ 61496 w 78434"/>
                    <a:gd name="csY39" fmla="*/ 9843 h 48908"/>
                    <a:gd name="csX40" fmla="*/ 29995 w 78434"/>
                    <a:gd name="csY40" fmla="*/ 22584 h 48908"/>
                    <a:gd name="csX41" fmla="*/ 29094 w 78434"/>
                    <a:gd name="csY41" fmla="*/ 23423 h 48908"/>
                    <a:gd name="csX42" fmla="*/ 32091 w 78434"/>
                    <a:gd name="csY42" fmla="*/ 25243 h 48908"/>
                    <a:gd name="csX43" fmla="*/ 30001 w 78434"/>
                    <a:gd name="csY43" fmla="*/ 22590 h 48908"/>
                    <a:gd name="csX44" fmla="*/ 20187 w 78434"/>
                    <a:gd name="csY44" fmla="*/ 26837 h 48908"/>
                    <a:gd name="csX45" fmla="*/ 19280 w 78434"/>
                    <a:gd name="csY45" fmla="*/ 27676 h 48908"/>
                    <a:gd name="csX46" fmla="*/ 22277 w 78434"/>
                    <a:gd name="csY46" fmla="*/ 29490 h 48908"/>
                    <a:gd name="csX47" fmla="*/ 20187 w 78434"/>
                    <a:gd name="csY47" fmla="*/ 26837 h 48908"/>
                    <a:gd name="csX48" fmla="*/ 14137 w 78434"/>
                    <a:gd name="csY48" fmla="*/ 32818 h 48908"/>
                    <a:gd name="csX49" fmla="*/ 12610 w 78434"/>
                    <a:gd name="csY49" fmla="*/ 34234 h 48908"/>
                    <a:gd name="csX50" fmla="*/ 17667 w 78434"/>
                    <a:gd name="csY50" fmla="*/ 37286 h 48908"/>
                    <a:gd name="csX51" fmla="*/ 14137 w 78434"/>
                    <a:gd name="csY51" fmla="*/ 32812 h 48908"/>
                    <a:gd name="csX52" fmla="*/ 54551 w 78434"/>
                    <a:gd name="csY52" fmla="*/ 17963 h 48908"/>
                    <a:gd name="csX53" fmla="*/ 56323 w 78434"/>
                    <a:gd name="csY53" fmla="*/ 23638 h 48908"/>
                    <a:gd name="csX54" fmla="*/ 57040 w 78434"/>
                    <a:gd name="csY54" fmla="*/ 23521 h 48908"/>
                    <a:gd name="csX55" fmla="*/ 58726 w 78434"/>
                    <a:gd name="csY55" fmla="*/ 26610 h 48908"/>
                    <a:gd name="csX56" fmla="*/ 60473 w 78434"/>
                    <a:gd name="csY56" fmla="*/ 19961 h 48908"/>
                    <a:gd name="csX57" fmla="*/ 58928 w 78434"/>
                    <a:gd name="csY57" fmla="*/ 20426 h 48908"/>
                    <a:gd name="csX58" fmla="*/ 55881 w 78434"/>
                    <a:gd name="csY58" fmla="*/ 17754 h 48908"/>
                    <a:gd name="csX59" fmla="*/ 54551 w 78434"/>
                    <a:gd name="csY59" fmla="*/ 17963 h 48908"/>
                    <a:gd name="csX60" fmla="*/ 75951 w 78434"/>
                    <a:gd name="csY60" fmla="*/ 11154 h 48908"/>
                    <a:gd name="csX61" fmla="*/ 75043 w 78434"/>
                    <a:gd name="csY61" fmla="*/ 12000 h 48908"/>
                    <a:gd name="csX62" fmla="*/ 78041 w 78434"/>
                    <a:gd name="csY62" fmla="*/ 13808 h 48908"/>
                    <a:gd name="csX63" fmla="*/ 75951 w 78434"/>
                    <a:gd name="csY63" fmla="*/ 11154 h 48908"/>
                    <a:gd name="csX64" fmla="*/ 38479 w 78434"/>
                    <a:gd name="csY64" fmla="*/ 28105 h 48908"/>
                    <a:gd name="csX65" fmla="*/ 36952 w 78434"/>
                    <a:gd name="csY65" fmla="*/ 29521 h 48908"/>
                    <a:gd name="csX66" fmla="*/ 42003 w 78434"/>
                    <a:gd name="csY66" fmla="*/ 32573 h 48908"/>
                    <a:gd name="csX67" fmla="*/ 38479 w 78434"/>
                    <a:gd name="csY67" fmla="*/ 28099 h 48908"/>
                    <a:gd name="csX68" fmla="*/ 9441 w 78434"/>
                    <a:gd name="csY68" fmla="*/ 41287 h 48908"/>
                    <a:gd name="csX69" fmla="*/ 8540 w 78434"/>
                    <a:gd name="csY69" fmla="*/ 42133 h 48908"/>
                    <a:gd name="csX70" fmla="*/ 11538 w 78434"/>
                    <a:gd name="csY70" fmla="*/ 43941 h 48908"/>
                    <a:gd name="csX71" fmla="*/ 9447 w 78434"/>
                    <a:gd name="csY71" fmla="*/ 41287 h 48908"/>
                    <a:gd name="csX72" fmla="*/ 48237 w 78434"/>
                    <a:gd name="csY72" fmla="*/ 26328 h 48908"/>
                    <a:gd name="csX73" fmla="*/ 46349 w 78434"/>
                    <a:gd name="csY73" fmla="*/ 31433 h 48908"/>
                    <a:gd name="csX74" fmla="*/ 51112 w 78434"/>
                    <a:gd name="csY74" fmla="*/ 26475 h 48908"/>
                    <a:gd name="csX75" fmla="*/ 48237 w 78434"/>
                    <a:gd name="csY75" fmla="*/ 26328 h 48908"/>
                    <a:gd name="csX76" fmla="*/ 25618 w 78434"/>
                    <a:gd name="csY76" fmla="*/ 35851 h 48908"/>
                    <a:gd name="csX77" fmla="*/ 23742 w 78434"/>
                    <a:gd name="csY77" fmla="*/ 37635 h 48908"/>
                    <a:gd name="csX78" fmla="*/ 28573 w 78434"/>
                    <a:gd name="csY78" fmla="*/ 37304 h 48908"/>
                    <a:gd name="csX79" fmla="*/ 25618 w 78434"/>
                    <a:gd name="csY79" fmla="*/ 35845 h 48908"/>
                    <a:gd name="csX80" fmla="*/ 30289 w 78434"/>
                    <a:gd name="csY80" fmla="*/ 37083 h 48908"/>
                    <a:gd name="csX81" fmla="*/ 29382 w 78434"/>
                    <a:gd name="csY81" fmla="*/ 37929 h 48908"/>
                    <a:gd name="csX82" fmla="*/ 32379 w 78434"/>
                    <a:gd name="csY82" fmla="*/ 39743 h 48908"/>
                    <a:gd name="csX83" fmla="*/ 30289 w 78434"/>
                    <a:gd name="csY83" fmla="*/ 37089 h 48908"/>
                    <a:gd name="csX84" fmla="*/ 36940 w 78434"/>
                    <a:gd name="csY84" fmla="*/ 34497 h 48908"/>
                    <a:gd name="csX85" fmla="*/ 35058 w 78434"/>
                    <a:gd name="csY85" fmla="*/ 36280 h 48908"/>
                    <a:gd name="csX86" fmla="*/ 39895 w 78434"/>
                    <a:gd name="csY86" fmla="*/ 35949 h 48908"/>
                    <a:gd name="csX87" fmla="*/ 36940 w 78434"/>
                    <a:gd name="csY87" fmla="*/ 34497 h 48908"/>
                    <a:gd name="csX88" fmla="*/ 37099 w 78434"/>
                    <a:gd name="csY88" fmla="*/ 40711 h 48908"/>
                    <a:gd name="csX89" fmla="*/ 36192 w 78434"/>
                    <a:gd name="csY89" fmla="*/ 41551 h 48908"/>
                    <a:gd name="csX90" fmla="*/ 39190 w 78434"/>
                    <a:gd name="csY90" fmla="*/ 43365 h 48908"/>
                    <a:gd name="csX91" fmla="*/ 37099 w 78434"/>
                    <a:gd name="csY91" fmla="*/ 40711 h 48908"/>
                    <a:gd name="csX92" fmla="*/ 65744 w 78434"/>
                    <a:gd name="csY92" fmla="*/ 31139 h 48908"/>
                    <a:gd name="csX93" fmla="*/ 64837 w 78434"/>
                    <a:gd name="csY93" fmla="*/ 31978 h 48908"/>
                    <a:gd name="csX94" fmla="*/ 67835 w 78434"/>
                    <a:gd name="csY94" fmla="*/ 33792 h 48908"/>
                    <a:gd name="csX95" fmla="*/ 65744 w 78434"/>
                    <a:gd name="csY95" fmla="*/ 31139 h 48908"/>
                    <a:gd name="csX96" fmla="*/ 52093 w 78434"/>
                    <a:gd name="csY96" fmla="*/ 45504 h 48908"/>
                    <a:gd name="csX97" fmla="*/ 51186 w 78434"/>
                    <a:gd name="csY97" fmla="*/ 46343 h 48908"/>
                    <a:gd name="csX98" fmla="*/ 54183 w 78434"/>
                    <a:gd name="csY98" fmla="*/ 48151 h 48908"/>
                    <a:gd name="csX99" fmla="*/ 52093 w 78434"/>
                    <a:gd name="csY99" fmla="*/ 45504 h 48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8434" h="48908">
                      <a:moveTo>
                        <a:pt x="23387" y="9506"/>
                      </a:moveTo>
                      <a:cubicBezTo>
                        <a:pt x="23350" y="9518"/>
                        <a:pt x="23319" y="9536"/>
                        <a:pt x="23282" y="9555"/>
                      </a:cubicBezTo>
                      <a:cubicBezTo>
                        <a:pt x="21235" y="12049"/>
                        <a:pt x="24821" y="13832"/>
                        <a:pt x="26354" y="13305"/>
                      </a:cubicBezTo>
                      <a:cubicBezTo>
                        <a:pt x="27855" y="12778"/>
                        <a:pt x="25538" y="8672"/>
                        <a:pt x="23387" y="9506"/>
                      </a:cubicBezTo>
                      <a:close/>
                      <a:moveTo>
                        <a:pt x="50720" y="129"/>
                      </a:moveTo>
                      <a:cubicBezTo>
                        <a:pt x="50383" y="276"/>
                        <a:pt x="50070" y="540"/>
                        <a:pt x="49813" y="969"/>
                      </a:cubicBezTo>
                      <a:cubicBezTo>
                        <a:pt x="48464" y="3243"/>
                        <a:pt x="51903" y="4401"/>
                        <a:pt x="52810" y="2783"/>
                      </a:cubicBezTo>
                      <a:cubicBezTo>
                        <a:pt x="54024" y="1232"/>
                        <a:pt x="52179" y="-490"/>
                        <a:pt x="50720" y="129"/>
                      </a:cubicBezTo>
                      <a:close/>
                      <a:moveTo>
                        <a:pt x="4427" y="19072"/>
                      </a:moveTo>
                      <a:cubicBezTo>
                        <a:pt x="4090" y="19219"/>
                        <a:pt x="3777" y="19483"/>
                        <a:pt x="3520" y="19912"/>
                      </a:cubicBezTo>
                      <a:cubicBezTo>
                        <a:pt x="2177" y="22185"/>
                        <a:pt x="5610" y="23344"/>
                        <a:pt x="6517" y="21719"/>
                      </a:cubicBezTo>
                      <a:cubicBezTo>
                        <a:pt x="7731" y="20175"/>
                        <a:pt x="5886" y="18447"/>
                        <a:pt x="4427" y="19072"/>
                      </a:cubicBezTo>
                      <a:close/>
                      <a:moveTo>
                        <a:pt x="36020" y="12251"/>
                      </a:moveTo>
                      <a:cubicBezTo>
                        <a:pt x="35395" y="12509"/>
                        <a:pt x="34868" y="13066"/>
                        <a:pt x="34494" y="14004"/>
                      </a:cubicBezTo>
                      <a:cubicBezTo>
                        <a:pt x="32324" y="19477"/>
                        <a:pt x="42684" y="23595"/>
                        <a:pt x="45038" y="20102"/>
                      </a:cubicBezTo>
                      <a:cubicBezTo>
                        <a:pt x="44192" y="16780"/>
                        <a:pt x="39012" y="11019"/>
                        <a:pt x="36020" y="12251"/>
                      </a:cubicBezTo>
                      <a:close/>
                      <a:moveTo>
                        <a:pt x="16576" y="20181"/>
                      </a:moveTo>
                      <a:cubicBezTo>
                        <a:pt x="16012" y="20426"/>
                        <a:pt x="15473" y="20880"/>
                        <a:pt x="15050" y="21597"/>
                      </a:cubicBezTo>
                      <a:cubicBezTo>
                        <a:pt x="12776" y="25421"/>
                        <a:pt x="18575" y="27382"/>
                        <a:pt x="20101" y="24649"/>
                      </a:cubicBezTo>
                      <a:cubicBezTo>
                        <a:pt x="22148" y="22038"/>
                        <a:pt x="19034" y="19121"/>
                        <a:pt x="16576" y="20175"/>
                      </a:cubicBezTo>
                      <a:close/>
                      <a:moveTo>
                        <a:pt x="53883" y="8654"/>
                      </a:moveTo>
                      <a:cubicBezTo>
                        <a:pt x="53313" y="8899"/>
                        <a:pt x="52780" y="9352"/>
                        <a:pt x="52357" y="10063"/>
                      </a:cubicBezTo>
                      <a:cubicBezTo>
                        <a:pt x="50082" y="13887"/>
                        <a:pt x="55875" y="15849"/>
                        <a:pt x="57408" y="13121"/>
                      </a:cubicBezTo>
                      <a:cubicBezTo>
                        <a:pt x="59455" y="10517"/>
                        <a:pt x="56347" y="7600"/>
                        <a:pt x="53883" y="8654"/>
                      </a:cubicBezTo>
                      <a:close/>
                      <a:moveTo>
                        <a:pt x="70771" y="2048"/>
                      </a:moveTo>
                      <a:cubicBezTo>
                        <a:pt x="70201" y="2293"/>
                        <a:pt x="69668" y="2746"/>
                        <a:pt x="69238" y="3463"/>
                      </a:cubicBezTo>
                      <a:cubicBezTo>
                        <a:pt x="66970" y="7287"/>
                        <a:pt x="72763" y="9248"/>
                        <a:pt x="74289" y="6515"/>
                      </a:cubicBezTo>
                      <a:cubicBezTo>
                        <a:pt x="76343" y="3910"/>
                        <a:pt x="73223" y="993"/>
                        <a:pt x="70765" y="2048"/>
                      </a:cubicBezTo>
                      <a:close/>
                      <a:moveTo>
                        <a:pt x="1215" y="31807"/>
                      </a:moveTo>
                      <a:cubicBezTo>
                        <a:pt x="878" y="31954"/>
                        <a:pt x="565" y="32217"/>
                        <a:pt x="308" y="32646"/>
                      </a:cubicBezTo>
                      <a:cubicBezTo>
                        <a:pt x="-1035" y="34920"/>
                        <a:pt x="2398" y="36078"/>
                        <a:pt x="3305" y="34454"/>
                      </a:cubicBezTo>
                      <a:cubicBezTo>
                        <a:pt x="4519" y="32904"/>
                        <a:pt x="2668" y="31182"/>
                        <a:pt x="1209" y="31807"/>
                      </a:cubicBezTo>
                      <a:close/>
                      <a:moveTo>
                        <a:pt x="6909" y="29576"/>
                      </a:moveTo>
                      <a:cubicBezTo>
                        <a:pt x="6572" y="29723"/>
                        <a:pt x="6254" y="29987"/>
                        <a:pt x="6002" y="30416"/>
                      </a:cubicBezTo>
                      <a:cubicBezTo>
                        <a:pt x="4654" y="32689"/>
                        <a:pt x="8093" y="33847"/>
                        <a:pt x="9000" y="32230"/>
                      </a:cubicBezTo>
                      <a:cubicBezTo>
                        <a:pt x="10220" y="30685"/>
                        <a:pt x="8368" y="28957"/>
                        <a:pt x="6909" y="29582"/>
                      </a:cubicBezTo>
                      <a:close/>
                      <a:moveTo>
                        <a:pt x="61496" y="9843"/>
                      </a:moveTo>
                      <a:cubicBezTo>
                        <a:pt x="61159" y="9990"/>
                        <a:pt x="60847" y="10253"/>
                        <a:pt x="60589" y="10682"/>
                      </a:cubicBezTo>
                      <a:cubicBezTo>
                        <a:pt x="59247" y="12956"/>
                        <a:pt x="62686" y="14120"/>
                        <a:pt x="63593" y="12496"/>
                      </a:cubicBezTo>
                      <a:cubicBezTo>
                        <a:pt x="64807" y="10952"/>
                        <a:pt x="62955" y="9218"/>
                        <a:pt x="61496" y="9843"/>
                      </a:cubicBezTo>
                      <a:close/>
                      <a:moveTo>
                        <a:pt x="29995" y="22584"/>
                      </a:moveTo>
                      <a:cubicBezTo>
                        <a:pt x="29658" y="22731"/>
                        <a:pt x="29345" y="22994"/>
                        <a:pt x="29094" y="23423"/>
                      </a:cubicBezTo>
                      <a:cubicBezTo>
                        <a:pt x="27745" y="25691"/>
                        <a:pt x="31184" y="26861"/>
                        <a:pt x="32091" y="25243"/>
                      </a:cubicBezTo>
                      <a:cubicBezTo>
                        <a:pt x="33305" y="23693"/>
                        <a:pt x="31460" y="21965"/>
                        <a:pt x="30001" y="22590"/>
                      </a:cubicBezTo>
                      <a:close/>
                      <a:moveTo>
                        <a:pt x="20187" y="26837"/>
                      </a:moveTo>
                      <a:cubicBezTo>
                        <a:pt x="19850" y="26984"/>
                        <a:pt x="19537" y="27247"/>
                        <a:pt x="19280" y="27676"/>
                      </a:cubicBezTo>
                      <a:cubicBezTo>
                        <a:pt x="17931" y="29944"/>
                        <a:pt x="21370" y="31114"/>
                        <a:pt x="22277" y="29490"/>
                      </a:cubicBezTo>
                      <a:cubicBezTo>
                        <a:pt x="23491" y="27946"/>
                        <a:pt x="21640" y="26212"/>
                        <a:pt x="20187" y="26837"/>
                      </a:cubicBezTo>
                      <a:close/>
                      <a:moveTo>
                        <a:pt x="14137" y="32818"/>
                      </a:moveTo>
                      <a:cubicBezTo>
                        <a:pt x="13573" y="33063"/>
                        <a:pt x="13039" y="33517"/>
                        <a:pt x="12610" y="34234"/>
                      </a:cubicBezTo>
                      <a:cubicBezTo>
                        <a:pt x="10342" y="38058"/>
                        <a:pt x="16135" y="40019"/>
                        <a:pt x="17667" y="37286"/>
                      </a:cubicBezTo>
                      <a:cubicBezTo>
                        <a:pt x="19715" y="34675"/>
                        <a:pt x="16595" y="31764"/>
                        <a:pt x="14137" y="32812"/>
                      </a:cubicBezTo>
                      <a:close/>
                      <a:moveTo>
                        <a:pt x="54551" y="17963"/>
                      </a:moveTo>
                      <a:cubicBezTo>
                        <a:pt x="51897" y="19060"/>
                        <a:pt x="52442" y="23963"/>
                        <a:pt x="56323" y="23638"/>
                      </a:cubicBezTo>
                      <a:cubicBezTo>
                        <a:pt x="56586" y="23613"/>
                        <a:pt x="56825" y="23576"/>
                        <a:pt x="57040" y="23521"/>
                      </a:cubicBezTo>
                      <a:cubicBezTo>
                        <a:pt x="57040" y="24618"/>
                        <a:pt x="57579" y="25758"/>
                        <a:pt x="58726" y="26610"/>
                      </a:cubicBezTo>
                      <a:cubicBezTo>
                        <a:pt x="61680" y="28810"/>
                        <a:pt x="62790" y="20426"/>
                        <a:pt x="60473" y="19961"/>
                      </a:cubicBezTo>
                      <a:cubicBezTo>
                        <a:pt x="59890" y="20022"/>
                        <a:pt x="59375" y="20193"/>
                        <a:pt x="58928" y="20426"/>
                      </a:cubicBezTo>
                      <a:cubicBezTo>
                        <a:pt x="58652" y="18962"/>
                        <a:pt x="57438" y="17583"/>
                        <a:pt x="55881" y="17754"/>
                      </a:cubicBezTo>
                      <a:cubicBezTo>
                        <a:pt x="55373" y="17730"/>
                        <a:pt x="54925" y="17810"/>
                        <a:pt x="54551" y="17963"/>
                      </a:cubicBezTo>
                      <a:close/>
                      <a:moveTo>
                        <a:pt x="75951" y="11154"/>
                      </a:moveTo>
                      <a:cubicBezTo>
                        <a:pt x="75614" y="11301"/>
                        <a:pt x="75301" y="11571"/>
                        <a:pt x="75043" y="12000"/>
                      </a:cubicBezTo>
                      <a:cubicBezTo>
                        <a:pt x="73695" y="14274"/>
                        <a:pt x="77134" y="15432"/>
                        <a:pt x="78041" y="13808"/>
                      </a:cubicBezTo>
                      <a:cubicBezTo>
                        <a:pt x="79255" y="12257"/>
                        <a:pt x="77404" y="10529"/>
                        <a:pt x="75951" y="11154"/>
                      </a:cubicBezTo>
                      <a:close/>
                      <a:moveTo>
                        <a:pt x="38479" y="28105"/>
                      </a:moveTo>
                      <a:cubicBezTo>
                        <a:pt x="37915" y="28350"/>
                        <a:pt x="37381" y="28804"/>
                        <a:pt x="36952" y="29521"/>
                      </a:cubicBezTo>
                      <a:cubicBezTo>
                        <a:pt x="34684" y="33351"/>
                        <a:pt x="40477" y="35306"/>
                        <a:pt x="42003" y="32573"/>
                      </a:cubicBezTo>
                      <a:cubicBezTo>
                        <a:pt x="44057" y="29968"/>
                        <a:pt x="40943" y="27051"/>
                        <a:pt x="38479" y="28099"/>
                      </a:cubicBezTo>
                      <a:close/>
                      <a:moveTo>
                        <a:pt x="9441" y="41287"/>
                      </a:moveTo>
                      <a:cubicBezTo>
                        <a:pt x="9104" y="41434"/>
                        <a:pt x="8791" y="41704"/>
                        <a:pt x="8540" y="42133"/>
                      </a:cubicBezTo>
                      <a:cubicBezTo>
                        <a:pt x="7191" y="44400"/>
                        <a:pt x="10630" y="45565"/>
                        <a:pt x="11538" y="43941"/>
                      </a:cubicBezTo>
                      <a:cubicBezTo>
                        <a:pt x="12751" y="42397"/>
                        <a:pt x="10906" y="40662"/>
                        <a:pt x="9447" y="41287"/>
                      </a:cubicBezTo>
                      <a:close/>
                      <a:moveTo>
                        <a:pt x="48237" y="26328"/>
                      </a:moveTo>
                      <a:cubicBezTo>
                        <a:pt x="46386" y="26984"/>
                        <a:pt x="45313" y="29129"/>
                        <a:pt x="46349" y="31433"/>
                      </a:cubicBezTo>
                      <a:cubicBezTo>
                        <a:pt x="47863" y="34791"/>
                        <a:pt x="52914" y="28001"/>
                        <a:pt x="51112" y="26475"/>
                      </a:cubicBezTo>
                      <a:cubicBezTo>
                        <a:pt x="50076" y="26040"/>
                        <a:pt x="49077" y="26028"/>
                        <a:pt x="48237" y="26328"/>
                      </a:cubicBezTo>
                      <a:close/>
                      <a:moveTo>
                        <a:pt x="25618" y="35851"/>
                      </a:moveTo>
                      <a:cubicBezTo>
                        <a:pt x="24723" y="36213"/>
                        <a:pt x="23938" y="36955"/>
                        <a:pt x="23742" y="37635"/>
                      </a:cubicBezTo>
                      <a:cubicBezTo>
                        <a:pt x="23289" y="39185"/>
                        <a:pt x="28137" y="39669"/>
                        <a:pt x="28573" y="37304"/>
                      </a:cubicBezTo>
                      <a:cubicBezTo>
                        <a:pt x="28094" y="35551"/>
                        <a:pt x="26770" y="35386"/>
                        <a:pt x="25618" y="35845"/>
                      </a:cubicBezTo>
                      <a:close/>
                      <a:moveTo>
                        <a:pt x="30289" y="37083"/>
                      </a:moveTo>
                      <a:cubicBezTo>
                        <a:pt x="29952" y="37230"/>
                        <a:pt x="29639" y="37506"/>
                        <a:pt x="29382" y="37929"/>
                      </a:cubicBezTo>
                      <a:cubicBezTo>
                        <a:pt x="28039" y="40203"/>
                        <a:pt x="31472" y="41361"/>
                        <a:pt x="32379" y="39743"/>
                      </a:cubicBezTo>
                      <a:cubicBezTo>
                        <a:pt x="33593" y="38193"/>
                        <a:pt x="31748" y="36464"/>
                        <a:pt x="30289" y="37089"/>
                      </a:cubicBezTo>
                      <a:close/>
                      <a:moveTo>
                        <a:pt x="36940" y="34497"/>
                      </a:moveTo>
                      <a:cubicBezTo>
                        <a:pt x="36045" y="34859"/>
                        <a:pt x="35254" y="35600"/>
                        <a:pt x="35058" y="36280"/>
                      </a:cubicBezTo>
                      <a:cubicBezTo>
                        <a:pt x="34604" y="37831"/>
                        <a:pt x="39459" y="38321"/>
                        <a:pt x="39895" y="35949"/>
                      </a:cubicBezTo>
                      <a:cubicBezTo>
                        <a:pt x="39416" y="34203"/>
                        <a:pt x="38092" y="34031"/>
                        <a:pt x="36940" y="34497"/>
                      </a:cubicBezTo>
                      <a:close/>
                      <a:moveTo>
                        <a:pt x="37099" y="40711"/>
                      </a:moveTo>
                      <a:cubicBezTo>
                        <a:pt x="36762" y="40858"/>
                        <a:pt x="36450" y="41122"/>
                        <a:pt x="36192" y="41551"/>
                      </a:cubicBezTo>
                      <a:cubicBezTo>
                        <a:pt x="34850" y="43824"/>
                        <a:pt x="38282" y="44983"/>
                        <a:pt x="39190" y="43365"/>
                      </a:cubicBezTo>
                      <a:cubicBezTo>
                        <a:pt x="40403" y="41820"/>
                        <a:pt x="38558" y="40092"/>
                        <a:pt x="37099" y="40711"/>
                      </a:cubicBezTo>
                      <a:close/>
                      <a:moveTo>
                        <a:pt x="65744" y="31139"/>
                      </a:moveTo>
                      <a:cubicBezTo>
                        <a:pt x="65407" y="31286"/>
                        <a:pt x="65088" y="31555"/>
                        <a:pt x="64837" y="31978"/>
                      </a:cubicBezTo>
                      <a:cubicBezTo>
                        <a:pt x="63489" y="34246"/>
                        <a:pt x="66934" y="35416"/>
                        <a:pt x="67835" y="33792"/>
                      </a:cubicBezTo>
                      <a:cubicBezTo>
                        <a:pt x="69055" y="32248"/>
                        <a:pt x="67203" y="30514"/>
                        <a:pt x="65744" y="31139"/>
                      </a:cubicBezTo>
                      <a:close/>
                      <a:moveTo>
                        <a:pt x="52093" y="45504"/>
                      </a:moveTo>
                      <a:cubicBezTo>
                        <a:pt x="51756" y="45651"/>
                        <a:pt x="51437" y="45920"/>
                        <a:pt x="51186" y="46343"/>
                      </a:cubicBezTo>
                      <a:cubicBezTo>
                        <a:pt x="49837" y="48611"/>
                        <a:pt x="53276" y="49775"/>
                        <a:pt x="54183" y="48151"/>
                      </a:cubicBezTo>
                      <a:cubicBezTo>
                        <a:pt x="55397" y="46607"/>
                        <a:pt x="53552" y="44879"/>
                        <a:pt x="52093" y="45504"/>
                      </a:cubicBezTo>
                      <a:close/>
                    </a:path>
                  </a:pathLst>
                </a:custGeom>
                <a:grpFill/>
                <a:ln w="612" cap="flat">
                  <a:noFill/>
                  <a:prstDash val="solid"/>
                  <a:miter/>
                </a:ln>
              </p:spPr>
              <p:txBody>
                <a:bodyPr/>
                <a:lstStyle/>
                <a:p>
                  <a:endParaRPr lang="en-US"/>
                </a:p>
              </p:txBody>
            </p:sp>
            <p:sp>
              <p:nvSpPr>
                <p:cNvPr id="786" name="Freeform 785">
                  <a:extLst>
                    <a:ext uri="{FF2B5EF4-FFF2-40B4-BE49-F238E27FC236}">
                      <a16:creationId xmlns:a16="http://schemas.microsoft.com/office/drawing/2014/main" id="{20A0F2A0-4AFA-F733-82D7-BB06E959B2E0}"/>
                    </a:ext>
                  </a:extLst>
                </p:cNvPr>
                <p:cNvSpPr/>
                <p:nvPr/>
              </p:nvSpPr>
              <p:spPr>
                <a:xfrm>
                  <a:off x="7123047" y="3627829"/>
                  <a:ext cx="99978" cy="58634"/>
                </a:xfrm>
                <a:custGeom>
                  <a:avLst/>
                  <a:gdLst>
                    <a:gd name="csX0" fmla="*/ 50317 w 80902"/>
                    <a:gd name="csY0" fmla="*/ 47448 h 47447"/>
                    <a:gd name="csX1" fmla="*/ 50427 w 80902"/>
                    <a:gd name="csY1" fmla="*/ 47435 h 47447"/>
                    <a:gd name="csX2" fmla="*/ 48907 w 80902"/>
                    <a:gd name="csY2" fmla="*/ 42833 h 47447"/>
                    <a:gd name="csX3" fmla="*/ 50311 w 80902"/>
                    <a:gd name="csY3" fmla="*/ 47442 h 47447"/>
                    <a:gd name="csX4" fmla="*/ 21433 w 80902"/>
                    <a:gd name="csY4" fmla="*/ 46387 h 47447"/>
                    <a:gd name="csX5" fmla="*/ 22579 w 80902"/>
                    <a:gd name="csY5" fmla="*/ 45928 h 47447"/>
                    <a:gd name="csX6" fmla="*/ 20433 w 80902"/>
                    <a:gd name="csY6" fmla="*/ 43164 h 47447"/>
                    <a:gd name="csX7" fmla="*/ 21433 w 80902"/>
                    <a:gd name="csY7" fmla="*/ 46387 h 47447"/>
                    <a:gd name="csX8" fmla="*/ 71447 w 80902"/>
                    <a:gd name="csY8" fmla="*/ 45327 h 47447"/>
                    <a:gd name="csX9" fmla="*/ 72593 w 80902"/>
                    <a:gd name="csY9" fmla="*/ 44874 h 47447"/>
                    <a:gd name="csX10" fmla="*/ 70448 w 80902"/>
                    <a:gd name="csY10" fmla="*/ 42110 h 47447"/>
                    <a:gd name="csX11" fmla="*/ 71447 w 80902"/>
                    <a:gd name="csY11" fmla="*/ 45333 h 47447"/>
                    <a:gd name="csX12" fmla="*/ 39510 w 80902"/>
                    <a:gd name="csY12" fmla="*/ 40351 h 47447"/>
                    <a:gd name="csX13" fmla="*/ 41563 w 80902"/>
                    <a:gd name="csY13" fmla="*/ 39260 h 47447"/>
                    <a:gd name="csX14" fmla="*/ 33913 w 80902"/>
                    <a:gd name="csY14" fmla="*/ 29786 h 47447"/>
                    <a:gd name="csX15" fmla="*/ 39510 w 80902"/>
                    <a:gd name="csY15" fmla="*/ 40351 h 47447"/>
                    <a:gd name="csX16" fmla="*/ 60505 w 80902"/>
                    <a:gd name="csY16" fmla="*/ 39934 h 47447"/>
                    <a:gd name="csX17" fmla="*/ 62442 w 80902"/>
                    <a:gd name="csY17" fmla="*/ 39156 h 47447"/>
                    <a:gd name="csX18" fmla="*/ 58819 w 80902"/>
                    <a:gd name="csY18" fmla="*/ 34492 h 47447"/>
                    <a:gd name="csX19" fmla="*/ 60505 w 80902"/>
                    <a:gd name="csY19" fmla="*/ 39934 h 47447"/>
                    <a:gd name="csX20" fmla="*/ 21549 w 80902"/>
                    <a:gd name="csY20" fmla="*/ 37299 h 47447"/>
                    <a:gd name="csX21" fmla="*/ 23480 w 80902"/>
                    <a:gd name="csY21" fmla="*/ 36527 h 47447"/>
                    <a:gd name="csX22" fmla="*/ 19863 w 80902"/>
                    <a:gd name="csY22" fmla="*/ 31863 h 47447"/>
                    <a:gd name="csX23" fmla="*/ 21549 w 80902"/>
                    <a:gd name="csY23" fmla="*/ 37299 h 47447"/>
                    <a:gd name="csX24" fmla="*/ 3411 w 80902"/>
                    <a:gd name="csY24" fmla="*/ 37403 h 47447"/>
                    <a:gd name="csX25" fmla="*/ 5348 w 80902"/>
                    <a:gd name="csY25" fmla="*/ 36631 h 47447"/>
                    <a:gd name="csX26" fmla="*/ 1731 w 80902"/>
                    <a:gd name="csY26" fmla="*/ 31967 h 47447"/>
                    <a:gd name="csX27" fmla="*/ 3417 w 80902"/>
                    <a:gd name="csY27" fmla="*/ 37403 h 47447"/>
                    <a:gd name="csX28" fmla="*/ 79017 w 80902"/>
                    <a:gd name="csY28" fmla="*/ 34597 h 47447"/>
                    <a:gd name="csX29" fmla="*/ 80163 w 80902"/>
                    <a:gd name="csY29" fmla="*/ 34137 h 47447"/>
                    <a:gd name="csX30" fmla="*/ 78012 w 80902"/>
                    <a:gd name="csY30" fmla="*/ 31373 h 47447"/>
                    <a:gd name="csX31" fmla="*/ 79017 w 80902"/>
                    <a:gd name="csY31" fmla="*/ 34597 h 47447"/>
                    <a:gd name="csX32" fmla="*/ 72906 w 80902"/>
                    <a:gd name="csY32" fmla="*/ 34633 h 47447"/>
                    <a:gd name="csX33" fmla="*/ 74058 w 80902"/>
                    <a:gd name="csY33" fmla="*/ 34174 h 47447"/>
                    <a:gd name="csX34" fmla="*/ 71906 w 80902"/>
                    <a:gd name="csY34" fmla="*/ 31410 h 47447"/>
                    <a:gd name="csX35" fmla="*/ 72906 w 80902"/>
                    <a:gd name="csY35" fmla="*/ 34633 h 47447"/>
                    <a:gd name="csX36" fmla="*/ 14868 w 80902"/>
                    <a:gd name="csY36" fmla="*/ 33457 h 47447"/>
                    <a:gd name="csX37" fmla="*/ 16008 w 80902"/>
                    <a:gd name="csY37" fmla="*/ 32997 h 47447"/>
                    <a:gd name="csX38" fmla="*/ 13862 w 80902"/>
                    <a:gd name="csY38" fmla="*/ 30227 h 47447"/>
                    <a:gd name="csX39" fmla="*/ 14868 w 80902"/>
                    <a:gd name="csY39" fmla="*/ 33457 h 47447"/>
                    <a:gd name="csX40" fmla="*/ 48840 w 80902"/>
                    <a:gd name="csY40" fmla="*/ 32868 h 47447"/>
                    <a:gd name="csX41" fmla="*/ 49986 w 80902"/>
                    <a:gd name="csY41" fmla="*/ 32409 h 47447"/>
                    <a:gd name="csX42" fmla="*/ 47840 w 80902"/>
                    <a:gd name="csY42" fmla="*/ 29639 h 47447"/>
                    <a:gd name="csX43" fmla="*/ 48840 w 80902"/>
                    <a:gd name="csY43" fmla="*/ 32868 h 47447"/>
                    <a:gd name="csX44" fmla="*/ 59530 w 80902"/>
                    <a:gd name="csY44" fmla="*/ 32421 h 47447"/>
                    <a:gd name="csX45" fmla="*/ 60676 w 80902"/>
                    <a:gd name="csY45" fmla="*/ 31961 h 47447"/>
                    <a:gd name="csX46" fmla="*/ 58537 w 80902"/>
                    <a:gd name="csY46" fmla="*/ 29191 h 47447"/>
                    <a:gd name="csX47" fmla="*/ 59536 w 80902"/>
                    <a:gd name="csY47" fmla="*/ 32415 h 47447"/>
                    <a:gd name="csX48" fmla="*/ 67315 w 80902"/>
                    <a:gd name="csY48" fmla="*/ 29014 h 47447"/>
                    <a:gd name="csX49" fmla="*/ 69246 w 80902"/>
                    <a:gd name="csY49" fmla="*/ 28241 h 47447"/>
                    <a:gd name="csX50" fmla="*/ 65629 w 80902"/>
                    <a:gd name="csY50" fmla="*/ 23578 h 47447"/>
                    <a:gd name="csX51" fmla="*/ 67315 w 80902"/>
                    <a:gd name="csY51" fmla="*/ 29020 h 47447"/>
                    <a:gd name="csX52" fmla="*/ 24271 w 80902"/>
                    <a:gd name="csY52" fmla="*/ 28370 h 47447"/>
                    <a:gd name="csX53" fmla="*/ 24657 w 80902"/>
                    <a:gd name="csY53" fmla="*/ 22438 h 47447"/>
                    <a:gd name="csX54" fmla="*/ 23946 w 80902"/>
                    <a:gd name="csY54" fmla="*/ 22291 h 47447"/>
                    <a:gd name="csX55" fmla="*/ 23480 w 80902"/>
                    <a:gd name="csY55" fmla="*/ 18798 h 47447"/>
                    <a:gd name="csX56" fmla="*/ 19459 w 80902"/>
                    <a:gd name="csY56" fmla="*/ 24374 h 47447"/>
                    <a:gd name="csX57" fmla="*/ 21065 w 80902"/>
                    <a:gd name="csY57" fmla="*/ 24497 h 47447"/>
                    <a:gd name="csX58" fmla="*/ 22947 w 80902"/>
                    <a:gd name="csY58" fmla="*/ 28088 h 47447"/>
                    <a:gd name="csX59" fmla="*/ 24271 w 80902"/>
                    <a:gd name="csY59" fmla="*/ 28370 h 47447"/>
                    <a:gd name="csX60" fmla="*/ 1848 w 80902"/>
                    <a:gd name="csY60" fmla="*/ 27040 h 47447"/>
                    <a:gd name="csX61" fmla="*/ 3000 w 80902"/>
                    <a:gd name="csY61" fmla="*/ 26574 h 47447"/>
                    <a:gd name="csX62" fmla="*/ 848 w 80902"/>
                    <a:gd name="csY62" fmla="*/ 23811 h 47447"/>
                    <a:gd name="csX63" fmla="*/ 1848 w 80902"/>
                    <a:gd name="csY63" fmla="*/ 27040 h 47447"/>
                    <a:gd name="csX64" fmla="*/ 42906 w 80902"/>
                    <a:gd name="csY64" fmla="*/ 24675 h 47447"/>
                    <a:gd name="csX65" fmla="*/ 44837 w 80902"/>
                    <a:gd name="csY65" fmla="*/ 23896 h 47447"/>
                    <a:gd name="csX66" fmla="*/ 41220 w 80902"/>
                    <a:gd name="csY66" fmla="*/ 19233 h 47447"/>
                    <a:gd name="csX67" fmla="*/ 42906 w 80902"/>
                    <a:gd name="csY67" fmla="*/ 24675 h 47447"/>
                    <a:gd name="csX68" fmla="*/ 74745 w 80902"/>
                    <a:gd name="csY68" fmla="*/ 22793 h 47447"/>
                    <a:gd name="csX69" fmla="*/ 75891 w 80902"/>
                    <a:gd name="csY69" fmla="*/ 22334 h 47447"/>
                    <a:gd name="csX70" fmla="*/ 73745 w 80902"/>
                    <a:gd name="csY70" fmla="*/ 19564 h 47447"/>
                    <a:gd name="csX71" fmla="*/ 74745 w 80902"/>
                    <a:gd name="csY71" fmla="*/ 22793 h 47447"/>
                    <a:gd name="csX72" fmla="*/ 33165 w 80902"/>
                    <a:gd name="csY72" fmla="*/ 22830 h 47447"/>
                    <a:gd name="csX73" fmla="*/ 36758 w 80902"/>
                    <a:gd name="csY73" fmla="*/ 18742 h 47447"/>
                    <a:gd name="csX74" fmla="*/ 30529 w 80902"/>
                    <a:gd name="csY74" fmla="*/ 21666 h 47447"/>
                    <a:gd name="csX75" fmla="*/ 33165 w 80902"/>
                    <a:gd name="csY75" fmla="*/ 22836 h 47447"/>
                    <a:gd name="csX76" fmla="*/ 57691 w 80902"/>
                    <a:gd name="csY76" fmla="*/ 22064 h 47447"/>
                    <a:gd name="csX77" fmla="*/ 60082 w 80902"/>
                    <a:gd name="csY77" fmla="*/ 21071 h 47447"/>
                    <a:gd name="csX78" fmla="*/ 55454 w 80902"/>
                    <a:gd name="csY78" fmla="*/ 19643 h 47447"/>
                    <a:gd name="csX79" fmla="*/ 57691 w 80902"/>
                    <a:gd name="csY79" fmla="*/ 22064 h 47447"/>
                    <a:gd name="csX80" fmla="*/ 53780 w 80902"/>
                    <a:gd name="csY80" fmla="*/ 19233 h 47447"/>
                    <a:gd name="csX81" fmla="*/ 54933 w 80902"/>
                    <a:gd name="csY81" fmla="*/ 18767 h 47447"/>
                    <a:gd name="csX82" fmla="*/ 52781 w 80902"/>
                    <a:gd name="csY82" fmla="*/ 16003 h 47447"/>
                    <a:gd name="csX83" fmla="*/ 53780 w 80902"/>
                    <a:gd name="csY83" fmla="*/ 19233 h 47447"/>
                    <a:gd name="csX84" fmla="*/ 46645 w 80902"/>
                    <a:gd name="csY84" fmla="*/ 19263 h 47447"/>
                    <a:gd name="csX85" fmla="*/ 49042 w 80902"/>
                    <a:gd name="csY85" fmla="*/ 18271 h 47447"/>
                    <a:gd name="csX86" fmla="*/ 44414 w 80902"/>
                    <a:gd name="csY86" fmla="*/ 16843 h 47447"/>
                    <a:gd name="csX87" fmla="*/ 46645 w 80902"/>
                    <a:gd name="csY87" fmla="*/ 19257 h 47447"/>
                    <a:gd name="csX88" fmla="*/ 48729 w 80902"/>
                    <a:gd name="csY88" fmla="*/ 13398 h 47447"/>
                    <a:gd name="csX89" fmla="*/ 49875 w 80902"/>
                    <a:gd name="csY89" fmla="*/ 12939 h 47447"/>
                    <a:gd name="csX90" fmla="*/ 47730 w 80902"/>
                    <a:gd name="csY90" fmla="*/ 10175 h 47447"/>
                    <a:gd name="csX91" fmla="*/ 48729 w 80902"/>
                    <a:gd name="csY91" fmla="*/ 13398 h 47447"/>
                    <a:gd name="csX92" fmla="*/ 18558 w 80902"/>
                    <a:gd name="csY92" fmla="*/ 12056 h 47447"/>
                    <a:gd name="csX93" fmla="*/ 19704 w 80902"/>
                    <a:gd name="csY93" fmla="*/ 11603 h 47447"/>
                    <a:gd name="csX94" fmla="*/ 17559 w 80902"/>
                    <a:gd name="csY94" fmla="*/ 8827 h 47447"/>
                    <a:gd name="csX95" fmla="*/ 18558 w 80902"/>
                    <a:gd name="csY95" fmla="*/ 12056 h 47447"/>
                    <a:gd name="csX96" fmla="*/ 36451 w 80902"/>
                    <a:gd name="csY96" fmla="*/ 3550 h 47447"/>
                    <a:gd name="csX97" fmla="*/ 37603 w 80902"/>
                    <a:gd name="csY97" fmla="*/ 3091 h 47447"/>
                    <a:gd name="csX98" fmla="*/ 35452 w 80902"/>
                    <a:gd name="csY98" fmla="*/ 327 h 47447"/>
                    <a:gd name="csX99" fmla="*/ 36451 w 80902"/>
                    <a:gd name="csY99" fmla="*/ 3550 h 47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902" h="47447">
                      <a:moveTo>
                        <a:pt x="50317" y="47448"/>
                      </a:moveTo>
                      <a:cubicBezTo>
                        <a:pt x="50354" y="47448"/>
                        <a:pt x="50390" y="47448"/>
                        <a:pt x="50427" y="47435"/>
                      </a:cubicBezTo>
                      <a:cubicBezTo>
                        <a:pt x="53235" y="45842"/>
                        <a:pt x="50525" y="42888"/>
                        <a:pt x="48907" y="42833"/>
                      </a:cubicBezTo>
                      <a:cubicBezTo>
                        <a:pt x="47319" y="42784"/>
                        <a:pt x="48000" y="47454"/>
                        <a:pt x="50311" y="47442"/>
                      </a:cubicBezTo>
                      <a:close/>
                      <a:moveTo>
                        <a:pt x="21433" y="46387"/>
                      </a:moveTo>
                      <a:cubicBezTo>
                        <a:pt x="21800" y="46375"/>
                        <a:pt x="22193" y="46234"/>
                        <a:pt x="22579" y="45928"/>
                      </a:cubicBezTo>
                      <a:cubicBezTo>
                        <a:pt x="24651" y="44292"/>
                        <a:pt x="21862" y="41975"/>
                        <a:pt x="20433" y="43164"/>
                      </a:cubicBezTo>
                      <a:cubicBezTo>
                        <a:pt x="18742" y="44169"/>
                        <a:pt x="19845" y="46449"/>
                        <a:pt x="21433" y="46387"/>
                      </a:cubicBezTo>
                      <a:close/>
                      <a:moveTo>
                        <a:pt x="71447" y="45327"/>
                      </a:moveTo>
                      <a:cubicBezTo>
                        <a:pt x="71814" y="45315"/>
                        <a:pt x="72201" y="45180"/>
                        <a:pt x="72593" y="44874"/>
                      </a:cubicBezTo>
                      <a:cubicBezTo>
                        <a:pt x="74665" y="43238"/>
                        <a:pt x="71876" y="40921"/>
                        <a:pt x="70448" y="42110"/>
                      </a:cubicBezTo>
                      <a:cubicBezTo>
                        <a:pt x="68756" y="43115"/>
                        <a:pt x="69859" y="45389"/>
                        <a:pt x="71447" y="45333"/>
                      </a:cubicBezTo>
                      <a:close/>
                      <a:moveTo>
                        <a:pt x="39510" y="40351"/>
                      </a:moveTo>
                      <a:cubicBezTo>
                        <a:pt x="40184" y="40339"/>
                        <a:pt x="40877" y="40002"/>
                        <a:pt x="41563" y="39260"/>
                      </a:cubicBezTo>
                      <a:cubicBezTo>
                        <a:pt x="45560" y="34927"/>
                        <a:pt x="37364" y="27371"/>
                        <a:pt x="33913" y="29786"/>
                      </a:cubicBezTo>
                      <a:cubicBezTo>
                        <a:pt x="33509" y="33187"/>
                        <a:pt x="36273" y="40425"/>
                        <a:pt x="39510" y="40351"/>
                      </a:cubicBezTo>
                      <a:close/>
                      <a:moveTo>
                        <a:pt x="60505" y="39934"/>
                      </a:moveTo>
                      <a:cubicBezTo>
                        <a:pt x="61118" y="39910"/>
                        <a:pt x="61786" y="39677"/>
                        <a:pt x="62442" y="39156"/>
                      </a:cubicBezTo>
                      <a:cubicBezTo>
                        <a:pt x="65936" y="36398"/>
                        <a:pt x="61228" y="32495"/>
                        <a:pt x="58819" y="34492"/>
                      </a:cubicBezTo>
                      <a:cubicBezTo>
                        <a:pt x="55969" y="36190"/>
                        <a:pt x="57832" y="40032"/>
                        <a:pt x="60505" y="39934"/>
                      </a:cubicBezTo>
                      <a:close/>
                      <a:moveTo>
                        <a:pt x="21549" y="37299"/>
                      </a:moveTo>
                      <a:cubicBezTo>
                        <a:pt x="22162" y="37275"/>
                        <a:pt x="22824" y="37048"/>
                        <a:pt x="23480" y="36527"/>
                      </a:cubicBezTo>
                      <a:cubicBezTo>
                        <a:pt x="26974" y="33775"/>
                        <a:pt x="22272" y="29865"/>
                        <a:pt x="19863" y="31863"/>
                      </a:cubicBezTo>
                      <a:cubicBezTo>
                        <a:pt x="17013" y="33561"/>
                        <a:pt x="18870" y="37397"/>
                        <a:pt x="21549" y="37299"/>
                      </a:cubicBezTo>
                      <a:close/>
                      <a:moveTo>
                        <a:pt x="3411" y="37403"/>
                      </a:moveTo>
                      <a:cubicBezTo>
                        <a:pt x="4024" y="37379"/>
                        <a:pt x="4692" y="37152"/>
                        <a:pt x="5348" y="36631"/>
                      </a:cubicBezTo>
                      <a:cubicBezTo>
                        <a:pt x="8842" y="33880"/>
                        <a:pt x="4134" y="29970"/>
                        <a:pt x="1731" y="31967"/>
                      </a:cubicBezTo>
                      <a:cubicBezTo>
                        <a:pt x="-1119" y="33665"/>
                        <a:pt x="744" y="37501"/>
                        <a:pt x="3417" y="37403"/>
                      </a:cubicBezTo>
                      <a:close/>
                      <a:moveTo>
                        <a:pt x="79017" y="34597"/>
                      </a:moveTo>
                      <a:cubicBezTo>
                        <a:pt x="79385" y="34584"/>
                        <a:pt x="79771" y="34443"/>
                        <a:pt x="80163" y="34137"/>
                      </a:cubicBezTo>
                      <a:cubicBezTo>
                        <a:pt x="82235" y="32501"/>
                        <a:pt x="79440" y="30184"/>
                        <a:pt x="78012" y="31373"/>
                      </a:cubicBezTo>
                      <a:cubicBezTo>
                        <a:pt x="76320" y="32378"/>
                        <a:pt x="77429" y="34658"/>
                        <a:pt x="79017" y="34597"/>
                      </a:cubicBezTo>
                      <a:close/>
                      <a:moveTo>
                        <a:pt x="72906" y="34633"/>
                      </a:moveTo>
                      <a:cubicBezTo>
                        <a:pt x="73273" y="34615"/>
                        <a:pt x="73666" y="34480"/>
                        <a:pt x="74058" y="34174"/>
                      </a:cubicBezTo>
                      <a:cubicBezTo>
                        <a:pt x="76130" y="32537"/>
                        <a:pt x="73335" y="30221"/>
                        <a:pt x="71906" y="31410"/>
                      </a:cubicBezTo>
                      <a:cubicBezTo>
                        <a:pt x="70215" y="32415"/>
                        <a:pt x="71318" y="34695"/>
                        <a:pt x="72906" y="34633"/>
                      </a:cubicBezTo>
                      <a:close/>
                      <a:moveTo>
                        <a:pt x="14868" y="33457"/>
                      </a:moveTo>
                      <a:cubicBezTo>
                        <a:pt x="15235" y="33444"/>
                        <a:pt x="15622" y="33303"/>
                        <a:pt x="16008" y="32997"/>
                      </a:cubicBezTo>
                      <a:cubicBezTo>
                        <a:pt x="18080" y="31361"/>
                        <a:pt x="15284" y="29038"/>
                        <a:pt x="13862" y="30227"/>
                      </a:cubicBezTo>
                      <a:cubicBezTo>
                        <a:pt x="12170" y="31232"/>
                        <a:pt x="13280" y="33518"/>
                        <a:pt x="14868" y="33457"/>
                      </a:cubicBezTo>
                      <a:close/>
                      <a:moveTo>
                        <a:pt x="48840" y="32868"/>
                      </a:moveTo>
                      <a:cubicBezTo>
                        <a:pt x="49207" y="32856"/>
                        <a:pt x="49600" y="32721"/>
                        <a:pt x="49986" y="32409"/>
                      </a:cubicBezTo>
                      <a:cubicBezTo>
                        <a:pt x="52058" y="30772"/>
                        <a:pt x="49269" y="28450"/>
                        <a:pt x="47840" y="29639"/>
                      </a:cubicBezTo>
                      <a:cubicBezTo>
                        <a:pt x="46155" y="30644"/>
                        <a:pt x="47258" y="32923"/>
                        <a:pt x="48840" y="32868"/>
                      </a:cubicBezTo>
                      <a:close/>
                      <a:moveTo>
                        <a:pt x="59530" y="32421"/>
                      </a:moveTo>
                      <a:cubicBezTo>
                        <a:pt x="59898" y="32409"/>
                        <a:pt x="60290" y="32274"/>
                        <a:pt x="60676" y="31961"/>
                      </a:cubicBezTo>
                      <a:cubicBezTo>
                        <a:pt x="62748" y="30325"/>
                        <a:pt x="59959" y="28002"/>
                        <a:pt x="58537" y="29191"/>
                      </a:cubicBezTo>
                      <a:cubicBezTo>
                        <a:pt x="56845" y="30196"/>
                        <a:pt x="57949" y="32476"/>
                        <a:pt x="59536" y="32415"/>
                      </a:cubicBezTo>
                      <a:close/>
                      <a:moveTo>
                        <a:pt x="67315" y="29014"/>
                      </a:moveTo>
                      <a:cubicBezTo>
                        <a:pt x="67934" y="28989"/>
                        <a:pt x="68590" y="28756"/>
                        <a:pt x="69246" y="28241"/>
                      </a:cubicBezTo>
                      <a:cubicBezTo>
                        <a:pt x="72740" y="25484"/>
                        <a:pt x="68032" y="21574"/>
                        <a:pt x="65629" y="23578"/>
                      </a:cubicBezTo>
                      <a:cubicBezTo>
                        <a:pt x="62779" y="25275"/>
                        <a:pt x="64649" y="29118"/>
                        <a:pt x="67315" y="29020"/>
                      </a:cubicBezTo>
                      <a:close/>
                      <a:moveTo>
                        <a:pt x="24271" y="28370"/>
                      </a:moveTo>
                      <a:cubicBezTo>
                        <a:pt x="27146" y="28297"/>
                        <a:pt x="28396" y="23529"/>
                        <a:pt x="24657" y="22438"/>
                      </a:cubicBezTo>
                      <a:cubicBezTo>
                        <a:pt x="24406" y="22364"/>
                        <a:pt x="24167" y="22315"/>
                        <a:pt x="23946" y="22291"/>
                      </a:cubicBezTo>
                      <a:cubicBezTo>
                        <a:pt x="24332" y="21267"/>
                        <a:pt x="24246" y="20011"/>
                        <a:pt x="23480" y="18798"/>
                      </a:cubicBezTo>
                      <a:cubicBezTo>
                        <a:pt x="21512" y="15684"/>
                        <a:pt x="17467" y="23112"/>
                        <a:pt x="19459" y="24374"/>
                      </a:cubicBezTo>
                      <a:cubicBezTo>
                        <a:pt x="20023" y="24528"/>
                        <a:pt x="20562" y="24558"/>
                        <a:pt x="21065" y="24497"/>
                      </a:cubicBezTo>
                      <a:cubicBezTo>
                        <a:pt x="20795" y="25968"/>
                        <a:pt x="21439" y="27690"/>
                        <a:pt x="22947" y="28088"/>
                      </a:cubicBezTo>
                      <a:cubicBezTo>
                        <a:pt x="23413" y="28297"/>
                        <a:pt x="23860" y="28382"/>
                        <a:pt x="24271" y="28370"/>
                      </a:cubicBezTo>
                      <a:close/>
                      <a:moveTo>
                        <a:pt x="1848" y="27040"/>
                      </a:moveTo>
                      <a:cubicBezTo>
                        <a:pt x="2215" y="27028"/>
                        <a:pt x="2608" y="26887"/>
                        <a:pt x="3000" y="26574"/>
                      </a:cubicBezTo>
                      <a:cubicBezTo>
                        <a:pt x="5072" y="24938"/>
                        <a:pt x="2277" y="22622"/>
                        <a:pt x="848" y="23811"/>
                      </a:cubicBezTo>
                      <a:cubicBezTo>
                        <a:pt x="-843" y="24816"/>
                        <a:pt x="260" y="27095"/>
                        <a:pt x="1848" y="27040"/>
                      </a:cubicBezTo>
                      <a:close/>
                      <a:moveTo>
                        <a:pt x="42906" y="24675"/>
                      </a:moveTo>
                      <a:cubicBezTo>
                        <a:pt x="43525" y="24650"/>
                        <a:pt x="44181" y="24417"/>
                        <a:pt x="44837" y="23896"/>
                      </a:cubicBezTo>
                      <a:cubicBezTo>
                        <a:pt x="48331" y="21139"/>
                        <a:pt x="43629" y="17229"/>
                        <a:pt x="41220" y="19233"/>
                      </a:cubicBezTo>
                      <a:cubicBezTo>
                        <a:pt x="38370" y="20930"/>
                        <a:pt x="40233" y="24773"/>
                        <a:pt x="42906" y="24675"/>
                      </a:cubicBezTo>
                      <a:close/>
                      <a:moveTo>
                        <a:pt x="74745" y="22793"/>
                      </a:moveTo>
                      <a:cubicBezTo>
                        <a:pt x="75112" y="22781"/>
                        <a:pt x="75499" y="22634"/>
                        <a:pt x="75891" y="22334"/>
                      </a:cubicBezTo>
                      <a:cubicBezTo>
                        <a:pt x="77963" y="20697"/>
                        <a:pt x="75174" y="18381"/>
                        <a:pt x="73745" y="19564"/>
                      </a:cubicBezTo>
                      <a:cubicBezTo>
                        <a:pt x="72054" y="20575"/>
                        <a:pt x="73157" y="22855"/>
                        <a:pt x="74745" y="22793"/>
                      </a:cubicBezTo>
                      <a:close/>
                      <a:moveTo>
                        <a:pt x="33165" y="22830"/>
                      </a:moveTo>
                      <a:cubicBezTo>
                        <a:pt x="35127" y="22879"/>
                        <a:pt x="36898" y="21267"/>
                        <a:pt x="36758" y="18742"/>
                      </a:cubicBezTo>
                      <a:cubicBezTo>
                        <a:pt x="36549" y="15072"/>
                        <a:pt x="29402" y="19588"/>
                        <a:pt x="30529" y="21666"/>
                      </a:cubicBezTo>
                      <a:cubicBezTo>
                        <a:pt x="31339" y="22444"/>
                        <a:pt x="32270" y="22812"/>
                        <a:pt x="33165" y="22836"/>
                      </a:cubicBezTo>
                      <a:close/>
                      <a:moveTo>
                        <a:pt x="57691" y="22064"/>
                      </a:moveTo>
                      <a:cubicBezTo>
                        <a:pt x="58660" y="22052"/>
                        <a:pt x="59653" y="21635"/>
                        <a:pt x="60082" y="21071"/>
                      </a:cubicBezTo>
                      <a:cubicBezTo>
                        <a:pt x="61063" y="19784"/>
                        <a:pt x="56710" y="17590"/>
                        <a:pt x="55454" y="19643"/>
                      </a:cubicBezTo>
                      <a:cubicBezTo>
                        <a:pt x="55270" y="21451"/>
                        <a:pt x="56447" y="22082"/>
                        <a:pt x="57691" y="22064"/>
                      </a:cubicBezTo>
                      <a:close/>
                      <a:moveTo>
                        <a:pt x="53780" y="19233"/>
                      </a:moveTo>
                      <a:cubicBezTo>
                        <a:pt x="54148" y="19220"/>
                        <a:pt x="54540" y="19079"/>
                        <a:pt x="54933" y="18767"/>
                      </a:cubicBezTo>
                      <a:cubicBezTo>
                        <a:pt x="57005" y="17131"/>
                        <a:pt x="54209" y="14814"/>
                        <a:pt x="52781" y="16003"/>
                      </a:cubicBezTo>
                      <a:cubicBezTo>
                        <a:pt x="51095" y="17008"/>
                        <a:pt x="52193" y="19288"/>
                        <a:pt x="53780" y="19233"/>
                      </a:cubicBezTo>
                      <a:close/>
                      <a:moveTo>
                        <a:pt x="46645" y="19263"/>
                      </a:moveTo>
                      <a:cubicBezTo>
                        <a:pt x="47614" y="19251"/>
                        <a:pt x="48613" y="18834"/>
                        <a:pt x="49042" y="18271"/>
                      </a:cubicBezTo>
                      <a:cubicBezTo>
                        <a:pt x="50023" y="16990"/>
                        <a:pt x="45664" y="14790"/>
                        <a:pt x="44414" y="16843"/>
                      </a:cubicBezTo>
                      <a:cubicBezTo>
                        <a:pt x="44230" y="18644"/>
                        <a:pt x="45407" y="19276"/>
                        <a:pt x="46645" y="19257"/>
                      </a:cubicBezTo>
                      <a:close/>
                      <a:moveTo>
                        <a:pt x="48729" y="13398"/>
                      </a:moveTo>
                      <a:cubicBezTo>
                        <a:pt x="49097" y="13386"/>
                        <a:pt x="49489" y="13251"/>
                        <a:pt x="49875" y="12939"/>
                      </a:cubicBezTo>
                      <a:cubicBezTo>
                        <a:pt x="51947" y="11303"/>
                        <a:pt x="49158" y="8986"/>
                        <a:pt x="47730" y="10175"/>
                      </a:cubicBezTo>
                      <a:cubicBezTo>
                        <a:pt x="46044" y="11180"/>
                        <a:pt x="47142" y="13454"/>
                        <a:pt x="48729" y="13398"/>
                      </a:cubicBezTo>
                      <a:close/>
                      <a:moveTo>
                        <a:pt x="18558" y="12056"/>
                      </a:moveTo>
                      <a:cubicBezTo>
                        <a:pt x="18926" y="12044"/>
                        <a:pt x="19318" y="11909"/>
                        <a:pt x="19704" y="11603"/>
                      </a:cubicBezTo>
                      <a:cubicBezTo>
                        <a:pt x="21776" y="9967"/>
                        <a:pt x="18981" y="7644"/>
                        <a:pt x="17559" y="8827"/>
                      </a:cubicBezTo>
                      <a:cubicBezTo>
                        <a:pt x="15867" y="9838"/>
                        <a:pt x="16970" y="12118"/>
                        <a:pt x="18558" y="12056"/>
                      </a:cubicBezTo>
                      <a:close/>
                      <a:moveTo>
                        <a:pt x="36451" y="3550"/>
                      </a:moveTo>
                      <a:cubicBezTo>
                        <a:pt x="36819" y="3538"/>
                        <a:pt x="37211" y="3397"/>
                        <a:pt x="37603" y="3091"/>
                      </a:cubicBezTo>
                      <a:cubicBezTo>
                        <a:pt x="39675" y="1454"/>
                        <a:pt x="36886" y="-862"/>
                        <a:pt x="35452" y="327"/>
                      </a:cubicBezTo>
                      <a:cubicBezTo>
                        <a:pt x="33766" y="1332"/>
                        <a:pt x="34863" y="3612"/>
                        <a:pt x="36451" y="3550"/>
                      </a:cubicBezTo>
                      <a:close/>
                    </a:path>
                  </a:pathLst>
                </a:custGeom>
                <a:grpFill/>
                <a:ln w="612" cap="flat">
                  <a:noFill/>
                  <a:prstDash val="solid"/>
                  <a:miter/>
                </a:ln>
              </p:spPr>
              <p:txBody>
                <a:bodyPr/>
                <a:lstStyle/>
                <a:p>
                  <a:endParaRPr lang="en-US"/>
                </a:p>
              </p:txBody>
            </p:sp>
            <p:sp>
              <p:nvSpPr>
                <p:cNvPr id="787" name="Freeform 786">
                  <a:extLst>
                    <a:ext uri="{FF2B5EF4-FFF2-40B4-BE49-F238E27FC236}">
                      <a16:creationId xmlns:a16="http://schemas.microsoft.com/office/drawing/2014/main" id="{45BF1A51-554A-CFF3-A198-41DA6BFFF732}"/>
                    </a:ext>
                  </a:extLst>
                </p:cNvPr>
                <p:cNvSpPr/>
                <p:nvPr/>
              </p:nvSpPr>
              <p:spPr>
                <a:xfrm>
                  <a:off x="6786513" y="3645100"/>
                  <a:ext cx="189761" cy="55965"/>
                </a:xfrm>
                <a:custGeom>
                  <a:avLst/>
                  <a:gdLst>
                    <a:gd name="csX0" fmla="*/ 152352 w 153555"/>
                    <a:gd name="csY0" fmla="*/ 24273 h 45287"/>
                    <a:gd name="csX1" fmla="*/ 149146 w 153555"/>
                    <a:gd name="csY1" fmla="*/ 15068 h 45287"/>
                    <a:gd name="csX2" fmla="*/ 147013 w 153555"/>
                    <a:gd name="csY2" fmla="*/ 26816 h 45287"/>
                    <a:gd name="csX3" fmla="*/ 152352 w 153555"/>
                    <a:gd name="csY3" fmla="*/ 24266 h 45287"/>
                    <a:gd name="csX4" fmla="*/ 131455 w 153555"/>
                    <a:gd name="csY4" fmla="*/ 36793 h 45287"/>
                    <a:gd name="csX5" fmla="*/ 122861 w 153555"/>
                    <a:gd name="csY5" fmla="*/ 33962 h 45287"/>
                    <a:gd name="csX6" fmla="*/ 131455 w 153555"/>
                    <a:gd name="csY6" fmla="*/ 36793 h 45287"/>
                    <a:gd name="csX7" fmla="*/ 126349 w 153555"/>
                    <a:gd name="csY7" fmla="*/ 21349 h 45287"/>
                    <a:gd name="csX8" fmla="*/ 120826 w 153555"/>
                    <a:gd name="csY8" fmla="*/ 10839 h 45287"/>
                    <a:gd name="csX9" fmla="*/ 124730 w 153555"/>
                    <a:gd name="csY9" fmla="*/ 23065 h 45287"/>
                    <a:gd name="csX10" fmla="*/ 126349 w 153555"/>
                    <a:gd name="csY10" fmla="*/ 21349 h 45287"/>
                    <a:gd name="csX11" fmla="*/ 101357 w 153555"/>
                    <a:gd name="csY11" fmla="*/ 31290 h 45287"/>
                    <a:gd name="csX12" fmla="*/ 102669 w 153555"/>
                    <a:gd name="csY12" fmla="*/ 25272 h 45287"/>
                    <a:gd name="csX13" fmla="*/ 92131 w 153555"/>
                    <a:gd name="csY13" fmla="*/ 30879 h 45287"/>
                    <a:gd name="csX14" fmla="*/ 101357 w 153555"/>
                    <a:gd name="csY14" fmla="*/ 31290 h 45287"/>
                    <a:gd name="csX15" fmla="*/ 108958 w 153555"/>
                    <a:gd name="csY15" fmla="*/ 4766 h 45287"/>
                    <a:gd name="csX16" fmla="*/ 109074 w 153555"/>
                    <a:gd name="csY16" fmla="*/ 4588 h 45287"/>
                    <a:gd name="csX17" fmla="*/ 100486 w 153555"/>
                    <a:gd name="csY17" fmla="*/ 1763 h 45287"/>
                    <a:gd name="csX18" fmla="*/ 108958 w 153555"/>
                    <a:gd name="csY18" fmla="*/ 4760 h 45287"/>
                    <a:gd name="csX19" fmla="*/ 99696 w 153555"/>
                    <a:gd name="csY19" fmla="*/ 10723 h 45287"/>
                    <a:gd name="csX20" fmla="*/ 94166 w 153555"/>
                    <a:gd name="csY20" fmla="*/ 213 h 45287"/>
                    <a:gd name="csX21" fmla="*/ 98077 w 153555"/>
                    <a:gd name="csY21" fmla="*/ 12439 h 45287"/>
                    <a:gd name="csX22" fmla="*/ 99696 w 153555"/>
                    <a:gd name="csY22" fmla="*/ 10723 h 45287"/>
                    <a:gd name="csX23" fmla="*/ 56878 w 153555"/>
                    <a:gd name="csY23" fmla="*/ 40654 h 45287"/>
                    <a:gd name="csX24" fmla="*/ 57730 w 153555"/>
                    <a:gd name="csY24" fmla="*/ 38264 h 45287"/>
                    <a:gd name="csX25" fmla="*/ 34994 w 153555"/>
                    <a:gd name="csY25" fmla="*/ 38184 h 45287"/>
                    <a:gd name="csX26" fmla="*/ 56878 w 153555"/>
                    <a:gd name="csY26" fmla="*/ 40654 h 45287"/>
                    <a:gd name="csX27" fmla="*/ 71510 w 153555"/>
                    <a:gd name="csY27" fmla="*/ 16575 h 45287"/>
                    <a:gd name="csX28" fmla="*/ 72828 w 153555"/>
                    <a:gd name="csY28" fmla="*/ 10551 h 45287"/>
                    <a:gd name="csX29" fmla="*/ 62291 w 153555"/>
                    <a:gd name="csY29" fmla="*/ 16159 h 45287"/>
                    <a:gd name="csX30" fmla="*/ 71510 w 153555"/>
                    <a:gd name="csY30" fmla="*/ 16575 h 45287"/>
                    <a:gd name="csX31" fmla="*/ 59134 w 153555"/>
                    <a:gd name="csY31" fmla="*/ 15534 h 45287"/>
                    <a:gd name="csX32" fmla="*/ 53611 w 153555"/>
                    <a:gd name="csY32" fmla="*/ 5024 h 45287"/>
                    <a:gd name="csX33" fmla="*/ 57516 w 153555"/>
                    <a:gd name="csY33" fmla="*/ 17237 h 45287"/>
                    <a:gd name="csX34" fmla="*/ 59134 w 153555"/>
                    <a:gd name="csY34" fmla="*/ 15534 h 45287"/>
                    <a:gd name="csX35" fmla="*/ 48315 w 153555"/>
                    <a:gd name="csY35" fmla="*/ 21374 h 45287"/>
                    <a:gd name="csX36" fmla="*/ 48425 w 153555"/>
                    <a:gd name="csY36" fmla="*/ 21202 h 45287"/>
                    <a:gd name="csX37" fmla="*/ 39831 w 153555"/>
                    <a:gd name="csY37" fmla="*/ 18377 h 45287"/>
                    <a:gd name="csX38" fmla="*/ 48315 w 153555"/>
                    <a:gd name="csY38" fmla="*/ 21374 h 45287"/>
                    <a:gd name="csX39" fmla="*/ 9696 w 153555"/>
                    <a:gd name="csY39" fmla="*/ 42033 h 45287"/>
                    <a:gd name="csX40" fmla="*/ 11014 w 153555"/>
                    <a:gd name="csY40" fmla="*/ 36021 h 45287"/>
                    <a:gd name="csX41" fmla="*/ 471 w 153555"/>
                    <a:gd name="csY41" fmla="*/ 41622 h 45287"/>
                    <a:gd name="csX42" fmla="*/ 9696 w 153555"/>
                    <a:gd name="csY42" fmla="*/ 42033 h 45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53555" h="45287">
                      <a:moveTo>
                        <a:pt x="152352" y="24273"/>
                      </a:moveTo>
                      <a:cubicBezTo>
                        <a:pt x="154497" y="21165"/>
                        <a:pt x="153976" y="16208"/>
                        <a:pt x="149146" y="15068"/>
                      </a:cubicBezTo>
                      <a:cubicBezTo>
                        <a:pt x="141336" y="16159"/>
                        <a:pt x="140159" y="26215"/>
                        <a:pt x="147013" y="26816"/>
                      </a:cubicBezTo>
                      <a:cubicBezTo>
                        <a:pt x="149373" y="27024"/>
                        <a:pt x="151230" y="25891"/>
                        <a:pt x="152352" y="24266"/>
                      </a:cubicBezTo>
                      <a:close/>
                      <a:moveTo>
                        <a:pt x="131455" y="36793"/>
                      </a:moveTo>
                      <a:cubicBezTo>
                        <a:pt x="132178" y="30812"/>
                        <a:pt x="124730" y="31596"/>
                        <a:pt x="122861" y="33962"/>
                      </a:cubicBezTo>
                      <a:cubicBezTo>
                        <a:pt x="120991" y="36327"/>
                        <a:pt x="129040" y="40574"/>
                        <a:pt x="131455" y="36793"/>
                      </a:cubicBezTo>
                      <a:close/>
                      <a:moveTo>
                        <a:pt x="126349" y="21349"/>
                      </a:moveTo>
                      <a:cubicBezTo>
                        <a:pt x="129328" y="17084"/>
                        <a:pt x="126821" y="11281"/>
                        <a:pt x="120826" y="10839"/>
                      </a:cubicBezTo>
                      <a:cubicBezTo>
                        <a:pt x="113972" y="10337"/>
                        <a:pt x="120623" y="24659"/>
                        <a:pt x="124730" y="23065"/>
                      </a:cubicBezTo>
                      <a:cubicBezTo>
                        <a:pt x="125386" y="22538"/>
                        <a:pt x="125926" y="21956"/>
                        <a:pt x="126349" y="21349"/>
                      </a:cubicBezTo>
                      <a:close/>
                      <a:moveTo>
                        <a:pt x="101357" y="31290"/>
                      </a:moveTo>
                      <a:cubicBezTo>
                        <a:pt x="102479" y="29776"/>
                        <a:pt x="103086" y="27698"/>
                        <a:pt x="102669" y="25272"/>
                      </a:cubicBezTo>
                      <a:cubicBezTo>
                        <a:pt x="98776" y="18794"/>
                        <a:pt x="89471" y="24536"/>
                        <a:pt x="92131" y="30879"/>
                      </a:cubicBezTo>
                      <a:cubicBezTo>
                        <a:pt x="93958" y="35236"/>
                        <a:pt x="98887" y="34623"/>
                        <a:pt x="101357" y="31290"/>
                      </a:cubicBezTo>
                      <a:close/>
                      <a:moveTo>
                        <a:pt x="108958" y="4766"/>
                      </a:moveTo>
                      <a:cubicBezTo>
                        <a:pt x="108995" y="4717"/>
                        <a:pt x="109038" y="4650"/>
                        <a:pt x="109074" y="4588"/>
                      </a:cubicBezTo>
                      <a:cubicBezTo>
                        <a:pt x="109798" y="-1387"/>
                        <a:pt x="102356" y="-602"/>
                        <a:pt x="100486" y="1763"/>
                      </a:cubicBezTo>
                      <a:cubicBezTo>
                        <a:pt x="98647" y="4092"/>
                        <a:pt x="106408" y="8241"/>
                        <a:pt x="108958" y="4760"/>
                      </a:cubicBezTo>
                      <a:close/>
                      <a:moveTo>
                        <a:pt x="99696" y="10723"/>
                      </a:moveTo>
                      <a:cubicBezTo>
                        <a:pt x="102675" y="6457"/>
                        <a:pt x="100162" y="654"/>
                        <a:pt x="94166" y="213"/>
                      </a:cubicBezTo>
                      <a:cubicBezTo>
                        <a:pt x="87313" y="-290"/>
                        <a:pt x="93964" y="14032"/>
                        <a:pt x="98077" y="12439"/>
                      </a:cubicBezTo>
                      <a:cubicBezTo>
                        <a:pt x="98733" y="11912"/>
                        <a:pt x="99267" y="11330"/>
                        <a:pt x="99696" y="10723"/>
                      </a:cubicBezTo>
                      <a:close/>
                      <a:moveTo>
                        <a:pt x="56878" y="40654"/>
                      </a:moveTo>
                      <a:cubicBezTo>
                        <a:pt x="57369" y="39924"/>
                        <a:pt x="57669" y="39115"/>
                        <a:pt x="57730" y="38264"/>
                      </a:cubicBezTo>
                      <a:cubicBezTo>
                        <a:pt x="52360" y="32718"/>
                        <a:pt x="33425" y="27300"/>
                        <a:pt x="34994" y="38184"/>
                      </a:cubicBezTo>
                      <a:cubicBezTo>
                        <a:pt x="36392" y="47879"/>
                        <a:pt x="52888" y="46586"/>
                        <a:pt x="56878" y="40654"/>
                      </a:cubicBezTo>
                      <a:close/>
                      <a:moveTo>
                        <a:pt x="71510" y="16575"/>
                      </a:moveTo>
                      <a:cubicBezTo>
                        <a:pt x="72632" y="15062"/>
                        <a:pt x="73245" y="12978"/>
                        <a:pt x="72828" y="10551"/>
                      </a:cubicBezTo>
                      <a:cubicBezTo>
                        <a:pt x="68936" y="4074"/>
                        <a:pt x="59631" y="9816"/>
                        <a:pt x="62291" y="16159"/>
                      </a:cubicBezTo>
                      <a:cubicBezTo>
                        <a:pt x="64118" y="20516"/>
                        <a:pt x="69040" y="19909"/>
                        <a:pt x="71510" y="16575"/>
                      </a:cubicBezTo>
                      <a:close/>
                      <a:moveTo>
                        <a:pt x="59134" y="15534"/>
                      </a:moveTo>
                      <a:cubicBezTo>
                        <a:pt x="62113" y="11268"/>
                        <a:pt x="59600" y="5465"/>
                        <a:pt x="53611" y="5024"/>
                      </a:cubicBezTo>
                      <a:cubicBezTo>
                        <a:pt x="46758" y="4521"/>
                        <a:pt x="53409" y="18831"/>
                        <a:pt x="57516" y="17237"/>
                      </a:cubicBezTo>
                      <a:cubicBezTo>
                        <a:pt x="58172" y="16710"/>
                        <a:pt x="58711" y="16140"/>
                        <a:pt x="59134" y="15534"/>
                      </a:cubicBezTo>
                      <a:close/>
                      <a:moveTo>
                        <a:pt x="48315" y="21374"/>
                      </a:moveTo>
                      <a:cubicBezTo>
                        <a:pt x="48351" y="21325"/>
                        <a:pt x="48388" y="21264"/>
                        <a:pt x="48425" y="21202"/>
                      </a:cubicBezTo>
                      <a:cubicBezTo>
                        <a:pt x="49148" y="15227"/>
                        <a:pt x="41701" y="16005"/>
                        <a:pt x="39831" y="18377"/>
                      </a:cubicBezTo>
                      <a:cubicBezTo>
                        <a:pt x="37992" y="20706"/>
                        <a:pt x="45765" y="24855"/>
                        <a:pt x="48315" y="21374"/>
                      </a:cubicBezTo>
                      <a:close/>
                      <a:moveTo>
                        <a:pt x="9696" y="42033"/>
                      </a:moveTo>
                      <a:cubicBezTo>
                        <a:pt x="10824" y="40519"/>
                        <a:pt x="11437" y="38448"/>
                        <a:pt x="11014" y="36021"/>
                      </a:cubicBezTo>
                      <a:cubicBezTo>
                        <a:pt x="7122" y="29543"/>
                        <a:pt x="-2190" y="35279"/>
                        <a:pt x="471" y="41622"/>
                      </a:cubicBezTo>
                      <a:cubicBezTo>
                        <a:pt x="2297" y="45979"/>
                        <a:pt x="7232" y="45366"/>
                        <a:pt x="9696" y="42033"/>
                      </a:cubicBezTo>
                      <a:close/>
                    </a:path>
                  </a:pathLst>
                </a:custGeom>
                <a:grpFill/>
                <a:ln w="612" cap="flat">
                  <a:noFill/>
                  <a:prstDash val="solid"/>
                  <a:miter/>
                </a:ln>
              </p:spPr>
              <p:txBody>
                <a:bodyPr/>
                <a:lstStyle/>
                <a:p>
                  <a:endParaRPr lang="en-US"/>
                </a:p>
              </p:txBody>
            </p:sp>
            <p:sp>
              <p:nvSpPr>
                <p:cNvPr id="788" name="Freeform 787">
                  <a:extLst>
                    <a:ext uri="{FF2B5EF4-FFF2-40B4-BE49-F238E27FC236}">
                      <a16:creationId xmlns:a16="http://schemas.microsoft.com/office/drawing/2014/main" id="{59A2E726-DF01-4B68-292C-798D9D8D2BA8}"/>
                    </a:ext>
                  </a:extLst>
                </p:cNvPr>
                <p:cNvSpPr/>
                <p:nvPr/>
              </p:nvSpPr>
              <p:spPr>
                <a:xfrm>
                  <a:off x="6724555" y="3679257"/>
                  <a:ext cx="37706" cy="49599"/>
                </a:xfrm>
                <a:custGeom>
                  <a:avLst/>
                  <a:gdLst>
                    <a:gd name="csX0" fmla="*/ 3039 w 30512"/>
                    <a:gd name="csY0" fmla="*/ 27115 h 40136"/>
                    <a:gd name="csX1" fmla="*/ 3848 w 30512"/>
                    <a:gd name="csY1" fmla="*/ 6873 h 40136"/>
                    <a:gd name="csX2" fmla="*/ 28686 w 30512"/>
                    <a:gd name="csY2" fmla="*/ 1474 h 40136"/>
                    <a:gd name="csX3" fmla="*/ 23832 w 30512"/>
                    <a:gd name="csY3" fmla="*/ 20907 h 40136"/>
                    <a:gd name="csX4" fmla="*/ 19780 w 30512"/>
                    <a:gd name="csY4" fmla="*/ 38722 h 40136"/>
                    <a:gd name="csX5" fmla="*/ 3045 w 30512"/>
                    <a:gd name="csY5" fmla="*/ 27115 h 40136"/>
                  </a:gdLst>
                  <a:ahLst/>
                  <a:cxnLst>
                    <a:cxn ang="0">
                      <a:pos x="csX0" y="csY0"/>
                    </a:cxn>
                    <a:cxn ang="0">
                      <a:pos x="csX1" y="csY1"/>
                    </a:cxn>
                    <a:cxn ang="0">
                      <a:pos x="csX2" y="csY2"/>
                    </a:cxn>
                    <a:cxn ang="0">
                      <a:pos x="csX3" y="csY3"/>
                    </a:cxn>
                    <a:cxn ang="0">
                      <a:pos x="csX4" y="csY4"/>
                    </a:cxn>
                    <a:cxn ang="0">
                      <a:pos x="csX5" y="csY5"/>
                    </a:cxn>
                  </a:cxnLst>
                  <a:rect l="l" t="t" r="r" b="b"/>
                  <a:pathLst>
                    <a:path w="30512" h="40136">
                      <a:moveTo>
                        <a:pt x="3039" y="27115"/>
                      </a:moveTo>
                      <a:cubicBezTo>
                        <a:pt x="-743" y="21985"/>
                        <a:pt x="-1552" y="11193"/>
                        <a:pt x="3848" y="6873"/>
                      </a:cubicBezTo>
                      <a:cubicBezTo>
                        <a:pt x="9249" y="2552"/>
                        <a:pt x="24365" y="-2577"/>
                        <a:pt x="28686" y="1474"/>
                      </a:cubicBezTo>
                      <a:cubicBezTo>
                        <a:pt x="33008" y="5525"/>
                        <a:pt x="28956" y="17671"/>
                        <a:pt x="23832" y="20907"/>
                      </a:cubicBezTo>
                      <a:cubicBezTo>
                        <a:pt x="18701" y="24149"/>
                        <a:pt x="21668" y="34132"/>
                        <a:pt x="19780" y="38722"/>
                      </a:cubicBezTo>
                      <a:cubicBezTo>
                        <a:pt x="17892" y="43312"/>
                        <a:pt x="4124" y="36019"/>
                        <a:pt x="3045" y="27115"/>
                      </a:cubicBezTo>
                      <a:close/>
                    </a:path>
                  </a:pathLst>
                </a:custGeom>
                <a:grpFill/>
                <a:ln w="612" cap="flat">
                  <a:noFill/>
                  <a:prstDash val="solid"/>
                  <a:miter/>
                </a:ln>
              </p:spPr>
              <p:txBody>
                <a:bodyPr/>
                <a:lstStyle/>
                <a:p>
                  <a:endParaRPr lang="en-US"/>
                </a:p>
              </p:txBody>
            </p:sp>
            <p:sp>
              <p:nvSpPr>
                <p:cNvPr id="789" name="Freeform 788">
                  <a:extLst>
                    <a:ext uri="{FF2B5EF4-FFF2-40B4-BE49-F238E27FC236}">
                      <a16:creationId xmlns:a16="http://schemas.microsoft.com/office/drawing/2014/main" id="{E01C43CE-09E4-C4D1-0CB6-8CB4D80A4734}"/>
                    </a:ext>
                  </a:extLst>
                </p:cNvPr>
                <p:cNvSpPr/>
                <p:nvPr/>
              </p:nvSpPr>
              <p:spPr>
                <a:xfrm>
                  <a:off x="6738405" y="3735781"/>
                  <a:ext cx="22972" cy="39444"/>
                </a:xfrm>
                <a:custGeom>
                  <a:avLst/>
                  <a:gdLst>
                    <a:gd name="csX0" fmla="*/ 2087 w 18589"/>
                    <a:gd name="csY0" fmla="*/ 14303 h 31918"/>
                    <a:gd name="csX1" fmla="*/ 4785 w 18589"/>
                    <a:gd name="csY1" fmla="*/ 0 h 31918"/>
                    <a:gd name="csX2" fmla="*/ 18552 w 18589"/>
                    <a:gd name="csY2" fmla="*/ 7287 h 31918"/>
                    <a:gd name="csX3" fmla="*/ 13422 w 18589"/>
                    <a:gd name="csY3" fmla="*/ 31849 h 31918"/>
                    <a:gd name="csX4" fmla="*/ 2087 w 18589"/>
                    <a:gd name="csY4" fmla="*/ 14303 h 31918"/>
                  </a:gdLst>
                  <a:ahLst/>
                  <a:cxnLst>
                    <a:cxn ang="0">
                      <a:pos x="csX0" y="csY0"/>
                    </a:cxn>
                    <a:cxn ang="0">
                      <a:pos x="csX1" y="csY1"/>
                    </a:cxn>
                    <a:cxn ang="0">
                      <a:pos x="csX2" y="csY2"/>
                    </a:cxn>
                    <a:cxn ang="0">
                      <a:pos x="csX3" y="csY3"/>
                    </a:cxn>
                    <a:cxn ang="0">
                      <a:pos x="csX4" y="csY4"/>
                    </a:cxn>
                  </a:cxnLst>
                  <a:rect l="l" t="t" r="r" b="b"/>
                  <a:pathLst>
                    <a:path w="18589" h="31918">
                      <a:moveTo>
                        <a:pt x="2087" y="14303"/>
                      </a:moveTo>
                      <a:cubicBezTo>
                        <a:pt x="-1155" y="2433"/>
                        <a:pt x="-886" y="0"/>
                        <a:pt x="4785" y="0"/>
                      </a:cubicBezTo>
                      <a:cubicBezTo>
                        <a:pt x="10455" y="0"/>
                        <a:pt x="18552" y="0"/>
                        <a:pt x="18552" y="7287"/>
                      </a:cubicBezTo>
                      <a:cubicBezTo>
                        <a:pt x="18552" y="14573"/>
                        <a:pt x="19362" y="33197"/>
                        <a:pt x="13422" y="31849"/>
                      </a:cubicBezTo>
                      <a:cubicBezTo>
                        <a:pt x="7482" y="30501"/>
                        <a:pt x="2897" y="19703"/>
                        <a:pt x="2087" y="14303"/>
                      </a:cubicBezTo>
                      <a:close/>
                    </a:path>
                  </a:pathLst>
                </a:custGeom>
                <a:grpFill/>
                <a:ln w="612" cap="flat">
                  <a:noFill/>
                  <a:prstDash val="solid"/>
                  <a:miter/>
                </a:ln>
              </p:spPr>
              <p:txBody>
                <a:bodyPr/>
                <a:lstStyle/>
                <a:p>
                  <a:endParaRPr lang="en-US"/>
                </a:p>
              </p:txBody>
            </p:sp>
            <p:sp>
              <p:nvSpPr>
                <p:cNvPr id="790" name="Freeform 789">
                  <a:extLst>
                    <a:ext uri="{FF2B5EF4-FFF2-40B4-BE49-F238E27FC236}">
                      <a16:creationId xmlns:a16="http://schemas.microsoft.com/office/drawing/2014/main" id="{630749FF-C0AA-A7FD-D54C-70FF6975EEE6}"/>
                    </a:ext>
                  </a:extLst>
                </p:cNvPr>
                <p:cNvSpPr/>
                <p:nvPr/>
              </p:nvSpPr>
              <p:spPr>
                <a:xfrm>
                  <a:off x="6757394" y="3714259"/>
                  <a:ext cx="16527" cy="21615"/>
                </a:xfrm>
                <a:custGeom>
                  <a:avLst/>
                  <a:gdLst>
                    <a:gd name="csX0" fmla="*/ 220 w 13374"/>
                    <a:gd name="csY0" fmla="*/ 12556 h 17491"/>
                    <a:gd name="csX1" fmla="*/ 9666 w 13374"/>
                    <a:gd name="csY1" fmla="*/ 2028 h 17491"/>
                    <a:gd name="csX2" fmla="*/ 9126 w 13374"/>
                    <a:gd name="csY2" fmla="*/ 17410 h 17491"/>
                    <a:gd name="csX3" fmla="*/ 220 w 13374"/>
                    <a:gd name="csY3" fmla="*/ 12550 h 17491"/>
                  </a:gdLst>
                  <a:ahLst/>
                  <a:cxnLst>
                    <a:cxn ang="0">
                      <a:pos x="csX0" y="csY0"/>
                    </a:cxn>
                    <a:cxn ang="0">
                      <a:pos x="csX1" y="csY1"/>
                    </a:cxn>
                    <a:cxn ang="0">
                      <a:pos x="csX2" y="csY2"/>
                    </a:cxn>
                    <a:cxn ang="0">
                      <a:pos x="csX3" y="csY3"/>
                    </a:cxn>
                  </a:cxnLst>
                  <a:rect l="l" t="t" r="r" b="b"/>
                  <a:pathLst>
                    <a:path w="13374" h="17491">
                      <a:moveTo>
                        <a:pt x="220" y="12556"/>
                      </a:moveTo>
                      <a:cubicBezTo>
                        <a:pt x="-1135" y="6079"/>
                        <a:pt x="3996" y="-4444"/>
                        <a:pt x="9666" y="2028"/>
                      </a:cubicBezTo>
                      <a:cubicBezTo>
                        <a:pt x="15336" y="8505"/>
                        <a:pt x="13981" y="18495"/>
                        <a:pt x="9126" y="17410"/>
                      </a:cubicBezTo>
                      <a:cubicBezTo>
                        <a:pt x="4271" y="16331"/>
                        <a:pt x="759" y="16062"/>
                        <a:pt x="220" y="12550"/>
                      </a:cubicBezTo>
                      <a:close/>
                    </a:path>
                  </a:pathLst>
                </a:custGeom>
                <a:grpFill/>
                <a:ln w="612" cap="flat">
                  <a:noFill/>
                  <a:prstDash val="solid"/>
                  <a:miter/>
                </a:ln>
              </p:spPr>
              <p:txBody>
                <a:bodyPr/>
                <a:lstStyle/>
                <a:p>
                  <a:endParaRPr lang="en-US"/>
                </a:p>
              </p:txBody>
            </p:sp>
            <p:sp>
              <p:nvSpPr>
                <p:cNvPr id="791" name="Freeform 790">
                  <a:extLst>
                    <a:ext uri="{FF2B5EF4-FFF2-40B4-BE49-F238E27FC236}">
                      <a16:creationId xmlns:a16="http://schemas.microsoft.com/office/drawing/2014/main" id="{504F21E0-46BE-0ED0-E5FA-E0855781CBC3}"/>
                    </a:ext>
                  </a:extLst>
                </p:cNvPr>
                <p:cNvSpPr/>
                <p:nvPr/>
              </p:nvSpPr>
              <p:spPr>
                <a:xfrm>
                  <a:off x="6770630" y="3640544"/>
                  <a:ext cx="125359" cy="46599"/>
                </a:xfrm>
                <a:custGeom>
                  <a:avLst/>
                  <a:gdLst>
                    <a:gd name="csX0" fmla="*/ 848 w 101441"/>
                    <a:gd name="csY0" fmla="*/ 34425 h 37708"/>
                    <a:gd name="csX1" fmla="*/ 20556 w 101441"/>
                    <a:gd name="csY1" fmla="*/ 16616 h 37708"/>
                    <a:gd name="csX2" fmla="*/ 59162 w 101441"/>
                    <a:gd name="csY2" fmla="*/ 11487 h 37708"/>
                    <a:gd name="csX3" fmla="*/ 94795 w 101441"/>
                    <a:gd name="csY3" fmla="*/ 149 h 37708"/>
                    <a:gd name="csX4" fmla="*/ 92907 w 101441"/>
                    <a:gd name="csY4" fmla="*/ 22548 h 37708"/>
                    <a:gd name="csX5" fmla="*/ 58353 w 101441"/>
                    <a:gd name="csY5" fmla="*/ 21470 h 37708"/>
                    <a:gd name="csX6" fmla="*/ 34863 w 101441"/>
                    <a:gd name="csY6" fmla="*/ 23897 h 37708"/>
                    <a:gd name="csX7" fmla="*/ 20286 w 101441"/>
                    <a:gd name="csY7" fmla="*/ 34695 h 37708"/>
                    <a:gd name="csX8" fmla="*/ 848 w 101441"/>
                    <a:gd name="csY8" fmla="*/ 34425 h 37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1441" h="37708">
                      <a:moveTo>
                        <a:pt x="848" y="34425"/>
                      </a:moveTo>
                      <a:cubicBezTo>
                        <a:pt x="-3198" y="28487"/>
                        <a:pt x="7867" y="16347"/>
                        <a:pt x="20556" y="16616"/>
                      </a:cubicBezTo>
                      <a:cubicBezTo>
                        <a:pt x="33245" y="16886"/>
                        <a:pt x="46197" y="16077"/>
                        <a:pt x="59162" y="11487"/>
                      </a:cubicBezTo>
                      <a:cubicBezTo>
                        <a:pt x="72121" y="6897"/>
                        <a:pt x="86428" y="-1199"/>
                        <a:pt x="94795" y="149"/>
                      </a:cubicBezTo>
                      <a:cubicBezTo>
                        <a:pt x="103163" y="1498"/>
                        <a:pt x="104781" y="18504"/>
                        <a:pt x="92907" y="22548"/>
                      </a:cubicBezTo>
                      <a:cubicBezTo>
                        <a:pt x="81027" y="26599"/>
                        <a:pt x="69957" y="21740"/>
                        <a:pt x="58353" y="21470"/>
                      </a:cubicBezTo>
                      <a:cubicBezTo>
                        <a:pt x="46743" y="21200"/>
                        <a:pt x="43236" y="19037"/>
                        <a:pt x="34863" y="23897"/>
                      </a:cubicBezTo>
                      <a:cubicBezTo>
                        <a:pt x="26496" y="28757"/>
                        <a:pt x="25411" y="32532"/>
                        <a:pt x="20286" y="34695"/>
                      </a:cubicBezTo>
                      <a:cubicBezTo>
                        <a:pt x="15155" y="36852"/>
                        <a:pt x="1118" y="40364"/>
                        <a:pt x="848" y="34425"/>
                      </a:cubicBezTo>
                      <a:close/>
                    </a:path>
                  </a:pathLst>
                </a:custGeom>
                <a:grpFill/>
                <a:ln w="612" cap="flat">
                  <a:noFill/>
                  <a:prstDash val="solid"/>
                  <a:miter/>
                </a:ln>
              </p:spPr>
              <p:txBody>
                <a:bodyPr/>
                <a:lstStyle/>
                <a:p>
                  <a:endParaRPr lang="en-US"/>
                </a:p>
              </p:txBody>
            </p:sp>
            <p:sp>
              <p:nvSpPr>
                <p:cNvPr id="792" name="Freeform 791">
                  <a:extLst>
                    <a:ext uri="{FF2B5EF4-FFF2-40B4-BE49-F238E27FC236}">
                      <a16:creationId xmlns:a16="http://schemas.microsoft.com/office/drawing/2014/main" id="{38EC4CA6-FBDA-1146-914D-29DD8A7879D8}"/>
                    </a:ext>
                  </a:extLst>
                </p:cNvPr>
                <p:cNvSpPr/>
                <p:nvPr/>
              </p:nvSpPr>
              <p:spPr>
                <a:xfrm>
                  <a:off x="6954332" y="3727878"/>
                  <a:ext cx="78438" cy="38653"/>
                </a:xfrm>
                <a:custGeom>
                  <a:avLst/>
                  <a:gdLst>
                    <a:gd name="csX0" fmla="*/ 945 w 63472"/>
                    <a:gd name="csY0" fmla="*/ 30149 h 31278"/>
                    <a:gd name="csX1" fmla="*/ 21462 w 63472"/>
                    <a:gd name="csY1" fmla="*/ 6665 h 31278"/>
                    <a:gd name="csX2" fmla="*/ 46840 w 63472"/>
                    <a:gd name="csY2" fmla="*/ 996 h 31278"/>
                    <a:gd name="csX3" fmla="*/ 61147 w 63472"/>
                    <a:gd name="csY3" fmla="*/ 8822 h 31278"/>
                    <a:gd name="csX4" fmla="*/ 32802 w 63472"/>
                    <a:gd name="csY4" fmla="*/ 16109 h 31278"/>
                    <a:gd name="csX5" fmla="*/ 945 w 63472"/>
                    <a:gd name="csY5" fmla="*/ 30143 h 31278"/>
                  </a:gdLst>
                  <a:ahLst/>
                  <a:cxnLst>
                    <a:cxn ang="0">
                      <a:pos x="csX0" y="csY0"/>
                    </a:cxn>
                    <a:cxn ang="0">
                      <a:pos x="csX1" y="csY1"/>
                    </a:cxn>
                    <a:cxn ang="0">
                      <a:pos x="csX2" y="csY2"/>
                    </a:cxn>
                    <a:cxn ang="0">
                      <a:pos x="csX3" y="csY3"/>
                    </a:cxn>
                    <a:cxn ang="0">
                      <a:pos x="csX4" y="csY4"/>
                    </a:cxn>
                    <a:cxn ang="0">
                      <a:pos x="csX5" y="csY5"/>
                    </a:cxn>
                  </a:cxnLst>
                  <a:rect l="l" t="t" r="r" b="b"/>
                  <a:pathLst>
                    <a:path w="63472" h="31278">
                      <a:moveTo>
                        <a:pt x="945" y="30149"/>
                      </a:moveTo>
                      <a:cubicBezTo>
                        <a:pt x="-4449" y="24750"/>
                        <a:pt x="14713" y="6665"/>
                        <a:pt x="21462" y="6665"/>
                      </a:cubicBezTo>
                      <a:cubicBezTo>
                        <a:pt x="28211" y="6665"/>
                        <a:pt x="34690" y="5047"/>
                        <a:pt x="46840" y="996"/>
                      </a:cubicBezTo>
                      <a:cubicBezTo>
                        <a:pt x="58989" y="-3054"/>
                        <a:pt x="67896" y="6396"/>
                        <a:pt x="61147" y="8822"/>
                      </a:cubicBezTo>
                      <a:cubicBezTo>
                        <a:pt x="54398" y="11249"/>
                        <a:pt x="44406" y="12064"/>
                        <a:pt x="32802" y="16109"/>
                      </a:cubicBezTo>
                      <a:cubicBezTo>
                        <a:pt x="21192" y="20154"/>
                        <a:pt x="4997" y="35542"/>
                        <a:pt x="945" y="30143"/>
                      </a:cubicBezTo>
                      <a:close/>
                    </a:path>
                  </a:pathLst>
                </a:custGeom>
                <a:grpFill/>
                <a:ln w="612" cap="flat">
                  <a:noFill/>
                  <a:prstDash val="solid"/>
                  <a:miter/>
                </a:ln>
              </p:spPr>
              <p:txBody>
                <a:bodyPr/>
                <a:lstStyle/>
                <a:p>
                  <a:endParaRPr lang="en-US"/>
                </a:p>
              </p:txBody>
            </p:sp>
            <p:sp>
              <p:nvSpPr>
                <p:cNvPr id="793" name="Freeform 792">
                  <a:extLst>
                    <a:ext uri="{FF2B5EF4-FFF2-40B4-BE49-F238E27FC236}">
                      <a16:creationId xmlns:a16="http://schemas.microsoft.com/office/drawing/2014/main" id="{1F3CADB1-25BF-0112-8929-2442162F2048}"/>
                    </a:ext>
                  </a:extLst>
                </p:cNvPr>
                <p:cNvSpPr/>
                <p:nvPr/>
              </p:nvSpPr>
              <p:spPr>
                <a:xfrm>
                  <a:off x="7041893" y="3706367"/>
                  <a:ext cx="32287" cy="21624"/>
                </a:xfrm>
                <a:custGeom>
                  <a:avLst/>
                  <a:gdLst>
                    <a:gd name="csX0" fmla="*/ 9 w 26127"/>
                    <a:gd name="csY0" fmla="*/ 14083 h 17498"/>
                    <a:gd name="csX1" fmla="*/ 25926 w 26127"/>
                    <a:gd name="csY1" fmla="*/ 3560 h 17498"/>
                    <a:gd name="csX2" fmla="*/ 9 w 26127"/>
                    <a:gd name="csY2" fmla="*/ 14083 h 17498"/>
                  </a:gdLst>
                  <a:ahLst/>
                  <a:cxnLst>
                    <a:cxn ang="0">
                      <a:pos x="csX0" y="csY0"/>
                    </a:cxn>
                    <a:cxn ang="0">
                      <a:pos x="csX1" y="csY1"/>
                    </a:cxn>
                    <a:cxn ang="0">
                      <a:pos x="csX2" y="csY2"/>
                    </a:cxn>
                  </a:cxnLst>
                  <a:rect l="l" t="t" r="r" b="b"/>
                  <a:pathLst>
                    <a:path w="26127" h="17498">
                      <a:moveTo>
                        <a:pt x="9" y="14083"/>
                      </a:moveTo>
                      <a:cubicBezTo>
                        <a:pt x="-530" y="8684"/>
                        <a:pt x="23229" y="-6968"/>
                        <a:pt x="25926" y="3560"/>
                      </a:cubicBezTo>
                      <a:cubicBezTo>
                        <a:pt x="28630" y="14083"/>
                        <a:pt x="3252" y="22454"/>
                        <a:pt x="9" y="14083"/>
                      </a:cubicBezTo>
                      <a:close/>
                    </a:path>
                  </a:pathLst>
                </a:custGeom>
                <a:grpFill/>
                <a:ln w="612" cap="flat">
                  <a:noFill/>
                  <a:prstDash val="solid"/>
                  <a:miter/>
                </a:ln>
              </p:spPr>
              <p:txBody>
                <a:bodyPr/>
                <a:lstStyle/>
                <a:p>
                  <a:endParaRPr lang="en-US"/>
                </a:p>
              </p:txBody>
            </p:sp>
            <p:sp>
              <p:nvSpPr>
                <p:cNvPr id="794" name="Freeform 793">
                  <a:extLst>
                    <a:ext uri="{FF2B5EF4-FFF2-40B4-BE49-F238E27FC236}">
                      <a16:creationId xmlns:a16="http://schemas.microsoft.com/office/drawing/2014/main" id="{A66B4BFC-FBC0-DB8A-24E8-D588AE6B2744}"/>
                    </a:ext>
                  </a:extLst>
                </p:cNvPr>
                <p:cNvSpPr/>
                <p:nvPr/>
              </p:nvSpPr>
              <p:spPr>
                <a:xfrm>
                  <a:off x="7021272" y="3706263"/>
                  <a:ext cx="17203" cy="12071"/>
                </a:xfrm>
                <a:custGeom>
                  <a:avLst/>
                  <a:gdLst>
                    <a:gd name="csX0" fmla="*/ 500 w 13921"/>
                    <a:gd name="csY0" fmla="*/ 8504 h 9768"/>
                    <a:gd name="csX1" fmla="*/ 13458 w 13921"/>
                    <a:gd name="csY1" fmla="*/ 1757 h 9768"/>
                    <a:gd name="csX2" fmla="*/ 500 w 13921"/>
                    <a:gd name="csY2" fmla="*/ 8504 h 9768"/>
                  </a:gdLst>
                  <a:ahLst/>
                  <a:cxnLst>
                    <a:cxn ang="0">
                      <a:pos x="csX0" y="csY0"/>
                    </a:cxn>
                    <a:cxn ang="0">
                      <a:pos x="csX1" y="csY1"/>
                    </a:cxn>
                    <a:cxn ang="0">
                      <a:pos x="csX2" y="csY2"/>
                    </a:cxn>
                  </a:cxnLst>
                  <a:rect l="l" t="t" r="r" b="b"/>
                  <a:pathLst>
                    <a:path w="13921" h="9768">
                      <a:moveTo>
                        <a:pt x="500" y="8504"/>
                      </a:moveTo>
                      <a:cubicBezTo>
                        <a:pt x="-2743" y="3914"/>
                        <a:pt x="10761" y="-3373"/>
                        <a:pt x="13458" y="1757"/>
                      </a:cubicBezTo>
                      <a:cubicBezTo>
                        <a:pt x="16155" y="6886"/>
                        <a:pt x="6439" y="12279"/>
                        <a:pt x="500" y="8504"/>
                      </a:cubicBezTo>
                      <a:close/>
                    </a:path>
                  </a:pathLst>
                </a:custGeom>
                <a:grpFill/>
                <a:ln w="612" cap="flat">
                  <a:noFill/>
                  <a:prstDash val="solid"/>
                  <a:miter/>
                </a:ln>
              </p:spPr>
              <p:txBody>
                <a:bodyPr/>
                <a:lstStyle/>
                <a:p>
                  <a:endParaRPr lang="en-US"/>
                </a:p>
              </p:txBody>
            </p:sp>
            <p:sp>
              <p:nvSpPr>
                <p:cNvPr id="795" name="Freeform 794">
                  <a:extLst>
                    <a:ext uri="{FF2B5EF4-FFF2-40B4-BE49-F238E27FC236}">
                      <a16:creationId xmlns:a16="http://schemas.microsoft.com/office/drawing/2014/main" id="{DDD6ACC1-1A39-B284-3552-8D6E8CDAB669}"/>
                    </a:ext>
                  </a:extLst>
                </p:cNvPr>
                <p:cNvSpPr/>
                <p:nvPr/>
              </p:nvSpPr>
              <p:spPr>
                <a:xfrm>
                  <a:off x="7076257" y="3622143"/>
                  <a:ext cx="65085" cy="16244"/>
                </a:xfrm>
                <a:custGeom>
                  <a:avLst/>
                  <a:gdLst>
                    <a:gd name="csX0" fmla="*/ 6 w 52667"/>
                    <a:gd name="csY0" fmla="*/ 5589 h 13145"/>
                    <a:gd name="csX1" fmla="*/ 27811 w 52667"/>
                    <a:gd name="csY1" fmla="*/ 190 h 13145"/>
                    <a:gd name="csX2" fmla="*/ 50486 w 52667"/>
                    <a:gd name="csY2" fmla="*/ 2623 h 13145"/>
                    <a:gd name="csX3" fmla="*/ 44546 w 52667"/>
                    <a:gd name="csY3" fmla="*/ 13146 h 13145"/>
                    <a:gd name="csX4" fmla="*/ 20786 w 52667"/>
                    <a:gd name="csY4" fmla="*/ 11258 h 13145"/>
                    <a:gd name="csX5" fmla="*/ 0 w 52667"/>
                    <a:gd name="csY5" fmla="*/ 5589 h 13145"/>
                  </a:gdLst>
                  <a:ahLst/>
                  <a:cxnLst>
                    <a:cxn ang="0">
                      <a:pos x="csX0" y="csY0"/>
                    </a:cxn>
                    <a:cxn ang="0">
                      <a:pos x="csX1" y="csY1"/>
                    </a:cxn>
                    <a:cxn ang="0">
                      <a:pos x="csX2" y="csY2"/>
                    </a:cxn>
                    <a:cxn ang="0">
                      <a:pos x="csX3" y="csY3"/>
                    </a:cxn>
                    <a:cxn ang="0">
                      <a:pos x="csX4" y="csY4"/>
                    </a:cxn>
                    <a:cxn ang="0">
                      <a:pos x="csX5" y="csY5"/>
                    </a:cxn>
                  </a:cxnLst>
                  <a:rect l="l" t="t" r="r" b="b"/>
                  <a:pathLst>
                    <a:path w="52667" h="13145">
                      <a:moveTo>
                        <a:pt x="6" y="5589"/>
                      </a:moveTo>
                      <a:cubicBezTo>
                        <a:pt x="1085" y="-79"/>
                        <a:pt x="18089" y="-349"/>
                        <a:pt x="27811" y="190"/>
                      </a:cubicBezTo>
                      <a:cubicBezTo>
                        <a:pt x="37533" y="729"/>
                        <a:pt x="45895" y="-1158"/>
                        <a:pt x="50486" y="2623"/>
                      </a:cubicBezTo>
                      <a:cubicBezTo>
                        <a:pt x="55077" y="6404"/>
                        <a:pt x="52104" y="13146"/>
                        <a:pt x="44546" y="13146"/>
                      </a:cubicBezTo>
                      <a:cubicBezTo>
                        <a:pt x="36988" y="13146"/>
                        <a:pt x="26996" y="10179"/>
                        <a:pt x="20786" y="11258"/>
                      </a:cubicBezTo>
                      <a:cubicBezTo>
                        <a:pt x="14577" y="12337"/>
                        <a:pt x="809" y="12337"/>
                        <a:pt x="0" y="5589"/>
                      </a:cubicBezTo>
                      <a:close/>
                    </a:path>
                  </a:pathLst>
                </a:custGeom>
                <a:grpFill/>
                <a:ln w="612" cap="flat">
                  <a:noFill/>
                  <a:prstDash val="solid"/>
                  <a:miter/>
                </a:ln>
              </p:spPr>
              <p:txBody>
                <a:bodyPr/>
                <a:lstStyle/>
                <a:p>
                  <a:endParaRPr lang="en-US"/>
                </a:p>
              </p:txBody>
            </p:sp>
            <p:sp>
              <p:nvSpPr>
                <p:cNvPr id="796" name="Freeform 795">
                  <a:extLst>
                    <a:ext uri="{FF2B5EF4-FFF2-40B4-BE49-F238E27FC236}">
                      <a16:creationId xmlns:a16="http://schemas.microsoft.com/office/drawing/2014/main" id="{94CB5716-49B7-BD84-5AA0-8F7F1AAD3875}"/>
                    </a:ext>
                  </a:extLst>
                </p:cNvPr>
                <p:cNvSpPr/>
                <p:nvPr/>
              </p:nvSpPr>
              <p:spPr>
                <a:xfrm>
                  <a:off x="7033230" y="3621943"/>
                  <a:ext cx="32210" cy="19119"/>
                </a:xfrm>
                <a:custGeom>
                  <a:avLst/>
                  <a:gdLst>
                    <a:gd name="csX0" fmla="*/ 25917 w 26064"/>
                    <a:gd name="csY0" fmla="*/ 83 h 15471"/>
                    <a:gd name="csX1" fmla="*/ 16201 w 26064"/>
                    <a:gd name="csY1" fmla="*/ 15471 h 15471"/>
                    <a:gd name="csX2" fmla="*/ 0 w 26064"/>
                    <a:gd name="csY2" fmla="*/ 8185 h 15471"/>
                    <a:gd name="csX3" fmla="*/ 25917 w 26064"/>
                    <a:gd name="csY3" fmla="*/ 89 h 15471"/>
                  </a:gdLst>
                  <a:ahLst/>
                  <a:cxnLst>
                    <a:cxn ang="0">
                      <a:pos x="csX0" y="csY0"/>
                    </a:cxn>
                    <a:cxn ang="0">
                      <a:pos x="csX1" y="csY1"/>
                    </a:cxn>
                    <a:cxn ang="0">
                      <a:pos x="csX2" y="csY2"/>
                    </a:cxn>
                    <a:cxn ang="0">
                      <a:pos x="csX3" y="csY3"/>
                    </a:cxn>
                  </a:cxnLst>
                  <a:rect l="l" t="t" r="r" b="b"/>
                  <a:pathLst>
                    <a:path w="26064" h="15471">
                      <a:moveTo>
                        <a:pt x="25917" y="83"/>
                      </a:moveTo>
                      <a:cubicBezTo>
                        <a:pt x="26726" y="6830"/>
                        <a:pt x="24299" y="15471"/>
                        <a:pt x="16201" y="15471"/>
                      </a:cubicBezTo>
                      <a:cubicBezTo>
                        <a:pt x="8104" y="15471"/>
                        <a:pt x="0" y="12229"/>
                        <a:pt x="0" y="8185"/>
                      </a:cubicBezTo>
                      <a:cubicBezTo>
                        <a:pt x="0" y="4140"/>
                        <a:pt x="15386" y="-720"/>
                        <a:pt x="25917" y="89"/>
                      </a:cubicBezTo>
                      <a:close/>
                    </a:path>
                  </a:pathLst>
                </a:custGeom>
                <a:grpFill/>
                <a:ln w="612" cap="flat">
                  <a:noFill/>
                  <a:prstDash val="solid"/>
                  <a:miter/>
                </a:ln>
              </p:spPr>
              <p:txBody>
                <a:bodyPr/>
                <a:lstStyle/>
                <a:p>
                  <a:endParaRPr lang="en-US"/>
                </a:p>
              </p:txBody>
            </p:sp>
            <p:sp>
              <p:nvSpPr>
                <p:cNvPr id="797" name="Freeform 796">
                  <a:extLst>
                    <a:ext uri="{FF2B5EF4-FFF2-40B4-BE49-F238E27FC236}">
                      <a16:creationId xmlns:a16="http://schemas.microsoft.com/office/drawing/2014/main" id="{6171A548-384B-3C54-8ECE-3D3BB0A2C6D0}"/>
                    </a:ext>
                  </a:extLst>
                </p:cNvPr>
                <p:cNvSpPr/>
                <p:nvPr/>
              </p:nvSpPr>
              <p:spPr>
                <a:xfrm>
                  <a:off x="7172349" y="3687194"/>
                  <a:ext cx="28522" cy="13103"/>
                </a:xfrm>
                <a:custGeom>
                  <a:avLst/>
                  <a:gdLst>
                    <a:gd name="csX0" fmla="*/ 0 w 23080"/>
                    <a:gd name="csY0" fmla="*/ 7199 h 10603"/>
                    <a:gd name="csX1" fmla="*/ 22944 w 23080"/>
                    <a:gd name="csY1" fmla="*/ 3957 h 10603"/>
                    <a:gd name="csX2" fmla="*/ 0 w 23080"/>
                    <a:gd name="csY2" fmla="*/ 7199 h 10603"/>
                  </a:gdLst>
                  <a:ahLst/>
                  <a:cxnLst>
                    <a:cxn ang="0">
                      <a:pos x="csX0" y="csY0"/>
                    </a:cxn>
                    <a:cxn ang="0">
                      <a:pos x="csX1" y="csY1"/>
                    </a:cxn>
                    <a:cxn ang="0">
                      <a:pos x="csX2" y="csY2"/>
                    </a:cxn>
                  </a:cxnLst>
                  <a:rect l="l" t="t" r="r" b="b"/>
                  <a:pathLst>
                    <a:path w="23080" h="10603">
                      <a:moveTo>
                        <a:pt x="0" y="7199"/>
                      </a:moveTo>
                      <a:cubicBezTo>
                        <a:pt x="809" y="451"/>
                        <a:pt x="25108" y="-3330"/>
                        <a:pt x="22944" y="3957"/>
                      </a:cubicBezTo>
                      <a:cubicBezTo>
                        <a:pt x="20787" y="11244"/>
                        <a:pt x="809" y="12861"/>
                        <a:pt x="0" y="7199"/>
                      </a:cubicBezTo>
                      <a:close/>
                    </a:path>
                  </a:pathLst>
                </a:custGeom>
                <a:grpFill/>
                <a:ln w="612" cap="flat">
                  <a:noFill/>
                  <a:prstDash val="solid"/>
                  <a:miter/>
                </a:ln>
              </p:spPr>
              <p:txBody>
                <a:bodyPr/>
                <a:lstStyle/>
                <a:p>
                  <a:endParaRPr lang="en-US"/>
                </a:p>
              </p:txBody>
            </p:sp>
            <p:sp>
              <p:nvSpPr>
                <p:cNvPr id="798" name="Freeform 797">
                  <a:extLst>
                    <a:ext uri="{FF2B5EF4-FFF2-40B4-BE49-F238E27FC236}">
                      <a16:creationId xmlns:a16="http://schemas.microsoft.com/office/drawing/2014/main" id="{FEC6B509-24CF-EC97-BDB0-18146632C90E}"/>
                    </a:ext>
                  </a:extLst>
                </p:cNvPr>
                <p:cNvSpPr/>
                <p:nvPr/>
              </p:nvSpPr>
              <p:spPr>
                <a:xfrm>
                  <a:off x="7372513" y="3667906"/>
                  <a:ext cx="68776" cy="22600"/>
                </a:xfrm>
                <a:custGeom>
                  <a:avLst/>
                  <a:gdLst>
                    <a:gd name="csX0" fmla="*/ 21600 w 55654"/>
                    <a:gd name="csY0" fmla="*/ 4458 h 18288"/>
                    <a:gd name="csX1" fmla="*/ 54536 w 55654"/>
                    <a:gd name="csY1" fmla="*/ 5806 h 18288"/>
                    <a:gd name="csX2" fmla="*/ 39420 w 55654"/>
                    <a:gd name="csY2" fmla="*/ 18222 h 18288"/>
                    <a:gd name="csX3" fmla="*/ 14581 w 55654"/>
                    <a:gd name="csY3" fmla="*/ 13363 h 18288"/>
                    <a:gd name="csX4" fmla="*/ 4 w 55654"/>
                    <a:gd name="csY4" fmla="*/ 8503 h 18288"/>
                    <a:gd name="csX5" fmla="*/ 21600 w 55654"/>
                    <a:gd name="csY5" fmla="*/ 4458 h 18288"/>
                  </a:gdLst>
                  <a:ahLst/>
                  <a:cxnLst>
                    <a:cxn ang="0">
                      <a:pos x="csX0" y="csY0"/>
                    </a:cxn>
                    <a:cxn ang="0">
                      <a:pos x="csX1" y="csY1"/>
                    </a:cxn>
                    <a:cxn ang="0">
                      <a:pos x="csX2" y="csY2"/>
                    </a:cxn>
                    <a:cxn ang="0">
                      <a:pos x="csX3" y="csY3"/>
                    </a:cxn>
                    <a:cxn ang="0">
                      <a:pos x="csX4" y="csY4"/>
                    </a:cxn>
                    <a:cxn ang="0">
                      <a:pos x="csX5" y="csY5"/>
                    </a:cxn>
                  </a:cxnLst>
                  <a:rect l="l" t="t" r="r" b="b"/>
                  <a:pathLst>
                    <a:path w="55654" h="18288">
                      <a:moveTo>
                        <a:pt x="21600" y="4458"/>
                      </a:moveTo>
                      <a:cubicBezTo>
                        <a:pt x="22949" y="-2559"/>
                        <a:pt x="49136" y="-671"/>
                        <a:pt x="54536" y="5806"/>
                      </a:cubicBezTo>
                      <a:cubicBezTo>
                        <a:pt x="59937" y="12284"/>
                        <a:pt x="44281" y="19031"/>
                        <a:pt x="39420" y="18222"/>
                      </a:cubicBezTo>
                      <a:cubicBezTo>
                        <a:pt x="34559" y="17413"/>
                        <a:pt x="25382" y="13363"/>
                        <a:pt x="14581" y="13363"/>
                      </a:cubicBezTo>
                      <a:cubicBezTo>
                        <a:pt x="3780" y="13363"/>
                        <a:pt x="274" y="13902"/>
                        <a:pt x="4" y="8503"/>
                      </a:cubicBezTo>
                      <a:cubicBezTo>
                        <a:pt x="-265" y="3104"/>
                        <a:pt x="12154" y="6615"/>
                        <a:pt x="21600" y="4458"/>
                      </a:cubicBezTo>
                      <a:close/>
                    </a:path>
                  </a:pathLst>
                </a:custGeom>
                <a:grpFill/>
                <a:ln w="612" cap="flat">
                  <a:noFill/>
                  <a:prstDash val="solid"/>
                  <a:miter/>
                </a:ln>
              </p:spPr>
              <p:txBody>
                <a:bodyPr/>
                <a:lstStyle/>
                <a:p>
                  <a:endParaRPr lang="en-US"/>
                </a:p>
              </p:txBody>
            </p:sp>
            <p:sp>
              <p:nvSpPr>
                <p:cNvPr id="799" name="Freeform 798">
                  <a:extLst>
                    <a:ext uri="{FF2B5EF4-FFF2-40B4-BE49-F238E27FC236}">
                      <a16:creationId xmlns:a16="http://schemas.microsoft.com/office/drawing/2014/main" id="{81094144-9931-7E2F-2693-ED4FF8C01ED1}"/>
                    </a:ext>
                  </a:extLst>
                </p:cNvPr>
                <p:cNvSpPr/>
                <p:nvPr/>
              </p:nvSpPr>
              <p:spPr>
                <a:xfrm>
                  <a:off x="7585131" y="3678439"/>
                  <a:ext cx="29582" cy="14456"/>
                </a:xfrm>
                <a:custGeom>
                  <a:avLst/>
                  <a:gdLst>
                    <a:gd name="csX0" fmla="*/ 23939 w 23938"/>
                    <a:gd name="csY0" fmla="*/ 8884 h 11698"/>
                    <a:gd name="csX1" fmla="*/ 185 w 23938"/>
                    <a:gd name="csY1" fmla="*/ 1866 h 11698"/>
                    <a:gd name="csX2" fmla="*/ 23939 w 23938"/>
                    <a:gd name="csY2" fmla="*/ 8884 h 11698"/>
                  </a:gdLst>
                  <a:ahLst/>
                  <a:cxnLst>
                    <a:cxn ang="0">
                      <a:pos x="csX0" y="csY0"/>
                    </a:cxn>
                    <a:cxn ang="0">
                      <a:pos x="csX1" y="csY1"/>
                    </a:cxn>
                    <a:cxn ang="0">
                      <a:pos x="csX2" y="csY2"/>
                    </a:cxn>
                  </a:cxnLst>
                  <a:rect l="l" t="t" r="r" b="b"/>
                  <a:pathLst>
                    <a:path w="23938" h="11698">
                      <a:moveTo>
                        <a:pt x="23939" y="8884"/>
                      </a:moveTo>
                      <a:cubicBezTo>
                        <a:pt x="18808" y="1058"/>
                        <a:pt x="2613" y="-2448"/>
                        <a:pt x="185" y="1866"/>
                      </a:cubicBezTo>
                      <a:cubicBezTo>
                        <a:pt x="-2242" y="6187"/>
                        <a:pt x="19893" y="16709"/>
                        <a:pt x="23939" y="8884"/>
                      </a:cubicBezTo>
                      <a:close/>
                    </a:path>
                  </a:pathLst>
                </a:custGeom>
                <a:grpFill/>
                <a:ln w="612" cap="flat">
                  <a:noFill/>
                  <a:prstDash val="solid"/>
                  <a:miter/>
                </a:ln>
              </p:spPr>
              <p:txBody>
                <a:bodyPr/>
                <a:lstStyle/>
                <a:p>
                  <a:endParaRPr lang="en-US"/>
                </a:p>
              </p:txBody>
            </p:sp>
          </p:grpSp>
        </p:grpSp>
        <p:sp>
          <p:nvSpPr>
            <p:cNvPr id="644" name="Freeform 643">
              <a:extLst>
                <a:ext uri="{FF2B5EF4-FFF2-40B4-BE49-F238E27FC236}">
                  <a16:creationId xmlns:a16="http://schemas.microsoft.com/office/drawing/2014/main" id="{3B5CB9CB-2992-3EE8-13E3-B907379C39D0}"/>
                </a:ext>
              </a:extLst>
            </p:cNvPr>
            <p:cNvSpPr/>
            <p:nvPr/>
          </p:nvSpPr>
          <p:spPr>
            <a:xfrm>
              <a:off x="7157806" y="1759717"/>
              <a:ext cx="157360" cy="739824"/>
            </a:xfrm>
            <a:custGeom>
              <a:avLst/>
              <a:gdLst>
                <a:gd name="csX0" fmla="*/ 116211 w 130836"/>
                <a:gd name="csY0" fmla="*/ 7 h 615120"/>
                <a:gd name="csX1" fmla="*/ 105410 w 130836"/>
                <a:gd name="csY1" fmla="*/ 3721 h 615120"/>
                <a:gd name="csX2" fmla="*/ 104662 w 130836"/>
                <a:gd name="csY2" fmla="*/ 17528 h 615120"/>
                <a:gd name="csX3" fmla="*/ 118093 w 130836"/>
                <a:gd name="csY3" fmla="*/ 14274 h 615120"/>
                <a:gd name="csX4" fmla="*/ 130837 w 130836"/>
                <a:gd name="csY4" fmla="*/ 18981 h 615120"/>
                <a:gd name="csX5" fmla="*/ 130782 w 130836"/>
                <a:gd name="csY5" fmla="*/ 16726 h 615120"/>
                <a:gd name="csX6" fmla="*/ 130432 w 130836"/>
                <a:gd name="csY6" fmla="*/ 5321 h 615120"/>
                <a:gd name="csX7" fmla="*/ 120465 w 130836"/>
                <a:gd name="csY7" fmla="*/ 541 h 615120"/>
                <a:gd name="csX8" fmla="*/ 116217 w 130836"/>
                <a:gd name="csY8" fmla="*/ 13 h 615120"/>
                <a:gd name="csX9" fmla="*/ 104601 w 130836"/>
                <a:gd name="csY9" fmla="*/ 18962 h 615120"/>
                <a:gd name="csX10" fmla="*/ 103265 w 130836"/>
                <a:gd name="csY10" fmla="*/ 38984 h 615120"/>
                <a:gd name="csX11" fmla="*/ 105116 w 130836"/>
                <a:gd name="csY11" fmla="*/ 42103 h 615120"/>
                <a:gd name="csX12" fmla="*/ 102921 w 130836"/>
                <a:gd name="csY12" fmla="*/ 43237 h 615120"/>
                <a:gd name="csX13" fmla="*/ 101358 w 130836"/>
                <a:gd name="csY13" fmla="*/ 57828 h 615120"/>
                <a:gd name="csX14" fmla="*/ 113502 w 130836"/>
                <a:gd name="csY14" fmla="*/ 55304 h 615120"/>
                <a:gd name="csX15" fmla="*/ 128459 w 130836"/>
                <a:gd name="csY15" fmla="*/ 61573 h 615120"/>
                <a:gd name="csX16" fmla="*/ 129403 w 130836"/>
                <a:gd name="csY16" fmla="*/ 49984 h 615120"/>
                <a:gd name="csX17" fmla="*/ 128587 w 130836"/>
                <a:gd name="csY17" fmla="*/ 48973 h 615120"/>
                <a:gd name="csX18" fmla="*/ 129525 w 130836"/>
                <a:gd name="csY18" fmla="*/ 48250 h 615120"/>
                <a:gd name="csX19" fmla="*/ 130224 w 130836"/>
                <a:gd name="csY19" fmla="*/ 38567 h 615120"/>
                <a:gd name="csX20" fmla="*/ 117952 w 130836"/>
                <a:gd name="csY20" fmla="*/ 35662 h 615120"/>
                <a:gd name="csX21" fmla="*/ 104601 w 130836"/>
                <a:gd name="csY21" fmla="*/ 18962 h 615120"/>
                <a:gd name="csX22" fmla="*/ 100898 w 130836"/>
                <a:gd name="csY22" fmla="*/ 61420 h 615120"/>
                <a:gd name="csX23" fmla="*/ 98158 w 130836"/>
                <a:gd name="csY23" fmla="*/ 78573 h 615120"/>
                <a:gd name="csX24" fmla="*/ 98134 w 130836"/>
                <a:gd name="csY24" fmla="*/ 78714 h 615120"/>
                <a:gd name="csX25" fmla="*/ 105318 w 130836"/>
                <a:gd name="csY25" fmla="*/ 88078 h 615120"/>
                <a:gd name="csX26" fmla="*/ 109989 w 130836"/>
                <a:gd name="csY26" fmla="*/ 90879 h 615120"/>
                <a:gd name="csX27" fmla="*/ 106434 w 130836"/>
                <a:gd name="csY27" fmla="*/ 102823 h 615120"/>
                <a:gd name="csX28" fmla="*/ 107304 w 130836"/>
                <a:gd name="csY28" fmla="*/ 104349 h 615120"/>
                <a:gd name="csX29" fmla="*/ 106244 w 130836"/>
                <a:gd name="csY29" fmla="*/ 109460 h 615120"/>
                <a:gd name="csX30" fmla="*/ 94542 w 130836"/>
                <a:gd name="csY30" fmla="*/ 103105 h 615120"/>
                <a:gd name="csX31" fmla="*/ 93800 w 130836"/>
                <a:gd name="csY31" fmla="*/ 102994 h 615120"/>
                <a:gd name="csX32" fmla="*/ 91336 w 130836"/>
                <a:gd name="csY32" fmla="*/ 116820 h 615120"/>
                <a:gd name="csX33" fmla="*/ 92170 w 130836"/>
                <a:gd name="csY33" fmla="*/ 116844 h 615120"/>
                <a:gd name="csX34" fmla="*/ 108457 w 130836"/>
                <a:gd name="csY34" fmla="*/ 124149 h 615120"/>
                <a:gd name="csX35" fmla="*/ 111626 w 130836"/>
                <a:gd name="csY35" fmla="*/ 129309 h 615120"/>
                <a:gd name="csX36" fmla="*/ 106195 w 130836"/>
                <a:gd name="csY36" fmla="*/ 141009 h 615120"/>
                <a:gd name="csX37" fmla="*/ 92035 w 130836"/>
                <a:gd name="csY37" fmla="*/ 138226 h 615120"/>
                <a:gd name="csX38" fmla="*/ 88032 w 130836"/>
                <a:gd name="csY38" fmla="*/ 135309 h 615120"/>
                <a:gd name="csX39" fmla="*/ 82153 w 130836"/>
                <a:gd name="csY39" fmla="*/ 165442 h 615120"/>
                <a:gd name="csX40" fmla="*/ 93187 w 130836"/>
                <a:gd name="csY40" fmla="*/ 164358 h 615120"/>
                <a:gd name="csX41" fmla="*/ 113551 w 130836"/>
                <a:gd name="csY41" fmla="*/ 172809 h 615120"/>
                <a:gd name="csX42" fmla="*/ 123187 w 130836"/>
                <a:gd name="csY42" fmla="*/ 119014 h 615120"/>
                <a:gd name="csX43" fmla="*/ 121213 w 130836"/>
                <a:gd name="csY43" fmla="*/ 120191 h 615120"/>
                <a:gd name="csX44" fmla="*/ 109523 w 130836"/>
                <a:gd name="csY44" fmla="*/ 104085 h 615120"/>
                <a:gd name="csX45" fmla="*/ 123757 w 130836"/>
                <a:gd name="csY45" fmla="*/ 100378 h 615120"/>
                <a:gd name="csX46" fmla="*/ 124922 w 130836"/>
                <a:gd name="csY46" fmla="*/ 100574 h 615120"/>
                <a:gd name="csX47" fmla="*/ 126834 w 130836"/>
                <a:gd name="csY47" fmla="*/ 79529 h 615120"/>
                <a:gd name="csX48" fmla="*/ 113367 w 130836"/>
                <a:gd name="csY48" fmla="*/ 76691 h 615120"/>
                <a:gd name="csX49" fmla="*/ 100905 w 130836"/>
                <a:gd name="csY49" fmla="*/ 61420 h 615120"/>
                <a:gd name="csX50" fmla="*/ 79291 w 130836"/>
                <a:gd name="csY50" fmla="*/ 179360 h 615120"/>
                <a:gd name="csX51" fmla="*/ 72014 w 130836"/>
                <a:gd name="csY51" fmla="*/ 206441 h 615120"/>
                <a:gd name="csX52" fmla="*/ 67527 w 130836"/>
                <a:gd name="csY52" fmla="*/ 218992 h 615120"/>
                <a:gd name="csX53" fmla="*/ 76685 w 130836"/>
                <a:gd name="csY53" fmla="*/ 219519 h 615120"/>
                <a:gd name="csX54" fmla="*/ 97362 w 130836"/>
                <a:gd name="csY54" fmla="*/ 232082 h 615120"/>
                <a:gd name="csX55" fmla="*/ 101364 w 130836"/>
                <a:gd name="csY55" fmla="*/ 218575 h 615120"/>
                <a:gd name="csX56" fmla="*/ 99501 w 130836"/>
                <a:gd name="csY56" fmla="*/ 215168 h 615120"/>
                <a:gd name="csX57" fmla="*/ 102505 w 130836"/>
                <a:gd name="csY57" fmla="*/ 214518 h 615120"/>
                <a:gd name="csX58" fmla="*/ 107163 w 130836"/>
                <a:gd name="csY58" fmla="*/ 197947 h 615120"/>
                <a:gd name="csX59" fmla="*/ 93009 w 130836"/>
                <a:gd name="csY59" fmla="*/ 193859 h 615120"/>
                <a:gd name="csX60" fmla="*/ 79297 w 130836"/>
                <a:gd name="csY60" fmla="*/ 179372 h 615120"/>
                <a:gd name="csX61" fmla="*/ 56984 w 130836"/>
                <a:gd name="csY61" fmla="*/ 245791 h 615120"/>
                <a:gd name="csX62" fmla="*/ 49677 w 130836"/>
                <a:gd name="csY62" fmla="*/ 263551 h 615120"/>
                <a:gd name="csX63" fmla="*/ 59031 w 130836"/>
                <a:gd name="csY63" fmla="*/ 274993 h 615120"/>
                <a:gd name="csX64" fmla="*/ 81460 w 130836"/>
                <a:gd name="csY64" fmla="*/ 279307 h 615120"/>
                <a:gd name="csX65" fmla="*/ 86781 w 130836"/>
                <a:gd name="csY65" fmla="*/ 263294 h 615120"/>
                <a:gd name="csX66" fmla="*/ 70120 w 130836"/>
                <a:gd name="csY66" fmla="*/ 259280 h 615120"/>
                <a:gd name="csX67" fmla="*/ 56984 w 130836"/>
                <a:gd name="csY67" fmla="*/ 245785 h 615120"/>
                <a:gd name="csX68" fmla="*/ 79100 w 130836"/>
                <a:gd name="csY68" fmla="*/ 283199 h 615120"/>
                <a:gd name="csX69" fmla="*/ 61066 w 130836"/>
                <a:gd name="csY69" fmla="*/ 297441 h 615120"/>
                <a:gd name="csX70" fmla="*/ 35701 w 130836"/>
                <a:gd name="csY70" fmla="*/ 297153 h 615120"/>
                <a:gd name="csX71" fmla="*/ 32611 w 130836"/>
                <a:gd name="csY71" fmla="*/ 304464 h 615120"/>
                <a:gd name="csX72" fmla="*/ 65725 w 130836"/>
                <a:gd name="csY72" fmla="*/ 316102 h 615120"/>
                <a:gd name="csX73" fmla="*/ 70071 w 130836"/>
                <a:gd name="csY73" fmla="*/ 314876 h 615120"/>
                <a:gd name="csX74" fmla="*/ 80069 w 130836"/>
                <a:gd name="csY74" fmla="*/ 283493 h 615120"/>
                <a:gd name="csX75" fmla="*/ 79100 w 130836"/>
                <a:gd name="csY75" fmla="*/ 283199 h 615120"/>
                <a:gd name="csX76" fmla="*/ 26739 w 130836"/>
                <a:gd name="csY76" fmla="*/ 318345 h 615120"/>
                <a:gd name="csX77" fmla="*/ 20290 w 130836"/>
                <a:gd name="csY77" fmla="*/ 333623 h 615120"/>
                <a:gd name="csX78" fmla="*/ 30515 w 130836"/>
                <a:gd name="csY78" fmla="*/ 352933 h 615120"/>
                <a:gd name="csX79" fmla="*/ 24765 w 130836"/>
                <a:gd name="csY79" fmla="*/ 358718 h 615120"/>
                <a:gd name="csX80" fmla="*/ 8092 w 130836"/>
                <a:gd name="csY80" fmla="*/ 363578 h 615120"/>
                <a:gd name="csX81" fmla="*/ 5413 w 130836"/>
                <a:gd name="csY81" fmla="*/ 370681 h 615120"/>
                <a:gd name="csX82" fmla="*/ 26898 w 130836"/>
                <a:gd name="csY82" fmla="*/ 375093 h 615120"/>
                <a:gd name="csX83" fmla="*/ 26898 w 130836"/>
                <a:gd name="csY83" fmla="*/ 375486 h 615120"/>
                <a:gd name="csX84" fmla="*/ 19892 w 130836"/>
                <a:gd name="csY84" fmla="*/ 386719 h 615120"/>
                <a:gd name="csX85" fmla="*/ 10047 w 130836"/>
                <a:gd name="csY85" fmla="*/ 390053 h 615120"/>
                <a:gd name="csX86" fmla="*/ 5119 w 130836"/>
                <a:gd name="csY86" fmla="*/ 384598 h 615120"/>
                <a:gd name="csX87" fmla="*/ 3347 w 130836"/>
                <a:gd name="csY87" fmla="*/ 390016 h 615120"/>
                <a:gd name="csX88" fmla="*/ 0 w 130836"/>
                <a:gd name="csY88" fmla="*/ 391131 h 615120"/>
                <a:gd name="csX89" fmla="*/ 0 w 130836"/>
                <a:gd name="csY89" fmla="*/ 391168 h 615120"/>
                <a:gd name="csX90" fmla="*/ 2801 w 130836"/>
                <a:gd name="csY90" fmla="*/ 393920 h 615120"/>
                <a:gd name="csX91" fmla="*/ 15723 w 130836"/>
                <a:gd name="csY91" fmla="*/ 426081 h 615120"/>
                <a:gd name="csX92" fmla="*/ 24133 w 130836"/>
                <a:gd name="csY92" fmla="*/ 430702 h 615120"/>
                <a:gd name="csX93" fmla="*/ 15172 w 130836"/>
                <a:gd name="csY93" fmla="*/ 442916 h 615120"/>
                <a:gd name="csX94" fmla="*/ 5474 w 130836"/>
                <a:gd name="csY94" fmla="*/ 447132 h 615120"/>
                <a:gd name="csX95" fmla="*/ 10022 w 130836"/>
                <a:gd name="csY95" fmla="*/ 460008 h 615120"/>
                <a:gd name="csX96" fmla="*/ 22006 w 130836"/>
                <a:gd name="csY96" fmla="*/ 457416 h 615120"/>
                <a:gd name="csX97" fmla="*/ 25133 w 130836"/>
                <a:gd name="csY97" fmla="*/ 455442 h 615120"/>
                <a:gd name="csX98" fmla="*/ 32213 w 130836"/>
                <a:gd name="csY98" fmla="*/ 463066 h 615120"/>
                <a:gd name="csX99" fmla="*/ 36136 w 130836"/>
                <a:gd name="csY99" fmla="*/ 464690 h 615120"/>
                <a:gd name="csX100" fmla="*/ 30472 w 130836"/>
                <a:gd name="csY100" fmla="*/ 471940 h 615120"/>
                <a:gd name="csX101" fmla="*/ 15760 w 130836"/>
                <a:gd name="csY101" fmla="*/ 475286 h 615120"/>
                <a:gd name="csX102" fmla="*/ 18617 w 130836"/>
                <a:gd name="csY102" fmla="*/ 482376 h 615120"/>
                <a:gd name="csX103" fmla="*/ 37239 w 130836"/>
                <a:gd name="csY103" fmla="*/ 483351 h 615120"/>
                <a:gd name="csX104" fmla="*/ 42818 w 130836"/>
                <a:gd name="csY104" fmla="*/ 464524 h 615120"/>
                <a:gd name="csX105" fmla="*/ 52270 w 130836"/>
                <a:gd name="csY105" fmla="*/ 453260 h 615120"/>
                <a:gd name="csX106" fmla="*/ 52135 w 130836"/>
                <a:gd name="csY106" fmla="*/ 451269 h 615120"/>
                <a:gd name="csX107" fmla="*/ 37987 w 130836"/>
                <a:gd name="csY107" fmla="*/ 451128 h 615120"/>
                <a:gd name="csX108" fmla="*/ 31655 w 130836"/>
                <a:gd name="csY108" fmla="*/ 446967 h 615120"/>
                <a:gd name="csX109" fmla="*/ 30827 w 130836"/>
                <a:gd name="csY109" fmla="*/ 431836 h 615120"/>
                <a:gd name="csX110" fmla="*/ 49818 w 130836"/>
                <a:gd name="csY110" fmla="*/ 417593 h 615120"/>
                <a:gd name="csX111" fmla="*/ 26800 w 130836"/>
                <a:gd name="csY111" fmla="*/ 410374 h 615120"/>
                <a:gd name="csX112" fmla="*/ 15362 w 130836"/>
                <a:gd name="csY112" fmla="*/ 399680 h 615120"/>
                <a:gd name="csX113" fmla="*/ 26647 w 130836"/>
                <a:gd name="csY113" fmla="*/ 398130 h 615120"/>
                <a:gd name="csX114" fmla="*/ 33028 w 130836"/>
                <a:gd name="csY114" fmla="*/ 391952 h 615120"/>
                <a:gd name="csX115" fmla="*/ 41414 w 130836"/>
                <a:gd name="csY115" fmla="*/ 397603 h 615120"/>
                <a:gd name="csX116" fmla="*/ 51240 w 130836"/>
                <a:gd name="csY116" fmla="*/ 397008 h 615120"/>
                <a:gd name="csX117" fmla="*/ 52300 w 130836"/>
                <a:gd name="csY117" fmla="*/ 385456 h 615120"/>
                <a:gd name="csX118" fmla="*/ 52589 w 130836"/>
                <a:gd name="csY118" fmla="*/ 383734 h 615120"/>
                <a:gd name="csX119" fmla="*/ 44430 w 130836"/>
                <a:gd name="csY119" fmla="*/ 384678 h 615120"/>
                <a:gd name="csX120" fmla="*/ 28743 w 130836"/>
                <a:gd name="csY120" fmla="*/ 374493 h 615120"/>
                <a:gd name="csX121" fmla="*/ 31587 w 130836"/>
                <a:gd name="csY121" fmla="*/ 373218 h 615120"/>
                <a:gd name="csX122" fmla="*/ 42088 w 130836"/>
                <a:gd name="csY122" fmla="*/ 359693 h 615120"/>
                <a:gd name="csX123" fmla="*/ 58148 w 130836"/>
                <a:gd name="csY123" fmla="*/ 357493 h 615120"/>
                <a:gd name="csX124" fmla="*/ 61839 w 130836"/>
                <a:gd name="csY124" fmla="*/ 342993 h 615120"/>
                <a:gd name="csX125" fmla="*/ 43761 w 130836"/>
                <a:gd name="csY125" fmla="*/ 339046 h 615120"/>
                <a:gd name="csX126" fmla="*/ 26720 w 130836"/>
                <a:gd name="csY126" fmla="*/ 318332 h 615120"/>
                <a:gd name="csX127" fmla="*/ 26543 w 130836"/>
                <a:gd name="csY127" fmla="*/ 503170 h 615120"/>
                <a:gd name="csX128" fmla="*/ 26825 w 130836"/>
                <a:gd name="csY128" fmla="*/ 503942 h 615120"/>
                <a:gd name="csX129" fmla="*/ 29338 w 130836"/>
                <a:gd name="csY129" fmla="*/ 526494 h 615120"/>
                <a:gd name="csX130" fmla="*/ 35253 w 130836"/>
                <a:gd name="csY130" fmla="*/ 529669 h 615120"/>
                <a:gd name="csX131" fmla="*/ 41910 w 130836"/>
                <a:gd name="csY131" fmla="*/ 531562 h 615120"/>
                <a:gd name="csX132" fmla="*/ 28792 w 130836"/>
                <a:gd name="csY132" fmla="*/ 540406 h 615120"/>
                <a:gd name="csX133" fmla="*/ 25507 w 130836"/>
                <a:gd name="csY133" fmla="*/ 559857 h 615120"/>
                <a:gd name="csX134" fmla="*/ 32366 w 130836"/>
                <a:gd name="csY134" fmla="*/ 559422 h 615120"/>
                <a:gd name="csX135" fmla="*/ 50676 w 130836"/>
                <a:gd name="csY135" fmla="*/ 531323 h 615120"/>
                <a:gd name="csX136" fmla="*/ 57339 w 130836"/>
                <a:gd name="csY136" fmla="*/ 528284 h 615120"/>
                <a:gd name="csX137" fmla="*/ 56720 w 130836"/>
                <a:gd name="csY137" fmla="*/ 511627 h 615120"/>
                <a:gd name="csX138" fmla="*/ 41714 w 130836"/>
                <a:gd name="csY138" fmla="*/ 511547 h 615120"/>
                <a:gd name="csX139" fmla="*/ 26536 w 130836"/>
                <a:gd name="csY139" fmla="*/ 503157 h 615120"/>
                <a:gd name="csX140" fmla="*/ 23300 w 130836"/>
                <a:gd name="csY140" fmla="*/ 567193 h 615120"/>
                <a:gd name="csX141" fmla="*/ 16919 w 130836"/>
                <a:gd name="csY141" fmla="*/ 583574 h 615120"/>
                <a:gd name="csX142" fmla="*/ 26665 w 130836"/>
                <a:gd name="csY142" fmla="*/ 590597 h 615120"/>
                <a:gd name="csX143" fmla="*/ 30006 w 130836"/>
                <a:gd name="csY143" fmla="*/ 591945 h 615120"/>
                <a:gd name="csX144" fmla="*/ 23459 w 130836"/>
                <a:gd name="csY144" fmla="*/ 601996 h 615120"/>
                <a:gd name="csX145" fmla="*/ 6872 w 130836"/>
                <a:gd name="csY145" fmla="*/ 605311 h 615120"/>
                <a:gd name="csX146" fmla="*/ 5425 w 130836"/>
                <a:gd name="csY146" fmla="*/ 608381 h 615120"/>
                <a:gd name="csX147" fmla="*/ 22767 w 130836"/>
                <a:gd name="csY147" fmla="*/ 615116 h 615120"/>
                <a:gd name="csX148" fmla="*/ 27824 w 130836"/>
                <a:gd name="csY148" fmla="*/ 607064 h 615120"/>
                <a:gd name="csX149" fmla="*/ 35382 w 130836"/>
                <a:gd name="csY149" fmla="*/ 593925 h 615120"/>
                <a:gd name="csX150" fmla="*/ 34928 w 130836"/>
                <a:gd name="csY150" fmla="*/ 593152 h 615120"/>
                <a:gd name="csX151" fmla="*/ 35780 w 130836"/>
                <a:gd name="csY151" fmla="*/ 593226 h 615120"/>
                <a:gd name="csX152" fmla="*/ 46373 w 130836"/>
                <a:gd name="csY152" fmla="*/ 574112 h 615120"/>
                <a:gd name="csX153" fmla="*/ 34082 w 130836"/>
                <a:gd name="csY153" fmla="*/ 572855 h 615120"/>
                <a:gd name="csX154" fmla="*/ 23294 w 130836"/>
                <a:gd name="csY154" fmla="*/ 567193 h 615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30836" h="615120">
                  <a:moveTo>
                    <a:pt x="116211" y="7"/>
                  </a:moveTo>
                  <a:cubicBezTo>
                    <a:pt x="111497" y="-121"/>
                    <a:pt x="107948" y="1448"/>
                    <a:pt x="105410" y="3721"/>
                  </a:cubicBezTo>
                  <a:cubicBezTo>
                    <a:pt x="105128" y="5780"/>
                    <a:pt x="104920" y="10646"/>
                    <a:pt x="104662" y="17528"/>
                  </a:cubicBezTo>
                  <a:cubicBezTo>
                    <a:pt x="107090" y="16125"/>
                    <a:pt x="110958" y="13729"/>
                    <a:pt x="118093" y="14274"/>
                  </a:cubicBezTo>
                  <a:cubicBezTo>
                    <a:pt x="123677" y="14703"/>
                    <a:pt x="127668" y="16799"/>
                    <a:pt x="130837" y="18981"/>
                  </a:cubicBezTo>
                  <a:cubicBezTo>
                    <a:pt x="130806" y="18270"/>
                    <a:pt x="130837" y="17357"/>
                    <a:pt x="130782" y="16726"/>
                  </a:cubicBezTo>
                  <a:cubicBezTo>
                    <a:pt x="130279" y="10193"/>
                    <a:pt x="130359" y="7178"/>
                    <a:pt x="130432" y="5321"/>
                  </a:cubicBezTo>
                  <a:cubicBezTo>
                    <a:pt x="127772" y="3145"/>
                    <a:pt x="124486" y="1405"/>
                    <a:pt x="120465" y="541"/>
                  </a:cubicBezTo>
                  <a:cubicBezTo>
                    <a:pt x="118957" y="216"/>
                    <a:pt x="117541" y="50"/>
                    <a:pt x="116217" y="13"/>
                  </a:cubicBezTo>
                  <a:close/>
                  <a:moveTo>
                    <a:pt x="104601" y="18962"/>
                  </a:moveTo>
                  <a:cubicBezTo>
                    <a:pt x="104380" y="24515"/>
                    <a:pt x="103902" y="31152"/>
                    <a:pt x="103265" y="38984"/>
                  </a:cubicBezTo>
                  <a:cubicBezTo>
                    <a:pt x="103798" y="40044"/>
                    <a:pt x="104393" y="41092"/>
                    <a:pt x="105116" y="42103"/>
                  </a:cubicBezTo>
                  <a:cubicBezTo>
                    <a:pt x="104319" y="42416"/>
                    <a:pt x="103608" y="42814"/>
                    <a:pt x="102921" y="43237"/>
                  </a:cubicBezTo>
                  <a:cubicBezTo>
                    <a:pt x="102486" y="47943"/>
                    <a:pt x="102045" y="52527"/>
                    <a:pt x="101358" y="57828"/>
                  </a:cubicBezTo>
                  <a:cubicBezTo>
                    <a:pt x="103841" y="56468"/>
                    <a:pt x="107568" y="54856"/>
                    <a:pt x="113502" y="55304"/>
                  </a:cubicBezTo>
                  <a:cubicBezTo>
                    <a:pt x="120496" y="55837"/>
                    <a:pt x="125001" y="58919"/>
                    <a:pt x="128459" y="61573"/>
                  </a:cubicBezTo>
                  <a:cubicBezTo>
                    <a:pt x="128814" y="57596"/>
                    <a:pt x="129114" y="53600"/>
                    <a:pt x="129403" y="49984"/>
                  </a:cubicBezTo>
                  <a:cubicBezTo>
                    <a:pt x="129127" y="49647"/>
                    <a:pt x="128888" y="49304"/>
                    <a:pt x="128587" y="48973"/>
                  </a:cubicBezTo>
                  <a:cubicBezTo>
                    <a:pt x="128931" y="48758"/>
                    <a:pt x="129200" y="48483"/>
                    <a:pt x="129525" y="48250"/>
                  </a:cubicBezTo>
                  <a:cubicBezTo>
                    <a:pt x="129795" y="44849"/>
                    <a:pt x="130028" y="41582"/>
                    <a:pt x="130224" y="38567"/>
                  </a:cubicBezTo>
                  <a:cubicBezTo>
                    <a:pt x="127386" y="38757"/>
                    <a:pt x="123273" y="38708"/>
                    <a:pt x="117952" y="35662"/>
                  </a:cubicBezTo>
                  <a:cubicBezTo>
                    <a:pt x="109045" y="30563"/>
                    <a:pt x="107194" y="22670"/>
                    <a:pt x="104601" y="18962"/>
                  </a:cubicBezTo>
                  <a:close/>
                  <a:moveTo>
                    <a:pt x="100898" y="61420"/>
                  </a:moveTo>
                  <a:cubicBezTo>
                    <a:pt x="100138" y="66904"/>
                    <a:pt x="99262" y="72592"/>
                    <a:pt x="98158" y="78573"/>
                  </a:cubicBezTo>
                  <a:cubicBezTo>
                    <a:pt x="98158" y="78616"/>
                    <a:pt x="98134" y="78671"/>
                    <a:pt x="98134" y="78714"/>
                  </a:cubicBezTo>
                  <a:cubicBezTo>
                    <a:pt x="99587" y="82084"/>
                    <a:pt x="101793" y="85363"/>
                    <a:pt x="105318" y="88078"/>
                  </a:cubicBezTo>
                  <a:cubicBezTo>
                    <a:pt x="106906" y="89304"/>
                    <a:pt x="108469" y="90223"/>
                    <a:pt x="109989" y="90879"/>
                  </a:cubicBezTo>
                  <a:cubicBezTo>
                    <a:pt x="106489" y="94727"/>
                    <a:pt x="105453" y="99955"/>
                    <a:pt x="106434" y="102823"/>
                  </a:cubicBezTo>
                  <a:cubicBezTo>
                    <a:pt x="106704" y="103601"/>
                    <a:pt x="106985" y="104079"/>
                    <a:pt x="107304" y="104349"/>
                  </a:cubicBezTo>
                  <a:cubicBezTo>
                    <a:pt x="106881" y="105525"/>
                    <a:pt x="106464" y="107290"/>
                    <a:pt x="106244" y="109460"/>
                  </a:cubicBezTo>
                  <a:cubicBezTo>
                    <a:pt x="103320" y="106567"/>
                    <a:pt x="99495" y="104171"/>
                    <a:pt x="94542" y="103105"/>
                  </a:cubicBezTo>
                  <a:cubicBezTo>
                    <a:pt x="94284" y="103050"/>
                    <a:pt x="94051" y="103037"/>
                    <a:pt x="93800" y="102994"/>
                  </a:cubicBezTo>
                  <a:cubicBezTo>
                    <a:pt x="92991" y="107615"/>
                    <a:pt x="92157" y="112119"/>
                    <a:pt x="91336" y="116820"/>
                  </a:cubicBezTo>
                  <a:cubicBezTo>
                    <a:pt x="91618" y="116832"/>
                    <a:pt x="91875" y="116820"/>
                    <a:pt x="92170" y="116844"/>
                  </a:cubicBezTo>
                  <a:cubicBezTo>
                    <a:pt x="100053" y="117445"/>
                    <a:pt x="104858" y="121355"/>
                    <a:pt x="108457" y="124149"/>
                  </a:cubicBezTo>
                  <a:cubicBezTo>
                    <a:pt x="109254" y="125927"/>
                    <a:pt x="110289" y="127667"/>
                    <a:pt x="111626" y="129309"/>
                  </a:cubicBezTo>
                  <a:cubicBezTo>
                    <a:pt x="109217" y="132594"/>
                    <a:pt x="107267" y="136480"/>
                    <a:pt x="106195" y="141009"/>
                  </a:cubicBezTo>
                  <a:cubicBezTo>
                    <a:pt x="103473" y="141186"/>
                    <a:pt x="98661" y="142020"/>
                    <a:pt x="92035" y="138226"/>
                  </a:cubicBezTo>
                  <a:cubicBezTo>
                    <a:pt x="90478" y="137332"/>
                    <a:pt x="89196" y="136339"/>
                    <a:pt x="88032" y="135309"/>
                  </a:cubicBezTo>
                  <a:cubicBezTo>
                    <a:pt x="86131" y="145819"/>
                    <a:pt x="84194" y="155600"/>
                    <a:pt x="82153" y="165442"/>
                  </a:cubicBezTo>
                  <a:cubicBezTo>
                    <a:pt x="85053" y="164572"/>
                    <a:pt x="88626" y="164014"/>
                    <a:pt x="93187" y="164358"/>
                  </a:cubicBezTo>
                  <a:cubicBezTo>
                    <a:pt x="102639" y="165081"/>
                    <a:pt x="108812" y="169193"/>
                    <a:pt x="113551" y="172809"/>
                  </a:cubicBezTo>
                  <a:cubicBezTo>
                    <a:pt x="117866" y="154540"/>
                    <a:pt x="121661" y="135260"/>
                    <a:pt x="123187" y="119014"/>
                  </a:cubicBezTo>
                  <a:cubicBezTo>
                    <a:pt x="122525" y="119412"/>
                    <a:pt x="121881" y="119737"/>
                    <a:pt x="121213" y="120191"/>
                  </a:cubicBezTo>
                  <a:cubicBezTo>
                    <a:pt x="113643" y="114626"/>
                    <a:pt x="112312" y="106923"/>
                    <a:pt x="109523" y="104085"/>
                  </a:cubicBezTo>
                  <a:cubicBezTo>
                    <a:pt x="111871" y="102829"/>
                    <a:pt x="115868" y="99777"/>
                    <a:pt x="123757" y="100378"/>
                  </a:cubicBezTo>
                  <a:cubicBezTo>
                    <a:pt x="124174" y="100408"/>
                    <a:pt x="124517" y="100525"/>
                    <a:pt x="124922" y="100574"/>
                  </a:cubicBezTo>
                  <a:cubicBezTo>
                    <a:pt x="125602" y="93115"/>
                    <a:pt x="126191" y="86393"/>
                    <a:pt x="126834" y="79529"/>
                  </a:cubicBezTo>
                  <a:cubicBezTo>
                    <a:pt x="124027" y="79756"/>
                    <a:pt x="119497" y="80209"/>
                    <a:pt x="113367" y="76691"/>
                  </a:cubicBezTo>
                  <a:cubicBezTo>
                    <a:pt x="105484" y="72175"/>
                    <a:pt x="103136" y="65483"/>
                    <a:pt x="100905" y="61420"/>
                  </a:cubicBezTo>
                  <a:close/>
                  <a:moveTo>
                    <a:pt x="79291" y="179360"/>
                  </a:moveTo>
                  <a:cubicBezTo>
                    <a:pt x="76980" y="189429"/>
                    <a:pt x="74570" y="198640"/>
                    <a:pt x="72014" y="206441"/>
                  </a:cubicBezTo>
                  <a:cubicBezTo>
                    <a:pt x="70886" y="209873"/>
                    <a:pt x="69280" y="214285"/>
                    <a:pt x="67527" y="218992"/>
                  </a:cubicBezTo>
                  <a:cubicBezTo>
                    <a:pt x="70145" y="218753"/>
                    <a:pt x="73093" y="218765"/>
                    <a:pt x="76685" y="219519"/>
                  </a:cubicBezTo>
                  <a:cubicBezTo>
                    <a:pt x="87247" y="221731"/>
                    <a:pt x="92954" y="227627"/>
                    <a:pt x="97362" y="232082"/>
                  </a:cubicBezTo>
                  <a:cubicBezTo>
                    <a:pt x="98066" y="229845"/>
                    <a:pt x="99207" y="225954"/>
                    <a:pt x="101364" y="218575"/>
                  </a:cubicBezTo>
                  <a:cubicBezTo>
                    <a:pt x="100807" y="217435"/>
                    <a:pt x="100194" y="216295"/>
                    <a:pt x="99501" y="215168"/>
                  </a:cubicBezTo>
                  <a:cubicBezTo>
                    <a:pt x="100543" y="215039"/>
                    <a:pt x="101536" y="214800"/>
                    <a:pt x="102505" y="214518"/>
                  </a:cubicBezTo>
                  <a:cubicBezTo>
                    <a:pt x="103970" y="209432"/>
                    <a:pt x="105447" y="204302"/>
                    <a:pt x="107163" y="197947"/>
                  </a:cubicBezTo>
                  <a:cubicBezTo>
                    <a:pt x="103485" y="197892"/>
                    <a:pt x="98747" y="197144"/>
                    <a:pt x="93009" y="193859"/>
                  </a:cubicBezTo>
                  <a:cubicBezTo>
                    <a:pt x="85751" y="189704"/>
                    <a:pt x="81975" y="184250"/>
                    <a:pt x="79297" y="179372"/>
                  </a:cubicBezTo>
                  <a:close/>
                  <a:moveTo>
                    <a:pt x="56984" y="245791"/>
                  </a:moveTo>
                  <a:cubicBezTo>
                    <a:pt x="54691" y="251466"/>
                    <a:pt x="52166" y="257533"/>
                    <a:pt x="49677" y="263551"/>
                  </a:cubicBezTo>
                  <a:cubicBezTo>
                    <a:pt x="51700" y="267682"/>
                    <a:pt x="54679" y="271647"/>
                    <a:pt x="59031" y="274993"/>
                  </a:cubicBezTo>
                  <a:cubicBezTo>
                    <a:pt x="67539" y="281538"/>
                    <a:pt x="75410" y="281734"/>
                    <a:pt x="81460" y="279307"/>
                  </a:cubicBezTo>
                  <a:cubicBezTo>
                    <a:pt x="83342" y="273620"/>
                    <a:pt x="85145" y="268135"/>
                    <a:pt x="86781" y="263294"/>
                  </a:cubicBezTo>
                  <a:cubicBezTo>
                    <a:pt x="82870" y="263533"/>
                    <a:pt x="77304" y="263392"/>
                    <a:pt x="70120" y="259280"/>
                  </a:cubicBezTo>
                  <a:cubicBezTo>
                    <a:pt x="63377" y="255419"/>
                    <a:pt x="59638" y="250400"/>
                    <a:pt x="56984" y="245785"/>
                  </a:cubicBezTo>
                  <a:close/>
                  <a:moveTo>
                    <a:pt x="79100" y="283199"/>
                  </a:moveTo>
                  <a:cubicBezTo>
                    <a:pt x="76164" y="283346"/>
                    <a:pt x="74810" y="292587"/>
                    <a:pt x="61066" y="297441"/>
                  </a:cubicBezTo>
                  <a:cubicBezTo>
                    <a:pt x="50222" y="301271"/>
                    <a:pt x="41880" y="298654"/>
                    <a:pt x="35701" y="297153"/>
                  </a:cubicBezTo>
                  <a:cubicBezTo>
                    <a:pt x="34432" y="300156"/>
                    <a:pt x="33837" y="301578"/>
                    <a:pt x="32611" y="304464"/>
                  </a:cubicBezTo>
                  <a:cubicBezTo>
                    <a:pt x="38968" y="311205"/>
                    <a:pt x="50658" y="319209"/>
                    <a:pt x="65725" y="316102"/>
                  </a:cubicBezTo>
                  <a:cubicBezTo>
                    <a:pt x="67300" y="315777"/>
                    <a:pt x="68729" y="315354"/>
                    <a:pt x="70071" y="314876"/>
                  </a:cubicBezTo>
                  <a:cubicBezTo>
                    <a:pt x="73522" y="303569"/>
                    <a:pt x="76710" y="293752"/>
                    <a:pt x="80069" y="283493"/>
                  </a:cubicBezTo>
                  <a:cubicBezTo>
                    <a:pt x="79726" y="283309"/>
                    <a:pt x="79395" y="283186"/>
                    <a:pt x="79100" y="283199"/>
                  </a:cubicBezTo>
                  <a:close/>
                  <a:moveTo>
                    <a:pt x="26739" y="318345"/>
                  </a:moveTo>
                  <a:cubicBezTo>
                    <a:pt x="24465" y="323695"/>
                    <a:pt x="22098" y="329339"/>
                    <a:pt x="20290" y="333623"/>
                  </a:cubicBezTo>
                  <a:cubicBezTo>
                    <a:pt x="21436" y="340223"/>
                    <a:pt x="24293" y="347252"/>
                    <a:pt x="30515" y="352933"/>
                  </a:cubicBezTo>
                  <a:cubicBezTo>
                    <a:pt x="29191" y="354827"/>
                    <a:pt x="27370" y="356819"/>
                    <a:pt x="24765" y="358718"/>
                  </a:cubicBezTo>
                  <a:cubicBezTo>
                    <a:pt x="18500" y="363284"/>
                    <a:pt x="12707" y="363590"/>
                    <a:pt x="8092" y="363578"/>
                  </a:cubicBezTo>
                  <a:cubicBezTo>
                    <a:pt x="7197" y="365956"/>
                    <a:pt x="6246" y="368248"/>
                    <a:pt x="5413" y="370681"/>
                  </a:cubicBezTo>
                  <a:cubicBezTo>
                    <a:pt x="10494" y="374186"/>
                    <a:pt x="18365" y="377465"/>
                    <a:pt x="26898" y="375093"/>
                  </a:cubicBezTo>
                  <a:cubicBezTo>
                    <a:pt x="26898" y="375216"/>
                    <a:pt x="26898" y="375351"/>
                    <a:pt x="26898" y="375486"/>
                  </a:cubicBezTo>
                  <a:cubicBezTo>
                    <a:pt x="25917" y="377116"/>
                    <a:pt x="26015" y="382337"/>
                    <a:pt x="19892" y="386719"/>
                  </a:cubicBezTo>
                  <a:cubicBezTo>
                    <a:pt x="16514" y="389139"/>
                    <a:pt x="13100" y="389869"/>
                    <a:pt x="10047" y="390053"/>
                  </a:cubicBezTo>
                  <a:cubicBezTo>
                    <a:pt x="8564" y="387221"/>
                    <a:pt x="7184" y="385144"/>
                    <a:pt x="5119" y="384598"/>
                  </a:cubicBezTo>
                  <a:cubicBezTo>
                    <a:pt x="4555" y="385383"/>
                    <a:pt x="3862" y="387344"/>
                    <a:pt x="3347" y="390016"/>
                  </a:cubicBezTo>
                  <a:cubicBezTo>
                    <a:pt x="1827" y="390053"/>
                    <a:pt x="656" y="390285"/>
                    <a:pt x="0" y="391131"/>
                  </a:cubicBezTo>
                  <a:cubicBezTo>
                    <a:pt x="0" y="391143"/>
                    <a:pt x="0" y="391156"/>
                    <a:pt x="0" y="391168"/>
                  </a:cubicBezTo>
                  <a:cubicBezTo>
                    <a:pt x="343" y="391750"/>
                    <a:pt x="1336" y="392768"/>
                    <a:pt x="2801" y="393920"/>
                  </a:cubicBezTo>
                  <a:cubicBezTo>
                    <a:pt x="1986" y="403137"/>
                    <a:pt x="3807" y="416913"/>
                    <a:pt x="15723" y="426081"/>
                  </a:cubicBezTo>
                  <a:cubicBezTo>
                    <a:pt x="18610" y="428306"/>
                    <a:pt x="21436" y="429795"/>
                    <a:pt x="24133" y="430702"/>
                  </a:cubicBezTo>
                  <a:cubicBezTo>
                    <a:pt x="22993" y="433791"/>
                    <a:pt x="21124" y="438577"/>
                    <a:pt x="15172" y="442916"/>
                  </a:cubicBezTo>
                  <a:cubicBezTo>
                    <a:pt x="11776" y="445392"/>
                    <a:pt x="8521" y="446538"/>
                    <a:pt x="5474" y="447132"/>
                  </a:cubicBezTo>
                  <a:cubicBezTo>
                    <a:pt x="6902" y="451532"/>
                    <a:pt x="8441" y="455712"/>
                    <a:pt x="10022" y="460008"/>
                  </a:cubicBezTo>
                  <a:cubicBezTo>
                    <a:pt x="13811" y="460241"/>
                    <a:pt x="17869" y="459603"/>
                    <a:pt x="22006" y="457416"/>
                  </a:cubicBezTo>
                  <a:cubicBezTo>
                    <a:pt x="23159" y="456803"/>
                    <a:pt x="24189" y="456141"/>
                    <a:pt x="25133" y="455442"/>
                  </a:cubicBezTo>
                  <a:cubicBezTo>
                    <a:pt x="26628" y="458427"/>
                    <a:pt x="28884" y="461154"/>
                    <a:pt x="32213" y="463066"/>
                  </a:cubicBezTo>
                  <a:cubicBezTo>
                    <a:pt x="33567" y="463844"/>
                    <a:pt x="34879" y="464365"/>
                    <a:pt x="36136" y="464690"/>
                  </a:cubicBezTo>
                  <a:cubicBezTo>
                    <a:pt x="35315" y="466872"/>
                    <a:pt x="33837" y="469531"/>
                    <a:pt x="30472" y="471940"/>
                  </a:cubicBezTo>
                  <a:cubicBezTo>
                    <a:pt x="25041" y="475831"/>
                    <a:pt x="19702" y="475414"/>
                    <a:pt x="15760" y="475286"/>
                  </a:cubicBezTo>
                  <a:cubicBezTo>
                    <a:pt x="16790" y="477872"/>
                    <a:pt x="17654" y="479992"/>
                    <a:pt x="18617" y="482376"/>
                  </a:cubicBezTo>
                  <a:cubicBezTo>
                    <a:pt x="23778" y="484962"/>
                    <a:pt x="30637" y="486660"/>
                    <a:pt x="37239" y="483351"/>
                  </a:cubicBezTo>
                  <a:cubicBezTo>
                    <a:pt x="46471" y="478730"/>
                    <a:pt x="45686" y="469832"/>
                    <a:pt x="42818" y="464524"/>
                  </a:cubicBezTo>
                  <a:cubicBezTo>
                    <a:pt x="48439" y="462680"/>
                    <a:pt x="51951" y="456870"/>
                    <a:pt x="52270" y="453260"/>
                  </a:cubicBezTo>
                  <a:cubicBezTo>
                    <a:pt x="52221" y="452592"/>
                    <a:pt x="52184" y="451937"/>
                    <a:pt x="52135" y="451269"/>
                  </a:cubicBezTo>
                  <a:cubicBezTo>
                    <a:pt x="51111" y="449259"/>
                    <a:pt x="46600" y="454413"/>
                    <a:pt x="37987" y="451128"/>
                  </a:cubicBezTo>
                  <a:cubicBezTo>
                    <a:pt x="35284" y="450098"/>
                    <a:pt x="33261" y="448603"/>
                    <a:pt x="31655" y="446967"/>
                  </a:cubicBezTo>
                  <a:cubicBezTo>
                    <a:pt x="33696" y="441470"/>
                    <a:pt x="32752" y="435666"/>
                    <a:pt x="30827" y="431836"/>
                  </a:cubicBezTo>
                  <a:cubicBezTo>
                    <a:pt x="41524" y="431848"/>
                    <a:pt x="49180" y="423152"/>
                    <a:pt x="49818" y="417593"/>
                  </a:cubicBezTo>
                  <a:cubicBezTo>
                    <a:pt x="50725" y="409651"/>
                    <a:pt x="42364" y="419291"/>
                    <a:pt x="26800" y="410374"/>
                  </a:cubicBezTo>
                  <a:cubicBezTo>
                    <a:pt x="21418" y="407292"/>
                    <a:pt x="17906" y="403455"/>
                    <a:pt x="15362" y="399680"/>
                  </a:cubicBezTo>
                  <a:cubicBezTo>
                    <a:pt x="18966" y="400287"/>
                    <a:pt x="22858" y="400023"/>
                    <a:pt x="26647" y="398130"/>
                  </a:cubicBezTo>
                  <a:cubicBezTo>
                    <a:pt x="29920" y="396494"/>
                    <a:pt x="31925" y="394312"/>
                    <a:pt x="33028" y="391952"/>
                  </a:cubicBezTo>
                  <a:cubicBezTo>
                    <a:pt x="35124" y="394428"/>
                    <a:pt x="37858" y="396506"/>
                    <a:pt x="41414" y="397603"/>
                  </a:cubicBezTo>
                  <a:cubicBezTo>
                    <a:pt x="45410" y="398841"/>
                    <a:pt x="48623" y="398320"/>
                    <a:pt x="51240" y="397008"/>
                  </a:cubicBezTo>
                  <a:cubicBezTo>
                    <a:pt x="51497" y="392988"/>
                    <a:pt x="51816" y="389078"/>
                    <a:pt x="52300" y="385456"/>
                  </a:cubicBezTo>
                  <a:cubicBezTo>
                    <a:pt x="52374" y="384929"/>
                    <a:pt x="52509" y="384286"/>
                    <a:pt x="52589" y="383734"/>
                  </a:cubicBezTo>
                  <a:cubicBezTo>
                    <a:pt x="50572" y="384562"/>
                    <a:pt x="47973" y="385181"/>
                    <a:pt x="44430" y="384678"/>
                  </a:cubicBezTo>
                  <a:cubicBezTo>
                    <a:pt x="35517" y="383403"/>
                    <a:pt x="31937" y="376307"/>
                    <a:pt x="28743" y="374493"/>
                  </a:cubicBezTo>
                  <a:cubicBezTo>
                    <a:pt x="29687" y="374143"/>
                    <a:pt x="30631" y="373721"/>
                    <a:pt x="31587" y="373218"/>
                  </a:cubicBezTo>
                  <a:cubicBezTo>
                    <a:pt x="38183" y="369725"/>
                    <a:pt x="41187" y="364669"/>
                    <a:pt x="42088" y="359693"/>
                  </a:cubicBezTo>
                  <a:cubicBezTo>
                    <a:pt x="48359" y="361488"/>
                    <a:pt x="53882" y="360091"/>
                    <a:pt x="58148" y="357493"/>
                  </a:cubicBezTo>
                  <a:cubicBezTo>
                    <a:pt x="59331" y="352731"/>
                    <a:pt x="60441" y="348092"/>
                    <a:pt x="61839" y="342993"/>
                  </a:cubicBezTo>
                  <a:cubicBezTo>
                    <a:pt x="57928" y="343312"/>
                    <a:pt x="51841" y="343679"/>
                    <a:pt x="43761" y="339046"/>
                  </a:cubicBezTo>
                  <a:cubicBezTo>
                    <a:pt x="33016" y="332893"/>
                    <a:pt x="29773" y="323958"/>
                    <a:pt x="26720" y="318332"/>
                  </a:cubicBezTo>
                  <a:close/>
                  <a:moveTo>
                    <a:pt x="26543" y="503170"/>
                  </a:moveTo>
                  <a:cubicBezTo>
                    <a:pt x="26598" y="503360"/>
                    <a:pt x="26782" y="503770"/>
                    <a:pt x="26825" y="503942"/>
                  </a:cubicBezTo>
                  <a:cubicBezTo>
                    <a:pt x="28234" y="509059"/>
                    <a:pt x="29227" y="517155"/>
                    <a:pt x="29338" y="526494"/>
                  </a:cubicBezTo>
                  <a:cubicBezTo>
                    <a:pt x="31128" y="527689"/>
                    <a:pt x="33065" y="528786"/>
                    <a:pt x="35253" y="529669"/>
                  </a:cubicBezTo>
                  <a:cubicBezTo>
                    <a:pt x="37601" y="530619"/>
                    <a:pt x="39820" y="531225"/>
                    <a:pt x="41910" y="531562"/>
                  </a:cubicBezTo>
                  <a:cubicBezTo>
                    <a:pt x="39513" y="534443"/>
                    <a:pt x="35719" y="538003"/>
                    <a:pt x="28792" y="540406"/>
                  </a:cubicBezTo>
                  <a:cubicBezTo>
                    <a:pt x="28228" y="546816"/>
                    <a:pt x="27168" y="553398"/>
                    <a:pt x="25507" y="559857"/>
                  </a:cubicBezTo>
                  <a:cubicBezTo>
                    <a:pt x="27713" y="559931"/>
                    <a:pt x="29981" y="559857"/>
                    <a:pt x="32366" y="559422"/>
                  </a:cubicBezTo>
                  <a:cubicBezTo>
                    <a:pt x="51896" y="555892"/>
                    <a:pt x="53998" y="539407"/>
                    <a:pt x="50676" y="531323"/>
                  </a:cubicBezTo>
                  <a:cubicBezTo>
                    <a:pt x="53214" y="530717"/>
                    <a:pt x="55421" y="529626"/>
                    <a:pt x="57339" y="528284"/>
                  </a:cubicBezTo>
                  <a:cubicBezTo>
                    <a:pt x="57370" y="523743"/>
                    <a:pt x="57137" y="518074"/>
                    <a:pt x="56720" y="511627"/>
                  </a:cubicBezTo>
                  <a:cubicBezTo>
                    <a:pt x="53140" y="512607"/>
                    <a:pt x="48279" y="513214"/>
                    <a:pt x="41714" y="511547"/>
                  </a:cubicBezTo>
                  <a:cubicBezTo>
                    <a:pt x="34910" y="509825"/>
                    <a:pt x="30190" y="506528"/>
                    <a:pt x="26536" y="503157"/>
                  </a:cubicBezTo>
                  <a:close/>
                  <a:moveTo>
                    <a:pt x="23300" y="567193"/>
                  </a:moveTo>
                  <a:cubicBezTo>
                    <a:pt x="21651" y="572052"/>
                    <a:pt x="19530" y="577531"/>
                    <a:pt x="16919" y="583574"/>
                  </a:cubicBezTo>
                  <a:cubicBezTo>
                    <a:pt x="19512" y="586301"/>
                    <a:pt x="22693" y="588740"/>
                    <a:pt x="26665" y="590597"/>
                  </a:cubicBezTo>
                  <a:cubicBezTo>
                    <a:pt x="27805" y="591130"/>
                    <a:pt x="28921" y="591571"/>
                    <a:pt x="30006" y="591945"/>
                  </a:cubicBezTo>
                  <a:cubicBezTo>
                    <a:pt x="29326" y="594219"/>
                    <a:pt x="28498" y="598386"/>
                    <a:pt x="23459" y="601996"/>
                  </a:cubicBezTo>
                  <a:cubicBezTo>
                    <a:pt x="17164" y="606506"/>
                    <a:pt x="10813" y="605201"/>
                    <a:pt x="6872" y="605311"/>
                  </a:cubicBezTo>
                  <a:cubicBezTo>
                    <a:pt x="6369" y="606359"/>
                    <a:pt x="5922" y="607364"/>
                    <a:pt x="5425" y="608381"/>
                  </a:cubicBezTo>
                  <a:cubicBezTo>
                    <a:pt x="8625" y="611194"/>
                    <a:pt x="15355" y="615276"/>
                    <a:pt x="22767" y="615116"/>
                  </a:cubicBezTo>
                  <a:cubicBezTo>
                    <a:pt x="24624" y="612316"/>
                    <a:pt x="26328" y="609619"/>
                    <a:pt x="27824" y="607064"/>
                  </a:cubicBezTo>
                  <a:cubicBezTo>
                    <a:pt x="30895" y="601824"/>
                    <a:pt x="32905" y="598227"/>
                    <a:pt x="35382" y="593925"/>
                  </a:cubicBezTo>
                  <a:cubicBezTo>
                    <a:pt x="35229" y="593673"/>
                    <a:pt x="35094" y="593385"/>
                    <a:pt x="34928" y="593152"/>
                  </a:cubicBezTo>
                  <a:cubicBezTo>
                    <a:pt x="35223" y="593195"/>
                    <a:pt x="35492" y="593195"/>
                    <a:pt x="35780" y="593226"/>
                  </a:cubicBezTo>
                  <a:cubicBezTo>
                    <a:pt x="39795" y="586252"/>
                    <a:pt x="43719" y="579364"/>
                    <a:pt x="46373" y="574112"/>
                  </a:cubicBezTo>
                  <a:cubicBezTo>
                    <a:pt x="43099" y="574498"/>
                    <a:pt x="39121" y="574424"/>
                    <a:pt x="34082" y="572855"/>
                  </a:cubicBezTo>
                  <a:cubicBezTo>
                    <a:pt x="29638" y="571476"/>
                    <a:pt x="26163" y="569436"/>
                    <a:pt x="23294" y="567193"/>
                  </a:cubicBezTo>
                  <a:close/>
                </a:path>
              </a:pathLst>
            </a:custGeom>
            <a:solidFill>
              <a:schemeClr val="accent2">
                <a:lumMod val="75000"/>
                <a:alpha val="20000"/>
              </a:schemeClr>
            </a:solidFill>
            <a:ln w="612" cap="flat">
              <a:noFill/>
              <a:prstDash val="solid"/>
              <a:miter/>
            </a:ln>
          </p:spPr>
          <p:txBody>
            <a:bodyPr/>
            <a:lstStyle/>
            <a:p>
              <a:endParaRPr lang="en-US"/>
            </a:p>
          </p:txBody>
        </p:sp>
        <p:grpSp>
          <p:nvGrpSpPr>
            <p:cNvPr id="645" name="Group 644">
              <a:extLst>
                <a:ext uri="{FF2B5EF4-FFF2-40B4-BE49-F238E27FC236}">
                  <a16:creationId xmlns:a16="http://schemas.microsoft.com/office/drawing/2014/main" id="{BA630948-0DB7-4C0F-D133-16CE2C4E96C8}"/>
                </a:ext>
              </a:extLst>
            </p:cNvPr>
            <p:cNvGrpSpPr/>
            <p:nvPr/>
          </p:nvGrpSpPr>
          <p:grpSpPr>
            <a:xfrm>
              <a:off x="6698946" y="2867226"/>
              <a:ext cx="181952" cy="376757"/>
              <a:chOff x="6304055" y="3213328"/>
              <a:chExt cx="186953" cy="387110"/>
            </a:xfrm>
            <a:solidFill>
              <a:srgbClr val="DED5BF"/>
            </a:solidFill>
          </p:grpSpPr>
          <p:sp>
            <p:nvSpPr>
              <p:cNvPr id="298" name="Freeform 297">
                <a:extLst>
                  <a:ext uri="{FF2B5EF4-FFF2-40B4-BE49-F238E27FC236}">
                    <a16:creationId xmlns:a16="http://schemas.microsoft.com/office/drawing/2014/main" id="{A399F987-B3DF-5873-BE0A-FC4BB2DA51DE}"/>
                  </a:ext>
                </a:extLst>
              </p:cNvPr>
              <p:cNvSpPr/>
              <p:nvPr/>
            </p:nvSpPr>
            <p:spPr>
              <a:xfrm>
                <a:off x="6304055" y="3390105"/>
                <a:ext cx="76614" cy="210333"/>
              </a:xfrm>
              <a:custGeom>
                <a:avLst/>
                <a:gdLst>
                  <a:gd name="csX0" fmla="*/ 29592 w 61996"/>
                  <a:gd name="csY0" fmla="*/ 0 h 170202"/>
                  <a:gd name="csX1" fmla="*/ 10418 w 61996"/>
                  <a:gd name="csY1" fmla="*/ 37009 h 170202"/>
                  <a:gd name="csX2" fmla="*/ 8542 w 61996"/>
                  <a:gd name="csY2" fmla="*/ 130748 h 170202"/>
                  <a:gd name="csX3" fmla="*/ 44488 w 61996"/>
                  <a:gd name="csY3" fmla="*/ 170203 h 170202"/>
                  <a:gd name="csX4" fmla="*/ 61756 w 61996"/>
                  <a:gd name="csY4" fmla="*/ 160483 h 170202"/>
                  <a:gd name="csX5" fmla="*/ 47265 w 61996"/>
                  <a:gd name="csY5" fmla="*/ 160606 h 170202"/>
                  <a:gd name="csX6" fmla="*/ 30205 w 61996"/>
                  <a:gd name="csY6" fmla="*/ 147540 h 170202"/>
                  <a:gd name="csX7" fmla="*/ 28139 w 61996"/>
                  <a:gd name="csY7" fmla="*/ 137502 h 170202"/>
                  <a:gd name="csX8" fmla="*/ 21764 w 61996"/>
                  <a:gd name="csY8" fmla="*/ 138715 h 170202"/>
                  <a:gd name="csX9" fmla="*/ 11625 w 61996"/>
                  <a:gd name="csY9" fmla="*/ 129223 h 170202"/>
                  <a:gd name="csX10" fmla="*/ 13814 w 61996"/>
                  <a:gd name="csY10" fmla="*/ 104936 h 170202"/>
                  <a:gd name="csX11" fmla="*/ 22843 w 61996"/>
                  <a:gd name="csY11" fmla="*/ 98777 h 170202"/>
                  <a:gd name="csX12" fmla="*/ 14929 w 61996"/>
                  <a:gd name="csY12" fmla="*/ 94683 h 170202"/>
                  <a:gd name="csX13" fmla="*/ 6770 w 61996"/>
                  <a:gd name="csY13" fmla="*/ 80582 h 170202"/>
                  <a:gd name="csX14" fmla="*/ 7727 w 61996"/>
                  <a:gd name="csY14" fmla="*/ 72394 h 170202"/>
                  <a:gd name="csX15" fmla="*/ 10994 w 61996"/>
                  <a:gd name="csY15" fmla="*/ 64875 h 170202"/>
                  <a:gd name="csX16" fmla="*/ 23579 w 61996"/>
                  <a:gd name="csY16" fmla="*/ 75820 h 170202"/>
                  <a:gd name="csX17" fmla="*/ 24075 w 61996"/>
                  <a:gd name="csY17" fmla="*/ 58838 h 170202"/>
                  <a:gd name="csX18" fmla="*/ 37285 w 61996"/>
                  <a:gd name="csY18" fmla="*/ 44645 h 170202"/>
                  <a:gd name="csX19" fmla="*/ 15671 w 61996"/>
                  <a:gd name="csY19" fmla="*/ 44921 h 170202"/>
                  <a:gd name="csX20" fmla="*/ 25197 w 61996"/>
                  <a:gd name="csY20" fmla="*/ 22087 h 170202"/>
                  <a:gd name="csX21" fmla="*/ 38070 w 61996"/>
                  <a:gd name="csY21" fmla="*/ 21449 h 170202"/>
                  <a:gd name="csX22" fmla="*/ 36206 w 61996"/>
                  <a:gd name="csY22" fmla="*/ 15021 h 170202"/>
                  <a:gd name="csX23" fmla="*/ 32724 w 61996"/>
                  <a:gd name="csY23" fmla="*/ 4523 h 170202"/>
                  <a:gd name="csX24" fmla="*/ 32393 w 61996"/>
                  <a:gd name="csY24" fmla="*/ 337 h 170202"/>
                  <a:gd name="csX25" fmla="*/ 29580 w 61996"/>
                  <a:gd name="csY25" fmla="*/ 0 h 1702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1996" h="170202">
                    <a:moveTo>
                      <a:pt x="29592" y="0"/>
                    </a:moveTo>
                    <a:cubicBezTo>
                      <a:pt x="20802" y="13893"/>
                      <a:pt x="13611" y="27008"/>
                      <a:pt x="10418" y="37009"/>
                    </a:cubicBezTo>
                    <a:cubicBezTo>
                      <a:pt x="-3" y="69686"/>
                      <a:pt x="-5747" y="104587"/>
                      <a:pt x="8542" y="130748"/>
                    </a:cubicBezTo>
                    <a:cubicBezTo>
                      <a:pt x="16321" y="144997"/>
                      <a:pt x="30843" y="159999"/>
                      <a:pt x="44488" y="170203"/>
                    </a:cubicBezTo>
                    <a:cubicBezTo>
                      <a:pt x="52408" y="170105"/>
                      <a:pt x="63797" y="166275"/>
                      <a:pt x="61756" y="160483"/>
                    </a:cubicBezTo>
                    <a:cubicBezTo>
                      <a:pt x="60934" y="158154"/>
                      <a:pt x="50753" y="161311"/>
                      <a:pt x="47265" y="160606"/>
                    </a:cubicBezTo>
                    <a:cubicBezTo>
                      <a:pt x="39756" y="159092"/>
                      <a:pt x="31946" y="155624"/>
                      <a:pt x="30205" y="147540"/>
                    </a:cubicBezTo>
                    <a:cubicBezTo>
                      <a:pt x="29604" y="144740"/>
                      <a:pt x="30536" y="139451"/>
                      <a:pt x="28139" y="137502"/>
                    </a:cubicBezTo>
                    <a:cubicBezTo>
                      <a:pt x="25920" y="135694"/>
                      <a:pt x="23787" y="138299"/>
                      <a:pt x="21764" y="138715"/>
                    </a:cubicBezTo>
                    <a:cubicBezTo>
                      <a:pt x="16787" y="139739"/>
                      <a:pt x="13047" y="132844"/>
                      <a:pt x="11625" y="129223"/>
                    </a:cubicBezTo>
                    <a:cubicBezTo>
                      <a:pt x="8548" y="121384"/>
                      <a:pt x="7659" y="111561"/>
                      <a:pt x="13814" y="104936"/>
                    </a:cubicBezTo>
                    <a:cubicBezTo>
                      <a:pt x="16192" y="102374"/>
                      <a:pt x="24204" y="103765"/>
                      <a:pt x="22843" y="98777"/>
                    </a:cubicBezTo>
                    <a:cubicBezTo>
                      <a:pt x="22016" y="95756"/>
                      <a:pt x="17430" y="95602"/>
                      <a:pt x="14929" y="94683"/>
                    </a:cubicBezTo>
                    <a:cubicBezTo>
                      <a:pt x="8769" y="92428"/>
                      <a:pt x="6770" y="86857"/>
                      <a:pt x="6770" y="80582"/>
                    </a:cubicBezTo>
                    <a:cubicBezTo>
                      <a:pt x="6770" y="77812"/>
                      <a:pt x="7114" y="75097"/>
                      <a:pt x="7727" y="72394"/>
                    </a:cubicBezTo>
                    <a:cubicBezTo>
                      <a:pt x="8358" y="69624"/>
                      <a:pt x="9186" y="67105"/>
                      <a:pt x="10994" y="64875"/>
                    </a:cubicBezTo>
                    <a:cubicBezTo>
                      <a:pt x="19888" y="53930"/>
                      <a:pt x="16499" y="78786"/>
                      <a:pt x="23579" y="75820"/>
                    </a:cubicBezTo>
                    <a:cubicBezTo>
                      <a:pt x="23818" y="75722"/>
                      <a:pt x="23058" y="61461"/>
                      <a:pt x="24075" y="58838"/>
                    </a:cubicBezTo>
                    <a:cubicBezTo>
                      <a:pt x="26214" y="53311"/>
                      <a:pt x="37506" y="46416"/>
                      <a:pt x="37285" y="44645"/>
                    </a:cubicBezTo>
                    <a:cubicBezTo>
                      <a:pt x="36231" y="36157"/>
                      <a:pt x="17933" y="55517"/>
                      <a:pt x="15671" y="44921"/>
                    </a:cubicBezTo>
                    <a:cubicBezTo>
                      <a:pt x="14169" y="37873"/>
                      <a:pt x="18638" y="25378"/>
                      <a:pt x="25197" y="22087"/>
                    </a:cubicBezTo>
                    <a:cubicBezTo>
                      <a:pt x="29371" y="19991"/>
                      <a:pt x="35728" y="25800"/>
                      <a:pt x="38070" y="21449"/>
                    </a:cubicBezTo>
                    <a:cubicBezTo>
                      <a:pt x="40044" y="17797"/>
                      <a:pt x="38045" y="17374"/>
                      <a:pt x="36206" y="15021"/>
                    </a:cubicBezTo>
                    <a:cubicBezTo>
                      <a:pt x="33822" y="11969"/>
                      <a:pt x="33049" y="8298"/>
                      <a:pt x="32724" y="4523"/>
                    </a:cubicBezTo>
                    <a:cubicBezTo>
                      <a:pt x="32682" y="3983"/>
                      <a:pt x="33092" y="478"/>
                      <a:pt x="32393" y="337"/>
                    </a:cubicBezTo>
                    <a:cubicBezTo>
                      <a:pt x="31449" y="147"/>
                      <a:pt x="30512" y="55"/>
                      <a:pt x="29580" y="0"/>
                    </a:cubicBezTo>
                    <a:close/>
                  </a:path>
                </a:pathLst>
              </a:custGeom>
              <a:grpFill/>
              <a:ln w="612" cap="flat">
                <a:noFill/>
                <a:prstDash val="solid"/>
                <a:miter/>
              </a:ln>
            </p:spPr>
            <p:txBody>
              <a:bodyPr/>
              <a:lstStyle/>
              <a:p>
                <a:endParaRPr lang="en-US"/>
              </a:p>
            </p:txBody>
          </p:sp>
          <p:sp>
            <p:nvSpPr>
              <p:cNvPr id="299" name="Freeform 298">
                <a:extLst>
                  <a:ext uri="{FF2B5EF4-FFF2-40B4-BE49-F238E27FC236}">
                    <a16:creationId xmlns:a16="http://schemas.microsoft.com/office/drawing/2014/main" id="{DEEF41F3-FEEB-62D4-B80C-FC4EB6956AA3}"/>
                  </a:ext>
                </a:extLst>
              </p:cNvPr>
              <p:cNvSpPr/>
              <p:nvPr/>
            </p:nvSpPr>
            <p:spPr>
              <a:xfrm>
                <a:off x="6347934" y="3213328"/>
                <a:ext cx="143074" cy="177733"/>
              </a:xfrm>
              <a:custGeom>
                <a:avLst/>
                <a:gdLst>
                  <a:gd name="csX0" fmla="*/ 114274 w 115776"/>
                  <a:gd name="csY0" fmla="*/ 12 h 143822"/>
                  <a:gd name="csX1" fmla="*/ 58633 w 115776"/>
                  <a:gd name="csY1" fmla="*/ 59721 h 143822"/>
                  <a:gd name="csX2" fmla="*/ 0 w 115776"/>
                  <a:gd name="csY2" fmla="*/ 133739 h 143822"/>
                  <a:gd name="csX3" fmla="*/ 202 w 115776"/>
                  <a:gd name="csY3" fmla="*/ 133604 h 143822"/>
                  <a:gd name="csX4" fmla="*/ 16894 w 115776"/>
                  <a:gd name="csY4" fmla="*/ 143722 h 143822"/>
                  <a:gd name="csX5" fmla="*/ 27548 w 115776"/>
                  <a:gd name="csY5" fmla="*/ 128542 h 143822"/>
                  <a:gd name="csX6" fmla="*/ 39078 w 115776"/>
                  <a:gd name="csY6" fmla="*/ 116188 h 143822"/>
                  <a:gd name="csX7" fmla="*/ 25666 w 115776"/>
                  <a:gd name="csY7" fmla="*/ 117867 h 143822"/>
                  <a:gd name="csX8" fmla="*/ 23968 w 115776"/>
                  <a:gd name="csY8" fmla="*/ 115593 h 143822"/>
                  <a:gd name="csX9" fmla="*/ 35621 w 115776"/>
                  <a:gd name="csY9" fmla="*/ 95737 h 143822"/>
                  <a:gd name="csX10" fmla="*/ 54710 w 115776"/>
                  <a:gd name="csY10" fmla="*/ 91276 h 143822"/>
                  <a:gd name="csX11" fmla="*/ 57051 w 115776"/>
                  <a:gd name="csY11" fmla="*/ 77505 h 143822"/>
                  <a:gd name="csX12" fmla="*/ 67766 w 115776"/>
                  <a:gd name="csY12" fmla="*/ 56448 h 143822"/>
                  <a:gd name="csX13" fmla="*/ 86505 w 115776"/>
                  <a:gd name="csY13" fmla="*/ 43965 h 143822"/>
                  <a:gd name="csX14" fmla="*/ 92887 w 115776"/>
                  <a:gd name="csY14" fmla="*/ 30967 h 143822"/>
                  <a:gd name="csX15" fmla="*/ 104883 w 115776"/>
                  <a:gd name="csY15" fmla="*/ 22129 h 143822"/>
                  <a:gd name="csX16" fmla="*/ 112086 w 115776"/>
                  <a:gd name="csY16" fmla="*/ 18961 h 143822"/>
                  <a:gd name="csX17" fmla="*/ 114893 w 115776"/>
                  <a:gd name="csY17" fmla="*/ 8237 h 143822"/>
                  <a:gd name="csX18" fmla="*/ 115304 w 115776"/>
                  <a:gd name="csY18" fmla="*/ 644 h 143822"/>
                  <a:gd name="csX19" fmla="*/ 114262 w 115776"/>
                  <a:gd name="csY19" fmla="*/ 0 h 143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5776" h="143822">
                    <a:moveTo>
                      <a:pt x="114274" y="12"/>
                    </a:moveTo>
                    <a:cubicBezTo>
                      <a:pt x="92243" y="24330"/>
                      <a:pt x="70384" y="47752"/>
                      <a:pt x="58633" y="59721"/>
                    </a:cubicBezTo>
                    <a:cubicBezTo>
                      <a:pt x="44571" y="74049"/>
                      <a:pt x="19420" y="104752"/>
                      <a:pt x="0" y="133739"/>
                    </a:cubicBezTo>
                    <a:cubicBezTo>
                      <a:pt x="67" y="133696"/>
                      <a:pt x="135" y="133641"/>
                      <a:pt x="202" y="133604"/>
                    </a:cubicBezTo>
                    <a:cubicBezTo>
                      <a:pt x="14387" y="125141"/>
                      <a:pt x="12493" y="145407"/>
                      <a:pt x="16894" y="143722"/>
                    </a:cubicBezTo>
                    <a:cubicBezTo>
                      <a:pt x="19849" y="142595"/>
                      <a:pt x="24342" y="131594"/>
                      <a:pt x="27548" y="128542"/>
                    </a:cubicBezTo>
                    <a:cubicBezTo>
                      <a:pt x="28927" y="127231"/>
                      <a:pt x="40292" y="118964"/>
                      <a:pt x="39078" y="116188"/>
                    </a:cubicBezTo>
                    <a:cubicBezTo>
                      <a:pt x="37460" y="112480"/>
                      <a:pt x="28100" y="118185"/>
                      <a:pt x="25666" y="117867"/>
                    </a:cubicBezTo>
                    <a:cubicBezTo>
                      <a:pt x="24783" y="117750"/>
                      <a:pt x="24127" y="116408"/>
                      <a:pt x="23968" y="115593"/>
                    </a:cubicBezTo>
                    <a:cubicBezTo>
                      <a:pt x="22344" y="107032"/>
                      <a:pt x="30092" y="100842"/>
                      <a:pt x="35621" y="95737"/>
                    </a:cubicBezTo>
                    <a:cubicBezTo>
                      <a:pt x="44344" y="87678"/>
                      <a:pt x="52319" y="94573"/>
                      <a:pt x="54710" y="91276"/>
                    </a:cubicBezTo>
                    <a:cubicBezTo>
                      <a:pt x="57572" y="87329"/>
                      <a:pt x="56524" y="82071"/>
                      <a:pt x="57051" y="77505"/>
                    </a:cubicBezTo>
                    <a:cubicBezTo>
                      <a:pt x="57909" y="70066"/>
                      <a:pt x="62298" y="61584"/>
                      <a:pt x="67766" y="56448"/>
                    </a:cubicBezTo>
                    <a:cubicBezTo>
                      <a:pt x="73755" y="50822"/>
                      <a:pt x="83753" y="52373"/>
                      <a:pt x="86505" y="43965"/>
                    </a:cubicBezTo>
                    <a:cubicBezTo>
                      <a:pt x="87885" y="39755"/>
                      <a:pt x="89613" y="34129"/>
                      <a:pt x="92887" y="30967"/>
                    </a:cubicBezTo>
                    <a:cubicBezTo>
                      <a:pt x="96381" y="27596"/>
                      <a:pt x="100574" y="24379"/>
                      <a:pt x="104883" y="22129"/>
                    </a:cubicBezTo>
                    <a:cubicBezTo>
                      <a:pt x="106759" y="21149"/>
                      <a:pt x="110896" y="20806"/>
                      <a:pt x="112086" y="18961"/>
                    </a:cubicBezTo>
                    <a:cubicBezTo>
                      <a:pt x="113888" y="16179"/>
                      <a:pt x="114145" y="11387"/>
                      <a:pt x="114893" y="8237"/>
                    </a:cubicBezTo>
                    <a:cubicBezTo>
                      <a:pt x="115298" y="6551"/>
                      <a:pt x="116401" y="2127"/>
                      <a:pt x="115304" y="644"/>
                    </a:cubicBezTo>
                    <a:cubicBezTo>
                      <a:pt x="115046" y="294"/>
                      <a:pt x="114678" y="98"/>
                      <a:pt x="114262" y="0"/>
                    </a:cubicBezTo>
                    <a:close/>
                  </a:path>
                </a:pathLst>
              </a:custGeom>
              <a:grpFill/>
              <a:ln w="612" cap="flat">
                <a:noFill/>
                <a:prstDash val="solid"/>
                <a:miter/>
              </a:ln>
            </p:spPr>
            <p:txBody>
              <a:bodyPr/>
              <a:lstStyle/>
              <a:p>
                <a:endParaRPr lang="en-US"/>
              </a:p>
            </p:txBody>
          </p:sp>
          <p:sp>
            <p:nvSpPr>
              <p:cNvPr id="300" name="Freeform 299">
                <a:extLst>
                  <a:ext uri="{FF2B5EF4-FFF2-40B4-BE49-F238E27FC236}">
                    <a16:creationId xmlns:a16="http://schemas.microsoft.com/office/drawing/2014/main" id="{76CFF226-B821-FE99-0E08-0766DAF959D5}"/>
                  </a:ext>
                </a:extLst>
              </p:cNvPr>
              <p:cNvSpPr/>
              <p:nvPr/>
            </p:nvSpPr>
            <p:spPr>
              <a:xfrm>
                <a:off x="6346365" y="3547811"/>
                <a:ext cx="37348" cy="21419"/>
              </a:xfrm>
              <a:custGeom>
                <a:avLst/>
                <a:gdLst>
                  <a:gd name="csX0" fmla="*/ 0 w 30222"/>
                  <a:gd name="csY0" fmla="*/ 5455 h 17332"/>
                  <a:gd name="csX1" fmla="*/ 22564 w 30222"/>
                  <a:gd name="csY1" fmla="*/ 3910 h 17332"/>
                  <a:gd name="csX2" fmla="*/ 28688 w 30222"/>
                  <a:gd name="csY2" fmla="*/ 17191 h 17332"/>
                  <a:gd name="csX3" fmla="*/ 16269 w 30222"/>
                  <a:gd name="csY3" fmla="*/ 7973 h 17332"/>
                  <a:gd name="csX4" fmla="*/ 0 w 30222"/>
                  <a:gd name="csY4" fmla="*/ 5455 h 17332"/>
                </a:gdLst>
                <a:ahLst/>
                <a:cxnLst>
                  <a:cxn ang="0">
                    <a:pos x="csX0" y="csY0"/>
                  </a:cxn>
                  <a:cxn ang="0">
                    <a:pos x="csX1" y="csY1"/>
                  </a:cxn>
                  <a:cxn ang="0">
                    <a:pos x="csX2" y="csY2"/>
                  </a:cxn>
                  <a:cxn ang="0">
                    <a:pos x="csX3" y="csY3"/>
                  </a:cxn>
                  <a:cxn ang="0">
                    <a:pos x="csX4" y="csY4"/>
                  </a:cxn>
                </a:cxnLst>
                <a:rect l="l" t="t" r="r" b="b"/>
                <a:pathLst>
                  <a:path w="30222" h="17332">
                    <a:moveTo>
                      <a:pt x="0" y="5455"/>
                    </a:moveTo>
                    <a:cubicBezTo>
                      <a:pt x="0" y="1214"/>
                      <a:pt x="15570" y="-3554"/>
                      <a:pt x="22564" y="3910"/>
                    </a:cubicBezTo>
                    <a:cubicBezTo>
                      <a:pt x="29558" y="11369"/>
                      <a:pt x="32170" y="15891"/>
                      <a:pt x="28688" y="17191"/>
                    </a:cubicBezTo>
                    <a:cubicBezTo>
                      <a:pt x="25212" y="18496"/>
                      <a:pt x="23386" y="10431"/>
                      <a:pt x="16269" y="7973"/>
                    </a:cubicBezTo>
                    <a:cubicBezTo>
                      <a:pt x="9146" y="5516"/>
                      <a:pt x="1159" y="10431"/>
                      <a:pt x="0" y="5455"/>
                    </a:cubicBezTo>
                    <a:close/>
                  </a:path>
                </a:pathLst>
              </a:custGeom>
              <a:grpFill/>
              <a:ln w="612" cap="flat">
                <a:noFill/>
                <a:prstDash val="solid"/>
                <a:miter/>
              </a:ln>
            </p:spPr>
            <p:txBody>
              <a:bodyPr/>
              <a:lstStyle/>
              <a:p>
                <a:endParaRPr lang="en-US"/>
              </a:p>
            </p:txBody>
          </p:sp>
          <p:sp>
            <p:nvSpPr>
              <p:cNvPr id="301" name="Freeform 300">
                <a:extLst>
                  <a:ext uri="{FF2B5EF4-FFF2-40B4-BE49-F238E27FC236}">
                    <a16:creationId xmlns:a16="http://schemas.microsoft.com/office/drawing/2014/main" id="{CC74015D-E60B-BA00-D5FD-E7879D6B90F3}"/>
                  </a:ext>
                </a:extLst>
              </p:cNvPr>
              <p:cNvSpPr/>
              <p:nvPr/>
            </p:nvSpPr>
            <p:spPr>
              <a:xfrm>
                <a:off x="6383611" y="3425826"/>
                <a:ext cx="37205" cy="149226"/>
              </a:xfrm>
              <a:custGeom>
                <a:avLst/>
                <a:gdLst>
                  <a:gd name="csX0" fmla="*/ 8155 w 30106"/>
                  <a:gd name="csY0" fmla="*/ 120754 h 120754"/>
                  <a:gd name="csX1" fmla="*/ 5133 w 30106"/>
                  <a:gd name="csY1" fmla="*/ 86999 h 120754"/>
                  <a:gd name="csX2" fmla="*/ 82 w 30106"/>
                  <a:gd name="csY2" fmla="*/ 68504 h 120754"/>
                  <a:gd name="csX3" fmla="*/ 2859 w 30106"/>
                  <a:gd name="csY3" fmla="*/ 66108 h 120754"/>
                  <a:gd name="csX4" fmla="*/ 9111 w 30106"/>
                  <a:gd name="csY4" fmla="*/ 52490 h 120754"/>
                  <a:gd name="csX5" fmla="*/ 8700 w 30106"/>
                  <a:gd name="csY5" fmla="*/ 44548 h 120754"/>
                  <a:gd name="csX6" fmla="*/ 5096 w 30106"/>
                  <a:gd name="csY6" fmla="*/ 31967 h 120754"/>
                  <a:gd name="csX7" fmla="*/ 17767 w 30106"/>
                  <a:gd name="csY7" fmla="*/ 20200 h 120754"/>
                  <a:gd name="csX8" fmla="*/ 24932 w 30106"/>
                  <a:gd name="csY8" fmla="*/ 1 h 120754"/>
                  <a:gd name="csX9" fmla="*/ 30106 w 30106"/>
                  <a:gd name="csY9" fmla="*/ 1000 h 120754"/>
                  <a:gd name="csX10" fmla="*/ 13629 w 30106"/>
                  <a:gd name="csY10" fmla="*/ 62437 h 120754"/>
                  <a:gd name="csX11" fmla="*/ 8161 w 30106"/>
                  <a:gd name="csY11" fmla="*/ 120748 h 1207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0106" h="120754">
                    <a:moveTo>
                      <a:pt x="8155" y="120754"/>
                    </a:moveTo>
                    <a:cubicBezTo>
                      <a:pt x="-2934" y="111721"/>
                      <a:pt x="6751" y="99525"/>
                      <a:pt x="5133" y="86999"/>
                    </a:cubicBezTo>
                    <a:cubicBezTo>
                      <a:pt x="4728" y="83868"/>
                      <a:pt x="-727" y="70079"/>
                      <a:pt x="82" y="68504"/>
                    </a:cubicBezTo>
                    <a:cubicBezTo>
                      <a:pt x="468" y="67750"/>
                      <a:pt x="2166" y="66751"/>
                      <a:pt x="2859" y="66108"/>
                    </a:cubicBezTo>
                    <a:cubicBezTo>
                      <a:pt x="7002" y="62241"/>
                      <a:pt x="8645" y="58171"/>
                      <a:pt x="9111" y="52490"/>
                    </a:cubicBezTo>
                    <a:cubicBezTo>
                      <a:pt x="9320" y="49953"/>
                      <a:pt x="9240" y="47036"/>
                      <a:pt x="8700" y="44548"/>
                    </a:cubicBezTo>
                    <a:cubicBezTo>
                      <a:pt x="8149" y="42011"/>
                      <a:pt x="3251" y="34669"/>
                      <a:pt x="5096" y="31967"/>
                    </a:cubicBezTo>
                    <a:cubicBezTo>
                      <a:pt x="7560" y="28357"/>
                      <a:pt x="14346" y="26923"/>
                      <a:pt x="17767" y="20200"/>
                    </a:cubicBezTo>
                    <a:cubicBezTo>
                      <a:pt x="20586" y="14654"/>
                      <a:pt x="16210" y="1"/>
                      <a:pt x="24932" y="1"/>
                    </a:cubicBezTo>
                    <a:cubicBezTo>
                      <a:pt x="26814" y="1"/>
                      <a:pt x="28635" y="-73"/>
                      <a:pt x="30106" y="1000"/>
                    </a:cubicBezTo>
                    <a:cubicBezTo>
                      <a:pt x="30106" y="1000"/>
                      <a:pt x="15701" y="40270"/>
                      <a:pt x="13629" y="62437"/>
                    </a:cubicBezTo>
                    <a:cubicBezTo>
                      <a:pt x="11557" y="84603"/>
                      <a:pt x="11355" y="119504"/>
                      <a:pt x="8161" y="120748"/>
                    </a:cubicBezTo>
                    <a:close/>
                  </a:path>
                </a:pathLst>
              </a:custGeom>
              <a:grpFill/>
              <a:ln w="612" cap="flat">
                <a:noFill/>
                <a:prstDash val="solid"/>
                <a:miter/>
              </a:ln>
            </p:spPr>
            <p:txBody>
              <a:bodyPr/>
              <a:lstStyle/>
              <a:p>
                <a:endParaRPr lang="en-US"/>
              </a:p>
            </p:txBody>
          </p:sp>
        </p:grpSp>
        <p:sp>
          <p:nvSpPr>
            <p:cNvPr id="646" name="Freeform 645">
              <a:extLst>
                <a:ext uri="{FF2B5EF4-FFF2-40B4-BE49-F238E27FC236}">
                  <a16:creationId xmlns:a16="http://schemas.microsoft.com/office/drawing/2014/main" id="{FEF5B5E4-D81A-2BB5-6A58-0942773F48A0}"/>
                </a:ext>
              </a:extLst>
            </p:cNvPr>
            <p:cNvSpPr/>
            <p:nvPr/>
          </p:nvSpPr>
          <p:spPr>
            <a:xfrm>
              <a:off x="7212374" y="3561478"/>
              <a:ext cx="149812" cy="360284"/>
            </a:xfrm>
            <a:custGeom>
              <a:avLst/>
              <a:gdLst>
                <a:gd name="csX0" fmla="*/ 77727 w 124560"/>
                <a:gd name="csY0" fmla="*/ 0 h 299556"/>
                <a:gd name="csX1" fmla="*/ 51448 w 124560"/>
                <a:gd name="csY1" fmla="*/ 9088 h 299556"/>
                <a:gd name="csX2" fmla="*/ 24992 w 124560"/>
                <a:gd name="csY2" fmla="*/ 33792 h 299556"/>
                <a:gd name="csX3" fmla="*/ 28988 w 124560"/>
                <a:gd name="csY3" fmla="*/ 37230 h 299556"/>
                <a:gd name="csX4" fmla="*/ 54470 w 124560"/>
                <a:gd name="csY4" fmla="*/ 13403 h 299556"/>
                <a:gd name="csX5" fmla="*/ 74117 w 124560"/>
                <a:gd name="csY5" fmla="*/ 5368 h 299556"/>
                <a:gd name="csX6" fmla="*/ 77734 w 124560"/>
                <a:gd name="csY6" fmla="*/ 0 h 299556"/>
                <a:gd name="csX7" fmla="*/ 46256 w 124560"/>
                <a:gd name="csY7" fmla="*/ 138538 h 299556"/>
                <a:gd name="csX8" fmla="*/ 16802 w 124560"/>
                <a:gd name="csY8" fmla="*/ 141332 h 299556"/>
                <a:gd name="csX9" fmla="*/ 6902 w 124560"/>
                <a:gd name="csY9" fmla="*/ 138728 h 299556"/>
                <a:gd name="csX10" fmla="*/ 0 w 124560"/>
                <a:gd name="csY10" fmla="*/ 148306 h 299556"/>
                <a:gd name="csX11" fmla="*/ 2955 w 124560"/>
                <a:gd name="csY11" fmla="*/ 150574 h 299556"/>
                <a:gd name="csX12" fmla="*/ 27241 w 124560"/>
                <a:gd name="csY12" fmla="*/ 147871 h 299556"/>
                <a:gd name="csX13" fmla="*/ 51841 w 124560"/>
                <a:gd name="csY13" fmla="*/ 148748 h 299556"/>
                <a:gd name="csX14" fmla="*/ 46256 w 124560"/>
                <a:gd name="csY14" fmla="*/ 138538 h 299556"/>
                <a:gd name="csX15" fmla="*/ 110694 w 124560"/>
                <a:gd name="csY15" fmla="*/ 239558 h 299556"/>
                <a:gd name="csX16" fmla="*/ 108518 w 124560"/>
                <a:gd name="csY16" fmla="*/ 243161 h 299556"/>
                <a:gd name="csX17" fmla="*/ 114801 w 124560"/>
                <a:gd name="csY17" fmla="*/ 258065 h 299556"/>
                <a:gd name="csX18" fmla="*/ 118896 w 124560"/>
                <a:gd name="csY18" fmla="*/ 285778 h 299556"/>
                <a:gd name="csX19" fmla="*/ 104331 w 124560"/>
                <a:gd name="csY19" fmla="*/ 294265 h 299556"/>
                <a:gd name="csX20" fmla="*/ 90036 w 124560"/>
                <a:gd name="csY20" fmla="*/ 291391 h 299556"/>
                <a:gd name="csX21" fmla="*/ 89141 w 124560"/>
                <a:gd name="csY21" fmla="*/ 297023 h 299556"/>
                <a:gd name="csX22" fmla="*/ 104068 w 124560"/>
                <a:gd name="csY22" fmla="*/ 299530 h 299556"/>
                <a:gd name="csX23" fmla="*/ 124088 w 124560"/>
                <a:gd name="csY23" fmla="*/ 286629 h 299556"/>
                <a:gd name="csX24" fmla="*/ 119772 w 124560"/>
                <a:gd name="csY24" fmla="*/ 256349 h 299556"/>
                <a:gd name="csX25" fmla="*/ 113177 w 124560"/>
                <a:gd name="csY25" fmla="*/ 240716 h 299556"/>
                <a:gd name="csX26" fmla="*/ 110688 w 124560"/>
                <a:gd name="csY26" fmla="*/ 239558 h 299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24560" h="299556">
                  <a:moveTo>
                    <a:pt x="77727" y="0"/>
                  </a:moveTo>
                  <a:cubicBezTo>
                    <a:pt x="67754" y="-18"/>
                    <a:pt x="58007" y="4560"/>
                    <a:pt x="51448" y="9088"/>
                  </a:cubicBezTo>
                  <a:cubicBezTo>
                    <a:pt x="38214" y="18348"/>
                    <a:pt x="24992" y="33792"/>
                    <a:pt x="24992" y="33792"/>
                  </a:cubicBezTo>
                  <a:cubicBezTo>
                    <a:pt x="23625" y="37831"/>
                    <a:pt x="26389" y="38094"/>
                    <a:pt x="28988" y="37230"/>
                  </a:cubicBezTo>
                  <a:cubicBezTo>
                    <a:pt x="28988" y="37230"/>
                    <a:pt x="42155" y="22019"/>
                    <a:pt x="54470" y="13403"/>
                  </a:cubicBezTo>
                  <a:cubicBezTo>
                    <a:pt x="60557" y="9493"/>
                    <a:pt x="66871" y="5871"/>
                    <a:pt x="74117" y="5368"/>
                  </a:cubicBezTo>
                  <a:cubicBezTo>
                    <a:pt x="78248" y="4051"/>
                    <a:pt x="80375" y="1275"/>
                    <a:pt x="77734" y="0"/>
                  </a:cubicBezTo>
                  <a:close/>
                  <a:moveTo>
                    <a:pt x="46256" y="138538"/>
                  </a:moveTo>
                  <a:cubicBezTo>
                    <a:pt x="33414" y="142264"/>
                    <a:pt x="23484" y="142239"/>
                    <a:pt x="16802" y="141332"/>
                  </a:cubicBezTo>
                  <a:cubicBezTo>
                    <a:pt x="10120" y="140425"/>
                    <a:pt x="6902" y="138728"/>
                    <a:pt x="6902" y="138728"/>
                  </a:cubicBezTo>
                  <a:cubicBezTo>
                    <a:pt x="705" y="140027"/>
                    <a:pt x="625" y="146014"/>
                    <a:pt x="0" y="148306"/>
                  </a:cubicBezTo>
                  <a:cubicBezTo>
                    <a:pt x="190" y="149753"/>
                    <a:pt x="1514" y="150764"/>
                    <a:pt x="2955" y="150574"/>
                  </a:cubicBezTo>
                  <a:cubicBezTo>
                    <a:pt x="2955" y="150574"/>
                    <a:pt x="14356" y="149072"/>
                    <a:pt x="27241" y="147871"/>
                  </a:cubicBezTo>
                  <a:cubicBezTo>
                    <a:pt x="39753" y="146707"/>
                    <a:pt x="51841" y="148748"/>
                    <a:pt x="51841" y="148748"/>
                  </a:cubicBezTo>
                  <a:cubicBezTo>
                    <a:pt x="52086" y="138826"/>
                    <a:pt x="49383" y="140076"/>
                    <a:pt x="46256" y="138538"/>
                  </a:cubicBezTo>
                  <a:close/>
                  <a:moveTo>
                    <a:pt x="110694" y="239558"/>
                  </a:moveTo>
                  <a:cubicBezTo>
                    <a:pt x="109523" y="239803"/>
                    <a:pt x="108726" y="241329"/>
                    <a:pt x="108518" y="243161"/>
                  </a:cubicBezTo>
                  <a:cubicBezTo>
                    <a:pt x="108518" y="243161"/>
                    <a:pt x="111834" y="249485"/>
                    <a:pt x="114801" y="258065"/>
                  </a:cubicBezTo>
                  <a:cubicBezTo>
                    <a:pt x="117768" y="266645"/>
                    <a:pt x="120251" y="277449"/>
                    <a:pt x="118896" y="285778"/>
                  </a:cubicBezTo>
                  <a:cubicBezTo>
                    <a:pt x="117167" y="293144"/>
                    <a:pt x="110522" y="294529"/>
                    <a:pt x="104331" y="294265"/>
                  </a:cubicBezTo>
                  <a:cubicBezTo>
                    <a:pt x="97141" y="293922"/>
                    <a:pt x="90036" y="291391"/>
                    <a:pt x="90036" y="291391"/>
                  </a:cubicBezTo>
                  <a:cubicBezTo>
                    <a:pt x="85776" y="291551"/>
                    <a:pt x="87419" y="294903"/>
                    <a:pt x="89141" y="297023"/>
                  </a:cubicBezTo>
                  <a:cubicBezTo>
                    <a:pt x="89141" y="297023"/>
                    <a:pt x="95829" y="299137"/>
                    <a:pt x="104068" y="299530"/>
                  </a:cubicBezTo>
                  <a:cubicBezTo>
                    <a:pt x="113612" y="299952"/>
                    <a:pt x="122506" y="295387"/>
                    <a:pt x="124088" y="286629"/>
                  </a:cubicBezTo>
                  <a:cubicBezTo>
                    <a:pt x="125712" y="276652"/>
                    <a:pt x="122874" y="265327"/>
                    <a:pt x="119772" y="256349"/>
                  </a:cubicBezTo>
                  <a:cubicBezTo>
                    <a:pt x="116671" y="247377"/>
                    <a:pt x="113177" y="240716"/>
                    <a:pt x="113177" y="240716"/>
                  </a:cubicBezTo>
                  <a:cubicBezTo>
                    <a:pt x="112233" y="239723"/>
                    <a:pt x="111393" y="239410"/>
                    <a:pt x="110688" y="239558"/>
                  </a:cubicBezTo>
                  <a:close/>
                </a:path>
              </a:pathLst>
            </a:custGeom>
            <a:solidFill>
              <a:srgbClr val="898989"/>
            </a:solidFill>
            <a:ln w="3175" cap="flat">
              <a:noFill/>
              <a:prstDash val="solid"/>
              <a:miter/>
            </a:ln>
          </p:spPr>
          <p:txBody>
            <a:bodyPr/>
            <a:lstStyle/>
            <a:p>
              <a:endParaRPr lang="en-US"/>
            </a:p>
          </p:txBody>
        </p:sp>
        <p:sp>
          <p:nvSpPr>
            <p:cNvPr id="647" name="Freeform 646">
              <a:extLst>
                <a:ext uri="{FF2B5EF4-FFF2-40B4-BE49-F238E27FC236}">
                  <a16:creationId xmlns:a16="http://schemas.microsoft.com/office/drawing/2014/main" id="{2F5DC993-69D2-C1F3-D65E-008BB802D08D}"/>
                </a:ext>
              </a:extLst>
            </p:cNvPr>
            <p:cNvSpPr/>
            <p:nvPr/>
          </p:nvSpPr>
          <p:spPr>
            <a:xfrm>
              <a:off x="7323364" y="3922144"/>
              <a:ext cx="95245" cy="45224"/>
            </a:xfrm>
            <a:custGeom>
              <a:avLst/>
              <a:gdLst>
                <a:gd name="csX0" fmla="*/ 12399 w 79192"/>
                <a:gd name="csY0" fmla="*/ 184 h 37601"/>
                <a:gd name="csX1" fmla="*/ 1751 w 79192"/>
                <a:gd name="csY1" fmla="*/ 1851 h 37601"/>
                <a:gd name="csX2" fmla="*/ 3407 w 79192"/>
                <a:gd name="csY2" fmla="*/ 7115 h 37601"/>
                <a:gd name="csX3" fmla="*/ 39162 w 79192"/>
                <a:gd name="csY3" fmla="*/ 8242 h 37601"/>
                <a:gd name="csX4" fmla="*/ 75727 w 79192"/>
                <a:gd name="csY4" fmla="*/ 35808 h 37601"/>
                <a:gd name="csX5" fmla="*/ 78504 w 79192"/>
                <a:gd name="csY5" fmla="*/ 34815 h 37601"/>
                <a:gd name="csX6" fmla="*/ 40505 w 79192"/>
                <a:gd name="csY6" fmla="*/ 2886 h 37601"/>
                <a:gd name="csX7" fmla="*/ 12393 w 79192"/>
                <a:gd name="csY7" fmla="*/ 184 h 37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192" h="37601">
                  <a:moveTo>
                    <a:pt x="12399" y="184"/>
                  </a:moveTo>
                  <a:cubicBezTo>
                    <a:pt x="5626" y="656"/>
                    <a:pt x="1751" y="1851"/>
                    <a:pt x="1751" y="1851"/>
                  </a:cubicBezTo>
                  <a:cubicBezTo>
                    <a:pt x="-1792" y="4633"/>
                    <a:pt x="703" y="6465"/>
                    <a:pt x="3407" y="7115"/>
                  </a:cubicBezTo>
                  <a:cubicBezTo>
                    <a:pt x="3407" y="7115"/>
                    <a:pt x="17095" y="2727"/>
                    <a:pt x="39162" y="8242"/>
                  </a:cubicBezTo>
                  <a:cubicBezTo>
                    <a:pt x="60421" y="13556"/>
                    <a:pt x="73563" y="33228"/>
                    <a:pt x="75727" y="35808"/>
                  </a:cubicBezTo>
                  <a:cubicBezTo>
                    <a:pt x="78627" y="39270"/>
                    <a:pt x="80178" y="37040"/>
                    <a:pt x="78504" y="34815"/>
                  </a:cubicBezTo>
                  <a:cubicBezTo>
                    <a:pt x="76543" y="32211"/>
                    <a:pt x="64601" y="8911"/>
                    <a:pt x="40505" y="2886"/>
                  </a:cubicBezTo>
                  <a:cubicBezTo>
                    <a:pt x="28864" y="-25"/>
                    <a:pt x="19173" y="-282"/>
                    <a:pt x="12393" y="184"/>
                  </a:cubicBezTo>
                  <a:close/>
                </a:path>
              </a:pathLst>
            </a:custGeom>
            <a:solidFill>
              <a:srgbClr val="A25C5C"/>
            </a:solidFill>
            <a:ln w="3175" cap="flat">
              <a:noFill/>
              <a:prstDash val="solid"/>
              <a:miter/>
            </a:ln>
          </p:spPr>
          <p:txBody>
            <a:bodyPr/>
            <a:lstStyle/>
            <a:p>
              <a:endParaRPr lang="en-US"/>
            </a:p>
          </p:txBody>
        </p:sp>
        <p:sp>
          <p:nvSpPr>
            <p:cNvPr id="648" name="Freeform 647">
              <a:extLst>
                <a:ext uri="{FF2B5EF4-FFF2-40B4-BE49-F238E27FC236}">
                  <a16:creationId xmlns:a16="http://schemas.microsoft.com/office/drawing/2014/main" id="{2FD85D11-7B04-0299-C029-4CB8AEED9824}"/>
                </a:ext>
              </a:extLst>
            </p:cNvPr>
            <p:cNvSpPr/>
            <p:nvPr/>
          </p:nvSpPr>
          <p:spPr>
            <a:xfrm>
              <a:off x="6794065" y="3278007"/>
              <a:ext cx="310146" cy="437036"/>
            </a:xfrm>
            <a:custGeom>
              <a:avLst/>
              <a:gdLst>
                <a:gd name="csX0" fmla="*/ 9722 w 257869"/>
                <a:gd name="csY0" fmla="*/ 11 h 363369"/>
                <a:gd name="csX1" fmla="*/ 2722 w 257869"/>
                <a:gd name="csY1" fmla="*/ 10062 h 363369"/>
                <a:gd name="csX2" fmla="*/ 70310 w 257869"/>
                <a:gd name="csY2" fmla="*/ 20584 h 363369"/>
                <a:gd name="csX3" fmla="*/ 131855 w 257869"/>
                <a:gd name="csY3" fmla="*/ 43682 h 363369"/>
                <a:gd name="csX4" fmla="*/ 157852 w 257869"/>
                <a:gd name="csY4" fmla="*/ 70199 h 363369"/>
                <a:gd name="csX5" fmla="*/ 156656 w 257869"/>
                <a:gd name="csY5" fmla="*/ 89920 h 363369"/>
                <a:gd name="csX6" fmla="*/ 147180 w 257869"/>
                <a:gd name="csY6" fmla="*/ 120862 h 363369"/>
                <a:gd name="csX7" fmla="*/ 116861 w 257869"/>
                <a:gd name="csY7" fmla="*/ 191583 h 363369"/>
                <a:gd name="csX8" fmla="*/ 94303 w 257869"/>
                <a:gd name="csY8" fmla="*/ 248185 h 363369"/>
                <a:gd name="csX9" fmla="*/ 110811 w 257869"/>
                <a:gd name="csY9" fmla="*/ 306655 h 363369"/>
                <a:gd name="csX10" fmla="*/ 174507 w 257869"/>
                <a:gd name="csY10" fmla="*/ 354573 h 363369"/>
                <a:gd name="csX11" fmla="*/ 252957 w 257869"/>
                <a:gd name="csY11" fmla="*/ 341507 h 363369"/>
                <a:gd name="csX12" fmla="*/ 257831 w 257869"/>
                <a:gd name="csY12" fmla="*/ 315382 h 363369"/>
                <a:gd name="csX13" fmla="*/ 249525 w 257869"/>
                <a:gd name="csY13" fmla="*/ 255380 h 363369"/>
                <a:gd name="csX14" fmla="*/ 234715 w 257869"/>
                <a:gd name="csY14" fmla="*/ 186773 h 363369"/>
                <a:gd name="csX15" fmla="*/ 237921 w 257869"/>
                <a:gd name="csY15" fmla="*/ 123258 h 363369"/>
                <a:gd name="csX16" fmla="*/ 230583 w 257869"/>
                <a:gd name="csY16" fmla="*/ 118895 h 363369"/>
                <a:gd name="csX17" fmla="*/ 227506 w 257869"/>
                <a:gd name="csY17" fmla="*/ 187808 h 363369"/>
                <a:gd name="csX18" fmla="*/ 242463 w 257869"/>
                <a:gd name="csY18" fmla="*/ 257157 h 363369"/>
                <a:gd name="csX19" fmla="*/ 250548 w 257869"/>
                <a:gd name="csY19" fmla="*/ 315199 h 363369"/>
                <a:gd name="csX20" fmla="*/ 246276 w 257869"/>
                <a:gd name="csY20" fmla="*/ 338615 h 363369"/>
                <a:gd name="csX21" fmla="*/ 178669 w 257869"/>
                <a:gd name="csY21" fmla="*/ 343812 h 363369"/>
                <a:gd name="csX22" fmla="*/ 120282 w 257869"/>
                <a:gd name="csY22" fmla="*/ 300061 h 363369"/>
                <a:gd name="csX23" fmla="*/ 105674 w 257869"/>
                <a:gd name="csY23" fmla="*/ 250134 h 363369"/>
                <a:gd name="csX24" fmla="*/ 127343 w 257869"/>
                <a:gd name="csY24" fmla="*/ 196413 h 363369"/>
                <a:gd name="csX25" fmla="*/ 158011 w 257869"/>
                <a:gd name="csY25" fmla="*/ 124839 h 363369"/>
                <a:gd name="csX26" fmla="*/ 167936 w 257869"/>
                <a:gd name="csY26" fmla="*/ 92347 h 363369"/>
                <a:gd name="csX27" fmla="*/ 168984 w 257869"/>
                <a:gd name="csY27" fmla="*/ 67172 h 363369"/>
                <a:gd name="csX28" fmla="*/ 137629 w 257869"/>
                <a:gd name="csY28" fmla="*/ 33686 h 363369"/>
                <a:gd name="csX29" fmla="*/ 73155 w 257869"/>
                <a:gd name="csY29" fmla="*/ 9400 h 363369"/>
                <a:gd name="csX30" fmla="*/ 9722 w 257869"/>
                <a:gd name="csY30" fmla="*/ 11 h 363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57869" h="363369">
                  <a:moveTo>
                    <a:pt x="9722" y="11"/>
                  </a:moveTo>
                  <a:cubicBezTo>
                    <a:pt x="1539" y="1126"/>
                    <a:pt x="-3365" y="10025"/>
                    <a:pt x="2722" y="10062"/>
                  </a:cubicBezTo>
                  <a:cubicBezTo>
                    <a:pt x="2722" y="10062"/>
                    <a:pt x="31747" y="10785"/>
                    <a:pt x="70310" y="20584"/>
                  </a:cubicBezTo>
                  <a:cubicBezTo>
                    <a:pt x="95780" y="27055"/>
                    <a:pt x="116812" y="34992"/>
                    <a:pt x="131855" y="43682"/>
                  </a:cubicBezTo>
                  <a:cubicBezTo>
                    <a:pt x="146898" y="52372"/>
                    <a:pt x="155559" y="61760"/>
                    <a:pt x="157852" y="70199"/>
                  </a:cubicBezTo>
                  <a:cubicBezTo>
                    <a:pt x="158845" y="73858"/>
                    <a:pt x="158575" y="81040"/>
                    <a:pt x="156656" y="89920"/>
                  </a:cubicBezTo>
                  <a:cubicBezTo>
                    <a:pt x="154744" y="98806"/>
                    <a:pt x="151385" y="109457"/>
                    <a:pt x="147180" y="120862"/>
                  </a:cubicBezTo>
                  <a:cubicBezTo>
                    <a:pt x="138775" y="143672"/>
                    <a:pt x="127037" y="169521"/>
                    <a:pt x="116861" y="191583"/>
                  </a:cubicBezTo>
                  <a:cubicBezTo>
                    <a:pt x="106759" y="213480"/>
                    <a:pt x="97368" y="230327"/>
                    <a:pt x="94303" y="248185"/>
                  </a:cubicBezTo>
                  <a:cubicBezTo>
                    <a:pt x="91238" y="266043"/>
                    <a:pt x="95339" y="284428"/>
                    <a:pt x="110811" y="306655"/>
                  </a:cubicBezTo>
                  <a:cubicBezTo>
                    <a:pt x="126595" y="329330"/>
                    <a:pt x="150747" y="345387"/>
                    <a:pt x="174507" y="354573"/>
                  </a:cubicBezTo>
                  <a:cubicBezTo>
                    <a:pt x="205543" y="363177"/>
                    <a:pt x="238693" y="373743"/>
                    <a:pt x="252957" y="341507"/>
                  </a:cubicBezTo>
                  <a:cubicBezTo>
                    <a:pt x="256274" y="334025"/>
                    <a:pt x="257586" y="325028"/>
                    <a:pt x="257831" y="315382"/>
                  </a:cubicBezTo>
                  <a:cubicBezTo>
                    <a:pt x="258315" y="296078"/>
                    <a:pt x="254202" y="273912"/>
                    <a:pt x="249525" y="255380"/>
                  </a:cubicBezTo>
                  <a:cubicBezTo>
                    <a:pt x="244890" y="237001"/>
                    <a:pt x="238270" y="211525"/>
                    <a:pt x="234715" y="186773"/>
                  </a:cubicBezTo>
                  <a:cubicBezTo>
                    <a:pt x="231160" y="162026"/>
                    <a:pt x="230920" y="138009"/>
                    <a:pt x="237921" y="123258"/>
                  </a:cubicBezTo>
                  <a:cubicBezTo>
                    <a:pt x="236756" y="119195"/>
                    <a:pt x="231012" y="118166"/>
                    <a:pt x="230583" y="118895"/>
                  </a:cubicBezTo>
                  <a:cubicBezTo>
                    <a:pt x="222302" y="136342"/>
                    <a:pt x="223871" y="162492"/>
                    <a:pt x="227506" y="187808"/>
                  </a:cubicBezTo>
                  <a:cubicBezTo>
                    <a:pt x="231141" y="213118"/>
                    <a:pt x="237841" y="238833"/>
                    <a:pt x="242463" y="257157"/>
                  </a:cubicBezTo>
                  <a:cubicBezTo>
                    <a:pt x="247042" y="275334"/>
                    <a:pt x="251002" y="297083"/>
                    <a:pt x="250548" y="315199"/>
                  </a:cubicBezTo>
                  <a:cubicBezTo>
                    <a:pt x="250322" y="324256"/>
                    <a:pt x="249267" y="332517"/>
                    <a:pt x="246276" y="338615"/>
                  </a:cubicBezTo>
                  <a:cubicBezTo>
                    <a:pt x="235076" y="361443"/>
                    <a:pt x="194055" y="349585"/>
                    <a:pt x="178669" y="343812"/>
                  </a:cubicBezTo>
                  <a:cubicBezTo>
                    <a:pt x="156699" y="335312"/>
                    <a:pt x="134356" y="320273"/>
                    <a:pt x="120282" y="300061"/>
                  </a:cubicBezTo>
                  <a:cubicBezTo>
                    <a:pt x="105895" y="279403"/>
                    <a:pt x="103093" y="265197"/>
                    <a:pt x="105674" y="250134"/>
                  </a:cubicBezTo>
                  <a:cubicBezTo>
                    <a:pt x="108261" y="235076"/>
                    <a:pt x="117069" y="218689"/>
                    <a:pt x="127343" y="196413"/>
                  </a:cubicBezTo>
                  <a:cubicBezTo>
                    <a:pt x="137543" y="174308"/>
                    <a:pt x="149386" y="148268"/>
                    <a:pt x="158011" y="124839"/>
                  </a:cubicBezTo>
                  <a:cubicBezTo>
                    <a:pt x="162327" y="113128"/>
                    <a:pt x="165839" y="102079"/>
                    <a:pt x="167936" y="92347"/>
                  </a:cubicBezTo>
                  <a:cubicBezTo>
                    <a:pt x="170038" y="82615"/>
                    <a:pt x="170921" y="74274"/>
                    <a:pt x="168984" y="67172"/>
                  </a:cubicBezTo>
                  <a:cubicBezTo>
                    <a:pt x="165422" y="54082"/>
                    <a:pt x="154057" y="43179"/>
                    <a:pt x="137629" y="33686"/>
                  </a:cubicBezTo>
                  <a:cubicBezTo>
                    <a:pt x="121201" y="24194"/>
                    <a:pt x="99323" y="16049"/>
                    <a:pt x="73155" y="9400"/>
                  </a:cubicBezTo>
                  <a:cubicBezTo>
                    <a:pt x="33384" y="-706"/>
                    <a:pt x="9722" y="11"/>
                    <a:pt x="9722" y="11"/>
                  </a:cubicBezTo>
                  <a:close/>
                </a:path>
              </a:pathLst>
            </a:custGeom>
            <a:solidFill>
              <a:schemeClr val="accent4">
                <a:lumMod val="75000"/>
              </a:schemeClr>
            </a:solidFill>
            <a:ln w="3175" cap="flat">
              <a:noFill/>
              <a:prstDash val="solid"/>
              <a:miter/>
            </a:ln>
          </p:spPr>
          <p:txBody>
            <a:bodyPr/>
            <a:lstStyle/>
            <a:p>
              <a:endParaRPr lang="en-US"/>
            </a:p>
          </p:txBody>
        </p:sp>
        <p:sp>
          <p:nvSpPr>
            <p:cNvPr id="649" name="Freeform 648">
              <a:extLst>
                <a:ext uri="{FF2B5EF4-FFF2-40B4-BE49-F238E27FC236}">
                  <a16:creationId xmlns:a16="http://schemas.microsoft.com/office/drawing/2014/main" id="{3680169F-FA44-E21C-B2AF-0E2B73A4AFD9}"/>
                </a:ext>
              </a:extLst>
            </p:cNvPr>
            <p:cNvSpPr/>
            <p:nvPr/>
          </p:nvSpPr>
          <p:spPr>
            <a:xfrm>
              <a:off x="6983543" y="3222642"/>
              <a:ext cx="1451633" cy="531268"/>
            </a:xfrm>
            <a:custGeom>
              <a:avLst/>
              <a:gdLst>
                <a:gd name="csX0" fmla="*/ 463948 w 1206948"/>
                <a:gd name="csY0" fmla="*/ 93 h 441719"/>
                <a:gd name="csX1" fmla="*/ 334190 w 1206948"/>
                <a:gd name="csY1" fmla="*/ 1937 h 441719"/>
                <a:gd name="csX2" fmla="*/ 1470 w 1206948"/>
                <a:gd name="csY2" fmla="*/ 101511 h 441719"/>
                <a:gd name="csX3" fmla="*/ 906 w 1206948"/>
                <a:gd name="csY3" fmla="*/ 107155 h 441719"/>
                <a:gd name="csX4" fmla="*/ 6558 w 1206948"/>
                <a:gd name="csY4" fmla="*/ 107719 h 441719"/>
                <a:gd name="csX5" fmla="*/ 334441 w 1206948"/>
                <a:gd name="csY5" fmla="*/ 9965 h 441719"/>
                <a:gd name="csX6" fmla="*/ 863986 w 1206948"/>
                <a:gd name="csY6" fmla="*/ 69435 h 441719"/>
                <a:gd name="csX7" fmla="*/ 1152135 w 1206948"/>
                <a:gd name="csY7" fmla="*/ 284325 h 441719"/>
                <a:gd name="csX8" fmla="*/ 1192666 w 1206948"/>
                <a:gd name="csY8" fmla="*/ 378237 h 441719"/>
                <a:gd name="csX9" fmla="*/ 1198919 w 1206948"/>
                <a:gd name="csY9" fmla="*/ 416765 h 441719"/>
                <a:gd name="csX10" fmla="*/ 1197325 w 1206948"/>
                <a:gd name="csY10" fmla="*/ 428605 h 441719"/>
                <a:gd name="csX11" fmla="*/ 1188725 w 1206948"/>
                <a:gd name="csY11" fmla="*/ 432497 h 441719"/>
                <a:gd name="csX12" fmla="*/ 1180339 w 1206948"/>
                <a:gd name="csY12" fmla="*/ 423010 h 441719"/>
                <a:gd name="csX13" fmla="*/ 1156144 w 1206948"/>
                <a:gd name="csY13" fmla="*/ 380590 h 441719"/>
                <a:gd name="csX14" fmla="*/ 1057618 w 1206948"/>
                <a:gd name="csY14" fmla="*/ 252182 h 441719"/>
                <a:gd name="csX15" fmla="*/ 772485 w 1206948"/>
                <a:gd name="csY15" fmla="*/ 137129 h 441719"/>
                <a:gd name="csX16" fmla="*/ 383854 w 1206948"/>
                <a:gd name="csY16" fmla="*/ 147951 h 441719"/>
                <a:gd name="csX17" fmla="*/ 286339 w 1206948"/>
                <a:gd name="csY17" fmla="*/ 199000 h 441719"/>
                <a:gd name="csX18" fmla="*/ 251178 w 1206948"/>
                <a:gd name="csY18" fmla="*/ 251576 h 441719"/>
                <a:gd name="csX19" fmla="*/ 232543 w 1206948"/>
                <a:gd name="csY19" fmla="*/ 284889 h 441719"/>
                <a:gd name="csX20" fmla="*/ 216183 w 1206948"/>
                <a:gd name="csY20" fmla="*/ 295859 h 441719"/>
                <a:gd name="csX21" fmla="*/ 218892 w 1206948"/>
                <a:gd name="csY21" fmla="*/ 303415 h 441719"/>
                <a:gd name="csX22" fmla="*/ 238569 w 1206948"/>
                <a:gd name="csY22" fmla="*/ 290190 h 441719"/>
                <a:gd name="csX23" fmla="*/ 258504 w 1206948"/>
                <a:gd name="csY23" fmla="*/ 254854 h 441719"/>
                <a:gd name="csX24" fmla="*/ 291752 w 1206948"/>
                <a:gd name="csY24" fmla="*/ 204933 h 441719"/>
                <a:gd name="csX25" fmla="*/ 386478 w 1206948"/>
                <a:gd name="csY25" fmla="*/ 155544 h 441719"/>
                <a:gd name="csX26" fmla="*/ 771357 w 1206948"/>
                <a:gd name="csY26" fmla="*/ 145077 h 441719"/>
                <a:gd name="csX27" fmla="*/ 1052273 w 1206948"/>
                <a:gd name="csY27" fmla="*/ 258176 h 441719"/>
                <a:gd name="csX28" fmla="*/ 1149119 w 1206948"/>
                <a:gd name="csY28" fmla="*/ 384494 h 441719"/>
                <a:gd name="csX29" fmla="*/ 1173706 w 1206948"/>
                <a:gd name="csY29" fmla="*/ 427539 h 441719"/>
                <a:gd name="csX30" fmla="*/ 1184201 w 1206948"/>
                <a:gd name="csY30" fmla="*/ 439134 h 441719"/>
                <a:gd name="csX31" fmla="*/ 1204877 w 1206948"/>
                <a:gd name="csY31" fmla="*/ 431326 h 441719"/>
                <a:gd name="csX32" fmla="*/ 1206949 w 1206948"/>
                <a:gd name="csY32" fmla="*/ 416772 h 441719"/>
                <a:gd name="csX33" fmla="*/ 1200420 w 1206948"/>
                <a:gd name="csY33" fmla="*/ 376159 h 441719"/>
                <a:gd name="csX34" fmla="*/ 1158933 w 1206948"/>
                <a:gd name="csY34" fmla="*/ 280060 h 441719"/>
                <a:gd name="csX35" fmla="*/ 866689 w 1206948"/>
                <a:gd name="csY35" fmla="*/ 61872 h 441719"/>
                <a:gd name="csX36" fmla="*/ 463942 w 1206948"/>
                <a:gd name="csY36" fmla="*/ 93 h 441719"/>
                <a:gd name="csX37" fmla="*/ 77781 w 1206948"/>
                <a:gd name="csY37" fmla="*/ 162923 h 441719"/>
                <a:gd name="csX38" fmla="*/ 75385 w 1206948"/>
                <a:gd name="csY38" fmla="*/ 170583 h 441719"/>
                <a:gd name="csX39" fmla="*/ 87810 w 1206948"/>
                <a:gd name="csY39" fmla="*/ 182331 h 441719"/>
                <a:gd name="csX40" fmla="*/ 93039 w 1206948"/>
                <a:gd name="csY40" fmla="*/ 205012 h 441719"/>
                <a:gd name="csX41" fmla="*/ 97213 w 1206948"/>
                <a:gd name="csY41" fmla="*/ 257526 h 441719"/>
                <a:gd name="csX42" fmla="*/ 115774 w 1206948"/>
                <a:gd name="csY42" fmla="*/ 296147 h 441719"/>
                <a:gd name="csX43" fmla="*/ 120513 w 1206948"/>
                <a:gd name="csY43" fmla="*/ 289964 h 441719"/>
                <a:gd name="csX44" fmla="*/ 105066 w 1206948"/>
                <a:gd name="csY44" fmla="*/ 255872 h 441719"/>
                <a:gd name="csX45" fmla="*/ 101026 w 1206948"/>
                <a:gd name="csY45" fmla="*/ 204209 h 441719"/>
                <a:gd name="csX46" fmla="*/ 95080 w 1206948"/>
                <a:gd name="csY46" fmla="*/ 178924 h 441719"/>
                <a:gd name="csX47" fmla="*/ 77775 w 1206948"/>
                <a:gd name="csY47" fmla="*/ 162917 h 441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06948" h="441719">
                  <a:moveTo>
                    <a:pt x="463948" y="93"/>
                  </a:moveTo>
                  <a:cubicBezTo>
                    <a:pt x="419953" y="-300"/>
                    <a:pt x="376578" y="601"/>
                    <a:pt x="334190" y="1937"/>
                  </a:cubicBezTo>
                  <a:cubicBezTo>
                    <a:pt x="163894" y="7281"/>
                    <a:pt x="45434" y="65525"/>
                    <a:pt x="1470" y="101511"/>
                  </a:cubicBezTo>
                  <a:cubicBezTo>
                    <a:pt x="-240" y="102914"/>
                    <a:pt x="-498" y="105439"/>
                    <a:pt x="906" y="107155"/>
                  </a:cubicBezTo>
                  <a:cubicBezTo>
                    <a:pt x="2310" y="108871"/>
                    <a:pt x="4841" y="109122"/>
                    <a:pt x="6558" y="107719"/>
                  </a:cubicBezTo>
                  <a:cubicBezTo>
                    <a:pt x="48303" y="73553"/>
                    <a:pt x="165862" y="15260"/>
                    <a:pt x="334441" y="9965"/>
                  </a:cubicBezTo>
                  <a:cubicBezTo>
                    <a:pt x="503762" y="4652"/>
                    <a:pt x="687996" y="6282"/>
                    <a:pt x="863986" y="69435"/>
                  </a:cubicBezTo>
                  <a:cubicBezTo>
                    <a:pt x="1044960" y="134383"/>
                    <a:pt x="1111843" y="220045"/>
                    <a:pt x="1152135" y="284325"/>
                  </a:cubicBezTo>
                  <a:cubicBezTo>
                    <a:pt x="1169520" y="312056"/>
                    <a:pt x="1184624" y="348189"/>
                    <a:pt x="1192666" y="378237"/>
                  </a:cubicBezTo>
                  <a:cubicBezTo>
                    <a:pt x="1196687" y="393263"/>
                    <a:pt x="1198925" y="406807"/>
                    <a:pt x="1198919" y="416765"/>
                  </a:cubicBezTo>
                  <a:cubicBezTo>
                    <a:pt x="1198919" y="421748"/>
                    <a:pt x="1198330" y="425817"/>
                    <a:pt x="1197325" y="428605"/>
                  </a:cubicBezTo>
                  <a:cubicBezTo>
                    <a:pt x="1195547" y="433165"/>
                    <a:pt x="1191980" y="434679"/>
                    <a:pt x="1188725" y="432497"/>
                  </a:cubicBezTo>
                  <a:cubicBezTo>
                    <a:pt x="1186475" y="430965"/>
                    <a:pt x="1183551" y="427711"/>
                    <a:pt x="1180339" y="423010"/>
                  </a:cubicBezTo>
                  <a:cubicBezTo>
                    <a:pt x="1173915" y="413609"/>
                    <a:pt x="1166173" y="398644"/>
                    <a:pt x="1156144" y="380590"/>
                  </a:cubicBezTo>
                  <a:cubicBezTo>
                    <a:pt x="1136093" y="344488"/>
                    <a:pt x="1106676" y="295884"/>
                    <a:pt x="1057618" y="252182"/>
                  </a:cubicBezTo>
                  <a:cubicBezTo>
                    <a:pt x="983826" y="186443"/>
                    <a:pt x="868099" y="150666"/>
                    <a:pt x="772485" y="137129"/>
                  </a:cubicBezTo>
                  <a:cubicBezTo>
                    <a:pt x="676926" y="123597"/>
                    <a:pt x="483980" y="113381"/>
                    <a:pt x="383854" y="147951"/>
                  </a:cubicBezTo>
                  <a:cubicBezTo>
                    <a:pt x="334367" y="165043"/>
                    <a:pt x="305213" y="181780"/>
                    <a:pt x="286339" y="199000"/>
                  </a:cubicBezTo>
                  <a:cubicBezTo>
                    <a:pt x="267465" y="216221"/>
                    <a:pt x="259104" y="233852"/>
                    <a:pt x="251178" y="251576"/>
                  </a:cubicBezTo>
                  <a:cubicBezTo>
                    <a:pt x="243332" y="269115"/>
                    <a:pt x="237735" y="278982"/>
                    <a:pt x="232543" y="284889"/>
                  </a:cubicBezTo>
                  <a:cubicBezTo>
                    <a:pt x="227351" y="290791"/>
                    <a:pt x="223931" y="293083"/>
                    <a:pt x="216183" y="295859"/>
                  </a:cubicBezTo>
                  <a:cubicBezTo>
                    <a:pt x="215147" y="299591"/>
                    <a:pt x="215422" y="303238"/>
                    <a:pt x="218892" y="303415"/>
                  </a:cubicBezTo>
                  <a:cubicBezTo>
                    <a:pt x="227045" y="300492"/>
                    <a:pt x="232366" y="297238"/>
                    <a:pt x="238569" y="290190"/>
                  </a:cubicBezTo>
                  <a:cubicBezTo>
                    <a:pt x="244766" y="283143"/>
                    <a:pt x="250541" y="272657"/>
                    <a:pt x="258504" y="254854"/>
                  </a:cubicBezTo>
                  <a:cubicBezTo>
                    <a:pt x="266387" y="237235"/>
                    <a:pt x="274006" y="221118"/>
                    <a:pt x="291752" y="204933"/>
                  </a:cubicBezTo>
                  <a:cubicBezTo>
                    <a:pt x="309498" y="188748"/>
                    <a:pt x="337604" y="172422"/>
                    <a:pt x="386478" y="155544"/>
                  </a:cubicBezTo>
                  <a:cubicBezTo>
                    <a:pt x="483079" y="122188"/>
                    <a:pt x="676754" y="131681"/>
                    <a:pt x="771357" y="145077"/>
                  </a:cubicBezTo>
                  <a:cubicBezTo>
                    <a:pt x="865905" y="158468"/>
                    <a:pt x="980528" y="194263"/>
                    <a:pt x="1052273" y="258176"/>
                  </a:cubicBezTo>
                  <a:cubicBezTo>
                    <a:pt x="1100313" y="300976"/>
                    <a:pt x="1129197" y="348630"/>
                    <a:pt x="1149119" y="384494"/>
                  </a:cubicBezTo>
                  <a:cubicBezTo>
                    <a:pt x="1159080" y="402425"/>
                    <a:pt x="1166749" y="417366"/>
                    <a:pt x="1173706" y="427539"/>
                  </a:cubicBezTo>
                  <a:cubicBezTo>
                    <a:pt x="1177182" y="432626"/>
                    <a:pt x="1180284" y="436830"/>
                    <a:pt x="1184201" y="439134"/>
                  </a:cubicBezTo>
                  <a:cubicBezTo>
                    <a:pt x="1194916" y="445434"/>
                    <a:pt x="1202823" y="439207"/>
                    <a:pt x="1204877" y="431326"/>
                  </a:cubicBezTo>
                  <a:cubicBezTo>
                    <a:pt x="1205974" y="427104"/>
                    <a:pt x="1206943" y="422348"/>
                    <a:pt x="1206949" y="416772"/>
                  </a:cubicBezTo>
                  <a:cubicBezTo>
                    <a:pt x="1206949" y="405624"/>
                    <a:pt x="1204558" y="391615"/>
                    <a:pt x="1200420" y="376159"/>
                  </a:cubicBezTo>
                  <a:cubicBezTo>
                    <a:pt x="1192145" y="345241"/>
                    <a:pt x="1176869" y="308674"/>
                    <a:pt x="1158933" y="280060"/>
                  </a:cubicBezTo>
                  <a:cubicBezTo>
                    <a:pt x="1118212" y="215100"/>
                    <a:pt x="1049189" y="127366"/>
                    <a:pt x="866689" y="61872"/>
                  </a:cubicBezTo>
                  <a:cubicBezTo>
                    <a:pt x="733474" y="14065"/>
                    <a:pt x="595925" y="1263"/>
                    <a:pt x="463942" y="93"/>
                  </a:cubicBezTo>
                  <a:close/>
                  <a:moveTo>
                    <a:pt x="77781" y="162923"/>
                  </a:moveTo>
                  <a:cubicBezTo>
                    <a:pt x="71559" y="162892"/>
                    <a:pt x="72197" y="167948"/>
                    <a:pt x="75385" y="170583"/>
                  </a:cubicBezTo>
                  <a:cubicBezTo>
                    <a:pt x="81300" y="172434"/>
                    <a:pt x="85015" y="176356"/>
                    <a:pt x="87810" y="182331"/>
                  </a:cubicBezTo>
                  <a:cubicBezTo>
                    <a:pt x="90605" y="188313"/>
                    <a:pt x="92168" y="196279"/>
                    <a:pt x="93039" y="205012"/>
                  </a:cubicBezTo>
                  <a:cubicBezTo>
                    <a:pt x="94780" y="222447"/>
                    <a:pt x="93744" y="242622"/>
                    <a:pt x="97213" y="257526"/>
                  </a:cubicBezTo>
                  <a:cubicBezTo>
                    <a:pt x="102050" y="280814"/>
                    <a:pt x="115774" y="296147"/>
                    <a:pt x="115774" y="296147"/>
                  </a:cubicBezTo>
                  <a:cubicBezTo>
                    <a:pt x="121040" y="299450"/>
                    <a:pt x="121819" y="293886"/>
                    <a:pt x="120513" y="289964"/>
                  </a:cubicBezTo>
                  <a:cubicBezTo>
                    <a:pt x="120513" y="289964"/>
                    <a:pt x="109332" y="277204"/>
                    <a:pt x="105066" y="255872"/>
                  </a:cubicBezTo>
                  <a:cubicBezTo>
                    <a:pt x="101492" y="238007"/>
                    <a:pt x="102497" y="219831"/>
                    <a:pt x="101026" y="204209"/>
                  </a:cubicBezTo>
                  <a:cubicBezTo>
                    <a:pt x="100113" y="195042"/>
                    <a:pt x="98825" y="186149"/>
                    <a:pt x="95080" y="178924"/>
                  </a:cubicBezTo>
                  <a:cubicBezTo>
                    <a:pt x="89747" y="168628"/>
                    <a:pt x="84420" y="165123"/>
                    <a:pt x="77775" y="162917"/>
                  </a:cubicBezTo>
                  <a:close/>
                </a:path>
              </a:pathLst>
            </a:custGeom>
            <a:solidFill>
              <a:schemeClr val="accent4">
                <a:lumMod val="75000"/>
              </a:schemeClr>
            </a:solidFill>
            <a:ln w="3175" cap="flat">
              <a:noFill/>
              <a:prstDash val="solid"/>
              <a:miter/>
            </a:ln>
          </p:spPr>
          <p:txBody>
            <a:bodyPr/>
            <a:lstStyle/>
            <a:p>
              <a:endParaRPr lang="en-US"/>
            </a:p>
          </p:txBody>
        </p:sp>
        <p:sp>
          <p:nvSpPr>
            <p:cNvPr id="650" name="Freeform 649">
              <a:extLst>
                <a:ext uri="{FF2B5EF4-FFF2-40B4-BE49-F238E27FC236}">
                  <a16:creationId xmlns:a16="http://schemas.microsoft.com/office/drawing/2014/main" id="{F229A71C-4880-C015-1EF1-C71496542593}"/>
                </a:ext>
              </a:extLst>
            </p:cNvPr>
            <p:cNvSpPr/>
            <p:nvPr/>
          </p:nvSpPr>
          <p:spPr>
            <a:xfrm>
              <a:off x="7023735" y="1759920"/>
              <a:ext cx="293004" cy="946592"/>
            </a:xfrm>
            <a:custGeom>
              <a:avLst/>
              <a:gdLst>
                <a:gd name="csX0" fmla="*/ 239315 w 243615"/>
                <a:gd name="csY0" fmla="*/ 2895 h 787036"/>
                <a:gd name="csX1" fmla="*/ 224805 w 243615"/>
                <a:gd name="csY1" fmla="*/ 160161 h 787036"/>
                <a:gd name="csX2" fmla="*/ 161832 w 243615"/>
                <a:gd name="csY2" fmla="*/ 379998 h 787036"/>
                <a:gd name="csX3" fmla="*/ 161869 w 243615"/>
                <a:gd name="csY3" fmla="*/ 480680 h 787036"/>
                <a:gd name="csX4" fmla="*/ 162844 w 243615"/>
                <a:gd name="csY4" fmla="*/ 552302 h 787036"/>
                <a:gd name="csX5" fmla="*/ 132415 w 243615"/>
                <a:gd name="csY5" fmla="*/ 611515 h 787036"/>
                <a:gd name="csX6" fmla="*/ 80746 w 243615"/>
                <a:gd name="csY6" fmla="*/ 675047 h 787036"/>
                <a:gd name="csX7" fmla="*/ 26613 w 243615"/>
                <a:gd name="csY7" fmla="*/ 740136 h 787036"/>
                <a:gd name="csX8" fmla="*/ 7309 w 243615"/>
                <a:gd name="csY8" fmla="*/ 766562 h 787036"/>
                <a:gd name="csX9" fmla="*/ 1823 w 243615"/>
                <a:gd name="csY9" fmla="*/ 775540 h 787036"/>
                <a:gd name="csX10" fmla="*/ 95 w 243615"/>
                <a:gd name="csY10" fmla="*/ 783819 h 787036"/>
                <a:gd name="csX11" fmla="*/ 21831 w 243615"/>
                <a:gd name="csY11" fmla="*/ 786534 h 787036"/>
                <a:gd name="csX12" fmla="*/ 49434 w 243615"/>
                <a:gd name="csY12" fmla="*/ 776637 h 787036"/>
                <a:gd name="csX13" fmla="*/ 91927 w 243615"/>
                <a:gd name="csY13" fmla="*/ 742735 h 787036"/>
                <a:gd name="csX14" fmla="*/ 160251 w 243615"/>
                <a:gd name="csY14" fmla="*/ 694241 h 787036"/>
                <a:gd name="csX15" fmla="*/ 240400 w 243615"/>
                <a:gd name="csY15" fmla="*/ 654174 h 787036"/>
                <a:gd name="csX16" fmla="*/ 238469 w 243615"/>
                <a:gd name="csY16" fmla="*/ 649909 h 787036"/>
                <a:gd name="csX17" fmla="*/ 156787 w 243615"/>
                <a:gd name="csY17" fmla="*/ 688419 h 787036"/>
                <a:gd name="csX18" fmla="*/ 87716 w 243615"/>
                <a:gd name="csY18" fmla="*/ 737428 h 787036"/>
                <a:gd name="csX19" fmla="*/ 45658 w 243615"/>
                <a:gd name="csY19" fmla="*/ 771011 h 787036"/>
                <a:gd name="csX20" fmla="*/ 20630 w 243615"/>
                <a:gd name="csY20" fmla="*/ 779867 h 787036"/>
                <a:gd name="csX21" fmla="*/ 9222 w 243615"/>
                <a:gd name="csY21" fmla="*/ 780847 h 787036"/>
                <a:gd name="csX22" fmla="*/ 7824 w 243615"/>
                <a:gd name="csY22" fmla="*/ 778684 h 787036"/>
                <a:gd name="csX23" fmla="*/ 12943 w 243615"/>
                <a:gd name="csY23" fmla="*/ 770325 h 787036"/>
                <a:gd name="csX24" fmla="*/ 31970 w 243615"/>
                <a:gd name="csY24" fmla="*/ 744273 h 787036"/>
                <a:gd name="csX25" fmla="*/ 85785 w 243615"/>
                <a:gd name="csY25" fmla="*/ 679570 h 787036"/>
                <a:gd name="csX26" fmla="*/ 137944 w 243615"/>
                <a:gd name="csY26" fmla="*/ 615431 h 787036"/>
                <a:gd name="csX27" fmla="*/ 169482 w 243615"/>
                <a:gd name="csY27" fmla="*/ 553626 h 787036"/>
                <a:gd name="csX28" fmla="*/ 168618 w 243615"/>
                <a:gd name="csY28" fmla="*/ 480215 h 787036"/>
                <a:gd name="csX29" fmla="*/ 168557 w 243615"/>
                <a:gd name="csY29" fmla="*/ 380757 h 787036"/>
                <a:gd name="csX30" fmla="*/ 231444 w 243615"/>
                <a:gd name="csY30" fmla="*/ 161491 h 787036"/>
                <a:gd name="csX31" fmla="*/ 242300 w 243615"/>
                <a:gd name="csY31" fmla="*/ 2656 h 787036"/>
                <a:gd name="csX32" fmla="*/ 239302 w 243615"/>
                <a:gd name="csY32" fmla="*/ 2908 h 787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43615" h="787036">
                  <a:moveTo>
                    <a:pt x="239315" y="2895"/>
                  </a:moveTo>
                  <a:cubicBezTo>
                    <a:pt x="238787" y="5095"/>
                    <a:pt x="241944" y="74095"/>
                    <a:pt x="224805" y="160161"/>
                  </a:cubicBezTo>
                  <a:cubicBezTo>
                    <a:pt x="207709" y="246019"/>
                    <a:pt x="169887" y="308075"/>
                    <a:pt x="161832" y="379998"/>
                  </a:cubicBezTo>
                  <a:cubicBezTo>
                    <a:pt x="157817" y="415842"/>
                    <a:pt x="159779" y="450645"/>
                    <a:pt x="161869" y="480680"/>
                  </a:cubicBezTo>
                  <a:cubicBezTo>
                    <a:pt x="163953" y="510715"/>
                    <a:pt x="166062" y="536093"/>
                    <a:pt x="162844" y="552302"/>
                  </a:cubicBezTo>
                  <a:cubicBezTo>
                    <a:pt x="159638" y="568444"/>
                    <a:pt x="147832" y="589716"/>
                    <a:pt x="132415" y="611515"/>
                  </a:cubicBezTo>
                  <a:cubicBezTo>
                    <a:pt x="116998" y="633319"/>
                    <a:pt x="98044" y="655773"/>
                    <a:pt x="80746" y="675047"/>
                  </a:cubicBezTo>
                  <a:cubicBezTo>
                    <a:pt x="62742" y="695099"/>
                    <a:pt x="42360" y="719717"/>
                    <a:pt x="26613" y="740136"/>
                  </a:cubicBezTo>
                  <a:cubicBezTo>
                    <a:pt x="18736" y="750346"/>
                    <a:pt x="12017" y="759496"/>
                    <a:pt x="7309" y="766562"/>
                  </a:cubicBezTo>
                  <a:cubicBezTo>
                    <a:pt x="4949" y="770092"/>
                    <a:pt x="3068" y="773076"/>
                    <a:pt x="1823" y="775540"/>
                  </a:cubicBezTo>
                  <a:cubicBezTo>
                    <a:pt x="242" y="778665"/>
                    <a:pt x="-224" y="781821"/>
                    <a:pt x="95" y="783819"/>
                  </a:cubicBezTo>
                  <a:cubicBezTo>
                    <a:pt x="787" y="788164"/>
                    <a:pt x="13752" y="787012"/>
                    <a:pt x="21831" y="786534"/>
                  </a:cubicBezTo>
                  <a:cubicBezTo>
                    <a:pt x="31523" y="784788"/>
                    <a:pt x="42409" y="781350"/>
                    <a:pt x="49434" y="776637"/>
                  </a:cubicBezTo>
                  <a:cubicBezTo>
                    <a:pt x="56300" y="772028"/>
                    <a:pt x="71772" y="758718"/>
                    <a:pt x="91927" y="742735"/>
                  </a:cubicBezTo>
                  <a:cubicBezTo>
                    <a:pt x="112082" y="726758"/>
                    <a:pt x="136608" y="708312"/>
                    <a:pt x="160251" y="694241"/>
                  </a:cubicBezTo>
                  <a:cubicBezTo>
                    <a:pt x="206985" y="666437"/>
                    <a:pt x="239014" y="654897"/>
                    <a:pt x="240400" y="654174"/>
                  </a:cubicBezTo>
                  <a:cubicBezTo>
                    <a:pt x="245990" y="651245"/>
                    <a:pt x="242343" y="648855"/>
                    <a:pt x="238469" y="649909"/>
                  </a:cubicBezTo>
                  <a:cubicBezTo>
                    <a:pt x="236961" y="650319"/>
                    <a:pt x="203994" y="660333"/>
                    <a:pt x="156787" y="688419"/>
                  </a:cubicBezTo>
                  <a:cubicBezTo>
                    <a:pt x="132672" y="702766"/>
                    <a:pt x="107975" y="721365"/>
                    <a:pt x="87716" y="737428"/>
                  </a:cubicBezTo>
                  <a:cubicBezTo>
                    <a:pt x="67450" y="753490"/>
                    <a:pt x="51316" y="767211"/>
                    <a:pt x="45658" y="771011"/>
                  </a:cubicBezTo>
                  <a:cubicBezTo>
                    <a:pt x="40154" y="774700"/>
                    <a:pt x="29592" y="778249"/>
                    <a:pt x="20630" y="779867"/>
                  </a:cubicBezTo>
                  <a:cubicBezTo>
                    <a:pt x="16143" y="780675"/>
                    <a:pt x="12005" y="781025"/>
                    <a:pt x="9222" y="780847"/>
                  </a:cubicBezTo>
                  <a:cubicBezTo>
                    <a:pt x="6917" y="780712"/>
                    <a:pt x="7089" y="780295"/>
                    <a:pt x="7824" y="778684"/>
                  </a:cubicBezTo>
                  <a:cubicBezTo>
                    <a:pt x="8909" y="776612"/>
                    <a:pt x="10662" y="773744"/>
                    <a:pt x="12943" y="770325"/>
                  </a:cubicBezTo>
                  <a:cubicBezTo>
                    <a:pt x="17497" y="763485"/>
                    <a:pt x="24148" y="754409"/>
                    <a:pt x="31970" y="744273"/>
                  </a:cubicBezTo>
                  <a:cubicBezTo>
                    <a:pt x="47608" y="724007"/>
                    <a:pt x="67928" y="699469"/>
                    <a:pt x="85785" y="679570"/>
                  </a:cubicBezTo>
                  <a:cubicBezTo>
                    <a:pt x="103187" y="660180"/>
                    <a:pt x="122288" y="637578"/>
                    <a:pt x="137944" y="615431"/>
                  </a:cubicBezTo>
                  <a:cubicBezTo>
                    <a:pt x="153606" y="593283"/>
                    <a:pt x="165897" y="571711"/>
                    <a:pt x="169482" y="553626"/>
                  </a:cubicBezTo>
                  <a:cubicBezTo>
                    <a:pt x="173056" y="535609"/>
                    <a:pt x="170696" y="510182"/>
                    <a:pt x="168618" y="480215"/>
                  </a:cubicBezTo>
                  <a:cubicBezTo>
                    <a:pt x="166534" y="450253"/>
                    <a:pt x="164622" y="415873"/>
                    <a:pt x="168557" y="380757"/>
                  </a:cubicBezTo>
                  <a:cubicBezTo>
                    <a:pt x="176397" y="310759"/>
                    <a:pt x="214096" y="248606"/>
                    <a:pt x="231444" y="161491"/>
                  </a:cubicBezTo>
                  <a:cubicBezTo>
                    <a:pt x="248748" y="74591"/>
                    <a:pt x="242631" y="4887"/>
                    <a:pt x="242300" y="2656"/>
                  </a:cubicBezTo>
                  <a:cubicBezTo>
                    <a:pt x="241687" y="-1493"/>
                    <a:pt x="240069" y="-291"/>
                    <a:pt x="239302" y="2908"/>
                  </a:cubicBezTo>
                  <a:close/>
                </a:path>
              </a:pathLst>
            </a:custGeom>
            <a:solidFill>
              <a:srgbClr val="B5925C"/>
            </a:solidFill>
            <a:ln w="3175" cap="flat">
              <a:noFill/>
              <a:prstDash val="solid"/>
              <a:miter/>
            </a:ln>
          </p:spPr>
          <p:txBody>
            <a:bodyPr/>
            <a:lstStyle/>
            <a:p>
              <a:endParaRPr lang="en-US"/>
            </a:p>
          </p:txBody>
        </p:sp>
        <p:sp>
          <p:nvSpPr>
            <p:cNvPr id="651" name="Freeform 650">
              <a:extLst>
                <a:ext uri="{FF2B5EF4-FFF2-40B4-BE49-F238E27FC236}">
                  <a16:creationId xmlns:a16="http://schemas.microsoft.com/office/drawing/2014/main" id="{CFB3E12C-B5E0-9C82-27B2-AEADCCF9F53B}"/>
                </a:ext>
              </a:extLst>
            </p:cNvPr>
            <p:cNvSpPr/>
            <p:nvPr/>
          </p:nvSpPr>
          <p:spPr>
            <a:xfrm>
              <a:off x="6694767" y="1760510"/>
              <a:ext cx="1922335" cy="2207085"/>
            </a:xfrm>
            <a:custGeom>
              <a:avLst/>
              <a:gdLst>
                <a:gd name="csX0" fmla="*/ 490530 w 1598307"/>
                <a:gd name="csY0" fmla="*/ 192 h 1835060"/>
                <a:gd name="csX1" fmla="*/ 489175 w 1598307"/>
                <a:gd name="csY1" fmla="*/ 2778 h 1835060"/>
                <a:gd name="csX2" fmla="*/ 468573 w 1598307"/>
                <a:gd name="csY2" fmla="*/ 143135 h 1835060"/>
                <a:gd name="csX3" fmla="*/ 413949 w 1598307"/>
                <a:gd name="csY3" fmla="*/ 305764 h 1835060"/>
                <a:gd name="csX4" fmla="*/ 382453 w 1598307"/>
                <a:gd name="csY4" fmla="*/ 433938 h 1835060"/>
                <a:gd name="csX5" fmla="*/ 400426 w 1598307"/>
                <a:gd name="csY5" fmla="*/ 482260 h 1835060"/>
                <a:gd name="csX6" fmla="*/ 411711 w 1598307"/>
                <a:gd name="csY6" fmla="*/ 528922 h 1835060"/>
                <a:gd name="csX7" fmla="*/ 344289 w 1598307"/>
                <a:gd name="csY7" fmla="*/ 672968 h 1835060"/>
                <a:gd name="csX8" fmla="*/ 159294 w 1598307"/>
                <a:gd name="csY8" fmla="*/ 907623 h 1835060"/>
                <a:gd name="csX9" fmla="*/ 12617 w 1598307"/>
                <a:gd name="csY9" fmla="*/ 1095237 h 1835060"/>
                <a:gd name="csX10" fmla="*/ 22584 w 1598307"/>
                <a:gd name="csY10" fmla="*/ 1215708 h 1835060"/>
                <a:gd name="csX11" fmla="*/ 55171 w 1598307"/>
                <a:gd name="csY11" fmla="*/ 1242164 h 1835060"/>
                <a:gd name="csX12" fmla="*/ 69233 w 1598307"/>
                <a:gd name="csY12" fmla="*/ 1248323 h 1835060"/>
                <a:gd name="csX13" fmla="*/ 79905 w 1598307"/>
                <a:gd name="csY13" fmla="*/ 1249138 h 1835060"/>
                <a:gd name="csX14" fmla="*/ 83657 w 1598307"/>
                <a:gd name="csY14" fmla="*/ 1242152 h 1835060"/>
                <a:gd name="csX15" fmla="*/ 83123 w 1598307"/>
                <a:gd name="csY15" fmla="*/ 1232199 h 1835060"/>
                <a:gd name="csX16" fmla="*/ 81033 w 1598307"/>
                <a:gd name="csY16" fmla="*/ 1198616 h 1835060"/>
                <a:gd name="csX17" fmla="*/ 105381 w 1598307"/>
                <a:gd name="csY17" fmla="*/ 1088146 h 1835060"/>
                <a:gd name="csX18" fmla="*/ 243047 w 1598307"/>
                <a:gd name="csY18" fmla="*/ 877306 h 1835060"/>
                <a:gd name="csX19" fmla="*/ 474874 w 1598307"/>
                <a:gd name="csY19" fmla="*/ 672405 h 1835060"/>
                <a:gd name="csX20" fmla="*/ 749059 w 1598307"/>
                <a:gd name="csY20" fmla="*/ 618941 h 1835060"/>
                <a:gd name="csX21" fmla="*/ 755379 w 1598307"/>
                <a:gd name="csY21" fmla="*/ 612200 h 1835060"/>
                <a:gd name="csX22" fmla="*/ 755208 w 1598307"/>
                <a:gd name="csY22" fmla="*/ 612200 h 1835060"/>
                <a:gd name="csX23" fmla="*/ 471950 w 1598307"/>
                <a:gd name="csY23" fmla="*/ 666307 h 1835060"/>
                <a:gd name="csX24" fmla="*/ 237922 w 1598307"/>
                <a:gd name="csY24" fmla="*/ 872888 h 1835060"/>
                <a:gd name="csX25" fmla="*/ 99263 w 1598307"/>
                <a:gd name="csY25" fmla="*/ 1085254 h 1835060"/>
                <a:gd name="csX26" fmla="*/ 74272 w 1598307"/>
                <a:gd name="csY26" fmla="*/ 1198683 h 1835060"/>
                <a:gd name="csX27" fmla="*/ 76387 w 1598307"/>
                <a:gd name="csY27" fmla="*/ 1232800 h 1835060"/>
                <a:gd name="csX28" fmla="*/ 71188 w 1598307"/>
                <a:gd name="csY28" fmla="*/ 1241827 h 1835060"/>
                <a:gd name="csX29" fmla="*/ 58469 w 1598307"/>
                <a:gd name="csY29" fmla="*/ 1236238 h 1835060"/>
                <a:gd name="csX30" fmla="*/ 27690 w 1598307"/>
                <a:gd name="csY30" fmla="*/ 1211234 h 1835060"/>
                <a:gd name="csX31" fmla="*/ 18943 w 1598307"/>
                <a:gd name="csY31" fmla="*/ 1097719 h 1835060"/>
                <a:gd name="csX32" fmla="*/ 164375 w 1598307"/>
                <a:gd name="csY32" fmla="*/ 912134 h 1835060"/>
                <a:gd name="csX33" fmla="*/ 349640 w 1598307"/>
                <a:gd name="csY33" fmla="*/ 677154 h 1835060"/>
                <a:gd name="csX34" fmla="*/ 418510 w 1598307"/>
                <a:gd name="csY34" fmla="*/ 529056 h 1835060"/>
                <a:gd name="csX35" fmla="*/ 406562 w 1598307"/>
                <a:gd name="csY35" fmla="*/ 479337 h 1835060"/>
                <a:gd name="csX36" fmla="*/ 389141 w 1598307"/>
                <a:gd name="csY36" fmla="*/ 432743 h 1835060"/>
                <a:gd name="csX37" fmla="*/ 420116 w 1598307"/>
                <a:gd name="csY37" fmla="*/ 308626 h 1835060"/>
                <a:gd name="csX38" fmla="*/ 475168 w 1598307"/>
                <a:gd name="csY38" fmla="*/ 144778 h 1835060"/>
                <a:gd name="csX39" fmla="*/ 492344 w 1598307"/>
                <a:gd name="csY39" fmla="*/ 4598 h 1835060"/>
                <a:gd name="csX40" fmla="*/ 490548 w 1598307"/>
                <a:gd name="csY40" fmla="*/ 198 h 1835060"/>
                <a:gd name="csX41" fmla="*/ 765573 w 1598307"/>
                <a:gd name="csY41" fmla="*/ 612390 h 1835060"/>
                <a:gd name="csX42" fmla="*/ 760479 w 1598307"/>
                <a:gd name="csY42" fmla="*/ 619070 h 1835060"/>
                <a:gd name="csX43" fmla="*/ 784809 w 1598307"/>
                <a:gd name="csY43" fmla="*/ 619523 h 1835060"/>
                <a:gd name="csX44" fmla="*/ 786820 w 1598307"/>
                <a:gd name="csY44" fmla="*/ 612794 h 1835060"/>
                <a:gd name="csX45" fmla="*/ 765573 w 1598307"/>
                <a:gd name="csY45" fmla="*/ 612390 h 1835060"/>
                <a:gd name="csX46" fmla="*/ 794868 w 1598307"/>
                <a:gd name="csY46" fmla="*/ 612947 h 1835060"/>
                <a:gd name="csX47" fmla="*/ 792557 w 1598307"/>
                <a:gd name="csY47" fmla="*/ 619670 h 1835060"/>
                <a:gd name="csX48" fmla="*/ 814202 w 1598307"/>
                <a:gd name="csY48" fmla="*/ 620148 h 1835060"/>
                <a:gd name="csX49" fmla="*/ 814049 w 1598307"/>
                <a:gd name="csY49" fmla="*/ 613376 h 1835060"/>
                <a:gd name="csX50" fmla="*/ 794868 w 1598307"/>
                <a:gd name="csY50" fmla="*/ 612947 h 1835060"/>
                <a:gd name="csX51" fmla="*/ 820841 w 1598307"/>
                <a:gd name="csY51" fmla="*/ 613523 h 1835060"/>
                <a:gd name="csX52" fmla="*/ 820791 w 1598307"/>
                <a:gd name="csY52" fmla="*/ 620289 h 1835060"/>
                <a:gd name="csX53" fmla="*/ 841026 w 1598307"/>
                <a:gd name="csY53" fmla="*/ 620737 h 1835060"/>
                <a:gd name="csX54" fmla="*/ 841026 w 1598307"/>
                <a:gd name="csY54" fmla="*/ 613977 h 1835060"/>
                <a:gd name="csX55" fmla="*/ 820834 w 1598307"/>
                <a:gd name="csY55" fmla="*/ 613523 h 1835060"/>
                <a:gd name="csX56" fmla="*/ 849136 w 1598307"/>
                <a:gd name="csY56" fmla="*/ 614155 h 1835060"/>
                <a:gd name="csX57" fmla="*/ 848388 w 1598307"/>
                <a:gd name="csY57" fmla="*/ 620896 h 1835060"/>
                <a:gd name="csX58" fmla="*/ 860164 w 1598307"/>
                <a:gd name="csY58" fmla="*/ 621270 h 1835060"/>
                <a:gd name="csX59" fmla="*/ 861163 w 1598307"/>
                <a:gd name="csY59" fmla="*/ 614522 h 1835060"/>
                <a:gd name="csX60" fmla="*/ 849136 w 1598307"/>
                <a:gd name="csY60" fmla="*/ 614155 h 1835060"/>
                <a:gd name="csX61" fmla="*/ 868795 w 1598307"/>
                <a:gd name="csY61" fmla="*/ 614951 h 1835060"/>
                <a:gd name="csX62" fmla="*/ 867759 w 1598307"/>
                <a:gd name="csY62" fmla="*/ 621692 h 1835060"/>
                <a:gd name="csX63" fmla="*/ 888171 w 1598307"/>
                <a:gd name="csY63" fmla="*/ 622851 h 1835060"/>
                <a:gd name="csX64" fmla="*/ 888196 w 1598307"/>
                <a:gd name="csY64" fmla="*/ 616054 h 1835060"/>
                <a:gd name="csX65" fmla="*/ 868789 w 1598307"/>
                <a:gd name="csY65" fmla="*/ 614951 h 1835060"/>
                <a:gd name="csX66" fmla="*/ 895282 w 1598307"/>
                <a:gd name="csY66" fmla="*/ 616459 h 1835060"/>
                <a:gd name="csX67" fmla="*/ 895809 w 1598307"/>
                <a:gd name="csY67" fmla="*/ 623286 h 1835060"/>
                <a:gd name="csX68" fmla="*/ 914493 w 1598307"/>
                <a:gd name="csY68" fmla="*/ 624340 h 1835060"/>
                <a:gd name="csX69" fmla="*/ 914193 w 1598307"/>
                <a:gd name="csY69" fmla="*/ 617531 h 1835060"/>
                <a:gd name="csX70" fmla="*/ 895276 w 1598307"/>
                <a:gd name="csY70" fmla="*/ 616459 h 1835060"/>
                <a:gd name="csX71" fmla="*/ 922364 w 1598307"/>
                <a:gd name="csY71" fmla="*/ 617997 h 1835060"/>
                <a:gd name="csX72" fmla="*/ 922327 w 1598307"/>
                <a:gd name="csY72" fmla="*/ 624781 h 1835060"/>
                <a:gd name="csX73" fmla="*/ 923756 w 1598307"/>
                <a:gd name="csY73" fmla="*/ 624867 h 1835060"/>
                <a:gd name="csX74" fmla="*/ 956330 w 1598307"/>
                <a:gd name="csY74" fmla="*/ 628495 h 1835060"/>
                <a:gd name="csX75" fmla="*/ 956563 w 1598307"/>
                <a:gd name="csY75" fmla="*/ 621686 h 1835060"/>
                <a:gd name="csX76" fmla="*/ 924326 w 1598307"/>
                <a:gd name="csY76" fmla="*/ 618114 h 1835060"/>
                <a:gd name="csX77" fmla="*/ 922358 w 1598307"/>
                <a:gd name="csY77" fmla="*/ 618003 h 1835060"/>
                <a:gd name="csX78" fmla="*/ 964471 w 1598307"/>
                <a:gd name="csY78" fmla="*/ 622557 h 1835060"/>
                <a:gd name="csX79" fmla="*/ 965752 w 1598307"/>
                <a:gd name="csY79" fmla="*/ 629537 h 1835060"/>
                <a:gd name="csX80" fmla="*/ 994906 w 1598307"/>
                <a:gd name="csY80" fmla="*/ 634452 h 1835060"/>
                <a:gd name="csX81" fmla="*/ 992233 w 1598307"/>
                <a:gd name="csY81" fmla="*/ 627104 h 1835060"/>
                <a:gd name="csX82" fmla="*/ 964471 w 1598307"/>
                <a:gd name="csY82" fmla="*/ 622550 h 1835060"/>
                <a:gd name="csX83" fmla="*/ 998731 w 1598307"/>
                <a:gd name="csY83" fmla="*/ 628366 h 1835060"/>
                <a:gd name="csX84" fmla="*/ 1001146 w 1598307"/>
                <a:gd name="csY84" fmla="*/ 635849 h 1835060"/>
                <a:gd name="csX85" fmla="*/ 1011383 w 1598307"/>
                <a:gd name="csY85" fmla="*/ 638282 h 1835060"/>
                <a:gd name="csX86" fmla="*/ 1010163 w 1598307"/>
                <a:gd name="csY86" fmla="*/ 636094 h 1835060"/>
                <a:gd name="csX87" fmla="*/ 1002446 w 1598307"/>
                <a:gd name="csY87" fmla="*/ 629230 h 1835060"/>
                <a:gd name="csX88" fmla="*/ 998731 w 1598307"/>
                <a:gd name="csY88" fmla="*/ 628360 h 1835060"/>
                <a:gd name="csX89" fmla="*/ 1012695 w 1598307"/>
                <a:gd name="csY89" fmla="*/ 631627 h 1835060"/>
                <a:gd name="csX90" fmla="*/ 1017550 w 1598307"/>
                <a:gd name="csY90" fmla="*/ 639747 h 1835060"/>
                <a:gd name="csX91" fmla="*/ 1020412 w 1598307"/>
                <a:gd name="csY91" fmla="*/ 640635 h 1835060"/>
                <a:gd name="csX92" fmla="*/ 1018543 w 1598307"/>
                <a:gd name="csY92" fmla="*/ 633336 h 1835060"/>
                <a:gd name="csX93" fmla="*/ 1012689 w 1598307"/>
                <a:gd name="csY93" fmla="*/ 631633 h 1835060"/>
                <a:gd name="csX94" fmla="*/ 1026812 w 1598307"/>
                <a:gd name="csY94" fmla="*/ 635751 h 1835060"/>
                <a:gd name="csX95" fmla="*/ 1029276 w 1598307"/>
                <a:gd name="csY95" fmla="*/ 643387 h 1835060"/>
                <a:gd name="csX96" fmla="*/ 1054960 w 1598307"/>
                <a:gd name="csY96" fmla="*/ 652396 h 1835060"/>
                <a:gd name="csX97" fmla="*/ 1051920 w 1598307"/>
                <a:gd name="csY97" fmla="*/ 643840 h 1835060"/>
                <a:gd name="csX98" fmla="*/ 1026812 w 1598307"/>
                <a:gd name="csY98" fmla="*/ 635757 h 1835060"/>
                <a:gd name="csX99" fmla="*/ 1064401 w 1598307"/>
                <a:gd name="csY99" fmla="*/ 649460 h 1835060"/>
                <a:gd name="csX100" fmla="*/ 1067643 w 1598307"/>
                <a:gd name="csY100" fmla="*/ 658352 h 1835060"/>
                <a:gd name="csX101" fmla="*/ 1072639 w 1598307"/>
                <a:gd name="csY101" fmla="*/ 660699 h 1835060"/>
                <a:gd name="csX102" fmla="*/ 1144715 w 1598307"/>
                <a:gd name="csY102" fmla="*/ 750903 h 1835060"/>
                <a:gd name="csX103" fmla="*/ 1216049 w 1598307"/>
                <a:gd name="csY103" fmla="*/ 859031 h 1835060"/>
                <a:gd name="csX104" fmla="*/ 1390843 w 1598307"/>
                <a:gd name="csY104" fmla="*/ 969091 h 1835060"/>
                <a:gd name="csX105" fmla="*/ 1544300 w 1598307"/>
                <a:gd name="csY105" fmla="*/ 1085652 h 1835060"/>
                <a:gd name="csX106" fmla="*/ 1591445 w 1598307"/>
                <a:gd name="csY106" fmla="*/ 1332281 h 1835060"/>
                <a:gd name="csX107" fmla="*/ 1572516 w 1598307"/>
                <a:gd name="csY107" fmla="*/ 1647769 h 1835060"/>
                <a:gd name="csX108" fmla="*/ 1570536 w 1598307"/>
                <a:gd name="csY108" fmla="*/ 1832324 h 1835060"/>
                <a:gd name="csX109" fmla="*/ 1572724 w 1598307"/>
                <a:gd name="csY109" fmla="*/ 1831068 h 1835060"/>
                <a:gd name="csX110" fmla="*/ 1579277 w 1598307"/>
                <a:gd name="csY110" fmla="*/ 1648198 h 1835060"/>
                <a:gd name="csX111" fmla="*/ 1598218 w 1598307"/>
                <a:gd name="csY111" fmla="*/ 1332171 h 1835060"/>
                <a:gd name="csX112" fmla="*/ 1549982 w 1598307"/>
                <a:gd name="csY112" fmla="*/ 1081963 h 1835060"/>
                <a:gd name="csX113" fmla="*/ 1393405 w 1598307"/>
                <a:gd name="csY113" fmla="*/ 962815 h 1835060"/>
                <a:gd name="csX114" fmla="*/ 1220591 w 1598307"/>
                <a:gd name="csY114" fmla="*/ 854000 h 1835060"/>
                <a:gd name="csX115" fmla="*/ 1150796 w 1598307"/>
                <a:gd name="csY115" fmla="*/ 747912 h 1835060"/>
                <a:gd name="csX116" fmla="*/ 1076029 w 1598307"/>
                <a:gd name="csY116" fmla="*/ 654835 h 1835060"/>
                <a:gd name="csX117" fmla="*/ 1064401 w 1598307"/>
                <a:gd name="csY117" fmla="*/ 649460 h 1835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Lst>
              <a:rect l="l" t="t" r="r" b="b"/>
              <a:pathLst>
                <a:path w="1598307" h="1835060">
                  <a:moveTo>
                    <a:pt x="490530" y="192"/>
                  </a:moveTo>
                  <a:cubicBezTo>
                    <a:pt x="489782" y="-366"/>
                    <a:pt x="489114" y="234"/>
                    <a:pt x="489175" y="2778"/>
                  </a:cubicBezTo>
                  <a:cubicBezTo>
                    <a:pt x="489237" y="5033"/>
                    <a:pt x="488354" y="63694"/>
                    <a:pt x="468573" y="143135"/>
                  </a:cubicBezTo>
                  <a:cubicBezTo>
                    <a:pt x="448724" y="222865"/>
                    <a:pt x="437488" y="255131"/>
                    <a:pt x="413949" y="305764"/>
                  </a:cubicBezTo>
                  <a:cubicBezTo>
                    <a:pt x="390330" y="356568"/>
                    <a:pt x="374969" y="392180"/>
                    <a:pt x="382453" y="433938"/>
                  </a:cubicBezTo>
                  <a:cubicBezTo>
                    <a:pt x="386193" y="454799"/>
                    <a:pt x="393971" y="468759"/>
                    <a:pt x="400426" y="482260"/>
                  </a:cubicBezTo>
                  <a:cubicBezTo>
                    <a:pt x="406881" y="495761"/>
                    <a:pt x="412110" y="508747"/>
                    <a:pt x="411711" y="528922"/>
                  </a:cubicBezTo>
                  <a:cubicBezTo>
                    <a:pt x="410908" y="569197"/>
                    <a:pt x="385782" y="620148"/>
                    <a:pt x="344289" y="672968"/>
                  </a:cubicBezTo>
                  <a:cubicBezTo>
                    <a:pt x="302446" y="726236"/>
                    <a:pt x="221923" y="837337"/>
                    <a:pt x="159294" y="907623"/>
                  </a:cubicBezTo>
                  <a:cubicBezTo>
                    <a:pt x="96554" y="978038"/>
                    <a:pt x="36095" y="1035602"/>
                    <a:pt x="12617" y="1095237"/>
                  </a:cubicBezTo>
                  <a:cubicBezTo>
                    <a:pt x="-10720" y="1154516"/>
                    <a:pt x="1681" y="1191930"/>
                    <a:pt x="22584" y="1215708"/>
                  </a:cubicBezTo>
                  <a:cubicBezTo>
                    <a:pt x="32975" y="1227529"/>
                    <a:pt x="44836" y="1236440"/>
                    <a:pt x="55171" y="1242164"/>
                  </a:cubicBezTo>
                  <a:cubicBezTo>
                    <a:pt x="60338" y="1245026"/>
                    <a:pt x="65114" y="1247097"/>
                    <a:pt x="69233" y="1248323"/>
                  </a:cubicBezTo>
                  <a:cubicBezTo>
                    <a:pt x="73352" y="1249555"/>
                    <a:pt x="76724" y="1250161"/>
                    <a:pt x="79905" y="1249138"/>
                  </a:cubicBezTo>
                  <a:cubicBezTo>
                    <a:pt x="82964" y="1247600"/>
                    <a:pt x="83381" y="1244965"/>
                    <a:pt x="83657" y="1242152"/>
                  </a:cubicBezTo>
                  <a:cubicBezTo>
                    <a:pt x="83749" y="1239535"/>
                    <a:pt x="83491" y="1236287"/>
                    <a:pt x="83123" y="1232199"/>
                  </a:cubicBezTo>
                  <a:cubicBezTo>
                    <a:pt x="82388" y="1224030"/>
                    <a:pt x="81180" y="1212656"/>
                    <a:pt x="81033" y="1198616"/>
                  </a:cubicBezTo>
                  <a:cubicBezTo>
                    <a:pt x="80739" y="1170536"/>
                    <a:pt x="84687" y="1131903"/>
                    <a:pt x="105381" y="1088146"/>
                  </a:cubicBezTo>
                  <a:cubicBezTo>
                    <a:pt x="147181" y="999745"/>
                    <a:pt x="182888" y="947041"/>
                    <a:pt x="243047" y="877306"/>
                  </a:cubicBezTo>
                  <a:cubicBezTo>
                    <a:pt x="303475" y="807265"/>
                    <a:pt x="360128" y="727474"/>
                    <a:pt x="474874" y="672405"/>
                  </a:cubicBezTo>
                  <a:cubicBezTo>
                    <a:pt x="587432" y="618389"/>
                    <a:pt x="653794" y="616992"/>
                    <a:pt x="749059" y="618941"/>
                  </a:cubicBezTo>
                  <a:lnTo>
                    <a:pt x="755379" y="612200"/>
                  </a:lnTo>
                  <a:cubicBezTo>
                    <a:pt x="755330" y="612200"/>
                    <a:pt x="755257" y="612200"/>
                    <a:pt x="755208" y="612200"/>
                  </a:cubicBezTo>
                  <a:cubicBezTo>
                    <a:pt x="656381" y="610079"/>
                    <a:pt x="587910" y="610655"/>
                    <a:pt x="471950" y="666307"/>
                  </a:cubicBezTo>
                  <a:cubicBezTo>
                    <a:pt x="355684" y="722106"/>
                    <a:pt x="298051" y="803190"/>
                    <a:pt x="237922" y="872888"/>
                  </a:cubicBezTo>
                  <a:cubicBezTo>
                    <a:pt x="177524" y="942892"/>
                    <a:pt x="141253" y="996441"/>
                    <a:pt x="99263" y="1085254"/>
                  </a:cubicBezTo>
                  <a:cubicBezTo>
                    <a:pt x="78054" y="1130107"/>
                    <a:pt x="73971" y="1169904"/>
                    <a:pt x="74272" y="1198683"/>
                  </a:cubicBezTo>
                  <a:cubicBezTo>
                    <a:pt x="74425" y="1213073"/>
                    <a:pt x="75663" y="1224741"/>
                    <a:pt x="76387" y="1232800"/>
                  </a:cubicBezTo>
                  <a:cubicBezTo>
                    <a:pt x="76926" y="1238830"/>
                    <a:pt x="78514" y="1243586"/>
                    <a:pt x="71188" y="1241827"/>
                  </a:cubicBezTo>
                  <a:cubicBezTo>
                    <a:pt x="67700" y="1240785"/>
                    <a:pt x="63293" y="1238910"/>
                    <a:pt x="58469" y="1236238"/>
                  </a:cubicBezTo>
                  <a:cubicBezTo>
                    <a:pt x="48827" y="1230894"/>
                    <a:pt x="37505" y="1222400"/>
                    <a:pt x="27690" y="1211234"/>
                  </a:cubicBezTo>
                  <a:cubicBezTo>
                    <a:pt x="8185" y="1189043"/>
                    <a:pt x="-3756" y="1155368"/>
                    <a:pt x="18943" y="1097719"/>
                  </a:cubicBezTo>
                  <a:cubicBezTo>
                    <a:pt x="41501" y="1040418"/>
                    <a:pt x="101427" y="982787"/>
                    <a:pt x="164375" y="912134"/>
                  </a:cubicBezTo>
                  <a:cubicBezTo>
                    <a:pt x="227440" y="841351"/>
                    <a:pt x="308018" y="730146"/>
                    <a:pt x="349640" y="677154"/>
                  </a:cubicBezTo>
                  <a:cubicBezTo>
                    <a:pt x="391611" y="623721"/>
                    <a:pt x="417651" y="571998"/>
                    <a:pt x="418510" y="529056"/>
                  </a:cubicBezTo>
                  <a:cubicBezTo>
                    <a:pt x="418939" y="507625"/>
                    <a:pt x="413146" y="493101"/>
                    <a:pt x="406562" y="479337"/>
                  </a:cubicBezTo>
                  <a:cubicBezTo>
                    <a:pt x="399979" y="465579"/>
                    <a:pt x="392684" y="452519"/>
                    <a:pt x="389141" y="432743"/>
                  </a:cubicBezTo>
                  <a:cubicBezTo>
                    <a:pt x="382055" y="393227"/>
                    <a:pt x="396534" y="359344"/>
                    <a:pt x="420116" y="308626"/>
                  </a:cubicBezTo>
                  <a:cubicBezTo>
                    <a:pt x="443771" y="257736"/>
                    <a:pt x="455271" y="224673"/>
                    <a:pt x="475168" y="144778"/>
                  </a:cubicBezTo>
                  <a:cubicBezTo>
                    <a:pt x="495133" y="64588"/>
                    <a:pt x="492583" y="6841"/>
                    <a:pt x="492344" y="4598"/>
                  </a:cubicBezTo>
                  <a:cubicBezTo>
                    <a:pt x="492111" y="2484"/>
                    <a:pt x="491296" y="762"/>
                    <a:pt x="490548" y="198"/>
                  </a:cubicBezTo>
                  <a:close/>
                  <a:moveTo>
                    <a:pt x="765573" y="612390"/>
                  </a:moveTo>
                  <a:lnTo>
                    <a:pt x="760479" y="619070"/>
                  </a:lnTo>
                  <a:cubicBezTo>
                    <a:pt x="767970" y="619217"/>
                    <a:pt x="776883" y="619394"/>
                    <a:pt x="784809" y="619523"/>
                  </a:cubicBezTo>
                  <a:lnTo>
                    <a:pt x="786820" y="612794"/>
                  </a:lnTo>
                  <a:cubicBezTo>
                    <a:pt x="779917" y="612684"/>
                    <a:pt x="772157" y="612512"/>
                    <a:pt x="765573" y="612390"/>
                  </a:cubicBezTo>
                  <a:close/>
                  <a:moveTo>
                    <a:pt x="794868" y="612947"/>
                  </a:moveTo>
                  <a:lnTo>
                    <a:pt x="792557" y="619670"/>
                  </a:lnTo>
                  <a:cubicBezTo>
                    <a:pt x="799533" y="619780"/>
                    <a:pt x="806975" y="619989"/>
                    <a:pt x="814202" y="620148"/>
                  </a:cubicBezTo>
                  <a:lnTo>
                    <a:pt x="814049" y="613376"/>
                  </a:lnTo>
                  <a:cubicBezTo>
                    <a:pt x="807655" y="613235"/>
                    <a:pt x="801047" y="613045"/>
                    <a:pt x="794868" y="612947"/>
                  </a:cubicBezTo>
                  <a:close/>
                  <a:moveTo>
                    <a:pt x="820841" y="613523"/>
                  </a:moveTo>
                  <a:lnTo>
                    <a:pt x="820791" y="620289"/>
                  </a:lnTo>
                  <a:cubicBezTo>
                    <a:pt x="827590" y="620448"/>
                    <a:pt x="834179" y="620559"/>
                    <a:pt x="841026" y="620737"/>
                  </a:cubicBezTo>
                  <a:lnTo>
                    <a:pt x="841026" y="613977"/>
                  </a:lnTo>
                  <a:cubicBezTo>
                    <a:pt x="834204" y="613799"/>
                    <a:pt x="827614" y="613683"/>
                    <a:pt x="820834" y="613523"/>
                  </a:cubicBezTo>
                  <a:close/>
                  <a:moveTo>
                    <a:pt x="849136" y="614155"/>
                  </a:moveTo>
                  <a:lnTo>
                    <a:pt x="848388" y="620896"/>
                  </a:lnTo>
                  <a:cubicBezTo>
                    <a:pt x="852354" y="621012"/>
                    <a:pt x="856173" y="621129"/>
                    <a:pt x="860164" y="621270"/>
                  </a:cubicBezTo>
                  <a:lnTo>
                    <a:pt x="861163" y="614522"/>
                  </a:lnTo>
                  <a:cubicBezTo>
                    <a:pt x="857081" y="614375"/>
                    <a:pt x="853194" y="614277"/>
                    <a:pt x="849136" y="614155"/>
                  </a:cubicBezTo>
                  <a:close/>
                  <a:moveTo>
                    <a:pt x="868795" y="614951"/>
                  </a:moveTo>
                  <a:lnTo>
                    <a:pt x="867759" y="621692"/>
                  </a:lnTo>
                  <a:cubicBezTo>
                    <a:pt x="874526" y="621962"/>
                    <a:pt x="881374" y="622526"/>
                    <a:pt x="888171" y="622851"/>
                  </a:cubicBezTo>
                  <a:lnTo>
                    <a:pt x="888196" y="616054"/>
                  </a:lnTo>
                  <a:cubicBezTo>
                    <a:pt x="881741" y="615748"/>
                    <a:pt x="875219" y="615209"/>
                    <a:pt x="868789" y="614951"/>
                  </a:cubicBezTo>
                  <a:close/>
                  <a:moveTo>
                    <a:pt x="895282" y="616459"/>
                  </a:moveTo>
                  <a:lnTo>
                    <a:pt x="895809" y="623286"/>
                  </a:lnTo>
                  <a:cubicBezTo>
                    <a:pt x="902044" y="623623"/>
                    <a:pt x="908265" y="623985"/>
                    <a:pt x="914493" y="624340"/>
                  </a:cubicBezTo>
                  <a:lnTo>
                    <a:pt x="914193" y="617531"/>
                  </a:lnTo>
                  <a:cubicBezTo>
                    <a:pt x="907892" y="617170"/>
                    <a:pt x="901584" y="616790"/>
                    <a:pt x="895276" y="616459"/>
                  </a:cubicBezTo>
                  <a:close/>
                  <a:moveTo>
                    <a:pt x="922364" y="617997"/>
                  </a:moveTo>
                  <a:lnTo>
                    <a:pt x="922327" y="624781"/>
                  </a:lnTo>
                  <a:cubicBezTo>
                    <a:pt x="922806" y="624818"/>
                    <a:pt x="923278" y="624824"/>
                    <a:pt x="923756" y="624867"/>
                  </a:cubicBezTo>
                  <a:cubicBezTo>
                    <a:pt x="934832" y="625811"/>
                    <a:pt x="945597" y="627141"/>
                    <a:pt x="956330" y="628495"/>
                  </a:cubicBezTo>
                  <a:lnTo>
                    <a:pt x="956563" y="621686"/>
                  </a:lnTo>
                  <a:cubicBezTo>
                    <a:pt x="945928" y="620363"/>
                    <a:pt x="935268" y="619045"/>
                    <a:pt x="924326" y="618114"/>
                  </a:cubicBezTo>
                  <a:cubicBezTo>
                    <a:pt x="923664" y="618058"/>
                    <a:pt x="923020" y="618052"/>
                    <a:pt x="922358" y="618003"/>
                  </a:cubicBezTo>
                  <a:close/>
                  <a:moveTo>
                    <a:pt x="964471" y="622557"/>
                  </a:moveTo>
                  <a:lnTo>
                    <a:pt x="965752" y="629537"/>
                  </a:lnTo>
                  <a:cubicBezTo>
                    <a:pt x="975737" y="630940"/>
                    <a:pt x="985466" y="632595"/>
                    <a:pt x="994906" y="634452"/>
                  </a:cubicBezTo>
                  <a:lnTo>
                    <a:pt x="992233" y="627104"/>
                  </a:lnTo>
                  <a:cubicBezTo>
                    <a:pt x="983173" y="625406"/>
                    <a:pt x="973960" y="623844"/>
                    <a:pt x="964471" y="622550"/>
                  </a:cubicBezTo>
                  <a:close/>
                  <a:moveTo>
                    <a:pt x="998731" y="628366"/>
                  </a:moveTo>
                  <a:lnTo>
                    <a:pt x="1001146" y="635849"/>
                  </a:lnTo>
                  <a:cubicBezTo>
                    <a:pt x="1004658" y="636597"/>
                    <a:pt x="1007981" y="637467"/>
                    <a:pt x="1011383" y="638282"/>
                  </a:cubicBezTo>
                  <a:cubicBezTo>
                    <a:pt x="1010666" y="636983"/>
                    <a:pt x="1010163" y="636094"/>
                    <a:pt x="1010163" y="636094"/>
                  </a:cubicBezTo>
                  <a:lnTo>
                    <a:pt x="1002446" y="629230"/>
                  </a:lnTo>
                  <a:cubicBezTo>
                    <a:pt x="1001177" y="628961"/>
                    <a:pt x="1000006" y="628624"/>
                    <a:pt x="998731" y="628360"/>
                  </a:cubicBezTo>
                  <a:close/>
                  <a:moveTo>
                    <a:pt x="1012695" y="631627"/>
                  </a:moveTo>
                  <a:cubicBezTo>
                    <a:pt x="1014301" y="634023"/>
                    <a:pt x="1016140" y="636940"/>
                    <a:pt x="1017550" y="639747"/>
                  </a:cubicBezTo>
                  <a:cubicBezTo>
                    <a:pt x="1018555" y="640010"/>
                    <a:pt x="1019413" y="640366"/>
                    <a:pt x="1020412" y="640635"/>
                  </a:cubicBezTo>
                  <a:cubicBezTo>
                    <a:pt x="1019720" y="638086"/>
                    <a:pt x="1019082" y="635567"/>
                    <a:pt x="1018543" y="633336"/>
                  </a:cubicBezTo>
                  <a:cubicBezTo>
                    <a:pt x="1016520" y="632822"/>
                    <a:pt x="1014742" y="632123"/>
                    <a:pt x="1012689" y="631633"/>
                  </a:cubicBezTo>
                  <a:close/>
                  <a:moveTo>
                    <a:pt x="1026812" y="635751"/>
                  </a:moveTo>
                  <a:cubicBezTo>
                    <a:pt x="1027566" y="638141"/>
                    <a:pt x="1028387" y="640715"/>
                    <a:pt x="1029276" y="643387"/>
                  </a:cubicBezTo>
                  <a:cubicBezTo>
                    <a:pt x="1038330" y="646077"/>
                    <a:pt x="1046869" y="649099"/>
                    <a:pt x="1054960" y="652396"/>
                  </a:cubicBezTo>
                  <a:lnTo>
                    <a:pt x="1051920" y="643840"/>
                  </a:lnTo>
                  <a:cubicBezTo>
                    <a:pt x="1043933" y="640868"/>
                    <a:pt x="1035523" y="638196"/>
                    <a:pt x="1026812" y="635757"/>
                  </a:cubicBezTo>
                  <a:close/>
                  <a:moveTo>
                    <a:pt x="1064401" y="649460"/>
                  </a:moveTo>
                  <a:lnTo>
                    <a:pt x="1067643" y="658352"/>
                  </a:lnTo>
                  <a:cubicBezTo>
                    <a:pt x="1069237" y="659180"/>
                    <a:pt x="1071125" y="659829"/>
                    <a:pt x="1072639" y="660699"/>
                  </a:cubicBezTo>
                  <a:cubicBezTo>
                    <a:pt x="1108683" y="681487"/>
                    <a:pt x="1126766" y="714537"/>
                    <a:pt x="1144715" y="750903"/>
                  </a:cubicBezTo>
                  <a:cubicBezTo>
                    <a:pt x="1162663" y="787275"/>
                    <a:pt x="1180373" y="826851"/>
                    <a:pt x="1216049" y="859031"/>
                  </a:cubicBezTo>
                  <a:cubicBezTo>
                    <a:pt x="1286457" y="922540"/>
                    <a:pt x="1337887" y="947445"/>
                    <a:pt x="1390843" y="969091"/>
                  </a:cubicBezTo>
                  <a:cubicBezTo>
                    <a:pt x="1443530" y="990626"/>
                    <a:pt x="1500256" y="1017891"/>
                    <a:pt x="1544300" y="1085652"/>
                  </a:cubicBezTo>
                  <a:cubicBezTo>
                    <a:pt x="1588085" y="1153015"/>
                    <a:pt x="1590121" y="1247747"/>
                    <a:pt x="1591445" y="1332281"/>
                  </a:cubicBezTo>
                  <a:cubicBezTo>
                    <a:pt x="1592763" y="1416405"/>
                    <a:pt x="1578964" y="1548238"/>
                    <a:pt x="1572516" y="1647769"/>
                  </a:cubicBezTo>
                  <a:cubicBezTo>
                    <a:pt x="1566061" y="1747379"/>
                    <a:pt x="1570536" y="1832324"/>
                    <a:pt x="1570536" y="1832324"/>
                  </a:cubicBezTo>
                  <a:cubicBezTo>
                    <a:pt x="1571290" y="1837258"/>
                    <a:pt x="1572902" y="1834702"/>
                    <a:pt x="1572724" y="1831068"/>
                  </a:cubicBezTo>
                  <a:cubicBezTo>
                    <a:pt x="1572724" y="1831068"/>
                    <a:pt x="1572847" y="1747404"/>
                    <a:pt x="1579277" y="1648198"/>
                  </a:cubicBezTo>
                  <a:cubicBezTo>
                    <a:pt x="1585707" y="1548906"/>
                    <a:pt x="1599548" y="1417141"/>
                    <a:pt x="1598218" y="1332171"/>
                  </a:cubicBezTo>
                  <a:cubicBezTo>
                    <a:pt x="1596894" y="1247618"/>
                    <a:pt x="1595282" y="1151660"/>
                    <a:pt x="1549982" y="1081963"/>
                  </a:cubicBezTo>
                  <a:cubicBezTo>
                    <a:pt x="1504933" y="1012657"/>
                    <a:pt x="1446374" y="984467"/>
                    <a:pt x="1393405" y="962815"/>
                  </a:cubicBezTo>
                  <a:cubicBezTo>
                    <a:pt x="1340707" y="941274"/>
                    <a:pt x="1290441" y="917000"/>
                    <a:pt x="1220591" y="854000"/>
                  </a:cubicBezTo>
                  <a:cubicBezTo>
                    <a:pt x="1186135" y="822923"/>
                    <a:pt x="1168818" y="784443"/>
                    <a:pt x="1150796" y="747912"/>
                  </a:cubicBezTo>
                  <a:cubicBezTo>
                    <a:pt x="1132774" y="711387"/>
                    <a:pt x="1113924" y="676682"/>
                    <a:pt x="1076029" y="654835"/>
                  </a:cubicBezTo>
                  <a:cubicBezTo>
                    <a:pt x="1072498" y="652800"/>
                    <a:pt x="1068293" y="651243"/>
                    <a:pt x="1064401" y="649460"/>
                  </a:cubicBezTo>
                  <a:close/>
                </a:path>
              </a:pathLst>
            </a:custGeom>
            <a:solidFill>
              <a:srgbClr val="B5925C"/>
            </a:solidFill>
            <a:ln w="3175" cap="flat">
              <a:noFill/>
              <a:prstDash val="solid"/>
              <a:miter/>
            </a:ln>
          </p:spPr>
          <p:txBody>
            <a:bodyPr/>
            <a:lstStyle/>
            <a:p>
              <a:endParaRPr lang="en-US"/>
            </a:p>
          </p:txBody>
        </p:sp>
        <p:sp>
          <p:nvSpPr>
            <p:cNvPr id="652" name="Freeform 651">
              <a:extLst>
                <a:ext uri="{FF2B5EF4-FFF2-40B4-BE49-F238E27FC236}">
                  <a16:creationId xmlns:a16="http://schemas.microsoft.com/office/drawing/2014/main" id="{6A2A1480-6018-7037-27DF-D52F078D36E8}"/>
                </a:ext>
              </a:extLst>
            </p:cNvPr>
            <p:cNvSpPr/>
            <p:nvPr/>
          </p:nvSpPr>
          <p:spPr>
            <a:xfrm>
              <a:off x="7452341" y="1763167"/>
              <a:ext cx="1228021" cy="1107562"/>
            </a:xfrm>
            <a:custGeom>
              <a:avLst/>
              <a:gdLst>
                <a:gd name="csX0" fmla="*/ 19859 w 1021026"/>
                <a:gd name="csY0" fmla="*/ 0 h 920873"/>
                <a:gd name="csX1" fmla="*/ 17707 w 1021026"/>
                <a:gd name="csY1" fmla="*/ 3138 h 920873"/>
                <a:gd name="csX2" fmla="*/ 4687 w 1021026"/>
                <a:gd name="csY2" fmla="*/ 79497 h 920873"/>
                <a:gd name="csX3" fmla="*/ 2266 w 1021026"/>
                <a:gd name="csY3" fmla="*/ 249093 h 920873"/>
                <a:gd name="csX4" fmla="*/ 79920 w 1021026"/>
                <a:gd name="csY4" fmla="*/ 483313 h 920873"/>
                <a:gd name="csX5" fmla="*/ 167363 w 1021026"/>
                <a:gd name="csY5" fmla="*/ 532113 h 920873"/>
                <a:gd name="csX6" fmla="*/ 168117 w 1021026"/>
                <a:gd name="csY6" fmla="*/ 524894 h 920873"/>
                <a:gd name="csX7" fmla="*/ 84382 w 1021026"/>
                <a:gd name="csY7" fmla="*/ 478220 h 920873"/>
                <a:gd name="csX8" fmla="*/ 9021 w 1021026"/>
                <a:gd name="csY8" fmla="*/ 248603 h 920873"/>
                <a:gd name="csX9" fmla="*/ 11449 w 1021026"/>
                <a:gd name="csY9" fmla="*/ 80110 h 920873"/>
                <a:gd name="csX10" fmla="*/ 20582 w 1021026"/>
                <a:gd name="csY10" fmla="*/ 3175 h 920873"/>
                <a:gd name="csX11" fmla="*/ 19865 w 1021026"/>
                <a:gd name="csY11" fmla="*/ 0 h 920873"/>
                <a:gd name="csX12" fmla="*/ 181057 w 1021026"/>
                <a:gd name="csY12" fmla="*/ 530225 h 920873"/>
                <a:gd name="csX13" fmla="*/ 178360 w 1021026"/>
                <a:gd name="csY13" fmla="*/ 536642 h 920873"/>
                <a:gd name="csX14" fmla="*/ 185459 w 1021026"/>
                <a:gd name="csY14" fmla="*/ 539277 h 920873"/>
                <a:gd name="csX15" fmla="*/ 188162 w 1021026"/>
                <a:gd name="csY15" fmla="*/ 532854 h 920873"/>
                <a:gd name="csX16" fmla="*/ 181057 w 1021026"/>
                <a:gd name="csY16" fmla="*/ 530225 h 920873"/>
                <a:gd name="csX17" fmla="*/ 707255 w 1021026"/>
                <a:gd name="csY17" fmla="*/ 542108 h 920873"/>
                <a:gd name="csX18" fmla="*/ 534251 w 1021026"/>
                <a:gd name="csY18" fmla="*/ 565249 h 920873"/>
                <a:gd name="csX19" fmla="*/ 434964 w 1021026"/>
                <a:gd name="csY19" fmla="*/ 576727 h 920873"/>
                <a:gd name="csX20" fmla="*/ 431336 w 1021026"/>
                <a:gd name="csY20" fmla="*/ 580098 h 920873"/>
                <a:gd name="csX21" fmla="*/ 429454 w 1021026"/>
                <a:gd name="csY21" fmla="*/ 584069 h 920873"/>
                <a:gd name="csX22" fmla="*/ 535428 w 1021026"/>
                <a:gd name="csY22" fmla="*/ 571923 h 920873"/>
                <a:gd name="csX23" fmla="*/ 757993 w 1021026"/>
                <a:gd name="csY23" fmla="*/ 553133 h 920873"/>
                <a:gd name="csX24" fmla="*/ 758072 w 1021026"/>
                <a:gd name="csY24" fmla="*/ 553151 h 920873"/>
                <a:gd name="csX25" fmla="*/ 804838 w 1021026"/>
                <a:gd name="csY25" fmla="*/ 566168 h 920873"/>
                <a:gd name="csX26" fmla="*/ 817355 w 1021026"/>
                <a:gd name="csY26" fmla="*/ 573718 h 920873"/>
                <a:gd name="csX27" fmla="*/ 821302 w 1021026"/>
                <a:gd name="csY27" fmla="*/ 579295 h 920873"/>
                <a:gd name="csX28" fmla="*/ 819795 w 1021026"/>
                <a:gd name="csY28" fmla="*/ 584271 h 920873"/>
                <a:gd name="csX29" fmla="*/ 813891 w 1021026"/>
                <a:gd name="csY29" fmla="*/ 590001 h 920873"/>
                <a:gd name="csX30" fmla="*/ 793589 w 1021026"/>
                <a:gd name="csY30" fmla="*/ 603465 h 920873"/>
                <a:gd name="csX31" fmla="*/ 773526 w 1021026"/>
                <a:gd name="csY31" fmla="*/ 623150 h 920873"/>
                <a:gd name="csX32" fmla="*/ 768303 w 1021026"/>
                <a:gd name="csY32" fmla="*/ 654606 h 920873"/>
                <a:gd name="csX33" fmla="*/ 822222 w 1021026"/>
                <a:gd name="csY33" fmla="*/ 700171 h 920873"/>
                <a:gd name="csX34" fmla="*/ 886335 w 1021026"/>
                <a:gd name="csY34" fmla="*/ 687540 h 920873"/>
                <a:gd name="csX35" fmla="*/ 903419 w 1021026"/>
                <a:gd name="csY35" fmla="*/ 634426 h 920873"/>
                <a:gd name="csX36" fmla="*/ 898705 w 1021026"/>
                <a:gd name="csY36" fmla="*/ 618425 h 920873"/>
                <a:gd name="csX37" fmla="*/ 898870 w 1021026"/>
                <a:gd name="csY37" fmla="*/ 614049 h 920873"/>
                <a:gd name="csX38" fmla="*/ 901794 w 1021026"/>
                <a:gd name="csY38" fmla="*/ 610973 h 920873"/>
                <a:gd name="csX39" fmla="*/ 951980 w 1021026"/>
                <a:gd name="csY39" fmla="*/ 623143 h 920873"/>
                <a:gd name="csX40" fmla="*/ 997464 w 1021026"/>
                <a:gd name="csY40" fmla="*/ 692853 h 920873"/>
                <a:gd name="csX41" fmla="*/ 1001853 w 1021026"/>
                <a:gd name="csY41" fmla="*/ 787886 h 920873"/>
                <a:gd name="csX42" fmla="*/ 1016804 w 1021026"/>
                <a:gd name="csY42" fmla="*/ 915221 h 920873"/>
                <a:gd name="csX43" fmla="*/ 1020911 w 1021026"/>
                <a:gd name="csY43" fmla="*/ 919143 h 920873"/>
                <a:gd name="csX44" fmla="*/ 1008621 w 1021026"/>
                <a:gd name="csY44" fmla="*/ 788278 h 920873"/>
                <a:gd name="csX45" fmla="*/ 1004029 w 1021026"/>
                <a:gd name="csY45" fmla="*/ 691156 h 920873"/>
                <a:gd name="csX46" fmla="*/ 955983 w 1021026"/>
                <a:gd name="csY46" fmla="*/ 617671 h 920873"/>
                <a:gd name="csX47" fmla="*/ 898644 w 1021026"/>
                <a:gd name="csY47" fmla="*/ 604930 h 920873"/>
                <a:gd name="csX48" fmla="*/ 898392 w 1021026"/>
                <a:gd name="csY48" fmla="*/ 605065 h 920873"/>
                <a:gd name="csX49" fmla="*/ 892538 w 1021026"/>
                <a:gd name="csY49" fmla="*/ 611622 h 920873"/>
                <a:gd name="csX50" fmla="*/ 892011 w 1021026"/>
                <a:gd name="csY50" fmla="*/ 619534 h 920873"/>
                <a:gd name="csX51" fmla="*/ 896860 w 1021026"/>
                <a:gd name="csY51" fmla="*/ 636148 h 920873"/>
                <a:gd name="csX52" fmla="*/ 881486 w 1021026"/>
                <a:gd name="csY52" fmla="*/ 682803 h 920873"/>
                <a:gd name="csX53" fmla="*/ 823460 w 1021026"/>
                <a:gd name="csY53" fmla="*/ 693503 h 920873"/>
                <a:gd name="csX54" fmla="*/ 774967 w 1021026"/>
                <a:gd name="csY54" fmla="*/ 653350 h 920873"/>
                <a:gd name="csX55" fmla="*/ 779300 w 1021026"/>
                <a:gd name="csY55" fmla="*/ 626680 h 920873"/>
                <a:gd name="csX56" fmla="*/ 797457 w 1021026"/>
                <a:gd name="csY56" fmla="*/ 609018 h 920873"/>
                <a:gd name="csX57" fmla="*/ 817999 w 1021026"/>
                <a:gd name="csY57" fmla="*/ 595370 h 920873"/>
                <a:gd name="csX58" fmla="*/ 825379 w 1021026"/>
                <a:gd name="csY58" fmla="*/ 588083 h 920873"/>
                <a:gd name="csX59" fmla="*/ 828039 w 1021026"/>
                <a:gd name="csY59" fmla="*/ 578639 h 920873"/>
                <a:gd name="csX60" fmla="*/ 821774 w 1021026"/>
                <a:gd name="csY60" fmla="*/ 568577 h 920873"/>
                <a:gd name="csX61" fmla="*/ 807657 w 1021026"/>
                <a:gd name="csY61" fmla="*/ 560003 h 920873"/>
                <a:gd name="csX62" fmla="*/ 759213 w 1021026"/>
                <a:gd name="csY62" fmla="*/ 546466 h 920873"/>
                <a:gd name="csX63" fmla="*/ 707243 w 1021026"/>
                <a:gd name="csY63" fmla="*/ 542096 h 920873"/>
                <a:gd name="csX64" fmla="*/ 219774 w 1021026"/>
                <a:gd name="csY64" fmla="*/ 543824 h 920873"/>
                <a:gd name="csX65" fmla="*/ 218370 w 1021026"/>
                <a:gd name="csY65" fmla="*/ 550633 h 920873"/>
                <a:gd name="csX66" fmla="*/ 230991 w 1021026"/>
                <a:gd name="csY66" fmla="*/ 554671 h 920873"/>
                <a:gd name="csX67" fmla="*/ 228944 w 1021026"/>
                <a:gd name="csY67" fmla="*/ 546882 h 920873"/>
                <a:gd name="csX68" fmla="*/ 219780 w 1021026"/>
                <a:gd name="csY68" fmla="*/ 543824 h 920873"/>
                <a:gd name="csX69" fmla="*/ 241884 w 1021026"/>
                <a:gd name="csY69" fmla="*/ 550841 h 920873"/>
                <a:gd name="csX70" fmla="*/ 241136 w 1021026"/>
                <a:gd name="csY70" fmla="*/ 557778 h 920873"/>
                <a:gd name="csX71" fmla="*/ 261138 w 1021026"/>
                <a:gd name="csY71" fmla="*/ 563502 h 920873"/>
                <a:gd name="csX72" fmla="*/ 261384 w 1021026"/>
                <a:gd name="csY72" fmla="*/ 559071 h 920873"/>
                <a:gd name="csX73" fmla="*/ 260599 w 1021026"/>
                <a:gd name="csY73" fmla="*/ 556246 h 920873"/>
                <a:gd name="csX74" fmla="*/ 241884 w 1021026"/>
                <a:gd name="csY74" fmla="*/ 550835 h 920873"/>
                <a:gd name="csX75" fmla="*/ 276494 w 1021026"/>
                <a:gd name="csY75" fmla="*/ 560714 h 920873"/>
                <a:gd name="csX76" fmla="*/ 275452 w 1021026"/>
                <a:gd name="csY76" fmla="*/ 561731 h 920873"/>
                <a:gd name="csX77" fmla="*/ 272454 w 1021026"/>
                <a:gd name="csY77" fmla="*/ 566707 h 920873"/>
                <a:gd name="csX78" fmla="*/ 287626 w 1021026"/>
                <a:gd name="csY78" fmla="*/ 570562 h 920873"/>
                <a:gd name="csX79" fmla="*/ 287871 w 1021026"/>
                <a:gd name="csY79" fmla="*/ 566395 h 920873"/>
                <a:gd name="csX80" fmla="*/ 287068 w 1021026"/>
                <a:gd name="csY80" fmla="*/ 563423 h 920873"/>
                <a:gd name="csX81" fmla="*/ 276488 w 1021026"/>
                <a:gd name="csY81" fmla="*/ 560720 h 920873"/>
                <a:gd name="csX82" fmla="*/ 304642 w 1021026"/>
                <a:gd name="csY82" fmla="*/ 567725 h 920873"/>
                <a:gd name="csX83" fmla="*/ 301473 w 1021026"/>
                <a:gd name="csY83" fmla="*/ 570550 h 920873"/>
                <a:gd name="csX84" fmla="*/ 300033 w 1021026"/>
                <a:gd name="csY84" fmla="*/ 573712 h 920873"/>
                <a:gd name="csX85" fmla="*/ 300070 w 1021026"/>
                <a:gd name="csY85" fmla="*/ 573724 h 920873"/>
                <a:gd name="csX86" fmla="*/ 320366 w 1021026"/>
                <a:gd name="csY86" fmla="*/ 577732 h 920873"/>
                <a:gd name="csX87" fmla="*/ 317865 w 1021026"/>
                <a:gd name="csY87" fmla="*/ 570237 h 920873"/>
                <a:gd name="csX88" fmla="*/ 304649 w 1021026"/>
                <a:gd name="csY88" fmla="*/ 567731 h 920873"/>
                <a:gd name="csX89" fmla="*/ 333901 w 1021026"/>
                <a:gd name="csY89" fmla="*/ 573118 h 920873"/>
                <a:gd name="csX90" fmla="*/ 332252 w 1021026"/>
                <a:gd name="csY90" fmla="*/ 579755 h 920873"/>
                <a:gd name="csX91" fmla="*/ 355380 w 1021026"/>
                <a:gd name="csY91" fmla="*/ 582555 h 920873"/>
                <a:gd name="csX92" fmla="*/ 354515 w 1021026"/>
                <a:gd name="csY92" fmla="*/ 577591 h 920873"/>
                <a:gd name="csX93" fmla="*/ 353712 w 1021026"/>
                <a:gd name="csY93" fmla="*/ 575496 h 920873"/>
                <a:gd name="csX94" fmla="*/ 333907 w 1021026"/>
                <a:gd name="csY94" fmla="*/ 573124 h 920873"/>
                <a:gd name="csX95" fmla="*/ 368430 w 1021026"/>
                <a:gd name="csY95" fmla="*/ 576672 h 920873"/>
                <a:gd name="csX96" fmla="*/ 365948 w 1021026"/>
                <a:gd name="csY96" fmla="*/ 579552 h 920873"/>
                <a:gd name="csX97" fmla="*/ 364844 w 1021026"/>
                <a:gd name="csY97" fmla="*/ 583242 h 920873"/>
                <a:gd name="csX98" fmla="*/ 384816 w 1021026"/>
                <a:gd name="csY98" fmla="*/ 584326 h 920873"/>
                <a:gd name="csX99" fmla="*/ 384037 w 1021026"/>
                <a:gd name="csY99" fmla="*/ 579473 h 920873"/>
                <a:gd name="csX100" fmla="*/ 382603 w 1021026"/>
                <a:gd name="csY100" fmla="*/ 577358 h 920873"/>
                <a:gd name="csX101" fmla="*/ 368430 w 1021026"/>
                <a:gd name="csY101" fmla="*/ 576672 h 920873"/>
                <a:gd name="csX102" fmla="*/ 398302 w 1021026"/>
                <a:gd name="csY102" fmla="*/ 577738 h 920873"/>
                <a:gd name="csX103" fmla="*/ 397646 w 1021026"/>
                <a:gd name="csY103" fmla="*/ 579393 h 920873"/>
                <a:gd name="csX104" fmla="*/ 396450 w 1021026"/>
                <a:gd name="csY104" fmla="*/ 584516 h 920873"/>
                <a:gd name="csX105" fmla="*/ 411800 w 1021026"/>
                <a:gd name="csY105" fmla="*/ 584535 h 920873"/>
                <a:gd name="csX106" fmla="*/ 409734 w 1021026"/>
                <a:gd name="csY106" fmla="*/ 577788 h 920873"/>
                <a:gd name="csX107" fmla="*/ 398302 w 1021026"/>
                <a:gd name="csY107" fmla="*/ 577738 h 920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Lst>
              <a:rect l="l" t="t" r="r" b="b"/>
              <a:pathLst>
                <a:path w="1021026" h="920873">
                  <a:moveTo>
                    <a:pt x="19859" y="0"/>
                  </a:moveTo>
                  <a:cubicBezTo>
                    <a:pt x="19307" y="12"/>
                    <a:pt x="18522" y="1073"/>
                    <a:pt x="17707" y="3138"/>
                  </a:cubicBezTo>
                  <a:cubicBezTo>
                    <a:pt x="17333" y="4094"/>
                    <a:pt x="8715" y="33044"/>
                    <a:pt x="4687" y="79497"/>
                  </a:cubicBezTo>
                  <a:cubicBezTo>
                    <a:pt x="672" y="125785"/>
                    <a:pt x="-2215" y="187442"/>
                    <a:pt x="2266" y="249093"/>
                  </a:cubicBezTo>
                  <a:cubicBezTo>
                    <a:pt x="11228" y="372402"/>
                    <a:pt x="33492" y="442608"/>
                    <a:pt x="79920" y="483313"/>
                  </a:cubicBezTo>
                  <a:cubicBezTo>
                    <a:pt x="100645" y="501489"/>
                    <a:pt x="132367" y="517871"/>
                    <a:pt x="167363" y="532113"/>
                  </a:cubicBezTo>
                  <a:lnTo>
                    <a:pt x="168117" y="524894"/>
                  </a:lnTo>
                  <a:cubicBezTo>
                    <a:pt x="134188" y="510964"/>
                    <a:pt x="103734" y="495190"/>
                    <a:pt x="84382" y="478220"/>
                  </a:cubicBezTo>
                  <a:cubicBezTo>
                    <a:pt x="40057" y="439360"/>
                    <a:pt x="17940" y="371286"/>
                    <a:pt x="9021" y="248603"/>
                  </a:cubicBezTo>
                  <a:cubicBezTo>
                    <a:pt x="4571" y="187436"/>
                    <a:pt x="7452" y="126140"/>
                    <a:pt x="11449" y="80110"/>
                  </a:cubicBezTo>
                  <a:cubicBezTo>
                    <a:pt x="15451" y="33982"/>
                    <a:pt x="20582" y="3175"/>
                    <a:pt x="20582" y="3175"/>
                  </a:cubicBezTo>
                  <a:cubicBezTo>
                    <a:pt x="20729" y="1030"/>
                    <a:pt x="20417" y="-12"/>
                    <a:pt x="19865" y="0"/>
                  </a:cubicBezTo>
                  <a:close/>
                  <a:moveTo>
                    <a:pt x="181057" y="530225"/>
                  </a:moveTo>
                  <a:lnTo>
                    <a:pt x="178360" y="536642"/>
                  </a:lnTo>
                  <a:cubicBezTo>
                    <a:pt x="180708" y="537549"/>
                    <a:pt x="183086" y="538394"/>
                    <a:pt x="185459" y="539277"/>
                  </a:cubicBezTo>
                  <a:lnTo>
                    <a:pt x="188162" y="532854"/>
                  </a:lnTo>
                  <a:cubicBezTo>
                    <a:pt x="185789" y="531966"/>
                    <a:pt x="183405" y="531132"/>
                    <a:pt x="181057" y="530225"/>
                  </a:cubicBezTo>
                  <a:close/>
                  <a:moveTo>
                    <a:pt x="707255" y="542108"/>
                  </a:moveTo>
                  <a:cubicBezTo>
                    <a:pt x="653895" y="542231"/>
                    <a:pt x="596267" y="554328"/>
                    <a:pt x="534251" y="565249"/>
                  </a:cubicBezTo>
                  <a:cubicBezTo>
                    <a:pt x="500340" y="571224"/>
                    <a:pt x="467269" y="575060"/>
                    <a:pt x="434964" y="576727"/>
                  </a:cubicBezTo>
                  <a:lnTo>
                    <a:pt x="431336" y="580098"/>
                  </a:lnTo>
                  <a:cubicBezTo>
                    <a:pt x="431336" y="580098"/>
                    <a:pt x="430392" y="582041"/>
                    <a:pt x="429454" y="584069"/>
                  </a:cubicBezTo>
                  <a:cubicBezTo>
                    <a:pt x="463928" y="582592"/>
                    <a:pt x="499304" y="578284"/>
                    <a:pt x="535428" y="571923"/>
                  </a:cubicBezTo>
                  <a:cubicBezTo>
                    <a:pt x="618304" y="557325"/>
                    <a:pt x="692580" y="541048"/>
                    <a:pt x="757993" y="553133"/>
                  </a:cubicBezTo>
                  <a:lnTo>
                    <a:pt x="758072" y="553151"/>
                  </a:lnTo>
                  <a:cubicBezTo>
                    <a:pt x="777774" y="556314"/>
                    <a:pt x="793822" y="561094"/>
                    <a:pt x="804838" y="566168"/>
                  </a:cubicBezTo>
                  <a:cubicBezTo>
                    <a:pt x="810342" y="568705"/>
                    <a:pt x="814596" y="571334"/>
                    <a:pt x="817355" y="573718"/>
                  </a:cubicBezTo>
                  <a:cubicBezTo>
                    <a:pt x="820113" y="576108"/>
                    <a:pt x="821198" y="578180"/>
                    <a:pt x="821302" y="579295"/>
                  </a:cubicBezTo>
                  <a:cubicBezTo>
                    <a:pt x="821468" y="581023"/>
                    <a:pt x="821021" y="582494"/>
                    <a:pt x="819795" y="584271"/>
                  </a:cubicBezTo>
                  <a:cubicBezTo>
                    <a:pt x="818575" y="586049"/>
                    <a:pt x="816527" y="587997"/>
                    <a:pt x="813891" y="590001"/>
                  </a:cubicBezTo>
                  <a:cubicBezTo>
                    <a:pt x="808620" y="594015"/>
                    <a:pt x="801074" y="598268"/>
                    <a:pt x="793589" y="603465"/>
                  </a:cubicBezTo>
                  <a:cubicBezTo>
                    <a:pt x="786105" y="608662"/>
                    <a:pt x="778620" y="614858"/>
                    <a:pt x="773526" y="623150"/>
                  </a:cubicBezTo>
                  <a:cubicBezTo>
                    <a:pt x="768438" y="631441"/>
                    <a:pt x="765925" y="641872"/>
                    <a:pt x="768303" y="654606"/>
                  </a:cubicBezTo>
                  <a:cubicBezTo>
                    <a:pt x="773269" y="681191"/>
                    <a:pt x="797285" y="695568"/>
                    <a:pt x="822222" y="700171"/>
                  </a:cubicBezTo>
                  <a:cubicBezTo>
                    <a:pt x="847165" y="704779"/>
                    <a:pt x="873621" y="700551"/>
                    <a:pt x="886335" y="687540"/>
                  </a:cubicBezTo>
                  <a:cubicBezTo>
                    <a:pt x="907207" y="666177"/>
                    <a:pt x="906919" y="647730"/>
                    <a:pt x="903419" y="634426"/>
                  </a:cubicBezTo>
                  <a:cubicBezTo>
                    <a:pt x="901666" y="627770"/>
                    <a:pt x="899349" y="622267"/>
                    <a:pt x="898705" y="618425"/>
                  </a:cubicBezTo>
                  <a:cubicBezTo>
                    <a:pt x="898386" y="616500"/>
                    <a:pt x="898460" y="615115"/>
                    <a:pt x="898870" y="614049"/>
                  </a:cubicBezTo>
                  <a:cubicBezTo>
                    <a:pt x="899269" y="613013"/>
                    <a:pt x="900048" y="612057"/>
                    <a:pt x="901794" y="610973"/>
                  </a:cubicBezTo>
                  <a:cubicBezTo>
                    <a:pt x="913221" y="605451"/>
                    <a:pt x="932990" y="609263"/>
                    <a:pt x="951980" y="623143"/>
                  </a:cubicBezTo>
                  <a:cubicBezTo>
                    <a:pt x="971050" y="637079"/>
                    <a:pt x="989146" y="660698"/>
                    <a:pt x="997464" y="692853"/>
                  </a:cubicBezTo>
                  <a:cubicBezTo>
                    <a:pt x="1006947" y="729507"/>
                    <a:pt x="1003772" y="755357"/>
                    <a:pt x="1001853" y="787886"/>
                  </a:cubicBezTo>
                  <a:cubicBezTo>
                    <a:pt x="999934" y="820415"/>
                    <a:pt x="1001056" y="854011"/>
                    <a:pt x="1016804" y="915221"/>
                  </a:cubicBezTo>
                  <a:cubicBezTo>
                    <a:pt x="1018269" y="920902"/>
                    <a:pt x="1021696" y="922477"/>
                    <a:pt x="1020911" y="919143"/>
                  </a:cubicBezTo>
                  <a:cubicBezTo>
                    <a:pt x="1006555" y="858301"/>
                    <a:pt x="1006714" y="820581"/>
                    <a:pt x="1008621" y="788278"/>
                  </a:cubicBezTo>
                  <a:cubicBezTo>
                    <a:pt x="1010527" y="755976"/>
                    <a:pt x="1013800" y="728919"/>
                    <a:pt x="1004029" y="691156"/>
                  </a:cubicBezTo>
                  <a:cubicBezTo>
                    <a:pt x="995319" y="657475"/>
                    <a:pt x="976347" y="632557"/>
                    <a:pt x="955983" y="617671"/>
                  </a:cubicBezTo>
                  <a:cubicBezTo>
                    <a:pt x="935625" y="602791"/>
                    <a:pt x="913711" y="597509"/>
                    <a:pt x="898644" y="604930"/>
                  </a:cubicBezTo>
                  <a:cubicBezTo>
                    <a:pt x="898558" y="604973"/>
                    <a:pt x="898478" y="605016"/>
                    <a:pt x="898392" y="605065"/>
                  </a:cubicBezTo>
                  <a:cubicBezTo>
                    <a:pt x="895566" y="606762"/>
                    <a:pt x="893537" y="609024"/>
                    <a:pt x="892538" y="611622"/>
                  </a:cubicBezTo>
                  <a:cubicBezTo>
                    <a:pt x="891545" y="614221"/>
                    <a:pt x="891576" y="616923"/>
                    <a:pt x="892011" y="619534"/>
                  </a:cubicBezTo>
                  <a:cubicBezTo>
                    <a:pt x="892882" y="624761"/>
                    <a:pt x="895266" y="630087"/>
                    <a:pt x="896860" y="636148"/>
                  </a:cubicBezTo>
                  <a:cubicBezTo>
                    <a:pt x="900054" y="648270"/>
                    <a:pt x="901053" y="662775"/>
                    <a:pt x="881486" y="682803"/>
                  </a:cubicBezTo>
                  <a:cubicBezTo>
                    <a:pt x="871758" y="692755"/>
                    <a:pt x="846723" y="697799"/>
                    <a:pt x="823460" y="693503"/>
                  </a:cubicBezTo>
                  <a:cubicBezTo>
                    <a:pt x="800191" y="689207"/>
                    <a:pt x="779294" y="676503"/>
                    <a:pt x="774967" y="653350"/>
                  </a:cubicBezTo>
                  <a:cubicBezTo>
                    <a:pt x="772858" y="642074"/>
                    <a:pt x="774991" y="633709"/>
                    <a:pt x="779300" y="626680"/>
                  </a:cubicBezTo>
                  <a:cubicBezTo>
                    <a:pt x="783616" y="619644"/>
                    <a:pt x="790316" y="613975"/>
                    <a:pt x="797457" y="609018"/>
                  </a:cubicBezTo>
                  <a:cubicBezTo>
                    <a:pt x="804598" y="604060"/>
                    <a:pt x="812108" y="599856"/>
                    <a:pt x="817999" y="595370"/>
                  </a:cubicBezTo>
                  <a:cubicBezTo>
                    <a:pt x="820947" y="593127"/>
                    <a:pt x="823515" y="590804"/>
                    <a:pt x="825379" y="588083"/>
                  </a:cubicBezTo>
                  <a:cubicBezTo>
                    <a:pt x="827249" y="585362"/>
                    <a:pt x="828364" y="582096"/>
                    <a:pt x="828039" y="578639"/>
                  </a:cubicBezTo>
                  <a:cubicBezTo>
                    <a:pt x="827678" y="574815"/>
                    <a:pt x="825256" y="571579"/>
                    <a:pt x="821774" y="568577"/>
                  </a:cubicBezTo>
                  <a:cubicBezTo>
                    <a:pt x="818293" y="565568"/>
                    <a:pt x="813567" y="562724"/>
                    <a:pt x="807657" y="560003"/>
                  </a:cubicBezTo>
                  <a:cubicBezTo>
                    <a:pt x="795863" y="554567"/>
                    <a:pt x="779362" y="549701"/>
                    <a:pt x="759213" y="546466"/>
                  </a:cubicBezTo>
                  <a:cubicBezTo>
                    <a:pt x="742343" y="543352"/>
                    <a:pt x="725032" y="542059"/>
                    <a:pt x="707243" y="542096"/>
                  </a:cubicBezTo>
                  <a:close/>
                  <a:moveTo>
                    <a:pt x="219774" y="543824"/>
                  </a:moveTo>
                  <a:cubicBezTo>
                    <a:pt x="219210" y="545491"/>
                    <a:pt x="218738" y="548016"/>
                    <a:pt x="218370" y="550633"/>
                  </a:cubicBezTo>
                  <a:cubicBezTo>
                    <a:pt x="222600" y="552018"/>
                    <a:pt x="226774" y="553354"/>
                    <a:pt x="230991" y="554671"/>
                  </a:cubicBezTo>
                  <a:lnTo>
                    <a:pt x="228944" y="546882"/>
                  </a:lnTo>
                  <a:cubicBezTo>
                    <a:pt x="225885" y="545908"/>
                    <a:pt x="222839" y="544835"/>
                    <a:pt x="219780" y="543824"/>
                  </a:cubicBezTo>
                  <a:close/>
                  <a:moveTo>
                    <a:pt x="241884" y="550841"/>
                  </a:moveTo>
                  <a:lnTo>
                    <a:pt x="241136" y="557778"/>
                  </a:lnTo>
                  <a:cubicBezTo>
                    <a:pt x="247910" y="559819"/>
                    <a:pt x="254506" y="561639"/>
                    <a:pt x="261138" y="563502"/>
                  </a:cubicBezTo>
                  <a:lnTo>
                    <a:pt x="261384" y="559071"/>
                  </a:lnTo>
                  <a:lnTo>
                    <a:pt x="260599" y="556246"/>
                  </a:lnTo>
                  <a:cubicBezTo>
                    <a:pt x="254377" y="554469"/>
                    <a:pt x="248223" y="552765"/>
                    <a:pt x="241884" y="550835"/>
                  </a:cubicBezTo>
                  <a:close/>
                  <a:moveTo>
                    <a:pt x="276494" y="560714"/>
                  </a:moveTo>
                  <a:cubicBezTo>
                    <a:pt x="276138" y="561051"/>
                    <a:pt x="275783" y="561388"/>
                    <a:pt x="275452" y="561731"/>
                  </a:cubicBezTo>
                  <a:cubicBezTo>
                    <a:pt x="274256" y="562957"/>
                    <a:pt x="273221" y="564942"/>
                    <a:pt x="272454" y="566707"/>
                  </a:cubicBezTo>
                  <a:cubicBezTo>
                    <a:pt x="277683" y="568117"/>
                    <a:pt x="282581" y="569287"/>
                    <a:pt x="287626" y="570562"/>
                  </a:cubicBezTo>
                  <a:lnTo>
                    <a:pt x="287871" y="566395"/>
                  </a:lnTo>
                  <a:lnTo>
                    <a:pt x="287068" y="563423"/>
                  </a:lnTo>
                  <a:cubicBezTo>
                    <a:pt x="283513" y="562503"/>
                    <a:pt x="280117" y="561694"/>
                    <a:pt x="276488" y="560720"/>
                  </a:cubicBezTo>
                  <a:close/>
                  <a:moveTo>
                    <a:pt x="304642" y="567725"/>
                  </a:moveTo>
                  <a:lnTo>
                    <a:pt x="301473" y="570550"/>
                  </a:lnTo>
                  <a:lnTo>
                    <a:pt x="300033" y="573712"/>
                  </a:lnTo>
                  <a:cubicBezTo>
                    <a:pt x="300033" y="573712"/>
                    <a:pt x="300057" y="573718"/>
                    <a:pt x="300070" y="573724"/>
                  </a:cubicBezTo>
                  <a:cubicBezTo>
                    <a:pt x="306763" y="575305"/>
                    <a:pt x="313568" y="576507"/>
                    <a:pt x="320366" y="577732"/>
                  </a:cubicBezTo>
                  <a:lnTo>
                    <a:pt x="317865" y="570237"/>
                  </a:lnTo>
                  <a:cubicBezTo>
                    <a:pt x="313463" y="569398"/>
                    <a:pt x="309007" y="568718"/>
                    <a:pt x="304649" y="567731"/>
                  </a:cubicBezTo>
                  <a:close/>
                  <a:moveTo>
                    <a:pt x="333901" y="573118"/>
                  </a:moveTo>
                  <a:lnTo>
                    <a:pt x="332252" y="579755"/>
                  </a:lnTo>
                  <a:cubicBezTo>
                    <a:pt x="339896" y="580901"/>
                    <a:pt x="347613" y="581808"/>
                    <a:pt x="355380" y="582555"/>
                  </a:cubicBezTo>
                  <a:lnTo>
                    <a:pt x="354515" y="577591"/>
                  </a:lnTo>
                  <a:lnTo>
                    <a:pt x="353712" y="575496"/>
                  </a:lnTo>
                  <a:cubicBezTo>
                    <a:pt x="347074" y="574821"/>
                    <a:pt x="340447" y="574092"/>
                    <a:pt x="333907" y="573124"/>
                  </a:cubicBezTo>
                  <a:close/>
                  <a:moveTo>
                    <a:pt x="368430" y="576672"/>
                  </a:moveTo>
                  <a:lnTo>
                    <a:pt x="365948" y="579552"/>
                  </a:lnTo>
                  <a:lnTo>
                    <a:pt x="364844" y="583242"/>
                  </a:lnTo>
                  <a:cubicBezTo>
                    <a:pt x="371459" y="583738"/>
                    <a:pt x="378122" y="584094"/>
                    <a:pt x="384816" y="584326"/>
                  </a:cubicBezTo>
                  <a:lnTo>
                    <a:pt x="384037" y="579473"/>
                  </a:lnTo>
                  <a:lnTo>
                    <a:pt x="382603" y="577358"/>
                  </a:lnTo>
                  <a:cubicBezTo>
                    <a:pt x="377864" y="577169"/>
                    <a:pt x="373126" y="576997"/>
                    <a:pt x="368430" y="576672"/>
                  </a:cubicBezTo>
                  <a:close/>
                  <a:moveTo>
                    <a:pt x="398302" y="577738"/>
                  </a:moveTo>
                  <a:cubicBezTo>
                    <a:pt x="398026" y="578241"/>
                    <a:pt x="397799" y="578793"/>
                    <a:pt x="397646" y="579393"/>
                  </a:cubicBezTo>
                  <a:cubicBezTo>
                    <a:pt x="397235" y="581017"/>
                    <a:pt x="396830" y="582794"/>
                    <a:pt x="396450" y="584516"/>
                  </a:cubicBezTo>
                  <a:cubicBezTo>
                    <a:pt x="401550" y="584584"/>
                    <a:pt x="406663" y="584608"/>
                    <a:pt x="411800" y="584535"/>
                  </a:cubicBezTo>
                  <a:lnTo>
                    <a:pt x="409734" y="577788"/>
                  </a:lnTo>
                  <a:cubicBezTo>
                    <a:pt x="405903" y="577824"/>
                    <a:pt x="402102" y="577775"/>
                    <a:pt x="398302" y="577738"/>
                  </a:cubicBezTo>
                  <a:close/>
                </a:path>
              </a:pathLst>
            </a:custGeom>
            <a:solidFill>
              <a:srgbClr val="B5925C"/>
            </a:solidFill>
            <a:ln w="3175" cap="flat">
              <a:noFill/>
              <a:prstDash val="solid"/>
              <a:miter/>
            </a:ln>
          </p:spPr>
          <p:txBody>
            <a:bodyPr/>
            <a:lstStyle/>
            <a:p>
              <a:endParaRPr lang="en-US"/>
            </a:p>
          </p:txBody>
        </p:sp>
        <p:grpSp>
          <p:nvGrpSpPr>
            <p:cNvPr id="653" name="Group 652">
              <a:extLst>
                <a:ext uri="{FF2B5EF4-FFF2-40B4-BE49-F238E27FC236}">
                  <a16:creationId xmlns:a16="http://schemas.microsoft.com/office/drawing/2014/main" id="{55DACAE5-77A7-E919-BEC0-2C44AC30EAEA}"/>
                </a:ext>
              </a:extLst>
            </p:cNvPr>
            <p:cNvGrpSpPr/>
            <p:nvPr/>
          </p:nvGrpSpPr>
          <p:grpSpPr>
            <a:xfrm>
              <a:off x="7273288" y="2041274"/>
              <a:ext cx="234322" cy="420546"/>
              <a:chOff x="4856988" y="902768"/>
              <a:chExt cx="616106" cy="1105750"/>
            </a:xfrm>
          </p:grpSpPr>
          <p:sp>
            <p:nvSpPr>
              <p:cNvPr id="767" name="Freeform 766">
                <a:extLst>
                  <a:ext uri="{FF2B5EF4-FFF2-40B4-BE49-F238E27FC236}">
                    <a16:creationId xmlns:a16="http://schemas.microsoft.com/office/drawing/2014/main" id="{CD34967A-1E27-0FE0-0A3A-AA1E69495606}"/>
                  </a:ext>
                </a:extLst>
              </p:cNvPr>
              <p:cNvSpPr/>
              <p:nvPr/>
            </p:nvSpPr>
            <p:spPr>
              <a:xfrm>
                <a:off x="4869163" y="909240"/>
                <a:ext cx="597630" cy="1092844"/>
              </a:xfrm>
              <a:custGeom>
                <a:avLst/>
                <a:gdLst>
                  <a:gd name="csX0" fmla="*/ 80571 w 188982"/>
                  <a:gd name="csY0" fmla="*/ 62 h 345579"/>
                  <a:gd name="csX1" fmla="*/ 30557 w 188982"/>
                  <a:gd name="csY1" fmla="*/ 42213 h 345579"/>
                  <a:gd name="csX2" fmla="*/ 833 w 188982"/>
                  <a:gd name="csY2" fmla="*/ 165877 h 345579"/>
                  <a:gd name="csX3" fmla="*/ 6975 w 188982"/>
                  <a:gd name="csY3" fmla="*/ 275403 h 345579"/>
                  <a:gd name="csX4" fmla="*/ 25022 w 188982"/>
                  <a:gd name="csY4" fmla="*/ 334351 h 345579"/>
                  <a:gd name="csX5" fmla="*/ 78677 w 188982"/>
                  <a:gd name="csY5" fmla="*/ 345450 h 345579"/>
                  <a:gd name="csX6" fmla="*/ 163294 w 188982"/>
                  <a:gd name="csY6" fmla="*/ 333622 h 345579"/>
                  <a:gd name="csX7" fmla="*/ 188881 w 188982"/>
                  <a:gd name="csY7" fmla="*/ 288983 h 345579"/>
                  <a:gd name="csX8" fmla="*/ 179937 w 188982"/>
                  <a:gd name="csY8" fmla="*/ 248046 h 345579"/>
                  <a:gd name="csX9" fmla="*/ 130836 w 188982"/>
                  <a:gd name="csY9" fmla="*/ 166533 h 345579"/>
                  <a:gd name="csX10" fmla="*/ 105599 w 188982"/>
                  <a:gd name="csY10" fmla="*/ 76985 h 345579"/>
                  <a:gd name="csX11" fmla="*/ 96490 w 188982"/>
                  <a:gd name="csY11" fmla="*/ 16014 h 345579"/>
                  <a:gd name="csX12" fmla="*/ 80559 w 188982"/>
                  <a:gd name="csY12" fmla="*/ 62 h 34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982" h="345579">
                    <a:moveTo>
                      <a:pt x="80571" y="62"/>
                    </a:moveTo>
                    <a:cubicBezTo>
                      <a:pt x="71462" y="-667"/>
                      <a:pt x="47617" y="4548"/>
                      <a:pt x="30557" y="42213"/>
                    </a:cubicBezTo>
                    <a:cubicBezTo>
                      <a:pt x="13497" y="79878"/>
                      <a:pt x="3150" y="123242"/>
                      <a:pt x="833" y="165877"/>
                    </a:cubicBezTo>
                    <a:cubicBezTo>
                      <a:pt x="-1484" y="208512"/>
                      <a:pt x="1182" y="247084"/>
                      <a:pt x="6975" y="275403"/>
                    </a:cubicBezTo>
                    <a:cubicBezTo>
                      <a:pt x="12774" y="303728"/>
                      <a:pt x="16746" y="326893"/>
                      <a:pt x="25022" y="334351"/>
                    </a:cubicBezTo>
                    <a:cubicBezTo>
                      <a:pt x="33303" y="341810"/>
                      <a:pt x="60293" y="344482"/>
                      <a:pt x="78677" y="345450"/>
                    </a:cubicBezTo>
                    <a:cubicBezTo>
                      <a:pt x="97054" y="346418"/>
                      <a:pt x="146651" y="341932"/>
                      <a:pt x="163294" y="333622"/>
                    </a:cubicBezTo>
                    <a:cubicBezTo>
                      <a:pt x="179937" y="325312"/>
                      <a:pt x="188133" y="301963"/>
                      <a:pt x="188881" y="288983"/>
                    </a:cubicBezTo>
                    <a:cubicBezTo>
                      <a:pt x="189628" y="276003"/>
                      <a:pt x="186232" y="258053"/>
                      <a:pt x="179937" y="248046"/>
                    </a:cubicBezTo>
                    <a:cubicBezTo>
                      <a:pt x="173641" y="238038"/>
                      <a:pt x="138039" y="180426"/>
                      <a:pt x="130836" y="166533"/>
                    </a:cubicBezTo>
                    <a:cubicBezTo>
                      <a:pt x="123634" y="152640"/>
                      <a:pt x="108750" y="104029"/>
                      <a:pt x="105599" y="76985"/>
                    </a:cubicBezTo>
                    <a:cubicBezTo>
                      <a:pt x="102455" y="49934"/>
                      <a:pt x="99304" y="21370"/>
                      <a:pt x="96490" y="16014"/>
                    </a:cubicBezTo>
                    <a:cubicBezTo>
                      <a:pt x="93683" y="10652"/>
                      <a:pt x="86983" y="871"/>
                      <a:pt x="80559" y="62"/>
                    </a:cubicBezTo>
                    <a:close/>
                  </a:path>
                </a:pathLst>
              </a:custGeom>
              <a:solidFill>
                <a:schemeClr val="accent2">
                  <a:lumMod val="60000"/>
                  <a:lumOff val="40000"/>
                </a:schemeClr>
              </a:solidFill>
              <a:ln w="3175" cap="flat">
                <a:noFill/>
                <a:prstDash val="solid"/>
                <a:miter/>
              </a:ln>
            </p:spPr>
            <p:txBody>
              <a:bodyPr/>
              <a:lstStyle/>
              <a:p>
                <a:endParaRPr lang="en-US"/>
              </a:p>
            </p:txBody>
          </p:sp>
          <p:grpSp>
            <p:nvGrpSpPr>
              <p:cNvPr id="295" name="Group 294">
                <a:extLst>
                  <a:ext uri="{FF2B5EF4-FFF2-40B4-BE49-F238E27FC236}">
                    <a16:creationId xmlns:a16="http://schemas.microsoft.com/office/drawing/2014/main" id="{BE4EF34C-3B5A-BF92-6D13-D0DC2C52A973}"/>
                  </a:ext>
                </a:extLst>
              </p:cNvPr>
              <p:cNvGrpSpPr/>
              <p:nvPr/>
            </p:nvGrpSpPr>
            <p:grpSpPr>
              <a:xfrm>
                <a:off x="4856988" y="902768"/>
                <a:ext cx="616106" cy="1105750"/>
                <a:chOff x="6894181" y="2364676"/>
                <a:chExt cx="240762" cy="432104"/>
              </a:xfrm>
              <a:solidFill>
                <a:schemeClr val="accent2">
                  <a:lumMod val="75000"/>
                </a:schemeClr>
              </a:solidFill>
            </p:grpSpPr>
            <p:sp>
              <p:nvSpPr>
                <p:cNvPr id="296" name="Freeform 295">
                  <a:extLst>
                    <a:ext uri="{FF2B5EF4-FFF2-40B4-BE49-F238E27FC236}">
                      <a16:creationId xmlns:a16="http://schemas.microsoft.com/office/drawing/2014/main" id="{291C2C92-D887-D93B-9B3F-053B17DA786E}"/>
                    </a:ext>
                  </a:extLst>
                </p:cNvPr>
                <p:cNvSpPr/>
                <p:nvPr/>
              </p:nvSpPr>
              <p:spPr>
                <a:xfrm>
                  <a:off x="6894181" y="2364676"/>
                  <a:ext cx="240762" cy="432104"/>
                </a:xfrm>
                <a:custGeom>
                  <a:avLst/>
                  <a:gdLst>
                    <a:gd name="csX0" fmla="*/ 77903 w 194825"/>
                    <a:gd name="csY0" fmla="*/ 60 h 349659"/>
                    <a:gd name="csX1" fmla="*/ 57448 w 194825"/>
                    <a:gd name="csY1" fmla="*/ 8898 h 349659"/>
                    <a:gd name="csX2" fmla="*/ 34387 w 194825"/>
                    <a:gd name="csY2" fmla="*/ 38442 h 349659"/>
                    <a:gd name="csX3" fmla="*/ 4865 w 194825"/>
                    <a:gd name="csY3" fmla="*/ 130895 h 349659"/>
                    <a:gd name="csX4" fmla="*/ 11945 w 194825"/>
                    <a:gd name="csY4" fmla="*/ 299694 h 349659"/>
                    <a:gd name="csX5" fmla="*/ 20545 w 194825"/>
                    <a:gd name="csY5" fmla="*/ 329441 h 349659"/>
                    <a:gd name="csX6" fmla="*/ 36005 w 194825"/>
                    <a:gd name="csY6" fmla="*/ 343487 h 349659"/>
                    <a:gd name="csX7" fmla="*/ 59274 w 194825"/>
                    <a:gd name="csY7" fmla="*/ 347943 h 349659"/>
                    <a:gd name="csX8" fmla="*/ 96722 w 194825"/>
                    <a:gd name="csY8" fmla="*/ 349652 h 349659"/>
                    <a:gd name="csX9" fmla="*/ 168975 w 194825"/>
                    <a:gd name="csY9" fmla="*/ 336795 h 349659"/>
                    <a:gd name="csX10" fmla="*/ 194261 w 194825"/>
                    <a:gd name="csY10" fmla="*/ 293915 h 349659"/>
                    <a:gd name="csX11" fmla="*/ 186427 w 194825"/>
                    <a:gd name="csY11" fmla="*/ 249662 h 349659"/>
                    <a:gd name="csX12" fmla="*/ 126336 w 194825"/>
                    <a:gd name="csY12" fmla="*/ 138770 h 349659"/>
                    <a:gd name="csX13" fmla="*/ 107541 w 194825"/>
                    <a:gd name="csY13" fmla="*/ 44718 h 349659"/>
                    <a:gd name="csX14" fmla="*/ 101987 w 194825"/>
                    <a:gd name="csY14" fmla="*/ 15148 h 349659"/>
                    <a:gd name="csX15" fmla="*/ 77903 w 194825"/>
                    <a:gd name="csY15" fmla="*/ 67 h 349659"/>
                    <a:gd name="csX16" fmla="*/ 78246 w 194825"/>
                    <a:gd name="csY16" fmla="*/ 5551 h 349659"/>
                    <a:gd name="csX17" fmla="*/ 96863 w 194825"/>
                    <a:gd name="csY17" fmla="*/ 17201 h 349659"/>
                    <a:gd name="csX18" fmla="*/ 102055 w 194825"/>
                    <a:gd name="csY18" fmla="*/ 45282 h 349659"/>
                    <a:gd name="csX19" fmla="*/ 121168 w 194825"/>
                    <a:gd name="csY19" fmla="*/ 140700 h 349659"/>
                    <a:gd name="csX20" fmla="*/ 181683 w 194825"/>
                    <a:gd name="csY20" fmla="*/ 252469 h 349659"/>
                    <a:gd name="csX21" fmla="*/ 188781 w 194825"/>
                    <a:gd name="csY21" fmla="*/ 293259 h 349659"/>
                    <a:gd name="csX22" fmla="*/ 166113 w 194825"/>
                    <a:gd name="csY22" fmla="*/ 332076 h 349659"/>
                    <a:gd name="csX23" fmla="*/ 96685 w 194825"/>
                    <a:gd name="csY23" fmla="*/ 344137 h 349659"/>
                    <a:gd name="csX24" fmla="*/ 59844 w 194825"/>
                    <a:gd name="csY24" fmla="*/ 342452 h 349659"/>
                    <a:gd name="csX25" fmla="*/ 38193 w 194825"/>
                    <a:gd name="csY25" fmla="*/ 338425 h 349659"/>
                    <a:gd name="csX26" fmla="*/ 25547 w 194825"/>
                    <a:gd name="csY26" fmla="*/ 327125 h 349659"/>
                    <a:gd name="csX27" fmla="*/ 17290 w 194825"/>
                    <a:gd name="csY27" fmla="*/ 298327 h 349659"/>
                    <a:gd name="csX28" fmla="*/ 10315 w 194825"/>
                    <a:gd name="csY28" fmla="*/ 131765 h 349659"/>
                    <a:gd name="csX29" fmla="*/ 39223 w 194825"/>
                    <a:gd name="csY29" fmla="*/ 41120 h 349659"/>
                    <a:gd name="csX30" fmla="*/ 60911 w 194825"/>
                    <a:gd name="csY30" fmla="*/ 13212 h 349659"/>
                    <a:gd name="csX31" fmla="*/ 78240 w 194825"/>
                    <a:gd name="csY31" fmla="*/ 5564 h 349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4825" h="349659">
                      <a:moveTo>
                        <a:pt x="77903" y="60"/>
                      </a:moveTo>
                      <a:cubicBezTo>
                        <a:pt x="70731" y="575"/>
                        <a:pt x="63810" y="3780"/>
                        <a:pt x="57448" y="8898"/>
                      </a:cubicBezTo>
                      <a:cubicBezTo>
                        <a:pt x="48970" y="15731"/>
                        <a:pt x="41271" y="25977"/>
                        <a:pt x="34387" y="38442"/>
                      </a:cubicBezTo>
                      <a:cubicBezTo>
                        <a:pt x="20619" y="63372"/>
                        <a:pt x="10149" y="97275"/>
                        <a:pt x="4865" y="130895"/>
                      </a:cubicBezTo>
                      <a:cubicBezTo>
                        <a:pt x="-6420" y="202707"/>
                        <a:pt x="4467" y="270744"/>
                        <a:pt x="11945" y="299694"/>
                      </a:cubicBezTo>
                      <a:cubicBezTo>
                        <a:pt x="15623" y="313930"/>
                        <a:pt x="17474" y="322829"/>
                        <a:pt x="20545" y="329441"/>
                      </a:cubicBezTo>
                      <a:cubicBezTo>
                        <a:pt x="23617" y="336054"/>
                        <a:pt x="28245" y="340129"/>
                        <a:pt x="36005" y="343487"/>
                      </a:cubicBezTo>
                      <a:cubicBezTo>
                        <a:pt x="40486" y="345424"/>
                        <a:pt x="48565" y="346827"/>
                        <a:pt x="59274" y="347943"/>
                      </a:cubicBezTo>
                      <a:cubicBezTo>
                        <a:pt x="69983" y="349058"/>
                        <a:pt x="83107" y="349738"/>
                        <a:pt x="96722" y="349652"/>
                      </a:cubicBezTo>
                      <a:cubicBezTo>
                        <a:pt x="123951" y="349481"/>
                        <a:pt x="152946" y="346509"/>
                        <a:pt x="168975" y="336795"/>
                      </a:cubicBezTo>
                      <a:cubicBezTo>
                        <a:pt x="184784" y="327210"/>
                        <a:pt x="192287" y="310547"/>
                        <a:pt x="194261" y="293915"/>
                      </a:cubicBezTo>
                      <a:cubicBezTo>
                        <a:pt x="196235" y="277283"/>
                        <a:pt x="192894" y="260558"/>
                        <a:pt x="186427" y="249662"/>
                      </a:cubicBezTo>
                      <a:cubicBezTo>
                        <a:pt x="174265" y="229163"/>
                        <a:pt x="140894" y="177764"/>
                        <a:pt x="126336" y="138770"/>
                      </a:cubicBezTo>
                      <a:cubicBezTo>
                        <a:pt x="112261" y="101080"/>
                        <a:pt x="110018" y="68716"/>
                        <a:pt x="107541" y="44718"/>
                      </a:cubicBezTo>
                      <a:cubicBezTo>
                        <a:pt x="106303" y="32718"/>
                        <a:pt x="105059" y="22809"/>
                        <a:pt x="101987" y="15148"/>
                      </a:cubicBezTo>
                      <a:cubicBezTo>
                        <a:pt x="96152" y="4522"/>
                        <a:pt x="88679" y="-657"/>
                        <a:pt x="77903" y="67"/>
                      </a:cubicBezTo>
                      <a:close/>
                      <a:moveTo>
                        <a:pt x="78246" y="5551"/>
                      </a:moveTo>
                      <a:cubicBezTo>
                        <a:pt x="86957" y="4902"/>
                        <a:pt x="94288" y="10975"/>
                        <a:pt x="96863" y="17201"/>
                      </a:cubicBezTo>
                      <a:cubicBezTo>
                        <a:pt x="99499" y="23771"/>
                        <a:pt x="100823" y="33362"/>
                        <a:pt x="102055" y="45282"/>
                      </a:cubicBezTo>
                      <a:cubicBezTo>
                        <a:pt x="104513" y="69115"/>
                        <a:pt x="106806" y="102226"/>
                        <a:pt x="121168" y="140700"/>
                      </a:cubicBezTo>
                      <a:cubicBezTo>
                        <a:pt x="136137" y="180786"/>
                        <a:pt x="169723" y="232313"/>
                        <a:pt x="181683" y="252469"/>
                      </a:cubicBezTo>
                      <a:cubicBezTo>
                        <a:pt x="187279" y="261900"/>
                        <a:pt x="190614" y="277810"/>
                        <a:pt x="188781" y="293259"/>
                      </a:cubicBezTo>
                      <a:cubicBezTo>
                        <a:pt x="186948" y="308709"/>
                        <a:pt x="180162" y="323558"/>
                        <a:pt x="166113" y="332076"/>
                      </a:cubicBezTo>
                      <a:cubicBezTo>
                        <a:pt x="152284" y="340460"/>
                        <a:pt x="123497" y="343965"/>
                        <a:pt x="96685" y="344137"/>
                      </a:cubicBezTo>
                      <a:cubicBezTo>
                        <a:pt x="83279" y="344223"/>
                        <a:pt x="70320" y="343542"/>
                        <a:pt x="59844" y="342452"/>
                      </a:cubicBezTo>
                      <a:cubicBezTo>
                        <a:pt x="49368" y="341361"/>
                        <a:pt x="41148" y="339700"/>
                        <a:pt x="38193" y="338425"/>
                      </a:cubicBezTo>
                      <a:cubicBezTo>
                        <a:pt x="31083" y="335349"/>
                        <a:pt x="28153" y="332738"/>
                        <a:pt x="25547" y="327125"/>
                      </a:cubicBezTo>
                      <a:cubicBezTo>
                        <a:pt x="22942" y="321511"/>
                        <a:pt x="20987" y="312656"/>
                        <a:pt x="17290" y="298327"/>
                      </a:cubicBezTo>
                      <a:cubicBezTo>
                        <a:pt x="10014" y="270155"/>
                        <a:pt x="-799" y="202504"/>
                        <a:pt x="10315" y="131765"/>
                      </a:cubicBezTo>
                      <a:cubicBezTo>
                        <a:pt x="15513" y="98696"/>
                        <a:pt x="25909" y="65235"/>
                        <a:pt x="39223" y="41120"/>
                      </a:cubicBezTo>
                      <a:cubicBezTo>
                        <a:pt x="45880" y="29066"/>
                        <a:pt x="53273" y="19365"/>
                        <a:pt x="60911" y="13212"/>
                      </a:cubicBezTo>
                      <a:cubicBezTo>
                        <a:pt x="66642" y="8597"/>
                        <a:pt x="72392" y="5968"/>
                        <a:pt x="78240" y="5564"/>
                      </a:cubicBezTo>
                      <a:close/>
                    </a:path>
                  </a:pathLst>
                </a:custGeom>
                <a:grpFill/>
                <a:ln w="3175" cap="flat">
                  <a:noFill/>
                  <a:prstDash val="solid"/>
                  <a:miter/>
                </a:ln>
              </p:spPr>
              <p:txBody>
                <a:bodyPr/>
                <a:lstStyle/>
                <a:p>
                  <a:endParaRPr lang="en-US"/>
                </a:p>
              </p:txBody>
            </p:sp>
            <p:sp>
              <p:nvSpPr>
                <p:cNvPr id="297" name="Freeform 296">
                  <a:extLst>
                    <a:ext uri="{FF2B5EF4-FFF2-40B4-BE49-F238E27FC236}">
                      <a16:creationId xmlns:a16="http://schemas.microsoft.com/office/drawing/2014/main" id="{E12CD66D-8AB4-2B61-1FBB-9B18FF0C8F7D}"/>
                    </a:ext>
                  </a:extLst>
                </p:cNvPr>
                <p:cNvSpPr/>
                <p:nvPr/>
              </p:nvSpPr>
              <p:spPr>
                <a:xfrm>
                  <a:off x="6910715" y="2378643"/>
                  <a:ext cx="208601" cy="402346"/>
                </a:xfrm>
                <a:custGeom>
                  <a:avLst/>
                  <a:gdLst>
                    <a:gd name="csX0" fmla="*/ 49248 w 168800"/>
                    <a:gd name="csY0" fmla="*/ 8921 h 325579"/>
                    <a:gd name="csX1" fmla="*/ 31012 w 168800"/>
                    <a:gd name="csY1" fmla="*/ 34948 h 325579"/>
                    <a:gd name="csX2" fmla="*/ 4935 w 168800"/>
                    <a:gd name="csY2" fmla="*/ 119936 h 325579"/>
                    <a:gd name="csX3" fmla="*/ 10477 w 168800"/>
                    <a:gd name="csY3" fmla="*/ 280193 h 325579"/>
                    <a:gd name="csX4" fmla="*/ 20321 w 168800"/>
                    <a:gd name="csY4" fmla="*/ 310160 h 325579"/>
                    <a:gd name="csX5" fmla="*/ 83214 w 168800"/>
                    <a:gd name="csY5" fmla="*/ 325579 h 325579"/>
                    <a:gd name="csX6" fmla="*/ 122427 w 168800"/>
                    <a:gd name="csY6" fmla="*/ 322301 h 325579"/>
                    <a:gd name="csX7" fmla="*/ 149080 w 168800"/>
                    <a:gd name="csY7" fmla="*/ 314708 h 325579"/>
                    <a:gd name="csX8" fmla="*/ 161555 w 168800"/>
                    <a:gd name="csY8" fmla="*/ 247179 h 325579"/>
                    <a:gd name="csX9" fmla="*/ 98796 w 168800"/>
                    <a:gd name="csY9" fmla="*/ 131072 h 325579"/>
                    <a:gd name="csX10" fmla="*/ 78641 w 168800"/>
                    <a:gd name="csY10" fmla="*/ 30928 h 325579"/>
                    <a:gd name="csX11" fmla="*/ 77262 w 168800"/>
                    <a:gd name="csY11" fmla="*/ 10907 h 325579"/>
                    <a:gd name="csX12" fmla="*/ 73823 w 168800"/>
                    <a:gd name="csY12" fmla="*/ 3056 h 325579"/>
                    <a:gd name="csX13" fmla="*/ 49248 w 168800"/>
                    <a:gd name="csY13" fmla="*/ 8927 h 325579"/>
                    <a:gd name="csX14" fmla="*/ 69606 w 168800"/>
                    <a:gd name="csY14" fmla="*/ 6807 h 325579"/>
                    <a:gd name="csX15" fmla="*/ 71714 w 168800"/>
                    <a:gd name="csY15" fmla="*/ 11955 h 325579"/>
                    <a:gd name="csX16" fmla="*/ 73014 w 168800"/>
                    <a:gd name="csY16" fmla="*/ 31388 h 325579"/>
                    <a:gd name="csX17" fmla="*/ 93500 w 168800"/>
                    <a:gd name="csY17" fmla="*/ 133039 h 325579"/>
                    <a:gd name="csX18" fmla="*/ 156644 w 168800"/>
                    <a:gd name="csY18" fmla="*/ 249955 h 325579"/>
                    <a:gd name="csX19" fmla="*/ 146138 w 168800"/>
                    <a:gd name="csY19" fmla="*/ 309872 h 325579"/>
                    <a:gd name="csX20" fmla="*/ 121520 w 168800"/>
                    <a:gd name="csY20" fmla="*/ 316712 h 325579"/>
                    <a:gd name="csX21" fmla="*/ 83183 w 168800"/>
                    <a:gd name="csY21" fmla="*/ 319917 h 325579"/>
                    <a:gd name="csX22" fmla="*/ 25072 w 168800"/>
                    <a:gd name="csY22" fmla="*/ 307084 h 325579"/>
                    <a:gd name="csX23" fmla="*/ 15975 w 168800"/>
                    <a:gd name="csY23" fmla="*/ 278875 h 325579"/>
                    <a:gd name="csX24" fmla="*/ 10519 w 168800"/>
                    <a:gd name="csY24" fmla="*/ 120800 h 325579"/>
                    <a:gd name="csX25" fmla="*/ 36038 w 168800"/>
                    <a:gd name="csY25" fmla="*/ 37516 h 325579"/>
                    <a:gd name="csX26" fmla="*/ 53233 w 168800"/>
                    <a:gd name="csY26" fmla="*/ 12917 h 325579"/>
                    <a:gd name="csX27" fmla="*/ 69606 w 168800"/>
                    <a:gd name="csY27" fmla="*/ 6801 h 32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68800" h="325579">
                      <a:moveTo>
                        <a:pt x="49248" y="8921"/>
                      </a:moveTo>
                      <a:cubicBezTo>
                        <a:pt x="43321" y="14823"/>
                        <a:pt x="36903" y="23452"/>
                        <a:pt x="31012" y="34948"/>
                      </a:cubicBezTo>
                      <a:cubicBezTo>
                        <a:pt x="19267" y="57856"/>
                        <a:pt x="9778" y="89135"/>
                        <a:pt x="4935" y="119936"/>
                      </a:cubicBezTo>
                      <a:cubicBezTo>
                        <a:pt x="-6129" y="190351"/>
                        <a:pt x="3954" y="252762"/>
                        <a:pt x="10477" y="280193"/>
                      </a:cubicBezTo>
                      <a:cubicBezTo>
                        <a:pt x="13425" y="292591"/>
                        <a:pt x="15926" y="302218"/>
                        <a:pt x="20321" y="310160"/>
                      </a:cubicBezTo>
                      <a:cubicBezTo>
                        <a:pt x="29602" y="326915"/>
                        <a:pt x="59136" y="325334"/>
                        <a:pt x="83214" y="325579"/>
                      </a:cubicBezTo>
                      <a:cubicBezTo>
                        <a:pt x="96614" y="325494"/>
                        <a:pt x="110590" y="324237"/>
                        <a:pt x="122427" y="322301"/>
                      </a:cubicBezTo>
                      <a:cubicBezTo>
                        <a:pt x="134264" y="320364"/>
                        <a:pt x="143765" y="317956"/>
                        <a:pt x="149080" y="314708"/>
                      </a:cubicBezTo>
                      <a:cubicBezTo>
                        <a:pt x="169891" y="301991"/>
                        <a:pt x="174538" y="270057"/>
                        <a:pt x="161555" y="247179"/>
                      </a:cubicBezTo>
                      <a:cubicBezTo>
                        <a:pt x="149987" y="226790"/>
                        <a:pt x="114869" y="174129"/>
                        <a:pt x="98796" y="131072"/>
                      </a:cubicBezTo>
                      <a:cubicBezTo>
                        <a:pt x="83539" y="90202"/>
                        <a:pt x="80646" y="54976"/>
                        <a:pt x="78641" y="30928"/>
                      </a:cubicBezTo>
                      <a:cubicBezTo>
                        <a:pt x="78053" y="23813"/>
                        <a:pt x="78384" y="16778"/>
                        <a:pt x="77262" y="10907"/>
                      </a:cubicBezTo>
                      <a:cubicBezTo>
                        <a:pt x="76704" y="7971"/>
                        <a:pt x="75754" y="5226"/>
                        <a:pt x="73823" y="3056"/>
                      </a:cubicBezTo>
                      <a:cubicBezTo>
                        <a:pt x="64763" y="-4304"/>
                        <a:pt x="55041" y="3222"/>
                        <a:pt x="49248" y="8927"/>
                      </a:cubicBezTo>
                      <a:close/>
                      <a:moveTo>
                        <a:pt x="69606" y="6807"/>
                      </a:moveTo>
                      <a:cubicBezTo>
                        <a:pt x="70537" y="7855"/>
                        <a:pt x="71261" y="9571"/>
                        <a:pt x="71714" y="11955"/>
                      </a:cubicBezTo>
                      <a:cubicBezTo>
                        <a:pt x="72622" y="16735"/>
                        <a:pt x="72383" y="23831"/>
                        <a:pt x="73014" y="31388"/>
                      </a:cubicBezTo>
                      <a:cubicBezTo>
                        <a:pt x="75018" y="55429"/>
                        <a:pt x="77955" y="91397"/>
                        <a:pt x="93500" y="133039"/>
                      </a:cubicBezTo>
                      <a:cubicBezTo>
                        <a:pt x="109990" y="177200"/>
                        <a:pt x="145445" y="230222"/>
                        <a:pt x="156644" y="249955"/>
                      </a:cubicBezTo>
                      <a:cubicBezTo>
                        <a:pt x="168205" y="270326"/>
                        <a:pt x="163571" y="299221"/>
                        <a:pt x="146138" y="309872"/>
                      </a:cubicBezTo>
                      <a:cubicBezTo>
                        <a:pt x="142509" y="312091"/>
                        <a:pt x="133038" y="314830"/>
                        <a:pt x="121520" y="316712"/>
                      </a:cubicBezTo>
                      <a:cubicBezTo>
                        <a:pt x="110002" y="318599"/>
                        <a:pt x="96259" y="319837"/>
                        <a:pt x="83183" y="319917"/>
                      </a:cubicBezTo>
                      <a:cubicBezTo>
                        <a:pt x="65088" y="318691"/>
                        <a:pt x="35683" y="322950"/>
                        <a:pt x="25072" y="307084"/>
                      </a:cubicBezTo>
                      <a:cubicBezTo>
                        <a:pt x="21026" y="300827"/>
                        <a:pt x="18936" y="291346"/>
                        <a:pt x="15975" y="278875"/>
                      </a:cubicBezTo>
                      <a:cubicBezTo>
                        <a:pt x="9600" y="252051"/>
                        <a:pt x="-380" y="190186"/>
                        <a:pt x="10519" y="120800"/>
                      </a:cubicBezTo>
                      <a:cubicBezTo>
                        <a:pt x="15276" y="90545"/>
                        <a:pt x="24686" y="59652"/>
                        <a:pt x="36038" y="37516"/>
                      </a:cubicBezTo>
                      <a:cubicBezTo>
                        <a:pt x="41696" y="26485"/>
                        <a:pt x="47814" y="18310"/>
                        <a:pt x="53233" y="12917"/>
                      </a:cubicBezTo>
                      <a:cubicBezTo>
                        <a:pt x="58155" y="8345"/>
                        <a:pt x="63654" y="3234"/>
                        <a:pt x="69606" y="6801"/>
                      </a:cubicBezTo>
                      <a:close/>
                    </a:path>
                  </a:pathLst>
                </a:custGeom>
                <a:grpFill/>
                <a:ln w="3175" cap="flat">
                  <a:noFill/>
                  <a:prstDash val="solid"/>
                  <a:miter/>
                </a:ln>
              </p:spPr>
              <p:txBody>
                <a:bodyPr/>
                <a:lstStyle/>
                <a:p>
                  <a:endParaRPr lang="en-US"/>
                </a:p>
              </p:txBody>
            </p:sp>
          </p:grpSp>
        </p:grpSp>
        <p:sp>
          <p:nvSpPr>
            <p:cNvPr id="654" name="Freeform 653">
              <a:extLst>
                <a:ext uri="{FF2B5EF4-FFF2-40B4-BE49-F238E27FC236}">
                  <a16:creationId xmlns:a16="http://schemas.microsoft.com/office/drawing/2014/main" id="{22B97CB3-D686-53A1-2E04-3A7D729F772F}"/>
                </a:ext>
              </a:extLst>
            </p:cNvPr>
            <p:cNvSpPr/>
            <p:nvPr/>
          </p:nvSpPr>
          <p:spPr>
            <a:xfrm>
              <a:off x="6907614" y="3712989"/>
              <a:ext cx="276538" cy="255176"/>
            </a:xfrm>
            <a:custGeom>
              <a:avLst/>
              <a:gdLst>
                <a:gd name="csX0" fmla="*/ 109452 w 229926"/>
                <a:gd name="csY0" fmla="*/ 124 h 212165"/>
                <a:gd name="csX1" fmla="*/ 45290 w 229926"/>
                <a:gd name="csY1" fmla="*/ 31176 h 212165"/>
                <a:gd name="csX2" fmla="*/ 5390 w 229926"/>
                <a:gd name="csY2" fmla="*/ 93459 h 212165"/>
                <a:gd name="csX3" fmla="*/ 1749 w 229926"/>
                <a:gd name="csY3" fmla="*/ 134660 h 212165"/>
                <a:gd name="csX4" fmla="*/ 18385 w 229926"/>
                <a:gd name="csY4" fmla="*/ 151041 h 212165"/>
                <a:gd name="csX5" fmla="*/ 45878 w 229926"/>
                <a:gd name="csY5" fmla="*/ 163537 h 212165"/>
                <a:gd name="csX6" fmla="*/ 79262 w 229926"/>
                <a:gd name="csY6" fmla="*/ 208053 h 212165"/>
                <a:gd name="csX7" fmla="*/ 83013 w 229926"/>
                <a:gd name="csY7" fmla="*/ 205614 h 212165"/>
                <a:gd name="csX8" fmla="*/ 51751 w 229926"/>
                <a:gd name="csY8" fmla="*/ 153596 h 212165"/>
                <a:gd name="csX9" fmla="*/ 22830 w 229926"/>
                <a:gd name="csY9" fmla="*/ 140384 h 212165"/>
                <a:gd name="csX10" fmla="*/ 12746 w 229926"/>
                <a:gd name="csY10" fmla="*/ 131154 h 212165"/>
                <a:gd name="csX11" fmla="*/ 16307 w 229926"/>
                <a:gd name="csY11" fmla="*/ 97197 h 212165"/>
                <a:gd name="csX12" fmla="*/ 53663 w 229926"/>
                <a:gd name="csY12" fmla="*/ 39106 h 212165"/>
                <a:gd name="csX13" fmla="*/ 164590 w 229926"/>
                <a:gd name="csY13" fmla="*/ 24325 h 212165"/>
                <a:gd name="csX14" fmla="*/ 217314 w 229926"/>
                <a:gd name="csY14" fmla="*/ 122893 h 212165"/>
                <a:gd name="csX15" fmla="*/ 224197 w 229926"/>
                <a:gd name="csY15" fmla="*/ 206570 h 212165"/>
                <a:gd name="csX16" fmla="*/ 227685 w 229926"/>
                <a:gd name="csY16" fmla="*/ 207158 h 212165"/>
                <a:gd name="csX17" fmla="*/ 224424 w 229926"/>
                <a:gd name="csY17" fmla="*/ 121337 h 212165"/>
                <a:gd name="csX18" fmla="*/ 169825 w 229926"/>
                <a:gd name="csY18" fmla="*/ 16781 h 212165"/>
                <a:gd name="csX19" fmla="*/ 109452 w 229926"/>
                <a:gd name="csY19" fmla="*/ 124 h 212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9926" h="212165">
                  <a:moveTo>
                    <a:pt x="109452" y="124"/>
                  </a:moveTo>
                  <a:cubicBezTo>
                    <a:pt x="88407" y="1337"/>
                    <a:pt x="65574" y="9782"/>
                    <a:pt x="45290" y="31176"/>
                  </a:cubicBezTo>
                  <a:cubicBezTo>
                    <a:pt x="23712" y="53937"/>
                    <a:pt x="11544" y="75503"/>
                    <a:pt x="5390" y="93459"/>
                  </a:cubicBezTo>
                  <a:cubicBezTo>
                    <a:pt x="-764" y="111421"/>
                    <a:pt x="-1157" y="125522"/>
                    <a:pt x="1749" y="134660"/>
                  </a:cubicBezTo>
                  <a:cubicBezTo>
                    <a:pt x="4532" y="143399"/>
                    <a:pt x="11146" y="148020"/>
                    <a:pt x="18385" y="151041"/>
                  </a:cubicBezTo>
                  <a:cubicBezTo>
                    <a:pt x="25625" y="154062"/>
                    <a:pt x="34237" y="156661"/>
                    <a:pt x="45878" y="163537"/>
                  </a:cubicBezTo>
                  <a:cubicBezTo>
                    <a:pt x="67560" y="176339"/>
                    <a:pt x="77607" y="204584"/>
                    <a:pt x="79262" y="208053"/>
                  </a:cubicBezTo>
                  <a:cubicBezTo>
                    <a:pt x="82817" y="215511"/>
                    <a:pt x="83522" y="211681"/>
                    <a:pt x="83013" y="205614"/>
                  </a:cubicBezTo>
                  <a:cubicBezTo>
                    <a:pt x="82670" y="201539"/>
                    <a:pt x="78759" y="169542"/>
                    <a:pt x="51751" y="153596"/>
                  </a:cubicBezTo>
                  <a:cubicBezTo>
                    <a:pt x="39049" y="146095"/>
                    <a:pt x="29156" y="143025"/>
                    <a:pt x="22830" y="140384"/>
                  </a:cubicBezTo>
                  <a:cubicBezTo>
                    <a:pt x="16510" y="137748"/>
                    <a:pt x="14524" y="136731"/>
                    <a:pt x="12746" y="131154"/>
                  </a:cubicBezTo>
                  <a:cubicBezTo>
                    <a:pt x="11097" y="125982"/>
                    <a:pt x="10748" y="113425"/>
                    <a:pt x="16307" y="97197"/>
                  </a:cubicBezTo>
                  <a:cubicBezTo>
                    <a:pt x="21867" y="80969"/>
                    <a:pt x="33097" y="60801"/>
                    <a:pt x="53663" y="39106"/>
                  </a:cubicBezTo>
                  <a:cubicBezTo>
                    <a:pt x="84423" y="12240"/>
                    <a:pt x="131997" y="2385"/>
                    <a:pt x="164590" y="24325"/>
                  </a:cubicBezTo>
                  <a:cubicBezTo>
                    <a:pt x="186296" y="38935"/>
                    <a:pt x="207935" y="80228"/>
                    <a:pt x="217314" y="122893"/>
                  </a:cubicBezTo>
                  <a:cubicBezTo>
                    <a:pt x="226705" y="165589"/>
                    <a:pt x="224050" y="204149"/>
                    <a:pt x="224197" y="206570"/>
                  </a:cubicBezTo>
                  <a:cubicBezTo>
                    <a:pt x="224577" y="212858"/>
                    <a:pt x="226858" y="210933"/>
                    <a:pt x="227685" y="207158"/>
                  </a:cubicBezTo>
                  <a:cubicBezTo>
                    <a:pt x="228200" y="204787"/>
                    <a:pt x="234079" y="165253"/>
                    <a:pt x="224424" y="121337"/>
                  </a:cubicBezTo>
                  <a:cubicBezTo>
                    <a:pt x="214763" y="77396"/>
                    <a:pt x="193677" y="35056"/>
                    <a:pt x="169825" y="16781"/>
                  </a:cubicBezTo>
                  <a:cubicBezTo>
                    <a:pt x="151018" y="2367"/>
                    <a:pt x="129104" y="-703"/>
                    <a:pt x="109452" y="124"/>
                  </a:cubicBezTo>
                  <a:close/>
                </a:path>
              </a:pathLst>
            </a:custGeom>
            <a:solidFill>
              <a:schemeClr val="accent2"/>
            </a:solidFill>
            <a:ln w="3175" cap="flat">
              <a:noFill/>
              <a:prstDash val="solid"/>
              <a:miter/>
            </a:ln>
          </p:spPr>
          <p:txBody>
            <a:bodyPr/>
            <a:lstStyle/>
            <a:p>
              <a:endParaRPr lang="en-US"/>
            </a:p>
          </p:txBody>
        </p:sp>
        <p:sp>
          <p:nvSpPr>
            <p:cNvPr id="655" name="Freeform 654">
              <a:extLst>
                <a:ext uri="{FF2B5EF4-FFF2-40B4-BE49-F238E27FC236}">
                  <a16:creationId xmlns:a16="http://schemas.microsoft.com/office/drawing/2014/main" id="{D8324991-1E45-C0F2-43D4-4D1C10B3755D}"/>
                </a:ext>
              </a:extLst>
            </p:cNvPr>
            <p:cNvSpPr/>
            <p:nvPr/>
          </p:nvSpPr>
          <p:spPr>
            <a:xfrm>
              <a:off x="7191737" y="3749637"/>
              <a:ext cx="147918" cy="218274"/>
            </a:xfrm>
            <a:custGeom>
              <a:avLst/>
              <a:gdLst>
                <a:gd name="csX0" fmla="*/ 24797 w 122986"/>
                <a:gd name="csY0" fmla="*/ 14 h 181482"/>
                <a:gd name="csX1" fmla="*/ 20990 w 122986"/>
                <a:gd name="csY1" fmla="*/ 1270 h 181482"/>
                <a:gd name="csX2" fmla="*/ 16043 w 122986"/>
                <a:gd name="csY2" fmla="*/ 7368 h 181482"/>
                <a:gd name="csX3" fmla="*/ 11679 w 122986"/>
                <a:gd name="csY3" fmla="*/ 17014 h 181482"/>
                <a:gd name="csX4" fmla="*/ 3992 w 122986"/>
                <a:gd name="csY4" fmla="*/ 44843 h 181482"/>
                <a:gd name="csX5" fmla="*/ 3324 w 122986"/>
                <a:gd name="csY5" fmla="*/ 110140 h 181482"/>
                <a:gd name="csX6" fmla="*/ 42206 w 122986"/>
                <a:gd name="csY6" fmla="*/ 179262 h 181482"/>
                <a:gd name="csX7" fmla="*/ 43947 w 122986"/>
                <a:gd name="csY7" fmla="*/ 177534 h 181482"/>
                <a:gd name="csX8" fmla="*/ 10330 w 122986"/>
                <a:gd name="csY8" fmla="*/ 108173 h 181482"/>
                <a:gd name="csX9" fmla="*/ 11127 w 122986"/>
                <a:gd name="csY9" fmla="*/ 46252 h 181482"/>
                <a:gd name="csX10" fmla="*/ 18477 w 122986"/>
                <a:gd name="csY10" fmla="*/ 19582 h 181482"/>
                <a:gd name="csX11" fmla="*/ 22369 w 122986"/>
                <a:gd name="csY11" fmla="*/ 10941 h 181482"/>
                <a:gd name="csX12" fmla="*/ 25097 w 122986"/>
                <a:gd name="csY12" fmla="*/ 7258 h 181482"/>
                <a:gd name="csX13" fmla="*/ 26237 w 122986"/>
                <a:gd name="csY13" fmla="*/ 7442 h 181482"/>
                <a:gd name="csX14" fmla="*/ 30994 w 122986"/>
                <a:gd name="csY14" fmla="*/ 10512 h 181482"/>
                <a:gd name="csX15" fmla="*/ 45314 w 122986"/>
                <a:gd name="csY15" fmla="*/ 26764 h 181482"/>
                <a:gd name="csX16" fmla="*/ 77882 w 122986"/>
                <a:gd name="csY16" fmla="*/ 80204 h 181482"/>
                <a:gd name="csX17" fmla="*/ 120601 w 122986"/>
                <a:gd name="csY17" fmla="*/ 179195 h 181482"/>
                <a:gd name="csX18" fmla="*/ 122642 w 122986"/>
                <a:gd name="csY18" fmla="*/ 176835 h 181482"/>
                <a:gd name="csX19" fmla="*/ 84355 w 122986"/>
                <a:gd name="csY19" fmla="*/ 76876 h 181482"/>
                <a:gd name="csX20" fmla="*/ 51155 w 122986"/>
                <a:gd name="csY20" fmla="*/ 22425 h 181482"/>
                <a:gd name="csX21" fmla="*/ 35690 w 122986"/>
                <a:gd name="csY21" fmla="*/ 4953 h 181482"/>
                <a:gd name="csX22" fmla="*/ 28665 w 122986"/>
                <a:gd name="csY22" fmla="*/ 584 h 181482"/>
                <a:gd name="csX23" fmla="*/ 24784 w 122986"/>
                <a:gd name="csY23" fmla="*/ 14 h 181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22986" h="181482">
                  <a:moveTo>
                    <a:pt x="24797" y="14"/>
                  </a:moveTo>
                  <a:cubicBezTo>
                    <a:pt x="23466" y="94"/>
                    <a:pt x="22142" y="480"/>
                    <a:pt x="20990" y="1270"/>
                  </a:cubicBezTo>
                  <a:cubicBezTo>
                    <a:pt x="18900" y="2704"/>
                    <a:pt x="17527" y="4745"/>
                    <a:pt x="16043" y="7368"/>
                  </a:cubicBezTo>
                  <a:cubicBezTo>
                    <a:pt x="14560" y="9997"/>
                    <a:pt x="13107" y="13239"/>
                    <a:pt x="11679" y="17014"/>
                  </a:cubicBezTo>
                  <a:cubicBezTo>
                    <a:pt x="8822" y="24570"/>
                    <a:pt x="6100" y="34229"/>
                    <a:pt x="3992" y="44843"/>
                  </a:cubicBezTo>
                  <a:cubicBezTo>
                    <a:pt x="-220" y="66065"/>
                    <a:pt x="-2059" y="90977"/>
                    <a:pt x="3324" y="110140"/>
                  </a:cubicBezTo>
                  <a:cubicBezTo>
                    <a:pt x="13744" y="147254"/>
                    <a:pt x="40287" y="177785"/>
                    <a:pt x="42206" y="179262"/>
                  </a:cubicBezTo>
                  <a:cubicBezTo>
                    <a:pt x="46674" y="182694"/>
                    <a:pt x="45749" y="180800"/>
                    <a:pt x="43947" y="177534"/>
                  </a:cubicBezTo>
                  <a:cubicBezTo>
                    <a:pt x="42776" y="175407"/>
                    <a:pt x="20285" y="143626"/>
                    <a:pt x="10330" y="108173"/>
                  </a:cubicBezTo>
                  <a:cubicBezTo>
                    <a:pt x="5524" y="91057"/>
                    <a:pt x="7057" y="66782"/>
                    <a:pt x="11127" y="46252"/>
                  </a:cubicBezTo>
                  <a:cubicBezTo>
                    <a:pt x="13162" y="35993"/>
                    <a:pt x="15810" y="26642"/>
                    <a:pt x="18477" y="19582"/>
                  </a:cubicBezTo>
                  <a:cubicBezTo>
                    <a:pt x="19813" y="16052"/>
                    <a:pt x="21149" y="13098"/>
                    <a:pt x="22369" y="10941"/>
                  </a:cubicBezTo>
                  <a:cubicBezTo>
                    <a:pt x="23589" y="8784"/>
                    <a:pt x="24815" y="7448"/>
                    <a:pt x="25097" y="7258"/>
                  </a:cubicBezTo>
                  <a:cubicBezTo>
                    <a:pt x="25171" y="7209"/>
                    <a:pt x="25171" y="7062"/>
                    <a:pt x="26237" y="7442"/>
                  </a:cubicBezTo>
                  <a:cubicBezTo>
                    <a:pt x="27298" y="7815"/>
                    <a:pt x="29020" y="8845"/>
                    <a:pt x="30994" y="10512"/>
                  </a:cubicBezTo>
                  <a:cubicBezTo>
                    <a:pt x="34948" y="13846"/>
                    <a:pt x="39974" y="19594"/>
                    <a:pt x="45314" y="26764"/>
                  </a:cubicBezTo>
                  <a:cubicBezTo>
                    <a:pt x="55998" y="41111"/>
                    <a:pt x="68098" y="61212"/>
                    <a:pt x="77882" y="80204"/>
                  </a:cubicBezTo>
                  <a:cubicBezTo>
                    <a:pt x="97424" y="118126"/>
                    <a:pt x="119565" y="177001"/>
                    <a:pt x="120601" y="179195"/>
                  </a:cubicBezTo>
                  <a:cubicBezTo>
                    <a:pt x="122710" y="183656"/>
                    <a:pt x="123507" y="180899"/>
                    <a:pt x="122642" y="176835"/>
                  </a:cubicBezTo>
                  <a:cubicBezTo>
                    <a:pt x="121974" y="173698"/>
                    <a:pt x="104277" y="115546"/>
                    <a:pt x="84355" y="76876"/>
                  </a:cubicBezTo>
                  <a:cubicBezTo>
                    <a:pt x="74412" y="57572"/>
                    <a:pt x="62208" y="37268"/>
                    <a:pt x="51155" y="22425"/>
                  </a:cubicBezTo>
                  <a:cubicBezTo>
                    <a:pt x="45626" y="15004"/>
                    <a:pt x="40434" y="8955"/>
                    <a:pt x="35690" y="4953"/>
                  </a:cubicBezTo>
                  <a:cubicBezTo>
                    <a:pt x="33317" y="2956"/>
                    <a:pt x="31074" y="1436"/>
                    <a:pt x="28665" y="584"/>
                  </a:cubicBezTo>
                  <a:cubicBezTo>
                    <a:pt x="27463" y="161"/>
                    <a:pt x="26115" y="-60"/>
                    <a:pt x="24784" y="14"/>
                  </a:cubicBezTo>
                  <a:close/>
                </a:path>
              </a:pathLst>
            </a:custGeom>
            <a:solidFill>
              <a:srgbClr val="8D7A6B"/>
            </a:solidFill>
            <a:ln w="3175" cap="flat">
              <a:noFill/>
              <a:prstDash val="solid"/>
              <a:miter/>
            </a:ln>
          </p:spPr>
          <p:txBody>
            <a:bodyPr/>
            <a:lstStyle/>
            <a:p>
              <a:endParaRPr lang="en-US"/>
            </a:p>
          </p:txBody>
        </p:sp>
        <p:sp>
          <p:nvSpPr>
            <p:cNvPr id="656" name="Freeform 655">
              <a:extLst>
                <a:ext uri="{FF2B5EF4-FFF2-40B4-BE49-F238E27FC236}">
                  <a16:creationId xmlns:a16="http://schemas.microsoft.com/office/drawing/2014/main" id="{E710C1F8-9101-BF3A-7656-542AF24D9A1B}"/>
                </a:ext>
              </a:extLst>
            </p:cNvPr>
            <p:cNvSpPr/>
            <p:nvPr/>
          </p:nvSpPr>
          <p:spPr>
            <a:xfrm>
              <a:off x="7073641" y="3242138"/>
              <a:ext cx="1116624" cy="317121"/>
            </a:xfrm>
            <a:custGeom>
              <a:avLst/>
              <a:gdLst>
                <a:gd name="csX0" fmla="*/ 338534 w 928407"/>
                <a:gd name="csY0" fmla="*/ 0 h 263666"/>
                <a:gd name="csX1" fmla="*/ 166706 w 928407"/>
                <a:gd name="csY1" fmla="*/ 12410 h 263666"/>
                <a:gd name="csX2" fmla="*/ 50722 w 928407"/>
                <a:gd name="csY2" fmla="*/ 40852 h 263666"/>
                <a:gd name="csX3" fmla="*/ 14696 w 928407"/>
                <a:gd name="csY3" fmla="*/ 55750 h 263666"/>
                <a:gd name="csX4" fmla="*/ 3 w 928407"/>
                <a:gd name="csY4" fmla="*/ 72878 h 263666"/>
                <a:gd name="csX5" fmla="*/ 13004 w 928407"/>
                <a:gd name="csY5" fmla="*/ 102478 h 263666"/>
                <a:gd name="csX6" fmla="*/ 29408 w 928407"/>
                <a:gd name="csY6" fmla="*/ 138427 h 263666"/>
                <a:gd name="csX7" fmla="*/ 36212 w 928407"/>
                <a:gd name="csY7" fmla="*/ 214388 h 263666"/>
                <a:gd name="csX8" fmla="*/ 46633 w 928407"/>
                <a:gd name="csY8" fmla="*/ 247966 h 263666"/>
                <a:gd name="csX9" fmla="*/ 52628 w 928407"/>
                <a:gd name="csY9" fmla="*/ 242622 h 263666"/>
                <a:gd name="csX10" fmla="*/ 44181 w 928407"/>
                <a:gd name="csY10" fmla="*/ 213389 h 263666"/>
                <a:gd name="csX11" fmla="*/ 37242 w 928407"/>
                <a:gd name="csY11" fmla="*/ 136644 h 263666"/>
                <a:gd name="csX12" fmla="*/ 19864 w 928407"/>
                <a:gd name="csY12" fmla="*/ 98293 h 263666"/>
                <a:gd name="csX13" fmla="*/ 8033 w 928407"/>
                <a:gd name="csY13" fmla="*/ 72523 h 263666"/>
                <a:gd name="csX14" fmla="*/ 18681 w 928407"/>
                <a:gd name="csY14" fmla="*/ 62730 h 263666"/>
                <a:gd name="csX15" fmla="*/ 53253 w 928407"/>
                <a:gd name="csY15" fmla="*/ 48481 h 263666"/>
                <a:gd name="csX16" fmla="*/ 168220 w 928407"/>
                <a:gd name="csY16" fmla="*/ 20303 h 263666"/>
                <a:gd name="csX17" fmla="*/ 531559 w 928407"/>
                <a:gd name="csY17" fmla="*/ 16663 h 263666"/>
                <a:gd name="csX18" fmla="*/ 833273 w 928407"/>
                <a:gd name="csY18" fmla="*/ 89033 h 263666"/>
                <a:gd name="csX19" fmla="*/ 899507 w 928407"/>
                <a:gd name="csY19" fmla="*/ 121985 h 263666"/>
                <a:gd name="csX20" fmla="*/ 910547 w 928407"/>
                <a:gd name="csY20" fmla="*/ 133629 h 263666"/>
                <a:gd name="csX21" fmla="*/ 865774 w 928407"/>
                <a:gd name="csY21" fmla="*/ 120735 h 263666"/>
                <a:gd name="csX22" fmla="*/ 709712 w 928407"/>
                <a:gd name="csY22" fmla="*/ 89247 h 263666"/>
                <a:gd name="csX23" fmla="*/ 424401 w 928407"/>
                <a:gd name="csY23" fmla="*/ 85435 h 263666"/>
                <a:gd name="csX24" fmla="*/ 204546 w 928407"/>
                <a:gd name="csY24" fmla="*/ 161807 h 263666"/>
                <a:gd name="csX25" fmla="*/ 160735 w 928407"/>
                <a:gd name="csY25" fmla="*/ 224083 h 263666"/>
                <a:gd name="csX26" fmla="*/ 150498 w 928407"/>
                <a:gd name="csY26" fmla="*/ 244521 h 263666"/>
                <a:gd name="csX27" fmla="*/ 138453 w 928407"/>
                <a:gd name="csY27" fmla="*/ 255926 h 263666"/>
                <a:gd name="csX28" fmla="*/ 140580 w 928407"/>
                <a:gd name="csY28" fmla="*/ 263666 h 263666"/>
                <a:gd name="csX29" fmla="*/ 157437 w 928407"/>
                <a:gd name="csY29" fmla="*/ 248554 h 263666"/>
                <a:gd name="csX30" fmla="*/ 167846 w 928407"/>
                <a:gd name="csY30" fmla="*/ 227809 h 263666"/>
                <a:gd name="csX31" fmla="*/ 209971 w 928407"/>
                <a:gd name="csY31" fmla="*/ 167727 h 263666"/>
                <a:gd name="csX32" fmla="*/ 424978 w 928407"/>
                <a:gd name="csY32" fmla="*/ 93445 h 263666"/>
                <a:gd name="csX33" fmla="*/ 708848 w 928407"/>
                <a:gd name="csY33" fmla="*/ 97233 h 263666"/>
                <a:gd name="csX34" fmla="*/ 863592 w 928407"/>
                <a:gd name="csY34" fmla="*/ 128463 h 263666"/>
                <a:gd name="csX35" fmla="*/ 908463 w 928407"/>
                <a:gd name="csY35" fmla="*/ 141387 h 263666"/>
                <a:gd name="csX36" fmla="*/ 920649 w 928407"/>
                <a:gd name="csY36" fmla="*/ 144016 h 263666"/>
                <a:gd name="csX37" fmla="*/ 928140 w 928407"/>
                <a:gd name="csY37" fmla="*/ 137477 h 263666"/>
                <a:gd name="csX38" fmla="*/ 903712 w 928407"/>
                <a:gd name="csY38" fmla="*/ 115140 h 263666"/>
                <a:gd name="csX39" fmla="*/ 836497 w 928407"/>
                <a:gd name="csY39" fmla="*/ 81679 h 263666"/>
                <a:gd name="csX40" fmla="*/ 532282 w 928407"/>
                <a:gd name="csY40" fmla="*/ 8659 h 263666"/>
                <a:gd name="csX41" fmla="*/ 338534 w 928407"/>
                <a:gd name="csY41" fmla="*/ 0 h 263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28407" h="263666">
                  <a:moveTo>
                    <a:pt x="338534" y="0"/>
                  </a:moveTo>
                  <a:cubicBezTo>
                    <a:pt x="273336" y="135"/>
                    <a:pt x="211798" y="3775"/>
                    <a:pt x="166706" y="12410"/>
                  </a:cubicBezTo>
                  <a:cubicBezTo>
                    <a:pt x="121964" y="20984"/>
                    <a:pt x="80807" y="30899"/>
                    <a:pt x="50722" y="40852"/>
                  </a:cubicBezTo>
                  <a:cubicBezTo>
                    <a:pt x="35679" y="45828"/>
                    <a:pt x="23425" y="50780"/>
                    <a:pt x="14696" y="55750"/>
                  </a:cubicBezTo>
                  <a:cubicBezTo>
                    <a:pt x="8266" y="59635"/>
                    <a:pt x="-175" y="65359"/>
                    <a:pt x="3" y="72878"/>
                  </a:cubicBezTo>
                  <a:cubicBezTo>
                    <a:pt x="450" y="82923"/>
                    <a:pt x="6629" y="92073"/>
                    <a:pt x="13004" y="102478"/>
                  </a:cubicBezTo>
                  <a:cubicBezTo>
                    <a:pt x="19379" y="112891"/>
                    <a:pt x="26226" y="124491"/>
                    <a:pt x="29408" y="138427"/>
                  </a:cubicBezTo>
                  <a:cubicBezTo>
                    <a:pt x="35961" y="167096"/>
                    <a:pt x="32724" y="189556"/>
                    <a:pt x="36212" y="214388"/>
                  </a:cubicBezTo>
                  <a:cubicBezTo>
                    <a:pt x="37861" y="226130"/>
                    <a:pt x="39768" y="238130"/>
                    <a:pt x="46633" y="247966"/>
                  </a:cubicBezTo>
                  <a:cubicBezTo>
                    <a:pt x="51960" y="251183"/>
                    <a:pt x="54007" y="246519"/>
                    <a:pt x="52628" y="242622"/>
                  </a:cubicBezTo>
                  <a:cubicBezTo>
                    <a:pt x="47847" y="234655"/>
                    <a:pt x="45248" y="221785"/>
                    <a:pt x="44181" y="213389"/>
                  </a:cubicBezTo>
                  <a:cubicBezTo>
                    <a:pt x="41171" y="189752"/>
                    <a:pt x="44101" y="166679"/>
                    <a:pt x="37242" y="136644"/>
                  </a:cubicBezTo>
                  <a:cubicBezTo>
                    <a:pt x="33717" y="121225"/>
                    <a:pt x="26282" y="108778"/>
                    <a:pt x="19864" y="98293"/>
                  </a:cubicBezTo>
                  <a:cubicBezTo>
                    <a:pt x="13446" y="87813"/>
                    <a:pt x="8333" y="79221"/>
                    <a:pt x="8033" y="72523"/>
                  </a:cubicBezTo>
                  <a:cubicBezTo>
                    <a:pt x="9621" y="67951"/>
                    <a:pt x="14905" y="64893"/>
                    <a:pt x="18681" y="62730"/>
                  </a:cubicBezTo>
                  <a:cubicBezTo>
                    <a:pt x="26582" y="58232"/>
                    <a:pt x="38499" y="53366"/>
                    <a:pt x="53253" y="48481"/>
                  </a:cubicBezTo>
                  <a:cubicBezTo>
                    <a:pt x="82769" y="38719"/>
                    <a:pt x="123711" y="28828"/>
                    <a:pt x="168220" y="20303"/>
                  </a:cubicBezTo>
                  <a:cubicBezTo>
                    <a:pt x="256552" y="3377"/>
                    <a:pt x="412669" y="5889"/>
                    <a:pt x="531559" y="16663"/>
                  </a:cubicBezTo>
                  <a:cubicBezTo>
                    <a:pt x="650179" y="27412"/>
                    <a:pt x="772213" y="62258"/>
                    <a:pt x="833273" y="89033"/>
                  </a:cubicBezTo>
                  <a:cubicBezTo>
                    <a:pt x="864021" y="102515"/>
                    <a:pt x="885506" y="113405"/>
                    <a:pt x="899507" y="121985"/>
                  </a:cubicBezTo>
                  <a:cubicBezTo>
                    <a:pt x="903105" y="125300"/>
                    <a:pt x="924670" y="137386"/>
                    <a:pt x="910547" y="133629"/>
                  </a:cubicBezTo>
                  <a:cubicBezTo>
                    <a:pt x="900420" y="130908"/>
                    <a:pt x="885089" y="126183"/>
                    <a:pt x="865774" y="120735"/>
                  </a:cubicBezTo>
                  <a:cubicBezTo>
                    <a:pt x="827131" y="109832"/>
                    <a:pt x="772409" y="96013"/>
                    <a:pt x="709712" y="89247"/>
                  </a:cubicBezTo>
                  <a:cubicBezTo>
                    <a:pt x="557439" y="72817"/>
                    <a:pt x="494828" y="80349"/>
                    <a:pt x="424401" y="85435"/>
                  </a:cubicBezTo>
                  <a:cubicBezTo>
                    <a:pt x="353110" y="90583"/>
                    <a:pt x="253254" y="117150"/>
                    <a:pt x="204546" y="161807"/>
                  </a:cubicBezTo>
                  <a:cubicBezTo>
                    <a:pt x="181657" y="182797"/>
                    <a:pt x="169691" y="206746"/>
                    <a:pt x="160735" y="224083"/>
                  </a:cubicBezTo>
                  <a:cubicBezTo>
                    <a:pt x="157112" y="231100"/>
                    <a:pt x="153968" y="238558"/>
                    <a:pt x="150498" y="244521"/>
                  </a:cubicBezTo>
                  <a:cubicBezTo>
                    <a:pt x="147017" y="250515"/>
                    <a:pt x="143326" y="254590"/>
                    <a:pt x="138453" y="255926"/>
                  </a:cubicBezTo>
                  <a:cubicBezTo>
                    <a:pt x="133206" y="259266"/>
                    <a:pt x="136473" y="263170"/>
                    <a:pt x="140580" y="263666"/>
                  </a:cubicBezTo>
                  <a:cubicBezTo>
                    <a:pt x="148426" y="261515"/>
                    <a:pt x="153514" y="255307"/>
                    <a:pt x="157437" y="248554"/>
                  </a:cubicBezTo>
                  <a:cubicBezTo>
                    <a:pt x="161361" y="241807"/>
                    <a:pt x="164524" y="234250"/>
                    <a:pt x="167846" y="227809"/>
                  </a:cubicBezTo>
                  <a:cubicBezTo>
                    <a:pt x="184476" y="195537"/>
                    <a:pt x="193040" y="183593"/>
                    <a:pt x="209971" y="167727"/>
                  </a:cubicBezTo>
                  <a:cubicBezTo>
                    <a:pt x="255755" y="125754"/>
                    <a:pt x="355176" y="98489"/>
                    <a:pt x="424978" y="93445"/>
                  </a:cubicBezTo>
                  <a:cubicBezTo>
                    <a:pt x="495637" y="88340"/>
                    <a:pt x="557071" y="80858"/>
                    <a:pt x="708848" y="97233"/>
                  </a:cubicBezTo>
                  <a:cubicBezTo>
                    <a:pt x="770883" y="103925"/>
                    <a:pt x="825157" y="117615"/>
                    <a:pt x="863592" y="128463"/>
                  </a:cubicBezTo>
                  <a:cubicBezTo>
                    <a:pt x="882815" y="133886"/>
                    <a:pt x="898048" y="138593"/>
                    <a:pt x="908463" y="141387"/>
                  </a:cubicBezTo>
                  <a:cubicBezTo>
                    <a:pt x="913673" y="142785"/>
                    <a:pt x="917596" y="143802"/>
                    <a:pt x="920649" y="144016"/>
                  </a:cubicBezTo>
                  <a:cubicBezTo>
                    <a:pt x="925780" y="144378"/>
                    <a:pt x="929451" y="142815"/>
                    <a:pt x="928140" y="137477"/>
                  </a:cubicBezTo>
                  <a:cubicBezTo>
                    <a:pt x="926344" y="130191"/>
                    <a:pt x="918252" y="124056"/>
                    <a:pt x="903712" y="115140"/>
                  </a:cubicBezTo>
                  <a:cubicBezTo>
                    <a:pt x="889172" y="106223"/>
                    <a:pt x="867441" y="95247"/>
                    <a:pt x="836497" y="81679"/>
                  </a:cubicBezTo>
                  <a:cubicBezTo>
                    <a:pt x="774187" y="54359"/>
                    <a:pt x="651962" y="19507"/>
                    <a:pt x="532282" y="8659"/>
                  </a:cubicBezTo>
                  <a:cubicBezTo>
                    <a:pt x="464969" y="3800"/>
                    <a:pt x="396872" y="6"/>
                    <a:pt x="338534" y="0"/>
                  </a:cubicBezTo>
                  <a:close/>
                </a:path>
              </a:pathLst>
            </a:custGeom>
            <a:solidFill>
              <a:schemeClr val="accent2"/>
            </a:solidFill>
            <a:ln w="3175" cap="flat">
              <a:noFill/>
              <a:prstDash val="solid"/>
              <a:miter/>
            </a:ln>
          </p:spPr>
          <p:txBody>
            <a:bodyPr/>
            <a:lstStyle/>
            <a:p>
              <a:endParaRPr lang="en-US"/>
            </a:p>
          </p:txBody>
        </p:sp>
        <p:sp>
          <p:nvSpPr>
            <p:cNvPr id="657" name="Freeform 656">
              <a:extLst>
                <a:ext uri="{FF2B5EF4-FFF2-40B4-BE49-F238E27FC236}">
                  <a16:creationId xmlns:a16="http://schemas.microsoft.com/office/drawing/2014/main" id="{6510D84A-F4E0-76E7-9413-501AE333805B}"/>
                </a:ext>
              </a:extLst>
            </p:cNvPr>
            <p:cNvSpPr/>
            <p:nvPr/>
          </p:nvSpPr>
          <p:spPr>
            <a:xfrm>
              <a:off x="7121797" y="3350142"/>
              <a:ext cx="131961" cy="459840"/>
            </a:xfrm>
            <a:custGeom>
              <a:avLst/>
              <a:gdLst>
                <a:gd name="csX0" fmla="*/ 104045 w 109718"/>
                <a:gd name="csY0" fmla="*/ 0 h 382331"/>
                <a:gd name="csX1" fmla="*/ 87071 w 109718"/>
                <a:gd name="csY1" fmla="*/ 10633 h 382331"/>
                <a:gd name="csX2" fmla="*/ 61981 w 109718"/>
                <a:gd name="csY2" fmla="*/ 42666 h 382331"/>
                <a:gd name="csX3" fmla="*/ 13396 w 109718"/>
                <a:gd name="csY3" fmla="*/ 134131 h 382331"/>
                <a:gd name="csX4" fmla="*/ 12396 w 109718"/>
                <a:gd name="csY4" fmla="*/ 295785 h 382331"/>
                <a:gd name="csX5" fmla="*/ 35702 w 109718"/>
                <a:gd name="csY5" fmla="*/ 353912 h 382331"/>
                <a:gd name="csX6" fmla="*/ 47686 w 109718"/>
                <a:gd name="csY6" fmla="*/ 373131 h 382331"/>
                <a:gd name="csX7" fmla="*/ 58671 w 109718"/>
                <a:gd name="csY7" fmla="*/ 382305 h 382331"/>
                <a:gd name="csX8" fmla="*/ 65788 w 109718"/>
                <a:gd name="csY8" fmla="*/ 378475 h 382331"/>
                <a:gd name="csX9" fmla="*/ 69730 w 109718"/>
                <a:gd name="csY9" fmla="*/ 370128 h 382331"/>
                <a:gd name="csX10" fmla="*/ 77196 w 109718"/>
                <a:gd name="csY10" fmla="*/ 343133 h 382331"/>
                <a:gd name="csX11" fmla="*/ 92153 w 109718"/>
                <a:gd name="csY11" fmla="*/ 273729 h 382331"/>
                <a:gd name="csX12" fmla="*/ 106644 w 109718"/>
                <a:gd name="csY12" fmla="*/ 197137 h 382331"/>
                <a:gd name="csX13" fmla="*/ 101440 w 109718"/>
                <a:gd name="csY13" fmla="*/ 164945 h 382331"/>
                <a:gd name="csX14" fmla="*/ 97094 w 109718"/>
                <a:gd name="csY14" fmla="*/ 103931 h 382331"/>
                <a:gd name="csX15" fmla="*/ 105682 w 109718"/>
                <a:gd name="csY15" fmla="*/ 36047 h 382331"/>
                <a:gd name="csX16" fmla="*/ 109402 w 109718"/>
                <a:gd name="csY16" fmla="*/ 14371 h 382331"/>
                <a:gd name="csX17" fmla="*/ 109592 w 109718"/>
                <a:gd name="csY17" fmla="*/ 7017 h 382331"/>
                <a:gd name="csX18" fmla="*/ 104051 w 109718"/>
                <a:gd name="csY18" fmla="*/ 6 h 382331"/>
                <a:gd name="csX19" fmla="*/ 102163 w 109718"/>
                <a:gd name="csY19" fmla="*/ 13574 h 382331"/>
                <a:gd name="csX20" fmla="*/ 98528 w 109718"/>
                <a:gd name="csY20" fmla="*/ 34687 h 382331"/>
                <a:gd name="csX21" fmla="*/ 89817 w 109718"/>
                <a:gd name="csY21" fmla="*/ 103686 h 382331"/>
                <a:gd name="csX22" fmla="*/ 94280 w 109718"/>
                <a:gd name="csY22" fmla="*/ 166250 h 382331"/>
                <a:gd name="csX23" fmla="*/ 99380 w 109718"/>
                <a:gd name="csY23" fmla="*/ 196684 h 382331"/>
                <a:gd name="csX24" fmla="*/ 85061 w 109718"/>
                <a:gd name="csY24" fmla="*/ 272081 h 382331"/>
                <a:gd name="csX25" fmla="*/ 70104 w 109718"/>
                <a:gd name="csY25" fmla="*/ 341484 h 382331"/>
                <a:gd name="csX26" fmla="*/ 62889 w 109718"/>
                <a:gd name="csY26" fmla="*/ 367628 h 382331"/>
                <a:gd name="csX27" fmla="*/ 53455 w 109718"/>
                <a:gd name="csY27" fmla="*/ 368694 h 382331"/>
                <a:gd name="csX28" fmla="*/ 42120 w 109718"/>
                <a:gd name="csY28" fmla="*/ 350487 h 382331"/>
                <a:gd name="csX29" fmla="*/ 19391 w 109718"/>
                <a:gd name="csY29" fmla="*/ 293787 h 382331"/>
                <a:gd name="csX30" fmla="*/ 20249 w 109718"/>
                <a:gd name="csY30" fmla="*/ 136577 h 382331"/>
                <a:gd name="csX31" fmla="*/ 67976 w 109718"/>
                <a:gd name="csY31" fmla="*/ 46784 h 382331"/>
                <a:gd name="csX32" fmla="*/ 92324 w 109718"/>
                <a:gd name="csY32" fmla="*/ 15664 h 382331"/>
                <a:gd name="csX33" fmla="*/ 100765 w 109718"/>
                <a:gd name="csY33" fmla="*/ 8218 h 382331"/>
                <a:gd name="csX34" fmla="*/ 102157 w 109718"/>
                <a:gd name="csY34" fmla="*/ 13574 h 382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9718" h="382331">
                  <a:moveTo>
                    <a:pt x="104045" y="0"/>
                  </a:moveTo>
                  <a:cubicBezTo>
                    <a:pt x="96799" y="239"/>
                    <a:pt x="91117" y="6423"/>
                    <a:pt x="87071" y="10633"/>
                  </a:cubicBezTo>
                  <a:cubicBezTo>
                    <a:pt x="79819" y="18213"/>
                    <a:pt x="71090" y="29398"/>
                    <a:pt x="61981" y="42666"/>
                  </a:cubicBezTo>
                  <a:cubicBezTo>
                    <a:pt x="43769" y="69201"/>
                    <a:pt x="24166" y="103955"/>
                    <a:pt x="13396" y="134131"/>
                  </a:cubicBezTo>
                  <a:cubicBezTo>
                    <a:pt x="-8145" y="194465"/>
                    <a:pt x="-96" y="252065"/>
                    <a:pt x="12396" y="295785"/>
                  </a:cubicBezTo>
                  <a:cubicBezTo>
                    <a:pt x="18606" y="317529"/>
                    <a:pt x="27341" y="338255"/>
                    <a:pt x="35702" y="353912"/>
                  </a:cubicBezTo>
                  <a:cubicBezTo>
                    <a:pt x="39883" y="361738"/>
                    <a:pt x="43966" y="368290"/>
                    <a:pt x="47686" y="373131"/>
                  </a:cubicBezTo>
                  <a:cubicBezTo>
                    <a:pt x="51407" y="377972"/>
                    <a:pt x="54203" y="381417"/>
                    <a:pt x="58671" y="382305"/>
                  </a:cubicBezTo>
                  <a:cubicBezTo>
                    <a:pt x="62098" y="382575"/>
                    <a:pt x="63937" y="380724"/>
                    <a:pt x="65788" y="378475"/>
                  </a:cubicBezTo>
                  <a:cubicBezTo>
                    <a:pt x="67259" y="376312"/>
                    <a:pt x="68479" y="373548"/>
                    <a:pt x="69730" y="370128"/>
                  </a:cubicBezTo>
                  <a:cubicBezTo>
                    <a:pt x="72231" y="363295"/>
                    <a:pt x="74689" y="353894"/>
                    <a:pt x="77196" y="343133"/>
                  </a:cubicBezTo>
                  <a:cubicBezTo>
                    <a:pt x="82204" y="321610"/>
                    <a:pt x="87298" y="294713"/>
                    <a:pt x="92153" y="273729"/>
                  </a:cubicBezTo>
                  <a:cubicBezTo>
                    <a:pt x="101936" y="231468"/>
                    <a:pt x="105786" y="211116"/>
                    <a:pt x="106644" y="197137"/>
                  </a:cubicBezTo>
                  <a:cubicBezTo>
                    <a:pt x="107134" y="189146"/>
                    <a:pt x="104131" y="179598"/>
                    <a:pt x="101440" y="164945"/>
                  </a:cubicBezTo>
                  <a:cubicBezTo>
                    <a:pt x="98749" y="150292"/>
                    <a:pt x="96193" y="130724"/>
                    <a:pt x="97094" y="103931"/>
                  </a:cubicBezTo>
                  <a:cubicBezTo>
                    <a:pt x="97995" y="77168"/>
                    <a:pt x="102335" y="53623"/>
                    <a:pt x="105682" y="36047"/>
                  </a:cubicBezTo>
                  <a:cubicBezTo>
                    <a:pt x="107355" y="27259"/>
                    <a:pt x="108783" y="19991"/>
                    <a:pt x="109402" y="14371"/>
                  </a:cubicBezTo>
                  <a:cubicBezTo>
                    <a:pt x="109709" y="11558"/>
                    <a:pt x="109832" y="9168"/>
                    <a:pt x="109592" y="7017"/>
                  </a:cubicBezTo>
                  <a:cubicBezTo>
                    <a:pt x="108685" y="3003"/>
                    <a:pt x="107637" y="1213"/>
                    <a:pt x="104051" y="6"/>
                  </a:cubicBezTo>
                  <a:close/>
                  <a:moveTo>
                    <a:pt x="102163" y="13574"/>
                  </a:moveTo>
                  <a:cubicBezTo>
                    <a:pt x="101605" y="18649"/>
                    <a:pt x="100201" y="25886"/>
                    <a:pt x="98528" y="34687"/>
                  </a:cubicBezTo>
                  <a:cubicBezTo>
                    <a:pt x="95175" y="52293"/>
                    <a:pt x="90737" y="76286"/>
                    <a:pt x="89817" y="103686"/>
                  </a:cubicBezTo>
                  <a:cubicBezTo>
                    <a:pt x="88898" y="131055"/>
                    <a:pt x="91534" y="151272"/>
                    <a:pt x="94280" y="166250"/>
                  </a:cubicBezTo>
                  <a:cubicBezTo>
                    <a:pt x="97032" y="181228"/>
                    <a:pt x="99717" y="191150"/>
                    <a:pt x="99380" y="196684"/>
                  </a:cubicBezTo>
                  <a:cubicBezTo>
                    <a:pt x="98583" y="209749"/>
                    <a:pt x="94819" y="229918"/>
                    <a:pt x="85061" y="272081"/>
                  </a:cubicBezTo>
                  <a:cubicBezTo>
                    <a:pt x="80144" y="293309"/>
                    <a:pt x="75057" y="320200"/>
                    <a:pt x="70104" y="341484"/>
                  </a:cubicBezTo>
                  <a:cubicBezTo>
                    <a:pt x="67627" y="352123"/>
                    <a:pt x="65175" y="361377"/>
                    <a:pt x="62889" y="367628"/>
                  </a:cubicBezTo>
                  <a:cubicBezTo>
                    <a:pt x="60663" y="375546"/>
                    <a:pt x="58132" y="374167"/>
                    <a:pt x="53455" y="368694"/>
                  </a:cubicBezTo>
                  <a:cubicBezTo>
                    <a:pt x="50108" y="364337"/>
                    <a:pt x="46172" y="358061"/>
                    <a:pt x="42120" y="350487"/>
                  </a:cubicBezTo>
                  <a:cubicBezTo>
                    <a:pt x="34023" y="335338"/>
                    <a:pt x="25447" y="314967"/>
                    <a:pt x="19391" y="293787"/>
                  </a:cubicBezTo>
                  <a:cubicBezTo>
                    <a:pt x="7137" y="250895"/>
                    <a:pt x="-605" y="194992"/>
                    <a:pt x="20249" y="136577"/>
                  </a:cubicBezTo>
                  <a:cubicBezTo>
                    <a:pt x="30676" y="107375"/>
                    <a:pt x="50071" y="72872"/>
                    <a:pt x="67976" y="46784"/>
                  </a:cubicBezTo>
                  <a:cubicBezTo>
                    <a:pt x="76932" y="33737"/>
                    <a:pt x="85539" y="22761"/>
                    <a:pt x="92324" y="15664"/>
                  </a:cubicBezTo>
                  <a:cubicBezTo>
                    <a:pt x="95720" y="12110"/>
                    <a:pt x="98693" y="9530"/>
                    <a:pt x="100765" y="8218"/>
                  </a:cubicBezTo>
                  <a:cubicBezTo>
                    <a:pt x="103591" y="7973"/>
                    <a:pt x="102390" y="11393"/>
                    <a:pt x="102157" y="13574"/>
                  </a:cubicBezTo>
                  <a:close/>
                </a:path>
              </a:pathLst>
            </a:custGeom>
            <a:solidFill>
              <a:srgbClr val="8D7A6B"/>
            </a:solidFill>
            <a:ln w="3175" cap="flat">
              <a:noFill/>
              <a:prstDash val="solid"/>
              <a:miter/>
            </a:ln>
          </p:spPr>
          <p:txBody>
            <a:bodyPr/>
            <a:lstStyle/>
            <a:p>
              <a:endParaRPr lang="en-US"/>
            </a:p>
          </p:txBody>
        </p:sp>
        <p:sp>
          <p:nvSpPr>
            <p:cNvPr id="658" name="Freeform 657">
              <a:extLst>
                <a:ext uri="{FF2B5EF4-FFF2-40B4-BE49-F238E27FC236}">
                  <a16:creationId xmlns:a16="http://schemas.microsoft.com/office/drawing/2014/main" id="{45EC00DB-421D-0738-436C-4A22C6048A49}"/>
                </a:ext>
              </a:extLst>
            </p:cNvPr>
            <p:cNvSpPr/>
            <p:nvPr/>
          </p:nvSpPr>
          <p:spPr>
            <a:xfrm>
              <a:off x="7265558" y="3413189"/>
              <a:ext cx="1145649" cy="554888"/>
            </a:xfrm>
            <a:custGeom>
              <a:avLst/>
              <a:gdLst>
                <a:gd name="csX0" fmla="*/ 391904 w 952539"/>
                <a:gd name="csY0" fmla="*/ 65 h 461357"/>
                <a:gd name="csX1" fmla="*/ 366128 w 952539"/>
                <a:gd name="csY1" fmla="*/ 2455 h 461357"/>
                <a:gd name="csX2" fmla="*/ 339346 w 952539"/>
                <a:gd name="csY2" fmla="*/ 7088 h 461357"/>
                <a:gd name="csX3" fmla="*/ 311853 w 952539"/>
                <a:gd name="csY3" fmla="*/ 10305 h 461357"/>
                <a:gd name="csX4" fmla="*/ 286506 w 952539"/>
                <a:gd name="csY4" fmla="*/ 11660 h 461357"/>
                <a:gd name="csX5" fmla="*/ 261962 w 952539"/>
                <a:gd name="csY5" fmla="*/ 12272 h 461357"/>
                <a:gd name="csX6" fmla="*/ 234046 w 952539"/>
                <a:gd name="csY6" fmla="*/ 19424 h 461357"/>
                <a:gd name="csX7" fmla="*/ 208203 w 952539"/>
                <a:gd name="csY7" fmla="*/ 23414 h 461357"/>
                <a:gd name="csX8" fmla="*/ 184461 w 952539"/>
                <a:gd name="csY8" fmla="*/ 28304 h 461357"/>
                <a:gd name="csX9" fmla="*/ 156546 w 952539"/>
                <a:gd name="csY9" fmla="*/ 34929 h 461357"/>
                <a:gd name="csX10" fmla="*/ 132228 w 952539"/>
                <a:gd name="csY10" fmla="*/ 47529 h 461357"/>
                <a:gd name="csX11" fmla="*/ 108953 w 952539"/>
                <a:gd name="csY11" fmla="*/ 61073 h 461357"/>
                <a:gd name="csX12" fmla="*/ 83992 w 952539"/>
                <a:gd name="csY12" fmla="*/ 77735 h 461357"/>
                <a:gd name="csX13" fmla="*/ 65608 w 952539"/>
                <a:gd name="csY13" fmla="*/ 92842 h 461357"/>
                <a:gd name="csX14" fmla="*/ 44577 w 952539"/>
                <a:gd name="csY14" fmla="*/ 111650 h 461357"/>
                <a:gd name="csX15" fmla="*/ 26690 w 952539"/>
                <a:gd name="csY15" fmla="*/ 130831 h 461357"/>
                <a:gd name="csX16" fmla="*/ 18684 w 952539"/>
                <a:gd name="csY16" fmla="*/ 159022 h 461357"/>
                <a:gd name="csX17" fmla="*/ 791 w 952539"/>
                <a:gd name="csY17" fmla="*/ 257547 h 461357"/>
                <a:gd name="csX18" fmla="*/ 35664 w 952539"/>
                <a:gd name="csY18" fmla="*/ 341929 h 461357"/>
                <a:gd name="csX19" fmla="*/ 109707 w 952539"/>
                <a:gd name="csY19" fmla="*/ 394510 h 461357"/>
                <a:gd name="csX20" fmla="*/ 178424 w 952539"/>
                <a:gd name="csY20" fmla="*/ 429043 h 461357"/>
                <a:gd name="csX21" fmla="*/ 180587 w 952539"/>
                <a:gd name="csY21" fmla="*/ 456443 h 461357"/>
                <a:gd name="csX22" fmla="*/ 186595 w 952539"/>
                <a:gd name="csY22" fmla="*/ 454758 h 461357"/>
                <a:gd name="csX23" fmla="*/ 183425 w 952539"/>
                <a:gd name="csY23" fmla="*/ 422762 h 461357"/>
                <a:gd name="csX24" fmla="*/ 108156 w 952539"/>
                <a:gd name="csY24" fmla="*/ 384852 h 461357"/>
                <a:gd name="csX25" fmla="*/ 35357 w 952539"/>
                <a:gd name="csY25" fmla="*/ 329592 h 461357"/>
                <a:gd name="csX26" fmla="*/ 7840 w 952539"/>
                <a:gd name="csY26" fmla="*/ 230387 h 461357"/>
                <a:gd name="csX27" fmla="*/ 28835 w 952539"/>
                <a:gd name="csY27" fmla="*/ 156736 h 461357"/>
                <a:gd name="csX28" fmla="*/ 35731 w 952539"/>
                <a:gd name="csY28" fmla="*/ 130850 h 461357"/>
                <a:gd name="csX29" fmla="*/ 53533 w 952539"/>
                <a:gd name="csY29" fmla="*/ 111006 h 461357"/>
                <a:gd name="csX30" fmla="*/ 74380 w 952539"/>
                <a:gd name="csY30" fmla="*/ 93675 h 461357"/>
                <a:gd name="csX31" fmla="*/ 97699 w 952539"/>
                <a:gd name="csY31" fmla="*/ 79439 h 461357"/>
                <a:gd name="csX32" fmla="*/ 120643 w 952539"/>
                <a:gd name="csY32" fmla="*/ 65761 h 461357"/>
                <a:gd name="csX33" fmla="*/ 144991 w 952539"/>
                <a:gd name="csY33" fmla="*/ 53412 h 461357"/>
                <a:gd name="csX34" fmla="*/ 168677 w 952539"/>
                <a:gd name="csY34" fmla="*/ 42356 h 461357"/>
                <a:gd name="csX35" fmla="*/ 193215 w 952539"/>
                <a:gd name="csY35" fmla="*/ 32337 h 461357"/>
                <a:gd name="csX36" fmla="*/ 212524 w 952539"/>
                <a:gd name="csY36" fmla="*/ 29885 h 461357"/>
                <a:gd name="csX37" fmla="*/ 235879 w 952539"/>
                <a:gd name="csY37" fmla="*/ 27642 h 461357"/>
                <a:gd name="csX38" fmla="*/ 258817 w 952539"/>
                <a:gd name="csY38" fmla="*/ 22654 h 461357"/>
                <a:gd name="csX39" fmla="*/ 286377 w 952539"/>
                <a:gd name="csY39" fmla="*/ 21005 h 461357"/>
                <a:gd name="csX40" fmla="*/ 311657 w 952539"/>
                <a:gd name="csY40" fmla="*/ 18444 h 461357"/>
                <a:gd name="csX41" fmla="*/ 341608 w 952539"/>
                <a:gd name="csY41" fmla="*/ 16299 h 461357"/>
                <a:gd name="csX42" fmla="*/ 369211 w 952539"/>
                <a:gd name="csY42" fmla="*/ 11764 h 461357"/>
                <a:gd name="csX43" fmla="*/ 396465 w 952539"/>
                <a:gd name="csY43" fmla="*/ 9453 h 461357"/>
                <a:gd name="csX44" fmla="*/ 421223 w 952539"/>
                <a:gd name="csY44" fmla="*/ 9441 h 461357"/>
                <a:gd name="csX45" fmla="*/ 450886 w 952539"/>
                <a:gd name="csY45" fmla="*/ 11071 h 461357"/>
                <a:gd name="csX46" fmla="*/ 476883 w 952539"/>
                <a:gd name="csY46" fmla="*/ 12505 h 461357"/>
                <a:gd name="csX47" fmla="*/ 503162 w 952539"/>
                <a:gd name="csY47" fmla="*/ 15147 h 461357"/>
                <a:gd name="csX48" fmla="*/ 527872 w 952539"/>
                <a:gd name="csY48" fmla="*/ 18891 h 461357"/>
                <a:gd name="csX49" fmla="*/ 550485 w 952539"/>
                <a:gd name="csY49" fmla="*/ 24131 h 461357"/>
                <a:gd name="csX50" fmla="*/ 573509 w 952539"/>
                <a:gd name="csY50" fmla="*/ 31135 h 461357"/>
                <a:gd name="csX51" fmla="*/ 599917 w 952539"/>
                <a:gd name="csY51" fmla="*/ 32196 h 461357"/>
                <a:gd name="csX52" fmla="*/ 625025 w 952539"/>
                <a:gd name="csY52" fmla="*/ 35830 h 461357"/>
                <a:gd name="csX53" fmla="*/ 647951 w 952539"/>
                <a:gd name="csY53" fmla="*/ 50912 h 461357"/>
                <a:gd name="csX54" fmla="*/ 673384 w 952539"/>
                <a:gd name="csY54" fmla="*/ 58260 h 461357"/>
                <a:gd name="csX55" fmla="*/ 694440 w 952539"/>
                <a:gd name="csY55" fmla="*/ 71797 h 461357"/>
                <a:gd name="csX56" fmla="*/ 717225 w 952539"/>
                <a:gd name="csY56" fmla="*/ 81719 h 461357"/>
                <a:gd name="csX57" fmla="*/ 742805 w 952539"/>
                <a:gd name="csY57" fmla="*/ 91163 h 461357"/>
                <a:gd name="csX58" fmla="*/ 767631 w 952539"/>
                <a:gd name="csY58" fmla="*/ 109621 h 461357"/>
                <a:gd name="csX59" fmla="*/ 788945 w 952539"/>
                <a:gd name="csY59" fmla="*/ 127896 h 461357"/>
                <a:gd name="csX60" fmla="*/ 823193 w 952539"/>
                <a:gd name="csY60" fmla="*/ 150988 h 461357"/>
                <a:gd name="csX61" fmla="*/ 895201 w 952539"/>
                <a:gd name="csY61" fmla="*/ 257964 h 461357"/>
                <a:gd name="csX62" fmla="*/ 949162 w 952539"/>
                <a:gd name="csY62" fmla="*/ 457166 h 461357"/>
                <a:gd name="csX63" fmla="*/ 952319 w 952539"/>
                <a:gd name="csY63" fmla="*/ 450352 h 461357"/>
                <a:gd name="csX64" fmla="*/ 889727 w 952539"/>
                <a:gd name="csY64" fmla="*/ 226569 h 461357"/>
                <a:gd name="csX65" fmla="*/ 817179 w 952539"/>
                <a:gd name="csY65" fmla="*/ 137346 h 461357"/>
                <a:gd name="csX66" fmla="*/ 793665 w 952539"/>
                <a:gd name="csY66" fmla="*/ 120407 h 461357"/>
                <a:gd name="csX67" fmla="*/ 769813 w 952539"/>
                <a:gd name="csY67" fmla="*/ 101893 h 461357"/>
                <a:gd name="csX68" fmla="*/ 748297 w 952539"/>
                <a:gd name="csY68" fmla="*/ 85132 h 461357"/>
                <a:gd name="csX69" fmla="*/ 722337 w 952539"/>
                <a:gd name="csY69" fmla="*/ 75505 h 461357"/>
                <a:gd name="csX70" fmla="*/ 697646 w 952539"/>
                <a:gd name="csY70" fmla="*/ 63634 h 461357"/>
                <a:gd name="csX71" fmla="*/ 677215 w 952539"/>
                <a:gd name="csY71" fmla="*/ 50299 h 461357"/>
                <a:gd name="csX72" fmla="*/ 652352 w 952539"/>
                <a:gd name="csY72" fmla="*/ 43625 h 461357"/>
                <a:gd name="csX73" fmla="*/ 629322 w 952539"/>
                <a:gd name="csY73" fmla="*/ 28157 h 461357"/>
                <a:gd name="csX74" fmla="*/ 605513 w 952539"/>
                <a:gd name="csY74" fmla="*/ 26214 h 461357"/>
                <a:gd name="csX75" fmla="*/ 577683 w 952539"/>
                <a:gd name="csY75" fmla="*/ 24167 h 461357"/>
                <a:gd name="csX76" fmla="*/ 550614 w 952539"/>
                <a:gd name="csY76" fmla="*/ 15741 h 461357"/>
                <a:gd name="csX77" fmla="*/ 528135 w 952539"/>
                <a:gd name="csY77" fmla="*/ 10740 h 461357"/>
                <a:gd name="csX78" fmla="*/ 503910 w 952539"/>
                <a:gd name="csY78" fmla="*/ 5948 h 461357"/>
                <a:gd name="csX79" fmla="*/ 483485 w 952539"/>
                <a:gd name="csY79" fmla="*/ 7786 h 461357"/>
                <a:gd name="csX80" fmla="*/ 459192 w 952539"/>
                <a:gd name="csY80" fmla="*/ 6095 h 461357"/>
                <a:gd name="csX81" fmla="*/ 430970 w 952539"/>
                <a:gd name="csY81" fmla="*/ 4244 h 461357"/>
                <a:gd name="csX82" fmla="*/ 406144 w 952539"/>
                <a:gd name="csY82" fmla="*/ 3221 h 461357"/>
                <a:gd name="csX83" fmla="*/ 391898 w 952539"/>
                <a:gd name="csY83" fmla="*/ 83 h 461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952539" h="461357">
                  <a:moveTo>
                    <a:pt x="391904" y="65"/>
                  </a:moveTo>
                  <a:cubicBezTo>
                    <a:pt x="382666" y="-573"/>
                    <a:pt x="375169" y="7866"/>
                    <a:pt x="366128" y="2455"/>
                  </a:cubicBezTo>
                  <a:cubicBezTo>
                    <a:pt x="356210" y="-1823"/>
                    <a:pt x="347775" y="10581"/>
                    <a:pt x="339346" y="7088"/>
                  </a:cubicBezTo>
                  <a:cubicBezTo>
                    <a:pt x="330378" y="3374"/>
                    <a:pt x="319657" y="4398"/>
                    <a:pt x="311853" y="10305"/>
                  </a:cubicBezTo>
                  <a:cubicBezTo>
                    <a:pt x="303989" y="5298"/>
                    <a:pt x="294359" y="7094"/>
                    <a:pt x="286506" y="11660"/>
                  </a:cubicBezTo>
                  <a:cubicBezTo>
                    <a:pt x="279414" y="15790"/>
                    <a:pt x="270133" y="7627"/>
                    <a:pt x="261962" y="12272"/>
                  </a:cubicBezTo>
                  <a:cubicBezTo>
                    <a:pt x="253662" y="19706"/>
                    <a:pt x="243155" y="13572"/>
                    <a:pt x="234046" y="19424"/>
                  </a:cubicBezTo>
                  <a:cubicBezTo>
                    <a:pt x="227144" y="28525"/>
                    <a:pt x="216864" y="16060"/>
                    <a:pt x="208203" y="23414"/>
                  </a:cubicBezTo>
                  <a:cubicBezTo>
                    <a:pt x="201552" y="30235"/>
                    <a:pt x="191541" y="19118"/>
                    <a:pt x="184461" y="28304"/>
                  </a:cubicBezTo>
                  <a:cubicBezTo>
                    <a:pt x="177332" y="37558"/>
                    <a:pt x="165961" y="32416"/>
                    <a:pt x="156546" y="34929"/>
                  </a:cubicBezTo>
                  <a:cubicBezTo>
                    <a:pt x="148099" y="39403"/>
                    <a:pt x="143091" y="48436"/>
                    <a:pt x="132228" y="47529"/>
                  </a:cubicBezTo>
                  <a:cubicBezTo>
                    <a:pt x="123316" y="50060"/>
                    <a:pt x="118626" y="61140"/>
                    <a:pt x="108953" y="61073"/>
                  </a:cubicBezTo>
                  <a:cubicBezTo>
                    <a:pt x="97398" y="61244"/>
                    <a:pt x="94928" y="76467"/>
                    <a:pt x="83992" y="77735"/>
                  </a:cubicBezTo>
                  <a:cubicBezTo>
                    <a:pt x="75318" y="78740"/>
                    <a:pt x="68232" y="84526"/>
                    <a:pt x="65608" y="92842"/>
                  </a:cubicBezTo>
                  <a:cubicBezTo>
                    <a:pt x="55942" y="95410"/>
                    <a:pt x="46931" y="101213"/>
                    <a:pt x="44577" y="111650"/>
                  </a:cubicBezTo>
                  <a:cubicBezTo>
                    <a:pt x="41647" y="120076"/>
                    <a:pt x="28872" y="120756"/>
                    <a:pt x="26690" y="130831"/>
                  </a:cubicBezTo>
                  <a:cubicBezTo>
                    <a:pt x="23288" y="140177"/>
                    <a:pt x="25182" y="150644"/>
                    <a:pt x="18684" y="159022"/>
                  </a:cubicBezTo>
                  <a:cubicBezTo>
                    <a:pt x="2519" y="188996"/>
                    <a:pt x="-2054" y="223786"/>
                    <a:pt x="791" y="257547"/>
                  </a:cubicBezTo>
                  <a:cubicBezTo>
                    <a:pt x="3384" y="288336"/>
                    <a:pt x="14381" y="318917"/>
                    <a:pt x="35664" y="341929"/>
                  </a:cubicBezTo>
                  <a:cubicBezTo>
                    <a:pt x="56401" y="364352"/>
                    <a:pt x="82349" y="381089"/>
                    <a:pt x="109707" y="394510"/>
                  </a:cubicBezTo>
                  <a:cubicBezTo>
                    <a:pt x="132700" y="405792"/>
                    <a:pt x="157570" y="413851"/>
                    <a:pt x="178424" y="429043"/>
                  </a:cubicBezTo>
                  <a:cubicBezTo>
                    <a:pt x="187851" y="434491"/>
                    <a:pt x="187422" y="448924"/>
                    <a:pt x="180587" y="456443"/>
                  </a:cubicBezTo>
                  <a:cubicBezTo>
                    <a:pt x="174703" y="464778"/>
                    <a:pt x="181550" y="461352"/>
                    <a:pt x="186595" y="454758"/>
                  </a:cubicBezTo>
                  <a:cubicBezTo>
                    <a:pt x="193662" y="445522"/>
                    <a:pt x="193718" y="430392"/>
                    <a:pt x="183425" y="422762"/>
                  </a:cubicBezTo>
                  <a:cubicBezTo>
                    <a:pt x="160684" y="405903"/>
                    <a:pt x="133534" y="396882"/>
                    <a:pt x="108156" y="384852"/>
                  </a:cubicBezTo>
                  <a:cubicBezTo>
                    <a:pt x="80449" y="371719"/>
                    <a:pt x="54789" y="353383"/>
                    <a:pt x="35357" y="329592"/>
                  </a:cubicBezTo>
                  <a:cubicBezTo>
                    <a:pt x="12805" y="301984"/>
                    <a:pt x="7166" y="264987"/>
                    <a:pt x="7840" y="230387"/>
                  </a:cubicBezTo>
                  <a:cubicBezTo>
                    <a:pt x="8349" y="204500"/>
                    <a:pt x="16428" y="179313"/>
                    <a:pt x="28835" y="156736"/>
                  </a:cubicBezTo>
                  <a:cubicBezTo>
                    <a:pt x="34977" y="149082"/>
                    <a:pt x="28982" y="137910"/>
                    <a:pt x="35731" y="130850"/>
                  </a:cubicBezTo>
                  <a:cubicBezTo>
                    <a:pt x="42008" y="124286"/>
                    <a:pt x="52202" y="121547"/>
                    <a:pt x="53533" y="111006"/>
                  </a:cubicBezTo>
                  <a:cubicBezTo>
                    <a:pt x="56003" y="100110"/>
                    <a:pt x="71119" y="104155"/>
                    <a:pt x="74380" y="93675"/>
                  </a:cubicBezTo>
                  <a:cubicBezTo>
                    <a:pt x="77580" y="83398"/>
                    <a:pt x="91955" y="87749"/>
                    <a:pt x="97699" y="79439"/>
                  </a:cubicBezTo>
                  <a:cubicBezTo>
                    <a:pt x="102547" y="69940"/>
                    <a:pt x="112110" y="69456"/>
                    <a:pt x="120643" y="65761"/>
                  </a:cubicBezTo>
                  <a:cubicBezTo>
                    <a:pt x="128029" y="60135"/>
                    <a:pt x="134846" y="52744"/>
                    <a:pt x="144991" y="53412"/>
                  </a:cubicBezTo>
                  <a:cubicBezTo>
                    <a:pt x="153364" y="50054"/>
                    <a:pt x="157901" y="38410"/>
                    <a:pt x="168677" y="42356"/>
                  </a:cubicBezTo>
                  <a:cubicBezTo>
                    <a:pt x="178381" y="44397"/>
                    <a:pt x="185890" y="37209"/>
                    <a:pt x="193215" y="32337"/>
                  </a:cubicBezTo>
                  <a:cubicBezTo>
                    <a:pt x="200467" y="34745"/>
                    <a:pt x="206590" y="36590"/>
                    <a:pt x="212524" y="29885"/>
                  </a:cubicBezTo>
                  <a:cubicBezTo>
                    <a:pt x="220732" y="25742"/>
                    <a:pt x="229449" y="38079"/>
                    <a:pt x="235879" y="27642"/>
                  </a:cubicBezTo>
                  <a:cubicBezTo>
                    <a:pt x="242371" y="20135"/>
                    <a:pt x="252589" y="29021"/>
                    <a:pt x="258817" y="22654"/>
                  </a:cubicBezTo>
                  <a:cubicBezTo>
                    <a:pt x="266915" y="14374"/>
                    <a:pt x="277949" y="23316"/>
                    <a:pt x="286377" y="21005"/>
                  </a:cubicBezTo>
                  <a:cubicBezTo>
                    <a:pt x="293801" y="14442"/>
                    <a:pt x="303290" y="13976"/>
                    <a:pt x="311657" y="18444"/>
                  </a:cubicBezTo>
                  <a:cubicBezTo>
                    <a:pt x="320717" y="13222"/>
                    <a:pt x="331604" y="10679"/>
                    <a:pt x="341608" y="16299"/>
                  </a:cubicBezTo>
                  <a:cubicBezTo>
                    <a:pt x="350852" y="16336"/>
                    <a:pt x="359060" y="5133"/>
                    <a:pt x="369211" y="11764"/>
                  </a:cubicBezTo>
                  <a:cubicBezTo>
                    <a:pt x="378823" y="16587"/>
                    <a:pt x="386945" y="3270"/>
                    <a:pt x="396465" y="9453"/>
                  </a:cubicBezTo>
                  <a:cubicBezTo>
                    <a:pt x="404838" y="16961"/>
                    <a:pt x="412733" y="4373"/>
                    <a:pt x="421223" y="9441"/>
                  </a:cubicBezTo>
                  <a:cubicBezTo>
                    <a:pt x="430854" y="17206"/>
                    <a:pt x="440839" y="4722"/>
                    <a:pt x="450886" y="11071"/>
                  </a:cubicBezTo>
                  <a:cubicBezTo>
                    <a:pt x="458886" y="18174"/>
                    <a:pt x="468166" y="13559"/>
                    <a:pt x="476883" y="12505"/>
                  </a:cubicBezTo>
                  <a:cubicBezTo>
                    <a:pt x="484368" y="23794"/>
                    <a:pt x="495463" y="6861"/>
                    <a:pt x="503162" y="15147"/>
                  </a:cubicBezTo>
                  <a:cubicBezTo>
                    <a:pt x="509641" y="22127"/>
                    <a:pt x="519529" y="21054"/>
                    <a:pt x="527872" y="18891"/>
                  </a:cubicBezTo>
                  <a:cubicBezTo>
                    <a:pt x="537079" y="15502"/>
                    <a:pt x="540745" y="31534"/>
                    <a:pt x="550485" y="24131"/>
                  </a:cubicBezTo>
                  <a:cubicBezTo>
                    <a:pt x="559269" y="19657"/>
                    <a:pt x="566509" y="26778"/>
                    <a:pt x="573509" y="31135"/>
                  </a:cubicBezTo>
                  <a:cubicBezTo>
                    <a:pt x="582140" y="36504"/>
                    <a:pt x="591739" y="25841"/>
                    <a:pt x="599917" y="32196"/>
                  </a:cubicBezTo>
                  <a:cubicBezTo>
                    <a:pt x="606899" y="39372"/>
                    <a:pt x="616467" y="42185"/>
                    <a:pt x="625025" y="35830"/>
                  </a:cubicBezTo>
                  <a:cubicBezTo>
                    <a:pt x="636108" y="34604"/>
                    <a:pt x="638149" y="48705"/>
                    <a:pt x="647951" y="50912"/>
                  </a:cubicBezTo>
                  <a:cubicBezTo>
                    <a:pt x="656637" y="52867"/>
                    <a:pt x="668418" y="48405"/>
                    <a:pt x="673384" y="58260"/>
                  </a:cubicBezTo>
                  <a:cubicBezTo>
                    <a:pt x="677411" y="66257"/>
                    <a:pt x="684890" y="73991"/>
                    <a:pt x="694440" y="71797"/>
                  </a:cubicBezTo>
                  <a:cubicBezTo>
                    <a:pt x="703684" y="69677"/>
                    <a:pt x="711720" y="75002"/>
                    <a:pt x="717225" y="81719"/>
                  </a:cubicBezTo>
                  <a:cubicBezTo>
                    <a:pt x="724115" y="90127"/>
                    <a:pt x="736510" y="81927"/>
                    <a:pt x="742805" y="91163"/>
                  </a:cubicBezTo>
                  <a:cubicBezTo>
                    <a:pt x="749885" y="98737"/>
                    <a:pt x="756548" y="108512"/>
                    <a:pt x="767631" y="109621"/>
                  </a:cubicBezTo>
                  <a:cubicBezTo>
                    <a:pt x="778126" y="110669"/>
                    <a:pt x="783722" y="119733"/>
                    <a:pt x="788945" y="127896"/>
                  </a:cubicBezTo>
                  <a:cubicBezTo>
                    <a:pt x="796834" y="140220"/>
                    <a:pt x="812171" y="142371"/>
                    <a:pt x="823193" y="150988"/>
                  </a:cubicBezTo>
                  <a:cubicBezTo>
                    <a:pt x="857833" y="178050"/>
                    <a:pt x="878595" y="218265"/>
                    <a:pt x="895201" y="257964"/>
                  </a:cubicBezTo>
                  <a:cubicBezTo>
                    <a:pt x="919800" y="316766"/>
                    <a:pt x="935609" y="394982"/>
                    <a:pt x="949162" y="457166"/>
                  </a:cubicBezTo>
                  <a:cubicBezTo>
                    <a:pt x="951277" y="466868"/>
                    <a:pt x="953202" y="457074"/>
                    <a:pt x="952319" y="450352"/>
                  </a:cubicBezTo>
                  <a:cubicBezTo>
                    <a:pt x="943168" y="380758"/>
                    <a:pt x="922277" y="291431"/>
                    <a:pt x="889727" y="226569"/>
                  </a:cubicBezTo>
                  <a:cubicBezTo>
                    <a:pt x="872483" y="192213"/>
                    <a:pt x="851795" y="155970"/>
                    <a:pt x="817179" y="137346"/>
                  </a:cubicBezTo>
                  <a:cubicBezTo>
                    <a:pt x="808671" y="132768"/>
                    <a:pt x="798305" y="129839"/>
                    <a:pt x="793665" y="120407"/>
                  </a:cubicBezTo>
                  <a:cubicBezTo>
                    <a:pt x="788982" y="110878"/>
                    <a:pt x="780553" y="103315"/>
                    <a:pt x="769813" y="101893"/>
                  </a:cubicBezTo>
                  <a:cubicBezTo>
                    <a:pt x="759895" y="100582"/>
                    <a:pt x="754850" y="91445"/>
                    <a:pt x="748297" y="85132"/>
                  </a:cubicBezTo>
                  <a:cubicBezTo>
                    <a:pt x="741971" y="75425"/>
                    <a:pt x="730153" y="80524"/>
                    <a:pt x="722337" y="75505"/>
                  </a:cubicBezTo>
                  <a:cubicBezTo>
                    <a:pt x="715833" y="68831"/>
                    <a:pt x="707570" y="62408"/>
                    <a:pt x="697646" y="63634"/>
                  </a:cubicBezTo>
                  <a:cubicBezTo>
                    <a:pt x="687139" y="66839"/>
                    <a:pt x="682395" y="57175"/>
                    <a:pt x="677215" y="50299"/>
                  </a:cubicBezTo>
                  <a:cubicBezTo>
                    <a:pt x="670656" y="43527"/>
                    <a:pt x="661130" y="42957"/>
                    <a:pt x="652352" y="43625"/>
                  </a:cubicBezTo>
                  <a:cubicBezTo>
                    <a:pt x="642605" y="42032"/>
                    <a:pt x="640245" y="28139"/>
                    <a:pt x="629322" y="28157"/>
                  </a:cubicBezTo>
                  <a:cubicBezTo>
                    <a:pt x="620225" y="26472"/>
                    <a:pt x="612465" y="36155"/>
                    <a:pt x="605513" y="26214"/>
                  </a:cubicBezTo>
                  <a:cubicBezTo>
                    <a:pt x="597385" y="18370"/>
                    <a:pt x="586823" y="24284"/>
                    <a:pt x="577683" y="24167"/>
                  </a:cubicBezTo>
                  <a:cubicBezTo>
                    <a:pt x="569819" y="18615"/>
                    <a:pt x="560906" y="11592"/>
                    <a:pt x="550614" y="15741"/>
                  </a:cubicBezTo>
                  <a:cubicBezTo>
                    <a:pt x="542007" y="21318"/>
                    <a:pt x="538151" y="6248"/>
                    <a:pt x="528135" y="10740"/>
                  </a:cubicBezTo>
                  <a:cubicBezTo>
                    <a:pt x="519351" y="13670"/>
                    <a:pt x="510824" y="12579"/>
                    <a:pt x="503910" y="5948"/>
                  </a:cubicBezTo>
                  <a:cubicBezTo>
                    <a:pt x="497590" y="-113"/>
                    <a:pt x="485520" y="10507"/>
                    <a:pt x="483485" y="7786"/>
                  </a:cubicBezTo>
                  <a:cubicBezTo>
                    <a:pt x="476730" y="-1235"/>
                    <a:pt x="466242" y="10170"/>
                    <a:pt x="459192" y="6095"/>
                  </a:cubicBezTo>
                  <a:cubicBezTo>
                    <a:pt x="450739" y="1205"/>
                    <a:pt x="439858" y="-665"/>
                    <a:pt x="430970" y="4244"/>
                  </a:cubicBezTo>
                  <a:cubicBezTo>
                    <a:pt x="423050" y="1266"/>
                    <a:pt x="413947" y="-2332"/>
                    <a:pt x="406144" y="3221"/>
                  </a:cubicBezTo>
                  <a:cubicBezTo>
                    <a:pt x="401841" y="3821"/>
                    <a:pt x="396900" y="-658"/>
                    <a:pt x="391898" y="83"/>
                  </a:cubicBezTo>
                  <a:close/>
                </a:path>
              </a:pathLst>
            </a:custGeom>
            <a:solidFill>
              <a:schemeClr val="accent4">
                <a:lumMod val="75000"/>
              </a:schemeClr>
            </a:solidFill>
            <a:ln w="3175" cap="flat">
              <a:noFill/>
              <a:prstDash val="solid"/>
              <a:miter/>
            </a:ln>
          </p:spPr>
          <p:txBody>
            <a:bodyPr/>
            <a:lstStyle/>
            <a:p>
              <a:endParaRPr lang="en-US"/>
            </a:p>
          </p:txBody>
        </p:sp>
        <p:sp>
          <p:nvSpPr>
            <p:cNvPr id="659" name="Freeform 658">
              <a:extLst>
                <a:ext uri="{FF2B5EF4-FFF2-40B4-BE49-F238E27FC236}">
                  <a16:creationId xmlns:a16="http://schemas.microsoft.com/office/drawing/2014/main" id="{874B6E40-64E5-6EC7-0473-9E191F00EE31}"/>
                </a:ext>
              </a:extLst>
            </p:cNvPr>
            <p:cNvSpPr/>
            <p:nvPr/>
          </p:nvSpPr>
          <p:spPr>
            <a:xfrm>
              <a:off x="7292659" y="3447828"/>
              <a:ext cx="1092790" cy="520569"/>
            </a:xfrm>
            <a:custGeom>
              <a:avLst/>
              <a:gdLst>
                <a:gd name="csX0" fmla="*/ 362520 w 908590"/>
                <a:gd name="csY0" fmla="*/ 81 h 432823"/>
                <a:gd name="csX1" fmla="*/ 136001 w 908590"/>
                <a:gd name="csY1" fmla="*/ 36097 h 432823"/>
                <a:gd name="csX2" fmla="*/ 2816 w 908590"/>
                <a:gd name="csY2" fmla="*/ 240502 h 432823"/>
                <a:gd name="csX3" fmla="*/ 104542 w 908590"/>
                <a:gd name="csY3" fmla="*/ 348441 h 432823"/>
                <a:gd name="csX4" fmla="*/ 155421 w 908590"/>
                <a:gd name="csY4" fmla="*/ 371729 h 432823"/>
                <a:gd name="csX5" fmla="*/ 185126 w 908590"/>
                <a:gd name="csY5" fmla="*/ 394447 h 432823"/>
                <a:gd name="csX6" fmla="*/ 179487 w 908590"/>
                <a:gd name="csY6" fmla="*/ 429544 h 432823"/>
                <a:gd name="csX7" fmla="*/ 181228 w 908590"/>
                <a:gd name="csY7" fmla="*/ 430904 h 432823"/>
                <a:gd name="csX8" fmla="*/ 189834 w 908590"/>
                <a:gd name="csY8" fmla="*/ 392081 h 432823"/>
                <a:gd name="csX9" fmla="*/ 157830 w 908590"/>
                <a:gd name="csY9" fmla="*/ 367041 h 432823"/>
                <a:gd name="csX10" fmla="*/ 106724 w 908590"/>
                <a:gd name="csY10" fmla="*/ 343643 h 432823"/>
                <a:gd name="csX11" fmla="*/ 7959 w 908590"/>
                <a:gd name="csY11" fmla="*/ 239356 h 432823"/>
                <a:gd name="csX12" fmla="*/ 137871 w 908590"/>
                <a:gd name="csY12" fmla="*/ 41012 h 432823"/>
                <a:gd name="csX13" fmla="*/ 482985 w 908590"/>
                <a:gd name="csY13" fmla="*/ 10242 h 432823"/>
                <a:gd name="csX14" fmla="*/ 717442 w 908590"/>
                <a:gd name="csY14" fmla="*/ 88194 h 432823"/>
                <a:gd name="csX15" fmla="*/ 864701 w 908590"/>
                <a:gd name="csY15" fmla="*/ 260033 h 432823"/>
                <a:gd name="csX16" fmla="*/ 906556 w 908590"/>
                <a:gd name="csY16" fmla="*/ 430665 h 432823"/>
                <a:gd name="csX17" fmla="*/ 908573 w 908590"/>
                <a:gd name="csY17" fmla="*/ 429807 h 432823"/>
                <a:gd name="csX18" fmla="*/ 869642 w 908590"/>
                <a:gd name="csY18" fmla="*/ 258201 h 432823"/>
                <a:gd name="csX19" fmla="*/ 720004 w 908590"/>
                <a:gd name="csY19" fmla="*/ 83592 h 432823"/>
                <a:gd name="csX20" fmla="*/ 483463 w 908590"/>
                <a:gd name="csY20" fmla="*/ 4996 h 432823"/>
                <a:gd name="csX21" fmla="*/ 362520 w 908590"/>
                <a:gd name="csY21" fmla="*/ 75 h 432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908590" h="432823">
                  <a:moveTo>
                    <a:pt x="362520" y="81"/>
                  </a:moveTo>
                  <a:cubicBezTo>
                    <a:pt x="287955" y="970"/>
                    <a:pt x="205343" y="9794"/>
                    <a:pt x="136001" y="36097"/>
                  </a:cubicBezTo>
                  <a:cubicBezTo>
                    <a:pt x="24675" y="78322"/>
                    <a:pt x="-10970" y="178251"/>
                    <a:pt x="2816" y="240502"/>
                  </a:cubicBezTo>
                  <a:cubicBezTo>
                    <a:pt x="16535" y="302448"/>
                    <a:pt x="69050" y="332311"/>
                    <a:pt x="104542" y="348441"/>
                  </a:cubicBezTo>
                  <a:cubicBezTo>
                    <a:pt x="122233" y="356481"/>
                    <a:pt x="140574" y="364099"/>
                    <a:pt x="155421" y="371729"/>
                  </a:cubicBezTo>
                  <a:cubicBezTo>
                    <a:pt x="170273" y="379359"/>
                    <a:pt x="181497" y="387234"/>
                    <a:pt x="185126" y="394447"/>
                  </a:cubicBezTo>
                  <a:cubicBezTo>
                    <a:pt x="192690" y="409473"/>
                    <a:pt x="180253" y="427963"/>
                    <a:pt x="179487" y="429544"/>
                  </a:cubicBezTo>
                  <a:cubicBezTo>
                    <a:pt x="177648" y="433368"/>
                    <a:pt x="179358" y="432743"/>
                    <a:pt x="181228" y="430904"/>
                  </a:cubicBezTo>
                  <a:cubicBezTo>
                    <a:pt x="181228" y="430904"/>
                    <a:pt x="199115" y="410527"/>
                    <a:pt x="189834" y="392081"/>
                  </a:cubicBezTo>
                  <a:cubicBezTo>
                    <a:pt x="185040" y="382558"/>
                    <a:pt x="172977" y="374830"/>
                    <a:pt x="157830" y="367041"/>
                  </a:cubicBezTo>
                  <a:cubicBezTo>
                    <a:pt x="142676" y="359251"/>
                    <a:pt x="124305" y="351634"/>
                    <a:pt x="106724" y="343643"/>
                  </a:cubicBezTo>
                  <a:cubicBezTo>
                    <a:pt x="71680" y="327715"/>
                    <a:pt x="21138" y="298881"/>
                    <a:pt x="7959" y="239356"/>
                  </a:cubicBezTo>
                  <a:cubicBezTo>
                    <a:pt x="-5153" y="180144"/>
                    <a:pt x="28783" y="82391"/>
                    <a:pt x="137871" y="41012"/>
                  </a:cubicBezTo>
                  <a:cubicBezTo>
                    <a:pt x="247332" y="-501"/>
                    <a:pt x="391784" y="1938"/>
                    <a:pt x="482985" y="10242"/>
                  </a:cubicBezTo>
                  <a:cubicBezTo>
                    <a:pt x="573892" y="18515"/>
                    <a:pt x="651815" y="51663"/>
                    <a:pt x="717442" y="88194"/>
                  </a:cubicBezTo>
                  <a:cubicBezTo>
                    <a:pt x="782713" y="124529"/>
                    <a:pt x="836724" y="184508"/>
                    <a:pt x="864701" y="260033"/>
                  </a:cubicBezTo>
                  <a:cubicBezTo>
                    <a:pt x="892776" y="335823"/>
                    <a:pt x="906341" y="428925"/>
                    <a:pt x="906556" y="430665"/>
                  </a:cubicBezTo>
                  <a:cubicBezTo>
                    <a:pt x="907004" y="434348"/>
                    <a:pt x="908787" y="432816"/>
                    <a:pt x="908573" y="429807"/>
                  </a:cubicBezTo>
                  <a:cubicBezTo>
                    <a:pt x="908303" y="425965"/>
                    <a:pt x="897974" y="334671"/>
                    <a:pt x="869642" y="258201"/>
                  </a:cubicBezTo>
                  <a:cubicBezTo>
                    <a:pt x="841211" y="181456"/>
                    <a:pt x="786348" y="120522"/>
                    <a:pt x="720004" y="83592"/>
                  </a:cubicBezTo>
                  <a:cubicBezTo>
                    <a:pt x="654010" y="46859"/>
                    <a:pt x="575369" y="13367"/>
                    <a:pt x="483463" y="4996"/>
                  </a:cubicBezTo>
                  <a:cubicBezTo>
                    <a:pt x="449111" y="1870"/>
                    <a:pt x="407262" y="-452"/>
                    <a:pt x="362520" y="75"/>
                  </a:cubicBezTo>
                  <a:close/>
                </a:path>
              </a:pathLst>
            </a:custGeom>
            <a:solidFill>
              <a:schemeClr val="accent4">
                <a:lumMod val="75000"/>
              </a:schemeClr>
            </a:solidFill>
            <a:ln w="3175" cap="flat">
              <a:noFill/>
              <a:prstDash val="solid"/>
              <a:miter/>
            </a:ln>
          </p:spPr>
          <p:txBody>
            <a:bodyPr/>
            <a:lstStyle/>
            <a:p>
              <a:endParaRPr lang="en-US"/>
            </a:p>
          </p:txBody>
        </p:sp>
        <p:sp>
          <p:nvSpPr>
            <p:cNvPr id="660" name="Freeform 659">
              <a:extLst>
                <a:ext uri="{FF2B5EF4-FFF2-40B4-BE49-F238E27FC236}">
                  <a16:creationId xmlns:a16="http://schemas.microsoft.com/office/drawing/2014/main" id="{9913B57B-3BE1-1EA6-CEAD-1CEFD1806139}"/>
                </a:ext>
              </a:extLst>
            </p:cNvPr>
            <p:cNvSpPr/>
            <p:nvPr/>
          </p:nvSpPr>
          <p:spPr>
            <a:xfrm>
              <a:off x="7309807" y="3463589"/>
              <a:ext cx="1046394" cy="490082"/>
            </a:xfrm>
            <a:custGeom>
              <a:avLst/>
              <a:gdLst>
                <a:gd name="csX0" fmla="*/ 344240 w 870015"/>
                <a:gd name="csY0" fmla="*/ 10 h 407474"/>
                <a:gd name="csX1" fmla="*/ 259273 w 870015"/>
                <a:gd name="csY1" fmla="*/ 6071 h 407474"/>
                <a:gd name="csX2" fmla="*/ 196239 w 870015"/>
                <a:gd name="csY2" fmla="*/ 15533 h 407474"/>
                <a:gd name="csX3" fmla="*/ 148089 w 870015"/>
                <a:gd name="csY3" fmla="*/ 27158 h 407474"/>
                <a:gd name="csX4" fmla="*/ 89818 w 870015"/>
                <a:gd name="csY4" fmla="*/ 50225 h 407474"/>
                <a:gd name="csX5" fmla="*/ 52486 w 870015"/>
                <a:gd name="csY5" fmla="*/ 76792 h 407474"/>
                <a:gd name="csX6" fmla="*/ 22707 w 870015"/>
                <a:gd name="csY6" fmla="*/ 110902 h 407474"/>
                <a:gd name="csX7" fmla="*/ 3386 w 870015"/>
                <a:gd name="csY7" fmla="*/ 146594 h 407474"/>
                <a:gd name="csX8" fmla="*/ 1093 w 870015"/>
                <a:gd name="csY8" fmla="*/ 156534 h 407474"/>
                <a:gd name="csX9" fmla="*/ 22781 w 870015"/>
                <a:gd name="csY9" fmla="*/ 115419 h 407474"/>
                <a:gd name="csX10" fmla="*/ 52805 w 870015"/>
                <a:gd name="csY10" fmla="*/ 81823 h 407474"/>
                <a:gd name="csX11" fmla="*/ 90492 w 870015"/>
                <a:gd name="csY11" fmla="*/ 53430 h 407474"/>
                <a:gd name="csX12" fmla="*/ 145165 w 870015"/>
                <a:gd name="csY12" fmla="*/ 31019 h 407474"/>
                <a:gd name="csX13" fmla="*/ 192671 w 870015"/>
                <a:gd name="csY13" fmla="*/ 19602 h 407474"/>
                <a:gd name="csX14" fmla="*/ 253333 w 870015"/>
                <a:gd name="csY14" fmla="*/ 10655 h 407474"/>
                <a:gd name="csX15" fmla="*/ 333322 w 870015"/>
                <a:gd name="csY15" fmla="*/ 3895 h 407474"/>
                <a:gd name="csX16" fmla="*/ 502128 w 870015"/>
                <a:gd name="csY16" fmla="*/ 17537 h 407474"/>
                <a:gd name="csX17" fmla="*/ 585464 w 870015"/>
                <a:gd name="csY17" fmla="*/ 37797 h 407474"/>
                <a:gd name="csX18" fmla="*/ 643030 w 870015"/>
                <a:gd name="csY18" fmla="*/ 61385 h 407474"/>
                <a:gd name="csX19" fmla="*/ 717239 w 870015"/>
                <a:gd name="csY19" fmla="*/ 98443 h 407474"/>
                <a:gd name="csX20" fmla="*/ 777760 w 870015"/>
                <a:gd name="csY20" fmla="*/ 145411 h 407474"/>
                <a:gd name="csX21" fmla="*/ 809212 w 870015"/>
                <a:gd name="csY21" fmla="*/ 183517 h 407474"/>
                <a:gd name="csX22" fmla="*/ 834645 w 870015"/>
                <a:gd name="csY22" fmla="*/ 228082 h 407474"/>
                <a:gd name="csX23" fmla="*/ 830587 w 870015"/>
                <a:gd name="csY23" fmla="*/ 216402 h 407474"/>
                <a:gd name="csX24" fmla="*/ 802978 w 870015"/>
                <a:gd name="csY24" fmla="*/ 168392 h 407474"/>
                <a:gd name="csX25" fmla="*/ 740760 w 870015"/>
                <a:gd name="csY25" fmla="*/ 110516 h 407474"/>
                <a:gd name="csX26" fmla="*/ 684193 w 870015"/>
                <a:gd name="csY26" fmla="*/ 75781 h 407474"/>
                <a:gd name="csX27" fmla="*/ 613717 w 870015"/>
                <a:gd name="csY27" fmla="*/ 44765 h 407474"/>
                <a:gd name="csX28" fmla="*/ 510808 w 870015"/>
                <a:gd name="csY28" fmla="*/ 15055 h 407474"/>
                <a:gd name="csX29" fmla="*/ 377715 w 870015"/>
                <a:gd name="csY29" fmla="*/ 776 h 407474"/>
                <a:gd name="csX30" fmla="*/ 344240 w 870015"/>
                <a:gd name="csY30" fmla="*/ 4 h 407474"/>
                <a:gd name="csX31" fmla="*/ 360110 w 870015"/>
                <a:gd name="csY31" fmla="*/ 11329 h 407474"/>
                <a:gd name="csX32" fmla="*/ 230340 w 870015"/>
                <a:gd name="csY32" fmla="*/ 20650 h 407474"/>
                <a:gd name="csX33" fmla="*/ 121154 w 870015"/>
                <a:gd name="csY33" fmla="*/ 49257 h 407474"/>
                <a:gd name="csX34" fmla="*/ 44186 w 870015"/>
                <a:gd name="csY34" fmla="*/ 99638 h 407474"/>
                <a:gd name="csX35" fmla="*/ 1645 w 870015"/>
                <a:gd name="csY35" fmla="*/ 170672 h 407474"/>
                <a:gd name="csX36" fmla="*/ 2037 w 870015"/>
                <a:gd name="csY36" fmla="*/ 175697 h 407474"/>
                <a:gd name="csX37" fmla="*/ 47650 w 870015"/>
                <a:gd name="csY37" fmla="*/ 102083 h 407474"/>
                <a:gd name="csX38" fmla="*/ 109881 w 870015"/>
                <a:gd name="csY38" fmla="*/ 59614 h 407474"/>
                <a:gd name="csX39" fmla="*/ 185941 w 870015"/>
                <a:gd name="csY39" fmla="*/ 33832 h 407474"/>
                <a:gd name="csX40" fmla="*/ 342971 w 870015"/>
                <a:gd name="csY40" fmla="*/ 16158 h 407474"/>
                <a:gd name="csX41" fmla="*/ 427141 w 870015"/>
                <a:gd name="csY41" fmla="*/ 19725 h 407474"/>
                <a:gd name="csX42" fmla="*/ 559614 w 870015"/>
                <a:gd name="csY42" fmla="*/ 42822 h 407474"/>
                <a:gd name="csX43" fmla="*/ 668040 w 870015"/>
                <a:gd name="csY43" fmla="*/ 85427 h 407474"/>
                <a:gd name="csX44" fmla="*/ 733508 w 870015"/>
                <a:gd name="csY44" fmla="*/ 123527 h 407474"/>
                <a:gd name="csX45" fmla="*/ 789333 w 870015"/>
                <a:gd name="csY45" fmla="*/ 170948 h 407474"/>
                <a:gd name="csX46" fmla="*/ 827057 w 870015"/>
                <a:gd name="csY46" fmla="*/ 229903 h 407474"/>
                <a:gd name="csX47" fmla="*/ 852514 w 870015"/>
                <a:gd name="csY47" fmla="*/ 290647 h 407474"/>
                <a:gd name="csX48" fmla="*/ 869371 w 870015"/>
                <a:gd name="csY48" fmla="*/ 353934 h 407474"/>
                <a:gd name="csX49" fmla="*/ 868329 w 870015"/>
                <a:gd name="csY49" fmla="*/ 339245 h 407474"/>
                <a:gd name="csX50" fmla="*/ 849927 w 870015"/>
                <a:gd name="csY50" fmla="*/ 270742 h 407474"/>
                <a:gd name="csX51" fmla="*/ 809053 w 870015"/>
                <a:gd name="csY51" fmla="*/ 191018 h 407474"/>
                <a:gd name="csX52" fmla="*/ 770913 w 870015"/>
                <a:gd name="csY52" fmla="*/ 147256 h 407474"/>
                <a:gd name="csX53" fmla="*/ 701767 w 870015"/>
                <a:gd name="csY53" fmla="*/ 98817 h 407474"/>
                <a:gd name="csX54" fmla="*/ 627804 w 870015"/>
                <a:gd name="csY54" fmla="*/ 61312 h 407474"/>
                <a:gd name="csX55" fmla="*/ 546503 w 870015"/>
                <a:gd name="csY55" fmla="*/ 35027 h 407474"/>
                <a:gd name="csX56" fmla="*/ 429513 w 870015"/>
                <a:gd name="csY56" fmla="*/ 15980 h 407474"/>
                <a:gd name="csX57" fmla="*/ 360116 w 870015"/>
                <a:gd name="csY57" fmla="*/ 11341 h 407474"/>
                <a:gd name="csX58" fmla="*/ 363494 w 870015"/>
                <a:gd name="csY58" fmla="*/ 24278 h 407474"/>
                <a:gd name="csX59" fmla="*/ 250035 w 870015"/>
                <a:gd name="csY59" fmla="*/ 28084 h 407474"/>
                <a:gd name="csX60" fmla="*/ 189288 w 870015"/>
                <a:gd name="csY60" fmla="*/ 40904 h 407474"/>
                <a:gd name="csX61" fmla="*/ 117617 w 870015"/>
                <a:gd name="csY61" fmla="*/ 63499 h 407474"/>
                <a:gd name="csX62" fmla="*/ 45872 w 870015"/>
                <a:gd name="csY62" fmla="*/ 113776 h 407474"/>
                <a:gd name="csX63" fmla="*/ 7266 w 870015"/>
                <a:gd name="csY63" fmla="*/ 170310 h 407474"/>
                <a:gd name="csX64" fmla="*/ 6022 w 870015"/>
                <a:gd name="csY64" fmla="*/ 176684 h 407474"/>
                <a:gd name="csX65" fmla="*/ 29799 w 870015"/>
                <a:gd name="csY65" fmla="*/ 137260 h 407474"/>
                <a:gd name="csX66" fmla="*/ 87451 w 870015"/>
                <a:gd name="csY66" fmla="*/ 82951 h 407474"/>
                <a:gd name="csX67" fmla="*/ 173669 w 870015"/>
                <a:gd name="csY67" fmla="*/ 48546 h 407474"/>
                <a:gd name="csX68" fmla="*/ 242416 w 870015"/>
                <a:gd name="csY68" fmla="*/ 33170 h 407474"/>
                <a:gd name="csX69" fmla="*/ 358749 w 870015"/>
                <a:gd name="csY69" fmla="*/ 27483 h 407474"/>
                <a:gd name="csX70" fmla="*/ 439119 w 870015"/>
                <a:gd name="csY70" fmla="*/ 32398 h 407474"/>
                <a:gd name="csX71" fmla="*/ 549512 w 870015"/>
                <a:gd name="csY71" fmla="*/ 51604 h 407474"/>
                <a:gd name="csX72" fmla="*/ 619976 w 870015"/>
                <a:gd name="csY72" fmla="*/ 73452 h 407474"/>
                <a:gd name="csX73" fmla="*/ 666422 w 870015"/>
                <a:gd name="csY73" fmla="*/ 94926 h 407474"/>
                <a:gd name="csX74" fmla="*/ 714756 w 870015"/>
                <a:gd name="csY74" fmla="*/ 126664 h 407474"/>
                <a:gd name="csX75" fmla="*/ 780518 w 870015"/>
                <a:gd name="csY75" fmla="*/ 180110 h 407474"/>
                <a:gd name="csX76" fmla="*/ 809880 w 870015"/>
                <a:gd name="csY76" fmla="*/ 216144 h 407474"/>
                <a:gd name="csX77" fmla="*/ 830385 w 870015"/>
                <a:gd name="csY77" fmla="*/ 253270 h 407474"/>
                <a:gd name="csX78" fmla="*/ 851975 w 870015"/>
                <a:gd name="csY78" fmla="*/ 311685 h 407474"/>
                <a:gd name="csX79" fmla="*/ 862610 w 870015"/>
                <a:gd name="csY79" fmla="*/ 353781 h 407474"/>
                <a:gd name="csX80" fmla="*/ 861280 w 870015"/>
                <a:gd name="csY80" fmla="*/ 337664 h 407474"/>
                <a:gd name="csX81" fmla="*/ 845692 w 870015"/>
                <a:gd name="csY81" fmla="*/ 277612 h 407474"/>
                <a:gd name="csX82" fmla="*/ 818726 w 870015"/>
                <a:gd name="csY82" fmla="*/ 223578 h 407474"/>
                <a:gd name="csX83" fmla="*/ 784282 w 870015"/>
                <a:gd name="csY83" fmla="*/ 178866 h 407474"/>
                <a:gd name="csX84" fmla="*/ 728353 w 870015"/>
                <a:gd name="csY84" fmla="*/ 130789 h 407474"/>
                <a:gd name="csX85" fmla="*/ 692149 w 870015"/>
                <a:gd name="csY85" fmla="*/ 107501 h 407474"/>
                <a:gd name="csX86" fmla="*/ 647806 w 870015"/>
                <a:gd name="csY86" fmla="*/ 82503 h 407474"/>
                <a:gd name="csX87" fmla="*/ 589927 w 870015"/>
                <a:gd name="csY87" fmla="*/ 58921 h 407474"/>
                <a:gd name="csX88" fmla="*/ 484946 w 870015"/>
                <a:gd name="csY88" fmla="*/ 34904 h 407474"/>
                <a:gd name="csX89" fmla="*/ 376667 w 870015"/>
                <a:gd name="csY89" fmla="*/ 24296 h 407474"/>
                <a:gd name="csX90" fmla="*/ 363500 w 870015"/>
                <a:gd name="csY90" fmla="*/ 24266 h 407474"/>
                <a:gd name="csX91" fmla="*/ 331931 w 870015"/>
                <a:gd name="csY91" fmla="*/ 31123 h 407474"/>
                <a:gd name="csX92" fmla="*/ 219410 w 870015"/>
                <a:gd name="csY92" fmla="*/ 41934 h 407474"/>
                <a:gd name="csX93" fmla="*/ 141303 w 870015"/>
                <a:gd name="csY93" fmla="*/ 66913 h 407474"/>
                <a:gd name="csX94" fmla="*/ 60786 w 870015"/>
                <a:gd name="csY94" fmla="*/ 118128 h 407474"/>
                <a:gd name="csX95" fmla="*/ 16951 w 870015"/>
                <a:gd name="csY95" fmla="*/ 170562 h 407474"/>
                <a:gd name="csX96" fmla="*/ 15787 w 870015"/>
                <a:gd name="csY96" fmla="*/ 175955 h 407474"/>
                <a:gd name="csX97" fmla="*/ 49121 w 870015"/>
                <a:gd name="csY97" fmla="*/ 135036 h 407474"/>
                <a:gd name="csX98" fmla="*/ 127676 w 870015"/>
                <a:gd name="csY98" fmla="*/ 76369 h 407474"/>
                <a:gd name="csX99" fmla="*/ 192941 w 870015"/>
                <a:gd name="csY99" fmla="*/ 53620 h 407474"/>
                <a:gd name="csX100" fmla="*/ 254412 w 870015"/>
                <a:gd name="csY100" fmla="*/ 39654 h 407474"/>
                <a:gd name="csX101" fmla="*/ 340188 w 870015"/>
                <a:gd name="csY101" fmla="*/ 34714 h 407474"/>
                <a:gd name="csX102" fmla="*/ 437169 w 870015"/>
                <a:gd name="csY102" fmla="*/ 42657 h 407474"/>
                <a:gd name="csX103" fmla="*/ 519537 w 870015"/>
                <a:gd name="csY103" fmla="*/ 57126 h 407474"/>
                <a:gd name="csX104" fmla="*/ 582154 w 870015"/>
                <a:gd name="csY104" fmla="*/ 74371 h 407474"/>
                <a:gd name="csX105" fmla="*/ 647131 w 870015"/>
                <a:gd name="csY105" fmla="*/ 95967 h 407474"/>
                <a:gd name="csX106" fmla="*/ 691077 w 870015"/>
                <a:gd name="csY106" fmla="*/ 121994 h 407474"/>
                <a:gd name="csX107" fmla="*/ 740833 w 870015"/>
                <a:gd name="csY107" fmla="*/ 157962 h 407474"/>
                <a:gd name="csX108" fmla="*/ 797952 w 870015"/>
                <a:gd name="csY108" fmla="*/ 219055 h 407474"/>
                <a:gd name="csX109" fmla="*/ 823360 w 870015"/>
                <a:gd name="csY109" fmla="*/ 259435 h 407474"/>
                <a:gd name="csX110" fmla="*/ 844404 w 870015"/>
                <a:gd name="csY110" fmla="*/ 308897 h 407474"/>
                <a:gd name="csX111" fmla="*/ 858656 w 870015"/>
                <a:gd name="csY111" fmla="*/ 355975 h 407474"/>
                <a:gd name="csX112" fmla="*/ 858276 w 870015"/>
                <a:gd name="csY112" fmla="*/ 345771 h 407474"/>
                <a:gd name="csX113" fmla="*/ 830759 w 870015"/>
                <a:gd name="csY113" fmla="*/ 267935 h 407474"/>
                <a:gd name="csX114" fmla="*/ 803990 w 870015"/>
                <a:gd name="csY114" fmla="*/ 221954 h 407474"/>
                <a:gd name="csX115" fmla="*/ 707946 w 870015"/>
                <a:gd name="csY115" fmla="*/ 129888 h 407474"/>
                <a:gd name="csX116" fmla="*/ 654524 w 870015"/>
                <a:gd name="csY116" fmla="*/ 95869 h 407474"/>
                <a:gd name="csX117" fmla="*/ 603719 w 870015"/>
                <a:gd name="csY117" fmla="*/ 76657 h 407474"/>
                <a:gd name="csX118" fmla="*/ 522154 w 870015"/>
                <a:gd name="csY118" fmla="*/ 54080 h 407474"/>
                <a:gd name="csX119" fmla="*/ 445426 w 870015"/>
                <a:gd name="csY119" fmla="*/ 40420 h 407474"/>
                <a:gd name="csX120" fmla="*/ 371144 w 870015"/>
                <a:gd name="csY120" fmla="*/ 32490 h 407474"/>
                <a:gd name="csX121" fmla="*/ 331919 w 870015"/>
                <a:gd name="csY121" fmla="*/ 31123 h 407474"/>
                <a:gd name="csX122" fmla="*/ 356690 w 870015"/>
                <a:gd name="csY122" fmla="*/ 54981 h 407474"/>
                <a:gd name="csX123" fmla="*/ 342444 w 870015"/>
                <a:gd name="csY123" fmla="*/ 122466 h 407474"/>
                <a:gd name="csX124" fmla="*/ 312058 w 870015"/>
                <a:gd name="csY124" fmla="*/ 213007 h 407474"/>
                <a:gd name="csX125" fmla="*/ 279281 w 870015"/>
                <a:gd name="csY125" fmla="*/ 276858 h 407474"/>
                <a:gd name="csX126" fmla="*/ 250673 w 870015"/>
                <a:gd name="csY126" fmla="*/ 316539 h 407474"/>
                <a:gd name="csX127" fmla="*/ 262105 w 870015"/>
                <a:gd name="csY127" fmla="*/ 304754 h 407474"/>
                <a:gd name="csX128" fmla="*/ 291792 w 870015"/>
                <a:gd name="csY128" fmla="*/ 260256 h 407474"/>
                <a:gd name="csX129" fmla="*/ 321933 w 870015"/>
                <a:gd name="csY129" fmla="*/ 197097 h 407474"/>
                <a:gd name="csX130" fmla="*/ 345227 w 870015"/>
                <a:gd name="csY130" fmla="*/ 123851 h 407474"/>
                <a:gd name="csX131" fmla="*/ 357664 w 870015"/>
                <a:gd name="csY131" fmla="*/ 63983 h 407474"/>
                <a:gd name="csX132" fmla="*/ 356684 w 870015"/>
                <a:gd name="csY132" fmla="*/ 54987 h 407474"/>
                <a:gd name="csX133" fmla="*/ 406937 w 870015"/>
                <a:gd name="csY133" fmla="*/ 56023 h 407474"/>
                <a:gd name="csX134" fmla="*/ 372689 w 870015"/>
                <a:gd name="csY134" fmla="*/ 148414 h 407474"/>
                <a:gd name="csX135" fmla="*/ 327511 w 870015"/>
                <a:gd name="csY135" fmla="*/ 232421 h 407474"/>
                <a:gd name="csX136" fmla="*/ 263723 w 870015"/>
                <a:gd name="csY136" fmla="*/ 317593 h 407474"/>
                <a:gd name="csX137" fmla="*/ 195185 w 870015"/>
                <a:gd name="csY137" fmla="*/ 372332 h 407474"/>
                <a:gd name="csX138" fmla="*/ 203521 w 870015"/>
                <a:gd name="csY138" fmla="*/ 369678 h 407474"/>
                <a:gd name="csX139" fmla="*/ 291553 w 870015"/>
                <a:gd name="csY139" fmla="*/ 292767 h 407474"/>
                <a:gd name="csX140" fmla="*/ 354851 w 870015"/>
                <a:gd name="csY140" fmla="*/ 194327 h 407474"/>
                <a:gd name="csX141" fmla="*/ 395743 w 870015"/>
                <a:gd name="csY141" fmla="*/ 101802 h 407474"/>
                <a:gd name="csX142" fmla="*/ 406937 w 870015"/>
                <a:gd name="csY142" fmla="*/ 56010 h 407474"/>
                <a:gd name="csX143" fmla="*/ 316361 w 870015"/>
                <a:gd name="csY143" fmla="*/ 56317 h 407474"/>
                <a:gd name="csX144" fmla="*/ 312775 w 870015"/>
                <a:gd name="csY144" fmla="*/ 96243 h 407474"/>
                <a:gd name="csX145" fmla="*/ 298713 w 870015"/>
                <a:gd name="csY145" fmla="*/ 170194 h 407474"/>
                <a:gd name="csX146" fmla="*/ 268002 w 870015"/>
                <a:gd name="csY146" fmla="*/ 263676 h 407474"/>
                <a:gd name="csX147" fmla="*/ 226576 w 870015"/>
                <a:gd name="csY147" fmla="*/ 325799 h 407474"/>
                <a:gd name="csX148" fmla="*/ 202400 w 870015"/>
                <a:gd name="csY148" fmla="*/ 355497 h 407474"/>
                <a:gd name="csX149" fmla="*/ 215891 w 870015"/>
                <a:gd name="csY149" fmla="*/ 341383 h 407474"/>
                <a:gd name="csX150" fmla="*/ 260413 w 870015"/>
                <a:gd name="csY150" fmla="*/ 282876 h 407474"/>
                <a:gd name="csX151" fmla="*/ 290744 w 870015"/>
                <a:gd name="csY151" fmla="*/ 212394 h 407474"/>
                <a:gd name="csX152" fmla="*/ 307295 w 870015"/>
                <a:gd name="csY152" fmla="*/ 148861 h 407474"/>
                <a:gd name="csX153" fmla="*/ 317446 w 870015"/>
                <a:gd name="csY153" fmla="*/ 61036 h 407474"/>
                <a:gd name="csX154" fmla="*/ 316361 w 870015"/>
                <a:gd name="csY154" fmla="*/ 56317 h 407474"/>
                <a:gd name="csX155" fmla="*/ 447290 w 870015"/>
                <a:gd name="csY155" fmla="*/ 59982 h 407474"/>
                <a:gd name="csX156" fmla="*/ 417106 w 870015"/>
                <a:gd name="csY156" fmla="*/ 136206 h 407474"/>
                <a:gd name="csX157" fmla="*/ 379947 w 870015"/>
                <a:gd name="csY157" fmla="*/ 200315 h 407474"/>
                <a:gd name="csX158" fmla="*/ 324636 w 870015"/>
                <a:gd name="csY158" fmla="*/ 271569 h 407474"/>
                <a:gd name="csX159" fmla="*/ 300478 w 870015"/>
                <a:gd name="csY159" fmla="*/ 297627 h 407474"/>
                <a:gd name="csX160" fmla="*/ 317881 w 870015"/>
                <a:gd name="csY160" fmla="*/ 282000 h 407474"/>
                <a:gd name="csX161" fmla="*/ 358737 w 870015"/>
                <a:gd name="csY161" fmla="*/ 235927 h 407474"/>
                <a:gd name="csX162" fmla="*/ 408880 w 870015"/>
                <a:gd name="csY162" fmla="*/ 158979 h 407474"/>
                <a:gd name="csX163" fmla="*/ 446720 w 870015"/>
                <a:gd name="csY163" fmla="*/ 68028 h 407474"/>
                <a:gd name="csX164" fmla="*/ 447296 w 870015"/>
                <a:gd name="csY164" fmla="*/ 59982 h 407474"/>
                <a:gd name="csX165" fmla="*/ 473599 w 870015"/>
                <a:gd name="csY165" fmla="*/ 62225 h 407474"/>
                <a:gd name="csX166" fmla="*/ 423904 w 870015"/>
                <a:gd name="csY166" fmla="*/ 162681 h 407474"/>
                <a:gd name="csX167" fmla="*/ 366074 w 870015"/>
                <a:gd name="csY167" fmla="*/ 245266 h 407474"/>
                <a:gd name="csX168" fmla="*/ 309704 w 870015"/>
                <a:gd name="csY168" fmla="*/ 303651 h 407474"/>
                <a:gd name="csX169" fmla="*/ 239994 w 870015"/>
                <a:gd name="csY169" fmla="*/ 356986 h 407474"/>
                <a:gd name="csX170" fmla="*/ 214181 w 870015"/>
                <a:gd name="csY170" fmla="*/ 370420 h 407474"/>
                <a:gd name="csX171" fmla="*/ 237530 w 870015"/>
                <a:gd name="csY171" fmla="*/ 360571 h 407474"/>
                <a:gd name="csX172" fmla="*/ 308441 w 870015"/>
                <a:gd name="csY172" fmla="*/ 308499 h 407474"/>
                <a:gd name="csX173" fmla="*/ 365511 w 870015"/>
                <a:gd name="csY173" fmla="*/ 250420 h 407474"/>
                <a:gd name="csX174" fmla="*/ 412251 w 870015"/>
                <a:gd name="csY174" fmla="*/ 185815 h 407474"/>
                <a:gd name="csX175" fmla="*/ 468610 w 870015"/>
                <a:gd name="csY175" fmla="*/ 79114 h 407474"/>
                <a:gd name="csX176" fmla="*/ 473599 w 870015"/>
                <a:gd name="csY176" fmla="*/ 62225 h 407474"/>
                <a:gd name="csX177" fmla="*/ 520959 w 870015"/>
                <a:gd name="csY177" fmla="*/ 65240 h 407474"/>
                <a:gd name="csX178" fmla="*/ 509919 w 870015"/>
                <a:gd name="csY178" fmla="*/ 84054 h 407474"/>
                <a:gd name="csX179" fmla="*/ 475616 w 870015"/>
                <a:gd name="csY179" fmla="*/ 145484 h 407474"/>
                <a:gd name="csX180" fmla="*/ 395682 w 870015"/>
                <a:gd name="csY180" fmla="*/ 243716 h 407474"/>
                <a:gd name="csX181" fmla="*/ 362029 w 870015"/>
                <a:gd name="csY181" fmla="*/ 277269 h 407474"/>
                <a:gd name="csX182" fmla="*/ 382558 w 870015"/>
                <a:gd name="csY182" fmla="*/ 260207 h 407474"/>
                <a:gd name="csX183" fmla="*/ 461799 w 870015"/>
                <a:gd name="csY183" fmla="*/ 169367 h 407474"/>
                <a:gd name="csX184" fmla="*/ 504709 w 870015"/>
                <a:gd name="csY184" fmla="*/ 100515 h 407474"/>
                <a:gd name="csX185" fmla="*/ 520959 w 870015"/>
                <a:gd name="csY185" fmla="*/ 65246 h 407474"/>
                <a:gd name="csX186" fmla="*/ 273758 w 870015"/>
                <a:gd name="csY186" fmla="*/ 69003 h 407474"/>
                <a:gd name="csX187" fmla="*/ 274304 w 870015"/>
                <a:gd name="csY187" fmla="*/ 89673 h 407474"/>
                <a:gd name="csX188" fmla="*/ 263778 w 870015"/>
                <a:gd name="csY188" fmla="*/ 208925 h 407474"/>
                <a:gd name="csX189" fmla="*/ 251439 w 870015"/>
                <a:gd name="csY189" fmla="*/ 258773 h 407474"/>
                <a:gd name="csX190" fmla="*/ 258041 w 870015"/>
                <a:gd name="csY190" fmla="*/ 244292 h 407474"/>
                <a:gd name="csX191" fmla="*/ 275861 w 870015"/>
                <a:gd name="csY191" fmla="*/ 142531 h 407474"/>
                <a:gd name="csX192" fmla="*/ 275529 w 870015"/>
                <a:gd name="csY192" fmla="*/ 77172 h 407474"/>
                <a:gd name="csX193" fmla="*/ 273764 w 870015"/>
                <a:gd name="csY193" fmla="*/ 68996 h 407474"/>
                <a:gd name="csX194" fmla="*/ 205324 w 870015"/>
                <a:gd name="csY194" fmla="*/ 69223 h 407474"/>
                <a:gd name="csX195" fmla="*/ 209762 w 870015"/>
                <a:gd name="csY195" fmla="*/ 90311 h 407474"/>
                <a:gd name="csX196" fmla="*/ 223339 w 870015"/>
                <a:gd name="csY196" fmla="*/ 219264 h 407474"/>
                <a:gd name="csX197" fmla="*/ 218374 w 870015"/>
                <a:gd name="csY197" fmla="*/ 266348 h 407474"/>
                <a:gd name="csX198" fmla="*/ 222892 w 870015"/>
                <a:gd name="csY198" fmla="*/ 251254 h 407474"/>
                <a:gd name="csX199" fmla="*/ 223505 w 870015"/>
                <a:gd name="csY199" fmla="*/ 150467 h 407474"/>
                <a:gd name="csX200" fmla="*/ 207236 w 870015"/>
                <a:gd name="csY200" fmla="*/ 73954 h 407474"/>
                <a:gd name="csX201" fmla="*/ 205317 w 870015"/>
                <a:gd name="csY201" fmla="*/ 69217 h 407474"/>
                <a:gd name="csX202" fmla="*/ 241680 w 870015"/>
                <a:gd name="csY202" fmla="*/ 71068 h 407474"/>
                <a:gd name="csX203" fmla="*/ 244714 w 870015"/>
                <a:gd name="csY203" fmla="*/ 181611 h 407474"/>
                <a:gd name="csX204" fmla="*/ 229665 w 870015"/>
                <a:gd name="csY204" fmla="*/ 273481 h 407474"/>
                <a:gd name="csX205" fmla="*/ 202357 w 870015"/>
                <a:gd name="csY205" fmla="*/ 340722 h 407474"/>
                <a:gd name="csX206" fmla="*/ 188380 w 870015"/>
                <a:gd name="csY206" fmla="*/ 361552 h 407474"/>
                <a:gd name="csX207" fmla="*/ 199598 w 870015"/>
                <a:gd name="csY207" fmla="*/ 348903 h 407474"/>
                <a:gd name="csX208" fmla="*/ 228335 w 870015"/>
                <a:gd name="csY208" fmla="*/ 286988 h 407474"/>
                <a:gd name="csX209" fmla="*/ 248307 w 870015"/>
                <a:gd name="csY209" fmla="*/ 167167 h 407474"/>
                <a:gd name="csX210" fmla="*/ 246339 w 870015"/>
                <a:gd name="csY210" fmla="*/ 93504 h 407474"/>
                <a:gd name="csX211" fmla="*/ 241680 w 870015"/>
                <a:gd name="csY211" fmla="*/ 71068 h 407474"/>
                <a:gd name="csX212" fmla="*/ 174490 w 870015"/>
                <a:gd name="csY212" fmla="*/ 72159 h 407474"/>
                <a:gd name="csX213" fmla="*/ 179002 w 870015"/>
                <a:gd name="csY213" fmla="*/ 86677 h 407474"/>
                <a:gd name="csX214" fmla="*/ 193787 w 870015"/>
                <a:gd name="csY214" fmla="*/ 130501 h 407474"/>
                <a:gd name="csX215" fmla="*/ 203264 w 870015"/>
                <a:gd name="csY215" fmla="*/ 186238 h 407474"/>
                <a:gd name="csX216" fmla="*/ 205054 w 870015"/>
                <a:gd name="csY216" fmla="*/ 264951 h 407474"/>
                <a:gd name="csX217" fmla="*/ 193284 w 870015"/>
                <a:gd name="csY217" fmla="*/ 340930 h 407474"/>
                <a:gd name="csX218" fmla="*/ 187688 w 870015"/>
                <a:gd name="csY218" fmla="*/ 357961 h 407474"/>
                <a:gd name="csX219" fmla="*/ 193934 w 870015"/>
                <a:gd name="csY219" fmla="*/ 345385 h 407474"/>
                <a:gd name="csX220" fmla="*/ 206341 w 870015"/>
                <a:gd name="csY220" fmla="*/ 283863 h 407474"/>
                <a:gd name="csX221" fmla="*/ 206464 w 870015"/>
                <a:gd name="csY221" fmla="*/ 192293 h 407474"/>
                <a:gd name="csX222" fmla="*/ 196515 w 870015"/>
                <a:gd name="csY222" fmla="*/ 132088 h 407474"/>
                <a:gd name="csX223" fmla="*/ 180546 w 870015"/>
                <a:gd name="csY223" fmla="*/ 86150 h 407474"/>
                <a:gd name="csX224" fmla="*/ 174490 w 870015"/>
                <a:gd name="csY224" fmla="*/ 72153 h 407474"/>
                <a:gd name="csX225" fmla="*/ 549868 w 870015"/>
                <a:gd name="csY225" fmla="*/ 80260 h 407474"/>
                <a:gd name="csX226" fmla="*/ 530516 w 870015"/>
                <a:gd name="csY226" fmla="*/ 109094 h 407474"/>
                <a:gd name="csX227" fmla="*/ 494668 w 870015"/>
                <a:gd name="csY227" fmla="*/ 160474 h 407474"/>
                <a:gd name="csX228" fmla="*/ 412650 w 870015"/>
                <a:gd name="csY228" fmla="*/ 246308 h 407474"/>
                <a:gd name="csX229" fmla="*/ 337558 w 870015"/>
                <a:gd name="csY229" fmla="*/ 311306 h 407474"/>
                <a:gd name="csX230" fmla="*/ 197630 w 870015"/>
                <a:gd name="csY230" fmla="*/ 384025 h 407474"/>
                <a:gd name="csX231" fmla="*/ 193248 w 870015"/>
                <a:gd name="csY231" fmla="*/ 387224 h 407474"/>
                <a:gd name="csX232" fmla="*/ 286514 w 870015"/>
                <a:gd name="csY232" fmla="*/ 351900 h 407474"/>
                <a:gd name="csX233" fmla="*/ 413839 w 870015"/>
                <a:gd name="csY233" fmla="*/ 253895 h 407474"/>
                <a:gd name="csX234" fmla="*/ 506493 w 870015"/>
                <a:gd name="csY234" fmla="*/ 152501 h 407474"/>
                <a:gd name="csX235" fmla="*/ 549862 w 870015"/>
                <a:gd name="csY235" fmla="*/ 80267 h 407474"/>
                <a:gd name="csX236" fmla="*/ 583656 w 870015"/>
                <a:gd name="csY236" fmla="*/ 85678 h 407474"/>
                <a:gd name="csX237" fmla="*/ 482071 w 870015"/>
                <a:gd name="csY237" fmla="*/ 210929 h 407474"/>
                <a:gd name="csX238" fmla="*/ 376483 w 870015"/>
                <a:gd name="csY238" fmla="*/ 308352 h 407474"/>
                <a:gd name="csX239" fmla="*/ 286355 w 870015"/>
                <a:gd name="csY239" fmla="*/ 360602 h 407474"/>
                <a:gd name="csX240" fmla="*/ 258783 w 870015"/>
                <a:gd name="csY240" fmla="*/ 373177 h 407474"/>
                <a:gd name="csX241" fmla="*/ 343535 w 870015"/>
                <a:gd name="csY241" fmla="*/ 334771 h 407474"/>
                <a:gd name="csX242" fmla="*/ 434975 w 870015"/>
                <a:gd name="csY242" fmla="*/ 263296 h 407474"/>
                <a:gd name="csX243" fmla="*/ 503060 w 870015"/>
                <a:gd name="csY243" fmla="*/ 192569 h 407474"/>
                <a:gd name="csX244" fmla="*/ 584422 w 870015"/>
                <a:gd name="csY244" fmla="*/ 87817 h 407474"/>
                <a:gd name="csX245" fmla="*/ 583656 w 870015"/>
                <a:gd name="csY245" fmla="*/ 85684 h 407474"/>
                <a:gd name="csX246" fmla="*/ 129680 w 870015"/>
                <a:gd name="csY246" fmla="*/ 99062 h 407474"/>
                <a:gd name="csX247" fmla="*/ 135271 w 870015"/>
                <a:gd name="csY247" fmla="*/ 110136 h 407474"/>
                <a:gd name="csX248" fmla="*/ 162567 w 870015"/>
                <a:gd name="csY248" fmla="*/ 164924 h 407474"/>
                <a:gd name="csX249" fmla="*/ 182183 w 870015"/>
                <a:gd name="csY249" fmla="*/ 240572 h 407474"/>
                <a:gd name="csX250" fmla="*/ 186161 w 870015"/>
                <a:gd name="csY250" fmla="*/ 314333 h 407474"/>
                <a:gd name="csX251" fmla="*/ 179198 w 870015"/>
                <a:gd name="csY251" fmla="*/ 355509 h 407474"/>
                <a:gd name="csX252" fmla="*/ 184267 w 870015"/>
                <a:gd name="csY252" fmla="*/ 343608 h 407474"/>
                <a:gd name="csX253" fmla="*/ 189845 w 870015"/>
                <a:gd name="csY253" fmla="*/ 273971 h 407474"/>
                <a:gd name="csX254" fmla="*/ 172780 w 870015"/>
                <a:gd name="csY254" fmla="*/ 184412 h 407474"/>
                <a:gd name="csX255" fmla="*/ 135767 w 870015"/>
                <a:gd name="csY255" fmla="*/ 107066 h 407474"/>
                <a:gd name="csX256" fmla="*/ 129687 w 870015"/>
                <a:gd name="csY256" fmla="*/ 99062 h 407474"/>
                <a:gd name="csX257" fmla="*/ 94403 w 870015"/>
                <a:gd name="csY257" fmla="*/ 112079 h 407474"/>
                <a:gd name="csX258" fmla="*/ 105369 w 870015"/>
                <a:gd name="csY258" fmla="*/ 125512 h 407474"/>
                <a:gd name="csX259" fmla="*/ 142363 w 870015"/>
                <a:gd name="csY259" fmla="*/ 180067 h 407474"/>
                <a:gd name="csX260" fmla="*/ 162941 w 870015"/>
                <a:gd name="csY260" fmla="*/ 233782 h 407474"/>
                <a:gd name="csX261" fmla="*/ 172982 w 870015"/>
                <a:gd name="csY261" fmla="*/ 284151 h 407474"/>
                <a:gd name="csX262" fmla="*/ 174735 w 870015"/>
                <a:gd name="csY262" fmla="*/ 314045 h 407474"/>
                <a:gd name="csX263" fmla="*/ 166821 w 870015"/>
                <a:gd name="csY263" fmla="*/ 239401 h 407474"/>
                <a:gd name="csX264" fmla="*/ 146525 w 870015"/>
                <a:gd name="csY264" fmla="*/ 183131 h 407474"/>
                <a:gd name="csX265" fmla="*/ 107643 w 870015"/>
                <a:gd name="csY265" fmla="*/ 125022 h 407474"/>
                <a:gd name="csX266" fmla="*/ 94403 w 870015"/>
                <a:gd name="csY266" fmla="*/ 112079 h 407474"/>
                <a:gd name="csX267" fmla="*/ 636214 w 870015"/>
                <a:gd name="csY267" fmla="*/ 113525 h 407474"/>
                <a:gd name="csX268" fmla="*/ 565162 w 870015"/>
                <a:gd name="csY268" fmla="*/ 191600 h 407474"/>
                <a:gd name="csX269" fmla="*/ 442135 w 870015"/>
                <a:gd name="csY269" fmla="*/ 290708 h 407474"/>
                <a:gd name="csX270" fmla="*/ 328988 w 870015"/>
                <a:gd name="csY270" fmla="*/ 355779 h 407474"/>
                <a:gd name="csX271" fmla="*/ 194541 w 870015"/>
                <a:gd name="csY271" fmla="*/ 392194 h 407474"/>
                <a:gd name="csX272" fmla="*/ 229126 w 870015"/>
                <a:gd name="csY272" fmla="*/ 388731 h 407474"/>
                <a:gd name="csX273" fmla="*/ 360809 w 870015"/>
                <a:gd name="csY273" fmla="*/ 347052 h 407474"/>
                <a:gd name="csX274" fmla="*/ 477296 w 870015"/>
                <a:gd name="csY274" fmla="*/ 273708 h 407474"/>
                <a:gd name="csX275" fmla="*/ 579322 w 870015"/>
                <a:gd name="csY275" fmla="*/ 184424 h 407474"/>
                <a:gd name="csX276" fmla="*/ 637409 w 870015"/>
                <a:gd name="csY276" fmla="*/ 114267 h 407474"/>
                <a:gd name="csX277" fmla="*/ 636214 w 870015"/>
                <a:gd name="csY277" fmla="*/ 113531 h 407474"/>
                <a:gd name="csX278" fmla="*/ 70717 w 870015"/>
                <a:gd name="csY278" fmla="*/ 130470 h 407474"/>
                <a:gd name="csX279" fmla="*/ 85606 w 870015"/>
                <a:gd name="csY279" fmla="*/ 144369 h 407474"/>
                <a:gd name="csX280" fmla="*/ 120614 w 870015"/>
                <a:gd name="csY280" fmla="*/ 189688 h 407474"/>
                <a:gd name="csX281" fmla="*/ 147807 w 870015"/>
                <a:gd name="csY281" fmla="*/ 245395 h 407474"/>
                <a:gd name="csX282" fmla="*/ 167110 w 870015"/>
                <a:gd name="csY282" fmla="*/ 351226 h 407474"/>
                <a:gd name="csX283" fmla="*/ 168728 w 870015"/>
                <a:gd name="csY283" fmla="*/ 352059 h 407474"/>
                <a:gd name="csX284" fmla="*/ 162445 w 870015"/>
                <a:gd name="csY284" fmla="*/ 292492 h 407474"/>
                <a:gd name="csX285" fmla="*/ 138538 w 870015"/>
                <a:gd name="csY285" fmla="*/ 217198 h 407474"/>
                <a:gd name="csX286" fmla="*/ 103211 w 870015"/>
                <a:gd name="csY286" fmla="*/ 158850 h 407474"/>
                <a:gd name="csX287" fmla="*/ 70723 w 870015"/>
                <a:gd name="csY287" fmla="*/ 130470 h 407474"/>
                <a:gd name="csX288" fmla="*/ 51647 w 870015"/>
                <a:gd name="csY288" fmla="*/ 147102 h 407474"/>
                <a:gd name="csX289" fmla="*/ 63821 w 870015"/>
                <a:gd name="csY289" fmla="*/ 158091 h 407474"/>
                <a:gd name="csX290" fmla="*/ 100655 w 870015"/>
                <a:gd name="csY290" fmla="*/ 201075 h 407474"/>
                <a:gd name="csX291" fmla="*/ 144227 w 870015"/>
                <a:gd name="csY291" fmla="*/ 281785 h 407474"/>
                <a:gd name="csX292" fmla="*/ 153765 w 870015"/>
                <a:gd name="csY292" fmla="*/ 311765 h 407474"/>
                <a:gd name="csX293" fmla="*/ 151809 w 870015"/>
                <a:gd name="csY293" fmla="*/ 298718 h 407474"/>
                <a:gd name="csX294" fmla="*/ 126566 w 870015"/>
                <a:gd name="csY294" fmla="*/ 239855 h 407474"/>
                <a:gd name="csX295" fmla="*/ 101440 w 870015"/>
                <a:gd name="csY295" fmla="*/ 198280 h 407474"/>
                <a:gd name="csX296" fmla="*/ 54025 w 870015"/>
                <a:gd name="csY296" fmla="*/ 148683 h 407474"/>
                <a:gd name="csX297" fmla="*/ 51647 w 870015"/>
                <a:gd name="csY297" fmla="*/ 147102 h 407474"/>
                <a:gd name="csX298" fmla="*/ 701712 w 870015"/>
                <a:gd name="csY298" fmla="*/ 151827 h 407474"/>
                <a:gd name="csX299" fmla="*/ 607176 w 870015"/>
                <a:gd name="csY299" fmla="*/ 225190 h 407474"/>
                <a:gd name="csX300" fmla="*/ 444458 w 870015"/>
                <a:gd name="csY300" fmla="*/ 323262 h 407474"/>
                <a:gd name="csX301" fmla="*/ 312352 w 870015"/>
                <a:gd name="csY301" fmla="*/ 373864 h 407474"/>
                <a:gd name="csX302" fmla="*/ 304389 w 870015"/>
                <a:gd name="csY302" fmla="*/ 377191 h 407474"/>
                <a:gd name="csX303" fmla="*/ 388381 w 870015"/>
                <a:gd name="csY303" fmla="*/ 354008 h 407474"/>
                <a:gd name="csX304" fmla="*/ 523092 w 870015"/>
                <a:gd name="csY304" fmla="*/ 284243 h 407474"/>
                <a:gd name="csX305" fmla="*/ 628233 w 870015"/>
                <a:gd name="csY305" fmla="*/ 213252 h 407474"/>
                <a:gd name="csX306" fmla="*/ 701718 w 870015"/>
                <a:gd name="csY306" fmla="*/ 151827 h 407474"/>
                <a:gd name="csX307" fmla="*/ 34826 w 870015"/>
                <a:gd name="csY307" fmla="*/ 177481 h 407474"/>
                <a:gd name="csX308" fmla="*/ 45216 w 870015"/>
                <a:gd name="csY308" fmla="*/ 186832 h 407474"/>
                <a:gd name="csX309" fmla="*/ 81567 w 870015"/>
                <a:gd name="csY309" fmla="*/ 220520 h 407474"/>
                <a:gd name="csX310" fmla="*/ 123832 w 870015"/>
                <a:gd name="csY310" fmla="*/ 274860 h 407474"/>
                <a:gd name="csX311" fmla="*/ 147353 w 870015"/>
                <a:gd name="csY311" fmla="*/ 321497 h 407474"/>
                <a:gd name="csX312" fmla="*/ 158693 w 870015"/>
                <a:gd name="csY312" fmla="*/ 354094 h 407474"/>
                <a:gd name="csX313" fmla="*/ 156045 w 870015"/>
                <a:gd name="csY313" fmla="*/ 339000 h 407474"/>
                <a:gd name="csX314" fmla="*/ 133144 w 870015"/>
                <a:gd name="csY314" fmla="*/ 285395 h 407474"/>
                <a:gd name="csX315" fmla="*/ 83927 w 870015"/>
                <a:gd name="csY315" fmla="*/ 218749 h 407474"/>
                <a:gd name="csX316" fmla="*/ 45535 w 870015"/>
                <a:gd name="csY316" fmla="*/ 184332 h 407474"/>
                <a:gd name="csX317" fmla="*/ 34820 w 870015"/>
                <a:gd name="csY317" fmla="*/ 177487 h 407474"/>
                <a:gd name="csX318" fmla="*/ 736530 w 870015"/>
                <a:gd name="csY318" fmla="*/ 183474 h 407474"/>
                <a:gd name="csX319" fmla="*/ 663664 w 870015"/>
                <a:gd name="csY319" fmla="*/ 233169 h 407474"/>
                <a:gd name="csX320" fmla="*/ 471466 w 870015"/>
                <a:gd name="csY320" fmla="*/ 333349 h 407474"/>
                <a:gd name="csX321" fmla="*/ 319070 w 870015"/>
                <a:gd name="csY321" fmla="*/ 382302 h 407474"/>
                <a:gd name="csX322" fmla="*/ 232191 w 870015"/>
                <a:gd name="csY322" fmla="*/ 393701 h 407474"/>
                <a:gd name="csX323" fmla="*/ 223621 w 870015"/>
                <a:gd name="csY323" fmla="*/ 395160 h 407474"/>
                <a:gd name="csX324" fmla="*/ 315368 w 870015"/>
                <a:gd name="csY324" fmla="*/ 387512 h 407474"/>
                <a:gd name="csX325" fmla="*/ 454603 w 870015"/>
                <a:gd name="csY325" fmla="*/ 345863 h 407474"/>
                <a:gd name="csX326" fmla="*/ 692646 w 870015"/>
                <a:gd name="csY326" fmla="*/ 217296 h 407474"/>
                <a:gd name="csX327" fmla="*/ 736542 w 870015"/>
                <a:gd name="csY327" fmla="*/ 183474 h 407474"/>
                <a:gd name="csX328" fmla="*/ 761522 w 870015"/>
                <a:gd name="csY328" fmla="*/ 206045 h 407474"/>
                <a:gd name="csX329" fmla="*/ 568803 w 870015"/>
                <a:gd name="csY329" fmla="*/ 326167 h 407474"/>
                <a:gd name="csX330" fmla="*/ 426031 w 870015"/>
                <a:gd name="csY330" fmla="*/ 379318 h 407474"/>
                <a:gd name="csX331" fmla="*/ 346931 w 870015"/>
                <a:gd name="csY331" fmla="*/ 394339 h 407474"/>
                <a:gd name="csX332" fmla="*/ 379738 w 870015"/>
                <a:gd name="csY332" fmla="*/ 391759 h 407474"/>
                <a:gd name="csX333" fmla="*/ 548556 w 870015"/>
                <a:gd name="csY333" fmla="*/ 339766 h 407474"/>
                <a:gd name="csX334" fmla="*/ 747263 w 870015"/>
                <a:gd name="csY334" fmla="*/ 221176 h 407474"/>
                <a:gd name="csX335" fmla="*/ 761515 w 870015"/>
                <a:gd name="csY335" fmla="*/ 206051 h 407474"/>
                <a:gd name="csX336" fmla="*/ 32454 w 870015"/>
                <a:gd name="csY336" fmla="*/ 209636 h 407474"/>
                <a:gd name="csX337" fmla="*/ 41698 w 870015"/>
                <a:gd name="csY337" fmla="*/ 218277 h 407474"/>
                <a:gd name="csX338" fmla="*/ 84301 w 870015"/>
                <a:gd name="csY338" fmla="*/ 261617 h 407474"/>
                <a:gd name="csX339" fmla="*/ 119762 w 870015"/>
                <a:gd name="csY339" fmla="*/ 308474 h 407474"/>
                <a:gd name="csX340" fmla="*/ 136386 w 870015"/>
                <a:gd name="csY340" fmla="*/ 340299 h 407474"/>
                <a:gd name="csX341" fmla="*/ 137698 w 870015"/>
                <a:gd name="csY341" fmla="*/ 340801 h 407474"/>
                <a:gd name="csX342" fmla="*/ 114552 w 870015"/>
                <a:gd name="csY342" fmla="*/ 296683 h 407474"/>
                <a:gd name="csX343" fmla="*/ 53767 w 870015"/>
                <a:gd name="csY343" fmla="*/ 225459 h 407474"/>
                <a:gd name="csX344" fmla="*/ 32448 w 870015"/>
                <a:gd name="csY344" fmla="*/ 209630 h 407474"/>
                <a:gd name="csX345" fmla="*/ 796707 w 870015"/>
                <a:gd name="csY345" fmla="*/ 228487 h 407474"/>
                <a:gd name="csX346" fmla="*/ 695705 w 870015"/>
                <a:gd name="csY346" fmla="*/ 288618 h 407474"/>
                <a:gd name="csX347" fmla="*/ 513640 w 870015"/>
                <a:gd name="csY347" fmla="*/ 368189 h 407474"/>
                <a:gd name="csX348" fmla="*/ 396191 w 870015"/>
                <a:gd name="csY348" fmla="*/ 394859 h 407474"/>
                <a:gd name="csX349" fmla="*/ 269872 w 870015"/>
                <a:gd name="csY349" fmla="*/ 402342 h 407474"/>
                <a:gd name="csX350" fmla="*/ 208107 w 870015"/>
                <a:gd name="csY350" fmla="*/ 403507 h 407474"/>
                <a:gd name="csX351" fmla="*/ 221341 w 870015"/>
                <a:gd name="csY351" fmla="*/ 404959 h 407474"/>
                <a:gd name="csX352" fmla="*/ 398159 w 870015"/>
                <a:gd name="csY352" fmla="*/ 399860 h 407474"/>
                <a:gd name="csX353" fmla="*/ 539128 w 870015"/>
                <a:gd name="csY353" fmla="*/ 365419 h 407474"/>
                <a:gd name="csX354" fmla="*/ 681496 w 870015"/>
                <a:gd name="csY354" fmla="*/ 302671 h 407474"/>
                <a:gd name="csX355" fmla="*/ 774572 w 870015"/>
                <a:gd name="csY355" fmla="*/ 248508 h 407474"/>
                <a:gd name="csX356" fmla="*/ 796713 w 870015"/>
                <a:gd name="csY356" fmla="*/ 228487 h 407474"/>
                <a:gd name="csX357" fmla="*/ 15621 w 870015"/>
                <a:gd name="csY357" fmla="*/ 234333 h 407474"/>
                <a:gd name="csX358" fmla="*/ 28917 w 870015"/>
                <a:gd name="csY358" fmla="*/ 241191 h 407474"/>
                <a:gd name="csX359" fmla="*/ 60621 w 870015"/>
                <a:gd name="csY359" fmla="*/ 263259 h 407474"/>
                <a:gd name="csX360" fmla="*/ 110776 w 870015"/>
                <a:gd name="csY360" fmla="*/ 322680 h 407474"/>
                <a:gd name="csX361" fmla="*/ 105535 w 870015"/>
                <a:gd name="csY361" fmla="*/ 311502 h 407474"/>
                <a:gd name="csX362" fmla="*/ 58561 w 870015"/>
                <a:gd name="csY362" fmla="*/ 259055 h 407474"/>
                <a:gd name="csX363" fmla="*/ 15621 w 870015"/>
                <a:gd name="csY363" fmla="*/ 234333 h 407474"/>
                <a:gd name="csX364" fmla="*/ 819002 w 870015"/>
                <a:gd name="csY364" fmla="*/ 268677 h 407474"/>
                <a:gd name="csX365" fmla="*/ 705421 w 870015"/>
                <a:gd name="csY365" fmla="*/ 331088 h 407474"/>
                <a:gd name="csX366" fmla="*/ 596970 w 870015"/>
                <a:gd name="csY366" fmla="*/ 372515 h 407474"/>
                <a:gd name="csX367" fmla="*/ 472631 w 870015"/>
                <a:gd name="csY367" fmla="*/ 397403 h 407474"/>
                <a:gd name="csX368" fmla="*/ 466060 w 870015"/>
                <a:gd name="csY368" fmla="*/ 400056 h 407474"/>
                <a:gd name="csX369" fmla="*/ 608022 w 870015"/>
                <a:gd name="csY369" fmla="*/ 373637 h 407474"/>
                <a:gd name="csX370" fmla="*/ 715750 w 870015"/>
                <a:gd name="csY370" fmla="*/ 331253 h 407474"/>
                <a:gd name="csX371" fmla="*/ 819002 w 870015"/>
                <a:gd name="csY371" fmla="*/ 268683 h 407474"/>
                <a:gd name="csX372" fmla="*/ 817304 w 870015"/>
                <a:gd name="csY372" fmla="*/ 298883 h 407474"/>
                <a:gd name="csX373" fmla="*/ 737646 w 870015"/>
                <a:gd name="csY373" fmla="*/ 343295 h 407474"/>
                <a:gd name="csX374" fmla="*/ 647677 w 870015"/>
                <a:gd name="csY374" fmla="*/ 378405 h 407474"/>
                <a:gd name="csX375" fmla="*/ 620748 w 870015"/>
                <a:gd name="csY375" fmla="*/ 388118 h 407474"/>
                <a:gd name="csX376" fmla="*/ 645072 w 870015"/>
                <a:gd name="csY376" fmla="*/ 382149 h 407474"/>
                <a:gd name="csX377" fmla="*/ 773046 w 870015"/>
                <a:gd name="csY377" fmla="*/ 330138 h 407474"/>
                <a:gd name="csX378" fmla="*/ 817298 w 870015"/>
                <a:gd name="csY378" fmla="*/ 298883 h 407474"/>
                <a:gd name="csX379" fmla="*/ 825530 w 870015"/>
                <a:gd name="csY379" fmla="*/ 331492 h 407474"/>
                <a:gd name="csX380" fmla="*/ 713929 w 870015"/>
                <a:gd name="csY380" fmla="*/ 378920 h 407474"/>
                <a:gd name="csX381" fmla="*/ 703110 w 870015"/>
                <a:gd name="csY381" fmla="*/ 383914 h 407474"/>
                <a:gd name="csX382" fmla="*/ 806337 w 870015"/>
                <a:gd name="csY382" fmla="*/ 346298 h 407474"/>
                <a:gd name="csX383" fmla="*/ 825524 w 870015"/>
                <a:gd name="csY383" fmla="*/ 331492 h 407474"/>
                <a:gd name="csX384" fmla="*/ 826787 w 870015"/>
                <a:gd name="csY384" fmla="*/ 356784 h 407474"/>
                <a:gd name="csX385" fmla="*/ 763434 w 870015"/>
                <a:gd name="csY385" fmla="*/ 383786 h 407474"/>
                <a:gd name="csX386" fmla="*/ 798209 w 870015"/>
                <a:gd name="csY386" fmla="*/ 372240 h 407474"/>
                <a:gd name="csX387" fmla="*/ 826787 w 870015"/>
                <a:gd name="csY387" fmla="*/ 356784 h 407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Lst>
              <a:rect l="l" t="t" r="r" b="b"/>
              <a:pathLst>
                <a:path w="870015" h="407474">
                  <a:moveTo>
                    <a:pt x="344240" y="10"/>
                  </a:moveTo>
                  <a:cubicBezTo>
                    <a:pt x="315821" y="138"/>
                    <a:pt x="287336" y="1468"/>
                    <a:pt x="259273" y="6071"/>
                  </a:cubicBezTo>
                  <a:cubicBezTo>
                    <a:pt x="238303" y="9515"/>
                    <a:pt x="217001" y="11022"/>
                    <a:pt x="196239" y="15533"/>
                  </a:cubicBezTo>
                  <a:cubicBezTo>
                    <a:pt x="180105" y="19038"/>
                    <a:pt x="164063" y="22948"/>
                    <a:pt x="148089" y="27158"/>
                  </a:cubicBezTo>
                  <a:cubicBezTo>
                    <a:pt x="127860" y="32490"/>
                    <a:pt x="108115" y="40157"/>
                    <a:pt x="89818" y="50225"/>
                  </a:cubicBezTo>
                  <a:cubicBezTo>
                    <a:pt x="76105" y="57769"/>
                    <a:pt x="63330" y="65473"/>
                    <a:pt x="52486" y="76792"/>
                  </a:cubicBezTo>
                  <a:cubicBezTo>
                    <a:pt x="41379" y="86499"/>
                    <a:pt x="30216" y="98020"/>
                    <a:pt x="22707" y="110902"/>
                  </a:cubicBezTo>
                  <a:cubicBezTo>
                    <a:pt x="15934" y="122515"/>
                    <a:pt x="8774" y="133945"/>
                    <a:pt x="3386" y="146594"/>
                  </a:cubicBezTo>
                  <a:cubicBezTo>
                    <a:pt x="2055" y="149725"/>
                    <a:pt x="-1898" y="162435"/>
                    <a:pt x="1093" y="156534"/>
                  </a:cubicBezTo>
                  <a:cubicBezTo>
                    <a:pt x="8161" y="142592"/>
                    <a:pt x="15069" y="128846"/>
                    <a:pt x="22781" y="115419"/>
                  </a:cubicBezTo>
                  <a:cubicBezTo>
                    <a:pt x="30351" y="102243"/>
                    <a:pt x="41121" y="91383"/>
                    <a:pt x="52805" y="81823"/>
                  </a:cubicBezTo>
                  <a:cubicBezTo>
                    <a:pt x="63937" y="70602"/>
                    <a:pt x="76497" y="60870"/>
                    <a:pt x="90492" y="53430"/>
                  </a:cubicBezTo>
                  <a:cubicBezTo>
                    <a:pt x="107889" y="44183"/>
                    <a:pt x="125972" y="35487"/>
                    <a:pt x="145165" y="31019"/>
                  </a:cubicBezTo>
                  <a:cubicBezTo>
                    <a:pt x="161023" y="27324"/>
                    <a:pt x="176703" y="22807"/>
                    <a:pt x="192671" y="19602"/>
                  </a:cubicBezTo>
                  <a:cubicBezTo>
                    <a:pt x="212722" y="15576"/>
                    <a:pt x="233104" y="13627"/>
                    <a:pt x="253333" y="10655"/>
                  </a:cubicBezTo>
                  <a:cubicBezTo>
                    <a:pt x="279833" y="6769"/>
                    <a:pt x="306535" y="4520"/>
                    <a:pt x="333322" y="3895"/>
                  </a:cubicBezTo>
                  <a:cubicBezTo>
                    <a:pt x="389877" y="2571"/>
                    <a:pt x="446493" y="7786"/>
                    <a:pt x="502128" y="17537"/>
                  </a:cubicBezTo>
                  <a:cubicBezTo>
                    <a:pt x="530295" y="22476"/>
                    <a:pt x="558401" y="28519"/>
                    <a:pt x="585464" y="37797"/>
                  </a:cubicBezTo>
                  <a:cubicBezTo>
                    <a:pt x="605105" y="44532"/>
                    <a:pt x="623813" y="53602"/>
                    <a:pt x="643030" y="61385"/>
                  </a:cubicBezTo>
                  <a:cubicBezTo>
                    <a:pt x="668684" y="71779"/>
                    <a:pt x="693596" y="83950"/>
                    <a:pt x="717239" y="98443"/>
                  </a:cubicBezTo>
                  <a:cubicBezTo>
                    <a:pt x="739080" y="111834"/>
                    <a:pt x="758279" y="128926"/>
                    <a:pt x="777760" y="145411"/>
                  </a:cubicBezTo>
                  <a:cubicBezTo>
                    <a:pt x="790424" y="156129"/>
                    <a:pt x="800398" y="169391"/>
                    <a:pt x="809212" y="183517"/>
                  </a:cubicBezTo>
                  <a:cubicBezTo>
                    <a:pt x="818272" y="198041"/>
                    <a:pt x="826388" y="213111"/>
                    <a:pt x="834645" y="228082"/>
                  </a:cubicBezTo>
                  <a:cubicBezTo>
                    <a:pt x="840598" y="235063"/>
                    <a:pt x="831881" y="219209"/>
                    <a:pt x="830587" y="216402"/>
                  </a:cubicBezTo>
                  <a:cubicBezTo>
                    <a:pt x="822851" y="199641"/>
                    <a:pt x="813939" y="183235"/>
                    <a:pt x="802978" y="168392"/>
                  </a:cubicBezTo>
                  <a:cubicBezTo>
                    <a:pt x="786004" y="145399"/>
                    <a:pt x="763066" y="127927"/>
                    <a:pt x="740760" y="110516"/>
                  </a:cubicBezTo>
                  <a:cubicBezTo>
                    <a:pt x="723283" y="96874"/>
                    <a:pt x="704029" y="85580"/>
                    <a:pt x="684193" y="75781"/>
                  </a:cubicBezTo>
                  <a:cubicBezTo>
                    <a:pt x="661169" y="64412"/>
                    <a:pt x="637421" y="54595"/>
                    <a:pt x="613717" y="44765"/>
                  </a:cubicBezTo>
                  <a:cubicBezTo>
                    <a:pt x="580652" y="31056"/>
                    <a:pt x="546073" y="20962"/>
                    <a:pt x="510808" y="15055"/>
                  </a:cubicBezTo>
                  <a:cubicBezTo>
                    <a:pt x="466783" y="7682"/>
                    <a:pt x="422366" y="2620"/>
                    <a:pt x="377715" y="776"/>
                  </a:cubicBezTo>
                  <a:cubicBezTo>
                    <a:pt x="366565" y="316"/>
                    <a:pt x="355402" y="-39"/>
                    <a:pt x="344240" y="4"/>
                  </a:cubicBezTo>
                  <a:close/>
                  <a:moveTo>
                    <a:pt x="360110" y="11329"/>
                  </a:moveTo>
                  <a:cubicBezTo>
                    <a:pt x="316722" y="11758"/>
                    <a:pt x="273255" y="14325"/>
                    <a:pt x="230340" y="20650"/>
                  </a:cubicBezTo>
                  <a:cubicBezTo>
                    <a:pt x="193088" y="26141"/>
                    <a:pt x="155972" y="34181"/>
                    <a:pt x="121154" y="49257"/>
                  </a:cubicBezTo>
                  <a:cubicBezTo>
                    <a:pt x="92925" y="61483"/>
                    <a:pt x="64605" y="76087"/>
                    <a:pt x="44186" y="99638"/>
                  </a:cubicBezTo>
                  <a:cubicBezTo>
                    <a:pt x="26060" y="120542"/>
                    <a:pt x="10509" y="144149"/>
                    <a:pt x="1645" y="170672"/>
                  </a:cubicBezTo>
                  <a:cubicBezTo>
                    <a:pt x="204" y="174980"/>
                    <a:pt x="-550" y="185478"/>
                    <a:pt x="2037" y="175697"/>
                  </a:cubicBezTo>
                  <a:cubicBezTo>
                    <a:pt x="11961" y="148340"/>
                    <a:pt x="28316" y="123606"/>
                    <a:pt x="47650" y="102083"/>
                  </a:cubicBezTo>
                  <a:cubicBezTo>
                    <a:pt x="64660" y="83147"/>
                    <a:pt x="87304" y="70866"/>
                    <a:pt x="109881" y="59614"/>
                  </a:cubicBezTo>
                  <a:cubicBezTo>
                    <a:pt x="133928" y="47627"/>
                    <a:pt x="159742" y="39954"/>
                    <a:pt x="185941" y="33832"/>
                  </a:cubicBezTo>
                  <a:cubicBezTo>
                    <a:pt x="237126" y="21882"/>
                    <a:pt x="290977" y="15520"/>
                    <a:pt x="342971" y="16158"/>
                  </a:cubicBezTo>
                  <a:cubicBezTo>
                    <a:pt x="372511" y="16519"/>
                    <a:pt x="397815" y="16048"/>
                    <a:pt x="427141" y="19725"/>
                  </a:cubicBezTo>
                  <a:cubicBezTo>
                    <a:pt x="470688" y="25185"/>
                    <a:pt x="516613" y="33758"/>
                    <a:pt x="559614" y="42822"/>
                  </a:cubicBezTo>
                  <a:cubicBezTo>
                    <a:pt x="598098" y="50936"/>
                    <a:pt x="633308" y="67544"/>
                    <a:pt x="668040" y="85427"/>
                  </a:cubicBezTo>
                  <a:cubicBezTo>
                    <a:pt x="690237" y="96856"/>
                    <a:pt x="713359" y="108727"/>
                    <a:pt x="733508" y="123527"/>
                  </a:cubicBezTo>
                  <a:cubicBezTo>
                    <a:pt x="753179" y="137977"/>
                    <a:pt x="773493" y="152318"/>
                    <a:pt x="789333" y="170948"/>
                  </a:cubicBezTo>
                  <a:cubicBezTo>
                    <a:pt x="804517" y="188793"/>
                    <a:pt x="815453" y="209691"/>
                    <a:pt x="827057" y="229903"/>
                  </a:cubicBezTo>
                  <a:cubicBezTo>
                    <a:pt x="838023" y="248992"/>
                    <a:pt x="845446" y="269731"/>
                    <a:pt x="852514" y="290647"/>
                  </a:cubicBezTo>
                  <a:cubicBezTo>
                    <a:pt x="859514" y="311367"/>
                    <a:pt x="863763" y="332828"/>
                    <a:pt x="869371" y="353934"/>
                  </a:cubicBezTo>
                  <a:cubicBezTo>
                    <a:pt x="871204" y="352788"/>
                    <a:pt x="868568" y="343436"/>
                    <a:pt x="868329" y="339245"/>
                  </a:cubicBezTo>
                  <a:cubicBezTo>
                    <a:pt x="863916" y="315988"/>
                    <a:pt x="857645" y="293086"/>
                    <a:pt x="849927" y="270742"/>
                  </a:cubicBezTo>
                  <a:cubicBezTo>
                    <a:pt x="840132" y="242374"/>
                    <a:pt x="823673" y="217033"/>
                    <a:pt x="809053" y="191018"/>
                  </a:cubicBezTo>
                  <a:cubicBezTo>
                    <a:pt x="799472" y="173963"/>
                    <a:pt x="785434" y="160193"/>
                    <a:pt x="770913" y="147256"/>
                  </a:cubicBezTo>
                  <a:cubicBezTo>
                    <a:pt x="749832" y="128484"/>
                    <a:pt x="726538" y="112397"/>
                    <a:pt x="701767" y="98817"/>
                  </a:cubicBezTo>
                  <a:cubicBezTo>
                    <a:pt x="677523" y="85531"/>
                    <a:pt x="652985" y="72692"/>
                    <a:pt x="627804" y="61312"/>
                  </a:cubicBezTo>
                  <a:cubicBezTo>
                    <a:pt x="601776" y="49551"/>
                    <a:pt x="574345" y="41437"/>
                    <a:pt x="546503" y="35027"/>
                  </a:cubicBezTo>
                  <a:cubicBezTo>
                    <a:pt x="507958" y="26153"/>
                    <a:pt x="468708" y="20932"/>
                    <a:pt x="429513" y="15980"/>
                  </a:cubicBezTo>
                  <a:cubicBezTo>
                    <a:pt x="406501" y="13075"/>
                    <a:pt x="383318" y="11292"/>
                    <a:pt x="360116" y="11341"/>
                  </a:cubicBezTo>
                  <a:close/>
                  <a:moveTo>
                    <a:pt x="363494" y="24278"/>
                  </a:moveTo>
                  <a:cubicBezTo>
                    <a:pt x="325672" y="24995"/>
                    <a:pt x="287526" y="22341"/>
                    <a:pt x="250035" y="28084"/>
                  </a:cubicBezTo>
                  <a:cubicBezTo>
                    <a:pt x="229574" y="31221"/>
                    <a:pt x="209198" y="35303"/>
                    <a:pt x="189288" y="40904"/>
                  </a:cubicBezTo>
                  <a:cubicBezTo>
                    <a:pt x="165185" y="47688"/>
                    <a:pt x="140696" y="53388"/>
                    <a:pt x="117617" y="63499"/>
                  </a:cubicBezTo>
                  <a:cubicBezTo>
                    <a:pt x="90700" y="75290"/>
                    <a:pt x="65494" y="91708"/>
                    <a:pt x="45872" y="113776"/>
                  </a:cubicBezTo>
                  <a:cubicBezTo>
                    <a:pt x="30695" y="130844"/>
                    <a:pt x="15063" y="148457"/>
                    <a:pt x="7266" y="170310"/>
                  </a:cubicBezTo>
                  <a:cubicBezTo>
                    <a:pt x="5623" y="173418"/>
                    <a:pt x="1804" y="185233"/>
                    <a:pt x="6022" y="176684"/>
                  </a:cubicBezTo>
                  <a:cubicBezTo>
                    <a:pt x="12820" y="162907"/>
                    <a:pt x="19820" y="149198"/>
                    <a:pt x="29799" y="137260"/>
                  </a:cubicBezTo>
                  <a:cubicBezTo>
                    <a:pt x="46755" y="116981"/>
                    <a:pt x="64691" y="97015"/>
                    <a:pt x="87451" y="82951"/>
                  </a:cubicBezTo>
                  <a:cubicBezTo>
                    <a:pt x="113933" y="66588"/>
                    <a:pt x="143614" y="56372"/>
                    <a:pt x="173669" y="48546"/>
                  </a:cubicBezTo>
                  <a:cubicBezTo>
                    <a:pt x="196392" y="42632"/>
                    <a:pt x="219251" y="36988"/>
                    <a:pt x="242416" y="33170"/>
                  </a:cubicBezTo>
                  <a:cubicBezTo>
                    <a:pt x="280850" y="26833"/>
                    <a:pt x="319941" y="27802"/>
                    <a:pt x="358749" y="27483"/>
                  </a:cubicBezTo>
                  <a:cubicBezTo>
                    <a:pt x="385617" y="27262"/>
                    <a:pt x="412417" y="29701"/>
                    <a:pt x="439119" y="32398"/>
                  </a:cubicBezTo>
                  <a:cubicBezTo>
                    <a:pt x="476327" y="36161"/>
                    <a:pt x="513039" y="43570"/>
                    <a:pt x="549512" y="51604"/>
                  </a:cubicBezTo>
                  <a:cubicBezTo>
                    <a:pt x="573560" y="56899"/>
                    <a:pt x="597418" y="63597"/>
                    <a:pt x="619976" y="73452"/>
                  </a:cubicBezTo>
                  <a:cubicBezTo>
                    <a:pt x="635607" y="80279"/>
                    <a:pt x="651232" y="87173"/>
                    <a:pt x="666422" y="94926"/>
                  </a:cubicBezTo>
                  <a:cubicBezTo>
                    <a:pt x="683666" y="103726"/>
                    <a:pt x="697685" y="117533"/>
                    <a:pt x="714756" y="126664"/>
                  </a:cubicBezTo>
                  <a:cubicBezTo>
                    <a:pt x="739895" y="140110"/>
                    <a:pt x="760988" y="159635"/>
                    <a:pt x="780518" y="180110"/>
                  </a:cubicBezTo>
                  <a:cubicBezTo>
                    <a:pt x="791221" y="191331"/>
                    <a:pt x="800704" y="203679"/>
                    <a:pt x="809880" y="216144"/>
                  </a:cubicBezTo>
                  <a:cubicBezTo>
                    <a:pt x="818309" y="227592"/>
                    <a:pt x="824310" y="240486"/>
                    <a:pt x="830385" y="253270"/>
                  </a:cubicBezTo>
                  <a:cubicBezTo>
                    <a:pt x="839298" y="272023"/>
                    <a:pt x="847978" y="291057"/>
                    <a:pt x="851975" y="311685"/>
                  </a:cubicBezTo>
                  <a:cubicBezTo>
                    <a:pt x="854727" y="325891"/>
                    <a:pt x="858049" y="340060"/>
                    <a:pt x="862610" y="353781"/>
                  </a:cubicBezTo>
                  <a:cubicBezTo>
                    <a:pt x="864817" y="353983"/>
                    <a:pt x="861924" y="342291"/>
                    <a:pt x="861280" y="337664"/>
                  </a:cubicBezTo>
                  <a:cubicBezTo>
                    <a:pt x="855959" y="317673"/>
                    <a:pt x="854071" y="296745"/>
                    <a:pt x="845692" y="277612"/>
                  </a:cubicBezTo>
                  <a:cubicBezTo>
                    <a:pt x="837612" y="259165"/>
                    <a:pt x="829410" y="240633"/>
                    <a:pt x="818726" y="223578"/>
                  </a:cubicBezTo>
                  <a:cubicBezTo>
                    <a:pt x="808722" y="207614"/>
                    <a:pt x="797418" y="192317"/>
                    <a:pt x="784282" y="178866"/>
                  </a:cubicBezTo>
                  <a:cubicBezTo>
                    <a:pt x="767100" y="161265"/>
                    <a:pt x="749409" y="143830"/>
                    <a:pt x="728353" y="130789"/>
                  </a:cubicBezTo>
                  <a:cubicBezTo>
                    <a:pt x="716148" y="123232"/>
                    <a:pt x="703533" y="116350"/>
                    <a:pt x="692149" y="107501"/>
                  </a:cubicBezTo>
                  <a:cubicBezTo>
                    <a:pt x="678670" y="97028"/>
                    <a:pt x="663173" y="89851"/>
                    <a:pt x="647806" y="82503"/>
                  </a:cubicBezTo>
                  <a:cubicBezTo>
                    <a:pt x="628999" y="73507"/>
                    <a:pt x="609665" y="65712"/>
                    <a:pt x="589927" y="58921"/>
                  </a:cubicBezTo>
                  <a:cubicBezTo>
                    <a:pt x="555881" y="47216"/>
                    <a:pt x="520352" y="40739"/>
                    <a:pt x="484946" y="34904"/>
                  </a:cubicBezTo>
                  <a:cubicBezTo>
                    <a:pt x="449135" y="29003"/>
                    <a:pt x="412938" y="24964"/>
                    <a:pt x="376667" y="24296"/>
                  </a:cubicBezTo>
                  <a:cubicBezTo>
                    <a:pt x="372278" y="24217"/>
                    <a:pt x="367889" y="24186"/>
                    <a:pt x="363500" y="24266"/>
                  </a:cubicBezTo>
                  <a:close/>
                  <a:moveTo>
                    <a:pt x="331931" y="31123"/>
                  </a:moveTo>
                  <a:cubicBezTo>
                    <a:pt x="294220" y="31332"/>
                    <a:pt x="256042" y="32747"/>
                    <a:pt x="219410" y="41934"/>
                  </a:cubicBezTo>
                  <a:cubicBezTo>
                    <a:pt x="192880" y="48583"/>
                    <a:pt x="166803" y="57089"/>
                    <a:pt x="141303" y="66913"/>
                  </a:cubicBezTo>
                  <a:cubicBezTo>
                    <a:pt x="111419" y="78428"/>
                    <a:pt x="83400" y="95342"/>
                    <a:pt x="60786" y="118128"/>
                  </a:cubicBezTo>
                  <a:cubicBezTo>
                    <a:pt x="44732" y="134300"/>
                    <a:pt x="29395" y="151423"/>
                    <a:pt x="16951" y="170562"/>
                  </a:cubicBezTo>
                  <a:cubicBezTo>
                    <a:pt x="14714" y="173234"/>
                    <a:pt x="10821" y="183505"/>
                    <a:pt x="15787" y="175955"/>
                  </a:cubicBezTo>
                  <a:cubicBezTo>
                    <a:pt x="25466" y="161234"/>
                    <a:pt x="37480" y="148212"/>
                    <a:pt x="49121" y="135036"/>
                  </a:cubicBezTo>
                  <a:cubicBezTo>
                    <a:pt x="70913" y="110387"/>
                    <a:pt x="97492" y="89833"/>
                    <a:pt x="127676" y="76369"/>
                  </a:cubicBezTo>
                  <a:cubicBezTo>
                    <a:pt x="148750" y="66968"/>
                    <a:pt x="171082" y="60889"/>
                    <a:pt x="192941" y="53620"/>
                  </a:cubicBezTo>
                  <a:cubicBezTo>
                    <a:pt x="212931" y="46971"/>
                    <a:pt x="233540" y="42583"/>
                    <a:pt x="254412" y="39654"/>
                  </a:cubicBezTo>
                  <a:cubicBezTo>
                    <a:pt x="282806" y="35677"/>
                    <a:pt x="311555" y="34126"/>
                    <a:pt x="340188" y="34714"/>
                  </a:cubicBezTo>
                  <a:cubicBezTo>
                    <a:pt x="372621" y="35376"/>
                    <a:pt x="405288" y="36602"/>
                    <a:pt x="437169" y="42657"/>
                  </a:cubicBezTo>
                  <a:cubicBezTo>
                    <a:pt x="464558" y="47860"/>
                    <a:pt x="492731" y="49386"/>
                    <a:pt x="519537" y="57126"/>
                  </a:cubicBezTo>
                  <a:cubicBezTo>
                    <a:pt x="540342" y="63138"/>
                    <a:pt x="561190" y="68898"/>
                    <a:pt x="582154" y="74371"/>
                  </a:cubicBezTo>
                  <a:cubicBezTo>
                    <a:pt x="604252" y="80138"/>
                    <a:pt x="625885" y="87179"/>
                    <a:pt x="647131" y="95967"/>
                  </a:cubicBezTo>
                  <a:cubicBezTo>
                    <a:pt x="662959" y="102513"/>
                    <a:pt x="677033" y="112275"/>
                    <a:pt x="691077" y="121994"/>
                  </a:cubicBezTo>
                  <a:cubicBezTo>
                    <a:pt x="707909" y="133651"/>
                    <a:pt x="724926" y="144976"/>
                    <a:pt x="740833" y="157962"/>
                  </a:cubicBezTo>
                  <a:cubicBezTo>
                    <a:pt x="762484" y="175636"/>
                    <a:pt x="781548" y="196454"/>
                    <a:pt x="797952" y="219055"/>
                  </a:cubicBezTo>
                  <a:cubicBezTo>
                    <a:pt x="807306" y="231943"/>
                    <a:pt x="816084" y="245180"/>
                    <a:pt x="823360" y="259435"/>
                  </a:cubicBezTo>
                  <a:cubicBezTo>
                    <a:pt x="831507" y="275406"/>
                    <a:pt x="838501" y="291983"/>
                    <a:pt x="844404" y="308897"/>
                  </a:cubicBezTo>
                  <a:cubicBezTo>
                    <a:pt x="849811" y="324383"/>
                    <a:pt x="853722" y="340354"/>
                    <a:pt x="858656" y="355975"/>
                  </a:cubicBezTo>
                  <a:cubicBezTo>
                    <a:pt x="861188" y="360155"/>
                    <a:pt x="858865" y="348082"/>
                    <a:pt x="858276" y="345771"/>
                  </a:cubicBezTo>
                  <a:cubicBezTo>
                    <a:pt x="851478" y="319058"/>
                    <a:pt x="841731" y="293251"/>
                    <a:pt x="830759" y="267935"/>
                  </a:cubicBezTo>
                  <a:cubicBezTo>
                    <a:pt x="823685" y="251603"/>
                    <a:pt x="814251" y="236540"/>
                    <a:pt x="803990" y="221954"/>
                  </a:cubicBezTo>
                  <a:cubicBezTo>
                    <a:pt x="778330" y="185466"/>
                    <a:pt x="745651" y="153985"/>
                    <a:pt x="707946" y="129888"/>
                  </a:cubicBezTo>
                  <a:cubicBezTo>
                    <a:pt x="690151" y="118520"/>
                    <a:pt x="673649" y="105295"/>
                    <a:pt x="654524" y="95869"/>
                  </a:cubicBezTo>
                  <a:cubicBezTo>
                    <a:pt x="638243" y="87847"/>
                    <a:pt x="621245" y="81504"/>
                    <a:pt x="603719" y="76657"/>
                  </a:cubicBezTo>
                  <a:cubicBezTo>
                    <a:pt x="576527" y="69137"/>
                    <a:pt x="549433" y="61305"/>
                    <a:pt x="522154" y="54080"/>
                  </a:cubicBezTo>
                  <a:cubicBezTo>
                    <a:pt x="496991" y="47412"/>
                    <a:pt x="470939" y="45366"/>
                    <a:pt x="445426" y="40420"/>
                  </a:cubicBezTo>
                  <a:cubicBezTo>
                    <a:pt x="420931" y="35677"/>
                    <a:pt x="395995" y="33979"/>
                    <a:pt x="371144" y="32490"/>
                  </a:cubicBezTo>
                  <a:cubicBezTo>
                    <a:pt x="358087" y="31705"/>
                    <a:pt x="344994" y="31466"/>
                    <a:pt x="331919" y="31123"/>
                  </a:cubicBezTo>
                  <a:close/>
                  <a:moveTo>
                    <a:pt x="356690" y="54981"/>
                  </a:moveTo>
                  <a:cubicBezTo>
                    <a:pt x="354391" y="77919"/>
                    <a:pt x="348623" y="100325"/>
                    <a:pt x="342444" y="122466"/>
                  </a:cubicBezTo>
                  <a:cubicBezTo>
                    <a:pt x="333892" y="153139"/>
                    <a:pt x="325494" y="184038"/>
                    <a:pt x="312058" y="213007"/>
                  </a:cubicBezTo>
                  <a:cubicBezTo>
                    <a:pt x="301992" y="234701"/>
                    <a:pt x="292883" y="257131"/>
                    <a:pt x="279281" y="276858"/>
                  </a:cubicBezTo>
                  <a:cubicBezTo>
                    <a:pt x="270025" y="290279"/>
                    <a:pt x="260585" y="303590"/>
                    <a:pt x="250673" y="316539"/>
                  </a:cubicBezTo>
                  <a:cubicBezTo>
                    <a:pt x="255270" y="316950"/>
                    <a:pt x="258488" y="308284"/>
                    <a:pt x="262105" y="304754"/>
                  </a:cubicBezTo>
                  <a:cubicBezTo>
                    <a:pt x="272164" y="290034"/>
                    <a:pt x="283560" y="276172"/>
                    <a:pt x="291792" y="260256"/>
                  </a:cubicBezTo>
                  <a:cubicBezTo>
                    <a:pt x="302513" y="239542"/>
                    <a:pt x="313388" y="218816"/>
                    <a:pt x="321933" y="197097"/>
                  </a:cubicBezTo>
                  <a:cubicBezTo>
                    <a:pt x="331324" y="173240"/>
                    <a:pt x="339134" y="148733"/>
                    <a:pt x="345227" y="123851"/>
                  </a:cubicBezTo>
                  <a:cubicBezTo>
                    <a:pt x="350075" y="104069"/>
                    <a:pt x="355948" y="84354"/>
                    <a:pt x="357664" y="63983"/>
                  </a:cubicBezTo>
                  <a:cubicBezTo>
                    <a:pt x="357272" y="61422"/>
                    <a:pt x="358774" y="56182"/>
                    <a:pt x="356684" y="54987"/>
                  </a:cubicBezTo>
                  <a:close/>
                  <a:moveTo>
                    <a:pt x="406937" y="56023"/>
                  </a:moveTo>
                  <a:cubicBezTo>
                    <a:pt x="396847" y="87283"/>
                    <a:pt x="386990" y="118722"/>
                    <a:pt x="372689" y="148414"/>
                  </a:cubicBezTo>
                  <a:cubicBezTo>
                    <a:pt x="358896" y="177064"/>
                    <a:pt x="344350" y="205457"/>
                    <a:pt x="327511" y="232421"/>
                  </a:cubicBezTo>
                  <a:cubicBezTo>
                    <a:pt x="308717" y="262524"/>
                    <a:pt x="288139" y="291762"/>
                    <a:pt x="263723" y="317593"/>
                  </a:cubicBezTo>
                  <a:cubicBezTo>
                    <a:pt x="243562" y="338932"/>
                    <a:pt x="220587" y="357581"/>
                    <a:pt x="195185" y="372332"/>
                  </a:cubicBezTo>
                  <a:cubicBezTo>
                    <a:pt x="186738" y="378815"/>
                    <a:pt x="200561" y="371241"/>
                    <a:pt x="203521" y="369678"/>
                  </a:cubicBezTo>
                  <a:cubicBezTo>
                    <a:pt x="238388" y="351299"/>
                    <a:pt x="266892" y="323158"/>
                    <a:pt x="291553" y="292767"/>
                  </a:cubicBezTo>
                  <a:cubicBezTo>
                    <a:pt x="316189" y="262407"/>
                    <a:pt x="336565" y="228904"/>
                    <a:pt x="354851" y="194327"/>
                  </a:cubicBezTo>
                  <a:cubicBezTo>
                    <a:pt x="370629" y="164495"/>
                    <a:pt x="385598" y="134092"/>
                    <a:pt x="395743" y="101802"/>
                  </a:cubicBezTo>
                  <a:cubicBezTo>
                    <a:pt x="396804" y="94245"/>
                    <a:pt x="410424" y="59167"/>
                    <a:pt x="406937" y="56010"/>
                  </a:cubicBezTo>
                  <a:close/>
                  <a:moveTo>
                    <a:pt x="316361" y="56317"/>
                  </a:moveTo>
                  <a:cubicBezTo>
                    <a:pt x="314736" y="69573"/>
                    <a:pt x="313848" y="82920"/>
                    <a:pt x="312775" y="96243"/>
                  </a:cubicBezTo>
                  <a:cubicBezTo>
                    <a:pt x="310752" y="121320"/>
                    <a:pt x="305646" y="146036"/>
                    <a:pt x="298713" y="170194"/>
                  </a:cubicBezTo>
                  <a:cubicBezTo>
                    <a:pt x="289671" y="201694"/>
                    <a:pt x="283210" y="234315"/>
                    <a:pt x="268002" y="263676"/>
                  </a:cubicBezTo>
                  <a:cubicBezTo>
                    <a:pt x="256533" y="285830"/>
                    <a:pt x="241913" y="306207"/>
                    <a:pt x="226576" y="325799"/>
                  </a:cubicBezTo>
                  <a:cubicBezTo>
                    <a:pt x="218705" y="335856"/>
                    <a:pt x="209204" y="344619"/>
                    <a:pt x="202400" y="355497"/>
                  </a:cubicBezTo>
                  <a:cubicBezTo>
                    <a:pt x="207212" y="352243"/>
                    <a:pt x="211496" y="346035"/>
                    <a:pt x="215891" y="341383"/>
                  </a:cubicBezTo>
                  <a:cubicBezTo>
                    <a:pt x="232761" y="323538"/>
                    <a:pt x="247387" y="303645"/>
                    <a:pt x="260413" y="282876"/>
                  </a:cubicBezTo>
                  <a:cubicBezTo>
                    <a:pt x="274065" y="261108"/>
                    <a:pt x="284142" y="237214"/>
                    <a:pt x="290744" y="212394"/>
                  </a:cubicBezTo>
                  <a:cubicBezTo>
                    <a:pt x="296371" y="191245"/>
                    <a:pt x="302532" y="170219"/>
                    <a:pt x="307295" y="148861"/>
                  </a:cubicBezTo>
                  <a:cubicBezTo>
                    <a:pt x="313725" y="120046"/>
                    <a:pt x="316349" y="90501"/>
                    <a:pt x="317446" y="61036"/>
                  </a:cubicBezTo>
                  <a:cubicBezTo>
                    <a:pt x="316949" y="59908"/>
                    <a:pt x="318445" y="55900"/>
                    <a:pt x="316361" y="56317"/>
                  </a:cubicBezTo>
                  <a:close/>
                  <a:moveTo>
                    <a:pt x="447290" y="59982"/>
                  </a:moveTo>
                  <a:cubicBezTo>
                    <a:pt x="438647" y="85905"/>
                    <a:pt x="428869" y="111448"/>
                    <a:pt x="417106" y="136206"/>
                  </a:cubicBezTo>
                  <a:cubicBezTo>
                    <a:pt x="406489" y="158556"/>
                    <a:pt x="393530" y="179638"/>
                    <a:pt x="379947" y="200315"/>
                  </a:cubicBezTo>
                  <a:cubicBezTo>
                    <a:pt x="363420" y="225472"/>
                    <a:pt x="344485" y="248864"/>
                    <a:pt x="324636" y="271569"/>
                  </a:cubicBezTo>
                  <a:cubicBezTo>
                    <a:pt x="316833" y="280492"/>
                    <a:pt x="308729" y="289133"/>
                    <a:pt x="300478" y="297627"/>
                  </a:cubicBezTo>
                  <a:cubicBezTo>
                    <a:pt x="306712" y="294017"/>
                    <a:pt x="312542" y="287540"/>
                    <a:pt x="317881" y="282000"/>
                  </a:cubicBezTo>
                  <a:cubicBezTo>
                    <a:pt x="332127" y="267212"/>
                    <a:pt x="346630" y="252608"/>
                    <a:pt x="358737" y="235927"/>
                  </a:cubicBezTo>
                  <a:cubicBezTo>
                    <a:pt x="376710" y="211150"/>
                    <a:pt x="394431" y="185999"/>
                    <a:pt x="408880" y="158979"/>
                  </a:cubicBezTo>
                  <a:cubicBezTo>
                    <a:pt x="424382" y="129986"/>
                    <a:pt x="437451" y="99608"/>
                    <a:pt x="446720" y="68028"/>
                  </a:cubicBezTo>
                  <a:cubicBezTo>
                    <a:pt x="447897" y="64008"/>
                    <a:pt x="448546" y="61397"/>
                    <a:pt x="447296" y="59982"/>
                  </a:cubicBezTo>
                  <a:close/>
                  <a:moveTo>
                    <a:pt x="473599" y="62225"/>
                  </a:moveTo>
                  <a:cubicBezTo>
                    <a:pt x="458802" y="96531"/>
                    <a:pt x="443888" y="131089"/>
                    <a:pt x="423904" y="162681"/>
                  </a:cubicBezTo>
                  <a:cubicBezTo>
                    <a:pt x="405937" y="191085"/>
                    <a:pt x="387131" y="218976"/>
                    <a:pt x="366074" y="245266"/>
                  </a:cubicBezTo>
                  <a:cubicBezTo>
                    <a:pt x="349131" y="266428"/>
                    <a:pt x="329828" y="285468"/>
                    <a:pt x="309704" y="303651"/>
                  </a:cubicBezTo>
                  <a:cubicBezTo>
                    <a:pt x="287998" y="323268"/>
                    <a:pt x="265207" y="342021"/>
                    <a:pt x="239994" y="356986"/>
                  </a:cubicBezTo>
                  <a:cubicBezTo>
                    <a:pt x="231645" y="361944"/>
                    <a:pt x="222702" y="365811"/>
                    <a:pt x="214181" y="370420"/>
                  </a:cubicBezTo>
                  <a:cubicBezTo>
                    <a:pt x="221850" y="368526"/>
                    <a:pt x="230162" y="364518"/>
                    <a:pt x="237530" y="360571"/>
                  </a:cubicBezTo>
                  <a:cubicBezTo>
                    <a:pt x="263490" y="346672"/>
                    <a:pt x="285846" y="327166"/>
                    <a:pt x="308441" y="308499"/>
                  </a:cubicBezTo>
                  <a:cubicBezTo>
                    <a:pt x="329418" y="291168"/>
                    <a:pt x="347666" y="270981"/>
                    <a:pt x="365511" y="250420"/>
                  </a:cubicBezTo>
                  <a:cubicBezTo>
                    <a:pt x="382975" y="230301"/>
                    <a:pt x="397447" y="207926"/>
                    <a:pt x="412251" y="185815"/>
                  </a:cubicBezTo>
                  <a:cubicBezTo>
                    <a:pt x="434674" y="152312"/>
                    <a:pt x="453132" y="116258"/>
                    <a:pt x="468610" y="79114"/>
                  </a:cubicBezTo>
                  <a:cubicBezTo>
                    <a:pt x="470602" y="74328"/>
                    <a:pt x="475800" y="65987"/>
                    <a:pt x="473599" y="62225"/>
                  </a:cubicBezTo>
                  <a:close/>
                  <a:moveTo>
                    <a:pt x="520959" y="65240"/>
                  </a:moveTo>
                  <a:cubicBezTo>
                    <a:pt x="516674" y="69799"/>
                    <a:pt x="512586" y="78845"/>
                    <a:pt x="509919" y="84054"/>
                  </a:cubicBezTo>
                  <a:cubicBezTo>
                    <a:pt x="499229" y="104958"/>
                    <a:pt x="489353" y="126333"/>
                    <a:pt x="475616" y="145484"/>
                  </a:cubicBezTo>
                  <a:cubicBezTo>
                    <a:pt x="450992" y="179797"/>
                    <a:pt x="423880" y="212284"/>
                    <a:pt x="395682" y="243716"/>
                  </a:cubicBezTo>
                  <a:cubicBezTo>
                    <a:pt x="385089" y="255525"/>
                    <a:pt x="372683" y="265521"/>
                    <a:pt x="362029" y="277269"/>
                  </a:cubicBezTo>
                  <a:cubicBezTo>
                    <a:pt x="369274" y="273745"/>
                    <a:pt x="375600" y="265398"/>
                    <a:pt x="382558" y="260207"/>
                  </a:cubicBezTo>
                  <a:cubicBezTo>
                    <a:pt x="412361" y="233083"/>
                    <a:pt x="436992" y="200952"/>
                    <a:pt x="461799" y="169367"/>
                  </a:cubicBezTo>
                  <a:cubicBezTo>
                    <a:pt x="478546" y="148046"/>
                    <a:pt x="492810" y="124893"/>
                    <a:pt x="504709" y="100515"/>
                  </a:cubicBezTo>
                  <a:cubicBezTo>
                    <a:pt x="510385" y="88889"/>
                    <a:pt x="516435" y="77380"/>
                    <a:pt x="520959" y="65246"/>
                  </a:cubicBezTo>
                  <a:close/>
                  <a:moveTo>
                    <a:pt x="273758" y="69003"/>
                  </a:moveTo>
                  <a:cubicBezTo>
                    <a:pt x="272698" y="74677"/>
                    <a:pt x="274071" y="82963"/>
                    <a:pt x="274304" y="89673"/>
                  </a:cubicBezTo>
                  <a:cubicBezTo>
                    <a:pt x="275701" y="129673"/>
                    <a:pt x="272324" y="169845"/>
                    <a:pt x="263778" y="208925"/>
                  </a:cubicBezTo>
                  <a:cubicBezTo>
                    <a:pt x="260119" y="225649"/>
                    <a:pt x="256533" y="242417"/>
                    <a:pt x="251439" y="258773"/>
                  </a:cubicBezTo>
                  <a:cubicBezTo>
                    <a:pt x="255963" y="258099"/>
                    <a:pt x="255840" y="248612"/>
                    <a:pt x="258041" y="244292"/>
                  </a:cubicBezTo>
                  <a:cubicBezTo>
                    <a:pt x="267364" y="211082"/>
                    <a:pt x="273758" y="177003"/>
                    <a:pt x="275861" y="142531"/>
                  </a:cubicBezTo>
                  <a:cubicBezTo>
                    <a:pt x="277185" y="120793"/>
                    <a:pt x="278809" y="98762"/>
                    <a:pt x="275529" y="77172"/>
                  </a:cubicBezTo>
                  <a:cubicBezTo>
                    <a:pt x="275113" y="74414"/>
                    <a:pt x="274696" y="71638"/>
                    <a:pt x="273764" y="68996"/>
                  </a:cubicBezTo>
                  <a:close/>
                  <a:moveTo>
                    <a:pt x="205324" y="69223"/>
                  </a:moveTo>
                  <a:cubicBezTo>
                    <a:pt x="204367" y="75100"/>
                    <a:pt x="208799" y="83429"/>
                    <a:pt x="209762" y="90311"/>
                  </a:cubicBezTo>
                  <a:cubicBezTo>
                    <a:pt x="220207" y="132388"/>
                    <a:pt x="225424" y="175893"/>
                    <a:pt x="223339" y="219264"/>
                  </a:cubicBezTo>
                  <a:cubicBezTo>
                    <a:pt x="222579" y="235032"/>
                    <a:pt x="220967" y="250776"/>
                    <a:pt x="218374" y="266348"/>
                  </a:cubicBezTo>
                  <a:cubicBezTo>
                    <a:pt x="222788" y="265282"/>
                    <a:pt x="221341" y="255776"/>
                    <a:pt x="222892" y="251254"/>
                  </a:cubicBezTo>
                  <a:cubicBezTo>
                    <a:pt x="227146" y="217842"/>
                    <a:pt x="227508" y="183934"/>
                    <a:pt x="223505" y="150467"/>
                  </a:cubicBezTo>
                  <a:cubicBezTo>
                    <a:pt x="220409" y="124568"/>
                    <a:pt x="216106" y="98535"/>
                    <a:pt x="207236" y="73954"/>
                  </a:cubicBezTo>
                  <a:cubicBezTo>
                    <a:pt x="206660" y="72355"/>
                    <a:pt x="206035" y="70761"/>
                    <a:pt x="205317" y="69217"/>
                  </a:cubicBezTo>
                  <a:close/>
                  <a:moveTo>
                    <a:pt x="241680" y="71068"/>
                  </a:moveTo>
                  <a:cubicBezTo>
                    <a:pt x="244837" y="113133"/>
                    <a:pt x="247271" y="149621"/>
                    <a:pt x="244714" y="181611"/>
                  </a:cubicBezTo>
                  <a:cubicBezTo>
                    <a:pt x="242256" y="212565"/>
                    <a:pt x="238511" y="243581"/>
                    <a:pt x="229665" y="273481"/>
                  </a:cubicBezTo>
                  <a:cubicBezTo>
                    <a:pt x="222800" y="296695"/>
                    <a:pt x="214813" y="319885"/>
                    <a:pt x="202357" y="340722"/>
                  </a:cubicBezTo>
                  <a:cubicBezTo>
                    <a:pt x="198060" y="347904"/>
                    <a:pt x="192904" y="354535"/>
                    <a:pt x="188380" y="361552"/>
                  </a:cubicBezTo>
                  <a:cubicBezTo>
                    <a:pt x="192561" y="359156"/>
                    <a:pt x="196349" y="353082"/>
                    <a:pt x="199598" y="348903"/>
                  </a:cubicBezTo>
                  <a:cubicBezTo>
                    <a:pt x="213764" y="330689"/>
                    <a:pt x="220998" y="308652"/>
                    <a:pt x="228335" y="286988"/>
                  </a:cubicBezTo>
                  <a:cubicBezTo>
                    <a:pt x="241190" y="249029"/>
                    <a:pt x="247093" y="207123"/>
                    <a:pt x="248307" y="167167"/>
                  </a:cubicBezTo>
                  <a:cubicBezTo>
                    <a:pt x="249110" y="140888"/>
                    <a:pt x="249312" y="120027"/>
                    <a:pt x="246339" y="93504"/>
                  </a:cubicBezTo>
                  <a:cubicBezTo>
                    <a:pt x="245094" y="85788"/>
                    <a:pt x="243850" y="77870"/>
                    <a:pt x="241680" y="71068"/>
                  </a:cubicBezTo>
                  <a:close/>
                  <a:moveTo>
                    <a:pt x="174490" y="72159"/>
                  </a:moveTo>
                  <a:cubicBezTo>
                    <a:pt x="174184" y="76326"/>
                    <a:pt x="177720" y="81964"/>
                    <a:pt x="179002" y="86677"/>
                  </a:cubicBezTo>
                  <a:cubicBezTo>
                    <a:pt x="184942" y="100925"/>
                    <a:pt x="189662" y="115609"/>
                    <a:pt x="193787" y="130501"/>
                  </a:cubicBezTo>
                  <a:cubicBezTo>
                    <a:pt x="198832" y="148702"/>
                    <a:pt x="202228" y="167350"/>
                    <a:pt x="203264" y="186238"/>
                  </a:cubicBezTo>
                  <a:cubicBezTo>
                    <a:pt x="204698" y="212437"/>
                    <a:pt x="206298" y="238727"/>
                    <a:pt x="205054" y="264951"/>
                  </a:cubicBezTo>
                  <a:cubicBezTo>
                    <a:pt x="203840" y="290573"/>
                    <a:pt x="201290" y="316490"/>
                    <a:pt x="193284" y="340930"/>
                  </a:cubicBezTo>
                  <a:cubicBezTo>
                    <a:pt x="191427" y="346611"/>
                    <a:pt x="189429" y="352243"/>
                    <a:pt x="187688" y="357961"/>
                  </a:cubicBezTo>
                  <a:cubicBezTo>
                    <a:pt x="191280" y="356717"/>
                    <a:pt x="191917" y="349271"/>
                    <a:pt x="193934" y="345385"/>
                  </a:cubicBezTo>
                  <a:cubicBezTo>
                    <a:pt x="200965" y="325603"/>
                    <a:pt x="204459" y="304699"/>
                    <a:pt x="206341" y="283863"/>
                  </a:cubicBezTo>
                  <a:cubicBezTo>
                    <a:pt x="209094" y="253417"/>
                    <a:pt x="207818" y="222781"/>
                    <a:pt x="206464" y="192293"/>
                  </a:cubicBezTo>
                  <a:cubicBezTo>
                    <a:pt x="205557" y="171898"/>
                    <a:pt x="201278" y="151913"/>
                    <a:pt x="196515" y="132088"/>
                  </a:cubicBezTo>
                  <a:cubicBezTo>
                    <a:pt x="192714" y="116283"/>
                    <a:pt x="186572" y="101225"/>
                    <a:pt x="180546" y="86150"/>
                  </a:cubicBezTo>
                  <a:cubicBezTo>
                    <a:pt x="178658" y="81431"/>
                    <a:pt x="176685" y="76743"/>
                    <a:pt x="174490" y="72153"/>
                  </a:cubicBezTo>
                  <a:close/>
                  <a:moveTo>
                    <a:pt x="549868" y="80260"/>
                  </a:moveTo>
                  <a:cubicBezTo>
                    <a:pt x="544694" y="84072"/>
                    <a:pt x="534482" y="103272"/>
                    <a:pt x="530516" y="109094"/>
                  </a:cubicBezTo>
                  <a:cubicBezTo>
                    <a:pt x="519549" y="126879"/>
                    <a:pt x="507964" y="144277"/>
                    <a:pt x="494668" y="160474"/>
                  </a:cubicBezTo>
                  <a:cubicBezTo>
                    <a:pt x="469529" y="191085"/>
                    <a:pt x="441797" y="219533"/>
                    <a:pt x="412650" y="246308"/>
                  </a:cubicBezTo>
                  <a:cubicBezTo>
                    <a:pt x="388277" y="268701"/>
                    <a:pt x="363935" y="291278"/>
                    <a:pt x="337558" y="311306"/>
                  </a:cubicBezTo>
                  <a:cubicBezTo>
                    <a:pt x="295384" y="343332"/>
                    <a:pt x="248405" y="371608"/>
                    <a:pt x="197630" y="384025"/>
                  </a:cubicBezTo>
                  <a:cubicBezTo>
                    <a:pt x="193928" y="384576"/>
                    <a:pt x="184206" y="388627"/>
                    <a:pt x="193248" y="387224"/>
                  </a:cubicBezTo>
                  <a:cubicBezTo>
                    <a:pt x="226380" y="382076"/>
                    <a:pt x="257385" y="367950"/>
                    <a:pt x="286514" y="351900"/>
                  </a:cubicBezTo>
                  <a:cubicBezTo>
                    <a:pt x="333666" y="325922"/>
                    <a:pt x="374981" y="290763"/>
                    <a:pt x="413839" y="253895"/>
                  </a:cubicBezTo>
                  <a:cubicBezTo>
                    <a:pt x="447069" y="222371"/>
                    <a:pt x="479306" y="189584"/>
                    <a:pt x="506493" y="152501"/>
                  </a:cubicBezTo>
                  <a:cubicBezTo>
                    <a:pt x="523129" y="129808"/>
                    <a:pt x="536915" y="105191"/>
                    <a:pt x="549862" y="80267"/>
                  </a:cubicBezTo>
                  <a:close/>
                  <a:moveTo>
                    <a:pt x="583656" y="85678"/>
                  </a:moveTo>
                  <a:cubicBezTo>
                    <a:pt x="554116" y="130764"/>
                    <a:pt x="517287" y="170335"/>
                    <a:pt x="482071" y="210929"/>
                  </a:cubicBezTo>
                  <a:cubicBezTo>
                    <a:pt x="450588" y="247215"/>
                    <a:pt x="413863" y="278451"/>
                    <a:pt x="376483" y="308352"/>
                  </a:cubicBezTo>
                  <a:cubicBezTo>
                    <a:pt x="349248" y="330138"/>
                    <a:pt x="317207" y="344736"/>
                    <a:pt x="286355" y="360602"/>
                  </a:cubicBezTo>
                  <a:cubicBezTo>
                    <a:pt x="277540" y="365137"/>
                    <a:pt x="266322" y="368115"/>
                    <a:pt x="258783" y="373177"/>
                  </a:cubicBezTo>
                  <a:cubicBezTo>
                    <a:pt x="288727" y="364622"/>
                    <a:pt x="316361" y="349687"/>
                    <a:pt x="343535" y="334771"/>
                  </a:cubicBezTo>
                  <a:cubicBezTo>
                    <a:pt x="377697" y="316018"/>
                    <a:pt x="405772" y="288631"/>
                    <a:pt x="434975" y="263296"/>
                  </a:cubicBezTo>
                  <a:cubicBezTo>
                    <a:pt x="459746" y="241804"/>
                    <a:pt x="482071" y="217744"/>
                    <a:pt x="503060" y="192569"/>
                  </a:cubicBezTo>
                  <a:cubicBezTo>
                    <a:pt x="531349" y="158636"/>
                    <a:pt x="562538" y="126505"/>
                    <a:pt x="584422" y="87817"/>
                  </a:cubicBezTo>
                  <a:cubicBezTo>
                    <a:pt x="585188" y="85635"/>
                    <a:pt x="584821" y="87185"/>
                    <a:pt x="583656" y="85684"/>
                  </a:cubicBezTo>
                  <a:close/>
                  <a:moveTo>
                    <a:pt x="129680" y="99062"/>
                  </a:moveTo>
                  <a:cubicBezTo>
                    <a:pt x="128902" y="102298"/>
                    <a:pt x="133702" y="106471"/>
                    <a:pt x="135271" y="110136"/>
                  </a:cubicBezTo>
                  <a:cubicBezTo>
                    <a:pt x="145827" y="127620"/>
                    <a:pt x="155389" y="145815"/>
                    <a:pt x="162567" y="164924"/>
                  </a:cubicBezTo>
                  <a:cubicBezTo>
                    <a:pt x="171744" y="189376"/>
                    <a:pt x="177911" y="214870"/>
                    <a:pt x="182183" y="240572"/>
                  </a:cubicBezTo>
                  <a:cubicBezTo>
                    <a:pt x="186229" y="264902"/>
                    <a:pt x="188295" y="289703"/>
                    <a:pt x="186161" y="314333"/>
                  </a:cubicBezTo>
                  <a:cubicBezTo>
                    <a:pt x="184960" y="328207"/>
                    <a:pt x="183470" y="342192"/>
                    <a:pt x="179198" y="355509"/>
                  </a:cubicBezTo>
                  <a:cubicBezTo>
                    <a:pt x="182067" y="352163"/>
                    <a:pt x="183237" y="346991"/>
                    <a:pt x="184267" y="343608"/>
                  </a:cubicBezTo>
                  <a:cubicBezTo>
                    <a:pt x="191047" y="321331"/>
                    <a:pt x="191519" y="297253"/>
                    <a:pt x="189845" y="273971"/>
                  </a:cubicBezTo>
                  <a:cubicBezTo>
                    <a:pt x="187663" y="243581"/>
                    <a:pt x="181601" y="213515"/>
                    <a:pt x="172780" y="184412"/>
                  </a:cubicBezTo>
                  <a:cubicBezTo>
                    <a:pt x="164455" y="156944"/>
                    <a:pt x="152717" y="130157"/>
                    <a:pt x="135767" y="107066"/>
                  </a:cubicBezTo>
                  <a:cubicBezTo>
                    <a:pt x="133794" y="104375"/>
                    <a:pt x="132096" y="101391"/>
                    <a:pt x="129687" y="99062"/>
                  </a:cubicBezTo>
                  <a:close/>
                  <a:moveTo>
                    <a:pt x="94403" y="112079"/>
                  </a:moveTo>
                  <a:cubicBezTo>
                    <a:pt x="95647" y="116522"/>
                    <a:pt x="102243" y="120891"/>
                    <a:pt x="105369" y="125512"/>
                  </a:cubicBezTo>
                  <a:cubicBezTo>
                    <a:pt x="119486" y="142390"/>
                    <a:pt x="132623" y="160358"/>
                    <a:pt x="142363" y="180067"/>
                  </a:cubicBezTo>
                  <a:cubicBezTo>
                    <a:pt x="150872" y="197281"/>
                    <a:pt x="157541" y="215391"/>
                    <a:pt x="162941" y="233782"/>
                  </a:cubicBezTo>
                  <a:cubicBezTo>
                    <a:pt x="167772" y="250218"/>
                    <a:pt x="171125" y="267132"/>
                    <a:pt x="172982" y="284151"/>
                  </a:cubicBezTo>
                  <a:cubicBezTo>
                    <a:pt x="174067" y="294079"/>
                    <a:pt x="174208" y="304074"/>
                    <a:pt x="174735" y="314045"/>
                  </a:cubicBezTo>
                  <a:cubicBezTo>
                    <a:pt x="180056" y="305882"/>
                    <a:pt x="170677" y="252700"/>
                    <a:pt x="166821" y="239401"/>
                  </a:cubicBezTo>
                  <a:cubicBezTo>
                    <a:pt x="161274" y="220257"/>
                    <a:pt x="155542" y="200946"/>
                    <a:pt x="146525" y="183131"/>
                  </a:cubicBezTo>
                  <a:cubicBezTo>
                    <a:pt x="135982" y="162301"/>
                    <a:pt x="123109" y="142500"/>
                    <a:pt x="107643" y="125022"/>
                  </a:cubicBezTo>
                  <a:cubicBezTo>
                    <a:pt x="103561" y="120401"/>
                    <a:pt x="99362" y="115780"/>
                    <a:pt x="94403" y="112079"/>
                  </a:cubicBezTo>
                  <a:close/>
                  <a:moveTo>
                    <a:pt x="636214" y="113525"/>
                  </a:moveTo>
                  <a:cubicBezTo>
                    <a:pt x="613962" y="140802"/>
                    <a:pt x="589884" y="166474"/>
                    <a:pt x="565162" y="191600"/>
                  </a:cubicBezTo>
                  <a:cubicBezTo>
                    <a:pt x="528113" y="229259"/>
                    <a:pt x="485626" y="260888"/>
                    <a:pt x="442135" y="290708"/>
                  </a:cubicBezTo>
                  <a:cubicBezTo>
                    <a:pt x="406232" y="315326"/>
                    <a:pt x="369189" y="338417"/>
                    <a:pt x="328988" y="355779"/>
                  </a:cubicBezTo>
                  <a:cubicBezTo>
                    <a:pt x="286134" y="374293"/>
                    <a:pt x="239860" y="382260"/>
                    <a:pt x="194541" y="392194"/>
                  </a:cubicBezTo>
                  <a:cubicBezTo>
                    <a:pt x="205391" y="393229"/>
                    <a:pt x="217865" y="390717"/>
                    <a:pt x="229126" y="388731"/>
                  </a:cubicBezTo>
                  <a:cubicBezTo>
                    <a:pt x="274610" y="380697"/>
                    <a:pt x="319058" y="367012"/>
                    <a:pt x="360809" y="347052"/>
                  </a:cubicBezTo>
                  <a:cubicBezTo>
                    <a:pt x="402333" y="327202"/>
                    <a:pt x="440020" y="300440"/>
                    <a:pt x="477296" y="273708"/>
                  </a:cubicBezTo>
                  <a:cubicBezTo>
                    <a:pt x="514100" y="247319"/>
                    <a:pt x="547520" y="216659"/>
                    <a:pt x="579322" y="184424"/>
                  </a:cubicBezTo>
                  <a:cubicBezTo>
                    <a:pt x="600673" y="162779"/>
                    <a:pt x="619963" y="139148"/>
                    <a:pt x="637409" y="114267"/>
                  </a:cubicBezTo>
                  <a:lnTo>
                    <a:pt x="636214" y="113531"/>
                  </a:lnTo>
                  <a:close/>
                  <a:moveTo>
                    <a:pt x="70717" y="130470"/>
                  </a:moveTo>
                  <a:cubicBezTo>
                    <a:pt x="73604" y="135342"/>
                    <a:pt x="80990" y="139693"/>
                    <a:pt x="85606" y="144369"/>
                  </a:cubicBezTo>
                  <a:cubicBezTo>
                    <a:pt x="100386" y="156791"/>
                    <a:pt x="111082" y="173172"/>
                    <a:pt x="120614" y="189688"/>
                  </a:cubicBezTo>
                  <a:cubicBezTo>
                    <a:pt x="130943" y="207589"/>
                    <a:pt x="141431" y="225692"/>
                    <a:pt x="147807" y="245395"/>
                  </a:cubicBezTo>
                  <a:cubicBezTo>
                    <a:pt x="158883" y="279628"/>
                    <a:pt x="165283" y="315356"/>
                    <a:pt x="167110" y="351226"/>
                  </a:cubicBezTo>
                  <a:cubicBezTo>
                    <a:pt x="167275" y="354504"/>
                    <a:pt x="168832" y="356343"/>
                    <a:pt x="168728" y="352059"/>
                  </a:cubicBezTo>
                  <a:cubicBezTo>
                    <a:pt x="168238" y="332068"/>
                    <a:pt x="166037" y="312127"/>
                    <a:pt x="162445" y="292492"/>
                  </a:cubicBezTo>
                  <a:cubicBezTo>
                    <a:pt x="157700" y="266532"/>
                    <a:pt x="150069" y="241013"/>
                    <a:pt x="138538" y="217198"/>
                  </a:cubicBezTo>
                  <a:cubicBezTo>
                    <a:pt x="128620" y="196718"/>
                    <a:pt x="117543" y="176574"/>
                    <a:pt x="103211" y="158850"/>
                  </a:cubicBezTo>
                  <a:cubicBezTo>
                    <a:pt x="94139" y="147629"/>
                    <a:pt x="82670" y="138437"/>
                    <a:pt x="70723" y="130470"/>
                  </a:cubicBezTo>
                  <a:close/>
                  <a:moveTo>
                    <a:pt x="51647" y="147102"/>
                  </a:moveTo>
                  <a:cubicBezTo>
                    <a:pt x="53467" y="151110"/>
                    <a:pt x="60124" y="154371"/>
                    <a:pt x="63821" y="158091"/>
                  </a:cubicBezTo>
                  <a:cubicBezTo>
                    <a:pt x="78483" y="170169"/>
                    <a:pt x="90473" y="185208"/>
                    <a:pt x="100655" y="201075"/>
                  </a:cubicBezTo>
                  <a:cubicBezTo>
                    <a:pt x="117175" y="226808"/>
                    <a:pt x="132929" y="253270"/>
                    <a:pt x="144227" y="281785"/>
                  </a:cubicBezTo>
                  <a:cubicBezTo>
                    <a:pt x="148095" y="291548"/>
                    <a:pt x="150522" y="301794"/>
                    <a:pt x="153765" y="311765"/>
                  </a:cubicBezTo>
                  <a:cubicBezTo>
                    <a:pt x="154537" y="305618"/>
                    <a:pt x="152269" y="300507"/>
                    <a:pt x="151809" y="298718"/>
                  </a:cubicBezTo>
                  <a:cubicBezTo>
                    <a:pt x="145845" y="275357"/>
                    <a:pt x="136926" y="258559"/>
                    <a:pt x="126566" y="239855"/>
                  </a:cubicBezTo>
                  <a:cubicBezTo>
                    <a:pt x="118720" y="225692"/>
                    <a:pt x="110849" y="211462"/>
                    <a:pt x="101440" y="198280"/>
                  </a:cubicBezTo>
                  <a:cubicBezTo>
                    <a:pt x="88138" y="179650"/>
                    <a:pt x="73414" y="161498"/>
                    <a:pt x="54025" y="148683"/>
                  </a:cubicBezTo>
                  <a:cubicBezTo>
                    <a:pt x="53234" y="148156"/>
                    <a:pt x="52437" y="147636"/>
                    <a:pt x="51647" y="147102"/>
                  </a:cubicBezTo>
                  <a:close/>
                  <a:moveTo>
                    <a:pt x="701712" y="151827"/>
                  </a:moveTo>
                  <a:cubicBezTo>
                    <a:pt x="690108" y="153059"/>
                    <a:pt x="623893" y="211959"/>
                    <a:pt x="607176" y="225190"/>
                  </a:cubicBezTo>
                  <a:cubicBezTo>
                    <a:pt x="557291" y="264675"/>
                    <a:pt x="500283" y="293398"/>
                    <a:pt x="444458" y="323262"/>
                  </a:cubicBezTo>
                  <a:cubicBezTo>
                    <a:pt x="402762" y="345569"/>
                    <a:pt x="358762" y="365106"/>
                    <a:pt x="312352" y="373864"/>
                  </a:cubicBezTo>
                  <a:cubicBezTo>
                    <a:pt x="307019" y="374869"/>
                    <a:pt x="289291" y="379765"/>
                    <a:pt x="304389" y="377191"/>
                  </a:cubicBezTo>
                  <a:cubicBezTo>
                    <a:pt x="332942" y="372319"/>
                    <a:pt x="359123" y="366019"/>
                    <a:pt x="388381" y="354008"/>
                  </a:cubicBezTo>
                  <a:cubicBezTo>
                    <a:pt x="435220" y="334777"/>
                    <a:pt x="479006" y="308726"/>
                    <a:pt x="523092" y="284243"/>
                  </a:cubicBezTo>
                  <a:cubicBezTo>
                    <a:pt x="560117" y="263682"/>
                    <a:pt x="595848" y="240639"/>
                    <a:pt x="628233" y="213252"/>
                  </a:cubicBezTo>
                  <a:cubicBezTo>
                    <a:pt x="652611" y="192642"/>
                    <a:pt x="677732" y="172884"/>
                    <a:pt x="701718" y="151827"/>
                  </a:cubicBezTo>
                  <a:close/>
                  <a:moveTo>
                    <a:pt x="34826" y="177481"/>
                  </a:moveTo>
                  <a:cubicBezTo>
                    <a:pt x="36512" y="180698"/>
                    <a:pt x="42121" y="183615"/>
                    <a:pt x="45216" y="186832"/>
                  </a:cubicBezTo>
                  <a:cubicBezTo>
                    <a:pt x="57850" y="197490"/>
                    <a:pt x="70275" y="208466"/>
                    <a:pt x="81567" y="220520"/>
                  </a:cubicBezTo>
                  <a:cubicBezTo>
                    <a:pt x="97265" y="237287"/>
                    <a:pt x="112204" y="255053"/>
                    <a:pt x="123832" y="274860"/>
                  </a:cubicBezTo>
                  <a:cubicBezTo>
                    <a:pt x="132653" y="289881"/>
                    <a:pt x="140279" y="305594"/>
                    <a:pt x="147353" y="321497"/>
                  </a:cubicBezTo>
                  <a:cubicBezTo>
                    <a:pt x="152042" y="332038"/>
                    <a:pt x="155181" y="343142"/>
                    <a:pt x="158693" y="354094"/>
                  </a:cubicBezTo>
                  <a:cubicBezTo>
                    <a:pt x="161041" y="350797"/>
                    <a:pt x="156634" y="343651"/>
                    <a:pt x="156045" y="339000"/>
                  </a:cubicBezTo>
                  <a:cubicBezTo>
                    <a:pt x="150406" y="320363"/>
                    <a:pt x="142143" y="302609"/>
                    <a:pt x="133144" y="285395"/>
                  </a:cubicBezTo>
                  <a:cubicBezTo>
                    <a:pt x="120289" y="260802"/>
                    <a:pt x="103512" y="238256"/>
                    <a:pt x="83927" y="218749"/>
                  </a:cubicBezTo>
                  <a:cubicBezTo>
                    <a:pt x="71753" y="206621"/>
                    <a:pt x="59505" y="194364"/>
                    <a:pt x="45535" y="184332"/>
                  </a:cubicBezTo>
                  <a:cubicBezTo>
                    <a:pt x="42102" y="181869"/>
                    <a:pt x="38761" y="179111"/>
                    <a:pt x="34820" y="177487"/>
                  </a:cubicBezTo>
                  <a:close/>
                  <a:moveTo>
                    <a:pt x="736530" y="183474"/>
                  </a:moveTo>
                  <a:cubicBezTo>
                    <a:pt x="729223" y="181109"/>
                    <a:pt x="676028" y="225024"/>
                    <a:pt x="663664" y="233169"/>
                  </a:cubicBezTo>
                  <a:cubicBezTo>
                    <a:pt x="603137" y="272844"/>
                    <a:pt x="538141" y="305410"/>
                    <a:pt x="471466" y="333349"/>
                  </a:cubicBezTo>
                  <a:cubicBezTo>
                    <a:pt x="422200" y="353996"/>
                    <a:pt x="371469" y="372019"/>
                    <a:pt x="319070" y="382302"/>
                  </a:cubicBezTo>
                  <a:cubicBezTo>
                    <a:pt x="290407" y="387928"/>
                    <a:pt x="261284" y="391189"/>
                    <a:pt x="232191" y="393701"/>
                  </a:cubicBezTo>
                  <a:cubicBezTo>
                    <a:pt x="227661" y="393695"/>
                    <a:pt x="210050" y="394663"/>
                    <a:pt x="223621" y="395160"/>
                  </a:cubicBezTo>
                  <a:cubicBezTo>
                    <a:pt x="254357" y="396300"/>
                    <a:pt x="285252" y="393309"/>
                    <a:pt x="315368" y="387512"/>
                  </a:cubicBezTo>
                  <a:cubicBezTo>
                    <a:pt x="363016" y="378344"/>
                    <a:pt x="409707" y="364114"/>
                    <a:pt x="454603" y="345863"/>
                  </a:cubicBezTo>
                  <a:cubicBezTo>
                    <a:pt x="538264" y="311851"/>
                    <a:pt x="620724" y="272225"/>
                    <a:pt x="692646" y="217296"/>
                  </a:cubicBezTo>
                  <a:cubicBezTo>
                    <a:pt x="707327" y="206088"/>
                    <a:pt x="721935" y="194781"/>
                    <a:pt x="736542" y="183474"/>
                  </a:cubicBezTo>
                  <a:close/>
                  <a:moveTo>
                    <a:pt x="761522" y="206045"/>
                  </a:moveTo>
                  <a:cubicBezTo>
                    <a:pt x="701608" y="252516"/>
                    <a:pt x="636864" y="292669"/>
                    <a:pt x="568803" y="326167"/>
                  </a:cubicBezTo>
                  <a:cubicBezTo>
                    <a:pt x="523172" y="348621"/>
                    <a:pt x="475365" y="367104"/>
                    <a:pt x="426031" y="379318"/>
                  </a:cubicBezTo>
                  <a:cubicBezTo>
                    <a:pt x="399967" y="385771"/>
                    <a:pt x="373559" y="390919"/>
                    <a:pt x="346931" y="394339"/>
                  </a:cubicBezTo>
                  <a:cubicBezTo>
                    <a:pt x="357297" y="395160"/>
                    <a:pt x="368992" y="393352"/>
                    <a:pt x="379738" y="391759"/>
                  </a:cubicBezTo>
                  <a:cubicBezTo>
                    <a:pt x="438260" y="383075"/>
                    <a:pt x="494974" y="364248"/>
                    <a:pt x="548556" y="339766"/>
                  </a:cubicBezTo>
                  <a:cubicBezTo>
                    <a:pt x="618829" y="307659"/>
                    <a:pt x="686933" y="269541"/>
                    <a:pt x="747263" y="221176"/>
                  </a:cubicBezTo>
                  <a:cubicBezTo>
                    <a:pt x="751885" y="217474"/>
                    <a:pt x="763820" y="210966"/>
                    <a:pt x="761515" y="206051"/>
                  </a:cubicBezTo>
                  <a:close/>
                  <a:moveTo>
                    <a:pt x="32454" y="209636"/>
                  </a:moveTo>
                  <a:cubicBezTo>
                    <a:pt x="31651" y="212853"/>
                    <a:pt x="39276" y="215317"/>
                    <a:pt x="41698" y="218277"/>
                  </a:cubicBezTo>
                  <a:cubicBezTo>
                    <a:pt x="57703" y="230810"/>
                    <a:pt x="71238" y="246149"/>
                    <a:pt x="84301" y="261617"/>
                  </a:cubicBezTo>
                  <a:cubicBezTo>
                    <a:pt x="96940" y="276588"/>
                    <a:pt x="109255" y="291946"/>
                    <a:pt x="119762" y="308474"/>
                  </a:cubicBezTo>
                  <a:cubicBezTo>
                    <a:pt x="126192" y="318586"/>
                    <a:pt x="131152" y="329544"/>
                    <a:pt x="136386" y="340299"/>
                  </a:cubicBezTo>
                  <a:cubicBezTo>
                    <a:pt x="137030" y="342977"/>
                    <a:pt x="139170" y="344601"/>
                    <a:pt x="137698" y="340801"/>
                  </a:cubicBezTo>
                  <a:cubicBezTo>
                    <a:pt x="131697" y="325296"/>
                    <a:pt x="124078" y="310392"/>
                    <a:pt x="114552" y="296683"/>
                  </a:cubicBezTo>
                  <a:cubicBezTo>
                    <a:pt x="96720" y="271012"/>
                    <a:pt x="76816" y="246578"/>
                    <a:pt x="53767" y="225459"/>
                  </a:cubicBezTo>
                  <a:cubicBezTo>
                    <a:pt x="47239" y="219478"/>
                    <a:pt x="40208" y="213938"/>
                    <a:pt x="32448" y="209630"/>
                  </a:cubicBezTo>
                  <a:close/>
                  <a:moveTo>
                    <a:pt x="796707" y="228487"/>
                  </a:moveTo>
                  <a:cubicBezTo>
                    <a:pt x="763777" y="252271"/>
                    <a:pt x="730559" y="270717"/>
                    <a:pt x="695705" y="288618"/>
                  </a:cubicBezTo>
                  <a:cubicBezTo>
                    <a:pt x="636790" y="318880"/>
                    <a:pt x="578084" y="349914"/>
                    <a:pt x="513640" y="368189"/>
                  </a:cubicBezTo>
                  <a:cubicBezTo>
                    <a:pt x="475015" y="379146"/>
                    <a:pt x="435796" y="388271"/>
                    <a:pt x="396191" y="394859"/>
                  </a:cubicBezTo>
                  <a:cubicBezTo>
                    <a:pt x="354471" y="401803"/>
                    <a:pt x="312088" y="403329"/>
                    <a:pt x="269872" y="402342"/>
                  </a:cubicBezTo>
                  <a:cubicBezTo>
                    <a:pt x="249300" y="402722"/>
                    <a:pt x="228611" y="401447"/>
                    <a:pt x="208107" y="403507"/>
                  </a:cubicBezTo>
                  <a:cubicBezTo>
                    <a:pt x="196074" y="406479"/>
                    <a:pt x="217706" y="404156"/>
                    <a:pt x="221341" y="404959"/>
                  </a:cubicBezTo>
                  <a:cubicBezTo>
                    <a:pt x="280249" y="408121"/>
                    <a:pt x="339802" y="410003"/>
                    <a:pt x="398159" y="399860"/>
                  </a:cubicBezTo>
                  <a:cubicBezTo>
                    <a:pt x="445819" y="391581"/>
                    <a:pt x="493473" y="381610"/>
                    <a:pt x="539128" y="365419"/>
                  </a:cubicBezTo>
                  <a:cubicBezTo>
                    <a:pt x="588045" y="348076"/>
                    <a:pt x="636103" y="327791"/>
                    <a:pt x="681496" y="302671"/>
                  </a:cubicBezTo>
                  <a:cubicBezTo>
                    <a:pt x="712893" y="285291"/>
                    <a:pt x="744517" y="268144"/>
                    <a:pt x="774572" y="248508"/>
                  </a:cubicBezTo>
                  <a:cubicBezTo>
                    <a:pt x="781824" y="242619"/>
                    <a:pt x="794507" y="235921"/>
                    <a:pt x="796713" y="228487"/>
                  </a:cubicBezTo>
                  <a:close/>
                  <a:moveTo>
                    <a:pt x="15621" y="234333"/>
                  </a:moveTo>
                  <a:cubicBezTo>
                    <a:pt x="18386" y="237159"/>
                    <a:pt x="24675" y="238881"/>
                    <a:pt x="28917" y="241191"/>
                  </a:cubicBezTo>
                  <a:cubicBezTo>
                    <a:pt x="40239" y="247362"/>
                    <a:pt x="51003" y="254704"/>
                    <a:pt x="60621" y="263259"/>
                  </a:cubicBezTo>
                  <a:cubicBezTo>
                    <a:pt x="80046" y="280559"/>
                    <a:pt x="96714" y="300838"/>
                    <a:pt x="110776" y="322680"/>
                  </a:cubicBezTo>
                  <a:cubicBezTo>
                    <a:pt x="113087" y="320008"/>
                    <a:pt x="106981" y="314952"/>
                    <a:pt x="105535" y="311502"/>
                  </a:cubicBezTo>
                  <a:cubicBezTo>
                    <a:pt x="91883" y="292393"/>
                    <a:pt x="77355" y="273285"/>
                    <a:pt x="58561" y="259055"/>
                  </a:cubicBezTo>
                  <a:cubicBezTo>
                    <a:pt x="45419" y="249103"/>
                    <a:pt x="31871" y="238544"/>
                    <a:pt x="15621" y="234333"/>
                  </a:cubicBezTo>
                  <a:close/>
                  <a:moveTo>
                    <a:pt x="819002" y="268677"/>
                  </a:moveTo>
                  <a:cubicBezTo>
                    <a:pt x="778293" y="292320"/>
                    <a:pt x="744646" y="311330"/>
                    <a:pt x="705421" y="331088"/>
                  </a:cubicBezTo>
                  <a:cubicBezTo>
                    <a:pt x="670793" y="348529"/>
                    <a:pt x="634332" y="361926"/>
                    <a:pt x="596970" y="372515"/>
                  </a:cubicBezTo>
                  <a:cubicBezTo>
                    <a:pt x="556218" y="384061"/>
                    <a:pt x="514633" y="392653"/>
                    <a:pt x="472631" y="397403"/>
                  </a:cubicBezTo>
                  <a:cubicBezTo>
                    <a:pt x="467954" y="397930"/>
                    <a:pt x="453003" y="401337"/>
                    <a:pt x="466060" y="400056"/>
                  </a:cubicBezTo>
                  <a:cubicBezTo>
                    <a:pt x="514032" y="395350"/>
                    <a:pt x="561270" y="385630"/>
                    <a:pt x="608022" y="373637"/>
                  </a:cubicBezTo>
                  <a:cubicBezTo>
                    <a:pt x="645544" y="364016"/>
                    <a:pt x="680662" y="347487"/>
                    <a:pt x="715750" y="331253"/>
                  </a:cubicBezTo>
                  <a:cubicBezTo>
                    <a:pt x="728880" y="325180"/>
                    <a:pt x="822453" y="270963"/>
                    <a:pt x="819002" y="268683"/>
                  </a:cubicBezTo>
                  <a:close/>
                  <a:moveTo>
                    <a:pt x="817304" y="298883"/>
                  </a:moveTo>
                  <a:cubicBezTo>
                    <a:pt x="791908" y="315657"/>
                    <a:pt x="765402" y="330591"/>
                    <a:pt x="737646" y="343295"/>
                  </a:cubicBezTo>
                  <a:cubicBezTo>
                    <a:pt x="708345" y="356717"/>
                    <a:pt x="677793" y="366975"/>
                    <a:pt x="647677" y="378405"/>
                  </a:cubicBezTo>
                  <a:cubicBezTo>
                    <a:pt x="638752" y="381794"/>
                    <a:pt x="629636" y="384650"/>
                    <a:pt x="620748" y="388118"/>
                  </a:cubicBezTo>
                  <a:cubicBezTo>
                    <a:pt x="628441" y="388130"/>
                    <a:pt x="637195" y="384374"/>
                    <a:pt x="645072" y="382149"/>
                  </a:cubicBezTo>
                  <a:cubicBezTo>
                    <a:pt x="689489" y="369635"/>
                    <a:pt x="732772" y="352543"/>
                    <a:pt x="773046" y="330138"/>
                  </a:cubicBezTo>
                  <a:cubicBezTo>
                    <a:pt x="778477" y="325805"/>
                    <a:pt x="812903" y="309222"/>
                    <a:pt x="817298" y="298883"/>
                  </a:cubicBezTo>
                  <a:close/>
                  <a:moveTo>
                    <a:pt x="825530" y="331492"/>
                  </a:moveTo>
                  <a:cubicBezTo>
                    <a:pt x="791172" y="353230"/>
                    <a:pt x="752603" y="367043"/>
                    <a:pt x="713929" y="378920"/>
                  </a:cubicBezTo>
                  <a:cubicBezTo>
                    <a:pt x="708467" y="380047"/>
                    <a:pt x="687055" y="387144"/>
                    <a:pt x="703110" y="383914"/>
                  </a:cubicBezTo>
                  <a:cubicBezTo>
                    <a:pt x="739135" y="376670"/>
                    <a:pt x="774419" y="364334"/>
                    <a:pt x="806337" y="346298"/>
                  </a:cubicBezTo>
                  <a:cubicBezTo>
                    <a:pt x="812302" y="342928"/>
                    <a:pt x="827443" y="337608"/>
                    <a:pt x="825524" y="331492"/>
                  </a:cubicBezTo>
                  <a:close/>
                  <a:moveTo>
                    <a:pt x="826787" y="356784"/>
                  </a:moveTo>
                  <a:cubicBezTo>
                    <a:pt x="806436" y="367539"/>
                    <a:pt x="784558" y="374807"/>
                    <a:pt x="763434" y="383786"/>
                  </a:cubicBezTo>
                  <a:cubicBezTo>
                    <a:pt x="774670" y="382125"/>
                    <a:pt x="786850" y="376150"/>
                    <a:pt x="798209" y="372240"/>
                  </a:cubicBezTo>
                  <a:cubicBezTo>
                    <a:pt x="806901" y="367600"/>
                    <a:pt x="823458" y="363960"/>
                    <a:pt x="826787" y="356784"/>
                  </a:cubicBezTo>
                  <a:close/>
                </a:path>
              </a:pathLst>
            </a:custGeom>
            <a:solidFill>
              <a:schemeClr val="accent4">
                <a:lumMod val="75000"/>
              </a:schemeClr>
            </a:solidFill>
            <a:ln w="3175" cap="flat">
              <a:noFill/>
              <a:prstDash val="solid"/>
              <a:miter/>
            </a:ln>
          </p:spPr>
          <p:txBody>
            <a:bodyPr/>
            <a:lstStyle/>
            <a:p>
              <a:endParaRPr lang="en-US"/>
            </a:p>
          </p:txBody>
        </p:sp>
        <p:grpSp>
          <p:nvGrpSpPr>
            <p:cNvPr id="661" name="Group 660">
              <a:extLst>
                <a:ext uri="{FF2B5EF4-FFF2-40B4-BE49-F238E27FC236}">
                  <a16:creationId xmlns:a16="http://schemas.microsoft.com/office/drawing/2014/main" id="{84614EF1-117A-6530-E0BC-53C4DE65C943}"/>
                </a:ext>
              </a:extLst>
            </p:cNvPr>
            <p:cNvGrpSpPr/>
            <p:nvPr/>
          </p:nvGrpSpPr>
          <p:grpSpPr>
            <a:xfrm>
              <a:off x="6736295" y="2687309"/>
              <a:ext cx="351751" cy="511911"/>
              <a:chOff x="6342431" y="3028467"/>
              <a:chExt cx="361418" cy="525979"/>
            </a:xfrm>
          </p:grpSpPr>
          <p:sp>
            <p:nvSpPr>
              <p:cNvPr id="760" name="Freeform 759">
                <a:extLst>
                  <a:ext uri="{FF2B5EF4-FFF2-40B4-BE49-F238E27FC236}">
                    <a16:creationId xmlns:a16="http://schemas.microsoft.com/office/drawing/2014/main" id="{C075E152-22F5-3977-A06C-2804FC4A4DE0}"/>
                  </a:ext>
                </a:extLst>
              </p:cNvPr>
              <p:cNvSpPr/>
              <p:nvPr/>
            </p:nvSpPr>
            <p:spPr>
              <a:xfrm>
                <a:off x="6491322" y="3028467"/>
                <a:ext cx="212527" cy="221511"/>
              </a:xfrm>
              <a:custGeom>
                <a:avLst/>
                <a:gdLst>
                  <a:gd name="csX0" fmla="*/ 166872 w 171977"/>
                  <a:gd name="csY0" fmla="*/ 830 h 179247"/>
                  <a:gd name="csX1" fmla="*/ 112874 w 171977"/>
                  <a:gd name="csY1" fmla="*/ 58933 h 179247"/>
                  <a:gd name="csX2" fmla="*/ 53978 w 171977"/>
                  <a:gd name="csY2" fmla="*/ 120474 h 179247"/>
                  <a:gd name="csX3" fmla="*/ 21520 w 171977"/>
                  <a:gd name="csY3" fmla="*/ 159800 h 179247"/>
                  <a:gd name="csX4" fmla="*/ 10235 w 171977"/>
                  <a:gd name="csY4" fmla="*/ 170236 h 179247"/>
                  <a:gd name="csX5" fmla="*/ 7850 w 171977"/>
                  <a:gd name="csY5" fmla="*/ 169415 h 179247"/>
                  <a:gd name="csX6" fmla="*/ 19080 w 171977"/>
                  <a:gd name="csY6" fmla="*/ 151631 h 179247"/>
                  <a:gd name="csX7" fmla="*/ 58189 w 171977"/>
                  <a:gd name="csY7" fmla="*/ 100404 h 179247"/>
                  <a:gd name="csX8" fmla="*/ 125594 w 171977"/>
                  <a:gd name="csY8" fmla="*/ 14098 h 179247"/>
                  <a:gd name="csX9" fmla="*/ 120432 w 171977"/>
                  <a:gd name="csY9" fmla="*/ 10115 h 179247"/>
                  <a:gd name="csX10" fmla="*/ 53077 w 171977"/>
                  <a:gd name="csY10" fmla="*/ 96353 h 179247"/>
                  <a:gd name="csX11" fmla="*/ 13741 w 171977"/>
                  <a:gd name="csY11" fmla="*/ 147880 h 179247"/>
                  <a:gd name="csX12" fmla="*/ 2015 w 171977"/>
                  <a:gd name="csY12" fmla="*/ 166498 h 179247"/>
                  <a:gd name="csX13" fmla="*/ 3271 w 171977"/>
                  <a:gd name="csY13" fmla="*/ 179006 h 179247"/>
                  <a:gd name="csX14" fmla="*/ 14029 w 171977"/>
                  <a:gd name="csY14" fmla="*/ 175531 h 179247"/>
                  <a:gd name="csX15" fmla="*/ 26271 w 171977"/>
                  <a:gd name="csY15" fmla="*/ 164249 h 179247"/>
                  <a:gd name="csX16" fmla="*/ 59121 w 171977"/>
                  <a:gd name="csY16" fmla="*/ 124482 h 179247"/>
                  <a:gd name="csX17" fmla="*/ 117226 w 171977"/>
                  <a:gd name="csY17" fmla="*/ 63787 h 179247"/>
                  <a:gd name="csX18" fmla="*/ 171868 w 171977"/>
                  <a:gd name="csY18" fmla="*/ 5016 h 179247"/>
                  <a:gd name="csX19" fmla="*/ 166866 w 171977"/>
                  <a:gd name="csY19" fmla="*/ 824 h 179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71977" h="179247">
                    <a:moveTo>
                      <a:pt x="166872" y="830"/>
                    </a:moveTo>
                    <a:cubicBezTo>
                      <a:pt x="166872" y="830"/>
                      <a:pt x="134016" y="39978"/>
                      <a:pt x="112874" y="58933"/>
                    </a:cubicBezTo>
                    <a:cubicBezTo>
                      <a:pt x="91376" y="78213"/>
                      <a:pt x="79294" y="88000"/>
                      <a:pt x="53978" y="120474"/>
                    </a:cubicBezTo>
                    <a:cubicBezTo>
                      <a:pt x="41393" y="136616"/>
                      <a:pt x="30322" y="150417"/>
                      <a:pt x="21520" y="159800"/>
                    </a:cubicBezTo>
                    <a:cubicBezTo>
                      <a:pt x="17119" y="164494"/>
                      <a:pt x="13263" y="168073"/>
                      <a:pt x="10235" y="170236"/>
                    </a:cubicBezTo>
                    <a:cubicBezTo>
                      <a:pt x="7354" y="172007"/>
                      <a:pt x="6912" y="171860"/>
                      <a:pt x="7850" y="169415"/>
                    </a:cubicBezTo>
                    <a:cubicBezTo>
                      <a:pt x="9971" y="165156"/>
                      <a:pt x="13962" y="158911"/>
                      <a:pt x="19080" y="151631"/>
                    </a:cubicBezTo>
                    <a:cubicBezTo>
                      <a:pt x="29317" y="137070"/>
                      <a:pt x="44096" y="118182"/>
                      <a:pt x="58189" y="100404"/>
                    </a:cubicBezTo>
                    <a:cubicBezTo>
                      <a:pt x="86417" y="64792"/>
                      <a:pt x="125594" y="14098"/>
                      <a:pt x="125594" y="14098"/>
                    </a:cubicBezTo>
                    <a:cubicBezTo>
                      <a:pt x="127169" y="9165"/>
                      <a:pt x="123485" y="8687"/>
                      <a:pt x="120432" y="10115"/>
                    </a:cubicBezTo>
                    <a:cubicBezTo>
                      <a:pt x="120432" y="10115"/>
                      <a:pt x="81256" y="60802"/>
                      <a:pt x="53077" y="96353"/>
                    </a:cubicBezTo>
                    <a:cubicBezTo>
                      <a:pt x="38966" y="114156"/>
                      <a:pt x="24150" y="133074"/>
                      <a:pt x="13741" y="147880"/>
                    </a:cubicBezTo>
                    <a:cubicBezTo>
                      <a:pt x="8537" y="155289"/>
                      <a:pt x="4442" y="161620"/>
                      <a:pt x="2015" y="166498"/>
                    </a:cubicBezTo>
                    <a:cubicBezTo>
                      <a:pt x="-517" y="171223"/>
                      <a:pt x="-1234" y="176181"/>
                      <a:pt x="3271" y="179006"/>
                    </a:cubicBezTo>
                    <a:cubicBezTo>
                      <a:pt x="7004" y="179919"/>
                      <a:pt x="10388" y="178136"/>
                      <a:pt x="14029" y="175531"/>
                    </a:cubicBezTo>
                    <a:cubicBezTo>
                      <a:pt x="17676" y="172927"/>
                      <a:pt x="21710" y="169109"/>
                      <a:pt x="26271" y="164249"/>
                    </a:cubicBezTo>
                    <a:cubicBezTo>
                      <a:pt x="35386" y="154535"/>
                      <a:pt x="46505" y="140667"/>
                      <a:pt x="59121" y="124482"/>
                    </a:cubicBezTo>
                    <a:cubicBezTo>
                      <a:pt x="84211" y="92296"/>
                      <a:pt x="95637" y="83146"/>
                      <a:pt x="117226" y="63787"/>
                    </a:cubicBezTo>
                    <a:cubicBezTo>
                      <a:pt x="139177" y="44102"/>
                      <a:pt x="171868" y="5016"/>
                      <a:pt x="171868" y="5016"/>
                    </a:cubicBezTo>
                    <a:cubicBezTo>
                      <a:pt x="172524" y="505"/>
                      <a:pt x="170134" y="-1156"/>
                      <a:pt x="166866" y="824"/>
                    </a:cubicBezTo>
                    <a:close/>
                  </a:path>
                </a:pathLst>
              </a:custGeom>
              <a:solidFill>
                <a:srgbClr val="AEAEAE"/>
              </a:solidFill>
              <a:ln w="3175" cap="flat">
                <a:noFill/>
                <a:prstDash val="solid"/>
                <a:miter/>
              </a:ln>
            </p:spPr>
            <p:txBody>
              <a:bodyPr/>
              <a:lstStyle/>
              <a:p>
                <a:endParaRPr lang="en-US"/>
              </a:p>
            </p:txBody>
          </p:sp>
          <p:sp>
            <p:nvSpPr>
              <p:cNvPr id="761" name="Freeform 760">
                <a:extLst>
                  <a:ext uri="{FF2B5EF4-FFF2-40B4-BE49-F238E27FC236}">
                    <a16:creationId xmlns:a16="http://schemas.microsoft.com/office/drawing/2014/main" id="{8FED6A2F-D931-4543-AAB8-9DE8BC93499A}"/>
                  </a:ext>
                </a:extLst>
              </p:cNvPr>
              <p:cNvSpPr/>
              <p:nvPr/>
            </p:nvSpPr>
            <p:spPr>
              <a:xfrm>
                <a:off x="6342431" y="3252460"/>
                <a:ext cx="152647" cy="301986"/>
              </a:xfrm>
              <a:custGeom>
                <a:avLst/>
                <a:gdLst>
                  <a:gd name="csX0" fmla="*/ 118072 w 123522"/>
                  <a:gd name="csY0" fmla="*/ 0 h 244368"/>
                  <a:gd name="csX1" fmla="*/ 104929 w 123522"/>
                  <a:gd name="csY1" fmla="*/ 8261 h 244368"/>
                  <a:gd name="csX2" fmla="*/ 91615 w 123522"/>
                  <a:gd name="csY2" fmla="*/ 26922 h 244368"/>
                  <a:gd name="csX3" fmla="*/ 56760 w 123522"/>
                  <a:gd name="csY3" fmla="*/ 81501 h 244368"/>
                  <a:gd name="csX4" fmla="*/ 6072 w 123522"/>
                  <a:gd name="csY4" fmla="*/ 169265 h 244368"/>
                  <a:gd name="csX5" fmla="*/ 1094 w 123522"/>
                  <a:gd name="csY5" fmla="*/ 216999 h 244368"/>
                  <a:gd name="csX6" fmla="*/ 6801 w 123522"/>
                  <a:gd name="csY6" fmla="*/ 234587 h 244368"/>
                  <a:gd name="csX7" fmla="*/ 17216 w 123522"/>
                  <a:gd name="csY7" fmla="*/ 244368 h 244368"/>
                  <a:gd name="csX8" fmla="*/ 23836 w 123522"/>
                  <a:gd name="csY8" fmla="*/ 236628 h 244368"/>
                  <a:gd name="csX9" fmla="*/ 25988 w 123522"/>
                  <a:gd name="csY9" fmla="*/ 221920 h 244368"/>
                  <a:gd name="csX10" fmla="*/ 34092 w 123522"/>
                  <a:gd name="csY10" fmla="*/ 177483 h 244368"/>
                  <a:gd name="csX11" fmla="*/ 66746 w 123522"/>
                  <a:gd name="csY11" fmla="*/ 105071 h 244368"/>
                  <a:gd name="csX12" fmla="*/ 106045 w 123522"/>
                  <a:gd name="csY12" fmla="*/ 41991 h 244368"/>
                  <a:gd name="csX13" fmla="*/ 120781 w 123522"/>
                  <a:gd name="csY13" fmla="*/ 15198 h 244368"/>
                  <a:gd name="csX14" fmla="*/ 123521 w 123522"/>
                  <a:gd name="csY14" fmla="*/ 6245 h 244368"/>
                  <a:gd name="csX15" fmla="*/ 118072 w 123522"/>
                  <a:gd name="csY15" fmla="*/ 6 h 244368"/>
                  <a:gd name="csX16" fmla="*/ 115135 w 123522"/>
                  <a:gd name="csY16" fmla="*/ 8298 h 244368"/>
                  <a:gd name="csX17" fmla="*/ 114817 w 123522"/>
                  <a:gd name="csY17" fmla="*/ 12575 h 244368"/>
                  <a:gd name="csX18" fmla="*/ 100479 w 123522"/>
                  <a:gd name="csY18" fmla="*/ 38602 h 244368"/>
                  <a:gd name="csX19" fmla="*/ 61131 w 123522"/>
                  <a:gd name="csY19" fmla="*/ 101780 h 244368"/>
                  <a:gd name="csX20" fmla="*/ 27802 w 123522"/>
                  <a:gd name="csY20" fmla="*/ 175798 h 244368"/>
                  <a:gd name="csX21" fmla="*/ 19533 w 123522"/>
                  <a:gd name="csY21" fmla="*/ 221074 h 244368"/>
                  <a:gd name="csX22" fmla="*/ 17449 w 123522"/>
                  <a:gd name="csY22" fmla="*/ 235359 h 244368"/>
                  <a:gd name="csX23" fmla="*/ 12508 w 123522"/>
                  <a:gd name="csY23" fmla="*/ 231407 h 244368"/>
                  <a:gd name="csX24" fmla="*/ 7537 w 123522"/>
                  <a:gd name="csY24" fmla="*/ 215939 h 244368"/>
                  <a:gd name="csX25" fmla="*/ 12196 w 123522"/>
                  <a:gd name="csY25" fmla="*/ 171514 h 244368"/>
                  <a:gd name="csX26" fmla="*/ 62087 w 123522"/>
                  <a:gd name="csY26" fmla="*/ 85276 h 244368"/>
                  <a:gd name="csX27" fmla="*/ 97132 w 123522"/>
                  <a:gd name="csY27" fmla="*/ 30409 h 244368"/>
                  <a:gd name="csX28" fmla="*/ 109815 w 123522"/>
                  <a:gd name="csY28" fmla="*/ 12582 h 244368"/>
                  <a:gd name="csX29" fmla="*/ 115135 w 123522"/>
                  <a:gd name="csY29" fmla="*/ 8292 h 244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23522" h="244368">
                    <a:moveTo>
                      <a:pt x="118072" y="0"/>
                    </a:moveTo>
                    <a:cubicBezTo>
                      <a:pt x="113143" y="190"/>
                      <a:pt x="109097" y="3561"/>
                      <a:pt x="104929" y="8261"/>
                    </a:cubicBezTo>
                    <a:cubicBezTo>
                      <a:pt x="100761" y="12968"/>
                      <a:pt x="96415" y="19353"/>
                      <a:pt x="91615" y="26922"/>
                    </a:cubicBezTo>
                    <a:cubicBezTo>
                      <a:pt x="82022" y="42053"/>
                      <a:pt x="70694" y="61872"/>
                      <a:pt x="56760" y="81501"/>
                    </a:cubicBezTo>
                    <a:cubicBezTo>
                      <a:pt x="28655" y="121096"/>
                      <a:pt x="18185" y="136411"/>
                      <a:pt x="6072" y="169265"/>
                    </a:cubicBezTo>
                    <a:cubicBezTo>
                      <a:pt x="-144" y="186130"/>
                      <a:pt x="-1155" y="203290"/>
                      <a:pt x="1094" y="216999"/>
                    </a:cubicBezTo>
                    <a:cubicBezTo>
                      <a:pt x="2222" y="223850"/>
                      <a:pt x="4159" y="229850"/>
                      <a:pt x="6801" y="234587"/>
                    </a:cubicBezTo>
                    <a:cubicBezTo>
                      <a:pt x="9450" y="239324"/>
                      <a:pt x="12839" y="242946"/>
                      <a:pt x="17216" y="244368"/>
                    </a:cubicBezTo>
                    <a:cubicBezTo>
                      <a:pt x="22157" y="243860"/>
                      <a:pt x="22948" y="240434"/>
                      <a:pt x="23836" y="236628"/>
                    </a:cubicBezTo>
                    <a:cubicBezTo>
                      <a:pt x="24566" y="232957"/>
                      <a:pt x="25203" y="227956"/>
                      <a:pt x="25988" y="221920"/>
                    </a:cubicBezTo>
                    <a:cubicBezTo>
                      <a:pt x="27570" y="209847"/>
                      <a:pt x="29746" y="193736"/>
                      <a:pt x="34092" y="177483"/>
                    </a:cubicBezTo>
                    <a:cubicBezTo>
                      <a:pt x="41570" y="149501"/>
                      <a:pt x="57484" y="120919"/>
                      <a:pt x="66746" y="105071"/>
                    </a:cubicBezTo>
                    <a:cubicBezTo>
                      <a:pt x="76682" y="88071"/>
                      <a:pt x="93374" y="62889"/>
                      <a:pt x="106045" y="41991"/>
                    </a:cubicBezTo>
                    <a:cubicBezTo>
                      <a:pt x="112383" y="31537"/>
                      <a:pt x="117710" y="22185"/>
                      <a:pt x="120781" y="15198"/>
                    </a:cubicBezTo>
                    <a:cubicBezTo>
                      <a:pt x="122314" y="11705"/>
                      <a:pt x="123343" y="8905"/>
                      <a:pt x="123521" y="6245"/>
                    </a:cubicBezTo>
                    <a:cubicBezTo>
                      <a:pt x="123589" y="2267"/>
                      <a:pt x="121541" y="913"/>
                      <a:pt x="118072" y="6"/>
                    </a:cubicBezTo>
                    <a:close/>
                    <a:moveTo>
                      <a:pt x="115135" y="8298"/>
                    </a:moveTo>
                    <a:cubicBezTo>
                      <a:pt x="116135" y="8126"/>
                      <a:pt x="116202" y="9382"/>
                      <a:pt x="114817" y="12575"/>
                    </a:cubicBezTo>
                    <a:cubicBezTo>
                      <a:pt x="112015" y="18961"/>
                      <a:pt x="106756" y="28239"/>
                      <a:pt x="100479" y="38602"/>
                    </a:cubicBezTo>
                    <a:cubicBezTo>
                      <a:pt x="87919" y="59322"/>
                      <a:pt x="71251" y="84461"/>
                      <a:pt x="61131" y="101780"/>
                    </a:cubicBezTo>
                    <a:cubicBezTo>
                      <a:pt x="51795" y="117756"/>
                      <a:pt x="35588" y="146658"/>
                      <a:pt x="27802" y="175798"/>
                    </a:cubicBezTo>
                    <a:cubicBezTo>
                      <a:pt x="23322" y="192565"/>
                      <a:pt x="21121" y="208983"/>
                      <a:pt x="19533" y="221074"/>
                    </a:cubicBezTo>
                    <a:cubicBezTo>
                      <a:pt x="18743" y="227123"/>
                      <a:pt x="18099" y="232111"/>
                      <a:pt x="17449" y="235359"/>
                    </a:cubicBezTo>
                    <a:cubicBezTo>
                      <a:pt x="16027" y="237878"/>
                      <a:pt x="13422" y="233012"/>
                      <a:pt x="12508" y="231407"/>
                    </a:cubicBezTo>
                    <a:cubicBezTo>
                      <a:pt x="10357" y="227552"/>
                      <a:pt x="8567" y="222202"/>
                      <a:pt x="7537" y="215939"/>
                    </a:cubicBezTo>
                    <a:cubicBezTo>
                      <a:pt x="5477" y="203406"/>
                      <a:pt x="6397" y="187246"/>
                      <a:pt x="12196" y="171514"/>
                    </a:cubicBezTo>
                    <a:cubicBezTo>
                      <a:pt x="24118" y="139181"/>
                      <a:pt x="34000" y="124853"/>
                      <a:pt x="62087" y="85276"/>
                    </a:cubicBezTo>
                    <a:cubicBezTo>
                      <a:pt x="76253" y="65316"/>
                      <a:pt x="87673" y="45325"/>
                      <a:pt x="97132" y="30409"/>
                    </a:cubicBezTo>
                    <a:cubicBezTo>
                      <a:pt x="101858" y="22951"/>
                      <a:pt x="106106" y="16767"/>
                      <a:pt x="109815" y="12582"/>
                    </a:cubicBezTo>
                    <a:cubicBezTo>
                      <a:pt x="112193" y="10063"/>
                      <a:pt x="114136" y="8463"/>
                      <a:pt x="115135" y="8292"/>
                    </a:cubicBezTo>
                    <a:close/>
                  </a:path>
                </a:pathLst>
              </a:custGeom>
              <a:solidFill>
                <a:srgbClr val="AEAEAE"/>
              </a:solidFill>
              <a:ln w="3175" cap="flat">
                <a:noFill/>
                <a:prstDash val="solid"/>
                <a:miter/>
              </a:ln>
            </p:spPr>
            <p:txBody>
              <a:bodyPr/>
              <a:lstStyle/>
              <a:p>
                <a:endParaRPr lang="en-US"/>
              </a:p>
            </p:txBody>
          </p:sp>
        </p:grpSp>
        <p:grpSp>
          <p:nvGrpSpPr>
            <p:cNvPr id="662" name="Group 661">
              <a:extLst>
                <a:ext uri="{FF2B5EF4-FFF2-40B4-BE49-F238E27FC236}">
                  <a16:creationId xmlns:a16="http://schemas.microsoft.com/office/drawing/2014/main" id="{D1F372CD-B0AF-219E-2FCE-BFC916B705CB}"/>
                </a:ext>
              </a:extLst>
            </p:cNvPr>
            <p:cNvGrpSpPr/>
            <p:nvPr/>
          </p:nvGrpSpPr>
          <p:grpSpPr>
            <a:xfrm>
              <a:off x="7677462" y="2454182"/>
              <a:ext cx="318239" cy="59131"/>
              <a:chOff x="5919687" y="1988434"/>
              <a:chExt cx="836749" cy="155476"/>
            </a:xfrm>
          </p:grpSpPr>
          <p:sp>
            <p:nvSpPr>
              <p:cNvPr id="754" name="Freeform 753">
                <a:extLst>
                  <a:ext uri="{FF2B5EF4-FFF2-40B4-BE49-F238E27FC236}">
                    <a16:creationId xmlns:a16="http://schemas.microsoft.com/office/drawing/2014/main" id="{896A545A-627E-9B3F-226E-AAA91BE0EFA6}"/>
                  </a:ext>
                </a:extLst>
              </p:cNvPr>
              <p:cNvSpPr/>
              <p:nvPr/>
            </p:nvSpPr>
            <p:spPr>
              <a:xfrm>
                <a:off x="6182884" y="2023436"/>
                <a:ext cx="260851" cy="85478"/>
              </a:xfrm>
              <a:custGeom>
                <a:avLst/>
                <a:gdLst>
                  <a:gd name="csX0" fmla="*/ 1210 w 82485"/>
                  <a:gd name="csY0" fmla="*/ 4315 h 27029"/>
                  <a:gd name="csX1" fmla="*/ 1701 w 82485"/>
                  <a:gd name="csY1" fmla="*/ 9512 h 27029"/>
                  <a:gd name="csX2" fmla="*/ 4312 w 82485"/>
                  <a:gd name="csY2" fmla="*/ 3671 h 27029"/>
                  <a:gd name="csX3" fmla="*/ 1210 w 82485"/>
                  <a:gd name="csY3" fmla="*/ 4315 h 27029"/>
                  <a:gd name="csX4" fmla="*/ 13679 w 82485"/>
                  <a:gd name="csY4" fmla="*/ 466 h 27029"/>
                  <a:gd name="csX5" fmla="*/ 17792 w 82485"/>
                  <a:gd name="csY5" fmla="*/ 3034 h 27029"/>
                  <a:gd name="csX6" fmla="*/ 13679 w 82485"/>
                  <a:gd name="csY6" fmla="*/ 466 h 27029"/>
                  <a:gd name="csX7" fmla="*/ 14359 w 82485"/>
                  <a:gd name="csY7" fmla="*/ 9150 h 27029"/>
                  <a:gd name="csX8" fmla="*/ 15892 w 82485"/>
                  <a:gd name="csY8" fmla="*/ 15321 h 27029"/>
                  <a:gd name="csX9" fmla="*/ 15419 w 82485"/>
                  <a:gd name="csY9" fmla="*/ 8464 h 27029"/>
                  <a:gd name="csX10" fmla="*/ 14359 w 82485"/>
                  <a:gd name="csY10" fmla="*/ 9150 h 27029"/>
                  <a:gd name="csX11" fmla="*/ 28635 w 82485"/>
                  <a:gd name="csY11" fmla="*/ 7170 h 27029"/>
                  <a:gd name="csX12" fmla="*/ 27183 w 82485"/>
                  <a:gd name="csY12" fmla="*/ 10137 h 27029"/>
                  <a:gd name="csX13" fmla="*/ 33380 w 82485"/>
                  <a:gd name="csY13" fmla="*/ 8562 h 27029"/>
                  <a:gd name="csX14" fmla="*/ 28635 w 82485"/>
                  <a:gd name="csY14" fmla="*/ 7170 h 27029"/>
                  <a:gd name="csX15" fmla="*/ 21292 w 82485"/>
                  <a:gd name="csY15" fmla="*/ 19997 h 27029"/>
                  <a:gd name="csX16" fmla="*/ 21206 w 82485"/>
                  <a:gd name="csY16" fmla="*/ 20071 h 27029"/>
                  <a:gd name="csX17" fmla="*/ 25313 w 82485"/>
                  <a:gd name="csY17" fmla="*/ 22632 h 27029"/>
                  <a:gd name="csX18" fmla="*/ 21292 w 82485"/>
                  <a:gd name="csY18" fmla="*/ 19991 h 27029"/>
                  <a:gd name="csX19" fmla="*/ 26876 w 82485"/>
                  <a:gd name="csY19" fmla="*/ 18079 h 27029"/>
                  <a:gd name="csX20" fmla="*/ 28409 w 82485"/>
                  <a:gd name="csY20" fmla="*/ 24250 h 27029"/>
                  <a:gd name="csX21" fmla="*/ 27937 w 82485"/>
                  <a:gd name="csY21" fmla="*/ 17393 h 27029"/>
                  <a:gd name="csX22" fmla="*/ 26876 w 82485"/>
                  <a:gd name="csY22" fmla="*/ 18079 h 27029"/>
                  <a:gd name="csX23" fmla="*/ 52971 w 82485"/>
                  <a:gd name="csY23" fmla="*/ 7967 h 27029"/>
                  <a:gd name="csX24" fmla="*/ 52223 w 82485"/>
                  <a:gd name="csY24" fmla="*/ 9101 h 27029"/>
                  <a:gd name="csX25" fmla="*/ 64042 w 82485"/>
                  <a:gd name="csY25" fmla="*/ 12043 h 27029"/>
                  <a:gd name="csX26" fmla="*/ 52971 w 82485"/>
                  <a:gd name="csY26" fmla="*/ 7967 h 27029"/>
                  <a:gd name="csX27" fmla="*/ 42287 w 82485"/>
                  <a:gd name="csY27" fmla="*/ 18631 h 27029"/>
                  <a:gd name="csX28" fmla="*/ 40828 w 82485"/>
                  <a:gd name="csY28" fmla="*/ 21597 h 27029"/>
                  <a:gd name="csX29" fmla="*/ 47025 w 82485"/>
                  <a:gd name="csY29" fmla="*/ 20022 h 27029"/>
                  <a:gd name="csX30" fmla="*/ 42281 w 82485"/>
                  <a:gd name="csY30" fmla="*/ 18631 h 27029"/>
                  <a:gd name="csX31" fmla="*/ 48588 w 82485"/>
                  <a:gd name="csY31" fmla="*/ 20751 h 27029"/>
                  <a:gd name="csX32" fmla="*/ 50121 w 82485"/>
                  <a:gd name="csY32" fmla="*/ 26922 h 27029"/>
                  <a:gd name="csX33" fmla="*/ 49649 w 82485"/>
                  <a:gd name="csY33" fmla="*/ 20071 h 27029"/>
                  <a:gd name="csX34" fmla="*/ 48588 w 82485"/>
                  <a:gd name="csY34" fmla="*/ 20751 h 27029"/>
                  <a:gd name="csX35" fmla="*/ 54970 w 82485"/>
                  <a:gd name="csY35" fmla="*/ 19090 h 27029"/>
                  <a:gd name="csX36" fmla="*/ 54890 w 82485"/>
                  <a:gd name="csY36" fmla="*/ 19164 h 27029"/>
                  <a:gd name="csX37" fmla="*/ 58997 w 82485"/>
                  <a:gd name="csY37" fmla="*/ 21731 h 27029"/>
                  <a:gd name="csX38" fmla="*/ 54970 w 82485"/>
                  <a:gd name="csY38" fmla="*/ 19090 h 27029"/>
                  <a:gd name="csX39" fmla="*/ 77699 w 82485"/>
                  <a:gd name="csY39" fmla="*/ 13268 h 27029"/>
                  <a:gd name="csX40" fmla="*/ 76247 w 82485"/>
                  <a:gd name="csY40" fmla="*/ 16228 h 27029"/>
                  <a:gd name="csX41" fmla="*/ 82444 w 82485"/>
                  <a:gd name="csY41" fmla="*/ 14659 h 27029"/>
                  <a:gd name="csX42" fmla="*/ 77699 w 82485"/>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29">
                    <a:moveTo>
                      <a:pt x="1210" y="4315"/>
                    </a:moveTo>
                    <a:cubicBezTo>
                      <a:pt x="-304" y="5657"/>
                      <a:pt x="-665" y="8304"/>
                      <a:pt x="1701" y="9512"/>
                    </a:cubicBezTo>
                    <a:cubicBezTo>
                      <a:pt x="5906" y="9940"/>
                      <a:pt x="7800" y="4854"/>
                      <a:pt x="4312" y="3671"/>
                    </a:cubicBezTo>
                    <a:cubicBezTo>
                      <a:pt x="3111" y="3267"/>
                      <a:pt x="2001" y="3610"/>
                      <a:pt x="1210" y="4315"/>
                    </a:cubicBezTo>
                    <a:close/>
                    <a:moveTo>
                      <a:pt x="13679" y="466"/>
                    </a:moveTo>
                    <a:cubicBezTo>
                      <a:pt x="12544" y="3487"/>
                      <a:pt x="16517" y="4027"/>
                      <a:pt x="17792" y="3034"/>
                    </a:cubicBezTo>
                    <a:cubicBezTo>
                      <a:pt x="19067" y="2041"/>
                      <a:pt x="15419" y="-1195"/>
                      <a:pt x="13679" y="466"/>
                    </a:cubicBezTo>
                    <a:close/>
                    <a:moveTo>
                      <a:pt x="14359" y="9150"/>
                    </a:moveTo>
                    <a:cubicBezTo>
                      <a:pt x="12263" y="10988"/>
                      <a:pt x="12833" y="14328"/>
                      <a:pt x="15892" y="15321"/>
                    </a:cubicBezTo>
                    <a:cubicBezTo>
                      <a:pt x="19392" y="16461"/>
                      <a:pt x="17761" y="8157"/>
                      <a:pt x="15419" y="8464"/>
                    </a:cubicBezTo>
                    <a:cubicBezTo>
                      <a:pt x="15015" y="8654"/>
                      <a:pt x="14659" y="8893"/>
                      <a:pt x="14359" y="9150"/>
                    </a:cubicBezTo>
                    <a:close/>
                    <a:moveTo>
                      <a:pt x="28635" y="7170"/>
                    </a:moveTo>
                    <a:cubicBezTo>
                      <a:pt x="27857" y="7814"/>
                      <a:pt x="27275" y="8819"/>
                      <a:pt x="27183" y="10137"/>
                    </a:cubicBezTo>
                    <a:cubicBezTo>
                      <a:pt x="28384" y="14004"/>
                      <a:pt x="33956" y="12202"/>
                      <a:pt x="33380" y="8562"/>
                    </a:cubicBezTo>
                    <a:cubicBezTo>
                      <a:pt x="32982" y="6061"/>
                      <a:pt x="30340" y="5749"/>
                      <a:pt x="28635" y="7170"/>
                    </a:cubicBezTo>
                    <a:close/>
                    <a:moveTo>
                      <a:pt x="21292" y="19997"/>
                    </a:moveTo>
                    <a:cubicBezTo>
                      <a:pt x="21292" y="19997"/>
                      <a:pt x="21237" y="20046"/>
                      <a:pt x="21206" y="20071"/>
                    </a:cubicBezTo>
                    <a:cubicBezTo>
                      <a:pt x="20066" y="23092"/>
                      <a:pt x="24038" y="23631"/>
                      <a:pt x="25313" y="22632"/>
                    </a:cubicBezTo>
                    <a:cubicBezTo>
                      <a:pt x="26570" y="21652"/>
                      <a:pt x="23057" y="18508"/>
                      <a:pt x="21292" y="19991"/>
                    </a:cubicBezTo>
                    <a:close/>
                    <a:moveTo>
                      <a:pt x="26876" y="18079"/>
                    </a:moveTo>
                    <a:cubicBezTo>
                      <a:pt x="24780" y="19917"/>
                      <a:pt x="25344" y="23257"/>
                      <a:pt x="28409" y="24250"/>
                    </a:cubicBezTo>
                    <a:cubicBezTo>
                      <a:pt x="31909" y="25390"/>
                      <a:pt x="30278" y="17086"/>
                      <a:pt x="27937" y="17393"/>
                    </a:cubicBezTo>
                    <a:cubicBezTo>
                      <a:pt x="27526" y="17583"/>
                      <a:pt x="27177" y="17822"/>
                      <a:pt x="26876" y="18079"/>
                    </a:cubicBezTo>
                    <a:close/>
                    <a:moveTo>
                      <a:pt x="52971" y="7967"/>
                    </a:moveTo>
                    <a:cubicBezTo>
                      <a:pt x="52622" y="8286"/>
                      <a:pt x="52365" y="8666"/>
                      <a:pt x="52223" y="9101"/>
                    </a:cubicBezTo>
                    <a:cubicBezTo>
                      <a:pt x="54314" y="12668"/>
                      <a:pt x="63472" y="17901"/>
                      <a:pt x="64042" y="12043"/>
                    </a:cubicBezTo>
                    <a:cubicBezTo>
                      <a:pt x="64551" y="6821"/>
                      <a:pt x="55803" y="5387"/>
                      <a:pt x="52971" y="7967"/>
                    </a:cubicBezTo>
                    <a:close/>
                    <a:moveTo>
                      <a:pt x="42287" y="18631"/>
                    </a:moveTo>
                    <a:cubicBezTo>
                      <a:pt x="41508" y="19274"/>
                      <a:pt x="40926" y="20279"/>
                      <a:pt x="40828" y="21597"/>
                    </a:cubicBezTo>
                    <a:cubicBezTo>
                      <a:pt x="42029" y="25464"/>
                      <a:pt x="47602" y="23662"/>
                      <a:pt x="47025" y="20022"/>
                    </a:cubicBezTo>
                    <a:cubicBezTo>
                      <a:pt x="46633" y="17521"/>
                      <a:pt x="43991" y="17209"/>
                      <a:pt x="42281" y="18631"/>
                    </a:cubicBezTo>
                    <a:close/>
                    <a:moveTo>
                      <a:pt x="48588" y="20751"/>
                    </a:moveTo>
                    <a:cubicBezTo>
                      <a:pt x="46498" y="22589"/>
                      <a:pt x="47062" y="25929"/>
                      <a:pt x="50121" y="26922"/>
                    </a:cubicBezTo>
                    <a:cubicBezTo>
                      <a:pt x="53621" y="28062"/>
                      <a:pt x="51991" y="19764"/>
                      <a:pt x="49649" y="20071"/>
                    </a:cubicBezTo>
                    <a:cubicBezTo>
                      <a:pt x="49238" y="20261"/>
                      <a:pt x="48889" y="20487"/>
                      <a:pt x="48588" y="20751"/>
                    </a:cubicBezTo>
                    <a:close/>
                    <a:moveTo>
                      <a:pt x="54970" y="19090"/>
                    </a:moveTo>
                    <a:cubicBezTo>
                      <a:pt x="54970" y="19090"/>
                      <a:pt x="54915" y="19139"/>
                      <a:pt x="54890" y="19164"/>
                    </a:cubicBezTo>
                    <a:cubicBezTo>
                      <a:pt x="53750" y="22185"/>
                      <a:pt x="57722" y="22724"/>
                      <a:pt x="58997" y="21731"/>
                    </a:cubicBezTo>
                    <a:cubicBezTo>
                      <a:pt x="60254" y="20751"/>
                      <a:pt x="56735" y="17601"/>
                      <a:pt x="54970" y="19090"/>
                    </a:cubicBezTo>
                    <a:close/>
                    <a:moveTo>
                      <a:pt x="77699" y="13268"/>
                    </a:moveTo>
                    <a:cubicBezTo>
                      <a:pt x="76921" y="13912"/>
                      <a:pt x="76339" y="14911"/>
                      <a:pt x="76247" y="16228"/>
                    </a:cubicBezTo>
                    <a:cubicBezTo>
                      <a:pt x="77448" y="20095"/>
                      <a:pt x="83020" y="18300"/>
                      <a:pt x="82444" y="14659"/>
                    </a:cubicBezTo>
                    <a:cubicBezTo>
                      <a:pt x="82052" y="12159"/>
                      <a:pt x="79404" y="11846"/>
                      <a:pt x="77699" y="13268"/>
                    </a:cubicBezTo>
                    <a:close/>
                  </a:path>
                </a:pathLst>
              </a:custGeom>
              <a:solidFill>
                <a:srgbClr val="DEBC9A"/>
              </a:solidFill>
              <a:ln w="612" cap="flat">
                <a:noFill/>
                <a:prstDash val="solid"/>
                <a:miter/>
              </a:ln>
            </p:spPr>
            <p:txBody>
              <a:bodyPr/>
              <a:lstStyle/>
              <a:p>
                <a:endParaRPr lang="en-US"/>
              </a:p>
            </p:txBody>
          </p:sp>
          <p:sp>
            <p:nvSpPr>
              <p:cNvPr id="755" name="Freeform 754">
                <a:extLst>
                  <a:ext uri="{FF2B5EF4-FFF2-40B4-BE49-F238E27FC236}">
                    <a16:creationId xmlns:a16="http://schemas.microsoft.com/office/drawing/2014/main" id="{4A4DA9A3-B853-515E-3AAB-04992068447F}"/>
                  </a:ext>
                </a:extLst>
              </p:cNvPr>
              <p:cNvSpPr/>
              <p:nvPr/>
            </p:nvSpPr>
            <p:spPr>
              <a:xfrm>
                <a:off x="6495573" y="2058432"/>
                <a:ext cx="260863" cy="85478"/>
              </a:xfrm>
              <a:custGeom>
                <a:avLst/>
                <a:gdLst>
                  <a:gd name="csX0" fmla="*/ 1207 w 82489"/>
                  <a:gd name="csY0" fmla="*/ 4315 h 27029"/>
                  <a:gd name="csX1" fmla="*/ 1704 w 82489"/>
                  <a:gd name="csY1" fmla="*/ 9511 h 27029"/>
                  <a:gd name="csX2" fmla="*/ 4309 w 82489"/>
                  <a:gd name="csY2" fmla="*/ 3671 h 27029"/>
                  <a:gd name="csX3" fmla="*/ 1207 w 82489"/>
                  <a:gd name="csY3" fmla="*/ 4315 h 27029"/>
                  <a:gd name="csX4" fmla="*/ 13682 w 82489"/>
                  <a:gd name="csY4" fmla="*/ 466 h 27029"/>
                  <a:gd name="csX5" fmla="*/ 17795 w 82489"/>
                  <a:gd name="csY5" fmla="*/ 3034 h 27029"/>
                  <a:gd name="csX6" fmla="*/ 13682 w 82489"/>
                  <a:gd name="csY6" fmla="*/ 466 h 27029"/>
                  <a:gd name="csX7" fmla="*/ 14368 w 82489"/>
                  <a:gd name="csY7" fmla="*/ 9150 h 27029"/>
                  <a:gd name="csX8" fmla="*/ 15901 w 82489"/>
                  <a:gd name="csY8" fmla="*/ 15321 h 27029"/>
                  <a:gd name="csX9" fmla="*/ 15423 w 82489"/>
                  <a:gd name="csY9" fmla="*/ 8464 h 27029"/>
                  <a:gd name="csX10" fmla="*/ 14362 w 82489"/>
                  <a:gd name="csY10" fmla="*/ 9150 h 27029"/>
                  <a:gd name="csX11" fmla="*/ 28639 w 82489"/>
                  <a:gd name="csY11" fmla="*/ 7170 h 27029"/>
                  <a:gd name="csX12" fmla="*/ 27186 w 82489"/>
                  <a:gd name="csY12" fmla="*/ 10137 h 27029"/>
                  <a:gd name="csX13" fmla="*/ 33383 w 82489"/>
                  <a:gd name="csY13" fmla="*/ 8562 h 27029"/>
                  <a:gd name="csX14" fmla="*/ 28639 w 82489"/>
                  <a:gd name="csY14" fmla="*/ 7170 h 27029"/>
                  <a:gd name="csX15" fmla="*/ 21295 w 82489"/>
                  <a:gd name="csY15" fmla="*/ 19997 h 27029"/>
                  <a:gd name="csX16" fmla="*/ 21209 w 82489"/>
                  <a:gd name="csY16" fmla="*/ 20077 h 27029"/>
                  <a:gd name="csX17" fmla="*/ 25316 w 82489"/>
                  <a:gd name="csY17" fmla="*/ 22638 h 27029"/>
                  <a:gd name="csX18" fmla="*/ 21295 w 82489"/>
                  <a:gd name="csY18" fmla="*/ 19997 h 27029"/>
                  <a:gd name="csX19" fmla="*/ 26873 w 82489"/>
                  <a:gd name="csY19" fmla="*/ 18079 h 27029"/>
                  <a:gd name="csX20" fmla="*/ 28406 w 82489"/>
                  <a:gd name="csY20" fmla="*/ 24250 h 27029"/>
                  <a:gd name="csX21" fmla="*/ 27934 w 82489"/>
                  <a:gd name="csY21" fmla="*/ 17393 h 27029"/>
                  <a:gd name="csX22" fmla="*/ 26873 w 82489"/>
                  <a:gd name="csY22" fmla="*/ 18079 h 27029"/>
                  <a:gd name="csX23" fmla="*/ 52974 w 82489"/>
                  <a:gd name="csY23" fmla="*/ 7967 h 27029"/>
                  <a:gd name="csX24" fmla="*/ 52227 w 82489"/>
                  <a:gd name="csY24" fmla="*/ 9107 h 27029"/>
                  <a:gd name="csX25" fmla="*/ 64045 w 82489"/>
                  <a:gd name="csY25" fmla="*/ 12049 h 27029"/>
                  <a:gd name="csX26" fmla="*/ 52974 w 82489"/>
                  <a:gd name="csY26" fmla="*/ 7973 h 27029"/>
                  <a:gd name="csX27" fmla="*/ 42290 w 82489"/>
                  <a:gd name="csY27" fmla="*/ 18630 h 27029"/>
                  <a:gd name="csX28" fmla="*/ 40831 w 82489"/>
                  <a:gd name="csY28" fmla="*/ 21597 h 27029"/>
                  <a:gd name="csX29" fmla="*/ 47035 w 82489"/>
                  <a:gd name="csY29" fmla="*/ 20022 h 27029"/>
                  <a:gd name="csX30" fmla="*/ 42290 w 82489"/>
                  <a:gd name="csY30" fmla="*/ 18630 h 27029"/>
                  <a:gd name="csX31" fmla="*/ 48592 w 82489"/>
                  <a:gd name="csY31" fmla="*/ 20751 h 27029"/>
                  <a:gd name="csX32" fmla="*/ 50124 w 82489"/>
                  <a:gd name="csY32" fmla="*/ 26922 h 27029"/>
                  <a:gd name="csX33" fmla="*/ 49652 w 82489"/>
                  <a:gd name="csY33" fmla="*/ 20071 h 27029"/>
                  <a:gd name="csX34" fmla="*/ 48592 w 82489"/>
                  <a:gd name="csY34" fmla="*/ 20751 h 27029"/>
                  <a:gd name="csX35" fmla="*/ 54967 w 82489"/>
                  <a:gd name="csY35" fmla="*/ 19090 h 27029"/>
                  <a:gd name="csX36" fmla="*/ 54887 w 82489"/>
                  <a:gd name="csY36" fmla="*/ 19164 h 27029"/>
                  <a:gd name="csX37" fmla="*/ 58994 w 82489"/>
                  <a:gd name="csY37" fmla="*/ 21731 h 27029"/>
                  <a:gd name="csX38" fmla="*/ 54961 w 82489"/>
                  <a:gd name="csY38" fmla="*/ 19090 h 27029"/>
                  <a:gd name="csX39" fmla="*/ 77703 w 82489"/>
                  <a:gd name="csY39" fmla="*/ 13268 h 27029"/>
                  <a:gd name="csX40" fmla="*/ 76250 w 82489"/>
                  <a:gd name="csY40" fmla="*/ 16228 h 27029"/>
                  <a:gd name="csX41" fmla="*/ 82447 w 82489"/>
                  <a:gd name="csY41" fmla="*/ 14659 h 27029"/>
                  <a:gd name="csX42" fmla="*/ 77703 w 82489"/>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9" h="27029">
                    <a:moveTo>
                      <a:pt x="1207" y="4315"/>
                    </a:moveTo>
                    <a:cubicBezTo>
                      <a:pt x="-307" y="5657"/>
                      <a:pt x="-662" y="8304"/>
                      <a:pt x="1704" y="9511"/>
                    </a:cubicBezTo>
                    <a:cubicBezTo>
                      <a:pt x="5903" y="9940"/>
                      <a:pt x="7803" y="4854"/>
                      <a:pt x="4309" y="3671"/>
                    </a:cubicBezTo>
                    <a:cubicBezTo>
                      <a:pt x="3108" y="3261"/>
                      <a:pt x="1998" y="3610"/>
                      <a:pt x="1207" y="4315"/>
                    </a:cubicBezTo>
                    <a:close/>
                    <a:moveTo>
                      <a:pt x="13682" y="466"/>
                    </a:moveTo>
                    <a:cubicBezTo>
                      <a:pt x="12548" y="3487"/>
                      <a:pt x="16520" y="4027"/>
                      <a:pt x="17795" y="3034"/>
                    </a:cubicBezTo>
                    <a:cubicBezTo>
                      <a:pt x="19070" y="2041"/>
                      <a:pt x="15423" y="-1195"/>
                      <a:pt x="13682" y="466"/>
                    </a:cubicBezTo>
                    <a:close/>
                    <a:moveTo>
                      <a:pt x="14368" y="9150"/>
                    </a:moveTo>
                    <a:cubicBezTo>
                      <a:pt x="12272" y="10988"/>
                      <a:pt x="12836" y="14328"/>
                      <a:pt x="15901" y="15321"/>
                    </a:cubicBezTo>
                    <a:cubicBezTo>
                      <a:pt x="19401" y="16455"/>
                      <a:pt x="17770" y="8157"/>
                      <a:pt x="15423" y="8464"/>
                    </a:cubicBezTo>
                    <a:cubicBezTo>
                      <a:pt x="15018" y="8653"/>
                      <a:pt x="14662" y="8886"/>
                      <a:pt x="14362" y="9150"/>
                    </a:cubicBezTo>
                    <a:close/>
                    <a:moveTo>
                      <a:pt x="28639" y="7170"/>
                    </a:moveTo>
                    <a:cubicBezTo>
                      <a:pt x="27860" y="7814"/>
                      <a:pt x="27278" y="8819"/>
                      <a:pt x="27186" y="10137"/>
                    </a:cubicBezTo>
                    <a:cubicBezTo>
                      <a:pt x="28387" y="14004"/>
                      <a:pt x="33959" y="12202"/>
                      <a:pt x="33383" y="8562"/>
                    </a:cubicBezTo>
                    <a:cubicBezTo>
                      <a:pt x="32991" y="6061"/>
                      <a:pt x="30343" y="5749"/>
                      <a:pt x="28639" y="7170"/>
                    </a:cubicBezTo>
                    <a:close/>
                    <a:moveTo>
                      <a:pt x="21295" y="19997"/>
                    </a:moveTo>
                    <a:cubicBezTo>
                      <a:pt x="21295" y="19997"/>
                      <a:pt x="21240" y="20046"/>
                      <a:pt x="21209" y="20077"/>
                    </a:cubicBezTo>
                    <a:cubicBezTo>
                      <a:pt x="20069" y="23098"/>
                      <a:pt x="24041" y="23631"/>
                      <a:pt x="25316" y="22638"/>
                    </a:cubicBezTo>
                    <a:cubicBezTo>
                      <a:pt x="26573" y="21658"/>
                      <a:pt x="23061" y="18514"/>
                      <a:pt x="21295" y="19997"/>
                    </a:cubicBezTo>
                    <a:close/>
                    <a:moveTo>
                      <a:pt x="26873" y="18079"/>
                    </a:moveTo>
                    <a:cubicBezTo>
                      <a:pt x="24777" y="19917"/>
                      <a:pt x="25347" y="23257"/>
                      <a:pt x="28406" y="24250"/>
                    </a:cubicBezTo>
                    <a:cubicBezTo>
                      <a:pt x="31906" y="25390"/>
                      <a:pt x="30275" y="17086"/>
                      <a:pt x="27934" y="17393"/>
                    </a:cubicBezTo>
                    <a:cubicBezTo>
                      <a:pt x="27529" y="17583"/>
                      <a:pt x="27174" y="17822"/>
                      <a:pt x="26873" y="18079"/>
                    </a:cubicBezTo>
                    <a:close/>
                    <a:moveTo>
                      <a:pt x="52974" y="7967"/>
                    </a:moveTo>
                    <a:cubicBezTo>
                      <a:pt x="52625" y="8286"/>
                      <a:pt x="52368" y="8666"/>
                      <a:pt x="52227" y="9107"/>
                    </a:cubicBezTo>
                    <a:cubicBezTo>
                      <a:pt x="54317" y="12674"/>
                      <a:pt x="63475" y="17907"/>
                      <a:pt x="64045" y="12049"/>
                    </a:cubicBezTo>
                    <a:cubicBezTo>
                      <a:pt x="64554" y="6827"/>
                      <a:pt x="55807" y="5393"/>
                      <a:pt x="52974" y="7973"/>
                    </a:cubicBezTo>
                    <a:close/>
                    <a:moveTo>
                      <a:pt x="42290" y="18630"/>
                    </a:moveTo>
                    <a:cubicBezTo>
                      <a:pt x="41512" y="19274"/>
                      <a:pt x="40929" y="20279"/>
                      <a:pt x="40831" y="21597"/>
                    </a:cubicBezTo>
                    <a:cubicBezTo>
                      <a:pt x="42033" y="25464"/>
                      <a:pt x="47605" y="23662"/>
                      <a:pt x="47035" y="20022"/>
                    </a:cubicBezTo>
                    <a:cubicBezTo>
                      <a:pt x="46636" y="17521"/>
                      <a:pt x="44000" y="17209"/>
                      <a:pt x="42290" y="18630"/>
                    </a:cubicBezTo>
                    <a:close/>
                    <a:moveTo>
                      <a:pt x="48592" y="20751"/>
                    </a:moveTo>
                    <a:cubicBezTo>
                      <a:pt x="46495" y="22589"/>
                      <a:pt x="47059" y="25929"/>
                      <a:pt x="50124" y="26922"/>
                    </a:cubicBezTo>
                    <a:cubicBezTo>
                      <a:pt x="53624" y="28062"/>
                      <a:pt x="51994"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1"/>
                      <a:pt x="54961" y="19090"/>
                    </a:cubicBezTo>
                    <a:close/>
                    <a:moveTo>
                      <a:pt x="77703" y="13268"/>
                    </a:moveTo>
                    <a:cubicBezTo>
                      <a:pt x="76924" y="13912"/>
                      <a:pt x="76342" y="14911"/>
                      <a:pt x="76250" y="16228"/>
                    </a:cubicBezTo>
                    <a:cubicBezTo>
                      <a:pt x="77451" y="20095"/>
                      <a:pt x="83029" y="18300"/>
                      <a:pt x="82447" y="14659"/>
                    </a:cubicBezTo>
                    <a:cubicBezTo>
                      <a:pt x="82055" y="12159"/>
                      <a:pt x="79413" y="11846"/>
                      <a:pt x="77703" y="13268"/>
                    </a:cubicBezTo>
                    <a:close/>
                  </a:path>
                </a:pathLst>
              </a:custGeom>
              <a:solidFill>
                <a:srgbClr val="DEBC9A"/>
              </a:solidFill>
              <a:ln w="612" cap="flat">
                <a:noFill/>
                <a:prstDash val="solid"/>
                <a:miter/>
              </a:ln>
            </p:spPr>
            <p:txBody>
              <a:bodyPr/>
              <a:lstStyle/>
              <a:p>
                <a:endParaRPr lang="en-US"/>
              </a:p>
            </p:txBody>
          </p:sp>
          <p:sp>
            <p:nvSpPr>
              <p:cNvPr id="759" name="Freeform 758">
                <a:extLst>
                  <a:ext uri="{FF2B5EF4-FFF2-40B4-BE49-F238E27FC236}">
                    <a16:creationId xmlns:a16="http://schemas.microsoft.com/office/drawing/2014/main" id="{7962281F-CA8A-4CCF-4015-3605C14B655E}"/>
                  </a:ext>
                </a:extLst>
              </p:cNvPr>
              <p:cNvSpPr/>
              <p:nvPr/>
            </p:nvSpPr>
            <p:spPr>
              <a:xfrm>
                <a:off x="5919687" y="1988434"/>
                <a:ext cx="260838" cy="85472"/>
              </a:xfrm>
              <a:custGeom>
                <a:avLst/>
                <a:gdLst>
                  <a:gd name="csX0" fmla="*/ 1207 w 82482"/>
                  <a:gd name="csY0" fmla="*/ 4315 h 27028"/>
                  <a:gd name="csX1" fmla="*/ 1704 w 82482"/>
                  <a:gd name="csY1" fmla="*/ 9511 h 27028"/>
                  <a:gd name="csX2" fmla="*/ 4309 w 82482"/>
                  <a:gd name="csY2" fmla="*/ 3671 h 27028"/>
                  <a:gd name="csX3" fmla="*/ 1207 w 82482"/>
                  <a:gd name="csY3" fmla="*/ 4315 h 27028"/>
                  <a:gd name="csX4" fmla="*/ 13676 w 82482"/>
                  <a:gd name="csY4" fmla="*/ 466 h 27028"/>
                  <a:gd name="csX5" fmla="*/ 17789 w 82482"/>
                  <a:gd name="csY5" fmla="*/ 3034 h 27028"/>
                  <a:gd name="csX6" fmla="*/ 13676 w 82482"/>
                  <a:gd name="csY6" fmla="*/ 466 h 27028"/>
                  <a:gd name="csX7" fmla="*/ 14362 w 82482"/>
                  <a:gd name="csY7" fmla="*/ 9150 h 27028"/>
                  <a:gd name="csX8" fmla="*/ 15895 w 82482"/>
                  <a:gd name="csY8" fmla="*/ 15321 h 27028"/>
                  <a:gd name="csX9" fmla="*/ 15423 w 82482"/>
                  <a:gd name="csY9" fmla="*/ 8464 h 27028"/>
                  <a:gd name="csX10" fmla="*/ 14362 w 82482"/>
                  <a:gd name="csY10" fmla="*/ 9150 h 27028"/>
                  <a:gd name="csX11" fmla="*/ 28633 w 82482"/>
                  <a:gd name="csY11" fmla="*/ 7170 h 27028"/>
                  <a:gd name="csX12" fmla="*/ 27180 w 82482"/>
                  <a:gd name="csY12" fmla="*/ 10130 h 27028"/>
                  <a:gd name="csX13" fmla="*/ 33377 w 82482"/>
                  <a:gd name="csY13" fmla="*/ 8555 h 27028"/>
                  <a:gd name="csX14" fmla="*/ 28633 w 82482"/>
                  <a:gd name="csY14" fmla="*/ 7164 h 27028"/>
                  <a:gd name="csX15" fmla="*/ 21295 w 82482"/>
                  <a:gd name="csY15" fmla="*/ 19997 h 27028"/>
                  <a:gd name="csX16" fmla="*/ 21209 w 82482"/>
                  <a:gd name="csY16" fmla="*/ 20071 h 27028"/>
                  <a:gd name="csX17" fmla="*/ 25316 w 82482"/>
                  <a:gd name="csY17" fmla="*/ 22632 h 27028"/>
                  <a:gd name="csX18" fmla="*/ 21289 w 82482"/>
                  <a:gd name="csY18" fmla="*/ 19991 h 27028"/>
                  <a:gd name="csX19" fmla="*/ 26873 w 82482"/>
                  <a:gd name="csY19" fmla="*/ 18079 h 27028"/>
                  <a:gd name="csX20" fmla="*/ 28406 w 82482"/>
                  <a:gd name="csY20" fmla="*/ 24250 h 27028"/>
                  <a:gd name="csX21" fmla="*/ 27934 w 82482"/>
                  <a:gd name="csY21" fmla="*/ 17393 h 27028"/>
                  <a:gd name="csX22" fmla="*/ 26873 w 82482"/>
                  <a:gd name="csY22" fmla="*/ 18079 h 27028"/>
                  <a:gd name="csX23" fmla="*/ 52968 w 82482"/>
                  <a:gd name="csY23" fmla="*/ 7967 h 27028"/>
                  <a:gd name="csX24" fmla="*/ 52221 w 82482"/>
                  <a:gd name="csY24" fmla="*/ 9101 h 27028"/>
                  <a:gd name="csX25" fmla="*/ 64039 w 82482"/>
                  <a:gd name="csY25" fmla="*/ 12042 h 27028"/>
                  <a:gd name="csX26" fmla="*/ 52968 w 82482"/>
                  <a:gd name="csY26" fmla="*/ 7967 h 27028"/>
                  <a:gd name="csX27" fmla="*/ 42284 w 82482"/>
                  <a:gd name="csY27" fmla="*/ 18624 h 27028"/>
                  <a:gd name="csX28" fmla="*/ 40831 w 82482"/>
                  <a:gd name="csY28" fmla="*/ 21590 h 27028"/>
                  <a:gd name="csX29" fmla="*/ 47028 w 82482"/>
                  <a:gd name="csY29" fmla="*/ 20015 h 27028"/>
                  <a:gd name="csX30" fmla="*/ 42284 w 82482"/>
                  <a:gd name="csY30" fmla="*/ 18624 h 27028"/>
                  <a:gd name="csX31" fmla="*/ 48592 w 82482"/>
                  <a:gd name="csY31" fmla="*/ 20751 h 27028"/>
                  <a:gd name="csX32" fmla="*/ 50124 w 82482"/>
                  <a:gd name="csY32" fmla="*/ 26922 h 27028"/>
                  <a:gd name="csX33" fmla="*/ 49652 w 82482"/>
                  <a:gd name="csY33" fmla="*/ 20071 h 27028"/>
                  <a:gd name="csX34" fmla="*/ 48592 w 82482"/>
                  <a:gd name="csY34" fmla="*/ 20751 h 27028"/>
                  <a:gd name="csX35" fmla="*/ 54967 w 82482"/>
                  <a:gd name="csY35" fmla="*/ 19090 h 27028"/>
                  <a:gd name="csX36" fmla="*/ 54887 w 82482"/>
                  <a:gd name="csY36" fmla="*/ 19164 h 27028"/>
                  <a:gd name="csX37" fmla="*/ 58994 w 82482"/>
                  <a:gd name="csY37" fmla="*/ 21731 h 27028"/>
                  <a:gd name="csX38" fmla="*/ 54961 w 82482"/>
                  <a:gd name="csY38" fmla="*/ 19090 h 27028"/>
                  <a:gd name="csX39" fmla="*/ 77696 w 82482"/>
                  <a:gd name="csY39" fmla="*/ 13268 h 27028"/>
                  <a:gd name="csX40" fmla="*/ 76238 w 82482"/>
                  <a:gd name="csY40" fmla="*/ 16228 h 27028"/>
                  <a:gd name="csX41" fmla="*/ 82441 w 82482"/>
                  <a:gd name="csY41" fmla="*/ 14659 h 27028"/>
                  <a:gd name="csX42" fmla="*/ 77696 w 82482"/>
                  <a:gd name="csY42" fmla="*/ 13268 h 27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2" h="27028">
                    <a:moveTo>
                      <a:pt x="1207" y="4315"/>
                    </a:moveTo>
                    <a:cubicBezTo>
                      <a:pt x="-307" y="5657"/>
                      <a:pt x="-662" y="8304"/>
                      <a:pt x="1704" y="9511"/>
                    </a:cubicBezTo>
                    <a:cubicBezTo>
                      <a:pt x="5903" y="9940"/>
                      <a:pt x="7803" y="4854"/>
                      <a:pt x="4309" y="3671"/>
                    </a:cubicBezTo>
                    <a:cubicBezTo>
                      <a:pt x="3108" y="3267"/>
                      <a:pt x="1998" y="3616"/>
                      <a:pt x="1207" y="4315"/>
                    </a:cubicBezTo>
                    <a:close/>
                    <a:moveTo>
                      <a:pt x="13676" y="466"/>
                    </a:moveTo>
                    <a:cubicBezTo>
                      <a:pt x="12535" y="3487"/>
                      <a:pt x="16514" y="4027"/>
                      <a:pt x="17789" y="3034"/>
                    </a:cubicBezTo>
                    <a:cubicBezTo>
                      <a:pt x="19064" y="2041"/>
                      <a:pt x="15417" y="-1195"/>
                      <a:pt x="13676" y="466"/>
                    </a:cubicBezTo>
                    <a:close/>
                    <a:moveTo>
                      <a:pt x="14362" y="9150"/>
                    </a:moveTo>
                    <a:cubicBezTo>
                      <a:pt x="12266" y="10988"/>
                      <a:pt x="12830" y="14328"/>
                      <a:pt x="15895" y="15321"/>
                    </a:cubicBezTo>
                    <a:cubicBezTo>
                      <a:pt x="19395" y="16455"/>
                      <a:pt x="17764" y="8157"/>
                      <a:pt x="15423" y="8464"/>
                    </a:cubicBezTo>
                    <a:cubicBezTo>
                      <a:pt x="15012" y="8653"/>
                      <a:pt x="14663" y="8886"/>
                      <a:pt x="14362" y="9150"/>
                    </a:cubicBezTo>
                    <a:close/>
                    <a:moveTo>
                      <a:pt x="28633" y="7170"/>
                    </a:moveTo>
                    <a:cubicBezTo>
                      <a:pt x="27854" y="7814"/>
                      <a:pt x="27272" y="8819"/>
                      <a:pt x="27180" y="10130"/>
                    </a:cubicBezTo>
                    <a:cubicBezTo>
                      <a:pt x="28381" y="13997"/>
                      <a:pt x="33953" y="12196"/>
                      <a:pt x="33377" y="8555"/>
                    </a:cubicBezTo>
                    <a:cubicBezTo>
                      <a:pt x="32985" y="6055"/>
                      <a:pt x="30343" y="5743"/>
                      <a:pt x="28633" y="7164"/>
                    </a:cubicBezTo>
                    <a:close/>
                    <a:moveTo>
                      <a:pt x="21295" y="19997"/>
                    </a:moveTo>
                    <a:cubicBezTo>
                      <a:pt x="21295" y="19997"/>
                      <a:pt x="21240" y="20046"/>
                      <a:pt x="21209" y="20071"/>
                    </a:cubicBezTo>
                    <a:cubicBezTo>
                      <a:pt x="20075" y="23092"/>
                      <a:pt x="24047" y="23631"/>
                      <a:pt x="25316" y="22632"/>
                    </a:cubicBezTo>
                    <a:cubicBezTo>
                      <a:pt x="26573" y="21658"/>
                      <a:pt x="23060" y="18508"/>
                      <a:pt x="21289" y="19991"/>
                    </a:cubicBezTo>
                    <a:close/>
                    <a:moveTo>
                      <a:pt x="26873" y="18079"/>
                    </a:moveTo>
                    <a:cubicBezTo>
                      <a:pt x="24777" y="19917"/>
                      <a:pt x="25341" y="23257"/>
                      <a:pt x="28406" y="24250"/>
                    </a:cubicBezTo>
                    <a:cubicBezTo>
                      <a:pt x="31906" y="25384"/>
                      <a:pt x="30275" y="17086"/>
                      <a:pt x="27934" y="17393"/>
                    </a:cubicBezTo>
                    <a:cubicBezTo>
                      <a:pt x="27529" y="17583"/>
                      <a:pt x="27174" y="17815"/>
                      <a:pt x="26873" y="18079"/>
                    </a:cubicBezTo>
                    <a:close/>
                    <a:moveTo>
                      <a:pt x="52968" y="7967"/>
                    </a:moveTo>
                    <a:cubicBezTo>
                      <a:pt x="52619" y="8286"/>
                      <a:pt x="52362" y="8666"/>
                      <a:pt x="52221" y="9101"/>
                    </a:cubicBezTo>
                    <a:cubicBezTo>
                      <a:pt x="54311" y="12668"/>
                      <a:pt x="63469" y="17901"/>
                      <a:pt x="64039" y="12042"/>
                    </a:cubicBezTo>
                    <a:cubicBezTo>
                      <a:pt x="64548" y="6821"/>
                      <a:pt x="55800" y="5387"/>
                      <a:pt x="52968" y="7967"/>
                    </a:cubicBezTo>
                    <a:close/>
                    <a:moveTo>
                      <a:pt x="42284" y="18624"/>
                    </a:moveTo>
                    <a:cubicBezTo>
                      <a:pt x="41505" y="19268"/>
                      <a:pt x="40923" y="20273"/>
                      <a:pt x="40831" y="21590"/>
                    </a:cubicBezTo>
                    <a:cubicBezTo>
                      <a:pt x="42033" y="25457"/>
                      <a:pt x="47605" y="23656"/>
                      <a:pt x="47028" y="20015"/>
                    </a:cubicBezTo>
                    <a:cubicBezTo>
                      <a:pt x="46630" y="17515"/>
                      <a:pt x="43994" y="17203"/>
                      <a:pt x="42284" y="18624"/>
                    </a:cubicBezTo>
                    <a:close/>
                    <a:moveTo>
                      <a:pt x="48592" y="20751"/>
                    </a:moveTo>
                    <a:cubicBezTo>
                      <a:pt x="46495" y="22589"/>
                      <a:pt x="47059" y="25929"/>
                      <a:pt x="50124" y="26922"/>
                    </a:cubicBezTo>
                    <a:cubicBezTo>
                      <a:pt x="53624" y="28056"/>
                      <a:pt x="51988"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7"/>
                      <a:pt x="54961" y="19090"/>
                    </a:cubicBezTo>
                    <a:close/>
                    <a:moveTo>
                      <a:pt x="77696" y="13268"/>
                    </a:moveTo>
                    <a:cubicBezTo>
                      <a:pt x="76918" y="13912"/>
                      <a:pt x="76336" y="14911"/>
                      <a:pt x="76238" y="16228"/>
                    </a:cubicBezTo>
                    <a:cubicBezTo>
                      <a:pt x="77439" y="20095"/>
                      <a:pt x="83017" y="18300"/>
                      <a:pt x="82441" y="14659"/>
                    </a:cubicBezTo>
                    <a:cubicBezTo>
                      <a:pt x="82043" y="12159"/>
                      <a:pt x="79401" y="11846"/>
                      <a:pt x="77696" y="13268"/>
                    </a:cubicBezTo>
                    <a:close/>
                  </a:path>
                </a:pathLst>
              </a:custGeom>
              <a:solidFill>
                <a:srgbClr val="DEBC9A"/>
              </a:solidFill>
              <a:ln w="612" cap="flat">
                <a:noFill/>
                <a:prstDash val="solid"/>
                <a:miter/>
              </a:ln>
            </p:spPr>
            <p:txBody>
              <a:bodyPr/>
              <a:lstStyle/>
              <a:p>
                <a:endParaRPr lang="en-US"/>
              </a:p>
            </p:txBody>
          </p:sp>
        </p:grpSp>
        <p:sp>
          <p:nvSpPr>
            <p:cNvPr id="663" name="Freeform 662">
              <a:extLst>
                <a:ext uri="{FF2B5EF4-FFF2-40B4-BE49-F238E27FC236}">
                  <a16:creationId xmlns:a16="http://schemas.microsoft.com/office/drawing/2014/main" id="{7BE9744F-BB43-CA66-2814-4D82FE2C7089}"/>
                </a:ext>
              </a:extLst>
            </p:cNvPr>
            <p:cNvSpPr/>
            <p:nvPr/>
          </p:nvSpPr>
          <p:spPr>
            <a:xfrm>
              <a:off x="6886976" y="2694380"/>
              <a:ext cx="195889" cy="202467"/>
            </a:xfrm>
            <a:custGeom>
              <a:avLst/>
              <a:gdLst>
                <a:gd name="csX0" fmla="*/ 116890 w 162870"/>
                <a:gd name="csY0" fmla="*/ 8819 h 168338"/>
                <a:gd name="csX1" fmla="*/ 70897 w 162870"/>
                <a:gd name="csY1" fmla="*/ 63643 h 168338"/>
                <a:gd name="csX2" fmla="*/ 84 w 162870"/>
                <a:gd name="csY2" fmla="*/ 167880 h 168338"/>
                <a:gd name="csX3" fmla="*/ 33989 w 162870"/>
                <a:gd name="csY3" fmla="*/ 140983 h 168338"/>
                <a:gd name="csX4" fmla="*/ 91610 w 162870"/>
                <a:gd name="csY4" fmla="*/ 71812 h 168338"/>
                <a:gd name="csX5" fmla="*/ 127875 w 162870"/>
                <a:gd name="csY5" fmla="*/ 41489 h 168338"/>
                <a:gd name="csX6" fmla="*/ 162870 w 162870"/>
                <a:gd name="csY6" fmla="*/ 0 h 168338"/>
                <a:gd name="csX7" fmla="*/ 116896 w 162870"/>
                <a:gd name="csY7" fmla="*/ 8819 h 168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2870" h="168338">
                  <a:moveTo>
                    <a:pt x="116890" y="8819"/>
                  </a:moveTo>
                  <a:cubicBezTo>
                    <a:pt x="116890" y="8819"/>
                    <a:pt x="85511" y="44179"/>
                    <a:pt x="70897" y="63643"/>
                  </a:cubicBezTo>
                  <a:cubicBezTo>
                    <a:pt x="56283" y="83113"/>
                    <a:pt x="-2527" y="164301"/>
                    <a:pt x="84" y="167880"/>
                  </a:cubicBezTo>
                  <a:cubicBezTo>
                    <a:pt x="2690" y="171459"/>
                    <a:pt x="24181" y="153295"/>
                    <a:pt x="33989" y="140983"/>
                  </a:cubicBezTo>
                  <a:cubicBezTo>
                    <a:pt x="43803" y="128671"/>
                    <a:pt x="73557" y="88941"/>
                    <a:pt x="91610" y="71812"/>
                  </a:cubicBezTo>
                  <a:cubicBezTo>
                    <a:pt x="109657" y="54677"/>
                    <a:pt x="127875" y="41489"/>
                    <a:pt x="127875" y="41489"/>
                  </a:cubicBezTo>
                  <a:lnTo>
                    <a:pt x="162870" y="0"/>
                  </a:lnTo>
                  <a:cubicBezTo>
                    <a:pt x="162870" y="0"/>
                    <a:pt x="125239" y="3205"/>
                    <a:pt x="116896" y="8819"/>
                  </a:cubicBezTo>
                  <a:close/>
                </a:path>
              </a:pathLst>
            </a:custGeom>
            <a:solidFill>
              <a:schemeClr val="accent6"/>
            </a:solidFill>
            <a:ln w="3175" cap="flat">
              <a:noFill/>
              <a:prstDash val="solid"/>
              <a:miter/>
            </a:ln>
          </p:spPr>
          <p:txBody>
            <a:bodyPr/>
            <a:lstStyle/>
            <a:p>
              <a:endParaRPr lang="en-US"/>
            </a:p>
          </p:txBody>
        </p:sp>
        <p:grpSp>
          <p:nvGrpSpPr>
            <p:cNvPr id="664" name="Group 663">
              <a:extLst>
                <a:ext uri="{FF2B5EF4-FFF2-40B4-BE49-F238E27FC236}">
                  <a16:creationId xmlns:a16="http://schemas.microsoft.com/office/drawing/2014/main" id="{EBFAD615-8AF5-FA64-F1CC-BC344AACB235}"/>
                </a:ext>
              </a:extLst>
            </p:cNvPr>
            <p:cNvGrpSpPr/>
            <p:nvPr/>
          </p:nvGrpSpPr>
          <p:grpSpPr>
            <a:xfrm>
              <a:off x="8005237" y="2435863"/>
              <a:ext cx="508784" cy="502715"/>
              <a:chOff x="6781511" y="1940267"/>
              <a:chExt cx="1337755" cy="1321795"/>
            </a:xfrm>
          </p:grpSpPr>
          <p:sp>
            <p:nvSpPr>
              <p:cNvPr id="677" name="Freeform 676">
                <a:extLst>
                  <a:ext uri="{FF2B5EF4-FFF2-40B4-BE49-F238E27FC236}">
                    <a16:creationId xmlns:a16="http://schemas.microsoft.com/office/drawing/2014/main" id="{DA2E9928-9763-8254-D795-40704B16E5E9}"/>
                  </a:ext>
                </a:extLst>
              </p:cNvPr>
              <p:cNvSpPr/>
              <p:nvPr/>
            </p:nvSpPr>
            <p:spPr>
              <a:xfrm>
                <a:off x="7082650" y="2470181"/>
                <a:ext cx="66857" cy="101008"/>
              </a:xfrm>
              <a:custGeom>
                <a:avLst/>
                <a:gdLst>
                  <a:gd name="csX0" fmla="*/ 5530 w 21142"/>
                  <a:gd name="csY0" fmla="*/ 5957 h 31942"/>
                  <a:gd name="csX1" fmla="*/ 15717 w 21142"/>
                  <a:gd name="csY1" fmla="*/ 172 h 31942"/>
                  <a:gd name="csX2" fmla="*/ 17679 w 21142"/>
                  <a:gd name="csY2" fmla="*/ 11031 h 31942"/>
                  <a:gd name="csX3" fmla="*/ 20719 w 21142"/>
                  <a:gd name="csY3" fmla="*/ 28136 h 31942"/>
                  <a:gd name="csX4" fmla="*/ 5523 w 21142"/>
                  <a:gd name="csY4" fmla="*/ 5951 h 31942"/>
                </a:gdLst>
                <a:ahLst/>
                <a:cxnLst>
                  <a:cxn ang="0">
                    <a:pos x="csX0" y="csY0"/>
                  </a:cxn>
                  <a:cxn ang="0">
                    <a:pos x="csX1" y="csY1"/>
                  </a:cxn>
                  <a:cxn ang="0">
                    <a:pos x="csX2" y="csY2"/>
                  </a:cxn>
                  <a:cxn ang="0">
                    <a:pos x="csX3" y="csY3"/>
                  </a:cxn>
                  <a:cxn ang="0">
                    <a:pos x="csX4" y="csY4"/>
                  </a:cxn>
                </a:cxnLst>
                <a:rect l="l" t="t" r="r" b="b"/>
                <a:pathLst>
                  <a:path w="21142" h="31942">
                    <a:moveTo>
                      <a:pt x="5530" y="5957"/>
                    </a:moveTo>
                    <a:cubicBezTo>
                      <a:pt x="6614" y="4689"/>
                      <a:pt x="8650" y="-1060"/>
                      <a:pt x="15717" y="172"/>
                    </a:cubicBezTo>
                    <a:cubicBezTo>
                      <a:pt x="18586" y="674"/>
                      <a:pt x="17520" y="9217"/>
                      <a:pt x="17679" y="11031"/>
                    </a:cubicBezTo>
                    <a:cubicBezTo>
                      <a:pt x="18133" y="16044"/>
                      <a:pt x="22497" y="23374"/>
                      <a:pt x="20719" y="28136"/>
                    </a:cubicBezTo>
                    <a:cubicBezTo>
                      <a:pt x="16827" y="38615"/>
                      <a:pt x="-11806" y="26236"/>
                      <a:pt x="5523" y="5951"/>
                    </a:cubicBezTo>
                    <a:close/>
                  </a:path>
                </a:pathLst>
              </a:custGeom>
              <a:solidFill>
                <a:srgbClr val="DEBC9A"/>
              </a:solidFill>
              <a:ln w="612" cap="flat">
                <a:noFill/>
                <a:prstDash val="solid"/>
                <a:miter/>
              </a:ln>
            </p:spPr>
            <p:txBody>
              <a:bodyPr/>
              <a:lstStyle/>
              <a:p>
                <a:endParaRPr lang="en-US"/>
              </a:p>
            </p:txBody>
          </p:sp>
          <p:sp>
            <p:nvSpPr>
              <p:cNvPr id="678" name="Freeform 677">
                <a:extLst>
                  <a:ext uri="{FF2B5EF4-FFF2-40B4-BE49-F238E27FC236}">
                    <a16:creationId xmlns:a16="http://schemas.microsoft.com/office/drawing/2014/main" id="{953939BA-6AD5-86F9-2591-B171AB084EFF}"/>
                  </a:ext>
                </a:extLst>
              </p:cNvPr>
              <p:cNvSpPr/>
              <p:nvPr/>
            </p:nvSpPr>
            <p:spPr>
              <a:xfrm>
                <a:off x="7711176" y="3133633"/>
                <a:ext cx="108294" cy="75802"/>
              </a:xfrm>
              <a:custGeom>
                <a:avLst/>
                <a:gdLst>
                  <a:gd name="csX0" fmla="*/ 26278 w 34245"/>
                  <a:gd name="csY0" fmla="*/ 4906 h 23969"/>
                  <a:gd name="csX1" fmla="*/ 28797 w 34245"/>
                  <a:gd name="csY1" fmla="*/ 23855 h 23969"/>
                  <a:gd name="csX2" fmla="*/ 1090 w 34245"/>
                  <a:gd name="csY2" fmla="*/ 9343 h 23969"/>
                  <a:gd name="csX3" fmla="*/ 9212 w 34245"/>
                  <a:gd name="csY3" fmla="*/ 1149 h 23969"/>
                  <a:gd name="csX4" fmla="*/ 26284 w 34245"/>
                  <a:gd name="csY4" fmla="*/ 4912 h 23969"/>
                </a:gdLst>
                <a:ahLst/>
                <a:cxnLst>
                  <a:cxn ang="0">
                    <a:pos x="csX0" y="csY0"/>
                  </a:cxn>
                  <a:cxn ang="0">
                    <a:pos x="csX1" y="csY1"/>
                  </a:cxn>
                  <a:cxn ang="0">
                    <a:pos x="csX2" y="csY2"/>
                  </a:cxn>
                  <a:cxn ang="0">
                    <a:pos x="csX3" y="csY3"/>
                  </a:cxn>
                  <a:cxn ang="0">
                    <a:pos x="csX4" y="csY4"/>
                  </a:cxn>
                </a:cxnLst>
                <a:rect l="l" t="t" r="r" b="b"/>
                <a:pathLst>
                  <a:path w="34245" h="23969">
                    <a:moveTo>
                      <a:pt x="26278" y="4906"/>
                    </a:moveTo>
                    <a:cubicBezTo>
                      <a:pt x="36312" y="9606"/>
                      <a:pt x="36545" y="22660"/>
                      <a:pt x="28797" y="23855"/>
                    </a:cubicBezTo>
                    <a:cubicBezTo>
                      <a:pt x="21043" y="25056"/>
                      <a:pt x="4639" y="16629"/>
                      <a:pt x="1090" y="9343"/>
                    </a:cubicBezTo>
                    <a:cubicBezTo>
                      <a:pt x="-2459" y="2056"/>
                      <a:pt x="3297" y="-2172"/>
                      <a:pt x="9212" y="1149"/>
                    </a:cubicBezTo>
                    <a:cubicBezTo>
                      <a:pt x="15127" y="4471"/>
                      <a:pt x="21257" y="-2332"/>
                      <a:pt x="26284" y="4912"/>
                    </a:cubicBezTo>
                    <a:close/>
                  </a:path>
                </a:pathLst>
              </a:custGeom>
              <a:solidFill>
                <a:srgbClr val="DEBC9A"/>
              </a:solidFill>
              <a:ln w="612" cap="flat">
                <a:noFill/>
                <a:prstDash val="solid"/>
                <a:miter/>
              </a:ln>
            </p:spPr>
            <p:txBody>
              <a:bodyPr/>
              <a:lstStyle/>
              <a:p>
                <a:endParaRPr lang="en-US"/>
              </a:p>
            </p:txBody>
          </p:sp>
          <p:sp>
            <p:nvSpPr>
              <p:cNvPr id="679" name="Freeform 678">
                <a:extLst>
                  <a:ext uri="{FF2B5EF4-FFF2-40B4-BE49-F238E27FC236}">
                    <a16:creationId xmlns:a16="http://schemas.microsoft.com/office/drawing/2014/main" id="{958BF4EC-0171-6822-CA39-1903FD6FA7EE}"/>
                  </a:ext>
                </a:extLst>
              </p:cNvPr>
              <p:cNvSpPr/>
              <p:nvPr/>
            </p:nvSpPr>
            <p:spPr>
              <a:xfrm>
                <a:off x="7675795" y="2254015"/>
                <a:ext cx="187099" cy="195230"/>
              </a:xfrm>
              <a:custGeom>
                <a:avLst/>
                <a:gdLst>
                  <a:gd name="csX0" fmla="*/ 3254 w 59164"/>
                  <a:gd name="csY0" fmla="*/ 1 h 61735"/>
                  <a:gd name="csX1" fmla="*/ 281 w 59164"/>
                  <a:gd name="csY1" fmla="*/ 4291 h 61735"/>
                  <a:gd name="csX2" fmla="*/ 6043 w 59164"/>
                  <a:gd name="csY2" fmla="*/ 1503 h 61735"/>
                  <a:gd name="csX3" fmla="*/ 3254 w 59164"/>
                  <a:gd name="csY3" fmla="*/ 1 h 61735"/>
                  <a:gd name="csX4" fmla="*/ 15269 w 59164"/>
                  <a:gd name="csY4" fmla="*/ 5088 h 61735"/>
                  <a:gd name="csX5" fmla="*/ 16759 w 59164"/>
                  <a:gd name="csY5" fmla="*/ 9696 h 61735"/>
                  <a:gd name="csX6" fmla="*/ 15269 w 59164"/>
                  <a:gd name="csY6" fmla="*/ 5088 h 61735"/>
                  <a:gd name="csX7" fmla="*/ 10200 w 59164"/>
                  <a:gd name="csY7" fmla="*/ 12172 h 61735"/>
                  <a:gd name="csX8" fmla="*/ 7398 w 59164"/>
                  <a:gd name="csY8" fmla="*/ 17878 h 61735"/>
                  <a:gd name="csX9" fmla="*/ 11456 w 59164"/>
                  <a:gd name="csY9" fmla="*/ 12326 h 61735"/>
                  <a:gd name="csX10" fmla="*/ 10200 w 59164"/>
                  <a:gd name="csY10" fmla="*/ 12166 h 61735"/>
                  <a:gd name="csX11" fmla="*/ 22392 w 59164"/>
                  <a:gd name="csY11" fmla="*/ 19845 h 61735"/>
                  <a:gd name="csX12" fmla="*/ 19370 w 59164"/>
                  <a:gd name="csY12" fmla="*/ 21175 h 61735"/>
                  <a:gd name="csX13" fmla="*/ 25126 w 59164"/>
                  <a:gd name="csY13" fmla="*/ 23963 h 61735"/>
                  <a:gd name="csX14" fmla="*/ 22392 w 59164"/>
                  <a:gd name="csY14" fmla="*/ 19845 h 61735"/>
                  <a:gd name="csX15" fmla="*/ 8514 w 59164"/>
                  <a:gd name="csY15" fmla="*/ 24932 h 61735"/>
                  <a:gd name="csX16" fmla="*/ 8404 w 59164"/>
                  <a:gd name="csY16" fmla="*/ 24932 h 61735"/>
                  <a:gd name="csX17" fmla="*/ 9893 w 59164"/>
                  <a:gd name="csY17" fmla="*/ 29540 h 61735"/>
                  <a:gd name="csX18" fmla="*/ 8514 w 59164"/>
                  <a:gd name="csY18" fmla="*/ 24932 h 61735"/>
                  <a:gd name="csX19" fmla="*/ 14018 w 59164"/>
                  <a:gd name="csY19" fmla="*/ 27058 h 61735"/>
                  <a:gd name="csX20" fmla="*/ 11217 w 59164"/>
                  <a:gd name="csY20" fmla="*/ 32770 h 61735"/>
                  <a:gd name="csX21" fmla="*/ 15275 w 59164"/>
                  <a:gd name="csY21" fmla="*/ 27218 h 61735"/>
                  <a:gd name="csX22" fmla="*/ 14018 w 59164"/>
                  <a:gd name="csY22" fmla="*/ 27058 h 61735"/>
                  <a:gd name="csX23" fmla="*/ 40494 w 59164"/>
                  <a:gd name="csY23" fmla="*/ 36128 h 61735"/>
                  <a:gd name="csX24" fmla="*/ 39188 w 59164"/>
                  <a:gd name="csY24" fmla="*/ 36514 h 61735"/>
                  <a:gd name="csX25" fmla="*/ 46335 w 59164"/>
                  <a:gd name="csY25" fmla="*/ 46375 h 61735"/>
                  <a:gd name="csX26" fmla="*/ 40494 w 59164"/>
                  <a:gd name="csY26" fmla="*/ 36128 h 61735"/>
                  <a:gd name="csX27" fmla="*/ 25451 w 59164"/>
                  <a:gd name="csY27" fmla="*/ 37403 h 61735"/>
                  <a:gd name="csX28" fmla="*/ 22429 w 59164"/>
                  <a:gd name="csY28" fmla="*/ 38733 h 61735"/>
                  <a:gd name="csX29" fmla="*/ 28185 w 59164"/>
                  <a:gd name="csY29" fmla="*/ 41521 h 61735"/>
                  <a:gd name="csX30" fmla="*/ 25457 w 59164"/>
                  <a:gd name="csY30" fmla="*/ 37403 h 61735"/>
                  <a:gd name="csX31" fmla="*/ 28908 w 59164"/>
                  <a:gd name="csY31" fmla="*/ 43090 h 61735"/>
                  <a:gd name="csX32" fmla="*/ 26107 w 59164"/>
                  <a:gd name="csY32" fmla="*/ 48802 h 61735"/>
                  <a:gd name="csX33" fmla="*/ 30159 w 59164"/>
                  <a:gd name="csY33" fmla="*/ 43255 h 61735"/>
                  <a:gd name="csX34" fmla="*/ 28908 w 59164"/>
                  <a:gd name="csY34" fmla="*/ 43096 h 61735"/>
                  <a:gd name="csX35" fmla="*/ 34854 w 59164"/>
                  <a:gd name="csY35" fmla="*/ 45927 h 61735"/>
                  <a:gd name="csX36" fmla="*/ 34744 w 59164"/>
                  <a:gd name="csY36" fmla="*/ 45927 h 61735"/>
                  <a:gd name="csX37" fmla="*/ 36233 w 59164"/>
                  <a:gd name="csY37" fmla="*/ 50536 h 61735"/>
                  <a:gd name="csX38" fmla="*/ 34854 w 59164"/>
                  <a:gd name="csY38" fmla="*/ 45921 h 61735"/>
                  <a:gd name="csX39" fmla="*/ 55990 w 59164"/>
                  <a:gd name="csY39" fmla="*/ 56107 h 61735"/>
                  <a:gd name="csX40" fmla="*/ 52968 w 59164"/>
                  <a:gd name="csY40" fmla="*/ 57436 h 61735"/>
                  <a:gd name="csX41" fmla="*/ 58724 w 59164"/>
                  <a:gd name="csY41" fmla="*/ 60231 h 61735"/>
                  <a:gd name="csX42" fmla="*/ 55990 w 59164"/>
                  <a:gd name="csY42" fmla="*/ 56113 h 61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9164" h="61735">
                    <a:moveTo>
                      <a:pt x="3254" y="1"/>
                    </a:moveTo>
                    <a:cubicBezTo>
                      <a:pt x="1232" y="57"/>
                      <a:pt x="-748" y="1846"/>
                      <a:pt x="281" y="4291"/>
                    </a:cubicBezTo>
                    <a:cubicBezTo>
                      <a:pt x="3218" y="7325"/>
                      <a:pt x="7944" y="4659"/>
                      <a:pt x="6043" y="1503"/>
                    </a:cubicBezTo>
                    <a:cubicBezTo>
                      <a:pt x="5388" y="418"/>
                      <a:pt x="4315" y="-29"/>
                      <a:pt x="3254" y="1"/>
                    </a:cubicBezTo>
                    <a:close/>
                    <a:moveTo>
                      <a:pt x="15269" y="5088"/>
                    </a:moveTo>
                    <a:cubicBezTo>
                      <a:pt x="12455" y="6663"/>
                      <a:pt x="15146" y="9641"/>
                      <a:pt x="16759" y="9696"/>
                    </a:cubicBezTo>
                    <a:cubicBezTo>
                      <a:pt x="18371" y="9758"/>
                      <a:pt x="17672" y="4935"/>
                      <a:pt x="15269" y="5088"/>
                    </a:cubicBezTo>
                    <a:close/>
                    <a:moveTo>
                      <a:pt x="10200" y="12172"/>
                    </a:moveTo>
                    <a:cubicBezTo>
                      <a:pt x="7410" y="12228"/>
                      <a:pt x="5694" y="15151"/>
                      <a:pt x="7398" y="17878"/>
                    </a:cubicBezTo>
                    <a:cubicBezTo>
                      <a:pt x="9341" y="21003"/>
                      <a:pt x="13442" y="13600"/>
                      <a:pt x="11456" y="12326"/>
                    </a:cubicBezTo>
                    <a:cubicBezTo>
                      <a:pt x="11021" y="12209"/>
                      <a:pt x="10598" y="12160"/>
                      <a:pt x="10200" y="12166"/>
                    </a:cubicBezTo>
                    <a:close/>
                    <a:moveTo>
                      <a:pt x="22392" y="19845"/>
                    </a:moveTo>
                    <a:cubicBezTo>
                      <a:pt x="21381" y="19839"/>
                      <a:pt x="20289" y="20231"/>
                      <a:pt x="19370" y="21175"/>
                    </a:cubicBezTo>
                    <a:cubicBezTo>
                      <a:pt x="17795" y="24907"/>
                      <a:pt x="23219" y="27119"/>
                      <a:pt x="25126" y="23963"/>
                    </a:cubicBezTo>
                    <a:cubicBezTo>
                      <a:pt x="26432" y="21794"/>
                      <a:pt x="24611" y="19857"/>
                      <a:pt x="22392" y="19845"/>
                    </a:cubicBezTo>
                    <a:close/>
                    <a:moveTo>
                      <a:pt x="8514" y="24932"/>
                    </a:moveTo>
                    <a:cubicBezTo>
                      <a:pt x="8477" y="24932"/>
                      <a:pt x="8440" y="24932"/>
                      <a:pt x="8404" y="24932"/>
                    </a:cubicBezTo>
                    <a:cubicBezTo>
                      <a:pt x="5590" y="26507"/>
                      <a:pt x="8281" y="29479"/>
                      <a:pt x="9893" y="29540"/>
                    </a:cubicBezTo>
                    <a:cubicBezTo>
                      <a:pt x="11481" y="29601"/>
                      <a:pt x="10825" y="24932"/>
                      <a:pt x="8514" y="24932"/>
                    </a:cubicBezTo>
                    <a:close/>
                    <a:moveTo>
                      <a:pt x="14018" y="27058"/>
                    </a:moveTo>
                    <a:cubicBezTo>
                      <a:pt x="11229" y="27113"/>
                      <a:pt x="9513" y="30037"/>
                      <a:pt x="11217" y="32770"/>
                    </a:cubicBezTo>
                    <a:cubicBezTo>
                      <a:pt x="13160" y="35895"/>
                      <a:pt x="17261" y="28492"/>
                      <a:pt x="15275" y="27218"/>
                    </a:cubicBezTo>
                    <a:cubicBezTo>
                      <a:pt x="14840" y="27101"/>
                      <a:pt x="14417" y="27052"/>
                      <a:pt x="14018" y="27058"/>
                    </a:cubicBezTo>
                    <a:close/>
                    <a:moveTo>
                      <a:pt x="40494" y="36128"/>
                    </a:moveTo>
                    <a:cubicBezTo>
                      <a:pt x="40022" y="36146"/>
                      <a:pt x="39580" y="36275"/>
                      <a:pt x="39188" y="36514"/>
                    </a:cubicBezTo>
                    <a:cubicBezTo>
                      <a:pt x="38483" y="40590"/>
                      <a:pt x="42118" y="50493"/>
                      <a:pt x="46335" y="46375"/>
                    </a:cubicBezTo>
                    <a:cubicBezTo>
                      <a:pt x="50087" y="42710"/>
                      <a:pt x="44325" y="35981"/>
                      <a:pt x="40494" y="36128"/>
                    </a:cubicBezTo>
                    <a:close/>
                    <a:moveTo>
                      <a:pt x="25451" y="37403"/>
                    </a:moveTo>
                    <a:cubicBezTo>
                      <a:pt x="24439" y="37397"/>
                      <a:pt x="23348" y="37789"/>
                      <a:pt x="22429" y="38733"/>
                    </a:cubicBezTo>
                    <a:cubicBezTo>
                      <a:pt x="20853" y="42465"/>
                      <a:pt x="26278" y="44677"/>
                      <a:pt x="28185" y="41521"/>
                    </a:cubicBezTo>
                    <a:cubicBezTo>
                      <a:pt x="29490" y="39352"/>
                      <a:pt x="27676" y="37415"/>
                      <a:pt x="25457" y="37403"/>
                    </a:cubicBezTo>
                    <a:close/>
                    <a:moveTo>
                      <a:pt x="28908" y="43090"/>
                    </a:moveTo>
                    <a:cubicBezTo>
                      <a:pt x="26119" y="43145"/>
                      <a:pt x="24403" y="46068"/>
                      <a:pt x="26107" y="48802"/>
                    </a:cubicBezTo>
                    <a:cubicBezTo>
                      <a:pt x="28050" y="51927"/>
                      <a:pt x="32145" y="44530"/>
                      <a:pt x="30159" y="43255"/>
                    </a:cubicBezTo>
                    <a:cubicBezTo>
                      <a:pt x="29723" y="43139"/>
                      <a:pt x="29306" y="43084"/>
                      <a:pt x="28908" y="43096"/>
                    </a:cubicBezTo>
                    <a:close/>
                    <a:moveTo>
                      <a:pt x="34854" y="45927"/>
                    </a:moveTo>
                    <a:cubicBezTo>
                      <a:pt x="34817" y="45927"/>
                      <a:pt x="34781" y="45927"/>
                      <a:pt x="34744" y="45927"/>
                    </a:cubicBezTo>
                    <a:cubicBezTo>
                      <a:pt x="31930" y="47502"/>
                      <a:pt x="34621" y="50481"/>
                      <a:pt x="36233" y="50536"/>
                    </a:cubicBezTo>
                    <a:cubicBezTo>
                      <a:pt x="37821" y="50597"/>
                      <a:pt x="37165" y="45921"/>
                      <a:pt x="34854" y="45921"/>
                    </a:cubicBezTo>
                    <a:close/>
                    <a:moveTo>
                      <a:pt x="55990" y="56107"/>
                    </a:moveTo>
                    <a:cubicBezTo>
                      <a:pt x="54979" y="56100"/>
                      <a:pt x="53887" y="56487"/>
                      <a:pt x="52968" y="57436"/>
                    </a:cubicBezTo>
                    <a:cubicBezTo>
                      <a:pt x="51393" y="61169"/>
                      <a:pt x="56818" y="63381"/>
                      <a:pt x="58724" y="60231"/>
                    </a:cubicBezTo>
                    <a:cubicBezTo>
                      <a:pt x="60036" y="58061"/>
                      <a:pt x="58209" y="56125"/>
                      <a:pt x="55990" y="56113"/>
                    </a:cubicBezTo>
                    <a:close/>
                  </a:path>
                </a:pathLst>
              </a:custGeom>
              <a:solidFill>
                <a:srgbClr val="DEBC9A"/>
              </a:solidFill>
              <a:ln w="612" cap="flat">
                <a:noFill/>
                <a:prstDash val="solid"/>
                <a:miter/>
              </a:ln>
            </p:spPr>
            <p:txBody>
              <a:bodyPr/>
              <a:lstStyle/>
              <a:p>
                <a:endParaRPr lang="en-US"/>
              </a:p>
            </p:txBody>
          </p:sp>
          <p:sp>
            <p:nvSpPr>
              <p:cNvPr id="680" name="Freeform 679">
                <a:extLst>
                  <a:ext uri="{FF2B5EF4-FFF2-40B4-BE49-F238E27FC236}">
                    <a16:creationId xmlns:a16="http://schemas.microsoft.com/office/drawing/2014/main" id="{78808CB1-D8BA-EE15-2FB3-06BC8474F925}"/>
                  </a:ext>
                </a:extLst>
              </p:cNvPr>
              <p:cNvSpPr/>
              <p:nvPr/>
            </p:nvSpPr>
            <p:spPr>
              <a:xfrm>
                <a:off x="7183703" y="1973667"/>
                <a:ext cx="258315" cy="83876"/>
              </a:xfrm>
              <a:custGeom>
                <a:avLst/>
                <a:gdLst>
                  <a:gd name="csX0" fmla="*/ 81137 w 81685"/>
                  <a:gd name="csY0" fmla="*/ 11761 h 26524"/>
                  <a:gd name="csX1" fmla="*/ 79181 w 81685"/>
                  <a:gd name="csY1" fmla="*/ 6919 h 26524"/>
                  <a:gd name="csX2" fmla="*/ 78348 w 81685"/>
                  <a:gd name="csY2" fmla="*/ 13262 h 26524"/>
                  <a:gd name="csX3" fmla="*/ 81137 w 81685"/>
                  <a:gd name="csY3" fmla="*/ 11761 h 26524"/>
                  <a:gd name="csX4" fmla="*/ 70281 w 81685"/>
                  <a:gd name="csY4" fmla="*/ 19004 h 26524"/>
                  <a:gd name="csX5" fmla="*/ 65610 w 81685"/>
                  <a:gd name="csY5" fmla="*/ 17711 h 26524"/>
                  <a:gd name="csX6" fmla="*/ 70281 w 81685"/>
                  <a:gd name="csY6" fmla="*/ 19004 h 26524"/>
                  <a:gd name="csX7" fmla="*/ 67148 w 81685"/>
                  <a:gd name="csY7" fmla="*/ 10872 h 26524"/>
                  <a:gd name="csX8" fmla="*/ 63918 w 81685"/>
                  <a:gd name="csY8" fmla="*/ 5393 h 26524"/>
                  <a:gd name="csX9" fmla="*/ 66327 w 81685"/>
                  <a:gd name="csY9" fmla="*/ 11834 h 26524"/>
                  <a:gd name="csX10" fmla="*/ 67148 w 81685"/>
                  <a:gd name="csY10" fmla="*/ 10872 h 26524"/>
                  <a:gd name="csX11" fmla="*/ 54031 w 81685"/>
                  <a:gd name="csY11" fmla="*/ 16835 h 26524"/>
                  <a:gd name="csX12" fmla="*/ 54576 w 81685"/>
                  <a:gd name="csY12" fmla="*/ 13581 h 26524"/>
                  <a:gd name="csX13" fmla="*/ 49084 w 81685"/>
                  <a:gd name="csY13" fmla="*/ 16853 h 26524"/>
                  <a:gd name="csX14" fmla="*/ 54031 w 81685"/>
                  <a:gd name="csY14" fmla="*/ 16835 h 26524"/>
                  <a:gd name="csX15" fmla="*/ 57414 w 81685"/>
                  <a:gd name="csY15" fmla="*/ 2452 h 26524"/>
                  <a:gd name="csX16" fmla="*/ 57475 w 81685"/>
                  <a:gd name="csY16" fmla="*/ 2354 h 26524"/>
                  <a:gd name="csX17" fmla="*/ 52805 w 81685"/>
                  <a:gd name="csY17" fmla="*/ 1067 h 26524"/>
                  <a:gd name="csX18" fmla="*/ 57414 w 81685"/>
                  <a:gd name="csY18" fmla="*/ 2452 h 26524"/>
                  <a:gd name="csX19" fmla="*/ 52608 w 81685"/>
                  <a:gd name="csY19" fmla="*/ 5877 h 26524"/>
                  <a:gd name="csX20" fmla="*/ 49384 w 81685"/>
                  <a:gd name="csY20" fmla="*/ 399 h 26524"/>
                  <a:gd name="csX21" fmla="*/ 51793 w 81685"/>
                  <a:gd name="csY21" fmla="*/ 6840 h 26524"/>
                  <a:gd name="csX22" fmla="*/ 52614 w 81685"/>
                  <a:gd name="csY22" fmla="*/ 5877 h 26524"/>
                  <a:gd name="csX23" fmla="*/ 30473 w 81685"/>
                  <a:gd name="csY23" fmla="*/ 23000 h 26524"/>
                  <a:gd name="csX24" fmla="*/ 30866 w 81685"/>
                  <a:gd name="csY24" fmla="*/ 21701 h 26524"/>
                  <a:gd name="csX25" fmla="*/ 18698 w 81685"/>
                  <a:gd name="csY25" fmla="*/ 22246 h 26524"/>
                  <a:gd name="csX26" fmla="*/ 30473 w 81685"/>
                  <a:gd name="csY26" fmla="*/ 23000 h 26524"/>
                  <a:gd name="csX27" fmla="*/ 37682 w 81685"/>
                  <a:gd name="csY27" fmla="*/ 9738 h 26524"/>
                  <a:gd name="csX28" fmla="*/ 38228 w 81685"/>
                  <a:gd name="csY28" fmla="*/ 6478 h 26524"/>
                  <a:gd name="csX29" fmla="*/ 32735 w 81685"/>
                  <a:gd name="csY29" fmla="*/ 9751 h 26524"/>
                  <a:gd name="csX30" fmla="*/ 37676 w 81685"/>
                  <a:gd name="csY30" fmla="*/ 9738 h 26524"/>
                  <a:gd name="csX31" fmla="*/ 31031 w 81685"/>
                  <a:gd name="csY31" fmla="*/ 9499 h 26524"/>
                  <a:gd name="csX32" fmla="*/ 27801 w 81685"/>
                  <a:gd name="csY32" fmla="*/ 4021 h 26524"/>
                  <a:gd name="csX33" fmla="*/ 30210 w 81685"/>
                  <a:gd name="csY33" fmla="*/ 10455 h 26524"/>
                  <a:gd name="csX34" fmla="*/ 31031 w 81685"/>
                  <a:gd name="csY34" fmla="*/ 9499 h 26524"/>
                  <a:gd name="csX35" fmla="*/ 25391 w 81685"/>
                  <a:gd name="csY35" fmla="*/ 12907 h 26524"/>
                  <a:gd name="csX36" fmla="*/ 25447 w 81685"/>
                  <a:gd name="csY36" fmla="*/ 12815 h 26524"/>
                  <a:gd name="csX37" fmla="*/ 20776 w 81685"/>
                  <a:gd name="csY37" fmla="*/ 11528 h 26524"/>
                  <a:gd name="csX38" fmla="*/ 25391 w 81685"/>
                  <a:gd name="csY38" fmla="*/ 12907 h 26524"/>
                  <a:gd name="csX39" fmla="*/ 5261 w 81685"/>
                  <a:gd name="csY39" fmla="*/ 24961 h 26524"/>
                  <a:gd name="csX40" fmla="*/ 5813 w 81685"/>
                  <a:gd name="csY40" fmla="*/ 21707 h 26524"/>
                  <a:gd name="csX41" fmla="*/ 314 w 81685"/>
                  <a:gd name="csY41" fmla="*/ 24980 h 26524"/>
                  <a:gd name="csX42" fmla="*/ 5261 w 81685"/>
                  <a:gd name="csY42" fmla="*/ 24961 h 26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1685" h="26524">
                    <a:moveTo>
                      <a:pt x="81137" y="11761"/>
                    </a:moveTo>
                    <a:cubicBezTo>
                      <a:pt x="82204" y="10045"/>
                      <a:pt x="81799" y="7403"/>
                      <a:pt x="79181" y="6919"/>
                    </a:cubicBezTo>
                    <a:cubicBezTo>
                      <a:pt x="75032" y="7710"/>
                      <a:pt x="74664" y="13115"/>
                      <a:pt x="78348" y="13262"/>
                    </a:cubicBezTo>
                    <a:cubicBezTo>
                      <a:pt x="79611" y="13311"/>
                      <a:pt x="80579" y="12662"/>
                      <a:pt x="81137" y="11761"/>
                    </a:cubicBezTo>
                    <a:close/>
                    <a:moveTo>
                      <a:pt x="70281" y="19004"/>
                    </a:moveTo>
                    <a:cubicBezTo>
                      <a:pt x="70514" y="15787"/>
                      <a:pt x="66548" y="16400"/>
                      <a:pt x="65610" y="17711"/>
                    </a:cubicBezTo>
                    <a:cubicBezTo>
                      <a:pt x="64672" y="19029"/>
                      <a:pt x="69085" y="21088"/>
                      <a:pt x="70281" y="19004"/>
                    </a:cubicBezTo>
                    <a:close/>
                    <a:moveTo>
                      <a:pt x="67148" y="10872"/>
                    </a:moveTo>
                    <a:cubicBezTo>
                      <a:pt x="68632" y="8513"/>
                      <a:pt x="67148" y="5473"/>
                      <a:pt x="63918" y="5393"/>
                    </a:cubicBezTo>
                    <a:cubicBezTo>
                      <a:pt x="60240" y="5301"/>
                      <a:pt x="64169" y="12796"/>
                      <a:pt x="66327" y="11834"/>
                    </a:cubicBezTo>
                    <a:cubicBezTo>
                      <a:pt x="66664" y="11534"/>
                      <a:pt x="66940" y="11209"/>
                      <a:pt x="67148" y="10872"/>
                    </a:cubicBezTo>
                    <a:close/>
                    <a:moveTo>
                      <a:pt x="54031" y="16835"/>
                    </a:moveTo>
                    <a:cubicBezTo>
                      <a:pt x="54594" y="15995"/>
                      <a:pt x="54864" y="14868"/>
                      <a:pt x="54576" y="13581"/>
                    </a:cubicBezTo>
                    <a:cubicBezTo>
                      <a:pt x="52326" y="10216"/>
                      <a:pt x="47496" y="13532"/>
                      <a:pt x="49084" y="16853"/>
                    </a:cubicBezTo>
                    <a:cubicBezTo>
                      <a:pt x="50175" y="19139"/>
                      <a:pt x="52798" y="18680"/>
                      <a:pt x="54031" y="16835"/>
                    </a:cubicBezTo>
                    <a:close/>
                    <a:moveTo>
                      <a:pt x="57414" y="2452"/>
                    </a:moveTo>
                    <a:cubicBezTo>
                      <a:pt x="57414" y="2452"/>
                      <a:pt x="57451" y="2390"/>
                      <a:pt x="57475" y="2354"/>
                    </a:cubicBezTo>
                    <a:cubicBezTo>
                      <a:pt x="57708" y="-864"/>
                      <a:pt x="53748" y="-251"/>
                      <a:pt x="52805" y="1067"/>
                    </a:cubicBezTo>
                    <a:cubicBezTo>
                      <a:pt x="51879" y="2360"/>
                      <a:pt x="56139" y="4382"/>
                      <a:pt x="57414" y="2452"/>
                    </a:cubicBezTo>
                    <a:close/>
                    <a:moveTo>
                      <a:pt x="52608" y="5877"/>
                    </a:moveTo>
                    <a:cubicBezTo>
                      <a:pt x="54092" y="3518"/>
                      <a:pt x="52608" y="478"/>
                      <a:pt x="49384" y="399"/>
                    </a:cubicBezTo>
                    <a:cubicBezTo>
                      <a:pt x="45706" y="307"/>
                      <a:pt x="49635" y="7802"/>
                      <a:pt x="51793" y="6840"/>
                    </a:cubicBezTo>
                    <a:cubicBezTo>
                      <a:pt x="52130" y="6539"/>
                      <a:pt x="52406" y="6215"/>
                      <a:pt x="52614" y="5877"/>
                    </a:cubicBezTo>
                    <a:close/>
                    <a:moveTo>
                      <a:pt x="30473" y="23000"/>
                    </a:moveTo>
                    <a:cubicBezTo>
                      <a:pt x="30718" y="22596"/>
                      <a:pt x="30853" y="22161"/>
                      <a:pt x="30866" y="21701"/>
                    </a:cubicBezTo>
                    <a:cubicBezTo>
                      <a:pt x="27850" y="18876"/>
                      <a:pt x="17576" y="16467"/>
                      <a:pt x="18698" y="22246"/>
                    </a:cubicBezTo>
                    <a:cubicBezTo>
                      <a:pt x="19697" y="27400"/>
                      <a:pt x="28493" y="26279"/>
                      <a:pt x="30473" y="23000"/>
                    </a:cubicBezTo>
                    <a:close/>
                    <a:moveTo>
                      <a:pt x="37682" y="9738"/>
                    </a:moveTo>
                    <a:cubicBezTo>
                      <a:pt x="38246" y="8899"/>
                      <a:pt x="38522" y="7771"/>
                      <a:pt x="38228" y="6478"/>
                    </a:cubicBezTo>
                    <a:cubicBezTo>
                      <a:pt x="35978" y="3114"/>
                      <a:pt x="31147" y="6429"/>
                      <a:pt x="32735" y="9751"/>
                    </a:cubicBezTo>
                    <a:cubicBezTo>
                      <a:pt x="33826" y="12036"/>
                      <a:pt x="36444" y="11583"/>
                      <a:pt x="37676" y="9738"/>
                    </a:cubicBezTo>
                    <a:close/>
                    <a:moveTo>
                      <a:pt x="31031" y="9499"/>
                    </a:moveTo>
                    <a:cubicBezTo>
                      <a:pt x="32514" y="7140"/>
                      <a:pt x="31031" y="4100"/>
                      <a:pt x="27801" y="4021"/>
                    </a:cubicBezTo>
                    <a:cubicBezTo>
                      <a:pt x="24123" y="3929"/>
                      <a:pt x="28052" y="11418"/>
                      <a:pt x="30210" y="10455"/>
                    </a:cubicBezTo>
                    <a:cubicBezTo>
                      <a:pt x="30547" y="10155"/>
                      <a:pt x="30823" y="9836"/>
                      <a:pt x="31031" y="9499"/>
                    </a:cubicBezTo>
                    <a:close/>
                    <a:moveTo>
                      <a:pt x="25391" y="12907"/>
                    </a:moveTo>
                    <a:cubicBezTo>
                      <a:pt x="25391" y="12907"/>
                      <a:pt x="25428" y="12845"/>
                      <a:pt x="25447" y="12815"/>
                    </a:cubicBezTo>
                    <a:cubicBezTo>
                      <a:pt x="25680" y="9597"/>
                      <a:pt x="21713" y="10210"/>
                      <a:pt x="20776" y="11528"/>
                    </a:cubicBezTo>
                    <a:cubicBezTo>
                      <a:pt x="19856" y="12821"/>
                      <a:pt x="24123" y="14837"/>
                      <a:pt x="25391" y="12907"/>
                    </a:cubicBezTo>
                    <a:close/>
                    <a:moveTo>
                      <a:pt x="5261" y="24961"/>
                    </a:moveTo>
                    <a:cubicBezTo>
                      <a:pt x="5825" y="24122"/>
                      <a:pt x="6101" y="23000"/>
                      <a:pt x="5813" y="21707"/>
                    </a:cubicBezTo>
                    <a:cubicBezTo>
                      <a:pt x="3563" y="18343"/>
                      <a:pt x="-1274" y="21652"/>
                      <a:pt x="314" y="24980"/>
                    </a:cubicBezTo>
                    <a:cubicBezTo>
                      <a:pt x="1405" y="27265"/>
                      <a:pt x="4029" y="26806"/>
                      <a:pt x="5261" y="24961"/>
                    </a:cubicBezTo>
                    <a:close/>
                  </a:path>
                </a:pathLst>
              </a:custGeom>
              <a:solidFill>
                <a:srgbClr val="DEBC9A"/>
              </a:solidFill>
              <a:ln w="612" cap="flat">
                <a:noFill/>
                <a:prstDash val="solid"/>
                <a:miter/>
              </a:ln>
            </p:spPr>
            <p:txBody>
              <a:bodyPr/>
              <a:lstStyle/>
              <a:p>
                <a:endParaRPr lang="en-US"/>
              </a:p>
            </p:txBody>
          </p:sp>
          <p:sp>
            <p:nvSpPr>
              <p:cNvPr id="681" name="Freeform 680">
                <a:extLst>
                  <a:ext uri="{FF2B5EF4-FFF2-40B4-BE49-F238E27FC236}">
                    <a16:creationId xmlns:a16="http://schemas.microsoft.com/office/drawing/2014/main" id="{8461F2F3-ECDB-B9CD-1939-E29B8B2ECAC2}"/>
                  </a:ext>
                </a:extLst>
              </p:cNvPr>
              <p:cNvSpPr/>
              <p:nvPr/>
            </p:nvSpPr>
            <p:spPr>
              <a:xfrm>
                <a:off x="7088636" y="2558454"/>
                <a:ext cx="125603" cy="238319"/>
              </a:xfrm>
              <a:custGeom>
                <a:avLst/>
                <a:gdLst>
                  <a:gd name="csX0" fmla="*/ 4647 w 39718"/>
                  <a:gd name="csY0" fmla="*/ 150 h 75360"/>
                  <a:gd name="csX1" fmla="*/ 491 w 39718"/>
                  <a:gd name="csY1" fmla="*/ 3312 h 75360"/>
                  <a:gd name="csX2" fmla="*/ 6830 w 39718"/>
                  <a:gd name="csY2" fmla="*/ 2442 h 75360"/>
                  <a:gd name="csX3" fmla="*/ 4647 w 39718"/>
                  <a:gd name="csY3" fmla="*/ 150 h 75360"/>
                  <a:gd name="csX4" fmla="*/ 14498 w 39718"/>
                  <a:gd name="csY4" fmla="*/ 8711 h 75360"/>
                  <a:gd name="csX5" fmla="*/ 14474 w 39718"/>
                  <a:gd name="csY5" fmla="*/ 13559 h 75360"/>
                  <a:gd name="csX6" fmla="*/ 14498 w 39718"/>
                  <a:gd name="csY6" fmla="*/ 8711 h 75360"/>
                  <a:gd name="csX7" fmla="*/ 7479 w 39718"/>
                  <a:gd name="csY7" fmla="*/ 13877 h 75360"/>
                  <a:gd name="csX8" fmla="*/ 3041 w 39718"/>
                  <a:gd name="csY8" fmla="*/ 18437 h 75360"/>
                  <a:gd name="csX9" fmla="*/ 8620 w 39718"/>
                  <a:gd name="csY9" fmla="*/ 14411 h 75360"/>
                  <a:gd name="csX10" fmla="*/ 7479 w 39718"/>
                  <a:gd name="csY10" fmla="*/ 13871 h 75360"/>
                  <a:gd name="csX11" fmla="*/ 16693 w 39718"/>
                  <a:gd name="csY11" fmla="*/ 24945 h 75360"/>
                  <a:gd name="csX12" fmla="*/ 13407 w 39718"/>
                  <a:gd name="csY12" fmla="*/ 25276 h 75360"/>
                  <a:gd name="csX13" fmla="*/ 18017 w 39718"/>
                  <a:gd name="csY13" fmla="*/ 29707 h 75360"/>
                  <a:gd name="csX14" fmla="*/ 16693 w 39718"/>
                  <a:gd name="csY14" fmla="*/ 24945 h 75360"/>
                  <a:gd name="csX15" fmla="*/ 1920 w 39718"/>
                  <a:gd name="csY15" fmla="*/ 25485 h 75360"/>
                  <a:gd name="csX16" fmla="*/ 1809 w 39718"/>
                  <a:gd name="csY16" fmla="*/ 25454 h 75360"/>
                  <a:gd name="csX17" fmla="*/ 1809 w 39718"/>
                  <a:gd name="csY17" fmla="*/ 30295 h 75360"/>
                  <a:gd name="csX18" fmla="*/ 1920 w 39718"/>
                  <a:gd name="csY18" fmla="*/ 25485 h 75360"/>
                  <a:gd name="csX19" fmla="*/ 6493 w 39718"/>
                  <a:gd name="csY19" fmla="*/ 29211 h 75360"/>
                  <a:gd name="csX20" fmla="*/ 2061 w 39718"/>
                  <a:gd name="csY20" fmla="*/ 33770 h 75360"/>
                  <a:gd name="csX21" fmla="*/ 7639 w 39718"/>
                  <a:gd name="csY21" fmla="*/ 29750 h 75360"/>
                  <a:gd name="csX22" fmla="*/ 6493 w 39718"/>
                  <a:gd name="csY22" fmla="*/ 29211 h 75360"/>
                  <a:gd name="csX23" fmla="*/ 28861 w 39718"/>
                  <a:gd name="csY23" fmla="*/ 46033 h 75360"/>
                  <a:gd name="csX24" fmla="*/ 27500 w 39718"/>
                  <a:gd name="csY24" fmla="*/ 45996 h 75360"/>
                  <a:gd name="csX25" fmla="*/ 31245 w 39718"/>
                  <a:gd name="csY25" fmla="*/ 57585 h 75360"/>
                  <a:gd name="csX26" fmla="*/ 28861 w 39718"/>
                  <a:gd name="csY26" fmla="*/ 46033 h 75360"/>
                  <a:gd name="csX27" fmla="*/ 14161 w 39718"/>
                  <a:gd name="csY27" fmla="*/ 42589 h 75360"/>
                  <a:gd name="csX28" fmla="*/ 10869 w 39718"/>
                  <a:gd name="csY28" fmla="*/ 42920 h 75360"/>
                  <a:gd name="csX29" fmla="*/ 15479 w 39718"/>
                  <a:gd name="csY29" fmla="*/ 47350 h 75360"/>
                  <a:gd name="csX30" fmla="*/ 14161 w 39718"/>
                  <a:gd name="csY30" fmla="*/ 42589 h 75360"/>
                  <a:gd name="csX31" fmla="*/ 15687 w 39718"/>
                  <a:gd name="csY31" fmla="*/ 49060 h 75360"/>
                  <a:gd name="csX32" fmla="*/ 11255 w 39718"/>
                  <a:gd name="csY32" fmla="*/ 53620 h 75360"/>
                  <a:gd name="csX33" fmla="*/ 16827 w 39718"/>
                  <a:gd name="csY33" fmla="*/ 49600 h 75360"/>
                  <a:gd name="csX34" fmla="*/ 15687 w 39718"/>
                  <a:gd name="csY34" fmla="*/ 49060 h 75360"/>
                  <a:gd name="csX35" fmla="*/ 20463 w 39718"/>
                  <a:gd name="csY35" fmla="*/ 53601 h 75360"/>
                  <a:gd name="csX36" fmla="*/ 20358 w 39718"/>
                  <a:gd name="csY36" fmla="*/ 53571 h 75360"/>
                  <a:gd name="csX37" fmla="*/ 20334 w 39718"/>
                  <a:gd name="csY37" fmla="*/ 58418 h 75360"/>
                  <a:gd name="csX38" fmla="*/ 20463 w 39718"/>
                  <a:gd name="csY38" fmla="*/ 53601 h 75360"/>
                  <a:gd name="csX39" fmla="*/ 37412 w 39718"/>
                  <a:gd name="csY39" fmla="*/ 69829 h 75360"/>
                  <a:gd name="csX40" fmla="*/ 34126 w 39718"/>
                  <a:gd name="csY40" fmla="*/ 70160 h 75360"/>
                  <a:gd name="csX41" fmla="*/ 38736 w 39718"/>
                  <a:gd name="csY41" fmla="*/ 74597 h 75360"/>
                  <a:gd name="csX42" fmla="*/ 37412 w 39718"/>
                  <a:gd name="csY42" fmla="*/ 69829 h 75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9718" h="75360">
                    <a:moveTo>
                      <a:pt x="4647" y="150"/>
                    </a:moveTo>
                    <a:cubicBezTo>
                      <a:pt x="2704" y="-426"/>
                      <a:pt x="271" y="665"/>
                      <a:pt x="491" y="3312"/>
                    </a:cubicBezTo>
                    <a:cubicBezTo>
                      <a:pt x="2349" y="7106"/>
                      <a:pt x="7669" y="6033"/>
                      <a:pt x="6830" y="2442"/>
                    </a:cubicBezTo>
                    <a:cubicBezTo>
                      <a:pt x="6542" y="1210"/>
                      <a:pt x="5659" y="450"/>
                      <a:pt x="4647" y="150"/>
                    </a:cubicBezTo>
                    <a:close/>
                    <a:moveTo>
                      <a:pt x="14498" y="8711"/>
                    </a:moveTo>
                    <a:cubicBezTo>
                      <a:pt x="11329" y="9336"/>
                      <a:pt x="12972" y="13001"/>
                      <a:pt x="14474" y="13559"/>
                    </a:cubicBezTo>
                    <a:cubicBezTo>
                      <a:pt x="15994" y="14116"/>
                      <a:pt x="16815" y="9312"/>
                      <a:pt x="14498" y="8711"/>
                    </a:cubicBezTo>
                    <a:close/>
                    <a:moveTo>
                      <a:pt x="7479" y="13877"/>
                    </a:moveTo>
                    <a:cubicBezTo>
                      <a:pt x="4813" y="13068"/>
                      <a:pt x="2269" y="15311"/>
                      <a:pt x="3041" y="18437"/>
                    </a:cubicBezTo>
                    <a:cubicBezTo>
                      <a:pt x="3924" y="22010"/>
                      <a:pt x="10115" y="16243"/>
                      <a:pt x="8620" y="14411"/>
                    </a:cubicBezTo>
                    <a:cubicBezTo>
                      <a:pt x="8246" y="14165"/>
                      <a:pt x="7859" y="13988"/>
                      <a:pt x="7479" y="13871"/>
                    </a:cubicBezTo>
                    <a:close/>
                    <a:moveTo>
                      <a:pt x="16693" y="24945"/>
                    </a:moveTo>
                    <a:cubicBezTo>
                      <a:pt x="15736" y="24627"/>
                      <a:pt x="14578" y="24663"/>
                      <a:pt x="13407" y="25276"/>
                    </a:cubicBezTo>
                    <a:cubicBezTo>
                      <a:pt x="10753" y="28334"/>
                      <a:pt x="15228" y="32115"/>
                      <a:pt x="18017" y="29707"/>
                    </a:cubicBezTo>
                    <a:cubicBezTo>
                      <a:pt x="19935" y="28052"/>
                      <a:pt x="18801" y="25644"/>
                      <a:pt x="16693" y="24945"/>
                    </a:cubicBezTo>
                    <a:close/>
                    <a:moveTo>
                      <a:pt x="1920" y="25485"/>
                    </a:moveTo>
                    <a:cubicBezTo>
                      <a:pt x="1883" y="25472"/>
                      <a:pt x="1846" y="25466"/>
                      <a:pt x="1809" y="25454"/>
                    </a:cubicBezTo>
                    <a:cubicBezTo>
                      <a:pt x="-1354" y="26085"/>
                      <a:pt x="283" y="29738"/>
                      <a:pt x="1809" y="30295"/>
                    </a:cubicBezTo>
                    <a:cubicBezTo>
                      <a:pt x="3305" y="30847"/>
                      <a:pt x="4126" y="26202"/>
                      <a:pt x="1920" y="25485"/>
                    </a:cubicBezTo>
                    <a:close/>
                    <a:moveTo>
                      <a:pt x="6493" y="29211"/>
                    </a:moveTo>
                    <a:cubicBezTo>
                      <a:pt x="3826" y="28402"/>
                      <a:pt x="1288" y="30645"/>
                      <a:pt x="2061" y="33770"/>
                    </a:cubicBezTo>
                    <a:cubicBezTo>
                      <a:pt x="2943" y="37343"/>
                      <a:pt x="9135" y="31570"/>
                      <a:pt x="7639" y="29750"/>
                    </a:cubicBezTo>
                    <a:cubicBezTo>
                      <a:pt x="7259" y="29505"/>
                      <a:pt x="6879" y="29327"/>
                      <a:pt x="6493" y="29211"/>
                    </a:cubicBezTo>
                    <a:close/>
                    <a:moveTo>
                      <a:pt x="28861" y="46033"/>
                    </a:moveTo>
                    <a:cubicBezTo>
                      <a:pt x="28407" y="45904"/>
                      <a:pt x="27947" y="45886"/>
                      <a:pt x="27500" y="45996"/>
                    </a:cubicBezTo>
                    <a:cubicBezTo>
                      <a:pt x="25569" y="49649"/>
                      <a:pt x="25961" y="60189"/>
                      <a:pt x="31245" y="57585"/>
                    </a:cubicBezTo>
                    <a:cubicBezTo>
                      <a:pt x="35953" y="55262"/>
                      <a:pt x="32551" y="47081"/>
                      <a:pt x="28861" y="46033"/>
                    </a:cubicBezTo>
                    <a:close/>
                    <a:moveTo>
                      <a:pt x="14161" y="42589"/>
                    </a:moveTo>
                    <a:cubicBezTo>
                      <a:pt x="13205" y="42270"/>
                      <a:pt x="12040" y="42301"/>
                      <a:pt x="10869" y="42920"/>
                    </a:cubicBezTo>
                    <a:cubicBezTo>
                      <a:pt x="8221" y="45978"/>
                      <a:pt x="12690" y="49759"/>
                      <a:pt x="15479" y="47350"/>
                    </a:cubicBezTo>
                    <a:cubicBezTo>
                      <a:pt x="17398" y="45696"/>
                      <a:pt x="16264" y="43287"/>
                      <a:pt x="14161" y="42589"/>
                    </a:cubicBezTo>
                    <a:close/>
                    <a:moveTo>
                      <a:pt x="15687" y="49060"/>
                    </a:moveTo>
                    <a:cubicBezTo>
                      <a:pt x="13021" y="48251"/>
                      <a:pt x="10477" y="50494"/>
                      <a:pt x="11255" y="53620"/>
                    </a:cubicBezTo>
                    <a:cubicBezTo>
                      <a:pt x="12138" y="57193"/>
                      <a:pt x="18323" y="51426"/>
                      <a:pt x="16827" y="49600"/>
                    </a:cubicBezTo>
                    <a:cubicBezTo>
                      <a:pt x="16454" y="49354"/>
                      <a:pt x="16067" y="49177"/>
                      <a:pt x="15687" y="49060"/>
                    </a:cubicBezTo>
                    <a:close/>
                    <a:moveTo>
                      <a:pt x="20463" y="53601"/>
                    </a:moveTo>
                    <a:cubicBezTo>
                      <a:pt x="20426" y="53589"/>
                      <a:pt x="20395" y="53583"/>
                      <a:pt x="20358" y="53571"/>
                    </a:cubicBezTo>
                    <a:cubicBezTo>
                      <a:pt x="17189" y="54196"/>
                      <a:pt x="18832" y="57861"/>
                      <a:pt x="20334" y="58418"/>
                    </a:cubicBezTo>
                    <a:cubicBezTo>
                      <a:pt x="21830" y="58970"/>
                      <a:pt x="22645" y="54318"/>
                      <a:pt x="20463" y="53601"/>
                    </a:cubicBezTo>
                    <a:close/>
                    <a:moveTo>
                      <a:pt x="37412" y="69829"/>
                    </a:moveTo>
                    <a:cubicBezTo>
                      <a:pt x="36455" y="69511"/>
                      <a:pt x="35297" y="69541"/>
                      <a:pt x="34126" y="70160"/>
                    </a:cubicBezTo>
                    <a:cubicBezTo>
                      <a:pt x="31478" y="73218"/>
                      <a:pt x="35947" y="77006"/>
                      <a:pt x="38736" y="74597"/>
                    </a:cubicBezTo>
                    <a:cubicBezTo>
                      <a:pt x="40655" y="72942"/>
                      <a:pt x="39520" y="70534"/>
                      <a:pt x="37412" y="69829"/>
                    </a:cubicBezTo>
                    <a:close/>
                  </a:path>
                </a:pathLst>
              </a:custGeom>
              <a:solidFill>
                <a:srgbClr val="DEBC9A"/>
              </a:solidFill>
              <a:ln w="612" cap="flat">
                <a:noFill/>
                <a:prstDash val="solid"/>
                <a:miter/>
              </a:ln>
            </p:spPr>
            <p:txBody>
              <a:bodyPr/>
              <a:lstStyle/>
              <a:p>
                <a:endParaRPr lang="en-US"/>
              </a:p>
            </p:txBody>
          </p:sp>
          <p:sp>
            <p:nvSpPr>
              <p:cNvPr id="682" name="Freeform 681">
                <a:extLst>
                  <a:ext uri="{FF2B5EF4-FFF2-40B4-BE49-F238E27FC236}">
                    <a16:creationId xmlns:a16="http://schemas.microsoft.com/office/drawing/2014/main" id="{E915507B-2D09-F593-6AFC-DFC5886E2556}"/>
                  </a:ext>
                </a:extLst>
              </p:cNvPr>
              <p:cNvSpPr/>
              <p:nvPr/>
            </p:nvSpPr>
            <p:spPr>
              <a:xfrm>
                <a:off x="7655332" y="3099861"/>
                <a:ext cx="260851" cy="85491"/>
              </a:xfrm>
              <a:custGeom>
                <a:avLst/>
                <a:gdLst>
                  <a:gd name="csX0" fmla="*/ 1205 w 82485"/>
                  <a:gd name="csY0" fmla="*/ 4315 h 27034"/>
                  <a:gd name="csX1" fmla="*/ 1702 w 82485"/>
                  <a:gd name="csY1" fmla="*/ 9511 h 27034"/>
                  <a:gd name="csX2" fmla="*/ 4307 w 82485"/>
                  <a:gd name="csY2" fmla="*/ 3671 h 27034"/>
                  <a:gd name="csX3" fmla="*/ 1205 w 82485"/>
                  <a:gd name="csY3" fmla="*/ 4315 h 27034"/>
                  <a:gd name="csX4" fmla="*/ 13673 w 82485"/>
                  <a:gd name="csY4" fmla="*/ 466 h 27034"/>
                  <a:gd name="csX5" fmla="*/ 17786 w 82485"/>
                  <a:gd name="csY5" fmla="*/ 3034 h 27034"/>
                  <a:gd name="csX6" fmla="*/ 13673 w 82485"/>
                  <a:gd name="csY6" fmla="*/ 466 h 27034"/>
                  <a:gd name="csX7" fmla="*/ 14360 w 82485"/>
                  <a:gd name="csY7" fmla="*/ 9156 h 27034"/>
                  <a:gd name="csX8" fmla="*/ 15892 w 82485"/>
                  <a:gd name="csY8" fmla="*/ 15327 h 27034"/>
                  <a:gd name="csX9" fmla="*/ 15420 w 82485"/>
                  <a:gd name="csY9" fmla="*/ 8470 h 27034"/>
                  <a:gd name="csX10" fmla="*/ 14360 w 82485"/>
                  <a:gd name="csY10" fmla="*/ 9156 h 27034"/>
                  <a:gd name="csX11" fmla="*/ 28630 w 82485"/>
                  <a:gd name="csY11" fmla="*/ 7170 h 27034"/>
                  <a:gd name="csX12" fmla="*/ 27177 w 82485"/>
                  <a:gd name="csY12" fmla="*/ 10130 h 27034"/>
                  <a:gd name="csX13" fmla="*/ 33375 w 82485"/>
                  <a:gd name="csY13" fmla="*/ 8555 h 27034"/>
                  <a:gd name="csX14" fmla="*/ 28630 w 82485"/>
                  <a:gd name="csY14" fmla="*/ 7164 h 27034"/>
                  <a:gd name="csX15" fmla="*/ 21293 w 82485"/>
                  <a:gd name="csY15" fmla="*/ 20003 h 27034"/>
                  <a:gd name="csX16" fmla="*/ 21207 w 82485"/>
                  <a:gd name="csY16" fmla="*/ 20077 h 27034"/>
                  <a:gd name="csX17" fmla="*/ 25314 w 82485"/>
                  <a:gd name="csY17" fmla="*/ 22638 h 27034"/>
                  <a:gd name="csX18" fmla="*/ 21293 w 82485"/>
                  <a:gd name="csY18" fmla="*/ 20003 h 27034"/>
                  <a:gd name="csX19" fmla="*/ 26871 w 82485"/>
                  <a:gd name="csY19" fmla="*/ 18079 h 27034"/>
                  <a:gd name="csX20" fmla="*/ 28403 w 82485"/>
                  <a:gd name="csY20" fmla="*/ 24250 h 27034"/>
                  <a:gd name="csX21" fmla="*/ 27931 w 82485"/>
                  <a:gd name="csY21" fmla="*/ 17393 h 27034"/>
                  <a:gd name="csX22" fmla="*/ 26871 w 82485"/>
                  <a:gd name="csY22" fmla="*/ 18079 h 27034"/>
                  <a:gd name="csX23" fmla="*/ 52966 w 82485"/>
                  <a:gd name="csY23" fmla="*/ 7967 h 27034"/>
                  <a:gd name="csX24" fmla="*/ 52218 w 82485"/>
                  <a:gd name="csY24" fmla="*/ 9101 h 27034"/>
                  <a:gd name="csX25" fmla="*/ 64037 w 82485"/>
                  <a:gd name="csY25" fmla="*/ 12042 h 27034"/>
                  <a:gd name="csX26" fmla="*/ 52966 w 82485"/>
                  <a:gd name="csY26" fmla="*/ 7967 h 27034"/>
                  <a:gd name="csX27" fmla="*/ 42282 w 82485"/>
                  <a:gd name="csY27" fmla="*/ 18630 h 27034"/>
                  <a:gd name="csX28" fmla="*/ 40829 w 82485"/>
                  <a:gd name="csY28" fmla="*/ 21597 h 27034"/>
                  <a:gd name="csX29" fmla="*/ 47026 w 82485"/>
                  <a:gd name="csY29" fmla="*/ 20022 h 27034"/>
                  <a:gd name="csX30" fmla="*/ 42282 w 82485"/>
                  <a:gd name="csY30" fmla="*/ 18630 h 27034"/>
                  <a:gd name="csX31" fmla="*/ 48589 w 82485"/>
                  <a:gd name="csY31" fmla="*/ 20751 h 27034"/>
                  <a:gd name="csX32" fmla="*/ 50122 w 82485"/>
                  <a:gd name="csY32" fmla="*/ 26928 h 27034"/>
                  <a:gd name="csX33" fmla="*/ 49650 w 82485"/>
                  <a:gd name="csY33" fmla="*/ 20071 h 27034"/>
                  <a:gd name="csX34" fmla="*/ 48589 w 82485"/>
                  <a:gd name="csY34" fmla="*/ 20751 h 27034"/>
                  <a:gd name="csX35" fmla="*/ 54964 w 82485"/>
                  <a:gd name="csY35" fmla="*/ 19096 h 27034"/>
                  <a:gd name="csX36" fmla="*/ 54885 w 82485"/>
                  <a:gd name="csY36" fmla="*/ 19170 h 27034"/>
                  <a:gd name="csX37" fmla="*/ 58998 w 82485"/>
                  <a:gd name="csY37" fmla="*/ 21738 h 27034"/>
                  <a:gd name="csX38" fmla="*/ 54964 w 82485"/>
                  <a:gd name="csY38" fmla="*/ 19096 h 27034"/>
                  <a:gd name="csX39" fmla="*/ 77694 w 82485"/>
                  <a:gd name="csY39" fmla="*/ 13268 h 27034"/>
                  <a:gd name="csX40" fmla="*/ 76241 w 82485"/>
                  <a:gd name="csY40" fmla="*/ 16228 h 27034"/>
                  <a:gd name="csX41" fmla="*/ 82445 w 82485"/>
                  <a:gd name="csY41" fmla="*/ 14659 h 27034"/>
                  <a:gd name="csX42" fmla="*/ 77700 w 82485"/>
                  <a:gd name="csY42" fmla="*/ 13268 h 27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34">
                    <a:moveTo>
                      <a:pt x="1205" y="4315"/>
                    </a:moveTo>
                    <a:cubicBezTo>
                      <a:pt x="-303" y="5657"/>
                      <a:pt x="-665" y="8304"/>
                      <a:pt x="1702" y="9511"/>
                    </a:cubicBezTo>
                    <a:cubicBezTo>
                      <a:pt x="5900" y="9941"/>
                      <a:pt x="7801" y="4854"/>
                      <a:pt x="4307" y="3671"/>
                    </a:cubicBezTo>
                    <a:cubicBezTo>
                      <a:pt x="3111" y="3267"/>
                      <a:pt x="1996" y="3610"/>
                      <a:pt x="1205" y="4315"/>
                    </a:cubicBezTo>
                    <a:close/>
                    <a:moveTo>
                      <a:pt x="13673" y="466"/>
                    </a:moveTo>
                    <a:cubicBezTo>
                      <a:pt x="12533" y="3487"/>
                      <a:pt x="16511" y="4027"/>
                      <a:pt x="17786" y="3034"/>
                    </a:cubicBezTo>
                    <a:cubicBezTo>
                      <a:pt x="19061" y="2041"/>
                      <a:pt x="15414" y="-1195"/>
                      <a:pt x="13673" y="466"/>
                    </a:cubicBezTo>
                    <a:close/>
                    <a:moveTo>
                      <a:pt x="14360" y="9156"/>
                    </a:moveTo>
                    <a:cubicBezTo>
                      <a:pt x="12269" y="10995"/>
                      <a:pt x="12833" y="14334"/>
                      <a:pt x="15892" y="15327"/>
                    </a:cubicBezTo>
                    <a:cubicBezTo>
                      <a:pt x="19392" y="16467"/>
                      <a:pt x="17762" y="8163"/>
                      <a:pt x="15420" y="8470"/>
                    </a:cubicBezTo>
                    <a:cubicBezTo>
                      <a:pt x="15010" y="8660"/>
                      <a:pt x="14660" y="8893"/>
                      <a:pt x="14360" y="9156"/>
                    </a:cubicBezTo>
                    <a:close/>
                    <a:moveTo>
                      <a:pt x="28630" y="7170"/>
                    </a:moveTo>
                    <a:cubicBezTo>
                      <a:pt x="27852" y="7814"/>
                      <a:pt x="27276" y="8819"/>
                      <a:pt x="27177" y="10130"/>
                    </a:cubicBezTo>
                    <a:cubicBezTo>
                      <a:pt x="28379" y="13997"/>
                      <a:pt x="33951" y="12196"/>
                      <a:pt x="33375" y="8555"/>
                    </a:cubicBezTo>
                    <a:cubicBezTo>
                      <a:pt x="32983" y="6055"/>
                      <a:pt x="30334" y="5749"/>
                      <a:pt x="28630" y="7164"/>
                    </a:cubicBezTo>
                    <a:close/>
                    <a:moveTo>
                      <a:pt x="21293" y="20003"/>
                    </a:moveTo>
                    <a:cubicBezTo>
                      <a:pt x="21293" y="20003"/>
                      <a:pt x="21237" y="20052"/>
                      <a:pt x="21207" y="20077"/>
                    </a:cubicBezTo>
                    <a:cubicBezTo>
                      <a:pt x="20067" y="23098"/>
                      <a:pt x="24039" y="23631"/>
                      <a:pt x="25314" y="22638"/>
                    </a:cubicBezTo>
                    <a:cubicBezTo>
                      <a:pt x="26571" y="21664"/>
                      <a:pt x="23058" y="18514"/>
                      <a:pt x="21293" y="20003"/>
                    </a:cubicBezTo>
                    <a:close/>
                    <a:moveTo>
                      <a:pt x="26871" y="18079"/>
                    </a:moveTo>
                    <a:cubicBezTo>
                      <a:pt x="24774" y="19917"/>
                      <a:pt x="25339" y="23257"/>
                      <a:pt x="28403" y="24250"/>
                    </a:cubicBezTo>
                    <a:cubicBezTo>
                      <a:pt x="31904" y="25384"/>
                      <a:pt x="30273" y="17086"/>
                      <a:pt x="27931" y="17393"/>
                    </a:cubicBezTo>
                    <a:cubicBezTo>
                      <a:pt x="27521" y="17583"/>
                      <a:pt x="27171" y="17815"/>
                      <a:pt x="26871" y="18079"/>
                    </a:cubicBezTo>
                    <a:close/>
                    <a:moveTo>
                      <a:pt x="52966" y="7967"/>
                    </a:moveTo>
                    <a:cubicBezTo>
                      <a:pt x="52617" y="8286"/>
                      <a:pt x="52359" y="8666"/>
                      <a:pt x="52218" y="9101"/>
                    </a:cubicBezTo>
                    <a:cubicBezTo>
                      <a:pt x="54302" y="12674"/>
                      <a:pt x="63460" y="17901"/>
                      <a:pt x="64037" y="12042"/>
                    </a:cubicBezTo>
                    <a:cubicBezTo>
                      <a:pt x="64545" y="6821"/>
                      <a:pt x="55798" y="5387"/>
                      <a:pt x="52966" y="7967"/>
                    </a:cubicBezTo>
                    <a:close/>
                    <a:moveTo>
                      <a:pt x="42282" y="18630"/>
                    </a:moveTo>
                    <a:cubicBezTo>
                      <a:pt x="41509" y="19274"/>
                      <a:pt x="40921" y="20279"/>
                      <a:pt x="40829" y="21597"/>
                    </a:cubicBezTo>
                    <a:cubicBezTo>
                      <a:pt x="42024" y="25464"/>
                      <a:pt x="47602" y="23662"/>
                      <a:pt x="47026" y="20022"/>
                    </a:cubicBezTo>
                    <a:cubicBezTo>
                      <a:pt x="46634" y="17521"/>
                      <a:pt x="43992" y="17209"/>
                      <a:pt x="42282" y="18630"/>
                    </a:cubicBezTo>
                    <a:close/>
                    <a:moveTo>
                      <a:pt x="48589" y="20751"/>
                    </a:moveTo>
                    <a:cubicBezTo>
                      <a:pt x="46493" y="22589"/>
                      <a:pt x="47057" y="25929"/>
                      <a:pt x="50122" y="26928"/>
                    </a:cubicBezTo>
                    <a:cubicBezTo>
                      <a:pt x="53622" y="28062"/>
                      <a:pt x="51991" y="19770"/>
                      <a:pt x="49650" y="20071"/>
                    </a:cubicBezTo>
                    <a:cubicBezTo>
                      <a:pt x="49245" y="20261"/>
                      <a:pt x="48890" y="20487"/>
                      <a:pt x="48589" y="20751"/>
                    </a:cubicBezTo>
                    <a:close/>
                    <a:moveTo>
                      <a:pt x="54964" y="19096"/>
                    </a:moveTo>
                    <a:cubicBezTo>
                      <a:pt x="54964" y="19096"/>
                      <a:pt x="54915" y="19145"/>
                      <a:pt x="54885" y="19170"/>
                    </a:cubicBezTo>
                    <a:cubicBezTo>
                      <a:pt x="53751" y="22185"/>
                      <a:pt x="57723" y="22730"/>
                      <a:pt x="58998" y="21738"/>
                    </a:cubicBezTo>
                    <a:cubicBezTo>
                      <a:pt x="60248" y="20757"/>
                      <a:pt x="56736" y="17607"/>
                      <a:pt x="54964" y="19096"/>
                    </a:cubicBezTo>
                    <a:close/>
                    <a:moveTo>
                      <a:pt x="77694" y="13268"/>
                    </a:moveTo>
                    <a:cubicBezTo>
                      <a:pt x="76916" y="13912"/>
                      <a:pt x="76333" y="14911"/>
                      <a:pt x="76241" y="16228"/>
                    </a:cubicBezTo>
                    <a:cubicBezTo>
                      <a:pt x="77443" y="20095"/>
                      <a:pt x="83015" y="18300"/>
                      <a:pt x="82445" y="14659"/>
                    </a:cubicBezTo>
                    <a:cubicBezTo>
                      <a:pt x="82053" y="12159"/>
                      <a:pt x="79411" y="11846"/>
                      <a:pt x="77700" y="13268"/>
                    </a:cubicBezTo>
                    <a:close/>
                  </a:path>
                </a:pathLst>
              </a:custGeom>
              <a:solidFill>
                <a:srgbClr val="DEBC9A"/>
              </a:solidFill>
              <a:ln w="612" cap="flat">
                <a:noFill/>
                <a:prstDash val="solid"/>
                <a:miter/>
              </a:ln>
            </p:spPr>
            <p:txBody>
              <a:bodyPr/>
              <a:lstStyle/>
              <a:p>
                <a:endParaRPr lang="en-US"/>
              </a:p>
            </p:txBody>
          </p:sp>
          <p:sp>
            <p:nvSpPr>
              <p:cNvPr id="683" name="Freeform 682">
                <a:extLst>
                  <a:ext uri="{FF2B5EF4-FFF2-40B4-BE49-F238E27FC236}">
                    <a16:creationId xmlns:a16="http://schemas.microsoft.com/office/drawing/2014/main" id="{8F09E11E-25C7-26F8-F9F9-9A5111AD81BC}"/>
                  </a:ext>
                </a:extLst>
              </p:cNvPr>
              <p:cNvSpPr/>
              <p:nvPr/>
            </p:nvSpPr>
            <p:spPr>
              <a:xfrm>
                <a:off x="7268575" y="2886692"/>
                <a:ext cx="20475" cy="17801"/>
              </a:xfrm>
              <a:custGeom>
                <a:avLst/>
                <a:gdLst>
                  <a:gd name="csX0" fmla="*/ 281 w 6475"/>
                  <a:gd name="csY0" fmla="*/ 1333 h 5629"/>
                  <a:gd name="csX1" fmla="*/ 6038 w 6475"/>
                  <a:gd name="csY1" fmla="*/ 4122 h 5629"/>
                  <a:gd name="csX2" fmla="*/ 281 w 6475"/>
                  <a:gd name="csY2" fmla="*/ 1333 h 5629"/>
                </a:gdLst>
                <a:ahLst/>
                <a:cxnLst>
                  <a:cxn ang="0">
                    <a:pos x="csX0" y="csY0"/>
                  </a:cxn>
                  <a:cxn ang="0">
                    <a:pos x="csX1" y="csY1"/>
                  </a:cxn>
                  <a:cxn ang="0">
                    <a:pos x="csX2" y="csY2"/>
                  </a:cxn>
                </a:cxnLst>
                <a:rect l="l" t="t" r="r" b="b"/>
                <a:pathLst>
                  <a:path w="6475" h="5629">
                    <a:moveTo>
                      <a:pt x="281" y="1333"/>
                    </a:moveTo>
                    <a:cubicBezTo>
                      <a:pt x="3218" y="-1700"/>
                      <a:pt x="7938" y="966"/>
                      <a:pt x="6038" y="4122"/>
                    </a:cubicBezTo>
                    <a:cubicBezTo>
                      <a:pt x="4131" y="7278"/>
                      <a:pt x="-1288" y="5059"/>
                      <a:pt x="281" y="1333"/>
                    </a:cubicBezTo>
                    <a:close/>
                  </a:path>
                </a:pathLst>
              </a:custGeom>
              <a:solidFill>
                <a:srgbClr val="DEBC9A"/>
              </a:solidFill>
              <a:ln w="612" cap="flat">
                <a:noFill/>
                <a:prstDash val="solid"/>
                <a:miter/>
              </a:ln>
            </p:spPr>
            <p:txBody>
              <a:bodyPr/>
              <a:lstStyle/>
              <a:p>
                <a:endParaRPr lang="en-US"/>
              </a:p>
            </p:txBody>
          </p:sp>
          <p:sp>
            <p:nvSpPr>
              <p:cNvPr id="684" name="Freeform 683">
                <a:extLst>
                  <a:ext uri="{FF2B5EF4-FFF2-40B4-BE49-F238E27FC236}">
                    <a16:creationId xmlns:a16="http://schemas.microsoft.com/office/drawing/2014/main" id="{03DEC566-F21F-3279-904F-A534283D251A}"/>
                  </a:ext>
                </a:extLst>
              </p:cNvPr>
              <p:cNvSpPr/>
              <p:nvPr/>
            </p:nvSpPr>
            <p:spPr>
              <a:xfrm>
                <a:off x="7335162" y="2924249"/>
                <a:ext cx="20475" cy="17795"/>
              </a:xfrm>
              <a:custGeom>
                <a:avLst/>
                <a:gdLst>
                  <a:gd name="csX0" fmla="*/ 281 w 6475"/>
                  <a:gd name="csY0" fmla="*/ 1333 h 5626"/>
                  <a:gd name="csX1" fmla="*/ 6037 w 6475"/>
                  <a:gd name="csY1" fmla="*/ 4122 h 5626"/>
                  <a:gd name="csX2" fmla="*/ 281 w 6475"/>
                  <a:gd name="csY2" fmla="*/ 1333 h 5626"/>
                </a:gdLst>
                <a:ahLst/>
                <a:cxnLst>
                  <a:cxn ang="0">
                    <a:pos x="csX0" y="csY0"/>
                  </a:cxn>
                  <a:cxn ang="0">
                    <a:pos x="csX1" y="csY1"/>
                  </a:cxn>
                  <a:cxn ang="0">
                    <a:pos x="csX2" y="csY2"/>
                  </a:cxn>
                </a:cxnLst>
                <a:rect l="l" t="t" r="r" b="b"/>
                <a:pathLst>
                  <a:path w="6475" h="5626">
                    <a:moveTo>
                      <a:pt x="281" y="1333"/>
                    </a:moveTo>
                    <a:cubicBezTo>
                      <a:pt x="3218" y="-1700"/>
                      <a:pt x="7938" y="966"/>
                      <a:pt x="6037" y="4122"/>
                    </a:cubicBezTo>
                    <a:cubicBezTo>
                      <a:pt x="4131" y="7272"/>
                      <a:pt x="-1288" y="5059"/>
                      <a:pt x="281" y="1333"/>
                    </a:cubicBezTo>
                    <a:close/>
                  </a:path>
                </a:pathLst>
              </a:custGeom>
              <a:solidFill>
                <a:srgbClr val="DEBC9A"/>
              </a:solidFill>
              <a:ln w="612" cap="flat">
                <a:noFill/>
                <a:prstDash val="solid"/>
                <a:miter/>
              </a:ln>
            </p:spPr>
            <p:txBody>
              <a:bodyPr/>
              <a:lstStyle/>
              <a:p>
                <a:endParaRPr lang="en-US"/>
              </a:p>
            </p:txBody>
          </p:sp>
          <p:sp>
            <p:nvSpPr>
              <p:cNvPr id="685" name="Freeform 684">
                <a:extLst>
                  <a:ext uri="{FF2B5EF4-FFF2-40B4-BE49-F238E27FC236}">
                    <a16:creationId xmlns:a16="http://schemas.microsoft.com/office/drawing/2014/main" id="{47F720F8-6F6E-A2DB-35A0-D0EA98A2F47B}"/>
                  </a:ext>
                </a:extLst>
              </p:cNvPr>
              <p:cNvSpPr/>
              <p:nvPr/>
            </p:nvSpPr>
            <p:spPr>
              <a:xfrm>
                <a:off x="7376113" y="2970334"/>
                <a:ext cx="20482" cy="17801"/>
              </a:xfrm>
              <a:custGeom>
                <a:avLst/>
                <a:gdLst>
                  <a:gd name="csX0" fmla="*/ 283 w 6477"/>
                  <a:gd name="csY0" fmla="*/ 1333 h 5630"/>
                  <a:gd name="csX1" fmla="*/ 6039 w 6477"/>
                  <a:gd name="csY1" fmla="*/ 4122 h 5630"/>
                  <a:gd name="csX2" fmla="*/ 283 w 6477"/>
                  <a:gd name="csY2" fmla="*/ 1333 h 5630"/>
                </a:gdLst>
                <a:ahLst/>
                <a:cxnLst>
                  <a:cxn ang="0">
                    <a:pos x="csX0" y="csY0"/>
                  </a:cxn>
                  <a:cxn ang="0">
                    <a:pos x="csX1" y="csY1"/>
                  </a:cxn>
                  <a:cxn ang="0">
                    <a:pos x="csX2" y="csY2"/>
                  </a:cxn>
                </a:cxnLst>
                <a:rect l="l" t="t" r="r" b="b"/>
                <a:pathLst>
                  <a:path w="6477" h="5630">
                    <a:moveTo>
                      <a:pt x="283" y="1333"/>
                    </a:moveTo>
                    <a:cubicBezTo>
                      <a:pt x="3226" y="-1700"/>
                      <a:pt x="7939" y="966"/>
                      <a:pt x="6039" y="4122"/>
                    </a:cubicBezTo>
                    <a:cubicBezTo>
                      <a:pt x="4133" y="7278"/>
                      <a:pt x="-1292" y="5065"/>
                      <a:pt x="283" y="1333"/>
                    </a:cubicBezTo>
                    <a:close/>
                  </a:path>
                </a:pathLst>
              </a:custGeom>
              <a:solidFill>
                <a:srgbClr val="DEBC9A"/>
              </a:solidFill>
              <a:ln w="612" cap="flat">
                <a:noFill/>
                <a:prstDash val="solid"/>
                <a:miter/>
              </a:ln>
            </p:spPr>
            <p:txBody>
              <a:bodyPr/>
              <a:lstStyle/>
              <a:p>
                <a:endParaRPr lang="en-US"/>
              </a:p>
            </p:txBody>
          </p:sp>
          <p:sp>
            <p:nvSpPr>
              <p:cNvPr id="686" name="Freeform 685">
                <a:extLst>
                  <a:ext uri="{FF2B5EF4-FFF2-40B4-BE49-F238E27FC236}">
                    <a16:creationId xmlns:a16="http://schemas.microsoft.com/office/drawing/2014/main" id="{12902C86-1956-75E7-4830-EC19F77C5CE7}"/>
                  </a:ext>
                </a:extLst>
              </p:cNvPr>
              <p:cNvSpPr/>
              <p:nvPr/>
            </p:nvSpPr>
            <p:spPr>
              <a:xfrm>
                <a:off x="7415392" y="2985707"/>
                <a:ext cx="20488" cy="17801"/>
              </a:xfrm>
              <a:custGeom>
                <a:avLst/>
                <a:gdLst>
                  <a:gd name="csX0" fmla="*/ 283 w 6479"/>
                  <a:gd name="csY0" fmla="*/ 1332 h 5628"/>
                  <a:gd name="csX1" fmla="*/ 6039 w 6479"/>
                  <a:gd name="csY1" fmla="*/ 4120 h 5628"/>
                  <a:gd name="csX2" fmla="*/ 283 w 6479"/>
                  <a:gd name="csY2" fmla="*/ 1332 h 5628"/>
                </a:gdLst>
                <a:ahLst/>
                <a:cxnLst>
                  <a:cxn ang="0">
                    <a:pos x="csX0" y="csY0"/>
                  </a:cxn>
                  <a:cxn ang="0">
                    <a:pos x="csX1" y="csY1"/>
                  </a:cxn>
                  <a:cxn ang="0">
                    <a:pos x="csX2" y="csY2"/>
                  </a:cxn>
                </a:cxnLst>
                <a:rect l="l" t="t" r="r" b="b"/>
                <a:pathLst>
                  <a:path w="6479" h="5628">
                    <a:moveTo>
                      <a:pt x="283" y="1332"/>
                    </a:moveTo>
                    <a:cubicBezTo>
                      <a:pt x="3226" y="-1701"/>
                      <a:pt x="7946" y="970"/>
                      <a:pt x="6039" y="4120"/>
                    </a:cubicBezTo>
                    <a:cubicBezTo>
                      <a:pt x="4133" y="7277"/>
                      <a:pt x="-1292" y="5058"/>
                      <a:pt x="283" y="1332"/>
                    </a:cubicBezTo>
                    <a:close/>
                  </a:path>
                </a:pathLst>
              </a:custGeom>
              <a:solidFill>
                <a:srgbClr val="DEBC9A"/>
              </a:solidFill>
              <a:ln w="612" cap="flat">
                <a:noFill/>
                <a:prstDash val="solid"/>
                <a:miter/>
              </a:ln>
            </p:spPr>
            <p:txBody>
              <a:bodyPr/>
              <a:lstStyle/>
              <a:p>
                <a:endParaRPr lang="en-US"/>
              </a:p>
            </p:txBody>
          </p:sp>
          <p:sp>
            <p:nvSpPr>
              <p:cNvPr id="687" name="Freeform 686">
                <a:extLst>
                  <a:ext uri="{FF2B5EF4-FFF2-40B4-BE49-F238E27FC236}">
                    <a16:creationId xmlns:a16="http://schemas.microsoft.com/office/drawing/2014/main" id="{E131A626-7F9D-0DA1-3936-9484C196BB99}"/>
                  </a:ext>
                </a:extLst>
              </p:cNvPr>
              <p:cNvSpPr/>
              <p:nvPr/>
            </p:nvSpPr>
            <p:spPr>
              <a:xfrm>
                <a:off x="7562240" y="3082994"/>
                <a:ext cx="20475" cy="17801"/>
              </a:xfrm>
              <a:custGeom>
                <a:avLst/>
                <a:gdLst>
                  <a:gd name="csX0" fmla="*/ 281 w 6475"/>
                  <a:gd name="csY0" fmla="*/ 1332 h 5629"/>
                  <a:gd name="csX1" fmla="*/ 6038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8"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688" name="Freeform 687">
                <a:extLst>
                  <a:ext uri="{FF2B5EF4-FFF2-40B4-BE49-F238E27FC236}">
                    <a16:creationId xmlns:a16="http://schemas.microsoft.com/office/drawing/2014/main" id="{48AE4652-76BF-7DF8-CD23-536A8159FB97}"/>
                  </a:ext>
                </a:extLst>
              </p:cNvPr>
              <p:cNvSpPr/>
              <p:nvPr/>
            </p:nvSpPr>
            <p:spPr>
              <a:xfrm>
                <a:off x="7377273" y="2956596"/>
                <a:ext cx="11361" cy="14584"/>
              </a:xfrm>
              <a:custGeom>
                <a:avLst/>
                <a:gdLst>
                  <a:gd name="csX0" fmla="*/ 1230 w 3593"/>
                  <a:gd name="csY0" fmla="*/ 4 h 4612"/>
                  <a:gd name="csX1" fmla="*/ 2720 w 3593"/>
                  <a:gd name="csY1" fmla="*/ 4612 h 4612"/>
                  <a:gd name="csX2" fmla="*/ 1230 w 3593"/>
                  <a:gd name="csY2" fmla="*/ 4 h 4612"/>
                </a:gdLst>
                <a:ahLst/>
                <a:cxnLst>
                  <a:cxn ang="0">
                    <a:pos x="csX0" y="csY0"/>
                  </a:cxn>
                  <a:cxn ang="0">
                    <a:pos x="csX1" y="csY1"/>
                  </a:cxn>
                  <a:cxn ang="0">
                    <a:pos x="csX2" y="csY2"/>
                  </a:cxn>
                </a:cxnLst>
                <a:rect l="l" t="t" r="r" b="b"/>
                <a:pathLst>
                  <a:path w="3593" h="4612">
                    <a:moveTo>
                      <a:pt x="1230" y="4"/>
                    </a:moveTo>
                    <a:cubicBezTo>
                      <a:pt x="3633" y="-150"/>
                      <a:pt x="4338" y="4673"/>
                      <a:pt x="2720" y="4612"/>
                    </a:cubicBezTo>
                    <a:cubicBezTo>
                      <a:pt x="1101" y="4551"/>
                      <a:pt x="-1590" y="1579"/>
                      <a:pt x="1230" y="4"/>
                    </a:cubicBezTo>
                    <a:close/>
                  </a:path>
                </a:pathLst>
              </a:custGeom>
              <a:solidFill>
                <a:srgbClr val="DEBC9A"/>
              </a:solidFill>
              <a:ln w="612" cap="flat">
                <a:noFill/>
                <a:prstDash val="solid"/>
                <a:miter/>
              </a:ln>
            </p:spPr>
            <p:txBody>
              <a:bodyPr/>
              <a:lstStyle/>
              <a:p>
                <a:endParaRPr lang="en-US"/>
              </a:p>
            </p:txBody>
          </p:sp>
          <p:sp>
            <p:nvSpPr>
              <p:cNvPr id="689" name="Freeform 688">
                <a:extLst>
                  <a:ext uri="{FF2B5EF4-FFF2-40B4-BE49-F238E27FC236}">
                    <a16:creationId xmlns:a16="http://schemas.microsoft.com/office/drawing/2014/main" id="{E0DF5ECF-E581-64FE-95E8-30FF9DF6FFC7}"/>
                  </a:ext>
                </a:extLst>
              </p:cNvPr>
              <p:cNvSpPr/>
              <p:nvPr/>
            </p:nvSpPr>
            <p:spPr>
              <a:xfrm>
                <a:off x="7308990" y="2912194"/>
                <a:ext cx="11342" cy="14584"/>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0" name="Freeform 689">
                <a:extLst>
                  <a:ext uri="{FF2B5EF4-FFF2-40B4-BE49-F238E27FC236}">
                    <a16:creationId xmlns:a16="http://schemas.microsoft.com/office/drawing/2014/main" id="{B81DB5FE-9968-1AF9-82BD-428A518B4F1C}"/>
                  </a:ext>
                </a:extLst>
              </p:cNvPr>
              <p:cNvSpPr/>
              <p:nvPr/>
            </p:nvSpPr>
            <p:spPr>
              <a:xfrm>
                <a:off x="7447285" y="3004384"/>
                <a:ext cx="11342" cy="14584"/>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1" name="Freeform 690">
                <a:extLst>
                  <a:ext uri="{FF2B5EF4-FFF2-40B4-BE49-F238E27FC236}">
                    <a16:creationId xmlns:a16="http://schemas.microsoft.com/office/drawing/2014/main" id="{6992BCEA-E9AD-D439-A21D-8A81B29136D4}"/>
                  </a:ext>
                </a:extLst>
              </p:cNvPr>
              <p:cNvSpPr/>
              <p:nvPr/>
            </p:nvSpPr>
            <p:spPr>
              <a:xfrm>
                <a:off x="7510458" y="3065842"/>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692" name="Freeform 691">
                <a:extLst>
                  <a:ext uri="{FF2B5EF4-FFF2-40B4-BE49-F238E27FC236}">
                    <a16:creationId xmlns:a16="http://schemas.microsoft.com/office/drawing/2014/main" id="{8E3E21B7-0F74-1B16-F6E7-FB7FF08EE4E0}"/>
                  </a:ext>
                </a:extLst>
              </p:cNvPr>
              <p:cNvSpPr/>
              <p:nvPr/>
            </p:nvSpPr>
            <p:spPr>
              <a:xfrm>
                <a:off x="7604358" y="3055586"/>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693" name="Freeform 692">
                <a:extLst>
                  <a:ext uri="{FF2B5EF4-FFF2-40B4-BE49-F238E27FC236}">
                    <a16:creationId xmlns:a16="http://schemas.microsoft.com/office/drawing/2014/main" id="{EDEC2F99-16C6-18CD-946B-6B78F5139987}"/>
                  </a:ext>
                </a:extLst>
              </p:cNvPr>
              <p:cNvSpPr/>
              <p:nvPr/>
            </p:nvSpPr>
            <p:spPr>
              <a:xfrm>
                <a:off x="7600945" y="310167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4" name="Freeform 693">
                <a:extLst>
                  <a:ext uri="{FF2B5EF4-FFF2-40B4-BE49-F238E27FC236}">
                    <a16:creationId xmlns:a16="http://schemas.microsoft.com/office/drawing/2014/main" id="{67CC6C8C-38CA-3705-CCE7-E02155B49866}"/>
                  </a:ext>
                </a:extLst>
              </p:cNvPr>
              <p:cNvSpPr/>
              <p:nvPr/>
            </p:nvSpPr>
            <p:spPr>
              <a:xfrm>
                <a:off x="7534359" y="303340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5" name="Freeform 694">
                <a:extLst>
                  <a:ext uri="{FF2B5EF4-FFF2-40B4-BE49-F238E27FC236}">
                    <a16:creationId xmlns:a16="http://schemas.microsoft.com/office/drawing/2014/main" id="{C138ABE4-4A2B-530F-C454-777AA71897F7}"/>
                  </a:ext>
                </a:extLst>
              </p:cNvPr>
              <p:cNvSpPr/>
              <p:nvPr/>
            </p:nvSpPr>
            <p:spPr>
              <a:xfrm>
                <a:off x="7216775" y="2818320"/>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696" name="Freeform 695">
                <a:extLst>
                  <a:ext uri="{FF2B5EF4-FFF2-40B4-BE49-F238E27FC236}">
                    <a16:creationId xmlns:a16="http://schemas.microsoft.com/office/drawing/2014/main" id="{E1E342CE-51FB-CD3B-4DD4-F2188C060635}"/>
                  </a:ext>
                </a:extLst>
              </p:cNvPr>
              <p:cNvSpPr/>
              <p:nvPr/>
            </p:nvSpPr>
            <p:spPr>
              <a:xfrm>
                <a:off x="7536478" y="1964911"/>
                <a:ext cx="255672" cy="150343"/>
              </a:xfrm>
              <a:custGeom>
                <a:avLst/>
                <a:gdLst>
                  <a:gd name="csX0" fmla="*/ 30666 w 80849"/>
                  <a:gd name="csY0" fmla="*/ 6 h 47541"/>
                  <a:gd name="csX1" fmla="*/ 30555 w 80849"/>
                  <a:gd name="csY1" fmla="*/ 6 h 47541"/>
                  <a:gd name="csX2" fmla="*/ 32045 w 80849"/>
                  <a:gd name="csY2" fmla="*/ 4615 h 47541"/>
                  <a:gd name="csX3" fmla="*/ 30666 w 80849"/>
                  <a:gd name="csY3" fmla="*/ 0 h 47541"/>
                  <a:gd name="csX4" fmla="*/ 59544 w 80849"/>
                  <a:gd name="csY4" fmla="*/ 1238 h 47541"/>
                  <a:gd name="csX5" fmla="*/ 58397 w 80849"/>
                  <a:gd name="csY5" fmla="*/ 1691 h 47541"/>
                  <a:gd name="csX6" fmla="*/ 60524 w 80849"/>
                  <a:gd name="csY6" fmla="*/ 4468 h 47541"/>
                  <a:gd name="csX7" fmla="*/ 59544 w 80849"/>
                  <a:gd name="csY7" fmla="*/ 1238 h 47541"/>
                  <a:gd name="csX8" fmla="*/ 9530 w 80849"/>
                  <a:gd name="csY8" fmla="*/ 2004 h 47541"/>
                  <a:gd name="csX9" fmla="*/ 8383 w 80849"/>
                  <a:gd name="csY9" fmla="*/ 2457 h 47541"/>
                  <a:gd name="csX10" fmla="*/ 10510 w 80849"/>
                  <a:gd name="csY10" fmla="*/ 5234 h 47541"/>
                  <a:gd name="csX11" fmla="*/ 9530 w 80849"/>
                  <a:gd name="csY11" fmla="*/ 2004 h 47541"/>
                  <a:gd name="csX12" fmla="*/ 41430 w 80849"/>
                  <a:gd name="csY12" fmla="*/ 7164 h 47541"/>
                  <a:gd name="csX13" fmla="*/ 39370 w 80849"/>
                  <a:gd name="csY13" fmla="*/ 8243 h 47541"/>
                  <a:gd name="csX14" fmla="*/ 46965 w 80849"/>
                  <a:gd name="csY14" fmla="*/ 17766 h 47541"/>
                  <a:gd name="csX15" fmla="*/ 41430 w 80849"/>
                  <a:gd name="csY15" fmla="*/ 7164 h 47541"/>
                  <a:gd name="csX16" fmla="*/ 20435 w 80849"/>
                  <a:gd name="csY16" fmla="*/ 7458 h 47541"/>
                  <a:gd name="csX17" fmla="*/ 18492 w 80849"/>
                  <a:gd name="csY17" fmla="*/ 8224 h 47541"/>
                  <a:gd name="csX18" fmla="*/ 22084 w 80849"/>
                  <a:gd name="csY18" fmla="*/ 12906 h 47541"/>
                  <a:gd name="csX19" fmla="*/ 20435 w 80849"/>
                  <a:gd name="csY19" fmla="*/ 7458 h 47541"/>
                  <a:gd name="csX20" fmla="*/ 59372 w 80849"/>
                  <a:gd name="csY20" fmla="*/ 10326 h 47541"/>
                  <a:gd name="csX21" fmla="*/ 57435 w 80849"/>
                  <a:gd name="csY21" fmla="*/ 11086 h 47541"/>
                  <a:gd name="csX22" fmla="*/ 61021 w 80849"/>
                  <a:gd name="csY22" fmla="*/ 15768 h 47541"/>
                  <a:gd name="csX23" fmla="*/ 59372 w 80849"/>
                  <a:gd name="csY23" fmla="*/ 10326 h 47541"/>
                  <a:gd name="csX24" fmla="*/ 77510 w 80849"/>
                  <a:gd name="csY24" fmla="*/ 10326 h 47541"/>
                  <a:gd name="csX25" fmla="*/ 75567 w 80849"/>
                  <a:gd name="csY25" fmla="*/ 11086 h 47541"/>
                  <a:gd name="csX26" fmla="*/ 79159 w 80849"/>
                  <a:gd name="csY26" fmla="*/ 15768 h 47541"/>
                  <a:gd name="csX27" fmla="*/ 77510 w 80849"/>
                  <a:gd name="csY27" fmla="*/ 10326 h 47541"/>
                  <a:gd name="csX28" fmla="*/ 1892 w 80849"/>
                  <a:gd name="csY28" fmla="*/ 12686 h 47541"/>
                  <a:gd name="csX29" fmla="*/ 745 w 80849"/>
                  <a:gd name="csY29" fmla="*/ 13139 h 47541"/>
                  <a:gd name="csX30" fmla="*/ 2879 w 80849"/>
                  <a:gd name="csY30" fmla="*/ 15915 h 47541"/>
                  <a:gd name="csX31" fmla="*/ 1892 w 80849"/>
                  <a:gd name="csY31" fmla="*/ 12686 h 47541"/>
                  <a:gd name="csX32" fmla="*/ 8003 w 80849"/>
                  <a:gd name="csY32" fmla="*/ 12686 h 47541"/>
                  <a:gd name="csX33" fmla="*/ 6851 w 80849"/>
                  <a:gd name="csY33" fmla="*/ 13139 h 47541"/>
                  <a:gd name="csX34" fmla="*/ 8984 w 80849"/>
                  <a:gd name="csY34" fmla="*/ 15915 h 47541"/>
                  <a:gd name="csX35" fmla="*/ 8003 w 80849"/>
                  <a:gd name="csY35" fmla="*/ 12686 h 47541"/>
                  <a:gd name="csX36" fmla="*/ 66029 w 80849"/>
                  <a:gd name="csY36" fmla="*/ 14212 h 47541"/>
                  <a:gd name="csX37" fmla="*/ 64883 w 80849"/>
                  <a:gd name="csY37" fmla="*/ 14665 h 47541"/>
                  <a:gd name="csX38" fmla="*/ 67016 w 80849"/>
                  <a:gd name="csY38" fmla="*/ 17447 h 47541"/>
                  <a:gd name="csX39" fmla="*/ 66029 w 80849"/>
                  <a:gd name="csY39" fmla="*/ 14212 h 47541"/>
                  <a:gd name="csX40" fmla="*/ 32057 w 80849"/>
                  <a:gd name="csY40" fmla="*/ 14592 h 47541"/>
                  <a:gd name="csX41" fmla="*/ 30911 w 80849"/>
                  <a:gd name="csY41" fmla="*/ 15045 h 47541"/>
                  <a:gd name="csX42" fmla="*/ 33038 w 80849"/>
                  <a:gd name="csY42" fmla="*/ 17827 h 47541"/>
                  <a:gd name="csX43" fmla="*/ 32057 w 80849"/>
                  <a:gd name="csY43" fmla="*/ 14592 h 47541"/>
                  <a:gd name="csX44" fmla="*/ 21366 w 80849"/>
                  <a:gd name="csY44" fmla="*/ 14978 h 47541"/>
                  <a:gd name="csX45" fmla="*/ 20220 w 80849"/>
                  <a:gd name="csY45" fmla="*/ 15431 h 47541"/>
                  <a:gd name="csX46" fmla="*/ 22347 w 80849"/>
                  <a:gd name="csY46" fmla="*/ 18214 h 47541"/>
                  <a:gd name="csX47" fmla="*/ 21366 w 80849"/>
                  <a:gd name="csY47" fmla="*/ 14978 h 47541"/>
                  <a:gd name="csX48" fmla="*/ 13557 w 80849"/>
                  <a:gd name="csY48" fmla="*/ 18336 h 47541"/>
                  <a:gd name="csX49" fmla="*/ 11620 w 80849"/>
                  <a:gd name="csY49" fmla="*/ 19102 h 47541"/>
                  <a:gd name="csX50" fmla="*/ 15212 w 80849"/>
                  <a:gd name="csY50" fmla="*/ 23784 h 47541"/>
                  <a:gd name="csX51" fmla="*/ 13557 w 80849"/>
                  <a:gd name="csY51" fmla="*/ 18336 h 47541"/>
                  <a:gd name="csX52" fmla="*/ 56601 w 80849"/>
                  <a:gd name="csY52" fmla="*/ 19237 h 47541"/>
                  <a:gd name="csX53" fmla="*/ 56178 w 80849"/>
                  <a:gd name="csY53" fmla="*/ 25169 h 47541"/>
                  <a:gd name="csX54" fmla="*/ 56889 w 80849"/>
                  <a:gd name="csY54" fmla="*/ 25322 h 47541"/>
                  <a:gd name="csX55" fmla="*/ 57337 w 80849"/>
                  <a:gd name="csY55" fmla="*/ 28816 h 47541"/>
                  <a:gd name="csX56" fmla="*/ 61389 w 80849"/>
                  <a:gd name="csY56" fmla="*/ 23263 h 47541"/>
                  <a:gd name="csX57" fmla="*/ 59783 w 80849"/>
                  <a:gd name="csY57" fmla="*/ 23128 h 47541"/>
                  <a:gd name="csX58" fmla="*/ 57919 w 80849"/>
                  <a:gd name="csY58" fmla="*/ 19525 h 47541"/>
                  <a:gd name="csX59" fmla="*/ 56601 w 80849"/>
                  <a:gd name="csY59" fmla="*/ 19237 h 47541"/>
                  <a:gd name="csX60" fmla="*/ 79012 w 80849"/>
                  <a:gd name="csY60" fmla="*/ 20702 h 47541"/>
                  <a:gd name="csX61" fmla="*/ 77860 w 80849"/>
                  <a:gd name="csY61" fmla="*/ 21155 h 47541"/>
                  <a:gd name="csX62" fmla="*/ 79993 w 80849"/>
                  <a:gd name="csY62" fmla="*/ 23931 h 47541"/>
                  <a:gd name="csX63" fmla="*/ 79012 w 80849"/>
                  <a:gd name="csY63" fmla="*/ 20695 h 47541"/>
                  <a:gd name="csX64" fmla="*/ 37942 w 80849"/>
                  <a:gd name="csY64" fmla="*/ 22828 h 47541"/>
                  <a:gd name="csX65" fmla="*/ 36005 w 80849"/>
                  <a:gd name="csY65" fmla="*/ 23594 h 47541"/>
                  <a:gd name="csX66" fmla="*/ 39591 w 80849"/>
                  <a:gd name="csY66" fmla="*/ 28276 h 47541"/>
                  <a:gd name="csX67" fmla="*/ 37942 w 80849"/>
                  <a:gd name="csY67" fmla="*/ 22828 h 47541"/>
                  <a:gd name="csX68" fmla="*/ 6091 w 80849"/>
                  <a:gd name="csY68" fmla="*/ 24520 h 47541"/>
                  <a:gd name="csX69" fmla="*/ 4944 w 80849"/>
                  <a:gd name="csY69" fmla="*/ 24973 h 47541"/>
                  <a:gd name="csX70" fmla="*/ 7071 w 80849"/>
                  <a:gd name="csY70" fmla="*/ 27749 h 47541"/>
                  <a:gd name="csX71" fmla="*/ 6091 w 80849"/>
                  <a:gd name="csY71" fmla="*/ 24513 h 47541"/>
                  <a:gd name="csX72" fmla="*/ 47670 w 80849"/>
                  <a:gd name="csY72" fmla="*/ 24728 h 47541"/>
                  <a:gd name="csX73" fmla="*/ 44053 w 80849"/>
                  <a:gd name="csY73" fmla="*/ 28797 h 47541"/>
                  <a:gd name="csX74" fmla="*/ 50300 w 80849"/>
                  <a:gd name="csY74" fmla="*/ 25917 h 47541"/>
                  <a:gd name="csX75" fmla="*/ 47670 w 80849"/>
                  <a:gd name="csY75" fmla="*/ 24728 h 47541"/>
                  <a:gd name="csX76" fmla="*/ 23138 w 80849"/>
                  <a:gd name="csY76" fmla="*/ 25353 h 47541"/>
                  <a:gd name="csX77" fmla="*/ 20741 w 80849"/>
                  <a:gd name="csY77" fmla="*/ 26327 h 47541"/>
                  <a:gd name="csX78" fmla="*/ 25357 w 80849"/>
                  <a:gd name="csY78" fmla="*/ 27786 h 47541"/>
                  <a:gd name="csX79" fmla="*/ 23138 w 80849"/>
                  <a:gd name="csY79" fmla="*/ 25353 h 47541"/>
                  <a:gd name="csX80" fmla="*/ 27037 w 80849"/>
                  <a:gd name="csY80" fmla="*/ 28203 h 47541"/>
                  <a:gd name="csX81" fmla="*/ 25884 w 80849"/>
                  <a:gd name="csY81" fmla="*/ 28656 h 47541"/>
                  <a:gd name="csX82" fmla="*/ 28017 w 80849"/>
                  <a:gd name="csY82" fmla="*/ 31432 h 47541"/>
                  <a:gd name="csX83" fmla="*/ 27037 w 80849"/>
                  <a:gd name="csY83" fmla="*/ 28197 h 47541"/>
                  <a:gd name="csX84" fmla="*/ 34172 w 80849"/>
                  <a:gd name="csY84" fmla="*/ 28215 h 47541"/>
                  <a:gd name="csX85" fmla="*/ 31769 w 80849"/>
                  <a:gd name="csY85" fmla="*/ 29189 h 47541"/>
                  <a:gd name="csX86" fmla="*/ 36391 w 80849"/>
                  <a:gd name="csY86" fmla="*/ 30642 h 47541"/>
                  <a:gd name="csX87" fmla="*/ 34172 w 80849"/>
                  <a:gd name="csY87" fmla="*/ 28209 h 47541"/>
                  <a:gd name="csX88" fmla="*/ 32057 w 80849"/>
                  <a:gd name="csY88" fmla="*/ 34061 h 47541"/>
                  <a:gd name="csX89" fmla="*/ 30911 w 80849"/>
                  <a:gd name="csY89" fmla="*/ 34515 h 47541"/>
                  <a:gd name="csX90" fmla="*/ 33038 w 80849"/>
                  <a:gd name="csY90" fmla="*/ 37291 h 47541"/>
                  <a:gd name="csX91" fmla="*/ 32057 w 80849"/>
                  <a:gd name="csY91" fmla="*/ 34061 h 47541"/>
                  <a:gd name="csX92" fmla="*/ 62216 w 80849"/>
                  <a:gd name="csY92" fmla="*/ 35587 h 47541"/>
                  <a:gd name="csX93" fmla="*/ 61064 w 80849"/>
                  <a:gd name="csY93" fmla="*/ 36041 h 47541"/>
                  <a:gd name="csX94" fmla="*/ 63197 w 80849"/>
                  <a:gd name="csY94" fmla="*/ 38823 h 47541"/>
                  <a:gd name="csX95" fmla="*/ 62216 w 80849"/>
                  <a:gd name="csY95" fmla="*/ 35587 h 47541"/>
                  <a:gd name="csX96" fmla="*/ 44274 w 80849"/>
                  <a:gd name="csY96" fmla="*/ 43989 h 47541"/>
                  <a:gd name="csX97" fmla="*/ 43122 w 80849"/>
                  <a:gd name="csY97" fmla="*/ 44443 h 47541"/>
                  <a:gd name="csX98" fmla="*/ 45255 w 80849"/>
                  <a:gd name="csY98" fmla="*/ 47219 h 47541"/>
                  <a:gd name="csX99" fmla="*/ 44274 w 80849"/>
                  <a:gd name="csY99" fmla="*/ 43989 h 475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849" h="47541">
                    <a:moveTo>
                      <a:pt x="30666" y="6"/>
                    </a:moveTo>
                    <a:cubicBezTo>
                      <a:pt x="30629" y="6"/>
                      <a:pt x="30592" y="6"/>
                      <a:pt x="30555" y="6"/>
                    </a:cubicBezTo>
                    <a:cubicBezTo>
                      <a:pt x="27742" y="1581"/>
                      <a:pt x="30433" y="4560"/>
                      <a:pt x="32045" y="4615"/>
                    </a:cubicBezTo>
                    <a:cubicBezTo>
                      <a:pt x="33632" y="4676"/>
                      <a:pt x="32977" y="0"/>
                      <a:pt x="30666" y="0"/>
                    </a:cubicBezTo>
                    <a:close/>
                    <a:moveTo>
                      <a:pt x="59544" y="1238"/>
                    </a:moveTo>
                    <a:cubicBezTo>
                      <a:pt x="59176" y="1250"/>
                      <a:pt x="58784" y="1385"/>
                      <a:pt x="58397" y="1691"/>
                    </a:cubicBezTo>
                    <a:cubicBezTo>
                      <a:pt x="56319" y="3315"/>
                      <a:pt x="59090" y="5650"/>
                      <a:pt x="60524" y="4468"/>
                    </a:cubicBezTo>
                    <a:cubicBezTo>
                      <a:pt x="62222" y="3469"/>
                      <a:pt x="61131" y="1189"/>
                      <a:pt x="59544" y="1238"/>
                    </a:cubicBezTo>
                    <a:close/>
                    <a:moveTo>
                      <a:pt x="9530" y="2004"/>
                    </a:moveTo>
                    <a:cubicBezTo>
                      <a:pt x="9162" y="2016"/>
                      <a:pt x="8769" y="2151"/>
                      <a:pt x="8383" y="2457"/>
                    </a:cubicBezTo>
                    <a:cubicBezTo>
                      <a:pt x="6305" y="4082"/>
                      <a:pt x="9076" y="6416"/>
                      <a:pt x="10510" y="5234"/>
                    </a:cubicBezTo>
                    <a:cubicBezTo>
                      <a:pt x="12208" y="4235"/>
                      <a:pt x="11117" y="1955"/>
                      <a:pt x="9530" y="2004"/>
                    </a:cubicBezTo>
                    <a:close/>
                    <a:moveTo>
                      <a:pt x="41430" y="7164"/>
                    </a:moveTo>
                    <a:cubicBezTo>
                      <a:pt x="40755" y="7176"/>
                      <a:pt x="40063" y="7501"/>
                      <a:pt x="39370" y="8243"/>
                    </a:cubicBezTo>
                    <a:cubicBezTo>
                      <a:pt x="35349" y="12551"/>
                      <a:pt x="43502" y="20156"/>
                      <a:pt x="46965" y="17766"/>
                    </a:cubicBezTo>
                    <a:cubicBezTo>
                      <a:pt x="47388" y="14371"/>
                      <a:pt x="44666" y="7115"/>
                      <a:pt x="41430" y="7164"/>
                    </a:cubicBezTo>
                    <a:close/>
                    <a:moveTo>
                      <a:pt x="20435" y="7458"/>
                    </a:moveTo>
                    <a:cubicBezTo>
                      <a:pt x="19822" y="7477"/>
                      <a:pt x="19154" y="7710"/>
                      <a:pt x="18492" y="8224"/>
                    </a:cubicBezTo>
                    <a:cubicBezTo>
                      <a:pt x="14985" y="10964"/>
                      <a:pt x="19668" y="14898"/>
                      <a:pt x="22084" y="12906"/>
                    </a:cubicBezTo>
                    <a:cubicBezTo>
                      <a:pt x="24940" y="11227"/>
                      <a:pt x="23107" y="7379"/>
                      <a:pt x="20435" y="7458"/>
                    </a:cubicBezTo>
                    <a:close/>
                    <a:moveTo>
                      <a:pt x="59372" y="10326"/>
                    </a:moveTo>
                    <a:cubicBezTo>
                      <a:pt x="58759" y="10345"/>
                      <a:pt x="58097" y="10571"/>
                      <a:pt x="57435" y="11086"/>
                    </a:cubicBezTo>
                    <a:cubicBezTo>
                      <a:pt x="53922" y="13826"/>
                      <a:pt x="58606" y="17760"/>
                      <a:pt x="61021" y="15768"/>
                    </a:cubicBezTo>
                    <a:cubicBezTo>
                      <a:pt x="63884" y="14089"/>
                      <a:pt x="62045" y="10241"/>
                      <a:pt x="59372" y="10326"/>
                    </a:cubicBezTo>
                    <a:close/>
                    <a:moveTo>
                      <a:pt x="77510" y="10326"/>
                    </a:moveTo>
                    <a:cubicBezTo>
                      <a:pt x="76897" y="10345"/>
                      <a:pt x="76229" y="10571"/>
                      <a:pt x="75567" y="11086"/>
                    </a:cubicBezTo>
                    <a:cubicBezTo>
                      <a:pt x="72061" y="13826"/>
                      <a:pt x="76738" y="17760"/>
                      <a:pt x="79159" y="15768"/>
                    </a:cubicBezTo>
                    <a:cubicBezTo>
                      <a:pt x="82022" y="14089"/>
                      <a:pt x="80183" y="10241"/>
                      <a:pt x="77510" y="10326"/>
                    </a:cubicBezTo>
                    <a:close/>
                    <a:moveTo>
                      <a:pt x="1892" y="12686"/>
                    </a:moveTo>
                    <a:cubicBezTo>
                      <a:pt x="1524" y="12698"/>
                      <a:pt x="1132" y="12833"/>
                      <a:pt x="745" y="13139"/>
                    </a:cubicBezTo>
                    <a:cubicBezTo>
                      <a:pt x="-1333" y="14763"/>
                      <a:pt x="1444" y="17098"/>
                      <a:pt x="2879" y="15915"/>
                    </a:cubicBezTo>
                    <a:cubicBezTo>
                      <a:pt x="4577" y="14916"/>
                      <a:pt x="3479" y="12637"/>
                      <a:pt x="1892" y="12686"/>
                    </a:cubicBezTo>
                    <a:close/>
                    <a:moveTo>
                      <a:pt x="8003" y="12686"/>
                    </a:moveTo>
                    <a:cubicBezTo>
                      <a:pt x="7635" y="12698"/>
                      <a:pt x="7243" y="12833"/>
                      <a:pt x="6851" y="13139"/>
                    </a:cubicBezTo>
                    <a:cubicBezTo>
                      <a:pt x="4773" y="14763"/>
                      <a:pt x="7550" y="17098"/>
                      <a:pt x="8984" y="15915"/>
                    </a:cubicBezTo>
                    <a:cubicBezTo>
                      <a:pt x="10682" y="14916"/>
                      <a:pt x="9591" y="12637"/>
                      <a:pt x="8003" y="12686"/>
                    </a:cubicBezTo>
                    <a:close/>
                    <a:moveTo>
                      <a:pt x="66029" y="14212"/>
                    </a:moveTo>
                    <a:cubicBezTo>
                      <a:pt x="65661" y="14224"/>
                      <a:pt x="65269" y="14359"/>
                      <a:pt x="64883" y="14665"/>
                    </a:cubicBezTo>
                    <a:cubicBezTo>
                      <a:pt x="62805" y="16289"/>
                      <a:pt x="65582" y="18630"/>
                      <a:pt x="67016" y="17447"/>
                    </a:cubicBezTo>
                    <a:cubicBezTo>
                      <a:pt x="68714" y="16449"/>
                      <a:pt x="67617" y="14163"/>
                      <a:pt x="66029" y="14212"/>
                    </a:cubicBezTo>
                    <a:close/>
                    <a:moveTo>
                      <a:pt x="32057" y="14592"/>
                    </a:moveTo>
                    <a:cubicBezTo>
                      <a:pt x="31689" y="14604"/>
                      <a:pt x="31297" y="14739"/>
                      <a:pt x="30911" y="15045"/>
                    </a:cubicBezTo>
                    <a:cubicBezTo>
                      <a:pt x="28833" y="16669"/>
                      <a:pt x="31603" y="19010"/>
                      <a:pt x="33038" y="17827"/>
                    </a:cubicBezTo>
                    <a:cubicBezTo>
                      <a:pt x="34736" y="16829"/>
                      <a:pt x="33645" y="14543"/>
                      <a:pt x="32057" y="14592"/>
                    </a:cubicBezTo>
                    <a:close/>
                    <a:moveTo>
                      <a:pt x="21366" y="14978"/>
                    </a:moveTo>
                    <a:cubicBezTo>
                      <a:pt x="20999" y="14990"/>
                      <a:pt x="20606" y="15125"/>
                      <a:pt x="20220" y="15431"/>
                    </a:cubicBezTo>
                    <a:cubicBezTo>
                      <a:pt x="18142" y="17055"/>
                      <a:pt x="20913" y="19396"/>
                      <a:pt x="22347" y="18214"/>
                    </a:cubicBezTo>
                    <a:cubicBezTo>
                      <a:pt x="24045" y="17215"/>
                      <a:pt x="22954" y="14929"/>
                      <a:pt x="21366" y="14978"/>
                    </a:cubicBezTo>
                    <a:close/>
                    <a:moveTo>
                      <a:pt x="13557" y="18336"/>
                    </a:moveTo>
                    <a:cubicBezTo>
                      <a:pt x="12938" y="18354"/>
                      <a:pt x="12282" y="18587"/>
                      <a:pt x="11620" y="19102"/>
                    </a:cubicBezTo>
                    <a:cubicBezTo>
                      <a:pt x="8114" y="21841"/>
                      <a:pt x="12797" y="25776"/>
                      <a:pt x="15212" y="23784"/>
                    </a:cubicBezTo>
                    <a:cubicBezTo>
                      <a:pt x="18069" y="22105"/>
                      <a:pt x="16230" y="18250"/>
                      <a:pt x="13557" y="18336"/>
                    </a:cubicBezTo>
                    <a:close/>
                    <a:moveTo>
                      <a:pt x="56601" y="19237"/>
                    </a:moveTo>
                    <a:cubicBezTo>
                      <a:pt x="53726" y="19292"/>
                      <a:pt x="52445" y="24054"/>
                      <a:pt x="56178" y="25169"/>
                    </a:cubicBezTo>
                    <a:cubicBezTo>
                      <a:pt x="56430" y="25243"/>
                      <a:pt x="56669" y="25298"/>
                      <a:pt x="56889" y="25322"/>
                    </a:cubicBezTo>
                    <a:cubicBezTo>
                      <a:pt x="56497" y="26346"/>
                      <a:pt x="56577" y="27596"/>
                      <a:pt x="57337" y="28816"/>
                    </a:cubicBezTo>
                    <a:cubicBezTo>
                      <a:pt x="59280" y="31941"/>
                      <a:pt x="63375" y="24538"/>
                      <a:pt x="61389" y="23263"/>
                    </a:cubicBezTo>
                    <a:cubicBezTo>
                      <a:pt x="60825" y="23110"/>
                      <a:pt x="60285" y="23073"/>
                      <a:pt x="59783" y="23128"/>
                    </a:cubicBezTo>
                    <a:cubicBezTo>
                      <a:pt x="60058" y="21664"/>
                      <a:pt x="59427" y="19936"/>
                      <a:pt x="57919" y="19525"/>
                    </a:cubicBezTo>
                    <a:cubicBezTo>
                      <a:pt x="57453" y="19317"/>
                      <a:pt x="57012" y="19231"/>
                      <a:pt x="56601" y="19237"/>
                    </a:cubicBezTo>
                    <a:close/>
                    <a:moveTo>
                      <a:pt x="79012" y="20702"/>
                    </a:moveTo>
                    <a:cubicBezTo>
                      <a:pt x="78644" y="20714"/>
                      <a:pt x="78252" y="20855"/>
                      <a:pt x="77860" y="21155"/>
                    </a:cubicBezTo>
                    <a:cubicBezTo>
                      <a:pt x="75782" y="22779"/>
                      <a:pt x="78559" y="25114"/>
                      <a:pt x="79993" y="23931"/>
                    </a:cubicBezTo>
                    <a:cubicBezTo>
                      <a:pt x="81691" y="22932"/>
                      <a:pt x="80600" y="20646"/>
                      <a:pt x="79012" y="20695"/>
                    </a:cubicBezTo>
                    <a:close/>
                    <a:moveTo>
                      <a:pt x="37942" y="22828"/>
                    </a:moveTo>
                    <a:cubicBezTo>
                      <a:pt x="37323" y="22847"/>
                      <a:pt x="36667" y="23079"/>
                      <a:pt x="36005" y="23594"/>
                    </a:cubicBezTo>
                    <a:cubicBezTo>
                      <a:pt x="32498" y="26334"/>
                      <a:pt x="37176" y="30268"/>
                      <a:pt x="39591" y="28276"/>
                    </a:cubicBezTo>
                    <a:cubicBezTo>
                      <a:pt x="42453" y="26597"/>
                      <a:pt x="40614" y="22742"/>
                      <a:pt x="37942" y="22828"/>
                    </a:cubicBezTo>
                    <a:close/>
                    <a:moveTo>
                      <a:pt x="6091" y="24520"/>
                    </a:moveTo>
                    <a:cubicBezTo>
                      <a:pt x="5723" y="24532"/>
                      <a:pt x="5331" y="24673"/>
                      <a:pt x="4944" y="24973"/>
                    </a:cubicBezTo>
                    <a:cubicBezTo>
                      <a:pt x="2866" y="26597"/>
                      <a:pt x="5637" y="28932"/>
                      <a:pt x="7071" y="27749"/>
                    </a:cubicBezTo>
                    <a:cubicBezTo>
                      <a:pt x="8769" y="26750"/>
                      <a:pt x="7678" y="24464"/>
                      <a:pt x="6091" y="24513"/>
                    </a:cubicBezTo>
                    <a:close/>
                    <a:moveTo>
                      <a:pt x="47670" y="24728"/>
                    </a:moveTo>
                    <a:cubicBezTo>
                      <a:pt x="45708" y="24667"/>
                      <a:pt x="43931" y="26266"/>
                      <a:pt x="44053" y="28797"/>
                    </a:cubicBezTo>
                    <a:cubicBezTo>
                      <a:pt x="44237" y="32474"/>
                      <a:pt x="51415" y="27994"/>
                      <a:pt x="50300" y="25917"/>
                    </a:cubicBezTo>
                    <a:cubicBezTo>
                      <a:pt x="49490" y="25132"/>
                      <a:pt x="48565" y="24759"/>
                      <a:pt x="47670" y="24728"/>
                    </a:cubicBezTo>
                    <a:close/>
                    <a:moveTo>
                      <a:pt x="23138" y="25353"/>
                    </a:moveTo>
                    <a:cubicBezTo>
                      <a:pt x="22170" y="25365"/>
                      <a:pt x="21170" y="25770"/>
                      <a:pt x="20741" y="26327"/>
                    </a:cubicBezTo>
                    <a:cubicBezTo>
                      <a:pt x="19754" y="27608"/>
                      <a:pt x="24088" y="29827"/>
                      <a:pt x="25357" y="27786"/>
                    </a:cubicBezTo>
                    <a:cubicBezTo>
                      <a:pt x="25553" y="25984"/>
                      <a:pt x="24376" y="25341"/>
                      <a:pt x="23138" y="25353"/>
                    </a:cubicBezTo>
                    <a:close/>
                    <a:moveTo>
                      <a:pt x="27037" y="28203"/>
                    </a:moveTo>
                    <a:cubicBezTo>
                      <a:pt x="26669" y="28215"/>
                      <a:pt x="26277" y="28356"/>
                      <a:pt x="25884" y="28656"/>
                    </a:cubicBezTo>
                    <a:cubicBezTo>
                      <a:pt x="23806" y="30280"/>
                      <a:pt x="26583" y="32615"/>
                      <a:pt x="28017" y="31432"/>
                    </a:cubicBezTo>
                    <a:cubicBezTo>
                      <a:pt x="29715" y="30433"/>
                      <a:pt x="28624" y="28148"/>
                      <a:pt x="27037" y="28197"/>
                    </a:cubicBezTo>
                    <a:close/>
                    <a:moveTo>
                      <a:pt x="34172" y="28215"/>
                    </a:moveTo>
                    <a:cubicBezTo>
                      <a:pt x="33203" y="28227"/>
                      <a:pt x="32204" y="28632"/>
                      <a:pt x="31769" y="29189"/>
                    </a:cubicBezTo>
                    <a:cubicBezTo>
                      <a:pt x="30782" y="30470"/>
                      <a:pt x="35122" y="32689"/>
                      <a:pt x="36391" y="30642"/>
                    </a:cubicBezTo>
                    <a:cubicBezTo>
                      <a:pt x="36587" y="28840"/>
                      <a:pt x="35410" y="28197"/>
                      <a:pt x="34172" y="28209"/>
                    </a:cubicBezTo>
                    <a:close/>
                    <a:moveTo>
                      <a:pt x="32057" y="34061"/>
                    </a:moveTo>
                    <a:cubicBezTo>
                      <a:pt x="31689" y="34074"/>
                      <a:pt x="31297" y="34209"/>
                      <a:pt x="30911" y="34515"/>
                    </a:cubicBezTo>
                    <a:cubicBezTo>
                      <a:pt x="28833" y="36139"/>
                      <a:pt x="31603" y="38474"/>
                      <a:pt x="33038" y="37291"/>
                    </a:cubicBezTo>
                    <a:cubicBezTo>
                      <a:pt x="34736" y="36292"/>
                      <a:pt x="33645" y="34012"/>
                      <a:pt x="32057" y="34061"/>
                    </a:cubicBezTo>
                    <a:close/>
                    <a:moveTo>
                      <a:pt x="62216" y="35587"/>
                    </a:moveTo>
                    <a:cubicBezTo>
                      <a:pt x="61848" y="35600"/>
                      <a:pt x="61456" y="35734"/>
                      <a:pt x="61064" y="36041"/>
                    </a:cubicBezTo>
                    <a:cubicBezTo>
                      <a:pt x="58980" y="37665"/>
                      <a:pt x="61763" y="40000"/>
                      <a:pt x="63197" y="38823"/>
                    </a:cubicBezTo>
                    <a:cubicBezTo>
                      <a:pt x="64895" y="37824"/>
                      <a:pt x="63804" y="35538"/>
                      <a:pt x="62216" y="35587"/>
                    </a:cubicBezTo>
                    <a:close/>
                    <a:moveTo>
                      <a:pt x="44274" y="43989"/>
                    </a:moveTo>
                    <a:cubicBezTo>
                      <a:pt x="43906" y="44002"/>
                      <a:pt x="43514" y="44136"/>
                      <a:pt x="43122" y="44443"/>
                    </a:cubicBezTo>
                    <a:cubicBezTo>
                      <a:pt x="41037" y="46067"/>
                      <a:pt x="43820" y="48402"/>
                      <a:pt x="45255" y="47219"/>
                    </a:cubicBezTo>
                    <a:cubicBezTo>
                      <a:pt x="46953" y="46220"/>
                      <a:pt x="45862" y="43940"/>
                      <a:pt x="44274" y="43989"/>
                    </a:cubicBezTo>
                    <a:close/>
                  </a:path>
                </a:pathLst>
              </a:custGeom>
              <a:solidFill>
                <a:srgbClr val="DEBC9A"/>
              </a:solidFill>
              <a:ln w="612" cap="flat">
                <a:noFill/>
                <a:prstDash val="solid"/>
                <a:miter/>
              </a:ln>
            </p:spPr>
            <p:txBody>
              <a:bodyPr/>
              <a:lstStyle/>
              <a:p>
                <a:endParaRPr lang="en-US"/>
              </a:p>
            </p:txBody>
          </p:sp>
          <p:sp>
            <p:nvSpPr>
              <p:cNvPr id="697" name="Freeform 696">
                <a:extLst>
                  <a:ext uri="{FF2B5EF4-FFF2-40B4-BE49-F238E27FC236}">
                    <a16:creationId xmlns:a16="http://schemas.microsoft.com/office/drawing/2014/main" id="{2CCCB308-470D-9D69-1D32-9A431D51F6D4}"/>
                  </a:ext>
                </a:extLst>
              </p:cNvPr>
              <p:cNvSpPr/>
              <p:nvPr/>
            </p:nvSpPr>
            <p:spPr>
              <a:xfrm>
                <a:off x="6978292" y="2287586"/>
                <a:ext cx="150021" cy="256883"/>
              </a:xfrm>
              <a:custGeom>
                <a:avLst/>
                <a:gdLst>
                  <a:gd name="csX0" fmla="*/ 46241 w 47440"/>
                  <a:gd name="csY0" fmla="*/ 29350 h 81232"/>
                  <a:gd name="csX1" fmla="*/ 46217 w 47440"/>
                  <a:gd name="csY1" fmla="*/ 29240 h 81232"/>
                  <a:gd name="csX2" fmla="*/ 41742 w 47440"/>
                  <a:gd name="csY2" fmla="*/ 31109 h 81232"/>
                  <a:gd name="csX3" fmla="*/ 46241 w 47440"/>
                  <a:gd name="csY3" fmla="*/ 29350 h 81232"/>
                  <a:gd name="csX4" fmla="*/ 47430 w 47440"/>
                  <a:gd name="csY4" fmla="*/ 58221 h 81232"/>
                  <a:gd name="csX5" fmla="*/ 46885 w 47440"/>
                  <a:gd name="csY5" fmla="*/ 57118 h 81232"/>
                  <a:gd name="csX6" fmla="*/ 44292 w 47440"/>
                  <a:gd name="csY6" fmla="*/ 59471 h 81232"/>
                  <a:gd name="csX7" fmla="*/ 47430 w 47440"/>
                  <a:gd name="csY7" fmla="*/ 58227 h 81232"/>
                  <a:gd name="csX8" fmla="*/ 42490 w 47440"/>
                  <a:gd name="csY8" fmla="*/ 8458 h 81232"/>
                  <a:gd name="csX9" fmla="*/ 41944 w 47440"/>
                  <a:gd name="csY9" fmla="*/ 7355 h 81232"/>
                  <a:gd name="csX10" fmla="*/ 39351 w 47440"/>
                  <a:gd name="csY10" fmla="*/ 9709 h 81232"/>
                  <a:gd name="csX11" fmla="*/ 42490 w 47440"/>
                  <a:gd name="csY11" fmla="*/ 8458 h 81232"/>
                  <a:gd name="csX12" fmla="*/ 40007 w 47440"/>
                  <a:gd name="csY12" fmla="*/ 40675 h 81232"/>
                  <a:gd name="csX13" fmla="*/ 38756 w 47440"/>
                  <a:gd name="csY13" fmla="*/ 38714 h 81232"/>
                  <a:gd name="csX14" fmla="*/ 29899 w 47440"/>
                  <a:gd name="csY14" fmla="*/ 47073 h 81232"/>
                  <a:gd name="csX15" fmla="*/ 40001 w 47440"/>
                  <a:gd name="csY15" fmla="*/ 40675 h 81232"/>
                  <a:gd name="csX16" fmla="*/ 37960 w 47440"/>
                  <a:gd name="csY16" fmla="*/ 19778 h 81232"/>
                  <a:gd name="csX17" fmla="*/ 37034 w 47440"/>
                  <a:gd name="csY17" fmla="*/ 17908 h 81232"/>
                  <a:gd name="csX18" fmla="*/ 32670 w 47440"/>
                  <a:gd name="csY18" fmla="*/ 21880 h 81232"/>
                  <a:gd name="csX19" fmla="*/ 37960 w 47440"/>
                  <a:gd name="csY19" fmla="*/ 19778 h 81232"/>
                  <a:gd name="csX20" fmla="*/ 38358 w 47440"/>
                  <a:gd name="csY20" fmla="*/ 58815 h 81232"/>
                  <a:gd name="csX21" fmla="*/ 37439 w 47440"/>
                  <a:gd name="csY21" fmla="*/ 56952 h 81232"/>
                  <a:gd name="csX22" fmla="*/ 33068 w 47440"/>
                  <a:gd name="csY22" fmla="*/ 60917 h 81232"/>
                  <a:gd name="csX23" fmla="*/ 38358 w 47440"/>
                  <a:gd name="csY23" fmla="*/ 58815 h 81232"/>
                  <a:gd name="csX24" fmla="*/ 39866 w 47440"/>
                  <a:gd name="csY24" fmla="*/ 76882 h 81232"/>
                  <a:gd name="csX25" fmla="*/ 38947 w 47440"/>
                  <a:gd name="csY25" fmla="*/ 75012 h 81232"/>
                  <a:gd name="csX26" fmla="*/ 34576 w 47440"/>
                  <a:gd name="csY26" fmla="*/ 78984 h 81232"/>
                  <a:gd name="csX27" fmla="*/ 39860 w 47440"/>
                  <a:gd name="csY27" fmla="*/ 76882 h 81232"/>
                  <a:gd name="csX28" fmla="*/ 31198 w 47440"/>
                  <a:gd name="csY28" fmla="*/ 1742 h 81232"/>
                  <a:gd name="csX29" fmla="*/ 30653 w 47440"/>
                  <a:gd name="csY29" fmla="*/ 639 h 81232"/>
                  <a:gd name="csX30" fmla="*/ 28060 w 47440"/>
                  <a:gd name="csY30" fmla="*/ 2998 h 81232"/>
                  <a:gd name="csX31" fmla="*/ 31192 w 47440"/>
                  <a:gd name="csY31" fmla="*/ 1748 h 81232"/>
                  <a:gd name="csX32" fmla="*/ 31713 w 47440"/>
                  <a:gd name="csY32" fmla="*/ 7833 h 81232"/>
                  <a:gd name="csX33" fmla="*/ 31168 w 47440"/>
                  <a:gd name="csY33" fmla="*/ 6724 h 81232"/>
                  <a:gd name="csX34" fmla="*/ 28575 w 47440"/>
                  <a:gd name="csY34" fmla="*/ 9077 h 81232"/>
                  <a:gd name="csX35" fmla="*/ 31713 w 47440"/>
                  <a:gd name="csY35" fmla="*/ 7833 h 81232"/>
                  <a:gd name="csX36" fmla="*/ 35036 w 47440"/>
                  <a:gd name="csY36" fmla="*/ 65771 h 81232"/>
                  <a:gd name="csX37" fmla="*/ 34490 w 47440"/>
                  <a:gd name="csY37" fmla="*/ 64668 h 81232"/>
                  <a:gd name="csX38" fmla="*/ 31897 w 47440"/>
                  <a:gd name="csY38" fmla="*/ 67027 h 81232"/>
                  <a:gd name="csX39" fmla="*/ 35036 w 47440"/>
                  <a:gd name="csY39" fmla="*/ 65777 h 81232"/>
                  <a:gd name="csX40" fmla="*/ 31817 w 47440"/>
                  <a:gd name="csY40" fmla="*/ 31948 h 81232"/>
                  <a:gd name="csX41" fmla="*/ 31272 w 47440"/>
                  <a:gd name="csY41" fmla="*/ 30845 h 81232"/>
                  <a:gd name="csX42" fmla="*/ 28673 w 47440"/>
                  <a:gd name="csY42" fmla="*/ 33199 h 81232"/>
                  <a:gd name="csX43" fmla="*/ 31811 w 47440"/>
                  <a:gd name="csY43" fmla="*/ 31948 h 81232"/>
                  <a:gd name="csX44" fmla="*/ 30542 w 47440"/>
                  <a:gd name="csY44" fmla="*/ 21334 h 81232"/>
                  <a:gd name="csX45" fmla="*/ 29997 w 47440"/>
                  <a:gd name="csY45" fmla="*/ 20231 h 81232"/>
                  <a:gd name="csX46" fmla="*/ 27398 w 47440"/>
                  <a:gd name="csY46" fmla="*/ 22584 h 81232"/>
                  <a:gd name="csX47" fmla="*/ 30536 w 47440"/>
                  <a:gd name="csY47" fmla="*/ 21340 h 81232"/>
                  <a:gd name="csX48" fmla="*/ 26540 w 47440"/>
                  <a:gd name="csY48" fmla="*/ 13833 h 81232"/>
                  <a:gd name="csX49" fmla="*/ 25614 w 47440"/>
                  <a:gd name="csY49" fmla="*/ 11970 h 81232"/>
                  <a:gd name="csX50" fmla="*/ 21243 w 47440"/>
                  <a:gd name="csY50" fmla="*/ 15941 h 81232"/>
                  <a:gd name="csX51" fmla="*/ 26540 w 47440"/>
                  <a:gd name="csY51" fmla="*/ 13833 h 81232"/>
                  <a:gd name="csX52" fmla="*/ 29237 w 47440"/>
                  <a:gd name="csY52" fmla="*/ 56793 h 81232"/>
                  <a:gd name="csX53" fmla="*/ 23291 w 47440"/>
                  <a:gd name="csY53" fmla="*/ 56866 h 81232"/>
                  <a:gd name="csX54" fmla="*/ 23199 w 47440"/>
                  <a:gd name="csY54" fmla="*/ 57590 h 81232"/>
                  <a:gd name="csX55" fmla="*/ 19754 w 47440"/>
                  <a:gd name="csY55" fmla="*/ 58325 h 81232"/>
                  <a:gd name="csX56" fmla="*/ 25626 w 47440"/>
                  <a:gd name="csY56" fmla="*/ 61898 h 81232"/>
                  <a:gd name="csX57" fmla="*/ 25626 w 47440"/>
                  <a:gd name="csY57" fmla="*/ 60286 h 81232"/>
                  <a:gd name="csX58" fmla="*/ 29065 w 47440"/>
                  <a:gd name="csY58" fmla="*/ 58129 h 81232"/>
                  <a:gd name="csX59" fmla="*/ 29243 w 47440"/>
                  <a:gd name="csY59" fmla="*/ 56793 h 81232"/>
                  <a:gd name="csX60" fmla="*/ 29653 w 47440"/>
                  <a:gd name="csY60" fmla="*/ 79247 h 81232"/>
                  <a:gd name="csX61" fmla="*/ 29102 w 47440"/>
                  <a:gd name="csY61" fmla="*/ 78138 h 81232"/>
                  <a:gd name="csX62" fmla="*/ 26509 w 47440"/>
                  <a:gd name="csY62" fmla="*/ 80491 h 81232"/>
                  <a:gd name="csX63" fmla="*/ 29648 w 47440"/>
                  <a:gd name="csY63" fmla="*/ 79247 h 81232"/>
                  <a:gd name="csX64" fmla="*/ 24106 w 47440"/>
                  <a:gd name="csY64" fmla="*/ 38506 h 81232"/>
                  <a:gd name="csX65" fmla="*/ 23187 w 47440"/>
                  <a:gd name="csY65" fmla="*/ 36643 h 81232"/>
                  <a:gd name="csX66" fmla="*/ 18816 w 47440"/>
                  <a:gd name="csY66" fmla="*/ 40608 h 81232"/>
                  <a:gd name="csX67" fmla="*/ 24112 w 47440"/>
                  <a:gd name="csY67" fmla="*/ 38506 h 81232"/>
                  <a:gd name="csX68" fmla="*/ 19760 w 47440"/>
                  <a:gd name="csY68" fmla="*/ 6914 h 81232"/>
                  <a:gd name="csX69" fmla="*/ 19208 w 47440"/>
                  <a:gd name="csY69" fmla="*/ 5811 h 81232"/>
                  <a:gd name="csX70" fmla="*/ 16615 w 47440"/>
                  <a:gd name="csY70" fmla="*/ 8164 h 81232"/>
                  <a:gd name="csX71" fmla="*/ 19760 w 47440"/>
                  <a:gd name="csY71" fmla="*/ 6914 h 81232"/>
                  <a:gd name="csX72" fmla="*/ 23021 w 47440"/>
                  <a:gd name="csY72" fmla="*/ 48354 h 81232"/>
                  <a:gd name="csX73" fmla="*/ 18669 w 47440"/>
                  <a:gd name="csY73" fmla="*/ 45088 h 81232"/>
                  <a:gd name="csX74" fmla="*/ 22065 w 47440"/>
                  <a:gd name="csY74" fmla="*/ 51069 h 81232"/>
                  <a:gd name="csX75" fmla="*/ 23027 w 47440"/>
                  <a:gd name="csY75" fmla="*/ 48354 h 81232"/>
                  <a:gd name="csX76" fmla="*/ 20354 w 47440"/>
                  <a:gd name="csY76" fmla="*/ 23969 h 81232"/>
                  <a:gd name="csX77" fmla="*/ 19184 w 47440"/>
                  <a:gd name="csY77" fmla="*/ 21665 h 81232"/>
                  <a:gd name="csX78" fmla="*/ 18117 w 47440"/>
                  <a:gd name="csY78" fmla="*/ 26384 h 81232"/>
                  <a:gd name="csX79" fmla="*/ 20354 w 47440"/>
                  <a:gd name="csY79" fmla="*/ 23969 h 81232"/>
                  <a:gd name="csX80" fmla="*/ 17835 w 47440"/>
                  <a:gd name="csY80" fmla="*/ 28088 h 81232"/>
                  <a:gd name="csX81" fmla="*/ 17283 w 47440"/>
                  <a:gd name="csY81" fmla="*/ 26978 h 81232"/>
                  <a:gd name="csX82" fmla="*/ 14690 w 47440"/>
                  <a:gd name="csY82" fmla="*/ 29332 h 81232"/>
                  <a:gd name="csX83" fmla="*/ 17829 w 47440"/>
                  <a:gd name="csY83" fmla="*/ 28081 h 81232"/>
                  <a:gd name="csX84" fmla="*/ 18424 w 47440"/>
                  <a:gd name="csY84" fmla="*/ 35196 h 81232"/>
                  <a:gd name="csX85" fmla="*/ 17253 w 47440"/>
                  <a:gd name="csY85" fmla="*/ 32886 h 81232"/>
                  <a:gd name="csX86" fmla="*/ 16186 w 47440"/>
                  <a:gd name="csY86" fmla="*/ 37611 h 81232"/>
                  <a:gd name="csX87" fmla="*/ 18424 w 47440"/>
                  <a:gd name="csY87" fmla="*/ 35196 h 81232"/>
                  <a:gd name="csX88" fmla="*/ 12416 w 47440"/>
                  <a:gd name="csY88" fmla="*/ 33579 h 81232"/>
                  <a:gd name="csX89" fmla="*/ 11871 w 47440"/>
                  <a:gd name="csY89" fmla="*/ 32475 h 81232"/>
                  <a:gd name="csX90" fmla="*/ 9278 w 47440"/>
                  <a:gd name="csY90" fmla="*/ 34829 h 81232"/>
                  <a:gd name="csX91" fmla="*/ 12416 w 47440"/>
                  <a:gd name="csY91" fmla="*/ 33585 h 81232"/>
                  <a:gd name="csX92" fmla="*/ 13415 w 47440"/>
                  <a:gd name="csY92" fmla="*/ 63755 h 81232"/>
                  <a:gd name="csX93" fmla="*/ 12870 w 47440"/>
                  <a:gd name="csY93" fmla="*/ 62645 h 81232"/>
                  <a:gd name="csX94" fmla="*/ 10277 w 47440"/>
                  <a:gd name="csY94" fmla="*/ 64999 h 81232"/>
                  <a:gd name="csX95" fmla="*/ 13415 w 47440"/>
                  <a:gd name="csY95" fmla="*/ 63755 h 81232"/>
                  <a:gd name="csX96" fmla="*/ 3540 w 47440"/>
                  <a:gd name="csY96" fmla="*/ 46577 h 81232"/>
                  <a:gd name="csX97" fmla="*/ 2994 w 47440"/>
                  <a:gd name="csY97" fmla="*/ 45468 h 81232"/>
                  <a:gd name="csX98" fmla="*/ 402 w 47440"/>
                  <a:gd name="csY98" fmla="*/ 47821 h 81232"/>
                  <a:gd name="csX99" fmla="*/ 3540 w 47440"/>
                  <a:gd name="csY99" fmla="*/ 46577 h 81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47440" h="81232">
                    <a:moveTo>
                      <a:pt x="46241" y="29350"/>
                    </a:moveTo>
                    <a:cubicBezTo>
                      <a:pt x="46241" y="29313"/>
                      <a:pt x="46241" y="29276"/>
                      <a:pt x="46217" y="29240"/>
                    </a:cubicBezTo>
                    <a:cubicBezTo>
                      <a:pt x="44408" y="26568"/>
                      <a:pt x="41668" y="29497"/>
                      <a:pt x="41742" y="31109"/>
                    </a:cubicBezTo>
                    <a:cubicBezTo>
                      <a:pt x="41815" y="32696"/>
                      <a:pt x="46419" y="31654"/>
                      <a:pt x="46241" y="29350"/>
                    </a:cubicBezTo>
                    <a:close/>
                    <a:moveTo>
                      <a:pt x="47430" y="58221"/>
                    </a:moveTo>
                    <a:cubicBezTo>
                      <a:pt x="47387" y="57859"/>
                      <a:pt x="47222" y="57479"/>
                      <a:pt x="46885" y="57118"/>
                    </a:cubicBezTo>
                    <a:cubicBezTo>
                      <a:pt x="45095" y="55181"/>
                      <a:pt x="42998" y="58135"/>
                      <a:pt x="44292" y="59471"/>
                    </a:cubicBezTo>
                    <a:cubicBezTo>
                      <a:pt x="45426" y="61076"/>
                      <a:pt x="47608" y="59802"/>
                      <a:pt x="47430" y="58227"/>
                    </a:cubicBezTo>
                    <a:close/>
                    <a:moveTo>
                      <a:pt x="42490" y="8458"/>
                    </a:moveTo>
                    <a:cubicBezTo>
                      <a:pt x="42447" y="8097"/>
                      <a:pt x="42281" y="7717"/>
                      <a:pt x="41944" y="7355"/>
                    </a:cubicBezTo>
                    <a:cubicBezTo>
                      <a:pt x="40154" y="5419"/>
                      <a:pt x="38058" y="8373"/>
                      <a:pt x="39351" y="9709"/>
                    </a:cubicBezTo>
                    <a:cubicBezTo>
                      <a:pt x="40491" y="11314"/>
                      <a:pt x="42667" y="10040"/>
                      <a:pt x="42490" y="8458"/>
                    </a:cubicBezTo>
                    <a:close/>
                    <a:moveTo>
                      <a:pt x="40007" y="40675"/>
                    </a:moveTo>
                    <a:cubicBezTo>
                      <a:pt x="39940" y="40007"/>
                      <a:pt x="39553" y="39339"/>
                      <a:pt x="38756" y="38714"/>
                    </a:cubicBezTo>
                    <a:cubicBezTo>
                      <a:pt x="34128" y="35068"/>
                      <a:pt x="27226" y="43819"/>
                      <a:pt x="29899" y="47073"/>
                    </a:cubicBezTo>
                    <a:cubicBezTo>
                      <a:pt x="33319" y="47214"/>
                      <a:pt x="40326" y="43893"/>
                      <a:pt x="40001" y="40675"/>
                    </a:cubicBezTo>
                    <a:close/>
                    <a:moveTo>
                      <a:pt x="37960" y="19778"/>
                    </a:moveTo>
                    <a:cubicBezTo>
                      <a:pt x="37886" y="19165"/>
                      <a:pt x="37604" y="18521"/>
                      <a:pt x="37034" y="17908"/>
                    </a:cubicBezTo>
                    <a:cubicBezTo>
                      <a:pt x="34018" y="14642"/>
                      <a:pt x="30481" y="19637"/>
                      <a:pt x="32670" y="21880"/>
                    </a:cubicBezTo>
                    <a:cubicBezTo>
                      <a:pt x="34582" y="24588"/>
                      <a:pt x="38266" y="22437"/>
                      <a:pt x="37960" y="19778"/>
                    </a:cubicBezTo>
                    <a:close/>
                    <a:moveTo>
                      <a:pt x="38358" y="58815"/>
                    </a:moveTo>
                    <a:cubicBezTo>
                      <a:pt x="38284" y="58202"/>
                      <a:pt x="38003" y="57565"/>
                      <a:pt x="37439" y="56952"/>
                    </a:cubicBezTo>
                    <a:cubicBezTo>
                      <a:pt x="34423" y="53686"/>
                      <a:pt x="30886" y="58674"/>
                      <a:pt x="33068" y="60917"/>
                    </a:cubicBezTo>
                    <a:cubicBezTo>
                      <a:pt x="34981" y="63626"/>
                      <a:pt x="38665" y="61475"/>
                      <a:pt x="38358" y="58815"/>
                    </a:cubicBezTo>
                    <a:close/>
                    <a:moveTo>
                      <a:pt x="39866" y="76882"/>
                    </a:moveTo>
                    <a:cubicBezTo>
                      <a:pt x="39799" y="76269"/>
                      <a:pt x="39510" y="75625"/>
                      <a:pt x="38947" y="75012"/>
                    </a:cubicBezTo>
                    <a:cubicBezTo>
                      <a:pt x="35931" y="71746"/>
                      <a:pt x="32394" y="76734"/>
                      <a:pt x="34576" y="78984"/>
                    </a:cubicBezTo>
                    <a:cubicBezTo>
                      <a:pt x="36488" y="81692"/>
                      <a:pt x="40173" y="79541"/>
                      <a:pt x="39860" y="76882"/>
                    </a:cubicBezTo>
                    <a:close/>
                    <a:moveTo>
                      <a:pt x="31198" y="1742"/>
                    </a:moveTo>
                    <a:cubicBezTo>
                      <a:pt x="31155" y="1380"/>
                      <a:pt x="30990" y="1000"/>
                      <a:pt x="30653" y="639"/>
                    </a:cubicBezTo>
                    <a:cubicBezTo>
                      <a:pt x="28863" y="-1298"/>
                      <a:pt x="26766" y="1662"/>
                      <a:pt x="28060" y="2998"/>
                    </a:cubicBezTo>
                    <a:cubicBezTo>
                      <a:pt x="29194" y="4604"/>
                      <a:pt x="31376" y="3323"/>
                      <a:pt x="31192" y="1748"/>
                    </a:cubicBezTo>
                    <a:close/>
                    <a:moveTo>
                      <a:pt x="31713" y="7833"/>
                    </a:moveTo>
                    <a:cubicBezTo>
                      <a:pt x="31670" y="7472"/>
                      <a:pt x="31505" y="7086"/>
                      <a:pt x="31168" y="6724"/>
                    </a:cubicBezTo>
                    <a:cubicBezTo>
                      <a:pt x="29378" y="4788"/>
                      <a:pt x="27281" y="7748"/>
                      <a:pt x="28575" y="9077"/>
                    </a:cubicBezTo>
                    <a:cubicBezTo>
                      <a:pt x="29709" y="10683"/>
                      <a:pt x="31891" y="9408"/>
                      <a:pt x="31713" y="7833"/>
                    </a:cubicBezTo>
                    <a:close/>
                    <a:moveTo>
                      <a:pt x="35036" y="65771"/>
                    </a:moveTo>
                    <a:cubicBezTo>
                      <a:pt x="34993" y="65409"/>
                      <a:pt x="34827" y="65029"/>
                      <a:pt x="34490" y="64668"/>
                    </a:cubicBezTo>
                    <a:cubicBezTo>
                      <a:pt x="32700" y="62731"/>
                      <a:pt x="30604" y="65691"/>
                      <a:pt x="31897" y="67027"/>
                    </a:cubicBezTo>
                    <a:cubicBezTo>
                      <a:pt x="33031" y="68633"/>
                      <a:pt x="35220" y="67352"/>
                      <a:pt x="35036" y="65777"/>
                    </a:cubicBezTo>
                    <a:close/>
                    <a:moveTo>
                      <a:pt x="31817" y="31948"/>
                    </a:moveTo>
                    <a:cubicBezTo>
                      <a:pt x="31775" y="31587"/>
                      <a:pt x="31609" y="31207"/>
                      <a:pt x="31272" y="30845"/>
                    </a:cubicBezTo>
                    <a:cubicBezTo>
                      <a:pt x="29476" y="28909"/>
                      <a:pt x="27379" y="31869"/>
                      <a:pt x="28673" y="33199"/>
                    </a:cubicBezTo>
                    <a:cubicBezTo>
                      <a:pt x="29807" y="34804"/>
                      <a:pt x="31995" y="33530"/>
                      <a:pt x="31811" y="31948"/>
                    </a:cubicBezTo>
                    <a:close/>
                    <a:moveTo>
                      <a:pt x="30542" y="21334"/>
                    </a:moveTo>
                    <a:cubicBezTo>
                      <a:pt x="30500" y="20973"/>
                      <a:pt x="30334" y="20593"/>
                      <a:pt x="29997" y="20231"/>
                    </a:cubicBezTo>
                    <a:cubicBezTo>
                      <a:pt x="28207" y="18294"/>
                      <a:pt x="26104" y="21248"/>
                      <a:pt x="27398" y="22584"/>
                    </a:cubicBezTo>
                    <a:cubicBezTo>
                      <a:pt x="28538" y="24190"/>
                      <a:pt x="30720" y="22915"/>
                      <a:pt x="30536" y="21340"/>
                    </a:cubicBezTo>
                    <a:close/>
                    <a:moveTo>
                      <a:pt x="26540" y="13833"/>
                    </a:moveTo>
                    <a:cubicBezTo>
                      <a:pt x="26466" y="13220"/>
                      <a:pt x="26184" y="12583"/>
                      <a:pt x="25614" y="11970"/>
                    </a:cubicBezTo>
                    <a:cubicBezTo>
                      <a:pt x="22592" y="8704"/>
                      <a:pt x="19061" y="13698"/>
                      <a:pt x="21243" y="15941"/>
                    </a:cubicBezTo>
                    <a:cubicBezTo>
                      <a:pt x="23156" y="18650"/>
                      <a:pt x="26846" y="16493"/>
                      <a:pt x="26540" y="13833"/>
                    </a:cubicBezTo>
                    <a:close/>
                    <a:moveTo>
                      <a:pt x="29237" y="56793"/>
                    </a:moveTo>
                    <a:cubicBezTo>
                      <a:pt x="28942" y="53931"/>
                      <a:pt x="24094" y="53055"/>
                      <a:pt x="23291" y="56866"/>
                    </a:cubicBezTo>
                    <a:cubicBezTo>
                      <a:pt x="23242" y="57124"/>
                      <a:pt x="23205" y="57363"/>
                      <a:pt x="23199" y="57590"/>
                    </a:cubicBezTo>
                    <a:cubicBezTo>
                      <a:pt x="22150" y="57283"/>
                      <a:pt x="20906" y="57467"/>
                      <a:pt x="19754" y="58325"/>
                    </a:cubicBezTo>
                    <a:cubicBezTo>
                      <a:pt x="16805" y="60525"/>
                      <a:pt x="24523" y="63987"/>
                      <a:pt x="25626" y="61898"/>
                    </a:cubicBezTo>
                    <a:cubicBezTo>
                      <a:pt x="25730" y="61322"/>
                      <a:pt x="25718" y="60782"/>
                      <a:pt x="25626" y="60286"/>
                    </a:cubicBezTo>
                    <a:cubicBezTo>
                      <a:pt x="27110" y="60439"/>
                      <a:pt x="28783" y="59667"/>
                      <a:pt x="29065" y="58129"/>
                    </a:cubicBezTo>
                    <a:cubicBezTo>
                      <a:pt x="29231" y="57645"/>
                      <a:pt x="29286" y="57197"/>
                      <a:pt x="29243" y="56793"/>
                    </a:cubicBezTo>
                    <a:close/>
                    <a:moveTo>
                      <a:pt x="29653" y="79247"/>
                    </a:moveTo>
                    <a:cubicBezTo>
                      <a:pt x="29611" y="78886"/>
                      <a:pt x="29439" y="78499"/>
                      <a:pt x="29102" y="78138"/>
                    </a:cubicBezTo>
                    <a:cubicBezTo>
                      <a:pt x="27312" y="76195"/>
                      <a:pt x="25215" y="79161"/>
                      <a:pt x="26509" y="80491"/>
                    </a:cubicBezTo>
                    <a:cubicBezTo>
                      <a:pt x="27643" y="82097"/>
                      <a:pt x="29831" y="80822"/>
                      <a:pt x="29648" y="79247"/>
                    </a:cubicBezTo>
                    <a:close/>
                    <a:moveTo>
                      <a:pt x="24106" y="38506"/>
                    </a:moveTo>
                    <a:cubicBezTo>
                      <a:pt x="24039" y="37893"/>
                      <a:pt x="23750" y="37256"/>
                      <a:pt x="23187" y="36643"/>
                    </a:cubicBezTo>
                    <a:cubicBezTo>
                      <a:pt x="20164" y="33376"/>
                      <a:pt x="16634" y="38365"/>
                      <a:pt x="18816" y="40608"/>
                    </a:cubicBezTo>
                    <a:cubicBezTo>
                      <a:pt x="20735" y="43317"/>
                      <a:pt x="24419" y="41165"/>
                      <a:pt x="24112" y="38506"/>
                    </a:cubicBezTo>
                    <a:close/>
                    <a:moveTo>
                      <a:pt x="19760" y="6914"/>
                    </a:moveTo>
                    <a:cubicBezTo>
                      <a:pt x="19717" y="6553"/>
                      <a:pt x="19545" y="6173"/>
                      <a:pt x="19208" y="5811"/>
                    </a:cubicBezTo>
                    <a:cubicBezTo>
                      <a:pt x="17418" y="3868"/>
                      <a:pt x="15322" y="6828"/>
                      <a:pt x="16615" y="8164"/>
                    </a:cubicBezTo>
                    <a:cubicBezTo>
                      <a:pt x="17749" y="9770"/>
                      <a:pt x="19938" y="8495"/>
                      <a:pt x="19760" y="6914"/>
                    </a:cubicBezTo>
                    <a:close/>
                    <a:moveTo>
                      <a:pt x="23021" y="48354"/>
                    </a:moveTo>
                    <a:cubicBezTo>
                      <a:pt x="22917" y="46393"/>
                      <a:pt x="21176" y="44751"/>
                      <a:pt x="18669" y="45088"/>
                    </a:cubicBezTo>
                    <a:cubicBezTo>
                      <a:pt x="15021" y="45578"/>
                      <a:pt x="20085" y="52356"/>
                      <a:pt x="22065" y="51069"/>
                    </a:cubicBezTo>
                    <a:cubicBezTo>
                      <a:pt x="22776" y="50199"/>
                      <a:pt x="23070" y="49243"/>
                      <a:pt x="23027" y="48354"/>
                    </a:cubicBezTo>
                    <a:close/>
                    <a:moveTo>
                      <a:pt x="20354" y="23969"/>
                    </a:moveTo>
                    <a:cubicBezTo>
                      <a:pt x="20263" y="23013"/>
                      <a:pt x="19778" y="22045"/>
                      <a:pt x="19184" y="21665"/>
                    </a:cubicBezTo>
                    <a:cubicBezTo>
                      <a:pt x="17829" y="20789"/>
                      <a:pt x="15978" y="25293"/>
                      <a:pt x="18117" y="26384"/>
                    </a:cubicBezTo>
                    <a:cubicBezTo>
                      <a:pt x="19932" y="26427"/>
                      <a:pt x="20471" y="25201"/>
                      <a:pt x="20354" y="23969"/>
                    </a:cubicBezTo>
                    <a:close/>
                    <a:moveTo>
                      <a:pt x="17835" y="28088"/>
                    </a:moveTo>
                    <a:cubicBezTo>
                      <a:pt x="17792" y="27726"/>
                      <a:pt x="17621" y="27340"/>
                      <a:pt x="17283" y="26978"/>
                    </a:cubicBezTo>
                    <a:cubicBezTo>
                      <a:pt x="15493" y="25042"/>
                      <a:pt x="13397" y="28002"/>
                      <a:pt x="14690" y="29332"/>
                    </a:cubicBezTo>
                    <a:cubicBezTo>
                      <a:pt x="15825" y="30937"/>
                      <a:pt x="18013" y="29663"/>
                      <a:pt x="17829" y="28081"/>
                    </a:cubicBezTo>
                    <a:close/>
                    <a:moveTo>
                      <a:pt x="18424" y="35196"/>
                    </a:moveTo>
                    <a:cubicBezTo>
                      <a:pt x="18332" y="34234"/>
                      <a:pt x="17847" y="33266"/>
                      <a:pt x="17253" y="32886"/>
                    </a:cubicBezTo>
                    <a:cubicBezTo>
                      <a:pt x="15898" y="32010"/>
                      <a:pt x="14047" y="36520"/>
                      <a:pt x="16186" y="37611"/>
                    </a:cubicBezTo>
                    <a:cubicBezTo>
                      <a:pt x="18001" y="37654"/>
                      <a:pt x="18540" y="36434"/>
                      <a:pt x="18424" y="35196"/>
                    </a:cubicBezTo>
                    <a:close/>
                    <a:moveTo>
                      <a:pt x="12416" y="33579"/>
                    </a:moveTo>
                    <a:cubicBezTo>
                      <a:pt x="12373" y="33217"/>
                      <a:pt x="12208" y="32837"/>
                      <a:pt x="11871" y="32475"/>
                    </a:cubicBezTo>
                    <a:cubicBezTo>
                      <a:pt x="10081" y="30539"/>
                      <a:pt x="7984" y="33493"/>
                      <a:pt x="9278" y="34829"/>
                    </a:cubicBezTo>
                    <a:cubicBezTo>
                      <a:pt x="10412" y="36434"/>
                      <a:pt x="12594" y="35160"/>
                      <a:pt x="12416" y="33585"/>
                    </a:cubicBezTo>
                    <a:close/>
                    <a:moveTo>
                      <a:pt x="13415" y="63755"/>
                    </a:moveTo>
                    <a:cubicBezTo>
                      <a:pt x="13373" y="63393"/>
                      <a:pt x="13207" y="63007"/>
                      <a:pt x="12870" y="62645"/>
                    </a:cubicBezTo>
                    <a:cubicBezTo>
                      <a:pt x="11080" y="60709"/>
                      <a:pt x="8977" y="63669"/>
                      <a:pt x="10277" y="64999"/>
                    </a:cubicBezTo>
                    <a:cubicBezTo>
                      <a:pt x="11411" y="66604"/>
                      <a:pt x="13599" y="65330"/>
                      <a:pt x="13415" y="63755"/>
                    </a:cubicBezTo>
                    <a:close/>
                    <a:moveTo>
                      <a:pt x="3540" y="46577"/>
                    </a:moveTo>
                    <a:cubicBezTo>
                      <a:pt x="3497" y="46209"/>
                      <a:pt x="3332" y="45829"/>
                      <a:pt x="2994" y="45468"/>
                    </a:cubicBezTo>
                    <a:cubicBezTo>
                      <a:pt x="1198" y="43525"/>
                      <a:pt x="-892" y="46491"/>
                      <a:pt x="402" y="47821"/>
                    </a:cubicBezTo>
                    <a:cubicBezTo>
                      <a:pt x="1542" y="49426"/>
                      <a:pt x="3718" y="48152"/>
                      <a:pt x="3540" y="46577"/>
                    </a:cubicBezTo>
                    <a:close/>
                  </a:path>
                </a:pathLst>
              </a:custGeom>
              <a:solidFill>
                <a:srgbClr val="DEBC9A"/>
              </a:solidFill>
              <a:ln w="612" cap="flat">
                <a:noFill/>
                <a:prstDash val="solid"/>
                <a:miter/>
              </a:ln>
            </p:spPr>
            <p:txBody>
              <a:bodyPr/>
              <a:lstStyle/>
              <a:p>
                <a:endParaRPr lang="en-US"/>
              </a:p>
            </p:txBody>
          </p:sp>
          <p:sp>
            <p:nvSpPr>
              <p:cNvPr id="698" name="Freeform 697">
                <a:extLst>
                  <a:ext uri="{FF2B5EF4-FFF2-40B4-BE49-F238E27FC236}">
                    <a16:creationId xmlns:a16="http://schemas.microsoft.com/office/drawing/2014/main" id="{ECCA6E62-016C-4615-D0FB-4CB0E791DE6C}"/>
                  </a:ext>
                </a:extLst>
              </p:cNvPr>
              <p:cNvSpPr/>
              <p:nvPr/>
            </p:nvSpPr>
            <p:spPr>
              <a:xfrm>
                <a:off x="7862389" y="3110433"/>
                <a:ext cx="256877" cy="151629"/>
              </a:xfrm>
              <a:custGeom>
                <a:avLst/>
                <a:gdLst>
                  <a:gd name="csX0" fmla="*/ 28467 w 81229"/>
                  <a:gd name="csY0" fmla="*/ 2658 h 47948"/>
                  <a:gd name="csX1" fmla="*/ 28357 w 81229"/>
                  <a:gd name="csY1" fmla="*/ 2682 h 47948"/>
                  <a:gd name="csX2" fmla="*/ 30454 w 81229"/>
                  <a:gd name="csY2" fmla="*/ 7052 h 47948"/>
                  <a:gd name="csX3" fmla="*/ 28474 w 81229"/>
                  <a:gd name="csY3" fmla="*/ 2664 h 47948"/>
                  <a:gd name="csX4" fmla="*/ 57241 w 81229"/>
                  <a:gd name="csY4" fmla="*/ 16 h 47948"/>
                  <a:gd name="csX5" fmla="*/ 56169 w 81229"/>
                  <a:gd name="csY5" fmla="*/ 617 h 47948"/>
                  <a:gd name="csX6" fmla="*/ 58651 w 81229"/>
                  <a:gd name="csY6" fmla="*/ 3087 h 47948"/>
                  <a:gd name="csX7" fmla="*/ 57247 w 81229"/>
                  <a:gd name="csY7" fmla="*/ 22 h 47948"/>
                  <a:gd name="csX8" fmla="*/ 7779 w 81229"/>
                  <a:gd name="csY8" fmla="*/ 7468 h 47948"/>
                  <a:gd name="csX9" fmla="*/ 6706 w 81229"/>
                  <a:gd name="csY9" fmla="*/ 8069 h 47948"/>
                  <a:gd name="csX10" fmla="*/ 9189 w 81229"/>
                  <a:gd name="csY10" fmla="*/ 10539 h 47948"/>
                  <a:gd name="csX11" fmla="*/ 7785 w 81229"/>
                  <a:gd name="csY11" fmla="*/ 7468 h 47948"/>
                  <a:gd name="csX12" fmla="*/ 40090 w 81229"/>
                  <a:gd name="csY12" fmla="*/ 8314 h 47948"/>
                  <a:gd name="csX13" fmla="*/ 38196 w 81229"/>
                  <a:gd name="csY13" fmla="*/ 9656 h 47948"/>
                  <a:gd name="csX14" fmla="*/ 46992 w 81229"/>
                  <a:gd name="csY14" fmla="*/ 18077 h 47948"/>
                  <a:gd name="csX15" fmla="*/ 40090 w 81229"/>
                  <a:gd name="csY15" fmla="*/ 8314 h 47948"/>
                  <a:gd name="csX16" fmla="*/ 19322 w 81229"/>
                  <a:gd name="csY16" fmla="*/ 11415 h 47948"/>
                  <a:gd name="csX17" fmla="*/ 17501 w 81229"/>
                  <a:gd name="csY17" fmla="*/ 12432 h 47948"/>
                  <a:gd name="csX18" fmla="*/ 21688 w 81229"/>
                  <a:gd name="csY18" fmla="*/ 16594 h 47948"/>
                  <a:gd name="csX19" fmla="*/ 19322 w 81229"/>
                  <a:gd name="csY19" fmla="*/ 11415 h 47948"/>
                  <a:gd name="csX20" fmla="*/ 58296 w 81229"/>
                  <a:gd name="csY20" fmla="*/ 9043 h 47948"/>
                  <a:gd name="csX21" fmla="*/ 56481 w 81229"/>
                  <a:gd name="csY21" fmla="*/ 10055 h 47948"/>
                  <a:gd name="csX22" fmla="*/ 60668 w 81229"/>
                  <a:gd name="csY22" fmla="*/ 14216 h 47948"/>
                  <a:gd name="csX23" fmla="*/ 58302 w 81229"/>
                  <a:gd name="csY23" fmla="*/ 9043 h 47948"/>
                  <a:gd name="csX24" fmla="*/ 76269 w 81229"/>
                  <a:gd name="csY24" fmla="*/ 6617 h 47948"/>
                  <a:gd name="csX25" fmla="*/ 74448 w 81229"/>
                  <a:gd name="csY25" fmla="*/ 7634 h 47948"/>
                  <a:gd name="csX26" fmla="*/ 78635 w 81229"/>
                  <a:gd name="csY26" fmla="*/ 11795 h 47948"/>
                  <a:gd name="csX27" fmla="*/ 76269 w 81229"/>
                  <a:gd name="csY27" fmla="*/ 6623 h 47948"/>
                  <a:gd name="csX28" fmla="*/ 1649 w 81229"/>
                  <a:gd name="csY28" fmla="*/ 19082 h 47948"/>
                  <a:gd name="csX29" fmla="*/ 576 w 81229"/>
                  <a:gd name="csY29" fmla="*/ 19682 h 47948"/>
                  <a:gd name="csX30" fmla="*/ 3059 w 81229"/>
                  <a:gd name="csY30" fmla="*/ 22152 h 47948"/>
                  <a:gd name="csX31" fmla="*/ 1649 w 81229"/>
                  <a:gd name="csY31" fmla="*/ 19082 h 47948"/>
                  <a:gd name="csX32" fmla="*/ 7705 w 81229"/>
                  <a:gd name="csY32" fmla="*/ 18260 h 47948"/>
                  <a:gd name="csX33" fmla="*/ 6626 w 81229"/>
                  <a:gd name="csY33" fmla="*/ 18861 h 47948"/>
                  <a:gd name="csX34" fmla="*/ 9109 w 81229"/>
                  <a:gd name="csY34" fmla="*/ 21331 h 47948"/>
                  <a:gd name="csX35" fmla="*/ 7705 w 81229"/>
                  <a:gd name="csY35" fmla="*/ 18260 h 47948"/>
                  <a:gd name="csX36" fmla="*/ 65412 w 81229"/>
                  <a:gd name="csY36" fmla="*/ 12003 h 47948"/>
                  <a:gd name="csX37" fmla="*/ 64334 w 81229"/>
                  <a:gd name="csY37" fmla="*/ 12604 h 47948"/>
                  <a:gd name="csX38" fmla="*/ 66822 w 81229"/>
                  <a:gd name="csY38" fmla="*/ 15080 h 47948"/>
                  <a:gd name="csX39" fmla="*/ 65412 w 81229"/>
                  <a:gd name="csY39" fmla="*/ 12010 h 47948"/>
                  <a:gd name="csX40" fmla="*/ 31796 w 81229"/>
                  <a:gd name="csY40" fmla="*/ 16931 h 47948"/>
                  <a:gd name="csX41" fmla="*/ 30717 w 81229"/>
                  <a:gd name="csY41" fmla="*/ 17531 h 47948"/>
                  <a:gd name="csX42" fmla="*/ 33200 w 81229"/>
                  <a:gd name="csY42" fmla="*/ 20007 h 47948"/>
                  <a:gd name="csX43" fmla="*/ 31796 w 81229"/>
                  <a:gd name="csY43" fmla="*/ 16931 h 47948"/>
                  <a:gd name="csX44" fmla="*/ 21253 w 81229"/>
                  <a:gd name="csY44" fmla="*/ 18745 h 47948"/>
                  <a:gd name="csX45" fmla="*/ 20180 w 81229"/>
                  <a:gd name="csY45" fmla="*/ 19345 h 47948"/>
                  <a:gd name="csX46" fmla="*/ 22662 w 81229"/>
                  <a:gd name="csY46" fmla="*/ 21815 h 47948"/>
                  <a:gd name="csX47" fmla="*/ 21259 w 81229"/>
                  <a:gd name="csY47" fmla="*/ 18745 h 47948"/>
                  <a:gd name="csX48" fmla="*/ 13964 w 81229"/>
                  <a:gd name="csY48" fmla="*/ 23120 h 47948"/>
                  <a:gd name="csX49" fmla="*/ 12150 w 81229"/>
                  <a:gd name="csY49" fmla="*/ 24138 h 47948"/>
                  <a:gd name="csX50" fmla="*/ 16336 w 81229"/>
                  <a:gd name="csY50" fmla="*/ 28299 h 47948"/>
                  <a:gd name="csX51" fmla="*/ 13964 w 81229"/>
                  <a:gd name="csY51" fmla="*/ 23120 h 47948"/>
                  <a:gd name="csX52" fmla="*/ 56739 w 81229"/>
                  <a:gd name="csY52" fmla="*/ 18248 h 47948"/>
                  <a:gd name="csX53" fmla="*/ 57119 w 81229"/>
                  <a:gd name="csY53" fmla="*/ 24180 h 47948"/>
                  <a:gd name="csX54" fmla="*/ 57842 w 81229"/>
                  <a:gd name="csY54" fmla="*/ 24236 h 47948"/>
                  <a:gd name="csX55" fmla="*/ 58749 w 81229"/>
                  <a:gd name="csY55" fmla="*/ 27637 h 47948"/>
                  <a:gd name="csX56" fmla="*/ 62023 w 81229"/>
                  <a:gd name="csY56" fmla="*/ 21594 h 47948"/>
                  <a:gd name="csX57" fmla="*/ 60410 w 81229"/>
                  <a:gd name="csY57" fmla="*/ 21680 h 47948"/>
                  <a:gd name="csX58" fmla="*/ 58081 w 81229"/>
                  <a:gd name="csY58" fmla="*/ 18359 h 47948"/>
                  <a:gd name="csX59" fmla="*/ 56732 w 81229"/>
                  <a:gd name="csY59" fmla="*/ 18248 h 47948"/>
                  <a:gd name="csX60" fmla="*/ 79150 w 81229"/>
                  <a:gd name="csY60" fmla="*/ 16692 h 47948"/>
                  <a:gd name="csX61" fmla="*/ 78071 w 81229"/>
                  <a:gd name="csY61" fmla="*/ 17298 h 47948"/>
                  <a:gd name="csX62" fmla="*/ 80553 w 81229"/>
                  <a:gd name="csY62" fmla="*/ 19768 h 47948"/>
                  <a:gd name="csX63" fmla="*/ 79150 w 81229"/>
                  <a:gd name="csY63" fmla="*/ 16698 h 47948"/>
                  <a:gd name="csX64" fmla="*/ 38729 w 81229"/>
                  <a:gd name="csY64" fmla="*/ 24303 h 47948"/>
                  <a:gd name="csX65" fmla="*/ 36914 w 81229"/>
                  <a:gd name="csY65" fmla="*/ 25320 h 47948"/>
                  <a:gd name="csX66" fmla="*/ 41095 w 81229"/>
                  <a:gd name="csY66" fmla="*/ 29482 h 47948"/>
                  <a:gd name="csX67" fmla="*/ 38729 w 81229"/>
                  <a:gd name="csY67" fmla="*/ 24303 h 47948"/>
                  <a:gd name="csX68" fmla="*/ 7393 w 81229"/>
                  <a:gd name="csY68" fmla="*/ 30241 h 47948"/>
                  <a:gd name="csX69" fmla="*/ 6320 w 81229"/>
                  <a:gd name="csY69" fmla="*/ 30842 h 47948"/>
                  <a:gd name="csX70" fmla="*/ 8803 w 81229"/>
                  <a:gd name="csY70" fmla="*/ 33312 h 47948"/>
                  <a:gd name="csX71" fmla="*/ 7399 w 81229"/>
                  <a:gd name="csY71" fmla="*/ 30241 h 47948"/>
                  <a:gd name="csX72" fmla="*/ 48623 w 81229"/>
                  <a:gd name="csY72" fmla="*/ 24885 h 47948"/>
                  <a:gd name="csX73" fmla="*/ 45582 w 81229"/>
                  <a:gd name="csY73" fmla="*/ 29402 h 47948"/>
                  <a:gd name="csX74" fmla="*/ 51387 w 81229"/>
                  <a:gd name="csY74" fmla="*/ 25706 h 47948"/>
                  <a:gd name="csX75" fmla="*/ 48623 w 81229"/>
                  <a:gd name="csY75" fmla="*/ 24885 h 47948"/>
                  <a:gd name="csX76" fmla="*/ 24397 w 81229"/>
                  <a:gd name="csY76" fmla="*/ 28783 h 47948"/>
                  <a:gd name="csX77" fmla="*/ 22154 w 81229"/>
                  <a:gd name="csY77" fmla="*/ 30070 h 47948"/>
                  <a:gd name="csX78" fmla="*/ 26923 w 81229"/>
                  <a:gd name="csY78" fmla="*/ 30891 h 47948"/>
                  <a:gd name="csX79" fmla="*/ 24397 w 81229"/>
                  <a:gd name="csY79" fmla="*/ 28783 h 47948"/>
                  <a:gd name="csX80" fmla="*/ 28639 w 81229"/>
                  <a:gd name="csY80" fmla="*/ 31087 h 47948"/>
                  <a:gd name="csX81" fmla="*/ 27560 w 81229"/>
                  <a:gd name="csY81" fmla="*/ 31694 h 47948"/>
                  <a:gd name="csX82" fmla="*/ 30043 w 81229"/>
                  <a:gd name="csY82" fmla="*/ 34164 h 47948"/>
                  <a:gd name="csX83" fmla="*/ 28639 w 81229"/>
                  <a:gd name="csY83" fmla="*/ 31087 h 47948"/>
                  <a:gd name="csX84" fmla="*/ 35719 w 81229"/>
                  <a:gd name="csY84" fmla="*/ 30143 h 47948"/>
                  <a:gd name="csX85" fmla="*/ 33469 w 81229"/>
                  <a:gd name="csY85" fmla="*/ 31430 h 47948"/>
                  <a:gd name="csX86" fmla="*/ 38245 w 81229"/>
                  <a:gd name="csY86" fmla="*/ 32252 h 47948"/>
                  <a:gd name="csX87" fmla="*/ 35719 w 81229"/>
                  <a:gd name="csY87" fmla="*/ 30137 h 47948"/>
                  <a:gd name="csX88" fmla="*/ 34401 w 81229"/>
                  <a:gd name="csY88" fmla="*/ 36229 h 47948"/>
                  <a:gd name="csX89" fmla="*/ 33322 w 81229"/>
                  <a:gd name="csY89" fmla="*/ 36829 h 47948"/>
                  <a:gd name="csX90" fmla="*/ 35805 w 81229"/>
                  <a:gd name="csY90" fmla="*/ 39299 h 47948"/>
                  <a:gd name="csX91" fmla="*/ 34401 w 81229"/>
                  <a:gd name="csY91" fmla="*/ 36235 h 47948"/>
                  <a:gd name="csX92" fmla="*/ 64499 w 81229"/>
                  <a:gd name="csY92" fmla="*/ 33698 h 47948"/>
                  <a:gd name="csX93" fmla="*/ 63420 w 81229"/>
                  <a:gd name="csY93" fmla="*/ 34298 h 47948"/>
                  <a:gd name="csX94" fmla="*/ 65903 w 81229"/>
                  <a:gd name="csY94" fmla="*/ 36768 h 47948"/>
                  <a:gd name="csX95" fmla="*/ 64499 w 81229"/>
                  <a:gd name="csY95" fmla="*/ 33698 h 47948"/>
                  <a:gd name="csX96" fmla="*/ 47838 w 81229"/>
                  <a:gd name="csY96" fmla="*/ 44422 h 47948"/>
                  <a:gd name="csX97" fmla="*/ 46759 w 81229"/>
                  <a:gd name="csY97" fmla="*/ 45023 h 47948"/>
                  <a:gd name="csX98" fmla="*/ 49242 w 81229"/>
                  <a:gd name="csY98" fmla="*/ 47493 h 47948"/>
                  <a:gd name="csX99" fmla="*/ 47838 w 81229"/>
                  <a:gd name="csY99" fmla="*/ 44422 h 47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1229" h="47948">
                    <a:moveTo>
                      <a:pt x="28467" y="2658"/>
                    </a:moveTo>
                    <a:cubicBezTo>
                      <a:pt x="28431" y="2658"/>
                      <a:pt x="28394" y="2670"/>
                      <a:pt x="28357" y="2682"/>
                    </a:cubicBezTo>
                    <a:cubicBezTo>
                      <a:pt x="25776" y="4619"/>
                      <a:pt x="28847" y="7205"/>
                      <a:pt x="30454" y="7052"/>
                    </a:cubicBezTo>
                    <a:cubicBezTo>
                      <a:pt x="32035" y="6899"/>
                      <a:pt x="30760" y="2357"/>
                      <a:pt x="28474" y="2664"/>
                    </a:cubicBezTo>
                    <a:close/>
                    <a:moveTo>
                      <a:pt x="57241" y="16"/>
                    </a:moveTo>
                    <a:cubicBezTo>
                      <a:pt x="56880" y="78"/>
                      <a:pt x="56512" y="262"/>
                      <a:pt x="56169" y="617"/>
                    </a:cubicBezTo>
                    <a:cubicBezTo>
                      <a:pt x="54323" y="2505"/>
                      <a:pt x="57382" y="4447"/>
                      <a:pt x="58651" y="3087"/>
                    </a:cubicBezTo>
                    <a:cubicBezTo>
                      <a:pt x="60196" y="1873"/>
                      <a:pt x="58811" y="-241"/>
                      <a:pt x="57247" y="22"/>
                    </a:cubicBezTo>
                    <a:close/>
                    <a:moveTo>
                      <a:pt x="7779" y="7468"/>
                    </a:moveTo>
                    <a:cubicBezTo>
                      <a:pt x="7417" y="7530"/>
                      <a:pt x="7050" y="7714"/>
                      <a:pt x="6706" y="8069"/>
                    </a:cubicBezTo>
                    <a:cubicBezTo>
                      <a:pt x="4861" y="9957"/>
                      <a:pt x="7926" y="11899"/>
                      <a:pt x="9189" y="10539"/>
                    </a:cubicBezTo>
                    <a:cubicBezTo>
                      <a:pt x="10734" y="9325"/>
                      <a:pt x="9348" y="7211"/>
                      <a:pt x="7785" y="7468"/>
                    </a:cubicBezTo>
                    <a:close/>
                    <a:moveTo>
                      <a:pt x="40090" y="8314"/>
                    </a:moveTo>
                    <a:cubicBezTo>
                      <a:pt x="39422" y="8412"/>
                      <a:pt x="38778" y="8829"/>
                      <a:pt x="38196" y="9656"/>
                    </a:cubicBezTo>
                    <a:cubicBezTo>
                      <a:pt x="34787" y="14467"/>
                      <a:pt x="43884" y="20914"/>
                      <a:pt x="46992" y="18077"/>
                    </a:cubicBezTo>
                    <a:cubicBezTo>
                      <a:pt x="46955" y="14651"/>
                      <a:pt x="43290" y="7830"/>
                      <a:pt x="40090" y="8314"/>
                    </a:cubicBezTo>
                    <a:close/>
                    <a:moveTo>
                      <a:pt x="19322" y="11415"/>
                    </a:moveTo>
                    <a:cubicBezTo>
                      <a:pt x="18709" y="11519"/>
                      <a:pt x="18083" y="11838"/>
                      <a:pt x="17501" y="12432"/>
                    </a:cubicBezTo>
                    <a:cubicBezTo>
                      <a:pt x="14387" y="15613"/>
                      <a:pt x="19555" y="18886"/>
                      <a:pt x="21688" y="16594"/>
                    </a:cubicBezTo>
                    <a:cubicBezTo>
                      <a:pt x="24299" y="14547"/>
                      <a:pt x="21957" y="10974"/>
                      <a:pt x="19322" y="11415"/>
                    </a:cubicBezTo>
                    <a:close/>
                    <a:moveTo>
                      <a:pt x="58296" y="9043"/>
                    </a:moveTo>
                    <a:cubicBezTo>
                      <a:pt x="57689" y="9148"/>
                      <a:pt x="57063" y="9460"/>
                      <a:pt x="56481" y="10055"/>
                    </a:cubicBezTo>
                    <a:cubicBezTo>
                      <a:pt x="53367" y="13235"/>
                      <a:pt x="58535" y="16514"/>
                      <a:pt x="60668" y="14216"/>
                    </a:cubicBezTo>
                    <a:cubicBezTo>
                      <a:pt x="63273" y="12169"/>
                      <a:pt x="60938" y="8602"/>
                      <a:pt x="58302" y="9043"/>
                    </a:cubicBezTo>
                    <a:close/>
                    <a:moveTo>
                      <a:pt x="76269" y="6617"/>
                    </a:moveTo>
                    <a:cubicBezTo>
                      <a:pt x="75662" y="6721"/>
                      <a:pt x="75030" y="7033"/>
                      <a:pt x="74448" y="7634"/>
                    </a:cubicBezTo>
                    <a:cubicBezTo>
                      <a:pt x="71334" y="10815"/>
                      <a:pt x="76508" y="14087"/>
                      <a:pt x="78635" y="11795"/>
                    </a:cubicBezTo>
                    <a:cubicBezTo>
                      <a:pt x="81246" y="9748"/>
                      <a:pt x="78904" y="6182"/>
                      <a:pt x="76269" y="6623"/>
                    </a:cubicBezTo>
                    <a:close/>
                    <a:moveTo>
                      <a:pt x="1649" y="19082"/>
                    </a:moveTo>
                    <a:cubicBezTo>
                      <a:pt x="1287" y="19143"/>
                      <a:pt x="920" y="19327"/>
                      <a:pt x="576" y="19682"/>
                    </a:cubicBezTo>
                    <a:cubicBezTo>
                      <a:pt x="-1269" y="21570"/>
                      <a:pt x="1796" y="23513"/>
                      <a:pt x="3059" y="22152"/>
                    </a:cubicBezTo>
                    <a:cubicBezTo>
                      <a:pt x="4604" y="20939"/>
                      <a:pt x="3212" y="18824"/>
                      <a:pt x="1649" y="19082"/>
                    </a:cubicBezTo>
                    <a:close/>
                    <a:moveTo>
                      <a:pt x="7705" y="18260"/>
                    </a:moveTo>
                    <a:cubicBezTo>
                      <a:pt x="7344" y="18322"/>
                      <a:pt x="6970" y="18512"/>
                      <a:pt x="6626" y="18861"/>
                    </a:cubicBezTo>
                    <a:cubicBezTo>
                      <a:pt x="4781" y="20749"/>
                      <a:pt x="7846" y="22685"/>
                      <a:pt x="9109" y="21331"/>
                    </a:cubicBezTo>
                    <a:cubicBezTo>
                      <a:pt x="10654" y="20117"/>
                      <a:pt x="9269" y="18003"/>
                      <a:pt x="7705" y="18260"/>
                    </a:cubicBezTo>
                    <a:close/>
                    <a:moveTo>
                      <a:pt x="65412" y="12003"/>
                    </a:moveTo>
                    <a:cubicBezTo>
                      <a:pt x="65051" y="12065"/>
                      <a:pt x="64683" y="12249"/>
                      <a:pt x="64334" y="12604"/>
                    </a:cubicBezTo>
                    <a:cubicBezTo>
                      <a:pt x="62488" y="14492"/>
                      <a:pt x="65560" y="16440"/>
                      <a:pt x="66822" y="15080"/>
                    </a:cubicBezTo>
                    <a:cubicBezTo>
                      <a:pt x="68367" y="13866"/>
                      <a:pt x="66976" y="11746"/>
                      <a:pt x="65412" y="12010"/>
                    </a:cubicBezTo>
                    <a:close/>
                    <a:moveTo>
                      <a:pt x="31796" y="16931"/>
                    </a:moveTo>
                    <a:cubicBezTo>
                      <a:pt x="31434" y="16992"/>
                      <a:pt x="31067" y="17176"/>
                      <a:pt x="30717" y="17531"/>
                    </a:cubicBezTo>
                    <a:cubicBezTo>
                      <a:pt x="28872" y="19419"/>
                      <a:pt x="31931" y="21368"/>
                      <a:pt x="33200" y="20007"/>
                    </a:cubicBezTo>
                    <a:cubicBezTo>
                      <a:pt x="34744" y="18794"/>
                      <a:pt x="33359" y="16667"/>
                      <a:pt x="31796" y="16931"/>
                    </a:cubicBezTo>
                    <a:close/>
                    <a:moveTo>
                      <a:pt x="21253" y="18745"/>
                    </a:moveTo>
                    <a:cubicBezTo>
                      <a:pt x="20891" y="18806"/>
                      <a:pt x="20523" y="18990"/>
                      <a:pt x="20180" y="19345"/>
                    </a:cubicBezTo>
                    <a:cubicBezTo>
                      <a:pt x="18335" y="21233"/>
                      <a:pt x="21400" y="23182"/>
                      <a:pt x="22662" y="21815"/>
                    </a:cubicBezTo>
                    <a:cubicBezTo>
                      <a:pt x="24207" y="20602"/>
                      <a:pt x="22822" y="18481"/>
                      <a:pt x="21259" y="18745"/>
                    </a:cubicBezTo>
                    <a:close/>
                    <a:moveTo>
                      <a:pt x="13964" y="23120"/>
                    </a:moveTo>
                    <a:cubicBezTo>
                      <a:pt x="13351" y="23224"/>
                      <a:pt x="12732" y="23543"/>
                      <a:pt x="12150" y="24138"/>
                    </a:cubicBezTo>
                    <a:cubicBezTo>
                      <a:pt x="9036" y="27318"/>
                      <a:pt x="14203" y="30591"/>
                      <a:pt x="16336" y="28299"/>
                    </a:cubicBezTo>
                    <a:cubicBezTo>
                      <a:pt x="18948" y="26252"/>
                      <a:pt x="16606" y="22679"/>
                      <a:pt x="13964" y="23120"/>
                    </a:cubicBezTo>
                    <a:close/>
                    <a:moveTo>
                      <a:pt x="56739" y="18248"/>
                    </a:moveTo>
                    <a:cubicBezTo>
                      <a:pt x="53900" y="18690"/>
                      <a:pt x="53269" y="23580"/>
                      <a:pt x="57119" y="24180"/>
                    </a:cubicBezTo>
                    <a:cubicBezTo>
                      <a:pt x="57376" y="24217"/>
                      <a:pt x="57615" y="24242"/>
                      <a:pt x="57842" y="24236"/>
                    </a:cubicBezTo>
                    <a:cubicBezTo>
                      <a:pt x="57591" y="25302"/>
                      <a:pt x="57842" y="26534"/>
                      <a:pt x="58749" y="27637"/>
                    </a:cubicBezTo>
                    <a:cubicBezTo>
                      <a:pt x="61097" y="30474"/>
                      <a:pt x="64162" y="22587"/>
                      <a:pt x="62023" y="21594"/>
                    </a:cubicBezTo>
                    <a:cubicBezTo>
                      <a:pt x="61440" y="21521"/>
                      <a:pt x="60901" y="21558"/>
                      <a:pt x="60410" y="21680"/>
                    </a:cubicBezTo>
                    <a:cubicBezTo>
                      <a:pt x="60484" y="20191"/>
                      <a:pt x="59632" y="18561"/>
                      <a:pt x="58081" y="18359"/>
                    </a:cubicBezTo>
                    <a:cubicBezTo>
                      <a:pt x="57591" y="18211"/>
                      <a:pt x="57143" y="18187"/>
                      <a:pt x="56732" y="18248"/>
                    </a:cubicBezTo>
                    <a:close/>
                    <a:moveTo>
                      <a:pt x="79150" y="16692"/>
                    </a:moveTo>
                    <a:cubicBezTo>
                      <a:pt x="78788" y="16753"/>
                      <a:pt x="78414" y="16943"/>
                      <a:pt x="78071" y="17298"/>
                    </a:cubicBezTo>
                    <a:cubicBezTo>
                      <a:pt x="76226" y="19186"/>
                      <a:pt x="79291" y="21129"/>
                      <a:pt x="80553" y="19768"/>
                    </a:cubicBezTo>
                    <a:cubicBezTo>
                      <a:pt x="82104" y="18555"/>
                      <a:pt x="80713" y="16434"/>
                      <a:pt x="79150" y="16698"/>
                    </a:cubicBezTo>
                    <a:close/>
                    <a:moveTo>
                      <a:pt x="38729" y="24303"/>
                    </a:moveTo>
                    <a:cubicBezTo>
                      <a:pt x="38122" y="24407"/>
                      <a:pt x="37497" y="24720"/>
                      <a:pt x="36914" y="25320"/>
                    </a:cubicBezTo>
                    <a:cubicBezTo>
                      <a:pt x="33800" y="28501"/>
                      <a:pt x="38968" y="31774"/>
                      <a:pt x="41095" y="29482"/>
                    </a:cubicBezTo>
                    <a:cubicBezTo>
                      <a:pt x="43700" y="27429"/>
                      <a:pt x="41365" y="23862"/>
                      <a:pt x="38729" y="24303"/>
                    </a:cubicBezTo>
                    <a:close/>
                    <a:moveTo>
                      <a:pt x="7393" y="30241"/>
                    </a:moveTo>
                    <a:cubicBezTo>
                      <a:pt x="7031" y="30303"/>
                      <a:pt x="6663" y="30493"/>
                      <a:pt x="6320" y="30842"/>
                    </a:cubicBezTo>
                    <a:cubicBezTo>
                      <a:pt x="4475" y="32730"/>
                      <a:pt x="7534" y="34672"/>
                      <a:pt x="8803" y="33312"/>
                    </a:cubicBezTo>
                    <a:cubicBezTo>
                      <a:pt x="10347" y="32098"/>
                      <a:pt x="8962" y="29978"/>
                      <a:pt x="7399" y="30241"/>
                    </a:cubicBezTo>
                    <a:close/>
                    <a:moveTo>
                      <a:pt x="48623" y="24885"/>
                    </a:moveTo>
                    <a:cubicBezTo>
                      <a:pt x="46673" y="25087"/>
                      <a:pt x="45122" y="26914"/>
                      <a:pt x="45582" y="29402"/>
                    </a:cubicBezTo>
                    <a:cubicBezTo>
                      <a:pt x="46256" y="33018"/>
                      <a:pt x="52773" y="27618"/>
                      <a:pt x="51387" y="25706"/>
                    </a:cubicBezTo>
                    <a:cubicBezTo>
                      <a:pt x="50480" y="25038"/>
                      <a:pt x="49512" y="24793"/>
                      <a:pt x="48623" y="24885"/>
                    </a:cubicBezTo>
                    <a:close/>
                    <a:moveTo>
                      <a:pt x="24397" y="28783"/>
                    </a:moveTo>
                    <a:cubicBezTo>
                      <a:pt x="23441" y="28924"/>
                      <a:pt x="22503" y="29457"/>
                      <a:pt x="22154" y="30070"/>
                    </a:cubicBezTo>
                    <a:cubicBezTo>
                      <a:pt x="21344" y="31473"/>
                      <a:pt x="25942" y="33091"/>
                      <a:pt x="26923" y="30891"/>
                    </a:cubicBezTo>
                    <a:cubicBezTo>
                      <a:pt x="26874" y="29077"/>
                      <a:pt x="25623" y="28605"/>
                      <a:pt x="24397" y="28783"/>
                    </a:cubicBezTo>
                    <a:close/>
                    <a:moveTo>
                      <a:pt x="28639" y="31087"/>
                    </a:moveTo>
                    <a:cubicBezTo>
                      <a:pt x="28277" y="31148"/>
                      <a:pt x="27904" y="31338"/>
                      <a:pt x="27560" y="31694"/>
                    </a:cubicBezTo>
                    <a:cubicBezTo>
                      <a:pt x="25715" y="33581"/>
                      <a:pt x="28780" y="35524"/>
                      <a:pt x="30043" y="34164"/>
                    </a:cubicBezTo>
                    <a:cubicBezTo>
                      <a:pt x="31588" y="32950"/>
                      <a:pt x="30202" y="30830"/>
                      <a:pt x="28639" y="31087"/>
                    </a:cubicBezTo>
                    <a:close/>
                    <a:moveTo>
                      <a:pt x="35719" y="30143"/>
                    </a:moveTo>
                    <a:cubicBezTo>
                      <a:pt x="34763" y="30284"/>
                      <a:pt x="33819" y="30817"/>
                      <a:pt x="33469" y="31430"/>
                    </a:cubicBezTo>
                    <a:cubicBezTo>
                      <a:pt x="32660" y="32828"/>
                      <a:pt x="37258" y="34452"/>
                      <a:pt x="38245" y="32252"/>
                    </a:cubicBezTo>
                    <a:cubicBezTo>
                      <a:pt x="38196" y="30438"/>
                      <a:pt x="36945" y="29960"/>
                      <a:pt x="35719" y="30137"/>
                    </a:cubicBezTo>
                    <a:close/>
                    <a:moveTo>
                      <a:pt x="34401" y="36229"/>
                    </a:moveTo>
                    <a:cubicBezTo>
                      <a:pt x="34040" y="36290"/>
                      <a:pt x="33672" y="36474"/>
                      <a:pt x="33322" y="36829"/>
                    </a:cubicBezTo>
                    <a:cubicBezTo>
                      <a:pt x="31477" y="38717"/>
                      <a:pt x="34542" y="40660"/>
                      <a:pt x="35805" y="39299"/>
                    </a:cubicBezTo>
                    <a:cubicBezTo>
                      <a:pt x="37356" y="38086"/>
                      <a:pt x="35964" y="35971"/>
                      <a:pt x="34401" y="36235"/>
                    </a:cubicBezTo>
                    <a:close/>
                    <a:moveTo>
                      <a:pt x="64499" y="33698"/>
                    </a:moveTo>
                    <a:cubicBezTo>
                      <a:pt x="64137" y="33759"/>
                      <a:pt x="63764" y="33943"/>
                      <a:pt x="63420" y="34298"/>
                    </a:cubicBezTo>
                    <a:cubicBezTo>
                      <a:pt x="61575" y="36186"/>
                      <a:pt x="64640" y="38129"/>
                      <a:pt x="65903" y="36768"/>
                    </a:cubicBezTo>
                    <a:cubicBezTo>
                      <a:pt x="67448" y="35555"/>
                      <a:pt x="66062" y="33434"/>
                      <a:pt x="64499" y="33698"/>
                    </a:cubicBezTo>
                    <a:close/>
                    <a:moveTo>
                      <a:pt x="47838" y="44422"/>
                    </a:moveTo>
                    <a:cubicBezTo>
                      <a:pt x="47476" y="44484"/>
                      <a:pt x="47102" y="44668"/>
                      <a:pt x="46759" y="45023"/>
                    </a:cubicBezTo>
                    <a:cubicBezTo>
                      <a:pt x="44914" y="46911"/>
                      <a:pt x="47979" y="48853"/>
                      <a:pt x="49242" y="47493"/>
                    </a:cubicBezTo>
                    <a:cubicBezTo>
                      <a:pt x="50786" y="46279"/>
                      <a:pt x="49401" y="44165"/>
                      <a:pt x="47838" y="44422"/>
                    </a:cubicBezTo>
                    <a:close/>
                  </a:path>
                </a:pathLst>
              </a:custGeom>
              <a:solidFill>
                <a:srgbClr val="DEBC9A"/>
              </a:solidFill>
              <a:ln w="612" cap="flat">
                <a:noFill/>
                <a:prstDash val="solid"/>
                <a:miter/>
              </a:ln>
            </p:spPr>
            <p:txBody>
              <a:bodyPr/>
              <a:lstStyle/>
              <a:p>
                <a:endParaRPr lang="en-US"/>
              </a:p>
            </p:txBody>
          </p:sp>
          <p:sp>
            <p:nvSpPr>
              <p:cNvPr id="699" name="Freeform 698">
                <a:extLst>
                  <a:ext uri="{FF2B5EF4-FFF2-40B4-BE49-F238E27FC236}">
                    <a16:creationId xmlns:a16="http://schemas.microsoft.com/office/drawing/2014/main" id="{281F82F1-472A-2A3C-A0FD-11507A9E1878}"/>
                  </a:ext>
                </a:extLst>
              </p:cNvPr>
              <p:cNvSpPr/>
              <p:nvPr/>
            </p:nvSpPr>
            <p:spPr>
              <a:xfrm>
                <a:off x="6783605" y="2031718"/>
                <a:ext cx="370741" cy="273069"/>
              </a:xfrm>
              <a:custGeom>
                <a:avLst/>
                <a:gdLst>
                  <a:gd name="csX0" fmla="*/ 507 w 117236"/>
                  <a:gd name="csY0" fmla="*/ 42504 h 86351"/>
                  <a:gd name="csX1" fmla="*/ 2677 w 117236"/>
                  <a:gd name="csY1" fmla="*/ 43925 h 86351"/>
                  <a:gd name="csX2" fmla="*/ 1249 w 117236"/>
                  <a:gd name="csY2" fmla="*/ 39298 h 86351"/>
                  <a:gd name="csX3" fmla="*/ 513 w 117236"/>
                  <a:gd name="csY3" fmla="*/ 42510 h 86351"/>
                  <a:gd name="csX4" fmla="*/ 16267 w 117236"/>
                  <a:gd name="csY4" fmla="*/ 64737 h 86351"/>
                  <a:gd name="csX5" fmla="*/ 16660 w 117236"/>
                  <a:gd name="csY5" fmla="*/ 65166 h 86351"/>
                  <a:gd name="csX6" fmla="*/ 23985 w 117236"/>
                  <a:gd name="csY6" fmla="*/ 55434 h 86351"/>
                  <a:gd name="csX7" fmla="*/ 16267 w 117236"/>
                  <a:gd name="csY7" fmla="*/ 64731 h 86351"/>
                  <a:gd name="csX8" fmla="*/ 11897 w 117236"/>
                  <a:gd name="csY8" fmla="*/ 46328 h 86351"/>
                  <a:gd name="csX9" fmla="*/ 13711 w 117236"/>
                  <a:gd name="csY9" fmla="*/ 47609 h 86351"/>
                  <a:gd name="csX10" fmla="*/ 15526 w 117236"/>
                  <a:gd name="csY10" fmla="*/ 41995 h 86351"/>
                  <a:gd name="csX11" fmla="*/ 11897 w 117236"/>
                  <a:gd name="csY11" fmla="*/ 46328 h 86351"/>
                  <a:gd name="csX12" fmla="*/ 4951 w 117236"/>
                  <a:gd name="csY12" fmla="*/ 34819 h 86351"/>
                  <a:gd name="csX13" fmla="*/ 10070 w 117236"/>
                  <a:gd name="csY13" fmla="*/ 31797 h 86351"/>
                  <a:gd name="csX14" fmla="*/ 4431 w 117236"/>
                  <a:gd name="csY14" fmla="*/ 33575 h 86351"/>
                  <a:gd name="csX15" fmla="*/ 4945 w 117236"/>
                  <a:gd name="csY15" fmla="*/ 34819 h 86351"/>
                  <a:gd name="csX16" fmla="*/ 48180 w 117236"/>
                  <a:gd name="csY16" fmla="*/ 85004 h 86351"/>
                  <a:gd name="csX17" fmla="*/ 49902 w 117236"/>
                  <a:gd name="csY17" fmla="*/ 86162 h 86351"/>
                  <a:gd name="csX18" fmla="*/ 51717 w 117236"/>
                  <a:gd name="csY18" fmla="*/ 80542 h 86351"/>
                  <a:gd name="csX19" fmla="*/ 48180 w 117236"/>
                  <a:gd name="csY19" fmla="*/ 84998 h 86351"/>
                  <a:gd name="csX20" fmla="*/ 45231 w 117236"/>
                  <a:gd name="csY20" fmla="*/ 73991 h 86351"/>
                  <a:gd name="csX21" fmla="*/ 49755 w 117236"/>
                  <a:gd name="csY21" fmla="*/ 69186 h 86351"/>
                  <a:gd name="csX22" fmla="*/ 51723 w 117236"/>
                  <a:gd name="csY22" fmla="*/ 65044 h 86351"/>
                  <a:gd name="csX23" fmla="*/ 48456 w 117236"/>
                  <a:gd name="csY23" fmla="*/ 68212 h 86351"/>
                  <a:gd name="csX24" fmla="*/ 45145 w 117236"/>
                  <a:gd name="csY24" fmla="*/ 73856 h 86351"/>
                  <a:gd name="csX25" fmla="*/ 45237 w 117236"/>
                  <a:gd name="csY25" fmla="*/ 73997 h 86351"/>
                  <a:gd name="csX26" fmla="*/ 35387 w 117236"/>
                  <a:gd name="csY26" fmla="*/ 58633 h 86351"/>
                  <a:gd name="csX27" fmla="*/ 37551 w 117236"/>
                  <a:gd name="csY27" fmla="*/ 60055 h 86351"/>
                  <a:gd name="csX28" fmla="*/ 36122 w 117236"/>
                  <a:gd name="csY28" fmla="*/ 55422 h 86351"/>
                  <a:gd name="csX29" fmla="*/ 35380 w 117236"/>
                  <a:gd name="csY29" fmla="*/ 58633 h 86351"/>
                  <a:gd name="csX30" fmla="*/ 44103 w 117236"/>
                  <a:gd name="csY30" fmla="*/ 62764 h 86351"/>
                  <a:gd name="csX31" fmla="*/ 46157 w 117236"/>
                  <a:gd name="csY31" fmla="*/ 63843 h 86351"/>
                  <a:gd name="csX32" fmla="*/ 49669 w 117236"/>
                  <a:gd name="csY32" fmla="*/ 52180 h 86351"/>
                  <a:gd name="csX33" fmla="*/ 48082 w 117236"/>
                  <a:gd name="csY33" fmla="*/ 53326 h 86351"/>
                  <a:gd name="csX34" fmla="*/ 42693 w 117236"/>
                  <a:gd name="csY34" fmla="*/ 55692 h 86351"/>
                  <a:gd name="csX35" fmla="*/ 44588 w 117236"/>
                  <a:gd name="csY35" fmla="*/ 57904 h 86351"/>
                  <a:gd name="csX36" fmla="*/ 44097 w 117236"/>
                  <a:gd name="csY36" fmla="*/ 62764 h 86351"/>
                  <a:gd name="csX37" fmla="*/ 40530 w 117236"/>
                  <a:gd name="csY37" fmla="*/ 53112 h 86351"/>
                  <a:gd name="csX38" fmla="*/ 44575 w 117236"/>
                  <a:gd name="csY38" fmla="*/ 47474 h 86351"/>
                  <a:gd name="csX39" fmla="*/ 40444 w 117236"/>
                  <a:gd name="csY39" fmla="*/ 52971 h 86351"/>
                  <a:gd name="csX40" fmla="*/ 40530 w 117236"/>
                  <a:gd name="csY40" fmla="*/ 53112 h 86351"/>
                  <a:gd name="csX41" fmla="*/ 62174 w 117236"/>
                  <a:gd name="csY41" fmla="*/ 76730 h 86351"/>
                  <a:gd name="csX42" fmla="*/ 64338 w 117236"/>
                  <a:gd name="csY42" fmla="*/ 78146 h 86351"/>
                  <a:gd name="csX43" fmla="*/ 62910 w 117236"/>
                  <a:gd name="csY43" fmla="*/ 73525 h 86351"/>
                  <a:gd name="csX44" fmla="*/ 62174 w 117236"/>
                  <a:gd name="csY44" fmla="*/ 76730 h 86351"/>
                  <a:gd name="csX45" fmla="*/ 30906 w 117236"/>
                  <a:gd name="csY45" fmla="*/ 29971 h 86351"/>
                  <a:gd name="csX46" fmla="*/ 37201 w 117236"/>
                  <a:gd name="csY46" fmla="*/ 29034 h 86351"/>
                  <a:gd name="csX47" fmla="*/ 30329 w 117236"/>
                  <a:gd name="csY47" fmla="*/ 28856 h 86351"/>
                  <a:gd name="csX48" fmla="*/ 30906 w 117236"/>
                  <a:gd name="csY48" fmla="*/ 29977 h 86351"/>
                  <a:gd name="csX49" fmla="*/ 58558 w 117236"/>
                  <a:gd name="csY49" fmla="*/ 59056 h 86351"/>
                  <a:gd name="csX50" fmla="*/ 59955 w 117236"/>
                  <a:gd name="csY50" fmla="*/ 59884 h 86351"/>
                  <a:gd name="csX51" fmla="*/ 59373 w 117236"/>
                  <a:gd name="csY51" fmla="*/ 53032 h 86351"/>
                  <a:gd name="csX52" fmla="*/ 58558 w 117236"/>
                  <a:gd name="csY52" fmla="*/ 59056 h 86351"/>
                  <a:gd name="csX53" fmla="*/ 49455 w 117236"/>
                  <a:gd name="csY53" fmla="*/ 42877 h 86351"/>
                  <a:gd name="csX54" fmla="*/ 60924 w 117236"/>
                  <a:gd name="csY54" fmla="*/ 41339 h 86351"/>
                  <a:gd name="csX55" fmla="*/ 48744 w 117236"/>
                  <a:gd name="csY55" fmla="*/ 41014 h 86351"/>
                  <a:gd name="csX56" fmla="*/ 49449 w 117236"/>
                  <a:gd name="csY56" fmla="*/ 42877 h 86351"/>
                  <a:gd name="csX57" fmla="*/ 41700 w 117236"/>
                  <a:gd name="csY57" fmla="*/ 31129 h 86351"/>
                  <a:gd name="csX58" fmla="*/ 44649 w 117236"/>
                  <a:gd name="csY58" fmla="*/ 27281 h 86351"/>
                  <a:gd name="csX59" fmla="*/ 41700 w 117236"/>
                  <a:gd name="csY59" fmla="*/ 31129 h 86351"/>
                  <a:gd name="csX60" fmla="*/ 76966 w 117236"/>
                  <a:gd name="csY60" fmla="*/ 80389 h 86351"/>
                  <a:gd name="csX61" fmla="*/ 83850 w 117236"/>
                  <a:gd name="csY61" fmla="*/ 82369 h 86351"/>
                  <a:gd name="csX62" fmla="*/ 76555 w 117236"/>
                  <a:gd name="csY62" fmla="*/ 79678 h 86351"/>
                  <a:gd name="csX63" fmla="*/ 76960 w 117236"/>
                  <a:gd name="csY63" fmla="*/ 80389 h 86351"/>
                  <a:gd name="csX64" fmla="*/ 61899 w 117236"/>
                  <a:gd name="csY64" fmla="*/ 50262 h 86351"/>
                  <a:gd name="csX65" fmla="*/ 67017 w 117236"/>
                  <a:gd name="csY65" fmla="*/ 47235 h 86351"/>
                  <a:gd name="csX66" fmla="*/ 61390 w 117236"/>
                  <a:gd name="csY66" fmla="*/ 49012 h 86351"/>
                  <a:gd name="csX67" fmla="*/ 61905 w 117236"/>
                  <a:gd name="csY67" fmla="*/ 50262 h 86351"/>
                  <a:gd name="csX68" fmla="*/ 68359 w 117236"/>
                  <a:gd name="csY68" fmla="*/ 58486 h 86351"/>
                  <a:gd name="csX69" fmla="*/ 70529 w 117236"/>
                  <a:gd name="csY69" fmla="*/ 59908 h 86351"/>
                  <a:gd name="csX70" fmla="*/ 69101 w 117236"/>
                  <a:gd name="csY70" fmla="*/ 55281 h 86351"/>
                  <a:gd name="csX71" fmla="*/ 68359 w 117236"/>
                  <a:gd name="csY71" fmla="*/ 58486 h 86351"/>
                  <a:gd name="csX72" fmla="*/ 51514 w 117236"/>
                  <a:gd name="csY72" fmla="*/ 33857 h 86351"/>
                  <a:gd name="csX73" fmla="*/ 53329 w 117236"/>
                  <a:gd name="csY73" fmla="*/ 35137 h 86351"/>
                  <a:gd name="csX74" fmla="*/ 55143 w 117236"/>
                  <a:gd name="csY74" fmla="*/ 29524 h 86351"/>
                  <a:gd name="csX75" fmla="*/ 51514 w 117236"/>
                  <a:gd name="csY75" fmla="*/ 33857 h 86351"/>
                  <a:gd name="csX76" fmla="*/ 47794 w 117236"/>
                  <a:gd name="csY76" fmla="*/ 25117 h 86351"/>
                  <a:gd name="csX77" fmla="*/ 53041 w 117236"/>
                  <a:gd name="csY77" fmla="*/ 25559 h 86351"/>
                  <a:gd name="csX78" fmla="*/ 47119 w 117236"/>
                  <a:gd name="csY78" fmla="*/ 22059 h 86351"/>
                  <a:gd name="csX79" fmla="*/ 47794 w 117236"/>
                  <a:gd name="csY79" fmla="*/ 25111 h 86351"/>
                  <a:gd name="csX80" fmla="*/ 77916 w 117236"/>
                  <a:gd name="csY80" fmla="*/ 67734 h 86351"/>
                  <a:gd name="csX81" fmla="*/ 83034 w 117236"/>
                  <a:gd name="csY81" fmla="*/ 64707 h 86351"/>
                  <a:gd name="csX82" fmla="*/ 77401 w 117236"/>
                  <a:gd name="csY82" fmla="*/ 66484 h 86351"/>
                  <a:gd name="csX83" fmla="*/ 77916 w 117236"/>
                  <a:gd name="csY83" fmla="*/ 67728 h 86351"/>
                  <a:gd name="csX84" fmla="*/ 62230 w 117236"/>
                  <a:gd name="csY84" fmla="*/ 39899 h 86351"/>
                  <a:gd name="csX85" fmla="*/ 63253 w 117236"/>
                  <a:gd name="csY85" fmla="*/ 40585 h 86351"/>
                  <a:gd name="csX86" fmla="*/ 65209 w 117236"/>
                  <a:gd name="csY86" fmla="*/ 37987 h 86351"/>
                  <a:gd name="csX87" fmla="*/ 65699 w 117236"/>
                  <a:gd name="csY87" fmla="*/ 36001 h 86351"/>
                  <a:gd name="csX88" fmla="*/ 62358 w 117236"/>
                  <a:gd name="csY88" fmla="*/ 37055 h 86351"/>
                  <a:gd name="csX89" fmla="*/ 62499 w 117236"/>
                  <a:gd name="csY89" fmla="*/ 37509 h 86351"/>
                  <a:gd name="csX90" fmla="*/ 62236 w 117236"/>
                  <a:gd name="csY90" fmla="*/ 39905 h 86351"/>
                  <a:gd name="csX91" fmla="*/ 45519 w 117236"/>
                  <a:gd name="csY91" fmla="*/ 10943 h 86351"/>
                  <a:gd name="csX92" fmla="*/ 47683 w 117236"/>
                  <a:gd name="csY92" fmla="*/ 12364 h 86351"/>
                  <a:gd name="csX93" fmla="*/ 46255 w 117236"/>
                  <a:gd name="csY93" fmla="*/ 7731 h 86351"/>
                  <a:gd name="csX94" fmla="*/ 45513 w 117236"/>
                  <a:gd name="csY94" fmla="*/ 10943 h 86351"/>
                  <a:gd name="csX95" fmla="*/ 61279 w 117236"/>
                  <a:gd name="csY95" fmla="*/ 33170 h 86351"/>
                  <a:gd name="csX96" fmla="*/ 61666 w 117236"/>
                  <a:gd name="csY96" fmla="*/ 33605 h 86351"/>
                  <a:gd name="csX97" fmla="*/ 68991 w 117236"/>
                  <a:gd name="csY97" fmla="*/ 23873 h 86351"/>
                  <a:gd name="csX98" fmla="*/ 61279 w 117236"/>
                  <a:gd name="csY98" fmla="*/ 33170 h 86351"/>
                  <a:gd name="csX99" fmla="*/ 83709 w 117236"/>
                  <a:gd name="csY99" fmla="*/ 57150 h 86351"/>
                  <a:gd name="csX100" fmla="*/ 87748 w 117236"/>
                  <a:gd name="csY100" fmla="*/ 51512 h 86351"/>
                  <a:gd name="csX101" fmla="*/ 83617 w 117236"/>
                  <a:gd name="csY101" fmla="*/ 57009 h 86351"/>
                  <a:gd name="csX102" fmla="*/ 83709 w 117236"/>
                  <a:gd name="csY102" fmla="*/ 57150 h 86351"/>
                  <a:gd name="csX103" fmla="*/ 56988 w 117236"/>
                  <a:gd name="csY103" fmla="*/ 14889 h 86351"/>
                  <a:gd name="csX104" fmla="*/ 58711 w 117236"/>
                  <a:gd name="csY104" fmla="*/ 16047 h 86351"/>
                  <a:gd name="csX105" fmla="*/ 62113 w 117236"/>
                  <a:gd name="csY105" fmla="*/ 11862 h 86351"/>
                  <a:gd name="csX106" fmla="*/ 67274 w 117236"/>
                  <a:gd name="csY106" fmla="*/ 9882 h 86351"/>
                  <a:gd name="csX107" fmla="*/ 60397 w 117236"/>
                  <a:gd name="csY107" fmla="*/ 9705 h 86351"/>
                  <a:gd name="csX108" fmla="*/ 60777 w 117236"/>
                  <a:gd name="csY108" fmla="*/ 10526 h 86351"/>
                  <a:gd name="csX109" fmla="*/ 60519 w 117236"/>
                  <a:gd name="csY109" fmla="*/ 10434 h 86351"/>
                  <a:gd name="csX110" fmla="*/ 56976 w 117236"/>
                  <a:gd name="csY110" fmla="*/ 14889 h 86351"/>
                  <a:gd name="csX111" fmla="*/ 53648 w 117236"/>
                  <a:gd name="csY111" fmla="*/ 5108 h 86351"/>
                  <a:gd name="csX112" fmla="*/ 58766 w 117236"/>
                  <a:gd name="csY112" fmla="*/ 2081 h 86351"/>
                  <a:gd name="csX113" fmla="*/ 53139 w 117236"/>
                  <a:gd name="csY113" fmla="*/ 3858 h 86351"/>
                  <a:gd name="csX114" fmla="*/ 53648 w 117236"/>
                  <a:gd name="csY114" fmla="*/ 5108 h 86351"/>
                  <a:gd name="csX115" fmla="*/ 83022 w 117236"/>
                  <a:gd name="csY115" fmla="*/ 40340 h 86351"/>
                  <a:gd name="csX116" fmla="*/ 94565 w 117236"/>
                  <a:gd name="csY116" fmla="*/ 36449 h 86351"/>
                  <a:gd name="csX117" fmla="*/ 83022 w 117236"/>
                  <a:gd name="csY117" fmla="*/ 40340 h 86351"/>
                  <a:gd name="csX118" fmla="*/ 93186 w 117236"/>
                  <a:gd name="csY118" fmla="*/ 53443 h 86351"/>
                  <a:gd name="csX119" fmla="*/ 94914 w 117236"/>
                  <a:gd name="csY119" fmla="*/ 54601 h 86351"/>
                  <a:gd name="csX120" fmla="*/ 96729 w 117236"/>
                  <a:gd name="csY120" fmla="*/ 48981 h 86351"/>
                  <a:gd name="csX121" fmla="*/ 93186 w 117236"/>
                  <a:gd name="csY121" fmla="*/ 53443 h 86351"/>
                  <a:gd name="csX122" fmla="*/ 74220 w 117236"/>
                  <a:gd name="csY122" fmla="*/ 22629 h 86351"/>
                  <a:gd name="csX123" fmla="*/ 74281 w 117236"/>
                  <a:gd name="csY123" fmla="*/ 22715 h 86351"/>
                  <a:gd name="csX124" fmla="*/ 77223 w 117236"/>
                  <a:gd name="csY124" fmla="*/ 18873 h 86351"/>
                  <a:gd name="csX125" fmla="*/ 74213 w 117236"/>
                  <a:gd name="csY125" fmla="*/ 22629 h 86351"/>
                  <a:gd name="csX126" fmla="*/ 104661 w 117236"/>
                  <a:gd name="csY126" fmla="*/ 62856 h 86351"/>
                  <a:gd name="csX127" fmla="*/ 115909 w 117236"/>
                  <a:gd name="csY127" fmla="*/ 58456 h 86351"/>
                  <a:gd name="csX128" fmla="*/ 104385 w 117236"/>
                  <a:gd name="csY128" fmla="*/ 62390 h 86351"/>
                  <a:gd name="csX129" fmla="*/ 104661 w 117236"/>
                  <a:gd name="csY129" fmla="*/ 62850 h 86351"/>
                  <a:gd name="csX130" fmla="*/ 80399 w 117236"/>
                  <a:gd name="csY130" fmla="*/ 27072 h 86351"/>
                  <a:gd name="csX131" fmla="*/ 82562 w 117236"/>
                  <a:gd name="csY131" fmla="*/ 28488 h 86351"/>
                  <a:gd name="csX132" fmla="*/ 81134 w 117236"/>
                  <a:gd name="csY132" fmla="*/ 23861 h 86351"/>
                  <a:gd name="csX133" fmla="*/ 80399 w 117236"/>
                  <a:gd name="csY133" fmla="*/ 27072 h 86351"/>
                  <a:gd name="csX134" fmla="*/ 85542 w 117236"/>
                  <a:gd name="csY134" fmla="*/ 21551 h 86351"/>
                  <a:gd name="csX135" fmla="*/ 89581 w 117236"/>
                  <a:gd name="csY135" fmla="*/ 15919 h 86351"/>
                  <a:gd name="csX136" fmla="*/ 85450 w 117236"/>
                  <a:gd name="csY136" fmla="*/ 21410 h 86351"/>
                  <a:gd name="csX137" fmla="*/ 85542 w 117236"/>
                  <a:gd name="csY137" fmla="*/ 21551 h 86351"/>
                  <a:gd name="csX138" fmla="*/ 113911 w 117236"/>
                  <a:gd name="csY138" fmla="*/ 49668 h 86351"/>
                  <a:gd name="csX139" fmla="*/ 113978 w 117236"/>
                  <a:gd name="csY139" fmla="*/ 49753 h 86351"/>
                  <a:gd name="csX140" fmla="*/ 116921 w 117236"/>
                  <a:gd name="csY140" fmla="*/ 45911 h 86351"/>
                  <a:gd name="csX141" fmla="*/ 113911 w 117236"/>
                  <a:gd name="csY141" fmla="*/ 49668 h 86351"/>
                  <a:gd name="csX142" fmla="*/ 92671 w 117236"/>
                  <a:gd name="csY142" fmla="*/ 17095 h 86351"/>
                  <a:gd name="csX143" fmla="*/ 92738 w 117236"/>
                  <a:gd name="csY143" fmla="*/ 17181 h 86351"/>
                  <a:gd name="csX144" fmla="*/ 95687 w 117236"/>
                  <a:gd name="csY144" fmla="*/ 13333 h 86351"/>
                  <a:gd name="csX145" fmla="*/ 92671 w 117236"/>
                  <a:gd name="csY145" fmla="*/ 17089 h 8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236" h="86351">
                    <a:moveTo>
                      <a:pt x="507" y="42504"/>
                    </a:moveTo>
                    <a:cubicBezTo>
                      <a:pt x="1065" y="43294"/>
                      <a:pt x="1972" y="43889"/>
                      <a:pt x="2677" y="43925"/>
                    </a:cubicBezTo>
                    <a:cubicBezTo>
                      <a:pt x="4290" y="44005"/>
                      <a:pt x="3646" y="39176"/>
                      <a:pt x="1249" y="39298"/>
                    </a:cubicBezTo>
                    <a:cubicBezTo>
                      <a:pt x="-345" y="40163"/>
                      <a:pt x="-204" y="41492"/>
                      <a:pt x="513" y="42510"/>
                    </a:cubicBezTo>
                    <a:close/>
                    <a:moveTo>
                      <a:pt x="16267" y="64737"/>
                    </a:moveTo>
                    <a:cubicBezTo>
                      <a:pt x="16384" y="64897"/>
                      <a:pt x="16513" y="65038"/>
                      <a:pt x="16660" y="65166"/>
                    </a:cubicBezTo>
                    <a:cubicBezTo>
                      <a:pt x="20761" y="64633"/>
                      <a:pt x="29159" y="58247"/>
                      <a:pt x="23985" y="55434"/>
                    </a:cubicBezTo>
                    <a:cubicBezTo>
                      <a:pt x="19050" y="52756"/>
                      <a:pt x="13975" y="61520"/>
                      <a:pt x="16267" y="64731"/>
                    </a:cubicBezTo>
                    <a:close/>
                    <a:moveTo>
                      <a:pt x="11897" y="46328"/>
                    </a:moveTo>
                    <a:cubicBezTo>
                      <a:pt x="12258" y="46879"/>
                      <a:pt x="12853" y="47339"/>
                      <a:pt x="13711" y="47609"/>
                    </a:cubicBezTo>
                    <a:cubicBezTo>
                      <a:pt x="17959" y="48938"/>
                      <a:pt x="18535" y="42853"/>
                      <a:pt x="15526" y="41995"/>
                    </a:cubicBezTo>
                    <a:cubicBezTo>
                      <a:pt x="12577" y="40628"/>
                      <a:pt x="10475" y="44158"/>
                      <a:pt x="11897" y="46328"/>
                    </a:cubicBezTo>
                    <a:close/>
                    <a:moveTo>
                      <a:pt x="4951" y="34819"/>
                    </a:moveTo>
                    <a:cubicBezTo>
                      <a:pt x="6631" y="37154"/>
                      <a:pt x="11271" y="35499"/>
                      <a:pt x="10070" y="31797"/>
                    </a:cubicBezTo>
                    <a:cubicBezTo>
                      <a:pt x="8691" y="27569"/>
                      <a:pt x="3388" y="30627"/>
                      <a:pt x="4431" y="33575"/>
                    </a:cubicBezTo>
                    <a:cubicBezTo>
                      <a:pt x="4522" y="34077"/>
                      <a:pt x="4706" y="34488"/>
                      <a:pt x="4945" y="34819"/>
                    </a:cubicBezTo>
                    <a:close/>
                    <a:moveTo>
                      <a:pt x="48180" y="85004"/>
                    </a:moveTo>
                    <a:cubicBezTo>
                      <a:pt x="48548" y="85500"/>
                      <a:pt x="49111" y="85917"/>
                      <a:pt x="49902" y="86162"/>
                    </a:cubicBezTo>
                    <a:cubicBezTo>
                      <a:pt x="54150" y="87492"/>
                      <a:pt x="54727" y="81400"/>
                      <a:pt x="51717" y="80542"/>
                    </a:cubicBezTo>
                    <a:cubicBezTo>
                      <a:pt x="48707" y="79145"/>
                      <a:pt x="46592" y="82847"/>
                      <a:pt x="48180" y="84998"/>
                    </a:cubicBezTo>
                    <a:close/>
                    <a:moveTo>
                      <a:pt x="45231" y="73991"/>
                    </a:moveTo>
                    <a:cubicBezTo>
                      <a:pt x="46905" y="76387"/>
                      <a:pt x="50135" y="71423"/>
                      <a:pt x="49755" y="69186"/>
                    </a:cubicBezTo>
                    <a:cubicBezTo>
                      <a:pt x="51876" y="69389"/>
                      <a:pt x="52483" y="66239"/>
                      <a:pt x="51723" y="65044"/>
                    </a:cubicBezTo>
                    <a:cubicBezTo>
                      <a:pt x="50950" y="63836"/>
                      <a:pt x="48051" y="66318"/>
                      <a:pt x="48456" y="68212"/>
                    </a:cubicBezTo>
                    <a:cubicBezTo>
                      <a:pt x="45427" y="67918"/>
                      <a:pt x="43392" y="70958"/>
                      <a:pt x="45145" y="73856"/>
                    </a:cubicBezTo>
                    <a:cubicBezTo>
                      <a:pt x="45176" y="73905"/>
                      <a:pt x="45207" y="73954"/>
                      <a:pt x="45237" y="73997"/>
                    </a:cubicBezTo>
                    <a:close/>
                    <a:moveTo>
                      <a:pt x="35387" y="58633"/>
                    </a:moveTo>
                    <a:cubicBezTo>
                      <a:pt x="35944" y="59424"/>
                      <a:pt x="36845" y="60018"/>
                      <a:pt x="37551" y="60055"/>
                    </a:cubicBezTo>
                    <a:cubicBezTo>
                      <a:pt x="39163" y="60135"/>
                      <a:pt x="38525" y="55306"/>
                      <a:pt x="36122" y="55422"/>
                    </a:cubicBezTo>
                    <a:cubicBezTo>
                      <a:pt x="34528" y="56286"/>
                      <a:pt x="34663" y="57622"/>
                      <a:pt x="35380" y="58633"/>
                    </a:cubicBezTo>
                    <a:close/>
                    <a:moveTo>
                      <a:pt x="44103" y="62764"/>
                    </a:moveTo>
                    <a:cubicBezTo>
                      <a:pt x="44489" y="63309"/>
                      <a:pt x="45158" y="63695"/>
                      <a:pt x="46157" y="63843"/>
                    </a:cubicBezTo>
                    <a:cubicBezTo>
                      <a:pt x="51986" y="64700"/>
                      <a:pt x="53611" y="53669"/>
                      <a:pt x="49669" y="52180"/>
                    </a:cubicBezTo>
                    <a:cubicBezTo>
                      <a:pt x="49167" y="52444"/>
                      <a:pt x="48627" y="52836"/>
                      <a:pt x="48082" y="53326"/>
                    </a:cubicBezTo>
                    <a:cubicBezTo>
                      <a:pt x="46420" y="49992"/>
                      <a:pt x="41700" y="52891"/>
                      <a:pt x="42693" y="55692"/>
                    </a:cubicBezTo>
                    <a:cubicBezTo>
                      <a:pt x="42926" y="56936"/>
                      <a:pt x="43687" y="57641"/>
                      <a:pt x="44588" y="57904"/>
                    </a:cubicBezTo>
                    <a:cubicBezTo>
                      <a:pt x="43650" y="59767"/>
                      <a:pt x="43276" y="61618"/>
                      <a:pt x="44097" y="62764"/>
                    </a:cubicBezTo>
                    <a:close/>
                    <a:moveTo>
                      <a:pt x="40530" y="53112"/>
                    </a:moveTo>
                    <a:cubicBezTo>
                      <a:pt x="42473" y="55894"/>
                      <a:pt x="46506" y="48755"/>
                      <a:pt x="44575" y="47474"/>
                    </a:cubicBezTo>
                    <a:cubicBezTo>
                      <a:pt x="41112" y="46487"/>
                      <a:pt x="38537" y="49821"/>
                      <a:pt x="40444" y="52971"/>
                    </a:cubicBezTo>
                    <a:cubicBezTo>
                      <a:pt x="40474" y="53020"/>
                      <a:pt x="40505" y="53069"/>
                      <a:pt x="40530" y="53112"/>
                    </a:cubicBezTo>
                    <a:close/>
                    <a:moveTo>
                      <a:pt x="62174" y="76730"/>
                    </a:moveTo>
                    <a:cubicBezTo>
                      <a:pt x="62732" y="77521"/>
                      <a:pt x="63633" y="78109"/>
                      <a:pt x="64338" y="78146"/>
                    </a:cubicBezTo>
                    <a:cubicBezTo>
                      <a:pt x="65950" y="78232"/>
                      <a:pt x="65313" y="73403"/>
                      <a:pt x="62910" y="73525"/>
                    </a:cubicBezTo>
                    <a:cubicBezTo>
                      <a:pt x="61316" y="74389"/>
                      <a:pt x="61457" y="75719"/>
                      <a:pt x="62174" y="76730"/>
                    </a:cubicBezTo>
                    <a:close/>
                    <a:moveTo>
                      <a:pt x="30906" y="29971"/>
                    </a:moveTo>
                    <a:cubicBezTo>
                      <a:pt x="32536" y="32232"/>
                      <a:pt x="35920" y="31987"/>
                      <a:pt x="37201" y="29034"/>
                    </a:cubicBezTo>
                    <a:cubicBezTo>
                      <a:pt x="38666" y="25657"/>
                      <a:pt x="30250" y="26496"/>
                      <a:pt x="30329" y="28856"/>
                    </a:cubicBezTo>
                    <a:cubicBezTo>
                      <a:pt x="30477" y="29279"/>
                      <a:pt x="30673" y="29652"/>
                      <a:pt x="30906" y="29977"/>
                    </a:cubicBezTo>
                    <a:close/>
                    <a:moveTo>
                      <a:pt x="58558" y="59056"/>
                    </a:moveTo>
                    <a:cubicBezTo>
                      <a:pt x="58962" y="59620"/>
                      <a:pt x="59447" y="59957"/>
                      <a:pt x="59955" y="59884"/>
                    </a:cubicBezTo>
                    <a:cubicBezTo>
                      <a:pt x="63198" y="58309"/>
                      <a:pt x="62891" y="54111"/>
                      <a:pt x="59373" y="53032"/>
                    </a:cubicBezTo>
                    <a:cubicBezTo>
                      <a:pt x="56621" y="52186"/>
                      <a:pt x="57105" y="57052"/>
                      <a:pt x="58558" y="59056"/>
                    </a:cubicBezTo>
                    <a:close/>
                    <a:moveTo>
                      <a:pt x="49455" y="42877"/>
                    </a:moveTo>
                    <a:cubicBezTo>
                      <a:pt x="52054" y="46481"/>
                      <a:pt x="60580" y="45004"/>
                      <a:pt x="60924" y="41339"/>
                    </a:cubicBezTo>
                    <a:cubicBezTo>
                      <a:pt x="58116" y="38306"/>
                      <a:pt x="48039" y="35168"/>
                      <a:pt x="48744" y="41014"/>
                    </a:cubicBezTo>
                    <a:cubicBezTo>
                      <a:pt x="48829" y="41744"/>
                      <a:pt x="49081" y="42363"/>
                      <a:pt x="49449" y="42877"/>
                    </a:cubicBezTo>
                    <a:close/>
                    <a:moveTo>
                      <a:pt x="41700" y="31129"/>
                    </a:moveTo>
                    <a:cubicBezTo>
                      <a:pt x="44600" y="32545"/>
                      <a:pt x="45513" y="28647"/>
                      <a:pt x="44649" y="27281"/>
                    </a:cubicBezTo>
                    <a:cubicBezTo>
                      <a:pt x="43778" y="25920"/>
                      <a:pt x="40211" y="29236"/>
                      <a:pt x="41700" y="31129"/>
                    </a:cubicBezTo>
                    <a:close/>
                    <a:moveTo>
                      <a:pt x="76966" y="80389"/>
                    </a:moveTo>
                    <a:cubicBezTo>
                      <a:pt x="78615" y="82767"/>
                      <a:pt x="83151" y="85709"/>
                      <a:pt x="83850" y="82369"/>
                    </a:cubicBezTo>
                    <a:cubicBezTo>
                      <a:pt x="84622" y="78685"/>
                      <a:pt x="77652" y="77227"/>
                      <a:pt x="76555" y="79678"/>
                    </a:cubicBezTo>
                    <a:cubicBezTo>
                      <a:pt x="76653" y="79905"/>
                      <a:pt x="76794" y="80144"/>
                      <a:pt x="76960" y="80389"/>
                    </a:cubicBezTo>
                    <a:close/>
                    <a:moveTo>
                      <a:pt x="61899" y="50262"/>
                    </a:moveTo>
                    <a:cubicBezTo>
                      <a:pt x="63578" y="52597"/>
                      <a:pt x="68218" y="50942"/>
                      <a:pt x="67017" y="47235"/>
                    </a:cubicBezTo>
                    <a:cubicBezTo>
                      <a:pt x="65638" y="43006"/>
                      <a:pt x="60341" y="46058"/>
                      <a:pt x="61390" y="49012"/>
                    </a:cubicBezTo>
                    <a:cubicBezTo>
                      <a:pt x="61482" y="49514"/>
                      <a:pt x="61659" y="49925"/>
                      <a:pt x="61905" y="50262"/>
                    </a:cubicBezTo>
                    <a:close/>
                    <a:moveTo>
                      <a:pt x="68359" y="58486"/>
                    </a:moveTo>
                    <a:cubicBezTo>
                      <a:pt x="68917" y="59277"/>
                      <a:pt x="69824" y="59871"/>
                      <a:pt x="70529" y="59908"/>
                    </a:cubicBezTo>
                    <a:cubicBezTo>
                      <a:pt x="72142" y="59994"/>
                      <a:pt x="71504" y="55159"/>
                      <a:pt x="69101" y="55281"/>
                    </a:cubicBezTo>
                    <a:cubicBezTo>
                      <a:pt x="67501" y="56145"/>
                      <a:pt x="67648" y="57475"/>
                      <a:pt x="68359" y="58486"/>
                    </a:cubicBezTo>
                    <a:close/>
                    <a:moveTo>
                      <a:pt x="51514" y="33857"/>
                    </a:moveTo>
                    <a:cubicBezTo>
                      <a:pt x="51876" y="34408"/>
                      <a:pt x="52464" y="34868"/>
                      <a:pt x="53329" y="35137"/>
                    </a:cubicBezTo>
                    <a:cubicBezTo>
                      <a:pt x="57577" y="36467"/>
                      <a:pt x="58153" y="30382"/>
                      <a:pt x="55143" y="29524"/>
                    </a:cubicBezTo>
                    <a:cubicBezTo>
                      <a:pt x="52195" y="28157"/>
                      <a:pt x="50092" y="31687"/>
                      <a:pt x="51514" y="33857"/>
                    </a:cubicBezTo>
                    <a:close/>
                    <a:moveTo>
                      <a:pt x="47794" y="25117"/>
                    </a:moveTo>
                    <a:cubicBezTo>
                      <a:pt x="48915" y="26594"/>
                      <a:pt x="51122" y="27030"/>
                      <a:pt x="53041" y="25559"/>
                    </a:cubicBezTo>
                    <a:cubicBezTo>
                      <a:pt x="55959" y="23316"/>
                      <a:pt x="48192" y="19957"/>
                      <a:pt x="47119" y="22059"/>
                    </a:cubicBezTo>
                    <a:cubicBezTo>
                      <a:pt x="46917" y="23279"/>
                      <a:pt x="47205" y="24339"/>
                      <a:pt x="47794" y="25111"/>
                    </a:cubicBezTo>
                    <a:close/>
                    <a:moveTo>
                      <a:pt x="77916" y="67734"/>
                    </a:moveTo>
                    <a:cubicBezTo>
                      <a:pt x="79596" y="70063"/>
                      <a:pt x="84236" y="68414"/>
                      <a:pt x="83034" y="64707"/>
                    </a:cubicBezTo>
                    <a:cubicBezTo>
                      <a:pt x="81661" y="60478"/>
                      <a:pt x="76359" y="63536"/>
                      <a:pt x="77401" y="66484"/>
                    </a:cubicBezTo>
                    <a:cubicBezTo>
                      <a:pt x="77493" y="66986"/>
                      <a:pt x="77677" y="67397"/>
                      <a:pt x="77916" y="67728"/>
                    </a:cubicBezTo>
                    <a:close/>
                    <a:moveTo>
                      <a:pt x="62230" y="39899"/>
                    </a:moveTo>
                    <a:cubicBezTo>
                      <a:pt x="62450" y="40193"/>
                      <a:pt x="62781" y="40438"/>
                      <a:pt x="63253" y="40585"/>
                    </a:cubicBezTo>
                    <a:cubicBezTo>
                      <a:pt x="65202" y="41198"/>
                      <a:pt x="65852" y="39170"/>
                      <a:pt x="65209" y="37987"/>
                    </a:cubicBezTo>
                    <a:cubicBezTo>
                      <a:pt x="65705" y="37570"/>
                      <a:pt x="65981" y="36884"/>
                      <a:pt x="65699" y="36001"/>
                    </a:cubicBezTo>
                    <a:cubicBezTo>
                      <a:pt x="64884" y="33489"/>
                      <a:pt x="61739" y="35303"/>
                      <a:pt x="62358" y="37055"/>
                    </a:cubicBezTo>
                    <a:cubicBezTo>
                      <a:pt x="62389" y="37221"/>
                      <a:pt x="62438" y="37374"/>
                      <a:pt x="62499" y="37509"/>
                    </a:cubicBezTo>
                    <a:cubicBezTo>
                      <a:pt x="61886" y="38097"/>
                      <a:pt x="61684" y="39157"/>
                      <a:pt x="62236" y="39905"/>
                    </a:cubicBezTo>
                    <a:close/>
                    <a:moveTo>
                      <a:pt x="45519" y="10943"/>
                    </a:moveTo>
                    <a:cubicBezTo>
                      <a:pt x="46077" y="11733"/>
                      <a:pt x="46978" y="12328"/>
                      <a:pt x="47683" y="12364"/>
                    </a:cubicBezTo>
                    <a:cubicBezTo>
                      <a:pt x="49295" y="12450"/>
                      <a:pt x="48658" y="7615"/>
                      <a:pt x="46255" y="7731"/>
                    </a:cubicBezTo>
                    <a:cubicBezTo>
                      <a:pt x="44661" y="8595"/>
                      <a:pt x="44802" y="9925"/>
                      <a:pt x="45513" y="10943"/>
                    </a:cubicBezTo>
                    <a:close/>
                    <a:moveTo>
                      <a:pt x="61279" y="33170"/>
                    </a:moveTo>
                    <a:cubicBezTo>
                      <a:pt x="61390" y="33329"/>
                      <a:pt x="61518" y="33477"/>
                      <a:pt x="61666" y="33605"/>
                    </a:cubicBezTo>
                    <a:cubicBezTo>
                      <a:pt x="65767" y="33072"/>
                      <a:pt x="74164" y="26686"/>
                      <a:pt x="68991" y="23873"/>
                    </a:cubicBezTo>
                    <a:cubicBezTo>
                      <a:pt x="64056" y="21189"/>
                      <a:pt x="58987" y="29959"/>
                      <a:pt x="61279" y="33170"/>
                    </a:cubicBezTo>
                    <a:close/>
                    <a:moveTo>
                      <a:pt x="83709" y="57150"/>
                    </a:moveTo>
                    <a:cubicBezTo>
                      <a:pt x="85652" y="59933"/>
                      <a:pt x="89685" y="52793"/>
                      <a:pt x="87748" y="51512"/>
                    </a:cubicBezTo>
                    <a:cubicBezTo>
                      <a:pt x="84285" y="50526"/>
                      <a:pt x="81716" y="53859"/>
                      <a:pt x="83617" y="57009"/>
                    </a:cubicBezTo>
                    <a:cubicBezTo>
                      <a:pt x="83647" y="57058"/>
                      <a:pt x="83678" y="57107"/>
                      <a:pt x="83709" y="57150"/>
                    </a:cubicBezTo>
                    <a:close/>
                    <a:moveTo>
                      <a:pt x="56988" y="14889"/>
                    </a:moveTo>
                    <a:cubicBezTo>
                      <a:pt x="57356" y="15386"/>
                      <a:pt x="57920" y="15802"/>
                      <a:pt x="58711" y="16047"/>
                    </a:cubicBezTo>
                    <a:cubicBezTo>
                      <a:pt x="61899" y="17046"/>
                      <a:pt x="63026" y="13872"/>
                      <a:pt x="62113" y="11862"/>
                    </a:cubicBezTo>
                    <a:cubicBezTo>
                      <a:pt x="63860" y="12885"/>
                      <a:pt x="66245" y="12260"/>
                      <a:pt x="67274" y="9882"/>
                    </a:cubicBezTo>
                    <a:cubicBezTo>
                      <a:pt x="68739" y="6506"/>
                      <a:pt x="60317" y="7345"/>
                      <a:pt x="60397" y="9705"/>
                    </a:cubicBezTo>
                    <a:cubicBezTo>
                      <a:pt x="60501" y="10005"/>
                      <a:pt x="60630" y="10275"/>
                      <a:pt x="60777" y="10526"/>
                    </a:cubicBezTo>
                    <a:cubicBezTo>
                      <a:pt x="60691" y="10489"/>
                      <a:pt x="60611" y="10458"/>
                      <a:pt x="60519" y="10434"/>
                    </a:cubicBezTo>
                    <a:cubicBezTo>
                      <a:pt x="57509" y="9037"/>
                      <a:pt x="55388" y="12738"/>
                      <a:pt x="56976" y="14889"/>
                    </a:cubicBezTo>
                    <a:close/>
                    <a:moveTo>
                      <a:pt x="53648" y="5108"/>
                    </a:moveTo>
                    <a:cubicBezTo>
                      <a:pt x="55327" y="7437"/>
                      <a:pt x="59968" y="5789"/>
                      <a:pt x="58766" y="2081"/>
                    </a:cubicBezTo>
                    <a:cubicBezTo>
                      <a:pt x="57387" y="-2148"/>
                      <a:pt x="52091" y="904"/>
                      <a:pt x="53139" y="3858"/>
                    </a:cubicBezTo>
                    <a:cubicBezTo>
                      <a:pt x="53231" y="4361"/>
                      <a:pt x="53409" y="4777"/>
                      <a:pt x="53648" y="5108"/>
                    </a:cubicBezTo>
                    <a:close/>
                    <a:moveTo>
                      <a:pt x="83022" y="40340"/>
                    </a:moveTo>
                    <a:cubicBezTo>
                      <a:pt x="86706" y="42222"/>
                      <a:pt x="97244" y="41688"/>
                      <a:pt x="94565" y="36449"/>
                    </a:cubicBezTo>
                    <a:cubicBezTo>
                      <a:pt x="91886" y="31203"/>
                      <a:pt x="81956" y="36271"/>
                      <a:pt x="83022" y="40340"/>
                    </a:cubicBezTo>
                    <a:close/>
                    <a:moveTo>
                      <a:pt x="93186" y="53443"/>
                    </a:moveTo>
                    <a:cubicBezTo>
                      <a:pt x="93553" y="53939"/>
                      <a:pt x="94117" y="54356"/>
                      <a:pt x="94914" y="54601"/>
                    </a:cubicBezTo>
                    <a:cubicBezTo>
                      <a:pt x="99162" y="55931"/>
                      <a:pt x="99738" y="49839"/>
                      <a:pt x="96729" y="48981"/>
                    </a:cubicBezTo>
                    <a:cubicBezTo>
                      <a:pt x="93719" y="47584"/>
                      <a:pt x="91598" y="51292"/>
                      <a:pt x="93186" y="53443"/>
                    </a:cubicBezTo>
                    <a:close/>
                    <a:moveTo>
                      <a:pt x="74220" y="22629"/>
                    </a:moveTo>
                    <a:cubicBezTo>
                      <a:pt x="74220" y="22629"/>
                      <a:pt x="74263" y="22684"/>
                      <a:pt x="74281" y="22715"/>
                    </a:cubicBezTo>
                    <a:cubicBezTo>
                      <a:pt x="77180" y="24131"/>
                      <a:pt x="78094" y="20233"/>
                      <a:pt x="77223" y="18873"/>
                    </a:cubicBezTo>
                    <a:cubicBezTo>
                      <a:pt x="76371" y="17531"/>
                      <a:pt x="72902" y="20730"/>
                      <a:pt x="74213" y="22629"/>
                    </a:cubicBezTo>
                    <a:close/>
                    <a:moveTo>
                      <a:pt x="104661" y="62856"/>
                    </a:moveTo>
                    <a:cubicBezTo>
                      <a:pt x="107695" y="67311"/>
                      <a:pt x="116963" y="62396"/>
                      <a:pt x="115909" y="58456"/>
                    </a:cubicBezTo>
                    <a:cubicBezTo>
                      <a:pt x="112219" y="56593"/>
                      <a:pt x="101682" y="57156"/>
                      <a:pt x="104385" y="62390"/>
                    </a:cubicBezTo>
                    <a:cubicBezTo>
                      <a:pt x="104471" y="62556"/>
                      <a:pt x="104557" y="62709"/>
                      <a:pt x="104661" y="62850"/>
                    </a:cubicBezTo>
                    <a:close/>
                    <a:moveTo>
                      <a:pt x="80399" y="27072"/>
                    </a:moveTo>
                    <a:cubicBezTo>
                      <a:pt x="80956" y="27863"/>
                      <a:pt x="81858" y="28451"/>
                      <a:pt x="82562" y="28488"/>
                    </a:cubicBezTo>
                    <a:cubicBezTo>
                      <a:pt x="84175" y="28574"/>
                      <a:pt x="83537" y="23745"/>
                      <a:pt x="81134" y="23861"/>
                    </a:cubicBezTo>
                    <a:cubicBezTo>
                      <a:pt x="79540" y="24725"/>
                      <a:pt x="79681" y="26055"/>
                      <a:pt x="80399" y="27072"/>
                    </a:cubicBezTo>
                    <a:close/>
                    <a:moveTo>
                      <a:pt x="85542" y="21551"/>
                    </a:moveTo>
                    <a:cubicBezTo>
                      <a:pt x="87485" y="24333"/>
                      <a:pt x="91518" y="17193"/>
                      <a:pt x="89581" y="15919"/>
                    </a:cubicBezTo>
                    <a:cubicBezTo>
                      <a:pt x="86118" y="14932"/>
                      <a:pt x="83543" y="18260"/>
                      <a:pt x="85450" y="21410"/>
                    </a:cubicBezTo>
                    <a:cubicBezTo>
                      <a:pt x="85480" y="21459"/>
                      <a:pt x="85511" y="21508"/>
                      <a:pt x="85542" y="21551"/>
                    </a:cubicBezTo>
                    <a:close/>
                    <a:moveTo>
                      <a:pt x="113911" y="49668"/>
                    </a:moveTo>
                    <a:cubicBezTo>
                      <a:pt x="113911" y="49668"/>
                      <a:pt x="113954" y="49723"/>
                      <a:pt x="113978" y="49753"/>
                    </a:cubicBezTo>
                    <a:cubicBezTo>
                      <a:pt x="116878" y="51169"/>
                      <a:pt x="117791" y="47271"/>
                      <a:pt x="116921" y="45911"/>
                    </a:cubicBezTo>
                    <a:cubicBezTo>
                      <a:pt x="116062" y="44569"/>
                      <a:pt x="112599" y="47768"/>
                      <a:pt x="113911" y="49668"/>
                    </a:cubicBezTo>
                    <a:close/>
                    <a:moveTo>
                      <a:pt x="92671" y="17095"/>
                    </a:moveTo>
                    <a:cubicBezTo>
                      <a:pt x="92671" y="17095"/>
                      <a:pt x="92720" y="17157"/>
                      <a:pt x="92738" y="17181"/>
                    </a:cubicBezTo>
                    <a:cubicBezTo>
                      <a:pt x="95638" y="18597"/>
                      <a:pt x="96551" y="14699"/>
                      <a:pt x="95687" y="13333"/>
                    </a:cubicBezTo>
                    <a:cubicBezTo>
                      <a:pt x="94835" y="11991"/>
                      <a:pt x="91359" y="15189"/>
                      <a:pt x="92671" y="17089"/>
                    </a:cubicBezTo>
                    <a:close/>
                  </a:path>
                </a:pathLst>
              </a:custGeom>
              <a:solidFill>
                <a:srgbClr val="DEBC9A"/>
              </a:solidFill>
              <a:ln w="612" cap="flat">
                <a:noFill/>
                <a:prstDash val="solid"/>
                <a:miter/>
              </a:ln>
            </p:spPr>
            <p:txBody>
              <a:bodyPr/>
              <a:lstStyle/>
              <a:p>
                <a:endParaRPr lang="en-US"/>
              </a:p>
            </p:txBody>
          </p:sp>
          <p:sp>
            <p:nvSpPr>
              <p:cNvPr id="700" name="Freeform 699">
                <a:extLst>
                  <a:ext uri="{FF2B5EF4-FFF2-40B4-BE49-F238E27FC236}">
                    <a16:creationId xmlns:a16="http://schemas.microsoft.com/office/drawing/2014/main" id="{C285A005-3CBA-BB29-B3B0-01C09273F5BF}"/>
                  </a:ext>
                </a:extLst>
              </p:cNvPr>
              <p:cNvSpPr/>
              <p:nvPr/>
            </p:nvSpPr>
            <p:spPr>
              <a:xfrm>
                <a:off x="6883560" y="2273198"/>
                <a:ext cx="91679" cy="108502"/>
              </a:xfrm>
              <a:custGeom>
                <a:avLst/>
                <a:gdLst>
                  <a:gd name="csX0" fmla="*/ 17859 w 28991"/>
                  <a:gd name="csY0" fmla="*/ 32924 h 34311"/>
                  <a:gd name="csX1" fmla="*/ 174 w 28991"/>
                  <a:gd name="csY1" fmla="*/ 3888 h 34311"/>
                  <a:gd name="csX2" fmla="*/ 18503 w 28991"/>
                  <a:gd name="csY2" fmla="*/ 4231 h 34311"/>
                  <a:gd name="csX3" fmla="*/ 28985 w 28991"/>
                  <a:gd name="csY3" fmla="*/ 17438 h 34311"/>
                  <a:gd name="csX4" fmla="*/ 17859 w 28991"/>
                  <a:gd name="csY4" fmla="*/ 32918 h 34311"/>
                </a:gdLst>
                <a:ahLst/>
                <a:cxnLst>
                  <a:cxn ang="0">
                    <a:pos x="csX0" y="csY0"/>
                  </a:cxn>
                  <a:cxn ang="0">
                    <a:pos x="csX1" y="csY1"/>
                  </a:cxn>
                  <a:cxn ang="0">
                    <a:pos x="csX2" y="csY2"/>
                  </a:cxn>
                  <a:cxn ang="0">
                    <a:pos x="csX3" y="csY3"/>
                  </a:cxn>
                  <a:cxn ang="0">
                    <a:pos x="csX4" y="csY4"/>
                  </a:cxn>
                </a:cxnLst>
                <a:rect l="l" t="t" r="r" b="b"/>
                <a:pathLst>
                  <a:path w="28991" h="34311">
                    <a:moveTo>
                      <a:pt x="17859" y="32924"/>
                    </a:moveTo>
                    <a:cubicBezTo>
                      <a:pt x="10307" y="22506"/>
                      <a:pt x="-1579" y="11052"/>
                      <a:pt x="174" y="3888"/>
                    </a:cubicBezTo>
                    <a:cubicBezTo>
                      <a:pt x="1933" y="-3276"/>
                      <a:pt x="12998" y="1057"/>
                      <a:pt x="18503" y="4231"/>
                    </a:cubicBezTo>
                    <a:cubicBezTo>
                      <a:pt x="24007" y="7406"/>
                      <a:pt x="28690" y="10924"/>
                      <a:pt x="28985" y="17438"/>
                    </a:cubicBezTo>
                    <a:cubicBezTo>
                      <a:pt x="29273" y="23959"/>
                      <a:pt x="20844" y="38924"/>
                      <a:pt x="17859" y="32918"/>
                    </a:cubicBezTo>
                    <a:close/>
                  </a:path>
                </a:pathLst>
              </a:custGeom>
              <a:solidFill>
                <a:srgbClr val="DEBC9A"/>
              </a:solidFill>
              <a:ln w="612" cap="flat">
                <a:noFill/>
                <a:prstDash val="solid"/>
                <a:miter/>
              </a:ln>
            </p:spPr>
            <p:txBody>
              <a:bodyPr/>
              <a:lstStyle/>
              <a:p>
                <a:endParaRPr lang="en-US"/>
              </a:p>
            </p:txBody>
          </p:sp>
          <p:sp>
            <p:nvSpPr>
              <p:cNvPr id="701" name="Freeform 700">
                <a:extLst>
                  <a:ext uri="{FF2B5EF4-FFF2-40B4-BE49-F238E27FC236}">
                    <a16:creationId xmlns:a16="http://schemas.microsoft.com/office/drawing/2014/main" id="{A86AA340-F93F-085A-107B-9307FCBED571}"/>
                  </a:ext>
                </a:extLst>
              </p:cNvPr>
              <p:cNvSpPr/>
              <p:nvPr/>
            </p:nvSpPr>
            <p:spPr>
              <a:xfrm>
                <a:off x="6974432" y="2429444"/>
                <a:ext cx="52255" cy="57755"/>
              </a:xfrm>
              <a:custGeom>
                <a:avLst/>
                <a:gdLst>
                  <a:gd name="csX0" fmla="*/ 2119 w 16525"/>
                  <a:gd name="csY0" fmla="*/ 10495 h 18263"/>
                  <a:gd name="csX1" fmla="*/ 6042 w 16525"/>
                  <a:gd name="csY1" fmla="*/ 763 h 18263"/>
                  <a:gd name="csX2" fmla="*/ 15347 w 16525"/>
                  <a:gd name="csY2" fmla="*/ 15342 h 18263"/>
                  <a:gd name="csX3" fmla="*/ 2119 w 16525"/>
                  <a:gd name="csY3" fmla="*/ 10495 h 18263"/>
                </a:gdLst>
                <a:ahLst/>
                <a:cxnLst>
                  <a:cxn ang="0">
                    <a:pos x="csX0" y="csY0"/>
                  </a:cxn>
                  <a:cxn ang="0">
                    <a:pos x="csX1" y="csY1"/>
                  </a:cxn>
                  <a:cxn ang="0">
                    <a:pos x="csX2" y="csY2"/>
                  </a:cxn>
                  <a:cxn ang="0">
                    <a:pos x="csX3" y="csY3"/>
                  </a:cxn>
                </a:cxnLst>
                <a:rect l="l" t="t" r="r" b="b"/>
                <a:pathLst>
                  <a:path w="16525" h="18263">
                    <a:moveTo>
                      <a:pt x="2119" y="10495"/>
                    </a:moveTo>
                    <a:cubicBezTo>
                      <a:pt x="-2798" y="1964"/>
                      <a:pt x="1824" y="-1725"/>
                      <a:pt x="6042" y="763"/>
                    </a:cubicBezTo>
                    <a:cubicBezTo>
                      <a:pt x="10259" y="3251"/>
                      <a:pt x="19859" y="8914"/>
                      <a:pt x="15347" y="15342"/>
                    </a:cubicBezTo>
                    <a:cubicBezTo>
                      <a:pt x="10841" y="21777"/>
                      <a:pt x="3345" y="16415"/>
                      <a:pt x="2119" y="10495"/>
                    </a:cubicBezTo>
                    <a:close/>
                  </a:path>
                </a:pathLst>
              </a:custGeom>
              <a:solidFill>
                <a:srgbClr val="DEBC9A"/>
              </a:solidFill>
              <a:ln w="612" cap="flat">
                <a:noFill/>
                <a:prstDash val="solid"/>
                <a:miter/>
              </a:ln>
            </p:spPr>
            <p:txBody>
              <a:bodyPr/>
              <a:lstStyle/>
              <a:p>
                <a:endParaRPr lang="en-US"/>
              </a:p>
            </p:txBody>
          </p:sp>
          <p:sp>
            <p:nvSpPr>
              <p:cNvPr id="702" name="Freeform 701">
                <a:extLst>
                  <a:ext uri="{FF2B5EF4-FFF2-40B4-BE49-F238E27FC236}">
                    <a16:creationId xmlns:a16="http://schemas.microsoft.com/office/drawing/2014/main" id="{90E5E31B-D88E-126B-EE03-8DEA893B1148}"/>
                  </a:ext>
                </a:extLst>
              </p:cNvPr>
              <p:cNvSpPr/>
              <p:nvPr/>
            </p:nvSpPr>
            <p:spPr>
              <a:xfrm>
                <a:off x="6969833" y="2359931"/>
                <a:ext cx="65747" cy="59666"/>
              </a:xfrm>
              <a:custGeom>
                <a:avLst/>
                <a:gdLst>
                  <a:gd name="csX0" fmla="*/ 883 w 20790"/>
                  <a:gd name="csY0" fmla="*/ 14551 h 18868"/>
                  <a:gd name="csX1" fmla="*/ 7969 w 20790"/>
                  <a:gd name="csY1" fmla="*/ 14 h 18868"/>
                  <a:gd name="csX2" fmla="*/ 19622 w 20790"/>
                  <a:gd name="csY2" fmla="*/ 16224 h 18868"/>
                  <a:gd name="csX3" fmla="*/ 889 w 20790"/>
                  <a:gd name="csY3" fmla="*/ 14551 h 18868"/>
                </a:gdLst>
                <a:ahLst/>
                <a:cxnLst>
                  <a:cxn ang="0">
                    <a:pos x="csX0" y="csY0"/>
                  </a:cxn>
                  <a:cxn ang="0">
                    <a:pos x="csX1" y="csY1"/>
                  </a:cxn>
                  <a:cxn ang="0">
                    <a:pos x="csX2" y="csY2"/>
                  </a:cxn>
                  <a:cxn ang="0">
                    <a:pos x="csX3" y="csY3"/>
                  </a:cxn>
                </a:cxnLst>
                <a:rect l="l" t="t" r="r" b="b"/>
                <a:pathLst>
                  <a:path w="20790" h="18868">
                    <a:moveTo>
                      <a:pt x="883" y="14551"/>
                    </a:moveTo>
                    <a:cubicBezTo>
                      <a:pt x="-2164" y="9059"/>
                      <a:pt x="3285" y="-415"/>
                      <a:pt x="7969" y="14"/>
                    </a:cubicBezTo>
                    <a:cubicBezTo>
                      <a:pt x="12652" y="443"/>
                      <a:pt x="24538" y="11805"/>
                      <a:pt x="19622" y="16224"/>
                    </a:cubicBezTo>
                    <a:cubicBezTo>
                      <a:pt x="14705" y="20642"/>
                      <a:pt x="1471" y="19141"/>
                      <a:pt x="889" y="14551"/>
                    </a:cubicBezTo>
                    <a:close/>
                  </a:path>
                </a:pathLst>
              </a:custGeom>
              <a:solidFill>
                <a:srgbClr val="DEBC9A"/>
              </a:solidFill>
              <a:ln w="612" cap="flat">
                <a:noFill/>
                <a:prstDash val="solid"/>
                <a:miter/>
              </a:ln>
            </p:spPr>
            <p:txBody>
              <a:bodyPr/>
              <a:lstStyle/>
              <a:p>
                <a:endParaRPr lang="en-US"/>
              </a:p>
            </p:txBody>
          </p:sp>
          <p:sp>
            <p:nvSpPr>
              <p:cNvPr id="709" name="Freeform 708">
                <a:extLst>
                  <a:ext uri="{FF2B5EF4-FFF2-40B4-BE49-F238E27FC236}">
                    <a16:creationId xmlns:a16="http://schemas.microsoft.com/office/drawing/2014/main" id="{79C0C50E-A838-20A2-8521-1F06BF5B7F64}"/>
                  </a:ext>
                </a:extLst>
              </p:cNvPr>
              <p:cNvSpPr/>
              <p:nvPr/>
            </p:nvSpPr>
            <p:spPr>
              <a:xfrm>
                <a:off x="7230627" y="2796772"/>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5" y="11805"/>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711" name="Freeform 710">
                <a:extLst>
                  <a:ext uri="{FF2B5EF4-FFF2-40B4-BE49-F238E27FC236}">
                    <a16:creationId xmlns:a16="http://schemas.microsoft.com/office/drawing/2014/main" id="{3742CE93-05EF-C022-B382-C4AF6D6C9270}"/>
                  </a:ext>
                </a:extLst>
              </p:cNvPr>
              <p:cNvSpPr/>
              <p:nvPr/>
            </p:nvSpPr>
            <p:spPr>
              <a:xfrm>
                <a:off x="6960214" y="2173299"/>
                <a:ext cx="94202" cy="82438"/>
              </a:xfrm>
              <a:custGeom>
                <a:avLst/>
                <a:gdLst>
                  <a:gd name="csX0" fmla="*/ 17636 w 29788"/>
                  <a:gd name="csY0" fmla="*/ 461 h 26069"/>
                  <a:gd name="csX1" fmla="*/ 28345 w 29788"/>
                  <a:gd name="csY1" fmla="*/ 20727 h 26069"/>
                  <a:gd name="csX2" fmla="*/ 50 w 29788"/>
                  <a:gd name="csY2" fmla="*/ 20488 h 26069"/>
                  <a:gd name="csX3" fmla="*/ 17636 w 29788"/>
                  <a:gd name="csY3" fmla="*/ 461 h 26069"/>
                </a:gdLst>
                <a:ahLst/>
                <a:cxnLst>
                  <a:cxn ang="0">
                    <a:pos x="csX0" y="csY0"/>
                  </a:cxn>
                  <a:cxn ang="0">
                    <a:pos x="csX1" y="csY1"/>
                  </a:cxn>
                  <a:cxn ang="0">
                    <a:pos x="csX2" y="csY2"/>
                  </a:cxn>
                  <a:cxn ang="0">
                    <a:pos x="csX3" y="csY3"/>
                  </a:cxn>
                </a:cxnLst>
                <a:rect l="l" t="t" r="r" b="b"/>
                <a:pathLst>
                  <a:path w="29788" h="26069">
                    <a:moveTo>
                      <a:pt x="17636" y="461"/>
                    </a:moveTo>
                    <a:cubicBezTo>
                      <a:pt x="26463" y="1570"/>
                      <a:pt x="32753" y="15727"/>
                      <a:pt x="28345" y="20727"/>
                    </a:cubicBezTo>
                    <a:cubicBezTo>
                      <a:pt x="23938" y="25722"/>
                      <a:pt x="994" y="29810"/>
                      <a:pt x="50" y="20488"/>
                    </a:cubicBezTo>
                    <a:cubicBezTo>
                      <a:pt x="-894" y="11167"/>
                      <a:pt x="11899" y="-2708"/>
                      <a:pt x="17636" y="461"/>
                    </a:cubicBezTo>
                    <a:close/>
                  </a:path>
                </a:pathLst>
              </a:custGeom>
              <a:solidFill>
                <a:srgbClr val="DEBC9A"/>
              </a:solidFill>
              <a:ln w="612" cap="flat">
                <a:noFill/>
                <a:prstDash val="solid"/>
                <a:miter/>
              </a:ln>
            </p:spPr>
            <p:txBody>
              <a:bodyPr/>
              <a:lstStyle/>
              <a:p>
                <a:endParaRPr lang="en-US"/>
              </a:p>
            </p:txBody>
          </p:sp>
          <p:sp>
            <p:nvSpPr>
              <p:cNvPr id="712" name="Freeform 711">
                <a:extLst>
                  <a:ext uri="{FF2B5EF4-FFF2-40B4-BE49-F238E27FC236}">
                    <a16:creationId xmlns:a16="http://schemas.microsoft.com/office/drawing/2014/main" id="{26590BFE-4D67-2C26-5EEA-09B98CE1F427}"/>
                  </a:ext>
                </a:extLst>
              </p:cNvPr>
              <p:cNvSpPr/>
              <p:nvPr/>
            </p:nvSpPr>
            <p:spPr>
              <a:xfrm>
                <a:off x="7115968" y="2327433"/>
                <a:ext cx="39595" cy="55989"/>
              </a:xfrm>
              <a:custGeom>
                <a:avLst/>
                <a:gdLst>
                  <a:gd name="csX0" fmla="*/ 339 w 12521"/>
                  <a:gd name="csY0" fmla="*/ 8783 h 17705"/>
                  <a:gd name="csX1" fmla="*/ 8124 w 12521"/>
                  <a:gd name="csY1" fmla="*/ 338 h 17705"/>
                  <a:gd name="csX2" fmla="*/ 10527 w 12521"/>
                  <a:gd name="csY2" fmla="*/ 16333 h 17705"/>
                  <a:gd name="csX3" fmla="*/ 339 w 12521"/>
                  <a:gd name="csY3" fmla="*/ 8783 h 17705"/>
                </a:gdLst>
                <a:ahLst/>
                <a:cxnLst>
                  <a:cxn ang="0">
                    <a:pos x="csX0" y="csY0"/>
                  </a:cxn>
                  <a:cxn ang="0">
                    <a:pos x="csX1" y="csY1"/>
                  </a:cxn>
                  <a:cxn ang="0">
                    <a:pos x="csX2" y="csY2"/>
                  </a:cxn>
                  <a:cxn ang="0">
                    <a:pos x="csX3" y="csY3"/>
                  </a:cxn>
                </a:cxnLst>
                <a:rect l="l" t="t" r="r" b="b"/>
                <a:pathLst>
                  <a:path w="12521" h="17705">
                    <a:moveTo>
                      <a:pt x="339" y="8783"/>
                    </a:moveTo>
                    <a:cubicBezTo>
                      <a:pt x="-1298" y="2220"/>
                      <a:pt x="3263" y="-1120"/>
                      <a:pt x="8124" y="338"/>
                    </a:cubicBezTo>
                    <a:cubicBezTo>
                      <a:pt x="12985" y="1797"/>
                      <a:pt x="13862" y="12472"/>
                      <a:pt x="10527" y="16333"/>
                    </a:cubicBezTo>
                    <a:cubicBezTo>
                      <a:pt x="7186" y="20194"/>
                      <a:pt x="-127" y="15347"/>
                      <a:pt x="339" y="8783"/>
                    </a:cubicBezTo>
                    <a:close/>
                  </a:path>
                </a:pathLst>
              </a:custGeom>
              <a:solidFill>
                <a:srgbClr val="DEBC9A"/>
              </a:solidFill>
              <a:ln w="612" cap="flat">
                <a:noFill/>
                <a:prstDash val="solid"/>
                <a:miter/>
              </a:ln>
            </p:spPr>
            <p:txBody>
              <a:bodyPr/>
              <a:lstStyle/>
              <a:p>
                <a:endParaRPr lang="en-US"/>
              </a:p>
            </p:txBody>
          </p:sp>
          <p:sp>
            <p:nvSpPr>
              <p:cNvPr id="714" name="Freeform 713">
                <a:extLst>
                  <a:ext uri="{FF2B5EF4-FFF2-40B4-BE49-F238E27FC236}">
                    <a16:creationId xmlns:a16="http://schemas.microsoft.com/office/drawing/2014/main" id="{C97283E4-D234-7A9B-978C-C9CA2B218B81}"/>
                  </a:ext>
                </a:extLst>
              </p:cNvPr>
              <p:cNvSpPr/>
              <p:nvPr/>
            </p:nvSpPr>
            <p:spPr>
              <a:xfrm>
                <a:off x="7148385" y="2145955"/>
                <a:ext cx="55995" cy="80861"/>
              </a:xfrm>
              <a:custGeom>
                <a:avLst/>
                <a:gdLst>
                  <a:gd name="csX0" fmla="*/ 4610 w 17708"/>
                  <a:gd name="csY0" fmla="*/ 25435 h 25571"/>
                  <a:gd name="csX1" fmla="*/ 16319 w 17708"/>
                  <a:gd name="csY1" fmla="*/ 4721 h 25571"/>
                  <a:gd name="csX2" fmla="*/ 9937 w 17708"/>
                  <a:gd name="csY2" fmla="*/ 2 h 25571"/>
                  <a:gd name="csX3" fmla="*/ 99 w 17708"/>
                  <a:gd name="csY3" fmla="*/ 14153 h 25571"/>
                  <a:gd name="csX4" fmla="*/ 4610 w 17708"/>
                  <a:gd name="csY4" fmla="*/ 25435 h 25571"/>
                </a:gdLst>
                <a:ahLst/>
                <a:cxnLst>
                  <a:cxn ang="0">
                    <a:pos x="csX0" y="csY0"/>
                  </a:cxn>
                  <a:cxn ang="0">
                    <a:pos x="csX1" y="csY1"/>
                  </a:cxn>
                  <a:cxn ang="0">
                    <a:pos x="csX2" y="csY2"/>
                  </a:cxn>
                  <a:cxn ang="0">
                    <a:pos x="csX3" y="csY3"/>
                  </a:cxn>
                  <a:cxn ang="0">
                    <a:pos x="csX4" y="csY4"/>
                  </a:cxn>
                </a:cxnLst>
                <a:rect l="l" t="t" r="r" b="b"/>
                <a:pathLst>
                  <a:path w="17708" h="25571">
                    <a:moveTo>
                      <a:pt x="4610" y="25435"/>
                    </a:moveTo>
                    <a:cubicBezTo>
                      <a:pt x="8944" y="19129"/>
                      <a:pt x="13278" y="9912"/>
                      <a:pt x="16319" y="4721"/>
                    </a:cubicBezTo>
                    <a:cubicBezTo>
                      <a:pt x="19359" y="-469"/>
                      <a:pt x="17489" y="174"/>
                      <a:pt x="9937" y="2"/>
                    </a:cubicBezTo>
                    <a:cubicBezTo>
                      <a:pt x="2385" y="-169"/>
                      <a:pt x="-600" y="8619"/>
                      <a:pt x="99" y="14153"/>
                    </a:cubicBezTo>
                    <a:cubicBezTo>
                      <a:pt x="804" y="19687"/>
                      <a:pt x="565" y="26636"/>
                      <a:pt x="4610" y="25435"/>
                    </a:cubicBezTo>
                    <a:close/>
                  </a:path>
                </a:pathLst>
              </a:custGeom>
              <a:solidFill>
                <a:srgbClr val="DEBC9A"/>
              </a:solidFill>
              <a:ln w="612" cap="flat">
                <a:noFill/>
                <a:prstDash val="solid"/>
                <a:miter/>
              </a:ln>
            </p:spPr>
            <p:txBody>
              <a:bodyPr/>
              <a:lstStyle/>
              <a:p>
                <a:endParaRPr lang="en-US"/>
              </a:p>
            </p:txBody>
          </p:sp>
          <p:sp>
            <p:nvSpPr>
              <p:cNvPr id="715" name="Freeform 714">
                <a:extLst>
                  <a:ext uri="{FF2B5EF4-FFF2-40B4-BE49-F238E27FC236}">
                    <a16:creationId xmlns:a16="http://schemas.microsoft.com/office/drawing/2014/main" id="{D0D173B5-ABD1-9864-8BB1-36924326D7FD}"/>
                  </a:ext>
                </a:extLst>
              </p:cNvPr>
              <p:cNvSpPr/>
              <p:nvPr/>
            </p:nvSpPr>
            <p:spPr>
              <a:xfrm>
                <a:off x="7090478" y="1993587"/>
                <a:ext cx="75323" cy="40358"/>
              </a:xfrm>
              <a:custGeom>
                <a:avLst/>
                <a:gdLst>
                  <a:gd name="csX0" fmla="*/ 326 w 23819"/>
                  <a:gd name="csY0" fmla="*/ 9292 h 12761"/>
                  <a:gd name="csX1" fmla="*/ 22222 w 23819"/>
                  <a:gd name="csY1" fmla="*/ 798 h 12761"/>
                  <a:gd name="csX2" fmla="*/ 14787 w 23819"/>
                  <a:gd name="csY2" fmla="*/ 12552 h 12761"/>
                  <a:gd name="csX3" fmla="*/ 326 w 23819"/>
                  <a:gd name="csY3" fmla="*/ 9292 h 12761"/>
                </a:gdLst>
                <a:ahLst/>
                <a:cxnLst>
                  <a:cxn ang="0">
                    <a:pos x="csX0" y="csY0"/>
                  </a:cxn>
                  <a:cxn ang="0">
                    <a:pos x="csX1" y="csY1"/>
                  </a:cxn>
                  <a:cxn ang="0">
                    <a:pos x="csX2" y="csY2"/>
                  </a:cxn>
                  <a:cxn ang="0">
                    <a:pos x="csX3" y="csY3"/>
                  </a:cxn>
                </a:cxnLst>
                <a:rect l="l" t="t" r="r" b="b"/>
                <a:pathLst>
                  <a:path w="23819" h="12761">
                    <a:moveTo>
                      <a:pt x="326" y="9292"/>
                    </a:moveTo>
                    <a:cubicBezTo>
                      <a:pt x="-2837" y="3630"/>
                      <a:pt x="17950" y="-2156"/>
                      <a:pt x="22222" y="798"/>
                    </a:cubicBezTo>
                    <a:cubicBezTo>
                      <a:pt x="26495" y="3758"/>
                      <a:pt x="21579" y="12203"/>
                      <a:pt x="14787" y="12552"/>
                    </a:cubicBezTo>
                    <a:cubicBezTo>
                      <a:pt x="7995" y="12896"/>
                      <a:pt x="1264" y="13325"/>
                      <a:pt x="326" y="9292"/>
                    </a:cubicBezTo>
                    <a:close/>
                  </a:path>
                </a:pathLst>
              </a:custGeom>
              <a:solidFill>
                <a:srgbClr val="DEBC9A"/>
              </a:solidFill>
              <a:ln w="612" cap="flat">
                <a:noFill/>
                <a:prstDash val="solid"/>
                <a:miter/>
              </a:ln>
            </p:spPr>
            <p:txBody>
              <a:bodyPr/>
              <a:lstStyle/>
              <a:p>
                <a:endParaRPr lang="en-US"/>
              </a:p>
            </p:txBody>
          </p:sp>
          <p:sp>
            <p:nvSpPr>
              <p:cNvPr id="717" name="Freeform 716">
                <a:extLst>
                  <a:ext uri="{FF2B5EF4-FFF2-40B4-BE49-F238E27FC236}">
                    <a16:creationId xmlns:a16="http://schemas.microsoft.com/office/drawing/2014/main" id="{5A78F022-87D0-3EFE-3A5F-375D8D1282A8}"/>
                  </a:ext>
                </a:extLst>
              </p:cNvPr>
              <p:cNvSpPr/>
              <p:nvPr/>
            </p:nvSpPr>
            <p:spPr>
              <a:xfrm>
                <a:off x="6781511" y="2055897"/>
                <a:ext cx="87024" cy="39532"/>
              </a:xfrm>
              <a:custGeom>
                <a:avLst/>
                <a:gdLst>
                  <a:gd name="csX0" fmla="*/ 17 w 27518"/>
                  <a:gd name="csY0" fmla="*/ 5368 h 12501"/>
                  <a:gd name="csX1" fmla="*/ 21563 w 27518"/>
                  <a:gd name="csY1" fmla="*/ 5 h 12501"/>
                  <a:gd name="csX2" fmla="*/ 24199 w 27518"/>
                  <a:gd name="csY2" fmla="*/ 11753 h 12501"/>
                  <a:gd name="csX3" fmla="*/ 17 w 27518"/>
                  <a:gd name="csY3" fmla="*/ 5362 h 12501"/>
                </a:gdLst>
                <a:ahLst/>
                <a:cxnLst>
                  <a:cxn ang="0">
                    <a:pos x="csX0" y="csY0"/>
                  </a:cxn>
                  <a:cxn ang="0">
                    <a:pos x="csX1" y="csY1"/>
                  </a:cxn>
                  <a:cxn ang="0">
                    <a:pos x="csX2" y="csY2"/>
                  </a:cxn>
                  <a:cxn ang="0">
                    <a:pos x="csX3" y="csY3"/>
                  </a:cxn>
                </a:cxnLst>
                <a:rect l="l" t="t" r="r" b="b"/>
                <a:pathLst>
                  <a:path w="27518" h="12501">
                    <a:moveTo>
                      <a:pt x="17" y="5368"/>
                    </a:moveTo>
                    <a:cubicBezTo>
                      <a:pt x="-565" y="-767"/>
                      <a:pt x="14067" y="263"/>
                      <a:pt x="21563" y="5"/>
                    </a:cubicBezTo>
                    <a:cubicBezTo>
                      <a:pt x="29060" y="-252"/>
                      <a:pt x="28938" y="8836"/>
                      <a:pt x="24199" y="11753"/>
                    </a:cubicBezTo>
                    <a:cubicBezTo>
                      <a:pt x="19455" y="14670"/>
                      <a:pt x="1543" y="8322"/>
                      <a:pt x="17" y="5362"/>
                    </a:cubicBezTo>
                    <a:close/>
                  </a:path>
                </a:pathLst>
              </a:custGeom>
              <a:solidFill>
                <a:srgbClr val="DEBC9A"/>
              </a:solidFill>
              <a:ln w="612" cap="flat">
                <a:noFill/>
                <a:prstDash val="solid"/>
                <a:miter/>
              </a:ln>
            </p:spPr>
            <p:txBody>
              <a:bodyPr/>
              <a:lstStyle/>
              <a:p>
                <a:endParaRPr lang="en-US"/>
              </a:p>
            </p:txBody>
          </p:sp>
          <p:sp>
            <p:nvSpPr>
              <p:cNvPr id="718" name="Freeform 717">
                <a:extLst>
                  <a:ext uri="{FF2B5EF4-FFF2-40B4-BE49-F238E27FC236}">
                    <a16:creationId xmlns:a16="http://schemas.microsoft.com/office/drawing/2014/main" id="{D0D2BA76-195C-7A0C-B57F-3C606E10458E}"/>
                  </a:ext>
                </a:extLst>
              </p:cNvPr>
              <p:cNvSpPr/>
              <p:nvPr/>
            </p:nvSpPr>
            <p:spPr>
              <a:xfrm>
                <a:off x="7782373" y="1986503"/>
                <a:ext cx="53049" cy="47902"/>
              </a:xfrm>
              <a:custGeom>
                <a:avLst/>
                <a:gdLst>
                  <a:gd name="csX0" fmla="*/ 0 w 16775"/>
                  <a:gd name="csY0" fmla="*/ 2089 h 15147"/>
                  <a:gd name="csX1" fmla="*/ 15926 w 16775"/>
                  <a:gd name="csY1" fmla="*/ 5650 h 15147"/>
                  <a:gd name="csX2" fmla="*/ 3047 w 16775"/>
                  <a:gd name="csY2" fmla="*/ 13758 h 15147"/>
                  <a:gd name="csX3" fmla="*/ 0 w 16775"/>
                  <a:gd name="csY3" fmla="*/ 2095 h 15147"/>
                </a:gdLst>
                <a:ahLst/>
                <a:cxnLst>
                  <a:cxn ang="0">
                    <a:pos x="csX0" y="csY0"/>
                  </a:cxn>
                  <a:cxn ang="0">
                    <a:pos x="csX1" y="csY1"/>
                  </a:cxn>
                  <a:cxn ang="0">
                    <a:pos x="csX2" y="csY2"/>
                  </a:cxn>
                  <a:cxn ang="0">
                    <a:pos x="csX3" y="csY3"/>
                  </a:cxn>
                </a:cxnLst>
                <a:rect l="l" t="t" r="r" b="b"/>
                <a:pathLst>
                  <a:path w="16775" h="15147">
                    <a:moveTo>
                      <a:pt x="0" y="2089"/>
                    </a:moveTo>
                    <a:cubicBezTo>
                      <a:pt x="294" y="-2329"/>
                      <a:pt x="21191" y="931"/>
                      <a:pt x="15926" y="5650"/>
                    </a:cubicBezTo>
                    <a:cubicBezTo>
                      <a:pt x="10654" y="10369"/>
                      <a:pt x="6443" y="18385"/>
                      <a:pt x="3047" y="13758"/>
                    </a:cubicBezTo>
                    <a:cubicBezTo>
                      <a:pt x="-349" y="9125"/>
                      <a:pt x="472" y="5570"/>
                      <a:pt x="0" y="2095"/>
                    </a:cubicBezTo>
                    <a:close/>
                  </a:path>
                </a:pathLst>
              </a:custGeom>
              <a:solidFill>
                <a:srgbClr val="DEBC9A"/>
              </a:solidFill>
              <a:ln w="612" cap="flat">
                <a:noFill/>
                <a:prstDash val="solid"/>
                <a:miter/>
              </a:ln>
            </p:spPr>
            <p:txBody>
              <a:bodyPr/>
              <a:lstStyle/>
              <a:p>
                <a:endParaRPr lang="en-US"/>
              </a:p>
            </p:txBody>
          </p:sp>
          <p:sp>
            <p:nvSpPr>
              <p:cNvPr id="720" name="Freeform 719">
                <a:extLst>
                  <a:ext uri="{FF2B5EF4-FFF2-40B4-BE49-F238E27FC236}">
                    <a16:creationId xmlns:a16="http://schemas.microsoft.com/office/drawing/2014/main" id="{204D3F57-5CD6-CC40-117C-C64FA3FFA670}"/>
                  </a:ext>
                </a:extLst>
              </p:cNvPr>
              <p:cNvSpPr/>
              <p:nvPr/>
            </p:nvSpPr>
            <p:spPr>
              <a:xfrm>
                <a:off x="7714601" y="2127674"/>
                <a:ext cx="23440" cy="36441"/>
              </a:xfrm>
              <a:custGeom>
                <a:avLst/>
                <a:gdLst>
                  <a:gd name="csX0" fmla="*/ 7031 w 7413"/>
                  <a:gd name="csY0" fmla="*/ 419 h 11523"/>
                  <a:gd name="csX1" fmla="*/ 650 w 7413"/>
                  <a:gd name="csY1" fmla="*/ 10108 h 11523"/>
                  <a:gd name="csX2" fmla="*/ 7031 w 7413"/>
                  <a:gd name="csY2" fmla="*/ 419 h 11523"/>
                </a:gdLst>
                <a:ahLst/>
                <a:cxnLst>
                  <a:cxn ang="0">
                    <a:pos x="csX0" y="csY0"/>
                  </a:cxn>
                  <a:cxn ang="0">
                    <a:pos x="csX1" y="csY1"/>
                  </a:cxn>
                  <a:cxn ang="0">
                    <a:pos x="csX2" y="csY2"/>
                  </a:cxn>
                </a:cxnLst>
                <a:rect l="l" t="t" r="r" b="b"/>
                <a:pathLst>
                  <a:path w="7413" h="11523">
                    <a:moveTo>
                      <a:pt x="7031" y="419"/>
                    </a:moveTo>
                    <a:cubicBezTo>
                      <a:pt x="2991" y="-1726"/>
                      <a:pt x="-1753" y="4795"/>
                      <a:pt x="650" y="10108"/>
                    </a:cubicBezTo>
                    <a:cubicBezTo>
                      <a:pt x="3046" y="15428"/>
                      <a:pt x="8968" y="4317"/>
                      <a:pt x="7031" y="419"/>
                    </a:cubicBezTo>
                    <a:close/>
                  </a:path>
                </a:pathLst>
              </a:custGeom>
              <a:solidFill>
                <a:srgbClr val="DEBC9A"/>
              </a:solidFill>
              <a:ln w="612" cap="flat">
                <a:noFill/>
                <a:prstDash val="solid"/>
                <a:miter/>
              </a:ln>
            </p:spPr>
            <p:txBody>
              <a:bodyPr/>
              <a:lstStyle/>
              <a:p>
                <a:endParaRPr lang="en-US"/>
              </a:p>
            </p:txBody>
          </p:sp>
          <p:sp>
            <p:nvSpPr>
              <p:cNvPr id="721" name="Freeform 720">
                <a:extLst>
                  <a:ext uri="{FF2B5EF4-FFF2-40B4-BE49-F238E27FC236}">
                    <a16:creationId xmlns:a16="http://schemas.microsoft.com/office/drawing/2014/main" id="{6861279D-5C78-6CBA-84AC-D3A007840347}"/>
                  </a:ext>
                </a:extLst>
              </p:cNvPr>
              <p:cNvSpPr/>
              <p:nvPr/>
            </p:nvSpPr>
            <p:spPr>
              <a:xfrm>
                <a:off x="7762964" y="2062867"/>
                <a:ext cx="46483" cy="37368"/>
              </a:xfrm>
              <a:custGeom>
                <a:avLst/>
                <a:gdLst>
                  <a:gd name="csX0" fmla="*/ 400 w 14698"/>
                  <a:gd name="csY0" fmla="*/ 11396 h 11817"/>
                  <a:gd name="csX1" fmla="*/ 12874 w 14698"/>
                  <a:gd name="csY1" fmla="*/ 291 h 11817"/>
                  <a:gd name="csX2" fmla="*/ 400 w 14698"/>
                  <a:gd name="csY2" fmla="*/ 11396 h 11817"/>
                </a:gdLst>
                <a:ahLst/>
                <a:cxnLst>
                  <a:cxn ang="0">
                    <a:pos x="csX0" y="csY0"/>
                  </a:cxn>
                  <a:cxn ang="0">
                    <a:pos x="csX1" y="csY1"/>
                  </a:cxn>
                  <a:cxn ang="0">
                    <a:pos x="csX2" y="csY2"/>
                  </a:cxn>
                </a:cxnLst>
                <a:rect l="l" t="t" r="r" b="b"/>
                <a:pathLst>
                  <a:path w="14698" h="11817">
                    <a:moveTo>
                      <a:pt x="400" y="11396"/>
                    </a:moveTo>
                    <a:cubicBezTo>
                      <a:pt x="-1764" y="7235"/>
                      <a:pt x="5200" y="-1725"/>
                      <a:pt x="12874" y="291"/>
                    </a:cubicBezTo>
                    <a:cubicBezTo>
                      <a:pt x="20543" y="2308"/>
                      <a:pt x="1632" y="14184"/>
                      <a:pt x="400" y="11396"/>
                    </a:cubicBezTo>
                    <a:close/>
                  </a:path>
                </a:pathLst>
              </a:custGeom>
              <a:solidFill>
                <a:srgbClr val="DEBC9A"/>
              </a:solidFill>
              <a:ln w="612" cap="flat">
                <a:noFill/>
                <a:prstDash val="solid"/>
                <a:miter/>
              </a:ln>
            </p:spPr>
            <p:txBody>
              <a:bodyPr/>
              <a:lstStyle/>
              <a:p>
                <a:endParaRPr lang="en-US"/>
              </a:p>
            </p:txBody>
          </p:sp>
          <p:sp>
            <p:nvSpPr>
              <p:cNvPr id="723" name="Freeform 722">
                <a:extLst>
                  <a:ext uri="{FF2B5EF4-FFF2-40B4-BE49-F238E27FC236}">
                    <a16:creationId xmlns:a16="http://schemas.microsoft.com/office/drawing/2014/main" id="{A3E15AD8-6C86-168B-4A03-434AB566EA36}"/>
                  </a:ext>
                </a:extLst>
              </p:cNvPr>
              <p:cNvSpPr/>
              <p:nvPr/>
            </p:nvSpPr>
            <p:spPr>
              <a:xfrm>
                <a:off x="7818908" y="2023348"/>
                <a:ext cx="29029" cy="27282"/>
              </a:xfrm>
              <a:custGeom>
                <a:avLst/>
                <a:gdLst>
                  <a:gd name="csX0" fmla="*/ 332 w 9180"/>
                  <a:gd name="csY0" fmla="*/ 7247 h 8627"/>
                  <a:gd name="csX1" fmla="*/ 8938 w 9180"/>
                  <a:gd name="csY1" fmla="*/ 1069 h 8627"/>
                  <a:gd name="csX2" fmla="*/ 332 w 9180"/>
                  <a:gd name="csY2" fmla="*/ 7247 h 8627"/>
                </a:gdLst>
                <a:ahLst/>
                <a:cxnLst>
                  <a:cxn ang="0">
                    <a:pos x="csX0" y="csY0"/>
                  </a:cxn>
                  <a:cxn ang="0">
                    <a:pos x="csX1" y="csY1"/>
                  </a:cxn>
                  <a:cxn ang="0">
                    <a:pos x="csX2" y="csY2"/>
                  </a:cxn>
                </a:cxnLst>
                <a:rect l="l" t="t" r="r" b="b"/>
                <a:pathLst>
                  <a:path w="9180" h="8627">
                    <a:moveTo>
                      <a:pt x="332" y="7247"/>
                    </a:moveTo>
                    <a:cubicBezTo>
                      <a:pt x="-1832" y="3214"/>
                      <a:pt x="7240" y="-2362"/>
                      <a:pt x="8938" y="1069"/>
                    </a:cubicBezTo>
                    <a:cubicBezTo>
                      <a:pt x="10636" y="4501"/>
                      <a:pt x="2967" y="11622"/>
                      <a:pt x="332" y="7247"/>
                    </a:cubicBezTo>
                    <a:close/>
                  </a:path>
                </a:pathLst>
              </a:custGeom>
              <a:solidFill>
                <a:srgbClr val="DEBC9A"/>
              </a:solidFill>
              <a:ln w="612" cap="flat">
                <a:noFill/>
                <a:prstDash val="solid"/>
                <a:miter/>
              </a:ln>
            </p:spPr>
            <p:txBody>
              <a:bodyPr/>
              <a:lstStyle/>
              <a:p>
                <a:endParaRPr lang="en-US"/>
              </a:p>
            </p:txBody>
          </p:sp>
          <p:sp>
            <p:nvSpPr>
              <p:cNvPr id="724" name="Freeform 723">
                <a:extLst>
                  <a:ext uri="{FF2B5EF4-FFF2-40B4-BE49-F238E27FC236}">
                    <a16:creationId xmlns:a16="http://schemas.microsoft.com/office/drawing/2014/main" id="{A0B0296E-6122-A465-589F-81F47AB29F12}"/>
                  </a:ext>
                </a:extLst>
              </p:cNvPr>
              <p:cNvSpPr/>
              <p:nvPr/>
            </p:nvSpPr>
            <p:spPr>
              <a:xfrm>
                <a:off x="7458595" y="1940267"/>
                <a:ext cx="46824" cy="28310"/>
              </a:xfrm>
              <a:custGeom>
                <a:avLst/>
                <a:gdLst>
                  <a:gd name="csX0" fmla="*/ 46 w 14806"/>
                  <a:gd name="csY0" fmla="*/ 5004 h 8951"/>
                  <a:gd name="csX1" fmla="*/ 14801 w 14806"/>
                  <a:gd name="csY1" fmla="*/ 4318 h 8951"/>
                  <a:gd name="csX2" fmla="*/ 46 w 14806"/>
                  <a:gd name="csY2" fmla="*/ 5004 h 8951"/>
                </a:gdLst>
                <a:ahLst/>
                <a:cxnLst>
                  <a:cxn ang="0">
                    <a:pos x="csX0" y="csY0"/>
                  </a:cxn>
                  <a:cxn ang="0">
                    <a:pos x="csX1" y="csY1"/>
                  </a:cxn>
                  <a:cxn ang="0">
                    <a:pos x="csX2" y="csY2"/>
                  </a:cxn>
                </a:cxnLst>
                <a:rect l="l" t="t" r="r" b="b"/>
                <a:pathLst>
                  <a:path w="14806" h="8951">
                    <a:moveTo>
                      <a:pt x="46" y="5004"/>
                    </a:moveTo>
                    <a:cubicBezTo>
                      <a:pt x="628" y="157"/>
                      <a:pt x="15150" y="-2975"/>
                      <a:pt x="14801" y="4318"/>
                    </a:cubicBezTo>
                    <a:cubicBezTo>
                      <a:pt x="14451" y="11611"/>
                      <a:pt x="-947" y="9080"/>
                      <a:pt x="46" y="5004"/>
                    </a:cubicBezTo>
                    <a:close/>
                  </a:path>
                </a:pathLst>
              </a:custGeom>
              <a:solidFill>
                <a:srgbClr val="DEBC9A"/>
              </a:solidFill>
              <a:ln w="612" cap="flat">
                <a:noFill/>
                <a:prstDash val="solid"/>
                <a:miter/>
              </a:ln>
            </p:spPr>
            <p:txBody>
              <a:bodyPr/>
              <a:lstStyle/>
              <a:p>
                <a:endParaRPr lang="en-US"/>
              </a:p>
            </p:txBody>
          </p:sp>
          <p:sp>
            <p:nvSpPr>
              <p:cNvPr id="725" name="Freeform 724">
                <a:extLst>
                  <a:ext uri="{FF2B5EF4-FFF2-40B4-BE49-F238E27FC236}">
                    <a16:creationId xmlns:a16="http://schemas.microsoft.com/office/drawing/2014/main" id="{16C8B7E5-673C-5C7D-5F91-74D737F57547}"/>
                  </a:ext>
                </a:extLst>
              </p:cNvPr>
              <p:cNvSpPr/>
              <p:nvPr/>
            </p:nvSpPr>
            <p:spPr>
              <a:xfrm>
                <a:off x="7467243" y="2029151"/>
                <a:ext cx="42118" cy="24841"/>
              </a:xfrm>
              <a:custGeom>
                <a:avLst/>
                <a:gdLst>
                  <a:gd name="csX0" fmla="*/ 65 w 13319"/>
                  <a:gd name="csY0" fmla="*/ 2366 h 7854"/>
                  <a:gd name="csX1" fmla="*/ 13299 w 13319"/>
                  <a:gd name="csY1" fmla="*/ 5197 h 7854"/>
                  <a:gd name="csX2" fmla="*/ 65 w 13319"/>
                  <a:gd name="csY2" fmla="*/ 2366 h 7854"/>
                </a:gdLst>
                <a:ahLst/>
                <a:cxnLst>
                  <a:cxn ang="0">
                    <a:pos x="csX0" y="csY0"/>
                  </a:cxn>
                  <a:cxn ang="0">
                    <a:pos x="csX1" y="csY1"/>
                  </a:cxn>
                  <a:cxn ang="0">
                    <a:pos x="csX2" y="csY2"/>
                  </a:cxn>
                </a:cxnLst>
                <a:rect l="l" t="t" r="r" b="b"/>
                <a:pathLst>
                  <a:path w="13319" h="7854">
                    <a:moveTo>
                      <a:pt x="65" y="2366"/>
                    </a:moveTo>
                    <a:cubicBezTo>
                      <a:pt x="-52" y="-1967"/>
                      <a:pt x="12656" y="49"/>
                      <a:pt x="13299" y="5197"/>
                    </a:cubicBezTo>
                    <a:cubicBezTo>
                      <a:pt x="13943" y="10345"/>
                      <a:pt x="-1106" y="7256"/>
                      <a:pt x="65" y="2366"/>
                    </a:cubicBezTo>
                    <a:close/>
                  </a:path>
                </a:pathLst>
              </a:custGeom>
              <a:solidFill>
                <a:srgbClr val="DEBC9A"/>
              </a:solidFill>
              <a:ln w="612" cap="flat">
                <a:noFill/>
                <a:prstDash val="solid"/>
                <a:miter/>
              </a:ln>
            </p:spPr>
            <p:txBody>
              <a:bodyPr/>
              <a:lstStyle/>
              <a:p>
                <a:endParaRPr lang="en-US"/>
              </a:p>
            </p:txBody>
          </p:sp>
          <p:sp>
            <p:nvSpPr>
              <p:cNvPr id="726" name="Freeform 725">
                <a:extLst>
                  <a:ext uri="{FF2B5EF4-FFF2-40B4-BE49-F238E27FC236}">
                    <a16:creationId xmlns:a16="http://schemas.microsoft.com/office/drawing/2014/main" id="{E44DCFBB-4B83-2FD4-410E-C9FF0A3C9F4D}"/>
                  </a:ext>
                </a:extLst>
              </p:cNvPr>
              <p:cNvSpPr/>
              <p:nvPr/>
            </p:nvSpPr>
            <p:spPr>
              <a:xfrm>
                <a:off x="7556538" y="2103055"/>
                <a:ext cx="37740" cy="34668"/>
              </a:xfrm>
              <a:custGeom>
                <a:avLst/>
                <a:gdLst>
                  <a:gd name="csX0" fmla="*/ 166 w 11934"/>
                  <a:gd name="csY0" fmla="*/ 2070 h 10962"/>
                  <a:gd name="csX1" fmla="*/ 11874 w 11934"/>
                  <a:gd name="csY1" fmla="*/ 8204 h 10962"/>
                  <a:gd name="csX2" fmla="*/ 166 w 11934"/>
                  <a:gd name="csY2" fmla="*/ 2070 h 10962"/>
                </a:gdLst>
                <a:ahLst/>
                <a:cxnLst>
                  <a:cxn ang="0">
                    <a:pos x="csX0" y="csY0"/>
                  </a:cxn>
                  <a:cxn ang="0">
                    <a:pos x="csX1" y="csY1"/>
                  </a:cxn>
                  <a:cxn ang="0">
                    <a:pos x="csX2" y="csY2"/>
                  </a:cxn>
                </a:cxnLst>
                <a:rect l="l" t="t" r="r" b="b"/>
                <a:pathLst>
                  <a:path w="11934" h="10962">
                    <a:moveTo>
                      <a:pt x="166" y="2070"/>
                    </a:moveTo>
                    <a:cubicBezTo>
                      <a:pt x="-245" y="-2649"/>
                      <a:pt x="10764" y="1255"/>
                      <a:pt x="11874" y="8204"/>
                    </a:cubicBezTo>
                    <a:cubicBezTo>
                      <a:pt x="12989" y="15148"/>
                      <a:pt x="-1710" y="7432"/>
                      <a:pt x="166" y="2070"/>
                    </a:cubicBezTo>
                    <a:close/>
                  </a:path>
                </a:pathLst>
              </a:custGeom>
              <a:solidFill>
                <a:srgbClr val="DEBC9A"/>
              </a:solidFill>
              <a:ln w="612" cap="flat">
                <a:noFill/>
                <a:prstDash val="solid"/>
                <a:miter/>
              </a:ln>
            </p:spPr>
            <p:txBody>
              <a:bodyPr/>
              <a:lstStyle/>
              <a:p>
                <a:endParaRPr lang="en-US"/>
              </a:p>
            </p:txBody>
          </p:sp>
          <p:sp>
            <p:nvSpPr>
              <p:cNvPr id="727" name="Freeform 726">
                <a:extLst>
                  <a:ext uri="{FF2B5EF4-FFF2-40B4-BE49-F238E27FC236}">
                    <a16:creationId xmlns:a16="http://schemas.microsoft.com/office/drawing/2014/main" id="{323730B9-FBB2-D91C-ECF4-AED58153985E}"/>
                  </a:ext>
                </a:extLst>
              </p:cNvPr>
              <p:cNvSpPr/>
              <p:nvPr/>
            </p:nvSpPr>
            <p:spPr>
              <a:xfrm>
                <a:off x="7614564" y="2173060"/>
                <a:ext cx="18924" cy="47864"/>
              </a:xfrm>
              <a:custGeom>
                <a:avLst/>
                <a:gdLst>
                  <a:gd name="csX0" fmla="*/ 1194 w 5984"/>
                  <a:gd name="csY0" fmla="*/ 3 h 15136"/>
                  <a:gd name="csX1" fmla="*/ 3125 w 5984"/>
                  <a:gd name="csY1" fmla="*/ 14925 h 15136"/>
                  <a:gd name="csX2" fmla="*/ 1194 w 5984"/>
                  <a:gd name="csY2" fmla="*/ 3 h 15136"/>
                </a:gdLst>
                <a:ahLst/>
                <a:cxnLst>
                  <a:cxn ang="0">
                    <a:pos x="csX0" y="csY0"/>
                  </a:cxn>
                  <a:cxn ang="0">
                    <a:pos x="csX1" y="csY1"/>
                  </a:cxn>
                  <a:cxn ang="0">
                    <a:pos x="csX2" y="csY2"/>
                  </a:cxn>
                </a:cxnLst>
                <a:rect l="l" t="t" r="r" b="b"/>
                <a:pathLst>
                  <a:path w="5984" h="15136">
                    <a:moveTo>
                      <a:pt x="1194" y="3"/>
                    </a:moveTo>
                    <a:cubicBezTo>
                      <a:pt x="-93" y="4636"/>
                      <a:pt x="-1325" y="12609"/>
                      <a:pt x="3125" y="14925"/>
                    </a:cubicBezTo>
                    <a:cubicBezTo>
                      <a:pt x="7576" y="17242"/>
                      <a:pt x="6754" y="-255"/>
                      <a:pt x="1194" y="3"/>
                    </a:cubicBezTo>
                    <a:close/>
                  </a:path>
                </a:pathLst>
              </a:custGeom>
              <a:solidFill>
                <a:srgbClr val="DEBC9A"/>
              </a:solidFill>
              <a:ln w="612" cap="flat">
                <a:noFill/>
                <a:prstDash val="solid"/>
                <a:miter/>
              </a:ln>
            </p:spPr>
            <p:txBody>
              <a:bodyPr/>
              <a:lstStyle/>
              <a:p>
                <a:endParaRPr lang="en-US"/>
              </a:p>
            </p:txBody>
          </p:sp>
          <p:sp>
            <p:nvSpPr>
              <p:cNvPr id="728" name="Freeform 727">
                <a:extLst>
                  <a:ext uri="{FF2B5EF4-FFF2-40B4-BE49-F238E27FC236}">
                    <a16:creationId xmlns:a16="http://schemas.microsoft.com/office/drawing/2014/main" id="{1A1A74B5-3C23-65C0-30E2-F98D0DC9E4FA}"/>
                  </a:ext>
                </a:extLst>
              </p:cNvPr>
              <p:cNvSpPr/>
              <p:nvPr/>
            </p:nvSpPr>
            <p:spPr>
              <a:xfrm>
                <a:off x="7702509" y="2174908"/>
                <a:ext cx="28310" cy="46634"/>
              </a:xfrm>
              <a:custGeom>
                <a:avLst/>
                <a:gdLst>
                  <a:gd name="csX0" fmla="*/ 4647 w 8951"/>
                  <a:gd name="csY0" fmla="*/ 19 h 14747"/>
                  <a:gd name="csX1" fmla="*/ 1778 w 8951"/>
                  <a:gd name="csY1" fmla="*/ 13612 h 14747"/>
                  <a:gd name="csX2" fmla="*/ 4647 w 8951"/>
                  <a:gd name="csY2" fmla="*/ 19 h 14747"/>
                </a:gdLst>
                <a:ahLst/>
                <a:cxnLst>
                  <a:cxn ang="0">
                    <a:pos x="csX0" y="csY0"/>
                  </a:cxn>
                  <a:cxn ang="0">
                    <a:pos x="csX1" y="csY1"/>
                  </a:cxn>
                  <a:cxn ang="0">
                    <a:pos x="csX2" y="csY2"/>
                  </a:cxn>
                </a:cxnLst>
                <a:rect l="l" t="t" r="r" b="b"/>
                <a:pathLst>
                  <a:path w="8951" h="14747">
                    <a:moveTo>
                      <a:pt x="4647" y="19"/>
                    </a:moveTo>
                    <a:cubicBezTo>
                      <a:pt x="1539" y="-453"/>
                      <a:pt x="-2323" y="8041"/>
                      <a:pt x="1778" y="13612"/>
                    </a:cubicBezTo>
                    <a:cubicBezTo>
                      <a:pt x="5873" y="19188"/>
                      <a:pt x="13958" y="2550"/>
                      <a:pt x="4647" y="19"/>
                    </a:cubicBezTo>
                    <a:close/>
                  </a:path>
                </a:pathLst>
              </a:custGeom>
              <a:solidFill>
                <a:srgbClr val="DEBC9A"/>
              </a:solidFill>
              <a:ln w="612" cap="flat">
                <a:noFill/>
                <a:prstDash val="solid"/>
                <a:miter/>
              </a:ln>
            </p:spPr>
            <p:txBody>
              <a:bodyPr/>
              <a:lstStyle/>
              <a:p>
                <a:endParaRPr lang="en-US"/>
              </a:p>
            </p:txBody>
          </p:sp>
          <p:sp>
            <p:nvSpPr>
              <p:cNvPr id="729" name="Freeform 728">
                <a:extLst>
                  <a:ext uri="{FF2B5EF4-FFF2-40B4-BE49-F238E27FC236}">
                    <a16:creationId xmlns:a16="http://schemas.microsoft.com/office/drawing/2014/main" id="{F1585A53-1BB2-AB6E-021F-537C1D88A644}"/>
                  </a:ext>
                </a:extLst>
              </p:cNvPr>
              <p:cNvSpPr/>
              <p:nvPr/>
            </p:nvSpPr>
            <p:spPr>
              <a:xfrm>
                <a:off x="7683352" y="2324285"/>
                <a:ext cx="60808" cy="62770"/>
              </a:xfrm>
              <a:custGeom>
                <a:avLst/>
                <a:gdLst>
                  <a:gd name="csX0" fmla="*/ 270 w 19228"/>
                  <a:gd name="csY0" fmla="*/ 555 h 19848"/>
                  <a:gd name="csX1" fmla="*/ 13474 w 19228"/>
                  <a:gd name="csY1" fmla="*/ 18358 h 19848"/>
                  <a:gd name="csX2" fmla="*/ 18647 w 19228"/>
                  <a:gd name="csY2" fmla="*/ 10348 h 19848"/>
                  <a:gd name="csX3" fmla="*/ 270 w 19228"/>
                  <a:gd name="csY3" fmla="*/ 555 h 19848"/>
                </a:gdLst>
                <a:ahLst/>
                <a:cxnLst>
                  <a:cxn ang="0">
                    <a:pos x="csX0" y="csY0"/>
                  </a:cxn>
                  <a:cxn ang="0">
                    <a:pos x="csX1" y="csY1"/>
                  </a:cxn>
                  <a:cxn ang="0">
                    <a:pos x="csX2" y="csY2"/>
                  </a:cxn>
                  <a:cxn ang="0">
                    <a:pos x="csX3" y="csY3"/>
                  </a:cxn>
                </a:cxnLst>
                <a:rect l="l" t="t" r="r" b="b"/>
                <a:pathLst>
                  <a:path w="19228" h="19848">
                    <a:moveTo>
                      <a:pt x="270" y="555"/>
                    </a:moveTo>
                    <a:cubicBezTo>
                      <a:pt x="-1716" y="1677"/>
                      <a:pt x="7724" y="13504"/>
                      <a:pt x="13474" y="18358"/>
                    </a:cubicBezTo>
                    <a:cubicBezTo>
                      <a:pt x="19230" y="23212"/>
                      <a:pt x="20014" y="15055"/>
                      <a:pt x="18647" y="10348"/>
                    </a:cubicBezTo>
                    <a:cubicBezTo>
                      <a:pt x="17280" y="5648"/>
                      <a:pt x="3991" y="-2147"/>
                      <a:pt x="270" y="555"/>
                    </a:cubicBezTo>
                    <a:close/>
                  </a:path>
                </a:pathLst>
              </a:custGeom>
              <a:solidFill>
                <a:srgbClr val="DEBC9A"/>
              </a:solidFill>
              <a:ln w="612" cap="flat">
                <a:noFill/>
                <a:prstDash val="solid"/>
                <a:miter/>
              </a:ln>
            </p:spPr>
            <p:txBody>
              <a:bodyPr/>
              <a:lstStyle/>
              <a:p>
                <a:endParaRPr lang="en-US"/>
              </a:p>
            </p:txBody>
          </p:sp>
          <p:sp>
            <p:nvSpPr>
              <p:cNvPr id="730" name="Freeform 729">
                <a:extLst>
                  <a:ext uri="{FF2B5EF4-FFF2-40B4-BE49-F238E27FC236}">
                    <a16:creationId xmlns:a16="http://schemas.microsoft.com/office/drawing/2014/main" id="{C19372EF-C743-D7C4-E4C4-E6EF17D3507C}"/>
                  </a:ext>
                </a:extLst>
              </p:cNvPr>
              <p:cNvSpPr/>
              <p:nvPr/>
            </p:nvSpPr>
            <p:spPr>
              <a:xfrm>
                <a:off x="7653780" y="2262575"/>
                <a:ext cx="38768" cy="51662"/>
              </a:xfrm>
              <a:custGeom>
                <a:avLst/>
                <a:gdLst>
                  <a:gd name="csX0" fmla="*/ 4282 w 12260"/>
                  <a:gd name="csY0" fmla="*/ 16214 h 16336"/>
                  <a:gd name="csX1" fmla="*/ 11441 w 12260"/>
                  <a:gd name="csY1" fmla="*/ 7028 h 16336"/>
                  <a:gd name="csX2" fmla="*/ 1382 w 12260"/>
                  <a:gd name="csY2" fmla="*/ 84 h 16336"/>
                  <a:gd name="csX3" fmla="*/ 4282 w 12260"/>
                  <a:gd name="csY3" fmla="*/ 16220 h 16336"/>
                </a:gdLst>
                <a:ahLst/>
                <a:cxnLst>
                  <a:cxn ang="0">
                    <a:pos x="csX0" y="csY0"/>
                  </a:cxn>
                  <a:cxn ang="0">
                    <a:pos x="csX1" y="csY1"/>
                  </a:cxn>
                  <a:cxn ang="0">
                    <a:pos x="csX2" y="csY2"/>
                  </a:cxn>
                  <a:cxn ang="0">
                    <a:pos x="csX3" y="csY3"/>
                  </a:cxn>
                </a:cxnLst>
                <a:rect l="l" t="t" r="r" b="b"/>
                <a:pathLst>
                  <a:path w="12260" h="16336">
                    <a:moveTo>
                      <a:pt x="4282" y="16214"/>
                    </a:moveTo>
                    <a:cubicBezTo>
                      <a:pt x="9455" y="17213"/>
                      <a:pt x="14218" y="11876"/>
                      <a:pt x="11441" y="7028"/>
                    </a:cubicBezTo>
                    <a:cubicBezTo>
                      <a:pt x="8671" y="2174"/>
                      <a:pt x="3951" y="-522"/>
                      <a:pt x="1382" y="84"/>
                    </a:cubicBezTo>
                    <a:cubicBezTo>
                      <a:pt x="-1186" y="691"/>
                      <a:pt x="-150" y="13824"/>
                      <a:pt x="4282" y="16220"/>
                    </a:cubicBezTo>
                    <a:close/>
                  </a:path>
                </a:pathLst>
              </a:custGeom>
              <a:solidFill>
                <a:srgbClr val="DEBC9A"/>
              </a:solidFill>
              <a:ln w="612" cap="flat">
                <a:noFill/>
                <a:prstDash val="solid"/>
                <a:miter/>
              </a:ln>
            </p:spPr>
            <p:txBody>
              <a:bodyPr/>
              <a:lstStyle/>
              <a:p>
                <a:endParaRPr lang="en-US"/>
              </a:p>
            </p:txBody>
          </p:sp>
          <p:sp>
            <p:nvSpPr>
              <p:cNvPr id="731" name="Freeform 730">
                <a:extLst>
                  <a:ext uri="{FF2B5EF4-FFF2-40B4-BE49-F238E27FC236}">
                    <a16:creationId xmlns:a16="http://schemas.microsoft.com/office/drawing/2014/main" id="{FADD7E9B-48D7-FE4D-1EA1-4C385C089C5F}"/>
                  </a:ext>
                </a:extLst>
              </p:cNvPr>
              <p:cNvSpPr/>
              <p:nvPr/>
            </p:nvSpPr>
            <p:spPr>
              <a:xfrm>
                <a:off x="7722719" y="2248994"/>
                <a:ext cx="42004" cy="68069"/>
              </a:xfrm>
              <a:custGeom>
                <a:avLst/>
                <a:gdLst>
                  <a:gd name="csX0" fmla="*/ 13278 w 13283"/>
                  <a:gd name="csY0" fmla="*/ 20691 h 21524"/>
                  <a:gd name="csX1" fmla="*/ 7939 w 13283"/>
                  <a:gd name="csY1" fmla="*/ 9593 h 21524"/>
                  <a:gd name="csX2" fmla="*/ 2973 w 13283"/>
                  <a:gd name="csY2" fmla="*/ 39 h 21524"/>
                  <a:gd name="csX3" fmla="*/ 1858 w 13283"/>
                  <a:gd name="csY3" fmla="*/ 13411 h 21524"/>
                  <a:gd name="csX4" fmla="*/ 13284 w 13283"/>
                  <a:gd name="csY4" fmla="*/ 20691 h 21524"/>
                </a:gdLst>
                <a:ahLst/>
                <a:cxnLst>
                  <a:cxn ang="0">
                    <a:pos x="csX0" y="csY0"/>
                  </a:cxn>
                  <a:cxn ang="0">
                    <a:pos x="csX1" y="csY1"/>
                  </a:cxn>
                  <a:cxn ang="0">
                    <a:pos x="csX2" y="csY2"/>
                  </a:cxn>
                  <a:cxn ang="0">
                    <a:pos x="csX3" y="csY3"/>
                  </a:cxn>
                  <a:cxn ang="0">
                    <a:pos x="csX4" y="csY4"/>
                  </a:cxn>
                </a:cxnLst>
                <a:rect l="l" t="t" r="r" b="b"/>
                <a:pathLst>
                  <a:path w="13283" h="21524">
                    <a:moveTo>
                      <a:pt x="13278" y="20691"/>
                    </a:moveTo>
                    <a:cubicBezTo>
                      <a:pt x="13278" y="20691"/>
                      <a:pt x="10133" y="14385"/>
                      <a:pt x="7939" y="9593"/>
                    </a:cubicBezTo>
                    <a:cubicBezTo>
                      <a:pt x="5744" y="4800"/>
                      <a:pt x="5621" y="768"/>
                      <a:pt x="2973" y="39"/>
                    </a:cubicBezTo>
                    <a:cubicBezTo>
                      <a:pt x="325" y="-691"/>
                      <a:pt x="-1581" y="9109"/>
                      <a:pt x="1858" y="13411"/>
                    </a:cubicBezTo>
                    <a:cubicBezTo>
                      <a:pt x="5290" y="17719"/>
                      <a:pt x="11506" y="23749"/>
                      <a:pt x="13284" y="20691"/>
                    </a:cubicBezTo>
                    <a:close/>
                  </a:path>
                </a:pathLst>
              </a:custGeom>
              <a:solidFill>
                <a:srgbClr val="DEBC9A"/>
              </a:solidFill>
              <a:ln w="612" cap="flat">
                <a:noFill/>
                <a:prstDash val="solid"/>
                <a:miter/>
              </a:ln>
            </p:spPr>
            <p:txBody>
              <a:bodyPr/>
              <a:lstStyle/>
              <a:p>
                <a:endParaRPr lang="en-US"/>
              </a:p>
            </p:txBody>
          </p:sp>
          <p:sp>
            <p:nvSpPr>
              <p:cNvPr id="732" name="Freeform 731">
                <a:extLst>
                  <a:ext uri="{FF2B5EF4-FFF2-40B4-BE49-F238E27FC236}">
                    <a16:creationId xmlns:a16="http://schemas.microsoft.com/office/drawing/2014/main" id="{E5F52EEF-85FE-2CA7-ECB3-9C6A61C1B91E}"/>
                  </a:ext>
                </a:extLst>
              </p:cNvPr>
              <p:cNvSpPr/>
              <p:nvPr/>
            </p:nvSpPr>
            <p:spPr>
              <a:xfrm>
                <a:off x="7204941" y="2049381"/>
                <a:ext cx="97003" cy="83138"/>
              </a:xfrm>
              <a:custGeom>
                <a:avLst/>
                <a:gdLst>
                  <a:gd name="csX0" fmla="*/ 4160 w 30675"/>
                  <a:gd name="csY0" fmla="*/ 26237 h 26290"/>
                  <a:gd name="csX1" fmla="*/ 13679 w 30675"/>
                  <a:gd name="csY1" fmla="*/ 16168 h 26290"/>
                  <a:gd name="csX2" fmla="*/ 30114 w 30675"/>
                  <a:gd name="csY2" fmla="*/ 6069 h 26290"/>
                  <a:gd name="csX3" fmla="*/ 18939 w 30675"/>
                  <a:gd name="csY3" fmla="*/ 32 h 26290"/>
                  <a:gd name="csX4" fmla="*/ 11779 w 30675"/>
                  <a:gd name="csY4" fmla="*/ 12406 h 26290"/>
                  <a:gd name="csX5" fmla="*/ 3412 w 30675"/>
                  <a:gd name="csY5" fmla="*/ 15623 h 26290"/>
                  <a:gd name="csX6" fmla="*/ 4160 w 30675"/>
                  <a:gd name="csY6" fmla="*/ 26237 h 262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675" h="26290">
                    <a:moveTo>
                      <a:pt x="4160" y="26237"/>
                    </a:moveTo>
                    <a:cubicBezTo>
                      <a:pt x="4160" y="26237"/>
                      <a:pt x="8052" y="21598"/>
                      <a:pt x="13679" y="16168"/>
                    </a:cubicBezTo>
                    <a:cubicBezTo>
                      <a:pt x="19313" y="10739"/>
                      <a:pt x="27925" y="8710"/>
                      <a:pt x="30114" y="6069"/>
                    </a:cubicBezTo>
                    <a:cubicBezTo>
                      <a:pt x="32308" y="3427"/>
                      <a:pt x="27962" y="-390"/>
                      <a:pt x="18939" y="32"/>
                    </a:cubicBezTo>
                    <a:cubicBezTo>
                      <a:pt x="9916" y="455"/>
                      <a:pt x="13017" y="9556"/>
                      <a:pt x="11779" y="12406"/>
                    </a:cubicBezTo>
                    <a:cubicBezTo>
                      <a:pt x="10535" y="15255"/>
                      <a:pt x="8297" y="13012"/>
                      <a:pt x="3412" y="15623"/>
                    </a:cubicBezTo>
                    <a:cubicBezTo>
                      <a:pt x="-1474" y="18234"/>
                      <a:pt x="-1014" y="27058"/>
                      <a:pt x="4160" y="26237"/>
                    </a:cubicBezTo>
                    <a:close/>
                  </a:path>
                </a:pathLst>
              </a:custGeom>
              <a:solidFill>
                <a:srgbClr val="DEBC9A"/>
              </a:solidFill>
              <a:ln w="612" cap="flat">
                <a:noFill/>
                <a:prstDash val="solid"/>
                <a:miter/>
              </a:ln>
            </p:spPr>
            <p:txBody>
              <a:bodyPr/>
              <a:lstStyle/>
              <a:p>
                <a:endParaRPr lang="en-US"/>
              </a:p>
            </p:txBody>
          </p:sp>
          <p:sp>
            <p:nvSpPr>
              <p:cNvPr id="733" name="Freeform 732">
                <a:extLst>
                  <a:ext uri="{FF2B5EF4-FFF2-40B4-BE49-F238E27FC236}">
                    <a16:creationId xmlns:a16="http://schemas.microsoft.com/office/drawing/2014/main" id="{C8C26D2E-8E73-6CDD-2239-E8CDB2F29AF8}"/>
                  </a:ext>
                </a:extLst>
              </p:cNvPr>
              <p:cNvSpPr/>
              <p:nvPr/>
            </p:nvSpPr>
            <p:spPr>
              <a:xfrm>
                <a:off x="7354111" y="1998936"/>
                <a:ext cx="77348" cy="45001"/>
              </a:xfrm>
              <a:custGeom>
                <a:avLst/>
                <a:gdLst>
                  <a:gd name="csX0" fmla="*/ 1456 w 24460"/>
                  <a:gd name="csY0" fmla="*/ 14231 h 14231"/>
                  <a:gd name="csX1" fmla="*/ 16774 w 24460"/>
                  <a:gd name="csY1" fmla="*/ 12803 h 14231"/>
                  <a:gd name="csX2" fmla="*/ 22402 w 24460"/>
                  <a:gd name="csY2" fmla="*/ 5069 h 14231"/>
                  <a:gd name="csX3" fmla="*/ 6341 w 24460"/>
                  <a:gd name="csY3" fmla="*/ 1883 h 14231"/>
                  <a:gd name="csX4" fmla="*/ 1456 w 24460"/>
                  <a:gd name="csY4" fmla="*/ 14225 h 14231"/>
                </a:gdLst>
                <a:ahLst/>
                <a:cxnLst>
                  <a:cxn ang="0">
                    <a:pos x="csX0" y="csY0"/>
                  </a:cxn>
                  <a:cxn ang="0">
                    <a:pos x="csX1" y="csY1"/>
                  </a:cxn>
                  <a:cxn ang="0">
                    <a:pos x="csX2" y="csY2"/>
                  </a:cxn>
                  <a:cxn ang="0">
                    <a:pos x="csX3" y="csY3"/>
                  </a:cxn>
                  <a:cxn ang="0">
                    <a:pos x="csX4" y="csY4"/>
                  </a:cxn>
                </a:cxnLst>
                <a:rect l="l" t="t" r="r" b="b"/>
                <a:pathLst>
                  <a:path w="24460" h="14231">
                    <a:moveTo>
                      <a:pt x="1456" y="14231"/>
                    </a:moveTo>
                    <a:cubicBezTo>
                      <a:pt x="1456" y="14231"/>
                      <a:pt x="8910" y="11198"/>
                      <a:pt x="16774" y="12803"/>
                    </a:cubicBezTo>
                    <a:cubicBezTo>
                      <a:pt x="24639" y="14409"/>
                      <a:pt x="26380" y="9378"/>
                      <a:pt x="22402" y="5069"/>
                    </a:cubicBezTo>
                    <a:cubicBezTo>
                      <a:pt x="18430" y="761"/>
                      <a:pt x="9940" y="-2058"/>
                      <a:pt x="6341" y="1883"/>
                    </a:cubicBezTo>
                    <a:cubicBezTo>
                      <a:pt x="2737" y="5823"/>
                      <a:pt x="-2602" y="12221"/>
                      <a:pt x="1456" y="14225"/>
                    </a:cubicBezTo>
                    <a:close/>
                  </a:path>
                </a:pathLst>
              </a:custGeom>
              <a:solidFill>
                <a:srgbClr val="DEBC9A"/>
              </a:solidFill>
              <a:ln w="612" cap="flat">
                <a:noFill/>
                <a:prstDash val="solid"/>
                <a:miter/>
              </a:ln>
            </p:spPr>
            <p:txBody>
              <a:bodyPr/>
              <a:lstStyle/>
              <a:p>
                <a:endParaRPr lang="en-US"/>
              </a:p>
            </p:txBody>
          </p:sp>
          <p:sp>
            <p:nvSpPr>
              <p:cNvPr id="734" name="Freeform 733">
                <a:extLst>
                  <a:ext uri="{FF2B5EF4-FFF2-40B4-BE49-F238E27FC236}">
                    <a16:creationId xmlns:a16="http://schemas.microsoft.com/office/drawing/2014/main" id="{113B1B18-47BC-AA7A-A882-0A8FB186CBF0}"/>
                  </a:ext>
                </a:extLst>
              </p:cNvPr>
              <p:cNvSpPr/>
              <p:nvPr/>
            </p:nvSpPr>
            <p:spPr>
              <a:xfrm>
                <a:off x="7178820" y="1967422"/>
                <a:ext cx="82627" cy="37507"/>
              </a:xfrm>
              <a:custGeom>
                <a:avLst/>
                <a:gdLst>
                  <a:gd name="csX0" fmla="*/ 0 w 26129"/>
                  <a:gd name="csY0" fmla="*/ 4966 h 11860"/>
                  <a:gd name="csX1" fmla="*/ 24428 w 26129"/>
                  <a:gd name="csY1" fmla="*/ 357 h 11860"/>
                  <a:gd name="csX2" fmla="*/ 15196 w 26129"/>
                  <a:gd name="csY2" fmla="*/ 11579 h 11860"/>
                  <a:gd name="csX3" fmla="*/ 0 w 26129"/>
                  <a:gd name="csY3" fmla="*/ 4966 h 11860"/>
                </a:gdLst>
                <a:ahLst/>
                <a:cxnLst>
                  <a:cxn ang="0">
                    <a:pos x="csX0" y="csY0"/>
                  </a:cxn>
                  <a:cxn ang="0">
                    <a:pos x="csX1" y="csY1"/>
                  </a:cxn>
                  <a:cxn ang="0">
                    <a:pos x="csX2" y="csY2"/>
                  </a:cxn>
                  <a:cxn ang="0">
                    <a:pos x="csX3" y="csY3"/>
                  </a:cxn>
                </a:cxnLst>
                <a:rect l="l" t="t" r="r" b="b"/>
                <a:pathLst>
                  <a:path w="26129" h="11860">
                    <a:moveTo>
                      <a:pt x="0" y="4966"/>
                    </a:moveTo>
                    <a:cubicBezTo>
                      <a:pt x="1698" y="1356"/>
                      <a:pt x="20076" y="-917"/>
                      <a:pt x="24428" y="357"/>
                    </a:cubicBezTo>
                    <a:cubicBezTo>
                      <a:pt x="28774" y="1632"/>
                      <a:pt x="24471" y="10034"/>
                      <a:pt x="15196" y="11579"/>
                    </a:cubicBezTo>
                    <a:cubicBezTo>
                      <a:pt x="5922" y="13123"/>
                      <a:pt x="-37" y="7969"/>
                      <a:pt x="0" y="4966"/>
                    </a:cubicBezTo>
                    <a:close/>
                  </a:path>
                </a:pathLst>
              </a:custGeom>
              <a:solidFill>
                <a:srgbClr val="DEBC9A"/>
              </a:solidFill>
              <a:ln w="612" cap="flat">
                <a:noFill/>
                <a:prstDash val="solid"/>
                <a:miter/>
              </a:ln>
            </p:spPr>
            <p:txBody>
              <a:bodyPr/>
              <a:lstStyle/>
              <a:p>
                <a:endParaRPr lang="en-US"/>
              </a:p>
            </p:txBody>
          </p:sp>
          <p:sp>
            <p:nvSpPr>
              <p:cNvPr id="747" name="Freeform 746">
                <a:extLst>
                  <a:ext uri="{FF2B5EF4-FFF2-40B4-BE49-F238E27FC236}">
                    <a16:creationId xmlns:a16="http://schemas.microsoft.com/office/drawing/2014/main" id="{4051995E-FE84-1723-8F48-A165916CF4D4}"/>
                  </a:ext>
                </a:extLst>
              </p:cNvPr>
              <p:cNvSpPr/>
              <p:nvPr/>
            </p:nvSpPr>
            <p:spPr>
              <a:xfrm>
                <a:off x="7028232" y="1990887"/>
                <a:ext cx="107014" cy="34605"/>
              </a:xfrm>
              <a:custGeom>
                <a:avLst/>
                <a:gdLst>
                  <a:gd name="csX0" fmla="*/ 33752 w 33839"/>
                  <a:gd name="csY0" fmla="*/ 548 h 10942"/>
                  <a:gd name="csX1" fmla="*/ 13 w 33839"/>
                  <a:gd name="csY1" fmla="*/ 5371 h 10942"/>
                  <a:gd name="csX2" fmla="*/ 14547 w 33839"/>
                  <a:gd name="csY2" fmla="*/ 10525 h 10942"/>
                  <a:gd name="csX3" fmla="*/ 33758 w 33839"/>
                  <a:gd name="csY3" fmla="*/ 548 h 10942"/>
                </a:gdLst>
                <a:ahLst/>
                <a:cxnLst>
                  <a:cxn ang="0">
                    <a:pos x="csX0" y="csY0"/>
                  </a:cxn>
                  <a:cxn ang="0">
                    <a:pos x="csX1" y="csY1"/>
                  </a:cxn>
                  <a:cxn ang="0">
                    <a:pos x="csX2" y="csY2"/>
                  </a:cxn>
                  <a:cxn ang="0">
                    <a:pos x="csX3" y="csY3"/>
                  </a:cxn>
                </a:cxnLst>
                <a:rect l="l" t="t" r="r" b="b"/>
                <a:pathLst>
                  <a:path w="33839" h="10942">
                    <a:moveTo>
                      <a:pt x="33752" y="548"/>
                    </a:moveTo>
                    <a:cubicBezTo>
                      <a:pt x="30313" y="-1150"/>
                      <a:pt x="424" y="1277"/>
                      <a:pt x="13" y="5371"/>
                    </a:cubicBezTo>
                    <a:cubicBezTo>
                      <a:pt x="-404" y="9464"/>
                      <a:pt x="9202" y="11983"/>
                      <a:pt x="14547" y="10525"/>
                    </a:cubicBezTo>
                    <a:cubicBezTo>
                      <a:pt x="19886" y="9066"/>
                      <a:pt x="35082" y="6008"/>
                      <a:pt x="33758" y="548"/>
                    </a:cubicBezTo>
                    <a:close/>
                  </a:path>
                </a:pathLst>
              </a:custGeom>
              <a:solidFill>
                <a:srgbClr val="DEBC9A"/>
              </a:solidFill>
              <a:ln w="612" cap="flat">
                <a:noFill/>
                <a:prstDash val="solid"/>
                <a:miter/>
              </a:ln>
            </p:spPr>
            <p:txBody>
              <a:bodyPr/>
              <a:lstStyle/>
              <a:p>
                <a:endParaRPr lang="en-US"/>
              </a:p>
            </p:txBody>
          </p:sp>
        </p:grpSp>
        <p:grpSp>
          <p:nvGrpSpPr>
            <p:cNvPr id="665" name="Group 664">
              <a:extLst>
                <a:ext uri="{FF2B5EF4-FFF2-40B4-BE49-F238E27FC236}">
                  <a16:creationId xmlns:a16="http://schemas.microsoft.com/office/drawing/2014/main" id="{B12FFF4F-6C55-733E-4CFE-D8F7481A1616}"/>
                </a:ext>
              </a:extLst>
            </p:cNvPr>
            <p:cNvGrpSpPr/>
            <p:nvPr/>
          </p:nvGrpSpPr>
          <p:grpSpPr>
            <a:xfrm>
              <a:off x="7456888" y="2341792"/>
              <a:ext cx="217276" cy="149286"/>
              <a:chOff x="5339726" y="1692927"/>
              <a:chExt cx="571288" cy="392522"/>
            </a:xfrm>
          </p:grpSpPr>
          <p:sp>
            <p:nvSpPr>
              <p:cNvPr id="671" name="Freeform 670">
                <a:extLst>
                  <a:ext uri="{FF2B5EF4-FFF2-40B4-BE49-F238E27FC236}">
                    <a16:creationId xmlns:a16="http://schemas.microsoft.com/office/drawing/2014/main" id="{20B87D6A-EFF2-9831-6E90-EDB4FF2DD211}"/>
                  </a:ext>
                </a:extLst>
              </p:cNvPr>
              <p:cNvSpPr/>
              <p:nvPr/>
            </p:nvSpPr>
            <p:spPr>
              <a:xfrm>
                <a:off x="5339726" y="1958162"/>
                <a:ext cx="243605" cy="117819"/>
              </a:xfrm>
              <a:custGeom>
                <a:avLst/>
                <a:gdLst>
                  <a:gd name="csX0" fmla="*/ 209 w 77032"/>
                  <a:gd name="csY0" fmla="*/ 31175 h 37257"/>
                  <a:gd name="csX1" fmla="*/ 3145 w 77032"/>
                  <a:gd name="csY1" fmla="*/ 35490 h 37257"/>
                  <a:gd name="csX2" fmla="*/ 2611 w 77032"/>
                  <a:gd name="csY2" fmla="*/ 29116 h 37257"/>
                  <a:gd name="csX3" fmla="*/ 202 w 77032"/>
                  <a:gd name="csY3" fmla="*/ 31175 h 37257"/>
                  <a:gd name="csX4" fmla="*/ 9281 w 77032"/>
                  <a:gd name="csY4" fmla="*/ 21799 h 37257"/>
                  <a:gd name="csX5" fmla="*/ 14123 w 77032"/>
                  <a:gd name="csY5" fmla="*/ 22068 h 37257"/>
                  <a:gd name="csX6" fmla="*/ 9281 w 77032"/>
                  <a:gd name="csY6" fmla="*/ 21799 h 37257"/>
                  <a:gd name="csX7" fmla="*/ 14068 w 77032"/>
                  <a:gd name="csY7" fmla="*/ 29079 h 37257"/>
                  <a:gd name="csX8" fmla="*/ 18390 w 77032"/>
                  <a:gd name="csY8" fmla="*/ 33749 h 37257"/>
                  <a:gd name="csX9" fmla="*/ 14669 w 77032"/>
                  <a:gd name="csY9" fmla="*/ 27964 h 37257"/>
                  <a:gd name="csX10" fmla="*/ 14068 w 77032"/>
                  <a:gd name="csY10" fmla="*/ 29079 h 37257"/>
                  <a:gd name="csX11" fmla="*/ 25617 w 77032"/>
                  <a:gd name="csY11" fmla="*/ 20463 h 37257"/>
                  <a:gd name="csX12" fmla="*/ 25776 w 77032"/>
                  <a:gd name="csY12" fmla="*/ 23760 h 37257"/>
                  <a:gd name="csX13" fmla="*/ 30447 w 77032"/>
                  <a:gd name="csY13" fmla="*/ 19396 h 37257"/>
                  <a:gd name="csX14" fmla="*/ 25617 w 77032"/>
                  <a:gd name="csY14" fmla="*/ 20469 h 37257"/>
                  <a:gd name="csX15" fmla="*/ 25372 w 77032"/>
                  <a:gd name="csY15" fmla="*/ 35238 h 37257"/>
                  <a:gd name="csX16" fmla="*/ 25335 w 77032"/>
                  <a:gd name="csY16" fmla="*/ 35342 h 37257"/>
                  <a:gd name="csX17" fmla="*/ 30172 w 77032"/>
                  <a:gd name="csY17" fmla="*/ 35612 h 37257"/>
                  <a:gd name="csX18" fmla="*/ 25372 w 77032"/>
                  <a:gd name="csY18" fmla="*/ 35238 h 37257"/>
                  <a:gd name="csX19" fmla="*/ 29332 w 77032"/>
                  <a:gd name="csY19" fmla="*/ 30869 h 37257"/>
                  <a:gd name="csX20" fmla="*/ 33653 w 77032"/>
                  <a:gd name="csY20" fmla="*/ 35539 h 37257"/>
                  <a:gd name="csX21" fmla="*/ 29933 w 77032"/>
                  <a:gd name="csY21" fmla="*/ 29753 h 37257"/>
                  <a:gd name="csX22" fmla="*/ 29332 w 77032"/>
                  <a:gd name="csY22" fmla="*/ 30869 h 37257"/>
                  <a:gd name="csX23" fmla="*/ 47317 w 77032"/>
                  <a:gd name="csY23" fmla="*/ 9432 h 37257"/>
                  <a:gd name="csX24" fmla="*/ 47207 w 77032"/>
                  <a:gd name="csY24" fmla="*/ 10786 h 37257"/>
                  <a:gd name="csX25" fmla="*/ 58982 w 77032"/>
                  <a:gd name="csY25" fmla="*/ 7667 h 37257"/>
                  <a:gd name="csX26" fmla="*/ 47317 w 77032"/>
                  <a:gd name="csY26" fmla="*/ 9432 h 37257"/>
                  <a:gd name="csX27" fmla="*/ 43100 w 77032"/>
                  <a:gd name="csY27" fmla="*/ 23925 h 37257"/>
                  <a:gd name="csX28" fmla="*/ 43259 w 77032"/>
                  <a:gd name="csY28" fmla="*/ 27222 h 37257"/>
                  <a:gd name="csX29" fmla="*/ 47930 w 77032"/>
                  <a:gd name="csY29" fmla="*/ 22859 h 37257"/>
                  <a:gd name="csX30" fmla="*/ 43100 w 77032"/>
                  <a:gd name="csY30" fmla="*/ 23925 h 37257"/>
                  <a:gd name="csX31" fmla="*/ 49646 w 77032"/>
                  <a:gd name="csY31" fmla="*/ 22743 h 37257"/>
                  <a:gd name="csX32" fmla="*/ 53962 w 77032"/>
                  <a:gd name="csY32" fmla="*/ 27412 h 37257"/>
                  <a:gd name="csX33" fmla="*/ 50241 w 77032"/>
                  <a:gd name="csY33" fmla="*/ 21633 h 37257"/>
                  <a:gd name="csX34" fmla="*/ 49640 w 77032"/>
                  <a:gd name="csY34" fmla="*/ 22743 h 37257"/>
                  <a:gd name="csX35" fmla="*/ 54434 w 77032"/>
                  <a:gd name="csY35" fmla="*/ 18220 h 37257"/>
                  <a:gd name="csX36" fmla="*/ 54397 w 77032"/>
                  <a:gd name="csY36" fmla="*/ 18324 h 37257"/>
                  <a:gd name="csX37" fmla="*/ 59240 w 77032"/>
                  <a:gd name="csY37" fmla="*/ 18594 h 37257"/>
                  <a:gd name="csX38" fmla="*/ 54434 w 77032"/>
                  <a:gd name="csY38" fmla="*/ 18226 h 37257"/>
                  <a:gd name="csX39" fmla="*/ 71542 w 77032"/>
                  <a:gd name="csY39" fmla="*/ 2157 h 37257"/>
                  <a:gd name="csX40" fmla="*/ 71696 w 77032"/>
                  <a:gd name="csY40" fmla="*/ 5448 h 37257"/>
                  <a:gd name="csX41" fmla="*/ 76373 w 77032"/>
                  <a:gd name="csY41" fmla="*/ 1085 h 37257"/>
                  <a:gd name="csX42" fmla="*/ 71542 w 77032"/>
                  <a:gd name="csY42" fmla="*/ 2157 h 37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7032" h="37257">
                    <a:moveTo>
                      <a:pt x="209" y="31175"/>
                    </a:moveTo>
                    <a:cubicBezTo>
                      <a:pt x="-466" y="33081"/>
                      <a:pt x="491" y="35575"/>
                      <a:pt x="3145" y="35490"/>
                    </a:cubicBezTo>
                    <a:cubicBezTo>
                      <a:pt x="7031" y="33841"/>
                      <a:pt x="6240" y="28473"/>
                      <a:pt x="2611" y="29116"/>
                    </a:cubicBezTo>
                    <a:cubicBezTo>
                      <a:pt x="1367" y="29337"/>
                      <a:pt x="558" y="30176"/>
                      <a:pt x="202" y="31175"/>
                    </a:cubicBezTo>
                    <a:close/>
                    <a:moveTo>
                      <a:pt x="9281" y="21799"/>
                    </a:moveTo>
                    <a:cubicBezTo>
                      <a:pt x="9741" y="24992"/>
                      <a:pt x="13486" y="23552"/>
                      <a:pt x="14123" y="22068"/>
                    </a:cubicBezTo>
                    <a:cubicBezTo>
                      <a:pt x="14761" y="20585"/>
                      <a:pt x="10004" y="19507"/>
                      <a:pt x="9281" y="21799"/>
                    </a:cubicBezTo>
                    <a:close/>
                    <a:moveTo>
                      <a:pt x="14068" y="29079"/>
                    </a:moveTo>
                    <a:cubicBezTo>
                      <a:pt x="13118" y="31702"/>
                      <a:pt x="15227" y="34356"/>
                      <a:pt x="18390" y="33749"/>
                    </a:cubicBezTo>
                    <a:cubicBezTo>
                      <a:pt x="22006" y="33057"/>
                      <a:pt x="16569" y="26573"/>
                      <a:pt x="14669" y="27964"/>
                    </a:cubicBezTo>
                    <a:cubicBezTo>
                      <a:pt x="14399" y="28325"/>
                      <a:pt x="14203" y="28705"/>
                      <a:pt x="14068" y="29079"/>
                    </a:cubicBezTo>
                    <a:close/>
                    <a:moveTo>
                      <a:pt x="25617" y="20463"/>
                    </a:moveTo>
                    <a:cubicBezTo>
                      <a:pt x="25249" y="21400"/>
                      <a:pt x="25225" y="22559"/>
                      <a:pt x="25776" y="23760"/>
                    </a:cubicBezTo>
                    <a:cubicBezTo>
                      <a:pt x="28688" y="26567"/>
                      <a:pt x="32709" y="22307"/>
                      <a:pt x="30447" y="19396"/>
                    </a:cubicBezTo>
                    <a:cubicBezTo>
                      <a:pt x="28891" y="17399"/>
                      <a:pt x="26432" y="18398"/>
                      <a:pt x="25617" y="20469"/>
                    </a:cubicBezTo>
                    <a:close/>
                    <a:moveTo>
                      <a:pt x="25372" y="35238"/>
                    </a:moveTo>
                    <a:cubicBezTo>
                      <a:pt x="25347" y="35269"/>
                      <a:pt x="25347" y="35306"/>
                      <a:pt x="25335" y="35342"/>
                    </a:cubicBezTo>
                    <a:cubicBezTo>
                      <a:pt x="25795" y="38535"/>
                      <a:pt x="29534" y="37095"/>
                      <a:pt x="30172" y="35612"/>
                    </a:cubicBezTo>
                    <a:cubicBezTo>
                      <a:pt x="30797" y="34147"/>
                      <a:pt x="26206" y="33081"/>
                      <a:pt x="25372" y="35238"/>
                    </a:cubicBezTo>
                    <a:close/>
                    <a:moveTo>
                      <a:pt x="29332" y="30869"/>
                    </a:moveTo>
                    <a:cubicBezTo>
                      <a:pt x="28382" y="33486"/>
                      <a:pt x="30490" y="36139"/>
                      <a:pt x="33653" y="35539"/>
                    </a:cubicBezTo>
                    <a:cubicBezTo>
                      <a:pt x="37270" y="34846"/>
                      <a:pt x="31833" y="28362"/>
                      <a:pt x="29933" y="29753"/>
                    </a:cubicBezTo>
                    <a:cubicBezTo>
                      <a:pt x="29669" y="30115"/>
                      <a:pt x="29473" y="30495"/>
                      <a:pt x="29332" y="30869"/>
                    </a:cubicBezTo>
                    <a:close/>
                    <a:moveTo>
                      <a:pt x="47317" y="9432"/>
                    </a:moveTo>
                    <a:cubicBezTo>
                      <a:pt x="47164" y="9879"/>
                      <a:pt x="47121" y="10339"/>
                      <a:pt x="47207" y="10786"/>
                    </a:cubicBezTo>
                    <a:cubicBezTo>
                      <a:pt x="50756" y="12907"/>
                      <a:pt x="61305" y="13078"/>
                      <a:pt x="58982" y="7667"/>
                    </a:cubicBezTo>
                    <a:cubicBezTo>
                      <a:pt x="56910" y="2844"/>
                      <a:pt x="48555" y="5804"/>
                      <a:pt x="47317" y="9432"/>
                    </a:cubicBezTo>
                    <a:close/>
                    <a:moveTo>
                      <a:pt x="43100" y="23925"/>
                    </a:moveTo>
                    <a:cubicBezTo>
                      <a:pt x="42732" y="24863"/>
                      <a:pt x="42701" y="26027"/>
                      <a:pt x="43259" y="27222"/>
                    </a:cubicBezTo>
                    <a:cubicBezTo>
                      <a:pt x="46171" y="30029"/>
                      <a:pt x="50192" y="25770"/>
                      <a:pt x="47930" y="22859"/>
                    </a:cubicBezTo>
                    <a:cubicBezTo>
                      <a:pt x="46379" y="20855"/>
                      <a:pt x="43915" y="21860"/>
                      <a:pt x="43100" y="23925"/>
                    </a:cubicBezTo>
                    <a:close/>
                    <a:moveTo>
                      <a:pt x="49646" y="22743"/>
                    </a:moveTo>
                    <a:cubicBezTo>
                      <a:pt x="48696" y="25365"/>
                      <a:pt x="50805" y="28019"/>
                      <a:pt x="53962" y="27412"/>
                    </a:cubicBezTo>
                    <a:cubicBezTo>
                      <a:pt x="57578" y="26720"/>
                      <a:pt x="52147" y="20242"/>
                      <a:pt x="50241" y="21633"/>
                    </a:cubicBezTo>
                    <a:cubicBezTo>
                      <a:pt x="49971" y="21995"/>
                      <a:pt x="49775" y="22369"/>
                      <a:pt x="49640" y="22743"/>
                    </a:cubicBezTo>
                    <a:close/>
                    <a:moveTo>
                      <a:pt x="54434" y="18220"/>
                    </a:moveTo>
                    <a:cubicBezTo>
                      <a:pt x="54409" y="18250"/>
                      <a:pt x="54409" y="18287"/>
                      <a:pt x="54397" y="18324"/>
                    </a:cubicBezTo>
                    <a:cubicBezTo>
                      <a:pt x="54857" y="21517"/>
                      <a:pt x="58602" y="20077"/>
                      <a:pt x="59240" y="18594"/>
                    </a:cubicBezTo>
                    <a:cubicBezTo>
                      <a:pt x="59865" y="17135"/>
                      <a:pt x="55267" y="16069"/>
                      <a:pt x="54434" y="18226"/>
                    </a:cubicBezTo>
                    <a:close/>
                    <a:moveTo>
                      <a:pt x="71542" y="2157"/>
                    </a:moveTo>
                    <a:cubicBezTo>
                      <a:pt x="71175" y="3095"/>
                      <a:pt x="71144" y="4253"/>
                      <a:pt x="71696" y="5448"/>
                    </a:cubicBezTo>
                    <a:cubicBezTo>
                      <a:pt x="74607" y="8261"/>
                      <a:pt x="78629" y="3996"/>
                      <a:pt x="76373" y="1085"/>
                    </a:cubicBezTo>
                    <a:cubicBezTo>
                      <a:pt x="74816" y="-913"/>
                      <a:pt x="72352" y="86"/>
                      <a:pt x="71542" y="2157"/>
                    </a:cubicBezTo>
                    <a:close/>
                  </a:path>
                </a:pathLst>
              </a:custGeom>
              <a:solidFill>
                <a:srgbClr val="DEBC9A"/>
              </a:solidFill>
              <a:ln w="612" cap="flat">
                <a:noFill/>
                <a:prstDash val="solid"/>
                <a:miter/>
              </a:ln>
            </p:spPr>
            <p:txBody>
              <a:bodyPr/>
              <a:lstStyle/>
              <a:p>
                <a:endParaRPr lang="en-US"/>
              </a:p>
            </p:txBody>
          </p:sp>
          <p:sp>
            <p:nvSpPr>
              <p:cNvPr id="672" name="Freeform 671">
                <a:extLst>
                  <a:ext uri="{FF2B5EF4-FFF2-40B4-BE49-F238E27FC236}">
                    <a16:creationId xmlns:a16="http://schemas.microsoft.com/office/drawing/2014/main" id="{F337358E-5DFD-0317-9164-D4D8B19362D6}"/>
                  </a:ext>
                </a:extLst>
              </p:cNvPr>
              <p:cNvSpPr/>
              <p:nvPr/>
            </p:nvSpPr>
            <p:spPr>
              <a:xfrm>
                <a:off x="5490447" y="1692927"/>
                <a:ext cx="167380" cy="211952"/>
              </a:xfrm>
              <a:custGeom>
                <a:avLst/>
                <a:gdLst>
                  <a:gd name="csX0" fmla="*/ 3567 w 52928"/>
                  <a:gd name="csY0" fmla="*/ 12 h 67023"/>
                  <a:gd name="csX1" fmla="*/ 158 w 52928"/>
                  <a:gd name="csY1" fmla="*/ 3965 h 67023"/>
                  <a:gd name="csX2" fmla="*/ 6184 w 52928"/>
                  <a:gd name="csY2" fmla="*/ 1807 h 67023"/>
                  <a:gd name="csX3" fmla="*/ 3567 w 52928"/>
                  <a:gd name="csY3" fmla="*/ 18 h 67023"/>
                  <a:gd name="csX4" fmla="*/ 14974 w 52928"/>
                  <a:gd name="csY4" fmla="*/ 6349 h 67023"/>
                  <a:gd name="csX5" fmla="*/ 15967 w 52928"/>
                  <a:gd name="csY5" fmla="*/ 11092 h 67023"/>
                  <a:gd name="csX6" fmla="*/ 14974 w 52928"/>
                  <a:gd name="csY6" fmla="*/ 6349 h 67023"/>
                  <a:gd name="csX7" fmla="*/ 9175 w 52928"/>
                  <a:gd name="csY7" fmla="*/ 12857 h 67023"/>
                  <a:gd name="csX8" fmla="*/ 5779 w 52928"/>
                  <a:gd name="csY8" fmla="*/ 18238 h 67023"/>
                  <a:gd name="csX9" fmla="*/ 10408 w 52928"/>
                  <a:gd name="csY9" fmla="*/ 13145 h 67023"/>
                  <a:gd name="csX10" fmla="*/ 9175 w 52928"/>
                  <a:gd name="csY10" fmla="*/ 12857 h 67023"/>
                  <a:gd name="csX11" fmla="*/ 20491 w 52928"/>
                  <a:gd name="csY11" fmla="*/ 21780 h 67023"/>
                  <a:gd name="csX12" fmla="*/ 17347 w 52928"/>
                  <a:gd name="csY12" fmla="*/ 22785 h 67023"/>
                  <a:gd name="csX13" fmla="*/ 22772 w 52928"/>
                  <a:gd name="csY13" fmla="*/ 26168 h 67023"/>
                  <a:gd name="csX14" fmla="*/ 20491 w 52928"/>
                  <a:gd name="csY14" fmla="*/ 21780 h 67023"/>
                  <a:gd name="csX15" fmla="*/ 6147 w 52928"/>
                  <a:gd name="csY15" fmla="*/ 25365 h 67023"/>
                  <a:gd name="csX16" fmla="*/ 6037 w 52928"/>
                  <a:gd name="csY16" fmla="*/ 25359 h 67023"/>
                  <a:gd name="csX17" fmla="*/ 7030 w 52928"/>
                  <a:gd name="csY17" fmla="*/ 30096 h 67023"/>
                  <a:gd name="csX18" fmla="*/ 6147 w 52928"/>
                  <a:gd name="csY18" fmla="*/ 25365 h 67023"/>
                  <a:gd name="csX19" fmla="*/ 11395 w 52928"/>
                  <a:gd name="csY19" fmla="*/ 28061 h 67023"/>
                  <a:gd name="csX20" fmla="*/ 7999 w 52928"/>
                  <a:gd name="csY20" fmla="*/ 33442 h 67023"/>
                  <a:gd name="csX21" fmla="*/ 12620 w 52928"/>
                  <a:gd name="csY21" fmla="*/ 28356 h 67023"/>
                  <a:gd name="csX22" fmla="*/ 11388 w 52928"/>
                  <a:gd name="csY22" fmla="*/ 28068 h 67023"/>
                  <a:gd name="csX23" fmla="*/ 36754 w 52928"/>
                  <a:gd name="csY23" fmla="*/ 39895 h 67023"/>
                  <a:gd name="csX24" fmla="*/ 35418 w 52928"/>
                  <a:gd name="csY24" fmla="*/ 40140 h 67023"/>
                  <a:gd name="csX25" fmla="*/ 41474 w 52928"/>
                  <a:gd name="csY25" fmla="*/ 50706 h 67023"/>
                  <a:gd name="csX26" fmla="*/ 36754 w 52928"/>
                  <a:gd name="csY26" fmla="*/ 39895 h 67023"/>
                  <a:gd name="csX27" fmla="*/ 21662 w 52928"/>
                  <a:gd name="csY27" fmla="*/ 39564 h 67023"/>
                  <a:gd name="csX28" fmla="*/ 18511 w 52928"/>
                  <a:gd name="csY28" fmla="*/ 40569 h 67023"/>
                  <a:gd name="csX29" fmla="*/ 23936 w 52928"/>
                  <a:gd name="csY29" fmla="*/ 43952 h 67023"/>
                  <a:gd name="csX30" fmla="*/ 21662 w 52928"/>
                  <a:gd name="csY30" fmla="*/ 39564 h 67023"/>
                  <a:gd name="csX31" fmla="*/ 24494 w 52928"/>
                  <a:gd name="csY31" fmla="*/ 45582 h 67023"/>
                  <a:gd name="csX32" fmla="*/ 21098 w 52928"/>
                  <a:gd name="csY32" fmla="*/ 50963 h 67023"/>
                  <a:gd name="csX33" fmla="*/ 25720 w 52928"/>
                  <a:gd name="csY33" fmla="*/ 45876 h 67023"/>
                  <a:gd name="csX34" fmla="*/ 24494 w 52928"/>
                  <a:gd name="csY34" fmla="*/ 45582 h 67023"/>
                  <a:gd name="csX35" fmla="*/ 30103 w 52928"/>
                  <a:gd name="csY35" fmla="*/ 49033 h 67023"/>
                  <a:gd name="csX36" fmla="*/ 29993 w 52928"/>
                  <a:gd name="csY36" fmla="*/ 49026 h 67023"/>
                  <a:gd name="csX37" fmla="*/ 30986 w 52928"/>
                  <a:gd name="csY37" fmla="*/ 53770 h 67023"/>
                  <a:gd name="csX38" fmla="*/ 30103 w 52928"/>
                  <a:gd name="csY38" fmla="*/ 49033 h 67023"/>
                  <a:gd name="csX39" fmla="*/ 50044 w 52928"/>
                  <a:gd name="csY39" fmla="*/ 61406 h 67023"/>
                  <a:gd name="csX40" fmla="*/ 46899 w 52928"/>
                  <a:gd name="csY40" fmla="*/ 62405 h 67023"/>
                  <a:gd name="csX41" fmla="*/ 52324 w 52928"/>
                  <a:gd name="csY41" fmla="*/ 65794 h 67023"/>
                  <a:gd name="csX42" fmla="*/ 50044 w 52928"/>
                  <a:gd name="csY42" fmla="*/ 61406 h 67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2928" h="67023">
                    <a:moveTo>
                      <a:pt x="3567" y="12"/>
                    </a:moveTo>
                    <a:cubicBezTo>
                      <a:pt x="1550" y="-154"/>
                      <a:pt x="-608" y="1421"/>
                      <a:pt x="158" y="3965"/>
                    </a:cubicBezTo>
                    <a:cubicBezTo>
                      <a:pt x="2757" y="7292"/>
                      <a:pt x="7741" y="5141"/>
                      <a:pt x="6184" y="1807"/>
                    </a:cubicBezTo>
                    <a:cubicBezTo>
                      <a:pt x="5645" y="661"/>
                      <a:pt x="4627" y="98"/>
                      <a:pt x="3567" y="18"/>
                    </a:cubicBezTo>
                    <a:close/>
                    <a:moveTo>
                      <a:pt x="14974" y="6349"/>
                    </a:moveTo>
                    <a:cubicBezTo>
                      <a:pt x="12007" y="7617"/>
                      <a:pt x="14367" y="10859"/>
                      <a:pt x="15967" y="11092"/>
                    </a:cubicBezTo>
                    <a:cubicBezTo>
                      <a:pt x="17567" y="11325"/>
                      <a:pt x="17377" y="6453"/>
                      <a:pt x="14974" y="6349"/>
                    </a:cubicBezTo>
                    <a:close/>
                    <a:moveTo>
                      <a:pt x="9175" y="12857"/>
                    </a:moveTo>
                    <a:cubicBezTo>
                      <a:pt x="6399" y="12618"/>
                      <a:pt x="4382" y="15339"/>
                      <a:pt x="5779" y="18238"/>
                    </a:cubicBezTo>
                    <a:cubicBezTo>
                      <a:pt x="7379" y="21553"/>
                      <a:pt x="12246" y="14628"/>
                      <a:pt x="10408" y="13145"/>
                    </a:cubicBezTo>
                    <a:cubicBezTo>
                      <a:pt x="9991" y="12980"/>
                      <a:pt x="9574" y="12888"/>
                      <a:pt x="9175" y="12857"/>
                    </a:cubicBezTo>
                    <a:close/>
                    <a:moveTo>
                      <a:pt x="20491" y="21780"/>
                    </a:moveTo>
                    <a:cubicBezTo>
                      <a:pt x="19486" y="21663"/>
                      <a:pt x="18358" y="21939"/>
                      <a:pt x="17347" y="22785"/>
                    </a:cubicBezTo>
                    <a:cubicBezTo>
                      <a:pt x="15385" y="26327"/>
                      <a:pt x="20546" y="29103"/>
                      <a:pt x="22772" y="26168"/>
                    </a:cubicBezTo>
                    <a:cubicBezTo>
                      <a:pt x="24304" y="24151"/>
                      <a:pt x="22698" y="22031"/>
                      <a:pt x="20491" y="21780"/>
                    </a:cubicBezTo>
                    <a:close/>
                    <a:moveTo>
                      <a:pt x="6147" y="25365"/>
                    </a:moveTo>
                    <a:cubicBezTo>
                      <a:pt x="6110" y="25365"/>
                      <a:pt x="6074" y="25365"/>
                      <a:pt x="6037" y="25359"/>
                    </a:cubicBezTo>
                    <a:cubicBezTo>
                      <a:pt x="3070" y="26627"/>
                      <a:pt x="5430" y="29863"/>
                      <a:pt x="7030" y="30096"/>
                    </a:cubicBezTo>
                    <a:cubicBezTo>
                      <a:pt x="8605" y="30323"/>
                      <a:pt x="8446" y="25610"/>
                      <a:pt x="6147" y="25365"/>
                    </a:cubicBezTo>
                    <a:close/>
                    <a:moveTo>
                      <a:pt x="11395" y="28061"/>
                    </a:moveTo>
                    <a:cubicBezTo>
                      <a:pt x="8618" y="27822"/>
                      <a:pt x="6601" y="30543"/>
                      <a:pt x="7999" y="33442"/>
                    </a:cubicBezTo>
                    <a:cubicBezTo>
                      <a:pt x="9598" y="36757"/>
                      <a:pt x="14466" y="29832"/>
                      <a:pt x="12620" y="28356"/>
                    </a:cubicBezTo>
                    <a:cubicBezTo>
                      <a:pt x="12204" y="28190"/>
                      <a:pt x="11787" y="28098"/>
                      <a:pt x="11388" y="28068"/>
                    </a:cubicBezTo>
                    <a:close/>
                    <a:moveTo>
                      <a:pt x="36754" y="39895"/>
                    </a:moveTo>
                    <a:cubicBezTo>
                      <a:pt x="36288" y="39865"/>
                      <a:pt x="35828" y="39938"/>
                      <a:pt x="35418" y="40140"/>
                    </a:cubicBezTo>
                    <a:cubicBezTo>
                      <a:pt x="34284" y="44118"/>
                      <a:pt x="36846" y="54346"/>
                      <a:pt x="41474" y="50706"/>
                    </a:cubicBezTo>
                    <a:cubicBezTo>
                      <a:pt x="45599" y="47458"/>
                      <a:pt x="40579" y="40159"/>
                      <a:pt x="36754" y="39895"/>
                    </a:cubicBezTo>
                    <a:close/>
                    <a:moveTo>
                      <a:pt x="21662" y="39564"/>
                    </a:moveTo>
                    <a:cubicBezTo>
                      <a:pt x="20657" y="39448"/>
                      <a:pt x="19529" y="39724"/>
                      <a:pt x="18511" y="40569"/>
                    </a:cubicBezTo>
                    <a:cubicBezTo>
                      <a:pt x="16550" y="44111"/>
                      <a:pt x="21705" y="46888"/>
                      <a:pt x="23936" y="43952"/>
                    </a:cubicBezTo>
                    <a:cubicBezTo>
                      <a:pt x="25469" y="41936"/>
                      <a:pt x="23863" y="39816"/>
                      <a:pt x="21662" y="39564"/>
                    </a:cubicBezTo>
                    <a:close/>
                    <a:moveTo>
                      <a:pt x="24494" y="45582"/>
                    </a:moveTo>
                    <a:cubicBezTo>
                      <a:pt x="21717" y="45343"/>
                      <a:pt x="19701" y="48064"/>
                      <a:pt x="21098" y="50963"/>
                    </a:cubicBezTo>
                    <a:cubicBezTo>
                      <a:pt x="22704" y="54278"/>
                      <a:pt x="27559" y="47353"/>
                      <a:pt x="25720" y="45876"/>
                    </a:cubicBezTo>
                    <a:cubicBezTo>
                      <a:pt x="25303" y="45711"/>
                      <a:pt x="24893" y="45619"/>
                      <a:pt x="24494" y="45582"/>
                    </a:cubicBezTo>
                    <a:close/>
                    <a:moveTo>
                      <a:pt x="30103" y="49033"/>
                    </a:moveTo>
                    <a:cubicBezTo>
                      <a:pt x="30066" y="49033"/>
                      <a:pt x="30029" y="49033"/>
                      <a:pt x="29993" y="49026"/>
                    </a:cubicBezTo>
                    <a:cubicBezTo>
                      <a:pt x="27026" y="50295"/>
                      <a:pt x="29386" y="53537"/>
                      <a:pt x="30986" y="53770"/>
                    </a:cubicBezTo>
                    <a:cubicBezTo>
                      <a:pt x="32561" y="53997"/>
                      <a:pt x="32402" y="49278"/>
                      <a:pt x="30103" y="49033"/>
                    </a:cubicBezTo>
                    <a:close/>
                    <a:moveTo>
                      <a:pt x="50044" y="61406"/>
                    </a:moveTo>
                    <a:cubicBezTo>
                      <a:pt x="49038" y="61289"/>
                      <a:pt x="47916" y="61559"/>
                      <a:pt x="46899" y="62405"/>
                    </a:cubicBezTo>
                    <a:cubicBezTo>
                      <a:pt x="44937" y="65947"/>
                      <a:pt x="50093" y="68723"/>
                      <a:pt x="52324" y="65794"/>
                    </a:cubicBezTo>
                    <a:cubicBezTo>
                      <a:pt x="53856" y="63777"/>
                      <a:pt x="52250" y="61657"/>
                      <a:pt x="50044" y="61406"/>
                    </a:cubicBezTo>
                    <a:close/>
                  </a:path>
                </a:pathLst>
              </a:custGeom>
              <a:solidFill>
                <a:srgbClr val="DEBC9A"/>
              </a:solidFill>
              <a:ln w="612" cap="flat">
                <a:noFill/>
                <a:prstDash val="solid"/>
                <a:miter/>
              </a:ln>
            </p:spPr>
            <p:txBody>
              <a:bodyPr/>
              <a:lstStyle/>
              <a:p>
                <a:endParaRPr lang="en-US"/>
              </a:p>
            </p:txBody>
          </p:sp>
          <p:sp>
            <p:nvSpPr>
              <p:cNvPr id="673" name="Freeform 672">
                <a:extLst>
                  <a:ext uri="{FF2B5EF4-FFF2-40B4-BE49-F238E27FC236}">
                    <a16:creationId xmlns:a16="http://schemas.microsoft.com/office/drawing/2014/main" id="{CD23A822-2725-F957-0C83-4A2DD370C97C}"/>
                  </a:ext>
                </a:extLst>
              </p:cNvPr>
              <p:cNvSpPr/>
              <p:nvPr/>
            </p:nvSpPr>
            <p:spPr>
              <a:xfrm>
                <a:off x="5541970" y="1828837"/>
                <a:ext cx="369044" cy="233077"/>
              </a:xfrm>
              <a:custGeom>
                <a:avLst/>
                <a:gdLst>
                  <a:gd name="csX0" fmla="*/ 116260 w 116700"/>
                  <a:gd name="csY0" fmla="*/ 40744 h 73704"/>
                  <a:gd name="csX1" fmla="*/ 114170 w 116700"/>
                  <a:gd name="csY1" fmla="*/ 39389 h 73704"/>
                  <a:gd name="csX2" fmla="*/ 115359 w 116700"/>
                  <a:gd name="csY2" fmla="*/ 43446 h 73704"/>
                  <a:gd name="csX3" fmla="*/ 116260 w 116700"/>
                  <a:gd name="csY3" fmla="*/ 40744 h 73704"/>
                  <a:gd name="csX4" fmla="*/ 101677 w 116700"/>
                  <a:gd name="csY4" fmla="*/ 20710 h 73704"/>
                  <a:gd name="csX5" fmla="*/ 101303 w 116700"/>
                  <a:gd name="csY5" fmla="*/ 20318 h 73704"/>
                  <a:gd name="csX6" fmla="*/ 93494 w 116700"/>
                  <a:gd name="csY6" fmla="*/ 28199 h 73704"/>
                  <a:gd name="csX7" fmla="*/ 101671 w 116700"/>
                  <a:gd name="csY7" fmla="*/ 20710 h 73704"/>
                  <a:gd name="csX8" fmla="*/ 105092 w 116700"/>
                  <a:gd name="csY8" fmla="*/ 36760 h 73704"/>
                  <a:gd name="csX9" fmla="*/ 103345 w 116700"/>
                  <a:gd name="csY9" fmla="*/ 35547 h 73704"/>
                  <a:gd name="csX10" fmla="*/ 101242 w 116700"/>
                  <a:gd name="csY10" fmla="*/ 40247 h 73704"/>
                  <a:gd name="csX11" fmla="*/ 105092 w 116700"/>
                  <a:gd name="csY11" fmla="*/ 36760 h 73704"/>
                  <a:gd name="csX12" fmla="*/ 111430 w 116700"/>
                  <a:gd name="csY12" fmla="*/ 47056 h 73704"/>
                  <a:gd name="csX13" fmla="*/ 106164 w 116700"/>
                  <a:gd name="csY13" fmla="*/ 49329 h 73704"/>
                  <a:gd name="csX14" fmla="*/ 111878 w 116700"/>
                  <a:gd name="csY14" fmla="*/ 48159 h 73704"/>
                  <a:gd name="csX15" fmla="*/ 111424 w 116700"/>
                  <a:gd name="csY15" fmla="*/ 47062 h 73704"/>
                  <a:gd name="csX16" fmla="*/ 70862 w 116700"/>
                  <a:gd name="csY16" fmla="*/ 1344 h 73704"/>
                  <a:gd name="csX17" fmla="*/ 69201 w 116700"/>
                  <a:gd name="csY17" fmla="*/ 241 h 73704"/>
                  <a:gd name="csX18" fmla="*/ 67105 w 116700"/>
                  <a:gd name="csY18" fmla="*/ 4942 h 73704"/>
                  <a:gd name="csX19" fmla="*/ 70862 w 116700"/>
                  <a:gd name="csY19" fmla="*/ 1338 h 73704"/>
                  <a:gd name="csX20" fmla="*/ 73241 w 116700"/>
                  <a:gd name="csY20" fmla="*/ 10966 h 73704"/>
                  <a:gd name="csX21" fmla="*/ 68478 w 116700"/>
                  <a:gd name="csY21" fmla="*/ 14802 h 73704"/>
                  <a:gd name="csX22" fmla="*/ 66302 w 116700"/>
                  <a:gd name="csY22" fmla="*/ 18234 h 73704"/>
                  <a:gd name="csX23" fmla="*/ 69728 w 116700"/>
                  <a:gd name="csY23" fmla="*/ 15722 h 73704"/>
                  <a:gd name="csX24" fmla="*/ 73326 w 116700"/>
                  <a:gd name="csY24" fmla="*/ 11089 h 73704"/>
                  <a:gd name="csX25" fmla="*/ 73241 w 116700"/>
                  <a:gd name="csY25" fmla="*/ 10960 h 73704"/>
                  <a:gd name="csX26" fmla="*/ 82282 w 116700"/>
                  <a:gd name="csY26" fmla="*/ 24749 h 73704"/>
                  <a:gd name="csX27" fmla="*/ 80192 w 116700"/>
                  <a:gd name="csY27" fmla="*/ 23394 h 73704"/>
                  <a:gd name="csX28" fmla="*/ 81381 w 116700"/>
                  <a:gd name="csY28" fmla="*/ 27451 h 73704"/>
                  <a:gd name="csX29" fmla="*/ 82288 w 116700"/>
                  <a:gd name="csY29" fmla="*/ 24749 h 73704"/>
                  <a:gd name="csX30" fmla="*/ 73792 w 116700"/>
                  <a:gd name="csY30" fmla="*/ 20661 h 73704"/>
                  <a:gd name="csX31" fmla="*/ 71794 w 116700"/>
                  <a:gd name="csY31" fmla="*/ 19607 h 73704"/>
                  <a:gd name="csX32" fmla="*/ 67687 w 116700"/>
                  <a:gd name="csY32" fmla="*/ 29382 h 73704"/>
                  <a:gd name="csX33" fmla="*/ 69330 w 116700"/>
                  <a:gd name="csY33" fmla="*/ 28499 h 73704"/>
                  <a:gd name="csX34" fmla="*/ 74834 w 116700"/>
                  <a:gd name="csY34" fmla="*/ 26808 h 73704"/>
                  <a:gd name="csX35" fmla="*/ 73051 w 116700"/>
                  <a:gd name="csY35" fmla="*/ 24798 h 73704"/>
                  <a:gd name="csX36" fmla="*/ 73798 w 116700"/>
                  <a:gd name="csY36" fmla="*/ 20661 h 73704"/>
                  <a:gd name="csX37" fmla="*/ 76857 w 116700"/>
                  <a:gd name="csY37" fmla="*/ 29161 h 73704"/>
                  <a:gd name="csX38" fmla="*/ 72536 w 116700"/>
                  <a:gd name="csY38" fmla="*/ 33739 h 73704"/>
                  <a:gd name="csX39" fmla="*/ 76943 w 116700"/>
                  <a:gd name="csY39" fmla="*/ 29290 h 73704"/>
                  <a:gd name="csX40" fmla="*/ 76857 w 116700"/>
                  <a:gd name="csY40" fmla="*/ 29167 h 73704"/>
                  <a:gd name="csX41" fmla="*/ 56469 w 116700"/>
                  <a:gd name="csY41" fmla="*/ 7565 h 73704"/>
                  <a:gd name="csX42" fmla="*/ 54379 w 116700"/>
                  <a:gd name="csY42" fmla="*/ 6217 h 73704"/>
                  <a:gd name="csX43" fmla="*/ 55568 w 116700"/>
                  <a:gd name="csY43" fmla="*/ 10267 h 73704"/>
                  <a:gd name="csX44" fmla="*/ 56469 w 116700"/>
                  <a:gd name="csY44" fmla="*/ 7565 h 73704"/>
                  <a:gd name="csX45" fmla="*/ 85274 w 116700"/>
                  <a:gd name="csY45" fmla="*/ 49593 h 73704"/>
                  <a:gd name="csX46" fmla="*/ 78948 w 116700"/>
                  <a:gd name="csY46" fmla="*/ 50010 h 73704"/>
                  <a:gd name="csX47" fmla="*/ 85795 w 116700"/>
                  <a:gd name="csY47" fmla="*/ 50592 h 73704"/>
                  <a:gd name="csX48" fmla="*/ 85274 w 116700"/>
                  <a:gd name="csY48" fmla="*/ 49593 h 73704"/>
                  <a:gd name="csX49" fmla="*/ 59179 w 116700"/>
                  <a:gd name="csY49" fmla="*/ 22941 h 73704"/>
                  <a:gd name="csX50" fmla="*/ 57824 w 116700"/>
                  <a:gd name="csY50" fmla="*/ 22144 h 73704"/>
                  <a:gd name="csX51" fmla="*/ 58057 w 116700"/>
                  <a:gd name="csY51" fmla="*/ 28052 h 73704"/>
                  <a:gd name="csX52" fmla="*/ 59179 w 116700"/>
                  <a:gd name="csY52" fmla="*/ 22941 h 73704"/>
                  <a:gd name="csX53" fmla="*/ 67423 w 116700"/>
                  <a:gd name="csY53" fmla="*/ 37367 h 73704"/>
                  <a:gd name="csX54" fmla="*/ 55893 w 116700"/>
                  <a:gd name="csY54" fmla="*/ 37974 h 73704"/>
                  <a:gd name="csX55" fmla="*/ 68030 w 116700"/>
                  <a:gd name="csY55" fmla="*/ 39009 h 73704"/>
                  <a:gd name="csX56" fmla="*/ 67423 w 116700"/>
                  <a:gd name="csY56" fmla="*/ 37367 h 73704"/>
                  <a:gd name="csX57" fmla="*/ 74565 w 116700"/>
                  <a:gd name="csY57" fmla="*/ 47926 h 73704"/>
                  <a:gd name="csX58" fmla="*/ 71426 w 116700"/>
                  <a:gd name="csY58" fmla="*/ 51039 h 73704"/>
                  <a:gd name="csX59" fmla="*/ 74565 w 116700"/>
                  <a:gd name="csY59" fmla="*/ 47926 h 73704"/>
                  <a:gd name="csX60" fmla="*/ 41898 w 116700"/>
                  <a:gd name="csY60" fmla="*/ 3502 h 73704"/>
                  <a:gd name="csX61" fmla="*/ 35131 w 116700"/>
                  <a:gd name="csY61" fmla="*/ 1375 h 73704"/>
                  <a:gd name="csX62" fmla="*/ 42272 w 116700"/>
                  <a:gd name="csY62" fmla="*/ 4139 h 73704"/>
                  <a:gd name="csX63" fmla="*/ 41898 w 116700"/>
                  <a:gd name="csY63" fmla="*/ 3502 h 73704"/>
                  <a:gd name="csX64" fmla="*/ 55390 w 116700"/>
                  <a:gd name="csY64" fmla="*/ 30264 h 73704"/>
                  <a:gd name="csX65" fmla="*/ 50131 w 116700"/>
                  <a:gd name="csY65" fmla="*/ 32538 h 73704"/>
                  <a:gd name="csX66" fmla="*/ 55844 w 116700"/>
                  <a:gd name="csY66" fmla="*/ 31367 h 73704"/>
                  <a:gd name="csX67" fmla="*/ 55396 w 116700"/>
                  <a:gd name="csY67" fmla="*/ 30264 h 73704"/>
                  <a:gd name="csX68" fmla="*/ 49358 w 116700"/>
                  <a:gd name="csY68" fmla="*/ 22812 h 73704"/>
                  <a:gd name="csX69" fmla="*/ 47268 w 116700"/>
                  <a:gd name="csY69" fmla="*/ 21458 h 73704"/>
                  <a:gd name="csX70" fmla="*/ 48457 w 116700"/>
                  <a:gd name="csY70" fmla="*/ 25515 h 73704"/>
                  <a:gd name="csX71" fmla="*/ 49358 w 116700"/>
                  <a:gd name="csY71" fmla="*/ 22812 h 73704"/>
                  <a:gd name="csX72" fmla="*/ 64910 w 116700"/>
                  <a:gd name="csY72" fmla="*/ 44972 h 73704"/>
                  <a:gd name="csX73" fmla="*/ 63163 w 116700"/>
                  <a:gd name="csY73" fmla="*/ 43759 h 73704"/>
                  <a:gd name="csX74" fmla="*/ 61067 w 116700"/>
                  <a:gd name="csY74" fmla="*/ 48459 h 73704"/>
                  <a:gd name="csX75" fmla="*/ 64910 w 116700"/>
                  <a:gd name="csY75" fmla="*/ 44972 h 73704"/>
                  <a:gd name="csX76" fmla="*/ 68177 w 116700"/>
                  <a:gd name="csY76" fmla="*/ 52700 h 73704"/>
                  <a:gd name="csX77" fmla="*/ 62967 w 116700"/>
                  <a:gd name="csY77" fmla="*/ 51989 h 73704"/>
                  <a:gd name="csX78" fmla="*/ 68698 w 116700"/>
                  <a:gd name="csY78" fmla="*/ 55354 h 73704"/>
                  <a:gd name="csX79" fmla="*/ 68177 w 116700"/>
                  <a:gd name="csY79" fmla="*/ 52694 h 73704"/>
                  <a:gd name="csX80" fmla="*/ 40298 w 116700"/>
                  <a:gd name="csY80" fmla="*/ 14288 h 73704"/>
                  <a:gd name="csX81" fmla="*/ 35033 w 116700"/>
                  <a:gd name="csY81" fmla="*/ 16561 h 73704"/>
                  <a:gd name="csX82" fmla="*/ 40746 w 116700"/>
                  <a:gd name="csY82" fmla="*/ 15391 h 73704"/>
                  <a:gd name="csX83" fmla="*/ 40292 w 116700"/>
                  <a:gd name="csY83" fmla="*/ 14288 h 73704"/>
                  <a:gd name="csX84" fmla="*/ 54520 w 116700"/>
                  <a:gd name="csY84" fmla="*/ 39132 h 73704"/>
                  <a:gd name="csX85" fmla="*/ 53533 w 116700"/>
                  <a:gd name="csY85" fmla="*/ 38476 h 73704"/>
                  <a:gd name="csX86" fmla="*/ 51443 w 116700"/>
                  <a:gd name="csY86" fmla="*/ 40578 h 73704"/>
                  <a:gd name="csX87" fmla="*/ 50854 w 116700"/>
                  <a:gd name="csY87" fmla="*/ 42251 h 73704"/>
                  <a:gd name="csX88" fmla="*/ 54244 w 116700"/>
                  <a:gd name="csY88" fmla="*/ 41559 h 73704"/>
                  <a:gd name="csX89" fmla="*/ 54128 w 116700"/>
                  <a:gd name="csY89" fmla="*/ 41167 h 73704"/>
                  <a:gd name="csX90" fmla="*/ 54514 w 116700"/>
                  <a:gd name="csY90" fmla="*/ 39132 h 73704"/>
                  <a:gd name="csX91" fmla="*/ 69722 w 116700"/>
                  <a:gd name="csY91" fmla="*/ 64987 h 73704"/>
                  <a:gd name="csX92" fmla="*/ 67632 w 116700"/>
                  <a:gd name="csY92" fmla="*/ 63633 h 73704"/>
                  <a:gd name="csX93" fmla="*/ 68821 w 116700"/>
                  <a:gd name="csY93" fmla="*/ 67690 h 73704"/>
                  <a:gd name="csX94" fmla="*/ 69728 w 116700"/>
                  <a:gd name="csY94" fmla="*/ 64981 h 73704"/>
                  <a:gd name="csX95" fmla="*/ 55133 w 116700"/>
                  <a:gd name="csY95" fmla="*/ 44954 h 73704"/>
                  <a:gd name="csX96" fmla="*/ 54765 w 116700"/>
                  <a:gd name="csY96" fmla="*/ 44555 h 73704"/>
                  <a:gd name="csX97" fmla="*/ 46955 w 116700"/>
                  <a:gd name="csY97" fmla="*/ 52437 h 73704"/>
                  <a:gd name="csX98" fmla="*/ 55133 w 116700"/>
                  <a:gd name="csY98" fmla="*/ 44954 h 73704"/>
                  <a:gd name="csX99" fmla="*/ 33978 w 116700"/>
                  <a:gd name="csY99" fmla="*/ 23002 h 73704"/>
                  <a:gd name="csX100" fmla="*/ 29657 w 116700"/>
                  <a:gd name="csY100" fmla="*/ 27580 h 73704"/>
                  <a:gd name="csX101" fmla="*/ 34058 w 116700"/>
                  <a:gd name="csY101" fmla="*/ 23131 h 73704"/>
                  <a:gd name="csX102" fmla="*/ 33972 w 116700"/>
                  <a:gd name="csY102" fmla="*/ 23008 h 73704"/>
                  <a:gd name="csX103" fmla="*/ 58467 w 116700"/>
                  <a:gd name="csY103" fmla="*/ 60888 h 73704"/>
                  <a:gd name="csX104" fmla="*/ 56806 w 116700"/>
                  <a:gd name="csY104" fmla="*/ 59784 h 73704"/>
                  <a:gd name="csX105" fmla="*/ 53196 w 116700"/>
                  <a:gd name="csY105" fmla="*/ 63161 h 73704"/>
                  <a:gd name="csX106" fmla="*/ 47942 w 116700"/>
                  <a:gd name="csY106" fmla="*/ 64534 h 73704"/>
                  <a:gd name="csX107" fmla="*/ 54796 w 116700"/>
                  <a:gd name="csY107" fmla="*/ 65116 h 73704"/>
                  <a:gd name="csX108" fmla="*/ 54452 w 116700"/>
                  <a:gd name="csY108" fmla="*/ 64387 h 73704"/>
                  <a:gd name="csX109" fmla="*/ 54704 w 116700"/>
                  <a:gd name="csY109" fmla="*/ 64479 h 73704"/>
                  <a:gd name="csX110" fmla="*/ 58474 w 116700"/>
                  <a:gd name="csY110" fmla="*/ 60881 h 73704"/>
                  <a:gd name="csX111" fmla="*/ 61306 w 116700"/>
                  <a:gd name="csY111" fmla="*/ 69486 h 73704"/>
                  <a:gd name="csX112" fmla="*/ 56040 w 116700"/>
                  <a:gd name="csY112" fmla="*/ 71759 h 73704"/>
                  <a:gd name="csX113" fmla="*/ 61747 w 116700"/>
                  <a:gd name="csY113" fmla="*/ 70589 h 73704"/>
                  <a:gd name="csX114" fmla="*/ 61300 w 116700"/>
                  <a:gd name="csY114" fmla="*/ 69486 h 73704"/>
                  <a:gd name="csX115" fmla="*/ 33795 w 116700"/>
                  <a:gd name="csY115" fmla="*/ 37453 h 73704"/>
                  <a:gd name="csX116" fmla="*/ 22074 w 116700"/>
                  <a:gd name="csY116" fmla="*/ 40070 h 73704"/>
                  <a:gd name="csX117" fmla="*/ 33795 w 116700"/>
                  <a:gd name="csY117" fmla="*/ 37453 h 73704"/>
                  <a:gd name="csX118" fmla="*/ 24324 w 116700"/>
                  <a:gd name="csY118" fmla="*/ 25588 h 73704"/>
                  <a:gd name="csX119" fmla="*/ 22663 w 116700"/>
                  <a:gd name="csY119" fmla="*/ 24485 h 73704"/>
                  <a:gd name="csX120" fmla="*/ 20560 w 116700"/>
                  <a:gd name="csY120" fmla="*/ 29192 h 73704"/>
                  <a:gd name="csX121" fmla="*/ 24324 w 116700"/>
                  <a:gd name="csY121" fmla="*/ 25588 h 73704"/>
                  <a:gd name="csX122" fmla="*/ 41672 w 116700"/>
                  <a:gd name="csY122" fmla="*/ 53178 h 73704"/>
                  <a:gd name="csX123" fmla="*/ 41610 w 116700"/>
                  <a:gd name="csY123" fmla="*/ 53098 h 73704"/>
                  <a:gd name="csX124" fmla="*/ 38472 w 116700"/>
                  <a:gd name="csY124" fmla="*/ 56212 h 73704"/>
                  <a:gd name="csX125" fmla="*/ 41665 w 116700"/>
                  <a:gd name="csY125" fmla="*/ 53178 h 73704"/>
                  <a:gd name="csX126" fmla="*/ 13358 w 116700"/>
                  <a:gd name="csY126" fmla="*/ 16806 h 73704"/>
                  <a:gd name="csX127" fmla="*/ 1901 w 116700"/>
                  <a:gd name="csY127" fmla="*/ 19877 h 73704"/>
                  <a:gd name="csX128" fmla="*/ 13603 w 116700"/>
                  <a:gd name="csY128" fmla="*/ 17223 h 73704"/>
                  <a:gd name="csX129" fmla="*/ 13358 w 116700"/>
                  <a:gd name="csY129" fmla="*/ 16812 h 73704"/>
                  <a:gd name="csX130" fmla="*/ 35732 w 116700"/>
                  <a:gd name="csY130" fmla="*/ 48992 h 73704"/>
                  <a:gd name="csX131" fmla="*/ 33641 w 116700"/>
                  <a:gd name="csY131" fmla="*/ 47644 h 73704"/>
                  <a:gd name="csX132" fmla="*/ 34830 w 116700"/>
                  <a:gd name="csY132" fmla="*/ 51695 h 73704"/>
                  <a:gd name="csX133" fmla="*/ 35732 w 116700"/>
                  <a:gd name="csY133" fmla="*/ 48992 h 73704"/>
                  <a:gd name="csX134" fmla="*/ 30319 w 116700"/>
                  <a:gd name="csY134" fmla="*/ 53399 h 73704"/>
                  <a:gd name="csX135" fmla="*/ 25997 w 116700"/>
                  <a:gd name="csY135" fmla="*/ 57977 h 73704"/>
                  <a:gd name="csX136" fmla="*/ 30405 w 116700"/>
                  <a:gd name="csY136" fmla="*/ 53527 h 73704"/>
                  <a:gd name="csX137" fmla="*/ 30319 w 116700"/>
                  <a:gd name="csY137" fmla="*/ 53399 h 73704"/>
                  <a:gd name="csX138" fmla="*/ 3445 w 116700"/>
                  <a:gd name="csY138" fmla="*/ 27531 h 73704"/>
                  <a:gd name="csX139" fmla="*/ 3384 w 116700"/>
                  <a:gd name="csY139" fmla="*/ 27451 h 73704"/>
                  <a:gd name="csX140" fmla="*/ 252 w 116700"/>
                  <a:gd name="csY140" fmla="*/ 30564 h 73704"/>
                  <a:gd name="csX141" fmla="*/ 3445 w 116700"/>
                  <a:gd name="csY141" fmla="*/ 27531 h 73704"/>
                  <a:gd name="csX142" fmla="*/ 22975 w 116700"/>
                  <a:gd name="csY142" fmla="*/ 56775 h 73704"/>
                  <a:gd name="csX143" fmla="*/ 22914 w 116700"/>
                  <a:gd name="csY143" fmla="*/ 56696 h 73704"/>
                  <a:gd name="csX144" fmla="*/ 19776 w 116700"/>
                  <a:gd name="csY144" fmla="*/ 59809 h 73704"/>
                  <a:gd name="csX145" fmla="*/ 22975 w 116700"/>
                  <a:gd name="csY145" fmla="*/ 56775 h 73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6700" h="73704">
                    <a:moveTo>
                      <a:pt x="116260" y="40744"/>
                    </a:moveTo>
                    <a:cubicBezTo>
                      <a:pt x="115745" y="40033"/>
                      <a:pt x="114875" y="39469"/>
                      <a:pt x="114170" y="39389"/>
                    </a:cubicBezTo>
                    <a:cubicBezTo>
                      <a:pt x="112564" y="39218"/>
                      <a:pt x="112956" y="43397"/>
                      <a:pt x="115359" y="43446"/>
                    </a:cubicBezTo>
                    <a:cubicBezTo>
                      <a:pt x="116996" y="42803"/>
                      <a:pt x="116922" y="41657"/>
                      <a:pt x="116260" y="40744"/>
                    </a:cubicBezTo>
                    <a:close/>
                    <a:moveTo>
                      <a:pt x="101677" y="20710"/>
                    </a:moveTo>
                    <a:cubicBezTo>
                      <a:pt x="101573" y="20569"/>
                      <a:pt x="101444" y="20434"/>
                      <a:pt x="101303" y="20318"/>
                    </a:cubicBezTo>
                    <a:cubicBezTo>
                      <a:pt x="97184" y="20514"/>
                      <a:pt x="88473" y="25466"/>
                      <a:pt x="93494" y="28199"/>
                    </a:cubicBezTo>
                    <a:cubicBezTo>
                      <a:pt x="98281" y="30803"/>
                      <a:pt x="103798" y="23609"/>
                      <a:pt x="101671" y="20710"/>
                    </a:cubicBezTo>
                    <a:close/>
                    <a:moveTo>
                      <a:pt x="105092" y="36760"/>
                    </a:moveTo>
                    <a:cubicBezTo>
                      <a:pt x="104761" y="36264"/>
                      <a:pt x="104191" y="35829"/>
                      <a:pt x="103345" y="35547"/>
                    </a:cubicBezTo>
                    <a:cubicBezTo>
                      <a:pt x="99176" y="34137"/>
                      <a:pt x="98281" y="39322"/>
                      <a:pt x="101242" y="40247"/>
                    </a:cubicBezTo>
                    <a:cubicBezTo>
                      <a:pt x="104117" y="41608"/>
                      <a:pt x="106391" y="38703"/>
                      <a:pt x="105092" y="36760"/>
                    </a:cubicBezTo>
                    <a:close/>
                    <a:moveTo>
                      <a:pt x="111430" y="47056"/>
                    </a:moveTo>
                    <a:cubicBezTo>
                      <a:pt x="109873" y="44954"/>
                      <a:pt x="105153" y="46081"/>
                      <a:pt x="106164" y="49329"/>
                    </a:cubicBezTo>
                    <a:cubicBezTo>
                      <a:pt x="107323" y="53043"/>
                      <a:pt x="112766" y="50751"/>
                      <a:pt x="111878" y="48159"/>
                    </a:cubicBezTo>
                    <a:cubicBezTo>
                      <a:pt x="111810" y="47724"/>
                      <a:pt x="111651" y="47362"/>
                      <a:pt x="111424" y="47062"/>
                    </a:cubicBezTo>
                    <a:close/>
                    <a:moveTo>
                      <a:pt x="70862" y="1344"/>
                    </a:moveTo>
                    <a:cubicBezTo>
                      <a:pt x="70519" y="897"/>
                      <a:pt x="69979" y="505"/>
                      <a:pt x="69201" y="241"/>
                    </a:cubicBezTo>
                    <a:cubicBezTo>
                      <a:pt x="65033" y="-1168"/>
                      <a:pt x="64144" y="4016"/>
                      <a:pt x="67105" y="4942"/>
                    </a:cubicBezTo>
                    <a:cubicBezTo>
                      <a:pt x="70035" y="6327"/>
                      <a:pt x="72340" y="3281"/>
                      <a:pt x="70862" y="1338"/>
                    </a:cubicBezTo>
                    <a:close/>
                    <a:moveTo>
                      <a:pt x="73241" y="10966"/>
                    </a:moveTo>
                    <a:cubicBezTo>
                      <a:pt x="71696" y="8809"/>
                      <a:pt x="68214" y="12860"/>
                      <a:pt x="68478" y="14802"/>
                    </a:cubicBezTo>
                    <a:cubicBezTo>
                      <a:pt x="66375" y="14502"/>
                      <a:pt x="65603" y="17162"/>
                      <a:pt x="66302" y="18234"/>
                    </a:cubicBezTo>
                    <a:cubicBezTo>
                      <a:pt x="67013" y="19319"/>
                      <a:pt x="70035" y="17370"/>
                      <a:pt x="69728" y="15722"/>
                    </a:cubicBezTo>
                    <a:cubicBezTo>
                      <a:pt x="72738" y="16163"/>
                      <a:pt x="74926" y="13681"/>
                      <a:pt x="73326" y="11089"/>
                    </a:cubicBezTo>
                    <a:cubicBezTo>
                      <a:pt x="73302" y="11046"/>
                      <a:pt x="73271" y="11003"/>
                      <a:pt x="73241" y="10960"/>
                    </a:cubicBezTo>
                    <a:close/>
                    <a:moveTo>
                      <a:pt x="82282" y="24749"/>
                    </a:moveTo>
                    <a:cubicBezTo>
                      <a:pt x="81767" y="24038"/>
                      <a:pt x="80891" y="23474"/>
                      <a:pt x="80192" y="23394"/>
                    </a:cubicBezTo>
                    <a:cubicBezTo>
                      <a:pt x="78586" y="23223"/>
                      <a:pt x="78972" y="27402"/>
                      <a:pt x="81381" y="27451"/>
                    </a:cubicBezTo>
                    <a:cubicBezTo>
                      <a:pt x="83018" y="26808"/>
                      <a:pt x="82950" y="25662"/>
                      <a:pt x="82288" y="24749"/>
                    </a:cubicBezTo>
                    <a:close/>
                    <a:moveTo>
                      <a:pt x="73792" y="20661"/>
                    </a:moveTo>
                    <a:cubicBezTo>
                      <a:pt x="73431" y="20165"/>
                      <a:pt x="72787" y="19797"/>
                      <a:pt x="71794" y="19607"/>
                    </a:cubicBezTo>
                    <a:cubicBezTo>
                      <a:pt x="66020" y="18510"/>
                      <a:pt x="63831" y="27862"/>
                      <a:pt x="67687" y="29382"/>
                    </a:cubicBezTo>
                    <a:cubicBezTo>
                      <a:pt x="68202" y="29186"/>
                      <a:pt x="68766" y="28879"/>
                      <a:pt x="69330" y="28499"/>
                    </a:cubicBezTo>
                    <a:cubicBezTo>
                      <a:pt x="70813" y="31459"/>
                      <a:pt x="75674" y="29271"/>
                      <a:pt x="74834" y="26808"/>
                    </a:cubicBezTo>
                    <a:cubicBezTo>
                      <a:pt x="74663" y="25723"/>
                      <a:pt x="73939" y="25073"/>
                      <a:pt x="73051" y="24798"/>
                    </a:cubicBezTo>
                    <a:cubicBezTo>
                      <a:pt x="74086" y="23259"/>
                      <a:pt x="74552" y="21697"/>
                      <a:pt x="73798" y="20661"/>
                    </a:cubicBezTo>
                    <a:close/>
                    <a:moveTo>
                      <a:pt x="76857" y="29161"/>
                    </a:moveTo>
                    <a:cubicBezTo>
                      <a:pt x="75061" y="26655"/>
                      <a:pt x="70666" y="32519"/>
                      <a:pt x="72536" y="33739"/>
                    </a:cubicBezTo>
                    <a:cubicBezTo>
                      <a:pt x="75944" y="34799"/>
                      <a:pt x="78678" y="32109"/>
                      <a:pt x="76943" y="29290"/>
                    </a:cubicBezTo>
                    <a:cubicBezTo>
                      <a:pt x="76919" y="29247"/>
                      <a:pt x="76888" y="29204"/>
                      <a:pt x="76857" y="29167"/>
                    </a:cubicBezTo>
                    <a:close/>
                    <a:moveTo>
                      <a:pt x="56469" y="7565"/>
                    </a:moveTo>
                    <a:cubicBezTo>
                      <a:pt x="55954" y="6854"/>
                      <a:pt x="55084" y="6290"/>
                      <a:pt x="54379" y="6217"/>
                    </a:cubicBezTo>
                    <a:cubicBezTo>
                      <a:pt x="52773" y="6045"/>
                      <a:pt x="53159" y="10224"/>
                      <a:pt x="55568" y="10267"/>
                    </a:cubicBezTo>
                    <a:cubicBezTo>
                      <a:pt x="57205" y="9624"/>
                      <a:pt x="57131" y="8478"/>
                      <a:pt x="56469" y="7565"/>
                    </a:cubicBezTo>
                    <a:close/>
                    <a:moveTo>
                      <a:pt x="85274" y="49593"/>
                    </a:moveTo>
                    <a:cubicBezTo>
                      <a:pt x="83766" y="47558"/>
                      <a:pt x="80376" y="47552"/>
                      <a:pt x="78948" y="50010"/>
                    </a:cubicBezTo>
                    <a:cubicBezTo>
                      <a:pt x="77317" y="52810"/>
                      <a:pt x="85758" y="52620"/>
                      <a:pt x="85795" y="50592"/>
                    </a:cubicBezTo>
                    <a:cubicBezTo>
                      <a:pt x="85666" y="50218"/>
                      <a:pt x="85488" y="49887"/>
                      <a:pt x="85274" y="49593"/>
                    </a:cubicBezTo>
                    <a:close/>
                    <a:moveTo>
                      <a:pt x="59179" y="22941"/>
                    </a:moveTo>
                    <a:cubicBezTo>
                      <a:pt x="58799" y="22432"/>
                      <a:pt x="58339" y="22113"/>
                      <a:pt x="57824" y="22144"/>
                    </a:cubicBezTo>
                    <a:cubicBezTo>
                      <a:pt x="54508" y="23290"/>
                      <a:pt x="54599" y="26906"/>
                      <a:pt x="58057" y="28052"/>
                    </a:cubicBezTo>
                    <a:cubicBezTo>
                      <a:pt x="60754" y="28947"/>
                      <a:pt x="60527" y="24749"/>
                      <a:pt x="59179" y="22941"/>
                    </a:cubicBezTo>
                    <a:close/>
                    <a:moveTo>
                      <a:pt x="67423" y="37367"/>
                    </a:moveTo>
                    <a:cubicBezTo>
                      <a:pt x="65014" y="34119"/>
                      <a:pt x="56432" y="34848"/>
                      <a:pt x="55893" y="37974"/>
                    </a:cubicBezTo>
                    <a:cubicBezTo>
                      <a:pt x="58541" y="40750"/>
                      <a:pt x="68435" y="44071"/>
                      <a:pt x="68030" y="39009"/>
                    </a:cubicBezTo>
                    <a:cubicBezTo>
                      <a:pt x="67981" y="38378"/>
                      <a:pt x="67767" y="37833"/>
                      <a:pt x="67423" y="37367"/>
                    </a:cubicBezTo>
                    <a:close/>
                    <a:moveTo>
                      <a:pt x="74565" y="47926"/>
                    </a:moveTo>
                    <a:cubicBezTo>
                      <a:pt x="71745" y="46529"/>
                      <a:pt x="70629" y="49820"/>
                      <a:pt x="71426" y="51039"/>
                    </a:cubicBezTo>
                    <a:cubicBezTo>
                      <a:pt x="72223" y="52259"/>
                      <a:pt x="75956" y="49636"/>
                      <a:pt x="74565" y="47926"/>
                    </a:cubicBezTo>
                    <a:close/>
                    <a:moveTo>
                      <a:pt x="41898" y="3502"/>
                    </a:moveTo>
                    <a:cubicBezTo>
                      <a:pt x="40378" y="1363"/>
                      <a:pt x="35995" y="-1444"/>
                      <a:pt x="35131" y="1375"/>
                    </a:cubicBezTo>
                    <a:cubicBezTo>
                      <a:pt x="34169" y="4482"/>
                      <a:pt x="41046" y="6168"/>
                      <a:pt x="42272" y="4139"/>
                    </a:cubicBezTo>
                    <a:cubicBezTo>
                      <a:pt x="42186" y="3937"/>
                      <a:pt x="42058" y="3722"/>
                      <a:pt x="41898" y="3502"/>
                    </a:cubicBezTo>
                    <a:close/>
                    <a:moveTo>
                      <a:pt x="55390" y="30264"/>
                    </a:moveTo>
                    <a:cubicBezTo>
                      <a:pt x="53833" y="28162"/>
                      <a:pt x="49113" y="29290"/>
                      <a:pt x="50131" y="32538"/>
                    </a:cubicBezTo>
                    <a:cubicBezTo>
                      <a:pt x="51283" y="36252"/>
                      <a:pt x="56733" y="33960"/>
                      <a:pt x="55844" y="31367"/>
                    </a:cubicBezTo>
                    <a:cubicBezTo>
                      <a:pt x="55776" y="30932"/>
                      <a:pt x="55617" y="30564"/>
                      <a:pt x="55396" y="30264"/>
                    </a:cubicBezTo>
                    <a:close/>
                    <a:moveTo>
                      <a:pt x="49358" y="22812"/>
                    </a:moveTo>
                    <a:cubicBezTo>
                      <a:pt x="48844" y="22101"/>
                      <a:pt x="47973" y="21537"/>
                      <a:pt x="47268" y="21458"/>
                    </a:cubicBezTo>
                    <a:cubicBezTo>
                      <a:pt x="45662" y="21286"/>
                      <a:pt x="46054" y="25466"/>
                      <a:pt x="48457" y="25515"/>
                    </a:cubicBezTo>
                    <a:cubicBezTo>
                      <a:pt x="50094" y="24871"/>
                      <a:pt x="50020" y="23725"/>
                      <a:pt x="49358" y="22812"/>
                    </a:cubicBezTo>
                    <a:close/>
                    <a:moveTo>
                      <a:pt x="64910" y="44972"/>
                    </a:moveTo>
                    <a:cubicBezTo>
                      <a:pt x="64579" y="44476"/>
                      <a:pt x="64009" y="44047"/>
                      <a:pt x="63163" y="43759"/>
                    </a:cubicBezTo>
                    <a:cubicBezTo>
                      <a:pt x="58995" y="42349"/>
                      <a:pt x="58106" y="47534"/>
                      <a:pt x="61067" y="48459"/>
                    </a:cubicBezTo>
                    <a:cubicBezTo>
                      <a:pt x="63942" y="49814"/>
                      <a:pt x="66216" y="46921"/>
                      <a:pt x="64910" y="44972"/>
                    </a:cubicBezTo>
                    <a:close/>
                    <a:moveTo>
                      <a:pt x="68177" y="52700"/>
                    </a:moveTo>
                    <a:cubicBezTo>
                      <a:pt x="67135" y="51364"/>
                      <a:pt x="64953" y="50855"/>
                      <a:pt x="62967" y="51989"/>
                    </a:cubicBezTo>
                    <a:cubicBezTo>
                      <a:pt x="59939" y="53724"/>
                      <a:pt x="67515" y="57088"/>
                      <a:pt x="68698" y="55354"/>
                    </a:cubicBezTo>
                    <a:cubicBezTo>
                      <a:pt x="68962" y="54318"/>
                      <a:pt x="68729" y="53393"/>
                      <a:pt x="68177" y="52694"/>
                    </a:cubicBezTo>
                    <a:close/>
                    <a:moveTo>
                      <a:pt x="40298" y="14288"/>
                    </a:moveTo>
                    <a:cubicBezTo>
                      <a:pt x="38741" y="12186"/>
                      <a:pt x="34021" y="13313"/>
                      <a:pt x="35033" y="16561"/>
                    </a:cubicBezTo>
                    <a:cubicBezTo>
                      <a:pt x="36191" y="20275"/>
                      <a:pt x="41635" y="17983"/>
                      <a:pt x="40746" y="15391"/>
                    </a:cubicBezTo>
                    <a:cubicBezTo>
                      <a:pt x="40678" y="14956"/>
                      <a:pt x="40513" y="14594"/>
                      <a:pt x="40292" y="14288"/>
                    </a:cubicBezTo>
                    <a:close/>
                    <a:moveTo>
                      <a:pt x="54520" y="39132"/>
                    </a:moveTo>
                    <a:cubicBezTo>
                      <a:pt x="54317" y="38868"/>
                      <a:pt x="53999" y="38636"/>
                      <a:pt x="53533" y="38476"/>
                    </a:cubicBezTo>
                    <a:cubicBezTo>
                      <a:pt x="51614" y="37833"/>
                      <a:pt x="50866" y="39524"/>
                      <a:pt x="51443" y="40578"/>
                    </a:cubicBezTo>
                    <a:cubicBezTo>
                      <a:pt x="50928" y="40903"/>
                      <a:pt x="50615" y="41473"/>
                      <a:pt x="50854" y="42251"/>
                    </a:cubicBezTo>
                    <a:cubicBezTo>
                      <a:pt x="51541" y="44451"/>
                      <a:pt x="54771" y="43097"/>
                      <a:pt x="54244" y="41559"/>
                    </a:cubicBezTo>
                    <a:cubicBezTo>
                      <a:pt x="54219" y="41418"/>
                      <a:pt x="54183" y="41283"/>
                      <a:pt x="54128" y="41167"/>
                    </a:cubicBezTo>
                    <a:cubicBezTo>
                      <a:pt x="54771" y="40701"/>
                      <a:pt x="55023" y="39806"/>
                      <a:pt x="54514" y="39132"/>
                    </a:cubicBezTo>
                    <a:close/>
                    <a:moveTo>
                      <a:pt x="69722" y="64987"/>
                    </a:moveTo>
                    <a:cubicBezTo>
                      <a:pt x="69207" y="64277"/>
                      <a:pt x="68337" y="63713"/>
                      <a:pt x="67632" y="63633"/>
                    </a:cubicBezTo>
                    <a:cubicBezTo>
                      <a:pt x="66026" y="63461"/>
                      <a:pt x="66412" y="67641"/>
                      <a:pt x="68821" y="67690"/>
                    </a:cubicBezTo>
                    <a:cubicBezTo>
                      <a:pt x="70458" y="67047"/>
                      <a:pt x="70384" y="65901"/>
                      <a:pt x="69728" y="64981"/>
                    </a:cubicBezTo>
                    <a:close/>
                    <a:moveTo>
                      <a:pt x="55133" y="44954"/>
                    </a:moveTo>
                    <a:cubicBezTo>
                      <a:pt x="55023" y="44813"/>
                      <a:pt x="54906" y="44678"/>
                      <a:pt x="54765" y="44555"/>
                    </a:cubicBezTo>
                    <a:cubicBezTo>
                      <a:pt x="50646" y="44752"/>
                      <a:pt x="41935" y="49703"/>
                      <a:pt x="46955" y="52437"/>
                    </a:cubicBezTo>
                    <a:cubicBezTo>
                      <a:pt x="51743" y="55041"/>
                      <a:pt x="57254" y="47846"/>
                      <a:pt x="55133" y="44954"/>
                    </a:cubicBezTo>
                    <a:close/>
                    <a:moveTo>
                      <a:pt x="33978" y="23002"/>
                    </a:moveTo>
                    <a:cubicBezTo>
                      <a:pt x="32182" y="20496"/>
                      <a:pt x="27787" y="26360"/>
                      <a:pt x="29657" y="27580"/>
                    </a:cubicBezTo>
                    <a:cubicBezTo>
                      <a:pt x="33065" y="28640"/>
                      <a:pt x="35799" y="25950"/>
                      <a:pt x="34058" y="23131"/>
                    </a:cubicBezTo>
                    <a:cubicBezTo>
                      <a:pt x="34034" y="23088"/>
                      <a:pt x="34003" y="23045"/>
                      <a:pt x="33972" y="23008"/>
                    </a:cubicBezTo>
                    <a:close/>
                    <a:moveTo>
                      <a:pt x="58467" y="60888"/>
                    </a:moveTo>
                    <a:cubicBezTo>
                      <a:pt x="58124" y="60440"/>
                      <a:pt x="57585" y="60048"/>
                      <a:pt x="56806" y="59784"/>
                    </a:cubicBezTo>
                    <a:cubicBezTo>
                      <a:pt x="53680" y="58730"/>
                      <a:pt x="52393" y="61378"/>
                      <a:pt x="53196" y="63161"/>
                    </a:cubicBezTo>
                    <a:cubicBezTo>
                      <a:pt x="51510" y="62174"/>
                      <a:pt x="49089" y="62561"/>
                      <a:pt x="47942" y="64534"/>
                    </a:cubicBezTo>
                    <a:cubicBezTo>
                      <a:pt x="46306" y="67335"/>
                      <a:pt x="54753" y="67145"/>
                      <a:pt x="54796" y="65116"/>
                    </a:cubicBezTo>
                    <a:cubicBezTo>
                      <a:pt x="54704" y="64853"/>
                      <a:pt x="54593" y="64614"/>
                      <a:pt x="54452" y="64387"/>
                    </a:cubicBezTo>
                    <a:cubicBezTo>
                      <a:pt x="54532" y="64417"/>
                      <a:pt x="54618" y="64454"/>
                      <a:pt x="54704" y="64479"/>
                    </a:cubicBezTo>
                    <a:cubicBezTo>
                      <a:pt x="57634" y="65864"/>
                      <a:pt x="59945" y="62824"/>
                      <a:pt x="58474" y="60881"/>
                    </a:cubicBezTo>
                    <a:close/>
                    <a:moveTo>
                      <a:pt x="61306" y="69486"/>
                    </a:moveTo>
                    <a:cubicBezTo>
                      <a:pt x="59749" y="67384"/>
                      <a:pt x="55029" y="68511"/>
                      <a:pt x="56040" y="71759"/>
                    </a:cubicBezTo>
                    <a:cubicBezTo>
                      <a:pt x="57199" y="75473"/>
                      <a:pt x="62642" y="73181"/>
                      <a:pt x="61747" y="70589"/>
                    </a:cubicBezTo>
                    <a:cubicBezTo>
                      <a:pt x="61680" y="70154"/>
                      <a:pt x="61526" y="69786"/>
                      <a:pt x="61300" y="69486"/>
                    </a:cubicBezTo>
                    <a:close/>
                    <a:moveTo>
                      <a:pt x="33795" y="37453"/>
                    </a:moveTo>
                    <a:cubicBezTo>
                      <a:pt x="30215" y="35614"/>
                      <a:pt x="19671" y="35406"/>
                      <a:pt x="22074" y="40070"/>
                    </a:cubicBezTo>
                    <a:cubicBezTo>
                      <a:pt x="24483" y="44733"/>
                      <a:pt x="34653" y="41007"/>
                      <a:pt x="33795" y="37453"/>
                    </a:cubicBezTo>
                    <a:close/>
                    <a:moveTo>
                      <a:pt x="24324" y="25588"/>
                    </a:moveTo>
                    <a:cubicBezTo>
                      <a:pt x="23981" y="25141"/>
                      <a:pt x="23441" y="24749"/>
                      <a:pt x="22663" y="24485"/>
                    </a:cubicBezTo>
                    <a:cubicBezTo>
                      <a:pt x="18494" y="23082"/>
                      <a:pt x="17599" y="28266"/>
                      <a:pt x="20560" y="29192"/>
                    </a:cubicBezTo>
                    <a:cubicBezTo>
                      <a:pt x="23490" y="30577"/>
                      <a:pt x="25801" y="27531"/>
                      <a:pt x="24324" y="25588"/>
                    </a:cubicBezTo>
                    <a:close/>
                    <a:moveTo>
                      <a:pt x="41672" y="53178"/>
                    </a:moveTo>
                    <a:cubicBezTo>
                      <a:pt x="41672" y="53178"/>
                      <a:pt x="41635" y="53129"/>
                      <a:pt x="41610" y="53098"/>
                    </a:cubicBezTo>
                    <a:cubicBezTo>
                      <a:pt x="38791" y="51701"/>
                      <a:pt x="37681" y="54986"/>
                      <a:pt x="38472" y="56212"/>
                    </a:cubicBezTo>
                    <a:cubicBezTo>
                      <a:pt x="39256" y="57413"/>
                      <a:pt x="42879" y="54894"/>
                      <a:pt x="41665" y="53178"/>
                    </a:cubicBezTo>
                    <a:close/>
                    <a:moveTo>
                      <a:pt x="13358" y="16806"/>
                    </a:moveTo>
                    <a:cubicBezTo>
                      <a:pt x="10556" y="12798"/>
                      <a:pt x="1049" y="16433"/>
                      <a:pt x="1901" y="19877"/>
                    </a:cubicBezTo>
                    <a:cubicBezTo>
                      <a:pt x="5487" y="21703"/>
                      <a:pt x="16036" y="21874"/>
                      <a:pt x="13603" y="17223"/>
                    </a:cubicBezTo>
                    <a:cubicBezTo>
                      <a:pt x="13529" y="17076"/>
                      <a:pt x="13443" y="16941"/>
                      <a:pt x="13358" y="16812"/>
                    </a:cubicBezTo>
                    <a:close/>
                    <a:moveTo>
                      <a:pt x="35732" y="48992"/>
                    </a:moveTo>
                    <a:cubicBezTo>
                      <a:pt x="35217" y="48282"/>
                      <a:pt x="34346" y="47718"/>
                      <a:pt x="33641" y="47644"/>
                    </a:cubicBezTo>
                    <a:cubicBezTo>
                      <a:pt x="32035" y="47473"/>
                      <a:pt x="32428" y="51646"/>
                      <a:pt x="34830" y="51695"/>
                    </a:cubicBezTo>
                    <a:cubicBezTo>
                      <a:pt x="36467" y="51052"/>
                      <a:pt x="36394" y="49906"/>
                      <a:pt x="35732" y="48992"/>
                    </a:cubicBezTo>
                    <a:close/>
                    <a:moveTo>
                      <a:pt x="30319" y="53399"/>
                    </a:moveTo>
                    <a:cubicBezTo>
                      <a:pt x="28523" y="50892"/>
                      <a:pt x="24128" y="56757"/>
                      <a:pt x="25997" y="57977"/>
                    </a:cubicBezTo>
                    <a:cubicBezTo>
                      <a:pt x="29406" y="59037"/>
                      <a:pt x="32146" y="56346"/>
                      <a:pt x="30405" y="53527"/>
                    </a:cubicBezTo>
                    <a:cubicBezTo>
                      <a:pt x="30380" y="53485"/>
                      <a:pt x="30343" y="53435"/>
                      <a:pt x="30319" y="53399"/>
                    </a:cubicBezTo>
                    <a:close/>
                    <a:moveTo>
                      <a:pt x="3445" y="27531"/>
                    </a:moveTo>
                    <a:cubicBezTo>
                      <a:pt x="3445" y="27531"/>
                      <a:pt x="3409" y="27482"/>
                      <a:pt x="3384" y="27451"/>
                    </a:cubicBezTo>
                    <a:cubicBezTo>
                      <a:pt x="564" y="26054"/>
                      <a:pt x="-545" y="29339"/>
                      <a:pt x="252" y="30564"/>
                    </a:cubicBezTo>
                    <a:cubicBezTo>
                      <a:pt x="1036" y="31766"/>
                      <a:pt x="4659" y="29241"/>
                      <a:pt x="3445" y="27531"/>
                    </a:cubicBezTo>
                    <a:close/>
                    <a:moveTo>
                      <a:pt x="22975" y="56775"/>
                    </a:moveTo>
                    <a:cubicBezTo>
                      <a:pt x="22975" y="56775"/>
                      <a:pt x="22938" y="56720"/>
                      <a:pt x="22914" y="56696"/>
                    </a:cubicBezTo>
                    <a:cubicBezTo>
                      <a:pt x="20094" y="55298"/>
                      <a:pt x="18979" y="58589"/>
                      <a:pt x="19776" y="59809"/>
                    </a:cubicBezTo>
                    <a:cubicBezTo>
                      <a:pt x="20560" y="61010"/>
                      <a:pt x="24189" y="58485"/>
                      <a:pt x="22975" y="56775"/>
                    </a:cubicBezTo>
                    <a:close/>
                  </a:path>
                </a:pathLst>
              </a:custGeom>
              <a:solidFill>
                <a:srgbClr val="DEBC9A"/>
              </a:solidFill>
              <a:ln w="612" cap="flat">
                <a:noFill/>
                <a:prstDash val="solid"/>
                <a:miter/>
              </a:ln>
            </p:spPr>
            <p:txBody>
              <a:bodyPr/>
              <a:lstStyle/>
              <a:p>
                <a:endParaRPr lang="en-US"/>
              </a:p>
            </p:txBody>
          </p:sp>
          <p:sp>
            <p:nvSpPr>
              <p:cNvPr id="674" name="Freeform 673">
                <a:extLst>
                  <a:ext uri="{FF2B5EF4-FFF2-40B4-BE49-F238E27FC236}">
                    <a16:creationId xmlns:a16="http://schemas.microsoft.com/office/drawing/2014/main" id="{B521F4C4-AC9A-563D-53E1-0657CBE91EEC}"/>
                  </a:ext>
                </a:extLst>
              </p:cNvPr>
              <p:cNvSpPr/>
              <p:nvPr/>
            </p:nvSpPr>
            <p:spPr>
              <a:xfrm>
                <a:off x="5582334" y="1763658"/>
                <a:ext cx="99513" cy="53926"/>
              </a:xfrm>
              <a:custGeom>
                <a:avLst/>
                <a:gdLst>
                  <a:gd name="csX0" fmla="*/ 31468 w 31468"/>
                  <a:gd name="csY0" fmla="*/ 14859 h 17052"/>
                  <a:gd name="csX1" fmla="*/ 573 w 31468"/>
                  <a:gd name="csY1" fmla="*/ 463 h 17052"/>
                  <a:gd name="csX2" fmla="*/ 9928 w 31468"/>
                  <a:gd name="csY2" fmla="*/ 12720 h 17052"/>
                  <a:gd name="csX3" fmla="*/ 31468 w 31468"/>
                  <a:gd name="csY3" fmla="*/ 14859 h 17052"/>
                </a:gdLst>
                <a:ahLst/>
                <a:cxnLst>
                  <a:cxn ang="0">
                    <a:pos x="csX0" y="csY0"/>
                  </a:cxn>
                  <a:cxn ang="0">
                    <a:pos x="csX1" y="csY1"/>
                  </a:cxn>
                  <a:cxn ang="0">
                    <a:pos x="csX2" y="csY2"/>
                  </a:cxn>
                  <a:cxn ang="0">
                    <a:pos x="csX3" y="csY3"/>
                  </a:cxn>
                </a:cxnLst>
                <a:rect l="l" t="t" r="r" b="b"/>
                <a:pathLst>
                  <a:path w="31468" h="17052">
                    <a:moveTo>
                      <a:pt x="31468" y="14859"/>
                    </a:moveTo>
                    <a:cubicBezTo>
                      <a:pt x="29519" y="11562"/>
                      <a:pt x="3160" y="-2736"/>
                      <a:pt x="573" y="463"/>
                    </a:cubicBezTo>
                    <a:cubicBezTo>
                      <a:pt x="-2007" y="3668"/>
                      <a:pt x="4656" y="11022"/>
                      <a:pt x="9928" y="12720"/>
                    </a:cubicBezTo>
                    <a:cubicBezTo>
                      <a:pt x="15193" y="14418"/>
                      <a:pt x="29592" y="20154"/>
                      <a:pt x="31468" y="14859"/>
                    </a:cubicBezTo>
                    <a:close/>
                  </a:path>
                </a:pathLst>
              </a:custGeom>
              <a:solidFill>
                <a:srgbClr val="DEBC9A"/>
              </a:solidFill>
              <a:ln w="612" cap="flat">
                <a:noFill/>
                <a:prstDash val="solid"/>
                <a:miter/>
              </a:ln>
            </p:spPr>
            <p:txBody>
              <a:bodyPr/>
              <a:lstStyle/>
              <a:p>
                <a:endParaRPr lang="en-US"/>
              </a:p>
            </p:txBody>
          </p:sp>
          <p:sp>
            <p:nvSpPr>
              <p:cNvPr id="675" name="Freeform 674">
                <a:extLst>
                  <a:ext uri="{FF2B5EF4-FFF2-40B4-BE49-F238E27FC236}">
                    <a16:creationId xmlns:a16="http://schemas.microsoft.com/office/drawing/2014/main" id="{4C2BF554-3435-0D24-B093-DE93563B6970}"/>
                  </a:ext>
                </a:extLst>
              </p:cNvPr>
              <p:cNvSpPr/>
              <p:nvPr/>
            </p:nvSpPr>
            <p:spPr>
              <a:xfrm>
                <a:off x="5701743" y="1816985"/>
                <a:ext cx="86380" cy="64391"/>
              </a:xfrm>
              <a:custGeom>
                <a:avLst/>
                <a:gdLst>
                  <a:gd name="csX0" fmla="*/ 589 w 27315"/>
                  <a:gd name="csY0" fmla="*/ 360 h 20362"/>
                  <a:gd name="csX1" fmla="*/ 26739 w 27315"/>
                  <a:gd name="csY1" fmla="*/ 13334 h 20362"/>
                  <a:gd name="csX2" fmla="*/ 11659 w 27315"/>
                  <a:gd name="csY2" fmla="*/ 18678 h 20362"/>
                  <a:gd name="csX3" fmla="*/ 589 w 27315"/>
                  <a:gd name="csY3" fmla="*/ 360 h 20362"/>
                </a:gdLst>
                <a:ahLst/>
                <a:cxnLst>
                  <a:cxn ang="0">
                    <a:pos x="csX0" y="csY0"/>
                  </a:cxn>
                  <a:cxn ang="0">
                    <a:pos x="csX1" y="csY1"/>
                  </a:cxn>
                  <a:cxn ang="0">
                    <a:pos x="csX2" y="csY2"/>
                  </a:cxn>
                  <a:cxn ang="0">
                    <a:pos x="csX3" y="csY3"/>
                  </a:cxn>
                </a:cxnLst>
                <a:rect l="l" t="t" r="r" b="b"/>
                <a:pathLst>
                  <a:path w="27315" h="20362">
                    <a:moveTo>
                      <a:pt x="589" y="360"/>
                    </a:moveTo>
                    <a:cubicBezTo>
                      <a:pt x="3451" y="-1932"/>
                      <a:pt x="23306" y="7230"/>
                      <a:pt x="26739" y="13334"/>
                    </a:cubicBezTo>
                    <a:cubicBezTo>
                      <a:pt x="30172" y="19444"/>
                      <a:pt x="17385" y="22496"/>
                      <a:pt x="11659" y="18678"/>
                    </a:cubicBezTo>
                    <a:cubicBezTo>
                      <a:pt x="5934" y="14860"/>
                      <a:pt x="-2274" y="7610"/>
                      <a:pt x="589" y="360"/>
                    </a:cubicBezTo>
                    <a:close/>
                  </a:path>
                </a:pathLst>
              </a:custGeom>
              <a:solidFill>
                <a:srgbClr val="DEBC9A"/>
              </a:solidFill>
              <a:ln w="612" cap="flat">
                <a:noFill/>
                <a:prstDash val="solid"/>
                <a:miter/>
              </a:ln>
            </p:spPr>
            <p:txBody>
              <a:bodyPr/>
              <a:lstStyle/>
              <a:p>
                <a:endParaRPr lang="en-US"/>
              </a:p>
            </p:txBody>
          </p:sp>
          <p:sp>
            <p:nvSpPr>
              <p:cNvPr id="676" name="Freeform 675">
                <a:extLst>
                  <a:ext uri="{FF2B5EF4-FFF2-40B4-BE49-F238E27FC236}">
                    <a16:creationId xmlns:a16="http://schemas.microsoft.com/office/drawing/2014/main" id="{288545EE-2FF7-1249-197F-AD4A7AD5CB07}"/>
                  </a:ext>
                </a:extLst>
              </p:cNvPr>
              <p:cNvSpPr/>
              <p:nvPr/>
            </p:nvSpPr>
            <p:spPr>
              <a:xfrm>
                <a:off x="5491929" y="2037932"/>
                <a:ext cx="128864" cy="47517"/>
              </a:xfrm>
              <a:custGeom>
                <a:avLst/>
                <a:gdLst>
                  <a:gd name="csX0" fmla="*/ 40240 w 40749"/>
                  <a:gd name="csY0" fmla="*/ 12925 h 15026"/>
                  <a:gd name="csX1" fmla="*/ 21881 w 40749"/>
                  <a:gd name="csY1" fmla="*/ 240 h 15026"/>
                  <a:gd name="csX2" fmla="*/ 15 w 40749"/>
                  <a:gd name="csY2" fmla="*/ 7796 h 15026"/>
                  <a:gd name="csX3" fmla="*/ 40240 w 40749"/>
                  <a:gd name="csY3" fmla="*/ 12925 h 15026"/>
                </a:gdLst>
                <a:ahLst/>
                <a:cxnLst>
                  <a:cxn ang="0">
                    <a:pos x="csX0" y="csY0"/>
                  </a:cxn>
                  <a:cxn ang="0">
                    <a:pos x="csX1" y="csY1"/>
                  </a:cxn>
                  <a:cxn ang="0">
                    <a:pos x="csX2" y="csY2"/>
                  </a:cxn>
                  <a:cxn ang="0">
                    <a:pos x="csX3" y="csY3"/>
                  </a:cxn>
                </a:cxnLst>
                <a:rect l="l" t="t" r="r" b="b"/>
                <a:pathLst>
                  <a:path w="40749" h="15026">
                    <a:moveTo>
                      <a:pt x="40240" y="12925"/>
                    </a:moveTo>
                    <a:cubicBezTo>
                      <a:pt x="43483" y="9959"/>
                      <a:pt x="30518" y="1588"/>
                      <a:pt x="21881" y="240"/>
                    </a:cubicBezTo>
                    <a:cubicBezTo>
                      <a:pt x="13244" y="-1109"/>
                      <a:pt x="-524" y="3481"/>
                      <a:pt x="15" y="7796"/>
                    </a:cubicBezTo>
                    <a:cubicBezTo>
                      <a:pt x="555" y="12116"/>
                      <a:pt x="36464" y="18324"/>
                      <a:pt x="40240" y="12925"/>
                    </a:cubicBezTo>
                    <a:close/>
                  </a:path>
                </a:pathLst>
              </a:custGeom>
              <a:solidFill>
                <a:srgbClr val="DEBC9A"/>
              </a:solidFill>
              <a:ln w="612" cap="flat">
                <a:noFill/>
                <a:prstDash val="solid"/>
                <a:miter/>
              </a:ln>
            </p:spPr>
            <p:txBody>
              <a:bodyPr/>
              <a:lstStyle/>
              <a:p>
                <a:endParaRPr lang="en-US"/>
              </a:p>
            </p:txBody>
          </p:sp>
        </p:grpSp>
        <p:grpSp>
          <p:nvGrpSpPr>
            <p:cNvPr id="666" name="Group 665">
              <a:extLst>
                <a:ext uri="{FF2B5EF4-FFF2-40B4-BE49-F238E27FC236}">
                  <a16:creationId xmlns:a16="http://schemas.microsoft.com/office/drawing/2014/main" id="{633FBD86-B630-874B-B247-28F818CFE0ED}"/>
                </a:ext>
              </a:extLst>
            </p:cNvPr>
            <p:cNvGrpSpPr/>
            <p:nvPr/>
          </p:nvGrpSpPr>
          <p:grpSpPr>
            <a:xfrm>
              <a:off x="8152527" y="2482059"/>
              <a:ext cx="374151" cy="388809"/>
              <a:chOff x="7168784" y="2061731"/>
              <a:chExt cx="983762" cy="1022303"/>
            </a:xfrm>
          </p:grpSpPr>
          <p:sp>
            <p:nvSpPr>
              <p:cNvPr id="668" name="Freeform 667">
                <a:extLst>
                  <a:ext uri="{FF2B5EF4-FFF2-40B4-BE49-F238E27FC236}">
                    <a16:creationId xmlns:a16="http://schemas.microsoft.com/office/drawing/2014/main" id="{CEA7AD6F-F95A-0522-299C-E575F1B80CA2}"/>
                  </a:ext>
                </a:extLst>
              </p:cNvPr>
              <p:cNvSpPr/>
              <p:nvPr/>
            </p:nvSpPr>
            <p:spPr>
              <a:xfrm>
                <a:off x="7181690" y="2065598"/>
                <a:ext cx="960820" cy="1010204"/>
              </a:xfrm>
              <a:custGeom>
                <a:avLst/>
                <a:gdLst>
                  <a:gd name="csX0" fmla="*/ 56910 w 303830"/>
                  <a:gd name="csY0" fmla="*/ 2141 h 319446"/>
                  <a:gd name="csX1" fmla="*/ 6792 w 303830"/>
                  <a:gd name="csY1" fmla="*/ 58878 h 319446"/>
                  <a:gd name="csX2" fmla="*/ 5271 w 303830"/>
                  <a:gd name="csY2" fmla="*/ 157213 h 319446"/>
                  <a:gd name="csX3" fmla="*/ 59546 w 303830"/>
                  <a:gd name="csY3" fmla="*/ 255040 h 319446"/>
                  <a:gd name="csX4" fmla="*/ 185656 w 303830"/>
                  <a:gd name="csY4" fmla="*/ 319026 h 319446"/>
                  <a:gd name="csX5" fmla="*/ 287529 w 303830"/>
                  <a:gd name="csY5" fmla="*/ 293943 h 319446"/>
                  <a:gd name="csX6" fmla="*/ 296252 w 303830"/>
                  <a:gd name="csY6" fmla="*/ 219539 h 319446"/>
                  <a:gd name="csX7" fmla="*/ 236008 w 303830"/>
                  <a:gd name="csY7" fmla="*/ 157569 h 319446"/>
                  <a:gd name="csX8" fmla="*/ 160426 w 303830"/>
                  <a:gd name="csY8" fmla="*/ 101218 h 319446"/>
                  <a:gd name="csX9" fmla="*/ 124124 w 303830"/>
                  <a:gd name="csY9" fmla="*/ 37275 h 319446"/>
                  <a:gd name="csX10" fmla="*/ 56910 w 303830"/>
                  <a:gd name="csY10" fmla="*/ 2141 h 3194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3830" h="319446">
                    <a:moveTo>
                      <a:pt x="56910" y="2141"/>
                    </a:moveTo>
                    <a:cubicBezTo>
                      <a:pt x="37588" y="7332"/>
                      <a:pt x="17096" y="26502"/>
                      <a:pt x="6792" y="58878"/>
                    </a:cubicBezTo>
                    <a:cubicBezTo>
                      <a:pt x="-3513" y="91254"/>
                      <a:pt x="-472" y="134097"/>
                      <a:pt x="5271" y="157213"/>
                    </a:cubicBezTo>
                    <a:cubicBezTo>
                      <a:pt x="11009" y="180329"/>
                      <a:pt x="17274" y="215071"/>
                      <a:pt x="59546" y="255040"/>
                    </a:cubicBezTo>
                    <a:cubicBezTo>
                      <a:pt x="101818" y="295009"/>
                      <a:pt x="148478" y="316538"/>
                      <a:pt x="185656" y="319026"/>
                    </a:cubicBezTo>
                    <a:cubicBezTo>
                      <a:pt x="222834" y="321514"/>
                      <a:pt x="269967" y="312941"/>
                      <a:pt x="287529" y="293943"/>
                    </a:cubicBezTo>
                    <a:cubicBezTo>
                      <a:pt x="305092" y="274945"/>
                      <a:pt x="309193" y="241233"/>
                      <a:pt x="296252" y="219539"/>
                    </a:cubicBezTo>
                    <a:cubicBezTo>
                      <a:pt x="283318" y="197838"/>
                      <a:pt x="254275" y="170089"/>
                      <a:pt x="236008" y="157569"/>
                    </a:cubicBezTo>
                    <a:cubicBezTo>
                      <a:pt x="217740" y="145042"/>
                      <a:pt x="183609" y="124249"/>
                      <a:pt x="160426" y="101218"/>
                    </a:cubicBezTo>
                    <a:cubicBezTo>
                      <a:pt x="137242" y="78188"/>
                      <a:pt x="131443" y="48000"/>
                      <a:pt x="124124" y="37275"/>
                    </a:cubicBezTo>
                    <a:cubicBezTo>
                      <a:pt x="116805" y="26551"/>
                      <a:pt x="91158" y="-9018"/>
                      <a:pt x="56910" y="2141"/>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669" name="Freeform 668">
                <a:extLst>
                  <a:ext uri="{FF2B5EF4-FFF2-40B4-BE49-F238E27FC236}">
                    <a16:creationId xmlns:a16="http://schemas.microsoft.com/office/drawing/2014/main" id="{6799EBE8-5532-EBF4-F46B-E45EBDFF6D60}"/>
                  </a:ext>
                </a:extLst>
              </p:cNvPr>
              <p:cNvSpPr/>
              <p:nvPr/>
            </p:nvSpPr>
            <p:spPr>
              <a:xfrm>
                <a:off x="7168784" y="2061731"/>
                <a:ext cx="983762" cy="1022303"/>
              </a:xfrm>
              <a:custGeom>
                <a:avLst/>
                <a:gdLst>
                  <a:gd name="csX0" fmla="*/ 73667 w 311085"/>
                  <a:gd name="csY0" fmla="*/ 6 h 323271"/>
                  <a:gd name="csX1" fmla="*/ 61995 w 311085"/>
                  <a:gd name="csY1" fmla="*/ 1097 h 323271"/>
                  <a:gd name="csX2" fmla="*/ 7353 w 311085"/>
                  <a:gd name="csY2" fmla="*/ 60095 h 323271"/>
                  <a:gd name="csX3" fmla="*/ 8586 w 311085"/>
                  <a:gd name="csY3" fmla="*/ 171655 h 323271"/>
                  <a:gd name="csX4" fmla="*/ 192563 w 311085"/>
                  <a:gd name="csY4" fmla="*/ 322774 h 323271"/>
                  <a:gd name="csX5" fmla="*/ 280411 w 311085"/>
                  <a:gd name="csY5" fmla="*/ 306338 h 323271"/>
                  <a:gd name="csX6" fmla="*/ 311079 w 311085"/>
                  <a:gd name="csY6" fmla="*/ 252255 h 323271"/>
                  <a:gd name="csX7" fmla="*/ 274796 w 311085"/>
                  <a:gd name="csY7" fmla="*/ 184304 h 323271"/>
                  <a:gd name="csX8" fmla="*/ 206429 w 311085"/>
                  <a:gd name="csY8" fmla="*/ 133898 h 323271"/>
                  <a:gd name="csX9" fmla="*/ 133483 w 311085"/>
                  <a:gd name="csY9" fmla="*/ 45607 h 323271"/>
                  <a:gd name="csX10" fmla="*/ 73667 w 311085"/>
                  <a:gd name="csY10" fmla="*/ 0 h 323271"/>
                  <a:gd name="csX11" fmla="*/ 73716 w 311085"/>
                  <a:gd name="csY11" fmla="*/ 5491 h 323271"/>
                  <a:gd name="csX12" fmla="*/ 128370 w 311085"/>
                  <a:gd name="csY12" fmla="*/ 47715 h 323271"/>
                  <a:gd name="csX13" fmla="*/ 203535 w 311085"/>
                  <a:gd name="csY13" fmla="*/ 138605 h 323271"/>
                  <a:gd name="csX14" fmla="*/ 270964 w 311085"/>
                  <a:gd name="csY14" fmla="*/ 188281 h 323271"/>
                  <a:gd name="csX15" fmla="*/ 305555 w 311085"/>
                  <a:gd name="csY15" fmla="*/ 252170 h 323271"/>
                  <a:gd name="csX16" fmla="*/ 277462 w 311085"/>
                  <a:gd name="csY16" fmla="*/ 301668 h 323271"/>
                  <a:gd name="csX17" fmla="*/ 192900 w 311085"/>
                  <a:gd name="csY17" fmla="*/ 317265 h 323271"/>
                  <a:gd name="csX18" fmla="*/ 13894 w 311085"/>
                  <a:gd name="csY18" fmla="*/ 170135 h 323271"/>
                  <a:gd name="csX19" fmla="*/ 12631 w 311085"/>
                  <a:gd name="csY19" fmla="*/ 61731 h 323271"/>
                  <a:gd name="csX20" fmla="*/ 62989 w 311085"/>
                  <a:gd name="csY20" fmla="*/ 6527 h 323271"/>
                  <a:gd name="csX21" fmla="*/ 73722 w 311085"/>
                  <a:gd name="csY21" fmla="*/ 5491 h 323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11085" h="323271">
                    <a:moveTo>
                      <a:pt x="73667" y="6"/>
                    </a:moveTo>
                    <a:cubicBezTo>
                      <a:pt x="69872" y="6"/>
                      <a:pt x="65980" y="368"/>
                      <a:pt x="61995" y="1097"/>
                    </a:cubicBezTo>
                    <a:cubicBezTo>
                      <a:pt x="36213" y="5810"/>
                      <a:pt x="17088" y="28760"/>
                      <a:pt x="7353" y="60095"/>
                    </a:cubicBezTo>
                    <a:cubicBezTo>
                      <a:pt x="-2381" y="91429"/>
                      <a:pt x="-2926" y="131447"/>
                      <a:pt x="8586" y="171655"/>
                    </a:cubicBezTo>
                    <a:cubicBezTo>
                      <a:pt x="32032" y="253555"/>
                      <a:pt x="114848" y="317994"/>
                      <a:pt x="192563" y="322774"/>
                    </a:cubicBezTo>
                    <a:cubicBezTo>
                      <a:pt x="231157" y="325146"/>
                      <a:pt x="260458" y="318938"/>
                      <a:pt x="280411" y="306338"/>
                    </a:cubicBezTo>
                    <a:cubicBezTo>
                      <a:pt x="300363" y="293738"/>
                      <a:pt x="310735" y="274569"/>
                      <a:pt x="311079" y="252255"/>
                    </a:cubicBezTo>
                    <a:cubicBezTo>
                      <a:pt x="311459" y="227423"/>
                      <a:pt x="295668" y="204381"/>
                      <a:pt x="274796" y="184304"/>
                    </a:cubicBezTo>
                    <a:cubicBezTo>
                      <a:pt x="253929" y="164228"/>
                      <a:pt x="227773" y="146982"/>
                      <a:pt x="206429" y="133898"/>
                    </a:cubicBezTo>
                    <a:cubicBezTo>
                      <a:pt x="164426" y="108159"/>
                      <a:pt x="146380" y="76899"/>
                      <a:pt x="133483" y="45607"/>
                    </a:cubicBezTo>
                    <a:cubicBezTo>
                      <a:pt x="121811" y="17294"/>
                      <a:pt x="100222" y="-12"/>
                      <a:pt x="73667" y="0"/>
                    </a:cubicBezTo>
                    <a:close/>
                    <a:moveTo>
                      <a:pt x="73716" y="5491"/>
                    </a:moveTo>
                    <a:cubicBezTo>
                      <a:pt x="98052" y="5344"/>
                      <a:pt x="117294" y="20843"/>
                      <a:pt x="128370" y="47715"/>
                    </a:cubicBezTo>
                    <a:cubicBezTo>
                      <a:pt x="141470" y="79497"/>
                      <a:pt x="160430" y="112192"/>
                      <a:pt x="203535" y="138605"/>
                    </a:cubicBezTo>
                    <a:cubicBezTo>
                      <a:pt x="224751" y="151603"/>
                      <a:pt x="250625" y="168714"/>
                      <a:pt x="270964" y="188281"/>
                    </a:cubicBezTo>
                    <a:cubicBezTo>
                      <a:pt x="291310" y="207855"/>
                      <a:pt x="305899" y="229752"/>
                      <a:pt x="305555" y="252170"/>
                    </a:cubicBezTo>
                    <a:cubicBezTo>
                      <a:pt x="305237" y="272853"/>
                      <a:pt x="296036" y="289939"/>
                      <a:pt x="277462" y="301668"/>
                    </a:cubicBezTo>
                    <a:cubicBezTo>
                      <a:pt x="258888" y="313398"/>
                      <a:pt x="230728" y="319594"/>
                      <a:pt x="192900" y="317265"/>
                    </a:cubicBezTo>
                    <a:cubicBezTo>
                      <a:pt x="118005" y="312656"/>
                      <a:pt x="36599" y="249442"/>
                      <a:pt x="13894" y="170135"/>
                    </a:cubicBezTo>
                    <a:cubicBezTo>
                      <a:pt x="2664" y="130902"/>
                      <a:pt x="3277" y="91846"/>
                      <a:pt x="12631" y="61731"/>
                    </a:cubicBezTo>
                    <a:cubicBezTo>
                      <a:pt x="21985" y="31616"/>
                      <a:pt x="39860" y="10755"/>
                      <a:pt x="62989" y="6527"/>
                    </a:cubicBezTo>
                    <a:cubicBezTo>
                      <a:pt x="66667" y="5853"/>
                      <a:pt x="70246" y="5516"/>
                      <a:pt x="73722" y="5491"/>
                    </a:cubicBezTo>
                    <a:close/>
                  </a:path>
                </a:pathLst>
              </a:custGeom>
              <a:solidFill>
                <a:schemeClr val="accent2">
                  <a:lumMod val="75000"/>
                </a:schemeClr>
              </a:solidFill>
              <a:ln w="3175" cap="flat">
                <a:noFill/>
                <a:prstDash val="solid"/>
                <a:miter/>
              </a:ln>
            </p:spPr>
            <p:txBody>
              <a:bodyPr/>
              <a:lstStyle/>
              <a:p>
                <a:endParaRPr lang="en-US"/>
              </a:p>
            </p:txBody>
          </p:sp>
          <p:sp>
            <p:nvSpPr>
              <p:cNvPr id="670" name="Freeform 669">
                <a:extLst>
                  <a:ext uri="{FF2B5EF4-FFF2-40B4-BE49-F238E27FC236}">
                    <a16:creationId xmlns:a16="http://schemas.microsoft.com/office/drawing/2014/main" id="{20583AC5-83A2-8615-D25F-C73DECFCF585}"/>
                  </a:ext>
                </a:extLst>
              </p:cNvPr>
              <p:cNvSpPr/>
              <p:nvPr/>
            </p:nvSpPr>
            <p:spPr>
              <a:xfrm>
                <a:off x="7214024" y="2107240"/>
                <a:ext cx="893407" cy="931709"/>
              </a:xfrm>
              <a:custGeom>
                <a:avLst/>
                <a:gdLst>
                  <a:gd name="csX0" fmla="*/ 50264 w 282513"/>
                  <a:gd name="csY0" fmla="*/ 728 h 294624"/>
                  <a:gd name="csX1" fmla="*/ 6668 w 282513"/>
                  <a:gd name="csY1" fmla="*/ 49933 h 294624"/>
                  <a:gd name="csX2" fmla="*/ 7992 w 282513"/>
                  <a:gd name="csY2" fmla="*/ 153343 h 294624"/>
                  <a:gd name="csX3" fmla="*/ 179127 w 282513"/>
                  <a:gd name="csY3" fmla="*/ 294160 h 294624"/>
                  <a:gd name="csX4" fmla="*/ 258485 w 282513"/>
                  <a:gd name="csY4" fmla="*/ 279893 h 294624"/>
                  <a:gd name="csX5" fmla="*/ 282508 w 282513"/>
                  <a:gd name="csY5" fmla="*/ 237657 h 294624"/>
                  <a:gd name="csX6" fmla="*/ 250602 w 282513"/>
                  <a:gd name="csY6" fmla="*/ 180197 h 294624"/>
                  <a:gd name="csX7" fmla="*/ 184663 w 282513"/>
                  <a:gd name="csY7" fmla="*/ 131679 h 294624"/>
                  <a:gd name="csX8" fmla="*/ 105924 w 282513"/>
                  <a:gd name="csY8" fmla="*/ 36512 h 294624"/>
                  <a:gd name="csX9" fmla="*/ 82642 w 282513"/>
                  <a:gd name="csY9" fmla="*/ 7059 h 294624"/>
                  <a:gd name="csX10" fmla="*/ 50264 w 282513"/>
                  <a:gd name="csY10" fmla="*/ 747 h 294624"/>
                  <a:gd name="csX11" fmla="*/ 80068 w 282513"/>
                  <a:gd name="csY11" fmla="*/ 11864 h 294624"/>
                  <a:gd name="csX12" fmla="*/ 100952 w 282513"/>
                  <a:gd name="csY12" fmla="*/ 38914 h 294624"/>
                  <a:gd name="csX13" fmla="*/ 181781 w 282513"/>
                  <a:gd name="csY13" fmla="*/ 136380 h 294624"/>
                  <a:gd name="csX14" fmla="*/ 246771 w 282513"/>
                  <a:gd name="csY14" fmla="*/ 184175 h 294624"/>
                  <a:gd name="csX15" fmla="*/ 276991 w 282513"/>
                  <a:gd name="csY15" fmla="*/ 237565 h 294624"/>
                  <a:gd name="csX16" fmla="*/ 255537 w 282513"/>
                  <a:gd name="csY16" fmla="*/ 275230 h 294624"/>
                  <a:gd name="csX17" fmla="*/ 179470 w 282513"/>
                  <a:gd name="csY17" fmla="*/ 288651 h 294624"/>
                  <a:gd name="csX18" fmla="*/ 13295 w 282513"/>
                  <a:gd name="csY18" fmla="*/ 151823 h 294624"/>
                  <a:gd name="csX19" fmla="*/ 11940 w 282513"/>
                  <a:gd name="csY19" fmla="*/ 51569 h 294624"/>
                  <a:gd name="csX20" fmla="*/ 51239 w 282513"/>
                  <a:gd name="csY20" fmla="*/ 6158 h 294624"/>
                  <a:gd name="csX21" fmla="*/ 80062 w 282513"/>
                  <a:gd name="csY21" fmla="*/ 11864 h 294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513" h="294624">
                    <a:moveTo>
                      <a:pt x="50264" y="728"/>
                    </a:moveTo>
                    <a:cubicBezTo>
                      <a:pt x="23820" y="7157"/>
                      <a:pt x="12308" y="31297"/>
                      <a:pt x="6668" y="49933"/>
                    </a:cubicBezTo>
                    <a:cubicBezTo>
                      <a:pt x="-2085" y="78130"/>
                      <a:pt x="-2796" y="115653"/>
                      <a:pt x="7992" y="153343"/>
                    </a:cubicBezTo>
                    <a:cubicBezTo>
                      <a:pt x="29539" y="228611"/>
                      <a:pt x="108627" y="289821"/>
                      <a:pt x="179127" y="294160"/>
                    </a:cubicBezTo>
                    <a:cubicBezTo>
                      <a:pt x="215760" y="296415"/>
                      <a:pt x="242069" y="290263"/>
                      <a:pt x="258485" y="279893"/>
                    </a:cubicBezTo>
                    <a:cubicBezTo>
                      <a:pt x="274784" y="269598"/>
                      <a:pt x="282232" y="255650"/>
                      <a:pt x="282508" y="237657"/>
                    </a:cubicBezTo>
                    <a:cubicBezTo>
                      <a:pt x="282796" y="218971"/>
                      <a:pt x="270132" y="198987"/>
                      <a:pt x="250602" y="180197"/>
                    </a:cubicBezTo>
                    <a:cubicBezTo>
                      <a:pt x="231084" y="161420"/>
                      <a:pt x="205676" y="144549"/>
                      <a:pt x="184663" y="131679"/>
                    </a:cubicBezTo>
                    <a:cubicBezTo>
                      <a:pt x="139871" y="104236"/>
                      <a:pt x="121396" y="68379"/>
                      <a:pt x="105924" y="36512"/>
                    </a:cubicBezTo>
                    <a:cubicBezTo>
                      <a:pt x="99745" y="23783"/>
                      <a:pt x="92217" y="12838"/>
                      <a:pt x="82642" y="7059"/>
                    </a:cubicBezTo>
                    <a:cubicBezTo>
                      <a:pt x="72019" y="636"/>
                      <a:pt x="61427" y="-1220"/>
                      <a:pt x="50264" y="747"/>
                    </a:cubicBezTo>
                    <a:close/>
                    <a:moveTo>
                      <a:pt x="80068" y="11864"/>
                    </a:moveTo>
                    <a:cubicBezTo>
                      <a:pt x="88141" y="17471"/>
                      <a:pt x="95031" y="26707"/>
                      <a:pt x="100952" y="38914"/>
                    </a:cubicBezTo>
                    <a:cubicBezTo>
                      <a:pt x="116467" y="70880"/>
                      <a:pt x="135734" y="108165"/>
                      <a:pt x="181781" y="136380"/>
                    </a:cubicBezTo>
                    <a:cubicBezTo>
                      <a:pt x="202648" y="149163"/>
                      <a:pt x="227786" y="165912"/>
                      <a:pt x="246771" y="184175"/>
                    </a:cubicBezTo>
                    <a:cubicBezTo>
                      <a:pt x="265737" y="202425"/>
                      <a:pt x="277243" y="221496"/>
                      <a:pt x="276991" y="237565"/>
                    </a:cubicBezTo>
                    <a:cubicBezTo>
                      <a:pt x="276734" y="254160"/>
                      <a:pt x="270635" y="265694"/>
                      <a:pt x="255537" y="275230"/>
                    </a:cubicBezTo>
                    <a:cubicBezTo>
                      <a:pt x="240555" y="284692"/>
                      <a:pt x="215318" y="290857"/>
                      <a:pt x="179470" y="288651"/>
                    </a:cubicBezTo>
                    <a:cubicBezTo>
                      <a:pt x="111931" y="284496"/>
                      <a:pt x="34069" y="224389"/>
                      <a:pt x="13295" y="151823"/>
                    </a:cubicBezTo>
                    <a:cubicBezTo>
                      <a:pt x="2788" y="115133"/>
                      <a:pt x="3572" y="78522"/>
                      <a:pt x="11940" y="51569"/>
                    </a:cubicBezTo>
                    <a:cubicBezTo>
                      <a:pt x="20319" y="24586"/>
                      <a:pt x="35007" y="9124"/>
                      <a:pt x="51239" y="6158"/>
                    </a:cubicBezTo>
                    <a:cubicBezTo>
                      <a:pt x="61255" y="4264"/>
                      <a:pt x="72687" y="6857"/>
                      <a:pt x="80062" y="11864"/>
                    </a:cubicBezTo>
                    <a:close/>
                  </a:path>
                </a:pathLst>
              </a:custGeom>
              <a:solidFill>
                <a:schemeClr val="accent2">
                  <a:lumMod val="75000"/>
                </a:schemeClr>
              </a:solidFill>
              <a:ln w="3175" cap="flat">
                <a:noFill/>
                <a:prstDash val="solid"/>
                <a:miter/>
              </a:ln>
            </p:spPr>
            <p:txBody>
              <a:bodyPr/>
              <a:lstStyle/>
              <a:p>
                <a:endParaRPr lang="en-US"/>
              </a:p>
            </p:txBody>
          </p:sp>
        </p:grpSp>
        <p:pic>
          <p:nvPicPr>
            <p:cNvPr id="780" name="Graphic 779">
              <a:extLst>
                <a:ext uri="{FF2B5EF4-FFF2-40B4-BE49-F238E27FC236}">
                  <a16:creationId xmlns:a16="http://schemas.microsoft.com/office/drawing/2014/main" id="{2F9E8F3D-AB2E-59B2-1DBE-DC194ADA27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100939">
              <a:off x="8363714" y="2284941"/>
              <a:ext cx="416683" cy="899819"/>
            </a:xfrm>
            <a:prstGeom prst="rect">
              <a:avLst/>
            </a:prstGeom>
          </p:spPr>
        </p:pic>
        <p:sp>
          <p:nvSpPr>
            <p:cNvPr id="1057" name="Freeform 1056">
              <a:extLst>
                <a:ext uri="{FF2B5EF4-FFF2-40B4-BE49-F238E27FC236}">
                  <a16:creationId xmlns:a16="http://schemas.microsoft.com/office/drawing/2014/main" id="{B475A0C4-A115-BFE1-8F55-86F7BC5568AC}"/>
                </a:ext>
              </a:extLst>
            </p:cNvPr>
            <p:cNvSpPr/>
            <p:nvPr/>
          </p:nvSpPr>
          <p:spPr>
            <a:xfrm>
              <a:off x="7751703" y="2478600"/>
              <a:ext cx="101934" cy="33402"/>
            </a:xfrm>
            <a:custGeom>
              <a:avLst/>
              <a:gdLst>
                <a:gd name="csX0" fmla="*/ 1210 w 82485"/>
                <a:gd name="csY0" fmla="*/ 4315 h 27029"/>
                <a:gd name="csX1" fmla="*/ 1701 w 82485"/>
                <a:gd name="csY1" fmla="*/ 9512 h 27029"/>
                <a:gd name="csX2" fmla="*/ 4312 w 82485"/>
                <a:gd name="csY2" fmla="*/ 3671 h 27029"/>
                <a:gd name="csX3" fmla="*/ 1210 w 82485"/>
                <a:gd name="csY3" fmla="*/ 4315 h 27029"/>
                <a:gd name="csX4" fmla="*/ 13679 w 82485"/>
                <a:gd name="csY4" fmla="*/ 466 h 27029"/>
                <a:gd name="csX5" fmla="*/ 17792 w 82485"/>
                <a:gd name="csY5" fmla="*/ 3034 h 27029"/>
                <a:gd name="csX6" fmla="*/ 13679 w 82485"/>
                <a:gd name="csY6" fmla="*/ 466 h 27029"/>
                <a:gd name="csX7" fmla="*/ 14359 w 82485"/>
                <a:gd name="csY7" fmla="*/ 9150 h 27029"/>
                <a:gd name="csX8" fmla="*/ 15892 w 82485"/>
                <a:gd name="csY8" fmla="*/ 15321 h 27029"/>
                <a:gd name="csX9" fmla="*/ 15419 w 82485"/>
                <a:gd name="csY9" fmla="*/ 8464 h 27029"/>
                <a:gd name="csX10" fmla="*/ 14359 w 82485"/>
                <a:gd name="csY10" fmla="*/ 9150 h 27029"/>
                <a:gd name="csX11" fmla="*/ 28635 w 82485"/>
                <a:gd name="csY11" fmla="*/ 7170 h 27029"/>
                <a:gd name="csX12" fmla="*/ 27183 w 82485"/>
                <a:gd name="csY12" fmla="*/ 10137 h 27029"/>
                <a:gd name="csX13" fmla="*/ 33380 w 82485"/>
                <a:gd name="csY13" fmla="*/ 8562 h 27029"/>
                <a:gd name="csX14" fmla="*/ 28635 w 82485"/>
                <a:gd name="csY14" fmla="*/ 7170 h 27029"/>
                <a:gd name="csX15" fmla="*/ 21292 w 82485"/>
                <a:gd name="csY15" fmla="*/ 19997 h 27029"/>
                <a:gd name="csX16" fmla="*/ 21206 w 82485"/>
                <a:gd name="csY16" fmla="*/ 20071 h 27029"/>
                <a:gd name="csX17" fmla="*/ 25313 w 82485"/>
                <a:gd name="csY17" fmla="*/ 22632 h 27029"/>
                <a:gd name="csX18" fmla="*/ 21292 w 82485"/>
                <a:gd name="csY18" fmla="*/ 19991 h 27029"/>
                <a:gd name="csX19" fmla="*/ 26876 w 82485"/>
                <a:gd name="csY19" fmla="*/ 18079 h 27029"/>
                <a:gd name="csX20" fmla="*/ 28409 w 82485"/>
                <a:gd name="csY20" fmla="*/ 24250 h 27029"/>
                <a:gd name="csX21" fmla="*/ 27937 w 82485"/>
                <a:gd name="csY21" fmla="*/ 17393 h 27029"/>
                <a:gd name="csX22" fmla="*/ 26876 w 82485"/>
                <a:gd name="csY22" fmla="*/ 18079 h 27029"/>
                <a:gd name="csX23" fmla="*/ 52971 w 82485"/>
                <a:gd name="csY23" fmla="*/ 7967 h 27029"/>
                <a:gd name="csX24" fmla="*/ 52223 w 82485"/>
                <a:gd name="csY24" fmla="*/ 9101 h 27029"/>
                <a:gd name="csX25" fmla="*/ 64042 w 82485"/>
                <a:gd name="csY25" fmla="*/ 12043 h 27029"/>
                <a:gd name="csX26" fmla="*/ 52971 w 82485"/>
                <a:gd name="csY26" fmla="*/ 7967 h 27029"/>
                <a:gd name="csX27" fmla="*/ 42287 w 82485"/>
                <a:gd name="csY27" fmla="*/ 18631 h 27029"/>
                <a:gd name="csX28" fmla="*/ 40828 w 82485"/>
                <a:gd name="csY28" fmla="*/ 21597 h 27029"/>
                <a:gd name="csX29" fmla="*/ 47025 w 82485"/>
                <a:gd name="csY29" fmla="*/ 20022 h 27029"/>
                <a:gd name="csX30" fmla="*/ 42281 w 82485"/>
                <a:gd name="csY30" fmla="*/ 18631 h 27029"/>
                <a:gd name="csX31" fmla="*/ 48588 w 82485"/>
                <a:gd name="csY31" fmla="*/ 20751 h 27029"/>
                <a:gd name="csX32" fmla="*/ 50121 w 82485"/>
                <a:gd name="csY32" fmla="*/ 26922 h 27029"/>
                <a:gd name="csX33" fmla="*/ 49649 w 82485"/>
                <a:gd name="csY33" fmla="*/ 20071 h 27029"/>
                <a:gd name="csX34" fmla="*/ 48588 w 82485"/>
                <a:gd name="csY34" fmla="*/ 20751 h 27029"/>
                <a:gd name="csX35" fmla="*/ 54970 w 82485"/>
                <a:gd name="csY35" fmla="*/ 19090 h 27029"/>
                <a:gd name="csX36" fmla="*/ 54890 w 82485"/>
                <a:gd name="csY36" fmla="*/ 19164 h 27029"/>
                <a:gd name="csX37" fmla="*/ 58997 w 82485"/>
                <a:gd name="csY37" fmla="*/ 21731 h 27029"/>
                <a:gd name="csX38" fmla="*/ 54970 w 82485"/>
                <a:gd name="csY38" fmla="*/ 19090 h 27029"/>
                <a:gd name="csX39" fmla="*/ 77699 w 82485"/>
                <a:gd name="csY39" fmla="*/ 13268 h 27029"/>
                <a:gd name="csX40" fmla="*/ 76247 w 82485"/>
                <a:gd name="csY40" fmla="*/ 16228 h 27029"/>
                <a:gd name="csX41" fmla="*/ 82444 w 82485"/>
                <a:gd name="csY41" fmla="*/ 14659 h 27029"/>
                <a:gd name="csX42" fmla="*/ 77699 w 82485"/>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29">
                  <a:moveTo>
                    <a:pt x="1210" y="4315"/>
                  </a:moveTo>
                  <a:cubicBezTo>
                    <a:pt x="-304" y="5657"/>
                    <a:pt x="-665" y="8304"/>
                    <a:pt x="1701" y="9512"/>
                  </a:cubicBezTo>
                  <a:cubicBezTo>
                    <a:pt x="5906" y="9940"/>
                    <a:pt x="7800" y="4854"/>
                    <a:pt x="4312" y="3671"/>
                  </a:cubicBezTo>
                  <a:cubicBezTo>
                    <a:pt x="3111" y="3267"/>
                    <a:pt x="2001" y="3610"/>
                    <a:pt x="1210" y="4315"/>
                  </a:cubicBezTo>
                  <a:close/>
                  <a:moveTo>
                    <a:pt x="13679" y="466"/>
                  </a:moveTo>
                  <a:cubicBezTo>
                    <a:pt x="12544" y="3487"/>
                    <a:pt x="16517" y="4027"/>
                    <a:pt x="17792" y="3034"/>
                  </a:cubicBezTo>
                  <a:cubicBezTo>
                    <a:pt x="19067" y="2041"/>
                    <a:pt x="15419" y="-1195"/>
                    <a:pt x="13679" y="466"/>
                  </a:cubicBezTo>
                  <a:close/>
                  <a:moveTo>
                    <a:pt x="14359" y="9150"/>
                  </a:moveTo>
                  <a:cubicBezTo>
                    <a:pt x="12263" y="10988"/>
                    <a:pt x="12833" y="14328"/>
                    <a:pt x="15892" y="15321"/>
                  </a:cubicBezTo>
                  <a:cubicBezTo>
                    <a:pt x="19392" y="16461"/>
                    <a:pt x="17761" y="8157"/>
                    <a:pt x="15419" y="8464"/>
                  </a:cubicBezTo>
                  <a:cubicBezTo>
                    <a:pt x="15015" y="8654"/>
                    <a:pt x="14659" y="8893"/>
                    <a:pt x="14359" y="9150"/>
                  </a:cubicBezTo>
                  <a:close/>
                  <a:moveTo>
                    <a:pt x="28635" y="7170"/>
                  </a:moveTo>
                  <a:cubicBezTo>
                    <a:pt x="27857" y="7814"/>
                    <a:pt x="27275" y="8819"/>
                    <a:pt x="27183" y="10137"/>
                  </a:cubicBezTo>
                  <a:cubicBezTo>
                    <a:pt x="28384" y="14004"/>
                    <a:pt x="33956" y="12202"/>
                    <a:pt x="33380" y="8562"/>
                  </a:cubicBezTo>
                  <a:cubicBezTo>
                    <a:pt x="32982" y="6061"/>
                    <a:pt x="30340" y="5749"/>
                    <a:pt x="28635" y="7170"/>
                  </a:cubicBezTo>
                  <a:close/>
                  <a:moveTo>
                    <a:pt x="21292" y="19997"/>
                  </a:moveTo>
                  <a:cubicBezTo>
                    <a:pt x="21292" y="19997"/>
                    <a:pt x="21237" y="20046"/>
                    <a:pt x="21206" y="20071"/>
                  </a:cubicBezTo>
                  <a:cubicBezTo>
                    <a:pt x="20066" y="23092"/>
                    <a:pt x="24038" y="23631"/>
                    <a:pt x="25313" y="22632"/>
                  </a:cubicBezTo>
                  <a:cubicBezTo>
                    <a:pt x="26570" y="21652"/>
                    <a:pt x="23057" y="18508"/>
                    <a:pt x="21292" y="19991"/>
                  </a:cubicBezTo>
                  <a:close/>
                  <a:moveTo>
                    <a:pt x="26876" y="18079"/>
                  </a:moveTo>
                  <a:cubicBezTo>
                    <a:pt x="24780" y="19917"/>
                    <a:pt x="25344" y="23257"/>
                    <a:pt x="28409" y="24250"/>
                  </a:cubicBezTo>
                  <a:cubicBezTo>
                    <a:pt x="31909" y="25390"/>
                    <a:pt x="30278" y="17086"/>
                    <a:pt x="27937" y="17393"/>
                  </a:cubicBezTo>
                  <a:cubicBezTo>
                    <a:pt x="27526" y="17583"/>
                    <a:pt x="27177" y="17822"/>
                    <a:pt x="26876" y="18079"/>
                  </a:cubicBezTo>
                  <a:close/>
                  <a:moveTo>
                    <a:pt x="52971" y="7967"/>
                  </a:moveTo>
                  <a:cubicBezTo>
                    <a:pt x="52622" y="8286"/>
                    <a:pt x="52365" y="8666"/>
                    <a:pt x="52223" y="9101"/>
                  </a:cubicBezTo>
                  <a:cubicBezTo>
                    <a:pt x="54314" y="12668"/>
                    <a:pt x="63472" y="17901"/>
                    <a:pt x="64042" y="12043"/>
                  </a:cubicBezTo>
                  <a:cubicBezTo>
                    <a:pt x="64551" y="6821"/>
                    <a:pt x="55803" y="5387"/>
                    <a:pt x="52971" y="7967"/>
                  </a:cubicBezTo>
                  <a:close/>
                  <a:moveTo>
                    <a:pt x="42287" y="18631"/>
                  </a:moveTo>
                  <a:cubicBezTo>
                    <a:pt x="41508" y="19274"/>
                    <a:pt x="40926" y="20279"/>
                    <a:pt x="40828" y="21597"/>
                  </a:cubicBezTo>
                  <a:cubicBezTo>
                    <a:pt x="42029" y="25464"/>
                    <a:pt x="47602" y="23662"/>
                    <a:pt x="47025" y="20022"/>
                  </a:cubicBezTo>
                  <a:cubicBezTo>
                    <a:pt x="46633" y="17521"/>
                    <a:pt x="43991" y="17209"/>
                    <a:pt x="42281" y="18631"/>
                  </a:cubicBezTo>
                  <a:close/>
                  <a:moveTo>
                    <a:pt x="48588" y="20751"/>
                  </a:moveTo>
                  <a:cubicBezTo>
                    <a:pt x="46498" y="22589"/>
                    <a:pt x="47062" y="25929"/>
                    <a:pt x="50121" y="26922"/>
                  </a:cubicBezTo>
                  <a:cubicBezTo>
                    <a:pt x="53621" y="28062"/>
                    <a:pt x="51991" y="19764"/>
                    <a:pt x="49649" y="20071"/>
                  </a:cubicBezTo>
                  <a:cubicBezTo>
                    <a:pt x="49238" y="20261"/>
                    <a:pt x="48889" y="20487"/>
                    <a:pt x="48588" y="20751"/>
                  </a:cubicBezTo>
                  <a:close/>
                  <a:moveTo>
                    <a:pt x="54970" y="19090"/>
                  </a:moveTo>
                  <a:cubicBezTo>
                    <a:pt x="54970" y="19090"/>
                    <a:pt x="54915" y="19139"/>
                    <a:pt x="54890" y="19164"/>
                  </a:cubicBezTo>
                  <a:cubicBezTo>
                    <a:pt x="53750" y="22185"/>
                    <a:pt x="57722" y="22724"/>
                    <a:pt x="58997" y="21731"/>
                  </a:cubicBezTo>
                  <a:cubicBezTo>
                    <a:pt x="60254" y="20751"/>
                    <a:pt x="56735" y="17601"/>
                    <a:pt x="54970" y="19090"/>
                  </a:cubicBezTo>
                  <a:close/>
                  <a:moveTo>
                    <a:pt x="77699" y="13268"/>
                  </a:moveTo>
                  <a:cubicBezTo>
                    <a:pt x="76921" y="13912"/>
                    <a:pt x="76339" y="14911"/>
                    <a:pt x="76247" y="16228"/>
                  </a:cubicBezTo>
                  <a:cubicBezTo>
                    <a:pt x="77448" y="20095"/>
                    <a:pt x="83020" y="18300"/>
                    <a:pt x="82444" y="14659"/>
                  </a:cubicBezTo>
                  <a:cubicBezTo>
                    <a:pt x="82052" y="12159"/>
                    <a:pt x="79404" y="11846"/>
                    <a:pt x="77699" y="13268"/>
                  </a:cubicBezTo>
                  <a:close/>
                </a:path>
              </a:pathLst>
            </a:custGeom>
            <a:solidFill>
              <a:srgbClr val="DEBC9A"/>
            </a:solidFill>
            <a:ln w="612" cap="flat">
              <a:noFill/>
              <a:prstDash val="solid"/>
              <a:miter/>
            </a:ln>
          </p:spPr>
          <p:txBody>
            <a:bodyPr/>
            <a:lstStyle/>
            <a:p>
              <a:endParaRPr lang="en-US"/>
            </a:p>
          </p:txBody>
        </p:sp>
        <p:sp>
          <p:nvSpPr>
            <p:cNvPr id="1058" name="Freeform 1057">
              <a:extLst>
                <a:ext uri="{FF2B5EF4-FFF2-40B4-BE49-F238E27FC236}">
                  <a16:creationId xmlns:a16="http://schemas.microsoft.com/office/drawing/2014/main" id="{30B3A582-FEA2-06D1-0187-F893B2B8FEF6}"/>
                </a:ext>
              </a:extLst>
            </p:cNvPr>
            <p:cNvSpPr/>
            <p:nvPr/>
          </p:nvSpPr>
          <p:spPr>
            <a:xfrm>
              <a:off x="7873895" y="2492277"/>
              <a:ext cx="101939" cy="33402"/>
            </a:xfrm>
            <a:custGeom>
              <a:avLst/>
              <a:gdLst>
                <a:gd name="csX0" fmla="*/ 1207 w 82489"/>
                <a:gd name="csY0" fmla="*/ 4315 h 27029"/>
                <a:gd name="csX1" fmla="*/ 1704 w 82489"/>
                <a:gd name="csY1" fmla="*/ 9511 h 27029"/>
                <a:gd name="csX2" fmla="*/ 4309 w 82489"/>
                <a:gd name="csY2" fmla="*/ 3671 h 27029"/>
                <a:gd name="csX3" fmla="*/ 1207 w 82489"/>
                <a:gd name="csY3" fmla="*/ 4315 h 27029"/>
                <a:gd name="csX4" fmla="*/ 13682 w 82489"/>
                <a:gd name="csY4" fmla="*/ 466 h 27029"/>
                <a:gd name="csX5" fmla="*/ 17795 w 82489"/>
                <a:gd name="csY5" fmla="*/ 3034 h 27029"/>
                <a:gd name="csX6" fmla="*/ 13682 w 82489"/>
                <a:gd name="csY6" fmla="*/ 466 h 27029"/>
                <a:gd name="csX7" fmla="*/ 14368 w 82489"/>
                <a:gd name="csY7" fmla="*/ 9150 h 27029"/>
                <a:gd name="csX8" fmla="*/ 15901 w 82489"/>
                <a:gd name="csY8" fmla="*/ 15321 h 27029"/>
                <a:gd name="csX9" fmla="*/ 15423 w 82489"/>
                <a:gd name="csY9" fmla="*/ 8464 h 27029"/>
                <a:gd name="csX10" fmla="*/ 14362 w 82489"/>
                <a:gd name="csY10" fmla="*/ 9150 h 27029"/>
                <a:gd name="csX11" fmla="*/ 28639 w 82489"/>
                <a:gd name="csY11" fmla="*/ 7170 h 27029"/>
                <a:gd name="csX12" fmla="*/ 27186 w 82489"/>
                <a:gd name="csY12" fmla="*/ 10137 h 27029"/>
                <a:gd name="csX13" fmla="*/ 33383 w 82489"/>
                <a:gd name="csY13" fmla="*/ 8562 h 27029"/>
                <a:gd name="csX14" fmla="*/ 28639 w 82489"/>
                <a:gd name="csY14" fmla="*/ 7170 h 27029"/>
                <a:gd name="csX15" fmla="*/ 21295 w 82489"/>
                <a:gd name="csY15" fmla="*/ 19997 h 27029"/>
                <a:gd name="csX16" fmla="*/ 21209 w 82489"/>
                <a:gd name="csY16" fmla="*/ 20077 h 27029"/>
                <a:gd name="csX17" fmla="*/ 25316 w 82489"/>
                <a:gd name="csY17" fmla="*/ 22638 h 27029"/>
                <a:gd name="csX18" fmla="*/ 21295 w 82489"/>
                <a:gd name="csY18" fmla="*/ 19997 h 27029"/>
                <a:gd name="csX19" fmla="*/ 26873 w 82489"/>
                <a:gd name="csY19" fmla="*/ 18079 h 27029"/>
                <a:gd name="csX20" fmla="*/ 28406 w 82489"/>
                <a:gd name="csY20" fmla="*/ 24250 h 27029"/>
                <a:gd name="csX21" fmla="*/ 27934 w 82489"/>
                <a:gd name="csY21" fmla="*/ 17393 h 27029"/>
                <a:gd name="csX22" fmla="*/ 26873 w 82489"/>
                <a:gd name="csY22" fmla="*/ 18079 h 27029"/>
                <a:gd name="csX23" fmla="*/ 52974 w 82489"/>
                <a:gd name="csY23" fmla="*/ 7967 h 27029"/>
                <a:gd name="csX24" fmla="*/ 52227 w 82489"/>
                <a:gd name="csY24" fmla="*/ 9107 h 27029"/>
                <a:gd name="csX25" fmla="*/ 64045 w 82489"/>
                <a:gd name="csY25" fmla="*/ 12049 h 27029"/>
                <a:gd name="csX26" fmla="*/ 52974 w 82489"/>
                <a:gd name="csY26" fmla="*/ 7973 h 27029"/>
                <a:gd name="csX27" fmla="*/ 42290 w 82489"/>
                <a:gd name="csY27" fmla="*/ 18630 h 27029"/>
                <a:gd name="csX28" fmla="*/ 40831 w 82489"/>
                <a:gd name="csY28" fmla="*/ 21597 h 27029"/>
                <a:gd name="csX29" fmla="*/ 47035 w 82489"/>
                <a:gd name="csY29" fmla="*/ 20022 h 27029"/>
                <a:gd name="csX30" fmla="*/ 42290 w 82489"/>
                <a:gd name="csY30" fmla="*/ 18630 h 27029"/>
                <a:gd name="csX31" fmla="*/ 48592 w 82489"/>
                <a:gd name="csY31" fmla="*/ 20751 h 27029"/>
                <a:gd name="csX32" fmla="*/ 50124 w 82489"/>
                <a:gd name="csY32" fmla="*/ 26922 h 27029"/>
                <a:gd name="csX33" fmla="*/ 49652 w 82489"/>
                <a:gd name="csY33" fmla="*/ 20071 h 27029"/>
                <a:gd name="csX34" fmla="*/ 48592 w 82489"/>
                <a:gd name="csY34" fmla="*/ 20751 h 27029"/>
                <a:gd name="csX35" fmla="*/ 54967 w 82489"/>
                <a:gd name="csY35" fmla="*/ 19090 h 27029"/>
                <a:gd name="csX36" fmla="*/ 54887 w 82489"/>
                <a:gd name="csY36" fmla="*/ 19164 h 27029"/>
                <a:gd name="csX37" fmla="*/ 58994 w 82489"/>
                <a:gd name="csY37" fmla="*/ 21731 h 27029"/>
                <a:gd name="csX38" fmla="*/ 54961 w 82489"/>
                <a:gd name="csY38" fmla="*/ 19090 h 27029"/>
                <a:gd name="csX39" fmla="*/ 77703 w 82489"/>
                <a:gd name="csY39" fmla="*/ 13268 h 27029"/>
                <a:gd name="csX40" fmla="*/ 76250 w 82489"/>
                <a:gd name="csY40" fmla="*/ 16228 h 27029"/>
                <a:gd name="csX41" fmla="*/ 82447 w 82489"/>
                <a:gd name="csY41" fmla="*/ 14659 h 27029"/>
                <a:gd name="csX42" fmla="*/ 77703 w 82489"/>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9" h="27029">
                  <a:moveTo>
                    <a:pt x="1207" y="4315"/>
                  </a:moveTo>
                  <a:cubicBezTo>
                    <a:pt x="-307" y="5657"/>
                    <a:pt x="-662" y="8304"/>
                    <a:pt x="1704" y="9511"/>
                  </a:cubicBezTo>
                  <a:cubicBezTo>
                    <a:pt x="5903" y="9940"/>
                    <a:pt x="7803" y="4854"/>
                    <a:pt x="4309" y="3671"/>
                  </a:cubicBezTo>
                  <a:cubicBezTo>
                    <a:pt x="3108" y="3261"/>
                    <a:pt x="1998" y="3610"/>
                    <a:pt x="1207" y="4315"/>
                  </a:cubicBezTo>
                  <a:close/>
                  <a:moveTo>
                    <a:pt x="13682" y="466"/>
                  </a:moveTo>
                  <a:cubicBezTo>
                    <a:pt x="12548" y="3487"/>
                    <a:pt x="16520" y="4027"/>
                    <a:pt x="17795" y="3034"/>
                  </a:cubicBezTo>
                  <a:cubicBezTo>
                    <a:pt x="19070" y="2041"/>
                    <a:pt x="15423" y="-1195"/>
                    <a:pt x="13682" y="466"/>
                  </a:cubicBezTo>
                  <a:close/>
                  <a:moveTo>
                    <a:pt x="14368" y="9150"/>
                  </a:moveTo>
                  <a:cubicBezTo>
                    <a:pt x="12272" y="10988"/>
                    <a:pt x="12836" y="14328"/>
                    <a:pt x="15901" y="15321"/>
                  </a:cubicBezTo>
                  <a:cubicBezTo>
                    <a:pt x="19401" y="16455"/>
                    <a:pt x="17770" y="8157"/>
                    <a:pt x="15423" y="8464"/>
                  </a:cubicBezTo>
                  <a:cubicBezTo>
                    <a:pt x="15018" y="8653"/>
                    <a:pt x="14662" y="8886"/>
                    <a:pt x="14362" y="9150"/>
                  </a:cubicBezTo>
                  <a:close/>
                  <a:moveTo>
                    <a:pt x="28639" y="7170"/>
                  </a:moveTo>
                  <a:cubicBezTo>
                    <a:pt x="27860" y="7814"/>
                    <a:pt x="27278" y="8819"/>
                    <a:pt x="27186" y="10137"/>
                  </a:cubicBezTo>
                  <a:cubicBezTo>
                    <a:pt x="28387" y="14004"/>
                    <a:pt x="33959" y="12202"/>
                    <a:pt x="33383" y="8562"/>
                  </a:cubicBezTo>
                  <a:cubicBezTo>
                    <a:pt x="32991" y="6061"/>
                    <a:pt x="30343" y="5749"/>
                    <a:pt x="28639" y="7170"/>
                  </a:cubicBezTo>
                  <a:close/>
                  <a:moveTo>
                    <a:pt x="21295" y="19997"/>
                  </a:moveTo>
                  <a:cubicBezTo>
                    <a:pt x="21295" y="19997"/>
                    <a:pt x="21240" y="20046"/>
                    <a:pt x="21209" y="20077"/>
                  </a:cubicBezTo>
                  <a:cubicBezTo>
                    <a:pt x="20069" y="23098"/>
                    <a:pt x="24041" y="23631"/>
                    <a:pt x="25316" y="22638"/>
                  </a:cubicBezTo>
                  <a:cubicBezTo>
                    <a:pt x="26573" y="21658"/>
                    <a:pt x="23061" y="18514"/>
                    <a:pt x="21295" y="19997"/>
                  </a:cubicBezTo>
                  <a:close/>
                  <a:moveTo>
                    <a:pt x="26873" y="18079"/>
                  </a:moveTo>
                  <a:cubicBezTo>
                    <a:pt x="24777" y="19917"/>
                    <a:pt x="25347" y="23257"/>
                    <a:pt x="28406" y="24250"/>
                  </a:cubicBezTo>
                  <a:cubicBezTo>
                    <a:pt x="31906" y="25390"/>
                    <a:pt x="30275" y="17086"/>
                    <a:pt x="27934" y="17393"/>
                  </a:cubicBezTo>
                  <a:cubicBezTo>
                    <a:pt x="27529" y="17583"/>
                    <a:pt x="27174" y="17822"/>
                    <a:pt x="26873" y="18079"/>
                  </a:cubicBezTo>
                  <a:close/>
                  <a:moveTo>
                    <a:pt x="52974" y="7967"/>
                  </a:moveTo>
                  <a:cubicBezTo>
                    <a:pt x="52625" y="8286"/>
                    <a:pt x="52368" y="8666"/>
                    <a:pt x="52227" y="9107"/>
                  </a:cubicBezTo>
                  <a:cubicBezTo>
                    <a:pt x="54317" y="12674"/>
                    <a:pt x="63475" y="17907"/>
                    <a:pt x="64045" y="12049"/>
                  </a:cubicBezTo>
                  <a:cubicBezTo>
                    <a:pt x="64554" y="6827"/>
                    <a:pt x="55807" y="5393"/>
                    <a:pt x="52974" y="7973"/>
                  </a:cubicBezTo>
                  <a:close/>
                  <a:moveTo>
                    <a:pt x="42290" y="18630"/>
                  </a:moveTo>
                  <a:cubicBezTo>
                    <a:pt x="41512" y="19274"/>
                    <a:pt x="40929" y="20279"/>
                    <a:pt x="40831" y="21597"/>
                  </a:cubicBezTo>
                  <a:cubicBezTo>
                    <a:pt x="42033" y="25464"/>
                    <a:pt x="47605" y="23662"/>
                    <a:pt x="47035" y="20022"/>
                  </a:cubicBezTo>
                  <a:cubicBezTo>
                    <a:pt x="46636" y="17521"/>
                    <a:pt x="44000" y="17209"/>
                    <a:pt x="42290" y="18630"/>
                  </a:cubicBezTo>
                  <a:close/>
                  <a:moveTo>
                    <a:pt x="48592" y="20751"/>
                  </a:moveTo>
                  <a:cubicBezTo>
                    <a:pt x="46495" y="22589"/>
                    <a:pt x="47059" y="25929"/>
                    <a:pt x="50124" y="26922"/>
                  </a:cubicBezTo>
                  <a:cubicBezTo>
                    <a:pt x="53624" y="28062"/>
                    <a:pt x="51994"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1"/>
                    <a:pt x="54961" y="19090"/>
                  </a:cubicBezTo>
                  <a:close/>
                  <a:moveTo>
                    <a:pt x="77703" y="13268"/>
                  </a:moveTo>
                  <a:cubicBezTo>
                    <a:pt x="76924" y="13912"/>
                    <a:pt x="76342" y="14911"/>
                    <a:pt x="76250" y="16228"/>
                  </a:cubicBezTo>
                  <a:cubicBezTo>
                    <a:pt x="77451" y="20095"/>
                    <a:pt x="83029" y="18300"/>
                    <a:pt x="82447" y="14659"/>
                  </a:cubicBezTo>
                  <a:cubicBezTo>
                    <a:pt x="82055" y="12159"/>
                    <a:pt x="79413" y="11846"/>
                    <a:pt x="77703" y="13268"/>
                  </a:cubicBezTo>
                  <a:close/>
                </a:path>
              </a:pathLst>
            </a:custGeom>
            <a:solidFill>
              <a:srgbClr val="DEBC9A"/>
            </a:solidFill>
            <a:ln w="612" cap="flat">
              <a:noFill/>
              <a:prstDash val="solid"/>
              <a:miter/>
            </a:ln>
          </p:spPr>
          <p:txBody>
            <a:bodyPr/>
            <a:lstStyle/>
            <a:p>
              <a:endParaRPr lang="en-US"/>
            </a:p>
          </p:txBody>
        </p:sp>
        <p:sp>
          <p:nvSpPr>
            <p:cNvPr id="1069" name="Freeform 1068">
              <a:extLst>
                <a:ext uri="{FF2B5EF4-FFF2-40B4-BE49-F238E27FC236}">
                  <a16:creationId xmlns:a16="http://schemas.microsoft.com/office/drawing/2014/main" id="{5D622AFF-FC62-A59C-57C0-4387D7C86A4E}"/>
                </a:ext>
              </a:extLst>
            </p:cNvPr>
            <p:cNvSpPr/>
            <p:nvPr/>
          </p:nvSpPr>
          <p:spPr>
            <a:xfrm>
              <a:off x="7648850" y="2464923"/>
              <a:ext cx="101930" cy="33401"/>
            </a:xfrm>
            <a:custGeom>
              <a:avLst/>
              <a:gdLst>
                <a:gd name="csX0" fmla="*/ 1207 w 82482"/>
                <a:gd name="csY0" fmla="*/ 4315 h 27028"/>
                <a:gd name="csX1" fmla="*/ 1704 w 82482"/>
                <a:gd name="csY1" fmla="*/ 9511 h 27028"/>
                <a:gd name="csX2" fmla="*/ 4309 w 82482"/>
                <a:gd name="csY2" fmla="*/ 3671 h 27028"/>
                <a:gd name="csX3" fmla="*/ 1207 w 82482"/>
                <a:gd name="csY3" fmla="*/ 4315 h 27028"/>
                <a:gd name="csX4" fmla="*/ 13676 w 82482"/>
                <a:gd name="csY4" fmla="*/ 466 h 27028"/>
                <a:gd name="csX5" fmla="*/ 17789 w 82482"/>
                <a:gd name="csY5" fmla="*/ 3034 h 27028"/>
                <a:gd name="csX6" fmla="*/ 13676 w 82482"/>
                <a:gd name="csY6" fmla="*/ 466 h 27028"/>
                <a:gd name="csX7" fmla="*/ 14362 w 82482"/>
                <a:gd name="csY7" fmla="*/ 9150 h 27028"/>
                <a:gd name="csX8" fmla="*/ 15895 w 82482"/>
                <a:gd name="csY8" fmla="*/ 15321 h 27028"/>
                <a:gd name="csX9" fmla="*/ 15423 w 82482"/>
                <a:gd name="csY9" fmla="*/ 8464 h 27028"/>
                <a:gd name="csX10" fmla="*/ 14362 w 82482"/>
                <a:gd name="csY10" fmla="*/ 9150 h 27028"/>
                <a:gd name="csX11" fmla="*/ 28633 w 82482"/>
                <a:gd name="csY11" fmla="*/ 7170 h 27028"/>
                <a:gd name="csX12" fmla="*/ 27180 w 82482"/>
                <a:gd name="csY12" fmla="*/ 10130 h 27028"/>
                <a:gd name="csX13" fmla="*/ 33377 w 82482"/>
                <a:gd name="csY13" fmla="*/ 8555 h 27028"/>
                <a:gd name="csX14" fmla="*/ 28633 w 82482"/>
                <a:gd name="csY14" fmla="*/ 7164 h 27028"/>
                <a:gd name="csX15" fmla="*/ 21295 w 82482"/>
                <a:gd name="csY15" fmla="*/ 19997 h 27028"/>
                <a:gd name="csX16" fmla="*/ 21209 w 82482"/>
                <a:gd name="csY16" fmla="*/ 20071 h 27028"/>
                <a:gd name="csX17" fmla="*/ 25316 w 82482"/>
                <a:gd name="csY17" fmla="*/ 22632 h 27028"/>
                <a:gd name="csX18" fmla="*/ 21289 w 82482"/>
                <a:gd name="csY18" fmla="*/ 19991 h 27028"/>
                <a:gd name="csX19" fmla="*/ 26873 w 82482"/>
                <a:gd name="csY19" fmla="*/ 18079 h 27028"/>
                <a:gd name="csX20" fmla="*/ 28406 w 82482"/>
                <a:gd name="csY20" fmla="*/ 24250 h 27028"/>
                <a:gd name="csX21" fmla="*/ 27934 w 82482"/>
                <a:gd name="csY21" fmla="*/ 17393 h 27028"/>
                <a:gd name="csX22" fmla="*/ 26873 w 82482"/>
                <a:gd name="csY22" fmla="*/ 18079 h 27028"/>
                <a:gd name="csX23" fmla="*/ 52968 w 82482"/>
                <a:gd name="csY23" fmla="*/ 7967 h 27028"/>
                <a:gd name="csX24" fmla="*/ 52221 w 82482"/>
                <a:gd name="csY24" fmla="*/ 9101 h 27028"/>
                <a:gd name="csX25" fmla="*/ 64039 w 82482"/>
                <a:gd name="csY25" fmla="*/ 12042 h 27028"/>
                <a:gd name="csX26" fmla="*/ 52968 w 82482"/>
                <a:gd name="csY26" fmla="*/ 7967 h 27028"/>
                <a:gd name="csX27" fmla="*/ 42284 w 82482"/>
                <a:gd name="csY27" fmla="*/ 18624 h 27028"/>
                <a:gd name="csX28" fmla="*/ 40831 w 82482"/>
                <a:gd name="csY28" fmla="*/ 21590 h 27028"/>
                <a:gd name="csX29" fmla="*/ 47028 w 82482"/>
                <a:gd name="csY29" fmla="*/ 20015 h 27028"/>
                <a:gd name="csX30" fmla="*/ 42284 w 82482"/>
                <a:gd name="csY30" fmla="*/ 18624 h 27028"/>
                <a:gd name="csX31" fmla="*/ 48592 w 82482"/>
                <a:gd name="csY31" fmla="*/ 20751 h 27028"/>
                <a:gd name="csX32" fmla="*/ 50124 w 82482"/>
                <a:gd name="csY32" fmla="*/ 26922 h 27028"/>
                <a:gd name="csX33" fmla="*/ 49652 w 82482"/>
                <a:gd name="csY33" fmla="*/ 20071 h 27028"/>
                <a:gd name="csX34" fmla="*/ 48592 w 82482"/>
                <a:gd name="csY34" fmla="*/ 20751 h 27028"/>
                <a:gd name="csX35" fmla="*/ 54967 w 82482"/>
                <a:gd name="csY35" fmla="*/ 19090 h 27028"/>
                <a:gd name="csX36" fmla="*/ 54887 w 82482"/>
                <a:gd name="csY36" fmla="*/ 19164 h 27028"/>
                <a:gd name="csX37" fmla="*/ 58994 w 82482"/>
                <a:gd name="csY37" fmla="*/ 21731 h 27028"/>
                <a:gd name="csX38" fmla="*/ 54961 w 82482"/>
                <a:gd name="csY38" fmla="*/ 19090 h 27028"/>
                <a:gd name="csX39" fmla="*/ 77696 w 82482"/>
                <a:gd name="csY39" fmla="*/ 13268 h 27028"/>
                <a:gd name="csX40" fmla="*/ 76238 w 82482"/>
                <a:gd name="csY40" fmla="*/ 16228 h 27028"/>
                <a:gd name="csX41" fmla="*/ 82441 w 82482"/>
                <a:gd name="csY41" fmla="*/ 14659 h 27028"/>
                <a:gd name="csX42" fmla="*/ 77696 w 82482"/>
                <a:gd name="csY42" fmla="*/ 13268 h 27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2" h="27028">
                  <a:moveTo>
                    <a:pt x="1207" y="4315"/>
                  </a:moveTo>
                  <a:cubicBezTo>
                    <a:pt x="-307" y="5657"/>
                    <a:pt x="-662" y="8304"/>
                    <a:pt x="1704" y="9511"/>
                  </a:cubicBezTo>
                  <a:cubicBezTo>
                    <a:pt x="5903" y="9940"/>
                    <a:pt x="7803" y="4854"/>
                    <a:pt x="4309" y="3671"/>
                  </a:cubicBezTo>
                  <a:cubicBezTo>
                    <a:pt x="3108" y="3267"/>
                    <a:pt x="1998" y="3616"/>
                    <a:pt x="1207" y="4315"/>
                  </a:cubicBezTo>
                  <a:close/>
                  <a:moveTo>
                    <a:pt x="13676" y="466"/>
                  </a:moveTo>
                  <a:cubicBezTo>
                    <a:pt x="12535" y="3487"/>
                    <a:pt x="16514" y="4027"/>
                    <a:pt x="17789" y="3034"/>
                  </a:cubicBezTo>
                  <a:cubicBezTo>
                    <a:pt x="19064" y="2041"/>
                    <a:pt x="15417" y="-1195"/>
                    <a:pt x="13676" y="466"/>
                  </a:cubicBezTo>
                  <a:close/>
                  <a:moveTo>
                    <a:pt x="14362" y="9150"/>
                  </a:moveTo>
                  <a:cubicBezTo>
                    <a:pt x="12266" y="10988"/>
                    <a:pt x="12830" y="14328"/>
                    <a:pt x="15895" y="15321"/>
                  </a:cubicBezTo>
                  <a:cubicBezTo>
                    <a:pt x="19395" y="16455"/>
                    <a:pt x="17764" y="8157"/>
                    <a:pt x="15423" y="8464"/>
                  </a:cubicBezTo>
                  <a:cubicBezTo>
                    <a:pt x="15012" y="8653"/>
                    <a:pt x="14663" y="8886"/>
                    <a:pt x="14362" y="9150"/>
                  </a:cubicBezTo>
                  <a:close/>
                  <a:moveTo>
                    <a:pt x="28633" y="7170"/>
                  </a:moveTo>
                  <a:cubicBezTo>
                    <a:pt x="27854" y="7814"/>
                    <a:pt x="27272" y="8819"/>
                    <a:pt x="27180" y="10130"/>
                  </a:cubicBezTo>
                  <a:cubicBezTo>
                    <a:pt x="28381" y="13997"/>
                    <a:pt x="33953" y="12196"/>
                    <a:pt x="33377" y="8555"/>
                  </a:cubicBezTo>
                  <a:cubicBezTo>
                    <a:pt x="32985" y="6055"/>
                    <a:pt x="30343" y="5743"/>
                    <a:pt x="28633" y="7164"/>
                  </a:cubicBezTo>
                  <a:close/>
                  <a:moveTo>
                    <a:pt x="21295" y="19997"/>
                  </a:moveTo>
                  <a:cubicBezTo>
                    <a:pt x="21295" y="19997"/>
                    <a:pt x="21240" y="20046"/>
                    <a:pt x="21209" y="20071"/>
                  </a:cubicBezTo>
                  <a:cubicBezTo>
                    <a:pt x="20075" y="23092"/>
                    <a:pt x="24047" y="23631"/>
                    <a:pt x="25316" y="22632"/>
                  </a:cubicBezTo>
                  <a:cubicBezTo>
                    <a:pt x="26573" y="21658"/>
                    <a:pt x="23060" y="18508"/>
                    <a:pt x="21289" y="19991"/>
                  </a:cubicBezTo>
                  <a:close/>
                  <a:moveTo>
                    <a:pt x="26873" y="18079"/>
                  </a:moveTo>
                  <a:cubicBezTo>
                    <a:pt x="24777" y="19917"/>
                    <a:pt x="25341" y="23257"/>
                    <a:pt x="28406" y="24250"/>
                  </a:cubicBezTo>
                  <a:cubicBezTo>
                    <a:pt x="31906" y="25384"/>
                    <a:pt x="30275" y="17086"/>
                    <a:pt x="27934" y="17393"/>
                  </a:cubicBezTo>
                  <a:cubicBezTo>
                    <a:pt x="27529" y="17583"/>
                    <a:pt x="27174" y="17815"/>
                    <a:pt x="26873" y="18079"/>
                  </a:cubicBezTo>
                  <a:close/>
                  <a:moveTo>
                    <a:pt x="52968" y="7967"/>
                  </a:moveTo>
                  <a:cubicBezTo>
                    <a:pt x="52619" y="8286"/>
                    <a:pt x="52362" y="8666"/>
                    <a:pt x="52221" y="9101"/>
                  </a:cubicBezTo>
                  <a:cubicBezTo>
                    <a:pt x="54311" y="12668"/>
                    <a:pt x="63469" y="17901"/>
                    <a:pt x="64039" y="12042"/>
                  </a:cubicBezTo>
                  <a:cubicBezTo>
                    <a:pt x="64548" y="6821"/>
                    <a:pt x="55800" y="5387"/>
                    <a:pt x="52968" y="7967"/>
                  </a:cubicBezTo>
                  <a:close/>
                  <a:moveTo>
                    <a:pt x="42284" y="18624"/>
                  </a:moveTo>
                  <a:cubicBezTo>
                    <a:pt x="41505" y="19268"/>
                    <a:pt x="40923" y="20273"/>
                    <a:pt x="40831" y="21590"/>
                  </a:cubicBezTo>
                  <a:cubicBezTo>
                    <a:pt x="42033" y="25457"/>
                    <a:pt x="47605" y="23656"/>
                    <a:pt x="47028" y="20015"/>
                  </a:cubicBezTo>
                  <a:cubicBezTo>
                    <a:pt x="46630" y="17515"/>
                    <a:pt x="43994" y="17203"/>
                    <a:pt x="42284" y="18624"/>
                  </a:cubicBezTo>
                  <a:close/>
                  <a:moveTo>
                    <a:pt x="48592" y="20751"/>
                  </a:moveTo>
                  <a:cubicBezTo>
                    <a:pt x="46495" y="22589"/>
                    <a:pt x="47059" y="25929"/>
                    <a:pt x="50124" y="26922"/>
                  </a:cubicBezTo>
                  <a:cubicBezTo>
                    <a:pt x="53624" y="28056"/>
                    <a:pt x="51988"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7"/>
                    <a:pt x="54961" y="19090"/>
                  </a:cubicBezTo>
                  <a:close/>
                  <a:moveTo>
                    <a:pt x="77696" y="13268"/>
                  </a:moveTo>
                  <a:cubicBezTo>
                    <a:pt x="76918" y="13912"/>
                    <a:pt x="76336" y="14911"/>
                    <a:pt x="76238" y="16228"/>
                  </a:cubicBezTo>
                  <a:cubicBezTo>
                    <a:pt x="77439" y="20095"/>
                    <a:pt x="83017" y="18300"/>
                    <a:pt x="82441" y="14659"/>
                  </a:cubicBezTo>
                  <a:cubicBezTo>
                    <a:pt x="82043" y="12159"/>
                    <a:pt x="79401" y="11846"/>
                    <a:pt x="77696" y="13268"/>
                  </a:cubicBezTo>
                  <a:close/>
                </a:path>
              </a:pathLst>
            </a:custGeom>
            <a:solidFill>
              <a:srgbClr val="DEBC9A"/>
            </a:solidFill>
            <a:ln w="612" cap="flat">
              <a:noFill/>
              <a:prstDash val="solid"/>
              <a:miter/>
            </a:ln>
          </p:spPr>
          <p:txBody>
            <a:bodyPr/>
            <a:lstStyle/>
            <a:p>
              <a:endParaRPr lang="en-US"/>
            </a:p>
          </p:txBody>
        </p:sp>
        <p:sp>
          <p:nvSpPr>
            <p:cNvPr id="1074" name="Freeform 1073">
              <a:extLst>
                <a:ext uri="{FF2B5EF4-FFF2-40B4-BE49-F238E27FC236}">
                  <a16:creationId xmlns:a16="http://schemas.microsoft.com/office/drawing/2014/main" id="{A33D34CA-2F34-0681-8205-21443FE67BC4}"/>
                </a:ext>
              </a:extLst>
            </p:cNvPr>
            <p:cNvSpPr/>
            <p:nvPr/>
          </p:nvSpPr>
          <p:spPr>
            <a:xfrm>
              <a:off x="7621882" y="2358441"/>
              <a:ext cx="680591" cy="87764"/>
            </a:xfrm>
            <a:custGeom>
              <a:avLst/>
              <a:gdLst>
                <a:gd name="csX0" fmla="*/ 5014 w 550736"/>
                <a:gd name="csY0" fmla="*/ 26 h 71019"/>
                <a:gd name="csX1" fmla="*/ 0 w 550736"/>
                <a:gd name="csY1" fmla="*/ 687 h 71019"/>
                <a:gd name="csX2" fmla="*/ 3880 w 550736"/>
                <a:gd name="csY2" fmla="*/ 8360 h 71019"/>
                <a:gd name="csX3" fmla="*/ 47433 w 550736"/>
                <a:gd name="csY3" fmla="*/ 28682 h 71019"/>
                <a:gd name="csX4" fmla="*/ 99764 w 550736"/>
                <a:gd name="csY4" fmla="*/ 46325 h 71019"/>
                <a:gd name="csX5" fmla="*/ 129985 w 550736"/>
                <a:gd name="csY5" fmla="*/ 56701 h 71019"/>
                <a:gd name="csX6" fmla="*/ 157471 w 550736"/>
                <a:gd name="csY6" fmla="*/ 61493 h 71019"/>
                <a:gd name="csX7" fmla="*/ 269416 w 550736"/>
                <a:gd name="csY7" fmla="*/ 71016 h 71019"/>
                <a:gd name="csX8" fmla="*/ 317873 w 550736"/>
                <a:gd name="csY8" fmla="*/ 68050 h 71019"/>
                <a:gd name="csX9" fmla="*/ 376144 w 550736"/>
                <a:gd name="csY9" fmla="*/ 63858 h 71019"/>
                <a:gd name="csX10" fmla="*/ 427807 w 550736"/>
                <a:gd name="csY10" fmla="*/ 60157 h 71019"/>
                <a:gd name="csX11" fmla="*/ 493219 w 550736"/>
                <a:gd name="csY11" fmla="*/ 45841 h 71019"/>
                <a:gd name="csX12" fmla="*/ 520044 w 550736"/>
                <a:gd name="csY12" fmla="*/ 40326 h 71019"/>
                <a:gd name="csX13" fmla="*/ 542363 w 550736"/>
                <a:gd name="csY13" fmla="*/ 31537 h 71019"/>
                <a:gd name="csX14" fmla="*/ 550736 w 550736"/>
                <a:gd name="csY14" fmla="*/ 29252 h 71019"/>
                <a:gd name="csX15" fmla="*/ 550093 w 550736"/>
                <a:gd name="csY15" fmla="*/ 19789 h 71019"/>
                <a:gd name="csX16" fmla="*/ 535509 w 550736"/>
                <a:gd name="csY16" fmla="*/ 21904 h 71019"/>
                <a:gd name="csX17" fmla="*/ 483166 w 550736"/>
                <a:gd name="csY17" fmla="*/ 35662 h 71019"/>
                <a:gd name="csX18" fmla="*/ 402178 w 550736"/>
                <a:gd name="csY18" fmla="*/ 43488 h 71019"/>
                <a:gd name="csX19" fmla="*/ 300942 w 550736"/>
                <a:gd name="csY19" fmla="*/ 50774 h 71019"/>
                <a:gd name="csX20" fmla="*/ 175144 w 550736"/>
                <a:gd name="csY20" fmla="*/ 41594 h 71019"/>
                <a:gd name="csX21" fmla="*/ 74987 w 550736"/>
                <a:gd name="csY21" fmla="*/ 13257 h 71019"/>
                <a:gd name="csX22" fmla="*/ 4996 w 550736"/>
                <a:gd name="csY22" fmla="*/ 19 h 710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50736" h="71019">
                  <a:moveTo>
                    <a:pt x="5014" y="26"/>
                  </a:moveTo>
                  <a:cubicBezTo>
                    <a:pt x="3016" y="87"/>
                    <a:pt x="1404" y="338"/>
                    <a:pt x="0" y="687"/>
                  </a:cubicBezTo>
                  <a:cubicBezTo>
                    <a:pt x="239" y="3175"/>
                    <a:pt x="1367" y="5811"/>
                    <a:pt x="3880" y="8360"/>
                  </a:cubicBezTo>
                  <a:cubicBezTo>
                    <a:pt x="15570" y="20194"/>
                    <a:pt x="32446" y="23454"/>
                    <a:pt x="47433" y="28682"/>
                  </a:cubicBezTo>
                  <a:cubicBezTo>
                    <a:pt x="64867" y="34761"/>
                    <a:pt x="82122" y="40846"/>
                    <a:pt x="99764" y="46325"/>
                  </a:cubicBezTo>
                  <a:cubicBezTo>
                    <a:pt x="109965" y="49494"/>
                    <a:pt x="119638" y="53869"/>
                    <a:pt x="129985" y="56701"/>
                  </a:cubicBezTo>
                  <a:cubicBezTo>
                    <a:pt x="138935" y="59146"/>
                    <a:pt x="148338" y="60016"/>
                    <a:pt x="157471" y="61493"/>
                  </a:cubicBezTo>
                  <a:cubicBezTo>
                    <a:pt x="195023" y="67572"/>
                    <a:pt x="231355" y="70796"/>
                    <a:pt x="269416" y="71016"/>
                  </a:cubicBezTo>
                  <a:cubicBezTo>
                    <a:pt x="285292" y="71108"/>
                    <a:pt x="301990" y="69178"/>
                    <a:pt x="317873" y="68050"/>
                  </a:cubicBezTo>
                  <a:cubicBezTo>
                    <a:pt x="337648" y="66641"/>
                    <a:pt x="356369" y="65390"/>
                    <a:pt x="376144" y="63858"/>
                  </a:cubicBezTo>
                  <a:cubicBezTo>
                    <a:pt x="393412" y="62516"/>
                    <a:pt x="410649" y="62670"/>
                    <a:pt x="427807" y="60157"/>
                  </a:cubicBezTo>
                  <a:cubicBezTo>
                    <a:pt x="450132" y="56884"/>
                    <a:pt x="471354" y="50940"/>
                    <a:pt x="493219" y="45841"/>
                  </a:cubicBezTo>
                  <a:cubicBezTo>
                    <a:pt x="501844" y="43831"/>
                    <a:pt x="511940" y="44101"/>
                    <a:pt x="520044" y="40326"/>
                  </a:cubicBezTo>
                  <a:cubicBezTo>
                    <a:pt x="527124" y="36630"/>
                    <a:pt x="534768" y="34056"/>
                    <a:pt x="542363" y="31537"/>
                  </a:cubicBezTo>
                  <a:cubicBezTo>
                    <a:pt x="545127" y="30624"/>
                    <a:pt x="547929" y="29938"/>
                    <a:pt x="550736" y="29252"/>
                  </a:cubicBezTo>
                  <a:lnTo>
                    <a:pt x="550093" y="19789"/>
                  </a:lnTo>
                  <a:cubicBezTo>
                    <a:pt x="550093" y="19789"/>
                    <a:pt x="539034" y="21383"/>
                    <a:pt x="535509" y="21904"/>
                  </a:cubicBezTo>
                  <a:lnTo>
                    <a:pt x="483166" y="35662"/>
                  </a:lnTo>
                  <a:lnTo>
                    <a:pt x="402178" y="43488"/>
                  </a:lnTo>
                  <a:cubicBezTo>
                    <a:pt x="402178" y="43488"/>
                    <a:pt x="350073" y="51314"/>
                    <a:pt x="300942" y="50774"/>
                  </a:cubicBezTo>
                  <a:cubicBezTo>
                    <a:pt x="251811" y="50235"/>
                    <a:pt x="208350" y="45106"/>
                    <a:pt x="175144" y="41594"/>
                  </a:cubicBezTo>
                  <a:cubicBezTo>
                    <a:pt x="141938" y="38083"/>
                    <a:pt x="74987" y="13257"/>
                    <a:pt x="74987" y="13257"/>
                  </a:cubicBezTo>
                  <a:cubicBezTo>
                    <a:pt x="74987" y="13257"/>
                    <a:pt x="25795" y="-587"/>
                    <a:pt x="4996" y="19"/>
                  </a:cubicBezTo>
                  <a:close/>
                </a:path>
              </a:pathLst>
            </a:custGeom>
            <a:solidFill>
              <a:srgbClr val="FFEF99"/>
            </a:solidFill>
            <a:ln w="612" cap="flat">
              <a:noFill/>
              <a:prstDash val="solid"/>
              <a:miter/>
            </a:ln>
          </p:spPr>
          <p:txBody>
            <a:bodyPr/>
            <a:lstStyle/>
            <a:p>
              <a:endParaRPr lang="en-US"/>
            </a:p>
          </p:txBody>
        </p:sp>
        <p:sp>
          <p:nvSpPr>
            <p:cNvPr id="1144" name="Freeform 1143">
              <a:extLst>
                <a:ext uri="{FF2B5EF4-FFF2-40B4-BE49-F238E27FC236}">
                  <a16:creationId xmlns:a16="http://schemas.microsoft.com/office/drawing/2014/main" id="{DFBAECE4-3E9A-B7F5-FD98-542024F47642}"/>
                </a:ext>
              </a:extLst>
            </p:cNvPr>
            <p:cNvSpPr/>
            <p:nvPr/>
          </p:nvSpPr>
          <p:spPr>
            <a:xfrm>
              <a:off x="7986451" y="2481838"/>
              <a:ext cx="144879" cy="106711"/>
            </a:xfrm>
            <a:custGeom>
              <a:avLst/>
              <a:gdLst>
                <a:gd name="csX0" fmla="*/ 507 w 117236"/>
                <a:gd name="csY0" fmla="*/ 42504 h 86351"/>
                <a:gd name="csX1" fmla="*/ 2677 w 117236"/>
                <a:gd name="csY1" fmla="*/ 43925 h 86351"/>
                <a:gd name="csX2" fmla="*/ 1249 w 117236"/>
                <a:gd name="csY2" fmla="*/ 39298 h 86351"/>
                <a:gd name="csX3" fmla="*/ 513 w 117236"/>
                <a:gd name="csY3" fmla="*/ 42510 h 86351"/>
                <a:gd name="csX4" fmla="*/ 16267 w 117236"/>
                <a:gd name="csY4" fmla="*/ 64737 h 86351"/>
                <a:gd name="csX5" fmla="*/ 16660 w 117236"/>
                <a:gd name="csY5" fmla="*/ 65166 h 86351"/>
                <a:gd name="csX6" fmla="*/ 23985 w 117236"/>
                <a:gd name="csY6" fmla="*/ 55434 h 86351"/>
                <a:gd name="csX7" fmla="*/ 16267 w 117236"/>
                <a:gd name="csY7" fmla="*/ 64731 h 86351"/>
                <a:gd name="csX8" fmla="*/ 11897 w 117236"/>
                <a:gd name="csY8" fmla="*/ 46328 h 86351"/>
                <a:gd name="csX9" fmla="*/ 13711 w 117236"/>
                <a:gd name="csY9" fmla="*/ 47609 h 86351"/>
                <a:gd name="csX10" fmla="*/ 15526 w 117236"/>
                <a:gd name="csY10" fmla="*/ 41995 h 86351"/>
                <a:gd name="csX11" fmla="*/ 11897 w 117236"/>
                <a:gd name="csY11" fmla="*/ 46328 h 86351"/>
                <a:gd name="csX12" fmla="*/ 4951 w 117236"/>
                <a:gd name="csY12" fmla="*/ 34819 h 86351"/>
                <a:gd name="csX13" fmla="*/ 10070 w 117236"/>
                <a:gd name="csY13" fmla="*/ 31797 h 86351"/>
                <a:gd name="csX14" fmla="*/ 4431 w 117236"/>
                <a:gd name="csY14" fmla="*/ 33575 h 86351"/>
                <a:gd name="csX15" fmla="*/ 4945 w 117236"/>
                <a:gd name="csY15" fmla="*/ 34819 h 86351"/>
                <a:gd name="csX16" fmla="*/ 48180 w 117236"/>
                <a:gd name="csY16" fmla="*/ 85004 h 86351"/>
                <a:gd name="csX17" fmla="*/ 49902 w 117236"/>
                <a:gd name="csY17" fmla="*/ 86162 h 86351"/>
                <a:gd name="csX18" fmla="*/ 51717 w 117236"/>
                <a:gd name="csY18" fmla="*/ 80542 h 86351"/>
                <a:gd name="csX19" fmla="*/ 48180 w 117236"/>
                <a:gd name="csY19" fmla="*/ 84998 h 86351"/>
                <a:gd name="csX20" fmla="*/ 45231 w 117236"/>
                <a:gd name="csY20" fmla="*/ 73991 h 86351"/>
                <a:gd name="csX21" fmla="*/ 49755 w 117236"/>
                <a:gd name="csY21" fmla="*/ 69186 h 86351"/>
                <a:gd name="csX22" fmla="*/ 51723 w 117236"/>
                <a:gd name="csY22" fmla="*/ 65044 h 86351"/>
                <a:gd name="csX23" fmla="*/ 48456 w 117236"/>
                <a:gd name="csY23" fmla="*/ 68212 h 86351"/>
                <a:gd name="csX24" fmla="*/ 45145 w 117236"/>
                <a:gd name="csY24" fmla="*/ 73856 h 86351"/>
                <a:gd name="csX25" fmla="*/ 45237 w 117236"/>
                <a:gd name="csY25" fmla="*/ 73997 h 86351"/>
                <a:gd name="csX26" fmla="*/ 35387 w 117236"/>
                <a:gd name="csY26" fmla="*/ 58633 h 86351"/>
                <a:gd name="csX27" fmla="*/ 37551 w 117236"/>
                <a:gd name="csY27" fmla="*/ 60055 h 86351"/>
                <a:gd name="csX28" fmla="*/ 36122 w 117236"/>
                <a:gd name="csY28" fmla="*/ 55422 h 86351"/>
                <a:gd name="csX29" fmla="*/ 35380 w 117236"/>
                <a:gd name="csY29" fmla="*/ 58633 h 86351"/>
                <a:gd name="csX30" fmla="*/ 44103 w 117236"/>
                <a:gd name="csY30" fmla="*/ 62764 h 86351"/>
                <a:gd name="csX31" fmla="*/ 46157 w 117236"/>
                <a:gd name="csY31" fmla="*/ 63843 h 86351"/>
                <a:gd name="csX32" fmla="*/ 49669 w 117236"/>
                <a:gd name="csY32" fmla="*/ 52180 h 86351"/>
                <a:gd name="csX33" fmla="*/ 48082 w 117236"/>
                <a:gd name="csY33" fmla="*/ 53326 h 86351"/>
                <a:gd name="csX34" fmla="*/ 42693 w 117236"/>
                <a:gd name="csY34" fmla="*/ 55692 h 86351"/>
                <a:gd name="csX35" fmla="*/ 44588 w 117236"/>
                <a:gd name="csY35" fmla="*/ 57904 h 86351"/>
                <a:gd name="csX36" fmla="*/ 44097 w 117236"/>
                <a:gd name="csY36" fmla="*/ 62764 h 86351"/>
                <a:gd name="csX37" fmla="*/ 40530 w 117236"/>
                <a:gd name="csY37" fmla="*/ 53112 h 86351"/>
                <a:gd name="csX38" fmla="*/ 44575 w 117236"/>
                <a:gd name="csY38" fmla="*/ 47474 h 86351"/>
                <a:gd name="csX39" fmla="*/ 40444 w 117236"/>
                <a:gd name="csY39" fmla="*/ 52971 h 86351"/>
                <a:gd name="csX40" fmla="*/ 40530 w 117236"/>
                <a:gd name="csY40" fmla="*/ 53112 h 86351"/>
                <a:gd name="csX41" fmla="*/ 62174 w 117236"/>
                <a:gd name="csY41" fmla="*/ 76730 h 86351"/>
                <a:gd name="csX42" fmla="*/ 64338 w 117236"/>
                <a:gd name="csY42" fmla="*/ 78146 h 86351"/>
                <a:gd name="csX43" fmla="*/ 62910 w 117236"/>
                <a:gd name="csY43" fmla="*/ 73525 h 86351"/>
                <a:gd name="csX44" fmla="*/ 62174 w 117236"/>
                <a:gd name="csY44" fmla="*/ 76730 h 86351"/>
                <a:gd name="csX45" fmla="*/ 30906 w 117236"/>
                <a:gd name="csY45" fmla="*/ 29971 h 86351"/>
                <a:gd name="csX46" fmla="*/ 37201 w 117236"/>
                <a:gd name="csY46" fmla="*/ 29034 h 86351"/>
                <a:gd name="csX47" fmla="*/ 30329 w 117236"/>
                <a:gd name="csY47" fmla="*/ 28856 h 86351"/>
                <a:gd name="csX48" fmla="*/ 30906 w 117236"/>
                <a:gd name="csY48" fmla="*/ 29977 h 86351"/>
                <a:gd name="csX49" fmla="*/ 58558 w 117236"/>
                <a:gd name="csY49" fmla="*/ 59056 h 86351"/>
                <a:gd name="csX50" fmla="*/ 59955 w 117236"/>
                <a:gd name="csY50" fmla="*/ 59884 h 86351"/>
                <a:gd name="csX51" fmla="*/ 59373 w 117236"/>
                <a:gd name="csY51" fmla="*/ 53032 h 86351"/>
                <a:gd name="csX52" fmla="*/ 58558 w 117236"/>
                <a:gd name="csY52" fmla="*/ 59056 h 86351"/>
                <a:gd name="csX53" fmla="*/ 49455 w 117236"/>
                <a:gd name="csY53" fmla="*/ 42877 h 86351"/>
                <a:gd name="csX54" fmla="*/ 60924 w 117236"/>
                <a:gd name="csY54" fmla="*/ 41339 h 86351"/>
                <a:gd name="csX55" fmla="*/ 48744 w 117236"/>
                <a:gd name="csY55" fmla="*/ 41014 h 86351"/>
                <a:gd name="csX56" fmla="*/ 49449 w 117236"/>
                <a:gd name="csY56" fmla="*/ 42877 h 86351"/>
                <a:gd name="csX57" fmla="*/ 41700 w 117236"/>
                <a:gd name="csY57" fmla="*/ 31129 h 86351"/>
                <a:gd name="csX58" fmla="*/ 44649 w 117236"/>
                <a:gd name="csY58" fmla="*/ 27281 h 86351"/>
                <a:gd name="csX59" fmla="*/ 41700 w 117236"/>
                <a:gd name="csY59" fmla="*/ 31129 h 86351"/>
                <a:gd name="csX60" fmla="*/ 76966 w 117236"/>
                <a:gd name="csY60" fmla="*/ 80389 h 86351"/>
                <a:gd name="csX61" fmla="*/ 83850 w 117236"/>
                <a:gd name="csY61" fmla="*/ 82369 h 86351"/>
                <a:gd name="csX62" fmla="*/ 76555 w 117236"/>
                <a:gd name="csY62" fmla="*/ 79678 h 86351"/>
                <a:gd name="csX63" fmla="*/ 76960 w 117236"/>
                <a:gd name="csY63" fmla="*/ 80389 h 86351"/>
                <a:gd name="csX64" fmla="*/ 61899 w 117236"/>
                <a:gd name="csY64" fmla="*/ 50262 h 86351"/>
                <a:gd name="csX65" fmla="*/ 67017 w 117236"/>
                <a:gd name="csY65" fmla="*/ 47235 h 86351"/>
                <a:gd name="csX66" fmla="*/ 61390 w 117236"/>
                <a:gd name="csY66" fmla="*/ 49012 h 86351"/>
                <a:gd name="csX67" fmla="*/ 61905 w 117236"/>
                <a:gd name="csY67" fmla="*/ 50262 h 86351"/>
                <a:gd name="csX68" fmla="*/ 68359 w 117236"/>
                <a:gd name="csY68" fmla="*/ 58486 h 86351"/>
                <a:gd name="csX69" fmla="*/ 70529 w 117236"/>
                <a:gd name="csY69" fmla="*/ 59908 h 86351"/>
                <a:gd name="csX70" fmla="*/ 69101 w 117236"/>
                <a:gd name="csY70" fmla="*/ 55281 h 86351"/>
                <a:gd name="csX71" fmla="*/ 68359 w 117236"/>
                <a:gd name="csY71" fmla="*/ 58486 h 86351"/>
                <a:gd name="csX72" fmla="*/ 51514 w 117236"/>
                <a:gd name="csY72" fmla="*/ 33857 h 86351"/>
                <a:gd name="csX73" fmla="*/ 53329 w 117236"/>
                <a:gd name="csY73" fmla="*/ 35137 h 86351"/>
                <a:gd name="csX74" fmla="*/ 55143 w 117236"/>
                <a:gd name="csY74" fmla="*/ 29524 h 86351"/>
                <a:gd name="csX75" fmla="*/ 51514 w 117236"/>
                <a:gd name="csY75" fmla="*/ 33857 h 86351"/>
                <a:gd name="csX76" fmla="*/ 47794 w 117236"/>
                <a:gd name="csY76" fmla="*/ 25117 h 86351"/>
                <a:gd name="csX77" fmla="*/ 53041 w 117236"/>
                <a:gd name="csY77" fmla="*/ 25559 h 86351"/>
                <a:gd name="csX78" fmla="*/ 47119 w 117236"/>
                <a:gd name="csY78" fmla="*/ 22059 h 86351"/>
                <a:gd name="csX79" fmla="*/ 47794 w 117236"/>
                <a:gd name="csY79" fmla="*/ 25111 h 86351"/>
                <a:gd name="csX80" fmla="*/ 77916 w 117236"/>
                <a:gd name="csY80" fmla="*/ 67734 h 86351"/>
                <a:gd name="csX81" fmla="*/ 83034 w 117236"/>
                <a:gd name="csY81" fmla="*/ 64707 h 86351"/>
                <a:gd name="csX82" fmla="*/ 77401 w 117236"/>
                <a:gd name="csY82" fmla="*/ 66484 h 86351"/>
                <a:gd name="csX83" fmla="*/ 77916 w 117236"/>
                <a:gd name="csY83" fmla="*/ 67728 h 86351"/>
                <a:gd name="csX84" fmla="*/ 62230 w 117236"/>
                <a:gd name="csY84" fmla="*/ 39899 h 86351"/>
                <a:gd name="csX85" fmla="*/ 63253 w 117236"/>
                <a:gd name="csY85" fmla="*/ 40585 h 86351"/>
                <a:gd name="csX86" fmla="*/ 65209 w 117236"/>
                <a:gd name="csY86" fmla="*/ 37987 h 86351"/>
                <a:gd name="csX87" fmla="*/ 65699 w 117236"/>
                <a:gd name="csY87" fmla="*/ 36001 h 86351"/>
                <a:gd name="csX88" fmla="*/ 62358 w 117236"/>
                <a:gd name="csY88" fmla="*/ 37055 h 86351"/>
                <a:gd name="csX89" fmla="*/ 62499 w 117236"/>
                <a:gd name="csY89" fmla="*/ 37509 h 86351"/>
                <a:gd name="csX90" fmla="*/ 62236 w 117236"/>
                <a:gd name="csY90" fmla="*/ 39905 h 86351"/>
                <a:gd name="csX91" fmla="*/ 45519 w 117236"/>
                <a:gd name="csY91" fmla="*/ 10943 h 86351"/>
                <a:gd name="csX92" fmla="*/ 47683 w 117236"/>
                <a:gd name="csY92" fmla="*/ 12364 h 86351"/>
                <a:gd name="csX93" fmla="*/ 46255 w 117236"/>
                <a:gd name="csY93" fmla="*/ 7731 h 86351"/>
                <a:gd name="csX94" fmla="*/ 45513 w 117236"/>
                <a:gd name="csY94" fmla="*/ 10943 h 86351"/>
                <a:gd name="csX95" fmla="*/ 61279 w 117236"/>
                <a:gd name="csY95" fmla="*/ 33170 h 86351"/>
                <a:gd name="csX96" fmla="*/ 61666 w 117236"/>
                <a:gd name="csY96" fmla="*/ 33605 h 86351"/>
                <a:gd name="csX97" fmla="*/ 68991 w 117236"/>
                <a:gd name="csY97" fmla="*/ 23873 h 86351"/>
                <a:gd name="csX98" fmla="*/ 61279 w 117236"/>
                <a:gd name="csY98" fmla="*/ 33170 h 86351"/>
                <a:gd name="csX99" fmla="*/ 83709 w 117236"/>
                <a:gd name="csY99" fmla="*/ 57150 h 86351"/>
                <a:gd name="csX100" fmla="*/ 87748 w 117236"/>
                <a:gd name="csY100" fmla="*/ 51512 h 86351"/>
                <a:gd name="csX101" fmla="*/ 83617 w 117236"/>
                <a:gd name="csY101" fmla="*/ 57009 h 86351"/>
                <a:gd name="csX102" fmla="*/ 83709 w 117236"/>
                <a:gd name="csY102" fmla="*/ 57150 h 86351"/>
                <a:gd name="csX103" fmla="*/ 56988 w 117236"/>
                <a:gd name="csY103" fmla="*/ 14889 h 86351"/>
                <a:gd name="csX104" fmla="*/ 58711 w 117236"/>
                <a:gd name="csY104" fmla="*/ 16047 h 86351"/>
                <a:gd name="csX105" fmla="*/ 62113 w 117236"/>
                <a:gd name="csY105" fmla="*/ 11862 h 86351"/>
                <a:gd name="csX106" fmla="*/ 67274 w 117236"/>
                <a:gd name="csY106" fmla="*/ 9882 h 86351"/>
                <a:gd name="csX107" fmla="*/ 60397 w 117236"/>
                <a:gd name="csY107" fmla="*/ 9705 h 86351"/>
                <a:gd name="csX108" fmla="*/ 60777 w 117236"/>
                <a:gd name="csY108" fmla="*/ 10526 h 86351"/>
                <a:gd name="csX109" fmla="*/ 60519 w 117236"/>
                <a:gd name="csY109" fmla="*/ 10434 h 86351"/>
                <a:gd name="csX110" fmla="*/ 56976 w 117236"/>
                <a:gd name="csY110" fmla="*/ 14889 h 86351"/>
                <a:gd name="csX111" fmla="*/ 53648 w 117236"/>
                <a:gd name="csY111" fmla="*/ 5108 h 86351"/>
                <a:gd name="csX112" fmla="*/ 58766 w 117236"/>
                <a:gd name="csY112" fmla="*/ 2081 h 86351"/>
                <a:gd name="csX113" fmla="*/ 53139 w 117236"/>
                <a:gd name="csY113" fmla="*/ 3858 h 86351"/>
                <a:gd name="csX114" fmla="*/ 53648 w 117236"/>
                <a:gd name="csY114" fmla="*/ 5108 h 86351"/>
                <a:gd name="csX115" fmla="*/ 83022 w 117236"/>
                <a:gd name="csY115" fmla="*/ 40340 h 86351"/>
                <a:gd name="csX116" fmla="*/ 94565 w 117236"/>
                <a:gd name="csY116" fmla="*/ 36449 h 86351"/>
                <a:gd name="csX117" fmla="*/ 83022 w 117236"/>
                <a:gd name="csY117" fmla="*/ 40340 h 86351"/>
                <a:gd name="csX118" fmla="*/ 93186 w 117236"/>
                <a:gd name="csY118" fmla="*/ 53443 h 86351"/>
                <a:gd name="csX119" fmla="*/ 94914 w 117236"/>
                <a:gd name="csY119" fmla="*/ 54601 h 86351"/>
                <a:gd name="csX120" fmla="*/ 96729 w 117236"/>
                <a:gd name="csY120" fmla="*/ 48981 h 86351"/>
                <a:gd name="csX121" fmla="*/ 93186 w 117236"/>
                <a:gd name="csY121" fmla="*/ 53443 h 86351"/>
                <a:gd name="csX122" fmla="*/ 74220 w 117236"/>
                <a:gd name="csY122" fmla="*/ 22629 h 86351"/>
                <a:gd name="csX123" fmla="*/ 74281 w 117236"/>
                <a:gd name="csY123" fmla="*/ 22715 h 86351"/>
                <a:gd name="csX124" fmla="*/ 77223 w 117236"/>
                <a:gd name="csY124" fmla="*/ 18873 h 86351"/>
                <a:gd name="csX125" fmla="*/ 74213 w 117236"/>
                <a:gd name="csY125" fmla="*/ 22629 h 86351"/>
                <a:gd name="csX126" fmla="*/ 104661 w 117236"/>
                <a:gd name="csY126" fmla="*/ 62856 h 86351"/>
                <a:gd name="csX127" fmla="*/ 115909 w 117236"/>
                <a:gd name="csY127" fmla="*/ 58456 h 86351"/>
                <a:gd name="csX128" fmla="*/ 104385 w 117236"/>
                <a:gd name="csY128" fmla="*/ 62390 h 86351"/>
                <a:gd name="csX129" fmla="*/ 104661 w 117236"/>
                <a:gd name="csY129" fmla="*/ 62850 h 86351"/>
                <a:gd name="csX130" fmla="*/ 80399 w 117236"/>
                <a:gd name="csY130" fmla="*/ 27072 h 86351"/>
                <a:gd name="csX131" fmla="*/ 82562 w 117236"/>
                <a:gd name="csY131" fmla="*/ 28488 h 86351"/>
                <a:gd name="csX132" fmla="*/ 81134 w 117236"/>
                <a:gd name="csY132" fmla="*/ 23861 h 86351"/>
                <a:gd name="csX133" fmla="*/ 80399 w 117236"/>
                <a:gd name="csY133" fmla="*/ 27072 h 86351"/>
                <a:gd name="csX134" fmla="*/ 85542 w 117236"/>
                <a:gd name="csY134" fmla="*/ 21551 h 86351"/>
                <a:gd name="csX135" fmla="*/ 89581 w 117236"/>
                <a:gd name="csY135" fmla="*/ 15919 h 86351"/>
                <a:gd name="csX136" fmla="*/ 85450 w 117236"/>
                <a:gd name="csY136" fmla="*/ 21410 h 86351"/>
                <a:gd name="csX137" fmla="*/ 85542 w 117236"/>
                <a:gd name="csY137" fmla="*/ 21551 h 86351"/>
                <a:gd name="csX138" fmla="*/ 113911 w 117236"/>
                <a:gd name="csY138" fmla="*/ 49668 h 86351"/>
                <a:gd name="csX139" fmla="*/ 113978 w 117236"/>
                <a:gd name="csY139" fmla="*/ 49753 h 86351"/>
                <a:gd name="csX140" fmla="*/ 116921 w 117236"/>
                <a:gd name="csY140" fmla="*/ 45911 h 86351"/>
                <a:gd name="csX141" fmla="*/ 113911 w 117236"/>
                <a:gd name="csY141" fmla="*/ 49668 h 86351"/>
                <a:gd name="csX142" fmla="*/ 92671 w 117236"/>
                <a:gd name="csY142" fmla="*/ 17095 h 86351"/>
                <a:gd name="csX143" fmla="*/ 92738 w 117236"/>
                <a:gd name="csY143" fmla="*/ 17181 h 86351"/>
                <a:gd name="csX144" fmla="*/ 95687 w 117236"/>
                <a:gd name="csY144" fmla="*/ 13333 h 86351"/>
                <a:gd name="csX145" fmla="*/ 92671 w 117236"/>
                <a:gd name="csY145" fmla="*/ 17089 h 8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236" h="86351">
                  <a:moveTo>
                    <a:pt x="507" y="42504"/>
                  </a:moveTo>
                  <a:cubicBezTo>
                    <a:pt x="1065" y="43294"/>
                    <a:pt x="1972" y="43889"/>
                    <a:pt x="2677" y="43925"/>
                  </a:cubicBezTo>
                  <a:cubicBezTo>
                    <a:pt x="4290" y="44005"/>
                    <a:pt x="3646" y="39176"/>
                    <a:pt x="1249" y="39298"/>
                  </a:cubicBezTo>
                  <a:cubicBezTo>
                    <a:pt x="-345" y="40163"/>
                    <a:pt x="-204" y="41492"/>
                    <a:pt x="513" y="42510"/>
                  </a:cubicBezTo>
                  <a:close/>
                  <a:moveTo>
                    <a:pt x="16267" y="64737"/>
                  </a:moveTo>
                  <a:cubicBezTo>
                    <a:pt x="16384" y="64897"/>
                    <a:pt x="16513" y="65038"/>
                    <a:pt x="16660" y="65166"/>
                  </a:cubicBezTo>
                  <a:cubicBezTo>
                    <a:pt x="20761" y="64633"/>
                    <a:pt x="29159" y="58247"/>
                    <a:pt x="23985" y="55434"/>
                  </a:cubicBezTo>
                  <a:cubicBezTo>
                    <a:pt x="19050" y="52756"/>
                    <a:pt x="13975" y="61520"/>
                    <a:pt x="16267" y="64731"/>
                  </a:cubicBezTo>
                  <a:close/>
                  <a:moveTo>
                    <a:pt x="11897" y="46328"/>
                  </a:moveTo>
                  <a:cubicBezTo>
                    <a:pt x="12258" y="46879"/>
                    <a:pt x="12853" y="47339"/>
                    <a:pt x="13711" y="47609"/>
                  </a:cubicBezTo>
                  <a:cubicBezTo>
                    <a:pt x="17959" y="48938"/>
                    <a:pt x="18535" y="42853"/>
                    <a:pt x="15526" y="41995"/>
                  </a:cubicBezTo>
                  <a:cubicBezTo>
                    <a:pt x="12577" y="40628"/>
                    <a:pt x="10475" y="44158"/>
                    <a:pt x="11897" y="46328"/>
                  </a:cubicBezTo>
                  <a:close/>
                  <a:moveTo>
                    <a:pt x="4951" y="34819"/>
                  </a:moveTo>
                  <a:cubicBezTo>
                    <a:pt x="6631" y="37154"/>
                    <a:pt x="11271" y="35499"/>
                    <a:pt x="10070" y="31797"/>
                  </a:cubicBezTo>
                  <a:cubicBezTo>
                    <a:pt x="8691" y="27569"/>
                    <a:pt x="3388" y="30627"/>
                    <a:pt x="4431" y="33575"/>
                  </a:cubicBezTo>
                  <a:cubicBezTo>
                    <a:pt x="4522" y="34077"/>
                    <a:pt x="4706" y="34488"/>
                    <a:pt x="4945" y="34819"/>
                  </a:cubicBezTo>
                  <a:close/>
                  <a:moveTo>
                    <a:pt x="48180" y="85004"/>
                  </a:moveTo>
                  <a:cubicBezTo>
                    <a:pt x="48548" y="85500"/>
                    <a:pt x="49111" y="85917"/>
                    <a:pt x="49902" y="86162"/>
                  </a:cubicBezTo>
                  <a:cubicBezTo>
                    <a:pt x="54150" y="87492"/>
                    <a:pt x="54727" y="81400"/>
                    <a:pt x="51717" y="80542"/>
                  </a:cubicBezTo>
                  <a:cubicBezTo>
                    <a:pt x="48707" y="79145"/>
                    <a:pt x="46592" y="82847"/>
                    <a:pt x="48180" y="84998"/>
                  </a:cubicBezTo>
                  <a:close/>
                  <a:moveTo>
                    <a:pt x="45231" y="73991"/>
                  </a:moveTo>
                  <a:cubicBezTo>
                    <a:pt x="46905" y="76387"/>
                    <a:pt x="50135" y="71423"/>
                    <a:pt x="49755" y="69186"/>
                  </a:cubicBezTo>
                  <a:cubicBezTo>
                    <a:pt x="51876" y="69389"/>
                    <a:pt x="52483" y="66239"/>
                    <a:pt x="51723" y="65044"/>
                  </a:cubicBezTo>
                  <a:cubicBezTo>
                    <a:pt x="50950" y="63836"/>
                    <a:pt x="48051" y="66318"/>
                    <a:pt x="48456" y="68212"/>
                  </a:cubicBezTo>
                  <a:cubicBezTo>
                    <a:pt x="45427" y="67918"/>
                    <a:pt x="43392" y="70958"/>
                    <a:pt x="45145" y="73856"/>
                  </a:cubicBezTo>
                  <a:cubicBezTo>
                    <a:pt x="45176" y="73905"/>
                    <a:pt x="45207" y="73954"/>
                    <a:pt x="45237" y="73997"/>
                  </a:cubicBezTo>
                  <a:close/>
                  <a:moveTo>
                    <a:pt x="35387" y="58633"/>
                  </a:moveTo>
                  <a:cubicBezTo>
                    <a:pt x="35944" y="59424"/>
                    <a:pt x="36845" y="60018"/>
                    <a:pt x="37551" y="60055"/>
                  </a:cubicBezTo>
                  <a:cubicBezTo>
                    <a:pt x="39163" y="60135"/>
                    <a:pt x="38525" y="55306"/>
                    <a:pt x="36122" y="55422"/>
                  </a:cubicBezTo>
                  <a:cubicBezTo>
                    <a:pt x="34528" y="56286"/>
                    <a:pt x="34663" y="57622"/>
                    <a:pt x="35380" y="58633"/>
                  </a:cubicBezTo>
                  <a:close/>
                  <a:moveTo>
                    <a:pt x="44103" y="62764"/>
                  </a:moveTo>
                  <a:cubicBezTo>
                    <a:pt x="44489" y="63309"/>
                    <a:pt x="45158" y="63695"/>
                    <a:pt x="46157" y="63843"/>
                  </a:cubicBezTo>
                  <a:cubicBezTo>
                    <a:pt x="51986" y="64700"/>
                    <a:pt x="53611" y="53669"/>
                    <a:pt x="49669" y="52180"/>
                  </a:cubicBezTo>
                  <a:cubicBezTo>
                    <a:pt x="49167" y="52444"/>
                    <a:pt x="48627" y="52836"/>
                    <a:pt x="48082" y="53326"/>
                  </a:cubicBezTo>
                  <a:cubicBezTo>
                    <a:pt x="46420" y="49992"/>
                    <a:pt x="41700" y="52891"/>
                    <a:pt x="42693" y="55692"/>
                  </a:cubicBezTo>
                  <a:cubicBezTo>
                    <a:pt x="42926" y="56936"/>
                    <a:pt x="43687" y="57641"/>
                    <a:pt x="44588" y="57904"/>
                  </a:cubicBezTo>
                  <a:cubicBezTo>
                    <a:pt x="43650" y="59767"/>
                    <a:pt x="43276" y="61618"/>
                    <a:pt x="44097" y="62764"/>
                  </a:cubicBezTo>
                  <a:close/>
                  <a:moveTo>
                    <a:pt x="40530" y="53112"/>
                  </a:moveTo>
                  <a:cubicBezTo>
                    <a:pt x="42473" y="55894"/>
                    <a:pt x="46506" y="48755"/>
                    <a:pt x="44575" y="47474"/>
                  </a:cubicBezTo>
                  <a:cubicBezTo>
                    <a:pt x="41112" y="46487"/>
                    <a:pt x="38537" y="49821"/>
                    <a:pt x="40444" y="52971"/>
                  </a:cubicBezTo>
                  <a:cubicBezTo>
                    <a:pt x="40474" y="53020"/>
                    <a:pt x="40505" y="53069"/>
                    <a:pt x="40530" y="53112"/>
                  </a:cubicBezTo>
                  <a:close/>
                  <a:moveTo>
                    <a:pt x="62174" y="76730"/>
                  </a:moveTo>
                  <a:cubicBezTo>
                    <a:pt x="62732" y="77521"/>
                    <a:pt x="63633" y="78109"/>
                    <a:pt x="64338" y="78146"/>
                  </a:cubicBezTo>
                  <a:cubicBezTo>
                    <a:pt x="65950" y="78232"/>
                    <a:pt x="65313" y="73403"/>
                    <a:pt x="62910" y="73525"/>
                  </a:cubicBezTo>
                  <a:cubicBezTo>
                    <a:pt x="61316" y="74389"/>
                    <a:pt x="61457" y="75719"/>
                    <a:pt x="62174" y="76730"/>
                  </a:cubicBezTo>
                  <a:close/>
                  <a:moveTo>
                    <a:pt x="30906" y="29971"/>
                  </a:moveTo>
                  <a:cubicBezTo>
                    <a:pt x="32536" y="32232"/>
                    <a:pt x="35920" y="31987"/>
                    <a:pt x="37201" y="29034"/>
                  </a:cubicBezTo>
                  <a:cubicBezTo>
                    <a:pt x="38666" y="25657"/>
                    <a:pt x="30250" y="26496"/>
                    <a:pt x="30329" y="28856"/>
                  </a:cubicBezTo>
                  <a:cubicBezTo>
                    <a:pt x="30477" y="29279"/>
                    <a:pt x="30673" y="29652"/>
                    <a:pt x="30906" y="29977"/>
                  </a:cubicBezTo>
                  <a:close/>
                  <a:moveTo>
                    <a:pt x="58558" y="59056"/>
                  </a:moveTo>
                  <a:cubicBezTo>
                    <a:pt x="58962" y="59620"/>
                    <a:pt x="59447" y="59957"/>
                    <a:pt x="59955" y="59884"/>
                  </a:cubicBezTo>
                  <a:cubicBezTo>
                    <a:pt x="63198" y="58309"/>
                    <a:pt x="62891" y="54111"/>
                    <a:pt x="59373" y="53032"/>
                  </a:cubicBezTo>
                  <a:cubicBezTo>
                    <a:pt x="56621" y="52186"/>
                    <a:pt x="57105" y="57052"/>
                    <a:pt x="58558" y="59056"/>
                  </a:cubicBezTo>
                  <a:close/>
                  <a:moveTo>
                    <a:pt x="49455" y="42877"/>
                  </a:moveTo>
                  <a:cubicBezTo>
                    <a:pt x="52054" y="46481"/>
                    <a:pt x="60580" y="45004"/>
                    <a:pt x="60924" y="41339"/>
                  </a:cubicBezTo>
                  <a:cubicBezTo>
                    <a:pt x="58116" y="38306"/>
                    <a:pt x="48039" y="35168"/>
                    <a:pt x="48744" y="41014"/>
                  </a:cubicBezTo>
                  <a:cubicBezTo>
                    <a:pt x="48829" y="41744"/>
                    <a:pt x="49081" y="42363"/>
                    <a:pt x="49449" y="42877"/>
                  </a:cubicBezTo>
                  <a:close/>
                  <a:moveTo>
                    <a:pt x="41700" y="31129"/>
                  </a:moveTo>
                  <a:cubicBezTo>
                    <a:pt x="44600" y="32545"/>
                    <a:pt x="45513" y="28647"/>
                    <a:pt x="44649" y="27281"/>
                  </a:cubicBezTo>
                  <a:cubicBezTo>
                    <a:pt x="43778" y="25920"/>
                    <a:pt x="40211" y="29236"/>
                    <a:pt x="41700" y="31129"/>
                  </a:cubicBezTo>
                  <a:close/>
                  <a:moveTo>
                    <a:pt x="76966" y="80389"/>
                  </a:moveTo>
                  <a:cubicBezTo>
                    <a:pt x="78615" y="82767"/>
                    <a:pt x="83151" y="85709"/>
                    <a:pt x="83850" y="82369"/>
                  </a:cubicBezTo>
                  <a:cubicBezTo>
                    <a:pt x="84622" y="78685"/>
                    <a:pt x="77652" y="77227"/>
                    <a:pt x="76555" y="79678"/>
                  </a:cubicBezTo>
                  <a:cubicBezTo>
                    <a:pt x="76653" y="79905"/>
                    <a:pt x="76794" y="80144"/>
                    <a:pt x="76960" y="80389"/>
                  </a:cubicBezTo>
                  <a:close/>
                  <a:moveTo>
                    <a:pt x="61899" y="50262"/>
                  </a:moveTo>
                  <a:cubicBezTo>
                    <a:pt x="63578" y="52597"/>
                    <a:pt x="68218" y="50942"/>
                    <a:pt x="67017" y="47235"/>
                  </a:cubicBezTo>
                  <a:cubicBezTo>
                    <a:pt x="65638" y="43006"/>
                    <a:pt x="60341" y="46058"/>
                    <a:pt x="61390" y="49012"/>
                  </a:cubicBezTo>
                  <a:cubicBezTo>
                    <a:pt x="61482" y="49514"/>
                    <a:pt x="61659" y="49925"/>
                    <a:pt x="61905" y="50262"/>
                  </a:cubicBezTo>
                  <a:close/>
                  <a:moveTo>
                    <a:pt x="68359" y="58486"/>
                  </a:moveTo>
                  <a:cubicBezTo>
                    <a:pt x="68917" y="59277"/>
                    <a:pt x="69824" y="59871"/>
                    <a:pt x="70529" y="59908"/>
                  </a:cubicBezTo>
                  <a:cubicBezTo>
                    <a:pt x="72142" y="59994"/>
                    <a:pt x="71504" y="55159"/>
                    <a:pt x="69101" y="55281"/>
                  </a:cubicBezTo>
                  <a:cubicBezTo>
                    <a:pt x="67501" y="56145"/>
                    <a:pt x="67648" y="57475"/>
                    <a:pt x="68359" y="58486"/>
                  </a:cubicBezTo>
                  <a:close/>
                  <a:moveTo>
                    <a:pt x="51514" y="33857"/>
                  </a:moveTo>
                  <a:cubicBezTo>
                    <a:pt x="51876" y="34408"/>
                    <a:pt x="52464" y="34868"/>
                    <a:pt x="53329" y="35137"/>
                  </a:cubicBezTo>
                  <a:cubicBezTo>
                    <a:pt x="57577" y="36467"/>
                    <a:pt x="58153" y="30382"/>
                    <a:pt x="55143" y="29524"/>
                  </a:cubicBezTo>
                  <a:cubicBezTo>
                    <a:pt x="52195" y="28157"/>
                    <a:pt x="50092" y="31687"/>
                    <a:pt x="51514" y="33857"/>
                  </a:cubicBezTo>
                  <a:close/>
                  <a:moveTo>
                    <a:pt x="47794" y="25117"/>
                  </a:moveTo>
                  <a:cubicBezTo>
                    <a:pt x="48915" y="26594"/>
                    <a:pt x="51122" y="27030"/>
                    <a:pt x="53041" y="25559"/>
                  </a:cubicBezTo>
                  <a:cubicBezTo>
                    <a:pt x="55959" y="23316"/>
                    <a:pt x="48192" y="19957"/>
                    <a:pt x="47119" y="22059"/>
                  </a:cubicBezTo>
                  <a:cubicBezTo>
                    <a:pt x="46917" y="23279"/>
                    <a:pt x="47205" y="24339"/>
                    <a:pt x="47794" y="25111"/>
                  </a:cubicBezTo>
                  <a:close/>
                  <a:moveTo>
                    <a:pt x="77916" y="67734"/>
                  </a:moveTo>
                  <a:cubicBezTo>
                    <a:pt x="79596" y="70063"/>
                    <a:pt x="84236" y="68414"/>
                    <a:pt x="83034" y="64707"/>
                  </a:cubicBezTo>
                  <a:cubicBezTo>
                    <a:pt x="81661" y="60478"/>
                    <a:pt x="76359" y="63536"/>
                    <a:pt x="77401" y="66484"/>
                  </a:cubicBezTo>
                  <a:cubicBezTo>
                    <a:pt x="77493" y="66986"/>
                    <a:pt x="77677" y="67397"/>
                    <a:pt x="77916" y="67728"/>
                  </a:cubicBezTo>
                  <a:close/>
                  <a:moveTo>
                    <a:pt x="62230" y="39899"/>
                  </a:moveTo>
                  <a:cubicBezTo>
                    <a:pt x="62450" y="40193"/>
                    <a:pt x="62781" y="40438"/>
                    <a:pt x="63253" y="40585"/>
                  </a:cubicBezTo>
                  <a:cubicBezTo>
                    <a:pt x="65202" y="41198"/>
                    <a:pt x="65852" y="39170"/>
                    <a:pt x="65209" y="37987"/>
                  </a:cubicBezTo>
                  <a:cubicBezTo>
                    <a:pt x="65705" y="37570"/>
                    <a:pt x="65981" y="36884"/>
                    <a:pt x="65699" y="36001"/>
                  </a:cubicBezTo>
                  <a:cubicBezTo>
                    <a:pt x="64884" y="33489"/>
                    <a:pt x="61739" y="35303"/>
                    <a:pt x="62358" y="37055"/>
                  </a:cubicBezTo>
                  <a:cubicBezTo>
                    <a:pt x="62389" y="37221"/>
                    <a:pt x="62438" y="37374"/>
                    <a:pt x="62499" y="37509"/>
                  </a:cubicBezTo>
                  <a:cubicBezTo>
                    <a:pt x="61886" y="38097"/>
                    <a:pt x="61684" y="39157"/>
                    <a:pt x="62236" y="39905"/>
                  </a:cubicBezTo>
                  <a:close/>
                  <a:moveTo>
                    <a:pt x="45519" y="10943"/>
                  </a:moveTo>
                  <a:cubicBezTo>
                    <a:pt x="46077" y="11733"/>
                    <a:pt x="46978" y="12328"/>
                    <a:pt x="47683" y="12364"/>
                  </a:cubicBezTo>
                  <a:cubicBezTo>
                    <a:pt x="49295" y="12450"/>
                    <a:pt x="48658" y="7615"/>
                    <a:pt x="46255" y="7731"/>
                  </a:cubicBezTo>
                  <a:cubicBezTo>
                    <a:pt x="44661" y="8595"/>
                    <a:pt x="44802" y="9925"/>
                    <a:pt x="45513" y="10943"/>
                  </a:cubicBezTo>
                  <a:close/>
                  <a:moveTo>
                    <a:pt x="61279" y="33170"/>
                  </a:moveTo>
                  <a:cubicBezTo>
                    <a:pt x="61390" y="33329"/>
                    <a:pt x="61518" y="33477"/>
                    <a:pt x="61666" y="33605"/>
                  </a:cubicBezTo>
                  <a:cubicBezTo>
                    <a:pt x="65767" y="33072"/>
                    <a:pt x="74164" y="26686"/>
                    <a:pt x="68991" y="23873"/>
                  </a:cubicBezTo>
                  <a:cubicBezTo>
                    <a:pt x="64056" y="21189"/>
                    <a:pt x="58987" y="29959"/>
                    <a:pt x="61279" y="33170"/>
                  </a:cubicBezTo>
                  <a:close/>
                  <a:moveTo>
                    <a:pt x="83709" y="57150"/>
                  </a:moveTo>
                  <a:cubicBezTo>
                    <a:pt x="85652" y="59933"/>
                    <a:pt x="89685" y="52793"/>
                    <a:pt x="87748" y="51512"/>
                  </a:cubicBezTo>
                  <a:cubicBezTo>
                    <a:pt x="84285" y="50526"/>
                    <a:pt x="81716" y="53859"/>
                    <a:pt x="83617" y="57009"/>
                  </a:cubicBezTo>
                  <a:cubicBezTo>
                    <a:pt x="83647" y="57058"/>
                    <a:pt x="83678" y="57107"/>
                    <a:pt x="83709" y="57150"/>
                  </a:cubicBezTo>
                  <a:close/>
                  <a:moveTo>
                    <a:pt x="56988" y="14889"/>
                  </a:moveTo>
                  <a:cubicBezTo>
                    <a:pt x="57356" y="15386"/>
                    <a:pt x="57920" y="15802"/>
                    <a:pt x="58711" y="16047"/>
                  </a:cubicBezTo>
                  <a:cubicBezTo>
                    <a:pt x="61899" y="17046"/>
                    <a:pt x="63026" y="13872"/>
                    <a:pt x="62113" y="11862"/>
                  </a:cubicBezTo>
                  <a:cubicBezTo>
                    <a:pt x="63860" y="12885"/>
                    <a:pt x="66245" y="12260"/>
                    <a:pt x="67274" y="9882"/>
                  </a:cubicBezTo>
                  <a:cubicBezTo>
                    <a:pt x="68739" y="6506"/>
                    <a:pt x="60317" y="7345"/>
                    <a:pt x="60397" y="9705"/>
                  </a:cubicBezTo>
                  <a:cubicBezTo>
                    <a:pt x="60501" y="10005"/>
                    <a:pt x="60630" y="10275"/>
                    <a:pt x="60777" y="10526"/>
                  </a:cubicBezTo>
                  <a:cubicBezTo>
                    <a:pt x="60691" y="10489"/>
                    <a:pt x="60611" y="10458"/>
                    <a:pt x="60519" y="10434"/>
                  </a:cubicBezTo>
                  <a:cubicBezTo>
                    <a:pt x="57509" y="9037"/>
                    <a:pt x="55388" y="12738"/>
                    <a:pt x="56976" y="14889"/>
                  </a:cubicBezTo>
                  <a:close/>
                  <a:moveTo>
                    <a:pt x="53648" y="5108"/>
                  </a:moveTo>
                  <a:cubicBezTo>
                    <a:pt x="55327" y="7437"/>
                    <a:pt x="59968" y="5789"/>
                    <a:pt x="58766" y="2081"/>
                  </a:cubicBezTo>
                  <a:cubicBezTo>
                    <a:pt x="57387" y="-2148"/>
                    <a:pt x="52091" y="904"/>
                    <a:pt x="53139" y="3858"/>
                  </a:cubicBezTo>
                  <a:cubicBezTo>
                    <a:pt x="53231" y="4361"/>
                    <a:pt x="53409" y="4777"/>
                    <a:pt x="53648" y="5108"/>
                  </a:cubicBezTo>
                  <a:close/>
                  <a:moveTo>
                    <a:pt x="83022" y="40340"/>
                  </a:moveTo>
                  <a:cubicBezTo>
                    <a:pt x="86706" y="42222"/>
                    <a:pt x="97244" y="41688"/>
                    <a:pt x="94565" y="36449"/>
                  </a:cubicBezTo>
                  <a:cubicBezTo>
                    <a:pt x="91886" y="31203"/>
                    <a:pt x="81956" y="36271"/>
                    <a:pt x="83022" y="40340"/>
                  </a:cubicBezTo>
                  <a:close/>
                  <a:moveTo>
                    <a:pt x="93186" y="53443"/>
                  </a:moveTo>
                  <a:cubicBezTo>
                    <a:pt x="93553" y="53939"/>
                    <a:pt x="94117" y="54356"/>
                    <a:pt x="94914" y="54601"/>
                  </a:cubicBezTo>
                  <a:cubicBezTo>
                    <a:pt x="99162" y="55931"/>
                    <a:pt x="99738" y="49839"/>
                    <a:pt x="96729" y="48981"/>
                  </a:cubicBezTo>
                  <a:cubicBezTo>
                    <a:pt x="93719" y="47584"/>
                    <a:pt x="91598" y="51292"/>
                    <a:pt x="93186" y="53443"/>
                  </a:cubicBezTo>
                  <a:close/>
                  <a:moveTo>
                    <a:pt x="74220" y="22629"/>
                  </a:moveTo>
                  <a:cubicBezTo>
                    <a:pt x="74220" y="22629"/>
                    <a:pt x="74263" y="22684"/>
                    <a:pt x="74281" y="22715"/>
                  </a:cubicBezTo>
                  <a:cubicBezTo>
                    <a:pt x="77180" y="24131"/>
                    <a:pt x="78094" y="20233"/>
                    <a:pt x="77223" y="18873"/>
                  </a:cubicBezTo>
                  <a:cubicBezTo>
                    <a:pt x="76371" y="17531"/>
                    <a:pt x="72902" y="20730"/>
                    <a:pt x="74213" y="22629"/>
                  </a:cubicBezTo>
                  <a:close/>
                  <a:moveTo>
                    <a:pt x="104661" y="62856"/>
                  </a:moveTo>
                  <a:cubicBezTo>
                    <a:pt x="107695" y="67311"/>
                    <a:pt x="116963" y="62396"/>
                    <a:pt x="115909" y="58456"/>
                  </a:cubicBezTo>
                  <a:cubicBezTo>
                    <a:pt x="112219" y="56593"/>
                    <a:pt x="101682" y="57156"/>
                    <a:pt x="104385" y="62390"/>
                  </a:cubicBezTo>
                  <a:cubicBezTo>
                    <a:pt x="104471" y="62556"/>
                    <a:pt x="104557" y="62709"/>
                    <a:pt x="104661" y="62850"/>
                  </a:cubicBezTo>
                  <a:close/>
                  <a:moveTo>
                    <a:pt x="80399" y="27072"/>
                  </a:moveTo>
                  <a:cubicBezTo>
                    <a:pt x="80956" y="27863"/>
                    <a:pt x="81858" y="28451"/>
                    <a:pt x="82562" y="28488"/>
                  </a:cubicBezTo>
                  <a:cubicBezTo>
                    <a:pt x="84175" y="28574"/>
                    <a:pt x="83537" y="23745"/>
                    <a:pt x="81134" y="23861"/>
                  </a:cubicBezTo>
                  <a:cubicBezTo>
                    <a:pt x="79540" y="24725"/>
                    <a:pt x="79681" y="26055"/>
                    <a:pt x="80399" y="27072"/>
                  </a:cubicBezTo>
                  <a:close/>
                  <a:moveTo>
                    <a:pt x="85542" y="21551"/>
                  </a:moveTo>
                  <a:cubicBezTo>
                    <a:pt x="87485" y="24333"/>
                    <a:pt x="91518" y="17193"/>
                    <a:pt x="89581" y="15919"/>
                  </a:cubicBezTo>
                  <a:cubicBezTo>
                    <a:pt x="86118" y="14932"/>
                    <a:pt x="83543" y="18260"/>
                    <a:pt x="85450" y="21410"/>
                  </a:cubicBezTo>
                  <a:cubicBezTo>
                    <a:pt x="85480" y="21459"/>
                    <a:pt x="85511" y="21508"/>
                    <a:pt x="85542" y="21551"/>
                  </a:cubicBezTo>
                  <a:close/>
                  <a:moveTo>
                    <a:pt x="113911" y="49668"/>
                  </a:moveTo>
                  <a:cubicBezTo>
                    <a:pt x="113911" y="49668"/>
                    <a:pt x="113954" y="49723"/>
                    <a:pt x="113978" y="49753"/>
                  </a:cubicBezTo>
                  <a:cubicBezTo>
                    <a:pt x="116878" y="51169"/>
                    <a:pt x="117791" y="47271"/>
                    <a:pt x="116921" y="45911"/>
                  </a:cubicBezTo>
                  <a:cubicBezTo>
                    <a:pt x="116062" y="44569"/>
                    <a:pt x="112599" y="47768"/>
                    <a:pt x="113911" y="49668"/>
                  </a:cubicBezTo>
                  <a:close/>
                  <a:moveTo>
                    <a:pt x="92671" y="17095"/>
                  </a:moveTo>
                  <a:cubicBezTo>
                    <a:pt x="92671" y="17095"/>
                    <a:pt x="92720" y="17157"/>
                    <a:pt x="92738" y="17181"/>
                  </a:cubicBezTo>
                  <a:cubicBezTo>
                    <a:pt x="95638" y="18597"/>
                    <a:pt x="96551" y="14699"/>
                    <a:pt x="95687" y="13333"/>
                  </a:cubicBezTo>
                  <a:cubicBezTo>
                    <a:pt x="94835" y="11991"/>
                    <a:pt x="91359" y="15189"/>
                    <a:pt x="92671" y="17089"/>
                  </a:cubicBezTo>
                  <a:close/>
                </a:path>
              </a:pathLst>
            </a:custGeom>
            <a:solidFill>
              <a:srgbClr val="DEBC9A"/>
            </a:solidFill>
            <a:ln w="612" cap="flat">
              <a:noFill/>
              <a:prstDash val="solid"/>
              <a:miter/>
            </a:ln>
          </p:spPr>
          <p:txBody>
            <a:bodyPr/>
            <a:lstStyle/>
            <a:p>
              <a:endParaRPr lang="en-US"/>
            </a:p>
          </p:txBody>
        </p:sp>
        <p:sp>
          <p:nvSpPr>
            <p:cNvPr id="1171" name="Freeform 1170">
              <a:extLst>
                <a:ext uri="{FF2B5EF4-FFF2-40B4-BE49-F238E27FC236}">
                  <a16:creationId xmlns:a16="http://schemas.microsoft.com/office/drawing/2014/main" id="{D980B964-8736-D69D-BCBA-9DC3DEFE6197}"/>
                </a:ext>
              </a:extLst>
            </p:cNvPr>
            <p:cNvSpPr/>
            <p:nvPr/>
          </p:nvSpPr>
          <p:spPr>
            <a:xfrm>
              <a:off x="7985633" y="2491286"/>
              <a:ext cx="34006" cy="15449"/>
            </a:xfrm>
            <a:custGeom>
              <a:avLst/>
              <a:gdLst>
                <a:gd name="csX0" fmla="*/ 17 w 27518"/>
                <a:gd name="csY0" fmla="*/ 5368 h 12501"/>
                <a:gd name="csX1" fmla="*/ 21563 w 27518"/>
                <a:gd name="csY1" fmla="*/ 5 h 12501"/>
                <a:gd name="csX2" fmla="*/ 24199 w 27518"/>
                <a:gd name="csY2" fmla="*/ 11753 h 12501"/>
                <a:gd name="csX3" fmla="*/ 17 w 27518"/>
                <a:gd name="csY3" fmla="*/ 5362 h 12501"/>
              </a:gdLst>
              <a:ahLst/>
              <a:cxnLst>
                <a:cxn ang="0">
                  <a:pos x="csX0" y="csY0"/>
                </a:cxn>
                <a:cxn ang="0">
                  <a:pos x="csX1" y="csY1"/>
                </a:cxn>
                <a:cxn ang="0">
                  <a:pos x="csX2" y="csY2"/>
                </a:cxn>
                <a:cxn ang="0">
                  <a:pos x="csX3" y="csY3"/>
                </a:cxn>
              </a:cxnLst>
              <a:rect l="l" t="t" r="r" b="b"/>
              <a:pathLst>
                <a:path w="27518" h="12501">
                  <a:moveTo>
                    <a:pt x="17" y="5368"/>
                  </a:moveTo>
                  <a:cubicBezTo>
                    <a:pt x="-565" y="-767"/>
                    <a:pt x="14067" y="263"/>
                    <a:pt x="21563" y="5"/>
                  </a:cubicBezTo>
                  <a:cubicBezTo>
                    <a:pt x="29060" y="-252"/>
                    <a:pt x="28938" y="8836"/>
                    <a:pt x="24199" y="11753"/>
                  </a:cubicBezTo>
                  <a:cubicBezTo>
                    <a:pt x="19455" y="14670"/>
                    <a:pt x="1543" y="8322"/>
                    <a:pt x="17" y="5362"/>
                  </a:cubicBezTo>
                  <a:close/>
                </a:path>
              </a:pathLst>
            </a:custGeom>
            <a:solidFill>
              <a:srgbClr val="DEBC9A"/>
            </a:solidFill>
            <a:ln w="612" cap="flat">
              <a:noFill/>
              <a:prstDash val="solid"/>
              <a:miter/>
            </a:ln>
          </p:spPr>
          <p:txBody>
            <a:bodyPr/>
            <a:lstStyle/>
            <a:p>
              <a:endParaRPr lang="en-US"/>
            </a:p>
          </p:txBody>
        </p:sp>
        <p:sp>
          <p:nvSpPr>
            <p:cNvPr id="1286" name="Freeform 1285">
              <a:extLst>
                <a:ext uri="{FF2B5EF4-FFF2-40B4-BE49-F238E27FC236}">
                  <a16:creationId xmlns:a16="http://schemas.microsoft.com/office/drawing/2014/main" id="{515C98D6-A57B-E87F-11E9-47251051DA4C}"/>
                </a:ext>
              </a:extLst>
            </p:cNvPr>
            <p:cNvSpPr/>
            <p:nvPr/>
          </p:nvSpPr>
          <p:spPr>
            <a:xfrm>
              <a:off x="7644790" y="2424879"/>
              <a:ext cx="29509" cy="100072"/>
            </a:xfrm>
            <a:custGeom>
              <a:avLst/>
              <a:gdLst>
                <a:gd name="csX0" fmla="*/ 27453 w 29509"/>
                <a:gd name="csY0" fmla="*/ 4579 h 100072"/>
                <a:gd name="csX1" fmla="*/ 27461 w 29509"/>
                <a:gd name="csY1" fmla="*/ 4586 h 100072"/>
                <a:gd name="csX2" fmla="*/ 28249 w 29509"/>
                <a:gd name="csY2" fmla="*/ 4731 h 100072"/>
                <a:gd name="csX3" fmla="*/ 29363 w 29509"/>
                <a:gd name="csY3" fmla="*/ 7351 h 100072"/>
                <a:gd name="csX4" fmla="*/ 17870 w 29509"/>
                <a:gd name="csY4" fmla="*/ 42415 h 100072"/>
                <a:gd name="csX5" fmla="*/ 13735 w 29509"/>
                <a:gd name="csY5" fmla="*/ 100072 h 100072"/>
                <a:gd name="csX6" fmla="*/ 9777 w 29509"/>
                <a:gd name="csY6" fmla="*/ 99925 h 100072"/>
                <a:gd name="csX7" fmla="*/ 13961 w 29509"/>
                <a:gd name="csY7" fmla="*/ 41408 h 100072"/>
                <a:gd name="csX8" fmla="*/ 25619 w 29509"/>
                <a:gd name="csY8" fmla="*/ 5843 h 100072"/>
                <a:gd name="csX9" fmla="*/ 27453 w 29509"/>
                <a:gd name="csY9" fmla="*/ 4579 h 100072"/>
                <a:gd name="csX10" fmla="*/ 16613 w 29509"/>
                <a:gd name="csY10" fmla="*/ 5 h 100072"/>
                <a:gd name="csX11" fmla="*/ 17409 w 29509"/>
                <a:gd name="csY11" fmla="*/ 103 h 100072"/>
                <a:gd name="csX12" fmla="*/ 18680 w 29509"/>
                <a:gd name="csY12" fmla="*/ 2655 h 100072"/>
                <a:gd name="csX13" fmla="*/ 4001 w 29509"/>
                <a:gd name="csY13" fmla="*/ 66855 h 100072"/>
                <a:gd name="csX14" fmla="*/ 5083 w 29509"/>
                <a:gd name="csY14" fmla="*/ 99751 h 100072"/>
                <a:gd name="csX15" fmla="*/ 1103 w 29509"/>
                <a:gd name="csY15" fmla="*/ 99604 h 100072"/>
                <a:gd name="csX16" fmla="*/ 0 w 29509"/>
                <a:gd name="csY16" fmla="*/ 66354 h 100072"/>
                <a:gd name="csX17" fmla="*/ 14856 w 29509"/>
                <a:gd name="csY17" fmla="*/ 1376 h 100072"/>
                <a:gd name="csX18" fmla="*/ 16613 w 29509"/>
                <a:gd name="csY18" fmla="*/ 5 h 100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9509" h="100072">
                  <a:moveTo>
                    <a:pt x="27453" y="4579"/>
                  </a:moveTo>
                  <a:lnTo>
                    <a:pt x="27461" y="4586"/>
                  </a:lnTo>
                  <a:cubicBezTo>
                    <a:pt x="27725" y="4579"/>
                    <a:pt x="27991" y="4624"/>
                    <a:pt x="28249" y="4731"/>
                  </a:cubicBezTo>
                  <a:cubicBezTo>
                    <a:pt x="29279" y="5147"/>
                    <a:pt x="29779" y="6321"/>
                    <a:pt x="29363" y="7351"/>
                  </a:cubicBezTo>
                  <a:cubicBezTo>
                    <a:pt x="24764" y="18763"/>
                    <a:pt x="20923" y="30494"/>
                    <a:pt x="17870" y="42415"/>
                  </a:cubicBezTo>
                  <a:lnTo>
                    <a:pt x="13735" y="100072"/>
                  </a:lnTo>
                  <a:lnTo>
                    <a:pt x="9777" y="99925"/>
                  </a:lnTo>
                  <a:lnTo>
                    <a:pt x="13961" y="41408"/>
                  </a:lnTo>
                  <a:cubicBezTo>
                    <a:pt x="17060" y="29313"/>
                    <a:pt x="20960" y="17431"/>
                    <a:pt x="25619" y="5843"/>
                  </a:cubicBezTo>
                  <a:cubicBezTo>
                    <a:pt x="25931" y="5071"/>
                    <a:pt x="26665" y="4594"/>
                    <a:pt x="27453" y="4579"/>
                  </a:cubicBezTo>
                  <a:close/>
                  <a:moveTo>
                    <a:pt x="16613" y="5"/>
                  </a:moveTo>
                  <a:cubicBezTo>
                    <a:pt x="16879" y="-11"/>
                    <a:pt x="17143" y="12"/>
                    <a:pt x="17409" y="103"/>
                  </a:cubicBezTo>
                  <a:cubicBezTo>
                    <a:pt x="18469" y="451"/>
                    <a:pt x="19036" y="1594"/>
                    <a:pt x="18680" y="2655"/>
                  </a:cubicBezTo>
                  <a:cubicBezTo>
                    <a:pt x="11666" y="23497"/>
                    <a:pt x="6734" y="45036"/>
                    <a:pt x="4001" y="66855"/>
                  </a:cubicBezTo>
                  <a:lnTo>
                    <a:pt x="5083" y="99751"/>
                  </a:lnTo>
                  <a:lnTo>
                    <a:pt x="1103" y="99604"/>
                  </a:lnTo>
                  <a:lnTo>
                    <a:pt x="0" y="66354"/>
                  </a:lnTo>
                  <a:cubicBezTo>
                    <a:pt x="2765" y="44271"/>
                    <a:pt x="7750" y="22467"/>
                    <a:pt x="14856" y="1376"/>
                  </a:cubicBezTo>
                  <a:cubicBezTo>
                    <a:pt x="15120" y="580"/>
                    <a:pt x="15825" y="66"/>
                    <a:pt x="16613" y="5"/>
                  </a:cubicBezTo>
                  <a:close/>
                </a:path>
              </a:pathLst>
            </a:custGeom>
            <a:solidFill>
              <a:srgbClr val="BC9234"/>
            </a:solidFill>
            <a:ln w="612" cap="flat">
              <a:noFill/>
              <a:prstDash val="solid"/>
              <a:miter/>
            </a:ln>
          </p:spPr>
          <p:txBody>
            <a:bodyPr wrap="square">
              <a:noAutofit/>
            </a:bodyPr>
            <a:lstStyle/>
            <a:p>
              <a:endParaRPr lang="en-US"/>
            </a:p>
          </p:txBody>
        </p:sp>
        <p:grpSp>
          <p:nvGrpSpPr>
            <p:cNvPr id="1288" name="Group 1287">
              <a:extLst>
                <a:ext uri="{FF2B5EF4-FFF2-40B4-BE49-F238E27FC236}">
                  <a16:creationId xmlns:a16="http://schemas.microsoft.com/office/drawing/2014/main" id="{AE36482B-8414-C3D5-74B4-4F8D0980B554}"/>
                </a:ext>
              </a:extLst>
            </p:cNvPr>
            <p:cNvGrpSpPr/>
            <p:nvPr/>
          </p:nvGrpSpPr>
          <p:grpSpPr>
            <a:xfrm>
              <a:off x="7559138" y="2315137"/>
              <a:ext cx="902591" cy="245969"/>
              <a:chOff x="7434959" y="2315137"/>
              <a:chExt cx="902591" cy="245969"/>
            </a:xfrm>
          </p:grpSpPr>
          <p:sp>
            <p:nvSpPr>
              <p:cNvPr id="1287" name="Freeform 1286">
                <a:extLst>
                  <a:ext uri="{FF2B5EF4-FFF2-40B4-BE49-F238E27FC236}">
                    <a16:creationId xmlns:a16="http://schemas.microsoft.com/office/drawing/2014/main" id="{DABDC0D7-14A3-AED9-C0A7-815A71F7F586}"/>
                  </a:ext>
                </a:extLst>
              </p:cNvPr>
              <p:cNvSpPr/>
              <p:nvPr/>
            </p:nvSpPr>
            <p:spPr>
              <a:xfrm>
                <a:off x="7434959" y="2315137"/>
                <a:ext cx="902591" cy="245969"/>
              </a:xfrm>
              <a:custGeom>
                <a:avLst/>
                <a:gdLst>
                  <a:gd name="csX0" fmla="*/ 893231 w 902591"/>
                  <a:gd name="csY0" fmla="*/ 270 h 245969"/>
                  <a:gd name="csX1" fmla="*/ 902591 w 902591"/>
                  <a:gd name="csY1" fmla="*/ 7940 h 245969"/>
                  <a:gd name="csX2" fmla="*/ 831975 w 902591"/>
                  <a:gd name="csY2" fmla="*/ 60243 h 245969"/>
                  <a:gd name="csX3" fmla="*/ 753938 w 902591"/>
                  <a:gd name="csY3" fmla="*/ 90751 h 245969"/>
                  <a:gd name="csX4" fmla="*/ 825990 w 902591"/>
                  <a:gd name="csY4" fmla="*/ 105423 h 245969"/>
                  <a:gd name="csX5" fmla="*/ 893812 w 902591"/>
                  <a:gd name="csY5" fmla="*/ 143408 h 245969"/>
                  <a:gd name="csX6" fmla="*/ 884077 w 902591"/>
                  <a:gd name="csY6" fmla="*/ 159595 h 245969"/>
                  <a:gd name="csX7" fmla="*/ 827187 w 902591"/>
                  <a:gd name="csY7" fmla="*/ 131194 h 245969"/>
                  <a:gd name="csX8" fmla="*/ 725300 w 902591"/>
                  <a:gd name="csY8" fmla="*/ 114827 h 245969"/>
                  <a:gd name="csX9" fmla="*/ 725279 w 902591"/>
                  <a:gd name="csY9" fmla="*/ 114628 h 245969"/>
                  <a:gd name="csX10" fmla="*/ 715032 w 902591"/>
                  <a:gd name="csY10" fmla="*/ 114685 h 245969"/>
                  <a:gd name="csX11" fmla="*/ 684515 w 902591"/>
                  <a:gd name="csY11" fmla="*/ 116014 h 245969"/>
                  <a:gd name="csX12" fmla="*/ 683516 w 902591"/>
                  <a:gd name="csY12" fmla="*/ 116096 h 245969"/>
                  <a:gd name="csX13" fmla="*/ 683516 w 902591"/>
                  <a:gd name="csY13" fmla="*/ 116057 h 245969"/>
                  <a:gd name="csX14" fmla="*/ 678371 w 902591"/>
                  <a:gd name="csY14" fmla="*/ 116282 h 245969"/>
                  <a:gd name="csX15" fmla="*/ 634275 w 902591"/>
                  <a:gd name="csY15" fmla="*/ 121046 h 245969"/>
                  <a:gd name="csX16" fmla="*/ 504844 w 902591"/>
                  <a:gd name="csY16" fmla="*/ 145114 h 245969"/>
                  <a:gd name="csX17" fmla="*/ 439462 w 902591"/>
                  <a:gd name="csY17" fmla="*/ 147061 h 245969"/>
                  <a:gd name="csX18" fmla="*/ 393889 w 902591"/>
                  <a:gd name="csY18" fmla="*/ 154051 h 245969"/>
                  <a:gd name="csX19" fmla="*/ 384321 w 902591"/>
                  <a:gd name="csY19" fmla="*/ 194137 h 245969"/>
                  <a:gd name="csX20" fmla="*/ 396442 w 902591"/>
                  <a:gd name="csY20" fmla="*/ 241735 h 245969"/>
                  <a:gd name="csX21" fmla="*/ 397684 w 902591"/>
                  <a:gd name="csY21" fmla="*/ 245969 h 245969"/>
                  <a:gd name="csX22" fmla="*/ 381891 w 902591"/>
                  <a:gd name="csY22" fmla="*/ 234388 h 245969"/>
                  <a:gd name="csX23" fmla="*/ 379458 w 902591"/>
                  <a:gd name="csY23" fmla="*/ 234056 h 245969"/>
                  <a:gd name="csX24" fmla="*/ 378546 w 902591"/>
                  <a:gd name="csY24" fmla="*/ 231109 h 245969"/>
                  <a:gd name="csX25" fmla="*/ 371338 w 902591"/>
                  <a:gd name="csY25" fmla="*/ 204406 h 245969"/>
                  <a:gd name="csX26" fmla="*/ 366247 w 902591"/>
                  <a:gd name="csY26" fmla="*/ 159027 h 245969"/>
                  <a:gd name="csX27" fmla="*/ 356604 w 902591"/>
                  <a:gd name="csY27" fmla="*/ 148508 h 245969"/>
                  <a:gd name="csX28" fmla="*/ 356589 w 902591"/>
                  <a:gd name="csY28" fmla="*/ 148508 h 245969"/>
                  <a:gd name="csX29" fmla="*/ 353673 w 902591"/>
                  <a:gd name="csY29" fmla="*/ 149629 h 245969"/>
                  <a:gd name="csX30" fmla="*/ 345135 w 902591"/>
                  <a:gd name="csY30" fmla="*/ 194236 h 245969"/>
                  <a:gd name="csX31" fmla="*/ 349160 w 902591"/>
                  <a:gd name="csY31" fmla="*/ 226319 h 245969"/>
                  <a:gd name="csX32" fmla="*/ 350231 w 902591"/>
                  <a:gd name="csY32" fmla="*/ 230071 h 245969"/>
                  <a:gd name="csX33" fmla="*/ 339041 w 902591"/>
                  <a:gd name="csY33" fmla="*/ 228545 h 245969"/>
                  <a:gd name="csX34" fmla="*/ 336438 w 902591"/>
                  <a:gd name="csY34" fmla="*/ 209260 h 245969"/>
                  <a:gd name="csX35" fmla="*/ 334575 w 902591"/>
                  <a:gd name="csY35" fmla="*/ 180701 h 245969"/>
                  <a:gd name="csX36" fmla="*/ 329689 w 902591"/>
                  <a:gd name="csY36" fmla="*/ 149469 h 245969"/>
                  <a:gd name="csX37" fmla="*/ 323877 w 902591"/>
                  <a:gd name="csY37" fmla="*/ 147403 h 245969"/>
                  <a:gd name="csX38" fmla="*/ 323879 w 902591"/>
                  <a:gd name="csY38" fmla="*/ 147402 h 245969"/>
                  <a:gd name="csX39" fmla="*/ 323872 w 902591"/>
                  <a:gd name="csY39" fmla="*/ 147402 h 245969"/>
                  <a:gd name="csX40" fmla="*/ 323877 w 902591"/>
                  <a:gd name="csY40" fmla="*/ 147403 h 245969"/>
                  <a:gd name="csX41" fmla="*/ 308948 w 902591"/>
                  <a:gd name="csY41" fmla="*/ 159239 h 245969"/>
                  <a:gd name="csX42" fmla="*/ 310902 w 902591"/>
                  <a:gd name="csY42" fmla="*/ 198695 h 245969"/>
                  <a:gd name="csX43" fmla="*/ 324978 w 902591"/>
                  <a:gd name="csY43" fmla="*/ 209480 h 245969"/>
                  <a:gd name="csX44" fmla="*/ 333679 w 902591"/>
                  <a:gd name="csY44" fmla="*/ 221124 h 245969"/>
                  <a:gd name="csX45" fmla="*/ 338294 w 902591"/>
                  <a:gd name="csY45" fmla="*/ 228443 h 245969"/>
                  <a:gd name="csX46" fmla="*/ 329449 w 902591"/>
                  <a:gd name="csY46" fmla="*/ 227237 h 245969"/>
                  <a:gd name="csX47" fmla="*/ 320667 w 902591"/>
                  <a:gd name="csY47" fmla="*/ 216380 h 245969"/>
                  <a:gd name="csX48" fmla="*/ 313584 w 902591"/>
                  <a:gd name="csY48" fmla="*/ 209776 h 245969"/>
                  <a:gd name="csX49" fmla="*/ 318120 w 902591"/>
                  <a:gd name="csY49" fmla="*/ 225692 h 245969"/>
                  <a:gd name="csX50" fmla="*/ 312041 w 902591"/>
                  <a:gd name="csY50" fmla="*/ 224863 h 245969"/>
                  <a:gd name="csX51" fmla="*/ 309443 w 902591"/>
                  <a:gd name="csY51" fmla="*/ 224492 h 245969"/>
                  <a:gd name="csX52" fmla="*/ 304350 w 902591"/>
                  <a:gd name="csY52" fmla="*/ 208284 h 245969"/>
                  <a:gd name="csX53" fmla="*/ 299827 w 902591"/>
                  <a:gd name="csY53" fmla="*/ 173954 h 245969"/>
                  <a:gd name="csX54" fmla="*/ 294071 w 902591"/>
                  <a:gd name="csY54" fmla="*/ 146773 h 245969"/>
                  <a:gd name="csX55" fmla="*/ 273511 w 902591"/>
                  <a:gd name="csY55" fmla="*/ 144243 h 245969"/>
                  <a:gd name="csX56" fmla="*/ 268656 w 902591"/>
                  <a:gd name="csY56" fmla="*/ 181761 h 245969"/>
                  <a:gd name="csX57" fmla="*/ 271011 w 902591"/>
                  <a:gd name="csY57" fmla="*/ 204951 h 245969"/>
                  <a:gd name="csX58" fmla="*/ 275557 w 902591"/>
                  <a:gd name="csY58" fmla="*/ 219651 h 245969"/>
                  <a:gd name="csX59" fmla="*/ 259503 w 902591"/>
                  <a:gd name="csY59" fmla="*/ 217358 h 245969"/>
                  <a:gd name="csX60" fmla="*/ 261148 w 902591"/>
                  <a:gd name="csY60" fmla="*/ 214714 h 245969"/>
                  <a:gd name="csX61" fmla="*/ 261209 w 902591"/>
                  <a:gd name="csY61" fmla="*/ 193819 h 245969"/>
                  <a:gd name="csX62" fmla="*/ 256792 w 902591"/>
                  <a:gd name="csY62" fmla="*/ 163912 h 245969"/>
                  <a:gd name="csX63" fmla="*/ 245862 w 902591"/>
                  <a:gd name="csY63" fmla="*/ 138132 h 245969"/>
                  <a:gd name="csX64" fmla="*/ 243202 w 902591"/>
                  <a:gd name="csY64" fmla="*/ 137662 h 245969"/>
                  <a:gd name="csX65" fmla="*/ 243195 w 902591"/>
                  <a:gd name="csY65" fmla="*/ 137655 h 245969"/>
                  <a:gd name="csX66" fmla="*/ 226037 w 902591"/>
                  <a:gd name="csY66" fmla="*/ 154703 h 245969"/>
                  <a:gd name="csX67" fmla="*/ 219507 w 902591"/>
                  <a:gd name="csY67" fmla="*/ 210093 h 245969"/>
                  <a:gd name="csX68" fmla="*/ 219776 w 902591"/>
                  <a:gd name="csY68" fmla="*/ 211682 h 245969"/>
                  <a:gd name="csX69" fmla="*/ 210541 w 902591"/>
                  <a:gd name="csY69" fmla="*/ 210363 h 245969"/>
                  <a:gd name="csX70" fmla="*/ 210550 w 902591"/>
                  <a:gd name="csY70" fmla="*/ 185514 h 245969"/>
                  <a:gd name="csX71" fmla="*/ 212431 w 902591"/>
                  <a:gd name="csY71" fmla="*/ 156754 h 245969"/>
                  <a:gd name="csX72" fmla="*/ 207750 w 902591"/>
                  <a:gd name="csY72" fmla="*/ 129846 h 245969"/>
                  <a:gd name="csX73" fmla="*/ 206697 w 902591"/>
                  <a:gd name="csY73" fmla="*/ 129771 h 245969"/>
                  <a:gd name="csX74" fmla="*/ 206704 w 902591"/>
                  <a:gd name="csY74" fmla="*/ 129763 h 245969"/>
                  <a:gd name="csX75" fmla="*/ 191403 w 902591"/>
                  <a:gd name="csY75" fmla="*/ 150310 h 245969"/>
                  <a:gd name="csX76" fmla="*/ 186797 w 902591"/>
                  <a:gd name="csY76" fmla="*/ 209473 h 245969"/>
                  <a:gd name="csX77" fmla="*/ 186970 w 902591"/>
                  <a:gd name="csY77" fmla="*/ 210150 h 245969"/>
                  <a:gd name="csX78" fmla="*/ 176872 w 902591"/>
                  <a:gd name="csY78" fmla="*/ 210992 h 245969"/>
                  <a:gd name="csX79" fmla="*/ 177518 w 902591"/>
                  <a:gd name="csY79" fmla="*/ 194970 h 245969"/>
                  <a:gd name="csX80" fmla="*/ 181313 w 902591"/>
                  <a:gd name="csY80" fmla="*/ 137041 h 245969"/>
                  <a:gd name="csX81" fmla="*/ 166155 w 902591"/>
                  <a:gd name="csY81" fmla="*/ 112488 h 245969"/>
                  <a:gd name="csX82" fmla="*/ 164390 w 902591"/>
                  <a:gd name="csY82" fmla="*/ 112564 h 245969"/>
                  <a:gd name="csX83" fmla="*/ 156307 w 902591"/>
                  <a:gd name="csY83" fmla="*/ 141055 h 245969"/>
                  <a:gd name="csX84" fmla="*/ 154579 w 902591"/>
                  <a:gd name="csY84" fmla="*/ 192486 h 245969"/>
                  <a:gd name="csX85" fmla="*/ 150680 w 902591"/>
                  <a:gd name="csY85" fmla="*/ 211714 h 245969"/>
                  <a:gd name="csX86" fmla="*/ 142022 w 902591"/>
                  <a:gd name="csY86" fmla="*/ 211393 h 245969"/>
                  <a:gd name="csX87" fmla="*/ 147163 w 902591"/>
                  <a:gd name="csY87" fmla="*/ 185419 h 245969"/>
                  <a:gd name="csX88" fmla="*/ 146693 w 902591"/>
                  <a:gd name="csY88" fmla="*/ 142078 h 245969"/>
                  <a:gd name="csX89" fmla="*/ 139988 w 902591"/>
                  <a:gd name="csY89" fmla="*/ 110909 h 245969"/>
                  <a:gd name="csX90" fmla="*/ 135107 w 902591"/>
                  <a:gd name="csY90" fmla="*/ 106880 h 245969"/>
                  <a:gd name="csX91" fmla="*/ 135110 w 902591"/>
                  <a:gd name="csY91" fmla="*/ 106877 h 245969"/>
                  <a:gd name="csX92" fmla="*/ 135103 w 902591"/>
                  <a:gd name="csY92" fmla="*/ 106877 h 245969"/>
                  <a:gd name="csX93" fmla="*/ 135107 w 902591"/>
                  <a:gd name="csY93" fmla="*/ 106880 h 245969"/>
                  <a:gd name="csX94" fmla="*/ 128269 w 902591"/>
                  <a:gd name="csY94" fmla="*/ 115182 h 245969"/>
                  <a:gd name="csX95" fmla="*/ 127937 w 902591"/>
                  <a:gd name="csY95" fmla="*/ 133240 h 245969"/>
                  <a:gd name="csX96" fmla="*/ 129316 w 902591"/>
                  <a:gd name="csY96" fmla="*/ 169630 h 245969"/>
                  <a:gd name="csX97" fmla="*/ 128837 w 902591"/>
                  <a:gd name="csY97" fmla="*/ 190970 h 245969"/>
                  <a:gd name="csX98" fmla="*/ 126845 w 902591"/>
                  <a:gd name="csY98" fmla="*/ 210831 h 245969"/>
                  <a:gd name="csX99" fmla="*/ 117888 w 902591"/>
                  <a:gd name="csY99" fmla="*/ 210499 h 245969"/>
                  <a:gd name="csX100" fmla="*/ 119052 w 902591"/>
                  <a:gd name="csY100" fmla="*/ 204234 h 245969"/>
                  <a:gd name="csX101" fmla="*/ 119726 w 902591"/>
                  <a:gd name="csY101" fmla="*/ 167849 h 245969"/>
                  <a:gd name="csX102" fmla="*/ 112848 w 902591"/>
                  <a:gd name="csY102" fmla="*/ 117328 h 245969"/>
                  <a:gd name="csX103" fmla="*/ 100379 w 902591"/>
                  <a:gd name="csY103" fmla="*/ 153960 h 245969"/>
                  <a:gd name="csX104" fmla="*/ 93546 w 902591"/>
                  <a:gd name="csY104" fmla="*/ 202203 h 245969"/>
                  <a:gd name="csX105" fmla="*/ 93826 w 902591"/>
                  <a:gd name="csY105" fmla="*/ 209608 h 245969"/>
                  <a:gd name="csX106" fmla="*/ 85640 w 902591"/>
                  <a:gd name="csY106" fmla="*/ 209305 h 245969"/>
                  <a:gd name="csX107" fmla="*/ 85964 w 902591"/>
                  <a:gd name="csY107" fmla="*/ 203660 h 245969"/>
                  <a:gd name="csX108" fmla="*/ 88713 w 902591"/>
                  <a:gd name="csY108" fmla="*/ 170455 h 245969"/>
                  <a:gd name="csX109" fmla="*/ 100151 w 902591"/>
                  <a:gd name="csY109" fmla="*/ 115480 h 245969"/>
                  <a:gd name="csX110" fmla="*/ 84153 w 902591"/>
                  <a:gd name="csY110" fmla="*/ 137595 h 245969"/>
                  <a:gd name="csX111" fmla="*/ 65040 w 902591"/>
                  <a:gd name="csY111" fmla="*/ 185412 h 245969"/>
                  <a:gd name="csX112" fmla="*/ 57338 w 902591"/>
                  <a:gd name="csY112" fmla="*/ 208330 h 245969"/>
                  <a:gd name="csX113" fmla="*/ 47434 w 902591"/>
                  <a:gd name="csY113" fmla="*/ 208000 h 245969"/>
                  <a:gd name="csX114" fmla="*/ 52575 w 902591"/>
                  <a:gd name="csY114" fmla="*/ 193438 h 245969"/>
                  <a:gd name="csX115" fmla="*/ 55018 w 902591"/>
                  <a:gd name="csY115" fmla="*/ 186215 h 245969"/>
                  <a:gd name="csX116" fmla="*/ 69835 w 902591"/>
                  <a:gd name="csY116" fmla="*/ 144327 h 245969"/>
                  <a:gd name="csX117" fmla="*/ 89599 w 902591"/>
                  <a:gd name="csY117" fmla="*/ 103431 h 245969"/>
                  <a:gd name="csX118" fmla="*/ 88152 w 902591"/>
                  <a:gd name="csY118" fmla="*/ 91230 h 245969"/>
                  <a:gd name="csX119" fmla="*/ 88144 w 902591"/>
                  <a:gd name="csY119" fmla="*/ 91238 h 245969"/>
                  <a:gd name="csX120" fmla="*/ 71994 w 902591"/>
                  <a:gd name="csY120" fmla="*/ 119138 h 245969"/>
                  <a:gd name="csX121" fmla="*/ 61517 w 902591"/>
                  <a:gd name="csY121" fmla="*/ 143471 h 245969"/>
                  <a:gd name="csX122" fmla="*/ 45731 w 902591"/>
                  <a:gd name="csY122" fmla="*/ 168425 h 245969"/>
                  <a:gd name="csX123" fmla="*/ 34236 w 902591"/>
                  <a:gd name="csY123" fmla="*/ 184063 h 245969"/>
                  <a:gd name="csX124" fmla="*/ 16127 w 902591"/>
                  <a:gd name="csY124" fmla="*/ 206956 h 245969"/>
                  <a:gd name="csX125" fmla="*/ 0 w 902591"/>
                  <a:gd name="csY125" fmla="*/ 206418 h 245969"/>
                  <a:gd name="csX126" fmla="*/ 2294 w 902591"/>
                  <a:gd name="csY126" fmla="*/ 203990 h 245969"/>
                  <a:gd name="csX127" fmla="*/ 44541 w 902591"/>
                  <a:gd name="csY127" fmla="*/ 153120 h 245969"/>
                  <a:gd name="csX128" fmla="*/ 65532 w 902591"/>
                  <a:gd name="csY128" fmla="*/ 93639 h 245969"/>
                  <a:gd name="csX129" fmla="*/ 55684 w 902591"/>
                  <a:gd name="csY129" fmla="*/ 82467 h 245969"/>
                  <a:gd name="csX130" fmla="*/ 56185 w 902591"/>
                  <a:gd name="csY130" fmla="*/ 81370 h 245969"/>
                  <a:gd name="csX131" fmla="*/ 60350 w 902591"/>
                  <a:gd name="csY131" fmla="*/ 44851 h 245969"/>
                  <a:gd name="csX132" fmla="*/ 68942 w 902591"/>
                  <a:gd name="csY132" fmla="*/ 43336 h 245969"/>
                  <a:gd name="csX133" fmla="*/ 68918 w 902591"/>
                  <a:gd name="csY133" fmla="*/ 43344 h 245969"/>
                  <a:gd name="csX134" fmla="*/ 155413 w 902591"/>
                  <a:gd name="csY134" fmla="*/ 59703 h 245969"/>
                  <a:gd name="csX135" fmla="*/ 279185 w 902591"/>
                  <a:gd name="csY135" fmla="*/ 94721 h 245969"/>
                  <a:gd name="csX136" fmla="*/ 434644 w 902591"/>
                  <a:gd name="csY136" fmla="*/ 106066 h 245969"/>
                  <a:gd name="csX137" fmla="*/ 559750 w 902591"/>
                  <a:gd name="csY137" fmla="*/ 97062 h 245969"/>
                  <a:gd name="csX138" fmla="*/ 659835 w 902591"/>
                  <a:gd name="csY138" fmla="*/ 87391 h 245969"/>
                  <a:gd name="csX139" fmla="*/ 683516 w 902591"/>
                  <a:gd name="csY139" fmla="*/ 81167 h 245969"/>
                  <a:gd name="csX140" fmla="*/ 683516 w 902591"/>
                  <a:gd name="csY140" fmla="*/ 80258 h 245969"/>
                  <a:gd name="csX141" fmla="*/ 708452 w 902591"/>
                  <a:gd name="csY141" fmla="*/ 73704 h 245969"/>
                  <a:gd name="csX142" fmla="*/ 716192 w 902591"/>
                  <a:gd name="csY142" fmla="*/ 72578 h 245969"/>
                  <a:gd name="csX143" fmla="*/ 720717 w 902591"/>
                  <a:gd name="csY143" fmla="*/ 71389 h 245969"/>
                  <a:gd name="csX144" fmla="*/ 720589 w 902591"/>
                  <a:gd name="csY144" fmla="*/ 70171 h 245969"/>
                  <a:gd name="csX145" fmla="*/ 720597 w 902591"/>
                  <a:gd name="csY145" fmla="*/ 70179 h 245969"/>
                  <a:gd name="csX146" fmla="*/ 809401 w 902591"/>
                  <a:gd name="csY146" fmla="*/ 45924 h 245969"/>
                  <a:gd name="csX147" fmla="*/ 887115 w 902591"/>
                  <a:gd name="csY147" fmla="*/ 924 h 245969"/>
                  <a:gd name="csX148" fmla="*/ 893231 w 902591"/>
                  <a:gd name="csY148" fmla="*/ 270 h 245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902591" h="245969">
                    <a:moveTo>
                      <a:pt x="893231" y="270"/>
                    </a:moveTo>
                    <a:cubicBezTo>
                      <a:pt x="898819" y="1660"/>
                      <a:pt x="902591" y="7940"/>
                      <a:pt x="902591" y="7940"/>
                    </a:cubicBezTo>
                    <a:cubicBezTo>
                      <a:pt x="902591" y="7940"/>
                      <a:pt x="852559" y="50135"/>
                      <a:pt x="831975" y="60243"/>
                    </a:cubicBezTo>
                    <a:cubicBezTo>
                      <a:pt x="811392" y="70353"/>
                      <a:pt x="753938" y="90751"/>
                      <a:pt x="753938" y="90751"/>
                    </a:cubicBezTo>
                    <a:cubicBezTo>
                      <a:pt x="753938" y="90751"/>
                      <a:pt x="804366" y="98061"/>
                      <a:pt x="825990" y="105423"/>
                    </a:cubicBezTo>
                    <a:cubicBezTo>
                      <a:pt x="847620" y="112785"/>
                      <a:pt x="893091" y="137971"/>
                      <a:pt x="893812" y="143408"/>
                    </a:cubicBezTo>
                    <a:cubicBezTo>
                      <a:pt x="894528" y="148845"/>
                      <a:pt x="884077" y="159595"/>
                      <a:pt x="884077" y="159595"/>
                    </a:cubicBezTo>
                    <a:cubicBezTo>
                      <a:pt x="884077" y="159595"/>
                      <a:pt x="862374" y="144634"/>
                      <a:pt x="827187" y="131194"/>
                    </a:cubicBezTo>
                    <a:cubicBezTo>
                      <a:pt x="791997" y="117746"/>
                      <a:pt x="725300" y="114827"/>
                      <a:pt x="725300" y="114827"/>
                    </a:cubicBezTo>
                    <a:lnTo>
                      <a:pt x="725279" y="114628"/>
                    </a:lnTo>
                    <a:lnTo>
                      <a:pt x="715032" y="114685"/>
                    </a:lnTo>
                    <a:lnTo>
                      <a:pt x="684515" y="116014"/>
                    </a:lnTo>
                    <a:lnTo>
                      <a:pt x="683516" y="116096"/>
                    </a:lnTo>
                    <a:lnTo>
                      <a:pt x="683516" y="116057"/>
                    </a:lnTo>
                    <a:lnTo>
                      <a:pt x="678371" y="116282"/>
                    </a:lnTo>
                    <a:cubicBezTo>
                      <a:pt x="654393" y="118511"/>
                      <a:pt x="634275" y="121046"/>
                      <a:pt x="634275" y="121046"/>
                    </a:cubicBezTo>
                    <a:lnTo>
                      <a:pt x="504844" y="145114"/>
                    </a:lnTo>
                    <a:cubicBezTo>
                      <a:pt x="504844" y="145114"/>
                      <a:pt x="453954" y="148515"/>
                      <a:pt x="439462" y="147061"/>
                    </a:cubicBezTo>
                    <a:cubicBezTo>
                      <a:pt x="424971" y="145606"/>
                      <a:pt x="402836" y="145910"/>
                      <a:pt x="393889" y="154051"/>
                    </a:cubicBezTo>
                    <a:cubicBezTo>
                      <a:pt x="384943" y="162184"/>
                      <a:pt x="382929" y="176907"/>
                      <a:pt x="384321" y="194137"/>
                    </a:cubicBezTo>
                    <a:cubicBezTo>
                      <a:pt x="385715" y="211373"/>
                      <a:pt x="396442" y="241735"/>
                      <a:pt x="396442" y="241735"/>
                    </a:cubicBezTo>
                    <a:lnTo>
                      <a:pt x="397684" y="245969"/>
                    </a:lnTo>
                    <a:lnTo>
                      <a:pt x="381891" y="234388"/>
                    </a:lnTo>
                    <a:lnTo>
                      <a:pt x="379458" y="234056"/>
                    </a:lnTo>
                    <a:lnTo>
                      <a:pt x="378546" y="231109"/>
                    </a:lnTo>
                    <a:cubicBezTo>
                      <a:pt x="375340" y="220524"/>
                      <a:pt x="371975" y="208833"/>
                      <a:pt x="371338" y="204406"/>
                    </a:cubicBezTo>
                    <a:cubicBezTo>
                      <a:pt x="370065" y="195553"/>
                      <a:pt x="368437" y="166236"/>
                      <a:pt x="366247" y="159027"/>
                    </a:cubicBezTo>
                    <a:cubicBezTo>
                      <a:pt x="364467" y="153173"/>
                      <a:pt x="360748" y="148189"/>
                      <a:pt x="356604" y="148508"/>
                    </a:cubicBezTo>
                    <a:lnTo>
                      <a:pt x="356589" y="148508"/>
                    </a:lnTo>
                    <a:cubicBezTo>
                      <a:pt x="355634" y="148583"/>
                      <a:pt x="354658" y="148939"/>
                      <a:pt x="353673" y="149629"/>
                    </a:cubicBezTo>
                    <a:cubicBezTo>
                      <a:pt x="348431" y="153324"/>
                      <a:pt x="345551" y="170538"/>
                      <a:pt x="345135" y="194236"/>
                    </a:cubicBezTo>
                    <a:cubicBezTo>
                      <a:pt x="344930" y="206084"/>
                      <a:pt x="347019" y="217682"/>
                      <a:pt x="349160" y="226319"/>
                    </a:cubicBezTo>
                    <a:lnTo>
                      <a:pt x="350231" y="230071"/>
                    </a:lnTo>
                    <a:lnTo>
                      <a:pt x="339041" y="228545"/>
                    </a:lnTo>
                    <a:lnTo>
                      <a:pt x="336438" y="209260"/>
                    </a:lnTo>
                    <a:lnTo>
                      <a:pt x="334575" y="180701"/>
                    </a:lnTo>
                    <a:cubicBezTo>
                      <a:pt x="334575" y="180701"/>
                      <a:pt x="335083" y="154740"/>
                      <a:pt x="329689" y="149469"/>
                    </a:cubicBezTo>
                    <a:lnTo>
                      <a:pt x="323877" y="147403"/>
                    </a:lnTo>
                    <a:lnTo>
                      <a:pt x="323879" y="147402"/>
                    </a:lnTo>
                    <a:lnTo>
                      <a:pt x="323872" y="147402"/>
                    </a:lnTo>
                    <a:lnTo>
                      <a:pt x="323877" y="147403"/>
                    </a:lnTo>
                    <a:lnTo>
                      <a:pt x="308948" y="159239"/>
                    </a:lnTo>
                    <a:cubicBezTo>
                      <a:pt x="305805" y="168940"/>
                      <a:pt x="310902" y="198695"/>
                      <a:pt x="310902" y="198695"/>
                    </a:cubicBezTo>
                    <a:cubicBezTo>
                      <a:pt x="311463" y="202407"/>
                      <a:pt x="320774" y="205686"/>
                      <a:pt x="324978" y="209480"/>
                    </a:cubicBezTo>
                    <a:cubicBezTo>
                      <a:pt x="327080" y="211377"/>
                      <a:pt x="330642" y="216487"/>
                      <a:pt x="333679" y="221124"/>
                    </a:cubicBezTo>
                    <a:lnTo>
                      <a:pt x="338294" y="228443"/>
                    </a:lnTo>
                    <a:lnTo>
                      <a:pt x="329449" y="227237"/>
                    </a:lnTo>
                    <a:lnTo>
                      <a:pt x="320667" y="216380"/>
                    </a:lnTo>
                    <a:cubicBezTo>
                      <a:pt x="316784" y="212477"/>
                      <a:pt x="313584" y="209776"/>
                      <a:pt x="313584" y="209776"/>
                    </a:cubicBezTo>
                    <a:lnTo>
                      <a:pt x="318120" y="225692"/>
                    </a:lnTo>
                    <a:lnTo>
                      <a:pt x="312041" y="224863"/>
                    </a:lnTo>
                    <a:lnTo>
                      <a:pt x="309443" y="224492"/>
                    </a:lnTo>
                    <a:lnTo>
                      <a:pt x="304350" y="208284"/>
                    </a:lnTo>
                    <a:cubicBezTo>
                      <a:pt x="301668" y="193364"/>
                      <a:pt x="299827" y="173954"/>
                      <a:pt x="299827" y="173954"/>
                    </a:cubicBezTo>
                    <a:cubicBezTo>
                      <a:pt x="299827" y="173954"/>
                      <a:pt x="297169" y="151825"/>
                      <a:pt x="294071" y="146773"/>
                    </a:cubicBezTo>
                    <a:cubicBezTo>
                      <a:pt x="290964" y="141729"/>
                      <a:pt x="280677" y="137200"/>
                      <a:pt x="273511" y="144243"/>
                    </a:cubicBezTo>
                    <a:cubicBezTo>
                      <a:pt x="266345" y="151287"/>
                      <a:pt x="268656" y="181761"/>
                      <a:pt x="268656" y="181761"/>
                    </a:cubicBezTo>
                    <a:cubicBezTo>
                      <a:pt x="268656" y="181761"/>
                      <a:pt x="270178" y="198090"/>
                      <a:pt x="271011" y="204951"/>
                    </a:cubicBezTo>
                    <a:lnTo>
                      <a:pt x="275557" y="219651"/>
                    </a:lnTo>
                    <a:lnTo>
                      <a:pt x="259503" y="217358"/>
                    </a:lnTo>
                    <a:lnTo>
                      <a:pt x="261148" y="214714"/>
                    </a:lnTo>
                    <a:cubicBezTo>
                      <a:pt x="261148" y="214714"/>
                      <a:pt x="261981" y="203542"/>
                      <a:pt x="261209" y="193819"/>
                    </a:cubicBezTo>
                    <a:cubicBezTo>
                      <a:pt x="260436" y="184095"/>
                      <a:pt x="256792" y="163912"/>
                      <a:pt x="256792" y="163912"/>
                    </a:cubicBezTo>
                    <a:cubicBezTo>
                      <a:pt x="256792" y="163912"/>
                      <a:pt x="252679" y="140957"/>
                      <a:pt x="245862" y="138132"/>
                    </a:cubicBezTo>
                    <a:cubicBezTo>
                      <a:pt x="245013" y="137776"/>
                      <a:pt x="244119" y="137632"/>
                      <a:pt x="243202" y="137662"/>
                    </a:cubicBezTo>
                    <a:lnTo>
                      <a:pt x="243195" y="137655"/>
                    </a:lnTo>
                    <a:cubicBezTo>
                      <a:pt x="236771" y="137897"/>
                      <a:pt x="229150" y="146901"/>
                      <a:pt x="226037" y="154703"/>
                    </a:cubicBezTo>
                    <a:cubicBezTo>
                      <a:pt x="222484" y="163624"/>
                      <a:pt x="219241" y="184874"/>
                      <a:pt x="219507" y="210093"/>
                    </a:cubicBezTo>
                    <a:lnTo>
                      <a:pt x="219776" y="211682"/>
                    </a:lnTo>
                    <a:lnTo>
                      <a:pt x="210541" y="210363"/>
                    </a:lnTo>
                    <a:lnTo>
                      <a:pt x="210550" y="185514"/>
                    </a:lnTo>
                    <a:cubicBezTo>
                      <a:pt x="211032" y="173689"/>
                      <a:pt x="211826" y="162571"/>
                      <a:pt x="212431" y="156754"/>
                    </a:cubicBezTo>
                    <a:cubicBezTo>
                      <a:pt x="213643" y="145122"/>
                      <a:pt x="213205" y="131066"/>
                      <a:pt x="207750" y="129846"/>
                    </a:cubicBezTo>
                    <a:cubicBezTo>
                      <a:pt x="207409" y="129771"/>
                      <a:pt x="207053" y="129749"/>
                      <a:pt x="206697" y="129771"/>
                    </a:cubicBezTo>
                    <a:lnTo>
                      <a:pt x="206704" y="129763"/>
                    </a:lnTo>
                    <a:cubicBezTo>
                      <a:pt x="201288" y="130127"/>
                      <a:pt x="193819" y="141297"/>
                      <a:pt x="191403" y="150310"/>
                    </a:cubicBezTo>
                    <a:cubicBezTo>
                      <a:pt x="188828" y="159928"/>
                      <a:pt x="184130" y="188789"/>
                      <a:pt x="186797" y="209473"/>
                    </a:cubicBezTo>
                    <a:lnTo>
                      <a:pt x="186970" y="210150"/>
                    </a:lnTo>
                    <a:lnTo>
                      <a:pt x="176872" y="210992"/>
                    </a:lnTo>
                    <a:lnTo>
                      <a:pt x="177518" y="194970"/>
                    </a:lnTo>
                    <a:cubicBezTo>
                      <a:pt x="177518" y="184011"/>
                      <a:pt x="181638" y="152127"/>
                      <a:pt x="181313" y="137041"/>
                    </a:cubicBezTo>
                    <a:cubicBezTo>
                      <a:pt x="181001" y="122895"/>
                      <a:pt x="174813" y="112798"/>
                      <a:pt x="166155" y="112488"/>
                    </a:cubicBezTo>
                    <a:cubicBezTo>
                      <a:pt x="165579" y="112473"/>
                      <a:pt x="164988" y="112496"/>
                      <a:pt x="164390" y="112564"/>
                    </a:cubicBezTo>
                    <a:cubicBezTo>
                      <a:pt x="154822" y="113655"/>
                      <a:pt x="155034" y="129316"/>
                      <a:pt x="156307" y="141055"/>
                    </a:cubicBezTo>
                    <a:cubicBezTo>
                      <a:pt x="157580" y="152801"/>
                      <a:pt x="156685" y="171325"/>
                      <a:pt x="154579" y="192486"/>
                    </a:cubicBezTo>
                    <a:lnTo>
                      <a:pt x="150680" y="211714"/>
                    </a:lnTo>
                    <a:lnTo>
                      <a:pt x="142022" y="211393"/>
                    </a:lnTo>
                    <a:lnTo>
                      <a:pt x="147163" y="185419"/>
                    </a:lnTo>
                    <a:cubicBezTo>
                      <a:pt x="147163" y="185419"/>
                      <a:pt x="147935" y="154081"/>
                      <a:pt x="146693" y="142078"/>
                    </a:cubicBezTo>
                    <a:cubicBezTo>
                      <a:pt x="145757" y="133075"/>
                      <a:pt x="144039" y="118070"/>
                      <a:pt x="139988" y="110909"/>
                    </a:cubicBezTo>
                    <a:lnTo>
                      <a:pt x="135107" y="106880"/>
                    </a:lnTo>
                    <a:lnTo>
                      <a:pt x="135110" y="106877"/>
                    </a:lnTo>
                    <a:lnTo>
                      <a:pt x="135103" y="106877"/>
                    </a:lnTo>
                    <a:lnTo>
                      <a:pt x="135107" y="106880"/>
                    </a:lnTo>
                    <a:lnTo>
                      <a:pt x="128269" y="115182"/>
                    </a:lnTo>
                    <a:cubicBezTo>
                      <a:pt x="127316" y="120277"/>
                      <a:pt x="127449" y="126999"/>
                      <a:pt x="127937" y="133240"/>
                    </a:cubicBezTo>
                    <a:cubicBezTo>
                      <a:pt x="128914" y="145720"/>
                      <a:pt x="129316" y="169630"/>
                      <a:pt x="129316" y="169630"/>
                    </a:cubicBezTo>
                    <a:cubicBezTo>
                      <a:pt x="129316" y="169630"/>
                      <a:pt x="129369" y="178763"/>
                      <a:pt x="128837" y="190970"/>
                    </a:cubicBezTo>
                    <a:lnTo>
                      <a:pt x="126845" y="210831"/>
                    </a:lnTo>
                    <a:lnTo>
                      <a:pt x="117888" y="210499"/>
                    </a:lnTo>
                    <a:lnTo>
                      <a:pt x="119052" y="204234"/>
                    </a:lnTo>
                    <a:cubicBezTo>
                      <a:pt x="119930" y="193194"/>
                      <a:pt x="120082" y="180599"/>
                      <a:pt x="119726" y="167849"/>
                    </a:cubicBezTo>
                    <a:cubicBezTo>
                      <a:pt x="119013" y="142350"/>
                      <a:pt x="112848" y="117328"/>
                      <a:pt x="112848" y="117328"/>
                    </a:cubicBezTo>
                    <a:lnTo>
                      <a:pt x="100379" y="153960"/>
                    </a:lnTo>
                    <a:cubicBezTo>
                      <a:pt x="100379" y="153960"/>
                      <a:pt x="95826" y="179459"/>
                      <a:pt x="93546" y="202203"/>
                    </a:cubicBezTo>
                    <a:lnTo>
                      <a:pt x="93826" y="209608"/>
                    </a:lnTo>
                    <a:lnTo>
                      <a:pt x="85640" y="209305"/>
                    </a:lnTo>
                    <a:lnTo>
                      <a:pt x="85964" y="203660"/>
                    </a:lnTo>
                    <a:cubicBezTo>
                      <a:pt x="86664" y="192387"/>
                      <a:pt x="87633" y="178983"/>
                      <a:pt x="88713" y="170455"/>
                    </a:cubicBezTo>
                    <a:cubicBezTo>
                      <a:pt x="90872" y="153392"/>
                      <a:pt x="100151" y="115480"/>
                      <a:pt x="100151" y="115480"/>
                    </a:cubicBezTo>
                    <a:cubicBezTo>
                      <a:pt x="100151" y="115480"/>
                      <a:pt x="89159" y="128635"/>
                      <a:pt x="84153" y="137595"/>
                    </a:cubicBezTo>
                    <a:cubicBezTo>
                      <a:pt x="79145" y="146561"/>
                      <a:pt x="69812" y="166918"/>
                      <a:pt x="65040" y="185412"/>
                    </a:cubicBezTo>
                    <a:lnTo>
                      <a:pt x="57338" y="208330"/>
                    </a:lnTo>
                    <a:lnTo>
                      <a:pt x="47434" y="208000"/>
                    </a:lnTo>
                    <a:lnTo>
                      <a:pt x="52575" y="193438"/>
                    </a:lnTo>
                    <a:cubicBezTo>
                      <a:pt x="54077" y="189056"/>
                      <a:pt x="55018" y="186215"/>
                      <a:pt x="55018" y="186215"/>
                    </a:cubicBezTo>
                    <a:cubicBezTo>
                      <a:pt x="55018" y="186215"/>
                      <a:pt x="64085" y="155286"/>
                      <a:pt x="69835" y="144327"/>
                    </a:cubicBezTo>
                    <a:cubicBezTo>
                      <a:pt x="75585" y="133368"/>
                      <a:pt x="89599" y="103431"/>
                      <a:pt x="89599" y="103431"/>
                    </a:cubicBezTo>
                    <a:cubicBezTo>
                      <a:pt x="91257" y="99258"/>
                      <a:pt x="93046" y="93510"/>
                      <a:pt x="88152" y="91230"/>
                    </a:cubicBezTo>
                    <a:lnTo>
                      <a:pt x="88144" y="91238"/>
                    </a:lnTo>
                    <a:cubicBezTo>
                      <a:pt x="80319" y="91337"/>
                      <a:pt x="71994" y="119138"/>
                      <a:pt x="71994" y="119138"/>
                    </a:cubicBezTo>
                    <a:lnTo>
                      <a:pt x="61517" y="143471"/>
                    </a:lnTo>
                    <a:lnTo>
                      <a:pt x="45731" y="168425"/>
                    </a:lnTo>
                    <a:cubicBezTo>
                      <a:pt x="45731" y="168425"/>
                      <a:pt x="40576" y="175588"/>
                      <a:pt x="34236" y="184063"/>
                    </a:cubicBezTo>
                    <a:lnTo>
                      <a:pt x="16127" y="206956"/>
                    </a:lnTo>
                    <a:lnTo>
                      <a:pt x="0" y="206418"/>
                    </a:lnTo>
                    <a:lnTo>
                      <a:pt x="2294" y="203990"/>
                    </a:lnTo>
                    <a:cubicBezTo>
                      <a:pt x="2294" y="203990"/>
                      <a:pt x="27952" y="181292"/>
                      <a:pt x="44541" y="153120"/>
                    </a:cubicBezTo>
                    <a:cubicBezTo>
                      <a:pt x="61131" y="124955"/>
                      <a:pt x="65532" y="93639"/>
                      <a:pt x="65532" y="93639"/>
                    </a:cubicBezTo>
                    <a:lnTo>
                      <a:pt x="55684" y="82467"/>
                    </a:lnTo>
                    <a:lnTo>
                      <a:pt x="56185" y="81370"/>
                    </a:lnTo>
                    <a:cubicBezTo>
                      <a:pt x="56185" y="81370"/>
                      <a:pt x="44669" y="52356"/>
                      <a:pt x="60350" y="44851"/>
                    </a:cubicBezTo>
                    <a:cubicBezTo>
                      <a:pt x="62313" y="43912"/>
                      <a:pt x="65268" y="43442"/>
                      <a:pt x="68942" y="43336"/>
                    </a:cubicBezTo>
                    <a:lnTo>
                      <a:pt x="68918" y="43344"/>
                    </a:lnTo>
                    <a:cubicBezTo>
                      <a:pt x="94621" y="42594"/>
                      <a:pt x="155413" y="59703"/>
                      <a:pt x="155413" y="59703"/>
                    </a:cubicBezTo>
                    <a:cubicBezTo>
                      <a:pt x="155413" y="59703"/>
                      <a:pt x="238150" y="90383"/>
                      <a:pt x="279185" y="94721"/>
                    </a:cubicBezTo>
                    <a:cubicBezTo>
                      <a:pt x="320220" y="99061"/>
                      <a:pt x="373929" y="105400"/>
                      <a:pt x="434644" y="106066"/>
                    </a:cubicBezTo>
                    <a:cubicBezTo>
                      <a:pt x="495361" y="106733"/>
                      <a:pt x="559750" y="97062"/>
                      <a:pt x="559750" y="97062"/>
                    </a:cubicBezTo>
                    <a:lnTo>
                      <a:pt x="659835" y="87391"/>
                    </a:lnTo>
                    <a:lnTo>
                      <a:pt x="683516" y="81167"/>
                    </a:lnTo>
                    <a:lnTo>
                      <a:pt x="683516" y="80258"/>
                    </a:lnTo>
                    <a:lnTo>
                      <a:pt x="708452" y="73704"/>
                    </a:lnTo>
                    <a:lnTo>
                      <a:pt x="716192" y="72578"/>
                    </a:lnTo>
                    <a:lnTo>
                      <a:pt x="720717" y="71389"/>
                    </a:lnTo>
                    <a:lnTo>
                      <a:pt x="720589" y="70171"/>
                    </a:lnTo>
                    <a:lnTo>
                      <a:pt x="720597" y="70179"/>
                    </a:lnTo>
                    <a:cubicBezTo>
                      <a:pt x="728976" y="67489"/>
                      <a:pt x="777092" y="59363"/>
                      <a:pt x="809401" y="45924"/>
                    </a:cubicBezTo>
                    <a:cubicBezTo>
                      <a:pt x="841712" y="32484"/>
                      <a:pt x="878337" y="5069"/>
                      <a:pt x="887115" y="924"/>
                    </a:cubicBezTo>
                    <a:cubicBezTo>
                      <a:pt x="889307" y="-114"/>
                      <a:pt x="891371" y="-193"/>
                      <a:pt x="893231" y="270"/>
                    </a:cubicBezTo>
                    <a:close/>
                  </a:path>
                </a:pathLst>
              </a:custGeom>
              <a:solidFill>
                <a:srgbClr val="FBBF3E"/>
              </a:solidFill>
              <a:ln w="3175" cap="flat">
                <a:solidFill>
                  <a:srgbClr val="281B11"/>
                </a:solidFill>
                <a:prstDash val="solid"/>
                <a:miter/>
              </a:ln>
            </p:spPr>
            <p:txBody>
              <a:bodyPr wrap="square">
                <a:noAutofit/>
              </a:bodyPr>
              <a:lstStyle/>
              <a:p>
                <a:endParaRPr lang="en-US"/>
              </a:p>
            </p:txBody>
          </p:sp>
          <p:sp>
            <p:nvSpPr>
              <p:cNvPr id="1075" name="Freeform 1074">
                <a:extLst>
                  <a:ext uri="{FF2B5EF4-FFF2-40B4-BE49-F238E27FC236}">
                    <a16:creationId xmlns:a16="http://schemas.microsoft.com/office/drawing/2014/main" id="{C450663A-BECF-60A0-15D8-FBEACF648C34}"/>
                  </a:ext>
                </a:extLst>
              </p:cNvPr>
              <p:cNvSpPr/>
              <p:nvPr/>
            </p:nvSpPr>
            <p:spPr>
              <a:xfrm>
                <a:off x="7517823" y="2368630"/>
                <a:ext cx="515309" cy="68346"/>
              </a:xfrm>
              <a:custGeom>
                <a:avLst/>
                <a:gdLst>
                  <a:gd name="csX0" fmla="*/ 49 w 416989"/>
                  <a:gd name="csY0" fmla="*/ 1237 h 55306"/>
                  <a:gd name="csX1" fmla="*/ 73529 w 416989"/>
                  <a:gd name="csY1" fmla="*/ 18089 h 55306"/>
                  <a:gd name="csX2" fmla="*/ 191272 w 416989"/>
                  <a:gd name="csY2" fmla="*/ 45581 h 55306"/>
                  <a:gd name="csX3" fmla="*/ 326676 w 416989"/>
                  <a:gd name="csY3" fmla="*/ 48308 h 55306"/>
                  <a:gd name="csX4" fmla="*/ 416123 w 416989"/>
                  <a:gd name="csY4" fmla="*/ 42762 h 55306"/>
                  <a:gd name="csX5" fmla="*/ 296805 w 416989"/>
                  <a:gd name="csY5" fmla="*/ 54596 h 55306"/>
                  <a:gd name="csX6" fmla="*/ 131560 w 416989"/>
                  <a:gd name="csY6" fmla="*/ 43118 h 55306"/>
                  <a:gd name="csX7" fmla="*/ 55 w 416989"/>
                  <a:gd name="csY7" fmla="*/ 1237 h 55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6989" h="55306">
                    <a:moveTo>
                      <a:pt x="49" y="1237"/>
                    </a:moveTo>
                    <a:cubicBezTo>
                      <a:pt x="1275" y="-3783"/>
                      <a:pt x="41733" y="7408"/>
                      <a:pt x="73529" y="18089"/>
                    </a:cubicBezTo>
                    <a:cubicBezTo>
                      <a:pt x="105318" y="28765"/>
                      <a:pt x="153800" y="41849"/>
                      <a:pt x="191272" y="45581"/>
                    </a:cubicBezTo>
                    <a:cubicBezTo>
                      <a:pt x="228744" y="49313"/>
                      <a:pt x="296467" y="48523"/>
                      <a:pt x="326676" y="48308"/>
                    </a:cubicBezTo>
                    <a:cubicBezTo>
                      <a:pt x="356884" y="48094"/>
                      <a:pt x="407106" y="42162"/>
                      <a:pt x="416123" y="42762"/>
                    </a:cubicBezTo>
                    <a:cubicBezTo>
                      <a:pt x="425141" y="43363"/>
                      <a:pt x="362260" y="51894"/>
                      <a:pt x="296805" y="54596"/>
                    </a:cubicBezTo>
                    <a:cubicBezTo>
                      <a:pt x="231349" y="57299"/>
                      <a:pt x="173011" y="52034"/>
                      <a:pt x="131560" y="43118"/>
                    </a:cubicBezTo>
                    <a:cubicBezTo>
                      <a:pt x="90110" y="34195"/>
                      <a:pt x="-2587" y="7426"/>
                      <a:pt x="55" y="1237"/>
                    </a:cubicBezTo>
                    <a:close/>
                  </a:path>
                </a:pathLst>
              </a:custGeom>
              <a:solidFill>
                <a:srgbClr val="FCD267"/>
              </a:solidFill>
              <a:ln w="612" cap="flat">
                <a:noFill/>
                <a:prstDash val="solid"/>
                <a:miter/>
              </a:ln>
            </p:spPr>
            <p:txBody>
              <a:bodyPr/>
              <a:lstStyle/>
              <a:p>
                <a:endParaRPr lang="en-US"/>
              </a:p>
            </p:txBody>
          </p:sp>
        </p:grpSp>
        <p:cxnSp>
          <p:nvCxnSpPr>
            <p:cNvPr id="1303" name="Straight Connector 1302">
              <a:extLst>
                <a:ext uri="{FF2B5EF4-FFF2-40B4-BE49-F238E27FC236}">
                  <a16:creationId xmlns:a16="http://schemas.microsoft.com/office/drawing/2014/main" id="{FE49931E-B89A-A730-F56E-516289D88D5E}"/>
                </a:ext>
              </a:extLst>
            </p:cNvPr>
            <p:cNvCxnSpPr>
              <a:cxnSpLocks/>
            </p:cNvCxnSpPr>
            <p:nvPr/>
          </p:nvCxnSpPr>
          <p:spPr>
            <a:xfrm flipH="1" flipV="1">
              <a:off x="6913792" y="2202712"/>
              <a:ext cx="778477" cy="1847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6" name="Straight Connector 1305">
              <a:extLst>
                <a:ext uri="{FF2B5EF4-FFF2-40B4-BE49-F238E27FC236}">
                  <a16:creationId xmlns:a16="http://schemas.microsoft.com/office/drawing/2014/main" id="{72A68AD5-B309-26C3-EB15-74A2122BC016}"/>
                </a:ext>
              </a:extLst>
            </p:cNvPr>
            <p:cNvCxnSpPr>
              <a:cxnSpLocks/>
            </p:cNvCxnSpPr>
            <p:nvPr/>
          </p:nvCxnSpPr>
          <p:spPr>
            <a:xfrm flipH="1">
              <a:off x="6913792" y="2469409"/>
              <a:ext cx="832169"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9" name="Straight Connector 1308">
              <a:extLst>
                <a:ext uri="{FF2B5EF4-FFF2-40B4-BE49-F238E27FC236}">
                  <a16:creationId xmlns:a16="http://schemas.microsoft.com/office/drawing/2014/main" id="{C9AFA4E9-AA96-9269-E8DD-890BEE80058A}"/>
                </a:ext>
              </a:extLst>
            </p:cNvPr>
            <p:cNvCxnSpPr>
              <a:cxnSpLocks/>
            </p:cNvCxnSpPr>
            <p:nvPr/>
          </p:nvCxnSpPr>
          <p:spPr>
            <a:xfrm flipH="1">
              <a:off x="6554563" y="3100782"/>
              <a:ext cx="4838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2" name="Straight Connector 1311">
              <a:extLst>
                <a:ext uri="{FF2B5EF4-FFF2-40B4-BE49-F238E27FC236}">
                  <a16:creationId xmlns:a16="http://schemas.microsoft.com/office/drawing/2014/main" id="{D827378B-3AEC-2A6E-8061-717E128B76CF}"/>
                </a:ext>
              </a:extLst>
            </p:cNvPr>
            <p:cNvCxnSpPr>
              <a:cxnSpLocks/>
              <a:stCxn id="574" idx="8"/>
            </p:cNvCxnSpPr>
            <p:nvPr/>
          </p:nvCxnSpPr>
          <p:spPr>
            <a:xfrm flipH="1">
              <a:off x="6913792" y="2527889"/>
              <a:ext cx="800267" cy="126578"/>
            </a:xfrm>
            <a:prstGeom prst="line">
              <a:avLst/>
            </a:prstGeom>
          </p:spPr>
          <p:style>
            <a:lnRef idx="1">
              <a:schemeClr val="accent1"/>
            </a:lnRef>
            <a:fillRef idx="0">
              <a:schemeClr val="accent1"/>
            </a:fillRef>
            <a:effectRef idx="0">
              <a:schemeClr val="accent1"/>
            </a:effectRef>
            <a:fontRef idx="minor">
              <a:schemeClr val="tx1"/>
            </a:fontRef>
          </p:style>
        </p:cxnSp>
        <p:sp>
          <p:nvSpPr>
            <p:cNvPr id="1314" name="TextBox 1313">
              <a:extLst>
                <a:ext uri="{FF2B5EF4-FFF2-40B4-BE49-F238E27FC236}">
                  <a16:creationId xmlns:a16="http://schemas.microsoft.com/office/drawing/2014/main" id="{35F6E510-F757-869F-B039-B8C4B2919952}"/>
                </a:ext>
              </a:extLst>
            </p:cNvPr>
            <p:cNvSpPr txBox="1"/>
            <p:nvPr/>
          </p:nvSpPr>
          <p:spPr>
            <a:xfrm>
              <a:off x="5984780" y="2079601"/>
              <a:ext cx="970287" cy="246221"/>
            </a:xfrm>
            <a:prstGeom prst="rect">
              <a:avLst/>
            </a:prstGeom>
            <a:noFill/>
          </p:spPr>
          <p:txBody>
            <a:bodyPr wrap="none" lIns="90000" rtlCol="0" anchor="ctr" anchorCtr="0">
              <a:spAutoFit/>
            </a:bodyPr>
            <a:lstStyle/>
            <a:p>
              <a:pPr algn="r"/>
              <a:r>
                <a:rPr lang="en-US" sz="1000"/>
                <a:t>Olfactory bulb</a:t>
              </a:r>
            </a:p>
          </p:txBody>
        </p:sp>
        <p:sp>
          <p:nvSpPr>
            <p:cNvPr id="1315" name="TextBox 1314">
              <a:extLst>
                <a:ext uri="{FF2B5EF4-FFF2-40B4-BE49-F238E27FC236}">
                  <a16:creationId xmlns:a16="http://schemas.microsoft.com/office/drawing/2014/main" id="{E977FFA1-B588-9E2B-ACA9-0CA0C2636ABF}"/>
                </a:ext>
              </a:extLst>
            </p:cNvPr>
            <p:cNvSpPr txBox="1"/>
            <p:nvPr/>
          </p:nvSpPr>
          <p:spPr>
            <a:xfrm>
              <a:off x="5896616" y="2346299"/>
              <a:ext cx="1058451" cy="246221"/>
            </a:xfrm>
            <a:prstGeom prst="rect">
              <a:avLst/>
            </a:prstGeom>
            <a:noFill/>
          </p:spPr>
          <p:txBody>
            <a:bodyPr wrap="none" lIns="90000" rtlCol="0" anchor="ctr" anchorCtr="0">
              <a:spAutoFit/>
            </a:bodyPr>
            <a:lstStyle/>
            <a:p>
              <a:pPr algn="r"/>
              <a:r>
                <a:rPr lang="en-US" sz="1000"/>
                <a:t>Cribriform plate</a:t>
              </a:r>
            </a:p>
          </p:txBody>
        </p:sp>
        <p:sp>
          <p:nvSpPr>
            <p:cNvPr id="1316" name="TextBox 1315">
              <a:extLst>
                <a:ext uri="{FF2B5EF4-FFF2-40B4-BE49-F238E27FC236}">
                  <a16:creationId xmlns:a16="http://schemas.microsoft.com/office/drawing/2014/main" id="{CF62EE74-9E37-9CC4-ACA7-ADEC62B4F5A4}"/>
                </a:ext>
              </a:extLst>
            </p:cNvPr>
            <p:cNvSpPr txBox="1"/>
            <p:nvPr/>
          </p:nvSpPr>
          <p:spPr>
            <a:xfrm>
              <a:off x="5723335" y="2977671"/>
              <a:ext cx="872503" cy="246221"/>
            </a:xfrm>
            <a:prstGeom prst="rect">
              <a:avLst/>
            </a:prstGeom>
            <a:noFill/>
          </p:spPr>
          <p:txBody>
            <a:bodyPr wrap="none" lIns="90000" rtlCol="0" anchor="ctr" anchorCtr="0">
              <a:spAutoFit/>
            </a:bodyPr>
            <a:lstStyle/>
            <a:p>
              <a:pPr algn="r"/>
              <a:r>
                <a:rPr lang="en-US" sz="1000"/>
                <a:t>Nasal cavity</a:t>
              </a:r>
            </a:p>
          </p:txBody>
        </p:sp>
        <p:sp>
          <p:nvSpPr>
            <p:cNvPr id="1317" name="TextBox 1316">
              <a:extLst>
                <a:ext uri="{FF2B5EF4-FFF2-40B4-BE49-F238E27FC236}">
                  <a16:creationId xmlns:a16="http://schemas.microsoft.com/office/drawing/2014/main" id="{2A249C79-8EBC-0FCC-83BA-1EB75CC2D3C6}"/>
                </a:ext>
              </a:extLst>
            </p:cNvPr>
            <p:cNvSpPr txBox="1"/>
            <p:nvPr/>
          </p:nvSpPr>
          <p:spPr>
            <a:xfrm>
              <a:off x="5643341" y="2531356"/>
              <a:ext cx="1311726" cy="246221"/>
            </a:xfrm>
            <a:prstGeom prst="rect">
              <a:avLst/>
            </a:prstGeom>
            <a:noFill/>
          </p:spPr>
          <p:txBody>
            <a:bodyPr wrap="none" lIns="90000" rtlCol="0" anchor="ctr" anchorCtr="0">
              <a:spAutoFit/>
            </a:bodyPr>
            <a:lstStyle/>
            <a:p>
              <a:pPr algn="r"/>
              <a:r>
                <a:rPr lang="en-US" sz="1000"/>
                <a:t>Olfactory epithelium</a:t>
              </a:r>
            </a:p>
          </p:txBody>
        </p:sp>
      </p:grpSp>
      <p:cxnSp>
        <p:nvCxnSpPr>
          <p:cNvPr id="1327" name="Straight Connector 1326">
            <a:extLst>
              <a:ext uri="{FF2B5EF4-FFF2-40B4-BE49-F238E27FC236}">
                <a16:creationId xmlns:a16="http://schemas.microsoft.com/office/drawing/2014/main" id="{57444F40-FB0D-1FC1-53F2-00B49F346AEF}"/>
              </a:ext>
            </a:extLst>
          </p:cNvPr>
          <p:cNvCxnSpPr>
            <a:cxnSpLocks/>
            <a:stCxn id="1328" idx="2"/>
          </p:cNvCxnSpPr>
          <p:nvPr/>
        </p:nvCxnSpPr>
        <p:spPr>
          <a:xfrm flipH="1">
            <a:off x="9831975" y="2414668"/>
            <a:ext cx="564656" cy="1057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28" name="TextBox 1327">
            <a:extLst>
              <a:ext uri="{FF2B5EF4-FFF2-40B4-BE49-F238E27FC236}">
                <a16:creationId xmlns:a16="http://schemas.microsoft.com/office/drawing/2014/main" id="{96101062-1169-0167-9643-3EF61695C6F7}"/>
              </a:ext>
            </a:extLst>
          </p:cNvPr>
          <p:cNvSpPr txBox="1"/>
          <p:nvPr/>
        </p:nvSpPr>
        <p:spPr>
          <a:xfrm>
            <a:off x="10027705" y="2214613"/>
            <a:ext cx="737851" cy="200055"/>
          </a:xfrm>
          <a:prstGeom prst="rect">
            <a:avLst/>
          </a:prstGeom>
          <a:noFill/>
        </p:spPr>
        <p:txBody>
          <a:bodyPr wrap="none" lIns="90000" rtlCol="0" anchor="ctr" anchorCtr="0">
            <a:spAutoFit/>
          </a:bodyPr>
          <a:lstStyle/>
          <a:p>
            <a:r>
              <a:rPr lang="en-US" sz="700"/>
              <a:t>Olfactory bulb</a:t>
            </a:r>
          </a:p>
        </p:txBody>
      </p:sp>
      <p:cxnSp>
        <p:nvCxnSpPr>
          <p:cNvPr id="1330" name="Straight Connector 1329">
            <a:extLst>
              <a:ext uri="{FF2B5EF4-FFF2-40B4-BE49-F238E27FC236}">
                <a16:creationId xmlns:a16="http://schemas.microsoft.com/office/drawing/2014/main" id="{EBA74DE9-0C8A-7791-0835-87CDFC4D3089}"/>
              </a:ext>
            </a:extLst>
          </p:cNvPr>
          <p:cNvCxnSpPr>
            <a:cxnSpLocks/>
          </p:cNvCxnSpPr>
          <p:nvPr/>
        </p:nvCxnSpPr>
        <p:spPr>
          <a:xfrm rot="5400000" flipH="1">
            <a:off x="11209841" y="2710710"/>
            <a:ext cx="3432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31" name="TextBox 1330">
            <a:extLst>
              <a:ext uri="{FF2B5EF4-FFF2-40B4-BE49-F238E27FC236}">
                <a16:creationId xmlns:a16="http://schemas.microsoft.com/office/drawing/2014/main" id="{23D86EEE-0490-FA47-5096-E3EFCC3B193A}"/>
              </a:ext>
            </a:extLst>
          </p:cNvPr>
          <p:cNvSpPr txBox="1"/>
          <p:nvPr/>
        </p:nvSpPr>
        <p:spPr>
          <a:xfrm>
            <a:off x="11058243" y="2236781"/>
            <a:ext cx="646414" cy="307777"/>
          </a:xfrm>
          <a:prstGeom prst="rect">
            <a:avLst/>
          </a:prstGeom>
          <a:noFill/>
        </p:spPr>
        <p:txBody>
          <a:bodyPr wrap="square" lIns="90000" rtlCol="0" anchor="ctr" anchorCtr="0">
            <a:spAutoFit/>
          </a:bodyPr>
          <a:lstStyle/>
          <a:p>
            <a:pPr algn="ctr"/>
            <a:r>
              <a:rPr lang="en-US" sz="700"/>
              <a:t>Cribriform plate</a:t>
            </a:r>
          </a:p>
        </p:txBody>
      </p:sp>
      <p:sp>
        <p:nvSpPr>
          <p:cNvPr id="1334" name="TextBox 1333">
            <a:extLst>
              <a:ext uri="{FF2B5EF4-FFF2-40B4-BE49-F238E27FC236}">
                <a16:creationId xmlns:a16="http://schemas.microsoft.com/office/drawing/2014/main" id="{3D78527F-9272-0127-5616-D74CEDD84C5D}"/>
              </a:ext>
            </a:extLst>
          </p:cNvPr>
          <p:cNvSpPr txBox="1"/>
          <p:nvPr/>
        </p:nvSpPr>
        <p:spPr>
          <a:xfrm flipH="1">
            <a:off x="10948293" y="3036620"/>
            <a:ext cx="756151" cy="180425"/>
          </a:xfrm>
          <a:prstGeom prst="rect">
            <a:avLst/>
          </a:prstGeom>
          <a:noFill/>
        </p:spPr>
        <p:txBody>
          <a:bodyPr wrap="none" lIns="72000" tIns="36000" rIns="72000" bIns="36000" rtlCol="0" anchor="t" anchorCtr="0">
            <a:spAutoFit/>
          </a:bodyPr>
          <a:lstStyle/>
          <a:p>
            <a:r>
              <a:rPr lang="en-US" sz="700"/>
              <a:t>Olfactory nerve</a:t>
            </a:r>
          </a:p>
        </p:txBody>
      </p:sp>
      <p:cxnSp>
        <p:nvCxnSpPr>
          <p:cNvPr id="1336" name="Straight Connector 1335">
            <a:extLst>
              <a:ext uri="{FF2B5EF4-FFF2-40B4-BE49-F238E27FC236}">
                <a16:creationId xmlns:a16="http://schemas.microsoft.com/office/drawing/2014/main" id="{B2E803A9-7403-3FC6-7D4B-3D6F235A46DB}"/>
              </a:ext>
            </a:extLst>
          </p:cNvPr>
          <p:cNvCxnSpPr>
            <a:cxnSpLocks/>
            <a:endCxn id="1337" idx="0"/>
          </p:cNvCxnSpPr>
          <p:nvPr/>
        </p:nvCxnSpPr>
        <p:spPr>
          <a:xfrm>
            <a:off x="10899680" y="3467312"/>
            <a:ext cx="175737" cy="1933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37" name="TextBox 1336">
            <a:extLst>
              <a:ext uri="{FF2B5EF4-FFF2-40B4-BE49-F238E27FC236}">
                <a16:creationId xmlns:a16="http://schemas.microsoft.com/office/drawing/2014/main" id="{71C97B1D-EDF9-6BF7-8F22-335D09F8D0DC}"/>
              </a:ext>
            </a:extLst>
          </p:cNvPr>
          <p:cNvSpPr txBox="1"/>
          <p:nvPr/>
        </p:nvSpPr>
        <p:spPr>
          <a:xfrm flipH="1">
            <a:off x="10646046" y="3660623"/>
            <a:ext cx="858743" cy="180425"/>
          </a:xfrm>
          <a:prstGeom prst="rect">
            <a:avLst/>
          </a:prstGeom>
          <a:noFill/>
        </p:spPr>
        <p:txBody>
          <a:bodyPr wrap="none" lIns="72000" tIns="36000" rIns="72000" bIns="36000" rtlCol="0" anchor="t" anchorCtr="0">
            <a:spAutoFit/>
          </a:bodyPr>
          <a:lstStyle/>
          <a:p>
            <a:pPr algn="ctr"/>
            <a:r>
              <a:rPr lang="en-US" sz="700"/>
              <a:t>Airborne odorants</a:t>
            </a:r>
          </a:p>
        </p:txBody>
      </p:sp>
      <p:cxnSp>
        <p:nvCxnSpPr>
          <p:cNvPr id="1339" name="Straight Connector 1338">
            <a:extLst>
              <a:ext uri="{FF2B5EF4-FFF2-40B4-BE49-F238E27FC236}">
                <a16:creationId xmlns:a16="http://schemas.microsoft.com/office/drawing/2014/main" id="{919F9101-9030-7842-E50E-9548196E4C77}"/>
              </a:ext>
            </a:extLst>
          </p:cNvPr>
          <p:cNvCxnSpPr>
            <a:cxnSpLocks/>
            <a:stCxn id="1340" idx="0"/>
          </p:cNvCxnSpPr>
          <p:nvPr/>
        </p:nvCxnSpPr>
        <p:spPr>
          <a:xfrm flipH="1" flipV="1">
            <a:off x="10074097" y="3277348"/>
            <a:ext cx="150196" cy="2218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40" name="TextBox 1339">
            <a:extLst>
              <a:ext uri="{FF2B5EF4-FFF2-40B4-BE49-F238E27FC236}">
                <a16:creationId xmlns:a16="http://schemas.microsoft.com/office/drawing/2014/main" id="{67A9924A-1725-34F4-EAF7-4A5B7641EA9E}"/>
              </a:ext>
            </a:extLst>
          </p:cNvPr>
          <p:cNvSpPr txBox="1"/>
          <p:nvPr/>
        </p:nvSpPr>
        <p:spPr>
          <a:xfrm>
            <a:off x="9930363" y="3499230"/>
            <a:ext cx="587860" cy="288147"/>
          </a:xfrm>
          <a:prstGeom prst="rect">
            <a:avLst/>
          </a:prstGeom>
          <a:noFill/>
        </p:spPr>
        <p:txBody>
          <a:bodyPr wrap="square" lIns="36000" tIns="36000" rIns="36000" bIns="36000" rtlCol="0" anchor="t" anchorCtr="0">
            <a:spAutoFit/>
          </a:bodyPr>
          <a:lstStyle/>
          <a:p>
            <a:pPr algn="ctr"/>
            <a:r>
              <a:rPr lang="en-US" sz="700"/>
              <a:t>Olfactory epithelium</a:t>
            </a:r>
          </a:p>
        </p:txBody>
      </p:sp>
      <p:cxnSp>
        <p:nvCxnSpPr>
          <p:cNvPr id="1342" name="Straight Connector 1341">
            <a:extLst>
              <a:ext uri="{FF2B5EF4-FFF2-40B4-BE49-F238E27FC236}">
                <a16:creationId xmlns:a16="http://schemas.microsoft.com/office/drawing/2014/main" id="{F247F435-39E6-F339-F93E-A4CC9C44FEF9}"/>
              </a:ext>
            </a:extLst>
          </p:cNvPr>
          <p:cNvCxnSpPr>
            <a:cxnSpLocks/>
            <a:stCxn id="1340" idx="0"/>
          </p:cNvCxnSpPr>
          <p:nvPr/>
        </p:nvCxnSpPr>
        <p:spPr>
          <a:xfrm flipV="1">
            <a:off x="10224293" y="3262923"/>
            <a:ext cx="124395" cy="2363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0" name="Straight Connector 1349">
            <a:extLst>
              <a:ext uri="{FF2B5EF4-FFF2-40B4-BE49-F238E27FC236}">
                <a16:creationId xmlns:a16="http://schemas.microsoft.com/office/drawing/2014/main" id="{05415E64-D482-8A74-E1CD-4CF1EBA153E2}"/>
              </a:ext>
            </a:extLst>
          </p:cNvPr>
          <p:cNvCxnSpPr>
            <a:cxnSpLocks/>
            <a:endCxn id="1337" idx="0"/>
          </p:cNvCxnSpPr>
          <p:nvPr/>
        </p:nvCxnSpPr>
        <p:spPr>
          <a:xfrm flipH="1">
            <a:off x="11075417" y="3454400"/>
            <a:ext cx="130521" cy="2062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0" name="Straight Connector 1359">
            <a:extLst>
              <a:ext uri="{FF2B5EF4-FFF2-40B4-BE49-F238E27FC236}">
                <a16:creationId xmlns:a16="http://schemas.microsoft.com/office/drawing/2014/main" id="{2958223C-3453-B219-8380-08DD35D31EA5}"/>
              </a:ext>
            </a:extLst>
          </p:cNvPr>
          <p:cNvCxnSpPr>
            <a:cxnSpLocks/>
            <a:stCxn id="1334" idx="0"/>
          </p:cNvCxnSpPr>
          <p:nvPr/>
        </p:nvCxnSpPr>
        <p:spPr>
          <a:xfrm flipH="1" flipV="1">
            <a:off x="10845784" y="2894856"/>
            <a:ext cx="480584" cy="1417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descr="Flower without stem outline">
            <a:extLst>
              <a:ext uri="{FF2B5EF4-FFF2-40B4-BE49-F238E27FC236}">
                <a16:creationId xmlns:a16="http://schemas.microsoft.com/office/drawing/2014/main" id="{FC45EB6B-83E5-3897-E4AD-28C96D5E6F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10109" y="3241030"/>
            <a:ext cx="310080" cy="310080"/>
          </a:xfrm>
          <a:prstGeom prst="rect">
            <a:avLst/>
          </a:prstGeom>
        </p:spPr>
      </p:pic>
      <p:pic>
        <p:nvPicPr>
          <p:cNvPr id="14" name="Graphic 13" descr="Flower without stem outline">
            <a:extLst>
              <a:ext uri="{FF2B5EF4-FFF2-40B4-BE49-F238E27FC236}">
                <a16:creationId xmlns:a16="http://schemas.microsoft.com/office/drawing/2014/main" id="{873DD385-B7B9-9A01-AF76-21EAD66455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89036" y="3350543"/>
            <a:ext cx="310080" cy="310080"/>
          </a:xfrm>
          <a:prstGeom prst="rect">
            <a:avLst/>
          </a:prstGeom>
        </p:spPr>
      </p:pic>
      <p:sp>
        <p:nvSpPr>
          <p:cNvPr id="17" name="Freeform 1169">
            <a:extLst>
              <a:ext uri="{FF2B5EF4-FFF2-40B4-BE49-F238E27FC236}">
                <a16:creationId xmlns:a16="http://schemas.microsoft.com/office/drawing/2014/main" id="{CBD1B779-B025-70BD-26C9-63D9F89751B4}"/>
              </a:ext>
            </a:extLst>
          </p:cNvPr>
          <p:cNvSpPr/>
          <p:nvPr/>
        </p:nvSpPr>
        <p:spPr>
          <a:xfrm>
            <a:off x="7862670" y="2209079"/>
            <a:ext cx="527258" cy="526521"/>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cxnSp>
        <p:nvCxnSpPr>
          <p:cNvPr id="20" name="Straight Arrow Connector 19">
            <a:extLst>
              <a:ext uri="{FF2B5EF4-FFF2-40B4-BE49-F238E27FC236}">
                <a16:creationId xmlns:a16="http://schemas.microsoft.com/office/drawing/2014/main" id="{6D2C2F86-82EE-558F-C415-460F10D71744}"/>
              </a:ext>
            </a:extLst>
          </p:cNvPr>
          <p:cNvCxnSpPr>
            <a:cxnSpLocks/>
            <a:stCxn id="511" idx="2"/>
            <a:endCxn id="514" idx="0"/>
          </p:cNvCxnSpPr>
          <p:nvPr/>
        </p:nvCxnSpPr>
        <p:spPr>
          <a:xfrm>
            <a:off x="9563067" y="5494853"/>
            <a:ext cx="0" cy="17253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766F7D1-F162-27C8-007A-C7073F30FCC3}"/>
              </a:ext>
            </a:extLst>
          </p:cNvPr>
          <p:cNvCxnSpPr>
            <a:cxnSpLocks/>
            <a:stCxn id="76" idx="2"/>
            <a:endCxn id="515" idx="0"/>
          </p:cNvCxnSpPr>
          <p:nvPr/>
        </p:nvCxnSpPr>
        <p:spPr>
          <a:xfrm>
            <a:off x="10905138" y="5494853"/>
            <a:ext cx="0" cy="17253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519">
            <a:extLst>
              <a:ext uri="{FF2B5EF4-FFF2-40B4-BE49-F238E27FC236}">
                <a16:creationId xmlns:a16="http://schemas.microsoft.com/office/drawing/2014/main" id="{2E842DB0-E94D-4A54-C3A8-32935234C926}"/>
              </a:ext>
            </a:extLst>
          </p:cNvPr>
          <p:cNvCxnSpPr>
            <a:cxnSpLocks/>
            <a:stCxn id="509" idx="2"/>
            <a:endCxn id="513" idx="0"/>
          </p:cNvCxnSpPr>
          <p:nvPr/>
        </p:nvCxnSpPr>
        <p:spPr>
          <a:xfrm rot="16200000" flipH="1">
            <a:off x="7463696" y="4910083"/>
            <a:ext cx="172530" cy="1342070"/>
          </a:xfrm>
          <a:prstGeom prst="bentConnector3">
            <a:avLst>
              <a:gd name="adj1" fmla="val 2476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240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1DE0EC-193B-1596-300C-F5FA83AF8AFC}"/>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83FA17DD-159E-BAB0-A3DD-C121224EA5AD}"/>
              </a:ext>
            </a:extLst>
          </p:cNvPr>
          <p:cNvSpPr>
            <a:spLocks noGrp="1"/>
          </p:cNvSpPr>
          <p:nvPr>
            <p:ph type="title"/>
          </p:nvPr>
        </p:nvSpPr>
        <p:spPr/>
        <p:txBody>
          <a:bodyPr/>
          <a:lstStyle/>
          <a:p>
            <a:r>
              <a:rPr lang="en-GB" noProof="0"/>
              <a:t>Sensory systems of the brain: the gustatory system</a:t>
            </a:r>
          </a:p>
        </p:txBody>
      </p:sp>
      <p:sp>
        <p:nvSpPr>
          <p:cNvPr id="7" name="Content Placeholder 6">
            <a:extLst>
              <a:ext uri="{FF2B5EF4-FFF2-40B4-BE49-F238E27FC236}">
                <a16:creationId xmlns:a16="http://schemas.microsoft.com/office/drawing/2014/main" id="{C74ADC5C-CB9B-BE31-0433-965EB257747C}"/>
              </a:ext>
            </a:extLst>
          </p:cNvPr>
          <p:cNvSpPr>
            <a:spLocks noGrp="1"/>
          </p:cNvSpPr>
          <p:nvPr>
            <p:ph idx="20"/>
          </p:nvPr>
        </p:nvSpPr>
        <p:spPr>
          <a:xfrm>
            <a:off x="539750" y="1416785"/>
            <a:ext cx="5453425" cy="4415215"/>
          </a:xfrm>
        </p:spPr>
        <p:txBody>
          <a:bodyPr vert="horz" lIns="0" tIns="0" rIns="0" bIns="0" rtlCol="0" anchor="t">
            <a:noAutofit/>
          </a:bodyPr>
          <a:lstStyle/>
          <a:p>
            <a:pPr marL="0" indent="0">
              <a:spcBef>
                <a:spcPts val="0"/>
              </a:spcBef>
              <a:spcAft>
                <a:spcPts val="400"/>
              </a:spcAft>
              <a:buNone/>
            </a:pPr>
            <a:r>
              <a:rPr lang="en-GB" sz="1400" dirty="0">
                <a:ea typeface="Times New Roman" panose="02020603050405020304" pitchFamily="18" charset="0"/>
                <a:cs typeface="Aptos" panose="020B0004020202020204" pitchFamily="34" charset="0"/>
              </a:rPr>
              <a:t>Gustation, responsible for a sense of taste, is one of the two chemosensory processes; the other is olfaction (smell)</a:t>
            </a:r>
            <a:br>
              <a:rPr lang="en-GB" sz="1400" dirty="0">
                <a:ea typeface="Times New Roman" panose="02020603050405020304" pitchFamily="18" charset="0"/>
                <a:cs typeface="Aptos" panose="020B0004020202020204" pitchFamily="34" charset="0"/>
              </a:rPr>
            </a:br>
            <a:br>
              <a:rPr lang="en-GB" sz="1400" dirty="0">
                <a:ea typeface="Times New Roman" panose="02020603050405020304" pitchFamily="18" charset="0"/>
                <a:cs typeface="Aptos" panose="020B0004020202020204" pitchFamily="34" charset="0"/>
              </a:rPr>
            </a:br>
            <a:r>
              <a:rPr lang="en-GB" sz="1400" b="1" dirty="0">
                <a:ea typeface="Times New Roman" panose="02020603050405020304" pitchFamily="18" charset="0"/>
                <a:cs typeface="Aptos" panose="020B0004020202020204" pitchFamily="34" charset="0"/>
              </a:rPr>
              <a:t>The gustatory (taste) pathway</a:t>
            </a:r>
          </a:p>
          <a:p>
            <a:pPr marL="179705" indent="-179705">
              <a:spcBef>
                <a:spcPts val="0"/>
              </a:spcBef>
              <a:spcAft>
                <a:spcPts val="400"/>
              </a:spcAft>
            </a:pPr>
            <a:r>
              <a:rPr lang="en-GB" sz="1400" dirty="0" err="1">
                <a:ea typeface="Times New Roman" panose="02020603050405020304" pitchFamily="18" charset="0"/>
                <a:cs typeface="Aptos" panose="020B0004020202020204" pitchFamily="34" charset="0"/>
              </a:rPr>
              <a:t>Tastants</a:t>
            </a:r>
            <a:r>
              <a:rPr lang="en-GB" sz="1400" dirty="0">
                <a:ea typeface="Times New Roman" panose="02020603050405020304" pitchFamily="18" charset="0"/>
                <a:cs typeface="Aptos" panose="020B0004020202020204" pitchFamily="34" charset="0"/>
              </a:rPr>
              <a:t> are detected by taste receptor cells, clustered in </a:t>
            </a:r>
            <a:br>
              <a:rPr lang="en-GB" sz="1400" dirty="0">
                <a:ea typeface="Times New Roman" panose="02020603050405020304" pitchFamily="18" charset="0"/>
                <a:cs typeface="Aptos" panose="020B0004020202020204" pitchFamily="34" charset="0"/>
              </a:rPr>
            </a:br>
            <a:r>
              <a:rPr lang="en-GB" sz="1400" b="1" dirty="0">
                <a:ea typeface="Times New Roman" panose="02020603050405020304" pitchFamily="18" charset="0"/>
                <a:cs typeface="Aptos" panose="020B0004020202020204" pitchFamily="34" charset="0"/>
              </a:rPr>
              <a:t>taste buds</a:t>
            </a:r>
            <a:r>
              <a:rPr lang="en-GB" sz="1400" dirty="0">
                <a:ea typeface="Times New Roman" panose="02020603050405020304" pitchFamily="18" charset="0"/>
                <a:cs typeface="Aptos" panose="020B0004020202020204" pitchFamily="34" charset="0"/>
              </a:rPr>
              <a:t>; these are located primarily on the tongue, but also on the palate and throat</a:t>
            </a:r>
          </a:p>
          <a:p>
            <a:pPr marL="179705" indent="-179705">
              <a:spcBef>
                <a:spcPts val="0"/>
              </a:spcBef>
              <a:spcAft>
                <a:spcPts val="400"/>
              </a:spcAft>
            </a:pPr>
            <a:r>
              <a:rPr lang="en-GB" sz="1400" dirty="0">
                <a:ea typeface="Times New Roman" panose="02020603050405020304" pitchFamily="18" charset="0"/>
                <a:cs typeface="Aptos" panose="020B0004020202020204" pitchFamily="34" charset="0"/>
              </a:rPr>
              <a:t>The basal end of taste cells touches the afferent fibres of gustatory sensory neurons, which transmit signals to the </a:t>
            </a:r>
            <a:r>
              <a:rPr lang="en-GB" sz="1400" b="1" dirty="0">
                <a:ea typeface="Times New Roman" panose="02020603050405020304" pitchFamily="18" charset="0"/>
                <a:cs typeface="Aptos" panose="020B0004020202020204" pitchFamily="34" charset="0"/>
              </a:rPr>
              <a:t>gustatory nucleus</a:t>
            </a:r>
            <a:r>
              <a:rPr lang="en-GB" sz="1400" dirty="0">
                <a:ea typeface="Times New Roman" panose="02020603050405020304" pitchFamily="18" charset="0"/>
                <a:cs typeface="Aptos" panose="020B0004020202020204" pitchFamily="34" charset="0"/>
              </a:rPr>
              <a:t> in the brainstem through cranial nerves VII, IX and X:</a:t>
            </a:r>
          </a:p>
          <a:p>
            <a:pPr marL="359410" lvl="1" indent="-179705">
              <a:spcBef>
                <a:spcPts val="0"/>
              </a:spcBef>
              <a:spcAft>
                <a:spcPts val="400"/>
              </a:spcAft>
            </a:pPr>
            <a:r>
              <a:rPr lang="en-GB" sz="1200" dirty="0">
                <a:ea typeface="Times New Roman" panose="02020603050405020304" pitchFamily="18" charset="0"/>
                <a:cs typeface="Aptos" panose="020B0004020202020204" pitchFamily="34" charset="0"/>
              </a:rPr>
              <a:t>A branch of the facial nerve (VII) called chorda tympani transmits signals from the front two-thirds of the tongue</a:t>
            </a:r>
          </a:p>
          <a:p>
            <a:pPr marL="359410" lvl="1" indent="-179705">
              <a:spcBef>
                <a:spcPts val="0"/>
              </a:spcBef>
              <a:spcAft>
                <a:spcPts val="400"/>
              </a:spcAft>
            </a:pPr>
            <a:r>
              <a:rPr lang="en-GB" sz="1200" dirty="0">
                <a:ea typeface="Times New Roman" panose="02020603050405020304" pitchFamily="18" charset="0"/>
                <a:cs typeface="Aptos" panose="020B0004020202020204" pitchFamily="34" charset="0"/>
              </a:rPr>
              <a:t>The glossopharyngeal nerve (IX) carries signals from the rest of the tongue</a:t>
            </a:r>
          </a:p>
          <a:p>
            <a:pPr marL="359410" lvl="1" indent="-179705">
              <a:spcBef>
                <a:spcPts val="0"/>
              </a:spcBef>
              <a:spcAft>
                <a:spcPts val="400"/>
              </a:spcAft>
            </a:pPr>
            <a:r>
              <a:rPr lang="en-GB" sz="1200" dirty="0">
                <a:ea typeface="Times New Roman" panose="02020603050405020304" pitchFamily="18" charset="0"/>
                <a:cs typeface="Aptos" panose="020B0004020202020204" pitchFamily="34" charset="0"/>
              </a:rPr>
              <a:t>The </a:t>
            </a:r>
            <a:r>
              <a:rPr lang="en-GB" sz="1200" dirty="0" err="1">
                <a:ea typeface="Times New Roman" panose="02020603050405020304" pitchFamily="18" charset="0"/>
                <a:cs typeface="Aptos" panose="020B0004020202020204" pitchFamily="34" charset="0"/>
              </a:rPr>
              <a:t>vagus</a:t>
            </a:r>
            <a:r>
              <a:rPr lang="en-GB" sz="1200" dirty="0">
                <a:ea typeface="Times New Roman" panose="02020603050405020304" pitchFamily="18" charset="0"/>
                <a:cs typeface="Aptos" panose="020B0004020202020204" pitchFamily="34" charset="0"/>
              </a:rPr>
              <a:t> nerve (X) transmits taste signals from the throat</a:t>
            </a:r>
          </a:p>
          <a:p>
            <a:pPr marL="179705" indent="-179705">
              <a:spcBef>
                <a:spcPts val="0"/>
              </a:spcBef>
              <a:spcAft>
                <a:spcPts val="400"/>
              </a:spcAft>
            </a:pPr>
            <a:r>
              <a:rPr lang="en-GB" sz="1400" dirty="0">
                <a:ea typeface="Times New Roman" panose="02020603050405020304" pitchFamily="18" charset="0"/>
                <a:cs typeface="Aptos" panose="020B0004020202020204" pitchFamily="34" charset="0"/>
              </a:rPr>
              <a:t>From the gustatory end, the signals are relayed to the thalamus, and finally to the </a:t>
            </a:r>
            <a:r>
              <a:rPr lang="en-GB" sz="1400" b="1" dirty="0">
                <a:ea typeface="Times New Roman" panose="02020603050405020304" pitchFamily="18" charset="0"/>
                <a:cs typeface="Aptos" panose="020B0004020202020204" pitchFamily="34" charset="0"/>
              </a:rPr>
              <a:t>gustatory cortex </a:t>
            </a:r>
            <a:r>
              <a:rPr lang="en-GB" sz="1400" dirty="0">
                <a:ea typeface="Times New Roman" panose="02020603050405020304" pitchFamily="18" charset="0"/>
                <a:cs typeface="Aptos" panose="020B0004020202020204" pitchFamily="34" charset="0"/>
              </a:rPr>
              <a:t>in the insular and frontal operculum regions of the brain, where taste perception occurs</a:t>
            </a:r>
          </a:p>
        </p:txBody>
      </p:sp>
      <p:sp>
        <p:nvSpPr>
          <p:cNvPr id="4" name="Text Placeholder 3">
            <a:extLst>
              <a:ext uri="{FF2B5EF4-FFF2-40B4-BE49-F238E27FC236}">
                <a16:creationId xmlns:a16="http://schemas.microsoft.com/office/drawing/2014/main" id="{DBB1F24D-06EC-B38A-6161-D4F27E84E9F9}"/>
              </a:ext>
            </a:extLst>
          </p:cNvPr>
          <p:cNvSpPr>
            <a:spLocks noGrp="1"/>
          </p:cNvSpPr>
          <p:nvPr>
            <p:ph type="body" sz="quarter" idx="18"/>
          </p:nvPr>
        </p:nvSpPr>
        <p:spPr/>
        <p:txBody>
          <a:bodyPr/>
          <a:lstStyle/>
          <a:p>
            <a:r>
              <a:rPr lang="en-GB"/>
              <a:t>Kandel et al. Principles of Neural Science, 6</a:t>
            </a:r>
            <a:r>
              <a:rPr lang="en-GB" baseline="30000"/>
              <a:t>th</a:t>
            </a:r>
            <a:r>
              <a:rPr lang="en-GB"/>
              <a:t> edition. 2021</a:t>
            </a:r>
          </a:p>
        </p:txBody>
      </p:sp>
      <p:sp>
        <p:nvSpPr>
          <p:cNvPr id="6" name="Slide Number Placeholder 5">
            <a:extLst>
              <a:ext uri="{FF2B5EF4-FFF2-40B4-BE49-F238E27FC236}">
                <a16:creationId xmlns:a16="http://schemas.microsoft.com/office/drawing/2014/main" id="{41F762F5-3260-DC08-A4DD-D73151E32D5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8" name="TextBox 7">
            <a:extLst>
              <a:ext uri="{FF2B5EF4-FFF2-40B4-BE49-F238E27FC236}">
                <a16:creationId xmlns:a16="http://schemas.microsoft.com/office/drawing/2014/main" id="{083BA50D-83EE-0C1C-486D-7F933D0989C6}"/>
              </a:ext>
            </a:extLst>
          </p:cNvPr>
          <p:cNvSpPr txBox="1"/>
          <p:nvPr/>
        </p:nvSpPr>
        <p:spPr>
          <a:xfrm>
            <a:off x="180850" y="1289953"/>
            <a:ext cx="1174115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3F1A01"/>
                </a:solidFill>
                <a:effectLst/>
                <a:uLnTx/>
                <a:uFillTx/>
                <a:latin typeface="Arial"/>
                <a:ea typeface="Times New Roman" panose="02020603050405020304" pitchFamily="18" charset="0"/>
                <a:cs typeface="Aptos" panose="020B0004020202020204" pitchFamily="34" charset="0"/>
              </a:rPr>
              <a:t> </a:t>
            </a:r>
            <a:endParaRPr kumimoji="0" lang="en-GB" sz="800" b="0" i="0" u="none" strike="noStrike" kern="1200" cap="none" spc="0" normalizeH="0" baseline="0" noProof="0">
              <a:ln>
                <a:noFill/>
              </a:ln>
              <a:solidFill>
                <a:srgbClr val="3F1A01"/>
              </a:solidFill>
              <a:effectLst/>
              <a:uLnTx/>
              <a:uFillTx/>
              <a:latin typeface="Arial"/>
              <a:ea typeface="Aptos" panose="020B0004020202020204" pitchFamily="34" charset="0"/>
              <a:cs typeface="Aptos" panose="020B0004020202020204" pitchFamily="34" charset="0"/>
            </a:endParaRPr>
          </a:p>
        </p:txBody>
      </p:sp>
      <p:sp>
        <p:nvSpPr>
          <p:cNvPr id="16" name="TextBox 15">
            <a:extLst>
              <a:ext uri="{FF2B5EF4-FFF2-40B4-BE49-F238E27FC236}">
                <a16:creationId xmlns:a16="http://schemas.microsoft.com/office/drawing/2014/main" id="{803D2A7E-C424-04D5-7E21-602261399992}"/>
              </a:ext>
            </a:extLst>
          </p:cNvPr>
          <p:cNvSpPr txBox="1"/>
          <p:nvPr/>
        </p:nvSpPr>
        <p:spPr>
          <a:xfrm>
            <a:off x="7884189" y="1418568"/>
            <a:ext cx="2651468"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The gustatory (taste) system</a:t>
            </a:r>
            <a:endParaRPr lang="en-GB" sz="1400" b="1" baseline="30000">
              <a:solidFill>
                <a:schemeClr val="accent2">
                  <a:lumMod val="50000"/>
                </a:schemeClr>
              </a:solidFill>
            </a:endParaRPr>
          </a:p>
        </p:txBody>
      </p:sp>
      <p:grpSp>
        <p:nvGrpSpPr>
          <p:cNvPr id="9" name="Group 8">
            <a:extLst>
              <a:ext uri="{FF2B5EF4-FFF2-40B4-BE49-F238E27FC236}">
                <a16:creationId xmlns:a16="http://schemas.microsoft.com/office/drawing/2014/main" id="{A2257627-C2C9-A9E8-399A-E7753F9570AB}"/>
              </a:ext>
            </a:extLst>
          </p:cNvPr>
          <p:cNvGrpSpPr/>
          <p:nvPr/>
        </p:nvGrpSpPr>
        <p:grpSpPr>
          <a:xfrm>
            <a:off x="6552153" y="1738648"/>
            <a:ext cx="1474932" cy="1324404"/>
            <a:chOff x="6552153" y="1738648"/>
            <a:chExt cx="1474932" cy="1324404"/>
          </a:xfrm>
        </p:grpSpPr>
        <p:sp>
          <p:nvSpPr>
            <p:cNvPr id="10" name="Freeform 14">
              <a:extLst>
                <a:ext uri="{FF2B5EF4-FFF2-40B4-BE49-F238E27FC236}">
                  <a16:creationId xmlns:a16="http://schemas.microsoft.com/office/drawing/2014/main" id="{042FB3A0-6EB9-A49A-7664-C3F47A079C21}"/>
                </a:ext>
              </a:extLst>
            </p:cNvPr>
            <p:cNvSpPr/>
            <p:nvPr/>
          </p:nvSpPr>
          <p:spPr>
            <a:xfrm>
              <a:off x="7336309" y="2654427"/>
              <a:ext cx="354328" cy="406150"/>
            </a:xfrm>
            <a:custGeom>
              <a:avLst/>
              <a:gdLst>
                <a:gd name="csX0" fmla="*/ 10753 w 354328"/>
                <a:gd name="csY0" fmla="*/ 51097 h 406150"/>
                <a:gd name="csX1" fmla="*/ 123588 w 354328"/>
                <a:gd name="csY1" fmla="*/ 190465 h 406150"/>
                <a:gd name="csX2" fmla="*/ 269610 w 354328"/>
                <a:gd name="csY2" fmla="*/ 406151 h 406150"/>
                <a:gd name="csX3" fmla="*/ 352577 w 354328"/>
                <a:gd name="csY3" fmla="*/ 372969 h 406150"/>
                <a:gd name="csX4" fmla="*/ 196599 w 354328"/>
                <a:gd name="csY4" fmla="*/ 51099 h 406150"/>
                <a:gd name="csX5" fmla="*/ 20709 w 354328"/>
                <a:gd name="csY5" fmla="*/ 7962 h 406150"/>
                <a:gd name="csX6" fmla="*/ 10753 w 354328"/>
                <a:gd name="csY6" fmla="*/ 51099 h 4061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4328" h="406150">
                  <a:moveTo>
                    <a:pt x="10753" y="51097"/>
                  </a:moveTo>
                  <a:cubicBezTo>
                    <a:pt x="10753" y="51097"/>
                    <a:pt x="-25752" y="134053"/>
                    <a:pt x="123588" y="190465"/>
                  </a:cubicBezTo>
                  <a:cubicBezTo>
                    <a:pt x="223149" y="246874"/>
                    <a:pt x="269610" y="406151"/>
                    <a:pt x="269610" y="406151"/>
                  </a:cubicBezTo>
                  <a:cubicBezTo>
                    <a:pt x="269610" y="406151"/>
                    <a:pt x="332665" y="406151"/>
                    <a:pt x="352577" y="372969"/>
                  </a:cubicBezTo>
                  <a:cubicBezTo>
                    <a:pt x="372489" y="339787"/>
                    <a:pt x="216511" y="61054"/>
                    <a:pt x="196599" y="51099"/>
                  </a:cubicBezTo>
                  <a:cubicBezTo>
                    <a:pt x="176687" y="41144"/>
                    <a:pt x="60533" y="-21902"/>
                    <a:pt x="20709" y="7962"/>
                  </a:cubicBezTo>
                  <a:cubicBezTo>
                    <a:pt x="-19116" y="37827"/>
                    <a:pt x="10753" y="51099"/>
                    <a:pt x="10753" y="51099"/>
                  </a:cubicBezTo>
                  <a:close/>
                </a:path>
              </a:pathLst>
            </a:custGeom>
            <a:solidFill>
              <a:srgbClr val="E6E9E7"/>
            </a:solidFill>
            <a:ln w="1704" cap="flat">
              <a:noFill/>
              <a:prstDash val="solid"/>
              <a:miter/>
            </a:ln>
          </p:spPr>
          <p:txBody>
            <a:bodyPr/>
            <a:lstStyle/>
            <a:p>
              <a:endParaRPr lang="en-US"/>
            </a:p>
          </p:txBody>
        </p:sp>
        <p:sp>
          <p:nvSpPr>
            <p:cNvPr id="11" name="Freeform 16">
              <a:extLst>
                <a:ext uri="{FF2B5EF4-FFF2-40B4-BE49-F238E27FC236}">
                  <a16:creationId xmlns:a16="http://schemas.microsoft.com/office/drawing/2014/main" id="{D9B8818E-A1D8-C791-9E2A-E60192FC303F}"/>
                </a:ext>
              </a:extLst>
            </p:cNvPr>
            <p:cNvSpPr/>
            <p:nvPr/>
          </p:nvSpPr>
          <p:spPr>
            <a:xfrm>
              <a:off x="7333831" y="2651998"/>
              <a:ext cx="359269" cy="411054"/>
            </a:xfrm>
            <a:custGeom>
              <a:avLst/>
              <a:gdLst>
                <a:gd name="csX0" fmla="*/ 272088 w 359269"/>
                <a:gd name="csY0" fmla="*/ 411054 h 411054"/>
                <a:gd name="csX1" fmla="*/ 270231 w 359269"/>
                <a:gd name="csY1" fmla="*/ 411054 h 411054"/>
                <a:gd name="csX2" fmla="*/ 269710 w 359269"/>
                <a:gd name="csY2" fmla="*/ 409272 h 411054"/>
                <a:gd name="csX3" fmla="*/ 125012 w 359269"/>
                <a:gd name="csY3" fmla="*/ 195142 h 411054"/>
                <a:gd name="csX4" fmla="*/ 13412 w 359269"/>
                <a:gd name="csY4" fmla="*/ 108388 h 411054"/>
                <a:gd name="csX5" fmla="*/ 10149 w 359269"/>
                <a:gd name="csY5" fmla="*/ 54667 h 411054"/>
                <a:gd name="csX6" fmla="*/ 107 w 359269"/>
                <a:gd name="csY6" fmla="*/ 40363 h 411054"/>
                <a:gd name="csX7" fmla="*/ 21701 w 359269"/>
                <a:gd name="csY7" fmla="*/ 8406 h 411054"/>
                <a:gd name="csX8" fmla="*/ 195087 w 359269"/>
                <a:gd name="csY8" fmla="*/ 48714 h 411054"/>
                <a:gd name="csX9" fmla="*/ 200184 w 359269"/>
                <a:gd name="csY9" fmla="*/ 51309 h 411054"/>
                <a:gd name="csX10" fmla="*/ 354580 w 359269"/>
                <a:gd name="csY10" fmla="*/ 341401 h 411054"/>
                <a:gd name="csX11" fmla="*/ 357178 w 359269"/>
                <a:gd name="csY11" fmla="*/ 376669 h 411054"/>
                <a:gd name="csX12" fmla="*/ 272088 w 359269"/>
                <a:gd name="csY12" fmla="*/ 411054 h 411054"/>
                <a:gd name="csX13" fmla="*/ 15496 w 359269"/>
                <a:gd name="csY13" fmla="*/ 54522 h 411054"/>
                <a:gd name="csX14" fmla="*/ 18036 w 359269"/>
                <a:gd name="csY14" fmla="*/ 106613 h 411054"/>
                <a:gd name="csX15" fmla="*/ 126940 w 359269"/>
                <a:gd name="csY15" fmla="*/ 190576 h 411054"/>
                <a:gd name="csX16" fmla="*/ 127284 w 359269"/>
                <a:gd name="csY16" fmla="*/ 190739 h 411054"/>
                <a:gd name="csX17" fmla="*/ 238615 w 359269"/>
                <a:gd name="csY17" fmla="*/ 320758 h 411054"/>
                <a:gd name="csX18" fmla="*/ 273911 w 359269"/>
                <a:gd name="csY18" fmla="*/ 406062 h 411054"/>
                <a:gd name="csX19" fmla="*/ 352933 w 359269"/>
                <a:gd name="csY19" fmla="*/ 374122 h 411054"/>
                <a:gd name="csX20" fmla="*/ 349826 w 359269"/>
                <a:gd name="csY20" fmla="*/ 342788 h 411054"/>
                <a:gd name="csX21" fmla="*/ 197970 w 359269"/>
                <a:gd name="csY21" fmla="*/ 55740 h 411054"/>
                <a:gd name="csX22" fmla="*/ 192828 w 359269"/>
                <a:gd name="csY22" fmla="*/ 53122 h 411054"/>
                <a:gd name="csX23" fmla="*/ 24673 w 359269"/>
                <a:gd name="csY23" fmla="*/ 12369 h 411054"/>
                <a:gd name="csX24" fmla="*/ 5029 w 359269"/>
                <a:gd name="csY24" fmla="*/ 39806 h 411054"/>
                <a:gd name="csX25" fmla="*/ 14237 w 359269"/>
                <a:gd name="csY25" fmla="*/ 51261 h 411054"/>
                <a:gd name="csX26" fmla="*/ 16490 w 359269"/>
                <a:gd name="csY26" fmla="*/ 52263 h 411054"/>
                <a:gd name="csX27" fmla="*/ 15498 w 359269"/>
                <a:gd name="csY27" fmla="*/ 54520 h 411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359269" h="411054">
                  <a:moveTo>
                    <a:pt x="272088" y="411054"/>
                  </a:moveTo>
                  <a:lnTo>
                    <a:pt x="270231" y="411054"/>
                  </a:lnTo>
                  <a:lnTo>
                    <a:pt x="269710" y="409272"/>
                  </a:lnTo>
                  <a:cubicBezTo>
                    <a:pt x="269249" y="407688"/>
                    <a:pt x="222430" y="250482"/>
                    <a:pt x="125012" y="195142"/>
                  </a:cubicBezTo>
                  <a:cubicBezTo>
                    <a:pt x="65717" y="172713"/>
                    <a:pt x="28169" y="143525"/>
                    <a:pt x="13412" y="108388"/>
                  </a:cubicBezTo>
                  <a:cubicBezTo>
                    <a:pt x="2436" y="82253"/>
                    <a:pt x="7881" y="61269"/>
                    <a:pt x="10149" y="54667"/>
                  </a:cubicBezTo>
                  <a:cubicBezTo>
                    <a:pt x="6916" y="52695"/>
                    <a:pt x="979" y="48073"/>
                    <a:pt x="107" y="40363"/>
                  </a:cubicBezTo>
                  <a:cubicBezTo>
                    <a:pt x="-985" y="30722"/>
                    <a:pt x="6282" y="19969"/>
                    <a:pt x="21701" y="8406"/>
                  </a:cubicBezTo>
                  <a:cubicBezTo>
                    <a:pt x="47217" y="-10727"/>
                    <a:pt x="105550" y="2839"/>
                    <a:pt x="195087" y="48714"/>
                  </a:cubicBezTo>
                  <a:cubicBezTo>
                    <a:pt x="197166" y="49780"/>
                    <a:pt x="198881" y="50657"/>
                    <a:pt x="200184" y="51309"/>
                  </a:cubicBezTo>
                  <a:cubicBezTo>
                    <a:pt x="218962" y="60696"/>
                    <a:pt x="330842" y="259902"/>
                    <a:pt x="354580" y="341401"/>
                  </a:cubicBezTo>
                  <a:cubicBezTo>
                    <a:pt x="359804" y="359340"/>
                    <a:pt x="360654" y="370877"/>
                    <a:pt x="357178" y="376669"/>
                  </a:cubicBezTo>
                  <a:cubicBezTo>
                    <a:pt x="336779" y="410663"/>
                    <a:pt x="274720" y="411054"/>
                    <a:pt x="272088" y="411054"/>
                  </a:cubicBezTo>
                  <a:close/>
                  <a:moveTo>
                    <a:pt x="15496" y="54522"/>
                  </a:moveTo>
                  <a:cubicBezTo>
                    <a:pt x="15340" y="54887"/>
                    <a:pt x="5799" y="77615"/>
                    <a:pt x="18036" y="106613"/>
                  </a:cubicBezTo>
                  <a:cubicBezTo>
                    <a:pt x="32306" y="140422"/>
                    <a:pt x="68946" y="168670"/>
                    <a:pt x="126940" y="190576"/>
                  </a:cubicBezTo>
                  <a:lnTo>
                    <a:pt x="127284" y="190739"/>
                  </a:lnTo>
                  <a:cubicBezTo>
                    <a:pt x="179249" y="220180"/>
                    <a:pt x="216507" y="277695"/>
                    <a:pt x="238615" y="320758"/>
                  </a:cubicBezTo>
                  <a:cubicBezTo>
                    <a:pt x="259626" y="361688"/>
                    <a:pt x="271316" y="397699"/>
                    <a:pt x="273911" y="406062"/>
                  </a:cubicBezTo>
                  <a:cubicBezTo>
                    <a:pt x="284275" y="405726"/>
                    <a:pt x="335830" y="402623"/>
                    <a:pt x="352933" y="374122"/>
                  </a:cubicBezTo>
                  <a:cubicBezTo>
                    <a:pt x="354782" y="371041"/>
                    <a:pt x="355744" y="363103"/>
                    <a:pt x="349826" y="342788"/>
                  </a:cubicBezTo>
                  <a:cubicBezTo>
                    <a:pt x="325089" y="257852"/>
                    <a:pt x="212932" y="63220"/>
                    <a:pt x="197970" y="55740"/>
                  </a:cubicBezTo>
                  <a:cubicBezTo>
                    <a:pt x="196657" y="55084"/>
                    <a:pt x="194927" y="54198"/>
                    <a:pt x="192828" y="53122"/>
                  </a:cubicBezTo>
                  <a:cubicBezTo>
                    <a:pt x="105113" y="8179"/>
                    <a:pt x="48537" y="-5533"/>
                    <a:pt x="24673" y="12369"/>
                  </a:cubicBezTo>
                  <a:cubicBezTo>
                    <a:pt x="10954" y="22656"/>
                    <a:pt x="4162" y="32143"/>
                    <a:pt x="5029" y="39806"/>
                  </a:cubicBezTo>
                  <a:cubicBezTo>
                    <a:pt x="5895" y="47472"/>
                    <a:pt x="14153" y="51223"/>
                    <a:pt x="14237" y="51261"/>
                  </a:cubicBezTo>
                  <a:lnTo>
                    <a:pt x="16490" y="52263"/>
                  </a:lnTo>
                  <a:lnTo>
                    <a:pt x="15498" y="54520"/>
                  </a:lnTo>
                  <a:close/>
                </a:path>
              </a:pathLst>
            </a:custGeom>
            <a:solidFill>
              <a:srgbClr val="707E78"/>
            </a:solidFill>
            <a:ln w="1704" cap="flat">
              <a:noFill/>
              <a:prstDash val="solid"/>
              <a:miter/>
            </a:ln>
          </p:spPr>
          <p:txBody>
            <a:bodyPr/>
            <a:lstStyle/>
            <a:p>
              <a:endParaRPr lang="en-US"/>
            </a:p>
          </p:txBody>
        </p:sp>
        <p:sp>
          <p:nvSpPr>
            <p:cNvPr id="12" name="Freeform 18">
              <a:extLst>
                <a:ext uri="{FF2B5EF4-FFF2-40B4-BE49-F238E27FC236}">
                  <a16:creationId xmlns:a16="http://schemas.microsoft.com/office/drawing/2014/main" id="{4EA324C6-41C2-8404-36A7-3B354274FA78}"/>
                </a:ext>
              </a:extLst>
            </p:cNvPr>
            <p:cNvSpPr/>
            <p:nvPr/>
          </p:nvSpPr>
          <p:spPr>
            <a:xfrm>
              <a:off x="7491986" y="2839359"/>
              <a:ext cx="138713" cy="207715"/>
            </a:xfrm>
            <a:custGeom>
              <a:avLst/>
              <a:gdLst>
                <a:gd name="csX0" fmla="*/ 2 w 138713"/>
                <a:gd name="csY0" fmla="*/ 0 h 207715"/>
                <a:gd name="csX1" fmla="*/ 28934 w 138713"/>
                <a:gd name="csY1" fmla="*/ 14410 h 207715"/>
                <a:gd name="csX2" fmla="*/ 53570 w 138713"/>
                <a:gd name="csY2" fmla="*/ 35715 h 207715"/>
                <a:gd name="csX3" fmla="*/ 74355 w 138713"/>
                <a:gd name="csY3" fmla="*/ 60738 h 207715"/>
                <a:gd name="csX4" fmla="*/ 91996 w 138713"/>
                <a:gd name="csY4" fmla="*/ 87955 h 207715"/>
                <a:gd name="csX5" fmla="*/ 107042 w 138713"/>
                <a:gd name="csY5" fmla="*/ 116584 h 207715"/>
                <a:gd name="csX6" fmla="*/ 119838 w 138713"/>
                <a:gd name="csY6" fmla="*/ 146207 h 207715"/>
                <a:gd name="csX7" fmla="*/ 138714 w 138713"/>
                <a:gd name="csY7" fmla="*/ 207716 h 207715"/>
                <a:gd name="csX8" fmla="*/ 112705 w 138713"/>
                <a:gd name="csY8" fmla="*/ 149284 h 207715"/>
                <a:gd name="csX9" fmla="*/ 83390 w 138713"/>
                <a:gd name="csY9" fmla="*/ 92950 h 207715"/>
                <a:gd name="csX10" fmla="*/ 47803 w 138713"/>
                <a:gd name="csY10" fmla="*/ 40877 h 207715"/>
                <a:gd name="csX11" fmla="*/ 0 w 138713"/>
                <a:gd name="csY11" fmla="*/ 2 h 207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8713" h="207715">
                  <a:moveTo>
                    <a:pt x="2" y="0"/>
                  </a:moveTo>
                  <a:cubicBezTo>
                    <a:pt x="10316" y="3061"/>
                    <a:pt x="19979" y="8281"/>
                    <a:pt x="28934" y="14410"/>
                  </a:cubicBezTo>
                  <a:cubicBezTo>
                    <a:pt x="37816" y="20662"/>
                    <a:pt x="46149" y="27784"/>
                    <a:pt x="53570" y="35715"/>
                  </a:cubicBezTo>
                  <a:cubicBezTo>
                    <a:pt x="61122" y="43536"/>
                    <a:pt x="67905" y="52036"/>
                    <a:pt x="74355" y="60738"/>
                  </a:cubicBezTo>
                  <a:cubicBezTo>
                    <a:pt x="80663" y="69543"/>
                    <a:pt x="86460" y="78682"/>
                    <a:pt x="91996" y="87955"/>
                  </a:cubicBezTo>
                  <a:cubicBezTo>
                    <a:pt x="97323" y="97348"/>
                    <a:pt x="102362" y="106884"/>
                    <a:pt x="107042" y="116584"/>
                  </a:cubicBezTo>
                  <a:cubicBezTo>
                    <a:pt x="111608" y="126338"/>
                    <a:pt x="115992" y="136166"/>
                    <a:pt x="119838" y="146207"/>
                  </a:cubicBezTo>
                  <a:cubicBezTo>
                    <a:pt x="127645" y="166221"/>
                    <a:pt x="134306" y="186701"/>
                    <a:pt x="138714" y="207716"/>
                  </a:cubicBezTo>
                  <a:cubicBezTo>
                    <a:pt x="130360" y="187973"/>
                    <a:pt x="121755" y="168502"/>
                    <a:pt x="112705" y="149284"/>
                  </a:cubicBezTo>
                  <a:cubicBezTo>
                    <a:pt x="103587" y="130108"/>
                    <a:pt x="94017" y="111199"/>
                    <a:pt x="83390" y="92950"/>
                  </a:cubicBezTo>
                  <a:cubicBezTo>
                    <a:pt x="72829" y="74679"/>
                    <a:pt x="61187" y="57062"/>
                    <a:pt x="47803" y="40877"/>
                  </a:cubicBezTo>
                  <a:cubicBezTo>
                    <a:pt x="34330" y="24816"/>
                    <a:pt x="18940" y="10178"/>
                    <a:pt x="0" y="2"/>
                  </a:cubicBezTo>
                  <a:close/>
                </a:path>
              </a:pathLst>
            </a:custGeom>
            <a:solidFill>
              <a:srgbClr val="E6E9E7"/>
            </a:solidFill>
            <a:ln w="1704" cap="flat">
              <a:noFill/>
              <a:prstDash val="solid"/>
              <a:miter/>
            </a:ln>
          </p:spPr>
          <p:txBody>
            <a:bodyPr/>
            <a:lstStyle/>
            <a:p>
              <a:endParaRPr lang="en-US"/>
            </a:p>
          </p:txBody>
        </p:sp>
        <p:sp>
          <p:nvSpPr>
            <p:cNvPr id="13" name="Freeform 28">
              <a:extLst>
                <a:ext uri="{FF2B5EF4-FFF2-40B4-BE49-F238E27FC236}">
                  <a16:creationId xmlns:a16="http://schemas.microsoft.com/office/drawing/2014/main" id="{B06930C7-63F5-EBF1-2EF6-94B82BC368F6}"/>
                </a:ext>
              </a:extLst>
            </p:cNvPr>
            <p:cNvSpPr/>
            <p:nvPr/>
          </p:nvSpPr>
          <p:spPr>
            <a:xfrm>
              <a:off x="7447874" y="2511405"/>
              <a:ext cx="548396" cy="382855"/>
            </a:xfrm>
            <a:custGeom>
              <a:avLst/>
              <a:gdLst>
                <a:gd name="csX0" fmla="*/ 431837 w 548396"/>
                <a:gd name="csY0" fmla="*/ 2 h 382855"/>
                <a:gd name="csX1" fmla="*/ 547991 w 548396"/>
                <a:gd name="csY1" fmla="*/ 53093 h 382855"/>
                <a:gd name="csX2" fmla="*/ 481618 w 548396"/>
                <a:gd name="csY2" fmla="*/ 238915 h 382855"/>
                <a:gd name="csX3" fmla="*/ 332278 w 548396"/>
                <a:gd name="csY3" fmla="*/ 378282 h 382855"/>
                <a:gd name="csX4" fmla="*/ 129837 w 548396"/>
                <a:gd name="csY4" fmla="*/ 361691 h 382855"/>
                <a:gd name="csX5" fmla="*/ 40232 w 548396"/>
                <a:gd name="csY5" fmla="*/ 272097 h 382855"/>
                <a:gd name="csX6" fmla="*/ 50188 w 548396"/>
                <a:gd name="csY6" fmla="*/ 245551 h 382855"/>
                <a:gd name="csX7" fmla="*/ 3726 w 548396"/>
                <a:gd name="csY7" fmla="*/ 159277 h 382855"/>
                <a:gd name="csX8" fmla="*/ 123199 w 548396"/>
                <a:gd name="csY8" fmla="*/ 9955 h 382855"/>
                <a:gd name="csX9" fmla="*/ 431837 w 548396"/>
                <a:gd name="csY9" fmla="*/ 0 h 382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48396" h="382855">
                  <a:moveTo>
                    <a:pt x="431837" y="2"/>
                  </a:moveTo>
                  <a:cubicBezTo>
                    <a:pt x="431837" y="2"/>
                    <a:pt x="544673" y="29866"/>
                    <a:pt x="547991" y="53093"/>
                  </a:cubicBezTo>
                  <a:cubicBezTo>
                    <a:pt x="551309" y="76321"/>
                    <a:pt x="534716" y="219006"/>
                    <a:pt x="481618" y="238915"/>
                  </a:cubicBezTo>
                  <a:cubicBezTo>
                    <a:pt x="474980" y="282052"/>
                    <a:pt x="468343" y="368328"/>
                    <a:pt x="332278" y="378282"/>
                  </a:cubicBezTo>
                  <a:cubicBezTo>
                    <a:pt x="196212" y="388237"/>
                    <a:pt x="172980" y="381600"/>
                    <a:pt x="129837" y="361691"/>
                  </a:cubicBezTo>
                  <a:cubicBezTo>
                    <a:pt x="86695" y="341781"/>
                    <a:pt x="33596" y="311916"/>
                    <a:pt x="40232" y="272097"/>
                  </a:cubicBezTo>
                  <a:cubicBezTo>
                    <a:pt x="43550" y="248870"/>
                    <a:pt x="50188" y="245551"/>
                    <a:pt x="50188" y="245551"/>
                  </a:cubicBezTo>
                  <a:cubicBezTo>
                    <a:pt x="50188" y="245551"/>
                    <a:pt x="-16185" y="205731"/>
                    <a:pt x="3726" y="159277"/>
                  </a:cubicBezTo>
                  <a:cubicBezTo>
                    <a:pt x="23638" y="112820"/>
                    <a:pt x="96649" y="3319"/>
                    <a:pt x="123199" y="9955"/>
                  </a:cubicBezTo>
                  <a:cubicBezTo>
                    <a:pt x="149750" y="16592"/>
                    <a:pt x="431837" y="0"/>
                    <a:pt x="431837" y="0"/>
                  </a:cubicBezTo>
                  <a:close/>
                </a:path>
              </a:pathLst>
            </a:custGeom>
            <a:solidFill>
              <a:srgbClr val="98AAA1"/>
            </a:solidFill>
            <a:ln w="1704" cap="flat">
              <a:noFill/>
              <a:prstDash val="solid"/>
              <a:miter/>
            </a:ln>
          </p:spPr>
          <p:txBody>
            <a:bodyPr/>
            <a:lstStyle/>
            <a:p>
              <a:endParaRPr lang="en-US"/>
            </a:p>
          </p:txBody>
        </p:sp>
        <p:sp>
          <p:nvSpPr>
            <p:cNvPr id="14" name="Freeform 29">
              <a:extLst>
                <a:ext uri="{FF2B5EF4-FFF2-40B4-BE49-F238E27FC236}">
                  <a16:creationId xmlns:a16="http://schemas.microsoft.com/office/drawing/2014/main" id="{C11AE866-FC02-6B0B-B8CE-2A7F2E2D7E54}"/>
                </a:ext>
              </a:extLst>
            </p:cNvPr>
            <p:cNvSpPr/>
            <p:nvPr/>
          </p:nvSpPr>
          <p:spPr>
            <a:xfrm>
              <a:off x="7445333" y="2508909"/>
              <a:ext cx="553339" cy="387774"/>
            </a:xfrm>
            <a:custGeom>
              <a:avLst/>
              <a:gdLst>
                <a:gd name="csX0" fmla="*/ 237196 w 553339"/>
                <a:gd name="csY0" fmla="*/ 387774 h 387774"/>
                <a:gd name="csX1" fmla="*/ 131340 w 553339"/>
                <a:gd name="csY1" fmla="*/ 366434 h 387774"/>
                <a:gd name="csX2" fmla="*/ 40331 w 553339"/>
                <a:gd name="csY2" fmla="*/ 274185 h 387774"/>
                <a:gd name="csX3" fmla="*/ 48736 w 553339"/>
                <a:gd name="csY3" fmla="*/ 248448 h 387774"/>
                <a:gd name="csX4" fmla="*/ 3991 w 553339"/>
                <a:gd name="csY4" fmla="*/ 160797 h 387774"/>
                <a:gd name="csX5" fmla="*/ 126340 w 553339"/>
                <a:gd name="csY5" fmla="*/ 10049 h 387774"/>
                <a:gd name="csX6" fmla="*/ 434233 w 553339"/>
                <a:gd name="csY6" fmla="*/ 24 h 387774"/>
                <a:gd name="csX7" fmla="*/ 434627 w 553339"/>
                <a:gd name="csY7" fmla="*/ 0 h 387774"/>
                <a:gd name="csX8" fmla="*/ 435011 w 553339"/>
                <a:gd name="csY8" fmla="*/ 101 h 387774"/>
                <a:gd name="csX9" fmla="*/ 552984 w 553339"/>
                <a:gd name="csY9" fmla="*/ 55239 h 387774"/>
                <a:gd name="csX10" fmla="*/ 486392 w 553339"/>
                <a:gd name="csY10" fmla="*/ 243187 h 387774"/>
                <a:gd name="csX11" fmla="*/ 485736 w 553339"/>
                <a:gd name="csY11" fmla="*/ 247602 h 387774"/>
                <a:gd name="csX12" fmla="*/ 334997 w 553339"/>
                <a:gd name="csY12" fmla="*/ 383245 h 387774"/>
                <a:gd name="csX13" fmla="*/ 237194 w 553339"/>
                <a:gd name="csY13" fmla="*/ 387773 h 387774"/>
                <a:gd name="csX14" fmla="*/ 53837 w 553339"/>
                <a:gd name="csY14" fmla="*/ 250262 h 387774"/>
                <a:gd name="csX15" fmla="*/ 45224 w 553339"/>
                <a:gd name="csY15" fmla="*/ 274944 h 387774"/>
                <a:gd name="csX16" fmla="*/ 133415 w 553339"/>
                <a:gd name="csY16" fmla="*/ 361939 h 387774"/>
                <a:gd name="csX17" fmla="*/ 334637 w 553339"/>
                <a:gd name="csY17" fmla="*/ 378310 h 387774"/>
                <a:gd name="csX18" fmla="*/ 480837 w 553339"/>
                <a:gd name="csY18" fmla="*/ 246882 h 387774"/>
                <a:gd name="csX19" fmla="*/ 481711 w 553339"/>
                <a:gd name="csY19" fmla="*/ 241033 h 387774"/>
                <a:gd name="csX20" fmla="*/ 481932 w 553339"/>
                <a:gd name="csY20" fmla="*/ 239602 h 387774"/>
                <a:gd name="csX21" fmla="*/ 483290 w 553339"/>
                <a:gd name="csY21" fmla="*/ 239093 h 387774"/>
                <a:gd name="csX22" fmla="*/ 548081 w 553339"/>
                <a:gd name="csY22" fmla="*/ 55940 h 387774"/>
                <a:gd name="csX23" fmla="*/ 434126 w 553339"/>
                <a:gd name="csY23" fmla="*/ 4992 h 387774"/>
                <a:gd name="csX24" fmla="*/ 125139 w 553339"/>
                <a:gd name="csY24" fmla="*/ 14854 h 387774"/>
                <a:gd name="csX25" fmla="*/ 8543 w 553339"/>
                <a:gd name="csY25" fmla="*/ 162749 h 387774"/>
                <a:gd name="csX26" fmla="*/ 54003 w 553339"/>
                <a:gd name="csY26" fmla="*/ 245924 h 387774"/>
                <a:gd name="csX27" fmla="*/ 57866 w 553339"/>
                <a:gd name="csY27" fmla="*/ 248245 h 387774"/>
                <a:gd name="csX28" fmla="*/ 53835 w 553339"/>
                <a:gd name="csY28" fmla="*/ 250262 h 387774"/>
                <a:gd name="csX29" fmla="*/ 53835 w 553339"/>
                <a:gd name="csY29" fmla="*/ 250262 h 387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53339" h="387774">
                  <a:moveTo>
                    <a:pt x="237196" y="387774"/>
                  </a:moveTo>
                  <a:cubicBezTo>
                    <a:pt x="180697" y="387774"/>
                    <a:pt x="160780" y="380020"/>
                    <a:pt x="131340" y="366434"/>
                  </a:cubicBezTo>
                  <a:cubicBezTo>
                    <a:pt x="88932" y="346862"/>
                    <a:pt x="33361" y="316007"/>
                    <a:pt x="40331" y="274185"/>
                  </a:cubicBezTo>
                  <a:cubicBezTo>
                    <a:pt x="42515" y="258904"/>
                    <a:pt x="46136" y="251747"/>
                    <a:pt x="48736" y="248448"/>
                  </a:cubicBezTo>
                  <a:cubicBezTo>
                    <a:pt x="36055" y="240144"/>
                    <a:pt x="-14406" y="203714"/>
                    <a:pt x="3991" y="160797"/>
                  </a:cubicBezTo>
                  <a:cubicBezTo>
                    <a:pt x="23778" y="114632"/>
                    <a:pt x="97332" y="2768"/>
                    <a:pt x="126340" y="10049"/>
                  </a:cubicBezTo>
                  <a:cubicBezTo>
                    <a:pt x="152224" y="16522"/>
                    <a:pt x="431417" y="189"/>
                    <a:pt x="434233" y="24"/>
                  </a:cubicBezTo>
                  <a:lnTo>
                    <a:pt x="434627" y="0"/>
                  </a:lnTo>
                  <a:lnTo>
                    <a:pt x="435011" y="101"/>
                  </a:lnTo>
                  <a:cubicBezTo>
                    <a:pt x="446722" y="3201"/>
                    <a:pt x="549531" y="31081"/>
                    <a:pt x="552984" y="55239"/>
                  </a:cubicBezTo>
                  <a:cubicBezTo>
                    <a:pt x="555924" y="75824"/>
                    <a:pt x="541222" y="220358"/>
                    <a:pt x="486392" y="243187"/>
                  </a:cubicBezTo>
                  <a:cubicBezTo>
                    <a:pt x="486176" y="244617"/>
                    <a:pt x="485958" y="246089"/>
                    <a:pt x="485736" y="247602"/>
                  </a:cubicBezTo>
                  <a:cubicBezTo>
                    <a:pt x="479242" y="291628"/>
                    <a:pt x="467157" y="373577"/>
                    <a:pt x="334997" y="383245"/>
                  </a:cubicBezTo>
                  <a:cubicBezTo>
                    <a:pt x="293035" y="386316"/>
                    <a:pt x="261676" y="387771"/>
                    <a:pt x="237194" y="387773"/>
                  </a:cubicBezTo>
                  <a:close/>
                  <a:moveTo>
                    <a:pt x="53837" y="250262"/>
                  </a:moveTo>
                  <a:cubicBezTo>
                    <a:pt x="53854" y="250262"/>
                    <a:pt x="48208" y="254061"/>
                    <a:pt x="45224" y="274944"/>
                  </a:cubicBezTo>
                  <a:cubicBezTo>
                    <a:pt x="38801" y="313483"/>
                    <a:pt x="92480" y="343049"/>
                    <a:pt x="133415" y="361939"/>
                  </a:cubicBezTo>
                  <a:cubicBezTo>
                    <a:pt x="174786" y="381031"/>
                    <a:pt x="197061" y="388373"/>
                    <a:pt x="334637" y="378310"/>
                  </a:cubicBezTo>
                  <a:cubicBezTo>
                    <a:pt x="462838" y="368931"/>
                    <a:pt x="474105" y="292530"/>
                    <a:pt x="480837" y="246882"/>
                  </a:cubicBezTo>
                  <a:cubicBezTo>
                    <a:pt x="481135" y="244858"/>
                    <a:pt x="481422" y="242906"/>
                    <a:pt x="481711" y="241033"/>
                  </a:cubicBezTo>
                  <a:lnTo>
                    <a:pt x="481932" y="239602"/>
                  </a:lnTo>
                  <a:lnTo>
                    <a:pt x="483290" y="239093"/>
                  </a:lnTo>
                  <a:cubicBezTo>
                    <a:pt x="533869" y="220130"/>
                    <a:pt x="551661" y="81008"/>
                    <a:pt x="548081" y="55940"/>
                  </a:cubicBezTo>
                  <a:cubicBezTo>
                    <a:pt x="545824" y="40136"/>
                    <a:pt x="478847" y="16861"/>
                    <a:pt x="434126" y="4992"/>
                  </a:cubicBezTo>
                  <a:cubicBezTo>
                    <a:pt x="417882" y="5945"/>
                    <a:pt x="151507" y="21448"/>
                    <a:pt x="125139" y="14854"/>
                  </a:cubicBezTo>
                  <a:cubicBezTo>
                    <a:pt x="101730" y="8988"/>
                    <a:pt x="29525" y="113799"/>
                    <a:pt x="8543" y="162749"/>
                  </a:cubicBezTo>
                  <a:cubicBezTo>
                    <a:pt x="-10284" y="206671"/>
                    <a:pt x="53359" y="245539"/>
                    <a:pt x="54003" y="245924"/>
                  </a:cubicBezTo>
                  <a:lnTo>
                    <a:pt x="57866" y="248245"/>
                  </a:lnTo>
                  <a:lnTo>
                    <a:pt x="53835" y="250262"/>
                  </a:lnTo>
                  <a:lnTo>
                    <a:pt x="53835" y="250262"/>
                  </a:lnTo>
                  <a:close/>
                </a:path>
              </a:pathLst>
            </a:custGeom>
            <a:solidFill>
              <a:srgbClr val="707E78"/>
            </a:solidFill>
            <a:ln w="1704" cap="flat">
              <a:noFill/>
              <a:prstDash val="solid"/>
              <a:miter/>
            </a:ln>
          </p:spPr>
          <p:txBody>
            <a:bodyPr/>
            <a:lstStyle/>
            <a:p>
              <a:endParaRPr lang="en-US"/>
            </a:p>
          </p:txBody>
        </p:sp>
        <p:grpSp>
          <p:nvGrpSpPr>
            <p:cNvPr id="15" name="Graphic 10">
              <a:extLst>
                <a:ext uri="{FF2B5EF4-FFF2-40B4-BE49-F238E27FC236}">
                  <a16:creationId xmlns:a16="http://schemas.microsoft.com/office/drawing/2014/main" id="{F02A37E4-495E-8C8D-1498-1FD9EA69568B}"/>
                </a:ext>
              </a:extLst>
            </p:cNvPr>
            <p:cNvGrpSpPr/>
            <p:nvPr/>
          </p:nvGrpSpPr>
          <p:grpSpPr>
            <a:xfrm>
              <a:off x="7472386" y="2578055"/>
              <a:ext cx="491545" cy="302071"/>
              <a:chOff x="7472386" y="2578055"/>
              <a:chExt cx="491545" cy="302071"/>
            </a:xfrm>
            <a:solidFill>
              <a:srgbClr val="707E78"/>
            </a:solidFill>
          </p:grpSpPr>
          <p:sp>
            <p:nvSpPr>
              <p:cNvPr id="467" name="Freeform 39">
                <a:extLst>
                  <a:ext uri="{FF2B5EF4-FFF2-40B4-BE49-F238E27FC236}">
                    <a16:creationId xmlns:a16="http://schemas.microsoft.com/office/drawing/2014/main" id="{795367B1-6FC7-78F4-F232-5440D3814E81}"/>
                  </a:ext>
                </a:extLst>
              </p:cNvPr>
              <p:cNvSpPr/>
              <p:nvPr/>
            </p:nvSpPr>
            <p:spPr>
              <a:xfrm>
                <a:off x="7498059" y="2690039"/>
                <a:ext cx="446158" cy="68478"/>
              </a:xfrm>
              <a:custGeom>
                <a:avLst/>
                <a:gdLst>
                  <a:gd name="csX0" fmla="*/ 2 w 446158"/>
                  <a:gd name="csY0" fmla="*/ 66918 h 68478"/>
                  <a:gd name="csX1" fmla="*/ 113715 w 446158"/>
                  <a:gd name="csY1" fmla="*/ 57402 h 68478"/>
                  <a:gd name="csX2" fmla="*/ 170466 w 446158"/>
                  <a:gd name="csY2" fmla="*/ 52677 h 68478"/>
                  <a:gd name="csX3" fmla="*/ 227126 w 446158"/>
                  <a:gd name="csY3" fmla="*/ 47538 h 68478"/>
                  <a:gd name="csX4" fmla="*/ 283644 w 446158"/>
                  <a:gd name="csY4" fmla="*/ 41574 h 68478"/>
                  <a:gd name="csX5" fmla="*/ 339889 w 446158"/>
                  <a:gd name="csY5" fmla="*/ 34047 h 68478"/>
                  <a:gd name="csX6" fmla="*/ 395401 w 446158"/>
                  <a:gd name="csY6" fmla="*/ 23083 h 68478"/>
                  <a:gd name="csX7" fmla="*/ 422289 w 446158"/>
                  <a:gd name="csY7" fmla="*/ 14626 h 68478"/>
                  <a:gd name="csX8" fmla="*/ 434986 w 446158"/>
                  <a:gd name="csY8" fmla="*/ 8587 h 68478"/>
                  <a:gd name="csX9" fmla="*/ 446159 w 446158"/>
                  <a:gd name="csY9" fmla="*/ 0 h 68478"/>
                  <a:gd name="csX10" fmla="*/ 436100 w 446158"/>
                  <a:gd name="csY10" fmla="*/ 10258 h 68478"/>
                  <a:gd name="csX11" fmla="*/ 423844 w 446158"/>
                  <a:gd name="csY11" fmla="*/ 17963 h 68478"/>
                  <a:gd name="csX12" fmla="*/ 397293 w 446158"/>
                  <a:gd name="csY12" fmla="*/ 29321 h 68478"/>
                  <a:gd name="csX13" fmla="*/ 341758 w 446158"/>
                  <a:gd name="csY13" fmla="*/ 44237 h 68478"/>
                  <a:gd name="csX14" fmla="*/ 285255 w 446158"/>
                  <a:gd name="csY14" fmla="*/ 54039 h 68478"/>
                  <a:gd name="csX15" fmla="*/ 228399 w 446158"/>
                  <a:gd name="csY15" fmla="*/ 60743 h 68478"/>
                  <a:gd name="csX16" fmla="*/ 171379 w 446158"/>
                  <a:gd name="csY16" fmla="*/ 65178 h 68478"/>
                  <a:gd name="csX17" fmla="*/ 114278 w 446158"/>
                  <a:gd name="csY17" fmla="*/ 67708 h 68478"/>
                  <a:gd name="csX18" fmla="*/ 0 w 446158"/>
                  <a:gd name="csY18" fmla="*/ 66921 h 68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6158" h="68478">
                    <a:moveTo>
                      <a:pt x="2" y="66918"/>
                    </a:moveTo>
                    <a:cubicBezTo>
                      <a:pt x="37958" y="63399"/>
                      <a:pt x="75851" y="60436"/>
                      <a:pt x="113715" y="57402"/>
                    </a:cubicBezTo>
                    <a:lnTo>
                      <a:pt x="170466" y="52677"/>
                    </a:lnTo>
                    <a:cubicBezTo>
                      <a:pt x="189372" y="51082"/>
                      <a:pt x="208269" y="49481"/>
                      <a:pt x="227126" y="47538"/>
                    </a:cubicBezTo>
                    <a:cubicBezTo>
                      <a:pt x="246005" y="45827"/>
                      <a:pt x="264844" y="43803"/>
                      <a:pt x="283644" y="41574"/>
                    </a:cubicBezTo>
                    <a:cubicBezTo>
                      <a:pt x="302466" y="39502"/>
                      <a:pt x="321196" y="36836"/>
                      <a:pt x="339889" y="34047"/>
                    </a:cubicBezTo>
                    <a:cubicBezTo>
                      <a:pt x="358537" y="31043"/>
                      <a:pt x="377160" y="27775"/>
                      <a:pt x="395401" y="23083"/>
                    </a:cubicBezTo>
                    <a:cubicBezTo>
                      <a:pt x="404538" y="20802"/>
                      <a:pt x="413546" y="18059"/>
                      <a:pt x="422289" y="14626"/>
                    </a:cubicBezTo>
                    <a:cubicBezTo>
                      <a:pt x="426651" y="12901"/>
                      <a:pt x="430949" y="10971"/>
                      <a:pt x="434986" y="8587"/>
                    </a:cubicBezTo>
                    <a:cubicBezTo>
                      <a:pt x="439055" y="6265"/>
                      <a:pt x="442959" y="3549"/>
                      <a:pt x="446159" y="0"/>
                    </a:cubicBezTo>
                    <a:cubicBezTo>
                      <a:pt x="443566" y="4036"/>
                      <a:pt x="439905" y="7311"/>
                      <a:pt x="436100" y="10258"/>
                    </a:cubicBezTo>
                    <a:cubicBezTo>
                      <a:pt x="432257" y="13202"/>
                      <a:pt x="428091" y="15673"/>
                      <a:pt x="423844" y="17963"/>
                    </a:cubicBezTo>
                    <a:cubicBezTo>
                      <a:pt x="415317" y="22502"/>
                      <a:pt x="406339" y="26069"/>
                      <a:pt x="397293" y="29321"/>
                    </a:cubicBezTo>
                    <a:cubicBezTo>
                      <a:pt x="379110" y="35593"/>
                      <a:pt x="360489" y="40313"/>
                      <a:pt x="341758" y="44237"/>
                    </a:cubicBezTo>
                    <a:cubicBezTo>
                      <a:pt x="323042" y="48283"/>
                      <a:pt x="304144" y="51214"/>
                      <a:pt x="285255" y="54039"/>
                    </a:cubicBezTo>
                    <a:cubicBezTo>
                      <a:pt x="266338" y="56666"/>
                      <a:pt x="247372" y="58805"/>
                      <a:pt x="228399" y="60743"/>
                    </a:cubicBezTo>
                    <a:cubicBezTo>
                      <a:pt x="209402" y="62442"/>
                      <a:pt x="190402" y="64008"/>
                      <a:pt x="171379" y="65178"/>
                    </a:cubicBezTo>
                    <a:cubicBezTo>
                      <a:pt x="152348" y="66213"/>
                      <a:pt x="133327" y="67274"/>
                      <a:pt x="114278" y="67708"/>
                    </a:cubicBezTo>
                    <a:cubicBezTo>
                      <a:pt x="76201" y="68799"/>
                      <a:pt x="38085" y="68894"/>
                      <a:pt x="0" y="66921"/>
                    </a:cubicBezTo>
                    <a:close/>
                  </a:path>
                </a:pathLst>
              </a:custGeom>
              <a:grpFill/>
              <a:ln w="1704" cap="flat">
                <a:noFill/>
                <a:prstDash val="solid"/>
                <a:miter/>
              </a:ln>
            </p:spPr>
            <p:txBody>
              <a:bodyPr/>
              <a:lstStyle/>
              <a:p>
                <a:endParaRPr lang="en-US"/>
              </a:p>
            </p:txBody>
          </p:sp>
          <p:sp>
            <p:nvSpPr>
              <p:cNvPr id="468" name="Freeform 40">
                <a:extLst>
                  <a:ext uri="{FF2B5EF4-FFF2-40B4-BE49-F238E27FC236}">
                    <a16:creationId xmlns:a16="http://schemas.microsoft.com/office/drawing/2014/main" id="{5F715DB6-4298-4F40-1E6D-935BAD0C2A63}"/>
                  </a:ext>
                </a:extLst>
              </p:cNvPr>
              <p:cNvSpPr/>
              <p:nvPr/>
            </p:nvSpPr>
            <p:spPr>
              <a:xfrm>
                <a:off x="7536779" y="2610473"/>
                <a:ext cx="427151" cy="127237"/>
              </a:xfrm>
              <a:custGeom>
                <a:avLst/>
                <a:gdLst>
                  <a:gd name="csX0" fmla="*/ 0 w 427151"/>
                  <a:gd name="csY0" fmla="*/ 126575 h 127237"/>
                  <a:gd name="csX1" fmla="*/ 117480 w 427151"/>
                  <a:gd name="csY1" fmla="*/ 114121 h 127237"/>
                  <a:gd name="csX2" fmla="*/ 175942 w 427151"/>
                  <a:gd name="csY2" fmla="*/ 106823 h 127237"/>
                  <a:gd name="csX3" fmla="*/ 234110 w 427151"/>
                  <a:gd name="csY3" fmla="*/ 98133 h 127237"/>
                  <a:gd name="csX4" fmla="*/ 291749 w 427151"/>
                  <a:gd name="csY4" fmla="*/ 87163 h 127237"/>
                  <a:gd name="csX5" fmla="*/ 348203 w 427151"/>
                  <a:gd name="csY5" fmla="*/ 72141 h 127237"/>
                  <a:gd name="csX6" fmla="*/ 375341 w 427151"/>
                  <a:gd name="csY6" fmla="*/ 61813 h 127237"/>
                  <a:gd name="csX7" fmla="*/ 400610 w 427151"/>
                  <a:gd name="csY7" fmla="*/ 48040 h 127237"/>
                  <a:gd name="csX8" fmla="*/ 420366 w 427151"/>
                  <a:gd name="csY8" fmla="*/ 27892 h 127237"/>
                  <a:gd name="csX9" fmla="*/ 425125 w 427151"/>
                  <a:gd name="csY9" fmla="*/ 14541 h 127237"/>
                  <a:gd name="csX10" fmla="*/ 424771 w 427151"/>
                  <a:gd name="csY10" fmla="*/ 0 h 127237"/>
                  <a:gd name="csX11" fmla="*/ 427126 w 427151"/>
                  <a:gd name="csY11" fmla="*/ 14724 h 127237"/>
                  <a:gd name="csX12" fmla="*/ 423655 w 427151"/>
                  <a:gd name="csY12" fmla="*/ 29544 h 127237"/>
                  <a:gd name="csX13" fmla="*/ 404553 w 427151"/>
                  <a:gd name="csY13" fmla="*/ 53229 h 127237"/>
                  <a:gd name="csX14" fmla="*/ 351695 w 427151"/>
                  <a:gd name="csY14" fmla="*/ 81892 h 127237"/>
                  <a:gd name="csX15" fmla="*/ 236288 w 427151"/>
                  <a:gd name="csY15" fmla="*/ 111217 h 127237"/>
                  <a:gd name="csX16" fmla="*/ 177472 w 427151"/>
                  <a:gd name="csY16" fmla="*/ 119259 h 127237"/>
                  <a:gd name="csX17" fmla="*/ 118411 w 427151"/>
                  <a:gd name="csY17" fmla="*/ 124396 h 127237"/>
                  <a:gd name="csX18" fmla="*/ 3 w 427151"/>
                  <a:gd name="csY18" fmla="*/ 126573 h 127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7151" h="127237">
                    <a:moveTo>
                      <a:pt x="0" y="126575"/>
                    </a:moveTo>
                    <a:cubicBezTo>
                      <a:pt x="39274" y="122568"/>
                      <a:pt x="78422" y="118587"/>
                      <a:pt x="117480" y="114121"/>
                    </a:cubicBezTo>
                    <a:cubicBezTo>
                      <a:pt x="136991" y="111751"/>
                      <a:pt x="156509" y="109573"/>
                      <a:pt x="175942" y="106823"/>
                    </a:cubicBezTo>
                    <a:cubicBezTo>
                      <a:pt x="195391" y="104226"/>
                      <a:pt x="214806" y="101450"/>
                      <a:pt x="234110" y="98133"/>
                    </a:cubicBezTo>
                    <a:cubicBezTo>
                      <a:pt x="253446" y="95017"/>
                      <a:pt x="272682" y="91391"/>
                      <a:pt x="291749" y="87163"/>
                    </a:cubicBezTo>
                    <a:cubicBezTo>
                      <a:pt x="310852" y="83090"/>
                      <a:pt x="329707" y="78067"/>
                      <a:pt x="348203" y="72141"/>
                    </a:cubicBezTo>
                    <a:cubicBezTo>
                      <a:pt x="357450" y="69163"/>
                      <a:pt x="366498" y="65679"/>
                      <a:pt x="375341" y="61813"/>
                    </a:cubicBezTo>
                    <a:cubicBezTo>
                      <a:pt x="384175" y="57935"/>
                      <a:pt x="392741" y="53467"/>
                      <a:pt x="400610" y="48040"/>
                    </a:cubicBezTo>
                    <a:cubicBezTo>
                      <a:pt x="408403" y="42597"/>
                      <a:pt x="415606" y="36087"/>
                      <a:pt x="420366" y="27892"/>
                    </a:cubicBezTo>
                    <a:cubicBezTo>
                      <a:pt x="422848" y="23839"/>
                      <a:pt x="424286" y="19257"/>
                      <a:pt x="425125" y="14541"/>
                    </a:cubicBezTo>
                    <a:cubicBezTo>
                      <a:pt x="425982" y="9778"/>
                      <a:pt x="425509" y="4882"/>
                      <a:pt x="424771" y="0"/>
                    </a:cubicBezTo>
                    <a:cubicBezTo>
                      <a:pt x="426253" y="4684"/>
                      <a:pt x="427335" y="9641"/>
                      <a:pt x="427126" y="14724"/>
                    </a:cubicBezTo>
                    <a:cubicBezTo>
                      <a:pt x="426838" y="19749"/>
                      <a:pt x="425823" y="24879"/>
                      <a:pt x="423655" y="29544"/>
                    </a:cubicBezTo>
                    <a:cubicBezTo>
                      <a:pt x="419490" y="39004"/>
                      <a:pt x="412249" y="46669"/>
                      <a:pt x="404553" y="53229"/>
                    </a:cubicBezTo>
                    <a:cubicBezTo>
                      <a:pt x="388664" y="65967"/>
                      <a:pt x="370292" y="74706"/>
                      <a:pt x="351695" y="81892"/>
                    </a:cubicBezTo>
                    <a:cubicBezTo>
                      <a:pt x="314313" y="96181"/>
                      <a:pt x="275294" y="104497"/>
                      <a:pt x="236288" y="111217"/>
                    </a:cubicBezTo>
                    <a:cubicBezTo>
                      <a:pt x="216724" y="114317"/>
                      <a:pt x="197125" y="117076"/>
                      <a:pt x="177472" y="119259"/>
                    </a:cubicBezTo>
                    <a:cubicBezTo>
                      <a:pt x="157805" y="121315"/>
                      <a:pt x="138134" y="123233"/>
                      <a:pt x="118411" y="124396"/>
                    </a:cubicBezTo>
                    <a:cubicBezTo>
                      <a:pt x="78992" y="126934"/>
                      <a:pt x="39480" y="128057"/>
                      <a:pt x="3" y="126573"/>
                    </a:cubicBezTo>
                    <a:close/>
                  </a:path>
                </a:pathLst>
              </a:custGeom>
              <a:grpFill/>
              <a:ln w="1704" cap="flat">
                <a:noFill/>
                <a:prstDash val="solid"/>
                <a:miter/>
              </a:ln>
            </p:spPr>
            <p:txBody>
              <a:bodyPr/>
              <a:lstStyle/>
              <a:p>
                <a:endParaRPr lang="en-US"/>
              </a:p>
            </p:txBody>
          </p:sp>
          <p:sp>
            <p:nvSpPr>
              <p:cNvPr id="469" name="Freeform 42">
                <a:extLst>
                  <a:ext uri="{FF2B5EF4-FFF2-40B4-BE49-F238E27FC236}">
                    <a16:creationId xmlns:a16="http://schemas.microsoft.com/office/drawing/2014/main" id="{4C20BE02-8CB6-603C-AD58-DC0186C97971}"/>
                  </a:ext>
                </a:extLst>
              </p:cNvPr>
              <p:cNvSpPr/>
              <p:nvPr/>
            </p:nvSpPr>
            <p:spPr>
              <a:xfrm>
                <a:off x="7472386" y="2698056"/>
                <a:ext cx="36462" cy="47101"/>
              </a:xfrm>
              <a:custGeom>
                <a:avLst/>
                <a:gdLst>
                  <a:gd name="csX0" fmla="*/ 1615 w 36462"/>
                  <a:gd name="csY0" fmla="*/ 2 h 47101"/>
                  <a:gd name="csX1" fmla="*/ 10358 w 36462"/>
                  <a:gd name="csY1" fmla="*/ 13120 h 47101"/>
                  <a:gd name="csX2" fmla="*/ 17779 w 36462"/>
                  <a:gd name="csY2" fmla="*/ 25068 h 47101"/>
                  <a:gd name="csX3" fmla="*/ 25738 w 36462"/>
                  <a:gd name="csY3" fmla="*/ 35835 h 47101"/>
                  <a:gd name="csX4" fmla="*/ 36462 w 36462"/>
                  <a:gd name="csY4" fmla="*/ 46456 h 47101"/>
                  <a:gd name="csX5" fmla="*/ 19448 w 36462"/>
                  <a:gd name="csY5" fmla="*/ 44163 h 47101"/>
                  <a:gd name="csX6" fmla="*/ 6676 w 36462"/>
                  <a:gd name="csY6" fmla="*/ 32334 h 47101"/>
                  <a:gd name="csX7" fmla="*/ 580 w 36462"/>
                  <a:gd name="csY7" fmla="*/ 16664 h 47101"/>
                  <a:gd name="csX8" fmla="*/ 1617 w 36462"/>
                  <a:gd name="csY8" fmla="*/ 0 h 47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462" h="47101">
                    <a:moveTo>
                      <a:pt x="1615" y="2"/>
                    </a:moveTo>
                    <a:cubicBezTo>
                      <a:pt x="5084" y="4636"/>
                      <a:pt x="7775" y="8937"/>
                      <a:pt x="10358" y="13120"/>
                    </a:cubicBezTo>
                    <a:cubicBezTo>
                      <a:pt x="12920" y="17291"/>
                      <a:pt x="15323" y="21269"/>
                      <a:pt x="17779" y="25068"/>
                    </a:cubicBezTo>
                    <a:cubicBezTo>
                      <a:pt x="20307" y="28814"/>
                      <a:pt x="22843" y="32320"/>
                      <a:pt x="25738" y="35835"/>
                    </a:cubicBezTo>
                    <a:cubicBezTo>
                      <a:pt x="28677" y="39353"/>
                      <a:pt x="32122" y="42424"/>
                      <a:pt x="36462" y="46456"/>
                    </a:cubicBezTo>
                    <a:cubicBezTo>
                      <a:pt x="30883" y="47855"/>
                      <a:pt x="24706" y="46929"/>
                      <a:pt x="19448" y="44163"/>
                    </a:cubicBezTo>
                    <a:cubicBezTo>
                      <a:pt x="14238" y="41358"/>
                      <a:pt x="9850" y="37137"/>
                      <a:pt x="6676" y="32334"/>
                    </a:cubicBezTo>
                    <a:cubicBezTo>
                      <a:pt x="3557" y="27493"/>
                      <a:pt x="1543" y="22136"/>
                      <a:pt x="580" y="16664"/>
                    </a:cubicBezTo>
                    <a:cubicBezTo>
                      <a:pt x="-298" y="11185"/>
                      <a:pt x="-346" y="5530"/>
                      <a:pt x="1617" y="0"/>
                    </a:cubicBezTo>
                    <a:close/>
                  </a:path>
                </a:pathLst>
              </a:custGeom>
              <a:grpFill/>
              <a:ln w="1704" cap="flat">
                <a:noFill/>
                <a:prstDash val="solid"/>
                <a:miter/>
              </a:ln>
            </p:spPr>
            <p:txBody>
              <a:bodyPr/>
              <a:lstStyle/>
              <a:p>
                <a:endParaRPr lang="en-US"/>
              </a:p>
            </p:txBody>
          </p:sp>
          <p:sp>
            <p:nvSpPr>
              <p:cNvPr id="470" name="Freeform 43">
                <a:extLst>
                  <a:ext uri="{FF2B5EF4-FFF2-40B4-BE49-F238E27FC236}">
                    <a16:creationId xmlns:a16="http://schemas.microsoft.com/office/drawing/2014/main" id="{EC92678B-39BB-E912-7966-958574988887}"/>
                  </a:ext>
                </a:extLst>
              </p:cNvPr>
              <p:cNvSpPr/>
              <p:nvPr/>
            </p:nvSpPr>
            <p:spPr>
              <a:xfrm>
                <a:off x="7490718" y="2685145"/>
                <a:ext cx="37210" cy="59571"/>
              </a:xfrm>
              <a:custGeom>
                <a:avLst/>
                <a:gdLst>
                  <a:gd name="csX0" fmla="*/ 706 w 37210"/>
                  <a:gd name="csY0" fmla="*/ 0 h 59571"/>
                  <a:gd name="csX1" fmla="*/ 10883 w 37210"/>
                  <a:gd name="csY1" fmla="*/ 15483 h 59571"/>
                  <a:gd name="csX2" fmla="*/ 18985 w 37210"/>
                  <a:gd name="csY2" fmla="*/ 30841 h 59571"/>
                  <a:gd name="csX3" fmla="*/ 26752 w 37210"/>
                  <a:gd name="csY3" fmla="*/ 45654 h 59571"/>
                  <a:gd name="csX4" fmla="*/ 37210 w 37210"/>
                  <a:gd name="csY4" fmla="*/ 59369 h 59571"/>
                  <a:gd name="csX5" fmla="*/ 27268 w 37210"/>
                  <a:gd name="csY5" fmla="*/ 57876 h 59571"/>
                  <a:gd name="csX6" fmla="*/ 18764 w 37210"/>
                  <a:gd name="csY6" fmla="*/ 52372 h 59571"/>
                  <a:gd name="csX7" fmla="*/ 7145 w 37210"/>
                  <a:gd name="csY7" fmla="*/ 36834 h 59571"/>
                  <a:gd name="csX8" fmla="*/ 1098 w 37210"/>
                  <a:gd name="csY8" fmla="*/ 19012 h 59571"/>
                  <a:gd name="csX9" fmla="*/ 706 w 37210"/>
                  <a:gd name="csY9" fmla="*/ 0 h 59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7210" h="59571">
                    <a:moveTo>
                      <a:pt x="706" y="0"/>
                    </a:moveTo>
                    <a:cubicBezTo>
                      <a:pt x="4824" y="5150"/>
                      <a:pt x="7944" y="10320"/>
                      <a:pt x="10883" y="15483"/>
                    </a:cubicBezTo>
                    <a:cubicBezTo>
                      <a:pt x="13795" y="20641"/>
                      <a:pt x="16407" y="25793"/>
                      <a:pt x="18985" y="30841"/>
                    </a:cubicBezTo>
                    <a:cubicBezTo>
                      <a:pt x="21554" y="35902"/>
                      <a:pt x="24030" y="40871"/>
                      <a:pt x="26752" y="45654"/>
                    </a:cubicBezTo>
                    <a:cubicBezTo>
                      <a:pt x="29571" y="50415"/>
                      <a:pt x="32259" y="55025"/>
                      <a:pt x="37210" y="59369"/>
                    </a:cubicBezTo>
                    <a:cubicBezTo>
                      <a:pt x="33904" y="59960"/>
                      <a:pt x="30408" y="59192"/>
                      <a:pt x="27268" y="57876"/>
                    </a:cubicBezTo>
                    <a:cubicBezTo>
                      <a:pt x="24113" y="56528"/>
                      <a:pt x="21285" y="54569"/>
                      <a:pt x="18764" y="52372"/>
                    </a:cubicBezTo>
                    <a:cubicBezTo>
                      <a:pt x="13773" y="47908"/>
                      <a:pt x="9997" y="42501"/>
                      <a:pt x="7145" y="36834"/>
                    </a:cubicBezTo>
                    <a:cubicBezTo>
                      <a:pt x="4267" y="31157"/>
                      <a:pt x="2298" y="25157"/>
                      <a:pt x="1098" y="19012"/>
                    </a:cubicBezTo>
                    <a:cubicBezTo>
                      <a:pt x="-21" y="12851"/>
                      <a:pt x="-501" y="6524"/>
                      <a:pt x="706" y="0"/>
                    </a:cubicBezTo>
                    <a:close/>
                  </a:path>
                </a:pathLst>
              </a:custGeom>
              <a:grpFill/>
              <a:ln w="1704" cap="flat">
                <a:noFill/>
                <a:prstDash val="solid"/>
                <a:miter/>
              </a:ln>
            </p:spPr>
            <p:txBody>
              <a:bodyPr/>
              <a:lstStyle/>
              <a:p>
                <a:endParaRPr lang="en-US"/>
              </a:p>
            </p:txBody>
          </p:sp>
          <p:sp>
            <p:nvSpPr>
              <p:cNvPr id="471" name="Freeform 44">
                <a:extLst>
                  <a:ext uri="{FF2B5EF4-FFF2-40B4-BE49-F238E27FC236}">
                    <a16:creationId xmlns:a16="http://schemas.microsoft.com/office/drawing/2014/main" id="{EF6B248E-3FC0-5355-08C7-7439DCFD0BF5}"/>
                  </a:ext>
                </a:extLst>
              </p:cNvPr>
              <p:cNvSpPr/>
              <p:nvPr/>
            </p:nvSpPr>
            <p:spPr>
              <a:xfrm>
                <a:off x="7517199" y="2673761"/>
                <a:ext cx="13515" cy="63288"/>
              </a:xfrm>
              <a:custGeom>
                <a:avLst/>
                <a:gdLst>
                  <a:gd name="csX0" fmla="*/ 10730 w 13515"/>
                  <a:gd name="csY0" fmla="*/ 0 h 63288"/>
                  <a:gd name="csX1" fmla="*/ 13301 w 13515"/>
                  <a:gd name="csY1" fmla="*/ 16482 h 63288"/>
                  <a:gd name="csX2" fmla="*/ 13340 w 13515"/>
                  <a:gd name="csY2" fmla="*/ 32089 h 63288"/>
                  <a:gd name="csX3" fmla="*/ 12159 w 13515"/>
                  <a:gd name="csY3" fmla="*/ 47299 h 63288"/>
                  <a:gd name="csX4" fmla="*/ 10730 w 13515"/>
                  <a:gd name="csY4" fmla="*/ 63288 h 63288"/>
                  <a:gd name="csX5" fmla="*/ 1768 w 13515"/>
                  <a:gd name="csY5" fmla="*/ 48288 h 63288"/>
                  <a:gd name="csX6" fmla="*/ 83 w 13515"/>
                  <a:gd name="csY6" fmla="*/ 31472 h 63288"/>
                  <a:gd name="csX7" fmla="*/ 2983 w 13515"/>
                  <a:gd name="csY7" fmla="*/ 15154 h 63288"/>
                  <a:gd name="csX8" fmla="*/ 10728 w 13515"/>
                  <a:gd name="csY8" fmla="*/ 2 h 63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15" h="63288">
                    <a:moveTo>
                      <a:pt x="10730" y="0"/>
                    </a:moveTo>
                    <a:cubicBezTo>
                      <a:pt x="12363" y="5768"/>
                      <a:pt x="12962" y="11161"/>
                      <a:pt x="13301" y="16482"/>
                    </a:cubicBezTo>
                    <a:cubicBezTo>
                      <a:pt x="13582" y="21790"/>
                      <a:pt x="13579" y="26973"/>
                      <a:pt x="13340" y="32089"/>
                    </a:cubicBezTo>
                    <a:cubicBezTo>
                      <a:pt x="13087" y="37213"/>
                      <a:pt x="12655" y="42249"/>
                      <a:pt x="12159" y="47299"/>
                    </a:cubicBezTo>
                    <a:cubicBezTo>
                      <a:pt x="11680" y="52408"/>
                      <a:pt x="10919" y="57335"/>
                      <a:pt x="10730" y="63288"/>
                    </a:cubicBezTo>
                    <a:cubicBezTo>
                      <a:pt x="5806" y="59587"/>
                      <a:pt x="3316" y="53762"/>
                      <a:pt x="1768" y="48288"/>
                    </a:cubicBezTo>
                    <a:cubicBezTo>
                      <a:pt x="260" y="42700"/>
                      <a:pt x="-212" y="37017"/>
                      <a:pt x="83" y="31472"/>
                    </a:cubicBezTo>
                    <a:cubicBezTo>
                      <a:pt x="358" y="25913"/>
                      <a:pt x="1305" y="20443"/>
                      <a:pt x="2983" y="15154"/>
                    </a:cubicBezTo>
                    <a:cubicBezTo>
                      <a:pt x="4706" y="9878"/>
                      <a:pt x="6966" y="4706"/>
                      <a:pt x="10728" y="2"/>
                    </a:cubicBezTo>
                    <a:close/>
                  </a:path>
                </a:pathLst>
              </a:custGeom>
              <a:grpFill/>
              <a:ln w="1704" cap="flat">
                <a:noFill/>
                <a:prstDash val="solid"/>
                <a:miter/>
              </a:ln>
            </p:spPr>
            <p:txBody>
              <a:bodyPr/>
              <a:lstStyle/>
              <a:p>
                <a:endParaRPr lang="en-US"/>
              </a:p>
            </p:txBody>
          </p:sp>
          <p:sp>
            <p:nvSpPr>
              <p:cNvPr id="472" name="Freeform 45">
                <a:extLst>
                  <a:ext uri="{FF2B5EF4-FFF2-40B4-BE49-F238E27FC236}">
                    <a16:creationId xmlns:a16="http://schemas.microsoft.com/office/drawing/2014/main" id="{AA7D9DEC-C74E-C0EF-C195-8BD030D5BD26}"/>
                  </a:ext>
                </a:extLst>
              </p:cNvPr>
              <p:cNvSpPr/>
              <p:nvPr/>
            </p:nvSpPr>
            <p:spPr>
              <a:xfrm>
                <a:off x="7536767" y="2617036"/>
                <a:ext cx="58641" cy="104246"/>
              </a:xfrm>
              <a:custGeom>
                <a:avLst/>
                <a:gdLst>
                  <a:gd name="csX0" fmla="*/ 58642 w 58641"/>
                  <a:gd name="csY0" fmla="*/ 0 h 104246"/>
                  <a:gd name="csX1" fmla="*/ 41892 w 58641"/>
                  <a:gd name="csY1" fmla="*/ 25133 h 104246"/>
                  <a:gd name="csX2" fmla="*/ 27212 w 58641"/>
                  <a:gd name="csY2" fmla="*/ 50653 h 104246"/>
                  <a:gd name="csX3" fmla="*/ 13833 w 58641"/>
                  <a:gd name="csY3" fmla="*/ 77046 h 104246"/>
                  <a:gd name="csX4" fmla="*/ 7164 w 58641"/>
                  <a:gd name="csY4" fmla="*/ 90551 h 104246"/>
                  <a:gd name="csX5" fmla="*/ 10 w 58641"/>
                  <a:gd name="csY5" fmla="*/ 104247 h 104246"/>
                  <a:gd name="csX6" fmla="*/ 929 w 58641"/>
                  <a:gd name="csY6" fmla="*/ 88651 h 104246"/>
                  <a:gd name="csX7" fmla="*/ 4052 w 58641"/>
                  <a:gd name="csY7" fmla="*/ 73397 h 104246"/>
                  <a:gd name="csX8" fmla="*/ 8971 w 58641"/>
                  <a:gd name="csY8" fmla="*/ 58591 h 104246"/>
                  <a:gd name="csX9" fmla="*/ 15516 w 58641"/>
                  <a:gd name="csY9" fmla="*/ 44379 h 104246"/>
                  <a:gd name="csX10" fmla="*/ 33631 w 58641"/>
                  <a:gd name="csY10" fmla="*/ 18809 h 104246"/>
                  <a:gd name="csX11" fmla="*/ 58640 w 58641"/>
                  <a:gd name="csY11" fmla="*/ 0 h 104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41" h="104246">
                    <a:moveTo>
                      <a:pt x="58642" y="0"/>
                    </a:moveTo>
                    <a:cubicBezTo>
                      <a:pt x="52470" y="8418"/>
                      <a:pt x="47102" y="16732"/>
                      <a:pt x="41892" y="25133"/>
                    </a:cubicBezTo>
                    <a:cubicBezTo>
                      <a:pt x="36704" y="33525"/>
                      <a:pt x="31905" y="42045"/>
                      <a:pt x="27212" y="50653"/>
                    </a:cubicBezTo>
                    <a:cubicBezTo>
                      <a:pt x="22672" y="59347"/>
                      <a:pt x="18157" y="68078"/>
                      <a:pt x="13833" y="77046"/>
                    </a:cubicBezTo>
                    <a:cubicBezTo>
                      <a:pt x="11502" y="81462"/>
                      <a:pt x="9595" y="86073"/>
                      <a:pt x="7164" y="90551"/>
                    </a:cubicBezTo>
                    <a:cubicBezTo>
                      <a:pt x="4864" y="95079"/>
                      <a:pt x="2797" y="99719"/>
                      <a:pt x="10" y="104247"/>
                    </a:cubicBezTo>
                    <a:cubicBezTo>
                      <a:pt x="-72" y="99015"/>
                      <a:pt x="341" y="93828"/>
                      <a:pt x="929" y="88651"/>
                    </a:cubicBezTo>
                    <a:cubicBezTo>
                      <a:pt x="1800" y="83554"/>
                      <a:pt x="2592" y="78377"/>
                      <a:pt x="4052" y="73397"/>
                    </a:cubicBezTo>
                    <a:cubicBezTo>
                      <a:pt x="5420" y="68383"/>
                      <a:pt x="6976" y="63406"/>
                      <a:pt x="8971" y="58591"/>
                    </a:cubicBezTo>
                    <a:cubicBezTo>
                      <a:pt x="10782" y="53697"/>
                      <a:pt x="13177" y="49047"/>
                      <a:pt x="15516" y="44379"/>
                    </a:cubicBezTo>
                    <a:cubicBezTo>
                      <a:pt x="20526" y="35208"/>
                      <a:pt x="26511" y="26518"/>
                      <a:pt x="33631" y="18809"/>
                    </a:cubicBezTo>
                    <a:cubicBezTo>
                      <a:pt x="40790" y="11211"/>
                      <a:pt x="48926" y="4195"/>
                      <a:pt x="58640" y="0"/>
                    </a:cubicBezTo>
                    <a:close/>
                  </a:path>
                </a:pathLst>
              </a:custGeom>
              <a:grpFill/>
              <a:ln w="1704" cap="flat">
                <a:noFill/>
                <a:prstDash val="solid"/>
                <a:miter/>
              </a:ln>
            </p:spPr>
            <p:txBody>
              <a:bodyPr/>
              <a:lstStyle/>
              <a:p>
                <a:endParaRPr lang="en-US"/>
              </a:p>
            </p:txBody>
          </p:sp>
          <p:sp>
            <p:nvSpPr>
              <p:cNvPr id="473" name="Freeform 46">
                <a:extLst>
                  <a:ext uri="{FF2B5EF4-FFF2-40B4-BE49-F238E27FC236}">
                    <a16:creationId xmlns:a16="http://schemas.microsoft.com/office/drawing/2014/main" id="{D1450DB2-1201-FD25-6186-2117B6C352FF}"/>
                  </a:ext>
                </a:extLst>
              </p:cNvPr>
              <p:cNvSpPr/>
              <p:nvPr/>
            </p:nvSpPr>
            <p:spPr>
              <a:xfrm>
                <a:off x="7554360" y="2595187"/>
                <a:ext cx="99126" cy="126096"/>
              </a:xfrm>
              <a:custGeom>
                <a:avLst/>
                <a:gdLst>
                  <a:gd name="csX0" fmla="*/ 99127 w 99126"/>
                  <a:gd name="csY0" fmla="*/ 3 h 126096"/>
                  <a:gd name="csX1" fmla="*/ 75775 w 99126"/>
                  <a:gd name="csY1" fmla="*/ 33194 h 126096"/>
                  <a:gd name="csX2" fmla="*/ 50467 w 99126"/>
                  <a:gd name="csY2" fmla="*/ 64381 h 126096"/>
                  <a:gd name="csX3" fmla="*/ 24287 w 99126"/>
                  <a:gd name="csY3" fmla="*/ 94618 h 126096"/>
                  <a:gd name="csX4" fmla="*/ 11277 w 99126"/>
                  <a:gd name="csY4" fmla="*/ 109719 h 126096"/>
                  <a:gd name="csX5" fmla="*/ 5085 w 99126"/>
                  <a:gd name="csY5" fmla="*/ 117495 h 126096"/>
                  <a:gd name="csX6" fmla="*/ 83 w 99126"/>
                  <a:gd name="csY6" fmla="*/ 126096 h 126096"/>
                  <a:gd name="csX7" fmla="*/ 1808 w 99126"/>
                  <a:gd name="csY7" fmla="*/ 115819 h 126096"/>
                  <a:gd name="csX8" fmla="*/ 5784 w 99126"/>
                  <a:gd name="csY8" fmla="*/ 106207 h 126096"/>
                  <a:gd name="csX9" fmla="*/ 15946 w 99126"/>
                  <a:gd name="csY9" fmla="*/ 88341 h 126096"/>
                  <a:gd name="csX10" fmla="*/ 40335 w 99126"/>
                  <a:gd name="csY10" fmla="*/ 55808 h 126096"/>
                  <a:gd name="csX11" fmla="*/ 68025 w 99126"/>
                  <a:gd name="csY11" fmla="*/ 26252 h 126096"/>
                  <a:gd name="csX12" fmla="*/ 99127 w 99126"/>
                  <a:gd name="csY12" fmla="*/ 0 h 1260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9126" h="126096">
                    <a:moveTo>
                      <a:pt x="99127" y="3"/>
                    </a:moveTo>
                    <a:cubicBezTo>
                      <a:pt x="91949" y="11686"/>
                      <a:pt x="83931" y="22511"/>
                      <a:pt x="75775" y="33194"/>
                    </a:cubicBezTo>
                    <a:cubicBezTo>
                      <a:pt x="67564" y="43824"/>
                      <a:pt x="59095" y="54185"/>
                      <a:pt x="50467" y="64381"/>
                    </a:cubicBezTo>
                    <a:cubicBezTo>
                      <a:pt x="41858" y="74592"/>
                      <a:pt x="33062" y="84610"/>
                      <a:pt x="24287" y="94618"/>
                    </a:cubicBezTo>
                    <a:cubicBezTo>
                      <a:pt x="19941" y="99647"/>
                      <a:pt x="15464" y="104583"/>
                      <a:pt x="11277" y="109719"/>
                    </a:cubicBezTo>
                    <a:cubicBezTo>
                      <a:pt x="9080" y="112228"/>
                      <a:pt x="7066" y="114844"/>
                      <a:pt x="5085" y="117495"/>
                    </a:cubicBezTo>
                    <a:cubicBezTo>
                      <a:pt x="3187" y="120186"/>
                      <a:pt x="1158" y="122849"/>
                      <a:pt x="83" y="126096"/>
                    </a:cubicBezTo>
                    <a:cubicBezTo>
                      <a:pt x="-314" y="122595"/>
                      <a:pt x="784" y="119123"/>
                      <a:pt x="1808" y="115819"/>
                    </a:cubicBezTo>
                    <a:cubicBezTo>
                      <a:pt x="2899" y="112498"/>
                      <a:pt x="4327" y="109333"/>
                      <a:pt x="5784" y="106207"/>
                    </a:cubicBezTo>
                    <a:cubicBezTo>
                      <a:pt x="8855" y="100036"/>
                      <a:pt x="12242" y="94066"/>
                      <a:pt x="15946" y="88341"/>
                    </a:cubicBezTo>
                    <a:cubicBezTo>
                      <a:pt x="23363" y="76902"/>
                      <a:pt x="31607" y="66126"/>
                      <a:pt x="40335" y="55808"/>
                    </a:cubicBezTo>
                    <a:cubicBezTo>
                      <a:pt x="49077" y="45500"/>
                      <a:pt x="58310" y="35643"/>
                      <a:pt x="68025" y="26252"/>
                    </a:cubicBezTo>
                    <a:cubicBezTo>
                      <a:pt x="77808" y="16928"/>
                      <a:pt x="87909" y="7907"/>
                      <a:pt x="99127" y="0"/>
                    </a:cubicBezTo>
                    <a:close/>
                  </a:path>
                </a:pathLst>
              </a:custGeom>
              <a:grpFill/>
              <a:ln w="1704" cap="flat">
                <a:noFill/>
                <a:prstDash val="solid"/>
                <a:miter/>
              </a:ln>
            </p:spPr>
            <p:txBody>
              <a:bodyPr/>
              <a:lstStyle/>
              <a:p>
                <a:endParaRPr lang="en-US"/>
              </a:p>
            </p:txBody>
          </p:sp>
          <p:sp>
            <p:nvSpPr>
              <p:cNvPr id="474" name="Freeform 47">
                <a:extLst>
                  <a:ext uri="{FF2B5EF4-FFF2-40B4-BE49-F238E27FC236}">
                    <a16:creationId xmlns:a16="http://schemas.microsoft.com/office/drawing/2014/main" id="{0E12FDF8-0483-6617-872A-43493CC25F75}"/>
                  </a:ext>
                </a:extLst>
              </p:cNvPr>
              <p:cNvSpPr/>
              <p:nvPr/>
            </p:nvSpPr>
            <p:spPr>
              <a:xfrm>
                <a:off x="7574200" y="2589382"/>
                <a:ext cx="145153" cy="134113"/>
              </a:xfrm>
              <a:custGeom>
                <a:avLst/>
                <a:gdLst>
                  <a:gd name="csX0" fmla="*/ 145153 w 145153"/>
                  <a:gd name="csY0" fmla="*/ 2 h 134113"/>
                  <a:gd name="csX1" fmla="*/ 109895 w 145153"/>
                  <a:gd name="csY1" fmla="*/ 35382 h 134113"/>
                  <a:gd name="csX2" fmla="*/ 72883 w 145153"/>
                  <a:gd name="csY2" fmla="*/ 68433 h 134113"/>
                  <a:gd name="csX3" fmla="*/ 35021 w 145153"/>
                  <a:gd name="csY3" fmla="*/ 100307 h 134113"/>
                  <a:gd name="csX4" fmla="*/ 16106 w 145153"/>
                  <a:gd name="csY4" fmla="*/ 116178 h 134113"/>
                  <a:gd name="csX5" fmla="*/ 6969 w 145153"/>
                  <a:gd name="csY5" fmla="*/ 124405 h 134113"/>
                  <a:gd name="csX6" fmla="*/ 2817 w 145153"/>
                  <a:gd name="csY6" fmla="*/ 128850 h 134113"/>
                  <a:gd name="csX7" fmla="*/ 1113 w 145153"/>
                  <a:gd name="csY7" fmla="*/ 131301 h 134113"/>
                  <a:gd name="csX8" fmla="*/ 743 w 145153"/>
                  <a:gd name="csY8" fmla="*/ 134113 h 134113"/>
                  <a:gd name="csX9" fmla="*/ 127 w 145153"/>
                  <a:gd name="csY9" fmla="*/ 130980 h 134113"/>
                  <a:gd name="csX10" fmla="*/ 1086 w 145153"/>
                  <a:gd name="csY10" fmla="*/ 127832 h 134113"/>
                  <a:gd name="csX11" fmla="*/ 4081 w 145153"/>
                  <a:gd name="csY11" fmla="*/ 122122 h 134113"/>
                  <a:gd name="csX12" fmla="*/ 11369 w 145153"/>
                  <a:gd name="csY12" fmla="*/ 111698 h 134113"/>
                  <a:gd name="csX13" fmla="*/ 27879 w 145153"/>
                  <a:gd name="csY13" fmla="*/ 92692 h 134113"/>
                  <a:gd name="csX14" fmla="*/ 64219 w 145153"/>
                  <a:gd name="csY14" fmla="*/ 58377 h 134113"/>
                  <a:gd name="csX15" fmla="*/ 103262 w 145153"/>
                  <a:gd name="csY15" fmla="*/ 27366 h 134113"/>
                  <a:gd name="csX16" fmla="*/ 145148 w 145153"/>
                  <a:gd name="csY16" fmla="*/ 0 h 134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45153" h="134113">
                    <a:moveTo>
                      <a:pt x="145153" y="2"/>
                    </a:moveTo>
                    <a:cubicBezTo>
                      <a:pt x="133936" y="12505"/>
                      <a:pt x="121978" y="24028"/>
                      <a:pt x="109895" y="35382"/>
                    </a:cubicBezTo>
                    <a:cubicBezTo>
                      <a:pt x="97764" y="46676"/>
                      <a:pt x="85396" y="57654"/>
                      <a:pt x="72883" y="68433"/>
                    </a:cubicBezTo>
                    <a:cubicBezTo>
                      <a:pt x="60378" y="79222"/>
                      <a:pt x="47699" y="89778"/>
                      <a:pt x="35021" y="100307"/>
                    </a:cubicBezTo>
                    <a:cubicBezTo>
                      <a:pt x="28702" y="105590"/>
                      <a:pt x="22280" y="110764"/>
                      <a:pt x="16106" y="116178"/>
                    </a:cubicBezTo>
                    <a:cubicBezTo>
                      <a:pt x="12951" y="118820"/>
                      <a:pt x="9926" y="121581"/>
                      <a:pt x="6969" y="124405"/>
                    </a:cubicBezTo>
                    <a:cubicBezTo>
                      <a:pt x="5511" y="125826"/>
                      <a:pt x="4083" y="127286"/>
                      <a:pt x="2817" y="128850"/>
                    </a:cubicBezTo>
                    <a:cubicBezTo>
                      <a:pt x="2188" y="129628"/>
                      <a:pt x="1562" y="130430"/>
                      <a:pt x="1113" y="131301"/>
                    </a:cubicBezTo>
                    <a:cubicBezTo>
                      <a:pt x="660" y="132154"/>
                      <a:pt x="247" y="133145"/>
                      <a:pt x="743" y="134113"/>
                    </a:cubicBezTo>
                    <a:cubicBezTo>
                      <a:pt x="-106" y="133378"/>
                      <a:pt x="-94" y="132005"/>
                      <a:pt x="127" y="130980"/>
                    </a:cubicBezTo>
                    <a:cubicBezTo>
                      <a:pt x="314" y="129877"/>
                      <a:pt x="691" y="128850"/>
                      <a:pt x="1086" y="127832"/>
                    </a:cubicBezTo>
                    <a:cubicBezTo>
                      <a:pt x="1941" y="125838"/>
                      <a:pt x="2998" y="123970"/>
                      <a:pt x="4081" y="122122"/>
                    </a:cubicBezTo>
                    <a:cubicBezTo>
                      <a:pt x="6296" y="118469"/>
                      <a:pt x="8834" y="115077"/>
                      <a:pt x="11369" y="111698"/>
                    </a:cubicBezTo>
                    <a:cubicBezTo>
                      <a:pt x="16608" y="105093"/>
                      <a:pt x="22107" y="98741"/>
                      <a:pt x="27879" y="92692"/>
                    </a:cubicBezTo>
                    <a:cubicBezTo>
                      <a:pt x="39409" y="80574"/>
                      <a:pt x="51615" y="69224"/>
                      <a:pt x="64219" y="58377"/>
                    </a:cubicBezTo>
                    <a:cubicBezTo>
                      <a:pt x="76830" y="47534"/>
                      <a:pt x="89847" y="37194"/>
                      <a:pt x="103262" y="27366"/>
                    </a:cubicBezTo>
                    <a:cubicBezTo>
                      <a:pt x="116733" y="17610"/>
                      <a:pt x="130470" y="8190"/>
                      <a:pt x="145148" y="0"/>
                    </a:cubicBezTo>
                    <a:close/>
                  </a:path>
                </a:pathLst>
              </a:custGeom>
              <a:grpFill/>
              <a:ln w="1704" cap="flat">
                <a:noFill/>
                <a:prstDash val="solid"/>
                <a:miter/>
              </a:ln>
            </p:spPr>
            <p:txBody>
              <a:bodyPr/>
              <a:lstStyle/>
              <a:p>
                <a:endParaRPr lang="en-US"/>
              </a:p>
            </p:txBody>
          </p:sp>
          <p:sp>
            <p:nvSpPr>
              <p:cNvPr id="475" name="Freeform 48">
                <a:extLst>
                  <a:ext uri="{FF2B5EF4-FFF2-40B4-BE49-F238E27FC236}">
                    <a16:creationId xmlns:a16="http://schemas.microsoft.com/office/drawing/2014/main" id="{2E4E66FC-2A73-7E80-97E4-9D155CFBA1BA}"/>
                  </a:ext>
                </a:extLst>
              </p:cNvPr>
              <p:cNvSpPr/>
              <p:nvPr/>
            </p:nvSpPr>
            <p:spPr>
              <a:xfrm>
                <a:off x="7603963" y="2578055"/>
                <a:ext cx="201076" cy="143231"/>
              </a:xfrm>
              <a:custGeom>
                <a:avLst/>
                <a:gdLst>
                  <a:gd name="csX0" fmla="*/ 201076 w 201076"/>
                  <a:gd name="csY0" fmla="*/ 0 h 143231"/>
                  <a:gd name="csX1" fmla="*/ 150893 w 201076"/>
                  <a:gd name="csY1" fmla="*/ 36815 h 143231"/>
                  <a:gd name="csX2" fmla="*/ 99563 w 201076"/>
                  <a:gd name="csY2" fmla="*/ 71500 h 143231"/>
                  <a:gd name="csX3" fmla="*/ 47878 w 201076"/>
                  <a:gd name="csY3" fmla="*/ 105385 h 143231"/>
                  <a:gd name="csX4" fmla="*/ 22409 w 201076"/>
                  <a:gd name="csY4" fmla="*/ 122739 h 143231"/>
                  <a:gd name="csX5" fmla="*/ 10150 w 201076"/>
                  <a:gd name="csY5" fmla="*/ 131983 h 143231"/>
                  <a:gd name="csX6" fmla="*/ 4466 w 201076"/>
                  <a:gd name="csY6" fmla="*/ 137088 h 143231"/>
                  <a:gd name="csX7" fmla="*/ 0 w 201076"/>
                  <a:gd name="csY7" fmla="*/ 143232 h 143231"/>
                  <a:gd name="csX8" fmla="*/ 2879 w 201076"/>
                  <a:gd name="csY8" fmla="*/ 135858 h 143231"/>
                  <a:gd name="csX9" fmla="*/ 7529 w 201076"/>
                  <a:gd name="csY9" fmla="*/ 129399 h 143231"/>
                  <a:gd name="csX10" fmla="*/ 18210 w 201076"/>
                  <a:gd name="csY10" fmla="*/ 117754 h 143231"/>
                  <a:gd name="csX11" fmla="*/ 41753 w 201076"/>
                  <a:gd name="csY11" fmla="*/ 97032 h 143231"/>
                  <a:gd name="csX12" fmla="*/ 92253 w 201076"/>
                  <a:gd name="csY12" fmla="*/ 60426 h 143231"/>
                  <a:gd name="csX13" fmla="*/ 145415 w 201076"/>
                  <a:gd name="csY13" fmla="*/ 28072 h 143231"/>
                  <a:gd name="csX14" fmla="*/ 201076 w 201076"/>
                  <a:gd name="csY14" fmla="*/ 2 h 143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1076" h="143231">
                    <a:moveTo>
                      <a:pt x="201076" y="0"/>
                    </a:moveTo>
                    <a:cubicBezTo>
                      <a:pt x="184739" y="12985"/>
                      <a:pt x="167890" y="25030"/>
                      <a:pt x="150893" y="36815"/>
                    </a:cubicBezTo>
                    <a:cubicBezTo>
                      <a:pt x="133946" y="48676"/>
                      <a:pt x="116765" y="60123"/>
                      <a:pt x="99563" y="71500"/>
                    </a:cubicBezTo>
                    <a:lnTo>
                      <a:pt x="47878" y="105385"/>
                    </a:lnTo>
                    <a:cubicBezTo>
                      <a:pt x="39341" y="111112"/>
                      <a:pt x="30732" y="116750"/>
                      <a:pt x="22409" y="122739"/>
                    </a:cubicBezTo>
                    <a:cubicBezTo>
                      <a:pt x="18193" y="125668"/>
                      <a:pt x="14114" y="128761"/>
                      <a:pt x="10150" y="131983"/>
                    </a:cubicBezTo>
                    <a:cubicBezTo>
                      <a:pt x="8160" y="133589"/>
                      <a:pt x="6240" y="135272"/>
                      <a:pt x="4466" y="137088"/>
                    </a:cubicBezTo>
                    <a:cubicBezTo>
                      <a:pt x="2677" y="138891"/>
                      <a:pt x="965" y="140798"/>
                      <a:pt x="0" y="143232"/>
                    </a:cubicBezTo>
                    <a:cubicBezTo>
                      <a:pt x="206" y="140587"/>
                      <a:pt x="1556" y="138135"/>
                      <a:pt x="2879" y="135858"/>
                    </a:cubicBezTo>
                    <a:cubicBezTo>
                      <a:pt x="4280" y="133587"/>
                      <a:pt x="5874" y="131460"/>
                      <a:pt x="7529" y="129399"/>
                    </a:cubicBezTo>
                    <a:cubicBezTo>
                      <a:pt x="10849" y="125270"/>
                      <a:pt x="14519" y="121492"/>
                      <a:pt x="18210" y="117754"/>
                    </a:cubicBezTo>
                    <a:cubicBezTo>
                      <a:pt x="25736" y="110437"/>
                      <a:pt x="33623" y="103565"/>
                      <a:pt x="41753" y="97032"/>
                    </a:cubicBezTo>
                    <a:cubicBezTo>
                      <a:pt x="57949" y="83882"/>
                      <a:pt x="74936" y="71874"/>
                      <a:pt x="92253" y="60426"/>
                    </a:cubicBezTo>
                    <a:cubicBezTo>
                      <a:pt x="109596" y="49017"/>
                      <a:pt x="127289" y="38177"/>
                      <a:pt x="145415" y="28072"/>
                    </a:cubicBezTo>
                    <a:cubicBezTo>
                      <a:pt x="163500" y="17908"/>
                      <a:pt x="181908" y="8279"/>
                      <a:pt x="201076" y="2"/>
                    </a:cubicBezTo>
                    <a:close/>
                  </a:path>
                </a:pathLst>
              </a:custGeom>
              <a:grpFill/>
              <a:ln w="1704" cap="flat">
                <a:noFill/>
                <a:prstDash val="solid"/>
                <a:miter/>
              </a:ln>
            </p:spPr>
            <p:txBody>
              <a:bodyPr/>
              <a:lstStyle/>
              <a:p>
                <a:endParaRPr lang="en-US"/>
              </a:p>
            </p:txBody>
          </p:sp>
          <p:sp>
            <p:nvSpPr>
              <p:cNvPr id="476" name="Freeform 49">
                <a:extLst>
                  <a:ext uri="{FF2B5EF4-FFF2-40B4-BE49-F238E27FC236}">
                    <a16:creationId xmlns:a16="http://schemas.microsoft.com/office/drawing/2014/main" id="{50CD3CCC-21FB-D138-275B-852FF3C8C1AA}"/>
                  </a:ext>
                </a:extLst>
              </p:cNvPr>
              <p:cNvSpPr/>
              <p:nvPr/>
            </p:nvSpPr>
            <p:spPr>
              <a:xfrm>
                <a:off x="7646924" y="2581642"/>
                <a:ext cx="195576" cy="133187"/>
              </a:xfrm>
              <a:custGeom>
                <a:avLst/>
                <a:gdLst>
                  <a:gd name="csX0" fmla="*/ 195576 w 195576"/>
                  <a:gd name="csY0" fmla="*/ 0 h 133187"/>
                  <a:gd name="csX1" fmla="*/ 150009 w 195576"/>
                  <a:gd name="csY1" fmla="*/ 38100 h 133187"/>
                  <a:gd name="csX2" fmla="*/ 102202 w 195576"/>
                  <a:gd name="csY2" fmla="*/ 73029 h 133187"/>
                  <a:gd name="csX3" fmla="*/ 52531 w 195576"/>
                  <a:gd name="csY3" fmla="*/ 105292 h 133187"/>
                  <a:gd name="csX4" fmla="*/ 39797 w 195576"/>
                  <a:gd name="csY4" fmla="*/ 112898 h 133187"/>
                  <a:gd name="csX5" fmla="*/ 26867 w 195576"/>
                  <a:gd name="csY5" fmla="*/ 120217 h 133187"/>
                  <a:gd name="csX6" fmla="*/ 0 w 195576"/>
                  <a:gd name="csY6" fmla="*/ 133188 h 133187"/>
                  <a:gd name="csX7" fmla="*/ 23268 w 195576"/>
                  <a:gd name="csY7" fmla="*/ 114784 h 133187"/>
                  <a:gd name="csX8" fmla="*/ 46718 w 195576"/>
                  <a:gd name="csY8" fmla="*/ 96720 h 133187"/>
                  <a:gd name="csX9" fmla="*/ 94666 w 195576"/>
                  <a:gd name="csY9" fmla="*/ 62107 h 133187"/>
                  <a:gd name="csX10" fmla="*/ 144114 w 195576"/>
                  <a:gd name="csY10" fmla="*/ 29631 h 133187"/>
                  <a:gd name="csX11" fmla="*/ 195576 w 195576"/>
                  <a:gd name="csY11" fmla="*/ 2 h 133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576" h="133187">
                    <a:moveTo>
                      <a:pt x="195576" y="0"/>
                    </a:moveTo>
                    <a:cubicBezTo>
                      <a:pt x="180999" y="13566"/>
                      <a:pt x="165644" y="26031"/>
                      <a:pt x="150009" y="38100"/>
                    </a:cubicBezTo>
                    <a:cubicBezTo>
                      <a:pt x="134420" y="50237"/>
                      <a:pt x="118428" y="61799"/>
                      <a:pt x="102202" y="73029"/>
                    </a:cubicBezTo>
                    <a:cubicBezTo>
                      <a:pt x="85963" y="84236"/>
                      <a:pt x="69453" y="95067"/>
                      <a:pt x="52531" y="105292"/>
                    </a:cubicBezTo>
                    <a:cubicBezTo>
                      <a:pt x="48283" y="107823"/>
                      <a:pt x="44089" y="110435"/>
                      <a:pt x="39797" y="112898"/>
                    </a:cubicBezTo>
                    <a:lnTo>
                      <a:pt x="26867" y="120217"/>
                    </a:lnTo>
                    <a:cubicBezTo>
                      <a:pt x="18090" y="124820"/>
                      <a:pt x="9439" y="129791"/>
                      <a:pt x="0" y="133188"/>
                    </a:cubicBezTo>
                    <a:cubicBezTo>
                      <a:pt x="7944" y="127245"/>
                      <a:pt x="15508" y="120906"/>
                      <a:pt x="23268" y="114784"/>
                    </a:cubicBezTo>
                    <a:cubicBezTo>
                      <a:pt x="31046" y="108702"/>
                      <a:pt x="38815" y="102617"/>
                      <a:pt x="46718" y="96720"/>
                    </a:cubicBezTo>
                    <a:cubicBezTo>
                      <a:pt x="62422" y="84779"/>
                      <a:pt x="78451" y="73317"/>
                      <a:pt x="94666" y="62107"/>
                    </a:cubicBezTo>
                    <a:cubicBezTo>
                      <a:pt x="110904" y="50934"/>
                      <a:pt x="127330" y="40026"/>
                      <a:pt x="144114" y="29631"/>
                    </a:cubicBezTo>
                    <a:cubicBezTo>
                      <a:pt x="160856" y="19171"/>
                      <a:pt x="177848" y="9067"/>
                      <a:pt x="195576" y="2"/>
                    </a:cubicBezTo>
                    <a:close/>
                  </a:path>
                </a:pathLst>
              </a:custGeom>
              <a:grpFill/>
              <a:ln w="1704" cap="flat">
                <a:noFill/>
                <a:prstDash val="solid"/>
                <a:miter/>
              </a:ln>
            </p:spPr>
            <p:txBody>
              <a:bodyPr/>
              <a:lstStyle/>
              <a:p>
                <a:endParaRPr lang="en-US"/>
              </a:p>
            </p:txBody>
          </p:sp>
          <p:sp>
            <p:nvSpPr>
              <p:cNvPr id="477" name="Freeform 50">
                <a:extLst>
                  <a:ext uri="{FF2B5EF4-FFF2-40B4-BE49-F238E27FC236}">
                    <a16:creationId xmlns:a16="http://schemas.microsoft.com/office/drawing/2014/main" id="{F4F8CFF0-BDBC-2F7D-1ACD-7057836996CE}"/>
                  </a:ext>
                </a:extLst>
              </p:cNvPr>
              <p:cNvSpPr/>
              <p:nvPr/>
            </p:nvSpPr>
            <p:spPr>
              <a:xfrm>
                <a:off x="7690637" y="2589382"/>
                <a:ext cx="202882" cy="125443"/>
              </a:xfrm>
              <a:custGeom>
                <a:avLst/>
                <a:gdLst>
                  <a:gd name="csX0" fmla="*/ 202883 w 202882"/>
                  <a:gd name="csY0" fmla="*/ 2 h 125443"/>
                  <a:gd name="csX1" fmla="*/ 159327 w 202882"/>
                  <a:gd name="csY1" fmla="*/ 41894 h 125443"/>
                  <a:gd name="csX2" fmla="*/ 110986 w 202882"/>
                  <a:gd name="csY2" fmla="*/ 78231 h 125443"/>
                  <a:gd name="csX3" fmla="*/ 58110 w 202882"/>
                  <a:gd name="csY3" fmla="*/ 108022 h 125443"/>
                  <a:gd name="csX4" fmla="*/ 0 w 202882"/>
                  <a:gd name="csY4" fmla="*/ 125443 h 125443"/>
                  <a:gd name="csX5" fmla="*/ 53352 w 202882"/>
                  <a:gd name="csY5" fmla="*/ 98821 h 125443"/>
                  <a:gd name="csX6" fmla="*/ 103652 w 202882"/>
                  <a:gd name="csY6" fmla="*/ 67171 h 125443"/>
                  <a:gd name="csX7" fmla="*/ 153064 w 202882"/>
                  <a:gd name="csY7" fmla="*/ 33691 h 125443"/>
                  <a:gd name="csX8" fmla="*/ 202881 w 202882"/>
                  <a:gd name="csY8" fmla="*/ 0 h 125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2" h="125443">
                    <a:moveTo>
                      <a:pt x="202883" y="2"/>
                    </a:moveTo>
                    <a:cubicBezTo>
                      <a:pt x="189533" y="15199"/>
                      <a:pt x="174706" y="28893"/>
                      <a:pt x="159327" y="41894"/>
                    </a:cubicBezTo>
                    <a:cubicBezTo>
                      <a:pt x="143984" y="54960"/>
                      <a:pt x="127839" y="67086"/>
                      <a:pt x="110986" y="78231"/>
                    </a:cubicBezTo>
                    <a:cubicBezTo>
                      <a:pt x="94149" y="89374"/>
                      <a:pt x="76672" y="99716"/>
                      <a:pt x="58110" y="108022"/>
                    </a:cubicBezTo>
                    <a:cubicBezTo>
                      <a:pt x="39681" y="116356"/>
                      <a:pt x="20231" y="123498"/>
                      <a:pt x="0" y="125443"/>
                    </a:cubicBezTo>
                    <a:cubicBezTo>
                      <a:pt x="18839" y="118126"/>
                      <a:pt x="36182" y="108661"/>
                      <a:pt x="53352" y="98821"/>
                    </a:cubicBezTo>
                    <a:cubicBezTo>
                      <a:pt x="70464" y="88897"/>
                      <a:pt x="87111" y="78134"/>
                      <a:pt x="103652" y="67171"/>
                    </a:cubicBezTo>
                    <a:cubicBezTo>
                      <a:pt x="120234" y="56265"/>
                      <a:pt x="136597" y="44957"/>
                      <a:pt x="153064" y="33691"/>
                    </a:cubicBezTo>
                    <a:cubicBezTo>
                      <a:pt x="169484" y="22350"/>
                      <a:pt x="185958" y="11026"/>
                      <a:pt x="202881" y="0"/>
                    </a:cubicBezTo>
                    <a:close/>
                  </a:path>
                </a:pathLst>
              </a:custGeom>
              <a:grpFill/>
              <a:ln w="1704" cap="flat">
                <a:noFill/>
                <a:prstDash val="solid"/>
                <a:miter/>
              </a:ln>
            </p:spPr>
            <p:txBody>
              <a:bodyPr/>
              <a:lstStyle/>
              <a:p>
                <a:endParaRPr lang="en-US"/>
              </a:p>
            </p:txBody>
          </p:sp>
          <p:sp>
            <p:nvSpPr>
              <p:cNvPr id="478" name="Freeform 51">
                <a:extLst>
                  <a:ext uri="{FF2B5EF4-FFF2-40B4-BE49-F238E27FC236}">
                    <a16:creationId xmlns:a16="http://schemas.microsoft.com/office/drawing/2014/main" id="{A2314DEE-9933-FE4C-65AC-FA249BF66F90}"/>
                  </a:ext>
                </a:extLst>
              </p:cNvPr>
              <p:cNvSpPr/>
              <p:nvPr/>
            </p:nvSpPr>
            <p:spPr>
              <a:xfrm>
                <a:off x="7783398" y="2604016"/>
                <a:ext cx="137159" cy="94038"/>
              </a:xfrm>
              <a:custGeom>
                <a:avLst/>
                <a:gdLst>
                  <a:gd name="csX0" fmla="*/ 137159 w 137159"/>
                  <a:gd name="csY0" fmla="*/ 3 h 94038"/>
                  <a:gd name="csX1" fmla="*/ 129887 w 137159"/>
                  <a:gd name="csY1" fmla="*/ 20845 h 94038"/>
                  <a:gd name="csX2" fmla="*/ 124044 w 137159"/>
                  <a:gd name="csY2" fmla="*/ 30361 h 94038"/>
                  <a:gd name="csX3" fmla="*/ 117209 w 137159"/>
                  <a:gd name="csY3" fmla="*/ 39211 h 94038"/>
                  <a:gd name="csX4" fmla="*/ 82996 w 137159"/>
                  <a:gd name="csY4" fmla="*/ 67517 h 94038"/>
                  <a:gd name="csX5" fmla="*/ 42891 w 137159"/>
                  <a:gd name="csY5" fmla="*/ 85732 h 94038"/>
                  <a:gd name="csX6" fmla="*/ 21681 w 137159"/>
                  <a:gd name="csY6" fmla="*/ 91183 h 94038"/>
                  <a:gd name="csX7" fmla="*/ 0 w 137159"/>
                  <a:gd name="csY7" fmla="*/ 94039 h 94038"/>
                  <a:gd name="csX8" fmla="*/ 19698 w 137159"/>
                  <a:gd name="csY8" fmla="*/ 84975 h 94038"/>
                  <a:gd name="csX9" fmla="*/ 39062 w 137159"/>
                  <a:gd name="csY9" fmla="*/ 76023 h 94038"/>
                  <a:gd name="csX10" fmla="*/ 76089 w 137159"/>
                  <a:gd name="csY10" fmla="*/ 56185 h 94038"/>
                  <a:gd name="csX11" fmla="*/ 109790 w 137159"/>
                  <a:gd name="csY11" fmla="*/ 31917 h 94038"/>
                  <a:gd name="csX12" fmla="*/ 117398 w 137159"/>
                  <a:gd name="csY12" fmla="*/ 24809 h 94038"/>
                  <a:gd name="csX13" fmla="*/ 124545 w 137159"/>
                  <a:gd name="csY13" fmla="*/ 17169 h 94038"/>
                  <a:gd name="csX14" fmla="*/ 137158 w 137159"/>
                  <a:gd name="csY14" fmla="*/ 0 h 9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159" h="94038">
                    <a:moveTo>
                      <a:pt x="137159" y="3"/>
                    </a:moveTo>
                    <a:cubicBezTo>
                      <a:pt x="136289" y="7326"/>
                      <a:pt x="133339" y="14301"/>
                      <a:pt x="129887" y="20845"/>
                    </a:cubicBezTo>
                    <a:cubicBezTo>
                      <a:pt x="128216" y="24197"/>
                      <a:pt x="126029" y="27179"/>
                      <a:pt x="124044" y="30361"/>
                    </a:cubicBezTo>
                    <a:cubicBezTo>
                      <a:pt x="121912" y="33412"/>
                      <a:pt x="119540" y="36284"/>
                      <a:pt x="117209" y="39211"/>
                    </a:cubicBezTo>
                    <a:cubicBezTo>
                      <a:pt x="107491" y="50566"/>
                      <a:pt x="95609" y="59833"/>
                      <a:pt x="82996" y="67517"/>
                    </a:cubicBezTo>
                    <a:cubicBezTo>
                      <a:pt x="70445" y="75426"/>
                      <a:pt x="56715" y="80992"/>
                      <a:pt x="42891" y="85732"/>
                    </a:cubicBezTo>
                    <a:cubicBezTo>
                      <a:pt x="35869" y="87802"/>
                      <a:pt x="28756" y="89535"/>
                      <a:pt x="21681" y="91183"/>
                    </a:cubicBezTo>
                    <a:cubicBezTo>
                      <a:pt x="14450" y="92318"/>
                      <a:pt x="7267" y="93482"/>
                      <a:pt x="0" y="94039"/>
                    </a:cubicBezTo>
                    <a:cubicBezTo>
                      <a:pt x="6527" y="90623"/>
                      <a:pt x="13137" y="87814"/>
                      <a:pt x="19698" y="84975"/>
                    </a:cubicBezTo>
                    <a:cubicBezTo>
                      <a:pt x="26185" y="81943"/>
                      <a:pt x="32605" y="78872"/>
                      <a:pt x="39062" y="76023"/>
                    </a:cubicBezTo>
                    <a:cubicBezTo>
                      <a:pt x="51683" y="69665"/>
                      <a:pt x="64316" y="63597"/>
                      <a:pt x="76089" y="56185"/>
                    </a:cubicBezTo>
                    <a:cubicBezTo>
                      <a:pt x="87951" y="48969"/>
                      <a:pt x="99433" y="41139"/>
                      <a:pt x="109790" y="31917"/>
                    </a:cubicBezTo>
                    <a:lnTo>
                      <a:pt x="117398" y="24809"/>
                    </a:lnTo>
                    <a:cubicBezTo>
                      <a:pt x="119773" y="22295"/>
                      <a:pt x="122363" y="19886"/>
                      <a:pt x="124545" y="17169"/>
                    </a:cubicBezTo>
                    <a:cubicBezTo>
                      <a:pt x="129263" y="11955"/>
                      <a:pt x="133521" y="6320"/>
                      <a:pt x="137158" y="0"/>
                    </a:cubicBezTo>
                    <a:close/>
                  </a:path>
                </a:pathLst>
              </a:custGeom>
              <a:grpFill/>
              <a:ln w="1704" cap="flat">
                <a:noFill/>
                <a:prstDash val="solid"/>
                <a:miter/>
              </a:ln>
            </p:spPr>
            <p:txBody>
              <a:bodyPr/>
              <a:lstStyle/>
              <a:p>
                <a:endParaRPr lang="en-US"/>
              </a:p>
            </p:txBody>
          </p:sp>
          <p:sp>
            <p:nvSpPr>
              <p:cNvPr id="479" name="Freeform 52">
                <a:extLst>
                  <a:ext uri="{FF2B5EF4-FFF2-40B4-BE49-F238E27FC236}">
                    <a16:creationId xmlns:a16="http://schemas.microsoft.com/office/drawing/2014/main" id="{FCA5BACA-7D3B-CF75-CD0F-A30E4E362E78}"/>
                  </a:ext>
                </a:extLst>
              </p:cNvPr>
              <p:cNvSpPr/>
              <p:nvPr/>
            </p:nvSpPr>
            <p:spPr>
              <a:xfrm>
                <a:off x="7493798" y="2762739"/>
                <a:ext cx="24564" cy="52209"/>
              </a:xfrm>
              <a:custGeom>
                <a:avLst/>
                <a:gdLst>
                  <a:gd name="csX0" fmla="*/ 6438 w 24564"/>
                  <a:gd name="csY0" fmla="*/ 52209 h 52209"/>
                  <a:gd name="csX1" fmla="*/ 418 w 24564"/>
                  <a:gd name="csY1" fmla="*/ 37393 h 52209"/>
                  <a:gd name="csX2" fmla="*/ 1346 w 24564"/>
                  <a:gd name="csY2" fmla="*/ 21346 h 52209"/>
                  <a:gd name="csX3" fmla="*/ 9598 w 24564"/>
                  <a:gd name="csY3" fmla="*/ 6862 h 52209"/>
                  <a:gd name="csX4" fmla="*/ 24564 w 24564"/>
                  <a:gd name="csY4" fmla="*/ 0 h 52209"/>
                  <a:gd name="csX5" fmla="*/ 18127 w 24564"/>
                  <a:gd name="csY5" fmla="*/ 12880 h 52209"/>
                  <a:gd name="csX6" fmla="*/ 14135 w 24564"/>
                  <a:gd name="csY6" fmla="*/ 24886 h 52209"/>
                  <a:gd name="csX7" fmla="*/ 10813 w 24564"/>
                  <a:gd name="csY7" fmla="*/ 37792 h 52209"/>
                  <a:gd name="csX8" fmla="*/ 6439 w 24564"/>
                  <a:gd name="csY8" fmla="*/ 52207 h 522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564" h="52209">
                    <a:moveTo>
                      <a:pt x="6438" y="52209"/>
                    </a:moveTo>
                    <a:cubicBezTo>
                      <a:pt x="2926" y="47783"/>
                      <a:pt x="1258" y="42631"/>
                      <a:pt x="418" y="37393"/>
                    </a:cubicBezTo>
                    <a:cubicBezTo>
                      <a:pt x="-341" y="32137"/>
                      <a:pt x="-87" y="26667"/>
                      <a:pt x="1346" y="21346"/>
                    </a:cubicBezTo>
                    <a:cubicBezTo>
                      <a:pt x="2838" y="16044"/>
                      <a:pt x="5630" y="10916"/>
                      <a:pt x="9598" y="6862"/>
                    </a:cubicBezTo>
                    <a:cubicBezTo>
                      <a:pt x="13623" y="2831"/>
                      <a:pt x="19033" y="233"/>
                      <a:pt x="24564" y="0"/>
                    </a:cubicBezTo>
                    <a:cubicBezTo>
                      <a:pt x="21868" y="5028"/>
                      <a:pt x="19714" y="8841"/>
                      <a:pt x="18127" y="12880"/>
                    </a:cubicBezTo>
                    <a:cubicBezTo>
                      <a:pt x="16579" y="16904"/>
                      <a:pt x="15335" y="20787"/>
                      <a:pt x="14135" y="24886"/>
                    </a:cubicBezTo>
                    <a:lnTo>
                      <a:pt x="10813" y="37792"/>
                    </a:lnTo>
                    <a:cubicBezTo>
                      <a:pt x="9636" y="42316"/>
                      <a:pt x="8373" y="46982"/>
                      <a:pt x="6439" y="52207"/>
                    </a:cubicBezTo>
                    <a:close/>
                  </a:path>
                </a:pathLst>
              </a:custGeom>
              <a:grpFill/>
              <a:ln w="1704" cap="flat">
                <a:noFill/>
                <a:prstDash val="solid"/>
                <a:miter/>
              </a:ln>
            </p:spPr>
            <p:txBody>
              <a:bodyPr/>
              <a:lstStyle/>
              <a:p>
                <a:endParaRPr lang="en-US"/>
              </a:p>
            </p:txBody>
          </p:sp>
          <p:sp>
            <p:nvSpPr>
              <p:cNvPr id="480" name="Freeform 53">
                <a:extLst>
                  <a:ext uri="{FF2B5EF4-FFF2-40B4-BE49-F238E27FC236}">
                    <a16:creationId xmlns:a16="http://schemas.microsoft.com/office/drawing/2014/main" id="{465A3D9F-E27E-22E6-F6DD-9F5368842700}"/>
                  </a:ext>
                </a:extLst>
              </p:cNvPr>
              <p:cNvSpPr/>
              <p:nvPr/>
            </p:nvSpPr>
            <p:spPr>
              <a:xfrm>
                <a:off x="7512124" y="2762739"/>
                <a:ext cx="21810" cy="64395"/>
              </a:xfrm>
              <a:custGeom>
                <a:avLst/>
                <a:gdLst>
                  <a:gd name="csX0" fmla="*/ 5924 w 21810"/>
                  <a:gd name="csY0" fmla="*/ 64395 h 64395"/>
                  <a:gd name="csX1" fmla="*/ 519 w 21810"/>
                  <a:gd name="csY1" fmla="*/ 47037 h 64395"/>
                  <a:gd name="csX2" fmla="*/ 769 w 21810"/>
                  <a:gd name="csY2" fmla="*/ 29088 h 64395"/>
                  <a:gd name="csX3" fmla="*/ 6882 w 21810"/>
                  <a:gd name="csY3" fmla="*/ 11591 h 64395"/>
                  <a:gd name="csX4" fmla="*/ 13100 w 21810"/>
                  <a:gd name="csY4" fmla="*/ 4144 h 64395"/>
                  <a:gd name="csX5" fmla="*/ 21810 w 21810"/>
                  <a:gd name="csY5" fmla="*/ 0 h 64395"/>
                  <a:gd name="csX6" fmla="*/ 16537 w 21810"/>
                  <a:gd name="csY6" fmla="*/ 15557 h 64395"/>
                  <a:gd name="csX7" fmla="*/ 13872 w 21810"/>
                  <a:gd name="csY7" fmla="*/ 31191 h 64395"/>
                  <a:gd name="csX8" fmla="*/ 10913 w 21810"/>
                  <a:gd name="csY8" fmla="*/ 47419 h 64395"/>
                  <a:gd name="csX9" fmla="*/ 5924 w 21810"/>
                  <a:gd name="csY9" fmla="*/ 64393 h 64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810" h="64395">
                    <a:moveTo>
                      <a:pt x="5924" y="64395"/>
                    </a:moveTo>
                    <a:cubicBezTo>
                      <a:pt x="2807" y="58838"/>
                      <a:pt x="1340" y="52956"/>
                      <a:pt x="519" y="47037"/>
                    </a:cubicBezTo>
                    <a:cubicBezTo>
                      <a:pt x="-222" y="41108"/>
                      <a:pt x="-196" y="35086"/>
                      <a:pt x="769" y="29088"/>
                    </a:cubicBezTo>
                    <a:cubicBezTo>
                      <a:pt x="1715" y="23109"/>
                      <a:pt x="3597" y="17092"/>
                      <a:pt x="6882" y="11591"/>
                    </a:cubicBezTo>
                    <a:cubicBezTo>
                      <a:pt x="8559" y="8865"/>
                      <a:pt x="10589" y="6269"/>
                      <a:pt x="13100" y="4144"/>
                    </a:cubicBezTo>
                    <a:cubicBezTo>
                      <a:pt x="15608" y="2051"/>
                      <a:pt x="18602" y="365"/>
                      <a:pt x="21810" y="0"/>
                    </a:cubicBezTo>
                    <a:cubicBezTo>
                      <a:pt x="18662" y="5482"/>
                      <a:pt x="17661" y="10431"/>
                      <a:pt x="16537" y="15557"/>
                    </a:cubicBezTo>
                    <a:cubicBezTo>
                      <a:pt x="15510" y="20672"/>
                      <a:pt x="14732" y="25875"/>
                      <a:pt x="13872" y="31191"/>
                    </a:cubicBezTo>
                    <a:cubicBezTo>
                      <a:pt x="13001" y="36496"/>
                      <a:pt x="12105" y="41910"/>
                      <a:pt x="10913" y="47419"/>
                    </a:cubicBezTo>
                    <a:cubicBezTo>
                      <a:pt x="9697" y="52943"/>
                      <a:pt x="8296" y="58524"/>
                      <a:pt x="5924" y="64393"/>
                    </a:cubicBezTo>
                    <a:close/>
                  </a:path>
                </a:pathLst>
              </a:custGeom>
              <a:grpFill/>
              <a:ln w="1704" cap="flat">
                <a:noFill/>
                <a:prstDash val="solid"/>
                <a:miter/>
              </a:ln>
            </p:spPr>
            <p:txBody>
              <a:bodyPr/>
              <a:lstStyle/>
              <a:p>
                <a:endParaRPr lang="en-US"/>
              </a:p>
            </p:txBody>
          </p:sp>
          <p:sp>
            <p:nvSpPr>
              <p:cNvPr id="481" name="Freeform 54">
                <a:extLst>
                  <a:ext uri="{FF2B5EF4-FFF2-40B4-BE49-F238E27FC236}">
                    <a16:creationId xmlns:a16="http://schemas.microsoft.com/office/drawing/2014/main" id="{031025AF-7560-D315-21FA-E92A3C3F3961}"/>
                  </a:ext>
                </a:extLst>
              </p:cNvPr>
              <p:cNvSpPr/>
              <p:nvPr/>
            </p:nvSpPr>
            <p:spPr>
              <a:xfrm>
                <a:off x="7534833" y="2768937"/>
                <a:ext cx="26515" cy="76041"/>
              </a:xfrm>
              <a:custGeom>
                <a:avLst/>
                <a:gdLst>
                  <a:gd name="csX0" fmla="*/ 26512 w 26515"/>
                  <a:gd name="csY0" fmla="*/ 76041 h 76041"/>
                  <a:gd name="csX1" fmla="*/ 11830 w 26515"/>
                  <a:gd name="csY1" fmla="*/ 60611 h 76041"/>
                  <a:gd name="csX2" fmla="*/ 2620 w 26515"/>
                  <a:gd name="csY2" fmla="*/ 41399 h 76041"/>
                  <a:gd name="csX3" fmla="*/ 299 w 26515"/>
                  <a:gd name="csY3" fmla="*/ 19548 h 76041"/>
                  <a:gd name="csX4" fmla="*/ 10346 w 26515"/>
                  <a:gd name="csY4" fmla="*/ 0 h 76041"/>
                  <a:gd name="csX5" fmla="*/ 10737 w 26515"/>
                  <a:gd name="csY5" fmla="*/ 19411 h 76041"/>
                  <a:gd name="csX6" fmla="*/ 15315 w 26515"/>
                  <a:gd name="csY6" fmla="*/ 37526 h 76041"/>
                  <a:gd name="csX7" fmla="*/ 21190 w 26515"/>
                  <a:gd name="csY7" fmla="*/ 56065 h 76041"/>
                  <a:gd name="csX8" fmla="*/ 26515 w 26515"/>
                  <a:gd name="csY8" fmla="*/ 76040 h 7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515" h="76041">
                    <a:moveTo>
                      <a:pt x="26512" y="76041"/>
                    </a:moveTo>
                    <a:cubicBezTo>
                      <a:pt x="20472" y="71860"/>
                      <a:pt x="15817" y="66441"/>
                      <a:pt x="11830" y="60611"/>
                    </a:cubicBezTo>
                    <a:cubicBezTo>
                      <a:pt x="7888" y="54744"/>
                      <a:pt x="4755" y="48297"/>
                      <a:pt x="2620" y="41399"/>
                    </a:cubicBezTo>
                    <a:cubicBezTo>
                      <a:pt x="524" y="34509"/>
                      <a:pt x="-568" y="27066"/>
                      <a:pt x="299" y="19548"/>
                    </a:cubicBezTo>
                    <a:cubicBezTo>
                      <a:pt x="1098" y="12140"/>
                      <a:pt x="4356" y="4372"/>
                      <a:pt x="10346" y="0"/>
                    </a:cubicBezTo>
                    <a:cubicBezTo>
                      <a:pt x="9227" y="7252"/>
                      <a:pt x="9647" y="13298"/>
                      <a:pt x="10737" y="19411"/>
                    </a:cubicBezTo>
                    <a:cubicBezTo>
                      <a:pt x="11796" y="25477"/>
                      <a:pt x="13491" y="31450"/>
                      <a:pt x="15315" y="37526"/>
                    </a:cubicBezTo>
                    <a:lnTo>
                      <a:pt x="21190" y="56065"/>
                    </a:lnTo>
                    <a:cubicBezTo>
                      <a:pt x="23156" y="62421"/>
                      <a:pt x="25101" y="68885"/>
                      <a:pt x="26515" y="76040"/>
                    </a:cubicBezTo>
                    <a:close/>
                  </a:path>
                </a:pathLst>
              </a:custGeom>
              <a:grpFill/>
              <a:ln w="1704" cap="flat">
                <a:noFill/>
                <a:prstDash val="solid"/>
                <a:miter/>
              </a:ln>
            </p:spPr>
            <p:txBody>
              <a:bodyPr/>
              <a:lstStyle/>
              <a:p>
                <a:endParaRPr lang="en-US"/>
              </a:p>
            </p:txBody>
          </p:sp>
          <p:sp>
            <p:nvSpPr>
              <p:cNvPr id="482" name="Freeform 55">
                <a:extLst>
                  <a:ext uri="{FF2B5EF4-FFF2-40B4-BE49-F238E27FC236}">
                    <a16:creationId xmlns:a16="http://schemas.microsoft.com/office/drawing/2014/main" id="{0AF26D58-91C9-DC40-CD01-84442EA9CE63}"/>
                  </a:ext>
                </a:extLst>
              </p:cNvPr>
              <p:cNvSpPr/>
              <p:nvPr/>
            </p:nvSpPr>
            <p:spPr>
              <a:xfrm>
                <a:off x="7554812" y="2772073"/>
                <a:ext cx="52332" cy="94938"/>
              </a:xfrm>
              <a:custGeom>
                <a:avLst/>
                <a:gdLst>
                  <a:gd name="csX0" fmla="*/ 52332 w 52332"/>
                  <a:gd name="csY0" fmla="*/ 94938 h 94938"/>
                  <a:gd name="csX1" fmla="*/ 29959 w 52332"/>
                  <a:gd name="csY1" fmla="*/ 77642 h 94938"/>
                  <a:gd name="csX2" fmla="*/ 12465 w 52332"/>
                  <a:gd name="csY2" fmla="*/ 55364 h 94938"/>
                  <a:gd name="csX3" fmla="*/ 1355 w 52332"/>
                  <a:gd name="csY3" fmla="*/ 28737 h 94938"/>
                  <a:gd name="csX4" fmla="*/ 3761 w 52332"/>
                  <a:gd name="csY4" fmla="*/ 0 h 94938"/>
                  <a:gd name="csX5" fmla="*/ 11275 w 52332"/>
                  <a:gd name="csY5" fmla="*/ 25491 h 94938"/>
                  <a:gd name="csX6" fmla="*/ 23806 w 52332"/>
                  <a:gd name="csY6" fmla="*/ 48473 h 94938"/>
                  <a:gd name="csX7" fmla="*/ 38077 w 52332"/>
                  <a:gd name="csY7" fmla="*/ 71140 h 94938"/>
                  <a:gd name="csX8" fmla="*/ 52332 w 52332"/>
                  <a:gd name="csY8" fmla="*/ 94936 h 94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332" h="94938">
                    <a:moveTo>
                      <a:pt x="52332" y="94938"/>
                    </a:moveTo>
                    <a:cubicBezTo>
                      <a:pt x="43879" y="90376"/>
                      <a:pt x="36617" y="84288"/>
                      <a:pt x="29959" y="77642"/>
                    </a:cubicBezTo>
                    <a:cubicBezTo>
                      <a:pt x="23340" y="70948"/>
                      <a:pt x="17444" y="63499"/>
                      <a:pt x="12465" y="55364"/>
                    </a:cubicBezTo>
                    <a:cubicBezTo>
                      <a:pt x="7518" y="47228"/>
                      <a:pt x="3499" y="38311"/>
                      <a:pt x="1355" y="28737"/>
                    </a:cubicBezTo>
                    <a:cubicBezTo>
                      <a:pt x="-705" y="19279"/>
                      <a:pt x="-792" y="8604"/>
                      <a:pt x="3761" y="0"/>
                    </a:cubicBezTo>
                    <a:cubicBezTo>
                      <a:pt x="4769" y="9525"/>
                      <a:pt x="7690" y="17577"/>
                      <a:pt x="11275" y="25491"/>
                    </a:cubicBezTo>
                    <a:cubicBezTo>
                      <a:pt x="14907" y="33362"/>
                      <a:pt x="19243" y="40923"/>
                      <a:pt x="23806" y="48473"/>
                    </a:cubicBezTo>
                    <a:cubicBezTo>
                      <a:pt x="28399" y="56005"/>
                      <a:pt x="33208" y="63516"/>
                      <a:pt x="38077" y="71140"/>
                    </a:cubicBezTo>
                    <a:cubicBezTo>
                      <a:pt x="42919" y="78800"/>
                      <a:pt x="47797" y="86522"/>
                      <a:pt x="52332" y="94936"/>
                    </a:cubicBezTo>
                    <a:close/>
                  </a:path>
                </a:pathLst>
              </a:custGeom>
              <a:grpFill/>
              <a:ln w="1704" cap="flat">
                <a:noFill/>
                <a:prstDash val="solid"/>
                <a:miter/>
              </a:ln>
            </p:spPr>
            <p:txBody>
              <a:bodyPr/>
              <a:lstStyle/>
              <a:p>
                <a:endParaRPr lang="en-US"/>
              </a:p>
            </p:txBody>
          </p:sp>
          <p:sp>
            <p:nvSpPr>
              <p:cNvPr id="483" name="Freeform 56">
                <a:extLst>
                  <a:ext uri="{FF2B5EF4-FFF2-40B4-BE49-F238E27FC236}">
                    <a16:creationId xmlns:a16="http://schemas.microsoft.com/office/drawing/2014/main" id="{D4526C94-10C5-E5D5-EC67-377E275BC2B4}"/>
                  </a:ext>
                </a:extLst>
              </p:cNvPr>
              <p:cNvSpPr/>
              <p:nvPr/>
            </p:nvSpPr>
            <p:spPr>
              <a:xfrm>
                <a:off x="7782092" y="2747927"/>
                <a:ext cx="139774" cy="36187"/>
              </a:xfrm>
              <a:custGeom>
                <a:avLst/>
                <a:gdLst>
                  <a:gd name="csX0" fmla="*/ 139775 w 139774"/>
                  <a:gd name="csY0" fmla="*/ 7645 h 36187"/>
                  <a:gd name="csX1" fmla="*/ 105728 w 139774"/>
                  <a:gd name="csY1" fmla="*/ 26951 h 36187"/>
                  <a:gd name="csX2" fmla="*/ 67035 w 139774"/>
                  <a:gd name="csY2" fmla="*/ 35975 h 36187"/>
                  <a:gd name="csX3" fmla="*/ 46675 w 139774"/>
                  <a:gd name="csY3" fmla="*/ 35175 h 36187"/>
                  <a:gd name="csX4" fmla="*/ 26908 w 139774"/>
                  <a:gd name="csY4" fmla="*/ 29169 h 36187"/>
                  <a:gd name="csX5" fmla="*/ 10306 w 139774"/>
                  <a:gd name="csY5" fmla="*/ 17037 h 36187"/>
                  <a:gd name="csX6" fmla="*/ 0 w 139774"/>
                  <a:gd name="csY6" fmla="*/ 0 h 36187"/>
                  <a:gd name="csX7" fmla="*/ 14525 w 139774"/>
                  <a:gd name="csY7" fmla="*/ 12071 h 36187"/>
                  <a:gd name="csX8" fmla="*/ 30782 w 139774"/>
                  <a:gd name="csY8" fmla="*/ 19478 h 36187"/>
                  <a:gd name="csX9" fmla="*/ 48175 w 139774"/>
                  <a:gd name="csY9" fmla="*/ 22675 h 36187"/>
                  <a:gd name="csX10" fmla="*/ 66152 w 139774"/>
                  <a:gd name="csY10" fmla="*/ 22736 h 36187"/>
                  <a:gd name="csX11" fmla="*/ 102667 w 139774"/>
                  <a:gd name="csY11" fmla="*/ 17010 h 36187"/>
                  <a:gd name="csX12" fmla="*/ 139775 w 139774"/>
                  <a:gd name="csY12" fmla="*/ 7645 h 36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9774" h="36187">
                    <a:moveTo>
                      <a:pt x="139775" y="7645"/>
                    </a:moveTo>
                    <a:cubicBezTo>
                      <a:pt x="129591" y="15937"/>
                      <a:pt x="117912" y="22055"/>
                      <a:pt x="105728" y="26951"/>
                    </a:cubicBezTo>
                    <a:cubicBezTo>
                      <a:pt x="93503" y="31761"/>
                      <a:pt x="80487" y="34994"/>
                      <a:pt x="67035" y="35975"/>
                    </a:cubicBezTo>
                    <a:cubicBezTo>
                      <a:pt x="60306" y="36404"/>
                      <a:pt x="53464" y="36203"/>
                      <a:pt x="46675" y="35175"/>
                    </a:cubicBezTo>
                    <a:cubicBezTo>
                      <a:pt x="39902" y="34159"/>
                      <a:pt x="33139" y="32272"/>
                      <a:pt x="26908" y="29169"/>
                    </a:cubicBezTo>
                    <a:cubicBezTo>
                      <a:pt x="20654" y="26149"/>
                      <a:pt x="15009" y="21949"/>
                      <a:pt x="10306" y="17037"/>
                    </a:cubicBezTo>
                    <a:cubicBezTo>
                      <a:pt x="5790" y="11905"/>
                      <a:pt x="2232" y="6159"/>
                      <a:pt x="0" y="0"/>
                    </a:cubicBezTo>
                    <a:cubicBezTo>
                      <a:pt x="4732" y="4586"/>
                      <a:pt x="9367" y="8784"/>
                      <a:pt x="14525" y="12071"/>
                    </a:cubicBezTo>
                    <a:cubicBezTo>
                      <a:pt x="19659" y="15373"/>
                      <a:pt x="25172" y="17714"/>
                      <a:pt x="30782" y="19478"/>
                    </a:cubicBezTo>
                    <a:cubicBezTo>
                      <a:pt x="36404" y="21238"/>
                      <a:pt x="42241" y="22252"/>
                      <a:pt x="48175" y="22675"/>
                    </a:cubicBezTo>
                    <a:cubicBezTo>
                      <a:pt x="54098" y="23130"/>
                      <a:pt x="60107" y="23154"/>
                      <a:pt x="66152" y="22736"/>
                    </a:cubicBezTo>
                    <a:cubicBezTo>
                      <a:pt x="78247" y="21863"/>
                      <a:pt x="90450" y="19783"/>
                      <a:pt x="102667" y="17010"/>
                    </a:cubicBezTo>
                    <a:cubicBezTo>
                      <a:pt x="114921" y="14304"/>
                      <a:pt x="127145" y="10974"/>
                      <a:pt x="139775" y="7645"/>
                    </a:cubicBezTo>
                    <a:close/>
                  </a:path>
                </a:pathLst>
              </a:custGeom>
              <a:grpFill/>
              <a:ln w="1704" cap="flat">
                <a:noFill/>
                <a:prstDash val="solid"/>
                <a:miter/>
              </a:ln>
            </p:spPr>
            <p:txBody>
              <a:bodyPr/>
              <a:lstStyle/>
              <a:p>
                <a:endParaRPr lang="en-US"/>
              </a:p>
            </p:txBody>
          </p:sp>
          <p:sp>
            <p:nvSpPr>
              <p:cNvPr id="484" name="Freeform 57">
                <a:extLst>
                  <a:ext uri="{FF2B5EF4-FFF2-40B4-BE49-F238E27FC236}">
                    <a16:creationId xmlns:a16="http://schemas.microsoft.com/office/drawing/2014/main" id="{F68FFE0A-D55E-408E-99EC-D7FD1DCE9BB1}"/>
                  </a:ext>
                </a:extLst>
              </p:cNvPr>
              <p:cNvSpPr/>
              <p:nvPr/>
            </p:nvSpPr>
            <p:spPr>
              <a:xfrm>
                <a:off x="7730780" y="2756957"/>
                <a:ext cx="180265" cy="57391"/>
              </a:xfrm>
              <a:custGeom>
                <a:avLst/>
                <a:gdLst>
                  <a:gd name="csX0" fmla="*/ 180266 w 180265"/>
                  <a:gd name="csY0" fmla="*/ 40685 h 57391"/>
                  <a:gd name="csX1" fmla="*/ 131766 w 180265"/>
                  <a:gd name="csY1" fmla="*/ 54824 h 57391"/>
                  <a:gd name="csX2" fmla="*/ 80689 w 180265"/>
                  <a:gd name="csY2" fmla="*/ 56313 h 57391"/>
                  <a:gd name="csX3" fmla="*/ 55263 w 180265"/>
                  <a:gd name="csY3" fmla="*/ 50946 h 57391"/>
                  <a:gd name="csX4" fmla="*/ 31449 w 180265"/>
                  <a:gd name="csY4" fmla="*/ 39984 h 57391"/>
                  <a:gd name="csX5" fmla="*/ 11903 w 180265"/>
                  <a:gd name="csY5" fmla="*/ 22612 h 57391"/>
                  <a:gd name="csX6" fmla="*/ 0 w 180265"/>
                  <a:gd name="csY6" fmla="*/ 0 h 57391"/>
                  <a:gd name="csX7" fmla="*/ 16603 w 180265"/>
                  <a:gd name="csY7" fmla="*/ 18098 h 57391"/>
                  <a:gd name="csX8" fmla="*/ 36554 w 180265"/>
                  <a:gd name="csY8" fmla="*/ 30884 h 57391"/>
                  <a:gd name="csX9" fmla="*/ 47415 w 180265"/>
                  <a:gd name="csY9" fmla="*/ 35466 h 57391"/>
                  <a:gd name="csX10" fmla="*/ 58760 w 180265"/>
                  <a:gd name="csY10" fmla="*/ 38854 h 57391"/>
                  <a:gd name="csX11" fmla="*/ 82216 w 180265"/>
                  <a:gd name="csY11" fmla="*/ 43135 h 57391"/>
                  <a:gd name="csX12" fmla="*/ 130725 w 180265"/>
                  <a:gd name="csY12" fmla="*/ 44477 h 57391"/>
                  <a:gd name="csX13" fmla="*/ 180262 w 180265"/>
                  <a:gd name="csY13" fmla="*/ 40686 h 57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0265" h="57391">
                    <a:moveTo>
                      <a:pt x="180266" y="40685"/>
                    </a:moveTo>
                    <a:cubicBezTo>
                      <a:pt x="164918" y="47747"/>
                      <a:pt x="148469" y="52046"/>
                      <a:pt x="131766" y="54824"/>
                    </a:cubicBezTo>
                    <a:cubicBezTo>
                      <a:pt x="115036" y="57501"/>
                      <a:pt x="97839" y="58233"/>
                      <a:pt x="80689" y="56313"/>
                    </a:cubicBezTo>
                    <a:cubicBezTo>
                      <a:pt x="72123" y="55340"/>
                      <a:pt x="63584" y="53558"/>
                      <a:pt x="55263" y="50946"/>
                    </a:cubicBezTo>
                    <a:cubicBezTo>
                      <a:pt x="46951" y="48343"/>
                      <a:pt x="38829" y="44789"/>
                      <a:pt x="31449" y="39984"/>
                    </a:cubicBezTo>
                    <a:cubicBezTo>
                      <a:pt x="24046" y="35251"/>
                      <a:pt x="17357" y="29388"/>
                      <a:pt x="11903" y="22612"/>
                    </a:cubicBezTo>
                    <a:cubicBezTo>
                      <a:pt x="6617" y="15689"/>
                      <a:pt x="2492" y="8056"/>
                      <a:pt x="0" y="0"/>
                    </a:cubicBezTo>
                    <a:cubicBezTo>
                      <a:pt x="5131" y="6730"/>
                      <a:pt x="10464" y="12914"/>
                      <a:pt x="16603" y="18098"/>
                    </a:cubicBezTo>
                    <a:cubicBezTo>
                      <a:pt x="22672" y="23347"/>
                      <a:pt x="29519" y="27421"/>
                      <a:pt x="36554" y="30884"/>
                    </a:cubicBezTo>
                    <a:cubicBezTo>
                      <a:pt x="40061" y="32659"/>
                      <a:pt x="43773" y="34015"/>
                      <a:pt x="47415" y="35466"/>
                    </a:cubicBezTo>
                    <a:cubicBezTo>
                      <a:pt x="51193" y="36639"/>
                      <a:pt x="54890" y="37962"/>
                      <a:pt x="58760" y="38854"/>
                    </a:cubicBezTo>
                    <a:cubicBezTo>
                      <a:pt x="66424" y="40792"/>
                      <a:pt x="74254" y="42268"/>
                      <a:pt x="82216" y="43135"/>
                    </a:cubicBezTo>
                    <a:cubicBezTo>
                      <a:pt x="98132" y="44929"/>
                      <a:pt x="114380" y="45161"/>
                      <a:pt x="130725" y="44477"/>
                    </a:cubicBezTo>
                    <a:cubicBezTo>
                      <a:pt x="147095" y="43855"/>
                      <a:pt x="163524" y="42393"/>
                      <a:pt x="180262" y="40686"/>
                    </a:cubicBezTo>
                    <a:close/>
                  </a:path>
                </a:pathLst>
              </a:custGeom>
              <a:grpFill/>
              <a:ln w="1704" cap="flat">
                <a:noFill/>
                <a:prstDash val="solid"/>
                <a:miter/>
              </a:ln>
            </p:spPr>
            <p:txBody>
              <a:bodyPr/>
              <a:lstStyle/>
              <a:p>
                <a:endParaRPr lang="en-US"/>
              </a:p>
            </p:txBody>
          </p:sp>
          <p:sp>
            <p:nvSpPr>
              <p:cNvPr id="485" name="Freeform 58">
                <a:extLst>
                  <a:ext uri="{FF2B5EF4-FFF2-40B4-BE49-F238E27FC236}">
                    <a16:creationId xmlns:a16="http://schemas.microsoft.com/office/drawing/2014/main" id="{22337B81-D9F2-1D1D-B983-8114CB139FB2}"/>
                  </a:ext>
                </a:extLst>
              </p:cNvPr>
              <p:cNvSpPr/>
              <p:nvPr/>
            </p:nvSpPr>
            <p:spPr>
              <a:xfrm>
                <a:off x="7592233" y="2772073"/>
                <a:ext cx="112442" cy="104766"/>
              </a:xfrm>
              <a:custGeom>
                <a:avLst/>
                <a:gdLst>
                  <a:gd name="csX0" fmla="*/ 112443 w 112442"/>
                  <a:gd name="csY0" fmla="*/ 104766 h 104766"/>
                  <a:gd name="csX1" fmla="*/ 75590 w 112442"/>
                  <a:gd name="csY1" fmla="*/ 89542 h 104766"/>
                  <a:gd name="csX2" fmla="*/ 42598 w 112442"/>
                  <a:gd name="csY2" fmla="*/ 66899 h 104766"/>
                  <a:gd name="csX3" fmla="*/ 15262 w 112442"/>
                  <a:gd name="csY3" fmla="*/ 37199 h 104766"/>
                  <a:gd name="csX4" fmla="*/ 0 w 112442"/>
                  <a:gd name="csY4" fmla="*/ 0 h 104766"/>
                  <a:gd name="csX5" fmla="*/ 23421 w 112442"/>
                  <a:gd name="csY5" fmla="*/ 30689 h 104766"/>
                  <a:gd name="csX6" fmla="*/ 51179 w 112442"/>
                  <a:gd name="csY6" fmla="*/ 56778 h 104766"/>
                  <a:gd name="csX7" fmla="*/ 81269 w 112442"/>
                  <a:gd name="csY7" fmla="*/ 80828 h 104766"/>
                  <a:gd name="csX8" fmla="*/ 112441 w 112442"/>
                  <a:gd name="csY8" fmla="*/ 104766 h 104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442" h="104766">
                    <a:moveTo>
                      <a:pt x="112443" y="104766"/>
                    </a:moveTo>
                    <a:cubicBezTo>
                      <a:pt x="99462" y="101409"/>
                      <a:pt x="87291" y="95876"/>
                      <a:pt x="75590" y="89542"/>
                    </a:cubicBezTo>
                    <a:cubicBezTo>
                      <a:pt x="63955" y="83083"/>
                      <a:pt x="52826" y="75596"/>
                      <a:pt x="42598" y="66899"/>
                    </a:cubicBezTo>
                    <a:cubicBezTo>
                      <a:pt x="32359" y="58246"/>
                      <a:pt x="22951" y="48388"/>
                      <a:pt x="15262" y="37199"/>
                    </a:cubicBezTo>
                    <a:cubicBezTo>
                      <a:pt x="7634" y="26062"/>
                      <a:pt x="1645" y="13339"/>
                      <a:pt x="0" y="0"/>
                    </a:cubicBezTo>
                    <a:cubicBezTo>
                      <a:pt x="6917" y="11442"/>
                      <a:pt x="14676" y="21443"/>
                      <a:pt x="23421" y="30689"/>
                    </a:cubicBezTo>
                    <a:cubicBezTo>
                      <a:pt x="32072" y="39963"/>
                      <a:pt x="41451" y="48525"/>
                      <a:pt x="51179" y="56778"/>
                    </a:cubicBezTo>
                    <a:cubicBezTo>
                      <a:pt x="60888" y="65053"/>
                      <a:pt x="71012" y="72945"/>
                      <a:pt x="81269" y="80828"/>
                    </a:cubicBezTo>
                    <a:cubicBezTo>
                      <a:pt x="91523" y="88741"/>
                      <a:pt x="101973" y="96480"/>
                      <a:pt x="112441" y="104766"/>
                    </a:cubicBezTo>
                    <a:close/>
                  </a:path>
                </a:pathLst>
              </a:custGeom>
              <a:grpFill/>
              <a:ln w="1704" cap="flat">
                <a:noFill/>
                <a:prstDash val="solid"/>
                <a:miter/>
              </a:ln>
            </p:spPr>
            <p:txBody>
              <a:bodyPr/>
              <a:lstStyle/>
              <a:p>
                <a:endParaRPr lang="en-US"/>
              </a:p>
            </p:txBody>
          </p:sp>
          <p:sp>
            <p:nvSpPr>
              <p:cNvPr id="486" name="Freeform 59">
                <a:extLst>
                  <a:ext uri="{FF2B5EF4-FFF2-40B4-BE49-F238E27FC236}">
                    <a16:creationId xmlns:a16="http://schemas.microsoft.com/office/drawing/2014/main" id="{C6C3B11B-BA08-4925-CA20-F9327AD4558A}"/>
                  </a:ext>
                </a:extLst>
              </p:cNvPr>
              <p:cNvSpPr/>
              <p:nvPr/>
            </p:nvSpPr>
            <p:spPr>
              <a:xfrm>
                <a:off x="7612676" y="2769549"/>
                <a:ext cx="144640" cy="110577"/>
              </a:xfrm>
              <a:custGeom>
                <a:avLst/>
                <a:gdLst>
                  <a:gd name="csX0" fmla="*/ 144639 w 144640"/>
                  <a:gd name="csY0" fmla="*/ 110577 h 110577"/>
                  <a:gd name="csX1" fmla="*/ 100831 w 144640"/>
                  <a:gd name="csY1" fmla="*/ 94380 h 110577"/>
                  <a:gd name="csX2" fmla="*/ 60409 w 144640"/>
                  <a:gd name="csY2" fmla="*/ 70772 h 110577"/>
                  <a:gd name="csX3" fmla="*/ 50956 w 144640"/>
                  <a:gd name="csY3" fmla="*/ 63771 h 110577"/>
                  <a:gd name="csX4" fmla="*/ 41823 w 144640"/>
                  <a:gd name="csY4" fmla="*/ 56327 h 110577"/>
                  <a:gd name="csX5" fmla="*/ 33051 w 144640"/>
                  <a:gd name="csY5" fmla="*/ 48430 h 110577"/>
                  <a:gd name="csX6" fmla="*/ 24853 w 144640"/>
                  <a:gd name="csY6" fmla="*/ 39883 h 110577"/>
                  <a:gd name="csX7" fmla="*/ 0 w 144640"/>
                  <a:gd name="csY7" fmla="*/ 0 h 110577"/>
                  <a:gd name="csX8" fmla="*/ 32136 w 144640"/>
                  <a:gd name="csY8" fmla="*/ 32406 h 110577"/>
                  <a:gd name="csX9" fmla="*/ 40793 w 144640"/>
                  <a:gd name="csY9" fmla="*/ 39655 h 110577"/>
                  <a:gd name="csX10" fmla="*/ 49758 w 144640"/>
                  <a:gd name="csY10" fmla="*/ 46556 h 110577"/>
                  <a:gd name="csX11" fmla="*/ 58845 w 144640"/>
                  <a:gd name="csY11" fmla="*/ 53302 h 110577"/>
                  <a:gd name="csX12" fmla="*/ 68046 w 144640"/>
                  <a:gd name="csY12" fmla="*/ 59921 h 110577"/>
                  <a:gd name="csX13" fmla="*/ 105915 w 144640"/>
                  <a:gd name="csY13" fmla="*/ 85306 h 110577"/>
                  <a:gd name="csX14" fmla="*/ 144640 w 144640"/>
                  <a:gd name="csY14" fmla="*/ 110577 h 110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4640" h="110577">
                    <a:moveTo>
                      <a:pt x="144639" y="110577"/>
                    </a:moveTo>
                    <a:cubicBezTo>
                      <a:pt x="129399" y="106913"/>
                      <a:pt x="114923" y="101018"/>
                      <a:pt x="100831" y="94380"/>
                    </a:cubicBezTo>
                    <a:cubicBezTo>
                      <a:pt x="86806" y="87593"/>
                      <a:pt x="73184" y="79863"/>
                      <a:pt x="60409" y="70772"/>
                    </a:cubicBezTo>
                    <a:cubicBezTo>
                      <a:pt x="57162" y="68589"/>
                      <a:pt x="54074" y="66153"/>
                      <a:pt x="50956" y="63771"/>
                    </a:cubicBezTo>
                    <a:cubicBezTo>
                      <a:pt x="47888" y="61321"/>
                      <a:pt x="44721" y="59011"/>
                      <a:pt x="41823" y="56327"/>
                    </a:cubicBezTo>
                    <a:cubicBezTo>
                      <a:pt x="38890" y="53698"/>
                      <a:pt x="35920" y="51118"/>
                      <a:pt x="33051" y="48430"/>
                    </a:cubicBezTo>
                    <a:cubicBezTo>
                      <a:pt x="30278" y="45610"/>
                      <a:pt x="27553" y="42751"/>
                      <a:pt x="24853" y="39883"/>
                    </a:cubicBezTo>
                    <a:cubicBezTo>
                      <a:pt x="14404" y="28108"/>
                      <a:pt x="5075" y="14873"/>
                      <a:pt x="0" y="0"/>
                    </a:cubicBezTo>
                    <a:cubicBezTo>
                      <a:pt x="9941" y="12112"/>
                      <a:pt x="20713" y="22566"/>
                      <a:pt x="32136" y="32406"/>
                    </a:cubicBezTo>
                    <a:cubicBezTo>
                      <a:pt x="35055" y="34803"/>
                      <a:pt x="37948" y="37209"/>
                      <a:pt x="40793" y="39655"/>
                    </a:cubicBezTo>
                    <a:lnTo>
                      <a:pt x="49758" y="46556"/>
                    </a:lnTo>
                    <a:cubicBezTo>
                      <a:pt x="52672" y="48931"/>
                      <a:pt x="55790" y="51085"/>
                      <a:pt x="58845" y="53302"/>
                    </a:cubicBezTo>
                    <a:cubicBezTo>
                      <a:pt x="61886" y="55541"/>
                      <a:pt x="64875" y="57840"/>
                      <a:pt x="68046" y="59921"/>
                    </a:cubicBezTo>
                    <a:cubicBezTo>
                      <a:pt x="80362" y="68707"/>
                      <a:pt x="93117" y="76974"/>
                      <a:pt x="105915" y="85306"/>
                    </a:cubicBezTo>
                    <a:cubicBezTo>
                      <a:pt x="118724" y="93650"/>
                      <a:pt x="131670" y="101870"/>
                      <a:pt x="144640" y="110577"/>
                    </a:cubicBezTo>
                    <a:close/>
                  </a:path>
                </a:pathLst>
              </a:custGeom>
              <a:grpFill/>
              <a:ln w="1704" cap="flat">
                <a:noFill/>
                <a:prstDash val="solid"/>
                <a:miter/>
              </a:ln>
            </p:spPr>
            <p:txBody>
              <a:bodyPr/>
              <a:lstStyle/>
              <a:p>
                <a:endParaRPr lang="en-US"/>
              </a:p>
            </p:txBody>
          </p:sp>
          <p:sp>
            <p:nvSpPr>
              <p:cNvPr id="487" name="Freeform 60">
                <a:extLst>
                  <a:ext uri="{FF2B5EF4-FFF2-40B4-BE49-F238E27FC236}">
                    <a16:creationId xmlns:a16="http://schemas.microsoft.com/office/drawing/2014/main" id="{AE23EBE5-9E83-CC99-B77B-1BF6A0A6FD66}"/>
                  </a:ext>
                </a:extLst>
              </p:cNvPr>
              <p:cNvSpPr/>
              <p:nvPr/>
            </p:nvSpPr>
            <p:spPr>
              <a:xfrm>
                <a:off x="7574156" y="2772178"/>
                <a:ext cx="83656" cy="103813"/>
              </a:xfrm>
              <a:custGeom>
                <a:avLst/>
                <a:gdLst>
                  <a:gd name="csX0" fmla="*/ 83656 w 83656"/>
                  <a:gd name="csY0" fmla="*/ 103812 h 103813"/>
                  <a:gd name="csX1" fmla="*/ 53942 w 83656"/>
                  <a:gd name="csY1" fmla="*/ 86089 h 103813"/>
                  <a:gd name="csX2" fmla="*/ 28340 w 83656"/>
                  <a:gd name="csY2" fmla="*/ 62779 h 103813"/>
                  <a:gd name="csX3" fmla="*/ 8109 w 83656"/>
                  <a:gd name="csY3" fmla="*/ 34183 h 103813"/>
                  <a:gd name="csX4" fmla="*/ 1731 w 83656"/>
                  <a:gd name="csY4" fmla="*/ 17589 h 103813"/>
                  <a:gd name="csX5" fmla="*/ 339 w 83656"/>
                  <a:gd name="csY5" fmla="*/ 0 h 103813"/>
                  <a:gd name="csX6" fmla="*/ 16980 w 83656"/>
                  <a:gd name="csY6" fmla="*/ 28684 h 103813"/>
                  <a:gd name="csX7" fmla="*/ 38177 w 83656"/>
                  <a:gd name="csY7" fmla="*/ 53877 h 103813"/>
                  <a:gd name="csX8" fmla="*/ 60890 w 83656"/>
                  <a:gd name="csY8" fmla="*/ 78351 h 103813"/>
                  <a:gd name="csX9" fmla="*/ 83654 w 83656"/>
                  <a:gd name="csY9" fmla="*/ 103813 h 103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3656" h="103813">
                    <a:moveTo>
                      <a:pt x="83656" y="103812"/>
                    </a:moveTo>
                    <a:cubicBezTo>
                      <a:pt x="72913" y="99226"/>
                      <a:pt x="63173" y="92973"/>
                      <a:pt x="53942" y="86089"/>
                    </a:cubicBezTo>
                    <a:cubicBezTo>
                      <a:pt x="44745" y="79150"/>
                      <a:pt x="36153" y="71373"/>
                      <a:pt x="28340" y="62779"/>
                    </a:cubicBezTo>
                    <a:cubicBezTo>
                      <a:pt x="20546" y="54182"/>
                      <a:pt x="13543" y="44686"/>
                      <a:pt x="8109" y="34183"/>
                    </a:cubicBezTo>
                    <a:cubicBezTo>
                      <a:pt x="5457" y="28898"/>
                      <a:pt x="3203" y="23359"/>
                      <a:pt x="1731" y="17589"/>
                    </a:cubicBezTo>
                    <a:cubicBezTo>
                      <a:pt x="341" y="11819"/>
                      <a:pt x="-511" y="5823"/>
                      <a:pt x="339" y="0"/>
                    </a:cubicBezTo>
                    <a:cubicBezTo>
                      <a:pt x="4424" y="10896"/>
                      <a:pt x="10489" y="19887"/>
                      <a:pt x="16980" y="28684"/>
                    </a:cubicBezTo>
                    <a:cubicBezTo>
                      <a:pt x="23589" y="37393"/>
                      <a:pt x="30775" y="45675"/>
                      <a:pt x="38177" y="53877"/>
                    </a:cubicBezTo>
                    <a:cubicBezTo>
                      <a:pt x="45600" y="62059"/>
                      <a:pt x="53217" y="70163"/>
                      <a:pt x="60890" y="78351"/>
                    </a:cubicBezTo>
                    <a:cubicBezTo>
                      <a:pt x="68543" y="86579"/>
                      <a:pt x="76231" y="94849"/>
                      <a:pt x="83654" y="103813"/>
                    </a:cubicBezTo>
                    <a:close/>
                  </a:path>
                </a:pathLst>
              </a:custGeom>
              <a:grpFill/>
              <a:ln w="1704" cap="flat">
                <a:noFill/>
                <a:prstDash val="solid"/>
                <a:miter/>
              </a:ln>
            </p:spPr>
            <p:txBody>
              <a:bodyPr/>
              <a:lstStyle/>
              <a:p>
                <a:endParaRPr lang="en-US"/>
              </a:p>
            </p:txBody>
          </p:sp>
          <p:sp>
            <p:nvSpPr>
              <p:cNvPr id="488" name="Freeform 61">
                <a:extLst>
                  <a:ext uri="{FF2B5EF4-FFF2-40B4-BE49-F238E27FC236}">
                    <a16:creationId xmlns:a16="http://schemas.microsoft.com/office/drawing/2014/main" id="{1EB0FA1F-4BEC-8F4D-FD72-8AAAEC002E31}"/>
                  </a:ext>
                </a:extLst>
              </p:cNvPr>
              <p:cNvSpPr/>
              <p:nvPr/>
            </p:nvSpPr>
            <p:spPr>
              <a:xfrm>
                <a:off x="7642605" y="2764680"/>
                <a:ext cx="168244" cy="99443"/>
              </a:xfrm>
              <a:custGeom>
                <a:avLst/>
                <a:gdLst>
                  <a:gd name="csX0" fmla="*/ 168243 w 168244"/>
                  <a:gd name="csY0" fmla="*/ 99443 h 99443"/>
                  <a:gd name="csX1" fmla="*/ 117543 w 168244"/>
                  <a:gd name="csY1" fmla="*/ 91943 h 99443"/>
                  <a:gd name="csX2" fmla="*/ 69192 w 168244"/>
                  <a:gd name="csY2" fmla="*/ 73992 h 99443"/>
                  <a:gd name="csX3" fmla="*/ 26437 w 168244"/>
                  <a:gd name="csY3" fmla="*/ 44280 h 99443"/>
                  <a:gd name="csX4" fmla="*/ 0 w 168244"/>
                  <a:gd name="csY4" fmla="*/ 0 h 99443"/>
                  <a:gd name="csX5" fmla="*/ 33327 w 168244"/>
                  <a:gd name="csY5" fmla="*/ 36438 h 99443"/>
                  <a:gd name="csX6" fmla="*/ 75141 w 168244"/>
                  <a:gd name="csY6" fmla="*/ 62130 h 99443"/>
                  <a:gd name="csX7" fmla="*/ 120735 w 168244"/>
                  <a:gd name="csY7" fmla="*/ 82043 h 99443"/>
                  <a:gd name="csX8" fmla="*/ 168244 w 168244"/>
                  <a:gd name="csY8" fmla="*/ 99443 h 99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244" h="99443">
                    <a:moveTo>
                      <a:pt x="168243" y="99443"/>
                    </a:moveTo>
                    <a:cubicBezTo>
                      <a:pt x="151090" y="99154"/>
                      <a:pt x="134155" y="96145"/>
                      <a:pt x="117543" y="91943"/>
                    </a:cubicBezTo>
                    <a:cubicBezTo>
                      <a:pt x="100954" y="87623"/>
                      <a:pt x="84683" y="81741"/>
                      <a:pt x="69192" y="73992"/>
                    </a:cubicBezTo>
                    <a:cubicBezTo>
                      <a:pt x="53757" y="66215"/>
                      <a:pt x="38940" y="56610"/>
                      <a:pt x="26437" y="44280"/>
                    </a:cubicBezTo>
                    <a:cubicBezTo>
                      <a:pt x="13922" y="32145"/>
                      <a:pt x="3819" y="16772"/>
                      <a:pt x="0" y="0"/>
                    </a:cubicBezTo>
                    <a:cubicBezTo>
                      <a:pt x="9013" y="14571"/>
                      <a:pt x="20300" y="26531"/>
                      <a:pt x="33327" y="36438"/>
                    </a:cubicBezTo>
                    <a:cubicBezTo>
                      <a:pt x="46188" y="46492"/>
                      <a:pt x="60451" y="54699"/>
                      <a:pt x="75141" y="62130"/>
                    </a:cubicBezTo>
                    <a:cubicBezTo>
                      <a:pt x="89876" y="69517"/>
                      <a:pt x="105162" y="76004"/>
                      <a:pt x="120735" y="82043"/>
                    </a:cubicBezTo>
                    <a:cubicBezTo>
                      <a:pt x="136306" y="88131"/>
                      <a:pt x="152137" y="93721"/>
                      <a:pt x="168244" y="99443"/>
                    </a:cubicBezTo>
                    <a:close/>
                  </a:path>
                </a:pathLst>
              </a:custGeom>
              <a:grpFill/>
              <a:ln w="1704" cap="flat">
                <a:noFill/>
                <a:prstDash val="solid"/>
                <a:miter/>
              </a:ln>
            </p:spPr>
            <p:txBody>
              <a:bodyPr/>
              <a:lstStyle/>
              <a:p>
                <a:endParaRPr lang="en-US"/>
              </a:p>
            </p:txBody>
          </p:sp>
          <p:sp>
            <p:nvSpPr>
              <p:cNvPr id="489" name="Freeform 62">
                <a:extLst>
                  <a:ext uri="{FF2B5EF4-FFF2-40B4-BE49-F238E27FC236}">
                    <a16:creationId xmlns:a16="http://schemas.microsoft.com/office/drawing/2014/main" id="{D8698A88-8D9E-0926-DEFA-2392DD8C2964}"/>
                  </a:ext>
                </a:extLst>
              </p:cNvPr>
              <p:cNvSpPr/>
              <p:nvPr/>
            </p:nvSpPr>
            <p:spPr>
              <a:xfrm>
                <a:off x="7673193" y="2762739"/>
                <a:ext cx="202646" cy="77834"/>
              </a:xfrm>
              <a:custGeom>
                <a:avLst/>
                <a:gdLst>
                  <a:gd name="csX0" fmla="*/ 202646 w 202646"/>
                  <a:gd name="csY0" fmla="*/ 70537 h 77834"/>
                  <a:gd name="csX1" fmla="*/ 146171 w 202646"/>
                  <a:gd name="csY1" fmla="*/ 77812 h 77834"/>
                  <a:gd name="csX2" fmla="*/ 89307 w 202646"/>
                  <a:gd name="csY2" fmla="*/ 68971 h 77834"/>
                  <a:gd name="csX3" fmla="*/ 62366 w 202646"/>
                  <a:gd name="csY3" fmla="*/ 58178 h 77834"/>
                  <a:gd name="csX4" fmla="*/ 37720 w 202646"/>
                  <a:gd name="csY4" fmla="*/ 42859 h 77834"/>
                  <a:gd name="csX5" fmla="*/ 26554 w 202646"/>
                  <a:gd name="csY5" fmla="*/ 33648 h 77834"/>
                  <a:gd name="csX6" fmla="*/ 16505 w 202646"/>
                  <a:gd name="csY6" fmla="*/ 23298 h 77834"/>
                  <a:gd name="csX7" fmla="*/ 0 w 202646"/>
                  <a:gd name="csY7" fmla="*/ 0 h 77834"/>
                  <a:gd name="csX8" fmla="*/ 43539 w 202646"/>
                  <a:gd name="csY8" fmla="*/ 34289 h 77834"/>
                  <a:gd name="csX9" fmla="*/ 67737 w 202646"/>
                  <a:gd name="csY9" fmla="*/ 46792 h 77834"/>
                  <a:gd name="csX10" fmla="*/ 93233 w 202646"/>
                  <a:gd name="csY10" fmla="*/ 56296 h 77834"/>
                  <a:gd name="csX11" fmla="*/ 146865 w 202646"/>
                  <a:gd name="csY11" fmla="*/ 67517 h 77834"/>
                  <a:gd name="csX12" fmla="*/ 202644 w 202646"/>
                  <a:gd name="csY12" fmla="*/ 70537 h 77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2646" h="77834">
                    <a:moveTo>
                      <a:pt x="202646" y="70537"/>
                    </a:moveTo>
                    <a:cubicBezTo>
                      <a:pt x="184480" y="76160"/>
                      <a:pt x="165279" y="78072"/>
                      <a:pt x="146171" y="77812"/>
                    </a:cubicBezTo>
                    <a:cubicBezTo>
                      <a:pt x="127037" y="77544"/>
                      <a:pt x="107781" y="74734"/>
                      <a:pt x="89307" y="68971"/>
                    </a:cubicBezTo>
                    <a:cubicBezTo>
                      <a:pt x="80077" y="66092"/>
                      <a:pt x="71007" y="62591"/>
                      <a:pt x="62366" y="58178"/>
                    </a:cubicBezTo>
                    <a:cubicBezTo>
                      <a:pt x="53728" y="53796"/>
                      <a:pt x="45336" y="48847"/>
                      <a:pt x="37720" y="42859"/>
                    </a:cubicBezTo>
                    <a:cubicBezTo>
                      <a:pt x="33800" y="40033"/>
                      <a:pt x="30189" y="36796"/>
                      <a:pt x="26554" y="33648"/>
                    </a:cubicBezTo>
                    <a:cubicBezTo>
                      <a:pt x="23175" y="30187"/>
                      <a:pt x="19583" y="26999"/>
                      <a:pt x="16505" y="23298"/>
                    </a:cubicBezTo>
                    <a:cubicBezTo>
                      <a:pt x="10088" y="16169"/>
                      <a:pt x="4657" y="8231"/>
                      <a:pt x="0" y="0"/>
                    </a:cubicBezTo>
                    <a:cubicBezTo>
                      <a:pt x="13660" y="13146"/>
                      <a:pt x="27805" y="25003"/>
                      <a:pt x="43539" y="34289"/>
                    </a:cubicBezTo>
                    <a:cubicBezTo>
                      <a:pt x="51342" y="38995"/>
                      <a:pt x="59435" y="43140"/>
                      <a:pt x="67737" y="46792"/>
                    </a:cubicBezTo>
                    <a:cubicBezTo>
                      <a:pt x="76005" y="50514"/>
                      <a:pt x="84551" y="53625"/>
                      <a:pt x="93233" y="56296"/>
                    </a:cubicBezTo>
                    <a:cubicBezTo>
                      <a:pt x="110578" y="61761"/>
                      <a:pt x="128593" y="65189"/>
                      <a:pt x="146865" y="67517"/>
                    </a:cubicBezTo>
                    <a:cubicBezTo>
                      <a:pt x="165175" y="69668"/>
                      <a:pt x="183726" y="70712"/>
                      <a:pt x="202644" y="70537"/>
                    </a:cubicBezTo>
                    <a:close/>
                  </a:path>
                </a:pathLst>
              </a:custGeom>
              <a:grpFill/>
              <a:ln w="1704" cap="flat">
                <a:noFill/>
                <a:prstDash val="solid"/>
                <a:miter/>
              </a:ln>
            </p:spPr>
            <p:txBody>
              <a:bodyPr/>
              <a:lstStyle/>
              <a:p>
                <a:endParaRPr lang="en-US"/>
              </a:p>
            </p:txBody>
          </p:sp>
        </p:grpSp>
        <p:sp>
          <p:nvSpPr>
            <p:cNvPr id="17" name="Freeform 453">
              <a:extLst>
                <a:ext uri="{FF2B5EF4-FFF2-40B4-BE49-F238E27FC236}">
                  <a16:creationId xmlns:a16="http://schemas.microsoft.com/office/drawing/2014/main" id="{4403C089-07CE-BADC-8873-48966AC7F99B}"/>
                </a:ext>
              </a:extLst>
            </p:cNvPr>
            <p:cNvSpPr/>
            <p:nvPr/>
          </p:nvSpPr>
          <p:spPr>
            <a:xfrm>
              <a:off x="6555447" y="1741972"/>
              <a:ext cx="1468316" cy="1032606"/>
            </a:xfrm>
            <a:custGeom>
              <a:avLst/>
              <a:gdLst>
                <a:gd name="csX0" fmla="*/ 439833 w 1468316"/>
                <a:gd name="csY0" fmla="*/ 777728 h 1032606"/>
                <a:gd name="csX1" fmla="*/ 338613 w 1468316"/>
                <a:gd name="csY1" fmla="*/ 809252 h 1032606"/>
                <a:gd name="csX2" fmla="*/ 240710 w 1468316"/>
                <a:gd name="csY2" fmla="*/ 837457 h 1032606"/>
                <a:gd name="csX3" fmla="*/ 174338 w 1468316"/>
                <a:gd name="csY3" fmla="*/ 837457 h 1032606"/>
                <a:gd name="csX4" fmla="*/ 74776 w 1468316"/>
                <a:gd name="csY4" fmla="*/ 807593 h 1032606"/>
                <a:gd name="csX5" fmla="*/ 41590 w 1468316"/>
                <a:gd name="csY5" fmla="*/ 741227 h 1032606"/>
                <a:gd name="csX6" fmla="*/ 28316 w 1468316"/>
                <a:gd name="csY6" fmla="*/ 704727 h 1032606"/>
                <a:gd name="csX7" fmla="*/ 8403 w 1468316"/>
                <a:gd name="csY7" fmla="*/ 661590 h 1032606"/>
                <a:gd name="csX8" fmla="*/ 11722 w 1468316"/>
                <a:gd name="csY8" fmla="*/ 593565 h 1032606"/>
                <a:gd name="csX9" fmla="*/ 10839 w 1468316"/>
                <a:gd name="csY9" fmla="*/ 527234 h 1032606"/>
                <a:gd name="csX10" fmla="*/ 23889 w 1468316"/>
                <a:gd name="csY10" fmla="*/ 417698 h 1032606"/>
                <a:gd name="csX11" fmla="*/ 61864 w 1468316"/>
                <a:gd name="csY11" fmla="*/ 310961 h 1032606"/>
                <a:gd name="csX12" fmla="*/ 146127 w 1468316"/>
                <a:gd name="csY12" fmla="*/ 215285 h 1032606"/>
                <a:gd name="csX13" fmla="*/ 209181 w 1468316"/>
                <a:gd name="csY13" fmla="*/ 152238 h 1032606"/>
                <a:gd name="csX14" fmla="*/ 288830 w 1468316"/>
                <a:gd name="csY14" fmla="*/ 109101 h 1032606"/>
                <a:gd name="csX15" fmla="*/ 426555 w 1468316"/>
                <a:gd name="csY15" fmla="*/ 40266 h 1032606"/>
                <a:gd name="csX16" fmla="*/ 557644 w 1468316"/>
                <a:gd name="csY16" fmla="*/ 6236 h 1032606"/>
                <a:gd name="csX17" fmla="*/ 663841 w 1468316"/>
                <a:gd name="csY17" fmla="*/ 6236 h 1032606"/>
                <a:gd name="csX18" fmla="*/ 693709 w 1468316"/>
                <a:gd name="csY18" fmla="*/ 22827 h 1032606"/>
                <a:gd name="csX19" fmla="*/ 763402 w 1468316"/>
                <a:gd name="csY19" fmla="*/ 2918 h 1032606"/>
                <a:gd name="csX20" fmla="*/ 856325 w 1468316"/>
                <a:gd name="csY20" fmla="*/ 12873 h 1032606"/>
                <a:gd name="csX21" fmla="*/ 942610 w 1468316"/>
                <a:gd name="csY21" fmla="*/ 46055 h 1032606"/>
                <a:gd name="csX22" fmla="*/ 1015621 w 1468316"/>
                <a:gd name="csY22" fmla="*/ 52692 h 1032606"/>
                <a:gd name="csX23" fmla="*/ 1081994 w 1468316"/>
                <a:gd name="csY23" fmla="*/ 79239 h 1032606"/>
                <a:gd name="csX24" fmla="*/ 1141731 w 1468316"/>
                <a:gd name="csY24" fmla="*/ 129013 h 1032606"/>
                <a:gd name="csX25" fmla="*/ 1254566 w 1468316"/>
                <a:gd name="csY25" fmla="*/ 202014 h 1032606"/>
                <a:gd name="csX26" fmla="*/ 1327577 w 1468316"/>
                <a:gd name="csY26" fmla="*/ 298243 h 1032606"/>
                <a:gd name="csX27" fmla="*/ 1374038 w 1468316"/>
                <a:gd name="csY27" fmla="*/ 384518 h 1032606"/>
                <a:gd name="csX28" fmla="*/ 1417181 w 1468316"/>
                <a:gd name="csY28" fmla="*/ 494021 h 1032606"/>
                <a:gd name="csX29" fmla="*/ 1463643 w 1468316"/>
                <a:gd name="csY29" fmla="*/ 653298 h 1032606"/>
                <a:gd name="csX30" fmla="*/ 1463643 w 1468316"/>
                <a:gd name="csY30" fmla="*/ 782710 h 1032606"/>
                <a:gd name="csX31" fmla="*/ 1274479 w 1468316"/>
                <a:gd name="csY31" fmla="*/ 819210 h 1032606"/>
                <a:gd name="csX32" fmla="*/ 1141731 w 1468316"/>
                <a:gd name="csY32" fmla="*/ 842437 h 1032606"/>
                <a:gd name="csX33" fmla="*/ 1055446 w 1468316"/>
                <a:gd name="csY33" fmla="*/ 835800 h 1032606"/>
                <a:gd name="csX34" fmla="*/ 1008983 w 1468316"/>
                <a:gd name="csY34" fmla="*/ 882256 h 1032606"/>
                <a:gd name="csX35" fmla="*/ 869598 w 1468316"/>
                <a:gd name="csY35" fmla="*/ 948622 h 1032606"/>
                <a:gd name="csX36" fmla="*/ 743488 w 1468316"/>
                <a:gd name="csY36" fmla="*/ 991759 h 1032606"/>
                <a:gd name="csX37" fmla="*/ 428212 w 1468316"/>
                <a:gd name="csY37" fmla="*/ 961895 h 1032606"/>
                <a:gd name="csX38" fmla="*/ 413879 w 1468316"/>
                <a:gd name="csY38" fmla="*/ 853556 h 1032606"/>
                <a:gd name="csX39" fmla="*/ 439828 w 1468316"/>
                <a:gd name="csY39" fmla="*/ 777732 h 1032606"/>
                <a:gd name="csX40" fmla="*/ 439828 w 1468316"/>
                <a:gd name="csY40" fmla="*/ 777732 h 10326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468316" h="1032606">
                  <a:moveTo>
                    <a:pt x="439833" y="777728"/>
                  </a:moveTo>
                  <a:cubicBezTo>
                    <a:pt x="393372" y="800956"/>
                    <a:pt x="378437" y="792660"/>
                    <a:pt x="338613" y="809252"/>
                  </a:cubicBezTo>
                  <a:cubicBezTo>
                    <a:pt x="298788" y="825843"/>
                    <a:pt x="277217" y="814230"/>
                    <a:pt x="240710" y="837457"/>
                  </a:cubicBezTo>
                  <a:cubicBezTo>
                    <a:pt x="204206" y="860684"/>
                    <a:pt x="227436" y="840775"/>
                    <a:pt x="174338" y="837457"/>
                  </a:cubicBezTo>
                  <a:cubicBezTo>
                    <a:pt x="121239" y="834139"/>
                    <a:pt x="88052" y="834139"/>
                    <a:pt x="74776" y="807593"/>
                  </a:cubicBezTo>
                  <a:cubicBezTo>
                    <a:pt x="61502" y="781046"/>
                    <a:pt x="48226" y="761136"/>
                    <a:pt x="41590" y="741227"/>
                  </a:cubicBezTo>
                  <a:cubicBezTo>
                    <a:pt x="34952" y="721317"/>
                    <a:pt x="48228" y="718000"/>
                    <a:pt x="28316" y="704727"/>
                  </a:cubicBezTo>
                  <a:cubicBezTo>
                    <a:pt x="8403" y="691455"/>
                    <a:pt x="-1553" y="688135"/>
                    <a:pt x="8403" y="661590"/>
                  </a:cubicBezTo>
                  <a:cubicBezTo>
                    <a:pt x="18360" y="635043"/>
                    <a:pt x="24998" y="620112"/>
                    <a:pt x="11722" y="593565"/>
                  </a:cubicBezTo>
                  <a:cubicBezTo>
                    <a:pt x="-1553" y="567020"/>
                    <a:pt x="-5753" y="550461"/>
                    <a:pt x="10839" y="527234"/>
                  </a:cubicBezTo>
                  <a:cubicBezTo>
                    <a:pt x="27433" y="504006"/>
                    <a:pt x="-5978" y="440926"/>
                    <a:pt x="23889" y="417698"/>
                  </a:cubicBezTo>
                  <a:cubicBezTo>
                    <a:pt x="53757" y="394471"/>
                    <a:pt x="22039" y="330871"/>
                    <a:pt x="61864" y="310961"/>
                  </a:cubicBezTo>
                  <a:cubicBezTo>
                    <a:pt x="101688" y="291052"/>
                    <a:pt x="112940" y="215285"/>
                    <a:pt x="146127" y="215285"/>
                  </a:cubicBezTo>
                  <a:cubicBezTo>
                    <a:pt x="179313" y="215285"/>
                    <a:pt x="159401" y="152238"/>
                    <a:pt x="209181" y="152238"/>
                  </a:cubicBezTo>
                  <a:cubicBezTo>
                    <a:pt x="258962" y="152238"/>
                    <a:pt x="225775" y="115737"/>
                    <a:pt x="288830" y="109101"/>
                  </a:cubicBezTo>
                  <a:cubicBezTo>
                    <a:pt x="351885" y="102464"/>
                    <a:pt x="261289" y="60205"/>
                    <a:pt x="426555" y="40266"/>
                  </a:cubicBezTo>
                  <a:cubicBezTo>
                    <a:pt x="499981" y="31408"/>
                    <a:pt x="487951" y="9553"/>
                    <a:pt x="557644" y="6236"/>
                  </a:cubicBezTo>
                  <a:cubicBezTo>
                    <a:pt x="627336" y="2918"/>
                    <a:pt x="650567" y="2918"/>
                    <a:pt x="663841" y="6236"/>
                  </a:cubicBezTo>
                  <a:cubicBezTo>
                    <a:pt x="677115" y="9553"/>
                    <a:pt x="683753" y="19508"/>
                    <a:pt x="693709" y="22827"/>
                  </a:cubicBezTo>
                  <a:cubicBezTo>
                    <a:pt x="703665" y="26147"/>
                    <a:pt x="710303" y="-10355"/>
                    <a:pt x="763402" y="2918"/>
                  </a:cubicBezTo>
                  <a:cubicBezTo>
                    <a:pt x="816501" y="16190"/>
                    <a:pt x="829775" y="-3719"/>
                    <a:pt x="856325" y="12873"/>
                  </a:cubicBezTo>
                  <a:cubicBezTo>
                    <a:pt x="882875" y="29465"/>
                    <a:pt x="945930" y="36100"/>
                    <a:pt x="942610" y="46055"/>
                  </a:cubicBezTo>
                  <a:cubicBezTo>
                    <a:pt x="939292" y="56010"/>
                    <a:pt x="989071" y="29463"/>
                    <a:pt x="1015621" y="52692"/>
                  </a:cubicBezTo>
                  <a:cubicBezTo>
                    <a:pt x="1042172" y="75919"/>
                    <a:pt x="1062082" y="56010"/>
                    <a:pt x="1081994" y="79239"/>
                  </a:cubicBezTo>
                  <a:cubicBezTo>
                    <a:pt x="1101907" y="102466"/>
                    <a:pt x="1118499" y="129013"/>
                    <a:pt x="1141731" y="129013"/>
                  </a:cubicBezTo>
                  <a:cubicBezTo>
                    <a:pt x="1164963" y="129013"/>
                    <a:pt x="1228016" y="155559"/>
                    <a:pt x="1254566" y="202014"/>
                  </a:cubicBezTo>
                  <a:cubicBezTo>
                    <a:pt x="1281117" y="248470"/>
                    <a:pt x="1307665" y="228559"/>
                    <a:pt x="1327577" y="298243"/>
                  </a:cubicBezTo>
                  <a:cubicBezTo>
                    <a:pt x="1347490" y="367926"/>
                    <a:pt x="1374038" y="328107"/>
                    <a:pt x="1374038" y="384518"/>
                  </a:cubicBezTo>
                  <a:cubicBezTo>
                    <a:pt x="1374038" y="440929"/>
                    <a:pt x="1413862" y="444247"/>
                    <a:pt x="1417181" y="494021"/>
                  </a:cubicBezTo>
                  <a:cubicBezTo>
                    <a:pt x="1420499" y="543795"/>
                    <a:pt x="1470279" y="557067"/>
                    <a:pt x="1463643" y="653298"/>
                  </a:cubicBezTo>
                  <a:cubicBezTo>
                    <a:pt x="1457005" y="749526"/>
                    <a:pt x="1476917" y="756163"/>
                    <a:pt x="1463643" y="782710"/>
                  </a:cubicBezTo>
                  <a:cubicBezTo>
                    <a:pt x="1450369" y="809257"/>
                    <a:pt x="1426350" y="860624"/>
                    <a:pt x="1274479" y="819210"/>
                  </a:cubicBezTo>
                  <a:cubicBezTo>
                    <a:pt x="1237974" y="809255"/>
                    <a:pt x="1166182" y="831572"/>
                    <a:pt x="1141731" y="842437"/>
                  </a:cubicBezTo>
                  <a:cubicBezTo>
                    <a:pt x="1111863" y="855710"/>
                    <a:pt x="1083653" y="829716"/>
                    <a:pt x="1055446" y="835800"/>
                  </a:cubicBezTo>
                  <a:cubicBezTo>
                    <a:pt x="987242" y="850509"/>
                    <a:pt x="1048808" y="849073"/>
                    <a:pt x="1008983" y="882256"/>
                  </a:cubicBezTo>
                  <a:cubicBezTo>
                    <a:pt x="969159" y="915440"/>
                    <a:pt x="979115" y="941985"/>
                    <a:pt x="869598" y="948622"/>
                  </a:cubicBezTo>
                  <a:cubicBezTo>
                    <a:pt x="760081" y="955259"/>
                    <a:pt x="835172" y="975249"/>
                    <a:pt x="743488" y="991759"/>
                  </a:cubicBezTo>
                  <a:cubicBezTo>
                    <a:pt x="637306" y="1010879"/>
                    <a:pt x="473016" y="1087988"/>
                    <a:pt x="428212" y="961895"/>
                  </a:cubicBezTo>
                  <a:cubicBezTo>
                    <a:pt x="417862" y="932764"/>
                    <a:pt x="411935" y="888275"/>
                    <a:pt x="413879" y="853556"/>
                  </a:cubicBezTo>
                  <a:cubicBezTo>
                    <a:pt x="415399" y="826388"/>
                    <a:pt x="424461" y="800188"/>
                    <a:pt x="439828" y="777732"/>
                  </a:cubicBezTo>
                  <a:lnTo>
                    <a:pt x="439828" y="777732"/>
                  </a:lnTo>
                  <a:close/>
                </a:path>
              </a:pathLst>
            </a:custGeom>
            <a:solidFill>
              <a:srgbClr val="BFCCC5"/>
            </a:solidFill>
            <a:ln w="1704" cap="flat">
              <a:noFill/>
              <a:prstDash val="solid"/>
              <a:miter/>
            </a:ln>
          </p:spPr>
          <p:txBody>
            <a:bodyPr/>
            <a:lstStyle/>
            <a:p>
              <a:endParaRPr lang="en-US"/>
            </a:p>
          </p:txBody>
        </p:sp>
        <p:sp>
          <p:nvSpPr>
            <p:cNvPr id="19" name="Freeform 454">
              <a:extLst>
                <a:ext uri="{FF2B5EF4-FFF2-40B4-BE49-F238E27FC236}">
                  <a16:creationId xmlns:a16="http://schemas.microsoft.com/office/drawing/2014/main" id="{64FA2B45-1A91-0A95-31E0-5E4F72569B24}"/>
                </a:ext>
              </a:extLst>
            </p:cNvPr>
            <p:cNvSpPr/>
            <p:nvPr/>
          </p:nvSpPr>
          <p:spPr>
            <a:xfrm>
              <a:off x="6552153" y="1738648"/>
              <a:ext cx="1474932" cy="1039236"/>
            </a:xfrm>
            <a:custGeom>
              <a:avLst/>
              <a:gdLst>
                <a:gd name="csX0" fmla="*/ 540913 w 1474932"/>
                <a:gd name="csY0" fmla="*/ 1039232 h 1039236"/>
                <a:gd name="csX1" fmla="*/ 531212 w 1474932"/>
                <a:gd name="csY1" fmla="*/ 1039009 h 1039236"/>
                <a:gd name="csX2" fmla="*/ 428400 w 1474932"/>
                <a:gd name="csY2" fmla="*/ 966321 h 1039236"/>
                <a:gd name="csX3" fmla="*/ 413880 w 1474932"/>
                <a:gd name="csY3" fmla="*/ 856693 h 1039236"/>
                <a:gd name="csX4" fmla="*/ 434274 w 1474932"/>
                <a:gd name="csY4" fmla="*/ 788896 h 1039236"/>
                <a:gd name="csX5" fmla="*/ 385557 w 1474932"/>
                <a:gd name="csY5" fmla="*/ 803545 h 1039236"/>
                <a:gd name="csX6" fmla="*/ 343176 w 1474932"/>
                <a:gd name="csY6" fmla="*/ 815621 h 1039236"/>
                <a:gd name="csX7" fmla="*/ 297568 w 1474932"/>
                <a:gd name="csY7" fmla="*/ 826735 h 1039236"/>
                <a:gd name="csX8" fmla="*/ 245778 w 1474932"/>
                <a:gd name="csY8" fmla="*/ 843566 h 1039236"/>
                <a:gd name="csX9" fmla="*/ 213131 w 1474932"/>
                <a:gd name="csY9" fmla="*/ 852469 h 1039236"/>
                <a:gd name="csX10" fmla="*/ 177425 w 1474932"/>
                <a:gd name="csY10" fmla="*/ 844075 h 1039236"/>
                <a:gd name="csX11" fmla="*/ 166375 w 1474932"/>
                <a:gd name="csY11" fmla="*/ 843407 h 1039236"/>
                <a:gd name="csX12" fmla="*/ 75118 w 1474932"/>
                <a:gd name="csY12" fmla="*/ 812394 h 1039236"/>
                <a:gd name="csX13" fmla="*/ 61362 w 1474932"/>
                <a:gd name="csY13" fmla="*/ 786494 h 1039236"/>
                <a:gd name="csX14" fmla="*/ 41753 w 1474932"/>
                <a:gd name="csY14" fmla="*/ 745597 h 1039236"/>
                <a:gd name="csX15" fmla="*/ 39748 w 1474932"/>
                <a:gd name="csY15" fmla="*/ 727209 h 1039236"/>
                <a:gd name="csX16" fmla="*/ 29778 w 1474932"/>
                <a:gd name="csY16" fmla="*/ 710800 h 1039236"/>
                <a:gd name="csX17" fmla="*/ 24815 w 1474932"/>
                <a:gd name="csY17" fmla="*/ 707541 h 1039236"/>
                <a:gd name="csX18" fmla="*/ 8606 w 1474932"/>
                <a:gd name="csY18" fmla="*/ 663756 h 1039236"/>
                <a:gd name="csX19" fmla="*/ 9835 w 1474932"/>
                <a:gd name="csY19" fmla="*/ 660488 h 1039236"/>
                <a:gd name="csX20" fmla="*/ 12063 w 1474932"/>
                <a:gd name="csY20" fmla="*/ 598367 h 1039236"/>
                <a:gd name="csX21" fmla="*/ 11448 w 1474932"/>
                <a:gd name="csY21" fmla="*/ 528641 h 1039236"/>
                <a:gd name="csX22" fmla="*/ 13443 w 1474932"/>
                <a:gd name="csY22" fmla="*/ 484525 h 1039236"/>
                <a:gd name="csX23" fmla="*/ 25158 w 1474932"/>
                <a:gd name="csY23" fmla="*/ 418420 h 1039236"/>
                <a:gd name="csX24" fmla="*/ 38979 w 1474932"/>
                <a:gd name="csY24" fmla="*/ 371040 h 1039236"/>
                <a:gd name="csX25" fmla="*/ 63683 w 1474932"/>
                <a:gd name="csY25" fmla="*/ 311337 h 1039236"/>
                <a:gd name="csX26" fmla="*/ 105607 w 1474932"/>
                <a:gd name="csY26" fmla="*/ 259695 h 1039236"/>
                <a:gd name="csX27" fmla="*/ 149423 w 1474932"/>
                <a:gd name="csY27" fmla="*/ 215312 h 1039236"/>
                <a:gd name="csX28" fmla="*/ 170005 w 1474932"/>
                <a:gd name="csY28" fmla="*/ 190818 h 1039236"/>
                <a:gd name="csX29" fmla="*/ 212480 w 1474932"/>
                <a:gd name="csY29" fmla="*/ 152264 h 1039236"/>
                <a:gd name="csX30" fmla="*/ 243719 w 1474932"/>
                <a:gd name="csY30" fmla="*/ 136123 h 1039236"/>
                <a:gd name="csX31" fmla="*/ 291782 w 1474932"/>
                <a:gd name="csY31" fmla="*/ 109144 h 1039236"/>
                <a:gd name="csX32" fmla="*/ 316727 w 1474932"/>
                <a:gd name="csY32" fmla="*/ 91750 h 1039236"/>
                <a:gd name="csX33" fmla="*/ 336157 w 1474932"/>
                <a:gd name="csY33" fmla="*/ 63930 h 1039236"/>
                <a:gd name="csX34" fmla="*/ 429457 w 1474932"/>
                <a:gd name="csY34" fmla="*/ 40316 h 1039236"/>
                <a:gd name="csX35" fmla="*/ 493858 w 1474932"/>
                <a:gd name="csY35" fmla="*/ 22235 h 1039236"/>
                <a:gd name="csX36" fmla="*/ 560784 w 1474932"/>
                <a:gd name="csY36" fmla="*/ 6265 h 1039236"/>
                <a:gd name="csX37" fmla="*/ 667941 w 1474932"/>
                <a:gd name="csY37" fmla="*/ 6359 h 1039236"/>
                <a:gd name="csX38" fmla="*/ 686880 w 1474932"/>
                <a:gd name="csY38" fmla="*/ 16374 h 1039236"/>
                <a:gd name="csX39" fmla="*/ 698051 w 1474932"/>
                <a:gd name="csY39" fmla="*/ 23021 h 1039236"/>
                <a:gd name="csX40" fmla="*/ 704413 w 1474932"/>
                <a:gd name="csY40" fmla="*/ 18141 h 1039236"/>
                <a:gd name="csX41" fmla="*/ 767501 w 1474932"/>
                <a:gd name="csY41" fmla="*/ 3041 h 1039236"/>
                <a:gd name="csX42" fmla="*/ 822368 w 1474932"/>
                <a:gd name="csY42" fmla="*/ 6733 h 1039236"/>
                <a:gd name="csX43" fmla="*/ 861374 w 1474932"/>
                <a:gd name="csY43" fmla="*/ 13399 h 1039236"/>
                <a:gd name="csX44" fmla="*/ 912990 w 1474932"/>
                <a:gd name="csY44" fmla="*/ 31602 h 1039236"/>
                <a:gd name="csX45" fmla="*/ 948615 w 1474932"/>
                <a:gd name="csY45" fmla="*/ 45844 h 1039236"/>
                <a:gd name="csX46" fmla="*/ 949335 w 1474932"/>
                <a:gd name="csY46" fmla="*/ 48391 h 1039236"/>
                <a:gd name="csX47" fmla="*/ 958928 w 1474932"/>
                <a:gd name="csY47" fmla="*/ 46694 h 1039236"/>
                <a:gd name="csX48" fmla="*/ 1021096 w 1474932"/>
                <a:gd name="csY48" fmla="*/ 53533 h 1039236"/>
                <a:gd name="csX49" fmla="*/ 1054658 w 1474932"/>
                <a:gd name="csY49" fmla="*/ 65985 h 1039236"/>
                <a:gd name="csX50" fmla="*/ 1087802 w 1474932"/>
                <a:gd name="csY50" fmla="*/ 80416 h 1039236"/>
                <a:gd name="csX51" fmla="*/ 1098108 w 1474932"/>
                <a:gd name="csY51" fmla="*/ 92883 h 1039236"/>
                <a:gd name="csX52" fmla="*/ 1145031 w 1474932"/>
                <a:gd name="csY52" fmla="*/ 129038 h 1039236"/>
                <a:gd name="csX53" fmla="*/ 1260732 w 1474932"/>
                <a:gd name="csY53" fmla="*/ 203704 h 1039236"/>
                <a:gd name="csX54" fmla="*/ 1292212 w 1474932"/>
                <a:gd name="csY54" fmla="*/ 237240 h 1039236"/>
                <a:gd name="csX55" fmla="*/ 1334052 w 1474932"/>
                <a:gd name="csY55" fmla="*/ 300664 h 1039236"/>
                <a:gd name="csX56" fmla="*/ 1363419 w 1474932"/>
                <a:gd name="csY56" fmla="*/ 346947 h 1039236"/>
                <a:gd name="csX57" fmla="*/ 1380641 w 1474932"/>
                <a:gd name="csY57" fmla="*/ 387846 h 1039236"/>
                <a:gd name="csX58" fmla="*/ 1402030 w 1474932"/>
                <a:gd name="csY58" fmla="*/ 445440 h 1039236"/>
                <a:gd name="csX59" fmla="*/ 1423775 w 1474932"/>
                <a:gd name="csY59" fmla="*/ 497129 h 1039236"/>
                <a:gd name="csX60" fmla="*/ 1442381 w 1474932"/>
                <a:gd name="csY60" fmla="*/ 544460 h 1039236"/>
                <a:gd name="csX61" fmla="*/ 1470239 w 1474932"/>
                <a:gd name="csY61" fmla="*/ 656852 h 1039236"/>
                <a:gd name="csX62" fmla="*/ 1473053 w 1474932"/>
                <a:gd name="csY62" fmla="*/ 749375 h 1039236"/>
                <a:gd name="csX63" fmla="*/ 1469898 w 1474932"/>
                <a:gd name="csY63" fmla="*/ 787514 h 1039236"/>
                <a:gd name="csX64" fmla="*/ 1469519 w 1474932"/>
                <a:gd name="csY64" fmla="*/ 788269 h 1039236"/>
                <a:gd name="csX65" fmla="*/ 1276910 w 1474932"/>
                <a:gd name="csY65" fmla="*/ 825722 h 1039236"/>
                <a:gd name="csX66" fmla="*/ 1146373 w 1474932"/>
                <a:gd name="csY66" fmla="*/ 848781 h 1039236"/>
                <a:gd name="csX67" fmla="*/ 1095761 w 1474932"/>
                <a:gd name="csY67" fmla="*/ 846985 h 1039236"/>
                <a:gd name="csX68" fmla="*/ 1059443 w 1474932"/>
                <a:gd name="csY68" fmla="*/ 842357 h 1039236"/>
                <a:gd name="csX69" fmla="*/ 1027739 w 1474932"/>
                <a:gd name="csY69" fmla="*/ 852524 h 1039236"/>
                <a:gd name="csX70" fmla="*/ 1028509 w 1474932"/>
                <a:gd name="csY70" fmla="*/ 855766 h 1039236"/>
                <a:gd name="csX71" fmla="*/ 1014400 w 1474932"/>
                <a:gd name="csY71" fmla="*/ 888119 h 1039236"/>
                <a:gd name="csX72" fmla="*/ 992130 w 1474932"/>
                <a:gd name="csY72" fmla="*/ 910580 h 1039236"/>
                <a:gd name="csX73" fmla="*/ 873100 w 1474932"/>
                <a:gd name="csY73" fmla="*/ 955242 h 1039236"/>
                <a:gd name="csX74" fmla="*/ 804439 w 1474932"/>
                <a:gd name="csY74" fmla="*/ 973519 h 1039236"/>
                <a:gd name="csX75" fmla="*/ 747374 w 1474932"/>
                <a:gd name="csY75" fmla="*/ 998335 h 1039236"/>
                <a:gd name="csX76" fmla="*/ 678592 w 1474932"/>
                <a:gd name="csY76" fmla="*/ 1014560 h 1039236"/>
                <a:gd name="csX77" fmla="*/ 540917 w 1474932"/>
                <a:gd name="csY77" fmla="*/ 1039237 h 1039236"/>
                <a:gd name="csX78" fmla="*/ 453046 w 1474932"/>
                <a:gd name="csY78" fmla="*/ 772404 h 1039236"/>
                <a:gd name="csX79" fmla="*/ 445851 w 1474932"/>
                <a:gd name="csY79" fmla="*/ 782919 h 1039236"/>
                <a:gd name="csX80" fmla="*/ 420473 w 1474932"/>
                <a:gd name="csY80" fmla="*/ 857063 h 1039236"/>
                <a:gd name="csX81" fmla="*/ 434621 w 1474932"/>
                <a:gd name="csY81" fmla="*/ 964112 h 1039236"/>
                <a:gd name="csX82" fmla="*/ 676922 w 1474932"/>
                <a:gd name="csY82" fmla="*/ 1008169 h 1039236"/>
                <a:gd name="csX83" fmla="*/ 746200 w 1474932"/>
                <a:gd name="csY83" fmla="*/ 991833 h 1039236"/>
                <a:gd name="csX84" fmla="*/ 799229 w 1474932"/>
                <a:gd name="csY84" fmla="*/ 969457 h 1039236"/>
                <a:gd name="csX85" fmla="*/ 872696 w 1474932"/>
                <a:gd name="csY85" fmla="*/ 948651 h 1039236"/>
                <a:gd name="csX86" fmla="*/ 987163 w 1474932"/>
                <a:gd name="csY86" fmla="*/ 906220 h 1039236"/>
                <a:gd name="csX87" fmla="*/ 1010167 w 1474932"/>
                <a:gd name="csY87" fmla="*/ 883045 h 1039236"/>
                <a:gd name="csX88" fmla="*/ 1022324 w 1474932"/>
                <a:gd name="csY88" fmla="*/ 858086 h 1039236"/>
                <a:gd name="csX89" fmla="*/ 1021936 w 1474932"/>
                <a:gd name="csY89" fmla="*/ 849359 h 1039236"/>
                <a:gd name="csX90" fmla="*/ 1058045 w 1474932"/>
                <a:gd name="csY90" fmla="*/ 835898 h 1039236"/>
                <a:gd name="csX91" fmla="*/ 1097607 w 1474932"/>
                <a:gd name="csY91" fmla="*/ 840643 h 1039236"/>
                <a:gd name="csX92" fmla="*/ 1143684 w 1474932"/>
                <a:gd name="csY92" fmla="*/ 842744 h 1039236"/>
                <a:gd name="csX93" fmla="*/ 1278641 w 1474932"/>
                <a:gd name="csY93" fmla="*/ 819349 h 1039236"/>
                <a:gd name="csX94" fmla="*/ 1463606 w 1474932"/>
                <a:gd name="csY94" fmla="*/ 785317 h 1039236"/>
                <a:gd name="csX95" fmla="*/ 1463985 w 1474932"/>
                <a:gd name="csY95" fmla="*/ 784557 h 1039236"/>
                <a:gd name="csX96" fmla="*/ 1466513 w 1474932"/>
                <a:gd name="csY96" fmla="*/ 750337 h 1039236"/>
                <a:gd name="csX97" fmla="*/ 1463646 w 1474932"/>
                <a:gd name="csY97" fmla="*/ 656394 h 1039236"/>
                <a:gd name="csX98" fmla="*/ 1436727 w 1474932"/>
                <a:gd name="csY98" fmla="*/ 547877 h 1039236"/>
                <a:gd name="csX99" fmla="*/ 1417183 w 1474932"/>
                <a:gd name="csY99" fmla="*/ 497566 h 1039236"/>
                <a:gd name="csX100" fmla="*/ 1396716 w 1474932"/>
                <a:gd name="csY100" fmla="*/ 449362 h 1039236"/>
                <a:gd name="csX101" fmla="*/ 1374034 w 1474932"/>
                <a:gd name="csY101" fmla="*/ 387844 h 1039236"/>
                <a:gd name="csX102" fmla="*/ 1359872 w 1474932"/>
                <a:gd name="csY102" fmla="*/ 352517 h 1039236"/>
                <a:gd name="csX103" fmla="*/ 1327700 w 1474932"/>
                <a:gd name="csY103" fmla="*/ 302477 h 1039236"/>
                <a:gd name="csX104" fmla="*/ 1288359 w 1474932"/>
                <a:gd name="csY104" fmla="*/ 242604 h 1039236"/>
                <a:gd name="csX105" fmla="*/ 1254996 w 1474932"/>
                <a:gd name="csY105" fmla="*/ 206980 h 1039236"/>
                <a:gd name="csX106" fmla="*/ 1145026 w 1474932"/>
                <a:gd name="csY106" fmla="*/ 135643 h 1039236"/>
                <a:gd name="csX107" fmla="*/ 1092976 w 1474932"/>
                <a:gd name="csY107" fmla="*/ 97046 h 1039236"/>
                <a:gd name="csX108" fmla="*/ 1082784 w 1474932"/>
                <a:gd name="csY108" fmla="*/ 84716 h 1039236"/>
                <a:gd name="csX109" fmla="*/ 1054147 w 1474932"/>
                <a:gd name="csY109" fmla="*/ 72571 h 1039236"/>
                <a:gd name="csX110" fmla="*/ 1016743 w 1474932"/>
                <a:gd name="csY110" fmla="*/ 58505 h 1039236"/>
                <a:gd name="csX111" fmla="*/ 960254 w 1474932"/>
                <a:gd name="csY111" fmla="*/ 53165 h 1039236"/>
                <a:gd name="csX112" fmla="*/ 943571 w 1474932"/>
                <a:gd name="csY112" fmla="*/ 53256 h 1039236"/>
                <a:gd name="csX113" fmla="*/ 942651 w 1474932"/>
                <a:gd name="csY113" fmla="*/ 48752 h 1039236"/>
                <a:gd name="csX114" fmla="*/ 911288 w 1474932"/>
                <a:gd name="csY114" fmla="*/ 37985 h 1039236"/>
                <a:gd name="csX115" fmla="*/ 857870 w 1474932"/>
                <a:gd name="csY115" fmla="*/ 19001 h 1039236"/>
                <a:gd name="csX116" fmla="*/ 822980 w 1474932"/>
                <a:gd name="csY116" fmla="*/ 13308 h 1039236"/>
                <a:gd name="csX117" fmla="*/ 765895 w 1474932"/>
                <a:gd name="csY117" fmla="*/ 9449 h 1039236"/>
                <a:gd name="csX118" fmla="*/ 709094 w 1474932"/>
                <a:gd name="csY118" fmla="*/ 22797 h 1039236"/>
                <a:gd name="csX119" fmla="*/ 695960 w 1474932"/>
                <a:gd name="csY119" fmla="*/ 29288 h 1039236"/>
                <a:gd name="csX120" fmla="*/ 682966 w 1474932"/>
                <a:gd name="csY120" fmla="*/ 21698 h 1039236"/>
                <a:gd name="csX121" fmla="*/ 666335 w 1474932"/>
                <a:gd name="csY121" fmla="*/ 12768 h 1039236"/>
                <a:gd name="csX122" fmla="*/ 561094 w 1474932"/>
                <a:gd name="csY122" fmla="*/ 12862 h 1039236"/>
                <a:gd name="csX123" fmla="*/ 496663 w 1474932"/>
                <a:gd name="csY123" fmla="*/ 28212 h 1039236"/>
                <a:gd name="csX124" fmla="*/ 430244 w 1474932"/>
                <a:gd name="csY124" fmla="*/ 46874 h 1039236"/>
                <a:gd name="csX125" fmla="*/ 323179 w 1474932"/>
                <a:gd name="csY125" fmla="*/ 93133 h 1039236"/>
                <a:gd name="csX126" fmla="*/ 292468 w 1474932"/>
                <a:gd name="csY126" fmla="*/ 115714 h 1039236"/>
                <a:gd name="csX127" fmla="*/ 249430 w 1474932"/>
                <a:gd name="csY127" fmla="*/ 139432 h 1039236"/>
                <a:gd name="csX128" fmla="*/ 212474 w 1474932"/>
                <a:gd name="csY128" fmla="*/ 158870 h 1039236"/>
                <a:gd name="csX129" fmla="*/ 176273 w 1474932"/>
                <a:gd name="csY129" fmla="*/ 192883 h 1039236"/>
                <a:gd name="csX130" fmla="*/ 149418 w 1474932"/>
                <a:gd name="csY130" fmla="*/ 221917 h 1039236"/>
                <a:gd name="csX131" fmla="*/ 111374 w 1474932"/>
                <a:gd name="csY131" fmla="*/ 262906 h 1039236"/>
                <a:gd name="csX132" fmla="*/ 66633 w 1474932"/>
                <a:gd name="csY132" fmla="*/ 317246 h 1039236"/>
                <a:gd name="csX133" fmla="*/ 45575 w 1474932"/>
                <a:gd name="csY133" fmla="*/ 371258 h 1039236"/>
                <a:gd name="csX134" fmla="*/ 29208 w 1474932"/>
                <a:gd name="csY134" fmla="*/ 423636 h 1039236"/>
                <a:gd name="csX135" fmla="*/ 19988 w 1474932"/>
                <a:gd name="csY135" fmla="*/ 483692 h 1039236"/>
                <a:gd name="csX136" fmla="*/ 16818 w 1474932"/>
                <a:gd name="csY136" fmla="*/ 532485 h 1039236"/>
                <a:gd name="csX137" fmla="*/ 17966 w 1474932"/>
                <a:gd name="csY137" fmla="*/ 595421 h 1039236"/>
                <a:gd name="csX138" fmla="*/ 16012 w 1474932"/>
                <a:gd name="csY138" fmla="*/ 662824 h 1039236"/>
                <a:gd name="csX139" fmla="*/ 14787 w 1474932"/>
                <a:gd name="csY139" fmla="*/ 666082 h 1039236"/>
                <a:gd name="csX140" fmla="*/ 28418 w 1474932"/>
                <a:gd name="csY140" fmla="*/ 702016 h 1039236"/>
                <a:gd name="csX141" fmla="*/ 33439 w 1474932"/>
                <a:gd name="csY141" fmla="*/ 705315 h 1039236"/>
                <a:gd name="csX142" fmla="*/ 46330 w 1474932"/>
                <a:gd name="csY142" fmla="*/ 727709 h 1039236"/>
                <a:gd name="csX143" fmla="*/ 48014 w 1474932"/>
                <a:gd name="csY143" fmla="*/ 743516 h 1039236"/>
                <a:gd name="csX144" fmla="*/ 67148 w 1474932"/>
                <a:gd name="csY144" fmla="*/ 783327 h 1039236"/>
                <a:gd name="csX145" fmla="*/ 81021 w 1474932"/>
                <a:gd name="csY145" fmla="*/ 809450 h 1039236"/>
                <a:gd name="csX146" fmla="*/ 166766 w 1474932"/>
                <a:gd name="csY146" fmla="*/ 836825 h 1039236"/>
                <a:gd name="csX147" fmla="*/ 177835 w 1474932"/>
                <a:gd name="csY147" fmla="*/ 837495 h 1039236"/>
                <a:gd name="csX148" fmla="*/ 216170 w 1474932"/>
                <a:gd name="csY148" fmla="*/ 846617 h 1039236"/>
                <a:gd name="csX149" fmla="*/ 242231 w 1474932"/>
                <a:gd name="csY149" fmla="*/ 838004 h 1039236"/>
                <a:gd name="csX150" fmla="*/ 296705 w 1474932"/>
                <a:gd name="csY150" fmla="*/ 820197 h 1039236"/>
                <a:gd name="csX151" fmla="*/ 340636 w 1474932"/>
                <a:gd name="csY151" fmla="*/ 809538 h 1039236"/>
                <a:gd name="csX152" fmla="*/ 384296 w 1474932"/>
                <a:gd name="csY152" fmla="*/ 797072 h 1039236"/>
                <a:gd name="csX153" fmla="*/ 441650 w 1474932"/>
                <a:gd name="csY153" fmla="*/ 778109 h 1039236"/>
                <a:gd name="csX154" fmla="*/ 453048 w 1474932"/>
                <a:gd name="csY154" fmla="*/ 772411 h 1039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474932" h="1039236">
                  <a:moveTo>
                    <a:pt x="540913" y="1039232"/>
                  </a:moveTo>
                  <a:cubicBezTo>
                    <a:pt x="537650" y="1039232"/>
                    <a:pt x="534414" y="1039161"/>
                    <a:pt x="531212" y="1039009"/>
                  </a:cubicBezTo>
                  <a:cubicBezTo>
                    <a:pt x="478530" y="1036534"/>
                    <a:pt x="444900" y="1012759"/>
                    <a:pt x="428400" y="966321"/>
                  </a:cubicBezTo>
                  <a:cubicBezTo>
                    <a:pt x="417894" y="936751"/>
                    <a:pt x="411922" y="891671"/>
                    <a:pt x="413880" y="856693"/>
                  </a:cubicBezTo>
                  <a:cubicBezTo>
                    <a:pt x="415213" y="832873"/>
                    <a:pt x="422223" y="809653"/>
                    <a:pt x="434274" y="788896"/>
                  </a:cubicBezTo>
                  <a:cubicBezTo>
                    <a:pt x="413688" y="798073"/>
                    <a:pt x="399418" y="800849"/>
                    <a:pt x="385557" y="803545"/>
                  </a:cubicBezTo>
                  <a:cubicBezTo>
                    <a:pt x="372638" y="806057"/>
                    <a:pt x="360436" y="808431"/>
                    <a:pt x="343176" y="815621"/>
                  </a:cubicBezTo>
                  <a:cubicBezTo>
                    <a:pt x="325260" y="823086"/>
                    <a:pt x="311184" y="824942"/>
                    <a:pt x="297568" y="826735"/>
                  </a:cubicBezTo>
                  <a:cubicBezTo>
                    <a:pt x="281136" y="828899"/>
                    <a:pt x="265614" y="830945"/>
                    <a:pt x="245778" y="843566"/>
                  </a:cubicBezTo>
                  <a:cubicBezTo>
                    <a:pt x="224928" y="856834"/>
                    <a:pt x="221987" y="857062"/>
                    <a:pt x="213131" y="852469"/>
                  </a:cubicBezTo>
                  <a:cubicBezTo>
                    <a:pt x="207753" y="849679"/>
                    <a:pt x="199624" y="845463"/>
                    <a:pt x="177425" y="844075"/>
                  </a:cubicBezTo>
                  <a:cubicBezTo>
                    <a:pt x="173641" y="843839"/>
                    <a:pt x="169957" y="843620"/>
                    <a:pt x="166375" y="843407"/>
                  </a:cubicBezTo>
                  <a:cubicBezTo>
                    <a:pt x="119359" y="840603"/>
                    <a:pt x="88298" y="838753"/>
                    <a:pt x="75118" y="812394"/>
                  </a:cubicBezTo>
                  <a:cubicBezTo>
                    <a:pt x="70443" y="803045"/>
                    <a:pt x="65827" y="794632"/>
                    <a:pt x="61362" y="786494"/>
                  </a:cubicBezTo>
                  <a:cubicBezTo>
                    <a:pt x="53190" y="771598"/>
                    <a:pt x="46133" y="758736"/>
                    <a:pt x="41753" y="745597"/>
                  </a:cubicBezTo>
                  <a:cubicBezTo>
                    <a:pt x="38996" y="737323"/>
                    <a:pt x="39412" y="731714"/>
                    <a:pt x="39748" y="727209"/>
                  </a:cubicBezTo>
                  <a:cubicBezTo>
                    <a:pt x="40225" y="720822"/>
                    <a:pt x="40441" y="717907"/>
                    <a:pt x="29778" y="710800"/>
                  </a:cubicBezTo>
                  <a:cubicBezTo>
                    <a:pt x="28046" y="709645"/>
                    <a:pt x="26388" y="708566"/>
                    <a:pt x="24815" y="707541"/>
                  </a:cubicBezTo>
                  <a:cubicBezTo>
                    <a:pt x="7905" y="696527"/>
                    <a:pt x="-1410" y="690459"/>
                    <a:pt x="8606" y="663756"/>
                  </a:cubicBezTo>
                  <a:lnTo>
                    <a:pt x="9835" y="660488"/>
                  </a:lnTo>
                  <a:cubicBezTo>
                    <a:pt x="19060" y="636003"/>
                    <a:pt x="24140" y="622516"/>
                    <a:pt x="12063" y="598367"/>
                  </a:cubicBezTo>
                  <a:cubicBezTo>
                    <a:pt x="-2004" y="570234"/>
                    <a:pt x="-5686" y="552624"/>
                    <a:pt x="11448" y="528641"/>
                  </a:cubicBezTo>
                  <a:cubicBezTo>
                    <a:pt x="17923" y="519577"/>
                    <a:pt x="15747" y="502550"/>
                    <a:pt x="13443" y="484525"/>
                  </a:cubicBezTo>
                  <a:cubicBezTo>
                    <a:pt x="10337" y="460227"/>
                    <a:pt x="6815" y="432685"/>
                    <a:pt x="25158" y="418420"/>
                  </a:cubicBezTo>
                  <a:cubicBezTo>
                    <a:pt x="37763" y="408618"/>
                    <a:pt x="38353" y="390363"/>
                    <a:pt x="38979" y="371040"/>
                  </a:cubicBezTo>
                  <a:cubicBezTo>
                    <a:pt x="39745" y="347377"/>
                    <a:pt x="40537" y="322908"/>
                    <a:pt x="63683" y="311337"/>
                  </a:cubicBezTo>
                  <a:cubicBezTo>
                    <a:pt x="81969" y="302194"/>
                    <a:pt x="93987" y="280588"/>
                    <a:pt x="105607" y="259695"/>
                  </a:cubicBezTo>
                  <a:cubicBezTo>
                    <a:pt x="118302" y="236870"/>
                    <a:pt x="130292" y="215312"/>
                    <a:pt x="149423" y="215312"/>
                  </a:cubicBezTo>
                  <a:cubicBezTo>
                    <a:pt x="161345" y="215312"/>
                    <a:pt x="165011" y="206005"/>
                    <a:pt x="170005" y="190818"/>
                  </a:cubicBezTo>
                  <a:cubicBezTo>
                    <a:pt x="175655" y="173642"/>
                    <a:pt x="182685" y="152264"/>
                    <a:pt x="212480" y="152264"/>
                  </a:cubicBezTo>
                  <a:cubicBezTo>
                    <a:pt x="234385" y="152264"/>
                    <a:pt x="238504" y="145140"/>
                    <a:pt x="243719" y="136123"/>
                  </a:cubicBezTo>
                  <a:cubicBezTo>
                    <a:pt x="249732" y="125724"/>
                    <a:pt x="257216" y="112782"/>
                    <a:pt x="291782" y="109144"/>
                  </a:cubicBezTo>
                  <a:cubicBezTo>
                    <a:pt x="313501" y="106858"/>
                    <a:pt x="314785" y="100848"/>
                    <a:pt x="316727" y="91750"/>
                  </a:cubicBezTo>
                  <a:cubicBezTo>
                    <a:pt x="318475" y="83567"/>
                    <a:pt x="320650" y="73381"/>
                    <a:pt x="336157" y="63930"/>
                  </a:cubicBezTo>
                  <a:cubicBezTo>
                    <a:pt x="353173" y="53561"/>
                    <a:pt x="383693" y="45835"/>
                    <a:pt x="429457" y="40316"/>
                  </a:cubicBezTo>
                  <a:cubicBezTo>
                    <a:pt x="464382" y="36102"/>
                    <a:pt x="479365" y="29052"/>
                    <a:pt x="493858" y="22235"/>
                  </a:cubicBezTo>
                  <a:cubicBezTo>
                    <a:pt x="509403" y="14921"/>
                    <a:pt x="524088" y="8011"/>
                    <a:pt x="560784" y="6265"/>
                  </a:cubicBezTo>
                  <a:cubicBezTo>
                    <a:pt x="631197" y="2911"/>
                    <a:pt x="654232" y="2932"/>
                    <a:pt x="667941" y="6359"/>
                  </a:cubicBezTo>
                  <a:cubicBezTo>
                    <a:pt x="675995" y="8373"/>
                    <a:pt x="681778" y="12624"/>
                    <a:pt x="686880" y="16374"/>
                  </a:cubicBezTo>
                  <a:cubicBezTo>
                    <a:pt x="690622" y="19124"/>
                    <a:pt x="694156" y="21722"/>
                    <a:pt x="698051" y="23021"/>
                  </a:cubicBezTo>
                  <a:cubicBezTo>
                    <a:pt x="699184" y="23395"/>
                    <a:pt x="701843" y="20725"/>
                    <a:pt x="704413" y="18141"/>
                  </a:cubicBezTo>
                  <a:cubicBezTo>
                    <a:pt x="713607" y="8894"/>
                    <a:pt x="728984" y="-6583"/>
                    <a:pt x="767501" y="3041"/>
                  </a:cubicBezTo>
                  <a:cubicBezTo>
                    <a:pt x="793210" y="9469"/>
                    <a:pt x="809377" y="7951"/>
                    <a:pt x="822368" y="6733"/>
                  </a:cubicBezTo>
                  <a:cubicBezTo>
                    <a:pt x="836131" y="5440"/>
                    <a:pt x="847002" y="4419"/>
                    <a:pt x="861374" y="13399"/>
                  </a:cubicBezTo>
                  <a:cubicBezTo>
                    <a:pt x="873798" y="21164"/>
                    <a:pt x="894620" y="26709"/>
                    <a:pt x="912990" y="31602"/>
                  </a:cubicBezTo>
                  <a:cubicBezTo>
                    <a:pt x="934432" y="37313"/>
                    <a:pt x="945754" y="40540"/>
                    <a:pt x="948615" y="45844"/>
                  </a:cubicBezTo>
                  <a:cubicBezTo>
                    <a:pt x="949059" y="46667"/>
                    <a:pt x="949299" y="47525"/>
                    <a:pt x="949335" y="48391"/>
                  </a:cubicBezTo>
                  <a:cubicBezTo>
                    <a:pt x="951602" y="48200"/>
                    <a:pt x="955579" y="47383"/>
                    <a:pt x="958928" y="46694"/>
                  </a:cubicBezTo>
                  <a:cubicBezTo>
                    <a:pt x="975388" y="43309"/>
                    <a:pt x="1002937" y="37646"/>
                    <a:pt x="1021096" y="53533"/>
                  </a:cubicBezTo>
                  <a:cubicBezTo>
                    <a:pt x="1033464" y="64355"/>
                    <a:pt x="1044238" y="65183"/>
                    <a:pt x="1054658" y="65985"/>
                  </a:cubicBezTo>
                  <a:cubicBezTo>
                    <a:pt x="1065591" y="66825"/>
                    <a:pt x="1076898" y="67695"/>
                    <a:pt x="1087802" y="80416"/>
                  </a:cubicBezTo>
                  <a:cubicBezTo>
                    <a:pt x="1091332" y="84534"/>
                    <a:pt x="1094777" y="88777"/>
                    <a:pt x="1098108" y="92883"/>
                  </a:cubicBezTo>
                  <a:cubicBezTo>
                    <a:pt x="1113202" y="111476"/>
                    <a:pt x="1127458" y="129038"/>
                    <a:pt x="1145031" y="129038"/>
                  </a:cubicBezTo>
                  <a:cubicBezTo>
                    <a:pt x="1170777" y="129038"/>
                    <a:pt x="1234262" y="157386"/>
                    <a:pt x="1260732" y="203704"/>
                  </a:cubicBezTo>
                  <a:cubicBezTo>
                    <a:pt x="1271338" y="222261"/>
                    <a:pt x="1281949" y="229877"/>
                    <a:pt x="1292212" y="237240"/>
                  </a:cubicBezTo>
                  <a:cubicBezTo>
                    <a:pt x="1307554" y="248249"/>
                    <a:pt x="1322046" y="258650"/>
                    <a:pt x="1334052" y="300664"/>
                  </a:cubicBezTo>
                  <a:cubicBezTo>
                    <a:pt x="1343689" y="334393"/>
                    <a:pt x="1354631" y="341354"/>
                    <a:pt x="1363419" y="346947"/>
                  </a:cubicBezTo>
                  <a:cubicBezTo>
                    <a:pt x="1374097" y="353740"/>
                    <a:pt x="1380641" y="359351"/>
                    <a:pt x="1380641" y="387846"/>
                  </a:cubicBezTo>
                  <a:cubicBezTo>
                    <a:pt x="1380641" y="416511"/>
                    <a:pt x="1391031" y="430563"/>
                    <a:pt x="1402030" y="445440"/>
                  </a:cubicBezTo>
                  <a:cubicBezTo>
                    <a:pt x="1411918" y="458813"/>
                    <a:pt x="1422143" y="472643"/>
                    <a:pt x="1423775" y="497129"/>
                  </a:cubicBezTo>
                  <a:cubicBezTo>
                    <a:pt x="1425021" y="515803"/>
                    <a:pt x="1433066" y="529083"/>
                    <a:pt x="1442381" y="544460"/>
                  </a:cubicBezTo>
                  <a:cubicBezTo>
                    <a:pt x="1457366" y="569197"/>
                    <a:pt x="1474351" y="597234"/>
                    <a:pt x="1470239" y="656852"/>
                  </a:cubicBezTo>
                  <a:cubicBezTo>
                    <a:pt x="1466785" y="706924"/>
                    <a:pt x="1470556" y="732472"/>
                    <a:pt x="1473053" y="749375"/>
                  </a:cubicBezTo>
                  <a:cubicBezTo>
                    <a:pt x="1475393" y="765220"/>
                    <a:pt x="1476680" y="773950"/>
                    <a:pt x="1469898" y="787514"/>
                  </a:cubicBezTo>
                  <a:lnTo>
                    <a:pt x="1469519" y="788269"/>
                  </a:lnTo>
                  <a:cubicBezTo>
                    <a:pt x="1455695" y="815945"/>
                    <a:pt x="1429957" y="867453"/>
                    <a:pt x="1276910" y="825722"/>
                  </a:cubicBezTo>
                  <a:cubicBezTo>
                    <a:pt x="1242892" y="816447"/>
                    <a:pt x="1174003" y="836503"/>
                    <a:pt x="1146373" y="848781"/>
                  </a:cubicBezTo>
                  <a:cubicBezTo>
                    <a:pt x="1128739" y="856618"/>
                    <a:pt x="1111971" y="851720"/>
                    <a:pt x="1095761" y="846985"/>
                  </a:cubicBezTo>
                  <a:cubicBezTo>
                    <a:pt x="1083140" y="843299"/>
                    <a:pt x="1071213" y="839812"/>
                    <a:pt x="1059443" y="842357"/>
                  </a:cubicBezTo>
                  <a:cubicBezTo>
                    <a:pt x="1052111" y="843938"/>
                    <a:pt x="1029798" y="848749"/>
                    <a:pt x="1027739" y="852524"/>
                  </a:cubicBezTo>
                  <a:cubicBezTo>
                    <a:pt x="1027472" y="853012"/>
                    <a:pt x="1027976" y="854351"/>
                    <a:pt x="1028509" y="855766"/>
                  </a:cubicBezTo>
                  <a:cubicBezTo>
                    <a:pt x="1031495" y="863701"/>
                    <a:pt x="1032866" y="872733"/>
                    <a:pt x="1014400" y="888119"/>
                  </a:cubicBezTo>
                  <a:cubicBezTo>
                    <a:pt x="1004922" y="896015"/>
                    <a:pt x="998420" y="903420"/>
                    <a:pt x="992130" y="910580"/>
                  </a:cubicBezTo>
                  <a:cubicBezTo>
                    <a:pt x="972716" y="932680"/>
                    <a:pt x="957383" y="950137"/>
                    <a:pt x="873100" y="955242"/>
                  </a:cubicBezTo>
                  <a:cubicBezTo>
                    <a:pt x="815994" y="958704"/>
                    <a:pt x="810640" y="965569"/>
                    <a:pt x="804439" y="973519"/>
                  </a:cubicBezTo>
                  <a:cubicBezTo>
                    <a:pt x="798257" y="981448"/>
                    <a:pt x="791249" y="990433"/>
                    <a:pt x="747374" y="998335"/>
                  </a:cubicBezTo>
                  <a:cubicBezTo>
                    <a:pt x="726329" y="1002123"/>
                    <a:pt x="703142" y="1008164"/>
                    <a:pt x="678592" y="1014560"/>
                  </a:cubicBezTo>
                  <a:cubicBezTo>
                    <a:pt x="631972" y="1026706"/>
                    <a:pt x="583874" y="1039237"/>
                    <a:pt x="540917" y="1039237"/>
                  </a:cubicBezTo>
                  <a:close/>
                  <a:moveTo>
                    <a:pt x="453046" y="772404"/>
                  </a:moveTo>
                  <a:lnTo>
                    <a:pt x="445851" y="782919"/>
                  </a:lnTo>
                  <a:cubicBezTo>
                    <a:pt x="430727" y="805020"/>
                    <a:pt x="421952" y="830659"/>
                    <a:pt x="420473" y="857063"/>
                  </a:cubicBezTo>
                  <a:cubicBezTo>
                    <a:pt x="418559" y="891260"/>
                    <a:pt x="424377" y="935279"/>
                    <a:pt x="434621" y="964112"/>
                  </a:cubicBezTo>
                  <a:cubicBezTo>
                    <a:pt x="469477" y="1062214"/>
                    <a:pt x="579685" y="1033499"/>
                    <a:pt x="676922" y="1008169"/>
                  </a:cubicBezTo>
                  <a:cubicBezTo>
                    <a:pt x="701598" y="1001741"/>
                    <a:pt x="724905" y="995668"/>
                    <a:pt x="746200" y="991833"/>
                  </a:cubicBezTo>
                  <a:cubicBezTo>
                    <a:pt x="787590" y="984382"/>
                    <a:pt x="793772" y="976452"/>
                    <a:pt x="799229" y="969457"/>
                  </a:cubicBezTo>
                  <a:cubicBezTo>
                    <a:pt x="806412" y="960244"/>
                    <a:pt x="812616" y="952291"/>
                    <a:pt x="872696" y="948651"/>
                  </a:cubicBezTo>
                  <a:cubicBezTo>
                    <a:pt x="954233" y="943711"/>
                    <a:pt x="968046" y="927984"/>
                    <a:pt x="987163" y="906220"/>
                  </a:cubicBezTo>
                  <a:cubicBezTo>
                    <a:pt x="993317" y="899211"/>
                    <a:pt x="1000295" y="891270"/>
                    <a:pt x="1010167" y="883045"/>
                  </a:cubicBezTo>
                  <a:cubicBezTo>
                    <a:pt x="1026571" y="869376"/>
                    <a:pt x="1024216" y="863116"/>
                    <a:pt x="1022324" y="858086"/>
                  </a:cubicBezTo>
                  <a:cubicBezTo>
                    <a:pt x="1021338" y="855468"/>
                    <a:pt x="1020221" y="852502"/>
                    <a:pt x="1021936" y="849359"/>
                  </a:cubicBezTo>
                  <a:cubicBezTo>
                    <a:pt x="1024262" y="845093"/>
                    <a:pt x="1030485" y="841841"/>
                    <a:pt x="1058045" y="835898"/>
                  </a:cubicBezTo>
                  <a:cubicBezTo>
                    <a:pt x="1071463" y="833005"/>
                    <a:pt x="1084753" y="836888"/>
                    <a:pt x="1097607" y="840643"/>
                  </a:cubicBezTo>
                  <a:cubicBezTo>
                    <a:pt x="1113370" y="845248"/>
                    <a:pt x="1128262" y="849597"/>
                    <a:pt x="1143684" y="842744"/>
                  </a:cubicBezTo>
                  <a:cubicBezTo>
                    <a:pt x="1166098" y="832786"/>
                    <a:pt x="1239706" y="808734"/>
                    <a:pt x="1278641" y="819349"/>
                  </a:cubicBezTo>
                  <a:cubicBezTo>
                    <a:pt x="1426474" y="859661"/>
                    <a:pt x="1450628" y="811299"/>
                    <a:pt x="1463606" y="785317"/>
                  </a:cubicBezTo>
                  <a:lnTo>
                    <a:pt x="1463985" y="784557"/>
                  </a:lnTo>
                  <a:cubicBezTo>
                    <a:pt x="1469838" y="772853"/>
                    <a:pt x="1468727" y="765328"/>
                    <a:pt x="1466513" y="750337"/>
                  </a:cubicBezTo>
                  <a:cubicBezTo>
                    <a:pt x="1463976" y="733150"/>
                    <a:pt x="1460142" y="707179"/>
                    <a:pt x="1463646" y="656394"/>
                  </a:cubicBezTo>
                  <a:cubicBezTo>
                    <a:pt x="1467613" y="598862"/>
                    <a:pt x="1451204" y="571776"/>
                    <a:pt x="1436727" y="547877"/>
                  </a:cubicBezTo>
                  <a:cubicBezTo>
                    <a:pt x="1427372" y="532433"/>
                    <a:pt x="1418534" y="517844"/>
                    <a:pt x="1417183" y="497566"/>
                  </a:cubicBezTo>
                  <a:cubicBezTo>
                    <a:pt x="1415678" y="475009"/>
                    <a:pt x="1406468" y="462552"/>
                    <a:pt x="1396716" y="449362"/>
                  </a:cubicBezTo>
                  <a:cubicBezTo>
                    <a:pt x="1385565" y="434280"/>
                    <a:pt x="1374034" y="418685"/>
                    <a:pt x="1374034" y="387844"/>
                  </a:cubicBezTo>
                  <a:cubicBezTo>
                    <a:pt x="1374034" y="361527"/>
                    <a:pt x="1368400" y="357942"/>
                    <a:pt x="1359872" y="352517"/>
                  </a:cubicBezTo>
                  <a:cubicBezTo>
                    <a:pt x="1350654" y="346651"/>
                    <a:pt x="1338026" y="338617"/>
                    <a:pt x="1327700" y="302477"/>
                  </a:cubicBezTo>
                  <a:cubicBezTo>
                    <a:pt x="1316325" y="262673"/>
                    <a:pt x="1302740" y="252926"/>
                    <a:pt x="1288359" y="242604"/>
                  </a:cubicBezTo>
                  <a:cubicBezTo>
                    <a:pt x="1277522" y="234828"/>
                    <a:pt x="1266316" y="226787"/>
                    <a:pt x="1254996" y="206980"/>
                  </a:cubicBezTo>
                  <a:cubicBezTo>
                    <a:pt x="1230103" y="163423"/>
                    <a:pt x="1168786" y="135643"/>
                    <a:pt x="1145026" y="135643"/>
                  </a:cubicBezTo>
                  <a:cubicBezTo>
                    <a:pt x="1124306" y="135643"/>
                    <a:pt x="1109089" y="116895"/>
                    <a:pt x="1092976" y="97046"/>
                  </a:cubicBezTo>
                  <a:cubicBezTo>
                    <a:pt x="1089673" y="92976"/>
                    <a:pt x="1086256" y="88767"/>
                    <a:pt x="1082784" y="84716"/>
                  </a:cubicBezTo>
                  <a:cubicBezTo>
                    <a:pt x="1073659" y="74070"/>
                    <a:pt x="1064616" y="73376"/>
                    <a:pt x="1054147" y="72571"/>
                  </a:cubicBezTo>
                  <a:cubicBezTo>
                    <a:pt x="1043187" y="71729"/>
                    <a:pt x="1030765" y="70773"/>
                    <a:pt x="1016743" y="58505"/>
                  </a:cubicBezTo>
                  <a:cubicBezTo>
                    <a:pt x="1001052" y="44776"/>
                    <a:pt x="975517" y="50029"/>
                    <a:pt x="960254" y="53165"/>
                  </a:cubicBezTo>
                  <a:cubicBezTo>
                    <a:pt x="950814" y="55106"/>
                    <a:pt x="946078" y="56080"/>
                    <a:pt x="943571" y="53256"/>
                  </a:cubicBezTo>
                  <a:cubicBezTo>
                    <a:pt x="942947" y="52551"/>
                    <a:pt x="942035" y="51059"/>
                    <a:pt x="942651" y="48752"/>
                  </a:cubicBezTo>
                  <a:cubicBezTo>
                    <a:pt x="940327" y="45719"/>
                    <a:pt x="923588" y="41260"/>
                    <a:pt x="911288" y="37985"/>
                  </a:cubicBezTo>
                  <a:cubicBezTo>
                    <a:pt x="892466" y="32973"/>
                    <a:pt x="871136" y="27292"/>
                    <a:pt x="857870" y="19001"/>
                  </a:cubicBezTo>
                  <a:cubicBezTo>
                    <a:pt x="845396" y="11207"/>
                    <a:pt x="836484" y="12042"/>
                    <a:pt x="822980" y="13308"/>
                  </a:cubicBezTo>
                  <a:cubicBezTo>
                    <a:pt x="809490" y="14574"/>
                    <a:pt x="792701" y="16148"/>
                    <a:pt x="765895" y="9449"/>
                  </a:cubicBezTo>
                  <a:cubicBezTo>
                    <a:pt x="731027" y="731"/>
                    <a:pt x="717825" y="14011"/>
                    <a:pt x="709094" y="22797"/>
                  </a:cubicBezTo>
                  <a:cubicBezTo>
                    <a:pt x="704739" y="27179"/>
                    <a:pt x="700977" y="30961"/>
                    <a:pt x="695960" y="29288"/>
                  </a:cubicBezTo>
                  <a:cubicBezTo>
                    <a:pt x="691079" y="27660"/>
                    <a:pt x="687139" y="24764"/>
                    <a:pt x="682966" y="21698"/>
                  </a:cubicBezTo>
                  <a:cubicBezTo>
                    <a:pt x="678129" y="18142"/>
                    <a:pt x="673128" y="14466"/>
                    <a:pt x="666335" y="12768"/>
                  </a:cubicBezTo>
                  <a:cubicBezTo>
                    <a:pt x="653519" y="9564"/>
                    <a:pt x="629915" y="9586"/>
                    <a:pt x="561094" y="12862"/>
                  </a:cubicBezTo>
                  <a:cubicBezTo>
                    <a:pt x="525707" y="14547"/>
                    <a:pt x="512248" y="20881"/>
                    <a:pt x="496663" y="28212"/>
                  </a:cubicBezTo>
                  <a:cubicBezTo>
                    <a:pt x="482397" y="34924"/>
                    <a:pt x="466226" y="42533"/>
                    <a:pt x="430244" y="46874"/>
                  </a:cubicBezTo>
                  <a:cubicBezTo>
                    <a:pt x="330489" y="58909"/>
                    <a:pt x="326265" y="78689"/>
                    <a:pt x="323179" y="93133"/>
                  </a:cubicBezTo>
                  <a:cubicBezTo>
                    <a:pt x="320627" y="105090"/>
                    <a:pt x="317109" y="113122"/>
                    <a:pt x="292468" y="115714"/>
                  </a:cubicBezTo>
                  <a:cubicBezTo>
                    <a:pt x="261244" y="119001"/>
                    <a:pt x="255238" y="129388"/>
                    <a:pt x="249430" y="139432"/>
                  </a:cubicBezTo>
                  <a:cubicBezTo>
                    <a:pt x="243904" y="148989"/>
                    <a:pt x="238188" y="158870"/>
                    <a:pt x="212474" y="158870"/>
                  </a:cubicBezTo>
                  <a:cubicBezTo>
                    <a:pt x="187460" y="158870"/>
                    <a:pt x="181773" y="176161"/>
                    <a:pt x="176273" y="192883"/>
                  </a:cubicBezTo>
                  <a:cubicBezTo>
                    <a:pt x="171579" y="207157"/>
                    <a:pt x="166725" y="221917"/>
                    <a:pt x="149418" y="221917"/>
                  </a:cubicBezTo>
                  <a:cubicBezTo>
                    <a:pt x="134171" y="221917"/>
                    <a:pt x="123097" y="241826"/>
                    <a:pt x="111374" y="262906"/>
                  </a:cubicBezTo>
                  <a:cubicBezTo>
                    <a:pt x="99829" y="283664"/>
                    <a:pt x="86744" y="307191"/>
                    <a:pt x="66633" y="317246"/>
                  </a:cubicBezTo>
                  <a:cubicBezTo>
                    <a:pt x="47005" y="327058"/>
                    <a:pt x="46311" y="348527"/>
                    <a:pt x="45575" y="371258"/>
                  </a:cubicBezTo>
                  <a:cubicBezTo>
                    <a:pt x="44928" y="391255"/>
                    <a:pt x="44259" y="411930"/>
                    <a:pt x="29208" y="423636"/>
                  </a:cubicBezTo>
                  <a:cubicBezTo>
                    <a:pt x="13837" y="435589"/>
                    <a:pt x="16963" y="460044"/>
                    <a:pt x="19988" y="483692"/>
                  </a:cubicBezTo>
                  <a:cubicBezTo>
                    <a:pt x="22462" y="503038"/>
                    <a:pt x="24798" y="521311"/>
                    <a:pt x="16818" y="532485"/>
                  </a:cubicBezTo>
                  <a:cubicBezTo>
                    <a:pt x="1458" y="553984"/>
                    <a:pt x="4577" y="568647"/>
                    <a:pt x="17966" y="595421"/>
                  </a:cubicBezTo>
                  <a:cubicBezTo>
                    <a:pt x="31333" y="622151"/>
                    <a:pt x="25238" y="638330"/>
                    <a:pt x="16012" y="662824"/>
                  </a:cubicBezTo>
                  <a:lnTo>
                    <a:pt x="14787" y="666082"/>
                  </a:lnTo>
                  <a:cubicBezTo>
                    <a:pt x="6632" y="687825"/>
                    <a:pt x="12122" y="691401"/>
                    <a:pt x="28418" y="702016"/>
                  </a:cubicBezTo>
                  <a:cubicBezTo>
                    <a:pt x="30010" y="703055"/>
                    <a:pt x="31688" y="704146"/>
                    <a:pt x="33439" y="705315"/>
                  </a:cubicBezTo>
                  <a:cubicBezTo>
                    <a:pt x="46640" y="714115"/>
                    <a:pt x="46938" y="719556"/>
                    <a:pt x="46330" y="727709"/>
                  </a:cubicBezTo>
                  <a:cubicBezTo>
                    <a:pt x="46023" y="731831"/>
                    <a:pt x="45675" y="736502"/>
                    <a:pt x="48014" y="743516"/>
                  </a:cubicBezTo>
                  <a:cubicBezTo>
                    <a:pt x="52207" y="756091"/>
                    <a:pt x="59131" y="768713"/>
                    <a:pt x="67148" y="783327"/>
                  </a:cubicBezTo>
                  <a:cubicBezTo>
                    <a:pt x="71642" y="791518"/>
                    <a:pt x="76290" y="799987"/>
                    <a:pt x="81021" y="809450"/>
                  </a:cubicBezTo>
                  <a:cubicBezTo>
                    <a:pt x="92496" y="832397"/>
                    <a:pt x="120451" y="834064"/>
                    <a:pt x="166766" y="836825"/>
                  </a:cubicBezTo>
                  <a:cubicBezTo>
                    <a:pt x="170353" y="837039"/>
                    <a:pt x="174043" y="837258"/>
                    <a:pt x="177835" y="837495"/>
                  </a:cubicBezTo>
                  <a:cubicBezTo>
                    <a:pt x="201425" y="838970"/>
                    <a:pt x="210654" y="843757"/>
                    <a:pt x="216170" y="846617"/>
                  </a:cubicBezTo>
                  <a:cubicBezTo>
                    <a:pt x="222148" y="849720"/>
                    <a:pt x="223066" y="850198"/>
                    <a:pt x="242231" y="838004"/>
                  </a:cubicBezTo>
                  <a:cubicBezTo>
                    <a:pt x="263301" y="824598"/>
                    <a:pt x="279528" y="822461"/>
                    <a:pt x="296705" y="820197"/>
                  </a:cubicBezTo>
                  <a:cubicBezTo>
                    <a:pt x="309892" y="818461"/>
                    <a:pt x="323527" y="816663"/>
                    <a:pt x="340636" y="809538"/>
                  </a:cubicBezTo>
                  <a:cubicBezTo>
                    <a:pt x="358515" y="802088"/>
                    <a:pt x="371621" y="799538"/>
                    <a:pt x="384296" y="797072"/>
                  </a:cubicBezTo>
                  <a:cubicBezTo>
                    <a:pt x="400647" y="793892"/>
                    <a:pt x="416089" y="790888"/>
                    <a:pt x="441650" y="778109"/>
                  </a:cubicBezTo>
                  <a:lnTo>
                    <a:pt x="453048" y="772411"/>
                  </a:lnTo>
                  <a:close/>
                </a:path>
              </a:pathLst>
            </a:custGeom>
            <a:solidFill>
              <a:srgbClr val="6A7872"/>
            </a:solidFill>
            <a:ln w="6350" cap="flat">
              <a:solidFill>
                <a:srgbClr val="707E78"/>
              </a:solidFill>
              <a:prstDash val="solid"/>
              <a:miter/>
            </a:ln>
          </p:spPr>
          <p:txBody>
            <a:bodyPr/>
            <a:lstStyle/>
            <a:p>
              <a:endParaRPr lang="en-US"/>
            </a:p>
          </p:txBody>
        </p:sp>
        <p:grpSp>
          <p:nvGrpSpPr>
            <p:cNvPr id="21" name="Graphic 10">
              <a:extLst>
                <a:ext uri="{FF2B5EF4-FFF2-40B4-BE49-F238E27FC236}">
                  <a16:creationId xmlns:a16="http://schemas.microsoft.com/office/drawing/2014/main" id="{CB71EEF3-BD0B-2B70-A30D-CE80FA26A9A3}"/>
                </a:ext>
              </a:extLst>
            </p:cNvPr>
            <p:cNvGrpSpPr/>
            <p:nvPr/>
          </p:nvGrpSpPr>
          <p:grpSpPr>
            <a:xfrm>
              <a:off x="6582616" y="1762724"/>
              <a:ext cx="1392937" cy="948053"/>
              <a:chOff x="6582616" y="1762724"/>
              <a:chExt cx="1392937" cy="948053"/>
            </a:xfrm>
            <a:solidFill>
              <a:srgbClr val="707E78"/>
            </a:solidFill>
          </p:grpSpPr>
          <p:sp>
            <p:nvSpPr>
              <p:cNvPr id="24" name="Freeform 456">
                <a:extLst>
                  <a:ext uri="{FF2B5EF4-FFF2-40B4-BE49-F238E27FC236}">
                    <a16:creationId xmlns:a16="http://schemas.microsoft.com/office/drawing/2014/main" id="{3579824E-70D2-4740-E2AB-E0B8E65015E6}"/>
                  </a:ext>
                </a:extLst>
              </p:cNvPr>
              <p:cNvSpPr/>
              <p:nvPr/>
            </p:nvSpPr>
            <p:spPr>
              <a:xfrm>
                <a:off x="6998505" y="2155455"/>
                <a:ext cx="545923" cy="360029"/>
              </a:xfrm>
              <a:custGeom>
                <a:avLst/>
                <a:gdLst>
                  <a:gd name="csX0" fmla="*/ 0 w 545923"/>
                  <a:gd name="csY0" fmla="*/ 360030 h 360029"/>
                  <a:gd name="csX1" fmla="*/ 46082 w 545923"/>
                  <a:gd name="csY1" fmla="*/ 289961 h 360029"/>
                  <a:gd name="csX2" fmla="*/ 104185 w 545923"/>
                  <a:gd name="csY2" fmla="*/ 228895 h 360029"/>
                  <a:gd name="csX3" fmla="*/ 173897 w 545923"/>
                  <a:gd name="csY3" fmla="*/ 180727 h 360029"/>
                  <a:gd name="csX4" fmla="*/ 253273 w 545923"/>
                  <a:gd name="csY4" fmla="*/ 150758 h 360029"/>
                  <a:gd name="csX5" fmla="*/ 408262 w 545923"/>
                  <a:gd name="csY5" fmla="*/ 92399 h 360029"/>
                  <a:gd name="csX6" fmla="*/ 480521 w 545923"/>
                  <a:gd name="csY6" fmla="*/ 51356 h 360029"/>
                  <a:gd name="csX7" fmla="*/ 514600 w 545923"/>
                  <a:gd name="csY7" fmla="*/ 27469 h 360029"/>
                  <a:gd name="csX8" fmla="*/ 545924 w 545923"/>
                  <a:gd name="csY8" fmla="*/ 0 h 360029"/>
                  <a:gd name="csX9" fmla="*/ 516943 w 545923"/>
                  <a:gd name="csY9" fmla="*/ 30307 h 360029"/>
                  <a:gd name="csX10" fmla="*/ 484226 w 545923"/>
                  <a:gd name="csY10" fmla="*/ 56718 h 360029"/>
                  <a:gd name="csX11" fmla="*/ 413058 w 545923"/>
                  <a:gd name="csY11" fmla="*/ 101580 h 360029"/>
                  <a:gd name="csX12" fmla="*/ 394414 w 545923"/>
                  <a:gd name="csY12" fmla="*/ 111383 h 360029"/>
                  <a:gd name="csX13" fmla="*/ 385006 w 545923"/>
                  <a:gd name="csY13" fmla="*/ 116126 h 360029"/>
                  <a:gd name="csX14" fmla="*/ 375450 w 545923"/>
                  <a:gd name="csY14" fmla="*/ 120558 h 360029"/>
                  <a:gd name="csX15" fmla="*/ 356245 w 545923"/>
                  <a:gd name="csY15" fmla="*/ 129239 h 360029"/>
                  <a:gd name="csX16" fmla="*/ 336784 w 545923"/>
                  <a:gd name="csY16" fmla="*/ 137352 h 360029"/>
                  <a:gd name="csX17" fmla="*/ 317029 w 545923"/>
                  <a:gd name="csY17" fmla="*/ 144733 h 360029"/>
                  <a:gd name="csX18" fmla="*/ 307121 w 545923"/>
                  <a:gd name="csY18" fmla="*/ 148347 h 360029"/>
                  <a:gd name="csX19" fmla="*/ 297083 w 545923"/>
                  <a:gd name="csY19" fmla="*/ 151586 h 360029"/>
                  <a:gd name="csX20" fmla="*/ 276977 w 545923"/>
                  <a:gd name="csY20" fmla="*/ 157976 h 360029"/>
                  <a:gd name="csX21" fmla="*/ 256634 w 545923"/>
                  <a:gd name="csY21" fmla="*/ 163592 h 360029"/>
                  <a:gd name="csX22" fmla="*/ 236628 w 545923"/>
                  <a:gd name="csY22" fmla="*/ 168957 h 360029"/>
                  <a:gd name="csX23" fmla="*/ 217156 w 545923"/>
                  <a:gd name="csY23" fmla="*/ 175307 h 360029"/>
                  <a:gd name="csX24" fmla="*/ 179669 w 545923"/>
                  <a:gd name="csY24" fmla="*/ 191852 h 360029"/>
                  <a:gd name="csX25" fmla="*/ 110830 w 545923"/>
                  <a:gd name="csY25" fmla="*/ 236792 h 360029"/>
                  <a:gd name="csX26" fmla="*/ 2 w 545923"/>
                  <a:gd name="csY26" fmla="*/ 360030 h 360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45923" h="360029">
                    <a:moveTo>
                      <a:pt x="0" y="360030"/>
                    </a:moveTo>
                    <a:cubicBezTo>
                      <a:pt x="12830" y="335200"/>
                      <a:pt x="28825" y="312062"/>
                      <a:pt x="46082" y="289961"/>
                    </a:cubicBezTo>
                    <a:cubicBezTo>
                      <a:pt x="63608" y="268056"/>
                      <a:pt x="82907" y="247441"/>
                      <a:pt x="104185" y="228895"/>
                    </a:cubicBezTo>
                    <a:cubicBezTo>
                      <a:pt x="125421" y="210309"/>
                      <a:pt x="148848" y="194095"/>
                      <a:pt x="173897" y="180727"/>
                    </a:cubicBezTo>
                    <a:cubicBezTo>
                      <a:pt x="198672" y="166966"/>
                      <a:pt x="226156" y="157575"/>
                      <a:pt x="253273" y="150758"/>
                    </a:cubicBezTo>
                    <a:cubicBezTo>
                      <a:pt x="306765" y="136884"/>
                      <a:pt x="358688" y="117060"/>
                      <a:pt x="408262" y="92399"/>
                    </a:cubicBezTo>
                    <a:cubicBezTo>
                      <a:pt x="433025" y="80022"/>
                      <a:pt x="457278" y="66501"/>
                      <a:pt x="480521" y="51356"/>
                    </a:cubicBezTo>
                    <a:cubicBezTo>
                      <a:pt x="492116" y="43756"/>
                      <a:pt x="503602" y="35939"/>
                      <a:pt x="514600" y="27469"/>
                    </a:cubicBezTo>
                    <a:cubicBezTo>
                      <a:pt x="525641" y="19061"/>
                      <a:pt x="536472" y="10274"/>
                      <a:pt x="545924" y="0"/>
                    </a:cubicBezTo>
                    <a:cubicBezTo>
                      <a:pt x="537538" y="11192"/>
                      <a:pt x="527419" y="21037"/>
                      <a:pt x="516943" y="30307"/>
                    </a:cubicBezTo>
                    <a:cubicBezTo>
                      <a:pt x="506535" y="39713"/>
                      <a:pt x="495406" y="48244"/>
                      <a:pt x="484226" y="56718"/>
                    </a:cubicBezTo>
                    <a:cubicBezTo>
                      <a:pt x="461599" y="73298"/>
                      <a:pt x="437760" y="88231"/>
                      <a:pt x="413058" y="101580"/>
                    </a:cubicBezTo>
                    <a:cubicBezTo>
                      <a:pt x="406967" y="105085"/>
                      <a:pt x="400651" y="108151"/>
                      <a:pt x="394414" y="111383"/>
                    </a:cubicBezTo>
                    <a:lnTo>
                      <a:pt x="385006" y="116126"/>
                    </a:lnTo>
                    <a:lnTo>
                      <a:pt x="375450" y="120558"/>
                    </a:lnTo>
                    <a:cubicBezTo>
                      <a:pt x="369045" y="123437"/>
                      <a:pt x="362737" y="126554"/>
                      <a:pt x="356245" y="129239"/>
                    </a:cubicBezTo>
                    <a:lnTo>
                      <a:pt x="336784" y="137352"/>
                    </a:lnTo>
                    <a:cubicBezTo>
                      <a:pt x="330291" y="140048"/>
                      <a:pt x="323612" y="142263"/>
                      <a:pt x="317029" y="144733"/>
                    </a:cubicBezTo>
                    <a:lnTo>
                      <a:pt x="307121" y="148347"/>
                    </a:lnTo>
                    <a:lnTo>
                      <a:pt x="297083" y="151586"/>
                    </a:lnTo>
                    <a:cubicBezTo>
                      <a:pt x="290380" y="153711"/>
                      <a:pt x="283709" y="155944"/>
                      <a:pt x="276977" y="157976"/>
                    </a:cubicBezTo>
                    <a:lnTo>
                      <a:pt x="256634" y="163592"/>
                    </a:lnTo>
                    <a:cubicBezTo>
                      <a:pt x="249772" y="165496"/>
                      <a:pt x="243175" y="167038"/>
                      <a:pt x="236628" y="168957"/>
                    </a:cubicBezTo>
                    <a:cubicBezTo>
                      <a:pt x="230076" y="170870"/>
                      <a:pt x="223573" y="172966"/>
                      <a:pt x="217156" y="175307"/>
                    </a:cubicBezTo>
                    <a:cubicBezTo>
                      <a:pt x="204319" y="179966"/>
                      <a:pt x="191729" y="185397"/>
                      <a:pt x="179669" y="191852"/>
                    </a:cubicBezTo>
                    <a:cubicBezTo>
                      <a:pt x="155205" y="204109"/>
                      <a:pt x="132335" y="219575"/>
                      <a:pt x="110830" y="236792"/>
                    </a:cubicBezTo>
                    <a:cubicBezTo>
                      <a:pt x="68193" y="271753"/>
                      <a:pt x="30941" y="313651"/>
                      <a:pt x="2" y="360030"/>
                    </a:cubicBezTo>
                    <a:close/>
                  </a:path>
                </a:pathLst>
              </a:custGeom>
              <a:grpFill/>
              <a:ln w="6350" cap="flat">
                <a:noFill/>
                <a:prstDash val="solid"/>
                <a:miter/>
              </a:ln>
            </p:spPr>
            <p:txBody>
              <a:bodyPr/>
              <a:lstStyle/>
              <a:p>
                <a:endParaRPr lang="en-US"/>
              </a:p>
            </p:txBody>
          </p:sp>
          <p:sp>
            <p:nvSpPr>
              <p:cNvPr id="29" name="Freeform 457">
                <a:extLst>
                  <a:ext uri="{FF2B5EF4-FFF2-40B4-BE49-F238E27FC236}">
                    <a16:creationId xmlns:a16="http://schemas.microsoft.com/office/drawing/2014/main" id="{484741FF-846E-BDF4-E16A-C002DA63370F}"/>
                  </a:ext>
                </a:extLst>
              </p:cNvPr>
              <p:cNvSpPr/>
              <p:nvPr/>
            </p:nvSpPr>
            <p:spPr>
              <a:xfrm>
                <a:off x="7182785" y="2228573"/>
                <a:ext cx="32707" cy="102288"/>
              </a:xfrm>
              <a:custGeom>
                <a:avLst/>
                <a:gdLst>
                  <a:gd name="csX0" fmla="*/ 2 w 32707"/>
                  <a:gd name="csY0" fmla="*/ 0 h 102288"/>
                  <a:gd name="csX1" fmla="*/ 17727 w 32707"/>
                  <a:gd name="csY1" fmla="*/ 22501 h 102288"/>
                  <a:gd name="csX2" fmla="*/ 29316 w 32707"/>
                  <a:gd name="csY2" fmla="*/ 48859 h 102288"/>
                  <a:gd name="csX3" fmla="*/ 32160 w 32707"/>
                  <a:gd name="csY3" fmla="*/ 78466 h 102288"/>
                  <a:gd name="csX4" fmla="*/ 26872 w 32707"/>
                  <a:gd name="csY4" fmla="*/ 93086 h 102288"/>
                  <a:gd name="csX5" fmla="*/ 15062 w 32707"/>
                  <a:gd name="csY5" fmla="*/ 102288 h 102288"/>
                  <a:gd name="csX6" fmla="*/ 21734 w 32707"/>
                  <a:gd name="csY6" fmla="*/ 77935 h 102288"/>
                  <a:gd name="csX7" fmla="*/ 16575 w 32707"/>
                  <a:gd name="csY7" fmla="*/ 52576 h 102288"/>
                  <a:gd name="csX8" fmla="*/ 8275 w 32707"/>
                  <a:gd name="csY8" fmla="*/ 26847 h 102288"/>
                  <a:gd name="csX9" fmla="*/ 0 w 32707"/>
                  <a:gd name="csY9" fmla="*/ 0 h 102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707" h="102288">
                    <a:moveTo>
                      <a:pt x="2" y="0"/>
                    </a:moveTo>
                    <a:cubicBezTo>
                      <a:pt x="7162" y="6572"/>
                      <a:pt x="12823" y="14318"/>
                      <a:pt x="17727" y="22501"/>
                    </a:cubicBezTo>
                    <a:cubicBezTo>
                      <a:pt x="22582" y="30718"/>
                      <a:pt x="26548" y="39519"/>
                      <a:pt x="29316" y="48859"/>
                    </a:cubicBezTo>
                    <a:cubicBezTo>
                      <a:pt x="31987" y="58192"/>
                      <a:pt x="33620" y="68205"/>
                      <a:pt x="32160" y="78466"/>
                    </a:cubicBezTo>
                    <a:cubicBezTo>
                      <a:pt x="31406" y="83542"/>
                      <a:pt x="29810" y="88700"/>
                      <a:pt x="26872" y="93086"/>
                    </a:cubicBezTo>
                    <a:cubicBezTo>
                      <a:pt x="23919" y="97433"/>
                      <a:pt x="19748" y="100881"/>
                      <a:pt x="15062" y="102288"/>
                    </a:cubicBezTo>
                    <a:cubicBezTo>
                      <a:pt x="21271" y="94623"/>
                      <a:pt x="22320" y="86277"/>
                      <a:pt x="21734" y="77935"/>
                    </a:cubicBezTo>
                    <a:cubicBezTo>
                      <a:pt x="21175" y="69560"/>
                      <a:pt x="18992" y="61079"/>
                      <a:pt x="16575" y="52576"/>
                    </a:cubicBezTo>
                    <a:cubicBezTo>
                      <a:pt x="14069" y="44073"/>
                      <a:pt x="11199" y="35523"/>
                      <a:pt x="8275" y="26847"/>
                    </a:cubicBezTo>
                    <a:cubicBezTo>
                      <a:pt x="5390" y="18139"/>
                      <a:pt x="2429" y="9367"/>
                      <a:pt x="0" y="0"/>
                    </a:cubicBezTo>
                    <a:close/>
                  </a:path>
                </a:pathLst>
              </a:custGeom>
              <a:grpFill/>
              <a:ln w="6350" cap="flat">
                <a:noFill/>
                <a:prstDash val="solid"/>
                <a:miter/>
              </a:ln>
            </p:spPr>
            <p:txBody>
              <a:bodyPr/>
              <a:lstStyle/>
              <a:p>
                <a:endParaRPr lang="en-US"/>
              </a:p>
            </p:txBody>
          </p:sp>
          <p:sp>
            <p:nvSpPr>
              <p:cNvPr id="30" name="Freeform 458">
                <a:extLst>
                  <a:ext uri="{FF2B5EF4-FFF2-40B4-BE49-F238E27FC236}">
                    <a16:creationId xmlns:a16="http://schemas.microsoft.com/office/drawing/2014/main" id="{FDCCB762-6D00-AFD4-4BF3-8B55B9D58888}"/>
                  </a:ext>
                </a:extLst>
              </p:cNvPr>
              <p:cNvSpPr/>
              <p:nvPr/>
            </p:nvSpPr>
            <p:spPr>
              <a:xfrm>
                <a:off x="7165741" y="2212279"/>
                <a:ext cx="24837" cy="19698"/>
              </a:xfrm>
              <a:custGeom>
                <a:avLst/>
                <a:gdLst>
                  <a:gd name="csX0" fmla="*/ 0 w 24837"/>
                  <a:gd name="csY0" fmla="*/ 9953 h 19698"/>
                  <a:gd name="csX1" fmla="*/ 8832 w 24837"/>
                  <a:gd name="csY1" fmla="*/ 12491 h 19698"/>
                  <a:gd name="csX2" fmla="*/ 15624 w 24837"/>
                  <a:gd name="csY2" fmla="*/ 12897 h 19698"/>
                  <a:gd name="csX3" fmla="*/ 19681 w 24837"/>
                  <a:gd name="csY3" fmla="*/ 8416 h 19698"/>
                  <a:gd name="csX4" fmla="*/ 23230 w 24837"/>
                  <a:gd name="csY4" fmla="*/ 0 h 19698"/>
                  <a:gd name="csX5" fmla="*/ 24703 w 24837"/>
                  <a:gd name="csY5" fmla="*/ 9835 h 19698"/>
                  <a:gd name="csX6" fmla="*/ 22845 w 24837"/>
                  <a:gd name="csY6" fmla="*/ 15135 h 19698"/>
                  <a:gd name="csX7" fmla="*/ 17754 w 24837"/>
                  <a:gd name="csY7" fmla="*/ 19181 h 19698"/>
                  <a:gd name="csX8" fmla="*/ 6700 w 24837"/>
                  <a:gd name="csY8" fmla="*/ 17235 h 19698"/>
                  <a:gd name="csX9" fmla="*/ 2 w 24837"/>
                  <a:gd name="csY9" fmla="*/ 9955 h 1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837" h="19698">
                    <a:moveTo>
                      <a:pt x="0" y="9953"/>
                    </a:moveTo>
                    <a:cubicBezTo>
                      <a:pt x="3232" y="10812"/>
                      <a:pt x="6088" y="11823"/>
                      <a:pt x="8832" y="12491"/>
                    </a:cubicBezTo>
                    <a:cubicBezTo>
                      <a:pt x="11531" y="13199"/>
                      <a:pt x="14114" y="13452"/>
                      <a:pt x="15624" y="12897"/>
                    </a:cubicBezTo>
                    <a:cubicBezTo>
                      <a:pt x="17088" y="12512"/>
                      <a:pt x="18449" y="10892"/>
                      <a:pt x="19681" y="8416"/>
                    </a:cubicBezTo>
                    <a:cubicBezTo>
                      <a:pt x="20903" y="5969"/>
                      <a:pt x="21820" y="3052"/>
                      <a:pt x="23230" y="0"/>
                    </a:cubicBezTo>
                    <a:cubicBezTo>
                      <a:pt x="24588" y="3076"/>
                      <a:pt x="25111" y="6349"/>
                      <a:pt x="24703" y="9835"/>
                    </a:cubicBezTo>
                    <a:cubicBezTo>
                      <a:pt x="24451" y="11576"/>
                      <a:pt x="23921" y="13386"/>
                      <a:pt x="22845" y="15135"/>
                    </a:cubicBezTo>
                    <a:cubicBezTo>
                      <a:pt x="21787" y="16878"/>
                      <a:pt x="19914" y="18479"/>
                      <a:pt x="17754" y="19181"/>
                    </a:cubicBezTo>
                    <a:cubicBezTo>
                      <a:pt x="13305" y="20545"/>
                      <a:pt x="9521" y="18974"/>
                      <a:pt x="6700" y="17235"/>
                    </a:cubicBezTo>
                    <a:cubicBezTo>
                      <a:pt x="3851" y="15356"/>
                      <a:pt x="1520" y="12978"/>
                      <a:pt x="2" y="9955"/>
                    </a:cubicBezTo>
                    <a:close/>
                  </a:path>
                </a:pathLst>
              </a:custGeom>
              <a:grpFill/>
              <a:ln w="6350" cap="flat">
                <a:noFill/>
                <a:prstDash val="solid"/>
                <a:miter/>
              </a:ln>
            </p:spPr>
            <p:txBody>
              <a:bodyPr/>
              <a:lstStyle/>
              <a:p>
                <a:endParaRPr lang="en-US"/>
              </a:p>
            </p:txBody>
          </p:sp>
          <p:sp>
            <p:nvSpPr>
              <p:cNvPr id="39" name="Freeform 459">
                <a:extLst>
                  <a:ext uri="{FF2B5EF4-FFF2-40B4-BE49-F238E27FC236}">
                    <a16:creationId xmlns:a16="http://schemas.microsoft.com/office/drawing/2014/main" id="{44E0FBE2-6BD7-7F37-9416-AF1668EE3108}"/>
                  </a:ext>
                </a:extLst>
              </p:cNvPr>
              <p:cNvSpPr/>
              <p:nvPr/>
            </p:nvSpPr>
            <p:spPr>
              <a:xfrm>
                <a:off x="7541355" y="2134222"/>
                <a:ext cx="21722" cy="23944"/>
              </a:xfrm>
              <a:custGeom>
                <a:avLst/>
                <a:gdLst>
                  <a:gd name="csX0" fmla="*/ 6104 w 21722"/>
                  <a:gd name="csY0" fmla="*/ 3 h 23944"/>
                  <a:gd name="csX1" fmla="*/ 5932 w 21722"/>
                  <a:gd name="csY1" fmla="*/ 9189 h 23944"/>
                  <a:gd name="csX2" fmla="*/ 7295 w 21722"/>
                  <a:gd name="csY2" fmla="*/ 15855 h 23944"/>
                  <a:gd name="csX3" fmla="*/ 12673 w 21722"/>
                  <a:gd name="csY3" fmla="*/ 18616 h 23944"/>
                  <a:gd name="csX4" fmla="*/ 21723 w 21722"/>
                  <a:gd name="csY4" fmla="*/ 19870 h 23944"/>
                  <a:gd name="csX5" fmla="*/ 12600 w 21722"/>
                  <a:gd name="csY5" fmla="*/ 23832 h 23944"/>
                  <a:gd name="csX6" fmla="*/ 6998 w 21722"/>
                  <a:gd name="csY6" fmla="*/ 23406 h 23944"/>
                  <a:gd name="csX7" fmla="*/ 1774 w 21722"/>
                  <a:gd name="csY7" fmla="*/ 19533 h 23944"/>
                  <a:gd name="csX8" fmla="*/ 799 w 21722"/>
                  <a:gd name="csY8" fmla="*/ 8351 h 23944"/>
                  <a:gd name="csX9" fmla="*/ 6104 w 21722"/>
                  <a:gd name="csY9" fmla="*/ 0 h 23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22" h="23944">
                    <a:moveTo>
                      <a:pt x="6104" y="3"/>
                    </a:moveTo>
                    <a:cubicBezTo>
                      <a:pt x="6109" y="3349"/>
                      <a:pt x="5869" y="6366"/>
                      <a:pt x="5932" y="9189"/>
                    </a:cubicBezTo>
                    <a:cubicBezTo>
                      <a:pt x="5946" y="11979"/>
                      <a:pt x="6368" y="14539"/>
                      <a:pt x="7295" y="15855"/>
                    </a:cubicBezTo>
                    <a:cubicBezTo>
                      <a:pt x="8046" y="17169"/>
                      <a:pt x="9962" y="18067"/>
                      <a:pt x="12673" y="18616"/>
                    </a:cubicBezTo>
                    <a:cubicBezTo>
                      <a:pt x="15354" y="19164"/>
                      <a:pt x="18408" y="19296"/>
                      <a:pt x="21723" y="19870"/>
                    </a:cubicBezTo>
                    <a:cubicBezTo>
                      <a:pt x="19100" y="21975"/>
                      <a:pt x="16074" y="23325"/>
                      <a:pt x="12600" y="23832"/>
                    </a:cubicBezTo>
                    <a:cubicBezTo>
                      <a:pt x="10851" y="24038"/>
                      <a:pt x="8968" y="23995"/>
                      <a:pt x="6998" y="23406"/>
                    </a:cubicBezTo>
                    <a:cubicBezTo>
                      <a:pt x="5041" y="22833"/>
                      <a:pt x="3012" y="21438"/>
                      <a:pt x="1774" y="19533"/>
                    </a:cubicBezTo>
                    <a:cubicBezTo>
                      <a:pt x="-692" y="15588"/>
                      <a:pt x="-152" y="11525"/>
                      <a:pt x="799" y="8351"/>
                    </a:cubicBezTo>
                    <a:cubicBezTo>
                      <a:pt x="1879" y="5114"/>
                      <a:pt x="3576" y="2248"/>
                      <a:pt x="6104" y="0"/>
                    </a:cubicBezTo>
                    <a:close/>
                  </a:path>
                </a:pathLst>
              </a:custGeom>
              <a:grpFill/>
              <a:ln w="6350" cap="flat">
                <a:noFill/>
                <a:prstDash val="solid"/>
                <a:miter/>
              </a:ln>
            </p:spPr>
            <p:txBody>
              <a:bodyPr/>
              <a:lstStyle/>
              <a:p>
                <a:endParaRPr lang="en-US"/>
              </a:p>
            </p:txBody>
          </p:sp>
          <p:sp>
            <p:nvSpPr>
              <p:cNvPr id="40" name="Freeform 460">
                <a:extLst>
                  <a:ext uri="{FF2B5EF4-FFF2-40B4-BE49-F238E27FC236}">
                    <a16:creationId xmlns:a16="http://schemas.microsoft.com/office/drawing/2014/main" id="{05BB42C6-BA73-3E99-C2BC-DD7F8DEB71B0}"/>
                  </a:ext>
                </a:extLst>
              </p:cNvPr>
              <p:cNvSpPr/>
              <p:nvPr/>
            </p:nvSpPr>
            <p:spPr>
              <a:xfrm>
                <a:off x="7351125" y="2219905"/>
                <a:ext cx="21734" cy="59868"/>
              </a:xfrm>
              <a:custGeom>
                <a:avLst/>
                <a:gdLst>
                  <a:gd name="csX0" fmla="*/ 13996 w 21734"/>
                  <a:gd name="csY0" fmla="*/ 2 h 59868"/>
                  <a:gd name="csX1" fmla="*/ 20593 w 21734"/>
                  <a:gd name="csY1" fmla="*/ 16066 h 59868"/>
                  <a:gd name="csX2" fmla="*/ 21393 w 21734"/>
                  <a:gd name="csY2" fmla="*/ 33257 h 59868"/>
                  <a:gd name="csX3" fmla="*/ 15641 w 21734"/>
                  <a:gd name="csY3" fmla="*/ 50360 h 59868"/>
                  <a:gd name="csX4" fmla="*/ 8991 w 21734"/>
                  <a:gd name="csY4" fmla="*/ 57282 h 59868"/>
                  <a:gd name="csX5" fmla="*/ 0 w 21734"/>
                  <a:gd name="csY5" fmla="*/ 59811 h 59868"/>
                  <a:gd name="csX6" fmla="*/ 6105 w 21734"/>
                  <a:gd name="csY6" fmla="*/ 46115 h 59868"/>
                  <a:gd name="csX7" fmla="*/ 8211 w 21734"/>
                  <a:gd name="csY7" fmla="*/ 31724 h 59868"/>
                  <a:gd name="csX8" fmla="*/ 10196 w 21734"/>
                  <a:gd name="csY8" fmla="*/ 16383 h 59868"/>
                  <a:gd name="csX9" fmla="*/ 13996 w 21734"/>
                  <a:gd name="csY9" fmla="*/ 0 h 59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34" h="59868">
                    <a:moveTo>
                      <a:pt x="13996" y="2"/>
                    </a:moveTo>
                    <a:cubicBezTo>
                      <a:pt x="17502" y="5002"/>
                      <a:pt x="19391" y="10484"/>
                      <a:pt x="20593" y="16066"/>
                    </a:cubicBezTo>
                    <a:cubicBezTo>
                      <a:pt x="21727" y="21663"/>
                      <a:pt x="22060" y="27434"/>
                      <a:pt x="21393" y="33257"/>
                    </a:cubicBezTo>
                    <a:cubicBezTo>
                      <a:pt x="20702" y="39053"/>
                      <a:pt x="19084" y="45005"/>
                      <a:pt x="15641" y="50360"/>
                    </a:cubicBezTo>
                    <a:cubicBezTo>
                      <a:pt x="13910" y="53001"/>
                      <a:pt x="11713" y="55482"/>
                      <a:pt x="8991" y="57282"/>
                    </a:cubicBezTo>
                    <a:cubicBezTo>
                      <a:pt x="6282" y="59062"/>
                      <a:pt x="3068" y="60137"/>
                      <a:pt x="0" y="59811"/>
                    </a:cubicBezTo>
                    <a:cubicBezTo>
                      <a:pt x="3949" y="55121"/>
                      <a:pt x="5058" y="50720"/>
                      <a:pt x="6105" y="46115"/>
                    </a:cubicBezTo>
                    <a:cubicBezTo>
                      <a:pt x="7090" y="41526"/>
                      <a:pt x="7601" y="36683"/>
                      <a:pt x="8211" y="31724"/>
                    </a:cubicBezTo>
                    <a:cubicBezTo>
                      <a:pt x="8796" y="26754"/>
                      <a:pt x="9373" y="21639"/>
                      <a:pt x="10196" y="16383"/>
                    </a:cubicBezTo>
                    <a:cubicBezTo>
                      <a:pt x="11055" y="11110"/>
                      <a:pt x="12054" y="5748"/>
                      <a:pt x="13996" y="0"/>
                    </a:cubicBezTo>
                    <a:close/>
                  </a:path>
                </a:pathLst>
              </a:custGeom>
              <a:grpFill/>
              <a:ln w="6350" cap="flat">
                <a:noFill/>
                <a:prstDash val="solid"/>
                <a:miter/>
              </a:ln>
            </p:spPr>
            <p:txBody>
              <a:bodyPr/>
              <a:lstStyle/>
              <a:p>
                <a:endParaRPr lang="en-US"/>
              </a:p>
            </p:txBody>
          </p:sp>
          <p:sp>
            <p:nvSpPr>
              <p:cNvPr id="41" name="Freeform 461">
                <a:extLst>
                  <a:ext uri="{FF2B5EF4-FFF2-40B4-BE49-F238E27FC236}">
                    <a16:creationId xmlns:a16="http://schemas.microsoft.com/office/drawing/2014/main" id="{115622E4-6483-40A7-DD80-F4CD45895201}"/>
                  </a:ext>
                </a:extLst>
              </p:cNvPr>
              <p:cNvSpPr/>
              <p:nvPr/>
            </p:nvSpPr>
            <p:spPr>
              <a:xfrm>
                <a:off x="7096874" y="2228571"/>
                <a:ext cx="586620" cy="402844"/>
              </a:xfrm>
              <a:custGeom>
                <a:avLst/>
                <a:gdLst>
                  <a:gd name="csX0" fmla="*/ 179 w 586620"/>
                  <a:gd name="csY0" fmla="*/ 402845 h 402844"/>
                  <a:gd name="csX1" fmla="*/ 9699 w 586620"/>
                  <a:gd name="csY1" fmla="*/ 356752 h 402844"/>
                  <a:gd name="csX2" fmla="*/ 21423 w 586620"/>
                  <a:gd name="csY2" fmla="*/ 335927 h 402844"/>
                  <a:gd name="csX3" fmla="*/ 36287 w 586620"/>
                  <a:gd name="csY3" fmla="*/ 317155 h 402844"/>
                  <a:gd name="csX4" fmla="*/ 113804 w 586620"/>
                  <a:gd name="csY4" fmla="*/ 261916 h 402844"/>
                  <a:gd name="csX5" fmla="*/ 157833 w 586620"/>
                  <a:gd name="csY5" fmla="*/ 243619 h 402844"/>
                  <a:gd name="csX6" fmla="*/ 180472 w 586620"/>
                  <a:gd name="csY6" fmla="*/ 236254 h 402844"/>
                  <a:gd name="csX7" fmla="*/ 203135 w 586620"/>
                  <a:gd name="csY7" fmla="*/ 229570 h 402844"/>
                  <a:gd name="csX8" fmla="*/ 292834 w 586620"/>
                  <a:gd name="csY8" fmla="*/ 201819 h 402844"/>
                  <a:gd name="csX9" fmla="*/ 380934 w 586620"/>
                  <a:gd name="csY9" fmla="*/ 169746 h 402844"/>
                  <a:gd name="csX10" fmla="*/ 466013 w 586620"/>
                  <a:gd name="csY10" fmla="*/ 130914 h 402844"/>
                  <a:gd name="csX11" fmla="*/ 506235 w 586620"/>
                  <a:gd name="csY11" fmla="*/ 107314 h 402844"/>
                  <a:gd name="csX12" fmla="*/ 543276 w 586620"/>
                  <a:gd name="csY12" fmla="*/ 79256 h 402844"/>
                  <a:gd name="csX13" fmla="*/ 573316 w 586620"/>
                  <a:gd name="csY13" fmla="*/ 44157 h 402844"/>
                  <a:gd name="csX14" fmla="*/ 586475 w 586620"/>
                  <a:gd name="csY14" fmla="*/ 0 h 402844"/>
                  <a:gd name="csX15" fmla="*/ 584729 w 586620"/>
                  <a:gd name="csY15" fmla="*/ 23553 h 402844"/>
                  <a:gd name="csX16" fmla="*/ 576533 w 586620"/>
                  <a:gd name="csY16" fmla="*/ 45946 h 402844"/>
                  <a:gd name="csX17" fmla="*/ 547767 w 586620"/>
                  <a:gd name="csY17" fmla="*/ 83981 h 402844"/>
                  <a:gd name="csX18" fmla="*/ 471009 w 586620"/>
                  <a:gd name="csY18" fmla="*/ 139988 h 402844"/>
                  <a:gd name="csX19" fmla="*/ 297025 w 586620"/>
                  <a:gd name="csY19" fmla="*/ 214406 h 402844"/>
                  <a:gd name="csX20" fmla="*/ 206518 w 586620"/>
                  <a:gd name="csY20" fmla="*/ 241638 h 402844"/>
                  <a:gd name="csX21" fmla="*/ 183869 w 586620"/>
                  <a:gd name="csY21" fmla="*/ 247833 h 402844"/>
                  <a:gd name="csX22" fmla="*/ 161578 w 586620"/>
                  <a:gd name="csY22" fmla="*/ 254599 h 402844"/>
                  <a:gd name="csX23" fmla="*/ 118178 w 586620"/>
                  <a:gd name="csY23" fmla="*/ 271263 h 402844"/>
                  <a:gd name="csX24" fmla="*/ 40958 w 586620"/>
                  <a:gd name="csY24" fmla="*/ 321650 h 402844"/>
                  <a:gd name="csX25" fmla="*/ 12982 w 586620"/>
                  <a:gd name="csY25" fmla="*/ 358362 h 402844"/>
                  <a:gd name="csX26" fmla="*/ 4031 w 586620"/>
                  <a:gd name="csY26" fmla="*/ 379811 h 402844"/>
                  <a:gd name="csX27" fmla="*/ 175 w 586620"/>
                  <a:gd name="csY27" fmla="*/ 402845 h 40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86620" h="402844">
                    <a:moveTo>
                      <a:pt x="179" y="402845"/>
                    </a:moveTo>
                    <a:cubicBezTo>
                      <a:pt x="-932" y="387087"/>
                      <a:pt x="3245" y="371232"/>
                      <a:pt x="9699" y="356752"/>
                    </a:cubicBezTo>
                    <a:cubicBezTo>
                      <a:pt x="12956" y="349484"/>
                      <a:pt x="16881" y="342490"/>
                      <a:pt x="21423" y="335927"/>
                    </a:cubicBezTo>
                    <a:cubicBezTo>
                      <a:pt x="25910" y="329324"/>
                      <a:pt x="30871" y="323028"/>
                      <a:pt x="36287" y="317155"/>
                    </a:cubicBezTo>
                    <a:cubicBezTo>
                      <a:pt x="57991" y="293554"/>
                      <a:pt x="85247" y="275814"/>
                      <a:pt x="113804" y="261916"/>
                    </a:cubicBezTo>
                    <a:cubicBezTo>
                      <a:pt x="128064" y="254803"/>
                      <a:pt x="142879" y="248966"/>
                      <a:pt x="157833" y="243619"/>
                    </a:cubicBezTo>
                    <a:cubicBezTo>
                      <a:pt x="165350" y="241073"/>
                      <a:pt x="172850" y="238440"/>
                      <a:pt x="180472" y="236254"/>
                    </a:cubicBezTo>
                    <a:cubicBezTo>
                      <a:pt x="188094" y="233916"/>
                      <a:pt x="195626" y="231726"/>
                      <a:pt x="203135" y="229570"/>
                    </a:cubicBezTo>
                    <a:cubicBezTo>
                      <a:pt x="233238" y="220935"/>
                      <a:pt x="263194" y="211820"/>
                      <a:pt x="292834" y="201819"/>
                    </a:cubicBezTo>
                    <a:cubicBezTo>
                      <a:pt x="322557" y="192065"/>
                      <a:pt x="351976" y="181436"/>
                      <a:pt x="380934" y="169746"/>
                    </a:cubicBezTo>
                    <a:cubicBezTo>
                      <a:pt x="409987" y="158279"/>
                      <a:pt x="438398" y="145305"/>
                      <a:pt x="466013" y="130914"/>
                    </a:cubicBezTo>
                    <a:cubicBezTo>
                      <a:pt x="479803" y="123677"/>
                      <a:pt x="493185" y="115735"/>
                      <a:pt x="506235" y="107314"/>
                    </a:cubicBezTo>
                    <a:cubicBezTo>
                      <a:pt x="519278" y="98886"/>
                      <a:pt x="531812" y="89658"/>
                      <a:pt x="543276" y="79256"/>
                    </a:cubicBezTo>
                    <a:cubicBezTo>
                      <a:pt x="554765" y="68924"/>
                      <a:pt x="565334" y="57410"/>
                      <a:pt x="573316" y="44157"/>
                    </a:cubicBezTo>
                    <a:cubicBezTo>
                      <a:pt x="581217" y="30934"/>
                      <a:pt x="586316" y="15778"/>
                      <a:pt x="586475" y="0"/>
                    </a:cubicBezTo>
                    <a:cubicBezTo>
                      <a:pt x="586806" y="7813"/>
                      <a:pt x="586703" y="15833"/>
                      <a:pt x="584729" y="23553"/>
                    </a:cubicBezTo>
                    <a:cubicBezTo>
                      <a:pt x="583157" y="31374"/>
                      <a:pt x="579974" y="38750"/>
                      <a:pt x="576533" y="45946"/>
                    </a:cubicBezTo>
                    <a:cubicBezTo>
                      <a:pt x="569247" y="60203"/>
                      <a:pt x="558922" y="72650"/>
                      <a:pt x="547767" y="83981"/>
                    </a:cubicBezTo>
                    <a:cubicBezTo>
                      <a:pt x="525109" y="106495"/>
                      <a:pt x="498401" y="124186"/>
                      <a:pt x="471009" y="139988"/>
                    </a:cubicBezTo>
                    <a:cubicBezTo>
                      <a:pt x="415821" y="171211"/>
                      <a:pt x="356736" y="194325"/>
                      <a:pt x="297025" y="214406"/>
                    </a:cubicBezTo>
                    <a:cubicBezTo>
                      <a:pt x="267071" y="224241"/>
                      <a:pt x="236908" y="233375"/>
                      <a:pt x="206518" y="241638"/>
                    </a:cubicBezTo>
                    <a:cubicBezTo>
                      <a:pt x="198891" y="243666"/>
                      <a:pt x="191304" y="245710"/>
                      <a:pt x="183869" y="247833"/>
                    </a:cubicBezTo>
                    <a:cubicBezTo>
                      <a:pt x="176352" y="249826"/>
                      <a:pt x="168982" y="252256"/>
                      <a:pt x="161578" y="254599"/>
                    </a:cubicBezTo>
                    <a:cubicBezTo>
                      <a:pt x="146900" y="259605"/>
                      <a:pt x="132265" y="264830"/>
                      <a:pt x="118178" y="271263"/>
                    </a:cubicBezTo>
                    <a:cubicBezTo>
                      <a:pt x="90036" y="283994"/>
                      <a:pt x="62978" y="299926"/>
                      <a:pt x="40958" y="321650"/>
                    </a:cubicBezTo>
                    <a:cubicBezTo>
                      <a:pt x="29886" y="332385"/>
                      <a:pt x="20295" y="344711"/>
                      <a:pt x="12982" y="358362"/>
                    </a:cubicBezTo>
                    <a:cubicBezTo>
                      <a:pt x="9321" y="365183"/>
                      <a:pt x="6287" y="372363"/>
                      <a:pt x="4031" y="379811"/>
                    </a:cubicBezTo>
                    <a:cubicBezTo>
                      <a:pt x="1766" y="387242"/>
                      <a:pt x="194" y="394986"/>
                      <a:pt x="175" y="402845"/>
                    </a:cubicBezTo>
                    <a:close/>
                  </a:path>
                </a:pathLst>
              </a:custGeom>
              <a:grpFill/>
              <a:ln w="6350" cap="flat">
                <a:noFill/>
                <a:prstDash val="solid"/>
                <a:miter/>
              </a:ln>
            </p:spPr>
            <p:txBody>
              <a:bodyPr/>
              <a:lstStyle/>
              <a:p>
                <a:endParaRPr lang="en-US"/>
              </a:p>
            </p:txBody>
          </p:sp>
          <p:sp>
            <p:nvSpPr>
              <p:cNvPr id="43" name="Freeform 462">
                <a:extLst>
                  <a:ext uri="{FF2B5EF4-FFF2-40B4-BE49-F238E27FC236}">
                    <a16:creationId xmlns:a16="http://schemas.microsoft.com/office/drawing/2014/main" id="{444C0100-1DAD-2945-0111-717B7250E47A}"/>
                  </a:ext>
                </a:extLst>
              </p:cNvPr>
              <p:cNvSpPr/>
              <p:nvPr/>
            </p:nvSpPr>
            <p:spPr>
              <a:xfrm>
                <a:off x="7226415" y="1780833"/>
                <a:ext cx="239017" cy="455967"/>
              </a:xfrm>
              <a:custGeom>
                <a:avLst/>
                <a:gdLst>
                  <a:gd name="csX0" fmla="*/ 239012 w 239017"/>
                  <a:gd name="csY0" fmla="*/ 5 h 455967"/>
                  <a:gd name="csX1" fmla="*/ 206912 w 239017"/>
                  <a:gd name="csY1" fmla="*/ 14715 h 455967"/>
                  <a:gd name="csX2" fmla="*/ 176771 w 239017"/>
                  <a:gd name="csY2" fmla="*/ 32533 h 455967"/>
                  <a:gd name="csX3" fmla="*/ 151280 w 239017"/>
                  <a:gd name="csY3" fmla="*/ 55179 h 455967"/>
                  <a:gd name="csX4" fmla="*/ 143206 w 239017"/>
                  <a:gd name="csY4" fmla="*/ 69092 h 455967"/>
                  <a:gd name="csX5" fmla="*/ 140159 w 239017"/>
                  <a:gd name="csY5" fmla="*/ 77532 h 455967"/>
                  <a:gd name="csX6" fmla="*/ 136395 w 239017"/>
                  <a:gd name="csY6" fmla="*/ 86013 h 455967"/>
                  <a:gd name="csX7" fmla="*/ 126178 w 239017"/>
                  <a:gd name="csY7" fmla="*/ 101923 h 455967"/>
                  <a:gd name="csX8" fmla="*/ 112138 w 239017"/>
                  <a:gd name="csY8" fmla="*/ 114740 h 455967"/>
                  <a:gd name="csX9" fmla="*/ 81997 w 239017"/>
                  <a:gd name="csY9" fmla="*/ 133619 h 455967"/>
                  <a:gd name="csX10" fmla="*/ 74752 w 239017"/>
                  <a:gd name="csY10" fmla="*/ 138522 h 455967"/>
                  <a:gd name="csX11" fmla="*/ 67652 w 239017"/>
                  <a:gd name="csY11" fmla="*/ 143442 h 455967"/>
                  <a:gd name="csX12" fmla="*/ 61005 w 239017"/>
                  <a:gd name="csY12" fmla="*/ 148604 h 455967"/>
                  <a:gd name="csX13" fmla="*/ 54840 w 239017"/>
                  <a:gd name="csY13" fmla="*/ 154211 h 455967"/>
                  <a:gd name="csX14" fmla="*/ 49167 w 239017"/>
                  <a:gd name="csY14" fmla="*/ 160283 h 455967"/>
                  <a:gd name="csX15" fmla="*/ 43945 w 239017"/>
                  <a:gd name="csY15" fmla="*/ 166750 h 455967"/>
                  <a:gd name="csX16" fmla="*/ 39175 w 239017"/>
                  <a:gd name="csY16" fmla="*/ 173595 h 455967"/>
                  <a:gd name="csX17" fmla="*/ 35089 w 239017"/>
                  <a:gd name="csY17" fmla="*/ 180922 h 455967"/>
                  <a:gd name="csX18" fmla="*/ 15252 w 239017"/>
                  <a:gd name="csY18" fmla="*/ 245953 h 455967"/>
                  <a:gd name="csX19" fmla="*/ 13072 w 239017"/>
                  <a:gd name="csY19" fmla="*/ 263171 h 455967"/>
                  <a:gd name="csX20" fmla="*/ 11967 w 239017"/>
                  <a:gd name="csY20" fmla="*/ 280558 h 455967"/>
                  <a:gd name="csX21" fmla="*/ 11506 w 239017"/>
                  <a:gd name="csY21" fmla="*/ 289270 h 455967"/>
                  <a:gd name="csX22" fmla="*/ 11254 w 239017"/>
                  <a:gd name="csY22" fmla="*/ 298001 h 455967"/>
                  <a:gd name="csX23" fmla="*/ 11298 w 239017"/>
                  <a:gd name="csY23" fmla="*/ 315517 h 455967"/>
                  <a:gd name="csX24" fmla="*/ 23299 w 239017"/>
                  <a:gd name="csY24" fmla="*/ 455967 h 455967"/>
                  <a:gd name="csX25" fmla="*/ 945 w 239017"/>
                  <a:gd name="csY25" fmla="*/ 315843 h 455967"/>
                  <a:gd name="csX26" fmla="*/ 118 w 239017"/>
                  <a:gd name="csY26" fmla="*/ 297998 h 455967"/>
                  <a:gd name="csX27" fmla="*/ 112 w 239017"/>
                  <a:gd name="csY27" fmla="*/ 289053 h 455967"/>
                  <a:gd name="csX28" fmla="*/ 346 w 239017"/>
                  <a:gd name="csY28" fmla="*/ 280093 h 455967"/>
                  <a:gd name="csX29" fmla="*/ 1017 w 239017"/>
                  <a:gd name="csY29" fmla="*/ 262165 h 455967"/>
                  <a:gd name="csX30" fmla="*/ 2804 w 239017"/>
                  <a:gd name="csY30" fmla="*/ 244233 h 455967"/>
                  <a:gd name="csX31" fmla="*/ 23443 w 239017"/>
                  <a:gd name="csY31" fmla="*/ 174571 h 455967"/>
                  <a:gd name="csX32" fmla="*/ 28052 w 239017"/>
                  <a:gd name="csY32" fmla="*/ 166510 h 455967"/>
                  <a:gd name="csX33" fmla="*/ 33454 w 239017"/>
                  <a:gd name="csY33" fmla="*/ 158888 h 455967"/>
                  <a:gd name="csX34" fmla="*/ 39391 w 239017"/>
                  <a:gd name="csY34" fmla="*/ 151665 h 455967"/>
                  <a:gd name="csX35" fmla="*/ 45846 w 239017"/>
                  <a:gd name="csY35" fmla="*/ 144887 h 455967"/>
                  <a:gd name="csX36" fmla="*/ 52818 w 239017"/>
                  <a:gd name="csY36" fmla="*/ 138663 h 455967"/>
                  <a:gd name="csX37" fmla="*/ 60188 w 239017"/>
                  <a:gd name="csY37" fmla="*/ 133042 h 455967"/>
                  <a:gd name="csX38" fmla="*/ 67669 w 239017"/>
                  <a:gd name="csY38" fmla="*/ 127952 h 455967"/>
                  <a:gd name="csX39" fmla="*/ 75181 w 239017"/>
                  <a:gd name="csY39" fmla="*/ 123103 h 455967"/>
                  <a:gd name="csX40" fmla="*/ 105478 w 239017"/>
                  <a:gd name="csY40" fmla="*/ 105243 h 455967"/>
                  <a:gd name="csX41" fmla="*/ 127248 w 239017"/>
                  <a:gd name="csY41" fmla="*/ 81246 h 455967"/>
                  <a:gd name="csX42" fmla="*/ 130991 w 239017"/>
                  <a:gd name="csY42" fmla="*/ 73721 h 455967"/>
                  <a:gd name="csX43" fmla="*/ 134302 w 239017"/>
                  <a:gd name="csY43" fmla="*/ 65658 h 455967"/>
                  <a:gd name="csX44" fmla="*/ 144666 w 239017"/>
                  <a:gd name="csY44" fmla="*/ 49592 h 455967"/>
                  <a:gd name="csX45" fmla="*/ 173282 w 239017"/>
                  <a:gd name="csY45" fmla="*/ 27069 h 455967"/>
                  <a:gd name="csX46" fmla="*/ 205392 w 239017"/>
                  <a:gd name="csY46" fmla="*/ 11386 h 455967"/>
                  <a:gd name="csX47" fmla="*/ 239017 w 239017"/>
                  <a:gd name="csY47" fmla="*/ 0 h 455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239017" h="455967">
                    <a:moveTo>
                      <a:pt x="239012" y="5"/>
                    </a:moveTo>
                    <a:cubicBezTo>
                      <a:pt x="228052" y="4399"/>
                      <a:pt x="217364" y="9381"/>
                      <a:pt x="206912" y="14715"/>
                    </a:cubicBezTo>
                    <a:cubicBezTo>
                      <a:pt x="196487" y="20096"/>
                      <a:pt x="186292" y="25892"/>
                      <a:pt x="176771" y="32533"/>
                    </a:cubicBezTo>
                    <a:cubicBezTo>
                      <a:pt x="167242" y="39086"/>
                      <a:pt x="158211" y="46470"/>
                      <a:pt x="151280" y="55179"/>
                    </a:cubicBezTo>
                    <a:cubicBezTo>
                      <a:pt x="147863" y="59535"/>
                      <a:pt x="144968" y="64195"/>
                      <a:pt x="143206" y="69092"/>
                    </a:cubicBezTo>
                    <a:lnTo>
                      <a:pt x="140159" y="77532"/>
                    </a:lnTo>
                    <a:cubicBezTo>
                      <a:pt x="138920" y="80358"/>
                      <a:pt x="137836" y="83244"/>
                      <a:pt x="136395" y="86013"/>
                    </a:cubicBezTo>
                    <a:cubicBezTo>
                      <a:pt x="133716" y="91629"/>
                      <a:pt x="130215" y="96979"/>
                      <a:pt x="126178" y="101923"/>
                    </a:cubicBezTo>
                    <a:cubicBezTo>
                      <a:pt x="122122" y="106877"/>
                      <a:pt x="117203" y="111112"/>
                      <a:pt x="112138" y="114740"/>
                    </a:cubicBezTo>
                    <a:cubicBezTo>
                      <a:pt x="101921" y="121996"/>
                      <a:pt x="91400" y="127207"/>
                      <a:pt x="81997" y="133619"/>
                    </a:cubicBezTo>
                    <a:lnTo>
                      <a:pt x="74752" y="138522"/>
                    </a:lnTo>
                    <a:cubicBezTo>
                      <a:pt x="72243" y="140188"/>
                      <a:pt x="70029" y="141802"/>
                      <a:pt x="67652" y="143442"/>
                    </a:cubicBezTo>
                    <a:cubicBezTo>
                      <a:pt x="65345" y="145099"/>
                      <a:pt x="63230" y="146892"/>
                      <a:pt x="61005" y="148604"/>
                    </a:cubicBezTo>
                    <a:cubicBezTo>
                      <a:pt x="58810" y="150337"/>
                      <a:pt x="56909" y="152357"/>
                      <a:pt x="54840" y="154211"/>
                    </a:cubicBezTo>
                    <a:cubicBezTo>
                      <a:pt x="52715" y="156011"/>
                      <a:pt x="51017" y="158219"/>
                      <a:pt x="49167" y="160283"/>
                    </a:cubicBezTo>
                    <a:cubicBezTo>
                      <a:pt x="47357" y="162380"/>
                      <a:pt x="45424" y="164373"/>
                      <a:pt x="43945" y="166750"/>
                    </a:cubicBezTo>
                    <a:lnTo>
                      <a:pt x="39175" y="173595"/>
                    </a:lnTo>
                    <a:cubicBezTo>
                      <a:pt x="37648" y="175920"/>
                      <a:pt x="36467" y="178491"/>
                      <a:pt x="35089" y="180922"/>
                    </a:cubicBezTo>
                    <a:cubicBezTo>
                      <a:pt x="24278" y="200625"/>
                      <a:pt x="18749" y="223223"/>
                      <a:pt x="15252" y="245953"/>
                    </a:cubicBezTo>
                    <a:lnTo>
                      <a:pt x="13072" y="263171"/>
                    </a:lnTo>
                    <a:cubicBezTo>
                      <a:pt x="12387" y="268920"/>
                      <a:pt x="12358" y="274762"/>
                      <a:pt x="11967" y="280558"/>
                    </a:cubicBezTo>
                    <a:lnTo>
                      <a:pt x="11506" y="289270"/>
                    </a:lnTo>
                    <a:cubicBezTo>
                      <a:pt x="11334" y="292175"/>
                      <a:pt x="11170" y="295080"/>
                      <a:pt x="11254" y="298001"/>
                    </a:cubicBezTo>
                    <a:lnTo>
                      <a:pt x="11298" y="315517"/>
                    </a:lnTo>
                    <a:cubicBezTo>
                      <a:pt x="11934" y="362297"/>
                      <a:pt x="17492" y="409089"/>
                      <a:pt x="23299" y="455967"/>
                    </a:cubicBezTo>
                    <a:cubicBezTo>
                      <a:pt x="12068" y="410119"/>
                      <a:pt x="3557" y="363378"/>
                      <a:pt x="945" y="315843"/>
                    </a:cubicBezTo>
                    <a:lnTo>
                      <a:pt x="118" y="297998"/>
                    </a:lnTo>
                    <a:cubicBezTo>
                      <a:pt x="-94" y="295025"/>
                      <a:pt x="28" y="292039"/>
                      <a:pt x="112" y="289053"/>
                    </a:cubicBezTo>
                    <a:lnTo>
                      <a:pt x="346" y="280093"/>
                    </a:lnTo>
                    <a:cubicBezTo>
                      <a:pt x="590" y="274121"/>
                      <a:pt x="470" y="268139"/>
                      <a:pt x="1017" y="262165"/>
                    </a:cubicBezTo>
                    <a:lnTo>
                      <a:pt x="2804" y="244233"/>
                    </a:lnTo>
                    <a:cubicBezTo>
                      <a:pt x="6085" y="220457"/>
                      <a:pt x="11725" y="196457"/>
                      <a:pt x="23443" y="174571"/>
                    </a:cubicBezTo>
                    <a:cubicBezTo>
                      <a:pt x="24987" y="171888"/>
                      <a:pt x="26329" y="169096"/>
                      <a:pt x="28052" y="166510"/>
                    </a:cubicBezTo>
                    <a:lnTo>
                      <a:pt x="33454" y="158888"/>
                    </a:lnTo>
                    <a:cubicBezTo>
                      <a:pt x="35147" y="156269"/>
                      <a:pt x="37328" y="154009"/>
                      <a:pt x="39391" y="151665"/>
                    </a:cubicBezTo>
                    <a:cubicBezTo>
                      <a:pt x="41492" y="149355"/>
                      <a:pt x="43455" y="146907"/>
                      <a:pt x="45846" y="144887"/>
                    </a:cubicBezTo>
                    <a:cubicBezTo>
                      <a:pt x="48173" y="142819"/>
                      <a:pt x="50372" y="140567"/>
                      <a:pt x="52818" y="138663"/>
                    </a:cubicBezTo>
                    <a:cubicBezTo>
                      <a:pt x="55274" y="136792"/>
                      <a:pt x="57692" y="134804"/>
                      <a:pt x="60188" y="133042"/>
                    </a:cubicBezTo>
                    <a:cubicBezTo>
                      <a:pt x="62675" y="131352"/>
                      <a:pt x="65251" y="129525"/>
                      <a:pt x="67669" y="127952"/>
                    </a:cubicBezTo>
                    <a:lnTo>
                      <a:pt x="75181" y="123103"/>
                    </a:lnTo>
                    <a:cubicBezTo>
                      <a:pt x="85468" y="116520"/>
                      <a:pt x="96303" y="111448"/>
                      <a:pt x="105478" y="105243"/>
                    </a:cubicBezTo>
                    <a:cubicBezTo>
                      <a:pt x="114733" y="99144"/>
                      <a:pt x="121885" y="91053"/>
                      <a:pt x="127248" y="81246"/>
                    </a:cubicBezTo>
                    <a:cubicBezTo>
                      <a:pt x="128641" y="78847"/>
                      <a:pt x="129743" y="76235"/>
                      <a:pt x="130991" y="73721"/>
                    </a:cubicBezTo>
                    <a:lnTo>
                      <a:pt x="134302" y="65658"/>
                    </a:lnTo>
                    <a:cubicBezTo>
                      <a:pt x="136810" y="59551"/>
                      <a:pt x="140498" y="54233"/>
                      <a:pt x="144666" y="49592"/>
                    </a:cubicBezTo>
                    <a:cubicBezTo>
                      <a:pt x="153058" y="40323"/>
                      <a:pt x="162992" y="33208"/>
                      <a:pt x="173282" y="27069"/>
                    </a:cubicBezTo>
                    <a:cubicBezTo>
                      <a:pt x="183646" y="21022"/>
                      <a:pt x="194384" y="15829"/>
                      <a:pt x="205392" y="11386"/>
                    </a:cubicBezTo>
                    <a:cubicBezTo>
                      <a:pt x="216388" y="6923"/>
                      <a:pt x="227608" y="3076"/>
                      <a:pt x="239017" y="0"/>
                    </a:cubicBezTo>
                    <a:close/>
                  </a:path>
                </a:pathLst>
              </a:custGeom>
              <a:grpFill/>
              <a:ln w="6350" cap="flat">
                <a:noFill/>
                <a:prstDash val="solid"/>
                <a:miter/>
              </a:ln>
            </p:spPr>
            <p:txBody>
              <a:bodyPr/>
              <a:lstStyle/>
              <a:p>
                <a:endParaRPr lang="en-US"/>
              </a:p>
            </p:txBody>
          </p:sp>
          <p:sp>
            <p:nvSpPr>
              <p:cNvPr id="44" name="Freeform 463">
                <a:extLst>
                  <a:ext uri="{FF2B5EF4-FFF2-40B4-BE49-F238E27FC236}">
                    <a16:creationId xmlns:a16="http://schemas.microsoft.com/office/drawing/2014/main" id="{74B3C9DD-CCA9-AA90-BE7E-D796F7682DA0}"/>
                  </a:ext>
                </a:extLst>
              </p:cNvPr>
              <p:cNvSpPr/>
              <p:nvPr/>
            </p:nvSpPr>
            <p:spPr>
              <a:xfrm>
                <a:off x="7370586" y="1919098"/>
                <a:ext cx="118074" cy="253293"/>
              </a:xfrm>
              <a:custGeom>
                <a:avLst/>
                <a:gdLst>
                  <a:gd name="csX0" fmla="*/ 118071 w 118074"/>
                  <a:gd name="csY0" fmla="*/ 0 h 253293"/>
                  <a:gd name="csX1" fmla="*/ 55892 w 118074"/>
                  <a:gd name="csY1" fmla="*/ 43003 h 253293"/>
                  <a:gd name="csX2" fmla="*/ 32076 w 118074"/>
                  <a:gd name="csY2" fmla="*/ 70019 h 253293"/>
                  <a:gd name="csX3" fmla="*/ 26365 w 118074"/>
                  <a:gd name="csY3" fmla="*/ 85362 h 253293"/>
                  <a:gd name="csX4" fmla="*/ 26115 w 118074"/>
                  <a:gd name="csY4" fmla="*/ 87299 h 253293"/>
                  <a:gd name="csX5" fmla="*/ 25995 w 118074"/>
                  <a:gd name="csY5" fmla="*/ 89605 h 253293"/>
                  <a:gd name="csX6" fmla="*/ 25772 w 118074"/>
                  <a:gd name="csY6" fmla="*/ 94268 h 253293"/>
                  <a:gd name="csX7" fmla="*/ 25496 w 118074"/>
                  <a:gd name="csY7" fmla="*/ 103669 h 253293"/>
                  <a:gd name="csX8" fmla="*/ 24584 w 118074"/>
                  <a:gd name="csY8" fmla="*/ 141727 h 253293"/>
                  <a:gd name="csX9" fmla="*/ 22284 w 118074"/>
                  <a:gd name="csY9" fmla="*/ 180086 h 253293"/>
                  <a:gd name="csX10" fmla="*/ 19972 w 118074"/>
                  <a:gd name="csY10" fmla="*/ 199264 h 253293"/>
                  <a:gd name="csX11" fmla="*/ 18255 w 118074"/>
                  <a:gd name="csY11" fmla="*/ 208809 h 253293"/>
                  <a:gd name="csX12" fmla="*/ 16152 w 118074"/>
                  <a:gd name="csY12" fmla="*/ 218294 h 253293"/>
                  <a:gd name="csX13" fmla="*/ 10033 w 118074"/>
                  <a:gd name="csY13" fmla="*/ 236777 h 253293"/>
                  <a:gd name="csX14" fmla="*/ 5661 w 118074"/>
                  <a:gd name="csY14" fmla="*/ 245473 h 253293"/>
                  <a:gd name="csX15" fmla="*/ 2931 w 118074"/>
                  <a:gd name="csY15" fmla="*/ 249485 h 253293"/>
                  <a:gd name="csX16" fmla="*/ 0 w 118074"/>
                  <a:gd name="csY16" fmla="*/ 253293 h 253293"/>
                  <a:gd name="csX17" fmla="*/ 9744 w 118074"/>
                  <a:gd name="csY17" fmla="*/ 217105 h 253293"/>
                  <a:gd name="csX18" fmla="*/ 11944 w 118074"/>
                  <a:gd name="csY18" fmla="*/ 179488 h 253293"/>
                  <a:gd name="csX19" fmla="*/ 12018 w 118074"/>
                  <a:gd name="csY19" fmla="*/ 141557 h 253293"/>
                  <a:gd name="csX20" fmla="*/ 12237 w 118074"/>
                  <a:gd name="csY20" fmla="*/ 103289 h 253293"/>
                  <a:gd name="csX21" fmla="*/ 12678 w 118074"/>
                  <a:gd name="csY21" fmla="*/ 93622 h 253293"/>
                  <a:gd name="csX22" fmla="*/ 12990 w 118074"/>
                  <a:gd name="csY22" fmla="*/ 88759 h 253293"/>
                  <a:gd name="csX23" fmla="*/ 13159 w 118074"/>
                  <a:gd name="csY23" fmla="*/ 86305 h 253293"/>
                  <a:gd name="csX24" fmla="*/ 13543 w 118074"/>
                  <a:gd name="csY24" fmla="*/ 83513 h 253293"/>
                  <a:gd name="csX25" fmla="*/ 21388 w 118074"/>
                  <a:gd name="csY25" fmla="*/ 63480 h 253293"/>
                  <a:gd name="csX26" fmla="*/ 49422 w 118074"/>
                  <a:gd name="csY26" fmla="*/ 34969 h 253293"/>
                  <a:gd name="csX27" fmla="*/ 82551 w 118074"/>
                  <a:gd name="csY27" fmla="*/ 14743 h 253293"/>
                  <a:gd name="csX28" fmla="*/ 118075 w 118074"/>
                  <a:gd name="csY28" fmla="*/ 0 h 253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18074" h="253293">
                    <a:moveTo>
                      <a:pt x="118071" y="0"/>
                    </a:moveTo>
                    <a:cubicBezTo>
                      <a:pt x="96128" y="13041"/>
                      <a:pt x="74730" y="26821"/>
                      <a:pt x="55892" y="43003"/>
                    </a:cubicBezTo>
                    <a:cubicBezTo>
                      <a:pt x="46725" y="51246"/>
                      <a:pt x="37872" y="59977"/>
                      <a:pt x="32076" y="70019"/>
                    </a:cubicBezTo>
                    <a:cubicBezTo>
                      <a:pt x="29212" y="74999"/>
                      <a:pt x="27025" y="80175"/>
                      <a:pt x="26365" y="85362"/>
                    </a:cubicBezTo>
                    <a:lnTo>
                      <a:pt x="26115" y="87299"/>
                    </a:lnTo>
                    <a:lnTo>
                      <a:pt x="25995" y="89605"/>
                    </a:lnTo>
                    <a:lnTo>
                      <a:pt x="25772" y="94268"/>
                    </a:lnTo>
                    <a:cubicBezTo>
                      <a:pt x="25601" y="97366"/>
                      <a:pt x="25594" y="100538"/>
                      <a:pt x="25496" y="103669"/>
                    </a:cubicBezTo>
                    <a:cubicBezTo>
                      <a:pt x="25045" y="116256"/>
                      <a:pt x="24949" y="128977"/>
                      <a:pt x="24584" y="141727"/>
                    </a:cubicBezTo>
                    <a:cubicBezTo>
                      <a:pt x="24068" y="154472"/>
                      <a:pt x="23625" y="167293"/>
                      <a:pt x="22284" y="180086"/>
                    </a:cubicBezTo>
                    <a:cubicBezTo>
                      <a:pt x="21688" y="186480"/>
                      <a:pt x="20913" y="192891"/>
                      <a:pt x="19972" y="199264"/>
                    </a:cubicBezTo>
                    <a:lnTo>
                      <a:pt x="18255" y="208809"/>
                    </a:lnTo>
                    <a:cubicBezTo>
                      <a:pt x="17664" y="211983"/>
                      <a:pt x="16867" y="215145"/>
                      <a:pt x="16152" y="218294"/>
                    </a:cubicBezTo>
                    <a:cubicBezTo>
                      <a:pt x="14479" y="224560"/>
                      <a:pt x="12654" y="230809"/>
                      <a:pt x="10033" y="236777"/>
                    </a:cubicBezTo>
                    <a:cubicBezTo>
                      <a:pt x="8941" y="239818"/>
                      <a:pt x="7133" y="242618"/>
                      <a:pt x="5661" y="245473"/>
                    </a:cubicBezTo>
                    <a:cubicBezTo>
                      <a:pt x="4957" y="246922"/>
                      <a:pt x="3903" y="248195"/>
                      <a:pt x="2931" y="249485"/>
                    </a:cubicBezTo>
                    <a:lnTo>
                      <a:pt x="0" y="253293"/>
                    </a:lnTo>
                    <a:cubicBezTo>
                      <a:pt x="5999" y="241947"/>
                      <a:pt x="8249" y="229517"/>
                      <a:pt x="9744" y="217105"/>
                    </a:cubicBezTo>
                    <a:cubicBezTo>
                      <a:pt x="11295" y="204679"/>
                      <a:pt x="11673" y="192085"/>
                      <a:pt x="11944" y="179488"/>
                    </a:cubicBezTo>
                    <a:cubicBezTo>
                      <a:pt x="12039" y="166877"/>
                      <a:pt x="12242" y="154254"/>
                      <a:pt x="12018" y="141557"/>
                    </a:cubicBezTo>
                    <a:cubicBezTo>
                      <a:pt x="12003" y="128864"/>
                      <a:pt x="11997" y="116138"/>
                      <a:pt x="12237" y="103289"/>
                    </a:cubicBezTo>
                    <a:cubicBezTo>
                      <a:pt x="12390" y="100064"/>
                      <a:pt x="12448" y="96871"/>
                      <a:pt x="12678" y="93622"/>
                    </a:cubicBezTo>
                    <a:lnTo>
                      <a:pt x="12990" y="88759"/>
                    </a:lnTo>
                    <a:lnTo>
                      <a:pt x="13159" y="86305"/>
                    </a:lnTo>
                    <a:lnTo>
                      <a:pt x="13543" y="83513"/>
                    </a:lnTo>
                    <a:cubicBezTo>
                      <a:pt x="14692" y="76084"/>
                      <a:pt x="17621" y="69319"/>
                      <a:pt x="21388" y="63480"/>
                    </a:cubicBezTo>
                    <a:cubicBezTo>
                      <a:pt x="29063" y="51842"/>
                      <a:pt x="38933" y="42760"/>
                      <a:pt x="49422" y="34969"/>
                    </a:cubicBezTo>
                    <a:cubicBezTo>
                      <a:pt x="59896" y="27131"/>
                      <a:pt x="71103" y="20607"/>
                      <a:pt x="82551" y="14743"/>
                    </a:cubicBezTo>
                    <a:cubicBezTo>
                      <a:pt x="94089" y="9047"/>
                      <a:pt x="105851" y="3873"/>
                      <a:pt x="118075" y="0"/>
                    </a:cubicBezTo>
                    <a:close/>
                  </a:path>
                </a:pathLst>
              </a:custGeom>
              <a:grpFill/>
              <a:ln w="6350" cap="flat">
                <a:noFill/>
                <a:prstDash val="solid"/>
                <a:miter/>
              </a:ln>
            </p:spPr>
            <p:txBody>
              <a:bodyPr/>
              <a:lstStyle/>
              <a:p>
                <a:endParaRPr lang="en-US"/>
              </a:p>
            </p:txBody>
          </p:sp>
          <p:sp>
            <p:nvSpPr>
              <p:cNvPr id="45" name="Freeform 464">
                <a:extLst>
                  <a:ext uri="{FF2B5EF4-FFF2-40B4-BE49-F238E27FC236}">
                    <a16:creationId xmlns:a16="http://schemas.microsoft.com/office/drawing/2014/main" id="{0541B37C-F52F-F797-C6E1-6FE95A1E579A}"/>
                  </a:ext>
                </a:extLst>
              </p:cNvPr>
              <p:cNvSpPr/>
              <p:nvPr/>
            </p:nvSpPr>
            <p:spPr>
              <a:xfrm>
                <a:off x="7310241" y="2325585"/>
                <a:ext cx="54682" cy="136198"/>
              </a:xfrm>
              <a:custGeom>
                <a:avLst/>
                <a:gdLst>
                  <a:gd name="csX0" fmla="*/ 54436 w 54682"/>
                  <a:gd name="csY0" fmla="*/ 0 h 136198"/>
                  <a:gd name="csX1" fmla="*/ 52346 w 54682"/>
                  <a:gd name="csY1" fmla="*/ 38046 h 136198"/>
                  <a:gd name="csX2" fmla="*/ 43950 w 54682"/>
                  <a:gd name="csY2" fmla="*/ 75191 h 136198"/>
                  <a:gd name="csX3" fmla="*/ 28669 w 54682"/>
                  <a:gd name="csY3" fmla="*/ 110543 h 136198"/>
                  <a:gd name="csX4" fmla="*/ 16774 w 54682"/>
                  <a:gd name="csY4" fmla="*/ 126201 h 136198"/>
                  <a:gd name="csX5" fmla="*/ 0 w 54682"/>
                  <a:gd name="csY5" fmla="*/ 136199 h 136198"/>
                  <a:gd name="csX6" fmla="*/ 11624 w 54682"/>
                  <a:gd name="csY6" fmla="*/ 122206 h 136198"/>
                  <a:gd name="csX7" fmla="*/ 19336 w 54682"/>
                  <a:gd name="csY7" fmla="*/ 105868 h 136198"/>
                  <a:gd name="csX8" fmla="*/ 31284 w 54682"/>
                  <a:gd name="csY8" fmla="*/ 71231 h 136198"/>
                  <a:gd name="csX9" fmla="*/ 42203 w 54682"/>
                  <a:gd name="csY9" fmla="*/ 35742 h 136198"/>
                  <a:gd name="csX10" fmla="*/ 54436 w 54682"/>
                  <a:gd name="csY10" fmla="*/ 0 h 13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4682" h="136198">
                    <a:moveTo>
                      <a:pt x="54436" y="0"/>
                    </a:moveTo>
                    <a:cubicBezTo>
                      <a:pt x="55198" y="12824"/>
                      <a:pt x="54105" y="25491"/>
                      <a:pt x="52346" y="38046"/>
                    </a:cubicBezTo>
                    <a:cubicBezTo>
                      <a:pt x="50497" y="50588"/>
                      <a:pt x="47739" y="63009"/>
                      <a:pt x="43950" y="75191"/>
                    </a:cubicBezTo>
                    <a:cubicBezTo>
                      <a:pt x="40142" y="87357"/>
                      <a:pt x="35303" y="99337"/>
                      <a:pt x="28669" y="110543"/>
                    </a:cubicBezTo>
                    <a:cubicBezTo>
                      <a:pt x="25320" y="116126"/>
                      <a:pt x="21384" y="121447"/>
                      <a:pt x="16774" y="126201"/>
                    </a:cubicBezTo>
                    <a:cubicBezTo>
                      <a:pt x="12093" y="130783"/>
                      <a:pt x="6431" y="135047"/>
                      <a:pt x="0" y="136199"/>
                    </a:cubicBezTo>
                    <a:cubicBezTo>
                      <a:pt x="5147" y="132322"/>
                      <a:pt x="8662" y="127450"/>
                      <a:pt x="11624" y="122206"/>
                    </a:cubicBezTo>
                    <a:cubicBezTo>
                      <a:pt x="14666" y="117034"/>
                      <a:pt x="17028" y="111455"/>
                      <a:pt x="19336" y="105868"/>
                    </a:cubicBezTo>
                    <a:cubicBezTo>
                      <a:pt x="23828" y="94604"/>
                      <a:pt x="27591" y="82963"/>
                      <a:pt x="31284" y="71231"/>
                    </a:cubicBezTo>
                    <a:lnTo>
                      <a:pt x="42203" y="35742"/>
                    </a:lnTo>
                    <a:cubicBezTo>
                      <a:pt x="45979" y="23858"/>
                      <a:pt x="49741" y="11926"/>
                      <a:pt x="54436" y="0"/>
                    </a:cubicBezTo>
                    <a:close/>
                  </a:path>
                </a:pathLst>
              </a:custGeom>
              <a:grpFill/>
              <a:ln w="6350" cap="flat">
                <a:noFill/>
                <a:prstDash val="solid"/>
                <a:miter/>
              </a:ln>
            </p:spPr>
            <p:txBody>
              <a:bodyPr/>
              <a:lstStyle/>
              <a:p>
                <a:endParaRPr lang="en-US"/>
              </a:p>
            </p:txBody>
          </p:sp>
          <p:sp>
            <p:nvSpPr>
              <p:cNvPr id="46" name="Freeform 465">
                <a:extLst>
                  <a:ext uri="{FF2B5EF4-FFF2-40B4-BE49-F238E27FC236}">
                    <a16:creationId xmlns:a16="http://schemas.microsoft.com/office/drawing/2014/main" id="{D64BCB8F-3842-B5E4-D625-F0C8956B1939}"/>
                  </a:ext>
                </a:extLst>
              </p:cNvPr>
              <p:cNvSpPr/>
              <p:nvPr/>
            </p:nvSpPr>
            <p:spPr>
              <a:xfrm>
                <a:off x="7482915" y="2299038"/>
                <a:ext cx="28934" cy="104008"/>
              </a:xfrm>
              <a:custGeom>
                <a:avLst/>
                <a:gdLst>
                  <a:gd name="csX0" fmla="*/ 11828 w 28934"/>
                  <a:gd name="csY0" fmla="*/ 0 h 104008"/>
                  <a:gd name="csX1" fmla="*/ 24060 w 28934"/>
                  <a:gd name="csY1" fmla="*/ 26506 h 104008"/>
                  <a:gd name="csX2" fmla="*/ 28914 w 28934"/>
                  <a:gd name="csY2" fmla="*/ 55532 h 104008"/>
                  <a:gd name="csX3" fmla="*/ 23515 w 28934"/>
                  <a:gd name="csY3" fmla="*/ 85499 h 104008"/>
                  <a:gd name="csX4" fmla="*/ 13977 w 28934"/>
                  <a:gd name="csY4" fmla="*/ 98120 h 104008"/>
                  <a:gd name="csX5" fmla="*/ 0 w 28934"/>
                  <a:gd name="csY5" fmla="*/ 104009 h 104008"/>
                  <a:gd name="csX6" fmla="*/ 13698 w 28934"/>
                  <a:gd name="csY6" fmla="*/ 81957 h 104008"/>
                  <a:gd name="csX7" fmla="*/ 15648 w 28934"/>
                  <a:gd name="csY7" fmla="*/ 55873 h 104008"/>
                  <a:gd name="csX8" fmla="*/ 13852 w 28934"/>
                  <a:gd name="csY8" fmla="*/ 28500 h 104008"/>
                  <a:gd name="csX9" fmla="*/ 11829 w 28934"/>
                  <a:gd name="csY9" fmla="*/ 2 h 104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8934" h="104008">
                    <a:moveTo>
                      <a:pt x="11828" y="0"/>
                    </a:moveTo>
                    <a:cubicBezTo>
                      <a:pt x="17400" y="8171"/>
                      <a:pt x="21189" y="17200"/>
                      <a:pt x="24060" y="26506"/>
                    </a:cubicBezTo>
                    <a:cubicBezTo>
                      <a:pt x="26867" y="35833"/>
                      <a:pt x="28634" y="45555"/>
                      <a:pt x="28914" y="55532"/>
                    </a:cubicBezTo>
                    <a:cubicBezTo>
                      <a:pt x="29107" y="65459"/>
                      <a:pt x="28009" y="75867"/>
                      <a:pt x="23515" y="85499"/>
                    </a:cubicBezTo>
                    <a:cubicBezTo>
                      <a:pt x="21259" y="90255"/>
                      <a:pt x="18101" y="94762"/>
                      <a:pt x="13977" y="98120"/>
                    </a:cubicBezTo>
                    <a:cubicBezTo>
                      <a:pt x="9838" y="101438"/>
                      <a:pt x="4948" y="103625"/>
                      <a:pt x="0" y="104009"/>
                    </a:cubicBezTo>
                    <a:cubicBezTo>
                      <a:pt x="7910" y="97879"/>
                      <a:pt x="11800" y="90219"/>
                      <a:pt x="13698" y="81957"/>
                    </a:cubicBezTo>
                    <a:cubicBezTo>
                      <a:pt x="15653" y="73688"/>
                      <a:pt x="15806" y="64815"/>
                      <a:pt x="15648" y="55873"/>
                    </a:cubicBezTo>
                    <a:cubicBezTo>
                      <a:pt x="15413" y="46898"/>
                      <a:pt x="14666" y="37768"/>
                      <a:pt x="13852" y="28500"/>
                    </a:cubicBezTo>
                    <a:cubicBezTo>
                      <a:pt x="13077" y="19209"/>
                      <a:pt x="12164" y="9840"/>
                      <a:pt x="11829" y="2"/>
                    </a:cubicBezTo>
                    <a:close/>
                  </a:path>
                </a:pathLst>
              </a:custGeom>
              <a:grpFill/>
              <a:ln w="6350" cap="flat">
                <a:noFill/>
                <a:prstDash val="solid"/>
                <a:miter/>
              </a:ln>
            </p:spPr>
            <p:txBody>
              <a:bodyPr/>
              <a:lstStyle/>
              <a:p>
                <a:endParaRPr lang="en-US"/>
              </a:p>
            </p:txBody>
          </p:sp>
          <p:sp>
            <p:nvSpPr>
              <p:cNvPr id="47" name="Freeform 466">
                <a:extLst>
                  <a:ext uri="{FF2B5EF4-FFF2-40B4-BE49-F238E27FC236}">
                    <a16:creationId xmlns:a16="http://schemas.microsoft.com/office/drawing/2014/main" id="{EA2F3655-EBC9-6440-B18D-ECA1FC29FA4D}"/>
                  </a:ext>
                </a:extLst>
              </p:cNvPr>
              <p:cNvSpPr/>
              <p:nvPr/>
            </p:nvSpPr>
            <p:spPr>
              <a:xfrm>
                <a:off x="7471255" y="2050326"/>
                <a:ext cx="157151" cy="135889"/>
              </a:xfrm>
              <a:custGeom>
                <a:avLst/>
                <a:gdLst>
                  <a:gd name="csX0" fmla="*/ 3 w 157151"/>
                  <a:gd name="csY0" fmla="*/ 76162 h 135889"/>
                  <a:gd name="csX1" fmla="*/ 11553 w 157151"/>
                  <a:gd name="csY1" fmla="*/ 41224 h 135889"/>
                  <a:gd name="csX2" fmla="*/ 36412 w 157151"/>
                  <a:gd name="csY2" fmla="*/ 12614 h 135889"/>
                  <a:gd name="csX3" fmla="*/ 73235 w 157151"/>
                  <a:gd name="csY3" fmla="*/ 136 h 135889"/>
                  <a:gd name="csX4" fmla="*/ 92640 w 157151"/>
                  <a:gd name="csY4" fmla="*/ 1353 h 135889"/>
                  <a:gd name="csX5" fmla="*/ 97393 w 157151"/>
                  <a:gd name="csY5" fmla="*/ 2205 h 135889"/>
                  <a:gd name="csX6" fmla="*/ 102050 w 157151"/>
                  <a:gd name="csY6" fmla="*/ 3351 h 135889"/>
                  <a:gd name="csX7" fmla="*/ 111296 w 157151"/>
                  <a:gd name="csY7" fmla="*/ 6121 h 135889"/>
                  <a:gd name="csX8" fmla="*/ 143691 w 157151"/>
                  <a:gd name="csY8" fmla="*/ 28342 h 135889"/>
                  <a:gd name="csX9" fmla="*/ 156989 w 157151"/>
                  <a:gd name="csY9" fmla="*/ 65102 h 135889"/>
                  <a:gd name="csX10" fmla="*/ 152178 w 157151"/>
                  <a:gd name="csY10" fmla="*/ 102377 h 135889"/>
                  <a:gd name="csX11" fmla="*/ 137151 w 157151"/>
                  <a:gd name="csY11" fmla="*/ 135889 h 135889"/>
                  <a:gd name="csX12" fmla="*/ 145821 w 157151"/>
                  <a:gd name="csY12" fmla="*/ 100930 h 135889"/>
                  <a:gd name="csX13" fmla="*/ 146682 w 157151"/>
                  <a:gd name="csY13" fmla="*/ 66148 h 135889"/>
                  <a:gd name="csX14" fmla="*/ 133942 w 157151"/>
                  <a:gd name="csY14" fmla="*/ 36278 h 135889"/>
                  <a:gd name="csX15" fmla="*/ 106806 w 157151"/>
                  <a:gd name="csY15" fmla="*/ 18603 h 135889"/>
                  <a:gd name="csX16" fmla="*/ 41998 w 157151"/>
                  <a:gd name="csY16" fmla="*/ 21287 h 135889"/>
                  <a:gd name="csX17" fmla="*/ 17035 w 157151"/>
                  <a:gd name="csY17" fmla="*/ 44679 h 135889"/>
                  <a:gd name="csX18" fmla="*/ 0 w 157151"/>
                  <a:gd name="csY18" fmla="*/ 76161 h 135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57151" h="135889">
                    <a:moveTo>
                      <a:pt x="3" y="76162"/>
                    </a:moveTo>
                    <a:cubicBezTo>
                      <a:pt x="1592" y="64045"/>
                      <a:pt x="5728" y="52260"/>
                      <a:pt x="11553" y="41224"/>
                    </a:cubicBezTo>
                    <a:cubicBezTo>
                      <a:pt x="17528" y="30297"/>
                      <a:pt x="25683" y="20082"/>
                      <a:pt x="36412" y="12614"/>
                    </a:cubicBezTo>
                    <a:cubicBezTo>
                      <a:pt x="46995" y="4935"/>
                      <a:pt x="60208" y="896"/>
                      <a:pt x="73235" y="136"/>
                    </a:cubicBezTo>
                    <a:cubicBezTo>
                      <a:pt x="79774" y="-271"/>
                      <a:pt x="86304" y="265"/>
                      <a:pt x="92640" y="1353"/>
                    </a:cubicBezTo>
                    <a:lnTo>
                      <a:pt x="97393" y="2205"/>
                    </a:lnTo>
                    <a:cubicBezTo>
                      <a:pt x="98956" y="2551"/>
                      <a:pt x="100497" y="2971"/>
                      <a:pt x="102050" y="3351"/>
                    </a:cubicBezTo>
                    <a:cubicBezTo>
                      <a:pt x="105160" y="4045"/>
                      <a:pt x="108228" y="5077"/>
                      <a:pt x="111296" y="6121"/>
                    </a:cubicBezTo>
                    <a:cubicBezTo>
                      <a:pt x="123441" y="10413"/>
                      <a:pt x="135252" y="17744"/>
                      <a:pt x="143691" y="28342"/>
                    </a:cubicBezTo>
                    <a:cubicBezTo>
                      <a:pt x="152002" y="39035"/>
                      <a:pt x="156376" y="52284"/>
                      <a:pt x="156989" y="65102"/>
                    </a:cubicBezTo>
                    <a:cubicBezTo>
                      <a:pt x="157766" y="77972"/>
                      <a:pt x="155688" y="90521"/>
                      <a:pt x="152178" y="102377"/>
                    </a:cubicBezTo>
                    <a:cubicBezTo>
                      <a:pt x="148507" y="114194"/>
                      <a:pt x="143686" y="125570"/>
                      <a:pt x="137151" y="135889"/>
                    </a:cubicBezTo>
                    <a:cubicBezTo>
                      <a:pt x="140997" y="124349"/>
                      <a:pt x="144039" y="112681"/>
                      <a:pt x="145821" y="100930"/>
                    </a:cubicBezTo>
                    <a:cubicBezTo>
                      <a:pt x="147739" y="89233"/>
                      <a:pt x="148207" y="77393"/>
                      <a:pt x="146682" y="66148"/>
                    </a:cubicBezTo>
                    <a:cubicBezTo>
                      <a:pt x="144969" y="54955"/>
                      <a:pt x="141045" y="44372"/>
                      <a:pt x="133942" y="36278"/>
                    </a:cubicBezTo>
                    <a:cubicBezTo>
                      <a:pt x="126984" y="28128"/>
                      <a:pt x="117482" y="22168"/>
                      <a:pt x="106806" y="18603"/>
                    </a:cubicBezTo>
                    <a:cubicBezTo>
                      <a:pt x="85490" y="10819"/>
                      <a:pt x="61408" y="9675"/>
                      <a:pt x="41998" y="21287"/>
                    </a:cubicBezTo>
                    <a:cubicBezTo>
                      <a:pt x="32357" y="26985"/>
                      <a:pt x="23919" y="35161"/>
                      <a:pt x="17035" y="44679"/>
                    </a:cubicBezTo>
                    <a:cubicBezTo>
                      <a:pt x="10049" y="54159"/>
                      <a:pt x="4408" y="64835"/>
                      <a:pt x="0" y="76161"/>
                    </a:cubicBezTo>
                    <a:close/>
                  </a:path>
                </a:pathLst>
              </a:custGeom>
              <a:grpFill/>
              <a:ln w="6350" cap="flat">
                <a:noFill/>
                <a:prstDash val="solid"/>
                <a:miter/>
              </a:ln>
            </p:spPr>
            <p:txBody>
              <a:bodyPr/>
              <a:lstStyle/>
              <a:p>
                <a:endParaRPr lang="en-US"/>
              </a:p>
            </p:txBody>
          </p:sp>
          <p:sp>
            <p:nvSpPr>
              <p:cNvPr id="48" name="Freeform 467">
                <a:extLst>
                  <a:ext uri="{FF2B5EF4-FFF2-40B4-BE49-F238E27FC236}">
                    <a16:creationId xmlns:a16="http://schemas.microsoft.com/office/drawing/2014/main" id="{49157DEB-889C-F86E-7A79-F538DC9E1C64}"/>
                  </a:ext>
                </a:extLst>
              </p:cNvPr>
              <p:cNvSpPr/>
              <p:nvPr/>
            </p:nvSpPr>
            <p:spPr>
              <a:xfrm>
                <a:off x="6791180" y="2112457"/>
                <a:ext cx="326892" cy="173308"/>
              </a:xfrm>
              <a:custGeom>
                <a:avLst/>
                <a:gdLst>
                  <a:gd name="csX0" fmla="*/ 0 w 326892"/>
                  <a:gd name="csY0" fmla="*/ 173309 h 173308"/>
                  <a:gd name="csX1" fmla="*/ 3849 w 326892"/>
                  <a:gd name="csY1" fmla="*/ 146589 h 173308"/>
                  <a:gd name="csX2" fmla="*/ 12441 w 326892"/>
                  <a:gd name="csY2" fmla="*/ 120745 h 173308"/>
                  <a:gd name="csX3" fmla="*/ 26956 w 326892"/>
                  <a:gd name="csY3" fmla="*/ 97221 h 173308"/>
                  <a:gd name="csX4" fmla="*/ 48882 w 326892"/>
                  <a:gd name="csY4" fmla="*/ 79453 h 173308"/>
                  <a:gd name="csX5" fmla="*/ 76387 w 326892"/>
                  <a:gd name="csY5" fmla="*/ 71855 h 173308"/>
                  <a:gd name="csX6" fmla="*/ 83515 w 326892"/>
                  <a:gd name="csY6" fmla="*/ 71672 h 173308"/>
                  <a:gd name="csX7" fmla="*/ 87086 w 326892"/>
                  <a:gd name="csY7" fmla="*/ 71672 h 173308"/>
                  <a:gd name="csX8" fmla="*/ 90609 w 326892"/>
                  <a:gd name="csY8" fmla="*/ 72004 h 173308"/>
                  <a:gd name="csX9" fmla="*/ 97654 w 326892"/>
                  <a:gd name="csY9" fmla="*/ 72763 h 173308"/>
                  <a:gd name="csX10" fmla="*/ 104567 w 326892"/>
                  <a:gd name="csY10" fmla="*/ 74095 h 173308"/>
                  <a:gd name="csX11" fmla="*/ 155824 w 326892"/>
                  <a:gd name="csY11" fmla="*/ 94885 h 173308"/>
                  <a:gd name="csX12" fmla="*/ 146443 w 326892"/>
                  <a:gd name="csY12" fmla="*/ 101152 h 173308"/>
                  <a:gd name="csX13" fmla="*/ 158083 w 326892"/>
                  <a:gd name="csY13" fmla="*/ 48165 h 173308"/>
                  <a:gd name="csX14" fmla="*/ 195725 w 326892"/>
                  <a:gd name="csY14" fmla="*/ 9425 h 173308"/>
                  <a:gd name="csX15" fmla="*/ 222015 w 326892"/>
                  <a:gd name="csY15" fmla="*/ 713 h 173308"/>
                  <a:gd name="csX16" fmla="*/ 249556 w 326892"/>
                  <a:gd name="csY16" fmla="*/ 1918 h 173308"/>
                  <a:gd name="csX17" fmla="*/ 296997 w 326892"/>
                  <a:gd name="csY17" fmla="*/ 26079 h 173308"/>
                  <a:gd name="csX18" fmla="*/ 297468 w 326892"/>
                  <a:gd name="csY18" fmla="*/ 26454 h 173308"/>
                  <a:gd name="csX19" fmla="*/ 297722 w 326892"/>
                  <a:gd name="csY19" fmla="*/ 26754 h 173308"/>
                  <a:gd name="csX20" fmla="*/ 317946 w 326892"/>
                  <a:gd name="csY20" fmla="*/ 60887 h 173308"/>
                  <a:gd name="csX21" fmla="*/ 323844 w 326892"/>
                  <a:gd name="csY21" fmla="*/ 99754 h 173308"/>
                  <a:gd name="csX22" fmla="*/ 319958 w 326892"/>
                  <a:gd name="csY22" fmla="*/ 137940 h 173308"/>
                  <a:gd name="csX23" fmla="*/ 319305 w 326892"/>
                  <a:gd name="csY23" fmla="*/ 156631 h 173308"/>
                  <a:gd name="csX24" fmla="*/ 321518 w 326892"/>
                  <a:gd name="csY24" fmla="*/ 165630 h 173308"/>
                  <a:gd name="csX25" fmla="*/ 326893 w 326892"/>
                  <a:gd name="csY25" fmla="*/ 173309 h 173308"/>
                  <a:gd name="csX26" fmla="*/ 320563 w 326892"/>
                  <a:gd name="csY26" fmla="*/ 166109 h 173308"/>
                  <a:gd name="csX27" fmla="*/ 317206 w 326892"/>
                  <a:gd name="csY27" fmla="*/ 156969 h 173308"/>
                  <a:gd name="csX28" fmla="*/ 316069 w 326892"/>
                  <a:gd name="csY28" fmla="*/ 137654 h 173308"/>
                  <a:gd name="csX29" fmla="*/ 317015 w 326892"/>
                  <a:gd name="csY29" fmla="*/ 99850 h 173308"/>
                  <a:gd name="csX30" fmla="*/ 309438 w 326892"/>
                  <a:gd name="csY30" fmla="*/ 64154 h 173308"/>
                  <a:gd name="csX31" fmla="*/ 289689 w 326892"/>
                  <a:gd name="csY31" fmla="*/ 33926 h 173308"/>
                  <a:gd name="csX32" fmla="*/ 290412 w 326892"/>
                  <a:gd name="csY32" fmla="*/ 34601 h 173308"/>
                  <a:gd name="csX33" fmla="*/ 280204 w 326892"/>
                  <a:gd name="csY33" fmla="*/ 27752 h 173308"/>
                  <a:gd name="csX34" fmla="*/ 274983 w 326892"/>
                  <a:gd name="csY34" fmla="*/ 24573 h 173308"/>
                  <a:gd name="csX35" fmla="*/ 269583 w 326892"/>
                  <a:gd name="csY35" fmla="*/ 21795 h 173308"/>
                  <a:gd name="csX36" fmla="*/ 247048 w 326892"/>
                  <a:gd name="csY36" fmla="*/ 13939 h 173308"/>
                  <a:gd name="csX37" fmla="*/ 223827 w 326892"/>
                  <a:gd name="csY37" fmla="*/ 13369 h 173308"/>
                  <a:gd name="csX38" fmla="*/ 201993 w 326892"/>
                  <a:gd name="csY38" fmla="*/ 20823 h 173308"/>
                  <a:gd name="csX39" fmla="*/ 169556 w 326892"/>
                  <a:gd name="csY39" fmla="*/ 54476 h 173308"/>
                  <a:gd name="csX40" fmla="*/ 160714 w 326892"/>
                  <a:gd name="csY40" fmla="*/ 76523 h 173308"/>
                  <a:gd name="csX41" fmla="*/ 158878 w 326892"/>
                  <a:gd name="csY41" fmla="*/ 99461 h 173308"/>
                  <a:gd name="csX42" fmla="*/ 160151 w 326892"/>
                  <a:gd name="csY42" fmla="*/ 112039 h 173308"/>
                  <a:gd name="csX43" fmla="*/ 149498 w 326892"/>
                  <a:gd name="csY43" fmla="*/ 105728 h 173308"/>
                  <a:gd name="csX44" fmla="*/ 102038 w 326892"/>
                  <a:gd name="csY44" fmla="*/ 84917 h 173308"/>
                  <a:gd name="csX45" fmla="*/ 95809 w 326892"/>
                  <a:gd name="csY45" fmla="*/ 83429 h 173308"/>
                  <a:gd name="csX46" fmla="*/ 89526 w 326892"/>
                  <a:gd name="csY46" fmla="*/ 82483 h 173308"/>
                  <a:gd name="csX47" fmla="*/ 86376 w 326892"/>
                  <a:gd name="csY47" fmla="*/ 82036 h 173308"/>
                  <a:gd name="csX48" fmla="*/ 83228 w 326892"/>
                  <a:gd name="csY48" fmla="*/ 81911 h 173308"/>
                  <a:gd name="csX49" fmla="*/ 76929 w 326892"/>
                  <a:gd name="csY49" fmla="*/ 81793 h 173308"/>
                  <a:gd name="csX50" fmla="*/ 52681 w 326892"/>
                  <a:gd name="csY50" fmla="*/ 87259 h 173308"/>
                  <a:gd name="csX51" fmla="*/ 17041 w 326892"/>
                  <a:gd name="csY51" fmla="*/ 123022 h 173308"/>
                  <a:gd name="csX52" fmla="*/ 2 w 326892"/>
                  <a:gd name="csY52" fmla="*/ 173307 h 1733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26892" h="173308">
                    <a:moveTo>
                      <a:pt x="0" y="173309"/>
                    </a:moveTo>
                    <a:cubicBezTo>
                      <a:pt x="464" y="164344"/>
                      <a:pt x="1782" y="155389"/>
                      <a:pt x="3849" y="146589"/>
                    </a:cubicBezTo>
                    <a:cubicBezTo>
                      <a:pt x="5870" y="137774"/>
                      <a:pt x="8654" y="129080"/>
                      <a:pt x="12441" y="120745"/>
                    </a:cubicBezTo>
                    <a:cubicBezTo>
                      <a:pt x="16219" y="112425"/>
                      <a:pt x="20872" y="104340"/>
                      <a:pt x="26956" y="97221"/>
                    </a:cubicBezTo>
                    <a:cubicBezTo>
                      <a:pt x="32988" y="90092"/>
                      <a:pt x="40381" y="83876"/>
                      <a:pt x="48882" y="79453"/>
                    </a:cubicBezTo>
                    <a:cubicBezTo>
                      <a:pt x="57354" y="75025"/>
                      <a:pt x="66875" y="72408"/>
                      <a:pt x="76387" y="71855"/>
                    </a:cubicBezTo>
                    <a:cubicBezTo>
                      <a:pt x="78768" y="71528"/>
                      <a:pt x="81135" y="71745"/>
                      <a:pt x="83515" y="71672"/>
                    </a:cubicBezTo>
                    <a:lnTo>
                      <a:pt x="87086" y="71672"/>
                    </a:lnTo>
                    <a:cubicBezTo>
                      <a:pt x="87086" y="71672"/>
                      <a:pt x="90609" y="72004"/>
                      <a:pt x="90609" y="72004"/>
                    </a:cubicBezTo>
                    <a:cubicBezTo>
                      <a:pt x="92952" y="72259"/>
                      <a:pt x="95328" y="72414"/>
                      <a:pt x="97654" y="72763"/>
                    </a:cubicBezTo>
                    <a:lnTo>
                      <a:pt x="104567" y="74095"/>
                    </a:lnTo>
                    <a:cubicBezTo>
                      <a:pt x="122961" y="78047"/>
                      <a:pt x="139836" y="85998"/>
                      <a:pt x="155824" y="94885"/>
                    </a:cubicBezTo>
                    <a:lnTo>
                      <a:pt x="146443" y="101152"/>
                    </a:lnTo>
                    <a:cubicBezTo>
                      <a:pt x="144082" y="82093"/>
                      <a:pt x="149604" y="64035"/>
                      <a:pt x="158083" y="48165"/>
                    </a:cubicBezTo>
                    <a:cubicBezTo>
                      <a:pt x="166695" y="32313"/>
                      <a:pt x="179414" y="18289"/>
                      <a:pt x="195725" y="9425"/>
                    </a:cubicBezTo>
                    <a:cubicBezTo>
                      <a:pt x="203841" y="5007"/>
                      <a:pt x="212801" y="1978"/>
                      <a:pt x="222015" y="713"/>
                    </a:cubicBezTo>
                    <a:cubicBezTo>
                      <a:pt x="231229" y="-610"/>
                      <a:pt x="240621" y="-26"/>
                      <a:pt x="249556" y="1918"/>
                    </a:cubicBezTo>
                    <a:cubicBezTo>
                      <a:pt x="267461" y="6034"/>
                      <a:pt x="283291" y="15165"/>
                      <a:pt x="296997" y="26079"/>
                    </a:cubicBezTo>
                    <a:lnTo>
                      <a:pt x="297468" y="26454"/>
                    </a:lnTo>
                    <a:lnTo>
                      <a:pt x="297722" y="26754"/>
                    </a:lnTo>
                    <a:cubicBezTo>
                      <a:pt x="306267" y="36855"/>
                      <a:pt x="313466" y="48326"/>
                      <a:pt x="317946" y="60887"/>
                    </a:cubicBezTo>
                    <a:cubicBezTo>
                      <a:pt x="322371" y="73457"/>
                      <a:pt x="324128" y="86773"/>
                      <a:pt x="323844" y="99754"/>
                    </a:cubicBezTo>
                    <a:cubicBezTo>
                      <a:pt x="323607" y="112771"/>
                      <a:pt x="321473" y="125435"/>
                      <a:pt x="319958" y="137940"/>
                    </a:cubicBezTo>
                    <a:cubicBezTo>
                      <a:pt x="319228" y="144186"/>
                      <a:pt x="318676" y="150453"/>
                      <a:pt x="319305" y="156631"/>
                    </a:cubicBezTo>
                    <a:cubicBezTo>
                      <a:pt x="319650" y="159709"/>
                      <a:pt x="320340" y="162739"/>
                      <a:pt x="321518" y="165630"/>
                    </a:cubicBezTo>
                    <a:cubicBezTo>
                      <a:pt x="322793" y="168473"/>
                      <a:pt x="324637" y="171053"/>
                      <a:pt x="326893" y="173309"/>
                    </a:cubicBezTo>
                    <a:cubicBezTo>
                      <a:pt x="324408" y="171328"/>
                      <a:pt x="322221" y="168920"/>
                      <a:pt x="320563" y="166109"/>
                    </a:cubicBezTo>
                    <a:cubicBezTo>
                      <a:pt x="319012" y="163258"/>
                      <a:pt x="317905" y="160156"/>
                      <a:pt x="317206" y="156969"/>
                    </a:cubicBezTo>
                    <a:cubicBezTo>
                      <a:pt x="315944" y="150568"/>
                      <a:pt x="315922" y="144051"/>
                      <a:pt x="316069" y="137654"/>
                    </a:cubicBezTo>
                    <a:cubicBezTo>
                      <a:pt x="316554" y="124859"/>
                      <a:pt x="317674" y="112259"/>
                      <a:pt x="317015" y="99850"/>
                    </a:cubicBezTo>
                    <a:cubicBezTo>
                      <a:pt x="316544" y="87451"/>
                      <a:pt x="314107" y="75315"/>
                      <a:pt x="309438" y="64154"/>
                    </a:cubicBezTo>
                    <a:cubicBezTo>
                      <a:pt x="304876" y="52938"/>
                      <a:pt x="297917" y="42853"/>
                      <a:pt x="289689" y="33926"/>
                    </a:cubicBezTo>
                    <a:lnTo>
                      <a:pt x="290412" y="34601"/>
                    </a:lnTo>
                    <a:cubicBezTo>
                      <a:pt x="286991" y="32336"/>
                      <a:pt x="283730" y="29794"/>
                      <a:pt x="280204" y="27752"/>
                    </a:cubicBezTo>
                    <a:lnTo>
                      <a:pt x="274983" y="24573"/>
                    </a:lnTo>
                    <a:lnTo>
                      <a:pt x="269583" y="21795"/>
                    </a:lnTo>
                    <a:cubicBezTo>
                      <a:pt x="262326" y="18277"/>
                      <a:pt x="254785" y="15449"/>
                      <a:pt x="247048" y="13939"/>
                    </a:cubicBezTo>
                    <a:cubicBezTo>
                      <a:pt x="239313" y="12479"/>
                      <a:pt x="231464" y="12265"/>
                      <a:pt x="223827" y="13369"/>
                    </a:cubicBezTo>
                    <a:cubicBezTo>
                      <a:pt x="216189" y="14489"/>
                      <a:pt x="208792" y="17051"/>
                      <a:pt x="201993" y="20823"/>
                    </a:cubicBezTo>
                    <a:cubicBezTo>
                      <a:pt x="188355" y="28386"/>
                      <a:pt x="177342" y="40640"/>
                      <a:pt x="169556" y="54476"/>
                    </a:cubicBezTo>
                    <a:cubicBezTo>
                      <a:pt x="165691" y="61434"/>
                      <a:pt x="162667" y="68880"/>
                      <a:pt x="160714" y="76523"/>
                    </a:cubicBezTo>
                    <a:cubicBezTo>
                      <a:pt x="158779" y="84164"/>
                      <a:pt x="158127" y="92032"/>
                      <a:pt x="158878" y="99461"/>
                    </a:cubicBezTo>
                    <a:lnTo>
                      <a:pt x="160151" y="112039"/>
                    </a:lnTo>
                    <a:lnTo>
                      <a:pt x="149498" y="105728"/>
                    </a:lnTo>
                    <a:cubicBezTo>
                      <a:pt x="134470" y="96825"/>
                      <a:pt x="118663" y="88987"/>
                      <a:pt x="102038" y="84917"/>
                    </a:cubicBezTo>
                    <a:lnTo>
                      <a:pt x="95809" y="83429"/>
                    </a:lnTo>
                    <a:cubicBezTo>
                      <a:pt x="93724" y="83023"/>
                      <a:pt x="91622" y="82809"/>
                      <a:pt x="89526" y="82483"/>
                    </a:cubicBezTo>
                    <a:lnTo>
                      <a:pt x="86376" y="82036"/>
                    </a:lnTo>
                    <a:lnTo>
                      <a:pt x="83228" y="81911"/>
                    </a:lnTo>
                    <a:cubicBezTo>
                      <a:pt x="81133" y="81894"/>
                      <a:pt x="79004" y="81578"/>
                      <a:pt x="76929" y="81793"/>
                    </a:cubicBezTo>
                    <a:cubicBezTo>
                      <a:pt x="68512" y="81863"/>
                      <a:pt x="60316" y="83926"/>
                      <a:pt x="52681" y="87259"/>
                    </a:cubicBezTo>
                    <a:cubicBezTo>
                      <a:pt x="37290" y="94052"/>
                      <a:pt x="25404" y="107697"/>
                      <a:pt x="17041" y="123022"/>
                    </a:cubicBezTo>
                    <a:cubicBezTo>
                      <a:pt x="8729" y="138497"/>
                      <a:pt x="3118" y="155670"/>
                      <a:pt x="2" y="173307"/>
                    </a:cubicBezTo>
                    <a:close/>
                  </a:path>
                </a:pathLst>
              </a:custGeom>
              <a:grpFill/>
              <a:ln w="6350" cap="flat">
                <a:noFill/>
                <a:prstDash val="solid"/>
                <a:miter/>
              </a:ln>
            </p:spPr>
            <p:txBody>
              <a:bodyPr/>
              <a:lstStyle/>
              <a:p>
                <a:endParaRPr lang="en-US"/>
              </a:p>
            </p:txBody>
          </p:sp>
          <p:sp>
            <p:nvSpPr>
              <p:cNvPr id="49" name="Freeform 468">
                <a:extLst>
                  <a:ext uri="{FF2B5EF4-FFF2-40B4-BE49-F238E27FC236}">
                    <a16:creationId xmlns:a16="http://schemas.microsoft.com/office/drawing/2014/main" id="{5BB3260C-8C8E-0FF2-E42A-1F368591711C}"/>
                  </a:ext>
                </a:extLst>
              </p:cNvPr>
              <p:cNvSpPr/>
              <p:nvPr/>
            </p:nvSpPr>
            <p:spPr>
              <a:xfrm>
                <a:off x="6829350" y="2250048"/>
                <a:ext cx="174232" cy="208165"/>
              </a:xfrm>
              <a:custGeom>
                <a:avLst/>
                <a:gdLst>
                  <a:gd name="csX0" fmla="*/ 174226 w 174232"/>
                  <a:gd name="csY0" fmla="*/ 179947 h 208165"/>
                  <a:gd name="csX1" fmla="*/ 132994 w 174232"/>
                  <a:gd name="csY1" fmla="*/ 196633 h 208165"/>
                  <a:gd name="csX2" fmla="*/ 89279 w 174232"/>
                  <a:gd name="csY2" fmla="*/ 207103 h 208165"/>
                  <a:gd name="csX3" fmla="*/ 65943 w 174232"/>
                  <a:gd name="csY3" fmla="*/ 207653 h 208165"/>
                  <a:gd name="csX4" fmla="*/ 53695 w 174232"/>
                  <a:gd name="csY4" fmla="*/ 204684 h 208165"/>
                  <a:gd name="csX5" fmla="*/ 47667 w 174232"/>
                  <a:gd name="csY5" fmla="*/ 201501 h 208165"/>
                  <a:gd name="csX6" fmla="*/ 42812 w 174232"/>
                  <a:gd name="csY6" fmla="*/ 197829 h 208165"/>
                  <a:gd name="csX7" fmla="*/ 27440 w 174232"/>
                  <a:gd name="csY7" fmla="*/ 179067 h 208165"/>
                  <a:gd name="csX8" fmla="*/ 18910 w 174232"/>
                  <a:gd name="csY8" fmla="*/ 156841 h 208165"/>
                  <a:gd name="csX9" fmla="*/ 16066 w 174232"/>
                  <a:gd name="csY9" fmla="*/ 111029 h 208165"/>
                  <a:gd name="csX10" fmla="*/ 17119 w 174232"/>
                  <a:gd name="csY10" fmla="*/ 99767 h 208165"/>
                  <a:gd name="csX11" fmla="*/ 18581 w 174232"/>
                  <a:gd name="csY11" fmla="*/ 88599 h 208165"/>
                  <a:gd name="csX12" fmla="*/ 20387 w 174232"/>
                  <a:gd name="csY12" fmla="*/ 77518 h 208165"/>
                  <a:gd name="csX13" fmla="*/ 22694 w 174232"/>
                  <a:gd name="csY13" fmla="*/ 66561 h 208165"/>
                  <a:gd name="csX14" fmla="*/ 27789 w 174232"/>
                  <a:gd name="csY14" fmla="*/ 45023 h 208165"/>
                  <a:gd name="csX15" fmla="*/ 28945 w 174232"/>
                  <a:gd name="csY15" fmla="*/ 39877 h 208165"/>
                  <a:gd name="csX16" fmla="*/ 29541 w 174232"/>
                  <a:gd name="csY16" fmla="*/ 34722 h 208165"/>
                  <a:gd name="csX17" fmla="*/ 29820 w 174232"/>
                  <a:gd name="csY17" fmla="*/ 32128 h 208165"/>
                  <a:gd name="csX18" fmla="*/ 29757 w 174232"/>
                  <a:gd name="csY18" fmla="*/ 29581 h 208165"/>
                  <a:gd name="csX19" fmla="*/ 29430 w 174232"/>
                  <a:gd name="csY19" fmla="*/ 24502 h 208165"/>
                  <a:gd name="csX20" fmla="*/ 20051 w 174232"/>
                  <a:gd name="csY20" fmla="*/ 7281 h 208165"/>
                  <a:gd name="csX21" fmla="*/ 10726 w 174232"/>
                  <a:gd name="csY21" fmla="*/ 2412 h 208165"/>
                  <a:gd name="csX22" fmla="*/ 0 w 174232"/>
                  <a:gd name="csY22" fmla="*/ 352 h 208165"/>
                  <a:gd name="csX23" fmla="*/ 22085 w 174232"/>
                  <a:gd name="csY23" fmla="*/ 4215 h 208165"/>
                  <a:gd name="csX24" fmla="*/ 35819 w 174232"/>
                  <a:gd name="csY24" fmla="*/ 23216 h 208165"/>
                  <a:gd name="csX25" fmla="*/ 36434 w 174232"/>
                  <a:gd name="csY25" fmla="*/ 26138 h 208165"/>
                  <a:gd name="csX26" fmla="*/ 36823 w 174232"/>
                  <a:gd name="csY26" fmla="*/ 29087 h 208165"/>
                  <a:gd name="csX27" fmla="*/ 37173 w 174232"/>
                  <a:gd name="csY27" fmla="*/ 32049 h 208165"/>
                  <a:gd name="csX28" fmla="*/ 37159 w 174232"/>
                  <a:gd name="csY28" fmla="*/ 34974 h 208165"/>
                  <a:gd name="csX29" fmla="*/ 37048 w 174232"/>
                  <a:gd name="csY29" fmla="*/ 40843 h 208165"/>
                  <a:gd name="csX30" fmla="*/ 36347 w 174232"/>
                  <a:gd name="csY30" fmla="*/ 46594 h 208165"/>
                  <a:gd name="csX31" fmla="*/ 34630 w 174232"/>
                  <a:gd name="csY31" fmla="*/ 57624 h 208165"/>
                  <a:gd name="csX32" fmla="*/ 32883 w 174232"/>
                  <a:gd name="csY32" fmla="*/ 68434 h 208165"/>
                  <a:gd name="csX33" fmla="*/ 28622 w 174232"/>
                  <a:gd name="csY33" fmla="*/ 111660 h 208165"/>
                  <a:gd name="csX34" fmla="*/ 31822 w 174232"/>
                  <a:gd name="csY34" fmla="*/ 153780 h 208165"/>
                  <a:gd name="csX35" fmla="*/ 38794 w 174232"/>
                  <a:gd name="csY35" fmla="*/ 172818 h 208165"/>
                  <a:gd name="csX36" fmla="*/ 50977 w 174232"/>
                  <a:gd name="csY36" fmla="*/ 188315 h 208165"/>
                  <a:gd name="csX37" fmla="*/ 54807 w 174232"/>
                  <a:gd name="csY37" fmla="*/ 191480 h 208165"/>
                  <a:gd name="csX38" fmla="*/ 58455 w 174232"/>
                  <a:gd name="csY38" fmla="*/ 193591 h 208165"/>
                  <a:gd name="csX39" fmla="*/ 67530 w 174232"/>
                  <a:gd name="csY39" fmla="*/ 196158 h 208165"/>
                  <a:gd name="csX40" fmla="*/ 88316 w 174232"/>
                  <a:gd name="csY40" fmla="*/ 196826 h 208165"/>
                  <a:gd name="csX41" fmla="*/ 131310 w 174232"/>
                  <a:gd name="csY41" fmla="*/ 190369 h 208165"/>
                  <a:gd name="csX42" fmla="*/ 174233 w 174232"/>
                  <a:gd name="csY42" fmla="*/ 179940 h 208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74232" h="208165">
                    <a:moveTo>
                      <a:pt x="174226" y="179947"/>
                    </a:moveTo>
                    <a:cubicBezTo>
                      <a:pt x="160926" y="186491"/>
                      <a:pt x="147090" y="191874"/>
                      <a:pt x="132994" y="196633"/>
                    </a:cubicBezTo>
                    <a:cubicBezTo>
                      <a:pt x="118843" y="201205"/>
                      <a:pt x="104393" y="205172"/>
                      <a:pt x="89279" y="207103"/>
                    </a:cubicBezTo>
                    <a:cubicBezTo>
                      <a:pt x="81728" y="208087"/>
                      <a:pt x="73988" y="208623"/>
                      <a:pt x="65943" y="207653"/>
                    </a:cubicBezTo>
                    <a:cubicBezTo>
                      <a:pt x="61936" y="207218"/>
                      <a:pt x="57812" y="206360"/>
                      <a:pt x="53695" y="204684"/>
                    </a:cubicBezTo>
                    <a:cubicBezTo>
                      <a:pt x="51650" y="203943"/>
                      <a:pt x="49559" y="202697"/>
                      <a:pt x="47667" y="201501"/>
                    </a:cubicBezTo>
                    <a:lnTo>
                      <a:pt x="42812" y="197829"/>
                    </a:lnTo>
                    <a:cubicBezTo>
                      <a:pt x="36535" y="192618"/>
                      <a:pt x="31428" y="186073"/>
                      <a:pt x="27440" y="179067"/>
                    </a:cubicBezTo>
                    <a:cubicBezTo>
                      <a:pt x="23364" y="172041"/>
                      <a:pt x="20963" y="164417"/>
                      <a:pt x="18910" y="156841"/>
                    </a:cubicBezTo>
                    <a:cubicBezTo>
                      <a:pt x="15549" y="141512"/>
                      <a:pt x="15124" y="126099"/>
                      <a:pt x="16066" y="111029"/>
                    </a:cubicBezTo>
                    <a:cubicBezTo>
                      <a:pt x="16304" y="107252"/>
                      <a:pt x="16615" y="103490"/>
                      <a:pt x="17119" y="99767"/>
                    </a:cubicBezTo>
                    <a:cubicBezTo>
                      <a:pt x="17590" y="96038"/>
                      <a:pt x="17924" y="92283"/>
                      <a:pt x="18581" y="88599"/>
                    </a:cubicBezTo>
                    <a:cubicBezTo>
                      <a:pt x="19186" y="84904"/>
                      <a:pt x="19724" y="81195"/>
                      <a:pt x="20387" y="77518"/>
                    </a:cubicBezTo>
                    <a:lnTo>
                      <a:pt x="22694" y="66561"/>
                    </a:lnTo>
                    <a:cubicBezTo>
                      <a:pt x="24228" y="59349"/>
                      <a:pt x="26267" y="51907"/>
                      <a:pt x="27789" y="45023"/>
                    </a:cubicBezTo>
                    <a:lnTo>
                      <a:pt x="28945" y="39877"/>
                    </a:lnTo>
                    <a:cubicBezTo>
                      <a:pt x="29243" y="38160"/>
                      <a:pt x="29330" y="36448"/>
                      <a:pt x="29541" y="34722"/>
                    </a:cubicBezTo>
                    <a:lnTo>
                      <a:pt x="29820" y="32128"/>
                    </a:lnTo>
                    <a:cubicBezTo>
                      <a:pt x="29841" y="31274"/>
                      <a:pt x="29772" y="30433"/>
                      <a:pt x="29757" y="29581"/>
                    </a:cubicBezTo>
                    <a:cubicBezTo>
                      <a:pt x="29620" y="27907"/>
                      <a:pt x="29834" y="26111"/>
                      <a:pt x="29430" y="24502"/>
                    </a:cubicBezTo>
                    <a:cubicBezTo>
                      <a:pt x="28713" y="17768"/>
                      <a:pt x="25498" y="11553"/>
                      <a:pt x="20051" y="7281"/>
                    </a:cubicBezTo>
                    <a:cubicBezTo>
                      <a:pt x="17347" y="5158"/>
                      <a:pt x="14162" y="3475"/>
                      <a:pt x="10726" y="2412"/>
                    </a:cubicBezTo>
                    <a:cubicBezTo>
                      <a:pt x="7317" y="1245"/>
                      <a:pt x="3694" y="565"/>
                      <a:pt x="0" y="352"/>
                    </a:cubicBezTo>
                    <a:cubicBezTo>
                      <a:pt x="7300" y="-601"/>
                      <a:pt x="15218" y="280"/>
                      <a:pt x="22085" y="4215"/>
                    </a:cubicBezTo>
                    <a:cubicBezTo>
                      <a:pt x="29030" y="8064"/>
                      <a:pt x="34004" y="15445"/>
                      <a:pt x="35819" y="23216"/>
                    </a:cubicBezTo>
                    <a:cubicBezTo>
                      <a:pt x="36172" y="24181"/>
                      <a:pt x="36337" y="25158"/>
                      <a:pt x="36434" y="26138"/>
                    </a:cubicBezTo>
                    <a:lnTo>
                      <a:pt x="36823" y="29087"/>
                    </a:lnTo>
                    <a:cubicBezTo>
                      <a:pt x="36938" y="30071"/>
                      <a:pt x="37103" y="31065"/>
                      <a:pt x="37173" y="32049"/>
                    </a:cubicBezTo>
                    <a:lnTo>
                      <a:pt x="37159" y="34974"/>
                    </a:lnTo>
                    <a:cubicBezTo>
                      <a:pt x="37122" y="36921"/>
                      <a:pt x="37192" y="38909"/>
                      <a:pt x="37048" y="40843"/>
                    </a:cubicBezTo>
                    <a:lnTo>
                      <a:pt x="36347" y="46594"/>
                    </a:lnTo>
                    <a:cubicBezTo>
                      <a:pt x="35930" y="50560"/>
                      <a:pt x="35221" y="53970"/>
                      <a:pt x="34630" y="57624"/>
                    </a:cubicBezTo>
                    <a:cubicBezTo>
                      <a:pt x="34047" y="61229"/>
                      <a:pt x="33325" y="64816"/>
                      <a:pt x="32883" y="68434"/>
                    </a:cubicBezTo>
                    <a:cubicBezTo>
                      <a:pt x="30775" y="82865"/>
                      <a:pt x="29044" y="97294"/>
                      <a:pt x="28622" y="111660"/>
                    </a:cubicBezTo>
                    <a:cubicBezTo>
                      <a:pt x="28082" y="125983"/>
                      <a:pt x="28660" y="140316"/>
                      <a:pt x="31822" y="153780"/>
                    </a:cubicBezTo>
                    <a:cubicBezTo>
                      <a:pt x="33540" y="160409"/>
                      <a:pt x="35502" y="167013"/>
                      <a:pt x="38794" y="172818"/>
                    </a:cubicBezTo>
                    <a:cubicBezTo>
                      <a:pt x="41986" y="178670"/>
                      <a:pt x="46104" y="183861"/>
                      <a:pt x="50977" y="188315"/>
                    </a:cubicBezTo>
                    <a:lnTo>
                      <a:pt x="54807" y="191480"/>
                    </a:lnTo>
                    <a:cubicBezTo>
                      <a:pt x="56012" y="192266"/>
                      <a:pt x="57042" y="193020"/>
                      <a:pt x="58455" y="193591"/>
                    </a:cubicBezTo>
                    <a:cubicBezTo>
                      <a:pt x="61108" y="194823"/>
                      <a:pt x="64234" y="195671"/>
                      <a:pt x="67530" y="196158"/>
                    </a:cubicBezTo>
                    <a:cubicBezTo>
                      <a:pt x="74110" y="197181"/>
                      <a:pt x="81209" y="197236"/>
                      <a:pt x="88316" y="196826"/>
                    </a:cubicBezTo>
                    <a:cubicBezTo>
                      <a:pt x="102562" y="195875"/>
                      <a:pt x="117002" y="193414"/>
                      <a:pt x="131310" y="190369"/>
                    </a:cubicBezTo>
                    <a:cubicBezTo>
                      <a:pt x="145669" y="187413"/>
                      <a:pt x="159925" y="183741"/>
                      <a:pt x="174233" y="179940"/>
                    </a:cubicBezTo>
                    <a:close/>
                  </a:path>
                </a:pathLst>
              </a:custGeom>
              <a:grpFill/>
              <a:ln w="6350" cap="flat">
                <a:noFill/>
                <a:prstDash val="solid"/>
                <a:miter/>
              </a:ln>
            </p:spPr>
            <p:txBody>
              <a:bodyPr/>
              <a:lstStyle/>
              <a:p>
                <a:endParaRPr lang="en-US"/>
              </a:p>
            </p:txBody>
          </p:sp>
          <p:sp>
            <p:nvSpPr>
              <p:cNvPr id="50" name="Freeform 469">
                <a:extLst>
                  <a:ext uri="{FF2B5EF4-FFF2-40B4-BE49-F238E27FC236}">
                    <a16:creationId xmlns:a16="http://schemas.microsoft.com/office/drawing/2014/main" id="{2612DB0C-BB9D-D0A8-12C4-33985434F009}"/>
                  </a:ext>
                </a:extLst>
              </p:cNvPr>
              <p:cNvSpPr/>
              <p:nvPr/>
            </p:nvSpPr>
            <p:spPr>
              <a:xfrm>
                <a:off x="6854162" y="2262536"/>
                <a:ext cx="62299" cy="73001"/>
              </a:xfrm>
              <a:custGeom>
                <a:avLst/>
                <a:gdLst>
                  <a:gd name="csX0" fmla="*/ 62300 w 62299"/>
                  <a:gd name="csY0" fmla="*/ 0 h 73001"/>
                  <a:gd name="csX1" fmla="*/ 45339 w 62299"/>
                  <a:gd name="csY1" fmla="*/ 17882 h 73001"/>
                  <a:gd name="csX2" fmla="*/ 29315 w 62299"/>
                  <a:gd name="csY2" fmla="*/ 35197 h 73001"/>
                  <a:gd name="csX3" fmla="*/ 14432 w 62299"/>
                  <a:gd name="csY3" fmla="*/ 53237 h 73001"/>
                  <a:gd name="csX4" fmla="*/ 2 w 62299"/>
                  <a:gd name="csY4" fmla="*/ 73001 h 73001"/>
                  <a:gd name="csX5" fmla="*/ 328 w 62299"/>
                  <a:gd name="csY5" fmla="*/ 66577 h 73001"/>
                  <a:gd name="csX6" fmla="*/ 695 w 62299"/>
                  <a:gd name="csY6" fmla="*/ 63357 h 73001"/>
                  <a:gd name="csX7" fmla="*/ 1368 w 62299"/>
                  <a:gd name="csY7" fmla="*/ 60219 h 73001"/>
                  <a:gd name="csX8" fmla="*/ 3033 w 62299"/>
                  <a:gd name="csY8" fmla="*/ 53971 h 73001"/>
                  <a:gd name="csX9" fmla="*/ 5415 w 62299"/>
                  <a:gd name="csY9" fmla="*/ 47978 h 73001"/>
                  <a:gd name="csX10" fmla="*/ 19378 w 62299"/>
                  <a:gd name="csY10" fmla="*/ 26401 h 73001"/>
                  <a:gd name="csX11" fmla="*/ 38783 w 62299"/>
                  <a:gd name="csY11" fmla="*/ 9806 h 73001"/>
                  <a:gd name="csX12" fmla="*/ 62298 w 62299"/>
                  <a:gd name="csY12" fmla="*/ 0 h 73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299" h="73001">
                    <a:moveTo>
                      <a:pt x="62300" y="0"/>
                    </a:moveTo>
                    <a:cubicBezTo>
                      <a:pt x="56514" y="6363"/>
                      <a:pt x="50870" y="12107"/>
                      <a:pt x="45339" y="17882"/>
                    </a:cubicBezTo>
                    <a:cubicBezTo>
                      <a:pt x="39808" y="23630"/>
                      <a:pt x="34483" y="29371"/>
                      <a:pt x="29315" y="35197"/>
                    </a:cubicBezTo>
                    <a:cubicBezTo>
                      <a:pt x="24083" y="40985"/>
                      <a:pt x="19238" y="47013"/>
                      <a:pt x="14432" y="53237"/>
                    </a:cubicBezTo>
                    <a:cubicBezTo>
                      <a:pt x="9422" y="59400"/>
                      <a:pt x="5297" y="66090"/>
                      <a:pt x="2" y="73001"/>
                    </a:cubicBezTo>
                    <a:cubicBezTo>
                      <a:pt x="-22" y="70858"/>
                      <a:pt x="134" y="68727"/>
                      <a:pt x="328" y="66577"/>
                    </a:cubicBezTo>
                    <a:cubicBezTo>
                      <a:pt x="397" y="65490"/>
                      <a:pt x="563" y="64433"/>
                      <a:pt x="695" y="63357"/>
                    </a:cubicBezTo>
                    <a:lnTo>
                      <a:pt x="1368" y="60219"/>
                    </a:lnTo>
                    <a:cubicBezTo>
                      <a:pt x="1874" y="58137"/>
                      <a:pt x="2412" y="56043"/>
                      <a:pt x="3033" y="53971"/>
                    </a:cubicBezTo>
                    <a:cubicBezTo>
                      <a:pt x="3780" y="51968"/>
                      <a:pt x="4575" y="49968"/>
                      <a:pt x="5415" y="47978"/>
                    </a:cubicBezTo>
                    <a:cubicBezTo>
                      <a:pt x="8915" y="40121"/>
                      <a:pt x="13616" y="32747"/>
                      <a:pt x="19378" y="26401"/>
                    </a:cubicBezTo>
                    <a:cubicBezTo>
                      <a:pt x="25077" y="19995"/>
                      <a:pt x="31609" y="14380"/>
                      <a:pt x="38783" y="9806"/>
                    </a:cubicBezTo>
                    <a:cubicBezTo>
                      <a:pt x="45987" y="5311"/>
                      <a:pt x="53776" y="1590"/>
                      <a:pt x="62298" y="0"/>
                    </a:cubicBezTo>
                    <a:close/>
                  </a:path>
                </a:pathLst>
              </a:custGeom>
              <a:grpFill/>
              <a:ln w="6350" cap="flat">
                <a:noFill/>
                <a:prstDash val="solid"/>
                <a:miter/>
              </a:ln>
            </p:spPr>
            <p:txBody>
              <a:bodyPr/>
              <a:lstStyle/>
              <a:p>
                <a:endParaRPr lang="en-US"/>
              </a:p>
            </p:txBody>
          </p:sp>
          <p:sp>
            <p:nvSpPr>
              <p:cNvPr id="51" name="Freeform 470">
                <a:extLst>
                  <a:ext uri="{FF2B5EF4-FFF2-40B4-BE49-F238E27FC236}">
                    <a16:creationId xmlns:a16="http://schemas.microsoft.com/office/drawing/2014/main" id="{268AB5D3-3BE9-5E58-C6EF-501701683EEC}"/>
                  </a:ext>
                </a:extLst>
              </p:cNvPr>
              <p:cNvSpPr/>
              <p:nvPr/>
            </p:nvSpPr>
            <p:spPr>
              <a:xfrm>
                <a:off x="6846087" y="1965991"/>
                <a:ext cx="240011" cy="176804"/>
              </a:xfrm>
              <a:custGeom>
                <a:avLst/>
                <a:gdLst>
                  <a:gd name="csX0" fmla="*/ 222824 w 240011"/>
                  <a:gd name="csY0" fmla="*/ 166019 h 176804"/>
                  <a:gd name="csX1" fmla="*/ 231877 w 240011"/>
                  <a:gd name="csY1" fmla="*/ 96431 h 176804"/>
                  <a:gd name="csX2" fmla="*/ 231176 w 240011"/>
                  <a:gd name="csY2" fmla="*/ 61853 h 176804"/>
                  <a:gd name="csX3" fmla="*/ 228225 w 240011"/>
                  <a:gd name="csY3" fmla="*/ 45196 h 176804"/>
                  <a:gd name="csX4" fmla="*/ 222262 w 240011"/>
                  <a:gd name="csY4" fmla="*/ 30100 h 176804"/>
                  <a:gd name="csX5" fmla="*/ 212109 w 240011"/>
                  <a:gd name="csY5" fmla="*/ 19160 h 176804"/>
                  <a:gd name="csX6" fmla="*/ 210592 w 240011"/>
                  <a:gd name="csY6" fmla="*/ 18164 h 176804"/>
                  <a:gd name="csX7" fmla="*/ 208934 w 240011"/>
                  <a:gd name="csY7" fmla="*/ 17420 h 176804"/>
                  <a:gd name="csX8" fmla="*/ 205442 w 240011"/>
                  <a:gd name="csY8" fmla="*/ 15986 h 176804"/>
                  <a:gd name="csX9" fmla="*/ 197640 w 240011"/>
                  <a:gd name="csY9" fmla="*/ 13799 h 176804"/>
                  <a:gd name="csX10" fmla="*/ 164620 w 240011"/>
                  <a:gd name="csY10" fmla="*/ 13271 h 176804"/>
                  <a:gd name="csX11" fmla="*/ 97631 w 240011"/>
                  <a:gd name="csY11" fmla="*/ 30929 h 176804"/>
                  <a:gd name="csX12" fmla="*/ 62063 w 240011"/>
                  <a:gd name="csY12" fmla="*/ 39038 h 176804"/>
                  <a:gd name="csX13" fmla="*/ 52247 w 240011"/>
                  <a:gd name="csY13" fmla="*/ 39246 h 176804"/>
                  <a:gd name="csX14" fmla="*/ 48456 w 240011"/>
                  <a:gd name="csY14" fmla="*/ 39107 h 176804"/>
                  <a:gd name="csX15" fmla="*/ 45148 w 240011"/>
                  <a:gd name="csY15" fmla="*/ 39496 h 176804"/>
                  <a:gd name="csX16" fmla="*/ 32170 w 240011"/>
                  <a:gd name="csY16" fmla="*/ 45891 h 176804"/>
                  <a:gd name="csX17" fmla="*/ 14111 w 240011"/>
                  <a:gd name="csY17" fmla="*/ 71588 h 176804"/>
                  <a:gd name="csX18" fmla="*/ 13886 w 240011"/>
                  <a:gd name="csY18" fmla="*/ 101800 h 176804"/>
                  <a:gd name="csX19" fmla="*/ 23340 w 240011"/>
                  <a:gd name="csY19" fmla="*/ 113445 h 176804"/>
                  <a:gd name="csX20" fmla="*/ 37655 w 240011"/>
                  <a:gd name="csY20" fmla="*/ 120515 h 176804"/>
                  <a:gd name="csX21" fmla="*/ 45991 w 240011"/>
                  <a:gd name="csY21" fmla="*/ 122944 h 176804"/>
                  <a:gd name="csX22" fmla="*/ 54561 w 240011"/>
                  <a:gd name="csY22" fmla="*/ 125597 h 176804"/>
                  <a:gd name="csX23" fmla="*/ 71328 w 240011"/>
                  <a:gd name="csY23" fmla="*/ 131961 h 176804"/>
                  <a:gd name="csX24" fmla="*/ 102314 w 240011"/>
                  <a:gd name="csY24" fmla="*/ 149819 h 176804"/>
                  <a:gd name="csX25" fmla="*/ 115600 w 240011"/>
                  <a:gd name="csY25" fmla="*/ 161754 h 176804"/>
                  <a:gd name="csX26" fmla="*/ 121157 w 240011"/>
                  <a:gd name="csY26" fmla="*/ 168732 h 176804"/>
                  <a:gd name="csX27" fmla="*/ 123419 w 240011"/>
                  <a:gd name="csY27" fmla="*/ 172574 h 176804"/>
                  <a:gd name="csX28" fmla="*/ 124254 w 240011"/>
                  <a:gd name="csY28" fmla="*/ 174644 h 176804"/>
                  <a:gd name="csX29" fmla="*/ 124254 w 240011"/>
                  <a:gd name="csY29" fmla="*/ 176805 h 176804"/>
                  <a:gd name="csX30" fmla="*/ 124017 w 240011"/>
                  <a:gd name="csY30" fmla="*/ 174728 h 176804"/>
                  <a:gd name="csX31" fmla="*/ 122980 w 240011"/>
                  <a:gd name="csY31" fmla="*/ 172817 h 176804"/>
                  <a:gd name="csX32" fmla="*/ 120356 w 240011"/>
                  <a:gd name="csY32" fmla="*/ 169338 h 176804"/>
                  <a:gd name="csX33" fmla="*/ 114191 w 240011"/>
                  <a:gd name="csY33" fmla="*/ 163183 h 176804"/>
                  <a:gd name="csX34" fmla="*/ 100219 w 240011"/>
                  <a:gd name="csY34" fmla="*/ 152846 h 176804"/>
                  <a:gd name="csX35" fmla="*/ 68927 w 240011"/>
                  <a:gd name="csY35" fmla="*/ 138019 h 176804"/>
                  <a:gd name="csX36" fmla="*/ 52386 w 240011"/>
                  <a:gd name="csY36" fmla="*/ 132899 h 176804"/>
                  <a:gd name="csX37" fmla="*/ 43974 w 240011"/>
                  <a:gd name="csY37" fmla="*/ 130849 h 176804"/>
                  <a:gd name="csX38" fmla="*/ 35248 w 240011"/>
                  <a:gd name="csY38" fmla="*/ 128873 h 176804"/>
                  <a:gd name="csX39" fmla="*/ 17744 w 240011"/>
                  <a:gd name="csY39" fmla="*/ 121218 h 176804"/>
                  <a:gd name="csX40" fmla="*/ 4568 w 240011"/>
                  <a:gd name="csY40" fmla="*/ 106318 h 176804"/>
                  <a:gd name="csX41" fmla="*/ 4 w 240011"/>
                  <a:gd name="csY41" fmla="*/ 86967 h 176804"/>
                  <a:gd name="csX42" fmla="*/ 3101 w 240011"/>
                  <a:gd name="csY42" fmla="*/ 67837 h 176804"/>
                  <a:gd name="csX43" fmla="*/ 24302 w 240011"/>
                  <a:gd name="csY43" fmla="*/ 36087 h 176804"/>
                  <a:gd name="csX44" fmla="*/ 42587 w 240011"/>
                  <a:gd name="csY44" fmla="*/ 26938 h 176804"/>
                  <a:gd name="csX45" fmla="*/ 48010 w 240011"/>
                  <a:gd name="csY45" fmla="*/ 26258 h 176804"/>
                  <a:gd name="csX46" fmla="*/ 53025 w 240011"/>
                  <a:gd name="csY46" fmla="*/ 26372 h 176804"/>
                  <a:gd name="csX47" fmla="*/ 60805 w 240011"/>
                  <a:gd name="csY47" fmla="*/ 26126 h 176804"/>
                  <a:gd name="csX48" fmla="*/ 93770 w 240011"/>
                  <a:gd name="csY48" fmla="*/ 18234 h 176804"/>
                  <a:gd name="csX49" fmla="*/ 163118 w 240011"/>
                  <a:gd name="csY49" fmla="*/ 827 h 176804"/>
                  <a:gd name="csX50" fmla="*/ 200207 w 240011"/>
                  <a:gd name="csY50" fmla="*/ 2484 h 176804"/>
                  <a:gd name="csX51" fmla="*/ 209293 w 240011"/>
                  <a:gd name="csY51" fmla="*/ 5287 h 176804"/>
                  <a:gd name="csX52" fmla="*/ 213886 w 240011"/>
                  <a:gd name="csY52" fmla="*/ 7316 h 176804"/>
                  <a:gd name="csX53" fmla="*/ 216198 w 240011"/>
                  <a:gd name="csY53" fmla="*/ 8482 h 176804"/>
                  <a:gd name="csX54" fmla="*/ 218318 w 240011"/>
                  <a:gd name="csY54" fmla="*/ 9969 h 176804"/>
                  <a:gd name="csX55" fmla="*/ 231306 w 240011"/>
                  <a:gd name="csY55" fmla="*/ 25128 h 176804"/>
                  <a:gd name="csX56" fmla="*/ 239807 w 240011"/>
                  <a:gd name="csY56" fmla="*/ 61150 h 176804"/>
                  <a:gd name="csX57" fmla="*/ 238338 w 240011"/>
                  <a:gd name="csY57" fmla="*/ 96969 h 176804"/>
                  <a:gd name="csX58" fmla="*/ 222824 w 240011"/>
                  <a:gd name="csY58" fmla="*/ 166016 h 176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Lst>
                <a:rect l="l" t="t" r="r" b="b"/>
                <a:pathLst>
                  <a:path w="240011" h="176804">
                    <a:moveTo>
                      <a:pt x="222824" y="166019"/>
                    </a:moveTo>
                    <a:cubicBezTo>
                      <a:pt x="227349" y="142946"/>
                      <a:pt x="230735" y="119681"/>
                      <a:pt x="231877" y="96431"/>
                    </a:cubicBezTo>
                    <a:cubicBezTo>
                      <a:pt x="232429" y="84828"/>
                      <a:pt x="232431" y="73206"/>
                      <a:pt x="231176" y="61853"/>
                    </a:cubicBezTo>
                    <a:cubicBezTo>
                      <a:pt x="230509" y="56185"/>
                      <a:pt x="229573" y="50602"/>
                      <a:pt x="228225" y="45196"/>
                    </a:cubicBezTo>
                    <a:cubicBezTo>
                      <a:pt x="226761" y="39840"/>
                      <a:pt x="224858" y="34684"/>
                      <a:pt x="222262" y="30100"/>
                    </a:cubicBezTo>
                    <a:cubicBezTo>
                      <a:pt x="219648" y="25529"/>
                      <a:pt x="216186" y="21754"/>
                      <a:pt x="212109" y="19160"/>
                    </a:cubicBezTo>
                    <a:cubicBezTo>
                      <a:pt x="211600" y="18832"/>
                      <a:pt x="211109" y="18474"/>
                      <a:pt x="210592" y="18164"/>
                    </a:cubicBezTo>
                    <a:lnTo>
                      <a:pt x="208934" y="17420"/>
                    </a:lnTo>
                    <a:cubicBezTo>
                      <a:pt x="207836" y="16918"/>
                      <a:pt x="206806" y="16359"/>
                      <a:pt x="205442" y="15986"/>
                    </a:cubicBezTo>
                    <a:cubicBezTo>
                      <a:pt x="202905" y="15071"/>
                      <a:pt x="200271" y="14431"/>
                      <a:pt x="197640" y="13799"/>
                    </a:cubicBezTo>
                    <a:cubicBezTo>
                      <a:pt x="186988" y="11619"/>
                      <a:pt x="175772" y="11727"/>
                      <a:pt x="164620" y="13271"/>
                    </a:cubicBezTo>
                    <a:cubicBezTo>
                      <a:pt x="142198" y="16226"/>
                      <a:pt x="120192" y="23910"/>
                      <a:pt x="97631" y="30929"/>
                    </a:cubicBezTo>
                    <a:cubicBezTo>
                      <a:pt x="86251" y="34273"/>
                      <a:pt x="74751" y="37741"/>
                      <a:pt x="62063" y="39038"/>
                    </a:cubicBezTo>
                    <a:cubicBezTo>
                      <a:pt x="58873" y="39306"/>
                      <a:pt x="55641" y="39513"/>
                      <a:pt x="52247" y="39246"/>
                    </a:cubicBezTo>
                    <a:cubicBezTo>
                      <a:pt x="50290" y="39110"/>
                      <a:pt x="49649" y="39177"/>
                      <a:pt x="48456" y="39107"/>
                    </a:cubicBezTo>
                    <a:cubicBezTo>
                      <a:pt x="47364" y="39193"/>
                      <a:pt x="46259" y="39275"/>
                      <a:pt x="45148" y="39496"/>
                    </a:cubicBezTo>
                    <a:cubicBezTo>
                      <a:pt x="40688" y="40414"/>
                      <a:pt x="36234" y="42779"/>
                      <a:pt x="32170" y="45891"/>
                    </a:cubicBezTo>
                    <a:cubicBezTo>
                      <a:pt x="24070" y="52264"/>
                      <a:pt x="17708" y="61594"/>
                      <a:pt x="14111" y="71588"/>
                    </a:cubicBezTo>
                    <a:cubicBezTo>
                      <a:pt x="10563" y="81575"/>
                      <a:pt x="9788" y="92646"/>
                      <a:pt x="13886" y="101800"/>
                    </a:cubicBezTo>
                    <a:cubicBezTo>
                      <a:pt x="15898" y="106376"/>
                      <a:pt x="19225" y="110302"/>
                      <a:pt x="23340" y="113445"/>
                    </a:cubicBezTo>
                    <a:cubicBezTo>
                      <a:pt x="27466" y="116605"/>
                      <a:pt x="32458" y="118798"/>
                      <a:pt x="37655" y="120515"/>
                    </a:cubicBezTo>
                    <a:cubicBezTo>
                      <a:pt x="40179" y="121345"/>
                      <a:pt x="43090" y="122149"/>
                      <a:pt x="45991" y="122944"/>
                    </a:cubicBezTo>
                    <a:cubicBezTo>
                      <a:pt x="48859" y="123795"/>
                      <a:pt x="51729" y="124628"/>
                      <a:pt x="54561" y="125597"/>
                    </a:cubicBezTo>
                    <a:cubicBezTo>
                      <a:pt x="60242" y="127458"/>
                      <a:pt x="65849" y="129564"/>
                      <a:pt x="71328" y="131961"/>
                    </a:cubicBezTo>
                    <a:cubicBezTo>
                      <a:pt x="82254" y="136806"/>
                      <a:pt x="92800" y="142600"/>
                      <a:pt x="102314" y="149819"/>
                    </a:cubicBezTo>
                    <a:cubicBezTo>
                      <a:pt x="107053" y="153441"/>
                      <a:pt x="111560" y="157375"/>
                      <a:pt x="115600" y="161754"/>
                    </a:cubicBezTo>
                    <a:cubicBezTo>
                      <a:pt x="117600" y="163959"/>
                      <a:pt x="119489" y="166267"/>
                      <a:pt x="121157" y="168732"/>
                    </a:cubicBezTo>
                    <a:cubicBezTo>
                      <a:pt x="121996" y="169957"/>
                      <a:pt x="122762" y="171239"/>
                      <a:pt x="123419" y="172574"/>
                    </a:cubicBezTo>
                    <a:cubicBezTo>
                      <a:pt x="123746" y="173240"/>
                      <a:pt x="124041" y="173928"/>
                      <a:pt x="124254" y="174644"/>
                    </a:cubicBezTo>
                    <a:cubicBezTo>
                      <a:pt x="124456" y="175324"/>
                      <a:pt x="124677" y="176173"/>
                      <a:pt x="124254" y="176805"/>
                    </a:cubicBezTo>
                    <a:cubicBezTo>
                      <a:pt x="124593" y="176137"/>
                      <a:pt x="124290" y="175374"/>
                      <a:pt x="124017" y="174728"/>
                    </a:cubicBezTo>
                    <a:cubicBezTo>
                      <a:pt x="123733" y="174063"/>
                      <a:pt x="123371" y="173429"/>
                      <a:pt x="122980" y="172817"/>
                    </a:cubicBezTo>
                    <a:cubicBezTo>
                      <a:pt x="122193" y="171595"/>
                      <a:pt x="121311" y="170437"/>
                      <a:pt x="120356" y="169338"/>
                    </a:cubicBezTo>
                    <a:cubicBezTo>
                      <a:pt x="118464" y="167129"/>
                      <a:pt x="116373" y="165099"/>
                      <a:pt x="114191" y="163183"/>
                    </a:cubicBezTo>
                    <a:cubicBezTo>
                      <a:pt x="109853" y="159322"/>
                      <a:pt x="105135" y="155908"/>
                      <a:pt x="100219" y="152846"/>
                    </a:cubicBezTo>
                    <a:cubicBezTo>
                      <a:pt x="90375" y="146730"/>
                      <a:pt x="79831" y="141829"/>
                      <a:pt x="68927" y="138019"/>
                    </a:cubicBezTo>
                    <a:cubicBezTo>
                      <a:pt x="63489" y="136079"/>
                      <a:pt x="57977" y="134347"/>
                      <a:pt x="52386" y="132899"/>
                    </a:cubicBezTo>
                    <a:cubicBezTo>
                      <a:pt x="49604" y="132133"/>
                      <a:pt x="46783" y="131502"/>
                      <a:pt x="43974" y="130849"/>
                    </a:cubicBezTo>
                    <a:cubicBezTo>
                      <a:pt x="41167" y="130259"/>
                      <a:pt x="38366" y="129677"/>
                      <a:pt x="35248" y="128873"/>
                    </a:cubicBezTo>
                    <a:cubicBezTo>
                      <a:pt x="29203" y="127324"/>
                      <a:pt x="23165" y="124973"/>
                      <a:pt x="17744" y="121218"/>
                    </a:cubicBezTo>
                    <a:cubicBezTo>
                      <a:pt x="12351" y="117494"/>
                      <a:pt x="7581" y="112396"/>
                      <a:pt x="4568" y="106318"/>
                    </a:cubicBezTo>
                    <a:cubicBezTo>
                      <a:pt x="1505" y="100270"/>
                      <a:pt x="101" y="93533"/>
                      <a:pt x="4" y="86967"/>
                    </a:cubicBezTo>
                    <a:cubicBezTo>
                      <a:pt x="-74" y="80377"/>
                      <a:pt x="1119" y="73934"/>
                      <a:pt x="3101" y="67837"/>
                    </a:cubicBezTo>
                    <a:cubicBezTo>
                      <a:pt x="7168" y="55685"/>
                      <a:pt x="14166" y="44587"/>
                      <a:pt x="24302" y="36087"/>
                    </a:cubicBezTo>
                    <a:cubicBezTo>
                      <a:pt x="29402" y="31899"/>
                      <a:pt x="35529" y="28485"/>
                      <a:pt x="42587" y="26938"/>
                    </a:cubicBezTo>
                    <a:cubicBezTo>
                      <a:pt x="44344" y="26571"/>
                      <a:pt x="46187" y="26381"/>
                      <a:pt x="48010" y="26258"/>
                    </a:cubicBezTo>
                    <a:cubicBezTo>
                      <a:pt x="49753" y="26261"/>
                      <a:pt x="52050" y="26323"/>
                      <a:pt x="53025" y="26372"/>
                    </a:cubicBezTo>
                    <a:cubicBezTo>
                      <a:pt x="55495" y="26561"/>
                      <a:pt x="58150" y="26371"/>
                      <a:pt x="60805" y="26126"/>
                    </a:cubicBezTo>
                    <a:cubicBezTo>
                      <a:pt x="71532" y="24972"/>
                      <a:pt x="82676" y="21598"/>
                      <a:pt x="93770" y="18234"/>
                    </a:cubicBezTo>
                    <a:cubicBezTo>
                      <a:pt x="116082" y="11594"/>
                      <a:pt x="138758" y="3613"/>
                      <a:pt x="163118" y="827"/>
                    </a:cubicBezTo>
                    <a:cubicBezTo>
                      <a:pt x="175248" y="-519"/>
                      <a:pt x="187872" y="-392"/>
                      <a:pt x="200207" y="2484"/>
                    </a:cubicBezTo>
                    <a:cubicBezTo>
                      <a:pt x="203270" y="3292"/>
                      <a:pt x="206323" y="4134"/>
                      <a:pt x="209293" y="5287"/>
                    </a:cubicBezTo>
                    <a:cubicBezTo>
                      <a:pt x="210760" y="5738"/>
                      <a:pt x="212338" y="6545"/>
                      <a:pt x="213886" y="7316"/>
                    </a:cubicBezTo>
                    <a:lnTo>
                      <a:pt x="216198" y="8482"/>
                    </a:lnTo>
                    <a:cubicBezTo>
                      <a:pt x="216923" y="8948"/>
                      <a:pt x="217614" y="9472"/>
                      <a:pt x="218318" y="9969"/>
                    </a:cubicBezTo>
                    <a:cubicBezTo>
                      <a:pt x="223976" y="13933"/>
                      <a:pt x="228345" y="19370"/>
                      <a:pt x="231306" y="25128"/>
                    </a:cubicBezTo>
                    <a:cubicBezTo>
                      <a:pt x="237169" y="36759"/>
                      <a:pt x="239134" y="49115"/>
                      <a:pt x="239807" y="61150"/>
                    </a:cubicBezTo>
                    <a:cubicBezTo>
                      <a:pt x="240385" y="73226"/>
                      <a:pt x="239686" y="85169"/>
                      <a:pt x="238338" y="96969"/>
                    </a:cubicBezTo>
                    <a:cubicBezTo>
                      <a:pt x="235351" y="120529"/>
                      <a:pt x="230185" y="143645"/>
                      <a:pt x="222824" y="166016"/>
                    </a:cubicBezTo>
                    <a:close/>
                  </a:path>
                </a:pathLst>
              </a:custGeom>
              <a:grpFill/>
              <a:ln w="6350" cap="flat">
                <a:noFill/>
                <a:prstDash val="solid"/>
                <a:miter/>
              </a:ln>
            </p:spPr>
            <p:txBody>
              <a:bodyPr/>
              <a:lstStyle/>
              <a:p>
                <a:endParaRPr lang="en-US"/>
              </a:p>
            </p:txBody>
          </p:sp>
          <p:sp>
            <p:nvSpPr>
              <p:cNvPr id="52" name="Freeform 471">
                <a:extLst>
                  <a:ext uri="{FF2B5EF4-FFF2-40B4-BE49-F238E27FC236}">
                    <a16:creationId xmlns:a16="http://schemas.microsoft.com/office/drawing/2014/main" id="{AF5A4D1E-B86D-0AD3-2A18-4531DD6EFC24}"/>
                  </a:ext>
                </a:extLst>
              </p:cNvPr>
              <p:cNvSpPr/>
              <p:nvPr/>
            </p:nvSpPr>
            <p:spPr>
              <a:xfrm>
                <a:off x="6982005" y="2025280"/>
                <a:ext cx="43384" cy="93503"/>
              </a:xfrm>
              <a:custGeom>
                <a:avLst/>
                <a:gdLst>
                  <a:gd name="csX0" fmla="*/ 0 w 43384"/>
                  <a:gd name="csY0" fmla="*/ 2 h 93503"/>
                  <a:gd name="csX1" fmla="*/ 19194 w 43384"/>
                  <a:gd name="csY1" fmla="*/ 18535 h 93503"/>
                  <a:gd name="csX2" fmla="*/ 33586 w 43384"/>
                  <a:gd name="csY2" fmla="*/ 40894 h 93503"/>
                  <a:gd name="csX3" fmla="*/ 42409 w 43384"/>
                  <a:gd name="csY3" fmla="*/ 66424 h 93503"/>
                  <a:gd name="csX4" fmla="*/ 43283 w 43384"/>
                  <a:gd name="csY4" fmla="*/ 80209 h 93503"/>
                  <a:gd name="csX5" fmla="*/ 39773 w 43384"/>
                  <a:gd name="csY5" fmla="*/ 93504 h 93503"/>
                  <a:gd name="csX6" fmla="*/ 32390 w 43384"/>
                  <a:gd name="csY6" fmla="*/ 69348 h 93503"/>
                  <a:gd name="csX7" fmla="*/ 21719 w 43384"/>
                  <a:gd name="csY7" fmla="*/ 46832 h 93503"/>
                  <a:gd name="csX8" fmla="*/ 10409 w 43384"/>
                  <a:gd name="csY8" fmla="*/ 24103 h 93503"/>
                  <a:gd name="csX9" fmla="*/ 0 w 43384"/>
                  <a:gd name="csY9" fmla="*/ 0 h 93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3384" h="93503">
                    <a:moveTo>
                      <a:pt x="0" y="2"/>
                    </a:moveTo>
                    <a:cubicBezTo>
                      <a:pt x="7452" y="5223"/>
                      <a:pt x="13607" y="11672"/>
                      <a:pt x="19194" y="18535"/>
                    </a:cubicBezTo>
                    <a:cubicBezTo>
                      <a:pt x="24728" y="25443"/>
                      <a:pt x="29575" y="32911"/>
                      <a:pt x="33586" y="40894"/>
                    </a:cubicBezTo>
                    <a:cubicBezTo>
                      <a:pt x="37588" y="48866"/>
                      <a:pt x="40755" y="57408"/>
                      <a:pt x="42409" y="66424"/>
                    </a:cubicBezTo>
                    <a:cubicBezTo>
                      <a:pt x="43182" y="70941"/>
                      <a:pt x="43586" y="75575"/>
                      <a:pt x="43283" y="80209"/>
                    </a:cubicBezTo>
                    <a:cubicBezTo>
                      <a:pt x="42903" y="84819"/>
                      <a:pt x="42047" y="89499"/>
                      <a:pt x="39773" y="93504"/>
                    </a:cubicBezTo>
                    <a:cubicBezTo>
                      <a:pt x="38561" y="84550"/>
                      <a:pt x="35557" y="76994"/>
                      <a:pt x="32390" y="69348"/>
                    </a:cubicBezTo>
                    <a:cubicBezTo>
                      <a:pt x="29126" y="61761"/>
                      <a:pt x="25458" y="54327"/>
                      <a:pt x="21719" y="46832"/>
                    </a:cubicBezTo>
                    <a:lnTo>
                      <a:pt x="10409" y="24103"/>
                    </a:lnTo>
                    <a:cubicBezTo>
                      <a:pt x="6703" y="16367"/>
                      <a:pt x="3063" y="8527"/>
                      <a:pt x="0" y="0"/>
                    </a:cubicBezTo>
                    <a:close/>
                  </a:path>
                </a:pathLst>
              </a:custGeom>
              <a:grpFill/>
              <a:ln w="6350" cap="flat">
                <a:noFill/>
                <a:prstDash val="solid"/>
                <a:miter/>
              </a:ln>
            </p:spPr>
            <p:txBody>
              <a:bodyPr/>
              <a:lstStyle/>
              <a:p>
                <a:endParaRPr lang="en-US"/>
              </a:p>
            </p:txBody>
          </p:sp>
          <p:sp>
            <p:nvSpPr>
              <p:cNvPr id="53" name="Freeform 472">
                <a:extLst>
                  <a:ext uri="{FF2B5EF4-FFF2-40B4-BE49-F238E27FC236}">
                    <a16:creationId xmlns:a16="http://schemas.microsoft.com/office/drawing/2014/main" id="{F5BAB67C-A520-813D-5669-E29C2FD350BE}"/>
                  </a:ext>
                </a:extLst>
              </p:cNvPr>
              <p:cNvSpPr/>
              <p:nvPr/>
            </p:nvSpPr>
            <p:spPr>
              <a:xfrm>
                <a:off x="6672773" y="2120987"/>
                <a:ext cx="227371" cy="275290"/>
              </a:xfrm>
              <a:custGeom>
                <a:avLst/>
                <a:gdLst>
                  <a:gd name="csX0" fmla="*/ 112324 w 227371"/>
                  <a:gd name="csY0" fmla="*/ 272696 h 275290"/>
                  <a:gd name="csX1" fmla="*/ 80807 w 227371"/>
                  <a:gd name="csY1" fmla="*/ 273385 h 275290"/>
                  <a:gd name="csX2" fmla="*/ 53345 w 227371"/>
                  <a:gd name="csY2" fmla="*/ 256275 h 275290"/>
                  <a:gd name="csX3" fmla="*/ 36804 w 227371"/>
                  <a:gd name="csY3" fmla="*/ 228239 h 275290"/>
                  <a:gd name="csX4" fmla="*/ 28721 w 227371"/>
                  <a:gd name="csY4" fmla="*/ 197002 h 275290"/>
                  <a:gd name="csX5" fmla="*/ 25780 w 227371"/>
                  <a:gd name="csY5" fmla="*/ 165123 h 275290"/>
                  <a:gd name="csX6" fmla="*/ 17824 w 227371"/>
                  <a:gd name="csY6" fmla="*/ 137508 h 275290"/>
                  <a:gd name="csX7" fmla="*/ 4579 w 227371"/>
                  <a:gd name="csY7" fmla="*/ 108550 h 275290"/>
                  <a:gd name="csX8" fmla="*/ 368 w 227371"/>
                  <a:gd name="csY8" fmla="*/ 91917 h 275290"/>
                  <a:gd name="csX9" fmla="*/ 1293 w 227371"/>
                  <a:gd name="csY9" fmla="*/ 74080 h 275290"/>
                  <a:gd name="csX10" fmla="*/ 18566 w 227371"/>
                  <a:gd name="csY10" fmla="*/ 44361 h 275290"/>
                  <a:gd name="csX11" fmla="*/ 43762 w 227371"/>
                  <a:gd name="csY11" fmla="*/ 23540 h 275290"/>
                  <a:gd name="csX12" fmla="*/ 57378 w 227371"/>
                  <a:gd name="csY12" fmla="*/ 15016 h 275290"/>
                  <a:gd name="csX13" fmla="*/ 64340 w 227371"/>
                  <a:gd name="csY13" fmla="*/ 11110 h 275290"/>
                  <a:gd name="csX14" fmla="*/ 71641 w 227371"/>
                  <a:gd name="csY14" fmla="*/ 7282 h 275290"/>
                  <a:gd name="csX15" fmla="*/ 104142 w 227371"/>
                  <a:gd name="csY15" fmla="*/ 161 h 275290"/>
                  <a:gd name="csX16" fmla="*/ 167486 w 227371"/>
                  <a:gd name="csY16" fmla="*/ 7481 h 275290"/>
                  <a:gd name="csX17" fmla="*/ 227372 w 227371"/>
                  <a:gd name="csY17" fmla="*/ 27068 h 275290"/>
                  <a:gd name="csX18" fmla="*/ 166221 w 227371"/>
                  <a:gd name="csY18" fmla="*/ 13873 h 275290"/>
                  <a:gd name="csX19" fmla="*/ 104887 w 227371"/>
                  <a:gd name="csY19" fmla="*/ 10492 h 275290"/>
                  <a:gd name="csX20" fmla="*/ 90208 w 227371"/>
                  <a:gd name="csY20" fmla="*/ 12958 h 275290"/>
                  <a:gd name="csX21" fmla="*/ 76707 w 227371"/>
                  <a:gd name="csY21" fmla="*/ 17747 h 275290"/>
                  <a:gd name="csX22" fmla="*/ 70232 w 227371"/>
                  <a:gd name="csY22" fmla="*/ 21404 h 275290"/>
                  <a:gd name="csX23" fmla="*/ 63628 w 227371"/>
                  <a:gd name="csY23" fmla="*/ 25372 h 275290"/>
                  <a:gd name="csX24" fmla="*/ 50904 w 227371"/>
                  <a:gd name="csY24" fmla="*/ 33878 h 275290"/>
                  <a:gd name="csX25" fmla="*/ 28056 w 227371"/>
                  <a:gd name="csY25" fmla="*/ 53200 h 275290"/>
                  <a:gd name="csX26" fmla="*/ 14209 w 227371"/>
                  <a:gd name="csY26" fmla="*/ 77104 h 275290"/>
                  <a:gd name="csX27" fmla="*/ 13392 w 227371"/>
                  <a:gd name="csY27" fmla="*/ 90414 h 275290"/>
                  <a:gd name="csX28" fmla="*/ 16763 w 227371"/>
                  <a:gd name="csY28" fmla="*/ 104144 h 275290"/>
                  <a:gd name="csX29" fmla="*/ 29257 w 227371"/>
                  <a:gd name="csY29" fmla="*/ 132376 h 275290"/>
                  <a:gd name="csX30" fmla="*/ 37378 w 227371"/>
                  <a:gd name="csY30" fmla="*/ 164939 h 275290"/>
                  <a:gd name="csX31" fmla="*/ 38943 w 227371"/>
                  <a:gd name="csY31" fmla="*/ 195599 h 275290"/>
                  <a:gd name="csX32" fmla="*/ 44974 w 227371"/>
                  <a:gd name="csY32" fmla="*/ 225374 h 275290"/>
                  <a:gd name="csX33" fmla="*/ 58298 w 227371"/>
                  <a:gd name="csY33" fmla="*/ 252092 h 275290"/>
                  <a:gd name="csX34" fmla="*/ 81919 w 227371"/>
                  <a:gd name="csY34" fmla="*/ 269897 h 275290"/>
                  <a:gd name="csX35" fmla="*/ 112322 w 227371"/>
                  <a:gd name="csY35" fmla="*/ 272692 h 275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7371" h="275290">
                    <a:moveTo>
                      <a:pt x="112324" y="272696"/>
                    </a:moveTo>
                    <a:cubicBezTo>
                      <a:pt x="102327" y="275887"/>
                      <a:pt x="91270" y="276156"/>
                      <a:pt x="80807" y="273385"/>
                    </a:cubicBezTo>
                    <a:cubicBezTo>
                      <a:pt x="70330" y="270626"/>
                      <a:pt x="60668" y="264436"/>
                      <a:pt x="53345" y="256275"/>
                    </a:cubicBezTo>
                    <a:cubicBezTo>
                      <a:pt x="45865" y="248164"/>
                      <a:pt x="40766" y="238290"/>
                      <a:pt x="36804" y="228239"/>
                    </a:cubicBezTo>
                    <a:cubicBezTo>
                      <a:pt x="32882" y="218120"/>
                      <a:pt x="30502" y="207565"/>
                      <a:pt x="28721" y="197002"/>
                    </a:cubicBezTo>
                    <a:cubicBezTo>
                      <a:pt x="26954" y="186419"/>
                      <a:pt x="26195" y="175766"/>
                      <a:pt x="25780" y="165123"/>
                    </a:cubicBezTo>
                    <a:cubicBezTo>
                      <a:pt x="25437" y="155841"/>
                      <a:pt x="22170" y="146676"/>
                      <a:pt x="17824" y="137508"/>
                    </a:cubicBezTo>
                    <a:cubicBezTo>
                      <a:pt x="13539" y="128316"/>
                      <a:pt x="8461" y="119011"/>
                      <a:pt x="4579" y="108550"/>
                    </a:cubicBezTo>
                    <a:cubicBezTo>
                      <a:pt x="2678" y="103322"/>
                      <a:pt x="1041" y="97797"/>
                      <a:pt x="368" y="91917"/>
                    </a:cubicBezTo>
                    <a:cubicBezTo>
                      <a:pt x="-325" y="86060"/>
                      <a:pt x="-52" y="79937"/>
                      <a:pt x="1293" y="74080"/>
                    </a:cubicBezTo>
                    <a:cubicBezTo>
                      <a:pt x="4042" y="62216"/>
                      <a:pt x="11040" y="52461"/>
                      <a:pt x="18566" y="44361"/>
                    </a:cubicBezTo>
                    <a:cubicBezTo>
                      <a:pt x="26239" y="36253"/>
                      <a:pt x="34845" y="29539"/>
                      <a:pt x="43762" y="23540"/>
                    </a:cubicBezTo>
                    <a:cubicBezTo>
                      <a:pt x="48198" y="20474"/>
                      <a:pt x="52814" y="17795"/>
                      <a:pt x="57378" y="15016"/>
                    </a:cubicBezTo>
                    <a:lnTo>
                      <a:pt x="64340" y="11110"/>
                    </a:lnTo>
                    <a:cubicBezTo>
                      <a:pt x="66669" y="9822"/>
                      <a:pt x="68895" y="8509"/>
                      <a:pt x="71641" y="7282"/>
                    </a:cubicBezTo>
                    <a:cubicBezTo>
                      <a:pt x="82173" y="2328"/>
                      <a:pt x="93332" y="729"/>
                      <a:pt x="104142" y="161"/>
                    </a:cubicBezTo>
                    <a:cubicBezTo>
                      <a:pt x="125872" y="-814"/>
                      <a:pt x="146948" y="2753"/>
                      <a:pt x="167486" y="7481"/>
                    </a:cubicBezTo>
                    <a:cubicBezTo>
                      <a:pt x="187969" y="12531"/>
                      <a:pt x="208061" y="18863"/>
                      <a:pt x="227372" y="27068"/>
                    </a:cubicBezTo>
                    <a:cubicBezTo>
                      <a:pt x="207132" y="21660"/>
                      <a:pt x="186744" y="17070"/>
                      <a:pt x="166221" y="13873"/>
                    </a:cubicBezTo>
                    <a:cubicBezTo>
                      <a:pt x="145761" y="10694"/>
                      <a:pt x="124978" y="8706"/>
                      <a:pt x="104887" y="10492"/>
                    </a:cubicBezTo>
                    <a:cubicBezTo>
                      <a:pt x="99896" y="11014"/>
                      <a:pt x="94938" y="11720"/>
                      <a:pt x="90208" y="12958"/>
                    </a:cubicBezTo>
                    <a:cubicBezTo>
                      <a:pt x="85436" y="14066"/>
                      <a:pt x="80858" y="15633"/>
                      <a:pt x="76707" y="17747"/>
                    </a:cubicBezTo>
                    <a:cubicBezTo>
                      <a:pt x="74692" y="18697"/>
                      <a:pt x="72438" y="20090"/>
                      <a:pt x="70232" y="21404"/>
                    </a:cubicBezTo>
                    <a:lnTo>
                      <a:pt x="63628" y="25372"/>
                    </a:lnTo>
                    <a:cubicBezTo>
                      <a:pt x="59344" y="28165"/>
                      <a:pt x="54985" y="30866"/>
                      <a:pt x="50904" y="33878"/>
                    </a:cubicBezTo>
                    <a:cubicBezTo>
                      <a:pt x="42645" y="39758"/>
                      <a:pt x="34667" y="46004"/>
                      <a:pt x="28056" y="53200"/>
                    </a:cubicBezTo>
                    <a:cubicBezTo>
                      <a:pt x="21507" y="60367"/>
                      <a:pt x="16105" y="68409"/>
                      <a:pt x="14209" y="77104"/>
                    </a:cubicBezTo>
                    <a:cubicBezTo>
                      <a:pt x="13181" y="81423"/>
                      <a:pt x="12914" y="85880"/>
                      <a:pt x="13392" y="90414"/>
                    </a:cubicBezTo>
                    <a:cubicBezTo>
                      <a:pt x="13855" y="94951"/>
                      <a:pt x="15142" y="99547"/>
                      <a:pt x="16763" y="104144"/>
                    </a:cubicBezTo>
                    <a:cubicBezTo>
                      <a:pt x="20006" y="113374"/>
                      <a:pt x="24998" y="122491"/>
                      <a:pt x="29257" y="132376"/>
                    </a:cubicBezTo>
                    <a:cubicBezTo>
                      <a:pt x="33537" y="142163"/>
                      <a:pt x="37306" y="153195"/>
                      <a:pt x="37378" y="164939"/>
                    </a:cubicBezTo>
                    <a:cubicBezTo>
                      <a:pt x="37553" y="175192"/>
                      <a:pt x="37786" y="185461"/>
                      <a:pt x="38943" y="195599"/>
                    </a:cubicBezTo>
                    <a:cubicBezTo>
                      <a:pt x="40091" y="205728"/>
                      <a:pt x="42011" y="215738"/>
                      <a:pt x="44974" y="225374"/>
                    </a:cubicBezTo>
                    <a:cubicBezTo>
                      <a:pt x="47997" y="234950"/>
                      <a:pt x="52102" y="244295"/>
                      <a:pt x="58298" y="252092"/>
                    </a:cubicBezTo>
                    <a:cubicBezTo>
                      <a:pt x="64257" y="260073"/>
                      <a:pt x="72465" y="266290"/>
                      <a:pt x="81919" y="269897"/>
                    </a:cubicBezTo>
                    <a:cubicBezTo>
                      <a:pt x="91378" y="273424"/>
                      <a:pt x="102018" y="274528"/>
                      <a:pt x="112322" y="272692"/>
                    </a:cubicBezTo>
                    <a:close/>
                  </a:path>
                </a:pathLst>
              </a:custGeom>
              <a:grpFill/>
              <a:ln w="6350" cap="flat">
                <a:noFill/>
                <a:prstDash val="solid"/>
                <a:miter/>
              </a:ln>
            </p:spPr>
            <p:txBody>
              <a:bodyPr/>
              <a:lstStyle/>
              <a:p>
                <a:endParaRPr lang="en-US"/>
              </a:p>
            </p:txBody>
          </p:sp>
          <p:sp>
            <p:nvSpPr>
              <p:cNvPr id="54" name="Freeform 473">
                <a:extLst>
                  <a:ext uri="{FF2B5EF4-FFF2-40B4-BE49-F238E27FC236}">
                    <a16:creationId xmlns:a16="http://schemas.microsoft.com/office/drawing/2014/main" id="{1A7D1B04-9E53-04DC-4BD5-D2739C0C7422}"/>
                  </a:ext>
                </a:extLst>
              </p:cNvPr>
              <p:cNvSpPr/>
              <p:nvPr/>
            </p:nvSpPr>
            <p:spPr>
              <a:xfrm>
                <a:off x="6740632" y="1931540"/>
                <a:ext cx="164840" cy="199039"/>
              </a:xfrm>
              <a:custGeom>
                <a:avLst/>
                <a:gdLst>
                  <a:gd name="csX0" fmla="*/ 164840 w 164840"/>
                  <a:gd name="csY0" fmla="*/ 2 h 199039"/>
                  <a:gd name="csX1" fmla="*/ 130285 w 164840"/>
                  <a:gd name="csY1" fmla="*/ 11136 h 199039"/>
                  <a:gd name="csX2" fmla="*/ 97383 w 164840"/>
                  <a:gd name="csY2" fmla="*/ 25369 h 199039"/>
                  <a:gd name="csX3" fmla="*/ 67077 w 164840"/>
                  <a:gd name="csY3" fmla="*/ 43606 h 199039"/>
                  <a:gd name="csX4" fmla="*/ 41017 w 164840"/>
                  <a:gd name="csY4" fmla="*/ 66664 h 199039"/>
                  <a:gd name="csX5" fmla="*/ 21607 w 164840"/>
                  <a:gd name="csY5" fmla="*/ 95026 h 199039"/>
                  <a:gd name="csX6" fmla="*/ 10797 w 164840"/>
                  <a:gd name="csY6" fmla="*/ 127838 h 199039"/>
                  <a:gd name="csX7" fmla="*/ 12827 w 164840"/>
                  <a:gd name="csY7" fmla="*/ 199039 h 199039"/>
                  <a:gd name="csX8" fmla="*/ 535 w 164840"/>
                  <a:gd name="csY8" fmla="*/ 126425 h 199039"/>
                  <a:gd name="csX9" fmla="*/ 10228 w 164840"/>
                  <a:gd name="csY9" fmla="*/ 89684 h 199039"/>
                  <a:gd name="csX10" fmla="*/ 31162 w 164840"/>
                  <a:gd name="csY10" fmla="*/ 57784 h 199039"/>
                  <a:gd name="csX11" fmla="*/ 59980 w 164840"/>
                  <a:gd name="csY11" fmla="*/ 33276 h 199039"/>
                  <a:gd name="csX12" fmla="*/ 93115 w 164840"/>
                  <a:gd name="csY12" fmla="*/ 15973 h 199039"/>
                  <a:gd name="csX13" fmla="*/ 128435 w 164840"/>
                  <a:gd name="csY13" fmla="*/ 4922 h 199039"/>
                  <a:gd name="csX14" fmla="*/ 164839 w 164840"/>
                  <a:gd name="csY14" fmla="*/ 0 h 199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4840" h="199039">
                    <a:moveTo>
                      <a:pt x="164840" y="2"/>
                    </a:moveTo>
                    <a:cubicBezTo>
                      <a:pt x="153059" y="3194"/>
                      <a:pt x="141542" y="6875"/>
                      <a:pt x="130285" y="11136"/>
                    </a:cubicBezTo>
                    <a:cubicBezTo>
                      <a:pt x="119000" y="15283"/>
                      <a:pt x="108009" y="20057"/>
                      <a:pt x="97383" y="25369"/>
                    </a:cubicBezTo>
                    <a:cubicBezTo>
                      <a:pt x="86833" y="30833"/>
                      <a:pt x="76529" y="36664"/>
                      <a:pt x="67077" y="43606"/>
                    </a:cubicBezTo>
                    <a:cubicBezTo>
                      <a:pt x="57562" y="50422"/>
                      <a:pt x="48668" y="58015"/>
                      <a:pt x="41017" y="66664"/>
                    </a:cubicBezTo>
                    <a:cubicBezTo>
                      <a:pt x="33185" y="75133"/>
                      <a:pt x="26535" y="84651"/>
                      <a:pt x="21607" y="95026"/>
                    </a:cubicBezTo>
                    <a:cubicBezTo>
                      <a:pt x="16474" y="105309"/>
                      <a:pt x="13022" y="116390"/>
                      <a:pt x="10797" y="127838"/>
                    </a:cubicBezTo>
                    <a:cubicBezTo>
                      <a:pt x="6869" y="150868"/>
                      <a:pt x="8590" y="175026"/>
                      <a:pt x="12827" y="199039"/>
                    </a:cubicBezTo>
                    <a:cubicBezTo>
                      <a:pt x="3309" y="176619"/>
                      <a:pt x="-1721" y="151649"/>
                      <a:pt x="535" y="126425"/>
                    </a:cubicBezTo>
                    <a:cubicBezTo>
                      <a:pt x="1669" y="113816"/>
                      <a:pt x="5219" y="101426"/>
                      <a:pt x="10228" y="89684"/>
                    </a:cubicBezTo>
                    <a:cubicBezTo>
                      <a:pt x="15368" y="77956"/>
                      <a:pt x="22702" y="67264"/>
                      <a:pt x="31162" y="57784"/>
                    </a:cubicBezTo>
                    <a:cubicBezTo>
                      <a:pt x="39792" y="48432"/>
                      <a:pt x="49515" y="40217"/>
                      <a:pt x="59980" y="33276"/>
                    </a:cubicBezTo>
                    <a:cubicBezTo>
                      <a:pt x="70522" y="26456"/>
                      <a:pt x="81572" y="20547"/>
                      <a:pt x="93115" y="15973"/>
                    </a:cubicBezTo>
                    <a:cubicBezTo>
                      <a:pt x="104591" y="11249"/>
                      <a:pt x="116455" y="7684"/>
                      <a:pt x="128435" y="4922"/>
                    </a:cubicBezTo>
                    <a:cubicBezTo>
                      <a:pt x="140450" y="2325"/>
                      <a:pt x="152593" y="300"/>
                      <a:pt x="164839" y="0"/>
                    </a:cubicBezTo>
                    <a:close/>
                  </a:path>
                </a:pathLst>
              </a:custGeom>
              <a:grpFill/>
              <a:ln w="6350" cap="flat">
                <a:noFill/>
                <a:prstDash val="solid"/>
                <a:miter/>
              </a:ln>
            </p:spPr>
            <p:txBody>
              <a:bodyPr/>
              <a:lstStyle/>
              <a:p>
                <a:endParaRPr lang="en-US"/>
              </a:p>
            </p:txBody>
          </p:sp>
          <p:sp>
            <p:nvSpPr>
              <p:cNvPr id="55" name="Freeform 474">
                <a:extLst>
                  <a:ext uri="{FF2B5EF4-FFF2-40B4-BE49-F238E27FC236}">
                    <a16:creationId xmlns:a16="http://schemas.microsoft.com/office/drawing/2014/main" id="{48793DDA-51BE-E54E-0872-C16F99F4E4D1}"/>
                  </a:ext>
                </a:extLst>
              </p:cNvPr>
              <p:cNvSpPr/>
              <p:nvPr/>
            </p:nvSpPr>
            <p:spPr>
              <a:xfrm>
                <a:off x="6896148" y="1867959"/>
                <a:ext cx="80373" cy="91778"/>
              </a:xfrm>
              <a:custGeom>
                <a:avLst/>
                <a:gdLst>
                  <a:gd name="csX0" fmla="*/ 80372 w 80373"/>
                  <a:gd name="csY0" fmla="*/ 89811 h 91778"/>
                  <a:gd name="csX1" fmla="*/ 41710 w 80373"/>
                  <a:gd name="csY1" fmla="*/ 90123 h 91778"/>
                  <a:gd name="csX2" fmla="*/ 22463 w 80373"/>
                  <a:gd name="csY2" fmla="*/ 84043 h 91778"/>
                  <a:gd name="csX3" fmla="*/ 5651 w 80373"/>
                  <a:gd name="csY3" fmla="*/ 70194 h 91778"/>
                  <a:gd name="csX4" fmla="*/ 4066 w 80373"/>
                  <a:gd name="csY4" fmla="*/ 67747 h 91778"/>
                  <a:gd name="csX5" fmla="*/ 2809 w 80373"/>
                  <a:gd name="csY5" fmla="*/ 65079 h 91778"/>
                  <a:gd name="csX6" fmla="*/ 910 w 80373"/>
                  <a:gd name="csY6" fmla="*/ 59513 h 91778"/>
                  <a:gd name="csX7" fmla="*/ 105 w 80373"/>
                  <a:gd name="csY7" fmla="*/ 53762 h 91778"/>
                  <a:gd name="csX8" fmla="*/ 261 w 80373"/>
                  <a:gd name="csY8" fmla="*/ 48110 h 91778"/>
                  <a:gd name="csX9" fmla="*/ 7180 w 80373"/>
                  <a:gd name="csY9" fmla="*/ 28322 h 91778"/>
                  <a:gd name="csX10" fmla="*/ 33733 w 80373"/>
                  <a:gd name="csY10" fmla="*/ 0 h 91778"/>
                  <a:gd name="csX11" fmla="*/ 16567 w 80373"/>
                  <a:gd name="csY11" fmla="*/ 32886 h 91778"/>
                  <a:gd name="csX12" fmla="*/ 12818 w 80373"/>
                  <a:gd name="csY12" fmla="*/ 49025 h 91778"/>
                  <a:gd name="csX13" fmla="*/ 16604 w 80373"/>
                  <a:gd name="csY13" fmla="*/ 62702 h 91778"/>
                  <a:gd name="csX14" fmla="*/ 28331 w 80373"/>
                  <a:gd name="csY14" fmla="*/ 72938 h 91778"/>
                  <a:gd name="csX15" fmla="*/ 44346 w 80373"/>
                  <a:gd name="csY15" fmla="*/ 80062 h 91778"/>
                  <a:gd name="csX16" fmla="*/ 80374 w 80373"/>
                  <a:gd name="csY16" fmla="*/ 89813 h 91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0373" h="91778">
                    <a:moveTo>
                      <a:pt x="80372" y="89811"/>
                    </a:moveTo>
                    <a:cubicBezTo>
                      <a:pt x="67725" y="92419"/>
                      <a:pt x="54688" y="92342"/>
                      <a:pt x="41710" y="90123"/>
                    </a:cubicBezTo>
                    <a:cubicBezTo>
                      <a:pt x="35228" y="88930"/>
                      <a:pt x="28737" y="87072"/>
                      <a:pt x="22463" y="84043"/>
                    </a:cubicBezTo>
                    <a:cubicBezTo>
                      <a:pt x="16243" y="81009"/>
                      <a:pt x="10088" y="76624"/>
                      <a:pt x="5651" y="70194"/>
                    </a:cubicBezTo>
                    <a:lnTo>
                      <a:pt x="4066" y="67747"/>
                    </a:lnTo>
                    <a:cubicBezTo>
                      <a:pt x="3606" y="66885"/>
                      <a:pt x="3222" y="65970"/>
                      <a:pt x="2809" y="65079"/>
                    </a:cubicBezTo>
                    <a:cubicBezTo>
                      <a:pt x="1909" y="63316"/>
                      <a:pt x="1371" y="61427"/>
                      <a:pt x="910" y="59513"/>
                    </a:cubicBezTo>
                    <a:cubicBezTo>
                      <a:pt x="324" y="57614"/>
                      <a:pt x="285" y="55683"/>
                      <a:pt x="105" y="53762"/>
                    </a:cubicBezTo>
                    <a:cubicBezTo>
                      <a:pt x="-152" y="51822"/>
                      <a:pt x="129" y="49981"/>
                      <a:pt x="261" y="48110"/>
                    </a:cubicBezTo>
                    <a:cubicBezTo>
                      <a:pt x="1143" y="40729"/>
                      <a:pt x="3781" y="34119"/>
                      <a:pt x="7180" y="28322"/>
                    </a:cubicBezTo>
                    <a:cubicBezTo>
                      <a:pt x="14058" y="16731"/>
                      <a:pt x="23342" y="7557"/>
                      <a:pt x="33733" y="0"/>
                    </a:cubicBezTo>
                    <a:cubicBezTo>
                      <a:pt x="27483" y="11219"/>
                      <a:pt x="20795" y="21846"/>
                      <a:pt x="16567" y="32886"/>
                    </a:cubicBezTo>
                    <a:cubicBezTo>
                      <a:pt x="14436" y="38361"/>
                      <a:pt x="13021" y="43879"/>
                      <a:pt x="12818" y="49025"/>
                    </a:cubicBezTo>
                    <a:cubicBezTo>
                      <a:pt x="12632" y="54180"/>
                      <a:pt x="13874" y="58754"/>
                      <a:pt x="16604" y="62702"/>
                    </a:cubicBezTo>
                    <a:cubicBezTo>
                      <a:pt x="19276" y="66698"/>
                      <a:pt x="23481" y="70107"/>
                      <a:pt x="28331" y="72938"/>
                    </a:cubicBezTo>
                    <a:cubicBezTo>
                      <a:pt x="33197" y="75777"/>
                      <a:pt x="38676" y="78055"/>
                      <a:pt x="44346" y="80062"/>
                    </a:cubicBezTo>
                    <a:cubicBezTo>
                      <a:pt x="55745" y="84063"/>
                      <a:pt x="67885" y="86901"/>
                      <a:pt x="80374" y="89813"/>
                    </a:cubicBezTo>
                    <a:close/>
                  </a:path>
                </a:pathLst>
              </a:custGeom>
              <a:grpFill/>
              <a:ln w="6350" cap="flat">
                <a:noFill/>
                <a:prstDash val="solid"/>
                <a:miter/>
              </a:ln>
            </p:spPr>
            <p:txBody>
              <a:bodyPr/>
              <a:lstStyle/>
              <a:p>
                <a:endParaRPr lang="en-US"/>
              </a:p>
            </p:txBody>
          </p:sp>
          <p:sp>
            <p:nvSpPr>
              <p:cNvPr id="56" name="Freeform 475">
                <a:extLst>
                  <a:ext uri="{FF2B5EF4-FFF2-40B4-BE49-F238E27FC236}">
                    <a16:creationId xmlns:a16="http://schemas.microsoft.com/office/drawing/2014/main" id="{ABAF9413-5467-077E-338F-C5E6BF9C3A06}"/>
                  </a:ext>
                </a:extLst>
              </p:cNvPr>
              <p:cNvSpPr/>
              <p:nvPr/>
            </p:nvSpPr>
            <p:spPr>
              <a:xfrm>
                <a:off x="6990302" y="1831160"/>
                <a:ext cx="83089" cy="102455"/>
              </a:xfrm>
              <a:custGeom>
                <a:avLst/>
                <a:gdLst>
                  <a:gd name="csX0" fmla="*/ 0 w 83089"/>
                  <a:gd name="csY0" fmla="*/ 4 h 102455"/>
                  <a:gd name="csX1" fmla="*/ 36631 w 83089"/>
                  <a:gd name="csY1" fmla="*/ 7481 h 102455"/>
                  <a:gd name="csX2" fmla="*/ 68262 w 83089"/>
                  <a:gd name="csY2" fmla="*/ 29540 h 102455"/>
                  <a:gd name="csX3" fmla="*/ 83053 w 83089"/>
                  <a:gd name="csY3" fmla="*/ 66050 h 102455"/>
                  <a:gd name="csX4" fmla="*/ 73011 w 83089"/>
                  <a:gd name="csY4" fmla="*/ 102455 h 102455"/>
                  <a:gd name="csX5" fmla="*/ 72684 w 83089"/>
                  <a:gd name="csY5" fmla="*/ 67243 h 102455"/>
                  <a:gd name="csX6" fmla="*/ 58220 w 83089"/>
                  <a:gd name="csY6" fmla="*/ 38214 h 102455"/>
                  <a:gd name="csX7" fmla="*/ 31925 w 83089"/>
                  <a:gd name="csY7" fmla="*/ 16756 h 102455"/>
                  <a:gd name="csX8" fmla="*/ 0 w 83089"/>
                  <a:gd name="csY8" fmla="*/ 4 h 1024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089" h="102455">
                    <a:moveTo>
                      <a:pt x="0" y="4"/>
                    </a:moveTo>
                    <a:cubicBezTo>
                      <a:pt x="12501" y="-128"/>
                      <a:pt x="24891" y="2734"/>
                      <a:pt x="36631" y="7481"/>
                    </a:cubicBezTo>
                    <a:cubicBezTo>
                      <a:pt x="48312" y="12331"/>
                      <a:pt x="59492" y="19499"/>
                      <a:pt x="68262" y="29540"/>
                    </a:cubicBezTo>
                    <a:cubicBezTo>
                      <a:pt x="77044" y="39505"/>
                      <a:pt x="82626" y="52808"/>
                      <a:pt x="83053" y="66050"/>
                    </a:cubicBezTo>
                    <a:cubicBezTo>
                      <a:pt x="83515" y="79300"/>
                      <a:pt x="79574" y="91940"/>
                      <a:pt x="73011" y="102455"/>
                    </a:cubicBezTo>
                    <a:cubicBezTo>
                      <a:pt x="74377" y="90089"/>
                      <a:pt x="74956" y="78210"/>
                      <a:pt x="72684" y="67243"/>
                    </a:cubicBezTo>
                    <a:cubicBezTo>
                      <a:pt x="70464" y="56285"/>
                      <a:pt x="65429" y="46538"/>
                      <a:pt x="58220" y="38214"/>
                    </a:cubicBezTo>
                    <a:cubicBezTo>
                      <a:pt x="50979" y="29905"/>
                      <a:pt x="41862" y="22901"/>
                      <a:pt x="31925" y="16756"/>
                    </a:cubicBezTo>
                    <a:cubicBezTo>
                      <a:pt x="21952" y="10607"/>
                      <a:pt x="11259" y="5226"/>
                      <a:pt x="0" y="4"/>
                    </a:cubicBezTo>
                    <a:close/>
                  </a:path>
                </a:pathLst>
              </a:custGeom>
              <a:grpFill/>
              <a:ln w="6350" cap="flat">
                <a:noFill/>
                <a:prstDash val="solid"/>
                <a:miter/>
              </a:ln>
            </p:spPr>
            <p:txBody>
              <a:bodyPr/>
              <a:lstStyle/>
              <a:p>
                <a:endParaRPr lang="en-US"/>
              </a:p>
            </p:txBody>
          </p:sp>
          <p:sp>
            <p:nvSpPr>
              <p:cNvPr id="57" name="Freeform 476">
                <a:extLst>
                  <a:ext uri="{FF2B5EF4-FFF2-40B4-BE49-F238E27FC236}">
                    <a16:creationId xmlns:a16="http://schemas.microsoft.com/office/drawing/2014/main" id="{B1885256-89A6-8896-B978-344340CF6C30}"/>
                  </a:ext>
                </a:extLst>
              </p:cNvPr>
              <p:cNvSpPr/>
              <p:nvPr/>
            </p:nvSpPr>
            <p:spPr>
              <a:xfrm>
                <a:off x="7028668" y="1803788"/>
                <a:ext cx="26762" cy="44026"/>
              </a:xfrm>
              <a:custGeom>
                <a:avLst/>
                <a:gdLst>
                  <a:gd name="csX0" fmla="*/ 26762 w 26762"/>
                  <a:gd name="csY0" fmla="*/ 2 h 44026"/>
                  <a:gd name="csX1" fmla="*/ 19106 w 26762"/>
                  <a:gd name="csY1" fmla="*/ 10964 h 44026"/>
                  <a:gd name="csX2" fmla="*/ 11570 w 26762"/>
                  <a:gd name="csY2" fmla="*/ 21365 h 44026"/>
                  <a:gd name="csX3" fmla="*/ 5342 w 26762"/>
                  <a:gd name="csY3" fmla="*/ 31983 h 44026"/>
                  <a:gd name="csX4" fmla="*/ 4074 w 26762"/>
                  <a:gd name="csY4" fmla="*/ 44026 h 44026"/>
                  <a:gd name="csX5" fmla="*/ 394 w 26762"/>
                  <a:gd name="csY5" fmla="*/ 37907 h 44026"/>
                  <a:gd name="csX6" fmla="*/ 370 w 26762"/>
                  <a:gd name="csY6" fmla="*/ 30528 h 44026"/>
                  <a:gd name="csX7" fmla="*/ 6110 w 26762"/>
                  <a:gd name="csY7" fmla="*/ 17593 h 44026"/>
                  <a:gd name="csX8" fmla="*/ 15329 w 26762"/>
                  <a:gd name="csY8" fmla="*/ 7448 h 44026"/>
                  <a:gd name="csX9" fmla="*/ 26762 w 26762"/>
                  <a:gd name="csY9" fmla="*/ 0 h 4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6762" h="44026">
                    <a:moveTo>
                      <a:pt x="26762" y="2"/>
                    </a:moveTo>
                    <a:cubicBezTo>
                      <a:pt x="24315" y="3921"/>
                      <a:pt x="21703" y="7465"/>
                      <a:pt x="19106" y="10964"/>
                    </a:cubicBezTo>
                    <a:cubicBezTo>
                      <a:pt x="16511" y="14460"/>
                      <a:pt x="13980" y="17913"/>
                      <a:pt x="11570" y="21365"/>
                    </a:cubicBezTo>
                    <a:cubicBezTo>
                      <a:pt x="9226" y="24843"/>
                      <a:pt x="6920" y="28305"/>
                      <a:pt x="5342" y="31983"/>
                    </a:cubicBezTo>
                    <a:cubicBezTo>
                      <a:pt x="3787" y="35655"/>
                      <a:pt x="2795" y="39512"/>
                      <a:pt x="4074" y="44026"/>
                    </a:cubicBezTo>
                    <a:cubicBezTo>
                      <a:pt x="2231" y="42583"/>
                      <a:pt x="992" y="40326"/>
                      <a:pt x="394" y="37907"/>
                    </a:cubicBezTo>
                    <a:cubicBezTo>
                      <a:pt x="-153" y="35472"/>
                      <a:pt x="-101" y="32922"/>
                      <a:pt x="370" y="30528"/>
                    </a:cubicBezTo>
                    <a:cubicBezTo>
                      <a:pt x="1292" y="25698"/>
                      <a:pt x="3496" y="21407"/>
                      <a:pt x="6110" y="17593"/>
                    </a:cubicBezTo>
                    <a:cubicBezTo>
                      <a:pt x="8754" y="13783"/>
                      <a:pt x="11894" y="10421"/>
                      <a:pt x="15329" y="7448"/>
                    </a:cubicBezTo>
                    <a:cubicBezTo>
                      <a:pt x="18764" y="4480"/>
                      <a:pt x="22505" y="1851"/>
                      <a:pt x="26762" y="0"/>
                    </a:cubicBezTo>
                    <a:close/>
                  </a:path>
                </a:pathLst>
              </a:custGeom>
              <a:grpFill/>
              <a:ln w="6350" cap="flat">
                <a:noFill/>
                <a:prstDash val="solid"/>
                <a:miter/>
              </a:ln>
            </p:spPr>
            <p:txBody>
              <a:bodyPr/>
              <a:lstStyle/>
              <a:p>
                <a:endParaRPr lang="en-US"/>
              </a:p>
            </p:txBody>
          </p:sp>
          <p:sp>
            <p:nvSpPr>
              <p:cNvPr id="58" name="Freeform 477">
                <a:extLst>
                  <a:ext uri="{FF2B5EF4-FFF2-40B4-BE49-F238E27FC236}">
                    <a16:creationId xmlns:a16="http://schemas.microsoft.com/office/drawing/2014/main" id="{AE03B1CB-E069-67CD-B39E-1D734A871142}"/>
                  </a:ext>
                </a:extLst>
              </p:cNvPr>
              <p:cNvSpPr/>
              <p:nvPr/>
            </p:nvSpPr>
            <p:spPr>
              <a:xfrm>
                <a:off x="6614473" y="2269204"/>
                <a:ext cx="86995" cy="126111"/>
              </a:xfrm>
              <a:custGeom>
                <a:avLst/>
                <a:gdLst>
                  <a:gd name="csX0" fmla="*/ 86995 w 86995"/>
                  <a:gd name="csY0" fmla="*/ 2 h 126111"/>
                  <a:gd name="csX1" fmla="*/ 57007 w 86995"/>
                  <a:gd name="csY1" fmla="*/ 26362 h 126111"/>
                  <a:gd name="csX2" fmla="*/ 31036 w 86995"/>
                  <a:gd name="csY2" fmla="*/ 55054 h 126111"/>
                  <a:gd name="csX3" fmla="*/ 12133 w 86995"/>
                  <a:gd name="csY3" fmla="*/ 87963 h 126111"/>
                  <a:gd name="csX4" fmla="*/ 3584 w 86995"/>
                  <a:gd name="csY4" fmla="*/ 126112 h 126111"/>
                  <a:gd name="csX5" fmla="*/ 2 w 86995"/>
                  <a:gd name="csY5" fmla="*/ 105782 h 126111"/>
                  <a:gd name="csX6" fmla="*/ 2164 w 86995"/>
                  <a:gd name="csY6" fmla="*/ 84870 h 126111"/>
                  <a:gd name="csX7" fmla="*/ 20451 w 86995"/>
                  <a:gd name="csY7" fmla="*/ 47049 h 126111"/>
                  <a:gd name="csX8" fmla="*/ 50398 w 86995"/>
                  <a:gd name="csY8" fmla="*/ 18328 h 126111"/>
                  <a:gd name="csX9" fmla="*/ 86995 w 86995"/>
                  <a:gd name="csY9" fmla="*/ 0 h 126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6995" h="126111">
                    <a:moveTo>
                      <a:pt x="86995" y="2"/>
                    </a:moveTo>
                    <a:cubicBezTo>
                      <a:pt x="76493" y="8683"/>
                      <a:pt x="66452" y="17284"/>
                      <a:pt x="57007" y="26362"/>
                    </a:cubicBezTo>
                    <a:cubicBezTo>
                      <a:pt x="47550" y="35398"/>
                      <a:pt x="38781" y="44907"/>
                      <a:pt x="31036" y="55054"/>
                    </a:cubicBezTo>
                    <a:cubicBezTo>
                      <a:pt x="23396" y="65264"/>
                      <a:pt x="16804" y="76132"/>
                      <a:pt x="12133" y="87963"/>
                    </a:cubicBezTo>
                    <a:cubicBezTo>
                      <a:pt x="7317" y="99778"/>
                      <a:pt x="4794" y="112486"/>
                      <a:pt x="3584" y="126112"/>
                    </a:cubicBezTo>
                    <a:cubicBezTo>
                      <a:pt x="1461" y="119632"/>
                      <a:pt x="208" y="112762"/>
                      <a:pt x="2" y="105782"/>
                    </a:cubicBezTo>
                    <a:cubicBezTo>
                      <a:pt x="-37" y="98842"/>
                      <a:pt x="409" y="91716"/>
                      <a:pt x="2164" y="84870"/>
                    </a:cubicBezTo>
                    <a:cubicBezTo>
                      <a:pt x="5391" y="71079"/>
                      <a:pt x="12032" y="58224"/>
                      <a:pt x="20451" y="47049"/>
                    </a:cubicBezTo>
                    <a:cubicBezTo>
                      <a:pt x="28964" y="35912"/>
                      <a:pt x="39179" y="26291"/>
                      <a:pt x="50398" y="18328"/>
                    </a:cubicBezTo>
                    <a:cubicBezTo>
                      <a:pt x="61677" y="10474"/>
                      <a:pt x="73824" y="3834"/>
                      <a:pt x="86995" y="0"/>
                    </a:cubicBezTo>
                    <a:close/>
                  </a:path>
                </a:pathLst>
              </a:custGeom>
              <a:grpFill/>
              <a:ln w="6350" cap="flat">
                <a:noFill/>
                <a:prstDash val="solid"/>
                <a:miter/>
              </a:ln>
            </p:spPr>
            <p:txBody>
              <a:bodyPr/>
              <a:lstStyle/>
              <a:p>
                <a:endParaRPr lang="en-US"/>
              </a:p>
            </p:txBody>
          </p:sp>
          <p:sp>
            <p:nvSpPr>
              <p:cNvPr id="59" name="Freeform 478">
                <a:extLst>
                  <a:ext uri="{FF2B5EF4-FFF2-40B4-BE49-F238E27FC236}">
                    <a16:creationId xmlns:a16="http://schemas.microsoft.com/office/drawing/2014/main" id="{15BD118A-517C-AEBC-DF9C-E40E2F4E416A}"/>
                  </a:ext>
                </a:extLst>
              </p:cNvPr>
              <p:cNvSpPr/>
              <p:nvPr/>
            </p:nvSpPr>
            <p:spPr>
              <a:xfrm>
                <a:off x="6764343" y="2463293"/>
                <a:ext cx="95984" cy="96092"/>
              </a:xfrm>
              <a:custGeom>
                <a:avLst/>
                <a:gdLst>
                  <a:gd name="csX0" fmla="*/ 403 w 95984"/>
                  <a:gd name="csY0" fmla="*/ 0 h 96092"/>
                  <a:gd name="csX1" fmla="*/ 14456 w 95984"/>
                  <a:gd name="csY1" fmla="*/ 34061 h 96092"/>
                  <a:gd name="csX2" fmla="*/ 33792 w 95984"/>
                  <a:gd name="csY2" fmla="*/ 63262 h 96092"/>
                  <a:gd name="csX3" fmla="*/ 61102 w 95984"/>
                  <a:gd name="csY3" fmla="*/ 83652 h 96092"/>
                  <a:gd name="csX4" fmla="*/ 95985 w 95984"/>
                  <a:gd name="csY4" fmla="*/ 93403 h 96092"/>
                  <a:gd name="csX5" fmla="*/ 57495 w 95984"/>
                  <a:gd name="csY5" fmla="*/ 93447 h 96092"/>
                  <a:gd name="csX6" fmla="*/ 23932 w 95984"/>
                  <a:gd name="csY6" fmla="*/ 72143 h 96092"/>
                  <a:gd name="csX7" fmla="*/ 4806 w 95984"/>
                  <a:gd name="csY7" fmla="*/ 37943 h 96092"/>
                  <a:gd name="csX8" fmla="*/ 405 w 95984"/>
                  <a:gd name="csY8" fmla="*/ 3 h 96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984" h="96092">
                    <a:moveTo>
                      <a:pt x="403" y="0"/>
                    </a:moveTo>
                    <a:cubicBezTo>
                      <a:pt x="4561" y="11972"/>
                      <a:pt x="9088" y="23330"/>
                      <a:pt x="14456" y="34061"/>
                    </a:cubicBezTo>
                    <a:cubicBezTo>
                      <a:pt x="19789" y="44780"/>
                      <a:pt x="26119" y="54740"/>
                      <a:pt x="33792" y="63262"/>
                    </a:cubicBezTo>
                    <a:cubicBezTo>
                      <a:pt x="41410" y="71848"/>
                      <a:pt x="50594" y="78723"/>
                      <a:pt x="61102" y="83652"/>
                    </a:cubicBezTo>
                    <a:cubicBezTo>
                      <a:pt x="71622" y="88632"/>
                      <a:pt x="83434" y="91331"/>
                      <a:pt x="95985" y="93403"/>
                    </a:cubicBezTo>
                    <a:cubicBezTo>
                      <a:pt x="83783" y="96854"/>
                      <a:pt x="70328" y="97106"/>
                      <a:pt x="57495" y="93447"/>
                    </a:cubicBezTo>
                    <a:cubicBezTo>
                      <a:pt x="44686" y="89797"/>
                      <a:pt x="32762" y="82183"/>
                      <a:pt x="23932" y="72143"/>
                    </a:cubicBezTo>
                    <a:cubicBezTo>
                      <a:pt x="14973" y="62171"/>
                      <a:pt x="8683" y="50269"/>
                      <a:pt x="4806" y="37943"/>
                    </a:cubicBezTo>
                    <a:cubicBezTo>
                      <a:pt x="995" y="25597"/>
                      <a:pt x="-885" y="12712"/>
                      <a:pt x="405" y="3"/>
                    </a:cubicBezTo>
                    <a:close/>
                  </a:path>
                </a:pathLst>
              </a:custGeom>
              <a:grpFill/>
              <a:ln w="6350" cap="flat">
                <a:noFill/>
                <a:prstDash val="solid"/>
                <a:miter/>
              </a:ln>
            </p:spPr>
            <p:txBody>
              <a:bodyPr/>
              <a:lstStyle/>
              <a:p>
                <a:endParaRPr lang="en-US"/>
              </a:p>
            </p:txBody>
          </p:sp>
          <p:sp>
            <p:nvSpPr>
              <p:cNvPr id="60" name="Freeform 479">
                <a:extLst>
                  <a:ext uri="{FF2B5EF4-FFF2-40B4-BE49-F238E27FC236}">
                    <a16:creationId xmlns:a16="http://schemas.microsoft.com/office/drawing/2014/main" id="{7BB5FCA5-F16E-D696-0DAC-9C8DED2040AF}"/>
                  </a:ext>
                </a:extLst>
              </p:cNvPr>
              <p:cNvSpPr/>
              <p:nvPr/>
            </p:nvSpPr>
            <p:spPr>
              <a:xfrm>
                <a:off x="7170312" y="2610473"/>
                <a:ext cx="64712" cy="100305"/>
              </a:xfrm>
              <a:custGeom>
                <a:avLst/>
                <a:gdLst>
                  <a:gd name="csX0" fmla="*/ 0 w 64712"/>
                  <a:gd name="csY0" fmla="*/ 0 h 100305"/>
                  <a:gd name="csX1" fmla="*/ 36477 w 64712"/>
                  <a:gd name="csY1" fmla="*/ 12818 h 100305"/>
                  <a:gd name="csX2" fmla="*/ 52521 w 64712"/>
                  <a:gd name="csY2" fmla="*/ 25066 h 100305"/>
                  <a:gd name="csX3" fmla="*/ 63639 w 64712"/>
                  <a:gd name="csY3" fmla="*/ 43795 h 100305"/>
                  <a:gd name="csX4" fmla="*/ 64301 w 64712"/>
                  <a:gd name="csY4" fmla="*/ 46634 h 100305"/>
                  <a:gd name="csX5" fmla="*/ 64579 w 64712"/>
                  <a:gd name="csY5" fmla="*/ 49570 h 100305"/>
                  <a:gd name="csX6" fmla="*/ 64476 w 64712"/>
                  <a:gd name="csY6" fmla="*/ 55451 h 100305"/>
                  <a:gd name="csX7" fmla="*/ 63283 w 64712"/>
                  <a:gd name="csY7" fmla="*/ 61134 h 100305"/>
                  <a:gd name="csX8" fmla="*/ 61219 w 64712"/>
                  <a:gd name="csY8" fmla="*/ 66398 h 100305"/>
                  <a:gd name="csX9" fmla="*/ 47998 w 64712"/>
                  <a:gd name="csY9" fmla="*/ 82668 h 100305"/>
                  <a:gd name="csX10" fmla="*/ 13411 w 64712"/>
                  <a:gd name="csY10" fmla="*/ 100305 h 100305"/>
                  <a:gd name="csX11" fmla="*/ 40716 w 64712"/>
                  <a:gd name="csY11" fmla="*/ 75190 h 100305"/>
                  <a:gd name="csX12" fmla="*/ 49717 w 64712"/>
                  <a:gd name="csY12" fmla="*/ 61278 h 100305"/>
                  <a:gd name="csX13" fmla="*/ 50795 w 64712"/>
                  <a:gd name="csY13" fmla="*/ 47128 h 100305"/>
                  <a:gd name="csX14" fmla="*/ 43237 w 64712"/>
                  <a:gd name="csY14" fmla="*/ 33523 h 100305"/>
                  <a:gd name="csX15" fmla="*/ 30588 w 64712"/>
                  <a:gd name="csY15" fmla="*/ 21390 h 100305"/>
                  <a:gd name="csX16" fmla="*/ 3 w 64712"/>
                  <a:gd name="csY16" fmla="*/ 0 h 100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4712" h="100305">
                    <a:moveTo>
                      <a:pt x="0" y="0"/>
                    </a:moveTo>
                    <a:cubicBezTo>
                      <a:pt x="12782" y="1835"/>
                      <a:pt x="25021" y="6329"/>
                      <a:pt x="36477" y="12818"/>
                    </a:cubicBezTo>
                    <a:cubicBezTo>
                      <a:pt x="42171" y="16138"/>
                      <a:pt x="47647" y="20088"/>
                      <a:pt x="52521" y="25066"/>
                    </a:cubicBezTo>
                    <a:cubicBezTo>
                      <a:pt x="57344" y="30029"/>
                      <a:pt x="61646" y="36241"/>
                      <a:pt x="63639" y="43795"/>
                    </a:cubicBezTo>
                    <a:lnTo>
                      <a:pt x="64301" y="46634"/>
                    </a:lnTo>
                    <a:cubicBezTo>
                      <a:pt x="64440" y="47601"/>
                      <a:pt x="64493" y="48592"/>
                      <a:pt x="64579" y="49570"/>
                    </a:cubicBezTo>
                    <a:cubicBezTo>
                      <a:pt x="64827" y="51534"/>
                      <a:pt x="64692" y="53493"/>
                      <a:pt x="64476" y="55451"/>
                    </a:cubicBezTo>
                    <a:cubicBezTo>
                      <a:pt x="64383" y="57436"/>
                      <a:pt x="63766" y="59268"/>
                      <a:pt x="63283" y="61134"/>
                    </a:cubicBezTo>
                    <a:cubicBezTo>
                      <a:pt x="62868" y="63047"/>
                      <a:pt x="61979" y="64681"/>
                      <a:pt x="61219" y="66398"/>
                    </a:cubicBezTo>
                    <a:cubicBezTo>
                      <a:pt x="57886" y="73042"/>
                      <a:pt x="53162" y="78367"/>
                      <a:pt x="47998" y="82668"/>
                    </a:cubicBezTo>
                    <a:cubicBezTo>
                      <a:pt x="37595" y="91240"/>
                      <a:pt x="25752" y="96720"/>
                      <a:pt x="13411" y="100305"/>
                    </a:cubicBezTo>
                    <a:cubicBezTo>
                      <a:pt x="23097" y="91871"/>
                      <a:pt x="32993" y="84142"/>
                      <a:pt x="40716" y="75190"/>
                    </a:cubicBezTo>
                    <a:cubicBezTo>
                      <a:pt x="44577" y="70762"/>
                      <a:pt x="47780" y="66051"/>
                      <a:pt x="49717" y="61278"/>
                    </a:cubicBezTo>
                    <a:cubicBezTo>
                      <a:pt x="51642" y="56493"/>
                      <a:pt x="52024" y="51767"/>
                      <a:pt x="50795" y="47128"/>
                    </a:cubicBezTo>
                    <a:cubicBezTo>
                      <a:pt x="49638" y="42463"/>
                      <a:pt x="46838" y="37830"/>
                      <a:pt x="43237" y="33523"/>
                    </a:cubicBezTo>
                    <a:cubicBezTo>
                      <a:pt x="39622" y="29201"/>
                      <a:pt x="35240" y="25202"/>
                      <a:pt x="30588" y="21390"/>
                    </a:cubicBezTo>
                    <a:cubicBezTo>
                      <a:pt x="21222" y="13761"/>
                      <a:pt x="10763" y="6975"/>
                      <a:pt x="3" y="0"/>
                    </a:cubicBezTo>
                    <a:close/>
                  </a:path>
                </a:pathLst>
              </a:custGeom>
              <a:grpFill/>
              <a:ln w="6350" cap="flat">
                <a:noFill/>
                <a:prstDash val="solid"/>
                <a:miter/>
              </a:ln>
            </p:spPr>
            <p:txBody>
              <a:bodyPr/>
              <a:lstStyle/>
              <a:p>
                <a:endParaRPr lang="en-US"/>
              </a:p>
            </p:txBody>
          </p:sp>
          <p:sp>
            <p:nvSpPr>
              <p:cNvPr id="61" name="Freeform 480">
                <a:extLst>
                  <a:ext uri="{FF2B5EF4-FFF2-40B4-BE49-F238E27FC236}">
                    <a16:creationId xmlns:a16="http://schemas.microsoft.com/office/drawing/2014/main" id="{E1AC253A-35C7-9214-9935-21E4F2B3F528}"/>
                  </a:ext>
                </a:extLst>
              </p:cNvPr>
              <p:cNvSpPr/>
              <p:nvPr/>
            </p:nvSpPr>
            <p:spPr>
              <a:xfrm>
                <a:off x="7221757" y="2631416"/>
                <a:ext cx="226116" cy="38829"/>
              </a:xfrm>
              <a:custGeom>
                <a:avLst/>
                <a:gdLst>
                  <a:gd name="csX0" fmla="*/ 226116 w 226116"/>
                  <a:gd name="csY0" fmla="*/ 0 h 38829"/>
                  <a:gd name="csX1" fmla="*/ 172322 w 226116"/>
                  <a:gd name="csY1" fmla="*/ 21777 h 38829"/>
                  <a:gd name="csX2" fmla="*/ 115665 w 226116"/>
                  <a:gd name="csY2" fmla="*/ 34951 h 38829"/>
                  <a:gd name="csX3" fmla="*/ 57437 w 226116"/>
                  <a:gd name="csY3" fmla="*/ 38736 h 38829"/>
                  <a:gd name="csX4" fmla="*/ 0 w 226116"/>
                  <a:gd name="csY4" fmla="*/ 29210 h 38829"/>
                  <a:gd name="csX5" fmla="*/ 57238 w 226116"/>
                  <a:gd name="csY5" fmla="*/ 28380 h 38829"/>
                  <a:gd name="csX6" fmla="*/ 113655 w 226116"/>
                  <a:gd name="csY6" fmla="*/ 21836 h 38829"/>
                  <a:gd name="csX7" fmla="*/ 169772 w 226116"/>
                  <a:gd name="csY7" fmla="*/ 11782 h 38829"/>
                  <a:gd name="csX8" fmla="*/ 226116 w 226116"/>
                  <a:gd name="csY8" fmla="*/ 2 h 38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6116" h="38829">
                    <a:moveTo>
                      <a:pt x="226116" y="0"/>
                    </a:moveTo>
                    <a:cubicBezTo>
                      <a:pt x="208996" y="9161"/>
                      <a:pt x="190810" y="16026"/>
                      <a:pt x="172322" y="21777"/>
                    </a:cubicBezTo>
                    <a:cubicBezTo>
                      <a:pt x="153827" y="27568"/>
                      <a:pt x="134861" y="31885"/>
                      <a:pt x="115665" y="34951"/>
                    </a:cubicBezTo>
                    <a:cubicBezTo>
                      <a:pt x="96438" y="37833"/>
                      <a:pt x="76926" y="39214"/>
                      <a:pt x="57437" y="38736"/>
                    </a:cubicBezTo>
                    <a:cubicBezTo>
                      <a:pt x="37955" y="38006"/>
                      <a:pt x="18435" y="35233"/>
                      <a:pt x="0" y="29210"/>
                    </a:cubicBezTo>
                    <a:cubicBezTo>
                      <a:pt x="19420" y="29782"/>
                      <a:pt x="38318" y="29568"/>
                      <a:pt x="57238" y="28380"/>
                    </a:cubicBezTo>
                    <a:cubicBezTo>
                      <a:pt x="76134" y="26766"/>
                      <a:pt x="94904" y="24657"/>
                      <a:pt x="113655" y="21836"/>
                    </a:cubicBezTo>
                    <a:cubicBezTo>
                      <a:pt x="132384" y="18893"/>
                      <a:pt x="151056" y="15449"/>
                      <a:pt x="169772" y="11782"/>
                    </a:cubicBezTo>
                    <a:lnTo>
                      <a:pt x="226116" y="2"/>
                    </a:lnTo>
                    <a:close/>
                  </a:path>
                </a:pathLst>
              </a:custGeom>
              <a:grpFill/>
              <a:ln w="6350" cap="flat">
                <a:noFill/>
                <a:prstDash val="solid"/>
                <a:miter/>
              </a:ln>
            </p:spPr>
            <p:txBody>
              <a:bodyPr/>
              <a:lstStyle/>
              <a:p>
                <a:endParaRPr lang="en-US"/>
              </a:p>
            </p:txBody>
          </p:sp>
          <p:sp>
            <p:nvSpPr>
              <p:cNvPr id="62" name="Freeform 481">
                <a:extLst>
                  <a:ext uri="{FF2B5EF4-FFF2-40B4-BE49-F238E27FC236}">
                    <a16:creationId xmlns:a16="http://schemas.microsoft.com/office/drawing/2014/main" id="{2B9101A5-989D-EE93-0291-4D0EFDEA4312}"/>
                  </a:ext>
                </a:extLst>
              </p:cNvPr>
              <p:cNvSpPr/>
              <p:nvPr/>
            </p:nvSpPr>
            <p:spPr>
              <a:xfrm>
                <a:off x="7260163" y="2531057"/>
                <a:ext cx="42203" cy="12885"/>
              </a:xfrm>
              <a:custGeom>
                <a:avLst/>
                <a:gdLst>
                  <a:gd name="csX0" fmla="*/ 55 w 42203"/>
                  <a:gd name="csY0" fmla="*/ 0 h 12885"/>
                  <a:gd name="csX1" fmla="*/ 4574 w 42203"/>
                  <a:gd name="csY1" fmla="*/ 2613 h 12885"/>
                  <a:gd name="csX2" fmla="*/ 9738 w 42203"/>
                  <a:gd name="csY2" fmla="*/ 3791 h 12885"/>
                  <a:gd name="csX3" fmla="*/ 20375 w 42203"/>
                  <a:gd name="csY3" fmla="*/ 5569 h 12885"/>
                  <a:gd name="csX4" fmla="*/ 25777 w 42203"/>
                  <a:gd name="csY4" fmla="*/ 6512 h 12885"/>
                  <a:gd name="csX5" fmla="*/ 31217 w 42203"/>
                  <a:gd name="csY5" fmla="*/ 7622 h 12885"/>
                  <a:gd name="csX6" fmla="*/ 42203 w 42203"/>
                  <a:gd name="csY6" fmla="*/ 10962 h 12885"/>
                  <a:gd name="csX7" fmla="*/ 30749 w 42203"/>
                  <a:gd name="csY7" fmla="*/ 12820 h 12885"/>
                  <a:gd name="csX8" fmla="*/ 25006 w 42203"/>
                  <a:gd name="csY8" fmla="*/ 12760 h 12885"/>
                  <a:gd name="csX9" fmla="*/ 19276 w 42203"/>
                  <a:gd name="csY9" fmla="*/ 12114 h 12885"/>
                  <a:gd name="csX10" fmla="*/ 8055 w 42203"/>
                  <a:gd name="csY10" fmla="*/ 8712 h 12885"/>
                  <a:gd name="csX11" fmla="*/ 2929 w 42203"/>
                  <a:gd name="csY11" fmla="*/ 5407 h 12885"/>
                  <a:gd name="csX12" fmla="*/ 857 w 42203"/>
                  <a:gd name="csY12" fmla="*/ 3011 h 12885"/>
                  <a:gd name="csX13" fmla="*/ 56 w 42203"/>
                  <a:gd name="csY13" fmla="*/ 2 h 12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2203" h="12885">
                    <a:moveTo>
                      <a:pt x="55" y="0"/>
                    </a:moveTo>
                    <a:cubicBezTo>
                      <a:pt x="1169" y="1604"/>
                      <a:pt x="2939" y="2063"/>
                      <a:pt x="4574" y="2613"/>
                    </a:cubicBezTo>
                    <a:cubicBezTo>
                      <a:pt x="6256" y="3126"/>
                      <a:pt x="7975" y="3479"/>
                      <a:pt x="9738" y="3791"/>
                    </a:cubicBezTo>
                    <a:cubicBezTo>
                      <a:pt x="13230" y="4442"/>
                      <a:pt x="16777" y="5002"/>
                      <a:pt x="20375" y="5569"/>
                    </a:cubicBezTo>
                    <a:lnTo>
                      <a:pt x="25777" y="6512"/>
                    </a:lnTo>
                    <a:lnTo>
                      <a:pt x="31217" y="7622"/>
                    </a:lnTo>
                    <a:cubicBezTo>
                      <a:pt x="34850" y="8515"/>
                      <a:pt x="38523" y="9353"/>
                      <a:pt x="42203" y="10962"/>
                    </a:cubicBezTo>
                    <a:cubicBezTo>
                      <a:pt x="38400" y="12131"/>
                      <a:pt x="34578" y="12674"/>
                      <a:pt x="30749" y="12820"/>
                    </a:cubicBezTo>
                    <a:cubicBezTo>
                      <a:pt x="28835" y="12933"/>
                      <a:pt x="26922" y="12890"/>
                      <a:pt x="25006" y="12760"/>
                    </a:cubicBezTo>
                    <a:cubicBezTo>
                      <a:pt x="23093" y="12669"/>
                      <a:pt x="21184" y="12443"/>
                      <a:pt x="19276" y="12114"/>
                    </a:cubicBezTo>
                    <a:cubicBezTo>
                      <a:pt x="15473" y="11504"/>
                      <a:pt x="11673" y="10433"/>
                      <a:pt x="8055" y="8712"/>
                    </a:cubicBezTo>
                    <a:cubicBezTo>
                      <a:pt x="6249" y="7888"/>
                      <a:pt x="4511" y="6733"/>
                      <a:pt x="2929" y="5407"/>
                    </a:cubicBezTo>
                    <a:cubicBezTo>
                      <a:pt x="2175" y="4668"/>
                      <a:pt x="1422" y="3933"/>
                      <a:pt x="857" y="3011"/>
                    </a:cubicBezTo>
                    <a:cubicBezTo>
                      <a:pt x="307" y="2118"/>
                      <a:pt x="-166" y="1023"/>
                      <a:pt x="56" y="2"/>
                    </a:cubicBezTo>
                    <a:close/>
                  </a:path>
                </a:pathLst>
              </a:custGeom>
              <a:grpFill/>
              <a:ln w="6350" cap="flat">
                <a:noFill/>
                <a:prstDash val="solid"/>
                <a:miter/>
              </a:ln>
            </p:spPr>
            <p:txBody>
              <a:bodyPr/>
              <a:lstStyle/>
              <a:p>
                <a:endParaRPr lang="en-US"/>
              </a:p>
            </p:txBody>
          </p:sp>
          <p:sp>
            <p:nvSpPr>
              <p:cNvPr id="63" name="Freeform 482">
                <a:extLst>
                  <a:ext uri="{FF2B5EF4-FFF2-40B4-BE49-F238E27FC236}">
                    <a16:creationId xmlns:a16="http://schemas.microsoft.com/office/drawing/2014/main" id="{5DB78ADC-42E1-55D7-4179-4E1C6D3D5B74}"/>
                  </a:ext>
                </a:extLst>
              </p:cNvPr>
              <p:cNvSpPr/>
              <p:nvPr/>
            </p:nvSpPr>
            <p:spPr>
              <a:xfrm>
                <a:off x="7258072" y="2453909"/>
                <a:ext cx="584430" cy="107014"/>
              </a:xfrm>
              <a:custGeom>
                <a:avLst/>
                <a:gdLst>
                  <a:gd name="csX0" fmla="*/ 584429 w 584430"/>
                  <a:gd name="csY0" fmla="*/ 0 h 107014"/>
                  <a:gd name="csX1" fmla="*/ 576485 w 584430"/>
                  <a:gd name="csY1" fmla="*/ 39973 h 107014"/>
                  <a:gd name="csX2" fmla="*/ 565356 w 584430"/>
                  <a:gd name="csY2" fmla="*/ 57813 h 107014"/>
                  <a:gd name="csX3" fmla="*/ 545584 w 584430"/>
                  <a:gd name="csY3" fmla="*/ 67187 h 107014"/>
                  <a:gd name="csX4" fmla="*/ 524639 w 584430"/>
                  <a:gd name="csY4" fmla="*/ 65019 h 107014"/>
                  <a:gd name="csX5" fmla="*/ 504601 w 584430"/>
                  <a:gd name="csY5" fmla="*/ 61129 h 107014"/>
                  <a:gd name="csX6" fmla="*/ 464959 w 584430"/>
                  <a:gd name="csY6" fmla="*/ 52794 h 107014"/>
                  <a:gd name="csX7" fmla="*/ 385449 w 584430"/>
                  <a:gd name="csY7" fmla="*/ 39883 h 107014"/>
                  <a:gd name="csX8" fmla="*/ 305395 w 584430"/>
                  <a:gd name="csY8" fmla="*/ 35610 h 107014"/>
                  <a:gd name="csX9" fmla="*/ 265730 w 584430"/>
                  <a:gd name="csY9" fmla="*/ 37960 h 107014"/>
                  <a:gd name="csX10" fmla="*/ 228680 w 584430"/>
                  <a:gd name="csY10" fmla="*/ 47771 h 107014"/>
                  <a:gd name="csX11" fmla="*/ 213730 w 584430"/>
                  <a:gd name="csY11" fmla="*/ 58118 h 107014"/>
                  <a:gd name="csX12" fmla="*/ 207298 w 584430"/>
                  <a:gd name="csY12" fmla="*/ 65206 h 107014"/>
                  <a:gd name="csX13" fmla="*/ 199708 w 584430"/>
                  <a:gd name="csY13" fmla="*/ 73265 h 107014"/>
                  <a:gd name="csX14" fmla="*/ 188784 w 584430"/>
                  <a:gd name="csY14" fmla="*/ 79256 h 107014"/>
                  <a:gd name="csX15" fmla="*/ 177133 w 584430"/>
                  <a:gd name="csY15" fmla="*/ 80711 h 107014"/>
                  <a:gd name="csX16" fmla="*/ 171607 w 584430"/>
                  <a:gd name="csY16" fmla="*/ 80416 h 107014"/>
                  <a:gd name="csX17" fmla="*/ 166620 w 584430"/>
                  <a:gd name="csY17" fmla="*/ 80051 h 107014"/>
                  <a:gd name="csX18" fmla="*/ 156646 w 584430"/>
                  <a:gd name="csY18" fmla="*/ 79318 h 107014"/>
                  <a:gd name="csX19" fmla="*/ 76782 w 584430"/>
                  <a:gd name="csY19" fmla="*/ 83321 h 107014"/>
                  <a:gd name="csX20" fmla="*/ 37588 w 584430"/>
                  <a:gd name="csY20" fmla="*/ 92282 h 107014"/>
                  <a:gd name="csX21" fmla="*/ 0 w 584430"/>
                  <a:gd name="csY21" fmla="*/ 107015 h 107014"/>
                  <a:gd name="csX22" fmla="*/ 17677 w 584430"/>
                  <a:gd name="csY22" fmla="*/ 96940 h 107014"/>
                  <a:gd name="csX23" fmla="*/ 36390 w 584430"/>
                  <a:gd name="csY23" fmla="*/ 88803 h 107014"/>
                  <a:gd name="csX24" fmla="*/ 75520 w 584430"/>
                  <a:gd name="csY24" fmla="*/ 76927 h 107014"/>
                  <a:gd name="csX25" fmla="*/ 116003 w 584430"/>
                  <a:gd name="csY25" fmla="*/ 70352 h 107014"/>
                  <a:gd name="csX26" fmla="*/ 136504 w 584430"/>
                  <a:gd name="csY26" fmla="*/ 69072 h 107014"/>
                  <a:gd name="csX27" fmla="*/ 146781 w 584430"/>
                  <a:gd name="csY27" fmla="*/ 68900 h 107014"/>
                  <a:gd name="csX28" fmla="*/ 157058 w 584430"/>
                  <a:gd name="csY28" fmla="*/ 68971 h 107014"/>
                  <a:gd name="csX29" fmla="*/ 167334 w 584430"/>
                  <a:gd name="csY29" fmla="*/ 69331 h 107014"/>
                  <a:gd name="csX30" fmla="*/ 172473 w 584430"/>
                  <a:gd name="csY30" fmla="*/ 69512 h 107014"/>
                  <a:gd name="csX31" fmla="*/ 177076 w 584430"/>
                  <a:gd name="csY31" fmla="*/ 69579 h 107014"/>
                  <a:gd name="csX32" fmla="*/ 185444 w 584430"/>
                  <a:gd name="csY32" fmla="*/ 68364 h 107014"/>
                  <a:gd name="csX33" fmla="*/ 192049 w 584430"/>
                  <a:gd name="csY33" fmla="*/ 64515 h 107014"/>
                  <a:gd name="csX34" fmla="*/ 205165 w 584430"/>
                  <a:gd name="csY34" fmla="*/ 49574 h 107014"/>
                  <a:gd name="csX35" fmla="*/ 223102 w 584430"/>
                  <a:gd name="csY35" fmla="*/ 36512 h 107014"/>
                  <a:gd name="csX36" fmla="*/ 243345 w 584430"/>
                  <a:gd name="csY36" fmla="*/ 29110 h 107014"/>
                  <a:gd name="csX37" fmla="*/ 263984 w 584430"/>
                  <a:gd name="csY37" fmla="*/ 25114 h 107014"/>
                  <a:gd name="csX38" fmla="*/ 305215 w 584430"/>
                  <a:gd name="csY38" fmla="*/ 22353 h 107014"/>
                  <a:gd name="csX39" fmla="*/ 386991 w 584430"/>
                  <a:gd name="csY39" fmla="*/ 27452 h 107014"/>
                  <a:gd name="csX40" fmla="*/ 467188 w 584430"/>
                  <a:gd name="csY40" fmla="*/ 42726 h 107014"/>
                  <a:gd name="csX41" fmla="*/ 506571 w 584430"/>
                  <a:gd name="csY41" fmla="*/ 52704 h 107014"/>
                  <a:gd name="csX42" fmla="*/ 526132 w 584430"/>
                  <a:gd name="csY42" fmla="*/ 57588 h 107014"/>
                  <a:gd name="csX43" fmla="*/ 535884 w 584430"/>
                  <a:gd name="csY43" fmla="*/ 59621 h 107014"/>
                  <a:gd name="csX44" fmla="*/ 545329 w 584430"/>
                  <a:gd name="csY44" fmla="*/ 60718 h 107014"/>
                  <a:gd name="csX45" fmla="*/ 561831 w 584430"/>
                  <a:gd name="csY45" fmla="*/ 54111 h 107014"/>
                  <a:gd name="csX46" fmla="*/ 573147 w 584430"/>
                  <a:gd name="csY46" fmla="*/ 38483 h 107014"/>
                  <a:gd name="csX47" fmla="*/ 580183 w 584430"/>
                  <a:gd name="csY47" fmla="*/ 19772 h 107014"/>
                  <a:gd name="csX48" fmla="*/ 584430 w 584430"/>
                  <a:gd name="csY48" fmla="*/ 9 h 1070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584430" h="107014">
                    <a:moveTo>
                      <a:pt x="584429" y="0"/>
                    </a:moveTo>
                    <a:cubicBezTo>
                      <a:pt x="583787" y="13509"/>
                      <a:pt x="581571" y="27099"/>
                      <a:pt x="576485" y="39973"/>
                    </a:cubicBezTo>
                    <a:cubicBezTo>
                      <a:pt x="573883" y="46364"/>
                      <a:pt x="570467" y="52636"/>
                      <a:pt x="565356" y="57813"/>
                    </a:cubicBezTo>
                    <a:cubicBezTo>
                      <a:pt x="560398" y="63089"/>
                      <a:pt x="553144" y="66671"/>
                      <a:pt x="545584" y="67187"/>
                    </a:cubicBezTo>
                    <a:cubicBezTo>
                      <a:pt x="538045" y="67372"/>
                      <a:pt x="531462" y="66099"/>
                      <a:pt x="524639" y="65019"/>
                    </a:cubicBezTo>
                    <a:cubicBezTo>
                      <a:pt x="517908" y="63821"/>
                      <a:pt x="511248" y="62486"/>
                      <a:pt x="504601" y="61129"/>
                    </a:cubicBezTo>
                    <a:lnTo>
                      <a:pt x="464959" y="52794"/>
                    </a:lnTo>
                    <a:cubicBezTo>
                      <a:pt x="438535" y="47586"/>
                      <a:pt x="412091" y="42822"/>
                      <a:pt x="385449" y="39883"/>
                    </a:cubicBezTo>
                    <a:cubicBezTo>
                      <a:pt x="358840" y="36796"/>
                      <a:pt x="332093" y="35110"/>
                      <a:pt x="305395" y="35610"/>
                    </a:cubicBezTo>
                    <a:cubicBezTo>
                      <a:pt x="292033" y="35578"/>
                      <a:pt x="278759" y="36280"/>
                      <a:pt x="265730" y="37960"/>
                    </a:cubicBezTo>
                    <a:cubicBezTo>
                      <a:pt x="252761" y="39677"/>
                      <a:pt x="239872" y="42427"/>
                      <a:pt x="228680" y="47771"/>
                    </a:cubicBezTo>
                    <a:cubicBezTo>
                      <a:pt x="223120" y="50483"/>
                      <a:pt x="218063" y="53796"/>
                      <a:pt x="213730" y="58118"/>
                    </a:cubicBezTo>
                    <a:cubicBezTo>
                      <a:pt x="211529" y="60260"/>
                      <a:pt x="209471" y="62623"/>
                      <a:pt x="207298" y="65206"/>
                    </a:cubicBezTo>
                    <a:cubicBezTo>
                      <a:pt x="205114" y="67768"/>
                      <a:pt x="202785" y="70614"/>
                      <a:pt x="199708" y="73265"/>
                    </a:cubicBezTo>
                    <a:cubicBezTo>
                      <a:pt x="196668" y="75925"/>
                      <a:pt x="192760" y="78130"/>
                      <a:pt x="188784" y="79256"/>
                    </a:cubicBezTo>
                    <a:cubicBezTo>
                      <a:pt x="184815" y="80382"/>
                      <a:pt x="180847" y="80819"/>
                      <a:pt x="177133" y="80711"/>
                    </a:cubicBezTo>
                    <a:cubicBezTo>
                      <a:pt x="175239" y="80737"/>
                      <a:pt x="173450" y="80512"/>
                      <a:pt x="171607" y="80416"/>
                    </a:cubicBezTo>
                    <a:lnTo>
                      <a:pt x="166620" y="80051"/>
                    </a:lnTo>
                    <a:lnTo>
                      <a:pt x="156646" y="79318"/>
                    </a:lnTo>
                    <a:cubicBezTo>
                      <a:pt x="130031" y="77723"/>
                      <a:pt x="103186" y="78838"/>
                      <a:pt x="76782" y="83321"/>
                    </a:cubicBezTo>
                    <a:cubicBezTo>
                      <a:pt x="63557" y="85410"/>
                      <a:pt x="50449" y="88388"/>
                      <a:pt x="37588" y="92282"/>
                    </a:cubicBezTo>
                    <a:cubicBezTo>
                      <a:pt x="24737" y="96181"/>
                      <a:pt x="12009" y="100768"/>
                      <a:pt x="0" y="107015"/>
                    </a:cubicBezTo>
                    <a:cubicBezTo>
                      <a:pt x="5628" y="103244"/>
                      <a:pt x="11624" y="100031"/>
                      <a:pt x="17677" y="96940"/>
                    </a:cubicBezTo>
                    <a:cubicBezTo>
                      <a:pt x="23805" y="94006"/>
                      <a:pt x="30041" y="91273"/>
                      <a:pt x="36390" y="88803"/>
                    </a:cubicBezTo>
                    <a:cubicBezTo>
                      <a:pt x="49073" y="83811"/>
                      <a:pt x="62213" y="80007"/>
                      <a:pt x="75520" y="76927"/>
                    </a:cubicBezTo>
                    <a:cubicBezTo>
                      <a:pt x="88827" y="73755"/>
                      <a:pt x="102399" y="71930"/>
                      <a:pt x="116003" y="70352"/>
                    </a:cubicBezTo>
                    <a:cubicBezTo>
                      <a:pt x="122824" y="69886"/>
                      <a:pt x="129659" y="69229"/>
                      <a:pt x="136504" y="69072"/>
                    </a:cubicBezTo>
                    <a:lnTo>
                      <a:pt x="146781" y="68900"/>
                    </a:lnTo>
                    <a:cubicBezTo>
                      <a:pt x="150209" y="68806"/>
                      <a:pt x="153637" y="68787"/>
                      <a:pt x="157058" y="68971"/>
                    </a:cubicBezTo>
                    <a:lnTo>
                      <a:pt x="167334" y="69331"/>
                    </a:lnTo>
                    <a:lnTo>
                      <a:pt x="172473" y="69512"/>
                    </a:lnTo>
                    <a:cubicBezTo>
                      <a:pt x="174007" y="69521"/>
                      <a:pt x="175590" y="69668"/>
                      <a:pt x="177076" y="69579"/>
                    </a:cubicBezTo>
                    <a:cubicBezTo>
                      <a:pt x="180118" y="69565"/>
                      <a:pt x="182938" y="69139"/>
                      <a:pt x="185444" y="68364"/>
                    </a:cubicBezTo>
                    <a:cubicBezTo>
                      <a:pt x="187949" y="67567"/>
                      <a:pt x="190033" y="66333"/>
                      <a:pt x="192049" y="64515"/>
                    </a:cubicBezTo>
                    <a:cubicBezTo>
                      <a:pt x="196058" y="60903"/>
                      <a:pt x="199950" y="54809"/>
                      <a:pt x="205165" y="49574"/>
                    </a:cubicBezTo>
                    <a:cubicBezTo>
                      <a:pt x="210292" y="44210"/>
                      <a:pt x="216594" y="39847"/>
                      <a:pt x="223102" y="36512"/>
                    </a:cubicBezTo>
                    <a:cubicBezTo>
                      <a:pt x="229638" y="33144"/>
                      <a:pt x="236503" y="30891"/>
                      <a:pt x="243345" y="29110"/>
                    </a:cubicBezTo>
                    <a:cubicBezTo>
                      <a:pt x="250200" y="27369"/>
                      <a:pt x="257095" y="26003"/>
                      <a:pt x="263984" y="25114"/>
                    </a:cubicBezTo>
                    <a:cubicBezTo>
                      <a:pt x="277758" y="23238"/>
                      <a:pt x="291543" y="22400"/>
                      <a:pt x="305215" y="22353"/>
                    </a:cubicBezTo>
                    <a:cubicBezTo>
                      <a:pt x="332593" y="22100"/>
                      <a:pt x="359940" y="23873"/>
                      <a:pt x="386991" y="27452"/>
                    </a:cubicBezTo>
                    <a:cubicBezTo>
                      <a:pt x="414023" y="31163"/>
                      <a:pt x="440810" y="36275"/>
                      <a:pt x="467188" y="42726"/>
                    </a:cubicBezTo>
                    <a:cubicBezTo>
                      <a:pt x="480368" y="45961"/>
                      <a:pt x="493517" y="49244"/>
                      <a:pt x="506571" y="52704"/>
                    </a:cubicBezTo>
                    <a:cubicBezTo>
                      <a:pt x="513095" y="54401"/>
                      <a:pt x="519617" y="56068"/>
                      <a:pt x="526132" y="57588"/>
                    </a:cubicBezTo>
                    <a:cubicBezTo>
                      <a:pt x="529386" y="58334"/>
                      <a:pt x="532634" y="58964"/>
                      <a:pt x="535884" y="59621"/>
                    </a:cubicBezTo>
                    <a:cubicBezTo>
                      <a:pt x="539070" y="60054"/>
                      <a:pt x="542414" y="60688"/>
                      <a:pt x="545329" y="60718"/>
                    </a:cubicBezTo>
                    <a:cubicBezTo>
                      <a:pt x="551312" y="60675"/>
                      <a:pt x="557186" y="58389"/>
                      <a:pt x="561831" y="54111"/>
                    </a:cubicBezTo>
                    <a:cubicBezTo>
                      <a:pt x="566570" y="49957"/>
                      <a:pt x="570148" y="44343"/>
                      <a:pt x="573147" y="38483"/>
                    </a:cubicBezTo>
                    <a:cubicBezTo>
                      <a:pt x="576089" y="32557"/>
                      <a:pt x="578361" y="26233"/>
                      <a:pt x="580183" y="19772"/>
                    </a:cubicBezTo>
                    <a:cubicBezTo>
                      <a:pt x="582044" y="13317"/>
                      <a:pt x="583496" y="6709"/>
                      <a:pt x="584430" y="9"/>
                    </a:cubicBezTo>
                    <a:close/>
                  </a:path>
                </a:pathLst>
              </a:custGeom>
              <a:grpFill/>
              <a:ln w="6350" cap="flat">
                <a:noFill/>
                <a:prstDash val="solid"/>
                <a:miter/>
              </a:ln>
            </p:spPr>
            <p:txBody>
              <a:bodyPr/>
              <a:lstStyle/>
              <a:p>
                <a:endParaRPr lang="en-US"/>
              </a:p>
            </p:txBody>
          </p:sp>
          <p:sp>
            <p:nvSpPr>
              <p:cNvPr id="450" name="Freeform 483">
                <a:extLst>
                  <a:ext uri="{FF2B5EF4-FFF2-40B4-BE49-F238E27FC236}">
                    <a16:creationId xmlns:a16="http://schemas.microsoft.com/office/drawing/2014/main" id="{0F2118BF-D15B-F830-E0FF-2B3CCA7B5240}"/>
                  </a:ext>
                </a:extLst>
              </p:cNvPr>
              <p:cNvSpPr/>
              <p:nvPr/>
            </p:nvSpPr>
            <p:spPr>
              <a:xfrm>
                <a:off x="7644638" y="2220506"/>
                <a:ext cx="155326" cy="212032"/>
              </a:xfrm>
              <a:custGeom>
                <a:avLst/>
                <a:gdLst>
                  <a:gd name="csX0" fmla="*/ 107856 w 155326"/>
                  <a:gd name="csY0" fmla="*/ 0 h 212032"/>
                  <a:gd name="csX1" fmla="*/ 117435 w 155326"/>
                  <a:gd name="csY1" fmla="*/ 10621 h 212032"/>
                  <a:gd name="csX2" fmla="*/ 123710 w 155326"/>
                  <a:gd name="csY2" fmla="*/ 13048 h 212032"/>
                  <a:gd name="csX3" fmla="*/ 130238 w 155326"/>
                  <a:gd name="csY3" fmla="*/ 12993 h 212032"/>
                  <a:gd name="csX4" fmla="*/ 131819 w 155326"/>
                  <a:gd name="csY4" fmla="*/ 12777 h 212032"/>
                  <a:gd name="csX5" fmla="*/ 132727 w 155326"/>
                  <a:gd name="csY5" fmla="*/ 14266 h 212032"/>
                  <a:gd name="csX6" fmla="*/ 148145 w 155326"/>
                  <a:gd name="csY6" fmla="*/ 48516 h 212032"/>
                  <a:gd name="csX7" fmla="*/ 155143 w 155326"/>
                  <a:gd name="csY7" fmla="*/ 85770 h 212032"/>
                  <a:gd name="csX8" fmla="*/ 151356 w 155326"/>
                  <a:gd name="csY8" fmla="*/ 124074 h 212032"/>
                  <a:gd name="csX9" fmla="*/ 148337 w 155326"/>
                  <a:gd name="csY9" fmla="*/ 133349 h 212032"/>
                  <a:gd name="csX10" fmla="*/ 146510 w 155326"/>
                  <a:gd name="csY10" fmla="*/ 137868 h 212032"/>
                  <a:gd name="csX11" fmla="*/ 144467 w 155326"/>
                  <a:gd name="csY11" fmla="*/ 142306 h 212032"/>
                  <a:gd name="csX12" fmla="*/ 142404 w 155326"/>
                  <a:gd name="csY12" fmla="*/ 146738 h 212032"/>
                  <a:gd name="csX13" fmla="*/ 139972 w 155326"/>
                  <a:gd name="csY13" fmla="*/ 150916 h 212032"/>
                  <a:gd name="csX14" fmla="*/ 134732 w 155326"/>
                  <a:gd name="csY14" fmla="*/ 159032 h 212032"/>
                  <a:gd name="csX15" fmla="*/ 122493 w 155326"/>
                  <a:gd name="csY15" fmla="*/ 174013 h 212032"/>
                  <a:gd name="csX16" fmla="*/ 115451 w 155326"/>
                  <a:gd name="csY16" fmla="*/ 180657 h 212032"/>
                  <a:gd name="csX17" fmla="*/ 111757 w 155326"/>
                  <a:gd name="csY17" fmla="*/ 183781 h 212032"/>
                  <a:gd name="csX18" fmla="*/ 107903 w 155326"/>
                  <a:gd name="csY18" fmla="*/ 186696 h 212032"/>
                  <a:gd name="csX19" fmla="*/ 73991 w 155326"/>
                  <a:gd name="csY19" fmla="*/ 204314 h 212032"/>
                  <a:gd name="csX20" fmla="*/ 0 w 155326"/>
                  <a:gd name="csY20" fmla="*/ 209484 h 212032"/>
                  <a:gd name="csX21" fmla="*/ 70474 w 155326"/>
                  <a:gd name="csY21" fmla="*/ 195179 h 212032"/>
                  <a:gd name="csX22" fmla="*/ 86160 w 155326"/>
                  <a:gd name="csY22" fmla="*/ 187095 h 212032"/>
                  <a:gd name="csX23" fmla="*/ 100541 w 155326"/>
                  <a:gd name="csY23" fmla="*/ 177152 h 212032"/>
                  <a:gd name="csX24" fmla="*/ 123986 w 155326"/>
                  <a:gd name="csY24" fmla="*/ 151622 h 212032"/>
                  <a:gd name="csX25" fmla="*/ 128593 w 155326"/>
                  <a:gd name="csY25" fmla="*/ 144234 h 212032"/>
                  <a:gd name="csX26" fmla="*/ 130727 w 155326"/>
                  <a:gd name="csY26" fmla="*/ 140443 h 212032"/>
                  <a:gd name="csX27" fmla="*/ 132571 w 155326"/>
                  <a:gd name="csY27" fmla="*/ 136560 h 212032"/>
                  <a:gd name="csX28" fmla="*/ 134436 w 155326"/>
                  <a:gd name="csY28" fmla="*/ 132684 h 212032"/>
                  <a:gd name="csX29" fmla="*/ 136112 w 155326"/>
                  <a:gd name="csY29" fmla="*/ 128725 h 212032"/>
                  <a:gd name="csX30" fmla="*/ 138909 w 155326"/>
                  <a:gd name="csY30" fmla="*/ 120568 h 212032"/>
                  <a:gd name="csX31" fmla="*/ 143458 w 155326"/>
                  <a:gd name="csY31" fmla="*/ 86145 h 212032"/>
                  <a:gd name="csX32" fmla="*/ 139259 w 155326"/>
                  <a:gd name="csY32" fmla="*/ 50926 h 212032"/>
                  <a:gd name="csX33" fmla="*/ 128341 w 155326"/>
                  <a:gd name="csY33" fmla="*/ 16703 h 212032"/>
                  <a:gd name="csX34" fmla="*/ 130830 w 155326"/>
                  <a:gd name="csY34" fmla="*/ 17977 h 212032"/>
                  <a:gd name="csX35" fmla="*/ 122682 w 155326"/>
                  <a:gd name="csY35" fmla="*/ 16894 h 212032"/>
                  <a:gd name="csX36" fmla="*/ 115766 w 155326"/>
                  <a:gd name="csY36" fmla="*/ 12836 h 212032"/>
                  <a:gd name="csX37" fmla="*/ 110876 w 155326"/>
                  <a:gd name="csY37" fmla="*/ 6870 h 212032"/>
                  <a:gd name="csX38" fmla="*/ 107856 w 155326"/>
                  <a:gd name="csY38" fmla="*/ 0 h 2120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55326" h="212032">
                    <a:moveTo>
                      <a:pt x="107856" y="0"/>
                    </a:moveTo>
                    <a:cubicBezTo>
                      <a:pt x="110165" y="4373"/>
                      <a:pt x="113548" y="8111"/>
                      <a:pt x="117435" y="10621"/>
                    </a:cubicBezTo>
                    <a:cubicBezTo>
                      <a:pt x="119374" y="11902"/>
                      <a:pt x="121551" y="12659"/>
                      <a:pt x="123710" y="13048"/>
                    </a:cubicBezTo>
                    <a:cubicBezTo>
                      <a:pt x="125868" y="13518"/>
                      <a:pt x="128093" y="13288"/>
                      <a:pt x="130238" y="12993"/>
                    </a:cubicBezTo>
                    <a:lnTo>
                      <a:pt x="131819" y="12777"/>
                    </a:lnTo>
                    <a:lnTo>
                      <a:pt x="132727" y="14266"/>
                    </a:lnTo>
                    <a:cubicBezTo>
                      <a:pt x="139322" y="25071"/>
                      <a:pt x="144246" y="36534"/>
                      <a:pt x="148145" y="48516"/>
                    </a:cubicBezTo>
                    <a:cubicBezTo>
                      <a:pt x="151801" y="60521"/>
                      <a:pt x="154629" y="72981"/>
                      <a:pt x="155143" y="85770"/>
                    </a:cubicBezTo>
                    <a:cubicBezTo>
                      <a:pt x="155803" y="98522"/>
                      <a:pt x="154715" y="111515"/>
                      <a:pt x="151356" y="124074"/>
                    </a:cubicBezTo>
                    <a:lnTo>
                      <a:pt x="148337" y="133349"/>
                    </a:lnTo>
                    <a:cubicBezTo>
                      <a:pt x="147897" y="134920"/>
                      <a:pt x="147203" y="136392"/>
                      <a:pt x="146510" y="137868"/>
                    </a:cubicBezTo>
                    <a:lnTo>
                      <a:pt x="144467" y="142306"/>
                    </a:lnTo>
                    <a:lnTo>
                      <a:pt x="142404" y="146738"/>
                    </a:lnTo>
                    <a:cubicBezTo>
                      <a:pt x="141660" y="148179"/>
                      <a:pt x="140779" y="149521"/>
                      <a:pt x="139972" y="150916"/>
                    </a:cubicBezTo>
                    <a:cubicBezTo>
                      <a:pt x="138385" y="153716"/>
                      <a:pt x="136587" y="156391"/>
                      <a:pt x="134732" y="159032"/>
                    </a:cubicBezTo>
                    <a:cubicBezTo>
                      <a:pt x="131085" y="164351"/>
                      <a:pt x="126907" y="169302"/>
                      <a:pt x="122493" y="174013"/>
                    </a:cubicBezTo>
                    <a:cubicBezTo>
                      <a:pt x="120186" y="176273"/>
                      <a:pt x="117974" y="178635"/>
                      <a:pt x="115451" y="180657"/>
                    </a:cubicBezTo>
                    <a:lnTo>
                      <a:pt x="111757" y="183781"/>
                    </a:lnTo>
                    <a:lnTo>
                      <a:pt x="107903" y="186696"/>
                    </a:lnTo>
                    <a:cubicBezTo>
                      <a:pt x="97587" y="194413"/>
                      <a:pt x="86014" y="200280"/>
                      <a:pt x="73991" y="204314"/>
                    </a:cubicBezTo>
                    <a:cubicBezTo>
                      <a:pt x="49942" y="212355"/>
                      <a:pt x="24221" y="214175"/>
                      <a:pt x="0" y="209484"/>
                    </a:cubicBezTo>
                    <a:cubicBezTo>
                      <a:pt x="24545" y="209133"/>
                      <a:pt x="48709" y="204528"/>
                      <a:pt x="70474" y="195179"/>
                    </a:cubicBezTo>
                    <a:cubicBezTo>
                      <a:pt x="75906" y="192839"/>
                      <a:pt x="81178" y="190180"/>
                      <a:pt x="86160" y="187095"/>
                    </a:cubicBezTo>
                    <a:cubicBezTo>
                      <a:pt x="91237" y="184175"/>
                      <a:pt x="96025" y="180811"/>
                      <a:pt x="100541" y="177152"/>
                    </a:cubicBezTo>
                    <a:cubicBezTo>
                      <a:pt x="109507" y="169758"/>
                      <a:pt x="117540" y="161287"/>
                      <a:pt x="123986" y="151622"/>
                    </a:cubicBezTo>
                    <a:cubicBezTo>
                      <a:pt x="125618" y="149223"/>
                      <a:pt x="127203" y="146793"/>
                      <a:pt x="128593" y="144234"/>
                    </a:cubicBezTo>
                    <a:cubicBezTo>
                      <a:pt x="129298" y="142968"/>
                      <a:pt x="130089" y="141734"/>
                      <a:pt x="130727" y="140443"/>
                    </a:cubicBezTo>
                    <a:lnTo>
                      <a:pt x="132571" y="136560"/>
                    </a:lnTo>
                    <a:lnTo>
                      <a:pt x="134436" y="132684"/>
                    </a:lnTo>
                    <a:cubicBezTo>
                      <a:pt x="135073" y="131397"/>
                      <a:pt x="135716" y="130113"/>
                      <a:pt x="136112" y="128725"/>
                    </a:cubicBezTo>
                    <a:lnTo>
                      <a:pt x="138909" y="120568"/>
                    </a:lnTo>
                    <a:cubicBezTo>
                      <a:pt x="141900" y="109453"/>
                      <a:pt x="143489" y="97884"/>
                      <a:pt x="143458" y="86145"/>
                    </a:cubicBezTo>
                    <a:cubicBezTo>
                      <a:pt x="143372" y="74419"/>
                      <a:pt x="141934" y="62565"/>
                      <a:pt x="139259" y="50926"/>
                    </a:cubicBezTo>
                    <a:cubicBezTo>
                      <a:pt x="136750" y="39271"/>
                      <a:pt x="132998" y="27662"/>
                      <a:pt x="128341" y="16703"/>
                    </a:cubicBezTo>
                    <a:lnTo>
                      <a:pt x="130830" y="17977"/>
                    </a:lnTo>
                    <a:cubicBezTo>
                      <a:pt x="128077" y="17992"/>
                      <a:pt x="125273" y="17903"/>
                      <a:pt x="122682" y="16894"/>
                    </a:cubicBezTo>
                    <a:cubicBezTo>
                      <a:pt x="120106" y="15977"/>
                      <a:pt x="117706" y="14623"/>
                      <a:pt x="115766" y="12836"/>
                    </a:cubicBezTo>
                    <a:cubicBezTo>
                      <a:pt x="113797" y="11088"/>
                      <a:pt x="112162" y="9062"/>
                      <a:pt x="110876" y="6870"/>
                    </a:cubicBezTo>
                    <a:cubicBezTo>
                      <a:pt x="109593" y="4684"/>
                      <a:pt x="108547" y="2385"/>
                      <a:pt x="107856" y="0"/>
                    </a:cubicBezTo>
                    <a:close/>
                  </a:path>
                </a:pathLst>
              </a:custGeom>
              <a:grpFill/>
              <a:ln w="6350" cap="flat">
                <a:noFill/>
                <a:prstDash val="solid"/>
                <a:miter/>
              </a:ln>
            </p:spPr>
            <p:txBody>
              <a:bodyPr/>
              <a:lstStyle/>
              <a:p>
                <a:endParaRPr lang="en-US"/>
              </a:p>
            </p:txBody>
          </p:sp>
          <p:sp>
            <p:nvSpPr>
              <p:cNvPr id="451" name="Freeform 484">
                <a:extLst>
                  <a:ext uri="{FF2B5EF4-FFF2-40B4-BE49-F238E27FC236}">
                    <a16:creationId xmlns:a16="http://schemas.microsoft.com/office/drawing/2014/main" id="{B52D2FAC-3ADB-2C82-DFAC-18AE519BEF53}"/>
                  </a:ext>
                </a:extLst>
              </p:cNvPr>
              <p:cNvSpPr/>
              <p:nvPr/>
            </p:nvSpPr>
            <p:spPr>
              <a:xfrm>
                <a:off x="7068635" y="1817030"/>
                <a:ext cx="149831" cy="170187"/>
              </a:xfrm>
              <a:custGeom>
                <a:avLst/>
                <a:gdLst>
                  <a:gd name="csX0" fmla="*/ 149827 w 149831"/>
                  <a:gd name="csY0" fmla="*/ 32 h 170187"/>
                  <a:gd name="csX1" fmla="*/ 101836 w 149831"/>
                  <a:gd name="csY1" fmla="*/ 30676 h 170187"/>
                  <a:gd name="csX2" fmla="*/ 96637 w 149831"/>
                  <a:gd name="csY2" fmla="*/ 35538 h 170187"/>
                  <a:gd name="csX3" fmla="*/ 91665 w 149831"/>
                  <a:gd name="csY3" fmla="*/ 40655 h 170187"/>
                  <a:gd name="csX4" fmla="*/ 81958 w 149831"/>
                  <a:gd name="csY4" fmla="*/ 51103 h 170187"/>
                  <a:gd name="csX5" fmla="*/ 72629 w 149831"/>
                  <a:gd name="csY5" fmla="*/ 61925 h 170187"/>
                  <a:gd name="csX6" fmla="*/ 63826 w 149831"/>
                  <a:gd name="csY6" fmla="*/ 73239 h 170187"/>
                  <a:gd name="csX7" fmla="*/ 55299 w 149831"/>
                  <a:gd name="csY7" fmla="*/ 84789 h 170187"/>
                  <a:gd name="csX8" fmla="*/ 46882 w 149831"/>
                  <a:gd name="csY8" fmla="*/ 96464 h 170187"/>
                  <a:gd name="csX9" fmla="*/ 30969 w 149831"/>
                  <a:gd name="csY9" fmla="*/ 120607 h 170187"/>
                  <a:gd name="csX10" fmla="*/ 23330 w 149831"/>
                  <a:gd name="csY10" fmla="*/ 132954 h 170187"/>
                  <a:gd name="csX11" fmla="*/ 15573 w 149831"/>
                  <a:gd name="csY11" fmla="*/ 145292 h 170187"/>
                  <a:gd name="csX12" fmla="*/ 0 w 149831"/>
                  <a:gd name="csY12" fmla="*/ 170187 h 170187"/>
                  <a:gd name="csX13" fmla="*/ 9756 w 149831"/>
                  <a:gd name="csY13" fmla="*/ 142355 h 170187"/>
                  <a:gd name="csX14" fmla="*/ 21969 w 149831"/>
                  <a:gd name="csY14" fmla="*/ 115479 h 170187"/>
                  <a:gd name="csX15" fmla="*/ 28970 w 149831"/>
                  <a:gd name="csY15" fmla="*/ 102447 h 170187"/>
                  <a:gd name="csX16" fmla="*/ 36338 w 149831"/>
                  <a:gd name="csY16" fmla="*/ 89586 h 170187"/>
                  <a:gd name="csX17" fmla="*/ 44589 w 149831"/>
                  <a:gd name="csY17" fmla="*/ 77228 h 170187"/>
                  <a:gd name="csX18" fmla="*/ 53298 w 149831"/>
                  <a:gd name="csY18" fmla="*/ 65164 h 170187"/>
                  <a:gd name="csX19" fmla="*/ 62606 w 149831"/>
                  <a:gd name="csY19" fmla="*/ 53511 h 170187"/>
                  <a:gd name="csX20" fmla="*/ 72776 w 149831"/>
                  <a:gd name="csY20" fmla="*/ 42536 h 170187"/>
                  <a:gd name="csX21" fmla="*/ 83627 w 149831"/>
                  <a:gd name="csY21" fmla="*/ 32200 h 170187"/>
                  <a:gd name="csX22" fmla="*/ 89262 w 149831"/>
                  <a:gd name="csY22" fmla="*/ 27257 h 170187"/>
                  <a:gd name="csX23" fmla="*/ 95268 w 149831"/>
                  <a:gd name="csY23" fmla="*/ 22719 h 170187"/>
                  <a:gd name="csX24" fmla="*/ 120941 w 149831"/>
                  <a:gd name="csY24" fmla="*/ 7156 h 170187"/>
                  <a:gd name="csX25" fmla="*/ 127937 w 149831"/>
                  <a:gd name="csY25" fmla="*/ 4371 h 170187"/>
                  <a:gd name="csX26" fmla="*/ 135092 w 149831"/>
                  <a:gd name="csY26" fmla="*/ 2095 h 170187"/>
                  <a:gd name="csX27" fmla="*/ 149832 w 149831"/>
                  <a:gd name="csY27" fmla="*/ 30 h 17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49831" h="170187">
                    <a:moveTo>
                      <a:pt x="149827" y="32"/>
                    </a:moveTo>
                    <a:cubicBezTo>
                      <a:pt x="131080" y="5920"/>
                      <a:pt x="115879" y="18027"/>
                      <a:pt x="101836" y="30676"/>
                    </a:cubicBezTo>
                    <a:lnTo>
                      <a:pt x="96637" y="35538"/>
                    </a:lnTo>
                    <a:cubicBezTo>
                      <a:pt x="94913" y="37161"/>
                      <a:pt x="93324" y="38958"/>
                      <a:pt x="91665" y="40655"/>
                    </a:cubicBezTo>
                    <a:cubicBezTo>
                      <a:pt x="88436" y="44156"/>
                      <a:pt x="84940" y="47354"/>
                      <a:pt x="81958" y="51103"/>
                    </a:cubicBezTo>
                    <a:lnTo>
                      <a:pt x="72629" y="61925"/>
                    </a:lnTo>
                    <a:lnTo>
                      <a:pt x="63826" y="73239"/>
                    </a:lnTo>
                    <a:cubicBezTo>
                      <a:pt x="60756" y="76899"/>
                      <a:pt x="58054" y="80865"/>
                      <a:pt x="55299" y="84789"/>
                    </a:cubicBezTo>
                    <a:lnTo>
                      <a:pt x="46882" y="96464"/>
                    </a:lnTo>
                    <a:lnTo>
                      <a:pt x="30969" y="120607"/>
                    </a:lnTo>
                    <a:cubicBezTo>
                      <a:pt x="28420" y="124715"/>
                      <a:pt x="25956" y="128874"/>
                      <a:pt x="23330" y="132954"/>
                    </a:cubicBezTo>
                    <a:cubicBezTo>
                      <a:pt x="20762" y="137067"/>
                      <a:pt x="17952" y="141058"/>
                      <a:pt x="15573" y="145292"/>
                    </a:cubicBezTo>
                    <a:cubicBezTo>
                      <a:pt x="10556" y="153630"/>
                      <a:pt x="5565" y="162010"/>
                      <a:pt x="0" y="170187"/>
                    </a:cubicBezTo>
                    <a:cubicBezTo>
                      <a:pt x="2878" y="160789"/>
                      <a:pt x="6330" y="151594"/>
                      <a:pt x="9756" y="142355"/>
                    </a:cubicBezTo>
                    <a:cubicBezTo>
                      <a:pt x="13463" y="133256"/>
                      <a:pt x="17727" y="124379"/>
                      <a:pt x="21969" y="115479"/>
                    </a:cubicBezTo>
                    <a:cubicBezTo>
                      <a:pt x="24009" y="110984"/>
                      <a:pt x="26590" y="106771"/>
                      <a:pt x="28970" y="102447"/>
                    </a:cubicBezTo>
                    <a:lnTo>
                      <a:pt x="36338" y="89586"/>
                    </a:lnTo>
                    <a:lnTo>
                      <a:pt x="44589" y="77228"/>
                    </a:lnTo>
                    <a:cubicBezTo>
                      <a:pt x="47379" y="73133"/>
                      <a:pt x="50134" y="69015"/>
                      <a:pt x="53298" y="65164"/>
                    </a:cubicBezTo>
                    <a:lnTo>
                      <a:pt x="62606" y="53511"/>
                    </a:lnTo>
                    <a:cubicBezTo>
                      <a:pt x="65946" y="49811"/>
                      <a:pt x="69355" y="46159"/>
                      <a:pt x="72776" y="42536"/>
                    </a:cubicBezTo>
                    <a:cubicBezTo>
                      <a:pt x="76091" y="38823"/>
                      <a:pt x="79942" y="35569"/>
                      <a:pt x="83627" y="32200"/>
                    </a:cubicBezTo>
                    <a:cubicBezTo>
                      <a:pt x="85514" y="30558"/>
                      <a:pt x="87271" y="28789"/>
                      <a:pt x="89262" y="27257"/>
                    </a:cubicBezTo>
                    <a:lnTo>
                      <a:pt x="95268" y="22719"/>
                    </a:lnTo>
                    <a:cubicBezTo>
                      <a:pt x="103126" y="16526"/>
                      <a:pt x="111956" y="11522"/>
                      <a:pt x="120941" y="7156"/>
                    </a:cubicBezTo>
                    <a:lnTo>
                      <a:pt x="127937" y="4371"/>
                    </a:lnTo>
                    <a:cubicBezTo>
                      <a:pt x="130252" y="3446"/>
                      <a:pt x="132708" y="2805"/>
                      <a:pt x="135092" y="2095"/>
                    </a:cubicBezTo>
                    <a:cubicBezTo>
                      <a:pt x="139927" y="866"/>
                      <a:pt x="144862" y="-194"/>
                      <a:pt x="149832" y="30"/>
                    </a:cubicBezTo>
                    <a:close/>
                  </a:path>
                </a:pathLst>
              </a:custGeom>
              <a:grpFill/>
              <a:ln w="6350" cap="flat">
                <a:noFill/>
                <a:prstDash val="solid"/>
                <a:miter/>
              </a:ln>
            </p:spPr>
            <p:txBody>
              <a:bodyPr/>
              <a:lstStyle/>
              <a:p>
                <a:endParaRPr lang="en-US"/>
              </a:p>
            </p:txBody>
          </p:sp>
          <p:sp>
            <p:nvSpPr>
              <p:cNvPr id="454" name="Freeform 485">
                <a:extLst>
                  <a:ext uri="{FF2B5EF4-FFF2-40B4-BE49-F238E27FC236}">
                    <a16:creationId xmlns:a16="http://schemas.microsoft.com/office/drawing/2014/main" id="{EAF41C8E-F82D-17B0-DA82-9985FD068C48}"/>
                  </a:ext>
                </a:extLst>
              </p:cNvPr>
              <p:cNvSpPr/>
              <p:nvPr/>
            </p:nvSpPr>
            <p:spPr>
              <a:xfrm>
                <a:off x="7125453" y="1873194"/>
                <a:ext cx="97989" cy="22680"/>
              </a:xfrm>
              <a:custGeom>
                <a:avLst/>
                <a:gdLst>
                  <a:gd name="csX0" fmla="*/ 97988 w 97989"/>
                  <a:gd name="csY0" fmla="*/ 22677 h 22680"/>
                  <a:gd name="csX1" fmla="*/ 73208 w 97989"/>
                  <a:gd name="csY1" fmla="*/ 16984 h 22680"/>
                  <a:gd name="csX2" fmla="*/ 49273 w 97989"/>
                  <a:gd name="csY2" fmla="*/ 13536 h 22680"/>
                  <a:gd name="csX3" fmla="*/ 37326 w 97989"/>
                  <a:gd name="csY3" fmla="*/ 12803 h 22680"/>
                  <a:gd name="csX4" fmla="*/ 25270 w 97989"/>
                  <a:gd name="csY4" fmla="*/ 13029 h 22680"/>
                  <a:gd name="csX5" fmla="*/ 0 w 97989"/>
                  <a:gd name="csY5" fmla="*/ 15146 h 22680"/>
                  <a:gd name="csX6" fmla="*/ 23561 w 97989"/>
                  <a:gd name="csY6" fmla="*/ 2733 h 22680"/>
                  <a:gd name="csX7" fmla="*/ 36882 w 97989"/>
                  <a:gd name="csY7" fmla="*/ 223 h 22680"/>
                  <a:gd name="csX8" fmla="*/ 50447 w 97989"/>
                  <a:gd name="csY8" fmla="*/ 322 h 22680"/>
                  <a:gd name="csX9" fmla="*/ 76449 w 97989"/>
                  <a:gd name="csY9" fmla="*/ 7103 h 22680"/>
                  <a:gd name="csX10" fmla="*/ 97989 w 97989"/>
                  <a:gd name="csY10" fmla="*/ 22681 h 22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7989" h="22680">
                    <a:moveTo>
                      <a:pt x="97988" y="22677"/>
                    </a:moveTo>
                    <a:cubicBezTo>
                      <a:pt x="89339" y="20542"/>
                      <a:pt x="81275" y="18576"/>
                      <a:pt x="73208" y="16984"/>
                    </a:cubicBezTo>
                    <a:cubicBezTo>
                      <a:pt x="65173" y="15355"/>
                      <a:pt x="57216" y="14222"/>
                      <a:pt x="49273" y="13536"/>
                    </a:cubicBezTo>
                    <a:cubicBezTo>
                      <a:pt x="45304" y="13017"/>
                      <a:pt x="41324" y="13098"/>
                      <a:pt x="37326" y="12803"/>
                    </a:cubicBezTo>
                    <a:cubicBezTo>
                      <a:pt x="33348" y="12938"/>
                      <a:pt x="29301" y="12668"/>
                      <a:pt x="25270" y="13029"/>
                    </a:cubicBezTo>
                    <a:cubicBezTo>
                      <a:pt x="17077" y="13132"/>
                      <a:pt x="9001" y="14508"/>
                      <a:pt x="0" y="15146"/>
                    </a:cubicBezTo>
                    <a:cubicBezTo>
                      <a:pt x="6768" y="9441"/>
                      <a:pt x="14836" y="4985"/>
                      <a:pt x="23561" y="2733"/>
                    </a:cubicBezTo>
                    <a:cubicBezTo>
                      <a:pt x="27877" y="1290"/>
                      <a:pt x="32384" y="869"/>
                      <a:pt x="36882" y="223"/>
                    </a:cubicBezTo>
                    <a:cubicBezTo>
                      <a:pt x="41391" y="34"/>
                      <a:pt x="45950" y="-209"/>
                      <a:pt x="50447" y="322"/>
                    </a:cubicBezTo>
                    <a:cubicBezTo>
                      <a:pt x="59457" y="1114"/>
                      <a:pt x="68310" y="3386"/>
                      <a:pt x="76449" y="7103"/>
                    </a:cubicBezTo>
                    <a:cubicBezTo>
                      <a:pt x="84540" y="10853"/>
                      <a:pt x="92171" y="15824"/>
                      <a:pt x="97989" y="22681"/>
                    </a:cubicBezTo>
                    <a:close/>
                  </a:path>
                </a:pathLst>
              </a:custGeom>
              <a:grpFill/>
              <a:ln w="6350" cap="flat">
                <a:noFill/>
                <a:prstDash val="solid"/>
                <a:miter/>
              </a:ln>
            </p:spPr>
            <p:txBody>
              <a:bodyPr/>
              <a:lstStyle/>
              <a:p>
                <a:endParaRPr lang="en-US"/>
              </a:p>
            </p:txBody>
          </p:sp>
          <p:sp>
            <p:nvSpPr>
              <p:cNvPr id="455" name="Freeform 486">
                <a:extLst>
                  <a:ext uri="{FF2B5EF4-FFF2-40B4-BE49-F238E27FC236}">
                    <a16:creationId xmlns:a16="http://schemas.microsoft.com/office/drawing/2014/main" id="{9BFECA69-74D8-3BEB-CCA0-01E51BD9ED41}"/>
                  </a:ext>
                </a:extLst>
              </p:cNvPr>
              <p:cNvSpPr/>
              <p:nvPr/>
            </p:nvSpPr>
            <p:spPr>
              <a:xfrm>
                <a:off x="7116703" y="1762724"/>
                <a:ext cx="126935" cy="49092"/>
              </a:xfrm>
              <a:custGeom>
                <a:avLst/>
                <a:gdLst>
                  <a:gd name="csX0" fmla="*/ 0 w 126935"/>
                  <a:gd name="csY0" fmla="*/ 49084 h 49092"/>
                  <a:gd name="csX1" fmla="*/ 5555 w 126935"/>
                  <a:gd name="csY1" fmla="*/ 31097 h 49092"/>
                  <a:gd name="csX2" fmla="*/ 8263 w 126935"/>
                  <a:gd name="csY2" fmla="*/ 27075 h 49092"/>
                  <a:gd name="csX3" fmla="*/ 11317 w 126935"/>
                  <a:gd name="csY3" fmla="*/ 23262 h 49092"/>
                  <a:gd name="csX4" fmla="*/ 14800 w 126935"/>
                  <a:gd name="csY4" fmla="*/ 19843 h 49092"/>
                  <a:gd name="csX5" fmla="*/ 16575 w 126935"/>
                  <a:gd name="csY5" fmla="*/ 18138 h 49092"/>
                  <a:gd name="csX6" fmla="*/ 18517 w 126935"/>
                  <a:gd name="csY6" fmla="*/ 16676 h 49092"/>
                  <a:gd name="csX7" fmla="*/ 26646 w 126935"/>
                  <a:gd name="csY7" fmla="*/ 11297 h 49092"/>
                  <a:gd name="csX8" fmla="*/ 30954 w 126935"/>
                  <a:gd name="csY8" fmla="*/ 9026 h 49092"/>
                  <a:gd name="csX9" fmla="*/ 33130 w 126935"/>
                  <a:gd name="csY9" fmla="*/ 7922 h 49092"/>
                  <a:gd name="csX10" fmla="*/ 35382 w 126935"/>
                  <a:gd name="csY10" fmla="*/ 7076 h 49092"/>
                  <a:gd name="csX11" fmla="*/ 44487 w 126935"/>
                  <a:gd name="csY11" fmla="*/ 3887 h 49092"/>
                  <a:gd name="csX12" fmla="*/ 53812 w 126935"/>
                  <a:gd name="csY12" fmla="*/ 1839 h 49092"/>
                  <a:gd name="csX13" fmla="*/ 63201 w 126935"/>
                  <a:gd name="csY13" fmla="*/ 622 h 49092"/>
                  <a:gd name="csX14" fmla="*/ 72598 w 126935"/>
                  <a:gd name="csY14" fmla="*/ 0 h 49092"/>
                  <a:gd name="csX15" fmla="*/ 81941 w 126935"/>
                  <a:gd name="csY15" fmla="*/ 297 h 49092"/>
                  <a:gd name="csX16" fmla="*/ 91208 w 126935"/>
                  <a:gd name="csY16" fmla="*/ 1047 h 49092"/>
                  <a:gd name="csX17" fmla="*/ 100357 w 126935"/>
                  <a:gd name="csY17" fmla="*/ 2502 h 49092"/>
                  <a:gd name="csX18" fmla="*/ 109386 w 126935"/>
                  <a:gd name="csY18" fmla="*/ 4403 h 49092"/>
                  <a:gd name="csX19" fmla="*/ 126936 w 126935"/>
                  <a:gd name="csY19" fmla="*/ 10101 h 49092"/>
                  <a:gd name="csX20" fmla="*/ 108666 w 126935"/>
                  <a:gd name="csY20" fmla="*/ 10880 h 49092"/>
                  <a:gd name="csX21" fmla="*/ 90805 w 126935"/>
                  <a:gd name="csY21" fmla="*/ 11478 h 49092"/>
                  <a:gd name="csX22" fmla="*/ 82008 w 126935"/>
                  <a:gd name="csY22" fmla="*/ 12003 h 49092"/>
                  <a:gd name="csX23" fmla="*/ 73273 w 126935"/>
                  <a:gd name="csY23" fmla="*/ 12575 h 49092"/>
                  <a:gd name="csX24" fmla="*/ 64682 w 126935"/>
                  <a:gd name="csY24" fmla="*/ 13651 h 49092"/>
                  <a:gd name="csX25" fmla="*/ 56181 w 126935"/>
                  <a:gd name="csY25" fmla="*/ 14899 h 49092"/>
                  <a:gd name="csX26" fmla="*/ 47810 w 126935"/>
                  <a:gd name="csY26" fmla="*/ 16551 h 49092"/>
                  <a:gd name="csX27" fmla="*/ 39703 w 126935"/>
                  <a:gd name="csY27" fmla="*/ 18875 h 49092"/>
                  <a:gd name="csX28" fmla="*/ 24298 w 126935"/>
                  <a:gd name="csY28" fmla="*/ 25328 h 49092"/>
                  <a:gd name="csX29" fmla="*/ 22423 w 126935"/>
                  <a:gd name="csY29" fmla="*/ 26281 h 49092"/>
                  <a:gd name="csX30" fmla="*/ 20691 w 126935"/>
                  <a:gd name="csY30" fmla="*/ 27424 h 49092"/>
                  <a:gd name="csX31" fmla="*/ 17155 w 126935"/>
                  <a:gd name="csY31" fmla="*/ 29702 h 49092"/>
                  <a:gd name="csX32" fmla="*/ 13859 w 126935"/>
                  <a:gd name="csY32" fmla="*/ 32310 h 49092"/>
                  <a:gd name="csX33" fmla="*/ 10657 w 126935"/>
                  <a:gd name="csY33" fmla="*/ 35105 h 49092"/>
                  <a:gd name="csX34" fmla="*/ 2 w 126935"/>
                  <a:gd name="csY34" fmla="*/ 49092 h 49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26935" h="49092">
                    <a:moveTo>
                      <a:pt x="0" y="49084"/>
                    </a:moveTo>
                    <a:cubicBezTo>
                      <a:pt x="-29" y="42832"/>
                      <a:pt x="2281" y="36613"/>
                      <a:pt x="5555" y="31097"/>
                    </a:cubicBezTo>
                    <a:cubicBezTo>
                      <a:pt x="6307" y="29642"/>
                      <a:pt x="7267" y="28350"/>
                      <a:pt x="8263" y="27075"/>
                    </a:cubicBezTo>
                    <a:cubicBezTo>
                      <a:pt x="9255" y="25800"/>
                      <a:pt x="10222" y="24460"/>
                      <a:pt x="11317" y="23262"/>
                    </a:cubicBezTo>
                    <a:lnTo>
                      <a:pt x="14800" y="19843"/>
                    </a:lnTo>
                    <a:lnTo>
                      <a:pt x="16575" y="18138"/>
                    </a:lnTo>
                    <a:cubicBezTo>
                      <a:pt x="17199" y="17617"/>
                      <a:pt x="17864" y="17159"/>
                      <a:pt x="18517" y="16676"/>
                    </a:cubicBezTo>
                    <a:cubicBezTo>
                      <a:pt x="21160" y="14817"/>
                      <a:pt x="23717" y="12649"/>
                      <a:pt x="26646" y="11297"/>
                    </a:cubicBezTo>
                    <a:lnTo>
                      <a:pt x="30954" y="9026"/>
                    </a:lnTo>
                    <a:lnTo>
                      <a:pt x="33130" y="7922"/>
                    </a:lnTo>
                    <a:lnTo>
                      <a:pt x="35382" y="7076"/>
                    </a:lnTo>
                    <a:cubicBezTo>
                      <a:pt x="38392" y="5967"/>
                      <a:pt x="41431" y="4853"/>
                      <a:pt x="44487" y="3887"/>
                    </a:cubicBezTo>
                    <a:lnTo>
                      <a:pt x="53812" y="1839"/>
                    </a:lnTo>
                    <a:cubicBezTo>
                      <a:pt x="56928" y="1073"/>
                      <a:pt x="60069" y="974"/>
                      <a:pt x="63201" y="622"/>
                    </a:cubicBezTo>
                    <a:cubicBezTo>
                      <a:pt x="66337" y="425"/>
                      <a:pt x="69475" y="-8"/>
                      <a:pt x="72598" y="0"/>
                    </a:cubicBezTo>
                    <a:cubicBezTo>
                      <a:pt x="75717" y="89"/>
                      <a:pt x="78833" y="136"/>
                      <a:pt x="81941" y="297"/>
                    </a:cubicBezTo>
                    <a:cubicBezTo>
                      <a:pt x="85046" y="434"/>
                      <a:pt x="88157" y="495"/>
                      <a:pt x="91208" y="1047"/>
                    </a:cubicBezTo>
                    <a:cubicBezTo>
                      <a:pt x="94271" y="1491"/>
                      <a:pt x="97321" y="1976"/>
                      <a:pt x="100357" y="2502"/>
                    </a:cubicBezTo>
                    <a:cubicBezTo>
                      <a:pt x="103389" y="3057"/>
                      <a:pt x="106429" y="3482"/>
                      <a:pt x="109386" y="4403"/>
                    </a:cubicBezTo>
                    <a:cubicBezTo>
                      <a:pt x="115314" y="6137"/>
                      <a:pt x="121212" y="7825"/>
                      <a:pt x="126936" y="10101"/>
                    </a:cubicBezTo>
                    <a:cubicBezTo>
                      <a:pt x="120721" y="10736"/>
                      <a:pt x="114676" y="10784"/>
                      <a:pt x="108666" y="10880"/>
                    </a:cubicBezTo>
                    <a:cubicBezTo>
                      <a:pt x="102662" y="10927"/>
                      <a:pt x="96703" y="11449"/>
                      <a:pt x="90805" y="11478"/>
                    </a:cubicBezTo>
                    <a:cubicBezTo>
                      <a:pt x="87847" y="11424"/>
                      <a:pt x="84926" y="11813"/>
                      <a:pt x="82008" y="12003"/>
                    </a:cubicBezTo>
                    <a:cubicBezTo>
                      <a:pt x="79090" y="12255"/>
                      <a:pt x="76178" y="12395"/>
                      <a:pt x="73273" y="12575"/>
                    </a:cubicBezTo>
                    <a:cubicBezTo>
                      <a:pt x="70379" y="12803"/>
                      <a:pt x="67542" y="13305"/>
                      <a:pt x="64682" y="13651"/>
                    </a:cubicBezTo>
                    <a:cubicBezTo>
                      <a:pt x="61836" y="14037"/>
                      <a:pt x="58919" y="14159"/>
                      <a:pt x="56181" y="14899"/>
                    </a:cubicBezTo>
                    <a:lnTo>
                      <a:pt x="47810" y="16551"/>
                    </a:lnTo>
                    <a:cubicBezTo>
                      <a:pt x="45081" y="17245"/>
                      <a:pt x="42433" y="18157"/>
                      <a:pt x="39703" y="18875"/>
                    </a:cubicBezTo>
                    <a:cubicBezTo>
                      <a:pt x="34378" y="20587"/>
                      <a:pt x="29180" y="22658"/>
                      <a:pt x="24298" y="25328"/>
                    </a:cubicBezTo>
                    <a:lnTo>
                      <a:pt x="22423" y="26281"/>
                    </a:lnTo>
                    <a:lnTo>
                      <a:pt x="20691" y="27424"/>
                    </a:lnTo>
                    <a:lnTo>
                      <a:pt x="17155" y="29702"/>
                    </a:lnTo>
                    <a:cubicBezTo>
                      <a:pt x="15994" y="30492"/>
                      <a:pt x="14992" y="31455"/>
                      <a:pt x="13859" y="32310"/>
                    </a:cubicBezTo>
                    <a:cubicBezTo>
                      <a:pt x="12717" y="33163"/>
                      <a:pt x="11626" y="34075"/>
                      <a:pt x="10657" y="35105"/>
                    </a:cubicBezTo>
                    <a:cubicBezTo>
                      <a:pt x="6415" y="38964"/>
                      <a:pt x="2821" y="43607"/>
                      <a:pt x="2" y="49092"/>
                    </a:cubicBezTo>
                    <a:close/>
                  </a:path>
                </a:pathLst>
              </a:custGeom>
              <a:grpFill/>
              <a:ln w="6350" cap="flat">
                <a:noFill/>
                <a:prstDash val="solid"/>
                <a:miter/>
              </a:ln>
            </p:spPr>
            <p:txBody>
              <a:bodyPr/>
              <a:lstStyle/>
              <a:p>
                <a:endParaRPr lang="en-US"/>
              </a:p>
            </p:txBody>
          </p:sp>
          <p:sp>
            <p:nvSpPr>
              <p:cNvPr id="456" name="Freeform 487">
                <a:extLst>
                  <a:ext uri="{FF2B5EF4-FFF2-40B4-BE49-F238E27FC236}">
                    <a16:creationId xmlns:a16="http://schemas.microsoft.com/office/drawing/2014/main" id="{D5C51693-9808-2923-63DF-2593299C6C13}"/>
                  </a:ext>
                </a:extLst>
              </p:cNvPr>
              <p:cNvSpPr/>
              <p:nvPr/>
            </p:nvSpPr>
            <p:spPr>
              <a:xfrm>
                <a:off x="7512885" y="1847814"/>
                <a:ext cx="381144" cy="402537"/>
              </a:xfrm>
              <a:custGeom>
                <a:avLst/>
                <a:gdLst>
                  <a:gd name="csX0" fmla="*/ 59017 w 381144"/>
                  <a:gd name="csY0" fmla="*/ 0 h 402537"/>
                  <a:gd name="csX1" fmla="*/ 29212 w 381144"/>
                  <a:gd name="csY1" fmla="*/ 7789 h 402537"/>
                  <a:gd name="csX2" fmla="*/ 6328 w 381144"/>
                  <a:gd name="csY2" fmla="*/ 26908 h 402537"/>
                  <a:gd name="csX3" fmla="*/ 5601 w 381144"/>
                  <a:gd name="csY3" fmla="*/ 55894 h 402537"/>
                  <a:gd name="csX4" fmla="*/ 20273 w 381144"/>
                  <a:gd name="csY4" fmla="*/ 82370 h 402537"/>
                  <a:gd name="csX5" fmla="*/ 17654 w 381144"/>
                  <a:gd name="csY5" fmla="*/ 81493 h 402537"/>
                  <a:gd name="csX6" fmla="*/ 36056 w 381144"/>
                  <a:gd name="csY6" fmla="*/ 78511 h 402537"/>
                  <a:gd name="csX7" fmla="*/ 54763 w 381144"/>
                  <a:gd name="csY7" fmla="*/ 81145 h 402537"/>
                  <a:gd name="csX8" fmla="*/ 70804 w 381144"/>
                  <a:gd name="csY8" fmla="*/ 91972 h 402537"/>
                  <a:gd name="csX9" fmla="*/ 79999 w 381144"/>
                  <a:gd name="csY9" fmla="*/ 108948 h 402537"/>
                  <a:gd name="csX10" fmla="*/ 75373 w 381144"/>
                  <a:gd name="csY10" fmla="*/ 106413 h 402537"/>
                  <a:gd name="csX11" fmla="*/ 95433 w 381144"/>
                  <a:gd name="csY11" fmla="*/ 103078 h 402537"/>
                  <a:gd name="csX12" fmla="*/ 115635 w 381144"/>
                  <a:gd name="csY12" fmla="*/ 103673 h 402537"/>
                  <a:gd name="csX13" fmla="*/ 153942 w 381144"/>
                  <a:gd name="csY13" fmla="*/ 117129 h 402537"/>
                  <a:gd name="csX14" fmla="*/ 183446 w 381144"/>
                  <a:gd name="csY14" fmla="*/ 145233 h 402537"/>
                  <a:gd name="csX15" fmla="*/ 202168 w 381144"/>
                  <a:gd name="csY15" fmla="*/ 181035 h 402537"/>
                  <a:gd name="csX16" fmla="*/ 202168 w 381144"/>
                  <a:gd name="csY16" fmla="*/ 181035 h 402537"/>
                  <a:gd name="csX17" fmla="*/ 191419 w 381144"/>
                  <a:gd name="csY17" fmla="*/ 178357 h 402537"/>
                  <a:gd name="csX18" fmla="*/ 201844 w 381144"/>
                  <a:gd name="csY18" fmla="*/ 170837 h 402537"/>
                  <a:gd name="csX19" fmla="*/ 212988 w 381144"/>
                  <a:gd name="csY19" fmla="*/ 164932 h 402537"/>
                  <a:gd name="csX20" fmla="*/ 237860 w 381144"/>
                  <a:gd name="csY20" fmla="*/ 158792 h 402537"/>
                  <a:gd name="csX21" fmla="*/ 263291 w 381144"/>
                  <a:gd name="csY21" fmla="*/ 164509 h 402537"/>
                  <a:gd name="csX22" fmla="*/ 282669 w 381144"/>
                  <a:gd name="csY22" fmla="*/ 180897 h 402537"/>
                  <a:gd name="csX23" fmla="*/ 289842 w 381144"/>
                  <a:gd name="csY23" fmla="*/ 190987 h 402537"/>
                  <a:gd name="csX24" fmla="*/ 295583 w 381144"/>
                  <a:gd name="csY24" fmla="*/ 201744 h 402537"/>
                  <a:gd name="csX25" fmla="*/ 298146 w 381144"/>
                  <a:gd name="csY25" fmla="*/ 207234 h 402537"/>
                  <a:gd name="csX26" fmla="*/ 300370 w 381144"/>
                  <a:gd name="csY26" fmla="*/ 212833 h 402537"/>
                  <a:gd name="csX27" fmla="*/ 302519 w 381144"/>
                  <a:gd name="csY27" fmla="*/ 218447 h 402537"/>
                  <a:gd name="csX28" fmla="*/ 304372 w 381144"/>
                  <a:gd name="csY28" fmla="*/ 224142 h 402537"/>
                  <a:gd name="csX29" fmla="*/ 315079 w 381144"/>
                  <a:gd name="csY29" fmla="*/ 270432 h 402537"/>
                  <a:gd name="csX30" fmla="*/ 312887 w 381144"/>
                  <a:gd name="csY30" fmla="*/ 268022 h 402537"/>
                  <a:gd name="csX31" fmla="*/ 348031 w 381144"/>
                  <a:gd name="csY31" fmla="*/ 289615 h 402537"/>
                  <a:gd name="csX32" fmla="*/ 371575 w 381144"/>
                  <a:gd name="csY32" fmla="*/ 322908 h 402537"/>
                  <a:gd name="csX33" fmla="*/ 377935 w 381144"/>
                  <a:gd name="csY33" fmla="*/ 342254 h 402537"/>
                  <a:gd name="csX34" fmla="*/ 380806 w 381144"/>
                  <a:gd name="csY34" fmla="*/ 362323 h 402537"/>
                  <a:gd name="csX35" fmla="*/ 378437 w 381144"/>
                  <a:gd name="csY35" fmla="*/ 402538 h 402537"/>
                  <a:gd name="csX36" fmla="*/ 379280 w 381144"/>
                  <a:gd name="csY36" fmla="*/ 362455 h 402537"/>
                  <a:gd name="csX37" fmla="*/ 375707 w 381144"/>
                  <a:gd name="csY37" fmla="*/ 342813 h 402537"/>
                  <a:gd name="csX38" fmla="*/ 368793 w 381144"/>
                  <a:gd name="csY38" fmla="*/ 324190 h 402537"/>
                  <a:gd name="csX39" fmla="*/ 344954 w 381144"/>
                  <a:gd name="csY39" fmla="*/ 293027 h 402537"/>
                  <a:gd name="csX40" fmla="*/ 311242 w 381144"/>
                  <a:gd name="csY40" fmla="*/ 273924 h 402537"/>
                  <a:gd name="csX41" fmla="*/ 309432 w 381144"/>
                  <a:gd name="csY41" fmla="*/ 273372 h 402537"/>
                  <a:gd name="csX42" fmla="*/ 309049 w 381144"/>
                  <a:gd name="csY42" fmla="*/ 271513 h 402537"/>
                  <a:gd name="csX43" fmla="*/ 296889 w 381144"/>
                  <a:gd name="csY43" fmla="*/ 226714 h 402537"/>
                  <a:gd name="csX44" fmla="*/ 294899 w 381144"/>
                  <a:gd name="csY44" fmla="*/ 221302 h 402537"/>
                  <a:gd name="csX45" fmla="*/ 292644 w 381144"/>
                  <a:gd name="csY45" fmla="*/ 216024 h 402537"/>
                  <a:gd name="csX46" fmla="*/ 290330 w 381144"/>
                  <a:gd name="csY46" fmla="*/ 210785 h 402537"/>
                  <a:gd name="csX47" fmla="*/ 287725 w 381144"/>
                  <a:gd name="csY47" fmla="*/ 205721 h 402537"/>
                  <a:gd name="csX48" fmla="*/ 282035 w 381144"/>
                  <a:gd name="csY48" fmla="*/ 195957 h 402537"/>
                  <a:gd name="csX49" fmla="*/ 275258 w 381144"/>
                  <a:gd name="csY49" fmla="*/ 187158 h 402537"/>
                  <a:gd name="csX50" fmla="*/ 258553 w 381144"/>
                  <a:gd name="csY50" fmla="*/ 173987 h 402537"/>
                  <a:gd name="csX51" fmla="*/ 238486 w 381144"/>
                  <a:gd name="csY51" fmla="*/ 170267 h 402537"/>
                  <a:gd name="csX52" fmla="*/ 218207 w 381144"/>
                  <a:gd name="csY52" fmla="*/ 176165 h 402537"/>
                  <a:gd name="csX53" fmla="*/ 208799 w 381144"/>
                  <a:gd name="csY53" fmla="*/ 181622 h 402537"/>
                  <a:gd name="csX54" fmla="*/ 200401 w 381144"/>
                  <a:gd name="csY54" fmla="*/ 188137 h 402537"/>
                  <a:gd name="csX55" fmla="*/ 193384 w 381144"/>
                  <a:gd name="csY55" fmla="*/ 194627 h 402537"/>
                  <a:gd name="csX56" fmla="*/ 189652 w 381144"/>
                  <a:gd name="csY56" fmla="*/ 185457 h 402537"/>
                  <a:gd name="csX57" fmla="*/ 189652 w 381144"/>
                  <a:gd name="csY57" fmla="*/ 185457 h 402537"/>
                  <a:gd name="csX58" fmla="*/ 173740 w 381144"/>
                  <a:gd name="csY58" fmla="*/ 151958 h 402537"/>
                  <a:gd name="csX59" fmla="*/ 148336 w 381144"/>
                  <a:gd name="csY59" fmla="*/ 125819 h 402537"/>
                  <a:gd name="csX60" fmla="*/ 114363 w 381144"/>
                  <a:gd name="csY60" fmla="*/ 112455 h 402537"/>
                  <a:gd name="csX61" fmla="*/ 95815 w 381144"/>
                  <a:gd name="csY61" fmla="*/ 111208 h 402537"/>
                  <a:gd name="csX62" fmla="*/ 77505 w 381144"/>
                  <a:gd name="csY62" fmla="*/ 113504 h 402537"/>
                  <a:gd name="csX63" fmla="*/ 73993 w 381144"/>
                  <a:gd name="csY63" fmla="*/ 114363 h 402537"/>
                  <a:gd name="csX64" fmla="*/ 72879 w 381144"/>
                  <a:gd name="csY64" fmla="*/ 110970 h 402537"/>
                  <a:gd name="csX65" fmla="*/ 65674 w 381144"/>
                  <a:gd name="csY65" fmla="*/ 96318 h 402537"/>
                  <a:gd name="csX66" fmla="*/ 52667 w 381144"/>
                  <a:gd name="csY66" fmla="*/ 86814 h 402537"/>
                  <a:gd name="csX67" fmla="*/ 36114 w 381144"/>
                  <a:gd name="csY67" fmla="*/ 83878 h 402537"/>
                  <a:gd name="csX68" fmla="*/ 19073 w 381144"/>
                  <a:gd name="csY68" fmla="*/ 85962 h 402537"/>
                  <a:gd name="csX69" fmla="*/ 17347 w 381144"/>
                  <a:gd name="csY69" fmla="*/ 86423 h 402537"/>
                  <a:gd name="csX70" fmla="*/ 16452 w 381144"/>
                  <a:gd name="csY70" fmla="*/ 85084 h 402537"/>
                  <a:gd name="csX71" fmla="*/ 2252 w 381144"/>
                  <a:gd name="csY71" fmla="*/ 56961 h 402537"/>
                  <a:gd name="csX72" fmla="*/ 12 w 381144"/>
                  <a:gd name="csY72" fmla="*/ 41173 h 402537"/>
                  <a:gd name="csX73" fmla="*/ 4275 w 381144"/>
                  <a:gd name="csY73" fmla="*/ 25782 h 402537"/>
                  <a:gd name="csX74" fmla="*/ 28762 w 381144"/>
                  <a:gd name="csY74" fmla="*/ 6709 h 402537"/>
                  <a:gd name="csX75" fmla="*/ 59019 w 381144"/>
                  <a:gd name="csY75" fmla="*/ 2 h 402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81144" h="402537">
                    <a:moveTo>
                      <a:pt x="59017" y="0"/>
                    </a:moveTo>
                    <a:cubicBezTo>
                      <a:pt x="48761" y="1182"/>
                      <a:pt x="38630" y="3705"/>
                      <a:pt x="29212" y="7789"/>
                    </a:cubicBezTo>
                    <a:cubicBezTo>
                      <a:pt x="19913" y="11879"/>
                      <a:pt x="11011" y="17992"/>
                      <a:pt x="6328" y="26908"/>
                    </a:cubicBezTo>
                    <a:cubicBezTo>
                      <a:pt x="1546" y="35816"/>
                      <a:pt x="2330" y="46503"/>
                      <a:pt x="5601" y="55894"/>
                    </a:cubicBezTo>
                    <a:cubicBezTo>
                      <a:pt x="8795" y="65444"/>
                      <a:pt x="14315" y="74149"/>
                      <a:pt x="20273" y="82370"/>
                    </a:cubicBezTo>
                    <a:lnTo>
                      <a:pt x="17654" y="81493"/>
                    </a:lnTo>
                    <a:cubicBezTo>
                      <a:pt x="23740" y="79623"/>
                      <a:pt x="29788" y="78735"/>
                      <a:pt x="36056" y="78511"/>
                    </a:cubicBezTo>
                    <a:cubicBezTo>
                      <a:pt x="42284" y="78341"/>
                      <a:pt x="48658" y="79054"/>
                      <a:pt x="54763" y="81145"/>
                    </a:cubicBezTo>
                    <a:cubicBezTo>
                      <a:pt x="60923" y="83107"/>
                      <a:pt x="66504" y="87079"/>
                      <a:pt x="70804" y="91972"/>
                    </a:cubicBezTo>
                    <a:cubicBezTo>
                      <a:pt x="75363" y="96822"/>
                      <a:pt x="77824" y="102950"/>
                      <a:pt x="79999" y="108948"/>
                    </a:cubicBezTo>
                    <a:lnTo>
                      <a:pt x="75373" y="106413"/>
                    </a:lnTo>
                    <a:cubicBezTo>
                      <a:pt x="82172" y="104473"/>
                      <a:pt x="88668" y="103543"/>
                      <a:pt x="95433" y="103078"/>
                    </a:cubicBezTo>
                    <a:cubicBezTo>
                      <a:pt x="102146" y="102622"/>
                      <a:pt x="108918" y="102816"/>
                      <a:pt x="115635" y="103673"/>
                    </a:cubicBezTo>
                    <a:cubicBezTo>
                      <a:pt x="129043" y="105388"/>
                      <a:pt x="142339" y="109789"/>
                      <a:pt x="153942" y="117129"/>
                    </a:cubicBezTo>
                    <a:cubicBezTo>
                      <a:pt x="165605" y="124355"/>
                      <a:pt x="175586" y="134159"/>
                      <a:pt x="183446" y="145233"/>
                    </a:cubicBezTo>
                    <a:cubicBezTo>
                      <a:pt x="191388" y="156286"/>
                      <a:pt x="197484" y="168476"/>
                      <a:pt x="202168" y="181035"/>
                    </a:cubicBezTo>
                    <a:lnTo>
                      <a:pt x="202168" y="181035"/>
                    </a:lnTo>
                    <a:cubicBezTo>
                      <a:pt x="202168" y="181035"/>
                      <a:pt x="191419" y="178357"/>
                      <a:pt x="191419" y="178357"/>
                    </a:cubicBezTo>
                    <a:cubicBezTo>
                      <a:pt x="194960" y="175336"/>
                      <a:pt x="198230" y="173110"/>
                      <a:pt x="201844" y="170837"/>
                    </a:cubicBezTo>
                    <a:cubicBezTo>
                      <a:pt x="205418" y="168640"/>
                      <a:pt x="209104" y="166615"/>
                      <a:pt x="212988" y="164932"/>
                    </a:cubicBezTo>
                    <a:cubicBezTo>
                      <a:pt x="220680" y="161474"/>
                      <a:pt x="229128" y="159213"/>
                      <a:pt x="237860" y="158792"/>
                    </a:cubicBezTo>
                    <a:cubicBezTo>
                      <a:pt x="246601" y="158499"/>
                      <a:pt x="255565" y="160435"/>
                      <a:pt x="263291" y="164509"/>
                    </a:cubicBezTo>
                    <a:cubicBezTo>
                      <a:pt x="271061" y="168543"/>
                      <a:pt x="277454" y="174445"/>
                      <a:pt x="282669" y="180897"/>
                    </a:cubicBezTo>
                    <a:cubicBezTo>
                      <a:pt x="285428" y="184052"/>
                      <a:pt x="287528" y="187590"/>
                      <a:pt x="289842" y="190987"/>
                    </a:cubicBezTo>
                    <a:cubicBezTo>
                      <a:pt x="291765" y="194575"/>
                      <a:pt x="294000" y="198028"/>
                      <a:pt x="295583" y="201744"/>
                    </a:cubicBezTo>
                    <a:lnTo>
                      <a:pt x="298146" y="207234"/>
                    </a:lnTo>
                    <a:cubicBezTo>
                      <a:pt x="298944" y="209082"/>
                      <a:pt x="299626" y="210968"/>
                      <a:pt x="300370" y="212833"/>
                    </a:cubicBezTo>
                    <a:cubicBezTo>
                      <a:pt x="301083" y="214706"/>
                      <a:pt x="301863" y="216560"/>
                      <a:pt x="302519" y="218447"/>
                    </a:cubicBezTo>
                    <a:lnTo>
                      <a:pt x="304372" y="224142"/>
                    </a:lnTo>
                    <a:cubicBezTo>
                      <a:pt x="309236" y="239342"/>
                      <a:pt x="312482" y="254866"/>
                      <a:pt x="315079" y="270432"/>
                    </a:cubicBezTo>
                    <a:lnTo>
                      <a:pt x="312887" y="268022"/>
                    </a:lnTo>
                    <a:cubicBezTo>
                      <a:pt x="326336" y="272704"/>
                      <a:pt x="337913" y="280258"/>
                      <a:pt x="348031" y="289615"/>
                    </a:cubicBezTo>
                    <a:cubicBezTo>
                      <a:pt x="358073" y="298992"/>
                      <a:pt x="366090" y="310431"/>
                      <a:pt x="371575" y="322908"/>
                    </a:cubicBezTo>
                    <a:cubicBezTo>
                      <a:pt x="374257" y="329175"/>
                      <a:pt x="376374" y="335653"/>
                      <a:pt x="377935" y="342254"/>
                    </a:cubicBezTo>
                    <a:cubicBezTo>
                      <a:pt x="379325" y="348884"/>
                      <a:pt x="380479" y="355573"/>
                      <a:pt x="380806" y="362323"/>
                    </a:cubicBezTo>
                    <a:cubicBezTo>
                      <a:pt x="381721" y="375799"/>
                      <a:pt x="380729" y="389312"/>
                      <a:pt x="378437" y="402538"/>
                    </a:cubicBezTo>
                    <a:cubicBezTo>
                      <a:pt x="380225" y="389235"/>
                      <a:pt x="380693" y="375739"/>
                      <a:pt x="379280" y="362455"/>
                    </a:cubicBezTo>
                    <a:cubicBezTo>
                      <a:pt x="378705" y="355799"/>
                      <a:pt x="377313" y="349254"/>
                      <a:pt x="375707" y="342813"/>
                    </a:cubicBezTo>
                    <a:cubicBezTo>
                      <a:pt x="373930" y="336403"/>
                      <a:pt x="371623" y="330167"/>
                      <a:pt x="368793" y="324190"/>
                    </a:cubicBezTo>
                    <a:cubicBezTo>
                      <a:pt x="363010" y="312290"/>
                      <a:pt x="354879" y="301617"/>
                      <a:pt x="344954" y="293027"/>
                    </a:cubicBezTo>
                    <a:cubicBezTo>
                      <a:pt x="335104" y="284503"/>
                      <a:pt x="323333" y="277615"/>
                      <a:pt x="311242" y="273924"/>
                    </a:cubicBezTo>
                    <a:lnTo>
                      <a:pt x="309432" y="273372"/>
                    </a:lnTo>
                    <a:lnTo>
                      <a:pt x="309049" y="271513"/>
                    </a:lnTo>
                    <a:cubicBezTo>
                      <a:pt x="305911" y="256282"/>
                      <a:pt x="302137" y="241184"/>
                      <a:pt x="296889" y="226714"/>
                    </a:cubicBezTo>
                    <a:lnTo>
                      <a:pt x="294899" y="221302"/>
                    </a:lnTo>
                    <a:cubicBezTo>
                      <a:pt x="294204" y="219515"/>
                      <a:pt x="293391" y="217784"/>
                      <a:pt x="292644" y="216024"/>
                    </a:cubicBezTo>
                    <a:cubicBezTo>
                      <a:pt x="291869" y="214278"/>
                      <a:pt x="291151" y="212500"/>
                      <a:pt x="290330" y="210785"/>
                    </a:cubicBezTo>
                    <a:lnTo>
                      <a:pt x="287725" y="205721"/>
                    </a:lnTo>
                    <a:cubicBezTo>
                      <a:pt x="286105" y="202268"/>
                      <a:pt x="283918" y="199209"/>
                      <a:pt x="282035" y="195957"/>
                    </a:cubicBezTo>
                    <a:cubicBezTo>
                      <a:pt x="279814" y="192975"/>
                      <a:pt x="277790" y="189808"/>
                      <a:pt x="275258" y="187158"/>
                    </a:cubicBezTo>
                    <a:cubicBezTo>
                      <a:pt x="270445" y="181639"/>
                      <a:pt x="264848" y="176943"/>
                      <a:pt x="258553" y="173987"/>
                    </a:cubicBezTo>
                    <a:cubicBezTo>
                      <a:pt x="252276" y="171000"/>
                      <a:pt x="245393" y="169801"/>
                      <a:pt x="238486" y="170267"/>
                    </a:cubicBezTo>
                    <a:cubicBezTo>
                      <a:pt x="231576" y="170885"/>
                      <a:pt x="224674" y="172947"/>
                      <a:pt x="218207" y="176165"/>
                    </a:cubicBezTo>
                    <a:cubicBezTo>
                      <a:pt x="214952" y="177718"/>
                      <a:pt x="211823" y="179603"/>
                      <a:pt x="208799" y="181622"/>
                    </a:cubicBezTo>
                    <a:cubicBezTo>
                      <a:pt x="205848" y="183611"/>
                      <a:pt x="202737" y="185976"/>
                      <a:pt x="200401" y="188137"/>
                    </a:cubicBezTo>
                    <a:lnTo>
                      <a:pt x="193384" y="194627"/>
                    </a:lnTo>
                    <a:lnTo>
                      <a:pt x="189652" y="185457"/>
                    </a:lnTo>
                    <a:lnTo>
                      <a:pt x="189652" y="185457"/>
                    </a:lnTo>
                    <a:cubicBezTo>
                      <a:pt x="185735" y="173598"/>
                      <a:pt x="180539" y="162217"/>
                      <a:pt x="173740" y="151958"/>
                    </a:cubicBezTo>
                    <a:cubicBezTo>
                      <a:pt x="167006" y="141665"/>
                      <a:pt x="158457" y="132641"/>
                      <a:pt x="148336" y="125819"/>
                    </a:cubicBezTo>
                    <a:cubicBezTo>
                      <a:pt x="138274" y="118897"/>
                      <a:pt x="126545" y="114495"/>
                      <a:pt x="114363" y="112455"/>
                    </a:cubicBezTo>
                    <a:cubicBezTo>
                      <a:pt x="108265" y="111441"/>
                      <a:pt x="102038" y="111019"/>
                      <a:pt x="95815" y="111208"/>
                    </a:cubicBezTo>
                    <a:cubicBezTo>
                      <a:pt x="89653" y="111369"/>
                      <a:pt x="83224" y="112106"/>
                      <a:pt x="77505" y="113504"/>
                    </a:cubicBezTo>
                    <a:lnTo>
                      <a:pt x="73993" y="114363"/>
                    </a:lnTo>
                    <a:lnTo>
                      <a:pt x="72879" y="110970"/>
                    </a:lnTo>
                    <a:cubicBezTo>
                      <a:pt x="71160" y="105733"/>
                      <a:pt x="69287" y="100384"/>
                      <a:pt x="65674" y="96318"/>
                    </a:cubicBezTo>
                    <a:cubicBezTo>
                      <a:pt x="62274" y="92164"/>
                      <a:pt x="57898" y="88692"/>
                      <a:pt x="52667" y="86814"/>
                    </a:cubicBezTo>
                    <a:cubicBezTo>
                      <a:pt x="47507" y="84826"/>
                      <a:pt x="41837" y="83936"/>
                      <a:pt x="36114" y="83878"/>
                    </a:cubicBezTo>
                    <a:cubicBezTo>
                      <a:pt x="30427" y="83847"/>
                      <a:pt x="24492" y="84516"/>
                      <a:pt x="19073" y="85962"/>
                    </a:cubicBezTo>
                    <a:lnTo>
                      <a:pt x="17347" y="86423"/>
                    </a:lnTo>
                    <a:lnTo>
                      <a:pt x="16452" y="85084"/>
                    </a:lnTo>
                    <a:cubicBezTo>
                      <a:pt x="10642" y="76388"/>
                      <a:pt x="5260" y="67190"/>
                      <a:pt x="2252" y="56961"/>
                    </a:cubicBezTo>
                    <a:cubicBezTo>
                      <a:pt x="623" y="51913"/>
                      <a:pt x="-106" y="46525"/>
                      <a:pt x="12" y="41173"/>
                    </a:cubicBezTo>
                    <a:cubicBezTo>
                      <a:pt x="167" y="35814"/>
                      <a:pt x="1581" y="30428"/>
                      <a:pt x="4275" y="25782"/>
                    </a:cubicBezTo>
                    <a:cubicBezTo>
                      <a:pt x="9715" y="16369"/>
                      <a:pt x="19191" y="10513"/>
                      <a:pt x="28762" y="6709"/>
                    </a:cubicBezTo>
                    <a:cubicBezTo>
                      <a:pt x="38467" y="2932"/>
                      <a:pt x="48718" y="799"/>
                      <a:pt x="59019" y="2"/>
                    </a:cubicBezTo>
                    <a:close/>
                  </a:path>
                </a:pathLst>
              </a:custGeom>
              <a:grpFill/>
              <a:ln w="6350" cap="flat">
                <a:noFill/>
                <a:prstDash val="solid"/>
                <a:miter/>
              </a:ln>
            </p:spPr>
            <p:txBody>
              <a:bodyPr/>
              <a:lstStyle/>
              <a:p>
                <a:endParaRPr lang="en-US"/>
              </a:p>
            </p:txBody>
          </p:sp>
          <p:sp>
            <p:nvSpPr>
              <p:cNvPr id="457" name="Freeform 488">
                <a:extLst>
                  <a:ext uri="{FF2B5EF4-FFF2-40B4-BE49-F238E27FC236}">
                    <a16:creationId xmlns:a16="http://schemas.microsoft.com/office/drawing/2014/main" id="{2879B980-49D5-9308-55AA-81B09CAE0E7A}"/>
                  </a:ext>
                </a:extLst>
              </p:cNvPr>
              <p:cNvSpPr/>
              <p:nvPr/>
            </p:nvSpPr>
            <p:spPr>
              <a:xfrm>
                <a:off x="7878955" y="2390322"/>
                <a:ext cx="96598" cy="65986"/>
              </a:xfrm>
              <a:custGeom>
                <a:avLst/>
                <a:gdLst>
                  <a:gd name="csX0" fmla="*/ 96536 w 96598"/>
                  <a:gd name="csY0" fmla="*/ 2 h 65986"/>
                  <a:gd name="csX1" fmla="*/ 89154 w 96598"/>
                  <a:gd name="csY1" fmla="*/ 32474 h 65986"/>
                  <a:gd name="csX2" fmla="*/ 65686 w 96598"/>
                  <a:gd name="csY2" fmla="*/ 58046 h 65986"/>
                  <a:gd name="csX3" fmla="*/ 49119 w 96598"/>
                  <a:gd name="csY3" fmla="*/ 64551 h 65986"/>
                  <a:gd name="csX4" fmla="*/ 40404 w 96598"/>
                  <a:gd name="csY4" fmla="*/ 65864 h 65986"/>
                  <a:gd name="csX5" fmla="*/ 31719 w 96598"/>
                  <a:gd name="csY5" fmla="*/ 65812 h 65986"/>
                  <a:gd name="csX6" fmla="*/ 0 w 96598"/>
                  <a:gd name="csY6" fmla="*/ 55582 h 65986"/>
                  <a:gd name="csX7" fmla="*/ 31526 w 96598"/>
                  <a:gd name="csY7" fmla="*/ 55376 h 65986"/>
                  <a:gd name="csX8" fmla="*/ 38873 w 96598"/>
                  <a:gd name="csY8" fmla="*/ 54260 h 65986"/>
                  <a:gd name="csX9" fmla="*/ 45904 w 96598"/>
                  <a:gd name="csY9" fmla="*/ 52379 h 65986"/>
                  <a:gd name="csX10" fmla="*/ 58938 w 96598"/>
                  <a:gd name="csY10" fmla="*/ 46619 h 65986"/>
                  <a:gd name="csX11" fmla="*/ 80314 w 96598"/>
                  <a:gd name="csY11" fmla="*/ 26994 h 65986"/>
                  <a:gd name="csX12" fmla="*/ 96538 w 96598"/>
                  <a:gd name="csY12" fmla="*/ 0 h 659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598" h="65986">
                    <a:moveTo>
                      <a:pt x="96536" y="2"/>
                    </a:moveTo>
                    <a:cubicBezTo>
                      <a:pt x="97062" y="11110"/>
                      <a:pt x="94231" y="22256"/>
                      <a:pt x="89154" y="32474"/>
                    </a:cubicBezTo>
                    <a:cubicBezTo>
                      <a:pt x="84031" y="42655"/>
                      <a:pt x="76015" y="51943"/>
                      <a:pt x="65686" y="58046"/>
                    </a:cubicBezTo>
                    <a:cubicBezTo>
                      <a:pt x="60559" y="61125"/>
                      <a:pt x="54888" y="63278"/>
                      <a:pt x="49119" y="64551"/>
                    </a:cubicBezTo>
                    <a:cubicBezTo>
                      <a:pt x="46240" y="65267"/>
                      <a:pt x="43309" y="65548"/>
                      <a:pt x="40404" y="65864"/>
                    </a:cubicBezTo>
                    <a:cubicBezTo>
                      <a:pt x="37492" y="65922"/>
                      <a:pt x="34582" y="66135"/>
                      <a:pt x="31719" y="65812"/>
                    </a:cubicBezTo>
                    <a:cubicBezTo>
                      <a:pt x="20240" y="64966"/>
                      <a:pt x="9394" y="61424"/>
                      <a:pt x="0" y="55582"/>
                    </a:cubicBezTo>
                    <a:cubicBezTo>
                      <a:pt x="11039" y="56152"/>
                      <a:pt x="21547" y="56557"/>
                      <a:pt x="31526" y="55376"/>
                    </a:cubicBezTo>
                    <a:cubicBezTo>
                      <a:pt x="34031" y="55212"/>
                      <a:pt x="36445" y="54584"/>
                      <a:pt x="38873" y="54260"/>
                    </a:cubicBezTo>
                    <a:cubicBezTo>
                      <a:pt x="41235" y="53601"/>
                      <a:pt x="43641" y="53222"/>
                      <a:pt x="45904" y="52379"/>
                    </a:cubicBezTo>
                    <a:cubicBezTo>
                      <a:pt x="50483" y="50934"/>
                      <a:pt x="54890" y="49100"/>
                      <a:pt x="58938" y="46619"/>
                    </a:cubicBezTo>
                    <a:cubicBezTo>
                      <a:pt x="67101" y="41792"/>
                      <a:pt x="74204" y="35026"/>
                      <a:pt x="80314" y="26994"/>
                    </a:cubicBezTo>
                    <a:cubicBezTo>
                      <a:pt x="86444" y="18953"/>
                      <a:pt x="91703" y="9886"/>
                      <a:pt x="96538" y="0"/>
                    </a:cubicBezTo>
                    <a:close/>
                  </a:path>
                </a:pathLst>
              </a:custGeom>
              <a:grpFill/>
              <a:ln w="6350" cap="flat">
                <a:noFill/>
                <a:prstDash val="solid"/>
                <a:miter/>
              </a:ln>
            </p:spPr>
            <p:txBody>
              <a:bodyPr/>
              <a:lstStyle/>
              <a:p>
                <a:endParaRPr lang="en-US"/>
              </a:p>
            </p:txBody>
          </p:sp>
          <p:sp>
            <p:nvSpPr>
              <p:cNvPr id="458" name="Freeform 489">
                <a:extLst>
                  <a:ext uri="{FF2B5EF4-FFF2-40B4-BE49-F238E27FC236}">
                    <a16:creationId xmlns:a16="http://schemas.microsoft.com/office/drawing/2014/main" id="{D6E2F71C-EA9B-76EB-7921-C48A4E0739AF}"/>
                  </a:ext>
                </a:extLst>
              </p:cNvPr>
              <p:cNvSpPr/>
              <p:nvPr/>
            </p:nvSpPr>
            <p:spPr>
              <a:xfrm>
                <a:off x="7944217" y="2440893"/>
                <a:ext cx="23918" cy="61373"/>
              </a:xfrm>
              <a:custGeom>
                <a:avLst/>
                <a:gdLst>
                  <a:gd name="csX0" fmla="*/ 2 w 23918"/>
                  <a:gd name="csY0" fmla="*/ 61374 h 61373"/>
                  <a:gd name="csX1" fmla="*/ 6982 w 23918"/>
                  <a:gd name="csY1" fmla="*/ 44631 h 61373"/>
                  <a:gd name="csX2" fmla="*/ 10612 w 23918"/>
                  <a:gd name="csY2" fmla="*/ 29700 h 61373"/>
                  <a:gd name="csX3" fmla="*/ 8369 w 23918"/>
                  <a:gd name="csY3" fmla="*/ 15612 h 61373"/>
                  <a:gd name="csX4" fmla="*/ 2 w 23918"/>
                  <a:gd name="csY4" fmla="*/ 0 h 61373"/>
                  <a:gd name="csX5" fmla="*/ 17197 w 23918"/>
                  <a:gd name="csY5" fmla="*/ 10046 h 61373"/>
                  <a:gd name="csX6" fmla="*/ 22540 w 23918"/>
                  <a:gd name="csY6" fmla="*/ 19546 h 61373"/>
                  <a:gd name="csX7" fmla="*/ 23849 w 23918"/>
                  <a:gd name="csY7" fmla="*/ 30637 h 61373"/>
                  <a:gd name="csX8" fmla="*/ 15932 w 23918"/>
                  <a:gd name="csY8" fmla="*/ 49928 h 61373"/>
                  <a:gd name="csX9" fmla="*/ 0 w 23918"/>
                  <a:gd name="csY9" fmla="*/ 61372 h 61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918" h="61373">
                    <a:moveTo>
                      <a:pt x="2" y="61374"/>
                    </a:moveTo>
                    <a:cubicBezTo>
                      <a:pt x="2561" y="55268"/>
                      <a:pt x="5018" y="49887"/>
                      <a:pt x="6982" y="44631"/>
                    </a:cubicBezTo>
                    <a:cubicBezTo>
                      <a:pt x="8948" y="39403"/>
                      <a:pt x="10294" y="34402"/>
                      <a:pt x="10612" y="29700"/>
                    </a:cubicBezTo>
                    <a:cubicBezTo>
                      <a:pt x="10972" y="24987"/>
                      <a:pt x="10273" y="20492"/>
                      <a:pt x="8369" y="15612"/>
                    </a:cubicBezTo>
                    <a:cubicBezTo>
                      <a:pt x="6441" y="10745"/>
                      <a:pt x="3380" y="5744"/>
                      <a:pt x="2" y="0"/>
                    </a:cubicBezTo>
                    <a:cubicBezTo>
                      <a:pt x="6547" y="1229"/>
                      <a:pt x="12520" y="4685"/>
                      <a:pt x="17197" y="10046"/>
                    </a:cubicBezTo>
                    <a:cubicBezTo>
                      <a:pt x="19473" y="12765"/>
                      <a:pt x="21338" y="15994"/>
                      <a:pt x="22540" y="19546"/>
                    </a:cubicBezTo>
                    <a:cubicBezTo>
                      <a:pt x="23686" y="23118"/>
                      <a:pt x="24098" y="26937"/>
                      <a:pt x="23849" y="30637"/>
                    </a:cubicBezTo>
                    <a:cubicBezTo>
                      <a:pt x="23309" y="38092"/>
                      <a:pt x="20138" y="44736"/>
                      <a:pt x="15932" y="49928"/>
                    </a:cubicBezTo>
                    <a:cubicBezTo>
                      <a:pt x="11649" y="55090"/>
                      <a:pt x="6364" y="59239"/>
                      <a:pt x="0" y="61372"/>
                    </a:cubicBezTo>
                    <a:close/>
                  </a:path>
                </a:pathLst>
              </a:custGeom>
              <a:grpFill/>
              <a:ln w="6350" cap="flat">
                <a:noFill/>
                <a:prstDash val="solid"/>
                <a:miter/>
              </a:ln>
            </p:spPr>
            <p:txBody>
              <a:bodyPr/>
              <a:lstStyle/>
              <a:p>
                <a:endParaRPr lang="en-US"/>
              </a:p>
            </p:txBody>
          </p:sp>
          <p:sp>
            <p:nvSpPr>
              <p:cNvPr id="459" name="Freeform 490">
                <a:extLst>
                  <a:ext uri="{FF2B5EF4-FFF2-40B4-BE49-F238E27FC236}">
                    <a16:creationId xmlns:a16="http://schemas.microsoft.com/office/drawing/2014/main" id="{EA043E29-4D56-20B0-53F6-31905A0460DB}"/>
                  </a:ext>
                </a:extLst>
              </p:cNvPr>
              <p:cNvSpPr/>
              <p:nvPr/>
            </p:nvSpPr>
            <p:spPr>
              <a:xfrm>
                <a:off x="6601655" y="2456488"/>
                <a:ext cx="113058" cy="56975"/>
              </a:xfrm>
              <a:custGeom>
                <a:avLst/>
                <a:gdLst>
                  <a:gd name="csX0" fmla="*/ 3 w 113058"/>
                  <a:gd name="csY0" fmla="*/ 0 h 56975"/>
                  <a:gd name="csX1" fmla="*/ 24185 w 113058"/>
                  <a:gd name="csY1" fmla="*/ 23645 h 56975"/>
                  <a:gd name="csX2" fmla="*/ 50992 w 113058"/>
                  <a:gd name="csY2" fmla="*/ 40410 h 56975"/>
                  <a:gd name="csX3" fmla="*/ 81111 w 113058"/>
                  <a:gd name="csY3" fmla="*/ 44609 h 56975"/>
                  <a:gd name="csX4" fmla="*/ 113058 w 113058"/>
                  <a:gd name="csY4" fmla="*/ 35564 h 56975"/>
                  <a:gd name="csX5" fmla="*/ 83169 w 113058"/>
                  <a:gd name="csY5" fmla="*/ 54841 h 56975"/>
                  <a:gd name="csX6" fmla="*/ 46068 w 113058"/>
                  <a:gd name="csY6" fmla="*/ 52734 h 56975"/>
                  <a:gd name="csX7" fmla="*/ 16807 w 113058"/>
                  <a:gd name="csY7" fmla="*/ 30980 h 56975"/>
                  <a:gd name="csX8" fmla="*/ 0 w 113058"/>
                  <a:gd name="csY8" fmla="*/ 2 h 56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3058" h="56975">
                    <a:moveTo>
                      <a:pt x="3" y="0"/>
                    </a:moveTo>
                    <a:cubicBezTo>
                      <a:pt x="7920" y="8606"/>
                      <a:pt x="15807" y="16590"/>
                      <a:pt x="24185" y="23645"/>
                    </a:cubicBezTo>
                    <a:cubicBezTo>
                      <a:pt x="32549" y="30672"/>
                      <a:pt x="41470" y="36603"/>
                      <a:pt x="50992" y="40410"/>
                    </a:cubicBezTo>
                    <a:cubicBezTo>
                      <a:pt x="60496" y="44328"/>
                      <a:pt x="70646" y="45639"/>
                      <a:pt x="81111" y="44609"/>
                    </a:cubicBezTo>
                    <a:cubicBezTo>
                      <a:pt x="91581" y="43442"/>
                      <a:pt x="102154" y="39900"/>
                      <a:pt x="113058" y="35564"/>
                    </a:cubicBezTo>
                    <a:cubicBezTo>
                      <a:pt x="105361" y="44391"/>
                      <a:pt x="95091" y="51285"/>
                      <a:pt x="83169" y="54841"/>
                    </a:cubicBezTo>
                    <a:cubicBezTo>
                      <a:pt x="71246" y="58238"/>
                      <a:pt x="57697" y="57612"/>
                      <a:pt x="46068" y="52734"/>
                    </a:cubicBezTo>
                    <a:cubicBezTo>
                      <a:pt x="34355" y="48028"/>
                      <a:pt x="24516" y="40109"/>
                      <a:pt x="16807" y="30980"/>
                    </a:cubicBezTo>
                    <a:cubicBezTo>
                      <a:pt x="9173" y="21767"/>
                      <a:pt x="3159" y="11358"/>
                      <a:pt x="0" y="2"/>
                    </a:cubicBezTo>
                    <a:close/>
                  </a:path>
                </a:pathLst>
              </a:custGeom>
              <a:grpFill/>
              <a:ln w="6350" cap="flat">
                <a:noFill/>
                <a:prstDash val="solid"/>
                <a:miter/>
              </a:ln>
            </p:spPr>
            <p:txBody>
              <a:bodyPr/>
              <a:lstStyle/>
              <a:p>
                <a:endParaRPr lang="en-US"/>
              </a:p>
            </p:txBody>
          </p:sp>
          <p:sp>
            <p:nvSpPr>
              <p:cNvPr id="460" name="Freeform 491">
                <a:extLst>
                  <a:ext uri="{FF2B5EF4-FFF2-40B4-BE49-F238E27FC236}">
                    <a16:creationId xmlns:a16="http://schemas.microsoft.com/office/drawing/2014/main" id="{8A4F8EED-3979-C801-FFC5-C61E14942EF0}"/>
                  </a:ext>
                </a:extLst>
              </p:cNvPr>
              <p:cNvSpPr/>
              <p:nvPr/>
            </p:nvSpPr>
            <p:spPr>
              <a:xfrm>
                <a:off x="7568850" y="1831769"/>
                <a:ext cx="18107" cy="25149"/>
              </a:xfrm>
              <a:custGeom>
                <a:avLst/>
                <a:gdLst>
                  <a:gd name="csX0" fmla="*/ 12151 w 18107"/>
                  <a:gd name="csY0" fmla="*/ 0 h 25149"/>
                  <a:gd name="csX1" fmla="*/ 8180 w 18107"/>
                  <a:gd name="csY1" fmla="*/ 8286 h 25149"/>
                  <a:gd name="csX2" fmla="*/ 6651 w 18107"/>
                  <a:gd name="csY2" fmla="*/ 14916 h 25149"/>
                  <a:gd name="csX3" fmla="*/ 10396 w 18107"/>
                  <a:gd name="csY3" fmla="*/ 19661 h 25149"/>
                  <a:gd name="csX4" fmla="*/ 18107 w 18107"/>
                  <a:gd name="csY4" fmla="*/ 24561 h 25149"/>
                  <a:gd name="csX5" fmla="*/ 8163 w 18107"/>
                  <a:gd name="csY5" fmla="*/ 24377 h 25149"/>
                  <a:gd name="csX6" fmla="*/ 3246 w 18107"/>
                  <a:gd name="csY6" fmla="*/ 21664 h 25149"/>
                  <a:gd name="csX7" fmla="*/ 103 w 18107"/>
                  <a:gd name="csY7" fmla="*/ 15972 h 25149"/>
                  <a:gd name="csX8" fmla="*/ 3859 w 18107"/>
                  <a:gd name="csY8" fmla="*/ 5395 h 25149"/>
                  <a:gd name="csX9" fmla="*/ 12153 w 18107"/>
                  <a:gd name="csY9" fmla="*/ 0 h 251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107" h="25149">
                    <a:moveTo>
                      <a:pt x="12151" y="0"/>
                    </a:moveTo>
                    <a:cubicBezTo>
                      <a:pt x="10766" y="3044"/>
                      <a:pt x="9294" y="5691"/>
                      <a:pt x="8180" y="8286"/>
                    </a:cubicBezTo>
                    <a:cubicBezTo>
                      <a:pt x="7034" y="10829"/>
                      <a:pt x="6353" y="13334"/>
                      <a:pt x="6651" y="14916"/>
                    </a:cubicBezTo>
                    <a:cubicBezTo>
                      <a:pt x="6787" y="16424"/>
                      <a:pt x="8158" y="18035"/>
                      <a:pt x="10396" y="19661"/>
                    </a:cubicBezTo>
                    <a:cubicBezTo>
                      <a:pt x="12607" y="21274"/>
                      <a:pt x="15331" y="22662"/>
                      <a:pt x="18107" y="24561"/>
                    </a:cubicBezTo>
                    <a:cubicBezTo>
                      <a:pt x="14847" y="25387"/>
                      <a:pt x="11533" y="25359"/>
                      <a:pt x="8163" y="24377"/>
                    </a:cubicBezTo>
                    <a:cubicBezTo>
                      <a:pt x="6487" y="23839"/>
                      <a:pt x="4792" y="23017"/>
                      <a:pt x="3246" y="21664"/>
                    </a:cubicBezTo>
                    <a:cubicBezTo>
                      <a:pt x="1703" y="20331"/>
                      <a:pt x="437" y="18218"/>
                      <a:pt x="103" y="15972"/>
                    </a:cubicBezTo>
                    <a:cubicBezTo>
                      <a:pt x="-503" y="11358"/>
                      <a:pt x="1676" y="7888"/>
                      <a:pt x="3859" y="5395"/>
                    </a:cubicBezTo>
                    <a:cubicBezTo>
                      <a:pt x="6185" y="2898"/>
                      <a:pt x="8919" y="996"/>
                      <a:pt x="12153" y="0"/>
                    </a:cubicBezTo>
                    <a:close/>
                  </a:path>
                </a:pathLst>
              </a:custGeom>
              <a:grpFill/>
              <a:ln w="6350" cap="flat">
                <a:noFill/>
                <a:prstDash val="solid"/>
                <a:miter/>
              </a:ln>
            </p:spPr>
            <p:txBody>
              <a:bodyPr/>
              <a:lstStyle/>
              <a:p>
                <a:endParaRPr lang="en-US"/>
              </a:p>
            </p:txBody>
          </p:sp>
          <p:sp>
            <p:nvSpPr>
              <p:cNvPr id="461" name="Freeform 492">
                <a:extLst>
                  <a:ext uri="{FF2B5EF4-FFF2-40B4-BE49-F238E27FC236}">
                    <a16:creationId xmlns:a16="http://schemas.microsoft.com/office/drawing/2014/main" id="{1C96B989-9E6C-4703-19B7-6ACB47A34E9A}"/>
                  </a:ext>
                </a:extLst>
              </p:cNvPr>
              <p:cNvSpPr/>
              <p:nvPr/>
            </p:nvSpPr>
            <p:spPr>
              <a:xfrm>
                <a:off x="7513472" y="2560916"/>
                <a:ext cx="81936" cy="39030"/>
              </a:xfrm>
              <a:custGeom>
                <a:avLst/>
                <a:gdLst>
                  <a:gd name="csX0" fmla="*/ 81937 w 81936"/>
                  <a:gd name="csY0" fmla="*/ 2 h 39030"/>
                  <a:gd name="csX1" fmla="*/ 66323 w 81936"/>
                  <a:gd name="csY1" fmla="*/ 18386 h 39030"/>
                  <a:gd name="csX2" fmla="*/ 46418 w 81936"/>
                  <a:gd name="csY2" fmla="*/ 32113 h 39030"/>
                  <a:gd name="csX3" fmla="*/ 22233 w 81936"/>
                  <a:gd name="csY3" fmla="*/ 39014 h 39030"/>
                  <a:gd name="csX4" fmla="*/ 9096 w 81936"/>
                  <a:gd name="csY4" fmla="*/ 36663 h 39030"/>
                  <a:gd name="csX5" fmla="*/ 0 w 81936"/>
                  <a:gd name="csY5" fmla="*/ 27649 h 39030"/>
                  <a:gd name="csX6" fmla="*/ 20726 w 81936"/>
                  <a:gd name="csY6" fmla="*/ 28685 h 39030"/>
                  <a:gd name="csX7" fmla="*/ 40417 w 81936"/>
                  <a:gd name="csY7" fmla="*/ 20276 h 39030"/>
                  <a:gd name="csX8" fmla="*/ 60396 w 81936"/>
                  <a:gd name="csY8" fmla="*/ 9837 h 39030"/>
                  <a:gd name="csX9" fmla="*/ 81935 w 81936"/>
                  <a:gd name="csY9" fmla="*/ 0 h 39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1936" h="39030">
                    <a:moveTo>
                      <a:pt x="81937" y="2"/>
                    </a:moveTo>
                    <a:cubicBezTo>
                      <a:pt x="77656" y="7040"/>
                      <a:pt x="72276" y="13015"/>
                      <a:pt x="66323" y="18386"/>
                    </a:cubicBezTo>
                    <a:cubicBezTo>
                      <a:pt x="60347" y="23721"/>
                      <a:pt x="53712" y="28377"/>
                      <a:pt x="46418" y="32113"/>
                    </a:cubicBezTo>
                    <a:cubicBezTo>
                      <a:pt x="39103" y="35753"/>
                      <a:pt x="31070" y="38678"/>
                      <a:pt x="22233" y="39014"/>
                    </a:cubicBezTo>
                    <a:cubicBezTo>
                      <a:pt x="17857" y="39142"/>
                      <a:pt x="13240" y="38568"/>
                      <a:pt x="9096" y="36663"/>
                    </a:cubicBezTo>
                    <a:cubicBezTo>
                      <a:pt x="4987" y="34738"/>
                      <a:pt x="1506" y="31554"/>
                      <a:pt x="0" y="27649"/>
                    </a:cubicBezTo>
                    <a:cubicBezTo>
                      <a:pt x="7443" y="31580"/>
                      <a:pt x="14150" y="30577"/>
                      <a:pt x="20726" y="28685"/>
                    </a:cubicBezTo>
                    <a:cubicBezTo>
                      <a:pt x="27330" y="26737"/>
                      <a:pt x="33845" y="23532"/>
                      <a:pt x="40417" y="20276"/>
                    </a:cubicBezTo>
                    <a:lnTo>
                      <a:pt x="60396" y="9837"/>
                    </a:lnTo>
                    <a:cubicBezTo>
                      <a:pt x="67237" y="6353"/>
                      <a:pt x="74164" y="2795"/>
                      <a:pt x="81935" y="0"/>
                    </a:cubicBezTo>
                    <a:close/>
                  </a:path>
                </a:pathLst>
              </a:custGeom>
              <a:grpFill/>
              <a:ln w="6350" cap="flat">
                <a:noFill/>
                <a:prstDash val="solid"/>
                <a:miter/>
              </a:ln>
            </p:spPr>
            <p:txBody>
              <a:bodyPr/>
              <a:lstStyle/>
              <a:p>
                <a:endParaRPr lang="en-US"/>
              </a:p>
            </p:txBody>
          </p:sp>
          <p:sp>
            <p:nvSpPr>
              <p:cNvPr id="462" name="Freeform 493">
                <a:extLst>
                  <a:ext uri="{FF2B5EF4-FFF2-40B4-BE49-F238E27FC236}">
                    <a16:creationId xmlns:a16="http://schemas.microsoft.com/office/drawing/2014/main" id="{2BAB79BB-7051-EC69-F1DD-9030BC8B8784}"/>
                  </a:ext>
                </a:extLst>
              </p:cNvPr>
              <p:cNvSpPr/>
              <p:nvPr/>
            </p:nvSpPr>
            <p:spPr>
              <a:xfrm>
                <a:off x="6582616" y="2142751"/>
                <a:ext cx="40777" cy="24562"/>
              </a:xfrm>
              <a:custGeom>
                <a:avLst/>
                <a:gdLst>
                  <a:gd name="csX0" fmla="*/ 0 w 40777"/>
                  <a:gd name="csY0" fmla="*/ 24561 h 24562"/>
                  <a:gd name="csX1" fmla="*/ 6335 w 40777"/>
                  <a:gd name="csY1" fmla="*/ 13595 h 24562"/>
                  <a:gd name="csX2" fmla="*/ 15849 w 40777"/>
                  <a:gd name="csY2" fmla="*/ 5063 h 24562"/>
                  <a:gd name="csX3" fmla="*/ 28017 w 40777"/>
                  <a:gd name="csY3" fmla="*/ 228 h 24562"/>
                  <a:gd name="csX4" fmla="*/ 40777 w 40777"/>
                  <a:gd name="csY4" fmla="*/ 2405 h 24562"/>
                  <a:gd name="csX5" fmla="*/ 29361 w 40777"/>
                  <a:gd name="csY5" fmla="*/ 5272 h 24562"/>
                  <a:gd name="csX6" fmla="*/ 19451 w 40777"/>
                  <a:gd name="csY6" fmla="*/ 10635 h 24562"/>
                  <a:gd name="csX7" fmla="*/ 2 w 40777"/>
                  <a:gd name="csY7" fmla="*/ 24563 h 24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777" h="24562">
                    <a:moveTo>
                      <a:pt x="0" y="24561"/>
                    </a:moveTo>
                    <a:cubicBezTo>
                      <a:pt x="1352" y="20460"/>
                      <a:pt x="3681" y="16889"/>
                      <a:pt x="6335" y="13595"/>
                    </a:cubicBezTo>
                    <a:cubicBezTo>
                      <a:pt x="9037" y="10341"/>
                      <a:pt x="12184" y="7393"/>
                      <a:pt x="15849" y="5063"/>
                    </a:cubicBezTo>
                    <a:cubicBezTo>
                      <a:pt x="19499" y="2751"/>
                      <a:pt x="23585" y="881"/>
                      <a:pt x="28017" y="228"/>
                    </a:cubicBezTo>
                    <a:cubicBezTo>
                      <a:pt x="32427" y="-384"/>
                      <a:pt x="37080" y="199"/>
                      <a:pt x="40777" y="2405"/>
                    </a:cubicBezTo>
                    <a:cubicBezTo>
                      <a:pt x="36474" y="2948"/>
                      <a:pt x="32842" y="3860"/>
                      <a:pt x="29361" y="5272"/>
                    </a:cubicBezTo>
                    <a:cubicBezTo>
                      <a:pt x="25889" y="6677"/>
                      <a:pt x="22668" y="8620"/>
                      <a:pt x="19451" y="10635"/>
                    </a:cubicBezTo>
                    <a:cubicBezTo>
                      <a:pt x="12995" y="14747"/>
                      <a:pt x="7024" y="19773"/>
                      <a:pt x="2" y="24563"/>
                    </a:cubicBezTo>
                    <a:close/>
                  </a:path>
                </a:pathLst>
              </a:custGeom>
              <a:grpFill/>
              <a:ln w="6350" cap="flat">
                <a:noFill/>
                <a:prstDash val="solid"/>
                <a:miter/>
              </a:ln>
            </p:spPr>
            <p:txBody>
              <a:bodyPr/>
              <a:lstStyle/>
              <a:p>
                <a:endParaRPr lang="en-US"/>
              </a:p>
            </p:txBody>
          </p:sp>
          <p:grpSp>
            <p:nvGrpSpPr>
              <p:cNvPr id="463" name="Graphic 10">
                <a:extLst>
                  <a:ext uri="{FF2B5EF4-FFF2-40B4-BE49-F238E27FC236}">
                    <a16:creationId xmlns:a16="http://schemas.microsoft.com/office/drawing/2014/main" id="{ABCC1C4C-A392-20FB-1DC4-C68442B50F71}"/>
                  </a:ext>
                </a:extLst>
              </p:cNvPr>
              <p:cNvGrpSpPr/>
              <p:nvPr/>
            </p:nvGrpSpPr>
            <p:grpSpPr>
              <a:xfrm>
                <a:off x="6702512" y="1955866"/>
                <a:ext cx="48047" cy="13373"/>
                <a:chOff x="6702512" y="1955866"/>
                <a:chExt cx="48047" cy="13373"/>
              </a:xfrm>
              <a:grpFill/>
            </p:grpSpPr>
            <p:sp>
              <p:nvSpPr>
                <p:cNvPr id="465" name="Freeform 495">
                  <a:extLst>
                    <a:ext uri="{FF2B5EF4-FFF2-40B4-BE49-F238E27FC236}">
                      <a16:creationId xmlns:a16="http://schemas.microsoft.com/office/drawing/2014/main" id="{0A8B1867-6389-87D1-429F-3B83FE5FF2EB}"/>
                    </a:ext>
                  </a:extLst>
                </p:cNvPr>
                <p:cNvSpPr/>
                <p:nvPr/>
              </p:nvSpPr>
              <p:spPr>
                <a:xfrm>
                  <a:off x="6702512" y="1962347"/>
                  <a:ext cx="48047" cy="2727"/>
                </a:xfrm>
                <a:custGeom>
                  <a:avLst/>
                  <a:gdLst>
                    <a:gd name="csX0" fmla="*/ 0 w 48047"/>
                    <a:gd name="csY0" fmla="*/ 1084 h 2727"/>
                    <a:gd name="csX1" fmla="*/ 48048 w 48047"/>
                    <a:gd name="csY1" fmla="*/ 2727 h 2727"/>
                    <a:gd name="csX2" fmla="*/ 0 w 48047"/>
                    <a:gd name="csY2" fmla="*/ 1084 h 2727"/>
                  </a:gdLst>
                  <a:ahLst/>
                  <a:cxnLst>
                    <a:cxn ang="0">
                      <a:pos x="csX0" y="csY0"/>
                    </a:cxn>
                    <a:cxn ang="0">
                      <a:pos x="csX1" y="csY1"/>
                    </a:cxn>
                    <a:cxn ang="0">
                      <a:pos x="csX2" y="csY2"/>
                    </a:cxn>
                  </a:cxnLst>
                  <a:rect l="l" t="t" r="r" b="b"/>
                  <a:pathLst>
                    <a:path w="48047" h="2727">
                      <a:moveTo>
                        <a:pt x="0" y="1084"/>
                      </a:moveTo>
                      <a:cubicBezTo>
                        <a:pt x="0" y="1084"/>
                        <a:pt x="17511" y="-2229"/>
                        <a:pt x="48048" y="2727"/>
                      </a:cubicBezTo>
                      <a:lnTo>
                        <a:pt x="0" y="1084"/>
                      </a:lnTo>
                      <a:close/>
                    </a:path>
                  </a:pathLst>
                </a:custGeom>
                <a:grpFill/>
                <a:ln w="6350" cap="flat">
                  <a:noFill/>
                  <a:prstDash val="solid"/>
                  <a:miter/>
                </a:ln>
              </p:spPr>
              <p:txBody>
                <a:bodyPr/>
                <a:lstStyle/>
                <a:p>
                  <a:endParaRPr lang="en-US"/>
                </a:p>
              </p:txBody>
            </p:sp>
            <p:sp>
              <p:nvSpPr>
                <p:cNvPr id="466" name="Freeform 496">
                  <a:extLst>
                    <a:ext uri="{FF2B5EF4-FFF2-40B4-BE49-F238E27FC236}">
                      <a16:creationId xmlns:a16="http://schemas.microsoft.com/office/drawing/2014/main" id="{7953AA46-FFA9-57CD-2998-66E8EA460CCF}"/>
                    </a:ext>
                  </a:extLst>
                </p:cNvPr>
                <p:cNvSpPr/>
                <p:nvPr/>
              </p:nvSpPr>
              <p:spPr>
                <a:xfrm>
                  <a:off x="6702512" y="1955866"/>
                  <a:ext cx="48046" cy="13373"/>
                </a:xfrm>
                <a:custGeom>
                  <a:avLst/>
                  <a:gdLst>
                    <a:gd name="csX0" fmla="*/ 0 w 48046"/>
                    <a:gd name="csY0" fmla="*/ 7565 h 13373"/>
                    <a:gd name="csX1" fmla="*/ 11857 w 48046"/>
                    <a:gd name="csY1" fmla="*/ 1349 h 13373"/>
                    <a:gd name="csX2" fmla="*/ 24372 w 48046"/>
                    <a:gd name="csY2" fmla="*/ 38 h 13373"/>
                    <a:gd name="csX3" fmla="*/ 36650 w 48046"/>
                    <a:gd name="csY3" fmla="*/ 2412 h 13373"/>
                    <a:gd name="csX4" fmla="*/ 48046 w 48046"/>
                    <a:gd name="csY4" fmla="*/ 9207 h 13373"/>
                    <a:gd name="csX5" fmla="*/ 35536 w 48046"/>
                    <a:gd name="csY5" fmla="*/ 12788 h 13373"/>
                    <a:gd name="csX6" fmla="*/ 23767 w 48046"/>
                    <a:gd name="csY6" fmla="*/ 13296 h 13373"/>
                    <a:gd name="csX7" fmla="*/ 12165 w 48046"/>
                    <a:gd name="csY7" fmla="*/ 11745 h 13373"/>
                    <a:gd name="csX8" fmla="*/ 0 w 48046"/>
                    <a:gd name="csY8" fmla="*/ 7563 h 13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046" h="13373">
                      <a:moveTo>
                        <a:pt x="0" y="7565"/>
                      </a:moveTo>
                      <a:cubicBezTo>
                        <a:pt x="3579" y="4201"/>
                        <a:pt x="7742" y="2515"/>
                        <a:pt x="11857" y="1349"/>
                      </a:cubicBezTo>
                      <a:cubicBezTo>
                        <a:pt x="16001" y="253"/>
                        <a:pt x="20209" y="-131"/>
                        <a:pt x="24372" y="38"/>
                      </a:cubicBezTo>
                      <a:cubicBezTo>
                        <a:pt x="28537" y="222"/>
                        <a:pt x="32657" y="1007"/>
                        <a:pt x="36650" y="2412"/>
                      </a:cubicBezTo>
                      <a:cubicBezTo>
                        <a:pt x="40635" y="3862"/>
                        <a:pt x="44514" y="5860"/>
                        <a:pt x="48046" y="9207"/>
                      </a:cubicBezTo>
                      <a:cubicBezTo>
                        <a:pt x="43633" y="11316"/>
                        <a:pt x="39549" y="12182"/>
                        <a:pt x="35536" y="12788"/>
                      </a:cubicBezTo>
                      <a:cubicBezTo>
                        <a:pt x="31533" y="13338"/>
                        <a:pt x="27635" y="13482"/>
                        <a:pt x="23767" y="13296"/>
                      </a:cubicBezTo>
                      <a:cubicBezTo>
                        <a:pt x="19899" y="13121"/>
                        <a:pt x="16061" y="12605"/>
                        <a:pt x="12165" y="11745"/>
                      </a:cubicBezTo>
                      <a:cubicBezTo>
                        <a:pt x="8247" y="10852"/>
                        <a:pt x="4364" y="9642"/>
                        <a:pt x="0" y="7563"/>
                      </a:cubicBezTo>
                      <a:close/>
                    </a:path>
                  </a:pathLst>
                </a:custGeom>
                <a:grpFill/>
                <a:ln w="6350" cap="flat">
                  <a:noFill/>
                  <a:prstDash val="solid"/>
                  <a:miter/>
                </a:ln>
              </p:spPr>
              <p:txBody>
                <a:bodyPr/>
                <a:lstStyle/>
                <a:p>
                  <a:endParaRPr lang="en-US"/>
                </a:p>
              </p:txBody>
            </p:sp>
          </p:grpSp>
          <p:sp>
            <p:nvSpPr>
              <p:cNvPr id="464" name="Freeform 497">
                <a:extLst>
                  <a:ext uri="{FF2B5EF4-FFF2-40B4-BE49-F238E27FC236}">
                    <a16:creationId xmlns:a16="http://schemas.microsoft.com/office/drawing/2014/main" id="{31D9EE42-D1D6-FB85-2807-08587653F10B}"/>
                  </a:ext>
                </a:extLst>
              </p:cNvPr>
              <p:cNvSpPr/>
              <p:nvPr/>
            </p:nvSpPr>
            <p:spPr>
              <a:xfrm>
                <a:off x="6620096" y="2133264"/>
                <a:ext cx="16867" cy="25152"/>
              </a:xfrm>
              <a:custGeom>
                <a:avLst/>
                <a:gdLst>
                  <a:gd name="csX0" fmla="*/ 16866 w 16867"/>
                  <a:gd name="csY0" fmla="*/ 17 h 25152"/>
                  <a:gd name="csX1" fmla="*/ 10350 w 16867"/>
                  <a:gd name="csY1" fmla="*/ 6493 h 25152"/>
                  <a:gd name="csX2" fmla="*/ 6687 w 16867"/>
                  <a:gd name="csY2" fmla="*/ 12227 h 25152"/>
                  <a:gd name="csX3" fmla="*/ 8625 w 16867"/>
                  <a:gd name="csY3" fmla="*/ 17953 h 25152"/>
                  <a:gd name="csX4" fmla="*/ 14249 w 16867"/>
                  <a:gd name="csY4" fmla="*/ 25152 h 25152"/>
                  <a:gd name="csX5" fmla="*/ 4941 w 16867"/>
                  <a:gd name="csY5" fmla="*/ 21648 h 25152"/>
                  <a:gd name="csX6" fmla="*/ 1216 w 16867"/>
                  <a:gd name="csY6" fmla="*/ 17444 h 25152"/>
                  <a:gd name="csX7" fmla="*/ 162 w 16867"/>
                  <a:gd name="csY7" fmla="*/ 11028 h 25152"/>
                  <a:gd name="csX8" fmla="*/ 7246 w 16867"/>
                  <a:gd name="csY8" fmla="*/ 2321 h 25152"/>
                  <a:gd name="csX9" fmla="*/ 16868 w 16867"/>
                  <a:gd name="csY9" fmla="*/ 16 h 25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867" h="25152">
                    <a:moveTo>
                      <a:pt x="16866" y="17"/>
                    </a:moveTo>
                    <a:cubicBezTo>
                      <a:pt x="14542" y="2422"/>
                      <a:pt x="12267" y="4423"/>
                      <a:pt x="10350" y="6493"/>
                    </a:cubicBezTo>
                    <a:cubicBezTo>
                      <a:pt x="8416" y="8505"/>
                      <a:pt x="6937" y="10639"/>
                      <a:pt x="6687" y="12227"/>
                    </a:cubicBezTo>
                    <a:cubicBezTo>
                      <a:pt x="6310" y="13694"/>
                      <a:pt x="7062" y="15672"/>
                      <a:pt x="8625" y="17953"/>
                    </a:cubicBezTo>
                    <a:cubicBezTo>
                      <a:pt x="10168" y="20213"/>
                      <a:pt x="12269" y="22434"/>
                      <a:pt x="14249" y="25152"/>
                    </a:cubicBezTo>
                    <a:cubicBezTo>
                      <a:pt x="10900" y="24838"/>
                      <a:pt x="7787" y="23702"/>
                      <a:pt x="4941" y="21648"/>
                    </a:cubicBezTo>
                    <a:cubicBezTo>
                      <a:pt x="3542" y="20578"/>
                      <a:pt x="2221" y="19236"/>
                      <a:pt x="1216" y="17444"/>
                    </a:cubicBezTo>
                    <a:cubicBezTo>
                      <a:pt x="208" y="15672"/>
                      <a:pt x="-277" y="13256"/>
                      <a:pt x="162" y="11028"/>
                    </a:cubicBezTo>
                    <a:cubicBezTo>
                      <a:pt x="1137" y="6478"/>
                      <a:pt x="4354" y="3938"/>
                      <a:pt x="7246" y="2321"/>
                    </a:cubicBezTo>
                    <a:cubicBezTo>
                      <a:pt x="10274" y="747"/>
                      <a:pt x="13486" y="-130"/>
                      <a:pt x="16868" y="16"/>
                    </a:cubicBezTo>
                    <a:close/>
                  </a:path>
                </a:pathLst>
              </a:custGeom>
              <a:grpFill/>
              <a:ln w="6350" cap="flat">
                <a:noFill/>
                <a:prstDash val="solid"/>
                <a:miter/>
              </a:ln>
            </p:spPr>
            <p:txBody>
              <a:bodyPr/>
              <a:lstStyle/>
              <a:p>
                <a:endParaRPr lang="en-US"/>
              </a:p>
            </p:txBody>
          </p:sp>
        </p:grpSp>
      </p:grpSp>
      <p:pic>
        <p:nvPicPr>
          <p:cNvPr id="490" name="Graphic 489">
            <a:extLst>
              <a:ext uri="{FF2B5EF4-FFF2-40B4-BE49-F238E27FC236}">
                <a16:creationId xmlns:a16="http://schemas.microsoft.com/office/drawing/2014/main" id="{7D33A7AB-6C83-2B34-4417-F35D939AA98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922168" y="2401333"/>
            <a:ext cx="2857500" cy="3695699"/>
          </a:xfrm>
          <a:prstGeom prst="rect">
            <a:avLst/>
          </a:prstGeom>
        </p:spPr>
      </p:pic>
      <p:grpSp>
        <p:nvGrpSpPr>
          <p:cNvPr id="491" name="Group 490">
            <a:extLst>
              <a:ext uri="{FF2B5EF4-FFF2-40B4-BE49-F238E27FC236}">
                <a16:creationId xmlns:a16="http://schemas.microsoft.com/office/drawing/2014/main" id="{59E776E4-76BC-4279-6F18-57E1839386BF}"/>
              </a:ext>
            </a:extLst>
          </p:cNvPr>
          <p:cNvGrpSpPr/>
          <p:nvPr/>
        </p:nvGrpSpPr>
        <p:grpSpPr>
          <a:xfrm>
            <a:off x="7137504" y="4748101"/>
            <a:ext cx="1202652" cy="246221"/>
            <a:chOff x="6978754" y="4357576"/>
            <a:chExt cx="1202652" cy="246221"/>
          </a:xfrm>
        </p:grpSpPr>
        <p:sp>
          <p:nvSpPr>
            <p:cNvPr id="492" name="TextBox 491">
              <a:extLst>
                <a:ext uri="{FF2B5EF4-FFF2-40B4-BE49-F238E27FC236}">
                  <a16:creationId xmlns:a16="http://schemas.microsoft.com/office/drawing/2014/main" id="{DAAC720C-64A9-324D-673C-6BAD3DF93BC5}"/>
                </a:ext>
              </a:extLst>
            </p:cNvPr>
            <p:cNvSpPr txBox="1"/>
            <p:nvPr/>
          </p:nvSpPr>
          <p:spPr>
            <a:xfrm>
              <a:off x="6978754" y="4357576"/>
              <a:ext cx="614420" cy="246221"/>
            </a:xfrm>
            <a:prstGeom prst="rect">
              <a:avLst/>
            </a:prstGeom>
            <a:noFill/>
          </p:spPr>
          <p:txBody>
            <a:bodyPr wrap="none" lIns="90000" rtlCol="0" anchor="ctr" anchorCtr="0">
              <a:spAutoFit/>
            </a:bodyPr>
            <a:lstStyle/>
            <a:p>
              <a:pPr algn="r"/>
              <a:r>
                <a:rPr lang="en-US" sz="1000"/>
                <a:t>Tongue</a:t>
              </a:r>
            </a:p>
          </p:txBody>
        </p:sp>
        <p:cxnSp>
          <p:nvCxnSpPr>
            <p:cNvPr id="493" name="Straight Connector 492">
              <a:extLst>
                <a:ext uri="{FF2B5EF4-FFF2-40B4-BE49-F238E27FC236}">
                  <a16:creationId xmlns:a16="http://schemas.microsoft.com/office/drawing/2014/main" id="{13E5097C-3101-8DC6-449D-FD639C9E5EC5}"/>
                </a:ext>
              </a:extLst>
            </p:cNvPr>
            <p:cNvCxnSpPr>
              <a:cxnSpLocks/>
            </p:cNvCxnSpPr>
            <p:nvPr/>
          </p:nvCxnSpPr>
          <p:spPr>
            <a:xfrm flipH="1">
              <a:off x="7589224" y="4480686"/>
              <a:ext cx="59218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94" name="Group 493">
            <a:extLst>
              <a:ext uri="{FF2B5EF4-FFF2-40B4-BE49-F238E27FC236}">
                <a16:creationId xmlns:a16="http://schemas.microsoft.com/office/drawing/2014/main" id="{EC3E2C87-F321-AC93-DF78-58866BDFBC0B}"/>
              </a:ext>
            </a:extLst>
          </p:cNvPr>
          <p:cNvGrpSpPr/>
          <p:nvPr/>
        </p:nvGrpSpPr>
        <p:grpSpPr>
          <a:xfrm>
            <a:off x="6667824" y="4516326"/>
            <a:ext cx="2203465" cy="246221"/>
            <a:chOff x="6509074" y="4125801"/>
            <a:chExt cx="2203465" cy="246221"/>
          </a:xfrm>
        </p:grpSpPr>
        <p:cxnSp>
          <p:nvCxnSpPr>
            <p:cNvPr id="495" name="Straight Connector 494">
              <a:extLst>
                <a:ext uri="{FF2B5EF4-FFF2-40B4-BE49-F238E27FC236}">
                  <a16:creationId xmlns:a16="http://schemas.microsoft.com/office/drawing/2014/main" id="{F14FCD8F-5CC2-A651-5603-FECD7EF247F2}"/>
                </a:ext>
              </a:extLst>
            </p:cNvPr>
            <p:cNvCxnSpPr>
              <a:cxnSpLocks/>
            </p:cNvCxnSpPr>
            <p:nvPr/>
          </p:nvCxnSpPr>
          <p:spPr>
            <a:xfrm flipH="1">
              <a:off x="7557474" y="4249547"/>
              <a:ext cx="1155065" cy="0"/>
            </a:xfrm>
            <a:prstGeom prst="line">
              <a:avLst/>
            </a:prstGeom>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00C82DBF-D09C-BCA6-D82C-632923968862}"/>
                </a:ext>
              </a:extLst>
            </p:cNvPr>
            <p:cNvSpPr txBox="1"/>
            <p:nvPr/>
          </p:nvSpPr>
          <p:spPr>
            <a:xfrm>
              <a:off x="6509074" y="4125801"/>
              <a:ext cx="1084100" cy="246221"/>
            </a:xfrm>
            <a:prstGeom prst="rect">
              <a:avLst/>
            </a:prstGeom>
            <a:noFill/>
          </p:spPr>
          <p:txBody>
            <a:bodyPr wrap="none" lIns="90000" rtlCol="0" anchor="ctr" anchorCtr="0">
              <a:spAutoFit/>
            </a:bodyPr>
            <a:lstStyle/>
            <a:p>
              <a:pPr algn="r"/>
              <a:r>
                <a:rPr lang="en-US" sz="1000"/>
                <a:t>Chorda tympani</a:t>
              </a:r>
            </a:p>
          </p:txBody>
        </p:sp>
      </p:grpSp>
      <p:sp>
        <p:nvSpPr>
          <p:cNvPr id="497" name="TextBox 496">
            <a:extLst>
              <a:ext uri="{FF2B5EF4-FFF2-40B4-BE49-F238E27FC236}">
                <a16:creationId xmlns:a16="http://schemas.microsoft.com/office/drawing/2014/main" id="{1B8B121B-96F3-B588-8AE4-4536E16BE8D8}"/>
              </a:ext>
            </a:extLst>
          </p:cNvPr>
          <p:cNvSpPr txBox="1"/>
          <p:nvPr/>
        </p:nvSpPr>
        <p:spPr>
          <a:xfrm>
            <a:off x="8854300" y="4347650"/>
            <a:ext cx="466943" cy="246221"/>
          </a:xfrm>
          <a:prstGeom prst="rect">
            <a:avLst/>
          </a:prstGeom>
          <a:noFill/>
        </p:spPr>
        <p:txBody>
          <a:bodyPr wrap="none" lIns="90000" rtlCol="0" anchor="ctr" anchorCtr="0">
            <a:spAutoFit/>
          </a:bodyPr>
          <a:lstStyle/>
          <a:p>
            <a:pPr algn="ctr"/>
            <a:r>
              <a:rPr lang="en-US" sz="1000"/>
              <a:t>N VII</a:t>
            </a:r>
          </a:p>
        </p:txBody>
      </p:sp>
      <p:sp>
        <p:nvSpPr>
          <p:cNvPr id="498" name="TextBox 497">
            <a:extLst>
              <a:ext uri="{FF2B5EF4-FFF2-40B4-BE49-F238E27FC236}">
                <a16:creationId xmlns:a16="http://schemas.microsoft.com/office/drawing/2014/main" id="{2370AE0D-05B3-3CEF-BB56-6D71769C55A0}"/>
              </a:ext>
            </a:extLst>
          </p:cNvPr>
          <p:cNvSpPr txBox="1"/>
          <p:nvPr/>
        </p:nvSpPr>
        <p:spPr>
          <a:xfrm>
            <a:off x="8889565" y="4896290"/>
            <a:ext cx="431678" cy="246221"/>
          </a:xfrm>
          <a:prstGeom prst="rect">
            <a:avLst/>
          </a:prstGeom>
          <a:noFill/>
        </p:spPr>
        <p:txBody>
          <a:bodyPr wrap="none" lIns="90000" rtlCol="0" anchor="ctr" anchorCtr="0">
            <a:spAutoFit/>
          </a:bodyPr>
          <a:lstStyle/>
          <a:p>
            <a:pPr algn="ctr"/>
            <a:r>
              <a:rPr lang="en-US" sz="1000"/>
              <a:t>N IX</a:t>
            </a:r>
          </a:p>
        </p:txBody>
      </p:sp>
      <p:sp>
        <p:nvSpPr>
          <p:cNvPr id="499" name="TextBox 498">
            <a:extLst>
              <a:ext uri="{FF2B5EF4-FFF2-40B4-BE49-F238E27FC236}">
                <a16:creationId xmlns:a16="http://schemas.microsoft.com/office/drawing/2014/main" id="{622095F0-8CB3-A340-03CE-280A4D8BBD91}"/>
              </a:ext>
            </a:extLst>
          </p:cNvPr>
          <p:cNvSpPr txBox="1"/>
          <p:nvPr/>
        </p:nvSpPr>
        <p:spPr>
          <a:xfrm>
            <a:off x="9323249" y="5255518"/>
            <a:ext cx="396412" cy="246221"/>
          </a:xfrm>
          <a:prstGeom prst="rect">
            <a:avLst/>
          </a:prstGeom>
          <a:noFill/>
        </p:spPr>
        <p:txBody>
          <a:bodyPr wrap="none" lIns="90000" rtlCol="0" anchor="ctr" anchorCtr="0">
            <a:spAutoFit/>
          </a:bodyPr>
          <a:lstStyle/>
          <a:p>
            <a:r>
              <a:rPr lang="en-US" sz="1000"/>
              <a:t>N X</a:t>
            </a:r>
          </a:p>
        </p:txBody>
      </p:sp>
      <p:grpSp>
        <p:nvGrpSpPr>
          <p:cNvPr id="500" name="Group 499">
            <a:extLst>
              <a:ext uri="{FF2B5EF4-FFF2-40B4-BE49-F238E27FC236}">
                <a16:creationId xmlns:a16="http://schemas.microsoft.com/office/drawing/2014/main" id="{2FF1E993-CEEB-5FD4-2429-3ACC29F101B9}"/>
              </a:ext>
            </a:extLst>
          </p:cNvPr>
          <p:cNvGrpSpPr/>
          <p:nvPr/>
        </p:nvGrpSpPr>
        <p:grpSpPr>
          <a:xfrm flipH="1">
            <a:off x="9954195" y="4316271"/>
            <a:ext cx="1725220" cy="400110"/>
            <a:chOff x="6518365" y="4280632"/>
            <a:chExt cx="1725220" cy="400110"/>
          </a:xfrm>
        </p:grpSpPr>
        <p:sp>
          <p:nvSpPr>
            <p:cNvPr id="501" name="TextBox 500">
              <a:extLst>
                <a:ext uri="{FF2B5EF4-FFF2-40B4-BE49-F238E27FC236}">
                  <a16:creationId xmlns:a16="http://schemas.microsoft.com/office/drawing/2014/main" id="{7785AC7A-C033-FD8F-1A51-8BDFEB61041A}"/>
                </a:ext>
              </a:extLst>
            </p:cNvPr>
            <p:cNvSpPr txBox="1"/>
            <p:nvPr/>
          </p:nvSpPr>
          <p:spPr>
            <a:xfrm>
              <a:off x="6518365" y="4280632"/>
              <a:ext cx="1074809" cy="400110"/>
            </a:xfrm>
            <a:prstGeom prst="rect">
              <a:avLst/>
            </a:prstGeom>
            <a:noFill/>
          </p:spPr>
          <p:txBody>
            <a:bodyPr wrap="square" lIns="90000" rtlCol="0" anchor="ctr" anchorCtr="0">
              <a:spAutoFit/>
            </a:bodyPr>
            <a:lstStyle/>
            <a:p>
              <a:r>
                <a:rPr lang="en-US" sz="1000"/>
                <a:t>Nucleus of the solitary tract</a:t>
              </a:r>
            </a:p>
          </p:txBody>
        </p:sp>
        <p:cxnSp>
          <p:nvCxnSpPr>
            <p:cNvPr id="502" name="Straight Connector 501">
              <a:extLst>
                <a:ext uri="{FF2B5EF4-FFF2-40B4-BE49-F238E27FC236}">
                  <a16:creationId xmlns:a16="http://schemas.microsoft.com/office/drawing/2014/main" id="{AD1B6675-666B-A319-2FC5-BFF8CF3179F5}"/>
                </a:ext>
              </a:extLst>
            </p:cNvPr>
            <p:cNvCxnSpPr>
              <a:cxnSpLocks/>
            </p:cNvCxnSpPr>
            <p:nvPr/>
          </p:nvCxnSpPr>
          <p:spPr>
            <a:xfrm flipH="1">
              <a:off x="7527045" y="4480686"/>
              <a:ext cx="71654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3" name="Group 502">
            <a:extLst>
              <a:ext uri="{FF2B5EF4-FFF2-40B4-BE49-F238E27FC236}">
                <a16:creationId xmlns:a16="http://schemas.microsoft.com/office/drawing/2014/main" id="{4B452922-8E3D-7584-90B4-CACF1B1EAC7B}"/>
              </a:ext>
            </a:extLst>
          </p:cNvPr>
          <p:cNvGrpSpPr/>
          <p:nvPr/>
        </p:nvGrpSpPr>
        <p:grpSpPr>
          <a:xfrm>
            <a:off x="9619831" y="3329228"/>
            <a:ext cx="2464177" cy="553998"/>
            <a:chOff x="5128996" y="3971913"/>
            <a:chExt cx="2464177" cy="553998"/>
          </a:xfrm>
        </p:grpSpPr>
        <p:cxnSp>
          <p:nvCxnSpPr>
            <p:cNvPr id="504" name="Straight Connector 503">
              <a:extLst>
                <a:ext uri="{FF2B5EF4-FFF2-40B4-BE49-F238E27FC236}">
                  <a16:creationId xmlns:a16="http://schemas.microsoft.com/office/drawing/2014/main" id="{DDFCF413-A3AD-096F-5E75-4983F6CBC881}"/>
                </a:ext>
              </a:extLst>
            </p:cNvPr>
            <p:cNvCxnSpPr>
              <a:cxnSpLocks/>
            </p:cNvCxnSpPr>
            <p:nvPr/>
          </p:nvCxnSpPr>
          <p:spPr>
            <a:xfrm flipH="1">
              <a:off x="5128996" y="4220672"/>
              <a:ext cx="1289319" cy="0"/>
            </a:xfrm>
            <a:prstGeom prst="line">
              <a:avLst/>
            </a:prstGeom>
          </p:spPr>
          <p:style>
            <a:lnRef idx="1">
              <a:schemeClr val="accent1"/>
            </a:lnRef>
            <a:fillRef idx="0">
              <a:schemeClr val="accent1"/>
            </a:fillRef>
            <a:effectRef idx="0">
              <a:schemeClr val="accent1"/>
            </a:effectRef>
            <a:fontRef idx="minor">
              <a:schemeClr val="tx1"/>
            </a:fontRef>
          </p:style>
        </p:cxnSp>
        <p:sp>
          <p:nvSpPr>
            <p:cNvPr id="505" name="TextBox 504">
              <a:extLst>
                <a:ext uri="{FF2B5EF4-FFF2-40B4-BE49-F238E27FC236}">
                  <a16:creationId xmlns:a16="http://schemas.microsoft.com/office/drawing/2014/main" id="{84D648A3-045E-37A7-C666-8EF191FAA443}"/>
                </a:ext>
              </a:extLst>
            </p:cNvPr>
            <p:cNvSpPr txBox="1"/>
            <p:nvPr/>
          </p:nvSpPr>
          <p:spPr>
            <a:xfrm>
              <a:off x="6288833" y="3971913"/>
              <a:ext cx="1304340" cy="553998"/>
            </a:xfrm>
            <a:prstGeom prst="rect">
              <a:avLst/>
            </a:prstGeom>
            <a:noFill/>
          </p:spPr>
          <p:txBody>
            <a:bodyPr wrap="square" lIns="90000" rtlCol="0" anchor="ctr" anchorCtr="0">
              <a:spAutoFit/>
            </a:bodyPr>
            <a:lstStyle/>
            <a:p>
              <a:pPr algn="r"/>
              <a:r>
                <a:rPr lang="en-US" sz="1000"/>
                <a:t>Ventral posterior medial nucleus of the thalamus</a:t>
              </a:r>
            </a:p>
          </p:txBody>
        </p:sp>
      </p:grpSp>
      <p:sp>
        <p:nvSpPr>
          <p:cNvPr id="506" name="TextBox 505">
            <a:extLst>
              <a:ext uri="{FF2B5EF4-FFF2-40B4-BE49-F238E27FC236}">
                <a16:creationId xmlns:a16="http://schemas.microsoft.com/office/drawing/2014/main" id="{8B255746-4EF3-75E6-689F-26BC002F3FF0}"/>
              </a:ext>
            </a:extLst>
          </p:cNvPr>
          <p:cNvSpPr txBox="1"/>
          <p:nvPr/>
        </p:nvSpPr>
        <p:spPr>
          <a:xfrm flipH="1">
            <a:off x="6509656" y="3085024"/>
            <a:ext cx="1455637" cy="553998"/>
          </a:xfrm>
          <a:prstGeom prst="rect">
            <a:avLst/>
          </a:prstGeom>
          <a:noFill/>
        </p:spPr>
        <p:txBody>
          <a:bodyPr wrap="square" lIns="90000" rtlCol="0" anchor="ctr" anchorCtr="0">
            <a:spAutoFit/>
          </a:bodyPr>
          <a:lstStyle/>
          <a:p>
            <a:r>
              <a:rPr lang="en-US" sz="1000"/>
              <a:t>Gustatory cortex (anterior insula </a:t>
            </a:r>
            <a:br>
              <a:rPr lang="en-US" sz="1000"/>
            </a:br>
            <a:r>
              <a:rPr lang="en-US" sz="1000"/>
              <a:t>frontal operculum)</a:t>
            </a:r>
          </a:p>
        </p:txBody>
      </p:sp>
      <p:sp>
        <p:nvSpPr>
          <p:cNvPr id="507" name="Oval 506">
            <a:extLst>
              <a:ext uri="{FF2B5EF4-FFF2-40B4-BE49-F238E27FC236}">
                <a16:creationId xmlns:a16="http://schemas.microsoft.com/office/drawing/2014/main" id="{8FA56F91-560F-7750-46E3-E583A4128E85}"/>
              </a:ext>
            </a:extLst>
          </p:cNvPr>
          <p:cNvSpPr/>
          <p:nvPr/>
        </p:nvSpPr>
        <p:spPr>
          <a:xfrm>
            <a:off x="7105250" y="2181300"/>
            <a:ext cx="171450" cy="258533"/>
          </a:xfrm>
          <a:prstGeom prst="ellipse">
            <a:avLst/>
          </a:prstGeom>
          <a:solidFill>
            <a:srgbClr val="4F7599">
              <a:alpha val="50196"/>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08" name="Straight Connector 507">
            <a:extLst>
              <a:ext uri="{FF2B5EF4-FFF2-40B4-BE49-F238E27FC236}">
                <a16:creationId xmlns:a16="http://schemas.microsoft.com/office/drawing/2014/main" id="{0CD2EE33-012A-51FC-5364-33F73C9888C8}"/>
              </a:ext>
            </a:extLst>
          </p:cNvPr>
          <p:cNvCxnSpPr>
            <a:cxnSpLocks/>
            <a:endCxn id="507" idx="4"/>
          </p:cNvCxnSpPr>
          <p:nvPr/>
        </p:nvCxnSpPr>
        <p:spPr>
          <a:xfrm flipV="1">
            <a:off x="7190975" y="2439833"/>
            <a:ext cx="0" cy="63740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509" name="Graphic 508">
            <a:extLst>
              <a:ext uri="{FF2B5EF4-FFF2-40B4-BE49-F238E27FC236}">
                <a16:creationId xmlns:a16="http://schemas.microsoft.com/office/drawing/2014/main" id="{904AEAC9-6526-6FDC-C315-3A6FDD96D7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8152518">
            <a:off x="8108471" y="1857110"/>
            <a:ext cx="399190" cy="1831611"/>
          </a:xfrm>
          <a:prstGeom prst="rect">
            <a:avLst/>
          </a:prstGeom>
        </p:spPr>
      </p:pic>
    </p:spTree>
    <p:extLst>
      <p:ext uri="{BB962C8B-B14F-4D97-AF65-F5344CB8AC3E}">
        <p14:creationId xmlns:p14="http://schemas.microsoft.com/office/powerpoint/2010/main" val="52195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1DE0EC-193B-1596-300C-F5FA83AF8AFC}"/>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83FA17DD-159E-BAB0-A3DD-C121224EA5AD}"/>
              </a:ext>
            </a:extLst>
          </p:cNvPr>
          <p:cNvSpPr>
            <a:spLocks noGrp="1"/>
          </p:cNvSpPr>
          <p:nvPr>
            <p:ph type="title"/>
          </p:nvPr>
        </p:nvSpPr>
        <p:spPr/>
        <p:txBody>
          <a:bodyPr/>
          <a:lstStyle/>
          <a:p>
            <a:r>
              <a:rPr lang="en-GB" noProof="0"/>
              <a:t>Sensory systems of the brain: the somatosensory system</a:t>
            </a:r>
          </a:p>
        </p:txBody>
      </p:sp>
      <p:sp>
        <p:nvSpPr>
          <p:cNvPr id="13" name="Content Placeholder 12">
            <a:extLst>
              <a:ext uri="{FF2B5EF4-FFF2-40B4-BE49-F238E27FC236}">
                <a16:creationId xmlns:a16="http://schemas.microsoft.com/office/drawing/2014/main" id="{8D3B1368-4ACE-0925-69D6-32CE6918DE61}"/>
              </a:ext>
            </a:extLst>
          </p:cNvPr>
          <p:cNvSpPr>
            <a:spLocks noGrp="1"/>
          </p:cNvSpPr>
          <p:nvPr>
            <p:ph sz="half" idx="21"/>
          </p:nvPr>
        </p:nvSpPr>
        <p:spPr/>
        <p:txBody>
          <a:bodyPr/>
          <a:lstStyle/>
          <a:p>
            <a:pPr marL="0" indent="0">
              <a:buNone/>
            </a:pPr>
            <a:r>
              <a:rPr lang="en-GB" dirty="0"/>
              <a:t>The somatosensory system processes sensory information from specialized receptors in muscles, joint capsules, and the skin, allowing a person to have a sense of touch, temperature, pain, proprioception (awareness of body posture and movements), and helps regulate the function of major organ systems and the body’s internal state</a:t>
            </a:r>
          </a:p>
        </p:txBody>
      </p:sp>
      <p:sp>
        <p:nvSpPr>
          <p:cNvPr id="12" name="Text Placeholder 11">
            <a:extLst>
              <a:ext uri="{FF2B5EF4-FFF2-40B4-BE49-F238E27FC236}">
                <a16:creationId xmlns:a16="http://schemas.microsoft.com/office/drawing/2014/main" id="{175628E5-B0AB-207B-8969-BE725AF5D7DC}"/>
              </a:ext>
            </a:extLst>
          </p:cNvPr>
          <p:cNvSpPr>
            <a:spLocks noGrp="1"/>
          </p:cNvSpPr>
          <p:nvPr>
            <p:ph type="body" sz="quarter" idx="18"/>
          </p:nvPr>
        </p:nvSpPr>
        <p:spPr/>
        <p:txBody>
          <a:bodyPr/>
          <a:lstStyle/>
          <a:p>
            <a:r>
              <a:rPr lang="en-GB"/>
              <a:t>Kandel et al. Principles of Neural Science, 6</a:t>
            </a:r>
            <a:r>
              <a:rPr lang="en-GB" baseline="30000"/>
              <a:t>th</a:t>
            </a:r>
            <a:r>
              <a:rPr lang="en-GB"/>
              <a:t> edition. 2021</a:t>
            </a:r>
          </a:p>
        </p:txBody>
      </p:sp>
      <p:sp>
        <p:nvSpPr>
          <p:cNvPr id="6" name="Slide Number Placeholder 5">
            <a:extLst>
              <a:ext uri="{FF2B5EF4-FFF2-40B4-BE49-F238E27FC236}">
                <a16:creationId xmlns:a16="http://schemas.microsoft.com/office/drawing/2014/main" id="{41F762F5-3260-DC08-A4DD-D73151E32D5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aphicFrame>
        <p:nvGraphicFramePr>
          <p:cNvPr id="11" name="Content Placeholder 6">
            <a:extLst>
              <a:ext uri="{FF2B5EF4-FFF2-40B4-BE49-F238E27FC236}">
                <a16:creationId xmlns:a16="http://schemas.microsoft.com/office/drawing/2014/main" id="{D4E897AE-00A5-61EF-CE61-C0FDFF196113}"/>
              </a:ext>
            </a:extLst>
          </p:cNvPr>
          <p:cNvGraphicFramePr>
            <a:graphicFrameLocks/>
          </p:cNvGraphicFramePr>
          <p:nvPr>
            <p:extLst>
              <p:ext uri="{D42A27DB-BD31-4B8C-83A1-F6EECF244321}">
                <p14:modId xmlns:p14="http://schemas.microsoft.com/office/powerpoint/2010/main" val="1947943967"/>
              </p:ext>
            </p:extLst>
          </p:nvPr>
        </p:nvGraphicFramePr>
        <p:xfrm>
          <a:off x="3374390" y="1416785"/>
          <a:ext cx="7933690" cy="4672920"/>
        </p:xfrm>
        <a:graphic>
          <a:graphicData uri="http://schemas.openxmlformats.org/drawingml/2006/table">
            <a:tbl>
              <a:tblPr firstRow="1" bandRow="1">
                <a:tableStyleId>{5C22544A-7EE6-4342-B048-85BDC9FD1C3A}</a:tableStyleId>
              </a:tblPr>
              <a:tblGrid>
                <a:gridCol w="4652010">
                  <a:extLst>
                    <a:ext uri="{9D8B030D-6E8A-4147-A177-3AD203B41FA5}">
                      <a16:colId xmlns:a16="http://schemas.microsoft.com/office/drawing/2014/main" val="3554824073"/>
                    </a:ext>
                  </a:extLst>
                </a:gridCol>
                <a:gridCol w="3281680">
                  <a:extLst>
                    <a:ext uri="{9D8B030D-6E8A-4147-A177-3AD203B41FA5}">
                      <a16:colId xmlns:a16="http://schemas.microsoft.com/office/drawing/2014/main" val="2466018679"/>
                    </a:ext>
                  </a:extLst>
                </a:gridCol>
              </a:tblGrid>
              <a:tr h="125787">
                <a:tc>
                  <a:txBody>
                    <a:bodyPr/>
                    <a:lstStyle/>
                    <a:p>
                      <a:r>
                        <a:rPr lang="en-GB" sz="1500" noProof="0">
                          <a:solidFill>
                            <a:schemeClr val="bg1"/>
                          </a:solidFill>
                        </a:rPr>
                        <a:t>Receptor types active in somatic processing</a:t>
                      </a:r>
                    </a:p>
                  </a:txBody>
                  <a:tcPr marT="36000" marB="36000">
                    <a:lnR w="19050" cap="flat" cmpd="sng" algn="ctr">
                      <a:noFill/>
                      <a:prstDash val="solid"/>
                      <a:round/>
                      <a:headEnd type="none" w="med" len="med"/>
                      <a:tailEnd type="none" w="med" len="med"/>
                    </a:lnR>
                    <a:lnB w="19050" cap="flat" cmpd="sng" algn="ctr">
                      <a:noFill/>
                      <a:prstDash val="solid"/>
                      <a:round/>
                      <a:headEnd type="none" w="med" len="med"/>
                      <a:tailEnd type="none" w="med" len="med"/>
                    </a:lnB>
                    <a:solidFill>
                      <a:schemeClr val="accent5">
                        <a:lumMod val="75000"/>
                      </a:schemeClr>
                    </a:solidFill>
                  </a:tcPr>
                </a:tc>
                <a:tc>
                  <a:txBody>
                    <a:bodyPr/>
                    <a:lstStyle/>
                    <a:p>
                      <a:r>
                        <a:rPr lang="en-GB" sz="1500" noProof="0">
                          <a:solidFill>
                            <a:schemeClr val="bg1"/>
                          </a:solidFill>
                        </a:rPr>
                        <a:t>Modality</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B w="19050" cap="flat" cmpd="sng" algn="ctr">
                      <a:no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4284243099"/>
                  </a:ext>
                </a:extLst>
              </a:tr>
              <a:tr h="125787">
                <a:tc>
                  <a:txBody>
                    <a:bodyPr/>
                    <a:lstStyle/>
                    <a:p>
                      <a:r>
                        <a:rPr lang="en-GB" sz="1500" b="0" noProof="0">
                          <a:solidFill>
                            <a:srgbClr val="3F1A01"/>
                          </a:solidFill>
                        </a:rPr>
                        <a:t>Cutaneous mechanoreceptors</a:t>
                      </a:r>
                    </a:p>
                    <a:p>
                      <a:pPr marL="263525" indent="0"/>
                      <a:r>
                        <a:rPr lang="en-GB" sz="1300" b="0" noProof="0">
                          <a:solidFill>
                            <a:srgbClr val="3F1A01"/>
                          </a:solidFill>
                        </a:rPr>
                        <a:t>Meissner corpuscle</a:t>
                      </a:r>
                    </a:p>
                    <a:p>
                      <a:pPr marL="263525" indent="0"/>
                      <a:r>
                        <a:rPr lang="en-GB" sz="1300" b="0" noProof="0">
                          <a:solidFill>
                            <a:srgbClr val="3F1A01"/>
                          </a:solidFill>
                        </a:rPr>
                        <a:t>Merkel disc receptor</a:t>
                      </a:r>
                    </a:p>
                    <a:p>
                      <a:pPr marL="263525" indent="0"/>
                      <a:r>
                        <a:rPr lang="en-GB" sz="1300" b="0" noProof="0">
                          <a:solidFill>
                            <a:srgbClr val="3F1A01"/>
                          </a:solidFill>
                        </a:rPr>
                        <a:t>Pacinian corpuscle</a:t>
                      </a:r>
                    </a:p>
                    <a:p>
                      <a:pPr marL="263525" indent="0"/>
                      <a:r>
                        <a:rPr lang="en-GB" sz="1300" b="0" noProof="0">
                          <a:solidFill>
                            <a:srgbClr val="3F1A01"/>
                          </a:solidFill>
                        </a:rPr>
                        <a:t>Ruffini ending, field receptors</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noProof="0">
                          <a:solidFill>
                            <a:srgbClr val="3F1A01"/>
                          </a:solidFill>
                        </a:rPr>
                        <a:t>Touch</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Stroking, flutter</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Pressure, texture</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Vibration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Skin stretch</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177906974"/>
                  </a:ext>
                </a:extLst>
              </a:tr>
              <a:tr h="141596">
                <a:tc>
                  <a:txBody>
                    <a:bodyPr/>
                    <a:lstStyle/>
                    <a:p>
                      <a:r>
                        <a:rPr lang="en-GB" sz="1500" b="0" noProof="0">
                          <a:solidFill>
                            <a:srgbClr val="3F1A01"/>
                          </a:solidFill>
                        </a:rPr>
                        <a:t>Musculoskeletal mechanoreceptors</a:t>
                      </a:r>
                    </a:p>
                    <a:p>
                      <a:pPr marL="263525" indent="0" algn="l" defTabSz="914400" rtl="0" eaLnBrk="1" latinLnBrk="0" hangingPunct="1"/>
                      <a:r>
                        <a:rPr lang="en-GB" sz="1300" b="0" kern="1200" noProof="0">
                          <a:solidFill>
                            <a:srgbClr val="3F1A01"/>
                          </a:solidFill>
                          <a:latin typeface="+mn-lt"/>
                          <a:ea typeface="+mn-ea"/>
                          <a:cs typeface="+mn-cs"/>
                        </a:rPr>
                        <a:t>Muscle spindle (primary and secondary)</a:t>
                      </a:r>
                    </a:p>
                    <a:p>
                      <a:pPr marL="263525" indent="0" algn="l" defTabSz="914400" rtl="0" eaLnBrk="1" latinLnBrk="0" hangingPunct="1"/>
                      <a:r>
                        <a:rPr lang="en-GB" sz="1300" b="0" kern="1200" noProof="0">
                          <a:solidFill>
                            <a:srgbClr val="3F1A01"/>
                          </a:solidFill>
                          <a:latin typeface="+mn-lt"/>
                          <a:ea typeface="+mn-ea"/>
                          <a:cs typeface="+mn-cs"/>
                        </a:rPr>
                        <a:t>Golgi tendon organ</a:t>
                      </a:r>
                    </a:p>
                    <a:p>
                      <a:pPr marL="263525" indent="0" algn="l" defTabSz="914400" rtl="0" eaLnBrk="1" latinLnBrk="0" hangingPunct="1"/>
                      <a:r>
                        <a:rPr lang="en-GB" sz="1300" b="0" kern="1200" noProof="0">
                          <a:solidFill>
                            <a:srgbClr val="3F1A01"/>
                          </a:solidFill>
                          <a:latin typeface="+mn-lt"/>
                          <a:ea typeface="+mn-ea"/>
                          <a:cs typeface="+mn-cs"/>
                        </a:rPr>
                        <a:t>Joint capsule receptors</a:t>
                      </a:r>
                    </a:p>
                    <a:p>
                      <a:pPr marL="263525" indent="0" algn="l" defTabSz="914400" rtl="0" eaLnBrk="1" latinLnBrk="0" hangingPunct="1"/>
                      <a:r>
                        <a:rPr lang="en-GB" sz="1300" b="0" kern="1200" noProof="0">
                          <a:solidFill>
                            <a:srgbClr val="3F1A01"/>
                          </a:solidFill>
                          <a:latin typeface="+mn-lt"/>
                          <a:ea typeface="+mn-ea"/>
                          <a:cs typeface="+mn-cs"/>
                        </a:rPr>
                        <a:t>Stretch-sensitive free endings</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kern="1200" noProof="0">
                          <a:solidFill>
                            <a:srgbClr val="3F1A01"/>
                          </a:solidFill>
                          <a:latin typeface="+mn-lt"/>
                          <a:ea typeface="+mn-ea"/>
                          <a:cs typeface="+mn-cs"/>
                        </a:rPr>
                        <a:t>Proprioception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Muscle length, speed, and stretch</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Muscle contraction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Joint angle</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Excess stretch or force</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901508975"/>
                  </a:ext>
                </a:extLst>
              </a:tr>
              <a:tr h="141596">
                <a:tc>
                  <a:txBody>
                    <a:bodyPr/>
                    <a:lstStyle/>
                    <a:p>
                      <a:pPr marL="0" algn="l" defTabSz="914400" rtl="0" eaLnBrk="1" latinLnBrk="0" hangingPunct="1"/>
                      <a:r>
                        <a:rPr lang="en-GB" sz="1500" b="0" kern="1200" noProof="0">
                          <a:solidFill>
                            <a:srgbClr val="3F1A01"/>
                          </a:solidFill>
                          <a:latin typeface="+mn-lt"/>
                          <a:ea typeface="+mn-ea"/>
                          <a:cs typeface="+mn-cs"/>
                        </a:rPr>
                        <a:t>Thermoreceptors</a:t>
                      </a:r>
                    </a:p>
                    <a:p>
                      <a:pPr marL="263525" indent="0" algn="l" defTabSz="914400" rtl="0" eaLnBrk="1" latinLnBrk="0" hangingPunct="1"/>
                      <a:r>
                        <a:rPr lang="en-GB" sz="1300" b="0" kern="1200" noProof="0">
                          <a:solidFill>
                            <a:srgbClr val="3F1A01"/>
                          </a:solidFill>
                          <a:latin typeface="+mn-lt"/>
                          <a:ea typeface="+mn-ea"/>
                          <a:cs typeface="+mn-cs"/>
                        </a:rPr>
                        <a:t>Cool receptors</a:t>
                      </a:r>
                    </a:p>
                    <a:p>
                      <a:pPr marL="263525" indent="0" algn="l" defTabSz="914400" rtl="0" eaLnBrk="1" latinLnBrk="0" hangingPunct="1"/>
                      <a:r>
                        <a:rPr lang="en-GB" sz="1300" b="0" kern="1200" noProof="0">
                          <a:solidFill>
                            <a:srgbClr val="3F1A01"/>
                          </a:solidFill>
                          <a:latin typeface="+mn-lt"/>
                          <a:ea typeface="+mn-ea"/>
                          <a:cs typeface="+mn-cs"/>
                        </a:rPr>
                        <a:t>Warm receptors</a:t>
                      </a:r>
                    </a:p>
                    <a:p>
                      <a:pPr marL="263525" indent="0" algn="l" defTabSz="914400" rtl="0" eaLnBrk="1" latinLnBrk="0" hangingPunct="1"/>
                      <a:r>
                        <a:rPr lang="en-GB" sz="1300" b="0" kern="1200" noProof="0">
                          <a:solidFill>
                            <a:srgbClr val="3F1A01"/>
                          </a:solidFill>
                          <a:latin typeface="+mn-lt"/>
                          <a:ea typeface="+mn-ea"/>
                          <a:cs typeface="+mn-cs"/>
                        </a:rPr>
                        <a:t>Heat nociceptors</a:t>
                      </a:r>
                    </a:p>
                    <a:p>
                      <a:pPr marL="263525" indent="0" algn="l" defTabSz="914400" rtl="0" eaLnBrk="1" latinLnBrk="0" hangingPunct="1"/>
                      <a:r>
                        <a:rPr lang="en-GB" sz="1300" b="0" kern="1200" noProof="0">
                          <a:solidFill>
                            <a:srgbClr val="3F1A01"/>
                          </a:solidFill>
                          <a:latin typeface="+mn-lt"/>
                          <a:ea typeface="+mn-ea"/>
                          <a:cs typeface="+mn-cs"/>
                        </a:rPr>
                        <a:t>Cold nociceptors</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kern="1200" noProof="0">
                          <a:solidFill>
                            <a:srgbClr val="3F1A01"/>
                          </a:solidFill>
                          <a:latin typeface="+mn-lt"/>
                          <a:ea typeface="+mn-ea"/>
                          <a:cs typeface="+mn-cs"/>
                        </a:rPr>
                        <a:t>Temperature</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Skin cooling (&lt;25°C)</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Skin warming (&gt;35°C)</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Hot temperature (&gt;45°C)</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Cold temperature (&lt;5°C)</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90429168"/>
                  </a:ext>
                </a:extLst>
              </a:tr>
              <a:tr h="141596">
                <a:tc>
                  <a:txBody>
                    <a:bodyPr/>
                    <a:lstStyle/>
                    <a:p>
                      <a:pPr marL="0" algn="l" defTabSz="914400" rtl="0" eaLnBrk="1" latinLnBrk="0" hangingPunct="1"/>
                      <a:r>
                        <a:rPr lang="en-GB" sz="1500" b="0" kern="1200" noProof="0">
                          <a:solidFill>
                            <a:srgbClr val="3F1A01"/>
                          </a:solidFill>
                          <a:latin typeface="+mn-lt"/>
                          <a:ea typeface="+mn-ea"/>
                          <a:cs typeface="+mn-cs"/>
                        </a:rPr>
                        <a:t>Nociceptors</a:t>
                      </a:r>
                    </a:p>
                    <a:p>
                      <a:pPr marL="263525" indent="0" algn="l" defTabSz="914400" rtl="0" eaLnBrk="1" latinLnBrk="0" hangingPunct="1"/>
                      <a:r>
                        <a:rPr lang="en-GB" sz="1300" b="0" kern="1200" noProof="0">
                          <a:solidFill>
                            <a:srgbClr val="3F1A01"/>
                          </a:solidFill>
                          <a:latin typeface="+mn-lt"/>
                          <a:ea typeface="+mn-ea"/>
                          <a:cs typeface="+mn-cs"/>
                        </a:rPr>
                        <a:t>Mechanical</a:t>
                      </a:r>
                    </a:p>
                    <a:p>
                      <a:pPr marL="263525" indent="0" algn="l" defTabSz="914400" rtl="0" eaLnBrk="1" latinLnBrk="0" hangingPunct="1"/>
                      <a:r>
                        <a:rPr lang="en-GB" sz="1300" b="0" kern="1200" noProof="0">
                          <a:solidFill>
                            <a:srgbClr val="3F1A01"/>
                          </a:solidFill>
                          <a:latin typeface="+mn-lt"/>
                          <a:ea typeface="+mn-ea"/>
                          <a:cs typeface="+mn-cs"/>
                        </a:rPr>
                        <a:t>Thermal-mechanical (heat or cold)</a:t>
                      </a:r>
                    </a:p>
                    <a:p>
                      <a:pPr marL="263525" indent="0" algn="l" defTabSz="914400" rtl="0" eaLnBrk="1" latinLnBrk="0" hangingPunct="1"/>
                      <a:r>
                        <a:rPr lang="en-GB" sz="1300" b="0" kern="1200" noProof="0">
                          <a:solidFill>
                            <a:srgbClr val="3F1A01"/>
                          </a:solidFill>
                          <a:latin typeface="+mn-lt"/>
                          <a:ea typeface="+mn-ea"/>
                          <a:cs typeface="+mn-cs"/>
                        </a:rPr>
                        <a:t>Polymodal (activated by noxious mechanical, thermal or chemical stimuli, or by visceral distension or swelling)</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kern="1200" noProof="0">
                          <a:solidFill>
                            <a:srgbClr val="3F1A01"/>
                          </a:solidFill>
                          <a:latin typeface="+mn-lt"/>
                          <a:ea typeface="+mn-ea"/>
                          <a:cs typeface="+mn-cs"/>
                        </a:rPr>
                        <a:t>Pain </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Sharp, pricking pain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Burning pain or freezing pain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Dull, burning pain</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79865580"/>
                  </a:ext>
                </a:extLst>
              </a:tr>
            </a:tbl>
          </a:graphicData>
        </a:graphic>
      </p:graphicFrame>
    </p:spTree>
    <p:extLst>
      <p:ext uri="{BB962C8B-B14F-4D97-AF65-F5344CB8AC3E}">
        <p14:creationId xmlns:p14="http://schemas.microsoft.com/office/powerpoint/2010/main" val="866052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F16AE-904F-05AB-CFEB-26081691D993}"/>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B2346F03-3891-7C5E-8888-896C7776A9A3}"/>
              </a:ext>
            </a:extLst>
          </p:cNvPr>
          <p:cNvSpPr txBox="1"/>
          <p:nvPr/>
        </p:nvSpPr>
        <p:spPr>
          <a:xfrm>
            <a:off x="8506254" y="2974412"/>
            <a:ext cx="3506713" cy="3534814"/>
          </a:xfrm>
          <a:prstGeom prst="rect">
            <a:avLst/>
          </a:prstGeom>
          <a:noFill/>
        </p:spPr>
        <p:txBody>
          <a:bodyPr wrap="square" rtlCol="0">
            <a:spAutoFit/>
          </a:bodyPr>
          <a:lstStyle/>
          <a:p>
            <a:pPr lvl="0">
              <a:lnSpc>
                <a:spcPct val="115000"/>
              </a:lnSpc>
              <a:defRPr/>
            </a:pPr>
            <a:r>
              <a:rPr lang="en-GB" sz="1150" b="1" kern="100">
                <a:solidFill>
                  <a:srgbClr val="AD4703"/>
                </a:solidFill>
                <a:ea typeface="Aptos" panose="020B0004020202020204" pitchFamily="34" charset="0"/>
                <a:cs typeface="Times New Roman" panose="02020603050405020304" pitchFamily="18" charset="0"/>
              </a:rPr>
              <a:t>The anterolateral (spinothalamic) pathway </a:t>
            </a:r>
            <a:br>
              <a:rPr lang="en-GB" sz="1150" b="1" kern="100">
                <a:solidFill>
                  <a:srgbClr val="3F1A01"/>
                </a:solidFill>
                <a:ea typeface="Aptos" panose="020B0004020202020204" pitchFamily="34" charset="0"/>
                <a:cs typeface="Times New Roman" panose="02020603050405020304" pitchFamily="18" charset="0"/>
              </a:rPr>
            </a:br>
            <a:r>
              <a:rPr lang="en-GB" sz="1150" kern="100">
                <a:solidFill>
                  <a:srgbClr val="3F1A01"/>
                </a:solidFill>
                <a:ea typeface="Aptos" panose="020B0004020202020204" pitchFamily="34" charset="0"/>
                <a:cs typeface="Times New Roman" panose="02020603050405020304" pitchFamily="18" charset="0"/>
              </a:rPr>
              <a:t>transmits</a:t>
            </a:r>
            <a:r>
              <a:rPr lang="en-GB" sz="1150" b="1" kern="100">
                <a:solidFill>
                  <a:srgbClr val="3F1A01"/>
                </a:solidFill>
                <a:ea typeface="Aptos" panose="020B0004020202020204" pitchFamily="34" charset="0"/>
                <a:cs typeface="Times New Roman" panose="02020603050405020304" pitchFamily="18" charset="0"/>
              </a:rPr>
              <a:t> </a:t>
            </a:r>
            <a:r>
              <a:rPr lang="en-GB" sz="1150">
                <a:solidFill>
                  <a:srgbClr val="3F1A01"/>
                </a:solidFill>
              </a:rPr>
              <a:t>information about pain, temperature,</a:t>
            </a:r>
            <a:br>
              <a:rPr lang="en-GB" sz="1150">
                <a:solidFill>
                  <a:srgbClr val="3F1A01"/>
                </a:solidFill>
              </a:rPr>
            </a:br>
            <a:r>
              <a:rPr lang="en-GB" sz="1150">
                <a:solidFill>
                  <a:srgbClr val="3F1A01"/>
                </a:solidFill>
              </a:rPr>
              <a:t>itch, crude touch, and viscera:</a:t>
            </a:r>
            <a:r>
              <a:rPr lang="en-GB" sz="1150" baseline="30000"/>
              <a:t>1,2</a:t>
            </a:r>
            <a:endParaRPr lang="en-GB" sz="1150">
              <a:solidFill>
                <a:srgbClr val="3F1A01"/>
              </a:solidFill>
            </a:endParaRPr>
          </a:p>
          <a:p>
            <a:pPr lvl="0">
              <a:lnSpc>
                <a:spcPct val="115000"/>
              </a:lnSpc>
              <a:defRPr/>
            </a:pPr>
            <a:endParaRPr lang="en-GB" sz="1150">
              <a:solidFill>
                <a:srgbClr val="3F1A01"/>
              </a:solidFill>
            </a:endParaRPr>
          </a:p>
          <a:p>
            <a:pPr>
              <a:lnSpc>
                <a:spcPct val="115000"/>
              </a:lnSpc>
              <a:defRPr/>
            </a:pPr>
            <a:r>
              <a:rPr lang="en-GB" sz="1150" kern="100">
                <a:solidFill>
                  <a:srgbClr val="3F1A01"/>
                </a:solidFill>
                <a:ea typeface="Aptos" panose="020B0004020202020204" pitchFamily="34" charset="0"/>
                <a:cs typeface="Times New Roman" panose="02020603050405020304" pitchFamily="18" charset="0"/>
              </a:rPr>
              <a:t>Primary somatosensory cortex and </a:t>
            </a:r>
            <a:br>
              <a:rPr lang="en-GB" sz="1150" kern="100">
                <a:solidFill>
                  <a:srgbClr val="3F1A01"/>
                </a:solidFill>
                <a:ea typeface="Aptos" panose="020B0004020202020204" pitchFamily="34" charset="0"/>
                <a:cs typeface="Times New Roman" panose="02020603050405020304" pitchFamily="18" charset="0"/>
              </a:rPr>
            </a:br>
            <a:r>
              <a:rPr lang="en-GB" sz="1150" kern="100">
                <a:solidFill>
                  <a:srgbClr val="3F1A01"/>
                </a:solidFill>
                <a:ea typeface="Aptos" panose="020B0004020202020204" pitchFamily="34" charset="0"/>
                <a:cs typeface="Times New Roman" panose="02020603050405020304" pitchFamily="18" charset="0"/>
              </a:rPr>
              <a:t>dorsal anterior insular cortex</a:t>
            </a:r>
            <a:endParaRPr lang="en-GB" sz="1150">
              <a:solidFill>
                <a:srgbClr val="3F1A01"/>
              </a:solidFill>
            </a:endParaRPr>
          </a:p>
          <a:p>
            <a:pPr>
              <a:lnSpc>
                <a:spcPct val="115000"/>
              </a:lnSpc>
              <a:defRPr/>
            </a:pPr>
            <a:endParaRPr lang="en-GB" sz="1150">
              <a:solidFill>
                <a:srgbClr val="3F1A01"/>
              </a:solidFill>
            </a:endParaRPr>
          </a:p>
          <a:p>
            <a:pPr>
              <a:lnSpc>
                <a:spcPct val="115000"/>
              </a:lnSpc>
              <a:defRPr/>
            </a:pPr>
            <a:r>
              <a:rPr lang="en-GB" sz="1150">
                <a:solidFill>
                  <a:srgbClr val="3F1A01"/>
                </a:solidFill>
              </a:rPr>
              <a:t>Ventral posterior lateral and medial </a:t>
            </a:r>
            <a:br>
              <a:rPr lang="en-GB" sz="1150">
                <a:solidFill>
                  <a:srgbClr val="3F1A01"/>
                </a:solidFill>
              </a:rPr>
            </a:br>
            <a:r>
              <a:rPr lang="en-GB" sz="1150">
                <a:solidFill>
                  <a:srgbClr val="3F1A01"/>
                </a:solidFill>
              </a:rPr>
              <a:t>nuclei of the thalamus</a:t>
            </a:r>
          </a:p>
          <a:p>
            <a:pPr lvl="0">
              <a:lnSpc>
                <a:spcPct val="115000"/>
              </a:lnSpc>
              <a:defRPr/>
            </a:pPr>
            <a:endParaRPr lang="en-GB" sz="1150">
              <a:solidFill>
                <a:srgbClr val="3F1A01"/>
              </a:solidFill>
            </a:endParaRPr>
          </a:p>
          <a:p>
            <a:pPr lvl="0">
              <a:lnSpc>
                <a:spcPct val="115000"/>
              </a:lnSpc>
              <a:defRPr/>
            </a:pPr>
            <a:r>
              <a:rPr lang="en-GB" sz="1150">
                <a:solidFill>
                  <a:srgbClr val="3F1A01"/>
                </a:solidFill>
              </a:rPr>
              <a:t>Crossing over to the opposite side of </a:t>
            </a:r>
            <a:br>
              <a:rPr lang="en-GB" sz="1150">
                <a:solidFill>
                  <a:srgbClr val="3F1A01"/>
                </a:solidFill>
              </a:rPr>
            </a:br>
            <a:r>
              <a:rPr lang="en-GB" sz="1150">
                <a:solidFill>
                  <a:srgbClr val="3F1A01"/>
                </a:solidFill>
              </a:rPr>
              <a:t>the spinal cord and ascension via the spinothalamic tract </a:t>
            </a:r>
          </a:p>
          <a:p>
            <a:pPr lvl="0">
              <a:lnSpc>
                <a:spcPct val="115000"/>
              </a:lnSpc>
              <a:defRPr/>
            </a:pPr>
            <a:endParaRPr lang="en-GB" sz="1150">
              <a:solidFill>
                <a:srgbClr val="3F1A01"/>
              </a:solidFill>
            </a:endParaRPr>
          </a:p>
          <a:p>
            <a:pPr lvl="0">
              <a:lnSpc>
                <a:spcPct val="115000"/>
              </a:lnSpc>
              <a:defRPr/>
            </a:pPr>
            <a:r>
              <a:rPr lang="en-GB" sz="1150">
                <a:solidFill>
                  <a:srgbClr val="3F1A01"/>
                </a:solidFill>
              </a:rPr>
              <a:t>Dorsal horn of the spinal cord </a:t>
            </a:r>
          </a:p>
          <a:p>
            <a:pPr lvl="0">
              <a:lnSpc>
                <a:spcPct val="115000"/>
              </a:lnSpc>
              <a:defRPr/>
            </a:pPr>
            <a:endParaRPr lang="en-GB" sz="1150">
              <a:solidFill>
                <a:srgbClr val="3F1A01"/>
              </a:solidFill>
            </a:endParaRPr>
          </a:p>
          <a:p>
            <a:pPr lvl="0">
              <a:lnSpc>
                <a:spcPct val="115000"/>
              </a:lnSpc>
              <a:defRPr/>
            </a:pPr>
            <a:r>
              <a:rPr lang="en-GB" sz="1150">
                <a:solidFill>
                  <a:srgbClr val="3F1A01"/>
                </a:solidFill>
              </a:rPr>
              <a:t>Nociceptor/thermoreceptor</a:t>
            </a:r>
          </a:p>
        </p:txBody>
      </p:sp>
      <p:sp>
        <p:nvSpPr>
          <p:cNvPr id="2" name="Text Placeholder 1">
            <a:extLst>
              <a:ext uri="{FF2B5EF4-FFF2-40B4-BE49-F238E27FC236}">
                <a16:creationId xmlns:a16="http://schemas.microsoft.com/office/drawing/2014/main" id="{C7DA0811-D597-28AD-8734-E1C013A00609}"/>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4139EEB3-D368-52FF-2605-0246ADCF7185}"/>
              </a:ext>
            </a:extLst>
          </p:cNvPr>
          <p:cNvSpPr>
            <a:spLocks noGrp="1"/>
          </p:cNvSpPr>
          <p:nvPr>
            <p:ph type="title"/>
          </p:nvPr>
        </p:nvSpPr>
        <p:spPr/>
        <p:txBody>
          <a:bodyPr/>
          <a:lstStyle/>
          <a:p>
            <a:r>
              <a:rPr lang="en-GB" noProof="0"/>
              <a:t>Sensory systems of the brain: the somatosensory pathway (I)</a:t>
            </a:r>
          </a:p>
        </p:txBody>
      </p:sp>
      <p:sp>
        <p:nvSpPr>
          <p:cNvPr id="11" name="Content Placeholder 10">
            <a:extLst>
              <a:ext uri="{FF2B5EF4-FFF2-40B4-BE49-F238E27FC236}">
                <a16:creationId xmlns:a16="http://schemas.microsoft.com/office/drawing/2014/main" id="{02280D85-5EDF-96EB-FC6B-511B70899B29}"/>
              </a:ext>
            </a:extLst>
          </p:cNvPr>
          <p:cNvSpPr>
            <a:spLocks noGrp="1"/>
          </p:cNvSpPr>
          <p:nvPr>
            <p:ph idx="19"/>
          </p:nvPr>
        </p:nvSpPr>
        <p:spPr/>
        <p:txBody>
          <a:bodyPr/>
          <a:lstStyle/>
          <a:p>
            <a:pPr marL="0" lvl="0" indent="0">
              <a:lnSpc>
                <a:spcPct val="115000"/>
              </a:lnSpc>
              <a:spcBef>
                <a:spcPts val="0"/>
              </a:spcBef>
              <a:buNone/>
              <a:defRPr/>
            </a:pPr>
            <a:r>
              <a:rPr lang="en-GB" kern="100" dirty="0">
                <a:ea typeface="Aptos" panose="020B0004020202020204" pitchFamily="34" charset="0"/>
                <a:cs typeface="Times New Roman" panose="02020603050405020304" pitchFamily="18" charset="0"/>
              </a:rPr>
              <a:t>Somatosensory information is carried via the peripheral nerves to the CNS through distinct pathways:</a:t>
            </a:r>
          </a:p>
          <a:p>
            <a:pPr marL="0" lvl="0" indent="0">
              <a:lnSpc>
                <a:spcPct val="115000"/>
              </a:lnSpc>
              <a:spcBef>
                <a:spcPts val="0"/>
              </a:spcBef>
              <a:buNone/>
              <a:defRPr/>
            </a:pPr>
            <a:endParaRPr lang="en-GB" kern="100" dirty="0">
              <a:ea typeface="Aptos" panose="020B0004020202020204" pitchFamily="34" charset="0"/>
              <a:cs typeface="Times New Roman" panose="02020603050405020304" pitchFamily="18" charset="0"/>
            </a:endParaRPr>
          </a:p>
          <a:p>
            <a:pPr marL="0" lvl="0" indent="0">
              <a:lnSpc>
                <a:spcPct val="115000"/>
              </a:lnSpc>
              <a:spcBef>
                <a:spcPts val="0"/>
              </a:spcBef>
              <a:buNone/>
              <a:defRPr/>
            </a:pPr>
            <a:r>
              <a:rPr lang="en-GB" sz="1150" b="1" kern="100" dirty="0">
                <a:solidFill>
                  <a:schemeClr val="accent3"/>
                </a:solidFill>
                <a:ea typeface="Aptos" panose="020B0004020202020204" pitchFamily="34" charset="0"/>
                <a:cs typeface="Times New Roman" panose="02020603050405020304" pitchFamily="18" charset="0"/>
              </a:rPr>
              <a:t>The dorsal column–medial </a:t>
            </a:r>
            <a:r>
              <a:rPr lang="en-GB" sz="1150" b="1" kern="100" dirty="0" err="1">
                <a:solidFill>
                  <a:schemeClr val="accent3"/>
                </a:solidFill>
                <a:ea typeface="Aptos" panose="020B0004020202020204" pitchFamily="34" charset="0"/>
                <a:cs typeface="Times New Roman" panose="02020603050405020304" pitchFamily="18" charset="0"/>
              </a:rPr>
              <a:t>lemniscal</a:t>
            </a:r>
            <a:r>
              <a:rPr lang="en-GB" sz="1150" b="1" kern="100" dirty="0">
                <a:solidFill>
                  <a:schemeClr val="accent3"/>
                </a:solidFill>
                <a:ea typeface="Aptos" panose="020B0004020202020204" pitchFamily="34" charset="0"/>
                <a:cs typeface="Times New Roman" panose="02020603050405020304" pitchFamily="18" charset="0"/>
              </a:rPr>
              <a:t> pathway </a:t>
            </a:r>
            <a:br>
              <a:rPr lang="en-GB" sz="1150" b="1" kern="100" dirty="0">
                <a:ea typeface="Aptos" panose="020B0004020202020204" pitchFamily="34" charset="0"/>
                <a:cs typeface="Times New Roman" panose="02020603050405020304" pitchFamily="18" charset="0"/>
              </a:rPr>
            </a:br>
            <a:r>
              <a:rPr lang="en-GB" sz="1150" kern="100" dirty="0">
                <a:ea typeface="Aptos" panose="020B0004020202020204" pitchFamily="34" charset="0"/>
                <a:cs typeface="Times New Roman" panose="02020603050405020304" pitchFamily="18" charset="0"/>
              </a:rPr>
              <a:t>transmits</a:t>
            </a:r>
            <a:r>
              <a:rPr lang="en-GB" sz="1150" b="1" kern="100" dirty="0">
                <a:ea typeface="Aptos" panose="020B0004020202020204" pitchFamily="34" charset="0"/>
                <a:cs typeface="Times New Roman" panose="02020603050405020304" pitchFamily="18" charset="0"/>
              </a:rPr>
              <a:t> </a:t>
            </a:r>
            <a:r>
              <a:rPr lang="en-GB" sz="1150" dirty="0"/>
              <a:t>information about touch, pressure, </a:t>
            </a:r>
            <a:br>
              <a:rPr lang="en-GB" sz="1150" dirty="0"/>
            </a:br>
            <a:r>
              <a:rPr lang="en-GB" sz="1150" dirty="0"/>
              <a:t>vibration, and proprioception:</a:t>
            </a:r>
            <a:r>
              <a:rPr lang="en-GB" sz="1150" baseline="30000" dirty="0"/>
              <a:t>1,2</a:t>
            </a:r>
          </a:p>
          <a:p>
            <a:pPr marL="0" lvl="0" indent="0">
              <a:lnSpc>
                <a:spcPct val="115000"/>
              </a:lnSpc>
              <a:spcBef>
                <a:spcPts val="0"/>
              </a:spcBef>
              <a:buNone/>
              <a:defRPr/>
            </a:pPr>
            <a:endParaRPr lang="en-GB" sz="1150" dirty="0"/>
          </a:p>
          <a:p>
            <a:pPr marL="355600" indent="0">
              <a:lnSpc>
                <a:spcPct val="115000"/>
              </a:lnSpc>
              <a:spcBef>
                <a:spcPts val="0"/>
              </a:spcBef>
              <a:buNone/>
              <a:defRPr/>
            </a:pPr>
            <a:r>
              <a:rPr lang="en-GB" sz="1150" dirty="0"/>
              <a:t>Primary somatosensory cortex</a:t>
            </a:r>
          </a:p>
          <a:p>
            <a:pPr marL="355600" indent="0">
              <a:lnSpc>
                <a:spcPct val="115000"/>
              </a:lnSpc>
              <a:spcBef>
                <a:spcPts val="0"/>
              </a:spcBef>
              <a:buNone/>
              <a:defRPr/>
            </a:pPr>
            <a:endParaRPr lang="en-GB" sz="1150" dirty="0"/>
          </a:p>
          <a:p>
            <a:pPr marL="355600" indent="0">
              <a:lnSpc>
                <a:spcPct val="115000"/>
              </a:lnSpc>
              <a:spcBef>
                <a:spcPts val="0"/>
              </a:spcBef>
              <a:buNone/>
              <a:defRPr/>
            </a:pPr>
            <a:r>
              <a:rPr lang="en-GB" sz="1150" dirty="0"/>
              <a:t>Ventral posterior lateral and </a:t>
            </a:r>
            <a:br>
              <a:rPr lang="en-GB" sz="1150" dirty="0"/>
            </a:br>
            <a:r>
              <a:rPr lang="en-GB" sz="1150" dirty="0"/>
              <a:t>medial nuclei of the thalamus</a:t>
            </a:r>
          </a:p>
          <a:p>
            <a:pPr marL="355600" indent="0">
              <a:lnSpc>
                <a:spcPct val="115000"/>
              </a:lnSpc>
              <a:spcBef>
                <a:spcPts val="0"/>
              </a:spcBef>
              <a:buNone/>
              <a:defRPr/>
            </a:pPr>
            <a:endParaRPr lang="en-GB" sz="1150" dirty="0"/>
          </a:p>
          <a:p>
            <a:pPr marL="355600" indent="0">
              <a:lnSpc>
                <a:spcPct val="115000"/>
              </a:lnSpc>
              <a:spcBef>
                <a:spcPts val="0"/>
              </a:spcBef>
              <a:buNone/>
              <a:defRPr/>
            </a:pPr>
            <a:r>
              <a:rPr lang="en-GB" sz="1150" dirty="0"/>
              <a:t>Decussation (crossing over </a:t>
            </a:r>
            <a:br>
              <a:rPr lang="en-GB" sz="1150" dirty="0"/>
            </a:br>
            <a:r>
              <a:rPr lang="en-GB" sz="1150" dirty="0"/>
              <a:t>to the opposite side) and </a:t>
            </a:r>
            <a:br>
              <a:rPr lang="en-GB" sz="1150" dirty="0"/>
            </a:br>
            <a:r>
              <a:rPr lang="en-GB" sz="1150" dirty="0"/>
              <a:t>ascension via the medial lemniscus </a:t>
            </a:r>
          </a:p>
          <a:p>
            <a:pPr marL="355600" indent="0">
              <a:lnSpc>
                <a:spcPct val="115000"/>
              </a:lnSpc>
              <a:spcBef>
                <a:spcPts val="0"/>
              </a:spcBef>
              <a:buNone/>
              <a:defRPr/>
            </a:pPr>
            <a:endParaRPr lang="en-GB" sz="1150" dirty="0"/>
          </a:p>
          <a:p>
            <a:pPr marL="355600" indent="0">
              <a:lnSpc>
                <a:spcPct val="115000"/>
              </a:lnSpc>
              <a:spcBef>
                <a:spcPts val="0"/>
              </a:spcBef>
              <a:buNone/>
              <a:defRPr/>
            </a:pPr>
            <a:r>
              <a:rPr lang="en-GB" sz="1150" dirty="0"/>
              <a:t>Gracile and cuneate nuclei in </a:t>
            </a:r>
            <a:br>
              <a:rPr lang="en-GB" sz="1150" dirty="0"/>
            </a:br>
            <a:r>
              <a:rPr lang="en-GB" sz="1150" dirty="0"/>
              <a:t>the medulla</a:t>
            </a:r>
          </a:p>
          <a:p>
            <a:pPr marL="355600" indent="0">
              <a:lnSpc>
                <a:spcPct val="115000"/>
              </a:lnSpc>
              <a:spcBef>
                <a:spcPts val="0"/>
              </a:spcBef>
              <a:buNone/>
              <a:defRPr/>
            </a:pPr>
            <a:endParaRPr lang="en-GB" sz="1150" dirty="0"/>
          </a:p>
          <a:p>
            <a:pPr marL="355600" indent="0">
              <a:lnSpc>
                <a:spcPct val="115000"/>
              </a:lnSpc>
              <a:spcBef>
                <a:spcPts val="0"/>
              </a:spcBef>
              <a:buNone/>
              <a:defRPr/>
            </a:pPr>
            <a:r>
              <a:rPr lang="en-GB" sz="1150" dirty="0"/>
              <a:t>Dorsal column of the spinal cord</a:t>
            </a:r>
          </a:p>
          <a:p>
            <a:pPr marL="355600" lvl="0" indent="0">
              <a:lnSpc>
                <a:spcPct val="115000"/>
              </a:lnSpc>
              <a:spcBef>
                <a:spcPts val="0"/>
              </a:spcBef>
              <a:buNone/>
              <a:defRPr/>
            </a:pPr>
            <a:endParaRPr lang="en-GB" sz="1150" dirty="0"/>
          </a:p>
          <a:p>
            <a:pPr marL="355600" lvl="0" indent="0">
              <a:lnSpc>
                <a:spcPct val="115000"/>
              </a:lnSpc>
              <a:spcBef>
                <a:spcPts val="0"/>
              </a:spcBef>
              <a:buNone/>
              <a:defRPr/>
            </a:pPr>
            <a:r>
              <a:rPr lang="en-GB" sz="1150" dirty="0"/>
              <a:t>Mechanoreceptor/proprioceptor</a:t>
            </a:r>
          </a:p>
        </p:txBody>
      </p:sp>
      <p:sp>
        <p:nvSpPr>
          <p:cNvPr id="19" name="Text Placeholder 18">
            <a:extLst>
              <a:ext uri="{FF2B5EF4-FFF2-40B4-BE49-F238E27FC236}">
                <a16:creationId xmlns:a16="http://schemas.microsoft.com/office/drawing/2014/main" id="{D5F5DB3C-80CF-BC79-3FB4-95609DACAB28}"/>
              </a:ext>
            </a:extLst>
          </p:cNvPr>
          <p:cNvSpPr>
            <a:spLocks noGrp="1"/>
          </p:cNvSpPr>
          <p:nvPr>
            <p:ph type="body" sz="quarter" idx="18"/>
          </p:nvPr>
        </p:nvSpPr>
        <p:spPr/>
        <p:txBody>
          <a:bodyPr/>
          <a:lstStyle/>
          <a:p>
            <a:r>
              <a:rPr lang="en-GB" sz="1000" dirty="0">
                <a:latin typeface="Times New Roman"/>
                <a:cs typeface="Times New Roman"/>
              </a:rPr>
              <a:t>CNS=central nervous system</a:t>
            </a:r>
          </a:p>
          <a:p>
            <a:endParaRPr lang="en-GB" sz="1000" dirty="0"/>
          </a:p>
          <a:p>
            <a:r>
              <a:rPr lang="en-GB" sz="1000" dirty="0">
                <a:latin typeface="Times New Roman"/>
                <a:cs typeface="Times New Roman"/>
              </a:rPr>
              <a:t>1. Kandel et al. Principles of Neural Science, 6</a:t>
            </a:r>
            <a:r>
              <a:rPr lang="en-GB" sz="1000" baseline="30000" dirty="0">
                <a:latin typeface="Times New Roman"/>
                <a:cs typeface="Times New Roman"/>
              </a:rPr>
              <a:t>th</a:t>
            </a:r>
            <a:r>
              <a:rPr lang="en-GB" sz="1000" dirty="0">
                <a:latin typeface="Times New Roman"/>
                <a:cs typeface="Times New Roman"/>
              </a:rPr>
              <a:t> edition. 2021</a:t>
            </a:r>
            <a:r>
              <a:rPr lang="en-GB" sz="1000" dirty="0">
                <a:solidFill>
                  <a:schemeClr val="tx2"/>
                </a:solidFill>
                <a:latin typeface="Times New Roman"/>
                <a:cs typeface="Times New Roman"/>
              </a:rPr>
              <a:t>; 2. </a:t>
            </a:r>
            <a:r>
              <a:rPr lang="en-GB" dirty="0">
                <a:latin typeface="Times New Roman"/>
                <a:cs typeface="Times New Roman"/>
              </a:rPr>
              <a:t>Augustine et al. Neuroscience, 7</a:t>
            </a:r>
            <a:r>
              <a:rPr lang="en-GB" baseline="30000" dirty="0">
                <a:latin typeface="Times New Roman"/>
                <a:cs typeface="Times New Roman"/>
              </a:rPr>
              <a:t>th</a:t>
            </a:r>
            <a:r>
              <a:rPr lang="en-GB" dirty="0">
                <a:latin typeface="Times New Roman"/>
                <a:cs typeface="Times New Roman"/>
              </a:rPr>
              <a:t> edition. 2023</a:t>
            </a:r>
          </a:p>
        </p:txBody>
      </p:sp>
      <p:sp>
        <p:nvSpPr>
          <p:cNvPr id="6" name="Slide Number Placeholder 5">
            <a:extLst>
              <a:ext uri="{FF2B5EF4-FFF2-40B4-BE49-F238E27FC236}">
                <a16:creationId xmlns:a16="http://schemas.microsoft.com/office/drawing/2014/main" id="{1C767903-B8D5-A4EB-A1A8-7DECC5AC17E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24" name="Arrow: Down 23">
            <a:extLst>
              <a:ext uri="{FF2B5EF4-FFF2-40B4-BE49-F238E27FC236}">
                <a16:creationId xmlns:a16="http://schemas.microsoft.com/office/drawing/2014/main" id="{D574FCC4-5C00-991D-E083-AA30C03302C2}"/>
              </a:ext>
            </a:extLst>
          </p:cNvPr>
          <p:cNvSpPr/>
          <p:nvPr/>
        </p:nvSpPr>
        <p:spPr>
          <a:xfrm flipV="1">
            <a:off x="549909" y="2878412"/>
            <a:ext cx="252731" cy="3024000"/>
          </a:xfrm>
          <a:prstGeom prst="down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C2C935BC-AED4-4BF8-61B2-81C646BC5C13}"/>
              </a:ext>
            </a:extLst>
          </p:cNvPr>
          <p:cNvSpPr txBox="1"/>
          <p:nvPr/>
        </p:nvSpPr>
        <p:spPr>
          <a:xfrm rot="16200000">
            <a:off x="-512782" y="4183464"/>
            <a:ext cx="2027443" cy="276999"/>
          </a:xfrm>
          <a:prstGeom prst="rect">
            <a:avLst/>
          </a:prstGeom>
          <a:noFill/>
        </p:spPr>
        <p:txBody>
          <a:bodyPr wrap="square" rtlCol="0">
            <a:spAutoFit/>
          </a:bodyPr>
          <a:lstStyle/>
          <a:p>
            <a:r>
              <a:rPr lang="en-GB" sz="1200">
                <a:solidFill>
                  <a:schemeClr val="accent2"/>
                </a:solidFill>
              </a:rPr>
              <a:t>Direction of signal travel</a:t>
            </a:r>
          </a:p>
        </p:txBody>
      </p:sp>
      <p:sp>
        <p:nvSpPr>
          <p:cNvPr id="26" name="Arrow: Down 25">
            <a:extLst>
              <a:ext uri="{FF2B5EF4-FFF2-40B4-BE49-F238E27FC236}">
                <a16:creationId xmlns:a16="http://schemas.microsoft.com/office/drawing/2014/main" id="{0F2EDE2D-6859-A94E-455C-4F625D4EA74E}"/>
              </a:ext>
            </a:extLst>
          </p:cNvPr>
          <p:cNvSpPr/>
          <p:nvPr/>
        </p:nvSpPr>
        <p:spPr>
          <a:xfrm flipV="1">
            <a:off x="11118015" y="3558897"/>
            <a:ext cx="252731" cy="2880000"/>
          </a:xfrm>
          <a:prstGeom prst="down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A09D8098-C8F3-64B7-33FD-EE4625A7F69B}"/>
              </a:ext>
            </a:extLst>
          </p:cNvPr>
          <p:cNvSpPr txBox="1"/>
          <p:nvPr/>
        </p:nvSpPr>
        <p:spPr>
          <a:xfrm rot="5400000">
            <a:off x="10431244" y="5058969"/>
            <a:ext cx="2027443" cy="276999"/>
          </a:xfrm>
          <a:prstGeom prst="rect">
            <a:avLst/>
          </a:prstGeom>
          <a:noFill/>
        </p:spPr>
        <p:txBody>
          <a:bodyPr wrap="square" rtlCol="0">
            <a:spAutoFit/>
          </a:bodyPr>
          <a:lstStyle/>
          <a:p>
            <a:r>
              <a:rPr lang="en-GB" sz="1200">
                <a:solidFill>
                  <a:schemeClr val="accent2"/>
                </a:solidFill>
              </a:rPr>
              <a:t>Direction of signal travel</a:t>
            </a:r>
          </a:p>
        </p:txBody>
      </p:sp>
      <p:sp>
        <p:nvSpPr>
          <p:cNvPr id="9" name="Freeform 200">
            <a:extLst>
              <a:ext uri="{FF2B5EF4-FFF2-40B4-BE49-F238E27FC236}">
                <a16:creationId xmlns:a16="http://schemas.microsoft.com/office/drawing/2014/main" id="{AC635347-A3BE-93B4-76F4-228A3FD5280F}"/>
              </a:ext>
            </a:extLst>
          </p:cNvPr>
          <p:cNvSpPr/>
          <p:nvPr/>
        </p:nvSpPr>
        <p:spPr>
          <a:xfrm>
            <a:off x="5507281" y="3174915"/>
            <a:ext cx="900641" cy="223196"/>
          </a:xfrm>
          <a:custGeom>
            <a:avLst/>
            <a:gdLst>
              <a:gd name="csX0" fmla="*/ 1146627 w 1151782"/>
              <a:gd name="csY0" fmla="*/ 10747 h 297186"/>
              <a:gd name="csX1" fmla="*/ 1145860 w 1151782"/>
              <a:gd name="csY1" fmla="*/ 86323 h 297186"/>
              <a:gd name="csX2" fmla="*/ 1085786 w 1151782"/>
              <a:gd name="csY2" fmla="*/ 146891 h 297186"/>
              <a:gd name="csX3" fmla="*/ 981912 w 1151782"/>
              <a:gd name="csY3" fmla="*/ 222077 h 297186"/>
              <a:gd name="csX4" fmla="*/ 699276 w 1151782"/>
              <a:gd name="csY4" fmla="*/ 278210 h 297186"/>
              <a:gd name="csX5" fmla="*/ 620832 w 1151782"/>
              <a:gd name="csY5" fmla="*/ 188550 h 297186"/>
              <a:gd name="csX6" fmla="*/ 518158 w 1151782"/>
              <a:gd name="csY6" fmla="*/ 194718 h 297186"/>
              <a:gd name="csX7" fmla="*/ 443459 w 1151782"/>
              <a:gd name="csY7" fmla="*/ 280117 h 297186"/>
              <a:gd name="csX8" fmla="*/ 221723 w 1151782"/>
              <a:gd name="csY8" fmla="*/ 258146 h 297186"/>
              <a:gd name="csX9" fmla="*/ 116532 w 1151782"/>
              <a:gd name="csY9" fmla="*/ 184130 h 297186"/>
              <a:gd name="csX10" fmla="*/ 304 w 1151782"/>
              <a:gd name="csY10" fmla="*/ 35231 h 297186"/>
              <a:gd name="csX11" fmla="*/ 19557 w 1151782"/>
              <a:gd name="csY11" fmla="*/ 21899 h 297186"/>
              <a:gd name="csX12" fmla="*/ 25893 w 1151782"/>
              <a:gd name="csY12" fmla="*/ 0 h 297186"/>
              <a:gd name="csX0" fmla="*/ 1146627 w 1151783"/>
              <a:gd name="csY0" fmla="*/ 0 h 286439"/>
              <a:gd name="csX1" fmla="*/ 1145860 w 1151783"/>
              <a:gd name="csY1" fmla="*/ 75576 h 286439"/>
              <a:gd name="csX2" fmla="*/ 1085786 w 1151783"/>
              <a:gd name="csY2" fmla="*/ 136144 h 286439"/>
              <a:gd name="csX3" fmla="*/ 981912 w 1151783"/>
              <a:gd name="csY3" fmla="*/ 211330 h 286439"/>
              <a:gd name="csX4" fmla="*/ 699276 w 1151783"/>
              <a:gd name="csY4" fmla="*/ 267463 h 286439"/>
              <a:gd name="csX5" fmla="*/ 620832 w 1151783"/>
              <a:gd name="csY5" fmla="*/ 177803 h 286439"/>
              <a:gd name="csX6" fmla="*/ 518158 w 1151783"/>
              <a:gd name="csY6" fmla="*/ 183971 h 286439"/>
              <a:gd name="csX7" fmla="*/ 443459 w 1151783"/>
              <a:gd name="csY7" fmla="*/ 269370 h 286439"/>
              <a:gd name="csX8" fmla="*/ 221723 w 1151783"/>
              <a:gd name="csY8" fmla="*/ 247399 h 286439"/>
              <a:gd name="csX9" fmla="*/ 116532 w 1151783"/>
              <a:gd name="csY9" fmla="*/ 173383 h 286439"/>
              <a:gd name="csX10" fmla="*/ 304 w 1151783"/>
              <a:gd name="csY10" fmla="*/ 24484 h 286439"/>
              <a:gd name="csX11" fmla="*/ 19557 w 1151783"/>
              <a:gd name="csY11" fmla="*/ 11152 h 286439"/>
              <a:gd name="csX0" fmla="*/ 1146627 w 1151783"/>
              <a:gd name="csY0" fmla="*/ 0 h 286439"/>
              <a:gd name="csX1" fmla="*/ 1145860 w 1151783"/>
              <a:gd name="csY1" fmla="*/ 75576 h 286439"/>
              <a:gd name="csX2" fmla="*/ 1085786 w 1151783"/>
              <a:gd name="csY2" fmla="*/ 136144 h 286439"/>
              <a:gd name="csX3" fmla="*/ 981912 w 1151783"/>
              <a:gd name="csY3" fmla="*/ 211330 h 286439"/>
              <a:gd name="csX4" fmla="*/ 699276 w 1151783"/>
              <a:gd name="csY4" fmla="*/ 267463 h 286439"/>
              <a:gd name="csX5" fmla="*/ 620832 w 1151783"/>
              <a:gd name="csY5" fmla="*/ 177803 h 286439"/>
              <a:gd name="csX6" fmla="*/ 518158 w 1151783"/>
              <a:gd name="csY6" fmla="*/ 183971 h 286439"/>
              <a:gd name="csX7" fmla="*/ 443459 w 1151783"/>
              <a:gd name="csY7" fmla="*/ 269370 h 286439"/>
              <a:gd name="csX8" fmla="*/ 221723 w 1151783"/>
              <a:gd name="csY8" fmla="*/ 247399 h 286439"/>
              <a:gd name="csX9" fmla="*/ 116532 w 1151783"/>
              <a:gd name="csY9" fmla="*/ 173383 h 286439"/>
              <a:gd name="csX10" fmla="*/ 304 w 1151783"/>
              <a:gd name="csY10" fmla="*/ 24484 h 286439"/>
              <a:gd name="csX0" fmla="*/ 1150682 w 1155838"/>
              <a:gd name="csY0" fmla="*/ 0 h 286439"/>
              <a:gd name="csX1" fmla="*/ 1149915 w 1155838"/>
              <a:gd name="csY1" fmla="*/ 75576 h 286439"/>
              <a:gd name="csX2" fmla="*/ 1089841 w 1155838"/>
              <a:gd name="csY2" fmla="*/ 136144 h 286439"/>
              <a:gd name="csX3" fmla="*/ 985967 w 1155838"/>
              <a:gd name="csY3" fmla="*/ 211330 h 286439"/>
              <a:gd name="csX4" fmla="*/ 703331 w 1155838"/>
              <a:gd name="csY4" fmla="*/ 267463 h 286439"/>
              <a:gd name="csX5" fmla="*/ 624887 w 1155838"/>
              <a:gd name="csY5" fmla="*/ 177803 h 286439"/>
              <a:gd name="csX6" fmla="*/ 522213 w 1155838"/>
              <a:gd name="csY6" fmla="*/ 183971 h 286439"/>
              <a:gd name="csX7" fmla="*/ 447514 w 1155838"/>
              <a:gd name="csY7" fmla="*/ 269370 h 286439"/>
              <a:gd name="csX8" fmla="*/ 225778 w 1155838"/>
              <a:gd name="csY8" fmla="*/ 247399 h 286439"/>
              <a:gd name="csX9" fmla="*/ 120587 w 1155838"/>
              <a:gd name="csY9" fmla="*/ 173383 h 286439"/>
              <a:gd name="csX10" fmla="*/ 285 w 1155838"/>
              <a:gd name="csY10" fmla="*/ 4111 h 286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55838" h="286439">
                <a:moveTo>
                  <a:pt x="1150682" y="0"/>
                </a:moveTo>
                <a:cubicBezTo>
                  <a:pt x="1154052" y="25611"/>
                  <a:pt x="1160750" y="44953"/>
                  <a:pt x="1149915" y="75576"/>
                </a:cubicBezTo>
                <a:cubicBezTo>
                  <a:pt x="1142176" y="104842"/>
                  <a:pt x="1111843" y="118897"/>
                  <a:pt x="1089841" y="136144"/>
                </a:cubicBezTo>
                <a:cubicBezTo>
                  <a:pt x="1057699" y="165510"/>
                  <a:pt x="1024068" y="188810"/>
                  <a:pt x="985967" y="211330"/>
                </a:cubicBezTo>
                <a:cubicBezTo>
                  <a:pt x="891943" y="270828"/>
                  <a:pt x="800465" y="310408"/>
                  <a:pt x="703331" y="267463"/>
                </a:cubicBezTo>
                <a:cubicBezTo>
                  <a:pt x="671016" y="250028"/>
                  <a:pt x="650649" y="205870"/>
                  <a:pt x="624887" y="177803"/>
                </a:cubicBezTo>
                <a:cubicBezTo>
                  <a:pt x="596448" y="144883"/>
                  <a:pt x="549234" y="151499"/>
                  <a:pt x="522213" y="183971"/>
                </a:cubicBezTo>
                <a:cubicBezTo>
                  <a:pt x="497246" y="212110"/>
                  <a:pt x="480495" y="248915"/>
                  <a:pt x="447514" y="269370"/>
                </a:cubicBezTo>
                <a:cubicBezTo>
                  <a:pt x="381221" y="305251"/>
                  <a:pt x="290582" y="278066"/>
                  <a:pt x="225778" y="247399"/>
                </a:cubicBezTo>
                <a:cubicBezTo>
                  <a:pt x="182715" y="224590"/>
                  <a:pt x="168148" y="199730"/>
                  <a:pt x="120587" y="173383"/>
                </a:cubicBezTo>
                <a:cubicBezTo>
                  <a:pt x="57620" y="140737"/>
                  <a:pt x="-4749" y="87719"/>
                  <a:pt x="285" y="4111"/>
                </a:cubicBezTo>
              </a:path>
            </a:pathLst>
          </a:custGeom>
          <a:solidFill>
            <a:srgbClr val="421111"/>
          </a:solidFill>
          <a:ln w="14456" cap="flat">
            <a:noFill/>
            <a:prstDash val="solid"/>
            <a:miter/>
          </a:ln>
        </p:spPr>
        <p:txBody>
          <a:bodyPr/>
          <a:lstStyle/>
          <a:p>
            <a:endParaRPr lang="en-US"/>
          </a:p>
        </p:txBody>
      </p:sp>
      <p:sp>
        <p:nvSpPr>
          <p:cNvPr id="15" name="Freeform 201">
            <a:extLst>
              <a:ext uri="{FF2B5EF4-FFF2-40B4-BE49-F238E27FC236}">
                <a16:creationId xmlns:a16="http://schemas.microsoft.com/office/drawing/2014/main" id="{4B414CD2-53F9-648E-211D-CFE798D38141}"/>
              </a:ext>
            </a:extLst>
          </p:cNvPr>
          <p:cNvSpPr/>
          <p:nvPr/>
        </p:nvSpPr>
        <p:spPr>
          <a:xfrm>
            <a:off x="5507834" y="2893719"/>
            <a:ext cx="896805" cy="449243"/>
          </a:xfrm>
          <a:custGeom>
            <a:avLst/>
            <a:gdLst>
              <a:gd name="csX0" fmla="*/ 7961 w 1150916"/>
              <a:gd name="csY0" fmla="*/ 184852 h 576537"/>
              <a:gd name="csX1" fmla="*/ 103561 w 1150916"/>
              <a:gd name="csY1" fmla="*/ 128387 h 576537"/>
              <a:gd name="csX2" fmla="*/ 179388 w 1150916"/>
              <a:gd name="csY2" fmla="*/ 134194 h 576537"/>
              <a:gd name="csX3" fmla="*/ 279588 w 1150916"/>
              <a:gd name="csY3" fmla="*/ 109969 h 576537"/>
              <a:gd name="csX4" fmla="*/ 502251 w 1150916"/>
              <a:gd name="csY4" fmla="*/ 2311 h 576537"/>
              <a:gd name="csX5" fmla="*/ 589215 w 1150916"/>
              <a:gd name="csY5" fmla="*/ 28587 h 576537"/>
              <a:gd name="csX6" fmla="*/ 653499 w 1150916"/>
              <a:gd name="csY6" fmla="*/ 4160 h 576537"/>
              <a:gd name="csX7" fmla="*/ 718028 w 1150916"/>
              <a:gd name="csY7" fmla="*/ 0 h 576537"/>
              <a:gd name="csX8" fmla="*/ 748520 w 1150916"/>
              <a:gd name="csY8" fmla="*/ 390 h 576537"/>
              <a:gd name="csX9" fmla="*/ 820543 w 1150916"/>
              <a:gd name="csY9" fmla="*/ 50138 h 576537"/>
              <a:gd name="csX10" fmla="*/ 896745 w 1150916"/>
              <a:gd name="csY10" fmla="*/ 131232 h 576537"/>
              <a:gd name="csX11" fmla="*/ 933458 w 1150916"/>
              <a:gd name="csY11" fmla="*/ 138296 h 576537"/>
              <a:gd name="csX12" fmla="*/ 1046518 w 1150916"/>
              <a:gd name="csY12" fmla="*/ 123952 h 576537"/>
              <a:gd name="csX13" fmla="*/ 1133700 w 1150916"/>
              <a:gd name="csY13" fmla="*/ 259128 h 576537"/>
              <a:gd name="csX14" fmla="*/ 1128463 w 1150916"/>
              <a:gd name="csY14" fmla="*/ 286284 h 576537"/>
              <a:gd name="csX15" fmla="*/ 1148396 w 1150916"/>
              <a:gd name="csY15" fmla="*/ 365674 h 576537"/>
              <a:gd name="csX16" fmla="*/ 1088322 w 1150916"/>
              <a:gd name="csY16" fmla="*/ 426242 h 576537"/>
              <a:gd name="csX17" fmla="*/ 984448 w 1150916"/>
              <a:gd name="csY17" fmla="*/ 501428 h 576537"/>
              <a:gd name="csX18" fmla="*/ 701812 w 1150916"/>
              <a:gd name="csY18" fmla="*/ 557561 h 576537"/>
              <a:gd name="csX19" fmla="*/ 623368 w 1150916"/>
              <a:gd name="csY19" fmla="*/ 467901 h 576537"/>
              <a:gd name="csX20" fmla="*/ 520694 w 1150916"/>
              <a:gd name="csY20" fmla="*/ 474069 h 576537"/>
              <a:gd name="csX21" fmla="*/ 445996 w 1150916"/>
              <a:gd name="csY21" fmla="*/ 559468 h 576537"/>
              <a:gd name="csX22" fmla="*/ 224259 w 1150916"/>
              <a:gd name="csY22" fmla="*/ 537497 h 576537"/>
              <a:gd name="csX23" fmla="*/ 119068 w 1150916"/>
              <a:gd name="csY23" fmla="*/ 463481 h 576537"/>
              <a:gd name="csX24" fmla="*/ 3693 w 1150916"/>
              <a:gd name="csY24" fmla="*/ 327669 h 576537"/>
              <a:gd name="csX25" fmla="*/ 22093 w 1150916"/>
              <a:gd name="csY25" fmla="*/ 301250 h 576537"/>
              <a:gd name="csX26" fmla="*/ 28429 w 1150916"/>
              <a:gd name="csY26" fmla="*/ 279351 h 576537"/>
              <a:gd name="csX27" fmla="*/ 1046 w 1150916"/>
              <a:gd name="csY27" fmla="*/ 225370 h 576537"/>
              <a:gd name="csX28" fmla="*/ 6717 w 1150916"/>
              <a:gd name="csY28" fmla="*/ 187033 h 576537"/>
              <a:gd name="csX29" fmla="*/ 7932 w 1150916"/>
              <a:gd name="csY29" fmla="*/ 184852 h 576537"/>
              <a:gd name="csX0" fmla="*/ 7961 w 1150916"/>
              <a:gd name="csY0" fmla="*/ 184852 h 576537"/>
              <a:gd name="csX1" fmla="*/ 103561 w 1150916"/>
              <a:gd name="csY1" fmla="*/ 128387 h 576537"/>
              <a:gd name="csX2" fmla="*/ 179388 w 1150916"/>
              <a:gd name="csY2" fmla="*/ 134194 h 576537"/>
              <a:gd name="csX3" fmla="*/ 279588 w 1150916"/>
              <a:gd name="csY3" fmla="*/ 109969 h 576537"/>
              <a:gd name="csX4" fmla="*/ 502251 w 1150916"/>
              <a:gd name="csY4" fmla="*/ 2311 h 576537"/>
              <a:gd name="csX5" fmla="*/ 589215 w 1150916"/>
              <a:gd name="csY5" fmla="*/ 28587 h 576537"/>
              <a:gd name="csX6" fmla="*/ 653499 w 1150916"/>
              <a:gd name="csY6" fmla="*/ 4160 h 576537"/>
              <a:gd name="csX7" fmla="*/ 718028 w 1150916"/>
              <a:gd name="csY7" fmla="*/ 0 h 576537"/>
              <a:gd name="csX8" fmla="*/ 748520 w 1150916"/>
              <a:gd name="csY8" fmla="*/ 390 h 576537"/>
              <a:gd name="csX9" fmla="*/ 820543 w 1150916"/>
              <a:gd name="csY9" fmla="*/ 50138 h 576537"/>
              <a:gd name="csX10" fmla="*/ 896745 w 1150916"/>
              <a:gd name="csY10" fmla="*/ 131232 h 576537"/>
              <a:gd name="csX11" fmla="*/ 933458 w 1150916"/>
              <a:gd name="csY11" fmla="*/ 138296 h 576537"/>
              <a:gd name="csX12" fmla="*/ 1046518 w 1150916"/>
              <a:gd name="csY12" fmla="*/ 123952 h 576537"/>
              <a:gd name="csX13" fmla="*/ 1133700 w 1150916"/>
              <a:gd name="csY13" fmla="*/ 259128 h 576537"/>
              <a:gd name="csX14" fmla="*/ 1128463 w 1150916"/>
              <a:gd name="csY14" fmla="*/ 286284 h 576537"/>
              <a:gd name="csX15" fmla="*/ 1148396 w 1150916"/>
              <a:gd name="csY15" fmla="*/ 365674 h 576537"/>
              <a:gd name="csX16" fmla="*/ 1088322 w 1150916"/>
              <a:gd name="csY16" fmla="*/ 426242 h 576537"/>
              <a:gd name="csX17" fmla="*/ 984448 w 1150916"/>
              <a:gd name="csY17" fmla="*/ 501428 h 576537"/>
              <a:gd name="csX18" fmla="*/ 701812 w 1150916"/>
              <a:gd name="csY18" fmla="*/ 557561 h 576537"/>
              <a:gd name="csX19" fmla="*/ 623368 w 1150916"/>
              <a:gd name="csY19" fmla="*/ 467901 h 576537"/>
              <a:gd name="csX20" fmla="*/ 520694 w 1150916"/>
              <a:gd name="csY20" fmla="*/ 474069 h 576537"/>
              <a:gd name="csX21" fmla="*/ 445996 w 1150916"/>
              <a:gd name="csY21" fmla="*/ 559468 h 576537"/>
              <a:gd name="csX22" fmla="*/ 224259 w 1150916"/>
              <a:gd name="csY22" fmla="*/ 537497 h 576537"/>
              <a:gd name="csX23" fmla="*/ 119068 w 1150916"/>
              <a:gd name="csY23" fmla="*/ 463481 h 576537"/>
              <a:gd name="csX24" fmla="*/ 3693 w 1150916"/>
              <a:gd name="csY24" fmla="*/ 327669 h 576537"/>
              <a:gd name="csX25" fmla="*/ 22093 w 1150916"/>
              <a:gd name="csY25" fmla="*/ 301250 h 576537"/>
              <a:gd name="csX26" fmla="*/ 28429 w 1150916"/>
              <a:gd name="csY26" fmla="*/ 279351 h 576537"/>
              <a:gd name="csX27" fmla="*/ 1046 w 1150916"/>
              <a:gd name="csY27" fmla="*/ 225370 h 576537"/>
              <a:gd name="csX28" fmla="*/ 6717 w 1150916"/>
              <a:gd name="csY28" fmla="*/ 187033 h 576537"/>
              <a:gd name="csX29" fmla="*/ 7932 w 1150916"/>
              <a:gd name="csY29" fmla="*/ 184852 h 576537"/>
              <a:gd name="csX30" fmla="*/ 7961 w 1150916"/>
              <a:gd name="csY30" fmla="*/ 184852 h 576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150916" h="576537">
                <a:moveTo>
                  <a:pt x="7961" y="184852"/>
                </a:moveTo>
                <a:cubicBezTo>
                  <a:pt x="30150" y="154575"/>
                  <a:pt x="65749" y="137054"/>
                  <a:pt x="103561" y="128387"/>
                </a:cubicBezTo>
                <a:cubicBezTo>
                  <a:pt x="128253" y="123533"/>
                  <a:pt x="161436" y="129383"/>
                  <a:pt x="179388" y="134194"/>
                </a:cubicBezTo>
                <a:cubicBezTo>
                  <a:pt x="216968" y="148494"/>
                  <a:pt x="254462" y="143207"/>
                  <a:pt x="279588" y="109969"/>
                </a:cubicBezTo>
                <a:cubicBezTo>
                  <a:pt x="350294" y="7974"/>
                  <a:pt x="375550" y="-5345"/>
                  <a:pt x="502251" y="2311"/>
                </a:cubicBezTo>
                <a:cubicBezTo>
                  <a:pt x="527304" y="13044"/>
                  <a:pt x="555367" y="34495"/>
                  <a:pt x="589215" y="28587"/>
                </a:cubicBezTo>
                <a:cubicBezTo>
                  <a:pt x="614717" y="26608"/>
                  <a:pt x="630875" y="10357"/>
                  <a:pt x="653499" y="4160"/>
                </a:cubicBezTo>
                <a:cubicBezTo>
                  <a:pt x="674632" y="-896"/>
                  <a:pt x="696185" y="390"/>
                  <a:pt x="718028" y="0"/>
                </a:cubicBezTo>
                <a:cubicBezTo>
                  <a:pt x="728833" y="0"/>
                  <a:pt x="740116" y="43"/>
                  <a:pt x="748520" y="390"/>
                </a:cubicBezTo>
                <a:cubicBezTo>
                  <a:pt x="779056" y="-58"/>
                  <a:pt x="800436" y="28702"/>
                  <a:pt x="820543" y="50138"/>
                </a:cubicBezTo>
                <a:cubicBezTo>
                  <a:pt x="844237" y="75634"/>
                  <a:pt x="869015" y="110359"/>
                  <a:pt x="896745" y="131232"/>
                </a:cubicBezTo>
                <a:cubicBezTo>
                  <a:pt x="907883" y="138729"/>
                  <a:pt x="918429" y="140376"/>
                  <a:pt x="933458" y="138296"/>
                </a:cubicBezTo>
                <a:cubicBezTo>
                  <a:pt x="972456" y="132142"/>
                  <a:pt x="1008171" y="116802"/>
                  <a:pt x="1046518" y="123952"/>
                </a:cubicBezTo>
                <a:cubicBezTo>
                  <a:pt x="1115256" y="134945"/>
                  <a:pt x="1174679" y="187784"/>
                  <a:pt x="1133700" y="259128"/>
                </a:cubicBezTo>
                <a:cubicBezTo>
                  <a:pt x="1130734" y="267694"/>
                  <a:pt x="1127942" y="277242"/>
                  <a:pt x="1128463" y="286284"/>
                </a:cubicBezTo>
                <a:cubicBezTo>
                  <a:pt x="1131834" y="311896"/>
                  <a:pt x="1159231" y="335051"/>
                  <a:pt x="1148396" y="365674"/>
                </a:cubicBezTo>
                <a:cubicBezTo>
                  <a:pt x="1140657" y="394939"/>
                  <a:pt x="1110324" y="408995"/>
                  <a:pt x="1088322" y="426242"/>
                </a:cubicBezTo>
                <a:cubicBezTo>
                  <a:pt x="1056181" y="455608"/>
                  <a:pt x="1022549" y="478908"/>
                  <a:pt x="984448" y="501428"/>
                </a:cubicBezTo>
                <a:cubicBezTo>
                  <a:pt x="890424" y="560926"/>
                  <a:pt x="798946" y="600506"/>
                  <a:pt x="701812" y="557561"/>
                </a:cubicBezTo>
                <a:cubicBezTo>
                  <a:pt x="669497" y="540126"/>
                  <a:pt x="649130" y="495968"/>
                  <a:pt x="623368" y="467901"/>
                </a:cubicBezTo>
                <a:cubicBezTo>
                  <a:pt x="594929" y="434981"/>
                  <a:pt x="547715" y="441597"/>
                  <a:pt x="520694" y="474069"/>
                </a:cubicBezTo>
                <a:cubicBezTo>
                  <a:pt x="495727" y="502208"/>
                  <a:pt x="478976" y="539013"/>
                  <a:pt x="445996" y="559468"/>
                </a:cubicBezTo>
                <a:cubicBezTo>
                  <a:pt x="379702" y="595349"/>
                  <a:pt x="289063" y="568163"/>
                  <a:pt x="224259" y="537497"/>
                </a:cubicBezTo>
                <a:cubicBezTo>
                  <a:pt x="181196" y="514688"/>
                  <a:pt x="166629" y="489828"/>
                  <a:pt x="119068" y="463481"/>
                </a:cubicBezTo>
                <a:cubicBezTo>
                  <a:pt x="56101" y="430835"/>
                  <a:pt x="-13565" y="427576"/>
                  <a:pt x="3693" y="327669"/>
                </a:cubicBezTo>
                <a:cubicBezTo>
                  <a:pt x="4301" y="316792"/>
                  <a:pt x="14050" y="312618"/>
                  <a:pt x="22093" y="301250"/>
                </a:cubicBezTo>
                <a:cubicBezTo>
                  <a:pt x="26563" y="294850"/>
                  <a:pt x="29138" y="287238"/>
                  <a:pt x="28429" y="279351"/>
                </a:cubicBezTo>
                <a:cubicBezTo>
                  <a:pt x="27040" y="258362"/>
                  <a:pt x="4474" y="245810"/>
                  <a:pt x="1046" y="225370"/>
                </a:cubicBezTo>
                <a:cubicBezTo>
                  <a:pt x="-1529" y="212514"/>
                  <a:pt x="757" y="198575"/>
                  <a:pt x="6717" y="187033"/>
                </a:cubicBezTo>
                <a:lnTo>
                  <a:pt x="7932" y="184852"/>
                </a:lnTo>
                <a:lnTo>
                  <a:pt x="7961" y="184852"/>
                </a:lnTo>
                <a:close/>
              </a:path>
            </a:pathLst>
          </a:custGeom>
          <a:solidFill>
            <a:srgbClr val="FFFFFF"/>
          </a:solidFill>
          <a:ln w="6350" cap="flat">
            <a:solidFill>
              <a:schemeClr val="tx1"/>
            </a:solidFill>
            <a:prstDash val="solid"/>
            <a:miter/>
          </a:ln>
        </p:spPr>
        <p:txBody>
          <a:bodyPr/>
          <a:lstStyle/>
          <a:p>
            <a:endParaRPr lang="en-US"/>
          </a:p>
        </p:txBody>
      </p:sp>
      <p:sp>
        <p:nvSpPr>
          <p:cNvPr id="16" name="Freeform 220">
            <a:extLst>
              <a:ext uri="{FF2B5EF4-FFF2-40B4-BE49-F238E27FC236}">
                <a16:creationId xmlns:a16="http://schemas.microsoft.com/office/drawing/2014/main" id="{3BE03156-F51A-415E-4CED-09A381B25747}"/>
              </a:ext>
            </a:extLst>
          </p:cNvPr>
          <p:cNvSpPr/>
          <p:nvPr/>
        </p:nvSpPr>
        <p:spPr>
          <a:xfrm>
            <a:off x="5921890" y="2981139"/>
            <a:ext cx="66632" cy="40937"/>
          </a:xfrm>
          <a:custGeom>
            <a:avLst/>
            <a:gdLst>
              <a:gd name="csX0" fmla="*/ 467 w 85512"/>
              <a:gd name="csY0" fmla="*/ 21627 h 52536"/>
              <a:gd name="csX1" fmla="*/ 81153 w 85512"/>
              <a:gd name="csY1" fmla="*/ 36404 h 52536"/>
              <a:gd name="csX2" fmla="*/ 33 w 85512"/>
              <a:gd name="csY2" fmla="*/ 23519 h 52536"/>
              <a:gd name="csX3" fmla="*/ 467 w 85512"/>
              <a:gd name="csY3" fmla="*/ 21641 h 52536"/>
            </a:gdLst>
            <a:ahLst/>
            <a:cxnLst>
              <a:cxn ang="0">
                <a:pos x="csX0" y="csY0"/>
              </a:cxn>
              <a:cxn ang="0">
                <a:pos x="csX1" y="csY1"/>
              </a:cxn>
              <a:cxn ang="0">
                <a:pos x="csX2" y="csY2"/>
              </a:cxn>
              <a:cxn ang="0">
                <a:pos x="csX3" y="csY3"/>
              </a:cxn>
            </a:cxnLst>
            <a:rect l="l" t="t" r="r" b="b"/>
            <a:pathLst>
              <a:path w="85512" h="52536">
                <a:moveTo>
                  <a:pt x="467" y="21627"/>
                </a:moveTo>
                <a:cubicBezTo>
                  <a:pt x="12458" y="-8202"/>
                  <a:pt x="106656" y="-10643"/>
                  <a:pt x="81153" y="36404"/>
                </a:cubicBezTo>
                <a:cubicBezTo>
                  <a:pt x="61582" y="64514"/>
                  <a:pt x="-1645" y="53117"/>
                  <a:pt x="33" y="23519"/>
                </a:cubicBezTo>
                <a:lnTo>
                  <a:pt x="467" y="21641"/>
                </a:lnTo>
                <a:close/>
              </a:path>
            </a:pathLst>
          </a:custGeom>
          <a:solidFill>
            <a:srgbClr val="B2A499">
              <a:alpha val="40000"/>
            </a:srgbClr>
          </a:solidFill>
          <a:ln w="9249" cap="flat">
            <a:noFill/>
            <a:prstDash val="solid"/>
            <a:miter/>
          </a:ln>
        </p:spPr>
        <p:txBody>
          <a:bodyPr/>
          <a:lstStyle/>
          <a:p>
            <a:endParaRPr lang="en-US"/>
          </a:p>
        </p:txBody>
      </p:sp>
      <p:sp>
        <p:nvSpPr>
          <p:cNvPr id="17" name="Freeform 224">
            <a:extLst>
              <a:ext uri="{FF2B5EF4-FFF2-40B4-BE49-F238E27FC236}">
                <a16:creationId xmlns:a16="http://schemas.microsoft.com/office/drawing/2014/main" id="{34E185EA-1E11-95DB-562C-411984A75E71}"/>
              </a:ext>
            </a:extLst>
          </p:cNvPr>
          <p:cNvSpPr/>
          <p:nvPr/>
        </p:nvSpPr>
        <p:spPr>
          <a:xfrm>
            <a:off x="6089650" y="2977879"/>
            <a:ext cx="93826" cy="185358"/>
          </a:xfrm>
          <a:custGeom>
            <a:avLst/>
            <a:gdLst>
              <a:gd name="csX0" fmla="*/ 14 w 112768"/>
              <a:gd name="csY0" fmla="*/ 140185 h 222780"/>
              <a:gd name="csX1" fmla="*/ 25546 w 112768"/>
              <a:gd name="csY1" fmla="*/ 172830 h 222780"/>
              <a:gd name="csX2" fmla="*/ 43179 w 112768"/>
              <a:gd name="csY2" fmla="*/ 222781 h 222780"/>
              <a:gd name="csX3" fmla="*/ 105336 w 112768"/>
              <a:gd name="csY3" fmla="*/ 166417 h 222780"/>
              <a:gd name="csX4" fmla="*/ 83377 w 112768"/>
              <a:gd name="csY4" fmla="*/ 43490 h 222780"/>
              <a:gd name="csX5" fmla="*/ 46260 w 112768"/>
              <a:gd name="csY5" fmla="*/ 25 h 222780"/>
              <a:gd name="csX6" fmla="*/ 45884 w 112768"/>
              <a:gd name="csY6" fmla="*/ 3896 h 222780"/>
              <a:gd name="csX7" fmla="*/ 57933 w 112768"/>
              <a:gd name="csY7" fmla="*/ 32685 h 222780"/>
              <a:gd name="csX8" fmla="*/ 78604 w 112768"/>
              <a:gd name="csY8" fmla="*/ 93210 h 222780"/>
              <a:gd name="csX9" fmla="*/ 63589 w 112768"/>
              <a:gd name="csY9" fmla="*/ 132009 h 222780"/>
              <a:gd name="csX10" fmla="*/ 29 w 112768"/>
              <a:gd name="csY10" fmla="*/ 139318 h 222780"/>
              <a:gd name="csX11" fmla="*/ 0 w 112768"/>
              <a:gd name="csY11" fmla="*/ 140199 h 222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2768" h="222780">
                <a:moveTo>
                  <a:pt x="14" y="140185"/>
                </a:moveTo>
                <a:cubicBezTo>
                  <a:pt x="969" y="145284"/>
                  <a:pt x="21192" y="160350"/>
                  <a:pt x="25546" y="172830"/>
                </a:cubicBezTo>
                <a:cubicBezTo>
                  <a:pt x="35064" y="190236"/>
                  <a:pt x="30767" y="221163"/>
                  <a:pt x="43179" y="222781"/>
                </a:cubicBezTo>
                <a:cubicBezTo>
                  <a:pt x="70417" y="220932"/>
                  <a:pt x="94082" y="189370"/>
                  <a:pt x="105336" y="166417"/>
                </a:cubicBezTo>
                <a:cubicBezTo>
                  <a:pt x="125500" y="124411"/>
                  <a:pt x="100041" y="80137"/>
                  <a:pt x="83377" y="43490"/>
                </a:cubicBezTo>
                <a:cubicBezTo>
                  <a:pt x="74684" y="29276"/>
                  <a:pt x="59799" y="10512"/>
                  <a:pt x="46260" y="25"/>
                </a:cubicBezTo>
                <a:cubicBezTo>
                  <a:pt x="45160" y="-206"/>
                  <a:pt x="45103" y="1166"/>
                  <a:pt x="45884" y="3896"/>
                </a:cubicBezTo>
                <a:cubicBezTo>
                  <a:pt x="48733" y="12852"/>
                  <a:pt x="53767" y="23542"/>
                  <a:pt x="57933" y="32685"/>
                </a:cubicBezTo>
                <a:cubicBezTo>
                  <a:pt x="68941" y="55407"/>
                  <a:pt x="77620" y="69058"/>
                  <a:pt x="78604" y="93210"/>
                </a:cubicBezTo>
                <a:cubicBezTo>
                  <a:pt x="78763" y="107178"/>
                  <a:pt x="80788" y="128398"/>
                  <a:pt x="63589" y="132009"/>
                </a:cubicBezTo>
                <a:cubicBezTo>
                  <a:pt x="46375" y="136588"/>
                  <a:pt x="4701" y="131330"/>
                  <a:pt x="29" y="139318"/>
                </a:cubicBezTo>
                <a:lnTo>
                  <a:pt x="0" y="140199"/>
                </a:lnTo>
                <a:close/>
              </a:path>
            </a:pathLst>
          </a:custGeom>
          <a:solidFill>
            <a:schemeClr val="accent3">
              <a:alpha val="74902"/>
            </a:schemeClr>
          </a:solidFill>
          <a:ln w="1160" cap="flat">
            <a:noFill/>
            <a:prstDash val="solid"/>
            <a:miter/>
          </a:ln>
        </p:spPr>
        <p:txBody>
          <a:bodyPr/>
          <a:lstStyle/>
          <a:p>
            <a:endParaRPr lang="en-US"/>
          </a:p>
        </p:txBody>
      </p:sp>
      <p:sp>
        <p:nvSpPr>
          <p:cNvPr id="18" name="Freeform 227">
            <a:extLst>
              <a:ext uri="{FF2B5EF4-FFF2-40B4-BE49-F238E27FC236}">
                <a16:creationId xmlns:a16="http://schemas.microsoft.com/office/drawing/2014/main" id="{BD5643A0-AA10-25DD-7474-36B44E7B3B89}"/>
              </a:ext>
            </a:extLst>
          </p:cNvPr>
          <p:cNvSpPr/>
          <p:nvPr/>
        </p:nvSpPr>
        <p:spPr>
          <a:xfrm>
            <a:off x="5739038" y="2974412"/>
            <a:ext cx="93826" cy="185358"/>
          </a:xfrm>
          <a:custGeom>
            <a:avLst/>
            <a:gdLst>
              <a:gd name="csX0" fmla="*/ 112754 w 112768"/>
              <a:gd name="csY0" fmla="*/ 140185 h 222780"/>
              <a:gd name="csX1" fmla="*/ 87223 w 112768"/>
              <a:gd name="csY1" fmla="*/ 172830 h 222780"/>
              <a:gd name="csX2" fmla="*/ 69590 w 112768"/>
              <a:gd name="csY2" fmla="*/ 222781 h 222780"/>
              <a:gd name="csX3" fmla="*/ 7433 w 112768"/>
              <a:gd name="csY3" fmla="*/ 166417 h 222780"/>
              <a:gd name="csX4" fmla="*/ 29391 w 112768"/>
              <a:gd name="csY4" fmla="*/ 43490 h 222780"/>
              <a:gd name="csX5" fmla="*/ 66509 w 112768"/>
              <a:gd name="csY5" fmla="*/ 25 h 222780"/>
              <a:gd name="csX6" fmla="*/ 66885 w 112768"/>
              <a:gd name="csY6" fmla="*/ 3896 h 222780"/>
              <a:gd name="csX7" fmla="*/ 54835 w 112768"/>
              <a:gd name="csY7" fmla="*/ 32685 h 222780"/>
              <a:gd name="csX8" fmla="*/ 34164 w 112768"/>
              <a:gd name="csY8" fmla="*/ 93210 h 222780"/>
              <a:gd name="csX9" fmla="*/ 49179 w 112768"/>
              <a:gd name="csY9" fmla="*/ 132009 h 222780"/>
              <a:gd name="csX10" fmla="*/ 112739 w 112768"/>
              <a:gd name="csY10" fmla="*/ 139318 h 222780"/>
              <a:gd name="csX11" fmla="*/ 112768 w 112768"/>
              <a:gd name="csY11" fmla="*/ 140199 h 222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2768" h="222780">
                <a:moveTo>
                  <a:pt x="112754" y="140185"/>
                </a:moveTo>
                <a:cubicBezTo>
                  <a:pt x="111799" y="145284"/>
                  <a:pt x="91577" y="160350"/>
                  <a:pt x="87223" y="172830"/>
                </a:cubicBezTo>
                <a:cubicBezTo>
                  <a:pt x="77705" y="190236"/>
                  <a:pt x="82001" y="221163"/>
                  <a:pt x="69590" y="222781"/>
                </a:cubicBezTo>
                <a:cubicBezTo>
                  <a:pt x="42352" y="220932"/>
                  <a:pt x="18687" y="189370"/>
                  <a:pt x="7433" y="166417"/>
                </a:cubicBezTo>
                <a:cubicBezTo>
                  <a:pt x="-12732" y="124411"/>
                  <a:pt x="12727" y="80137"/>
                  <a:pt x="29391" y="43490"/>
                </a:cubicBezTo>
                <a:cubicBezTo>
                  <a:pt x="38084" y="29276"/>
                  <a:pt x="52969" y="10512"/>
                  <a:pt x="66509" y="25"/>
                </a:cubicBezTo>
                <a:cubicBezTo>
                  <a:pt x="67608" y="-206"/>
                  <a:pt x="67666" y="1166"/>
                  <a:pt x="66885" y="3896"/>
                </a:cubicBezTo>
                <a:cubicBezTo>
                  <a:pt x="64035" y="12852"/>
                  <a:pt x="59001" y="23542"/>
                  <a:pt x="54835" y="32685"/>
                </a:cubicBezTo>
                <a:cubicBezTo>
                  <a:pt x="43827" y="55407"/>
                  <a:pt x="35148" y="69058"/>
                  <a:pt x="34164" y="93210"/>
                </a:cubicBezTo>
                <a:cubicBezTo>
                  <a:pt x="34005" y="107178"/>
                  <a:pt x="31980" y="128398"/>
                  <a:pt x="49179" y="132009"/>
                </a:cubicBezTo>
                <a:cubicBezTo>
                  <a:pt x="66393" y="136588"/>
                  <a:pt x="108067" y="131330"/>
                  <a:pt x="112739" y="139318"/>
                </a:cubicBezTo>
                <a:lnTo>
                  <a:pt x="112768" y="140199"/>
                </a:lnTo>
                <a:close/>
              </a:path>
            </a:pathLst>
          </a:custGeom>
          <a:solidFill>
            <a:srgbClr val="B2A499">
              <a:alpha val="40000"/>
            </a:srgbClr>
          </a:solidFill>
          <a:ln w="9249" cap="flat">
            <a:noFill/>
            <a:prstDash val="solid"/>
            <a:miter/>
          </a:ln>
        </p:spPr>
        <p:txBody>
          <a:bodyPr/>
          <a:lstStyle/>
          <a:p>
            <a:endParaRPr lang="en-US"/>
          </a:p>
        </p:txBody>
      </p:sp>
      <p:sp>
        <p:nvSpPr>
          <p:cNvPr id="21" name="Freeform 202">
            <a:extLst>
              <a:ext uri="{FF2B5EF4-FFF2-40B4-BE49-F238E27FC236}">
                <a16:creationId xmlns:a16="http://schemas.microsoft.com/office/drawing/2014/main" id="{BE19339F-8A13-AB6C-92E3-ED2D801BA6B1}"/>
              </a:ext>
            </a:extLst>
          </p:cNvPr>
          <p:cNvSpPr/>
          <p:nvPr/>
        </p:nvSpPr>
        <p:spPr>
          <a:xfrm>
            <a:off x="5522260" y="3534900"/>
            <a:ext cx="879616" cy="481829"/>
          </a:xfrm>
          <a:custGeom>
            <a:avLst/>
            <a:gdLst>
              <a:gd name="csX0" fmla="*/ 6921 w 1128857"/>
              <a:gd name="csY0" fmla="*/ 271340 h 618356"/>
              <a:gd name="csX1" fmla="*/ 101480 w 1128857"/>
              <a:gd name="csY1" fmla="*/ 193958 h 618356"/>
              <a:gd name="csX2" fmla="*/ 223234 w 1128857"/>
              <a:gd name="csY2" fmla="*/ 145235 h 618356"/>
              <a:gd name="csX3" fmla="*/ 459739 w 1128857"/>
              <a:gd name="csY3" fmla="*/ 1335 h 618356"/>
              <a:gd name="csX4" fmla="*/ 510946 w 1128857"/>
              <a:gd name="csY4" fmla="*/ 12053 h 618356"/>
              <a:gd name="csX5" fmla="*/ 595249 w 1128857"/>
              <a:gd name="csY5" fmla="*/ 20546 h 618356"/>
              <a:gd name="csX6" fmla="*/ 694698 w 1128857"/>
              <a:gd name="csY6" fmla="*/ 4339 h 618356"/>
              <a:gd name="csX7" fmla="*/ 829889 w 1128857"/>
              <a:gd name="csY7" fmla="*/ 95761 h 618356"/>
              <a:gd name="csX8" fmla="*/ 1091073 w 1128857"/>
              <a:gd name="csY8" fmla="*/ 222718 h 618356"/>
              <a:gd name="csX9" fmla="*/ 1128451 w 1128857"/>
              <a:gd name="csY9" fmla="*/ 320395 h 618356"/>
              <a:gd name="csX10" fmla="*/ 1123330 w 1128857"/>
              <a:gd name="csY10" fmla="*/ 418158 h 618356"/>
              <a:gd name="csX11" fmla="*/ 1034774 w 1128857"/>
              <a:gd name="csY11" fmla="*/ 529702 h 618356"/>
              <a:gd name="csX12" fmla="*/ 962304 w 1128857"/>
              <a:gd name="csY12" fmla="*/ 540695 h 618356"/>
              <a:gd name="csX13" fmla="*/ 830439 w 1128857"/>
              <a:gd name="csY13" fmla="*/ 606174 h 618356"/>
              <a:gd name="csX14" fmla="*/ 663684 w 1128857"/>
              <a:gd name="csY14" fmla="*/ 613151 h 618356"/>
              <a:gd name="csX15" fmla="*/ 601628 w 1128857"/>
              <a:gd name="csY15" fmla="*/ 606535 h 618356"/>
              <a:gd name="csX16" fmla="*/ 511612 w 1128857"/>
              <a:gd name="csY16" fmla="*/ 611822 h 618356"/>
              <a:gd name="csX17" fmla="*/ 480381 w 1128857"/>
              <a:gd name="csY17" fmla="*/ 614595 h 618356"/>
              <a:gd name="csX18" fmla="*/ 310791 w 1128857"/>
              <a:gd name="csY18" fmla="*/ 609005 h 618356"/>
              <a:gd name="csX19" fmla="*/ 177538 w 1128857"/>
              <a:gd name="csY19" fmla="*/ 547426 h 618356"/>
              <a:gd name="csX20" fmla="*/ 84888 w 1128857"/>
              <a:gd name="csY20" fmla="*/ 527781 h 618356"/>
              <a:gd name="csX21" fmla="*/ 1222 w 1128857"/>
              <a:gd name="csY21" fmla="*/ 350354 h 618356"/>
              <a:gd name="csX22" fmla="*/ 6270 w 1128857"/>
              <a:gd name="csY22" fmla="*/ 273131 h 618356"/>
              <a:gd name="csX23" fmla="*/ 6921 w 1128857"/>
              <a:gd name="csY23" fmla="*/ 271325 h 618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28857" h="618356">
                <a:moveTo>
                  <a:pt x="6921" y="271340"/>
                </a:moveTo>
                <a:cubicBezTo>
                  <a:pt x="22298" y="229175"/>
                  <a:pt x="58663" y="206381"/>
                  <a:pt x="101480" y="193958"/>
                </a:cubicBezTo>
                <a:cubicBezTo>
                  <a:pt x="143805" y="179195"/>
                  <a:pt x="184380" y="166556"/>
                  <a:pt x="223234" y="145235"/>
                </a:cubicBezTo>
                <a:cubicBezTo>
                  <a:pt x="309735" y="102522"/>
                  <a:pt x="362692" y="17831"/>
                  <a:pt x="459739" y="1335"/>
                </a:cubicBezTo>
                <a:cubicBezTo>
                  <a:pt x="478718" y="-2609"/>
                  <a:pt x="495121" y="2548"/>
                  <a:pt x="510946" y="12053"/>
                </a:cubicBezTo>
                <a:cubicBezTo>
                  <a:pt x="536275" y="23840"/>
                  <a:pt x="568301" y="23175"/>
                  <a:pt x="595249" y="20546"/>
                </a:cubicBezTo>
                <a:cubicBezTo>
                  <a:pt x="627275" y="9742"/>
                  <a:pt x="661413" y="-7448"/>
                  <a:pt x="694698" y="4339"/>
                </a:cubicBezTo>
                <a:cubicBezTo>
                  <a:pt x="744270" y="18654"/>
                  <a:pt x="789618" y="64589"/>
                  <a:pt x="829889" y="95761"/>
                </a:cubicBezTo>
                <a:cubicBezTo>
                  <a:pt x="894245" y="149367"/>
                  <a:pt x="1015449" y="169012"/>
                  <a:pt x="1091073" y="222718"/>
                </a:cubicBezTo>
                <a:cubicBezTo>
                  <a:pt x="1124502" y="244039"/>
                  <a:pt x="1129290" y="283791"/>
                  <a:pt x="1128451" y="320395"/>
                </a:cubicBezTo>
                <a:cubicBezTo>
                  <a:pt x="1129405" y="358587"/>
                  <a:pt x="1129044" y="380890"/>
                  <a:pt x="1123330" y="418158"/>
                </a:cubicBezTo>
                <a:cubicBezTo>
                  <a:pt x="1120263" y="470117"/>
                  <a:pt x="1087210" y="517583"/>
                  <a:pt x="1034774" y="529702"/>
                </a:cubicBezTo>
                <a:cubicBezTo>
                  <a:pt x="1011167" y="534628"/>
                  <a:pt x="984681" y="530598"/>
                  <a:pt x="962304" y="540695"/>
                </a:cubicBezTo>
                <a:cubicBezTo>
                  <a:pt x="918170" y="562911"/>
                  <a:pt x="880575" y="592523"/>
                  <a:pt x="830439" y="606174"/>
                </a:cubicBezTo>
                <a:cubicBezTo>
                  <a:pt x="777091" y="620547"/>
                  <a:pt x="718117" y="612371"/>
                  <a:pt x="663684" y="613151"/>
                </a:cubicBezTo>
                <a:cubicBezTo>
                  <a:pt x="636302" y="612371"/>
                  <a:pt x="626668" y="617773"/>
                  <a:pt x="601628" y="606535"/>
                </a:cubicBezTo>
                <a:cubicBezTo>
                  <a:pt x="575215" y="598691"/>
                  <a:pt x="543421" y="595831"/>
                  <a:pt x="511612" y="611822"/>
                </a:cubicBezTo>
                <a:cubicBezTo>
                  <a:pt x="500300" y="617499"/>
                  <a:pt x="491765" y="614133"/>
                  <a:pt x="480381" y="614595"/>
                </a:cubicBezTo>
                <a:cubicBezTo>
                  <a:pt x="428741" y="616531"/>
                  <a:pt x="371082" y="624476"/>
                  <a:pt x="310791" y="609005"/>
                </a:cubicBezTo>
                <a:cubicBezTo>
                  <a:pt x="261870" y="598027"/>
                  <a:pt x="221874" y="568039"/>
                  <a:pt x="177538" y="547426"/>
                </a:cubicBezTo>
                <a:cubicBezTo>
                  <a:pt x="148087" y="533472"/>
                  <a:pt x="113949" y="542544"/>
                  <a:pt x="84888" y="527781"/>
                </a:cubicBezTo>
                <a:cubicBezTo>
                  <a:pt x="16714" y="489242"/>
                  <a:pt x="5446" y="426638"/>
                  <a:pt x="1222" y="350354"/>
                </a:cubicBezTo>
                <a:cubicBezTo>
                  <a:pt x="-688" y="326158"/>
                  <a:pt x="-1237" y="293166"/>
                  <a:pt x="6270" y="273131"/>
                </a:cubicBezTo>
                <a:lnTo>
                  <a:pt x="6921" y="271325"/>
                </a:lnTo>
                <a:close/>
              </a:path>
            </a:pathLst>
          </a:custGeom>
          <a:solidFill>
            <a:srgbClr val="421111"/>
          </a:solidFill>
          <a:ln w="14456" cap="flat">
            <a:noFill/>
            <a:prstDash val="solid"/>
            <a:miter/>
          </a:ln>
        </p:spPr>
        <p:txBody>
          <a:bodyPr/>
          <a:lstStyle/>
          <a:p>
            <a:endParaRPr lang="en-US"/>
          </a:p>
        </p:txBody>
      </p:sp>
      <p:sp>
        <p:nvSpPr>
          <p:cNvPr id="28" name="Freeform 204">
            <a:extLst>
              <a:ext uri="{FF2B5EF4-FFF2-40B4-BE49-F238E27FC236}">
                <a16:creationId xmlns:a16="http://schemas.microsoft.com/office/drawing/2014/main" id="{7636EEE0-05AC-9EDB-B3A4-A638A236A56C}"/>
              </a:ext>
            </a:extLst>
          </p:cNvPr>
          <p:cNvSpPr/>
          <p:nvPr/>
        </p:nvSpPr>
        <p:spPr>
          <a:xfrm>
            <a:off x="5523511" y="3480742"/>
            <a:ext cx="879616" cy="481829"/>
          </a:xfrm>
          <a:custGeom>
            <a:avLst/>
            <a:gdLst>
              <a:gd name="csX0" fmla="*/ 6921 w 1128857"/>
              <a:gd name="csY0" fmla="*/ 271340 h 618356"/>
              <a:gd name="csX1" fmla="*/ 101480 w 1128857"/>
              <a:gd name="csY1" fmla="*/ 193958 h 618356"/>
              <a:gd name="csX2" fmla="*/ 223234 w 1128857"/>
              <a:gd name="csY2" fmla="*/ 145235 h 618356"/>
              <a:gd name="csX3" fmla="*/ 459739 w 1128857"/>
              <a:gd name="csY3" fmla="*/ 1335 h 618356"/>
              <a:gd name="csX4" fmla="*/ 510946 w 1128857"/>
              <a:gd name="csY4" fmla="*/ 12053 h 618356"/>
              <a:gd name="csX5" fmla="*/ 595249 w 1128857"/>
              <a:gd name="csY5" fmla="*/ 20546 h 618356"/>
              <a:gd name="csX6" fmla="*/ 694698 w 1128857"/>
              <a:gd name="csY6" fmla="*/ 4339 h 618356"/>
              <a:gd name="csX7" fmla="*/ 829889 w 1128857"/>
              <a:gd name="csY7" fmla="*/ 95761 h 618356"/>
              <a:gd name="csX8" fmla="*/ 1091073 w 1128857"/>
              <a:gd name="csY8" fmla="*/ 222718 h 618356"/>
              <a:gd name="csX9" fmla="*/ 1128451 w 1128857"/>
              <a:gd name="csY9" fmla="*/ 320395 h 618356"/>
              <a:gd name="csX10" fmla="*/ 1123330 w 1128857"/>
              <a:gd name="csY10" fmla="*/ 418158 h 618356"/>
              <a:gd name="csX11" fmla="*/ 1034774 w 1128857"/>
              <a:gd name="csY11" fmla="*/ 529702 h 618356"/>
              <a:gd name="csX12" fmla="*/ 962303 w 1128857"/>
              <a:gd name="csY12" fmla="*/ 540695 h 618356"/>
              <a:gd name="csX13" fmla="*/ 830439 w 1128857"/>
              <a:gd name="csY13" fmla="*/ 606174 h 618356"/>
              <a:gd name="csX14" fmla="*/ 663684 w 1128857"/>
              <a:gd name="csY14" fmla="*/ 613151 h 618356"/>
              <a:gd name="csX15" fmla="*/ 601628 w 1128857"/>
              <a:gd name="csY15" fmla="*/ 606535 h 618356"/>
              <a:gd name="csX16" fmla="*/ 511612 w 1128857"/>
              <a:gd name="csY16" fmla="*/ 611822 h 618356"/>
              <a:gd name="csX17" fmla="*/ 480381 w 1128857"/>
              <a:gd name="csY17" fmla="*/ 614595 h 618356"/>
              <a:gd name="csX18" fmla="*/ 310791 w 1128857"/>
              <a:gd name="csY18" fmla="*/ 609005 h 618356"/>
              <a:gd name="csX19" fmla="*/ 177538 w 1128857"/>
              <a:gd name="csY19" fmla="*/ 547426 h 618356"/>
              <a:gd name="csX20" fmla="*/ 84888 w 1128857"/>
              <a:gd name="csY20" fmla="*/ 527781 h 618356"/>
              <a:gd name="csX21" fmla="*/ 1222 w 1128857"/>
              <a:gd name="csY21" fmla="*/ 350354 h 618356"/>
              <a:gd name="csX22" fmla="*/ 6270 w 1128857"/>
              <a:gd name="csY22" fmla="*/ 273131 h 618356"/>
              <a:gd name="csX23" fmla="*/ 6921 w 1128857"/>
              <a:gd name="csY23" fmla="*/ 271325 h 618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128857" h="618356">
                <a:moveTo>
                  <a:pt x="6921" y="271340"/>
                </a:moveTo>
                <a:cubicBezTo>
                  <a:pt x="22298" y="229175"/>
                  <a:pt x="58663" y="206381"/>
                  <a:pt x="101480" y="193958"/>
                </a:cubicBezTo>
                <a:cubicBezTo>
                  <a:pt x="143805" y="179195"/>
                  <a:pt x="184380" y="166556"/>
                  <a:pt x="223234" y="145235"/>
                </a:cubicBezTo>
                <a:cubicBezTo>
                  <a:pt x="309735" y="102522"/>
                  <a:pt x="362692" y="17831"/>
                  <a:pt x="459739" y="1335"/>
                </a:cubicBezTo>
                <a:cubicBezTo>
                  <a:pt x="478718" y="-2609"/>
                  <a:pt x="495121" y="2548"/>
                  <a:pt x="510946" y="12053"/>
                </a:cubicBezTo>
                <a:cubicBezTo>
                  <a:pt x="536275" y="23840"/>
                  <a:pt x="568301" y="23175"/>
                  <a:pt x="595249" y="20546"/>
                </a:cubicBezTo>
                <a:cubicBezTo>
                  <a:pt x="627275" y="9742"/>
                  <a:pt x="661413" y="-7448"/>
                  <a:pt x="694698" y="4339"/>
                </a:cubicBezTo>
                <a:cubicBezTo>
                  <a:pt x="744270" y="18654"/>
                  <a:pt x="789618" y="64589"/>
                  <a:pt x="829889" y="95761"/>
                </a:cubicBezTo>
                <a:cubicBezTo>
                  <a:pt x="894245" y="149367"/>
                  <a:pt x="1015449" y="169012"/>
                  <a:pt x="1091073" y="222718"/>
                </a:cubicBezTo>
                <a:cubicBezTo>
                  <a:pt x="1124502" y="244039"/>
                  <a:pt x="1129290" y="283791"/>
                  <a:pt x="1128451" y="320395"/>
                </a:cubicBezTo>
                <a:cubicBezTo>
                  <a:pt x="1129405" y="358587"/>
                  <a:pt x="1129044" y="380890"/>
                  <a:pt x="1123330" y="418158"/>
                </a:cubicBezTo>
                <a:cubicBezTo>
                  <a:pt x="1120263" y="470117"/>
                  <a:pt x="1087211" y="517583"/>
                  <a:pt x="1034774" y="529702"/>
                </a:cubicBezTo>
                <a:cubicBezTo>
                  <a:pt x="1011167" y="534628"/>
                  <a:pt x="984681" y="530598"/>
                  <a:pt x="962303" y="540695"/>
                </a:cubicBezTo>
                <a:cubicBezTo>
                  <a:pt x="918170" y="562911"/>
                  <a:pt x="880575" y="592523"/>
                  <a:pt x="830439" y="606174"/>
                </a:cubicBezTo>
                <a:cubicBezTo>
                  <a:pt x="777091" y="620547"/>
                  <a:pt x="718117" y="612371"/>
                  <a:pt x="663684" y="613151"/>
                </a:cubicBezTo>
                <a:cubicBezTo>
                  <a:pt x="636302" y="612371"/>
                  <a:pt x="626668" y="617773"/>
                  <a:pt x="601628" y="606535"/>
                </a:cubicBezTo>
                <a:cubicBezTo>
                  <a:pt x="575215" y="598691"/>
                  <a:pt x="543421" y="595831"/>
                  <a:pt x="511612" y="611822"/>
                </a:cubicBezTo>
                <a:cubicBezTo>
                  <a:pt x="500300" y="617499"/>
                  <a:pt x="491765" y="614133"/>
                  <a:pt x="480381" y="614595"/>
                </a:cubicBezTo>
                <a:cubicBezTo>
                  <a:pt x="428741" y="616531"/>
                  <a:pt x="371082" y="624476"/>
                  <a:pt x="310791" y="609005"/>
                </a:cubicBezTo>
                <a:cubicBezTo>
                  <a:pt x="261870" y="598027"/>
                  <a:pt x="221874" y="568039"/>
                  <a:pt x="177538" y="547426"/>
                </a:cubicBezTo>
                <a:cubicBezTo>
                  <a:pt x="148087" y="533472"/>
                  <a:pt x="113949" y="542544"/>
                  <a:pt x="84888" y="527781"/>
                </a:cubicBezTo>
                <a:cubicBezTo>
                  <a:pt x="16714" y="489242"/>
                  <a:pt x="5446" y="426638"/>
                  <a:pt x="1222" y="350354"/>
                </a:cubicBezTo>
                <a:cubicBezTo>
                  <a:pt x="-688" y="326158"/>
                  <a:pt x="-1237" y="293166"/>
                  <a:pt x="6270" y="273131"/>
                </a:cubicBezTo>
                <a:lnTo>
                  <a:pt x="6921" y="271325"/>
                </a:lnTo>
                <a:close/>
              </a:path>
            </a:pathLst>
          </a:custGeom>
          <a:solidFill>
            <a:srgbClr val="FFFFFF"/>
          </a:solidFill>
          <a:ln w="6350" cap="flat">
            <a:solidFill>
              <a:schemeClr val="tx1"/>
            </a:solidFill>
            <a:prstDash val="solid"/>
            <a:miter/>
          </a:ln>
        </p:spPr>
        <p:txBody>
          <a:bodyPr/>
          <a:lstStyle/>
          <a:p>
            <a:endParaRPr lang="en-US"/>
          </a:p>
        </p:txBody>
      </p:sp>
      <p:sp>
        <p:nvSpPr>
          <p:cNvPr id="29" name="Freeform 205">
            <a:extLst>
              <a:ext uri="{FF2B5EF4-FFF2-40B4-BE49-F238E27FC236}">
                <a16:creationId xmlns:a16="http://schemas.microsoft.com/office/drawing/2014/main" id="{7A39E4E3-BF20-3E92-EC02-A4FD2D145E56}"/>
              </a:ext>
            </a:extLst>
          </p:cNvPr>
          <p:cNvSpPr/>
          <p:nvPr/>
        </p:nvSpPr>
        <p:spPr>
          <a:xfrm>
            <a:off x="5897975" y="3519665"/>
            <a:ext cx="133530" cy="41733"/>
          </a:xfrm>
          <a:custGeom>
            <a:avLst/>
            <a:gdLst>
              <a:gd name="csX0" fmla="*/ 0 w 171366"/>
              <a:gd name="csY0" fmla="*/ 42616 h 53558"/>
              <a:gd name="csX1" fmla="*/ 71646 w 171366"/>
              <a:gd name="csY1" fmla="*/ 1390 h 53558"/>
              <a:gd name="csX2" fmla="*/ 144420 w 171366"/>
              <a:gd name="csY2" fmla="*/ 53421 h 53558"/>
              <a:gd name="csX3" fmla="*/ 32069 w 171366"/>
              <a:gd name="csY3" fmla="*/ 52829 h 53558"/>
              <a:gd name="csX4" fmla="*/ 29 w 171366"/>
              <a:gd name="csY4" fmla="*/ 43743 h 53558"/>
              <a:gd name="csX5" fmla="*/ 29 w 171366"/>
              <a:gd name="csY5" fmla="*/ 42616 h 53558"/>
            </a:gdLst>
            <a:ahLst/>
            <a:cxnLst>
              <a:cxn ang="0">
                <a:pos x="csX0" y="csY0"/>
              </a:cxn>
              <a:cxn ang="0">
                <a:pos x="csX1" y="csY1"/>
              </a:cxn>
              <a:cxn ang="0">
                <a:pos x="csX2" y="csY2"/>
              </a:cxn>
              <a:cxn ang="0">
                <a:pos x="csX3" y="csY3"/>
              </a:cxn>
              <a:cxn ang="0">
                <a:pos x="csX4" y="csY4"/>
              </a:cxn>
              <a:cxn ang="0">
                <a:pos x="csX5" y="csY5"/>
              </a:cxn>
            </a:cxnLst>
            <a:rect l="l" t="t" r="r" b="b"/>
            <a:pathLst>
              <a:path w="171366" h="53558">
                <a:moveTo>
                  <a:pt x="0" y="42616"/>
                </a:moveTo>
                <a:cubicBezTo>
                  <a:pt x="8578" y="18854"/>
                  <a:pt x="47229" y="6128"/>
                  <a:pt x="71646" y="1390"/>
                </a:cubicBezTo>
                <a:cubicBezTo>
                  <a:pt x="108706" y="-10151"/>
                  <a:pt x="222880" y="53970"/>
                  <a:pt x="144420" y="53421"/>
                </a:cubicBezTo>
                <a:cubicBezTo>
                  <a:pt x="109964" y="53826"/>
                  <a:pt x="65556" y="53248"/>
                  <a:pt x="32069" y="52829"/>
                </a:cubicBezTo>
                <a:cubicBezTo>
                  <a:pt x="11775" y="52381"/>
                  <a:pt x="333" y="50099"/>
                  <a:pt x="29" y="43743"/>
                </a:cubicBezTo>
                <a:lnTo>
                  <a:pt x="29" y="42616"/>
                </a:lnTo>
                <a:close/>
              </a:path>
            </a:pathLst>
          </a:custGeom>
          <a:solidFill>
            <a:srgbClr val="B2A499">
              <a:alpha val="40000"/>
            </a:srgbClr>
          </a:solidFill>
          <a:ln w="9249" cap="flat">
            <a:noFill/>
            <a:prstDash val="solid"/>
            <a:miter/>
          </a:ln>
        </p:spPr>
        <p:txBody>
          <a:bodyPr/>
          <a:lstStyle/>
          <a:p>
            <a:endParaRPr lang="en-US"/>
          </a:p>
        </p:txBody>
      </p:sp>
      <p:sp>
        <p:nvSpPr>
          <p:cNvPr id="30" name="Freeform 216">
            <a:extLst>
              <a:ext uri="{FF2B5EF4-FFF2-40B4-BE49-F238E27FC236}">
                <a16:creationId xmlns:a16="http://schemas.microsoft.com/office/drawing/2014/main" id="{72BB196A-A296-81BD-0E65-52E8760DFE3F}"/>
              </a:ext>
            </a:extLst>
          </p:cNvPr>
          <p:cNvSpPr/>
          <p:nvPr/>
        </p:nvSpPr>
        <p:spPr>
          <a:xfrm>
            <a:off x="5737926" y="3798506"/>
            <a:ext cx="196829" cy="121447"/>
          </a:xfrm>
          <a:custGeom>
            <a:avLst/>
            <a:gdLst>
              <a:gd name="csX0" fmla="*/ 7632 w 252600"/>
              <a:gd name="csY0" fmla="*/ 58604 h 155859"/>
              <a:gd name="csX1" fmla="*/ 148262 w 252600"/>
              <a:gd name="csY1" fmla="*/ 868 h 155859"/>
              <a:gd name="csX2" fmla="*/ 221398 w 252600"/>
              <a:gd name="csY2" fmla="*/ 108381 h 155859"/>
              <a:gd name="csX3" fmla="*/ 112808 w 252600"/>
              <a:gd name="csY3" fmla="*/ 152265 h 155859"/>
              <a:gd name="csX4" fmla="*/ 18929 w 252600"/>
              <a:gd name="csY4" fmla="*/ 145086 h 155859"/>
              <a:gd name="csX5" fmla="*/ 6561 w 252600"/>
              <a:gd name="csY5" fmla="*/ 61406 h 155859"/>
              <a:gd name="csX6" fmla="*/ 7632 w 252600"/>
              <a:gd name="csY6" fmla="*/ 58604 h 1558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2600" h="155859">
                <a:moveTo>
                  <a:pt x="7632" y="58604"/>
                </a:moveTo>
                <a:cubicBezTo>
                  <a:pt x="28867" y="-4535"/>
                  <a:pt x="92253" y="-1242"/>
                  <a:pt x="148262" y="868"/>
                </a:cubicBezTo>
                <a:cubicBezTo>
                  <a:pt x="214166" y="304"/>
                  <a:pt x="299539" y="48420"/>
                  <a:pt x="221398" y="108381"/>
                </a:cubicBezTo>
                <a:cubicBezTo>
                  <a:pt x="191586" y="134555"/>
                  <a:pt x="153137" y="150633"/>
                  <a:pt x="112808" y="152265"/>
                </a:cubicBezTo>
                <a:cubicBezTo>
                  <a:pt x="76472" y="154432"/>
                  <a:pt x="38341" y="162073"/>
                  <a:pt x="18929" y="145086"/>
                </a:cubicBezTo>
                <a:cubicBezTo>
                  <a:pt x="-4201" y="124762"/>
                  <a:pt x="-3275" y="88707"/>
                  <a:pt x="6561" y="61406"/>
                </a:cubicBezTo>
                <a:lnTo>
                  <a:pt x="7632" y="58604"/>
                </a:lnTo>
                <a:close/>
              </a:path>
            </a:pathLst>
          </a:custGeom>
          <a:solidFill>
            <a:srgbClr val="B2A499">
              <a:alpha val="40000"/>
            </a:srgbClr>
          </a:solidFill>
          <a:ln w="9249" cap="flat">
            <a:noFill/>
            <a:prstDash val="solid"/>
            <a:miter/>
          </a:ln>
        </p:spPr>
        <p:txBody>
          <a:bodyPr/>
          <a:lstStyle/>
          <a:p>
            <a:endParaRPr lang="en-US"/>
          </a:p>
        </p:txBody>
      </p:sp>
      <p:sp>
        <p:nvSpPr>
          <p:cNvPr id="32" name="Freeform 218">
            <a:extLst>
              <a:ext uri="{FF2B5EF4-FFF2-40B4-BE49-F238E27FC236}">
                <a16:creationId xmlns:a16="http://schemas.microsoft.com/office/drawing/2014/main" id="{ADEC185F-D136-9D51-FD76-4FBF238BED9F}"/>
              </a:ext>
            </a:extLst>
          </p:cNvPr>
          <p:cNvSpPr/>
          <p:nvPr/>
        </p:nvSpPr>
        <p:spPr>
          <a:xfrm>
            <a:off x="5994447" y="3795839"/>
            <a:ext cx="196829" cy="121447"/>
          </a:xfrm>
          <a:custGeom>
            <a:avLst/>
            <a:gdLst>
              <a:gd name="csX0" fmla="*/ 244969 w 252600"/>
              <a:gd name="csY0" fmla="*/ 58604 h 155859"/>
              <a:gd name="csX1" fmla="*/ 104338 w 252600"/>
              <a:gd name="csY1" fmla="*/ 867 h 155859"/>
              <a:gd name="csX2" fmla="*/ 31202 w 252600"/>
              <a:gd name="csY2" fmla="*/ 108381 h 155859"/>
              <a:gd name="csX3" fmla="*/ 139793 w 252600"/>
              <a:gd name="csY3" fmla="*/ 152265 h 155859"/>
              <a:gd name="csX4" fmla="*/ 233672 w 252600"/>
              <a:gd name="csY4" fmla="*/ 145086 h 155859"/>
              <a:gd name="csX5" fmla="*/ 246039 w 252600"/>
              <a:gd name="csY5" fmla="*/ 61406 h 155859"/>
              <a:gd name="csX6" fmla="*/ 244969 w 252600"/>
              <a:gd name="csY6" fmla="*/ 58604 h 1558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2600" h="155859">
                <a:moveTo>
                  <a:pt x="244969" y="58604"/>
                </a:moveTo>
                <a:cubicBezTo>
                  <a:pt x="223734" y="-4535"/>
                  <a:pt x="160348" y="-1241"/>
                  <a:pt x="104338" y="867"/>
                </a:cubicBezTo>
                <a:cubicBezTo>
                  <a:pt x="38435" y="304"/>
                  <a:pt x="-46939" y="48420"/>
                  <a:pt x="31202" y="108381"/>
                </a:cubicBezTo>
                <a:cubicBezTo>
                  <a:pt x="61015" y="134556"/>
                  <a:pt x="99464" y="150633"/>
                  <a:pt x="139793" y="152265"/>
                </a:cubicBezTo>
                <a:cubicBezTo>
                  <a:pt x="176129" y="154432"/>
                  <a:pt x="214259" y="162073"/>
                  <a:pt x="233672" y="145086"/>
                </a:cubicBezTo>
                <a:cubicBezTo>
                  <a:pt x="256801" y="124762"/>
                  <a:pt x="255876" y="88707"/>
                  <a:pt x="246039" y="61406"/>
                </a:cubicBezTo>
                <a:lnTo>
                  <a:pt x="244969" y="58604"/>
                </a:lnTo>
                <a:close/>
              </a:path>
            </a:pathLst>
          </a:custGeom>
          <a:solidFill>
            <a:srgbClr val="B2A499">
              <a:alpha val="40000"/>
            </a:srgbClr>
          </a:solidFill>
          <a:ln w="9249" cap="flat">
            <a:noFill/>
            <a:prstDash val="solid"/>
            <a:miter/>
          </a:ln>
        </p:spPr>
        <p:txBody>
          <a:bodyPr/>
          <a:lstStyle/>
          <a:p>
            <a:endParaRPr lang="en-US"/>
          </a:p>
        </p:txBody>
      </p:sp>
      <p:sp>
        <p:nvSpPr>
          <p:cNvPr id="33" name="Freeform 93">
            <a:extLst>
              <a:ext uri="{FF2B5EF4-FFF2-40B4-BE49-F238E27FC236}">
                <a16:creationId xmlns:a16="http://schemas.microsoft.com/office/drawing/2014/main" id="{C0C23314-3212-255F-3CD4-B028713EC328}"/>
              </a:ext>
            </a:extLst>
          </p:cNvPr>
          <p:cNvSpPr/>
          <p:nvPr/>
        </p:nvSpPr>
        <p:spPr>
          <a:xfrm>
            <a:off x="5294529" y="1812384"/>
            <a:ext cx="1298492" cy="1002312"/>
          </a:xfrm>
          <a:custGeom>
            <a:avLst/>
            <a:gdLst>
              <a:gd name="csX0" fmla="*/ 1125051 w 1126799"/>
              <a:gd name="csY0" fmla="*/ 617310 h 869781"/>
              <a:gd name="csX1" fmla="*/ 1098444 w 1126799"/>
              <a:gd name="csY1" fmla="*/ 593418 h 869781"/>
              <a:gd name="csX2" fmla="*/ 1105845 w 1126799"/>
              <a:gd name="csY2" fmla="*/ 589848 h 869781"/>
              <a:gd name="csX3" fmla="*/ 1123470 w 1126799"/>
              <a:gd name="csY3" fmla="*/ 565232 h 869781"/>
              <a:gd name="csX4" fmla="*/ 1109619 w 1126799"/>
              <a:gd name="csY4" fmla="*/ 515180 h 869781"/>
              <a:gd name="csX5" fmla="*/ 1077398 w 1126799"/>
              <a:gd name="csY5" fmla="*/ 501700 h 869781"/>
              <a:gd name="csX6" fmla="*/ 1077342 w 1126799"/>
              <a:gd name="csY6" fmla="*/ 501700 h 869781"/>
              <a:gd name="csX7" fmla="*/ 1048411 w 1126799"/>
              <a:gd name="csY7" fmla="*/ 506218 h 869781"/>
              <a:gd name="csX8" fmla="*/ 1042499 w 1126799"/>
              <a:gd name="csY8" fmla="*/ 507594 h 869781"/>
              <a:gd name="csX9" fmla="*/ 1003491 w 1126799"/>
              <a:gd name="csY9" fmla="*/ 513674 h 869781"/>
              <a:gd name="csX10" fmla="*/ 988487 w 1126799"/>
              <a:gd name="csY10" fmla="*/ 514399 h 869781"/>
              <a:gd name="csX11" fmla="*/ 964874 w 1126799"/>
              <a:gd name="csY11" fmla="*/ 516258 h 869781"/>
              <a:gd name="csX12" fmla="*/ 923300 w 1126799"/>
              <a:gd name="csY12" fmla="*/ 532452 h 869781"/>
              <a:gd name="csX13" fmla="*/ 926405 w 1126799"/>
              <a:gd name="csY13" fmla="*/ 498632 h 869781"/>
              <a:gd name="csX14" fmla="*/ 940145 w 1126799"/>
              <a:gd name="csY14" fmla="*/ 506943 h 869781"/>
              <a:gd name="csX15" fmla="*/ 969392 w 1126799"/>
              <a:gd name="csY15" fmla="*/ 510494 h 869781"/>
              <a:gd name="csX16" fmla="*/ 988357 w 1126799"/>
              <a:gd name="csY16" fmla="*/ 509416 h 869781"/>
              <a:gd name="csX17" fmla="*/ 990885 w 1126799"/>
              <a:gd name="csY17" fmla="*/ 509118 h 869781"/>
              <a:gd name="csX18" fmla="*/ 1020206 w 1126799"/>
              <a:gd name="csY18" fmla="*/ 499822 h 869781"/>
              <a:gd name="csX19" fmla="*/ 1021582 w 1126799"/>
              <a:gd name="csY19" fmla="*/ 488425 h 869781"/>
              <a:gd name="csX20" fmla="*/ 1021563 w 1126799"/>
              <a:gd name="csY20" fmla="*/ 488350 h 869781"/>
              <a:gd name="csX21" fmla="*/ 1021061 w 1126799"/>
              <a:gd name="csY21" fmla="*/ 483944 h 869781"/>
              <a:gd name="csX22" fmla="*/ 1040621 w 1126799"/>
              <a:gd name="csY22" fmla="*/ 499190 h 869781"/>
              <a:gd name="csX23" fmla="*/ 1078346 w 1126799"/>
              <a:gd name="csY23" fmla="*/ 487365 h 869781"/>
              <a:gd name="csX24" fmla="*/ 1102200 w 1126799"/>
              <a:gd name="csY24" fmla="*/ 435045 h 869781"/>
              <a:gd name="csX25" fmla="*/ 1093146 w 1126799"/>
              <a:gd name="csY25" fmla="*/ 377277 h 869781"/>
              <a:gd name="csX26" fmla="*/ 1092216 w 1126799"/>
              <a:gd name="csY26" fmla="*/ 374321 h 869781"/>
              <a:gd name="csX27" fmla="*/ 1075538 w 1126799"/>
              <a:gd name="csY27" fmla="*/ 345613 h 869781"/>
              <a:gd name="csX28" fmla="*/ 1068826 w 1126799"/>
              <a:gd name="csY28" fmla="*/ 343903 h 869781"/>
              <a:gd name="csX29" fmla="*/ 1069774 w 1126799"/>
              <a:gd name="csY29" fmla="*/ 342285 h 869781"/>
              <a:gd name="csX30" fmla="*/ 1068380 w 1126799"/>
              <a:gd name="csY30" fmla="*/ 316888 h 869781"/>
              <a:gd name="csX31" fmla="*/ 1042462 w 1126799"/>
              <a:gd name="csY31" fmla="*/ 291862 h 869781"/>
              <a:gd name="csX32" fmla="*/ 1029335 w 1126799"/>
              <a:gd name="csY32" fmla="*/ 290002 h 869781"/>
              <a:gd name="csX33" fmla="*/ 1036884 w 1126799"/>
              <a:gd name="csY33" fmla="*/ 284016 h 869781"/>
              <a:gd name="csX34" fmla="*/ 1041978 w 1126799"/>
              <a:gd name="csY34" fmla="*/ 248745 h 869781"/>
              <a:gd name="csX35" fmla="*/ 1013010 w 1126799"/>
              <a:gd name="csY35" fmla="*/ 202821 h 869781"/>
              <a:gd name="csX36" fmla="*/ 963833 w 1126799"/>
              <a:gd name="csY36" fmla="*/ 182350 h 869781"/>
              <a:gd name="csX37" fmla="*/ 949888 w 1126799"/>
              <a:gd name="csY37" fmla="*/ 139233 h 869781"/>
              <a:gd name="csX38" fmla="*/ 916774 w 1126799"/>
              <a:gd name="csY38" fmla="*/ 110210 h 869781"/>
              <a:gd name="csX39" fmla="*/ 895895 w 1126799"/>
              <a:gd name="csY39" fmla="*/ 101193 h 869781"/>
              <a:gd name="csX40" fmla="*/ 878008 w 1126799"/>
              <a:gd name="csY40" fmla="*/ 111010 h 869781"/>
              <a:gd name="csX41" fmla="*/ 873769 w 1126799"/>
              <a:gd name="csY41" fmla="*/ 94722 h 869781"/>
              <a:gd name="csX42" fmla="*/ 822918 w 1126799"/>
              <a:gd name="csY42" fmla="*/ 53279 h 869781"/>
              <a:gd name="csX43" fmla="*/ 787945 w 1126799"/>
              <a:gd name="csY43" fmla="*/ 51420 h 869781"/>
              <a:gd name="csX44" fmla="*/ 766935 w 1126799"/>
              <a:gd name="csY44" fmla="*/ 66238 h 869781"/>
              <a:gd name="csX45" fmla="*/ 762342 w 1126799"/>
              <a:gd name="csY45" fmla="*/ 45247 h 869781"/>
              <a:gd name="csX46" fmla="*/ 738507 w 1126799"/>
              <a:gd name="csY46" fmla="*/ 29480 h 869781"/>
              <a:gd name="csX47" fmla="*/ 685945 w 1126799"/>
              <a:gd name="csY47" fmla="*/ 25371 h 869781"/>
              <a:gd name="csX48" fmla="*/ 679716 w 1126799"/>
              <a:gd name="csY48" fmla="*/ 31042 h 869781"/>
              <a:gd name="csX49" fmla="*/ 678842 w 1126799"/>
              <a:gd name="csY49" fmla="*/ 27379 h 869781"/>
              <a:gd name="csX50" fmla="*/ 657144 w 1126799"/>
              <a:gd name="csY50" fmla="*/ 10943 h 869781"/>
              <a:gd name="csX51" fmla="*/ 618100 w 1126799"/>
              <a:gd name="csY51" fmla="*/ 252 h 869781"/>
              <a:gd name="csX52" fmla="*/ 579482 w 1126799"/>
              <a:gd name="csY52" fmla="*/ 11296 h 869781"/>
              <a:gd name="csX53" fmla="*/ 564627 w 1126799"/>
              <a:gd name="csY53" fmla="*/ 59303 h 869781"/>
              <a:gd name="csX54" fmla="*/ 564441 w 1126799"/>
              <a:gd name="csY54" fmla="*/ 64323 h 869781"/>
              <a:gd name="csX55" fmla="*/ 588649 w 1126799"/>
              <a:gd name="csY55" fmla="*/ 144346 h 869781"/>
              <a:gd name="csX56" fmla="*/ 574611 w 1126799"/>
              <a:gd name="csY56" fmla="*/ 147135 h 869781"/>
              <a:gd name="csX57" fmla="*/ 563660 w 1126799"/>
              <a:gd name="csY57" fmla="*/ 180268 h 869781"/>
              <a:gd name="csX58" fmla="*/ 575057 w 1126799"/>
              <a:gd name="csY58" fmla="*/ 216449 h 869781"/>
              <a:gd name="csX59" fmla="*/ 596272 w 1126799"/>
              <a:gd name="csY59" fmla="*/ 223310 h 869781"/>
              <a:gd name="csX60" fmla="*/ 605289 w 1126799"/>
              <a:gd name="csY60" fmla="*/ 224165 h 869781"/>
              <a:gd name="csX61" fmla="*/ 622264 w 1126799"/>
              <a:gd name="csY61" fmla="*/ 230171 h 869781"/>
              <a:gd name="csX62" fmla="*/ 577214 w 1126799"/>
              <a:gd name="csY62" fmla="*/ 256089 h 869781"/>
              <a:gd name="csX63" fmla="*/ 571636 w 1126799"/>
              <a:gd name="csY63" fmla="*/ 339478 h 869781"/>
              <a:gd name="csX64" fmla="*/ 582067 w 1126799"/>
              <a:gd name="csY64" fmla="*/ 369319 h 869781"/>
              <a:gd name="csX65" fmla="*/ 606888 w 1126799"/>
              <a:gd name="csY65" fmla="*/ 387856 h 869781"/>
              <a:gd name="csX66" fmla="*/ 520041 w 1126799"/>
              <a:gd name="csY66" fmla="*/ 388247 h 869781"/>
              <a:gd name="csX67" fmla="*/ 550757 w 1126799"/>
              <a:gd name="csY67" fmla="*/ 356769 h 869781"/>
              <a:gd name="csX68" fmla="*/ 556297 w 1126799"/>
              <a:gd name="csY68" fmla="*/ 311514 h 869781"/>
              <a:gd name="csX69" fmla="*/ 552634 w 1126799"/>
              <a:gd name="csY69" fmla="*/ 264642 h 869781"/>
              <a:gd name="csX70" fmla="*/ 535269 w 1126799"/>
              <a:gd name="csY70" fmla="*/ 234205 h 869781"/>
              <a:gd name="csX71" fmla="*/ 504535 w 1126799"/>
              <a:gd name="csY71" fmla="*/ 230171 h 869781"/>
              <a:gd name="csX72" fmla="*/ 521510 w 1126799"/>
              <a:gd name="csY72" fmla="*/ 224165 h 869781"/>
              <a:gd name="csX73" fmla="*/ 530528 w 1126799"/>
              <a:gd name="csY73" fmla="*/ 223310 h 869781"/>
              <a:gd name="csX74" fmla="*/ 551742 w 1126799"/>
              <a:gd name="csY74" fmla="*/ 216449 h 869781"/>
              <a:gd name="csX75" fmla="*/ 562600 w 1126799"/>
              <a:gd name="csY75" fmla="*/ 189973 h 869781"/>
              <a:gd name="csX76" fmla="*/ 551147 w 1126799"/>
              <a:gd name="csY76" fmla="*/ 152397 h 869781"/>
              <a:gd name="csX77" fmla="*/ 531234 w 1126799"/>
              <a:gd name="csY77" fmla="*/ 149794 h 869781"/>
              <a:gd name="csX78" fmla="*/ 562321 w 1126799"/>
              <a:gd name="csY78" fmla="*/ 96972 h 869781"/>
              <a:gd name="csX79" fmla="*/ 562358 w 1126799"/>
              <a:gd name="csY79" fmla="*/ 64323 h 869781"/>
              <a:gd name="csX80" fmla="*/ 562228 w 1126799"/>
              <a:gd name="csY80" fmla="*/ 60865 h 869781"/>
              <a:gd name="csX81" fmla="*/ 562172 w 1126799"/>
              <a:gd name="csY81" fmla="*/ 59303 h 869781"/>
              <a:gd name="csX82" fmla="*/ 547317 w 1126799"/>
              <a:gd name="csY82" fmla="*/ 11296 h 869781"/>
              <a:gd name="csX83" fmla="*/ 508700 w 1126799"/>
              <a:gd name="csY83" fmla="*/ 252 h 869781"/>
              <a:gd name="csX84" fmla="*/ 469655 w 1126799"/>
              <a:gd name="csY84" fmla="*/ 10943 h 869781"/>
              <a:gd name="csX85" fmla="*/ 447957 w 1126799"/>
              <a:gd name="csY85" fmla="*/ 27379 h 869781"/>
              <a:gd name="csX86" fmla="*/ 447083 w 1126799"/>
              <a:gd name="csY86" fmla="*/ 31042 h 869781"/>
              <a:gd name="csX87" fmla="*/ 440854 w 1126799"/>
              <a:gd name="csY87" fmla="*/ 25371 h 869781"/>
              <a:gd name="csX88" fmla="*/ 388293 w 1126799"/>
              <a:gd name="csY88" fmla="*/ 29480 h 869781"/>
              <a:gd name="csX89" fmla="*/ 364457 w 1126799"/>
              <a:gd name="csY89" fmla="*/ 45247 h 869781"/>
              <a:gd name="csX90" fmla="*/ 359864 w 1126799"/>
              <a:gd name="csY90" fmla="*/ 66238 h 869781"/>
              <a:gd name="csX91" fmla="*/ 338854 w 1126799"/>
              <a:gd name="csY91" fmla="*/ 51420 h 869781"/>
              <a:gd name="csX92" fmla="*/ 303881 w 1126799"/>
              <a:gd name="csY92" fmla="*/ 53279 h 869781"/>
              <a:gd name="csX93" fmla="*/ 253030 w 1126799"/>
              <a:gd name="csY93" fmla="*/ 94722 h 869781"/>
              <a:gd name="csX94" fmla="*/ 248791 w 1126799"/>
              <a:gd name="csY94" fmla="*/ 111010 h 869781"/>
              <a:gd name="csX95" fmla="*/ 230905 w 1126799"/>
              <a:gd name="csY95" fmla="*/ 101193 h 869781"/>
              <a:gd name="csX96" fmla="*/ 210025 w 1126799"/>
              <a:gd name="csY96" fmla="*/ 110210 h 869781"/>
              <a:gd name="csX97" fmla="*/ 176911 w 1126799"/>
              <a:gd name="csY97" fmla="*/ 139233 h 869781"/>
              <a:gd name="csX98" fmla="*/ 162966 w 1126799"/>
              <a:gd name="csY98" fmla="*/ 182350 h 869781"/>
              <a:gd name="csX99" fmla="*/ 113789 w 1126799"/>
              <a:gd name="csY99" fmla="*/ 202821 h 869781"/>
              <a:gd name="csX100" fmla="*/ 84821 w 1126799"/>
              <a:gd name="csY100" fmla="*/ 248745 h 869781"/>
              <a:gd name="csX101" fmla="*/ 89915 w 1126799"/>
              <a:gd name="csY101" fmla="*/ 284016 h 869781"/>
              <a:gd name="csX102" fmla="*/ 97445 w 1126799"/>
              <a:gd name="csY102" fmla="*/ 290002 h 869781"/>
              <a:gd name="csX103" fmla="*/ 84338 w 1126799"/>
              <a:gd name="csY103" fmla="*/ 291862 h 869781"/>
              <a:gd name="csX104" fmla="*/ 58419 w 1126799"/>
              <a:gd name="csY104" fmla="*/ 316888 h 869781"/>
              <a:gd name="csX105" fmla="*/ 57025 w 1126799"/>
              <a:gd name="csY105" fmla="*/ 342285 h 869781"/>
              <a:gd name="csX106" fmla="*/ 57973 w 1126799"/>
              <a:gd name="csY106" fmla="*/ 343903 h 869781"/>
              <a:gd name="csX107" fmla="*/ 51261 w 1126799"/>
              <a:gd name="csY107" fmla="*/ 345613 h 869781"/>
              <a:gd name="csX108" fmla="*/ 34583 w 1126799"/>
              <a:gd name="csY108" fmla="*/ 374321 h 869781"/>
              <a:gd name="csX109" fmla="*/ 33654 w 1126799"/>
              <a:gd name="csY109" fmla="*/ 377277 h 869781"/>
              <a:gd name="csX110" fmla="*/ 24599 w 1126799"/>
              <a:gd name="csY110" fmla="*/ 435045 h 869781"/>
              <a:gd name="csX111" fmla="*/ 48435 w 1126799"/>
              <a:gd name="csY111" fmla="*/ 487365 h 869781"/>
              <a:gd name="csX112" fmla="*/ 86178 w 1126799"/>
              <a:gd name="csY112" fmla="*/ 499190 h 869781"/>
              <a:gd name="csX113" fmla="*/ 105738 w 1126799"/>
              <a:gd name="csY113" fmla="*/ 483944 h 869781"/>
              <a:gd name="csX114" fmla="*/ 105236 w 1126799"/>
              <a:gd name="csY114" fmla="*/ 488350 h 869781"/>
              <a:gd name="csX115" fmla="*/ 105217 w 1126799"/>
              <a:gd name="csY115" fmla="*/ 488425 h 869781"/>
              <a:gd name="csX116" fmla="*/ 106593 w 1126799"/>
              <a:gd name="csY116" fmla="*/ 499822 h 869781"/>
              <a:gd name="csX117" fmla="*/ 135914 w 1126799"/>
              <a:gd name="csY117" fmla="*/ 509118 h 869781"/>
              <a:gd name="csX118" fmla="*/ 138443 w 1126799"/>
              <a:gd name="csY118" fmla="*/ 509416 h 869781"/>
              <a:gd name="csX119" fmla="*/ 157407 w 1126799"/>
              <a:gd name="csY119" fmla="*/ 510494 h 869781"/>
              <a:gd name="csX120" fmla="*/ 186635 w 1126799"/>
              <a:gd name="csY120" fmla="*/ 506943 h 869781"/>
              <a:gd name="csX121" fmla="*/ 200394 w 1126799"/>
              <a:gd name="csY121" fmla="*/ 498632 h 869781"/>
              <a:gd name="csX122" fmla="*/ 203499 w 1126799"/>
              <a:gd name="csY122" fmla="*/ 532452 h 869781"/>
              <a:gd name="csX123" fmla="*/ 161925 w 1126799"/>
              <a:gd name="csY123" fmla="*/ 516258 h 869781"/>
              <a:gd name="csX124" fmla="*/ 138313 w 1126799"/>
              <a:gd name="csY124" fmla="*/ 514399 h 869781"/>
              <a:gd name="csX125" fmla="*/ 123308 w 1126799"/>
              <a:gd name="csY125" fmla="*/ 513674 h 869781"/>
              <a:gd name="csX126" fmla="*/ 84300 w 1126799"/>
              <a:gd name="csY126" fmla="*/ 507594 h 869781"/>
              <a:gd name="csX127" fmla="*/ 78388 w 1126799"/>
              <a:gd name="csY127" fmla="*/ 506218 h 869781"/>
              <a:gd name="csX128" fmla="*/ 49458 w 1126799"/>
              <a:gd name="csY128" fmla="*/ 501700 h 869781"/>
              <a:gd name="csX129" fmla="*/ 49402 w 1126799"/>
              <a:gd name="csY129" fmla="*/ 501700 h 869781"/>
              <a:gd name="csX130" fmla="*/ 17180 w 1126799"/>
              <a:gd name="csY130" fmla="*/ 515180 h 869781"/>
              <a:gd name="csX131" fmla="*/ 3329 w 1126799"/>
              <a:gd name="csY131" fmla="*/ 565232 h 869781"/>
              <a:gd name="csX132" fmla="*/ 20955 w 1126799"/>
              <a:gd name="csY132" fmla="*/ 589848 h 869781"/>
              <a:gd name="csX133" fmla="*/ 28336 w 1126799"/>
              <a:gd name="csY133" fmla="*/ 593418 h 869781"/>
              <a:gd name="csX134" fmla="*/ 1748 w 1126799"/>
              <a:gd name="csY134" fmla="*/ 617310 h 869781"/>
              <a:gd name="csX135" fmla="*/ 4742 w 1126799"/>
              <a:gd name="csY135" fmla="*/ 658456 h 869781"/>
              <a:gd name="csX136" fmla="*/ 18947 w 1126799"/>
              <a:gd name="csY136" fmla="*/ 685601 h 869781"/>
              <a:gd name="csX137" fmla="*/ 37744 w 1126799"/>
              <a:gd name="csY137" fmla="*/ 691439 h 869781"/>
              <a:gd name="csX138" fmla="*/ 37168 w 1126799"/>
              <a:gd name="csY138" fmla="*/ 691793 h 869781"/>
              <a:gd name="csX139" fmla="*/ 27425 w 1126799"/>
              <a:gd name="csY139" fmla="*/ 704919 h 869781"/>
              <a:gd name="csX140" fmla="*/ 29210 w 1126799"/>
              <a:gd name="csY140" fmla="*/ 717544 h 869781"/>
              <a:gd name="csX141" fmla="*/ 37502 w 1126799"/>
              <a:gd name="csY141" fmla="*/ 737810 h 869781"/>
              <a:gd name="csX142" fmla="*/ 54273 w 1126799"/>
              <a:gd name="csY142" fmla="*/ 752610 h 869781"/>
              <a:gd name="csX143" fmla="*/ 62863 w 1126799"/>
              <a:gd name="csY143" fmla="*/ 754153 h 869781"/>
              <a:gd name="csX144" fmla="*/ 71007 w 1126799"/>
              <a:gd name="csY144" fmla="*/ 752666 h 869781"/>
              <a:gd name="csX145" fmla="*/ 66916 w 1126799"/>
              <a:gd name="csY145" fmla="*/ 762129 h 869781"/>
              <a:gd name="csX146" fmla="*/ 82925 w 1126799"/>
              <a:gd name="csY146" fmla="*/ 813241 h 869781"/>
              <a:gd name="csX147" fmla="*/ 129053 w 1126799"/>
              <a:gd name="csY147" fmla="*/ 845667 h 869781"/>
              <a:gd name="csX148" fmla="*/ 148873 w 1126799"/>
              <a:gd name="csY148" fmla="*/ 849404 h 869781"/>
              <a:gd name="csX149" fmla="*/ 162725 w 1126799"/>
              <a:gd name="csY149" fmla="*/ 846764 h 869781"/>
              <a:gd name="csX150" fmla="*/ 168786 w 1126799"/>
              <a:gd name="csY150" fmla="*/ 843361 h 869781"/>
              <a:gd name="csX151" fmla="*/ 182972 w 1126799"/>
              <a:gd name="csY151" fmla="*/ 861117 h 869781"/>
              <a:gd name="csX152" fmla="*/ 227484 w 1126799"/>
              <a:gd name="csY152" fmla="*/ 869782 h 869781"/>
              <a:gd name="csX153" fmla="*/ 245165 w 1126799"/>
              <a:gd name="csY153" fmla="*/ 868461 h 869781"/>
              <a:gd name="csX154" fmla="*/ 271400 w 1126799"/>
              <a:gd name="csY154" fmla="*/ 858347 h 869781"/>
              <a:gd name="csX155" fmla="*/ 278986 w 1126799"/>
              <a:gd name="csY155" fmla="*/ 841409 h 869781"/>
              <a:gd name="csX156" fmla="*/ 290773 w 1126799"/>
              <a:gd name="csY156" fmla="*/ 855930 h 869781"/>
              <a:gd name="csX157" fmla="*/ 329279 w 1126799"/>
              <a:gd name="csY157" fmla="*/ 858868 h 869781"/>
              <a:gd name="csX158" fmla="*/ 350977 w 1126799"/>
              <a:gd name="csY158" fmla="*/ 849404 h 869781"/>
              <a:gd name="csX159" fmla="*/ 362932 w 1126799"/>
              <a:gd name="csY159" fmla="*/ 843603 h 869781"/>
              <a:gd name="csX160" fmla="*/ 374738 w 1126799"/>
              <a:gd name="csY160" fmla="*/ 838899 h 869781"/>
              <a:gd name="csX161" fmla="*/ 402107 w 1126799"/>
              <a:gd name="csY161" fmla="*/ 825196 h 869781"/>
              <a:gd name="csX162" fmla="*/ 414267 w 1126799"/>
              <a:gd name="csY162" fmla="*/ 796080 h 869781"/>
              <a:gd name="csX163" fmla="*/ 383644 w 1126799"/>
              <a:gd name="csY163" fmla="*/ 763226 h 869781"/>
              <a:gd name="csX164" fmla="*/ 353301 w 1126799"/>
              <a:gd name="csY164" fmla="*/ 761478 h 869781"/>
              <a:gd name="csX165" fmla="*/ 341457 w 1126799"/>
              <a:gd name="csY165" fmla="*/ 762185 h 869781"/>
              <a:gd name="csX166" fmla="*/ 338185 w 1126799"/>
              <a:gd name="csY166" fmla="*/ 762408 h 869781"/>
              <a:gd name="csX167" fmla="*/ 323236 w 1126799"/>
              <a:gd name="csY167" fmla="*/ 760344 h 869781"/>
              <a:gd name="csX168" fmla="*/ 323385 w 1126799"/>
              <a:gd name="csY168" fmla="*/ 759582 h 869781"/>
              <a:gd name="csX169" fmla="*/ 355420 w 1126799"/>
              <a:gd name="csY169" fmla="*/ 755473 h 869781"/>
              <a:gd name="csX170" fmla="*/ 402293 w 1126799"/>
              <a:gd name="csY170" fmla="*/ 772058 h 869781"/>
              <a:gd name="csX171" fmla="*/ 408763 w 1126799"/>
              <a:gd name="csY171" fmla="*/ 778881 h 869781"/>
              <a:gd name="csX172" fmla="*/ 429011 w 1126799"/>
              <a:gd name="csY172" fmla="*/ 794462 h 869781"/>
              <a:gd name="csX173" fmla="*/ 456194 w 1126799"/>
              <a:gd name="csY173" fmla="*/ 788568 h 869781"/>
              <a:gd name="csX174" fmla="*/ 485031 w 1126799"/>
              <a:gd name="csY174" fmla="*/ 735356 h 869781"/>
              <a:gd name="csX175" fmla="*/ 467944 w 1126799"/>
              <a:gd name="csY175" fmla="*/ 701219 h 869781"/>
              <a:gd name="csX176" fmla="*/ 449816 w 1126799"/>
              <a:gd name="csY176" fmla="*/ 690733 h 869781"/>
              <a:gd name="csX177" fmla="*/ 432469 w 1126799"/>
              <a:gd name="csY177" fmla="*/ 680786 h 869781"/>
              <a:gd name="csX178" fmla="*/ 432060 w 1126799"/>
              <a:gd name="csY178" fmla="*/ 680451 h 869781"/>
              <a:gd name="csX179" fmla="*/ 451731 w 1126799"/>
              <a:gd name="csY179" fmla="*/ 690268 h 869781"/>
              <a:gd name="csX180" fmla="*/ 464932 w 1126799"/>
              <a:gd name="csY180" fmla="*/ 696367 h 869781"/>
              <a:gd name="csX181" fmla="*/ 493082 w 1126799"/>
              <a:gd name="csY181" fmla="*/ 715759 h 869781"/>
              <a:gd name="csX182" fmla="*/ 508941 w 1126799"/>
              <a:gd name="csY182" fmla="*/ 727695 h 869781"/>
              <a:gd name="csX183" fmla="*/ 526326 w 1126799"/>
              <a:gd name="csY183" fmla="*/ 735188 h 869781"/>
              <a:gd name="csX184" fmla="*/ 543208 w 1126799"/>
              <a:gd name="csY184" fmla="*/ 737178 h 869781"/>
              <a:gd name="csX185" fmla="*/ 563400 w 1126799"/>
              <a:gd name="csY185" fmla="*/ 734240 h 869781"/>
              <a:gd name="csX186" fmla="*/ 583591 w 1126799"/>
              <a:gd name="csY186" fmla="*/ 737178 h 869781"/>
              <a:gd name="csX187" fmla="*/ 617858 w 1126799"/>
              <a:gd name="csY187" fmla="*/ 727695 h 869781"/>
              <a:gd name="csX188" fmla="*/ 633718 w 1126799"/>
              <a:gd name="csY188" fmla="*/ 715759 h 869781"/>
              <a:gd name="csX189" fmla="*/ 661867 w 1126799"/>
              <a:gd name="csY189" fmla="*/ 696367 h 869781"/>
              <a:gd name="csX190" fmla="*/ 675068 w 1126799"/>
              <a:gd name="csY190" fmla="*/ 690268 h 869781"/>
              <a:gd name="csX191" fmla="*/ 694739 w 1126799"/>
              <a:gd name="csY191" fmla="*/ 680451 h 869781"/>
              <a:gd name="csX192" fmla="*/ 694330 w 1126799"/>
              <a:gd name="csY192" fmla="*/ 680786 h 869781"/>
              <a:gd name="csX193" fmla="*/ 676983 w 1126799"/>
              <a:gd name="csY193" fmla="*/ 690733 h 869781"/>
              <a:gd name="csX194" fmla="*/ 658855 w 1126799"/>
              <a:gd name="csY194" fmla="*/ 701219 h 869781"/>
              <a:gd name="csX195" fmla="*/ 641768 w 1126799"/>
              <a:gd name="csY195" fmla="*/ 735356 h 869781"/>
              <a:gd name="csX196" fmla="*/ 670606 w 1126799"/>
              <a:gd name="csY196" fmla="*/ 788568 h 869781"/>
              <a:gd name="csX197" fmla="*/ 697788 w 1126799"/>
              <a:gd name="csY197" fmla="*/ 794462 h 869781"/>
              <a:gd name="csX198" fmla="*/ 718036 w 1126799"/>
              <a:gd name="csY198" fmla="*/ 778881 h 869781"/>
              <a:gd name="csX199" fmla="*/ 724506 w 1126799"/>
              <a:gd name="csY199" fmla="*/ 772058 h 869781"/>
              <a:gd name="csX200" fmla="*/ 771360 w 1126799"/>
              <a:gd name="csY200" fmla="*/ 755473 h 869781"/>
              <a:gd name="csX201" fmla="*/ 803414 w 1126799"/>
              <a:gd name="csY201" fmla="*/ 759582 h 869781"/>
              <a:gd name="csX202" fmla="*/ 803563 w 1126799"/>
              <a:gd name="csY202" fmla="*/ 760344 h 869781"/>
              <a:gd name="csX203" fmla="*/ 788614 w 1126799"/>
              <a:gd name="csY203" fmla="*/ 762408 h 869781"/>
              <a:gd name="csX204" fmla="*/ 785342 w 1126799"/>
              <a:gd name="csY204" fmla="*/ 762185 h 869781"/>
              <a:gd name="csX205" fmla="*/ 773498 w 1126799"/>
              <a:gd name="csY205" fmla="*/ 761478 h 869781"/>
              <a:gd name="csX206" fmla="*/ 743155 w 1126799"/>
              <a:gd name="csY206" fmla="*/ 763226 h 869781"/>
              <a:gd name="csX207" fmla="*/ 712532 w 1126799"/>
              <a:gd name="csY207" fmla="*/ 796080 h 869781"/>
              <a:gd name="csX208" fmla="*/ 724692 w 1126799"/>
              <a:gd name="csY208" fmla="*/ 825196 h 869781"/>
              <a:gd name="csX209" fmla="*/ 752061 w 1126799"/>
              <a:gd name="csY209" fmla="*/ 838899 h 869781"/>
              <a:gd name="csX210" fmla="*/ 763867 w 1126799"/>
              <a:gd name="csY210" fmla="*/ 843603 h 869781"/>
              <a:gd name="csX211" fmla="*/ 775822 w 1126799"/>
              <a:gd name="csY211" fmla="*/ 849404 h 869781"/>
              <a:gd name="csX212" fmla="*/ 797502 w 1126799"/>
              <a:gd name="csY212" fmla="*/ 858868 h 869781"/>
              <a:gd name="csX213" fmla="*/ 836026 w 1126799"/>
              <a:gd name="csY213" fmla="*/ 855930 h 869781"/>
              <a:gd name="csX214" fmla="*/ 847795 w 1126799"/>
              <a:gd name="csY214" fmla="*/ 841409 h 869781"/>
              <a:gd name="csX215" fmla="*/ 855381 w 1126799"/>
              <a:gd name="csY215" fmla="*/ 858347 h 869781"/>
              <a:gd name="csX216" fmla="*/ 881634 w 1126799"/>
              <a:gd name="csY216" fmla="*/ 868461 h 869781"/>
              <a:gd name="csX217" fmla="*/ 899316 w 1126799"/>
              <a:gd name="csY217" fmla="*/ 869782 h 869781"/>
              <a:gd name="csX218" fmla="*/ 943827 w 1126799"/>
              <a:gd name="csY218" fmla="*/ 861117 h 869781"/>
              <a:gd name="csX219" fmla="*/ 958013 w 1126799"/>
              <a:gd name="csY219" fmla="*/ 843361 h 869781"/>
              <a:gd name="csX220" fmla="*/ 964074 w 1126799"/>
              <a:gd name="csY220" fmla="*/ 846764 h 869781"/>
              <a:gd name="csX221" fmla="*/ 977926 w 1126799"/>
              <a:gd name="csY221" fmla="*/ 849404 h 869781"/>
              <a:gd name="csX222" fmla="*/ 997746 w 1126799"/>
              <a:gd name="csY222" fmla="*/ 845667 h 869781"/>
              <a:gd name="csX223" fmla="*/ 1043875 w 1126799"/>
              <a:gd name="csY223" fmla="*/ 813241 h 869781"/>
              <a:gd name="csX224" fmla="*/ 1059883 w 1126799"/>
              <a:gd name="csY224" fmla="*/ 762129 h 869781"/>
              <a:gd name="csX225" fmla="*/ 1055793 w 1126799"/>
              <a:gd name="csY225" fmla="*/ 752666 h 869781"/>
              <a:gd name="csX226" fmla="*/ 1063936 w 1126799"/>
              <a:gd name="csY226" fmla="*/ 754153 h 869781"/>
              <a:gd name="csX227" fmla="*/ 1072526 w 1126799"/>
              <a:gd name="csY227" fmla="*/ 752610 h 869781"/>
              <a:gd name="csX228" fmla="*/ 1089297 w 1126799"/>
              <a:gd name="csY228" fmla="*/ 737810 h 869781"/>
              <a:gd name="csX229" fmla="*/ 1097589 w 1126799"/>
              <a:gd name="csY229" fmla="*/ 717544 h 869781"/>
              <a:gd name="csX230" fmla="*/ 1099374 w 1126799"/>
              <a:gd name="csY230" fmla="*/ 704919 h 869781"/>
              <a:gd name="csX231" fmla="*/ 1089631 w 1126799"/>
              <a:gd name="csY231" fmla="*/ 691793 h 869781"/>
              <a:gd name="csX232" fmla="*/ 1089055 w 1126799"/>
              <a:gd name="csY232" fmla="*/ 691439 h 869781"/>
              <a:gd name="csX233" fmla="*/ 1107853 w 1126799"/>
              <a:gd name="csY233" fmla="*/ 685601 h 869781"/>
              <a:gd name="csX234" fmla="*/ 1122057 w 1126799"/>
              <a:gd name="csY234" fmla="*/ 658456 h 869781"/>
              <a:gd name="csX235" fmla="*/ 1125051 w 1126799"/>
              <a:gd name="csY235" fmla="*/ 617310 h 869781"/>
              <a:gd name="csX236" fmla="*/ 563344 w 1126799"/>
              <a:gd name="csY236" fmla="*/ 622851 h 869781"/>
              <a:gd name="csX237" fmla="*/ 561838 w 1126799"/>
              <a:gd name="csY237" fmla="*/ 622851 h 869781"/>
              <a:gd name="csX238" fmla="*/ 545718 w 1126799"/>
              <a:gd name="csY238" fmla="*/ 620155 h 869781"/>
              <a:gd name="csX239" fmla="*/ 531494 w 1126799"/>
              <a:gd name="csY239" fmla="*/ 603458 h 869781"/>
              <a:gd name="csX240" fmla="*/ 537109 w 1126799"/>
              <a:gd name="csY240" fmla="*/ 548907 h 869781"/>
              <a:gd name="csX241" fmla="*/ 507603 w 1126799"/>
              <a:gd name="csY241" fmla="*/ 510532 h 869781"/>
              <a:gd name="csX242" fmla="*/ 490070 w 1126799"/>
              <a:gd name="csY242" fmla="*/ 483330 h 869781"/>
              <a:gd name="csX243" fmla="*/ 462366 w 1126799"/>
              <a:gd name="csY243" fmla="*/ 455683 h 869781"/>
              <a:gd name="csX244" fmla="*/ 436039 w 1126799"/>
              <a:gd name="csY244" fmla="*/ 447390 h 869781"/>
              <a:gd name="csX245" fmla="*/ 430703 w 1126799"/>
              <a:gd name="csY245" fmla="*/ 443505 h 869781"/>
              <a:gd name="csX246" fmla="*/ 447399 w 1126799"/>
              <a:gd name="csY246" fmla="*/ 419445 h 869781"/>
              <a:gd name="csX247" fmla="*/ 491520 w 1126799"/>
              <a:gd name="csY247" fmla="*/ 437295 h 869781"/>
              <a:gd name="csX248" fmla="*/ 562582 w 1126799"/>
              <a:gd name="csY248" fmla="*/ 460089 h 869781"/>
              <a:gd name="csX249" fmla="*/ 633643 w 1126799"/>
              <a:gd name="csY249" fmla="*/ 437295 h 869781"/>
              <a:gd name="csX250" fmla="*/ 677764 w 1126799"/>
              <a:gd name="csY250" fmla="*/ 419445 h 869781"/>
              <a:gd name="csX251" fmla="*/ 695092 w 1126799"/>
              <a:gd name="csY251" fmla="*/ 442910 h 869781"/>
              <a:gd name="csX252" fmla="*/ 689143 w 1126799"/>
              <a:gd name="csY252" fmla="*/ 447390 h 869781"/>
              <a:gd name="csX253" fmla="*/ 662797 w 1126799"/>
              <a:gd name="csY253" fmla="*/ 455683 h 869781"/>
              <a:gd name="csX254" fmla="*/ 635112 w 1126799"/>
              <a:gd name="csY254" fmla="*/ 483330 h 869781"/>
              <a:gd name="csX255" fmla="*/ 617579 w 1126799"/>
              <a:gd name="csY255" fmla="*/ 510532 h 869781"/>
              <a:gd name="csX256" fmla="*/ 588072 w 1126799"/>
              <a:gd name="csY256" fmla="*/ 548907 h 869781"/>
              <a:gd name="csX257" fmla="*/ 593687 w 1126799"/>
              <a:gd name="csY257" fmla="*/ 603458 h 869781"/>
              <a:gd name="csX258" fmla="*/ 580245 w 1126799"/>
              <a:gd name="csY258" fmla="*/ 619746 h 869781"/>
              <a:gd name="csX259" fmla="*/ 563344 w 1126799"/>
              <a:gd name="csY259" fmla="*/ 622851 h 869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1126799" h="869781">
                <a:moveTo>
                  <a:pt x="1125051" y="617310"/>
                </a:moveTo>
                <a:cubicBezTo>
                  <a:pt x="1121760" y="605801"/>
                  <a:pt x="1111125" y="594571"/>
                  <a:pt x="1098444" y="593418"/>
                </a:cubicBezTo>
                <a:cubicBezTo>
                  <a:pt x="1100992" y="592414"/>
                  <a:pt x="1103465" y="591224"/>
                  <a:pt x="1105845" y="589848"/>
                </a:cubicBezTo>
                <a:cubicBezTo>
                  <a:pt x="1115234" y="584345"/>
                  <a:pt x="1121332" y="575829"/>
                  <a:pt x="1123470" y="565232"/>
                </a:cubicBezTo>
                <a:cubicBezTo>
                  <a:pt x="1126575" y="549707"/>
                  <a:pt x="1121128" y="530073"/>
                  <a:pt x="1109619" y="515180"/>
                </a:cubicBezTo>
                <a:cubicBezTo>
                  <a:pt x="1103000" y="506608"/>
                  <a:pt x="1091249" y="501700"/>
                  <a:pt x="1077398" y="501700"/>
                </a:cubicBezTo>
                <a:lnTo>
                  <a:pt x="1077342" y="501700"/>
                </a:lnTo>
                <a:cubicBezTo>
                  <a:pt x="1067488" y="501719"/>
                  <a:pt x="1057801" y="504005"/>
                  <a:pt x="1048411" y="506218"/>
                </a:cubicBezTo>
                <a:cubicBezTo>
                  <a:pt x="1046440" y="506683"/>
                  <a:pt x="1044469" y="507148"/>
                  <a:pt x="1042499" y="507594"/>
                </a:cubicBezTo>
                <a:cubicBezTo>
                  <a:pt x="1029725" y="510476"/>
                  <a:pt x="1016599" y="512521"/>
                  <a:pt x="1003491" y="513674"/>
                </a:cubicBezTo>
                <a:cubicBezTo>
                  <a:pt x="998397" y="514120"/>
                  <a:pt x="993376" y="514269"/>
                  <a:pt x="988487" y="514399"/>
                </a:cubicBezTo>
                <a:cubicBezTo>
                  <a:pt x="980845" y="514622"/>
                  <a:pt x="972943" y="514845"/>
                  <a:pt x="964874" y="516258"/>
                </a:cubicBezTo>
                <a:cubicBezTo>
                  <a:pt x="949646" y="518898"/>
                  <a:pt x="935497" y="524458"/>
                  <a:pt x="923300" y="532452"/>
                </a:cubicBezTo>
                <a:cubicBezTo>
                  <a:pt x="929417" y="522487"/>
                  <a:pt x="932522" y="511498"/>
                  <a:pt x="926405" y="498632"/>
                </a:cubicBezTo>
                <a:cubicBezTo>
                  <a:pt x="930719" y="502462"/>
                  <a:pt x="935293" y="505549"/>
                  <a:pt x="940145" y="506943"/>
                </a:cubicBezTo>
                <a:cubicBezTo>
                  <a:pt x="949721" y="509695"/>
                  <a:pt x="960281" y="510494"/>
                  <a:pt x="969392" y="510494"/>
                </a:cubicBezTo>
                <a:cubicBezTo>
                  <a:pt x="977461" y="510494"/>
                  <a:pt x="984359" y="509881"/>
                  <a:pt x="988357" y="509416"/>
                </a:cubicBezTo>
                <a:cubicBezTo>
                  <a:pt x="989119" y="509323"/>
                  <a:pt x="989974" y="509211"/>
                  <a:pt x="990885" y="509118"/>
                </a:cubicBezTo>
                <a:cubicBezTo>
                  <a:pt x="999921" y="508152"/>
                  <a:pt x="1015037" y="506516"/>
                  <a:pt x="1020206" y="499822"/>
                </a:cubicBezTo>
                <a:cubicBezTo>
                  <a:pt x="1023107" y="496066"/>
                  <a:pt x="1022363" y="492348"/>
                  <a:pt x="1021582" y="488425"/>
                </a:cubicBezTo>
                <a:lnTo>
                  <a:pt x="1021563" y="488350"/>
                </a:lnTo>
                <a:cubicBezTo>
                  <a:pt x="1021359" y="487253"/>
                  <a:pt x="1021210" y="485654"/>
                  <a:pt x="1021061" y="483944"/>
                </a:cubicBezTo>
                <a:cubicBezTo>
                  <a:pt x="1026193" y="493445"/>
                  <a:pt x="1032626" y="498465"/>
                  <a:pt x="1040621" y="499190"/>
                </a:cubicBezTo>
                <a:cubicBezTo>
                  <a:pt x="1054361" y="500454"/>
                  <a:pt x="1068120" y="496141"/>
                  <a:pt x="1078346" y="487365"/>
                </a:cubicBezTo>
                <a:cubicBezTo>
                  <a:pt x="1093015" y="474796"/>
                  <a:pt x="1101047" y="457207"/>
                  <a:pt x="1102200" y="435045"/>
                </a:cubicBezTo>
                <a:cubicBezTo>
                  <a:pt x="1103074" y="418255"/>
                  <a:pt x="1100043" y="398826"/>
                  <a:pt x="1093146" y="377277"/>
                </a:cubicBezTo>
                <a:cubicBezTo>
                  <a:pt x="1092848" y="376366"/>
                  <a:pt x="1092550" y="375362"/>
                  <a:pt x="1092216" y="374321"/>
                </a:cubicBezTo>
                <a:cubicBezTo>
                  <a:pt x="1089315" y="364838"/>
                  <a:pt x="1084890" y="350503"/>
                  <a:pt x="1075538" y="345613"/>
                </a:cubicBezTo>
                <a:cubicBezTo>
                  <a:pt x="1073437" y="344516"/>
                  <a:pt x="1071188" y="343940"/>
                  <a:pt x="1068826" y="343903"/>
                </a:cubicBezTo>
                <a:cubicBezTo>
                  <a:pt x="1069180" y="343419"/>
                  <a:pt x="1069477" y="342880"/>
                  <a:pt x="1069774" y="342285"/>
                </a:cubicBezTo>
                <a:cubicBezTo>
                  <a:pt x="1073400" y="334606"/>
                  <a:pt x="1070258" y="320997"/>
                  <a:pt x="1068380" y="316888"/>
                </a:cubicBezTo>
                <a:cubicBezTo>
                  <a:pt x="1063490" y="306085"/>
                  <a:pt x="1053320" y="296250"/>
                  <a:pt x="1042462" y="291862"/>
                </a:cubicBezTo>
                <a:cubicBezTo>
                  <a:pt x="1038130" y="290095"/>
                  <a:pt x="1033556" y="289482"/>
                  <a:pt x="1029335" y="290002"/>
                </a:cubicBezTo>
                <a:cubicBezTo>
                  <a:pt x="1032124" y="288348"/>
                  <a:pt x="1034708" y="286433"/>
                  <a:pt x="1036884" y="284016"/>
                </a:cubicBezTo>
                <a:cubicBezTo>
                  <a:pt x="1045808" y="274050"/>
                  <a:pt x="1044581" y="259343"/>
                  <a:pt x="1041978" y="248745"/>
                </a:cubicBezTo>
                <a:cubicBezTo>
                  <a:pt x="1037720" y="231323"/>
                  <a:pt x="1027420" y="214999"/>
                  <a:pt x="1013010" y="202821"/>
                </a:cubicBezTo>
                <a:cubicBezTo>
                  <a:pt x="998787" y="190773"/>
                  <a:pt x="981366" y="183559"/>
                  <a:pt x="963833" y="182350"/>
                </a:cubicBezTo>
                <a:cubicBezTo>
                  <a:pt x="966212" y="166732"/>
                  <a:pt x="961564" y="151969"/>
                  <a:pt x="949888" y="139233"/>
                </a:cubicBezTo>
                <a:cubicBezTo>
                  <a:pt x="939978" y="128450"/>
                  <a:pt x="928841" y="118688"/>
                  <a:pt x="916774" y="110210"/>
                </a:cubicBezTo>
                <a:cubicBezTo>
                  <a:pt x="910509" y="105822"/>
                  <a:pt x="903648" y="101695"/>
                  <a:pt x="895895" y="101193"/>
                </a:cubicBezTo>
                <a:cubicBezTo>
                  <a:pt x="888922" y="100728"/>
                  <a:pt x="880667" y="104335"/>
                  <a:pt x="878008" y="111010"/>
                </a:cubicBezTo>
                <a:cubicBezTo>
                  <a:pt x="877469" y="105376"/>
                  <a:pt x="876038" y="99854"/>
                  <a:pt x="873769" y="94722"/>
                </a:cubicBezTo>
                <a:cubicBezTo>
                  <a:pt x="865458" y="76036"/>
                  <a:pt x="846921" y="60921"/>
                  <a:pt x="822918" y="53279"/>
                </a:cubicBezTo>
                <a:cubicBezTo>
                  <a:pt x="809252" y="48928"/>
                  <a:pt x="797799" y="48315"/>
                  <a:pt x="787945" y="51420"/>
                </a:cubicBezTo>
                <a:cubicBezTo>
                  <a:pt x="780099" y="53892"/>
                  <a:pt x="772829" y="59080"/>
                  <a:pt x="766935" y="66238"/>
                </a:cubicBezTo>
                <a:cubicBezTo>
                  <a:pt x="767864" y="58857"/>
                  <a:pt x="766284" y="50471"/>
                  <a:pt x="762342" y="45247"/>
                </a:cubicBezTo>
                <a:cubicBezTo>
                  <a:pt x="757434" y="38777"/>
                  <a:pt x="749867" y="33756"/>
                  <a:pt x="738507" y="29480"/>
                </a:cubicBezTo>
                <a:cubicBezTo>
                  <a:pt x="727667" y="25408"/>
                  <a:pt x="700838" y="16837"/>
                  <a:pt x="685945" y="25371"/>
                </a:cubicBezTo>
                <a:cubicBezTo>
                  <a:pt x="683397" y="26821"/>
                  <a:pt x="681315" y="28736"/>
                  <a:pt x="679716" y="31042"/>
                </a:cubicBezTo>
                <a:cubicBezTo>
                  <a:pt x="679549" y="29815"/>
                  <a:pt x="679270" y="28588"/>
                  <a:pt x="678842" y="27379"/>
                </a:cubicBezTo>
                <a:cubicBezTo>
                  <a:pt x="675682" y="18548"/>
                  <a:pt x="665995" y="14271"/>
                  <a:pt x="657144" y="10943"/>
                </a:cubicBezTo>
                <a:cubicBezTo>
                  <a:pt x="644687" y="6258"/>
                  <a:pt x="631784" y="1424"/>
                  <a:pt x="618100" y="252"/>
                </a:cubicBezTo>
                <a:cubicBezTo>
                  <a:pt x="602723" y="-1086"/>
                  <a:pt x="588649" y="2948"/>
                  <a:pt x="579482" y="11296"/>
                </a:cubicBezTo>
                <a:cubicBezTo>
                  <a:pt x="565910" y="23661"/>
                  <a:pt x="565240" y="42588"/>
                  <a:pt x="564627" y="59303"/>
                </a:cubicBezTo>
                <a:cubicBezTo>
                  <a:pt x="564571" y="60995"/>
                  <a:pt x="564515" y="62668"/>
                  <a:pt x="564441" y="64323"/>
                </a:cubicBezTo>
                <a:cubicBezTo>
                  <a:pt x="563288" y="90576"/>
                  <a:pt x="561633" y="128450"/>
                  <a:pt x="588649" y="144346"/>
                </a:cubicBezTo>
                <a:cubicBezTo>
                  <a:pt x="583238" y="143287"/>
                  <a:pt x="578515" y="144216"/>
                  <a:pt x="574611" y="147135"/>
                </a:cubicBezTo>
                <a:cubicBezTo>
                  <a:pt x="565872" y="153699"/>
                  <a:pt x="563251" y="169075"/>
                  <a:pt x="563660" y="180268"/>
                </a:cubicBezTo>
                <a:cubicBezTo>
                  <a:pt x="564069" y="191646"/>
                  <a:pt x="564645" y="207246"/>
                  <a:pt x="575057" y="216449"/>
                </a:cubicBezTo>
                <a:cubicBezTo>
                  <a:pt x="581955" y="222566"/>
                  <a:pt x="588909" y="222920"/>
                  <a:pt x="596272" y="223310"/>
                </a:cubicBezTo>
                <a:cubicBezTo>
                  <a:pt x="599191" y="223459"/>
                  <a:pt x="602203" y="223626"/>
                  <a:pt x="605289" y="224165"/>
                </a:cubicBezTo>
                <a:cubicBezTo>
                  <a:pt x="610997" y="225169"/>
                  <a:pt x="616817" y="227456"/>
                  <a:pt x="622264" y="230171"/>
                </a:cubicBezTo>
                <a:cubicBezTo>
                  <a:pt x="598205" y="224333"/>
                  <a:pt x="585042" y="231677"/>
                  <a:pt x="577214" y="256089"/>
                </a:cubicBezTo>
                <a:cubicBezTo>
                  <a:pt x="568624" y="282881"/>
                  <a:pt x="566691" y="311793"/>
                  <a:pt x="571636" y="339478"/>
                </a:cubicBezTo>
                <a:cubicBezTo>
                  <a:pt x="573495" y="349927"/>
                  <a:pt x="576396" y="360376"/>
                  <a:pt x="582067" y="369319"/>
                </a:cubicBezTo>
                <a:cubicBezTo>
                  <a:pt x="587756" y="378281"/>
                  <a:pt x="596513" y="385662"/>
                  <a:pt x="606888" y="387856"/>
                </a:cubicBezTo>
                <a:cubicBezTo>
                  <a:pt x="579501" y="399347"/>
                  <a:pt x="547540" y="399495"/>
                  <a:pt x="520041" y="388247"/>
                </a:cubicBezTo>
                <a:cubicBezTo>
                  <a:pt x="534822" y="384417"/>
                  <a:pt x="545681" y="371160"/>
                  <a:pt x="550757" y="356769"/>
                </a:cubicBezTo>
                <a:cubicBezTo>
                  <a:pt x="555851" y="342360"/>
                  <a:pt x="556093" y="326779"/>
                  <a:pt x="556297" y="311514"/>
                </a:cubicBezTo>
                <a:cubicBezTo>
                  <a:pt x="556502" y="295785"/>
                  <a:pt x="556688" y="279832"/>
                  <a:pt x="552634" y="264642"/>
                </a:cubicBezTo>
                <a:cubicBezTo>
                  <a:pt x="549641" y="253375"/>
                  <a:pt x="544007" y="242126"/>
                  <a:pt x="535269" y="234205"/>
                </a:cubicBezTo>
                <a:cubicBezTo>
                  <a:pt x="526084" y="225876"/>
                  <a:pt x="516192" y="227345"/>
                  <a:pt x="504535" y="230171"/>
                </a:cubicBezTo>
                <a:cubicBezTo>
                  <a:pt x="509982" y="227456"/>
                  <a:pt x="515802" y="225169"/>
                  <a:pt x="521510" y="224165"/>
                </a:cubicBezTo>
                <a:cubicBezTo>
                  <a:pt x="524596" y="223626"/>
                  <a:pt x="527608" y="223459"/>
                  <a:pt x="530528" y="223310"/>
                </a:cubicBezTo>
                <a:cubicBezTo>
                  <a:pt x="537890" y="222920"/>
                  <a:pt x="544844" y="222566"/>
                  <a:pt x="551742" y="216449"/>
                </a:cubicBezTo>
                <a:cubicBezTo>
                  <a:pt x="559402" y="209681"/>
                  <a:pt x="561745" y="199437"/>
                  <a:pt x="562600" y="189973"/>
                </a:cubicBezTo>
                <a:cubicBezTo>
                  <a:pt x="563771" y="177349"/>
                  <a:pt x="562656" y="160522"/>
                  <a:pt x="551147" y="152397"/>
                </a:cubicBezTo>
                <a:cubicBezTo>
                  <a:pt x="545457" y="148381"/>
                  <a:pt x="537779" y="147414"/>
                  <a:pt x="531234" y="149794"/>
                </a:cubicBezTo>
                <a:cubicBezTo>
                  <a:pt x="551649" y="141241"/>
                  <a:pt x="560592" y="117350"/>
                  <a:pt x="562321" y="96972"/>
                </a:cubicBezTo>
                <a:cubicBezTo>
                  <a:pt x="563288" y="85630"/>
                  <a:pt x="562786" y="74159"/>
                  <a:pt x="562358" y="64323"/>
                </a:cubicBezTo>
                <a:cubicBezTo>
                  <a:pt x="562303" y="63189"/>
                  <a:pt x="562247" y="62036"/>
                  <a:pt x="562228" y="60865"/>
                </a:cubicBezTo>
                <a:cubicBezTo>
                  <a:pt x="562210" y="60344"/>
                  <a:pt x="562191" y="59824"/>
                  <a:pt x="562172" y="59303"/>
                </a:cubicBezTo>
                <a:cubicBezTo>
                  <a:pt x="561559" y="42588"/>
                  <a:pt x="560890" y="23661"/>
                  <a:pt x="547317" y="11296"/>
                </a:cubicBezTo>
                <a:cubicBezTo>
                  <a:pt x="538132" y="2948"/>
                  <a:pt x="524076" y="-1086"/>
                  <a:pt x="508700" y="252"/>
                </a:cubicBezTo>
                <a:cubicBezTo>
                  <a:pt x="495015" y="1424"/>
                  <a:pt x="482112" y="6258"/>
                  <a:pt x="469655" y="10943"/>
                </a:cubicBezTo>
                <a:cubicBezTo>
                  <a:pt x="460805" y="14271"/>
                  <a:pt x="451118" y="18548"/>
                  <a:pt x="447957" y="27379"/>
                </a:cubicBezTo>
                <a:cubicBezTo>
                  <a:pt x="447511" y="28588"/>
                  <a:pt x="447250" y="29815"/>
                  <a:pt x="447083" y="31042"/>
                </a:cubicBezTo>
                <a:cubicBezTo>
                  <a:pt x="445484" y="28736"/>
                  <a:pt x="443402" y="26821"/>
                  <a:pt x="440854" y="25371"/>
                </a:cubicBezTo>
                <a:cubicBezTo>
                  <a:pt x="425962" y="16837"/>
                  <a:pt x="399132" y="25408"/>
                  <a:pt x="388293" y="29480"/>
                </a:cubicBezTo>
                <a:cubicBezTo>
                  <a:pt x="376932" y="33756"/>
                  <a:pt x="369365" y="38777"/>
                  <a:pt x="364457" y="45247"/>
                </a:cubicBezTo>
                <a:cubicBezTo>
                  <a:pt x="360496" y="50471"/>
                  <a:pt x="358935" y="58857"/>
                  <a:pt x="359864" y="66238"/>
                </a:cubicBezTo>
                <a:cubicBezTo>
                  <a:pt x="353970" y="59080"/>
                  <a:pt x="346701" y="53892"/>
                  <a:pt x="338854" y="51420"/>
                </a:cubicBezTo>
                <a:cubicBezTo>
                  <a:pt x="329000" y="48315"/>
                  <a:pt x="317547" y="48928"/>
                  <a:pt x="303881" y="53279"/>
                </a:cubicBezTo>
                <a:cubicBezTo>
                  <a:pt x="279878" y="60921"/>
                  <a:pt x="261341" y="76036"/>
                  <a:pt x="253030" y="94722"/>
                </a:cubicBezTo>
                <a:cubicBezTo>
                  <a:pt x="250762" y="99854"/>
                  <a:pt x="249330" y="105376"/>
                  <a:pt x="248791" y="111010"/>
                </a:cubicBezTo>
                <a:cubicBezTo>
                  <a:pt x="246132" y="104335"/>
                  <a:pt x="237877" y="100728"/>
                  <a:pt x="230905" y="101193"/>
                </a:cubicBezTo>
                <a:cubicBezTo>
                  <a:pt x="223151" y="101695"/>
                  <a:pt x="216291" y="105822"/>
                  <a:pt x="210025" y="110210"/>
                </a:cubicBezTo>
                <a:cubicBezTo>
                  <a:pt x="197958" y="118688"/>
                  <a:pt x="186821" y="128450"/>
                  <a:pt x="176911" y="139233"/>
                </a:cubicBezTo>
                <a:cubicBezTo>
                  <a:pt x="165235" y="151969"/>
                  <a:pt x="160587" y="166732"/>
                  <a:pt x="162966" y="182350"/>
                </a:cubicBezTo>
                <a:cubicBezTo>
                  <a:pt x="145415" y="183559"/>
                  <a:pt x="128012" y="190773"/>
                  <a:pt x="113789" y="202821"/>
                </a:cubicBezTo>
                <a:cubicBezTo>
                  <a:pt x="99379" y="214999"/>
                  <a:pt x="89079" y="231323"/>
                  <a:pt x="84821" y="248745"/>
                </a:cubicBezTo>
                <a:cubicBezTo>
                  <a:pt x="82218" y="259343"/>
                  <a:pt x="80991" y="274050"/>
                  <a:pt x="89915" y="284016"/>
                </a:cubicBezTo>
                <a:cubicBezTo>
                  <a:pt x="92091" y="286433"/>
                  <a:pt x="94675" y="288348"/>
                  <a:pt x="97445" y="290002"/>
                </a:cubicBezTo>
                <a:cubicBezTo>
                  <a:pt x="93244" y="289482"/>
                  <a:pt x="88670" y="290095"/>
                  <a:pt x="84338" y="291862"/>
                </a:cubicBezTo>
                <a:cubicBezTo>
                  <a:pt x="73479" y="296250"/>
                  <a:pt x="63309" y="306085"/>
                  <a:pt x="58419" y="316888"/>
                </a:cubicBezTo>
                <a:cubicBezTo>
                  <a:pt x="56541" y="320997"/>
                  <a:pt x="53399" y="334606"/>
                  <a:pt x="57025" y="342285"/>
                </a:cubicBezTo>
                <a:cubicBezTo>
                  <a:pt x="57322" y="342880"/>
                  <a:pt x="57620" y="343419"/>
                  <a:pt x="57973" y="343903"/>
                </a:cubicBezTo>
                <a:cubicBezTo>
                  <a:pt x="55612" y="343940"/>
                  <a:pt x="53362" y="344516"/>
                  <a:pt x="51261" y="345613"/>
                </a:cubicBezTo>
                <a:cubicBezTo>
                  <a:pt x="41909" y="350503"/>
                  <a:pt x="37484" y="364838"/>
                  <a:pt x="34583" y="374321"/>
                </a:cubicBezTo>
                <a:cubicBezTo>
                  <a:pt x="34249" y="375362"/>
                  <a:pt x="33933" y="376366"/>
                  <a:pt x="33654" y="377277"/>
                </a:cubicBezTo>
                <a:cubicBezTo>
                  <a:pt x="26756" y="398826"/>
                  <a:pt x="23725" y="418255"/>
                  <a:pt x="24599" y="435045"/>
                </a:cubicBezTo>
                <a:cubicBezTo>
                  <a:pt x="25752" y="457207"/>
                  <a:pt x="33784" y="474796"/>
                  <a:pt x="48435" y="487365"/>
                </a:cubicBezTo>
                <a:cubicBezTo>
                  <a:pt x="58698" y="496141"/>
                  <a:pt x="72457" y="500454"/>
                  <a:pt x="86178" y="499190"/>
                </a:cubicBezTo>
                <a:cubicBezTo>
                  <a:pt x="94155" y="498465"/>
                  <a:pt x="100606" y="493445"/>
                  <a:pt x="105738" y="483944"/>
                </a:cubicBezTo>
                <a:cubicBezTo>
                  <a:pt x="105589" y="485654"/>
                  <a:pt x="105440" y="487253"/>
                  <a:pt x="105236" y="488350"/>
                </a:cubicBezTo>
                <a:lnTo>
                  <a:pt x="105217" y="488425"/>
                </a:lnTo>
                <a:cubicBezTo>
                  <a:pt x="104436" y="492348"/>
                  <a:pt x="103693" y="496066"/>
                  <a:pt x="106593" y="499822"/>
                </a:cubicBezTo>
                <a:cubicBezTo>
                  <a:pt x="111762" y="506516"/>
                  <a:pt x="126878" y="508152"/>
                  <a:pt x="135914" y="509118"/>
                </a:cubicBezTo>
                <a:cubicBezTo>
                  <a:pt x="136825" y="509211"/>
                  <a:pt x="137680" y="509323"/>
                  <a:pt x="138443" y="509416"/>
                </a:cubicBezTo>
                <a:cubicBezTo>
                  <a:pt x="142440" y="509881"/>
                  <a:pt x="149338" y="510494"/>
                  <a:pt x="157407" y="510494"/>
                </a:cubicBezTo>
                <a:cubicBezTo>
                  <a:pt x="166518" y="510494"/>
                  <a:pt x="177078" y="509695"/>
                  <a:pt x="186635" y="506943"/>
                </a:cubicBezTo>
                <a:cubicBezTo>
                  <a:pt x="191507" y="505549"/>
                  <a:pt x="196080" y="502462"/>
                  <a:pt x="200394" y="498632"/>
                </a:cubicBezTo>
                <a:cubicBezTo>
                  <a:pt x="194277" y="511498"/>
                  <a:pt x="197382" y="522487"/>
                  <a:pt x="203499" y="532452"/>
                </a:cubicBezTo>
                <a:cubicBezTo>
                  <a:pt x="191302" y="524458"/>
                  <a:pt x="177153" y="518898"/>
                  <a:pt x="161925" y="516258"/>
                </a:cubicBezTo>
                <a:cubicBezTo>
                  <a:pt x="153856" y="514845"/>
                  <a:pt x="145954" y="514622"/>
                  <a:pt x="138313" y="514399"/>
                </a:cubicBezTo>
                <a:cubicBezTo>
                  <a:pt x="133423" y="514269"/>
                  <a:pt x="128402" y="514120"/>
                  <a:pt x="123308" y="513674"/>
                </a:cubicBezTo>
                <a:cubicBezTo>
                  <a:pt x="110200" y="512521"/>
                  <a:pt x="97074" y="510476"/>
                  <a:pt x="84300" y="507594"/>
                </a:cubicBezTo>
                <a:cubicBezTo>
                  <a:pt x="82330" y="507148"/>
                  <a:pt x="80359" y="506683"/>
                  <a:pt x="78388" y="506218"/>
                </a:cubicBezTo>
                <a:cubicBezTo>
                  <a:pt x="68998" y="504005"/>
                  <a:pt x="59312" y="501719"/>
                  <a:pt x="49458" y="501700"/>
                </a:cubicBezTo>
                <a:lnTo>
                  <a:pt x="49402" y="501700"/>
                </a:lnTo>
                <a:cubicBezTo>
                  <a:pt x="35550" y="501700"/>
                  <a:pt x="23799" y="506608"/>
                  <a:pt x="17180" y="515180"/>
                </a:cubicBezTo>
                <a:cubicBezTo>
                  <a:pt x="5671" y="530073"/>
                  <a:pt x="224" y="549707"/>
                  <a:pt x="3329" y="565232"/>
                </a:cubicBezTo>
                <a:cubicBezTo>
                  <a:pt x="5467" y="575829"/>
                  <a:pt x="11565" y="584345"/>
                  <a:pt x="20955" y="589848"/>
                </a:cubicBezTo>
                <a:cubicBezTo>
                  <a:pt x="23335" y="591224"/>
                  <a:pt x="25807" y="592414"/>
                  <a:pt x="28336" y="593418"/>
                </a:cubicBezTo>
                <a:cubicBezTo>
                  <a:pt x="15674" y="594571"/>
                  <a:pt x="5039" y="605801"/>
                  <a:pt x="1748" y="617310"/>
                </a:cubicBezTo>
                <a:cubicBezTo>
                  <a:pt x="-2175" y="630994"/>
                  <a:pt x="1246" y="645720"/>
                  <a:pt x="4742" y="658456"/>
                </a:cubicBezTo>
                <a:cubicBezTo>
                  <a:pt x="7494" y="668440"/>
                  <a:pt x="10859" y="678778"/>
                  <a:pt x="18947" y="685601"/>
                </a:cubicBezTo>
                <a:cubicBezTo>
                  <a:pt x="24432" y="690231"/>
                  <a:pt x="31144" y="691663"/>
                  <a:pt x="37744" y="691439"/>
                </a:cubicBezTo>
                <a:cubicBezTo>
                  <a:pt x="37539" y="691551"/>
                  <a:pt x="37354" y="691681"/>
                  <a:pt x="37168" y="691793"/>
                </a:cubicBezTo>
                <a:cubicBezTo>
                  <a:pt x="31794" y="695121"/>
                  <a:pt x="28243" y="699899"/>
                  <a:pt x="27425" y="704919"/>
                </a:cubicBezTo>
                <a:cubicBezTo>
                  <a:pt x="26681" y="709400"/>
                  <a:pt x="28094" y="713918"/>
                  <a:pt x="29210" y="717544"/>
                </a:cubicBezTo>
                <a:cubicBezTo>
                  <a:pt x="31441" y="724683"/>
                  <a:pt x="33747" y="731618"/>
                  <a:pt x="37502" y="737810"/>
                </a:cubicBezTo>
                <a:cubicBezTo>
                  <a:pt x="40570" y="742830"/>
                  <a:pt x="45962" y="749486"/>
                  <a:pt x="54273" y="752610"/>
                </a:cubicBezTo>
                <a:cubicBezTo>
                  <a:pt x="57062" y="753651"/>
                  <a:pt x="59981" y="754153"/>
                  <a:pt x="62863" y="754153"/>
                </a:cubicBezTo>
                <a:cubicBezTo>
                  <a:pt x="65689" y="754153"/>
                  <a:pt x="68478" y="753632"/>
                  <a:pt x="71007" y="752666"/>
                </a:cubicBezTo>
                <a:cubicBezTo>
                  <a:pt x="69352" y="755622"/>
                  <a:pt x="67957" y="758783"/>
                  <a:pt x="66916" y="762129"/>
                </a:cubicBezTo>
                <a:cubicBezTo>
                  <a:pt x="62156" y="777673"/>
                  <a:pt x="67846" y="795819"/>
                  <a:pt x="82925" y="813241"/>
                </a:cubicBezTo>
                <a:cubicBezTo>
                  <a:pt x="95270" y="827502"/>
                  <a:pt x="113380" y="840219"/>
                  <a:pt x="129053" y="845667"/>
                </a:cubicBezTo>
                <a:cubicBezTo>
                  <a:pt x="136230" y="848158"/>
                  <a:pt x="142849" y="849404"/>
                  <a:pt x="148873" y="849404"/>
                </a:cubicBezTo>
                <a:cubicBezTo>
                  <a:pt x="153930" y="849404"/>
                  <a:pt x="158560" y="848530"/>
                  <a:pt x="162725" y="846764"/>
                </a:cubicBezTo>
                <a:cubicBezTo>
                  <a:pt x="164919" y="845834"/>
                  <a:pt x="166927" y="844663"/>
                  <a:pt x="168786" y="843361"/>
                </a:cubicBezTo>
                <a:cubicBezTo>
                  <a:pt x="170255" y="851523"/>
                  <a:pt x="175424" y="858068"/>
                  <a:pt x="182972" y="861117"/>
                </a:cubicBezTo>
                <a:cubicBezTo>
                  <a:pt x="197140" y="866862"/>
                  <a:pt x="212256" y="869800"/>
                  <a:pt x="227484" y="869782"/>
                </a:cubicBezTo>
                <a:cubicBezTo>
                  <a:pt x="233377" y="869782"/>
                  <a:pt x="239290" y="869354"/>
                  <a:pt x="245165" y="868461"/>
                </a:cubicBezTo>
                <a:cubicBezTo>
                  <a:pt x="257901" y="866565"/>
                  <a:pt x="266733" y="863163"/>
                  <a:pt x="271400" y="858347"/>
                </a:cubicBezTo>
                <a:cubicBezTo>
                  <a:pt x="275509" y="854145"/>
                  <a:pt x="277758" y="847582"/>
                  <a:pt x="278986" y="841409"/>
                </a:cubicBezTo>
                <a:cubicBezTo>
                  <a:pt x="280678" y="847582"/>
                  <a:pt x="284638" y="852453"/>
                  <a:pt x="290773" y="855930"/>
                </a:cubicBezTo>
                <a:cubicBezTo>
                  <a:pt x="302412" y="862475"/>
                  <a:pt x="318886" y="862047"/>
                  <a:pt x="329279" y="858868"/>
                </a:cubicBezTo>
                <a:cubicBezTo>
                  <a:pt x="336902" y="856543"/>
                  <a:pt x="344060" y="852918"/>
                  <a:pt x="350977" y="849404"/>
                </a:cubicBezTo>
                <a:cubicBezTo>
                  <a:pt x="354863" y="847414"/>
                  <a:pt x="358897" y="845369"/>
                  <a:pt x="362932" y="843603"/>
                </a:cubicBezTo>
                <a:cubicBezTo>
                  <a:pt x="366781" y="841911"/>
                  <a:pt x="370815" y="840368"/>
                  <a:pt x="374738" y="838899"/>
                </a:cubicBezTo>
                <a:cubicBezTo>
                  <a:pt x="384221" y="835292"/>
                  <a:pt x="394038" y="831573"/>
                  <a:pt x="402107" y="825196"/>
                </a:cubicBezTo>
                <a:cubicBezTo>
                  <a:pt x="411905" y="817443"/>
                  <a:pt x="416219" y="807087"/>
                  <a:pt x="414267" y="796080"/>
                </a:cubicBezTo>
                <a:cubicBezTo>
                  <a:pt x="411757" y="781893"/>
                  <a:pt x="399448" y="768693"/>
                  <a:pt x="383644" y="763226"/>
                </a:cubicBezTo>
                <a:cubicBezTo>
                  <a:pt x="373734" y="759805"/>
                  <a:pt x="363341" y="760642"/>
                  <a:pt x="353301" y="761478"/>
                </a:cubicBezTo>
                <a:cubicBezTo>
                  <a:pt x="349396" y="761795"/>
                  <a:pt x="345343" y="762129"/>
                  <a:pt x="341457" y="762185"/>
                </a:cubicBezTo>
                <a:cubicBezTo>
                  <a:pt x="340621" y="762204"/>
                  <a:pt x="339487" y="762297"/>
                  <a:pt x="338185" y="762408"/>
                </a:cubicBezTo>
                <a:cubicBezTo>
                  <a:pt x="333723" y="762799"/>
                  <a:pt x="324408" y="763579"/>
                  <a:pt x="323236" y="760344"/>
                </a:cubicBezTo>
                <a:cubicBezTo>
                  <a:pt x="323125" y="760047"/>
                  <a:pt x="323162" y="759842"/>
                  <a:pt x="323385" y="759582"/>
                </a:cubicBezTo>
                <a:cubicBezTo>
                  <a:pt x="326546" y="755640"/>
                  <a:pt x="350828" y="755045"/>
                  <a:pt x="355420" y="755473"/>
                </a:cubicBezTo>
                <a:cubicBezTo>
                  <a:pt x="375259" y="757388"/>
                  <a:pt x="389241" y="759563"/>
                  <a:pt x="402293" y="772058"/>
                </a:cubicBezTo>
                <a:cubicBezTo>
                  <a:pt x="404524" y="774177"/>
                  <a:pt x="406681" y="776557"/>
                  <a:pt x="408763" y="778881"/>
                </a:cubicBezTo>
                <a:cubicBezTo>
                  <a:pt x="414546" y="785240"/>
                  <a:pt x="420514" y="791841"/>
                  <a:pt x="429011" y="794462"/>
                </a:cubicBezTo>
                <a:cubicBezTo>
                  <a:pt x="437768" y="797177"/>
                  <a:pt x="447176" y="795131"/>
                  <a:pt x="456194" y="788568"/>
                </a:cubicBezTo>
                <a:cubicBezTo>
                  <a:pt x="473113" y="776260"/>
                  <a:pt x="485366" y="750323"/>
                  <a:pt x="485031" y="735356"/>
                </a:cubicBezTo>
                <a:cubicBezTo>
                  <a:pt x="484678" y="719515"/>
                  <a:pt x="480848" y="711854"/>
                  <a:pt x="467944" y="701219"/>
                </a:cubicBezTo>
                <a:cubicBezTo>
                  <a:pt x="463761" y="697742"/>
                  <a:pt x="456658" y="694191"/>
                  <a:pt x="449816" y="690733"/>
                </a:cubicBezTo>
                <a:cubicBezTo>
                  <a:pt x="443216" y="687423"/>
                  <a:pt x="436392" y="683984"/>
                  <a:pt x="432469" y="680786"/>
                </a:cubicBezTo>
                <a:cubicBezTo>
                  <a:pt x="432320" y="680674"/>
                  <a:pt x="432190" y="680563"/>
                  <a:pt x="432060" y="680451"/>
                </a:cubicBezTo>
                <a:cubicBezTo>
                  <a:pt x="438121" y="684374"/>
                  <a:pt x="445001" y="687349"/>
                  <a:pt x="451731" y="690268"/>
                </a:cubicBezTo>
                <a:cubicBezTo>
                  <a:pt x="456138" y="692183"/>
                  <a:pt x="460712" y="694154"/>
                  <a:pt x="464932" y="696367"/>
                </a:cubicBezTo>
                <a:cubicBezTo>
                  <a:pt x="475047" y="701647"/>
                  <a:pt x="484213" y="708824"/>
                  <a:pt x="493082" y="715759"/>
                </a:cubicBezTo>
                <a:cubicBezTo>
                  <a:pt x="498213" y="719775"/>
                  <a:pt x="503494" y="723921"/>
                  <a:pt x="508941" y="727695"/>
                </a:cubicBezTo>
                <a:cubicBezTo>
                  <a:pt x="513868" y="731079"/>
                  <a:pt x="519837" y="733608"/>
                  <a:pt x="526326" y="735188"/>
                </a:cubicBezTo>
                <a:cubicBezTo>
                  <a:pt x="531699" y="736508"/>
                  <a:pt x="537444" y="737178"/>
                  <a:pt x="543208" y="737178"/>
                </a:cubicBezTo>
                <a:cubicBezTo>
                  <a:pt x="550050" y="737178"/>
                  <a:pt x="556966" y="736211"/>
                  <a:pt x="563400" y="734240"/>
                </a:cubicBezTo>
                <a:cubicBezTo>
                  <a:pt x="569833" y="736211"/>
                  <a:pt x="576731" y="737178"/>
                  <a:pt x="583591" y="737178"/>
                </a:cubicBezTo>
                <a:cubicBezTo>
                  <a:pt x="596327" y="737178"/>
                  <a:pt x="608878" y="733887"/>
                  <a:pt x="617858" y="727695"/>
                </a:cubicBezTo>
                <a:cubicBezTo>
                  <a:pt x="623306" y="723921"/>
                  <a:pt x="628586" y="719775"/>
                  <a:pt x="633718" y="715759"/>
                </a:cubicBezTo>
                <a:cubicBezTo>
                  <a:pt x="642568" y="708824"/>
                  <a:pt x="651753" y="701647"/>
                  <a:pt x="661867" y="696367"/>
                </a:cubicBezTo>
                <a:cubicBezTo>
                  <a:pt x="666088" y="694154"/>
                  <a:pt x="670661" y="692183"/>
                  <a:pt x="675068" y="690268"/>
                </a:cubicBezTo>
                <a:cubicBezTo>
                  <a:pt x="681798" y="687349"/>
                  <a:pt x="688678" y="684374"/>
                  <a:pt x="694739" y="680451"/>
                </a:cubicBezTo>
                <a:cubicBezTo>
                  <a:pt x="694609" y="680563"/>
                  <a:pt x="694479" y="680674"/>
                  <a:pt x="694330" y="680786"/>
                </a:cubicBezTo>
                <a:cubicBezTo>
                  <a:pt x="690407" y="683984"/>
                  <a:pt x="683584" y="687423"/>
                  <a:pt x="676983" y="690733"/>
                </a:cubicBezTo>
                <a:cubicBezTo>
                  <a:pt x="670141" y="694191"/>
                  <a:pt x="663038" y="697742"/>
                  <a:pt x="658855" y="701219"/>
                </a:cubicBezTo>
                <a:cubicBezTo>
                  <a:pt x="645952" y="711854"/>
                  <a:pt x="642121" y="719515"/>
                  <a:pt x="641768" y="735356"/>
                </a:cubicBezTo>
                <a:cubicBezTo>
                  <a:pt x="641415" y="750323"/>
                  <a:pt x="653686" y="776260"/>
                  <a:pt x="670606" y="788568"/>
                </a:cubicBezTo>
                <a:cubicBezTo>
                  <a:pt x="679623" y="795131"/>
                  <a:pt x="689031" y="797177"/>
                  <a:pt x="697788" y="794462"/>
                </a:cubicBezTo>
                <a:cubicBezTo>
                  <a:pt x="706285" y="791841"/>
                  <a:pt x="712253" y="785240"/>
                  <a:pt x="718036" y="778881"/>
                </a:cubicBezTo>
                <a:cubicBezTo>
                  <a:pt x="720118" y="776557"/>
                  <a:pt x="722275" y="774177"/>
                  <a:pt x="724506" y="772058"/>
                </a:cubicBezTo>
                <a:cubicBezTo>
                  <a:pt x="737558" y="759563"/>
                  <a:pt x="751540" y="757388"/>
                  <a:pt x="771360" y="755473"/>
                </a:cubicBezTo>
                <a:cubicBezTo>
                  <a:pt x="775971" y="755045"/>
                  <a:pt x="800253" y="755640"/>
                  <a:pt x="803414" y="759582"/>
                </a:cubicBezTo>
                <a:cubicBezTo>
                  <a:pt x="803637" y="759842"/>
                  <a:pt x="803674" y="760047"/>
                  <a:pt x="803563" y="760344"/>
                </a:cubicBezTo>
                <a:cubicBezTo>
                  <a:pt x="802391" y="763579"/>
                  <a:pt x="793076" y="762799"/>
                  <a:pt x="788614" y="762408"/>
                </a:cubicBezTo>
                <a:cubicBezTo>
                  <a:pt x="787313" y="762297"/>
                  <a:pt x="786178" y="762204"/>
                  <a:pt x="785342" y="762185"/>
                </a:cubicBezTo>
                <a:cubicBezTo>
                  <a:pt x="781456" y="762129"/>
                  <a:pt x="777403" y="761795"/>
                  <a:pt x="773498" y="761478"/>
                </a:cubicBezTo>
                <a:cubicBezTo>
                  <a:pt x="763440" y="760642"/>
                  <a:pt x="753065" y="759805"/>
                  <a:pt x="743155" y="763226"/>
                </a:cubicBezTo>
                <a:cubicBezTo>
                  <a:pt x="727351" y="768693"/>
                  <a:pt x="715043" y="781893"/>
                  <a:pt x="712532" y="796080"/>
                </a:cubicBezTo>
                <a:cubicBezTo>
                  <a:pt x="710561" y="807087"/>
                  <a:pt x="714894" y="817443"/>
                  <a:pt x="724692" y="825196"/>
                </a:cubicBezTo>
                <a:cubicBezTo>
                  <a:pt x="732761" y="831573"/>
                  <a:pt x="742578" y="835292"/>
                  <a:pt x="752061" y="838899"/>
                </a:cubicBezTo>
                <a:cubicBezTo>
                  <a:pt x="755984" y="840368"/>
                  <a:pt x="760018" y="841911"/>
                  <a:pt x="763867" y="843603"/>
                </a:cubicBezTo>
                <a:cubicBezTo>
                  <a:pt x="767902" y="845369"/>
                  <a:pt x="771936" y="847414"/>
                  <a:pt x="775822" y="849404"/>
                </a:cubicBezTo>
                <a:cubicBezTo>
                  <a:pt x="782739" y="852918"/>
                  <a:pt x="789897" y="856543"/>
                  <a:pt x="797502" y="858868"/>
                </a:cubicBezTo>
                <a:cubicBezTo>
                  <a:pt x="807913" y="862047"/>
                  <a:pt x="824387" y="862475"/>
                  <a:pt x="836026" y="855930"/>
                </a:cubicBezTo>
                <a:cubicBezTo>
                  <a:pt x="842161" y="852453"/>
                  <a:pt x="846122" y="847582"/>
                  <a:pt x="847795" y="841409"/>
                </a:cubicBezTo>
                <a:cubicBezTo>
                  <a:pt x="849041" y="847582"/>
                  <a:pt x="851290" y="854145"/>
                  <a:pt x="855381" y="858347"/>
                </a:cubicBezTo>
                <a:cubicBezTo>
                  <a:pt x="860066" y="863163"/>
                  <a:pt x="868898" y="866565"/>
                  <a:pt x="881634" y="868461"/>
                </a:cubicBezTo>
                <a:cubicBezTo>
                  <a:pt x="887509" y="869354"/>
                  <a:pt x="893422" y="869782"/>
                  <a:pt x="899316" y="869782"/>
                </a:cubicBezTo>
                <a:cubicBezTo>
                  <a:pt x="914524" y="869782"/>
                  <a:pt x="929659" y="866862"/>
                  <a:pt x="943827" y="861117"/>
                </a:cubicBezTo>
                <a:cubicBezTo>
                  <a:pt x="951376" y="858068"/>
                  <a:pt x="956544" y="851523"/>
                  <a:pt x="958013" y="843361"/>
                </a:cubicBezTo>
                <a:cubicBezTo>
                  <a:pt x="959872" y="844663"/>
                  <a:pt x="961880" y="845834"/>
                  <a:pt x="964074" y="846764"/>
                </a:cubicBezTo>
                <a:cubicBezTo>
                  <a:pt x="968239" y="848530"/>
                  <a:pt x="972869" y="849404"/>
                  <a:pt x="977926" y="849404"/>
                </a:cubicBezTo>
                <a:cubicBezTo>
                  <a:pt x="983931" y="849404"/>
                  <a:pt x="990569" y="848158"/>
                  <a:pt x="997746" y="845667"/>
                </a:cubicBezTo>
                <a:cubicBezTo>
                  <a:pt x="1013420" y="840219"/>
                  <a:pt x="1031510" y="827502"/>
                  <a:pt x="1043875" y="813241"/>
                </a:cubicBezTo>
                <a:cubicBezTo>
                  <a:pt x="1058953" y="795819"/>
                  <a:pt x="1064643" y="777673"/>
                  <a:pt x="1059883" y="762129"/>
                </a:cubicBezTo>
                <a:cubicBezTo>
                  <a:pt x="1058842" y="758783"/>
                  <a:pt x="1057448" y="755622"/>
                  <a:pt x="1055793" y="752666"/>
                </a:cubicBezTo>
                <a:cubicBezTo>
                  <a:pt x="1058321" y="753632"/>
                  <a:pt x="1061110" y="754153"/>
                  <a:pt x="1063936" y="754153"/>
                </a:cubicBezTo>
                <a:cubicBezTo>
                  <a:pt x="1066818" y="754153"/>
                  <a:pt x="1069737" y="753651"/>
                  <a:pt x="1072526" y="752610"/>
                </a:cubicBezTo>
                <a:cubicBezTo>
                  <a:pt x="1080837" y="749486"/>
                  <a:pt x="1086229" y="742830"/>
                  <a:pt x="1089297" y="737810"/>
                </a:cubicBezTo>
                <a:cubicBezTo>
                  <a:pt x="1093053" y="731618"/>
                  <a:pt x="1095358" y="724683"/>
                  <a:pt x="1097589" y="717544"/>
                </a:cubicBezTo>
                <a:cubicBezTo>
                  <a:pt x="1098705" y="713918"/>
                  <a:pt x="1100118" y="709400"/>
                  <a:pt x="1099374" y="704919"/>
                </a:cubicBezTo>
                <a:cubicBezTo>
                  <a:pt x="1098556" y="699899"/>
                  <a:pt x="1095005" y="695121"/>
                  <a:pt x="1089631" y="691793"/>
                </a:cubicBezTo>
                <a:cubicBezTo>
                  <a:pt x="1089446" y="691681"/>
                  <a:pt x="1089260" y="691551"/>
                  <a:pt x="1089055" y="691439"/>
                </a:cubicBezTo>
                <a:cubicBezTo>
                  <a:pt x="1095656" y="691663"/>
                  <a:pt x="1102367" y="690231"/>
                  <a:pt x="1107853" y="685601"/>
                </a:cubicBezTo>
                <a:cubicBezTo>
                  <a:pt x="1115940" y="678778"/>
                  <a:pt x="1119306" y="668440"/>
                  <a:pt x="1122057" y="658456"/>
                </a:cubicBezTo>
                <a:cubicBezTo>
                  <a:pt x="1125553" y="645720"/>
                  <a:pt x="1128974" y="630994"/>
                  <a:pt x="1125051" y="617310"/>
                </a:cubicBezTo>
                <a:close/>
                <a:moveTo>
                  <a:pt x="563344" y="622851"/>
                </a:moveTo>
                <a:lnTo>
                  <a:pt x="561838" y="622851"/>
                </a:lnTo>
                <a:cubicBezTo>
                  <a:pt x="555553" y="623148"/>
                  <a:pt x="550236" y="622367"/>
                  <a:pt x="545718" y="620155"/>
                </a:cubicBezTo>
                <a:cubicBezTo>
                  <a:pt x="539824" y="617291"/>
                  <a:pt x="535232" y="611992"/>
                  <a:pt x="531494" y="603458"/>
                </a:cubicBezTo>
                <a:cubicBezTo>
                  <a:pt x="523555" y="585275"/>
                  <a:pt x="536552" y="566961"/>
                  <a:pt x="537109" y="548907"/>
                </a:cubicBezTo>
                <a:cubicBezTo>
                  <a:pt x="537611" y="532694"/>
                  <a:pt x="522216" y="516686"/>
                  <a:pt x="507603" y="510532"/>
                </a:cubicBezTo>
                <a:cubicBezTo>
                  <a:pt x="485923" y="501402"/>
                  <a:pt x="491724" y="503318"/>
                  <a:pt x="490070" y="483330"/>
                </a:cubicBezTo>
                <a:cubicBezTo>
                  <a:pt x="488824" y="468437"/>
                  <a:pt x="474638" y="459346"/>
                  <a:pt x="462366" y="455683"/>
                </a:cubicBezTo>
                <a:cubicBezTo>
                  <a:pt x="453535" y="453043"/>
                  <a:pt x="444015" y="452150"/>
                  <a:pt x="436039" y="447390"/>
                </a:cubicBezTo>
                <a:cubicBezTo>
                  <a:pt x="433957" y="446145"/>
                  <a:pt x="432190" y="444843"/>
                  <a:pt x="430703" y="443505"/>
                </a:cubicBezTo>
                <a:cubicBezTo>
                  <a:pt x="416702" y="430861"/>
                  <a:pt x="428565" y="415095"/>
                  <a:pt x="447399" y="419445"/>
                </a:cubicBezTo>
                <a:cubicBezTo>
                  <a:pt x="462608" y="422978"/>
                  <a:pt x="477575" y="430304"/>
                  <a:pt x="491520" y="437295"/>
                </a:cubicBezTo>
                <a:cubicBezTo>
                  <a:pt x="513515" y="448357"/>
                  <a:pt x="537704" y="460089"/>
                  <a:pt x="562582" y="460089"/>
                </a:cubicBezTo>
                <a:cubicBezTo>
                  <a:pt x="587459" y="460089"/>
                  <a:pt x="611648" y="448357"/>
                  <a:pt x="633643" y="437295"/>
                </a:cubicBezTo>
                <a:cubicBezTo>
                  <a:pt x="647606" y="430304"/>
                  <a:pt x="662574" y="422978"/>
                  <a:pt x="677764" y="419445"/>
                </a:cubicBezTo>
                <a:cubicBezTo>
                  <a:pt x="696320" y="415150"/>
                  <a:pt x="708107" y="430378"/>
                  <a:pt x="695092" y="442910"/>
                </a:cubicBezTo>
                <a:cubicBezTo>
                  <a:pt x="693493" y="444471"/>
                  <a:pt x="691523" y="445977"/>
                  <a:pt x="689143" y="447390"/>
                </a:cubicBezTo>
                <a:cubicBezTo>
                  <a:pt x="681166" y="452150"/>
                  <a:pt x="671647" y="453043"/>
                  <a:pt x="662797" y="455683"/>
                </a:cubicBezTo>
                <a:cubicBezTo>
                  <a:pt x="650544" y="459346"/>
                  <a:pt x="636358" y="468437"/>
                  <a:pt x="635112" y="483330"/>
                </a:cubicBezTo>
                <a:cubicBezTo>
                  <a:pt x="633439" y="503318"/>
                  <a:pt x="639258" y="501402"/>
                  <a:pt x="617579" y="510532"/>
                </a:cubicBezTo>
                <a:cubicBezTo>
                  <a:pt x="602946" y="516686"/>
                  <a:pt x="587570" y="532694"/>
                  <a:pt x="588072" y="548907"/>
                </a:cubicBezTo>
                <a:cubicBezTo>
                  <a:pt x="588630" y="566961"/>
                  <a:pt x="601626" y="585275"/>
                  <a:pt x="593687" y="603458"/>
                </a:cubicBezTo>
                <a:cubicBezTo>
                  <a:pt x="590136" y="611602"/>
                  <a:pt x="585785" y="616808"/>
                  <a:pt x="580245" y="619746"/>
                </a:cubicBezTo>
                <a:cubicBezTo>
                  <a:pt x="575559" y="622274"/>
                  <a:pt x="570000" y="623167"/>
                  <a:pt x="563344" y="622851"/>
                </a:cubicBezTo>
                <a:close/>
              </a:path>
            </a:pathLst>
          </a:custGeom>
          <a:solidFill>
            <a:srgbClr val="3D1A00"/>
          </a:solidFill>
          <a:ln w="1160" cap="flat">
            <a:solidFill>
              <a:srgbClr val="3D1A00"/>
            </a:solidFill>
            <a:prstDash val="solid"/>
            <a:miter/>
          </a:ln>
        </p:spPr>
        <p:txBody>
          <a:bodyPr/>
          <a:lstStyle/>
          <a:p>
            <a:endParaRPr lang="en-US"/>
          </a:p>
        </p:txBody>
      </p:sp>
      <p:grpSp>
        <p:nvGrpSpPr>
          <p:cNvPr id="34" name="Graphic 468">
            <a:extLst>
              <a:ext uri="{FF2B5EF4-FFF2-40B4-BE49-F238E27FC236}">
                <a16:creationId xmlns:a16="http://schemas.microsoft.com/office/drawing/2014/main" id="{3AFFB84C-0F00-E0A8-4EEB-D634B0095136}"/>
              </a:ext>
            </a:extLst>
          </p:cNvPr>
          <p:cNvGrpSpPr/>
          <p:nvPr/>
        </p:nvGrpSpPr>
        <p:grpSpPr>
          <a:xfrm>
            <a:off x="5605455" y="5764595"/>
            <a:ext cx="676714" cy="278506"/>
            <a:chOff x="5145712" y="5195973"/>
            <a:chExt cx="587235" cy="241681"/>
          </a:xfrm>
          <a:solidFill>
            <a:srgbClr val="3D1A00"/>
          </a:solidFill>
        </p:grpSpPr>
        <p:sp>
          <p:nvSpPr>
            <p:cNvPr id="35" name="Freeform 194">
              <a:extLst>
                <a:ext uri="{FF2B5EF4-FFF2-40B4-BE49-F238E27FC236}">
                  <a16:creationId xmlns:a16="http://schemas.microsoft.com/office/drawing/2014/main" id="{A2392F85-A134-4D74-3C17-3F6DBB02ED97}"/>
                </a:ext>
              </a:extLst>
            </p:cNvPr>
            <p:cNvSpPr/>
            <p:nvPr/>
          </p:nvSpPr>
          <p:spPr>
            <a:xfrm>
              <a:off x="5148500" y="5198762"/>
              <a:ext cx="581660" cy="236105"/>
            </a:xfrm>
            <a:custGeom>
              <a:avLst/>
              <a:gdLst>
                <a:gd name="csX0" fmla="*/ 581661 w 581660"/>
                <a:gd name="csY0" fmla="*/ 0 h 236105"/>
                <a:gd name="csX1" fmla="*/ 581661 w 581660"/>
                <a:gd name="csY1" fmla="*/ 74228 h 236105"/>
                <a:gd name="csX2" fmla="*/ 511942 w 581660"/>
                <a:gd name="csY2" fmla="*/ 168244 h 236105"/>
                <a:gd name="csX3" fmla="*/ 370329 w 581660"/>
                <a:gd name="csY3" fmla="*/ 235363 h 236105"/>
                <a:gd name="csX4" fmla="*/ 291002 w 581660"/>
                <a:gd name="csY4" fmla="*/ 197836 h 236105"/>
                <a:gd name="csX5" fmla="*/ 290659 w 581660"/>
                <a:gd name="csY5" fmla="*/ 197836 h 236105"/>
                <a:gd name="csX6" fmla="*/ 211331 w 581660"/>
                <a:gd name="csY6" fmla="*/ 235363 h 236105"/>
                <a:gd name="csX7" fmla="*/ 69718 w 581660"/>
                <a:gd name="csY7" fmla="*/ 168244 h 236105"/>
                <a:gd name="csX8" fmla="*/ 0 w 581660"/>
                <a:gd name="csY8" fmla="*/ 74228 h 236105"/>
                <a:gd name="csX9" fmla="*/ 0 w 581660"/>
                <a:gd name="csY9" fmla="*/ 0 h 236105"/>
                <a:gd name="csX10" fmla="*/ 581658 w 581660"/>
                <a:gd name="csY10" fmla="*/ 0 h 2361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81660" h="236105">
                  <a:moveTo>
                    <a:pt x="581661" y="0"/>
                  </a:moveTo>
                  <a:lnTo>
                    <a:pt x="581661" y="74228"/>
                  </a:lnTo>
                  <a:cubicBezTo>
                    <a:pt x="581661" y="118053"/>
                    <a:pt x="553917" y="134430"/>
                    <a:pt x="511942" y="168244"/>
                  </a:cubicBezTo>
                  <a:cubicBezTo>
                    <a:pt x="467737" y="203855"/>
                    <a:pt x="428718" y="230421"/>
                    <a:pt x="370329" y="235363"/>
                  </a:cubicBezTo>
                  <a:cubicBezTo>
                    <a:pt x="342385" y="237727"/>
                    <a:pt x="295642" y="236655"/>
                    <a:pt x="291002" y="197836"/>
                  </a:cubicBezTo>
                  <a:lnTo>
                    <a:pt x="290659" y="197836"/>
                  </a:lnTo>
                  <a:cubicBezTo>
                    <a:pt x="286019" y="236655"/>
                    <a:pt x="239276" y="237727"/>
                    <a:pt x="211331" y="235363"/>
                  </a:cubicBezTo>
                  <a:cubicBezTo>
                    <a:pt x="152942" y="230422"/>
                    <a:pt x="113925" y="203856"/>
                    <a:pt x="69718" y="168244"/>
                  </a:cubicBezTo>
                  <a:cubicBezTo>
                    <a:pt x="27744" y="134430"/>
                    <a:pt x="0" y="118053"/>
                    <a:pt x="0" y="74228"/>
                  </a:cubicBezTo>
                  <a:lnTo>
                    <a:pt x="0" y="0"/>
                  </a:lnTo>
                  <a:lnTo>
                    <a:pt x="581658" y="0"/>
                  </a:lnTo>
                  <a:close/>
                </a:path>
              </a:pathLst>
            </a:custGeom>
            <a:grpFill/>
            <a:ln w="1160" cap="flat">
              <a:solidFill>
                <a:srgbClr val="3D1A00"/>
              </a:solidFill>
              <a:prstDash val="solid"/>
              <a:miter/>
            </a:ln>
          </p:spPr>
          <p:txBody>
            <a:bodyPr/>
            <a:lstStyle/>
            <a:p>
              <a:endParaRPr lang="en-US"/>
            </a:p>
          </p:txBody>
        </p:sp>
        <p:sp>
          <p:nvSpPr>
            <p:cNvPr id="36" name="Freeform 195">
              <a:extLst>
                <a:ext uri="{FF2B5EF4-FFF2-40B4-BE49-F238E27FC236}">
                  <a16:creationId xmlns:a16="http://schemas.microsoft.com/office/drawing/2014/main" id="{B6217FAC-95F9-C5A1-4256-816C19FF385C}"/>
                </a:ext>
              </a:extLst>
            </p:cNvPr>
            <p:cNvSpPr/>
            <p:nvPr/>
          </p:nvSpPr>
          <p:spPr>
            <a:xfrm>
              <a:off x="5145712" y="5195973"/>
              <a:ext cx="587235" cy="241681"/>
            </a:xfrm>
            <a:custGeom>
              <a:avLst/>
              <a:gdLst>
                <a:gd name="csX0" fmla="*/ 230780 w 587235"/>
                <a:gd name="csY0" fmla="*/ 241682 h 241681"/>
                <a:gd name="csX1" fmla="*/ 213886 w 587235"/>
                <a:gd name="csY1" fmla="*/ 240930 h 241681"/>
                <a:gd name="csX2" fmla="*/ 70758 w 587235"/>
                <a:gd name="csY2" fmla="*/ 173202 h 241681"/>
                <a:gd name="csX3" fmla="*/ 57256 w 587235"/>
                <a:gd name="csY3" fmla="*/ 162472 h 241681"/>
                <a:gd name="csX4" fmla="*/ 0 w 587235"/>
                <a:gd name="csY4" fmla="*/ 77016 h 241681"/>
                <a:gd name="csX5" fmla="*/ 0 w 587235"/>
                <a:gd name="csY5" fmla="*/ 0 h 241681"/>
                <a:gd name="csX6" fmla="*/ 587236 w 587235"/>
                <a:gd name="csY6" fmla="*/ 0 h 241681"/>
                <a:gd name="csX7" fmla="*/ 587236 w 587235"/>
                <a:gd name="csY7" fmla="*/ 77016 h 241681"/>
                <a:gd name="csX8" fmla="*/ 529982 w 587235"/>
                <a:gd name="csY8" fmla="*/ 162472 h 241681"/>
                <a:gd name="csX9" fmla="*/ 516480 w 587235"/>
                <a:gd name="csY9" fmla="*/ 173202 h 241681"/>
                <a:gd name="csX10" fmla="*/ 373354 w 587235"/>
                <a:gd name="csY10" fmla="*/ 240930 h 241681"/>
                <a:gd name="csX11" fmla="*/ 293619 w 587235"/>
                <a:gd name="csY11" fmla="*/ 211781 h 241681"/>
                <a:gd name="csX12" fmla="*/ 230780 w 587235"/>
                <a:gd name="csY12" fmla="*/ 241682 h 241681"/>
                <a:gd name="csX13" fmla="*/ 5578 w 587235"/>
                <a:gd name="csY13" fmla="*/ 5577 h 241681"/>
                <a:gd name="csX14" fmla="*/ 5578 w 587235"/>
                <a:gd name="csY14" fmla="*/ 77016 h 241681"/>
                <a:gd name="csX15" fmla="*/ 60711 w 587235"/>
                <a:gd name="csY15" fmla="*/ 158094 h 241681"/>
                <a:gd name="csX16" fmla="*/ 74256 w 587235"/>
                <a:gd name="csY16" fmla="*/ 168860 h 241681"/>
                <a:gd name="csX17" fmla="*/ 214355 w 587235"/>
                <a:gd name="csY17" fmla="*/ 235371 h 241681"/>
                <a:gd name="csX18" fmla="*/ 290679 w 587235"/>
                <a:gd name="csY18" fmla="*/ 200293 h 241681"/>
                <a:gd name="csX19" fmla="*/ 290971 w 587235"/>
                <a:gd name="csY19" fmla="*/ 197834 h 241681"/>
                <a:gd name="csX20" fmla="*/ 296265 w 587235"/>
                <a:gd name="csY20" fmla="*/ 197834 h 241681"/>
                <a:gd name="csX21" fmla="*/ 296559 w 587235"/>
                <a:gd name="csY21" fmla="*/ 200293 h 241681"/>
                <a:gd name="csX22" fmla="*/ 372882 w 587235"/>
                <a:gd name="csY22" fmla="*/ 235371 h 241681"/>
                <a:gd name="csX23" fmla="*/ 512980 w 587235"/>
                <a:gd name="csY23" fmla="*/ 168860 h 241681"/>
                <a:gd name="csX24" fmla="*/ 526527 w 587235"/>
                <a:gd name="csY24" fmla="*/ 158092 h 241681"/>
                <a:gd name="csX25" fmla="*/ 581659 w 587235"/>
                <a:gd name="csY25" fmla="*/ 77016 h 241681"/>
                <a:gd name="csX26" fmla="*/ 581659 w 587235"/>
                <a:gd name="csY26" fmla="*/ 5577 h 241681"/>
                <a:gd name="csX27" fmla="*/ 5579 w 587235"/>
                <a:gd name="csY27" fmla="*/ 5577 h 2416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87235" h="241681">
                  <a:moveTo>
                    <a:pt x="230780" y="241682"/>
                  </a:moveTo>
                  <a:cubicBezTo>
                    <a:pt x="225455" y="241682"/>
                    <a:pt x="219824" y="241431"/>
                    <a:pt x="213886" y="240930"/>
                  </a:cubicBezTo>
                  <a:cubicBezTo>
                    <a:pt x="152862" y="235765"/>
                    <a:pt x="112962" y="207201"/>
                    <a:pt x="70758" y="173202"/>
                  </a:cubicBezTo>
                  <a:cubicBezTo>
                    <a:pt x="66074" y="169429"/>
                    <a:pt x="61568" y="165872"/>
                    <a:pt x="57256" y="162472"/>
                  </a:cubicBezTo>
                  <a:cubicBezTo>
                    <a:pt x="22779" y="135267"/>
                    <a:pt x="0" y="117295"/>
                    <a:pt x="0" y="77016"/>
                  </a:cubicBezTo>
                  <a:lnTo>
                    <a:pt x="0" y="0"/>
                  </a:lnTo>
                  <a:lnTo>
                    <a:pt x="587236" y="0"/>
                  </a:lnTo>
                  <a:lnTo>
                    <a:pt x="587236" y="77016"/>
                  </a:lnTo>
                  <a:cubicBezTo>
                    <a:pt x="587236" y="117294"/>
                    <a:pt x="564457" y="135267"/>
                    <a:pt x="529982" y="162472"/>
                  </a:cubicBezTo>
                  <a:cubicBezTo>
                    <a:pt x="525672" y="165873"/>
                    <a:pt x="521165" y="169430"/>
                    <a:pt x="516480" y="173202"/>
                  </a:cubicBezTo>
                  <a:cubicBezTo>
                    <a:pt x="474274" y="207201"/>
                    <a:pt x="434374" y="235765"/>
                    <a:pt x="373354" y="240930"/>
                  </a:cubicBezTo>
                  <a:cubicBezTo>
                    <a:pt x="329526" y="244629"/>
                    <a:pt x="302276" y="234591"/>
                    <a:pt x="293619" y="211781"/>
                  </a:cubicBezTo>
                  <a:cubicBezTo>
                    <a:pt x="286135" y="231500"/>
                    <a:pt x="264746" y="241682"/>
                    <a:pt x="230780" y="241682"/>
                  </a:cubicBezTo>
                  <a:close/>
                  <a:moveTo>
                    <a:pt x="5578" y="5577"/>
                  </a:moveTo>
                  <a:lnTo>
                    <a:pt x="5578" y="77016"/>
                  </a:lnTo>
                  <a:cubicBezTo>
                    <a:pt x="5578" y="114590"/>
                    <a:pt x="26331" y="130966"/>
                    <a:pt x="60711" y="158094"/>
                  </a:cubicBezTo>
                  <a:cubicBezTo>
                    <a:pt x="65035" y="161506"/>
                    <a:pt x="69558" y="165074"/>
                    <a:pt x="74256" y="168860"/>
                  </a:cubicBezTo>
                  <a:cubicBezTo>
                    <a:pt x="115733" y="202272"/>
                    <a:pt x="154904" y="230339"/>
                    <a:pt x="214355" y="235371"/>
                  </a:cubicBezTo>
                  <a:cubicBezTo>
                    <a:pt x="246932" y="238137"/>
                    <a:pt x="286615" y="234281"/>
                    <a:pt x="290679" y="200293"/>
                  </a:cubicBezTo>
                  <a:lnTo>
                    <a:pt x="290971" y="197834"/>
                  </a:lnTo>
                  <a:lnTo>
                    <a:pt x="296265" y="197834"/>
                  </a:lnTo>
                  <a:lnTo>
                    <a:pt x="296559" y="200293"/>
                  </a:lnTo>
                  <a:cubicBezTo>
                    <a:pt x="300622" y="234281"/>
                    <a:pt x="340303" y="238140"/>
                    <a:pt x="372882" y="235371"/>
                  </a:cubicBezTo>
                  <a:cubicBezTo>
                    <a:pt x="432331" y="230339"/>
                    <a:pt x="471504" y="202272"/>
                    <a:pt x="512980" y="168860"/>
                  </a:cubicBezTo>
                  <a:cubicBezTo>
                    <a:pt x="517680" y="165074"/>
                    <a:pt x="522202" y="161506"/>
                    <a:pt x="526527" y="158092"/>
                  </a:cubicBezTo>
                  <a:cubicBezTo>
                    <a:pt x="560907" y="130964"/>
                    <a:pt x="581659" y="114590"/>
                    <a:pt x="581659" y="77016"/>
                  </a:cubicBezTo>
                  <a:lnTo>
                    <a:pt x="581659" y="5577"/>
                  </a:lnTo>
                  <a:lnTo>
                    <a:pt x="5579" y="5577"/>
                  </a:lnTo>
                  <a:close/>
                </a:path>
              </a:pathLst>
            </a:custGeom>
            <a:grpFill/>
            <a:ln w="1160" cap="flat">
              <a:solidFill>
                <a:srgbClr val="3D1A00"/>
              </a:solidFill>
              <a:prstDash val="solid"/>
              <a:miter/>
            </a:ln>
          </p:spPr>
          <p:txBody>
            <a:bodyPr/>
            <a:lstStyle/>
            <a:p>
              <a:endParaRPr lang="en-US"/>
            </a:p>
          </p:txBody>
        </p:sp>
      </p:grpSp>
      <p:sp>
        <p:nvSpPr>
          <p:cNvPr id="37" name="Freeform 96">
            <a:extLst>
              <a:ext uri="{FF2B5EF4-FFF2-40B4-BE49-F238E27FC236}">
                <a16:creationId xmlns:a16="http://schemas.microsoft.com/office/drawing/2014/main" id="{7769DCCD-159E-C980-7BB7-259D91D37BD4}"/>
              </a:ext>
            </a:extLst>
          </p:cNvPr>
          <p:cNvSpPr/>
          <p:nvPr/>
        </p:nvSpPr>
        <p:spPr>
          <a:xfrm>
            <a:off x="5609268" y="5551060"/>
            <a:ext cx="669090" cy="440512"/>
          </a:xfrm>
          <a:custGeom>
            <a:avLst/>
            <a:gdLst>
              <a:gd name="csX0" fmla="*/ 573148 w 580620"/>
              <a:gd name="csY0" fmla="*/ 234563 h 382265"/>
              <a:gd name="csX1" fmla="*/ 464101 w 580620"/>
              <a:gd name="csY1" fmla="*/ 346194 h 382265"/>
              <a:gd name="csX2" fmla="*/ 396944 w 580620"/>
              <a:gd name="csY2" fmla="*/ 379958 h 382265"/>
              <a:gd name="csX3" fmla="*/ 324600 w 580620"/>
              <a:gd name="csY3" fmla="*/ 370959 h 382265"/>
              <a:gd name="csX4" fmla="*/ 297175 w 580620"/>
              <a:gd name="csY4" fmla="*/ 290025 h 382265"/>
              <a:gd name="csX5" fmla="*/ 290314 w 580620"/>
              <a:gd name="csY5" fmla="*/ 217903 h 382265"/>
              <a:gd name="csX6" fmla="*/ 283454 w 580620"/>
              <a:gd name="csY6" fmla="*/ 290025 h 382265"/>
              <a:gd name="csX7" fmla="*/ 256029 w 580620"/>
              <a:gd name="csY7" fmla="*/ 370959 h 382265"/>
              <a:gd name="csX8" fmla="*/ 183685 w 580620"/>
              <a:gd name="csY8" fmla="*/ 379958 h 382265"/>
              <a:gd name="csX9" fmla="*/ 116527 w 580620"/>
              <a:gd name="csY9" fmla="*/ 346194 h 382265"/>
              <a:gd name="csX10" fmla="*/ 7481 w 580620"/>
              <a:gd name="csY10" fmla="*/ 234563 h 382265"/>
              <a:gd name="csX11" fmla="*/ 50133 w 580620"/>
              <a:gd name="csY11" fmla="*/ 80893 h 382265"/>
              <a:gd name="csX12" fmla="*/ 75028 w 580620"/>
              <a:gd name="csY12" fmla="*/ 62245 h 382265"/>
              <a:gd name="csX13" fmla="*/ 101170 w 580620"/>
              <a:gd name="csY13" fmla="*/ 45827 h 382265"/>
              <a:gd name="csX14" fmla="*/ 183945 w 580620"/>
              <a:gd name="csY14" fmla="*/ 34002 h 382265"/>
              <a:gd name="csX15" fmla="*/ 218249 w 580620"/>
              <a:gd name="csY15" fmla="*/ 1558 h 382265"/>
              <a:gd name="csX16" fmla="*/ 290314 w 580620"/>
              <a:gd name="csY16" fmla="*/ 23200 h 382265"/>
              <a:gd name="csX17" fmla="*/ 362361 w 580620"/>
              <a:gd name="csY17" fmla="*/ 1558 h 382265"/>
              <a:gd name="csX18" fmla="*/ 396665 w 580620"/>
              <a:gd name="csY18" fmla="*/ 34002 h 382265"/>
              <a:gd name="csX19" fmla="*/ 479236 w 580620"/>
              <a:gd name="csY19" fmla="*/ 45697 h 382265"/>
              <a:gd name="csX20" fmla="*/ 505452 w 580620"/>
              <a:gd name="csY20" fmla="*/ 62133 h 382265"/>
              <a:gd name="csX21" fmla="*/ 530478 w 580620"/>
              <a:gd name="csY21" fmla="*/ 80893 h 382265"/>
              <a:gd name="csX22" fmla="*/ 573148 w 580620"/>
              <a:gd name="csY22" fmla="*/ 234563 h 382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80620" h="382265">
                <a:moveTo>
                  <a:pt x="573148" y="234563"/>
                </a:moveTo>
                <a:cubicBezTo>
                  <a:pt x="555894" y="288779"/>
                  <a:pt x="510063" y="316204"/>
                  <a:pt x="464101" y="346194"/>
                </a:cubicBezTo>
                <a:cubicBezTo>
                  <a:pt x="443315" y="359748"/>
                  <a:pt x="421635" y="374678"/>
                  <a:pt x="396944" y="379958"/>
                </a:cubicBezTo>
                <a:cubicBezTo>
                  <a:pt x="376380" y="384328"/>
                  <a:pt x="342356" y="383101"/>
                  <a:pt x="324600" y="370959"/>
                </a:cubicBezTo>
                <a:cubicBezTo>
                  <a:pt x="301303" y="355044"/>
                  <a:pt x="297175" y="316278"/>
                  <a:pt x="297175" y="290025"/>
                </a:cubicBezTo>
                <a:cubicBezTo>
                  <a:pt x="297175" y="273812"/>
                  <a:pt x="302009" y="217903"/>
                  <a:pt x="290314" y="217903"/>
                </a:cubicBezTo>
                <a:cubicBezTo>
                  <a:pt x="278620" y="217903"/>
                  <a:pt x="283454" y="273812"/>
                  <a:pt x="283454" y="290025"/>
                </a:cubicBezTo>
                <a:cubicBezTo>
                  <a:pt x="283454" y="316278"/>
                  <a:pt x="279326" y="355044"/>
                  <a:pt x="256029" y="370959"/>
                </a:cubicBezTo>
                <a:cubicBezTo>
                  <a:pt x="238273" y="383101"/>
                  <a:pt x="204248" y="384328"/>
                  <a:pt x="183685" y="379958"/>
                </a:cubicBezTo>
                <a:cubicBezTo>
                  <a:pt x="158993" y="374678"/>
                  <a:pt x="137314" y="359748"/>
                  <a:pt x="116527" y="346194"/>
                </a:cubicBezTo>
                <a:cubicBezTo>
                  <a:pt x="70548" y="316204"/>
                  <a:pt x="24716" y="288779"/>
                  <a:pt x="7481" y="234563"/>
                </a:cubicBezTo>
                <a:cubicBezTo>
                  <a:pt x="-10294" y="178747"/>
                  <a:pt x="3483" y="118283"/>
                  <a:pt x="50133" y="80893"/>
                </a:cubicBezTo>
                <a:cubicBezTo>
                  <a:pt x="58946" y="73828"/>
                  <a:pt x="67238" y="67636"/>
                  <a:pt x="75028" y="62245"/>
                </a:cubicBezTo>
                <a:cubicBezTo>
                  <a:pt x="84455" y="55681"/>
                  <a:pt x="93156" y="50271"/>
                  <a:pt x="101170" y="45827"/>
                </a:cubicBezTo>
                <a:cubicBezTo>
                  <a:pt x="162675" y="11653"/>
                  <a:pt x="183945" y="34002"/>
                  <a:pt x="183945" y="34002"/>
                </a:cubicBezTo>
                <a:cubicBezTo>
                  <a:pt x="183945" y="34002"/>
                  <a:pt x="176694" y="12341"/>
                  <a:pt x="218249" y="1558"/>
                </a:cubicBezTo>
                <a:cubicBezTo>
                  <a:pt x="285424" y="-7106"/>
                  <a:pt x="290314" y="23200"/>
                  <a:pt x="290314" y="23200"/>
                </a:cubicBezTo>
                <a:cubicBezTo>
                  <a:pt x="290314" y="23200"/>
                  <a:pt x="295186" y="-7106"/>
                  <a:pt x="362361" y="1558"/>
                </a:cubicBezTo>
                <a:cubicBezTo>
                  <a:pt x="403935" y="12341"/>
                  <a:pt x="396665" y="34002"/>
                  <a:pt x="396665" y="34002"/>
                </a:cubicBezTo>
                <a:cubicBezTo>
                  <a:pt x="396665" y="34002"/>
                  <a:pt x="417898" y="11709"/>
                  <a:pt x="479236" y="45697"/>
                </a:cubicBezTo>
                <a:cubicBezTo>
                  <a:pt x="487268" y="50159"/>
                  <a:pt x="495988" y="55570"/>
                  <a:pt x="505452" y="62133"/>
                </a:cubicBezTo>
                <a:cubicBezTo>
                  <a:pt x="513279" y="67562"/>
                  <a:pt x="521609" y="73791"/>
                  <a:pt x="530478" y="80893"/>
                </a:cubicBezTo>
                <a:cubicBezTo>
                  <a:pt x="577145" y="118283"/>
                  <a:pt x="590904" y="178747"/>
                  <a:pt x="573148" y="234563"/>
                </a:cubicBezTo>
                <a:close/>
              </a:path>
            </a:pathLst>
          </a:custGeom>
          <a:solidFill>
            <a:srgbClr val="FFFFFF"/>
          </a:solidFill>
          <a:ln w="6350" cap="flat">
            <a:solidFill>
              <a:schemeClr val="tx1"/>
            </a:solidFill>
            <a:prstDash val="solid"/>
            <a:miter/>
          </a:ln>
        </p:spPr>
        <p:txBody>
          <a:bodyPr/>
          <a:lstStyle/>
          <a:p>
            <a:endParaRPr lang="en-US"/>
          </a:p>
        </p:txBody>
      </p:sp>
      <p:sp>
        <p:nvSpPr>
          <p:cNvPr id="38" name="Freeform 97">
            <a:extLst>
              <a:ext uri="{FF2B5EF4-FFF2-40B4-BE49-F238E27FC236}">
                <a16:creationId xmlns:a16="http://schemas.microsoft.com/office/drawing/2014/main" id="{9ACBAC19-8A0A-E9BB-8D39-EA0544ADBEF5}"/>
              </a:ext>
            </a:extLst>
          </p:cNvPr>
          <p:cNvSpPr/>
          <p:nvPr/>
        </p:nvSpPr>
        <p:spPr>
          <a:xfrm>
            <a:off x="5695728" y="5603720"/>
            <a:ext cx="496008" cy="283885"/>
          </a:xfrm>
          <a:custGeom>
            <a:avLst/>
            <a:gdLst>
              <a:gd name="csX0" fmla="*/ 430423 w 430423"/>
              <a:gd name="csY0" fmla="*/ 16436 h 246348"/>
              <a:gd name="csX1" fmla="*/ 430386 w 430423"/>
              <a:gd name="csY1" fmla="*/ 16510 h 246348"/>
              <a:gd name="csX2" fmla="*/ 391099 w 430423"/>
              <a:gd name="csY2" fmla="*/ 73702 h 246348"/>
              <a:gd name="csX3" fmla="*/ 359417 w 430423"/>
              <a:gd name="csY3" fmla="*/ 100048 h 246348"/>
              <a:gd name="csX4" fmla="*/ 338259 w 430423"/>
              <a:gd name="csY4" fmla="*/ 128067 h 246348"/>
              <a:gd name="csX5" fmla="*/ 379572 w 430423"/>
              <a:gd name="csY5" fmla="*/ 161627 h 246348"/>
              <a:gd name="csX6" fmla="*/ 364233 w 430423"/>
              <a:gd name="csY6" fmla="*/ 203089 h 246348"/>
              <a:gd name="csX7" fmla="*/ 341736 w 430423"/>
              <a:gd name="csY7" fmla="*/ 244774 h 246348"/>
              <a:gd name="csX8" fmla="*/ 308231 w 430423"/>
              <a:gd name="csY8" fmla="*/ 234269 h 246348"/>
              <a:gd name="csX9" fmla="*/ 292967 w 430423"/>
              <a:gd name="csY9" fmla="*/ 200598 h 246348"/>
              <a:gd name="csX10" fmla="*/ 215119 w 430423"/>
              <a:gd name="csY10" fmla="*/ 134909 h 246348"/>
              <a:gd name="csX11" fmla="*/ 137252 w 430423"/>
              <a:gd name="csY11" fmla="*/ 200598 h 246348"/>
              <a:gd name="csX12" fmla="*/ 121987 w 430423"/>
              <a:gd name="csY12" fmla="*/ 234269 h 246348"/>
              <a:gd name="csX13" fmla="*/ 88483 w 430423"/>
              <a:gd name="csY13" fmla="*/ 244774 h 246348"/>
              <a:gd name="csX14" fmla="*/ 65986 w 430423"/>
              <a:gd name="csY14" fmla="*/ 203089 h 246348"/>
              <a:gd name="csX15" fmla="*/ 50647 w 430423"/>
              <a:gd name="csY15" fmla="*/ 161627 h 246348"/>
              <a:gd name="csX16" fmla="*/ 91960 w 430423"/>
              <a:gd name="csY16" fmla="*/ 128067 h 246348"/>
              <a:gd name="csX17" fmla="*/ 70801 w 430423"/>
              <a:gd name="csY17" fmla="*/ 100048 h 246348"/>
              <a:gd name="csX18" fmla="*/ 39119 w 430423"/>
              <a:gd name="csY18" fmla="*/ 73702 h 246348"/>
              <a:gd name="csX19" fmla="*/ 0 w 430423"/>
              <a:gd name="csY19" fmla="*/ 16548 h 246348"/>
              <a:gd name="csX20" fmla="*/ 26142 w 430423"/>
              <a:gd name="csY20" fmla="*/ 130 h 246348"/>
              <a:gd name="csX21" fmla="*/ 91960 w 430423"/>
              <a:gd name="csY21" fmla="*/ 36479 h 246348"/>
              <a:gd name="csX22" fmla="*/ 128532 w 430423"/>
              <a:gd name="csY22" fmla="*/ 50423 h 246348"/>
              <a:gd name="csX23" fmla="*/ 159879 w 430423"/>
              <a:gd name="csY23" fmla="*/ 78852 h 246348"/>
              <a:gd name="csX24" fmla="*/ 215119 w 430423"/>
              <a:gd name="csY24" fmla="*/ 94972 h 246348"/>
              <a:gd name="csX25" fmla="*/ 270339 w 430423"/>
              <a:gd name="csY25" fmla="*/ 78852 h 246348"/>
              <a:gd name="csX26" fmla="*/ 301687 w 430423"/>
              <a:gd name="csY26" fmla="*/ 50423 h 246348"/>
              <a:gd name="csX27" fmla="*/ 338259 w 430423"/>
              <a:gd name="csY27" fmla="*/ 36479 h 246348"/>
              <a:gd name="csX28" fmla="*/ 404133 w 430423"/>
              <a:gd name="csY28" fmla="*/ 74 h 246348"/>
              <a:gd name="csX29" fmla="*/ 404207 w 430423"/>
              <a:gd name="csY29" fmla="*/ 0 h 246348"/>
              <a:gd name="csX30" fmla="*/ 430423 w 430423"/>
              <a:gd name="csY30" fmla="*/ 16436 h 246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30423" h="246348">
                <a:moveTo>
                  <a:pt x="430423" y="16436"/>
                </a:moveTo>
                <a:lnTo>
                  <a:pt x="430386" y="16510"/>
                </a:lnTo>
                <a:cubicBezTo>
                  <a:pt x="399857" y="22460"/>
                  <a:pt x="402292" y="50814"/>
                  <a:pt x="391099" y="73702"/>
                </a:cubicBezTo>
                <a:cubicBezTo>
                  <a:pt x="384908" y="86364"/>
                  <a:pt x="372953" y="96106"/>
                  <a:pt x="359417" y="100048"/>
                </a:cubicBezTo>
                <a:cubicBezTo>
                  <a:pt x="345454" y="104101"/>
                  <a:pt x="327252" y="107318"/>
                  <a:pt x="338259" y="128067"/>
                </a:cubicBezTo>
                <a:cubicBezTo>
                  <a:pt x="347035" y="144559"/>
                  <a:pt x="373511" y="144670"/>
                  <a:pt x="379572" y="161627"/>
                </a:cubicBezTo>
                <a:cubicBezTo>
                  <a:pt x="383402" y="172318"/>
                  <a:pt x="366650" y="191171"/>
                  <a:pt x="364233" y="203089"/>
                </a:cubicBezTo>
                <a:cubicBezTo>
                  <a:pt x="361091" y="218540"/>
                  <a:pt x="358525" y="238248"/>
                  <a:pt x="341736" y="244774"/>
                </a:cubicBezTo>
                <a:cubicBezTo>
                  <a:pt x="330115" y="249274"/>
                  <a:pt x="316449" y="243621"/>
                  <a:pt x="308231" y="234269"/>
                </a:cubicBezTo>
                <a:cubicBezTo>
                  <a:pt x="299995" y="224917"/>
                  <a:pt x="296109" y="212627"/>
                  <a:pt x="292967" y="200598"/>
                </a:cubicBezTo>
                <a:cubicBezTo>
                  <a:pt x="283243" y="163375"/>
                  <a:pt x="255130" y="134909"/>
                  <a:pt x="215119" y="134909"/>
                </a:cubicBezTo>
                <a:cubicBezTo>
                  <a:pt x="175107" y="134909"/>
                  <a:pt x="146976" y="163375"/>
                  <a:pt x="137252" y="200598"/>
                </a:cubicBezTo>
                <a:cubicBezTo>
                  <a:pt x="134110" y="212627"/>
                  <a:pt x="130224" y="224917"/>
                  <a:pt x="121987" y="234269"/>
                </a:cubicBezTo>
                <a:cubicBezTo>
                  <a:pt x="113769" y="243621"/>
                  <a:pt x="100122" y="249274"/>
                  <a:pt x="88483" y="244774"/>
                </a:cubicBezTo>
                <a:cubicBezTo>
                  <a:pt x="71694" y="238248"/>
                  <a:pt x="69128" y="218540"/>
                  <a:pt x="65986" y="203089"/>
                </a:cubicBezTo>
                <a:cubicBezTo>
                  <a:pt x="63569" y="191171"/>
                  <a:pt x="46817" y="172318"/>
                  <a:pt x="50647" y="161627"/>
                </a:cubicBezTo>
                <a:cubicBezTo>
                  <a:pt x="56708" y="144670"/>
                  <a:pt x="83184" y="144559"/>
                  <a:pt x="91960" y="128067"/>
                </a:cubicBezTo>
                <a:cubicBezTo>
                  <a:pt x="102986" y="107318"/>
                  <a:pt x="84765" y="104101"/>
                  <a:pt x="70801" y="100048"/>
                </a:cubicBezTo>
                <a:cubicBezTo>
                  <a:pt x="57284" y="96106"/>
                  <a:pt x="45311" y="86364"/>
                  <a:pt x="39119" y="73702"/>
                </a:cubicBezTo>
                <a:cubicBezTo>
                  <a:pt x="27945" y="50851"/>
                  <a:pt x="30362" y="22553"/>
                  <a:pt x="0" y="16548"/>
                </a:cubicBezTo>
                <a:cubicBezTo>
                  <a:pt x="9427" y="9984"/>
                  <a:pt x="18128" y="4574"/>
                  <a:pt x="26142" y="130"/>
                </a:cubicBezTo>
                <a:cubicBezTo>
                  <a:pt x="42299" y="19634"/>
                  <a:pt x="67808" y="29246"/>
                  <a:pt x="91960" y="36479"/>
                </a:cubicBezTo>
                <a:cubicBezTo>
                  <a:pt x="104417" y="40216"/>
                  <a:pt x="117730" y="42670"/>
                  <a:pt x="128532" y="50423"/>
                </a:cubicBezTo>
                <a:cubicBezTo>
                  <a:pt x="139929" y="58623"/>
                  <a:pt x="149356" y="69556"/>
                  <a:pt x="159879" y="78852"/>
                </a:cubicBezTo>
                <a:cubicBezTo>
                  <a:pt x="172950" y="90398"/>
                  <a:pt x="199222" y="94972"/>
                  <a:pt x="215119" y="94972"/>
                </a:cubicBezTo>
                <a:cubicBezTo>
                  <a:pt x="231332" y="94972"/>
                  <a:pt x="257287" y="90398"/>
                  <a:pt x="270339" y="78852"/>
                </a:cubicBezTo>
                <a:cubicBezTo>
                  <a:pt x="280863" y="69556"/>
                  <a:pt x="290289" y="58623"/>
                  <a:pt x="301687" y="50423"/>
                </a:cubicBezTo>
                <a:cubicBezTo>
                  <a:pt x="312489" y="42670"/>
                  <a:pt x="325802" y="40216"/>
                  <a:pt x="338259" y="36479"/>
                </a:cubicBezTo>
                <a:cubicBezTo>
                  <a:pt x="362429" y="29246"/>
                  <a:pt x="387976" y="19615"/>
                  <a:pt x="404133" y="74"/>
                </a:cubicBezTo>
                <a:lnTo>
                  <a:pt x="404207" y="0"/>
                </a:lnTo>
                <a:cubicBezTo>
                  <a:pt x="412240" y="4462"/>
                  <a:pt x="420959" y="9873"/>
                  <a:pt x="430423" y="16436"/>
                </a:cubicBezTo>
                <a:close/>
              </a:path>
            </a:pathLst>
          </a:custGeom>
          <a:solidFill>
            <a:srgbClr val="B2A499">
              <a:alpha val="40000"/>
            </a:srgbClr>
          </a:solidFill>
          <a:ln w="9249" cap="flat">
            <a:noFill/>
            <a:prstDash val="solid"/>
            <a:miter/>
          </a:ln>
        </p:spPr>
        <p:txBody>
          <a:bodyPr/>
          <a:lstStyle/>
          <a:p>
            <a:endParaRPr lang="en-US"/>
          </a:p>
        </p:txBody>
      </p:sp>
      <p:sp>
        <p:nvSpPr>
          <p:cNvPr id="39" name="Freeform 99">
            <a:extLst>
              <a:ext uri="{FF2B5EF4-FFF2-40B4-BE49-F238E27FC236}">
                <a16:creationId xmlns:a16="http://schemas.microsoft.com/office/drawing/2014/main" id="{A66FC4BF-2747-3A8B-6563-B8AB375395D4}"/>
              </a:ext>
            </a:extLst>
          </p:cNvPr>
          <p:cNvSpPr/>
          <p:nvPr/>
        </p:nvSpPr>
        <p:spPr>
          <a:xfrm>
            <a:off x="5940403" y="5577787"/>
            <a:ext cx="6426" cy="111723"/>
          </a:xfrm>
          <a:custGeom>
            <a:avLst/>
            <a:gdLst>
              <a:gd name="csX0" fmla="*/ 5578 w 5577"/>
              <a:gd name="csY0" fmla="*/ 0 h 96950"/>
              <a:gd name="csX1" fmla="*/ 2789 w 5577"/>
              <a:gd name="csY1" fmla="*/ 96951 h 96950"/>
              <a:gd name="csX2" fmla="*/ 0 w 5577"/>
              <a:gd name="csY2" fmla="*/ 0 h 96950"/>
              <a:gd name="csX3" fmla="*/ 5578 w 5577"/>
              <a:gd name="csY3" fmla="*/ 0 h 96950"/>
            </a:gdLst>
            <a:ahLst/>
            <a:cxnLst>
              <a:cxn ang="0">
                <a:pos x="csX0" y="csY0"/>
              </a:cxn>
              <a:cxn ang="0">
                <a:pos x="csX1" y="csY1"/>
              </a:cxn>
              <a:cxn ang="0">
                <a:pos x="csX2" y="csY2"/>
              </a:cxn>
              <a:cxn ang="0">
                <a:pos x="csX3" y="csY3"/>
              </a:cxn>
            </a:cxnLst>
            <a:rect l="l" t="t" r="r" b="b"/>
            <a:pathLst>
              <a:path w="5577" h="96950">
                <a:moveTo>
                  <a:pt x="5578" y="0"/>
                </a:moveTo>
                <a:lnTo>
                  <a:pt x="2789" y="96951"/>
                </a:lnTo>
                <a:lnTo>
                  <a:pt x="0" y="0"/>
                </a:lnTo>
                <a:lnTo>
                  <a:pt x="5578" y="0"/>
                </a:lnTo>
                <a:close/>
              </a:path>
            </a:pathLst>
          </a:custGeom>
          <a:solidFill>
            <a:srgbClr val="892020"/>
          </a:solidFill>
          <a:ln w="1160" cap="flat">
            <a:noFill/>
            <a:prstDash val="solid"/>
            <a:miter/>
          </a:ln>
        </p:spPr>
        <p:txBody>
          <a:bodyPr/>
          <a:lstStyle/>
          <a:p>
            <a:endParaRPr lang="en-US"/>
          </a:p>
        </p:txBody>
      </p:sp>
      <p:sp>
        <p:nvSpPr>
          <p:cNvPr id="40" name="Freeform 101">
            <a:extLst>
              <a:ext uri="{FF2B5EF4-FFF2-40B4-BE49-F238E27FC236}">
                <a16:creationId xmlns:a16="http://schemas.microsoft.com/office/drawing/2014/main" id="{65284D7A-B08C-F9B5-E826-4731C7DCFB22}"/>
              </a:ext>
            </a:extLst>
          </p:cNvPr>
          <p:cNvSpPr/>
          <p:nvPr/>
        </p:nvSpPr>
        <p:spPr>
          <a:xfrm>
            <a:off x="6024678" y="5588312"/>
            <a:ext cx="44069" cy="56716"/>
          </a:xfrm>
          <a:custGeom>
            <a:avLst/>
            <a:gdLst>
              <a:gd name="csX0" fmla="*/ 38243 w 38242"/>
              <a:gd name="csY0" fmla="*/ 3369 h 49216"/>
              <a:gd name="csX1" fmla="*/ 0 w 38242"/>
              <a:gd name="csY1" fmla="*/ 49216 h 49216"/>
              <a:gd name="csX2" fmla="*/ 33798 w 38242"/>
              <a:gd name="csY2" fmla="*/ 0 h 49216"/>
              <a:gd name="csX3" fmla="*/ 38243 w 38242"/>
              <a:gd name="csY3" fmla="*/ 3369 h 49216"/>
            </a:gdLst>
            <a:ahLst/>
            <a:cxnLst>
              <a:cxn ang="0">
                <a:pos x="csX0" y="csY0"/>
              </a:cxn>
              <a:cxn ang="0">
                <a:pos x="csX1" y="csY1"/>
              </a:cxn>
              <a:cxn ang="0">
                <a:pos x="csX2" y="csY2"/>
              </a:cxn>
              <a:cxn ang="0">
                <a:pos x="csX3" y="csY3"/>
              </a:cxn>
            </a:cxnLst>
            <a:rect l="l" t="t" r="r" b="b"/>
            <a:pathLst>
              <a:path w="38242" h="49216">
                <a:moveTo>
                  <a:pt x="38243" y="3369"/>
                </a:moveTo>
                <a:lnTo>
                  <a:pt x="0" y="49216"/>
                </a:lnTo>
                <a:lnTo>
                  <a:pt x="33798" y="0"/>
                </a:lnTo>
                <a:lnTo>
                  <a:pt x="38243" y="3369"/>
                </a:lnTo>
                <a:close/>
              </a:path>
            </a:pathLst>
          </a:custGeom>
          <a:solidFill>
            <a:srgbClr val="892020"/>
          </a:solidFill>
          <a:ln w="1160" cap="flat">
            <a:noFill/>
            <a:prstDash val="solid"/>
            <a:miter/>
          </a:ln>
        </p:spPr>
        <p:txBody>
          <a:bodyPr/>
          <a:lstStyle/>
          <a:p>
            <a:endParaRPr lang="en-US"/>
          </a:p>
        </p:txBody>
      </p:sp>
      <p:sp>
        <p:nvSpPr>
          <p:cNvPr id="41" name="Freeform 103">
            <a:extLst>
              <a:ext uri="{FF2B5EF4-FFF2-40B4-BE49-F238E27FC236}">
                <a16:creationId xmlns:a16="http://schemas.microsoft.com/office/drawing/2014/main" id="{AF61C6D5-110E-4674-A84B-813DA790E794}"/>
              </a:ext>
            </a:extLst>
          </p:cNvPr>
          <p:cNvSpPr/>
          <p:nvPr/>
        </p:nvSpPr>
        <p:spPr>
          <a:xfrm>
            <a:off x="6141803" y="5777221"/>
            <a:ext cx="102103" cy="115910"/>
          </a:xfrm>
          <a:custGeom>
            <a:avLst/>
            <a:gdLst>
              <a:gd name="csX0" fmla="*/ 43489 w 88603"/>
              <a:gd name="csY0" fmla="*/ 93465 h 100584"/>
              <a:gd name="csX1" fmla="*/ 3298 w 88603"/>
              <a:gd name="csY1" fmla="*/ 90690 h 100584"/>
              <a:gd name="csX2" fmla="*/ 25276 w 88603"/>
              <a:gd name="csY2" fmla="*/ 35112 h 100584"/>
              <a:gd name="csX3" fmla="*/ 71820 w 88603"/>
              <a:gd name="csY3" fmla="*/ 1002 h 100584"/>
              <a:gd name="csX4" fmla="*/ 43489 w 88603"/>
              <a:gd name="csY4" fmla="*/ 93465 h 100584"/>
            </a:gdLst>
            <a:ahLst/>
            <a:cxnLst>
              <a:cxn ang="0">
                <a:pos x="csX0" y="csY0"/>
              </a:cxn>
              <a:cxn ang="0">
                <a:pos x="csX1" y="csY1"/>
              </a:cxn>
              <a:cxn ang="0">
                <a:pos x="csX2" y="csY2"/>
              </a:cxn>
              <a:cxn ang="0">
                <a:pos x="csX3" y="csY3"/>
              </a:cxn>
              <a:cxn ang="0">
                <a:pos x="csX4" y="csY4"/>
              </a:cxn>
            </a:cxnLst>
            <a:rect l="l" t="t" r="r" b="b"/>
            <a:pathLst>
              <a:path w="88603" h="100584">
                <a:moveTo>
                  <a:pt x="43489" y="93465"/>
                </a:moveTo>
                <a:cubicBezTo>
                  <a:pt x="28651" y="102628"/>
                  <a:pt x="13388" y="104197"/>
                  <a:pt x="3298" y="90690"/>
                </a:cubicBezTo>
                <a:cubicBezTo>
                  <a:pt x="-8909" y="74349"/>
                  <a:pt x="16024" y="47604"/>
                  <a:pt x="25276" y="35112"/>
                </a:cubicBezTo>
                <a:cubicBezTo>
                  <a:pt x="36444" y="20032"/>
                  <a:pt x="50137" y="-5357"/>
                  <a:pt x="71820" y="1002"/>
                </a:cubicBezTo>
                <a:cubicBezTo>
                  <a:pt x="109096" y="11937"/>
                  <a:pt x="77397" y="72528"/>
                  <a:pt x="43489" y="93465"/>
                </a:cubicBezTo>
                <a:close/>
              </a:path>
            </a:pathLst>
          </a:custGeom>
          <a:solidFill>
            <a:srgbClr val="B2A499">
              <a:alpha val="40000"/>
            </a:srgbClr>
          </a:solidFill>
          <a:ln w="9249" cap="flat">
            <a:noFill/>
            <a:prstDash val="solid"/>
            <a:miter/>
          </a:ln>
        </p:spPr>
        <p:txBody>
          <a:bodyPr/>
          <a:lstStyle/>
          <a:p>
            <a:endParaRPr lang="en-US"/>
          </a:p>
        </p:txBody>
      </p:sp>
      <p:grpSp>
        <p:nvGrpSpPr>
          <p:cNvPr id="42" name="Graphic 468">
            <a:extLst>
              <a:ext uri="{FF2B5EF4-FFF2-40B4-BE49-F238E27FC236}">
                <a16:creationId xmlns:a16="http://schemas.microsoft.com/office/drawing/2014/main" id="{CDA6DADF-FF2C-73BA-E31F-1CB8866B7B69}"/>
              </a:ext>
            </a:extLst>
          </p:cNvPr>
          <p:cNvGrpSpPr/>
          <p:nvPr/>
        </p:nvGrpSpPr>
        <p:grpSpPr>
          <a:xfrm>
            <a:off x="5577384" y="5127056"/>
            <a:ext cx="732444" cy="282253"/>
            <a:chOff x="5121352" y="4642733"/>
            <a:chExt cx="635597" cy="244932"/>
          </a:xfrm>
          <a:solidFill>
            <a:srgbClr val="3D1A00"/>
          </a:solidFill>
        </p:grpSpPr>
        <p:sp>
          <p:nvSpPr>
            <p:cNvPr id="43" name="Freeform 192">
              <a:extLst>
                <a:ext uri="{FF2B5EF4-FFF2-40B4-BE49-F238E27FC236}">
                  <a16:creationId xmlns:a16="http://schemas.microsoft.com/office/drawing/2014/main" id="{A43788FE-3B2C-7CBD-2D46-65547AAC8B39}"/>
                </a:ext>
              </a:extLst>
            </p:cNvPr>
            <p:cNvSpPr/>
            <p:nvPr/>
          </p:nvSpPr>
          <p:spPr>
            <a:xfrm>
              <a:off x="5124142" y="4645522"/>
              <a:ext cx="630021" cy="239355"/>
            </a:xfrm>
            <a:custGeom>
              <a:avLst/>
              <a:gdLst>
                <a:gd name="csX0" fmla="*/ 0 w 630021"/>
                <a:gd name="csY0" fmla="*/ 0 h 239355"/>
                <a:gd name="csX1" fmla="*/ 0 w 630021"/>
                <a:gd name="csY1" fmla="*/ 43446 h 239355"/>
                <a:gd name="csX2" fmla="*/ 75560 w 630021"/>
                <a:gd name="csY2" fmla="*/ 183575 h 239355"/>
                <a:gd name="csX3" fmla="*/ 162238 w 630021"/>
                <a:gd name="csY3" fmla="*/ 226450 h 239355"/>
                <a:gd name="csX4" fmla="*/ 229038 w 630021"/>
                <a:gd name="csY4" fmla="*/ 238602 h 239355"/>
                <a:gd name="csX5" fmla="*/ 315011 w 630021"/>
                <a:gd name="csY5" fmla="*/ 200559 h 239355"/>
                <a:gd name="csX6" fmla="*/ 400984 w 630021"/>
                <a:gd name="csY6" fmla="*/ 238602 h 239355"/>
                <a:gd name="csX7" fmla="*/ 467783 w 630021"/>
                <a:gd name="csY7" fmla="*/ 226450 h 239355"/>
                <a:gd name="csX8" fmla="*/ 554461 w 630021"/>
                <a:gd name="csY8" fmla="*/ 183575 h 239355"/>
                <a:gd name="csX9" fmla="*/ 630022 w 630021"/>
                <a:gd name="csY9" fmla="*/ 43446 h 239355"/>
                <a:gd name="csX10" fmla="*/ 630022 w 630021"/>
                <a:gd name="csY10" fmla="*/ 0 h 239355"/>
                <a:gd name="csX11" fmla="*/ 1 w 630021"/>
                <a:gd name="csY11" fmla="*/ 0 h 239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30021" h="239355">
                  <a:moveTo>
                    <a:pt x="0" y="0"/>
                  </a:moveTo>
                  <a:lnTo>
                    <a:pt x="0" y="43446"/>
                  </a:lnTo>
                  <a:cubicBezTo>
                    <a:pt x="916" y="95805"/>
                    <a:pt x="30068" y="149295"/>
                    <a:pt x="75560" y="183575"/>
                  </a:cubicBezTo>
                  <a:cubicBezTo>
                    <a:pt x="101469" y="203098"/>
                    <a:pt x="131252" y="217100"/>
                    <a:pt x="162238" y="226450"/>
                  </a:cubicBezTo>
                  <a:cubicBezTo>
                    <a:pt x="183863" y="232976"/>
                    <a:pt x="206539" y="236821"/>
                    <a:pt x="229038" y="238602"/>
                  </a:cubicBezTo>
                  <a:cubicBezTo>
                    <a:pt x="259323" y="241000"/>
                    <a:pt x="309981" y="239912"/>
                    <a:pt x="315011" y="200559"/>
                  </a:cubicBezTo>
                  <a:cubicBezTo>
                    <a:pt x="320040" y="239913"/>
                    <a:pt x="370698" y="241001"/>
                    <a:pt x="400984" y="238602"/>
                  </a:cubicBezTo>
                  <a:cubicBezTo>
                    <a:pt x="423481" y="236822"/>
                    <a:pt x="446158" y="232976"/>
                    <a:pt x="467783" y="226450"/>
                  </a:cubicBezTo>
                  <a:cubicBezTo>
                    <a:pt x="498769" y="217099"/>
                    <a:pt x="528553" y="203097"/>
                    <a:pt x="554461" y="183575"/>
                  </a:cubicBezTo>
                  <a:cubicBezTo>
                    <a:pt x="599954" y="149295"/>
                    <a:pt x="629106" y="95805"/>
                    <a:pt x="630022" y="43446"/>
                  </a:cubicBezTo>
                  <a:lnTo>
                    <a:pt x="630022" y="0"/>
                  </a:lnTo>
                  <a:lnTo>
                    <a:pt x="1" y="0"/>
                  </a:lnTo>
                  <a:close/>
                </a:path>
              </a:pathLst>
            </a:custGeom>
            <a:grpFill/>
            <a:ln w="1160" cap="flat">
              <a:solidFill>
                <a:srgbClr val="3D1A00"/>
              </a:solidFill>
              <a:prstDash val="solid"/>
              <a:miter/>
            </a:ln>
          </p:spPr>
          <p:txBody>
            <a:bodyPr/>
            <a:lstStyle/>
            <a:p>
              <a:endParaRPr lang="en-US"/>
            </a:p>
          </p:txBody>
        </p:sp>
        <p:sp>
          <p:nvSpPr>
            <p:cNvPr id="44" name="Freeform 193">
              <a:extLst>
                <a:ext uri="{FF2B5EF4-FFF2-40B4-BE49-F238E27FC236}">
                  <a16:creationId xmlns:a16="http://schemas.microsoft.com/office/drawing/2014/main" id="{DA299A4D-2E2A-5BA0-CBD2-D1B72039B7ED}"/>
                </a:ext>
              </a:extLst>
            </p:cNvPr>
            <p:cNvSpPr/>
            <p:nvPr/>
          </p:nvSpPr>
          <p:spPr>
            <a:xfrm>
              <a:off x="5121352" y="4642733"/>
              <a:ext cx="635597" cy="244932"/>
            </a:xfrm>
            <a:custGeom>
              <a:avLst/>
              <a:gdLst>
                <a:gd name="csX0" fmla="*/ 385773 w 635597"/>
                <a:gd name="csY0" fmla="*/ 244931 h 244932"/>
                <a:gd name="csX1" fmla="*/ 317798 w 635597"/>
                <a:gd name="csY1" fmla="*/ 214553 h 244932"/>
                <a:gd name="csX2" fmla="*/ 231606 w 635597"/>
                <a:gd name="csY2" fmla="*/ 244172 h 244932"/>
                <a:gd name="csX3" fmla="*/ 164221 w 635597"/>
                <a:gd name="csY3" fmla="*/ 231910 h 244932"/>
                <a:gd name="csX4" fmla="*/ 76670 w 635597"/>
                <a:gd name="csY4" fmla="*/ 188591 h 244932"/>
                <a:gd name="csX5" fmla="*/ 0 w 635597"/>
                <a:gd name="csY5" fmla="*/ 46285 h 244932"/>
                <a:gd name="csX6" fmla="*/ 0 w 635597"/>
                <a:gd name="csY6" fmla="*/ 0 h 244932"/>
                <a:gd name="csX7" fmla="*/ 635597 w 635597"/>
                <a:gd name="csY7" fmla="*/ 0 h 244932"/>
                <a:gd name="csX8" fmla="*/ 635597 w 635597"/>
                <a:gd name="csY8" fmla="*/ 46236 h 244932"/>
                <a:gd name="csX9" fmla="*/ 558925 w 635597"/>
                <a:gd name="csY9" fmla="*/ 188593 h 244932"/>
                <a:gd name="csX10" fmla="*/ 471375 w 635597"/>
                <a:gd name="csY10" fmla="*/ 231911 h 244932"/>
                <a:gd name="csX11" fmla="*/ 403991 w 635597"/>
                <a:gd name="csY11" fmla="*/ 244173 h 244932"/>
                <a:gd name="csX12" fmla="*/ 385773 w 635597"/>
                <a:gd name="csY12" fmla="*/ 244932 h 244932"/>
                <a:gd name="csX13" fmla="*/ 317798 w 635597"/>
                <a:gd name="csY13" fmla="*/ 181348 h 244932"/>
                <a:gd name="csX14" fmla="*/ 320565 w 635597"/>
                <a:gd name="csY14" fmla="*/ 202994 h 244932"/>
                <a:gd name="csX15" fmla="*/ 403552 w 635597"/>
                <a:gd name="csY15" fmla="*/ 238612 h 244932"/>
                <a:gd name="csX16" fmla="*/ 469763 w 635597"/>
                <a:gd name="csY16" fmla="*/ 226571 h 244932"/>
                <a:gd name="csX17" fmla="*/ 555570 w 635597"/>
                <a:gd name="csY17" fmla="*/ 184136 h 244932"/>
                <a:gd name="csX18" fmla="*/ 630019 w 635597"/>
                <a:gd name="csY18" fmla="*/ 46187 h 244932"/>
                <a:gd name="csX19" fmla="*/ 630019 w 635597"/>
                <a:gd name="csY19" fmla="*/ 5579 h 244932"/>
                <a:gd name="csX20" fmla="*/ 5577 w 635597"/>
                <a:gd name="csY20" fmla="*/ 5579 h 244932"/>
                <a:gd name="csX21" fmla="*/ 5577 w 635597"/>
                <a:gd name="csY21" fmla="*/ 46237 h 244932"/>
                <a:gd name="csX22" fmla="*/ 80026 w 635597"/>
                <a:gd name="csY22" fmla="*/ 184137 h 244932"/>
                <a:gd name="csX23" fmla="*/ 165830 w 635597"/>
                <a:gd name="csY23" fmla="*/ 226572 h 244932"/>
                <a:gd name="csX24" fmla="*/ 232044 w 635597"/>
                <a:gd name="csY24" fmla="*/ 238613 h 244932"/>
                <a:gd name="csX25" fmla="*/ 315032 w 635597"/>
                <a:gd name="csY25" fmla="*/ 202995 h 244932"/>
                <a:gd name="csX26" fmla="*/ 317797 w 635597"/>
                <a:gd name="csY26" fmla="*/ 181350 h 244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35597" h="244932">
                  <a:moveTo>
                    <a:pt x="385773" y="244931"/>
                  </a:moveTo>
                  <a:cubicBezTo>
                    <a:pt x="348983" y="244931"/>
                    <a:pt x="325850" y="234589"/>
                    <a:pt x="317798" y="214553"/>
                  </a:cubicBezTo>
                  <a:cubicBezTo>
                    <a:pt x="308488" y="237714"/>
                    <a:pt x="279016" y="247923"/>
                    <a:pt x="231606" y="244172"/>
                  </a:cubicBezTo>
                  <a:cubicBezTo>
                    <a:pt x="207544" y="242268"/>
                    <a:pt x="184873" y="238142"/>
                    <a:pt x="164221" y="231910"/>
                  </a:cubicBezTo>
                  <a:cubicBezTo>
                    <a:pt x="130943" y="221868"/>
                    <a:pt x="101486" y="207293"/>
                    <a:pt x="76670" y="188591"/>
                  </a:cubicBezTo>
                  <a:cubicBezTo>
                    <a:pt x="30302" y="153652"/>
                    <a:pt x="924" y="99123"/>
                    <a:pt x="0" y="46285"/>
                  </a:cubicBezTo>
                  <a:lnTo>
                    <a:pt x="0" y="0"/>
                  </a:lnTo>
                  <a:lnTo>
                    <a:pt x="635597" y="0"/>
                  </a:lnTo>
                  <a:lnTo>
                    <a:pt x="635597" y="46236"/>
                  </a:lnTo>
                  <a:cubicBezTo>
                    <a:pt x="634673" y="99123"/>
                    <a:pt x="605294" y="153653"/>
                    <a:pt x="558925" y="188593"/>
                  </a:cubicBezTo>
                  <a:cubicBezTo>
                    <a:pt x="534108" y="207295"/>
                    <a:pt x="504651" y="221869"/>
                    <a:pt x="471375" y="231911"/>
                  </a:cubicBezTo>
                  <a:cubicBezTo>
                    <a:pt x="450725" y="238142"/>
                    <a:pt x="428054" y="242269"/>
                    <a:pt x="403991" y="244173"/>
                  </a:cubicBezTo>
                  <a:cubicBezTo>
                    <a:pt x="397593" y="244680"/>
                    <a:pt x="391512" y="244932"/>
                    <a:pt x="385773" y="244932"/>
                  </a:cubicBezTo>
                  <a:close/>
                  <a:moveTo>
                    <a:pt x="317798" y="181348"/>
                  </a:moveTo>
                  <a:lnTo>
                    <a:pt x="320565" y="202994"/>
                  </a:lnTo>
                  <a:cubicBezTo>
                    <a:pt x="324978" y="237514"/>
                    <a:pt x="368132" y="241414"/>
                    <a:pt x="403552" y="238612"/>
                  </a:cubicBezTo>
                  <a:cubicBezTo>
                    <a:pt x="427218" y="236739"/>
                    <a:pt x="449495" y="232685"/>
                    <a:pt x="469763" y="226571"/>
                  </a:cubicBezTo>
                  <a:cubicBezTo>
                    <a:pt x="502410" y="216719"/>
                    <a:pt x="531278" y="202442"/>
                    <a:pt x="555570" y="184136"/>
                  </a:cubicBezTo>
                  <a:cubicBezTo>
                    <a:pt x="600597" y="150208"/>
                    <a:pt x="629126" y="97347"/>
                    <a:pt x="630019" y="46187"/>
                  </a:cubicBezTo>
                  <a:lnTo>
                    <a:pt x="630019" y="5579"/>
                  </a:lnTo>
                  <a:lnTo>
                    <a:pt x="5577" y="5579"/>
                  </a:lnTo>
                  <a:lnTo>
                    <a:pt x="5577" y="46237"/>
                  </a:lnTo>
                  <a:cubicBezTo>
                    <a:pt x="6470" y="97348"/>
                    <a:pt x="34998" y="150209"/>
                    <a:pt x="80026" y="184137"/>
                  </a:cubicBezTo>
                  <a:cubicBezTo>
                    <a:pt x="104315" y="202443"/>
                    <a:pt x="133185" y="216720"/>
                    <a:pt x="165830" y="226572"/>
                  </a:cubicBezTo>
                  <a:cubicBezTo>
                    <a:pt x="186102" y="232687"/>
                    <a:pt x="208380" y="236740"/>
                    <a:pt x="232044" y="238613"/>
                  </a:cubicBezTo>
                  <a:cubicBezTo>
                    <a:pt x="267474" y="241409"/>
                    <a:pt x="310619" y="237512"/>
                    <a:pt x="315032" y="202995"/>
                  </a:cubicBezTo>
                  <a:lnTo>
                    <a:pt x="317797" y="181350"/>
                  </a:lnTo>
                  <a:close/>
                </a:path>
              </a:pathLst>
            </a:custGeom>
            <a:grpFill/>
            <a:ln w="1160" cap="flat">
              <a:solidFill>
                <a:srgbClr val="3D1A00"/>
              </a:solidFill>
              <a:prstDash val="solid"/>
              <a:miter/>
            </a:ln>
          </p:spPr>
          <p:txBody>
            <a:bodyPr/>
            <a:lstStyle/>
            <a:p>
              <a:endParaRPr lang="en-US"/>
            </a:p>
          </p:txBody>
        </p:sp>
      </p:grpSp>
      <p:sp>
        <p:nvSpPr>
          <p:cNvPr id="45" name="Freeform 106">
            <a:extLst>
              <a:ext uri="{FF2B5EF4-FFF2-40B4-BE49-F238E27FC236}">
                <a16:creationId xmlns:a16="http://schemas.microsoft.com/office/drawing/2014/main" id="{636BAD3E-A433-A11A-4CD8-C87A150FF9F6}"/>
              </a:ext>
            </a:extLst>
          </p:cNvPr>
          <p:cNvSpPr/>
          <p:nvPr/>
        </p:nvSpPr>
        <p:spPr>
          <a:xfrm>
            <a:off x="5580786" y="4919609"/>
            <a:ext cx="726066" cy="437697"/>
          </a:xfrm>
          <a:custGeom>
            <a:avLst/>
            <a:gdLst>
              <a:gd name="csX0" fmla="*/ 575329 w 630062"/>
              <a:gd name="csY0" fmla="*/ 72257 h 379822"/>
              <a:gd name="csX1" fmla="*/ 548203 w 630062"/>
              <a:gd name="csY1" fmla="*/ 52920 h 379822"/>
              <a:gd name="csX2" fmla="*/ 519774 w 630062"/>
              <a:gd name="csY2" fmla="*/ 35964 h 379822"/>
              <a:gd name="csX3" fmla="*/ 430324 w 630062"/>
              <a:gd name="csY3" fmla="*/ 23897 h 379822"/>
              <a:gd name="csX4" fmla="*/ 430306 w 630062"/>
              <a:gd name="csY4" fmla="*/ 23915 h 379822"/>
              <a:gd name="csX5" fmla="*/ 430092 w 630062"/>
              <a:gd name="csY5" fmla="*/ 23915 h 379822"/>
              <a:gd name="csX6" fmla="*/ 430324 w 630062"/>
              <a:gd name="csY6" fmla="*/ 23897 h 379822"/>
              <a:gd name="csX7" fmla="*/ 393120 w 630062"/>
              <a:gd name="csY7" fmla="*/ 1604 h 379822"/>
              <a:gd name="csX8" fmla="*/ 315032 w 630062"/>
              <a:gd name="csY8" fmla="*/ 23906 h 379822"/>
              <a:gd name="csX9" fmla="*/ 315029 w 630062"/>
              <a:gd name="csY9" fmla="*/ 23906 h 379822"/>
              <a:gd name="csX10" fmla="*/ 236942 w 630062"/>
              <a:gd name="csY10" fmla="*/ 1604 h 379822"/>
              <a:gd name="csX11" fmla="*/ 199737 w 630062"/>
              <a:gd name="csY11" fmla="*/ 23897 h 379822"/>
              <a:gd name="csX12" fmla="*/ 110046 w 630062"/>
              <a:gd name="csY12" fmla="*/ 36094 h 379822"/>
              <a:gd name="csX13" fmla="*/ 81692 w 630062"/>
              <a:gd name="csY13" fmla="*/ 53032 h 379822"/>
              <a:gd name="csX14" fmla="*/ 54732 w 630062"/>
              <a:gd name="csY14" fmla="*/ 72257 h 379822"/>
              <a:gd name="csX15" fmla="*/ 75575 w 630062"/>
              <a:gd name="csY15" fmla="*/ 322943 h 379822"/>
              <a:gd name="csX16" fmla="*/ 162254 w 630062"/>
              <a:gd name="csY16" fmla="*/ 365818 h 379822"/>
              <a:gd name="csX17" fmla="*/ 277864 w 630062"/>
              <a:gd name="csY17" fmla="*/ 371396 h 379822"/>
              <a:gd name="csX18" fmla="*/ 307594 w 630062"/>
              <a:gd name="csY18" fmla="*/ 287933 h 379822"/>
              <a:gd name="csX19" fmla="*/ 315031 w 630062"/>
              <a:gd name="csY19" fmla="*/ 213562 h 379822"/>
              <a:gd name="csX20" fmla="*/ 322469 w 630062"/>
              <a:gd name="csY20" fmla="*/ 287933 h 379822"/>
              <a:gd name="csX21" fmla="*/ 352198 w 630062"/>
              <a:gd name="csY21" fmla="*/ 371396 h 379822"/>
              <a:gd name="csX22" fmla="*/ 467808 w 630062"/>
              <a:gd name="csY22" fmla="*/ 365818 h 379822"/>
              <a:gd name="csX23" fmla="*/ 554488 w 630062"/>
              <a:gd name="csY23" fmla="*/ 322943 h 379822"/>
              <a:gd name="csX24" fmla="*/ 575331 w 630062"/>
              <a:gd name="csY24" fmla="*/ 72257 h 379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30062" h="379822">
                <a:moveTo>
                  <a:pt x="575329" y="72257"/>
                </a:moveTo>
                <a:cubicBezTo>
                  <a:pt x="565717" y="64931"/>
                  <a:pt x="556699" y="58517"/>
                  <a:pt x="548203" y="52920"/>
                </a:cubicBezTo>
                <a:cubicBezTo>
                  <a:pt x="537958" y="46152"/>
                  <a:pt x="528494" y="40556"/>
                  <a:pt x="519774" y="35964"/>
                </a:cubicBezTo>
                <a:cubicBezTo>
                  <a:pt x="454476" y="1548"/>
                  <a:pt x="431142" y="23116"/>
                  <a:pt x="430324" y="23897"/>
                </a:cubicBezTo>
                <a:lnTo>
                  <a:pt x="430306" y="23915"/>
                </a:lnTo>
                <a:lnTo>
                  <a:pt x="430092" y="23915"/>
                </a:lnTo>
                <a:lnTo>
                  <a:pt x="430324" y="23897"/>
                </a:lnTo>
                <a:cubicBezTo>
                  <a:pt x="430510" y="23190"/>
                  <a:pt x="435047" y="5248"/>
                  <a:pt x="393120" y="1604"/>
                </a:cubicBezTo>
                <a:cubicBezTo>
                  <a:pt x="320566" y="-7292"/>
                  <a:pt x="315067" y="23704"/>
                  <a:pt x="315032" y="23906"/>
                </a:cubicBezTo>
                <a:lnTo>
                  <a:pt x="315029" y="23906"/>
                </a:lnTo>
                <a:cubicBezTo>
                  <a:pt x="314994" y="23704"/>
                  <a:pt x="309495" y="-7292"/>
                  <a:pt x="236942" y="1604"/>
                </a:cubicBezTo>
                <a:cubicBezTo>
                  <a:pt x="195015" y="5248"/>
                  <a:pt x="199552" y="23190"/>
                  <a:pt x="199737" y="23897"/>
                </a:cubicBezTo>
                <a:cubicBezTo>
                  <a:pt x="198919" y="23116"/>
                  <a:pt x="175530" y="1493"/>
                  <a:pt x="110046" y="36094"/>
                </a:cubicBezTo>
                <a:cubicBezTo>
                  <a:pt x="101344" y="40686"/>
                  <a:pt x="91918" y="46264"/>
                  <a:pt x="81692" y="53032"/>
                </a:cubicBezTo>
                <a:cubicBezTo>
                  <a:pt x="73251" y="58609"/>
                  <a:pt x="64270" y="64987"/>
                  <a:pt x="54732" y="72257"/>
                </a:cubicBezTo>
                <a:cubicBezTo>
                  <a:pt x="-34532" y="140344"/>
                  <a:pt x="-5285" y="261996"/>
                  <a:pt x="75575" y="322943"/>
                </a:cubicBezTo>
                <a:cubicBezTo>
                  <a:pt x="101493" y="342466"/>
                  <a:pt x="131279" y="356466"/>
                  <a:pt x="162254" y="365818"/>
                </a:cubicBezTo>
                <a:cubicBezTo>
                  <a:pt x="196651" y="376193"/>
                  <a:pt x="251816" y="388334"/>
                  <a:pt x="277864" y="371396"/>
                </a:cubicBezTo>
                <a:cubicBezTo>
                  <a:pt x="303132" y="354979"/>
                  <a:pt x="307594" y="315004"/>
                  <a:pt x="307594" y="287933"/>
                </a:cubicBezTo>
                <a:cubicBezTo>
                  <a:pt x="307594" y="271200"/>
                  <a:pt x="302351" y="213562"/>
                  <a:pt x="315031" y="213562"/>
                </a:cubicBezTo>
                <a:cubicBezTo>
                  <a:pt x="327080" y="213562"/>
                  <a:pt x="322469" y="271200"/>
                  <a:pt x="322469" y="287933"/>
                </a:cubicBezTo>
                <a:cubicBezTo>
                  <a:pt x="322469" y="315004"/>
                  <a:pt x="326931" y="354979"/>
                  <a:pt x="352198" y="371396"/>
                </a:cubicBezTo>
                <a:cubicBezTo>
                  <a:pt x="378247" y="388334"/>
                  <a:pt x="433412" y="376193"/>
                  <a:pt x="467808" y="365818"/>
                </a:cubicBezTo>
                <a:cubicBezTo>
                  <a:pt x="498784" y="356466"/>
                  <a:pt x="528570" y="342466"/>
                  <a:pt x="554488" y="322943"/>
                </a:cubicBezTo>
                <a:cubicBezTo>
                  <a:pt x="635348" y="261996"/>
                  <a:pt x="664594" y="140344"/>
                  <a:pt x="575331" y="72257"/>
                </a:cubicBezTo>
                <a:close/>
              </a:path>
            </a:pathLst>
          </a:custGeom>
          <a:solidFill>
            <a:srgbClr val="FFFFFF"/>
          </a:solidFill>
          <a:ln w="6350" cap="flat">
            <a:solidFill>
              <a:schemeClr val="tx1"/>
            </a:solidFill>
            <a:prstDash val="solid"/>
            <a:miter/>
          </a:ln>
        </p:spPr>
        <p:txBody>
          <a:bodyPr/>
          <a:lstStyle/>
          <a:p>
            <a:endParaRPr lang="en-US"/>
          </a:p>
        </p:txBody>
      </p:sp>
      <p:sp>
        <p:nvSpPr>
          <p:cNvPr id="46" name="Freeform 115">
            <a:extLst>
              <a:ext uri="{FF2B5EF4-FFF2-40B4-BE49-F238E27FC236}">
                <a16:creationId xmlns:a16="http://schemas.microsoft.com/office/drawing/2014/main" id="{992E4521-C0B5-4149-09D0-F7415CB3318B}"/>
              </a:ext>
            </a:extLst>
          </p:cNvPr>
          <p:cNvSpPr/>
          <p:nvPr/>
        </p:nvSpPr>
        <p:spPr>
          <a:xfrm>
            <a:off x="5294529" y="1776562"/>
            <a:ext cx="1298492" cy="1002312"/>
          </a:xfrm>
          <a:custGeom>
            <a:avLst/>
            <a:gdLst>
              <a:gd name="csX0" fmla="*/ 1125051 w 1126799"/>
              <a:gd name="csY0" fmla="*/ 617310 h 869781"/>
              <a:gd name="csX1" fmla="*/ 1098444 w 1126799"/>
              <a:gd name="csY1" fmla="*/ 593418 h 869781"/>
              <a:gd name="csX2" fmla="*/ 1105845 w 1126799"/>
              <a:gd name="csY2" fmla="*/ 589848 h 869781"/>
              <a:gd name="csX3" fmla="*/ 1123470 w 1126799"/>
              <a:gd name="csY3" fmla="*/ 565232 h 869781"/>
              <a:gd name="csX4" fmla="*/ 1109619 w 1126799"/>
              <a:gd name="csY4" fmla="*/ 515180 h 869781"/>
              <a:gd name="csX5" fmla="*/ 1077398 w 1126799"/>
              <a:gd name="csY5" fmla="*/ 501700 h 869781"/>
              <a:gd name="csX6" fmla="*/ 1077342 w 1126799"/>
              <a:gd name="csY6" fmla="*/ 501700 h 869781"/>
              <a:gd name="csX7" fmla="*/ 1048411 w 1126799"/>
              <a:gd name="csY7" fmla="*/ 506218 h 869781"/>
              <a:gd name="csX8" fmla="*/ 1042499 w 1126799"/>
              <a:gd name="csY8" fmla="*/ 507594 h 869781"/>
              <a:gd name="csX9" fmla="*/ 1003491 w 1126799"/>
              <a:gd name="csY9" fmla="*/ 513674 h 869781"/>
              <a:gd name="csX10" fmla="*/ 988487 w 1126799"/>
              <a:gd name="csY10" fmla="*/ 514399 h 869781"/>
              <a:gd name="csX11" fmla="*/ 964874 w 1126799"/>
              <a:gd name="csY11" fmla="*/ 516258 h 869781"/>
              <a:gd name="csX12" fmla="*/ 923300 w 1126799"/>
              <a:gd name="csY12" fmla="*/ 532452 h 869781"/>
              <a:gd name="csX13" fmla="*/ 926405 w 1126799"/>
              <a:gd name="csY13" fmla="*/ 498632 h 869781"/>
              <a:gd name="csX14" fmla="*/ 940145 w 1126799"/>
              <a:gd name="csY14" fmla="*/ 506943 h 869781"/>
              <a:gd name="csX15" fmla="*/ 969392 w 1126799"/>
              <a:gd name="csY15" fmla="*/ 510494 h 869781"/>
              <a:gd name="csX16" fmla="*/ 988357 w 1126799"/>
              <a:gd name="csY16" fmla="*/ 509416 h 869781"/>
              <a:gd name="csX17" fmla="*/ 990885 w 1126799"/>
              <a:gd name="csY17" fmla="*/ 509118 h 869781"/>
              <a:gd name="csX18" fmla="*/ 1020206 w 1126799"/>
              <a:gd name="csY18" fmla="*/ 499822 h 869781"/>
              <a:gd name="csX19" fmla="*/ 1021582 w 1126799"/>
              <a:gd name="csY19" fmla="*/ 488425 h 869781"/>
              <a:gd name="csX20" fmla="*/ 1021563 w 1126799"/>
              <a:gd name="csY20" fmla="*/ 488350 h 869781"/>
              <a:gd name="csX21" fmla="*/ 1021061 w 1126799"/>
              <a:gd name="csY21" fmla="*/ 483944 h 869781"/>
              <a:gd name="csX22" fmla="*/ 1040621 w 1126799"/>
              <a:gd name="csY22" fmla="*/ 499190 h 869781"/>
              <a:gd name="csX23" fmla="*/ 1078346 w 1126799"/>
              <a:gd name="csY23" fmla="*/ 487365 h 869781"/>
              <a:gd name="csX24" fmla="*/ 1102200 w 1126799"/>
              <a:gd name="csY24" fmla="*/ 435045 h 869781"/>
              <a:gd name="csX25" fmla="*/ 1093146 w 1126799"/>
              <a:gd name="csY25" fmla="*/ 377277 h 869781"/>
              <a:gd name="csX26" fmla="*/ 1092216 w 1126799"/>
              <a:gd name="csY26" fmla="*/ 374321 h 869781"/>
              <a:gd name="csX27" fmla="*/ 1075538 w 1126799"/>
              <a:gd name="csY27" fmla="*/ 345613 h 869781"/>
              <a:gd name="csX28" fmla="*/ 1068826 w 1126799"/>
              <a:gd name="csY28" fmla="*/ 343903 h 869781"/>
              <a:gd name="csX29" fmla="*/ 1069774 w 1126799"/>
              <a:gd name="csY29" fmla="*/ 342285 h 869781"/>
              <a:gd name="csX30" fmla="*/ 1068380 w 1126799"/>
              <a:gd name="csY30" fmla="*/ 316888 h 869781"/>
              <a:gd name="csX31" fmla="*/ 1042462 w 1126799"/>
              <a:gd name="csY31" fmla="*/ 291862 h 869781"/>
              <a:gd name="csX32" fmla="*/ 1029335 w 1126799"/>
              <a:gd name="csY32" fmla="*/ 290002 h 869781"/>
              <a:gd name="csX33" fmla="*/ 1036884 w 1126799"/>
              <a:gd name="csY33" fmla="*/ 284016 h 869781"/>
              <a:gd name="csX34" fmla="*/ 1041978 w 1126799"/>
              <a:gd name="csY34" fmla="*/ 248745 h 869781"/>
              <a:gd name="csX35" fmla="*/ 1013010 w 1126799"/>
              <a:gd name="csY35" fmla="*/ 202821 h 869781"/>
              <a:gd name="csX36" fmla="*/ 963833 w 1126799"/>
              <a:gd name="csY36" fmla="*/ 182350 h 869781"/>
              <a:gd name="csX37" fmla="*/ 949888 w 1126799"/>
              <a:gd name="csY37" fmla="*/ 139233 h 869781"/>
              <a:gd name="csX38" fmla="*/ 916774 w 1126799"/>
              <a:gd name="csY38" fmla="*/ 110210 h 869781"/>
              <a:gd name="csX39" fmla="*/ 895895 w 1126799"/>
              <a:gd name="csY39" fmla="*/ 101193 h 869781"/>
              <a:gd name="csX40" fmla="*/ 878008 w 1126799"/>
              <a:gd name="csY40" fmla="*/ 111010 h 869781"/>
              <a:gd name="csX41" fmla="*/ 873769 w 1126799"/>
              <a:gd name="csY41" fmla="*/ 94722 h 869781"/>
              <a:gd name="csX42" fmla="*/ 822918 w 1126799"/>
              <a:gd name="csY42" fmla="*/ 53279 h 869781"/>
              <a:gd name="csX43" fmla="*/ 787945 w 1126799"/>
              <a:gd name="csY43" fmla="*/ 51420 h 869781"/>
              <a:gd name="csX44" fmla="*/ 766935 w 1126799"/>
              <a:gd name="csY44" fmla="*/ 66238 h 869781"/>
              <a:gd name="csX45" fmla="*/ 762342 w 1126799"/>
              <a:gd name="csY45" fmla="*/ 45247 h 869781"/>
              <a:gd name="csX46" fmla="*/ 738507 w 1126799"/>
              <a:gd name="csY46" fmla="*/ 29480 h 869781"/>
              <a:gd name="csX47" fmla="*/ 685945 w 1126799"/>
              <a:gd name="csY47" fmla="*/ 25371 h 869781"/>
              <a:gd name="csX48" fmla="*/ 679716 w 1126799"/>
              <a:gd name="csY48" fmla="*/ 31042 h 869781"/>
              <a:gd name="csX49" fmla="*/ 678842 w 1126799"/>
              <a:gd name="csY49" fmla="*/ 27379 h 869781"/>
              <a:gd name="csX50" fmla="*/ 657144 w 1126799"/>
              <a:gd name="csY50" fmla="*/ 10943 h 869781"/>
              <a:gd name="csX51" fmla="*/ 618100 w 1126799"/>
              <a:gd name="csY51" fmla="*/ 252 h 869781"/>
              <a:gd name="csX52" fmla="*/ 579482 w 1126799"/>
              <a:gd name="csY52" fmla="*/ 11296 h 869781"/>
              <a:gd name="csX53" fmla="*/ 564627 w 1126799"/>
              <a:gd name="csY53" fmla="*/ 59303 h 869781"/>
              <a:gd name="csX54" fmla="*/ 564441 w 1126799"/>
              <a:gd name="csY54" fmla="*/ 64323 h 869781"/>
              <a:gd name="csX55" fmla="*/ 588649 w 1126799"/>
              <a:gd name="csY55" fmla="*/ 144346 h 869781"/>
              <a:gd name="csX56" fmla="*/ 574611 w 1126799"/>
              <a:gd name="csY56" fmla="*/ 147135 h 869781"/>
              <a:gd name="csX57" fmla="*/ 563660 w 1126799"/>
              <a:gd name="csY57" fmla="*/ 180268 h 869781"/>
              <a:gd name="csX58" fmla="*/ 575057 w 1126799"/>
              <a:gd name="csY58" fmla="*/ 216449 h 869781"/>
              <a:gd name="csX59" fmla="*/ 596272 w 1126799"/>
              <a:gd name="csY59" fmla="*/ 223310 h 869781"/>
              <a:gd name="csX60" fmla="*/ 605289 w 1126799"/>
              <a:gd name="csY60" fmla="*/ 224165 h 869781"/>
              <a:gd name="csX61" fmla="*/ 622264 w 1126799"/>
              <a:gd name="csY61" fmla="*/ 230171 h 869781"/>
              <a:gd name="csX62" fmla="*/ 577214 w 1126799"/>
              <a:gd name="csY62" fmla="*/ 256089 h 869781"/>
              <a:gd name="csX63" fmla="*/ 571636 w 1126799"/>
              <a:gd name="csY63" fmla="*/ 339478 h 869781"/>
              <a:gd name="csX64" fmla="*/ 582067 w 1126799"/>
              <a:gd name="csY64" fmla="*/ 369319 h 869781"/>
              <a:gd name="csX65" fmla="*/ 606888 w 1126799"/>
              <a:gd name="csY65" fmla="*/ 387856 h 869781"/>
              <a:gd name="csX66" fmla="*/ 520041 w 1126799"/>
              <a:gd name="csY66" fmla="*/ 388247 h 869781"/>
              <a:gd name="csX67" fmla="*/ 550757 w 1126799"/>
              <a:gd name="csY67" fmla="*/ 356769 h 869781"/>
              <a:gd name="csX68" fmla="*/ 556297 w 1126799"/>
              <a:gd name="csY68" fmla="*/ 311514 h 869781"/>
              <a:gd name="csX69" fmla="*/ 552634 w 1126799"/>
              <a:gd name="csY69" fmla="*/ 264642 h 869781"/>
              <a:gd name="csX70" fmla="*/ 535269 w 1126799"/>
              <a:gd name="csY70" fmla="*/ 234205 h 869781"/>
              <a:gd name="csX71" fmla="*/ 504535 w 1126799"/>
              <a:gd name="csY71" fmla="*/ 230171 h 869781"/>
              <a:gd name="csX72" fmla="*/ 521510 w 1126799"/>
              <a:gd name="csY72" fmla="*/ 224165 h 869781"/>
              <a:gd name="csX73" fmla="*/ 530528 w 1126799"/>
              <a:gd name="csY73" fmla="*/ 223310 h 869781"/>
              <a:gd name="csX74" fmla="*/ 551742 w 1126799"/>
              <a:gd name="csY74" fmla="*/ 216449 h 869781"/>
              <a:gd name="csX75" fmla="*/ 562600 w 1126799"/>
              <a:gd name="csY75" fmla="*/ 189973 h 869781"/>
              <a:gd name="csX76" fmla="*/ 551147 w 1126799"/>
              <a:gd name="csY76" fmla="*/ 152397 h 869781"/>
              <a:gd name="csX77" fmla="*/ 531234 w 1126799"/>
              <a:gd name="csY77" fmla="*/ 149794 h 869781"/>
              <a:gd name="csX78" fmla="*/ 562321 w 1126799"/>
              <a:gd name="csY78" fmla="*/ 96972 h 869781"/>
              <a:gd name="csX79" fmla="*/ 562358 w 1126799"/>
              <a:gd name="csY79" fmla="*/ 64323 h 869781"/>
              <a:gd name="csX80" fmla="*/ 562228 w 1126799"/>
              <a:gd name="csY80" fmla="*/ 60865 h 869781"/>
              <a:gd name="csX81" fmla="*/ 562172 w 1126799"/>
              <a:gd name="csY81" fmla="*/ 59303 h 869781"/>
              <a:gd name="csX82" fmla="*/ 547317 w 1126799"/>
              <a:gd name="csY82" fmla="*/ 11296 h 869781"/>
              <a:gd name="csX83" fmla="*/ 508700 w 1126799"/>
              <a:gd name="csY83" fmla="*/ 252 h 869781"/>
              <a:gd name="csX84" fmla="*/ 469655 w 1126799"/>
              <a:gd name="csY84" fmla="*/ 10943 h 869781"/>
              <a:gd name="csX85" fmla="*/ 447957 w 1126799"/>
              <a:gd name="csY85" fmla="*/ 27379 h 869781"/>
              <a:gd name="csX86" fmla="*/ 447083 w 1126799"/>
              <a:gd name="csY86" fmla="*/ 31042 h 869781"/>
              <a:gd name="csX87" fmla="*/ 440854 w 1126799"/>
              <a:gd name="csY87" fmla="*/ 25371 h 869781"/>
              <a:gd name="csX88" fmla="*/ 388293 w 1126799"/>
              <a:gd name="csY88" fmla="*/ 29480 h 869781"/>
              <a:gd name="csX89" fmla="*/ 364457 w 1126799"/>
              <a:gd name="csY89" fmla="*/ 45247 h 869781"/>
              <a:gd name="csX90" fmla="*/ 359864 w 1126799"/>
              <a:gd name="csY90" fmla="*/ 66238 h 869781"/>
              <a:gd name="csX91" fmla="*/ 338854 w 1126799"/>
              <a:gd name="csY91" fmla="*/ 51420 h 869781"/>
              <a:gd name="csX92" fmla="*/ 303881 w 1126799"/>
              <a:gd name="csY92" fmla="*/ 53279 h 869781"/>
              <a:gd name="csX93" fmla="*/ 253030 w 1126799"/>
              <a:gd name="csY93" fmla="*/ 94722 h 869781"/>
              <a:gd name="csX94" fmla="*/ 248791 w 1126799"/>
              <a:gd name="csY94" fmla="*/ 111010 h 869781"/>
              <a:gd name="csX95" fmla="*/ 230905 w 1126799"/>
              <a:gd name="csY95" fmla="*/ 101193 h 869781"/>
              <a:gd name="csX96" fmla="*/ 210025 w 1126799"/>
              <a:gd name="csY96" fmla="*/ 110210 h 869781"/>
              <a:gd name="csX97" fmla="*/ 176911 w 1126799"/>
              <a:gd name="csY97" fmla="*/ 139233 h 869781"/>
              <a:gd name="csX98" fmla="*/ 162966 w 1126799"/>
              <a:gd name="csY98" fmla="*/ 182350 h 869781"/>
              <a:gd name="csX99" fmla="*/ 113789 w 1126799"/>
              <a:gd name="csY99" fmla="*/ 202821 h 869781"/>
              <a:gd name="csX100" fmla="*/ 84821 w 1126799"/>
              <a:gd name="csY100" fmla="*/ 248745 h 869781"/>
              <a:gd name="csX101" fmla="*/ 89915 w 1126799"/>
              <a:gd name="csY101" fmla="*/ 284016 h 869781"/>
              <a:gd name="csX102" fmla="*/ 97445 w 1126799"/>
              <a:gd name="csY102" fmla="*/ 290002 h 869781"/>
              <a:gd name="csX103" fmla="*/ 84338 w 1126799"/>
              <a:gd name="csY103" fmla="*/ 291862 h 869781"/>
              <a:gd name="csX104" fmla="*/ 58419 w 1126799"/>
              <a:gd name="csY104" fmla="*/ 316888 h 869781"/>
              <a:gd name="csX105" fmla="*/ 57025 w 1126799"/>
              <a:gd name="csY105" fmla="*/ 342285 h 869781"/>
              <a:gd name="csX106" fmla="*/ 57973 w 1126799"/>
              <a:gd name="csY106" fmla="*/ 343903 h 869781"/>
              <a:gd name="csX107" fmla="*/ 51261 w 1126799"/>
              <a:gd name="csY107" fmla="*/ 345613 h 869781"/>
              <a:gd name="csX108" fmla="*/ 34583 w 1126799"/>
              <a:gd name="csY108" fmla="*/ 374321 h 869781"/>
              <a:gd name="csX109" fmla="*/ 33654 w 1126799"/>
              <a:gd name="csY109" fmla="*/ 377277 h 869781"/>
              <a:gd name="csX110" fmla="*/ 24599 w 1126799"/>
              <a:gd name="csY110" fmla="*/ 435045 h 869781"/>
              <a:gd name="csX111" fmla="*/ 48435 w 1126799"/>
              <a:gd name="csY111" fmla="*/ 487365 h 869781"/>
              <a:gd name="csX112" fmla="*/ 86178 w 1126799"/>
              <a:gd name="csY112" fmla="*/ 499190 h 869781"/>
              <a:gd name="csX113" fmla="*/ 105738 w 1126799"/>
              <a:gd name="csY113" fmla="*/ 483944 h 869781"/>
              <a:gd name="csX114" fmla="*/ 105236 w 1126799"/>
              <a:gd name="csY114" fmla="*/ 488350 h 869781"/>
              <a:gd name="csX115" fmla="*/ 105217 w 1126799"/>
              <a:gd name="csY115" fmla="*/ 488425 h 869781"/>
              <a:gd name="csX116" fmla="*/ 106593 w 1126799"/>
              <a:gd name="csY116" fmla="*/ 499822 h 869781"/>
              <a:gd name="csX117" fmla="*/ 135914 w 1126799"/>
              <a:gd name="csY117" fmla="*/ 509118 h 869781"/>
              <a:gd name="csX118" fmla="*/ 138443 w 1126799"/>
              <a:gd name="csY118" fmla="*/ 509416 h 869781"/>
              <a:gd name="csX119" fmla="*/ 157407 w 1126799"/>
              <a:gd name="csY119" fmla="*/ 510494 h 869781"/>
              <a:gd name="csX120" fmla="*/ 186635 w 1126799"/>
              <a:gd name="csY120" fmla="*/ 506943 h 869781"/>
              <a:gd name="csX121" fmla="*/ 200394 w 1126799"/>
              <a:gd name="csY121" fmla="*/ 498632 h 869781"/>
              <a:gd name="csX122" fmla="*/ 203499 w 1126799"/>
              <a:gd name="csY122" fmla="*/ 532452 h 869781"/>
              <a:gd name="csX123" fmla="*/ 161925 w 1126799"/>
              <a:gd name="csY123" fmla="*/ 516258 h 869781"/>
              <a:gd name="csX124" fmla="*/ 138313 w 1126799"/>
              <a:gd name="csY124" fmla="*/ 514399 h 869781"/>
              <a:gd name="csX125" fmla="*/ 123308 w 1126799"/>
              <a:gd name="csY125" fmla="*/ 513674 h 869781"/>
              <a:gd name="csX126" fmla="*/ 84300 w 1126799"/>
              <a:gd name="csY126" fmla="*/ 507594 h 869781"/>
              <a:gd name="csX127" fmla="*/ 78388 w 1126799"/>
              <a:gd name="csY127" fmla="*/ 506218 h 869781"/>
              <a:gd name="csX128" fmla="*/ 49458 w 1126799"/>
              <a:gd name="csY128" fmla="*/ 501700 h 869781"/>
              <a:gd name="csX129" fmla="*/ 49402 w 1126799"/>
              <a:gd name="csY129" fmla="*/ 501700 h 869781"/>
              <a:gd name="csX130" fmla="*/ 17180 w 1126799"/>
              <a:gd name="csY130" fmla="*/ 515180 h 869781"/>
              <a:gd name="csX131" fmla="*/ 3329 w 1126799"/>
              <a:gd name="csY131" fmla="*/ 565232 h 869781"/>
              <a:gd name="csX132" fmla="*/ 20955 w 1126799"/>
              <a:gd name="csY132" fmla="*/ 589848 h 869781"/>
              <a:gd name="csX133" fmla="*/ 28336 w 1126799"/>
              <a:gd name="csY133" fmla="*/ 593418 h 869781"/>
              <a:gd name="csX134" fmla="*/ 1748 w 1126799"/>
              <a:gd name="csY134" fmla="*/ 617310 h 869781"/>
              <a:gd name="csX135" fmla="*/ 4742 w 1126799"/>
              <a:gd name="csY135" fmla="*/ 658456 h 869781"/>
              <a:gd name="csX136" fmla="*/ 18947 w 1126799"/>
              <a:gd name="csY136" fmla="*/ 685601 h 869781"/>
              <a:gd name="csX137" fmla="*/ 37744 w 1126799"/>
              <a:gd name="csY137" fmla="*/ 691439 h 869781"/>
              <a:gd name="csX138" fmla="*/ 37168 w 1126799"/>
              <a:gd name="csY138" fmla="*/ 691793 h 869781"/>
              <a:gd name="csX139" fmla="*/ 27425 w 1126799"/>
              <a:gd name="csY139" fmla="*/ 704919 h 869781"/>
              <a:gd name="csX140" fmla="*/ 29210 w 1126799"/>
              <a:gd name="csY140" fmla="*/ 717544 h 869781"/>
              <a:gd name="csX141" fmla="*/ 37502 w 1126799"/>
              <a:gd name="csY141" fmla="*/ 737810 h 869781"/>
              <a:gd name="csX142" fmla="*/ 54273 w 1126799"/>
              <a:gd name="csY142" fmla="*/ 752610 h 869781"/>
              <a:gd name="csX143" fmla="*/ 62863 w 1126799"/>
              <a:gd name="csY143" fmla="*/ 754153 h 869781"/>
              <a:gd name="csX144" fmla="*/ 71007 w 1126799"/>
              <a:gd name="csY144" fmla="*/ 752666 h 869781"/>
              <a:gd name="csX145" fmla="*/ 66916 w 1126799"/>
              <a:gd name="csY145" fmla="*/ 762129 h 869781"/>
              <a:gd name="csX146" fmla="*/ 82925 w 1126799"/>
              <a:gd name="csY146" fmla="*/ 813241 h 869781"/>
              <a:gd name="csX147" fmla="*/ 129053 w 1126799"/>
              <a:gd name="csY147" fmla="*/ 845667 h 869781"/>
              <a:gd name="csX148" fmla="*/ 148873 w 1126799"/>
              <a:gd name="csY148" fmla="*/ 849404 h 869781"/>
              <a:gd name="csX149" fmla="*/ 162725 w 1126799"/>
              <a:gd name="csY149" fmla="*/ 846764 h 869781"/>
              <a:gd name="csX150" fmla="*/ 168786 w 1126799"/>
              <a:gd name="csY150" fmla="*/ 843361 h 869781"/>
              <a:gd name="csX151" fmla="*/ 182972 w 1126799"/>
              <a:gd name="csY151" fmla="*/ 861117 h 869781"/>
              <a:gd name="csX152" fmla="*/ 227484 w 1126799"/>
              <a:gd name="csY152" fmla="*/ 869782 h 869781"/>
              <a:gd name="csX153" fmla="*/ 245165 w 1126799"/>
              <a:gd name="csY153" fmla="*/ 868461 h 869781"/>
              <a:gd name="csX154" fmla="*/ 271400 w 1126799"/>
              <a:gd name="csY154" fmla="*/ 858347 h 869781"/>
              <a:gd name="csX155" fmla="*/ 278986 w 1126799"/>
              <a:gd name="csY155" fmla="*/ 841409 h 869781"/>
              <a:gd name="csX156" fmla="*/ 290773 w 1126799"/>
              <a:gd name="csY156" fmla="*/ 855930 h 869781"/>
              <a:gd name="csX157" fmla="*/ 329279 w 1126799"/>
              <a:gd name="csY157" fmla="*/ 858868 h 869781"/>
              <a:gd name="csX158" fmla="*/ 350977 w 1126799"/>
              <a:gd name="csY158" fmla="*/ 849404 h 869781"/>
              <a:gd name="csX159" fmla="*/ 362932 w 1126799"/>
              <a:gd name="csY159" fmla="*/ 843603 h 869781"/>
              <a:gd name="csX160" fmla="*/ 374738 w 1126799"/>
              <a:gd name="csY160" fmla="*/ 838899 h 869781"/>
              <a:gd name="csX161" fmla="*/ 402107 w 1126799"/>
              <a:gd name="csY161" fmla="*/ 825196 h 869781"/>
              <a:gd name="csX162" fmla="*/ 414267 w 1126799"/>
              <a:gd name="csY162" fmla="*/ 796080 h 869781"/>
              <a:gd name="csX163" fmla="*/ 383644 w 1126799"/>
              <a:gd name="csY163" fmla="*/ 763226 h 869781"/>
              <a:gd name="csX164" fmla="*/ 353301 w 1126799"/>
              <a:gd name="csY164" fmla="*/ 761478 h 869781"/>
              <a:gd name="csX165" fmla="*/ 341457 w 1126799"/>
              <a:gd name="csY165" fmla="*/ 762185 h 869781"/>
              <a:gd name="csX166" fmla="*/ 338185 w 1126799"/>
              <a:gd name="csY166" fmla="*/ 762408 h 869781"/>
              <a:gd name="csX167" fmla="*/ 323236 w 1126799"/>
              <a:gd name="csY167" fmla="*/ 760344 h 869781"/>
              <a:gd name="csX168" fmla="*/ 323385 w 1126799"/>
              <a:gd name="csY168" fmla="*/ 759582 h 869781"/>
              <a:gd name="csX169" fmla="*/ 355420 w 1126799"/>
              <a:gd name="csY169" fmla="*/ 755473 h 869781"/>
              <a:gd name="csX170" fmla="*/ 402293 w 1126799"/>
              <a:gd name="csY170" fmla="*/ 772058 h 869781"/>
              <a:gd name="csX171" fmla="*/ 408763 w 1126799"/>
              <a:gd name="csY171" fmla="*/ 778881 h 869781"/>
              <a:gd name="csX172" fmla="*/ 429011 w 1126799"/>
              <a:gd name="csY172" fmla="*/ 794462 h 869781"/>
              <a:gd name="csX173" fmla="*/ 456194 w 1126799"/>
              <a:gd name="csY173" fmla="*/ 788568 h 869781"/>
              <a:gd name="csX174" fmla="*/ 485031 w 1126799"/>
              <a:gd name="csY174" fmla="*/ 735356 h 869781"/>
              <a:gd name="csX175" fmla="*/ 467944 w 1126799"/>
              <a:gd name="csY175" fmla="*/ 701219 h 869781"/>
              <a:gd name="csX176" fmla="*/ 449816 w 1126799"/>
              <a:gd name="csY176" fmla="*/ 690733 h 869781"/>
              <a:gd name="csX177" fmla="*/ 432469 w 1126799"/>
              <a:gd name="csY177" fmla="*/ 680786 h 869781"/>
              <a:gd name="csX178" fmla="*/ 432060 w 1126799"/>
              <a:gd name="csY178" fmla="*/ 680451 h 869781"/>
              <a:gd name="csX179" fmla="*/ 451731 w 1126799"/>
              <a:gd name="csY179" fmla="*/ 690268 h 869781"/>
              <a:gd name="csX180" fmla="*/ 464932 w 1126799"/>
              <a:gd name="csY180" fmla="*/ 696367 h 869781"/>
              <a:gd name="csX181" fmla="*/ 493082 w 1126799"/>
              <a:gd name="csY181" fmla="*/ 715759 h 869781"/>
              <a:gd name="csX182" fmla="*/ 508941 w 1126799"/>
              <a:gd name="csY182" fmla="*/ 727695 h 869781"/>
              <a:gd name="csX183" fmla="*/ 526326 w 1126799"/>
              <a:gd name="csY183" fmla="*/ 735188 h 869781"/>
              <a:gd name="csX184" fmla="*/ 543208 w 1126799"/>
              <a:gd name="csY184" fmla="*/ 737178 h 869781"/>
              <a:gd name="csX185" fmla="*/ 563400 w 1126799"/>
              <a:gd name="csY185" fmla="*/ 734240 h 869781"/>
              <a:gd name="csX186" fmla="*/ 583591 w 1126799"/>
              <a:gd name="csY186" fmla="*/ 737178 h 869781"/>
              <a:gd name="csX187" fmla="*/ 617858 w 1126799"/>
              <a:gd name="csY187" fmla="*/ 727695 h 869781"/>
              <a:gd name="csX188" fmla="*/ 633718 w 1126799"/>
              <a:gd name="csY188" fmla="*/ 715759 h 869781"/>
              <a:gd name="csX189" fmla="*/ 661867 w 1126799"/>
              <a:gd name="csY189" fmla="*/ 696367 h 869781"/>
              <a:gd name="csX190" fmla="*/ 675068 w 1126799"/>
              <a:gd name="csY190" fmla="*/ 690268 h 869781"/>
              <a:gd name="csX191" fmla="*/ 694739 w 1126799"/>
              <a:gd name="csY191" fmla="*/ 680451 h 869781"/>
              <a:gd name="csX192" fmla="*/ 694330 w 1126799"/>
              <a:gd name="csY192" fmla="*/ 680786 h 869781"/>
              <a:gd name="csX193" fmla="*/ 676983 w 1126799"/>
              <a:gd name="csY193" fmla="*/ 690733 h 869781"/>
              <a:gd name="csX194" fmla="*/ 658855 w 1126799"/>
              <a:gd name="csY194" fmla="*/ 701219 h 869781"/>
              <a:gd name="csX195" fmla="*/ 641768 w 1126799"/>
              <a:gd name="csY195" fmla="*/ 735356 h 869781"/>
              <a:gd name="csX196" fmla="*/ 670606 w 1126799"/>
              <a:gd name="csY196" fmla="*/ 788568 h 869781"/>
              <a:gd name="csX197" fmla="*/ 697788 w 1126799"/>
              <a:gd name="csY197" fmla="*/ 794462 h 869781"/>
              <a:gd name="csX198" fmla="*/ 718036 w 1126799"/>
              <a:gd name="csY198" fmla="*/ 778881 h 869781"/>
              <a:gd name="csX199" fmla="*/ 724506 w 1126799"/>
              <a:gd name="csY199" fmla="*/ 772058 h 869781"/>
              <a:gd name="csX200" fmla="*/ 771360 w 1126799"/>
              <a:gd name="csY200" fmla="*/ 755473 h 869781"/>
              <a:gd name="csX201" fmla="*/ 803414 w 1126799"/>
              <a:gd name="csY201" fmla="*/ 759582 h 869781"/>
              <a:gd name="csX202" fmla="*/ 803563 w 1126799"/>
              <a:gd name="csY202" fmla="*/ 760344 h 869781"/>
              <a:gd name="csX203" fmla="*/ 788614 w 1126799"/>
              <a:gd name="csY203" fmla="*/ 762408 h 869781"/>
              <a:gd name="csX204" fmla="*/ 785342 w 1126799"/>
              <a:gd name="csY204" fmla="*/ 762185 h 869781"/>
              <a:gd name="csX205" fmla="*/ 773498 w 1126799"/>
              <a:gd name="csY205" fmla="*/ 761478 h 869781"/>
              <a:gd name="csX206" fmla="*/ 743155 w 1126799"/>
              <a:gd name="csY206" fmla="*/ 763226 h 869781"/>
              <a:gd name="csX207" fmla="*/ 712532 w 1126799"/>
              <a:gd name="csY207" fmla="*/ 796080 h 869781"/>
              <a:gd name="csX208" fmla="*/ 724692 w 1126799"/>
              <a:gd name="csY208" fmla="*/ 825196 h 869781"/>
              <a:gd name="csX209" fmla="*/ 752061 w 1126799"/>
              <a:gd name="csY209" fmla="*/ 838899 h 869781"/>
              <a:gd name="csX210" fmla="*/ 763867 w 1126799"/>
              <a:gd name="csY210" fmla="*/ 843603 h 869781"/>
              <a:gd name="csX211" fmla="*/ 775822 w 1126799"/>
              <a:gd name="csY211" fmla="*/ 849404 h 869781"/>
              <a:gd name="csX212" fmla="*/ 797502 w 1126799"/>
              <a:gd name="csY212" fmla="*/ 858868 h 869781"/>
              <a:gd name="csX213" fmla="*/ 836026 w 1126799"/>
              <a:gd name="csY213" fmla="*/ 855930 h 869781"/>
              <a:gd name="csX214" fmla="*/ 847795 w 1126799"/>
              <a:gd name="csY214" fmla="*/ 841409 h 869781"/>
              <a:gd name="csX215" fmla="*/ 855381 w 1126799"/>
              <a:gd name="csY215" fmla="*/ 858347 h 869781"/>
              <a:gd name="csX216" fmla="*/ 881634 w 1126799"/>
              <a:gd name="csY216" fmla="*/ 868461 h 869781"/>
              <a:gd name="csX217" fmla="*/ 899316 w 1126799"/>
              <a:gd name="csY217" fmla="*/ 869782 h 869781"/>
              <a:gd name="csX218" fmla="*/ 943827 w 1126799"/>
              <a:gd name="csY218" fmla="*/ 861117 h 869781"/>
              <a:gd name="csX219" fmla="*/ 958013 w 1126799"/>
              <a:gd name="csY219" fmla="*/ 843361 h 869781"/>
              <a:gd name="csX220" fmla="*/ 964074 w 1126799"/>
              <a:gd name="csY220" fmla="*/ 846764 h 869781"/>
              <a:gd name="csX221" fmla="*/ 977926 w 1126799"/>
              <a:gd name="csY221" fmla="*/ 849404 h 869781"/>
              <a:gd name="csX222" fmla="*/ 997746 w 1126799"/>
              <a:gd name="csY222" fmla="*/ 845667 h 869781"/>
              <a:gd name="csX223" fmla="*/ 1043875 w 1126799"/>
              <a:gd name="csY223" fmla="*/ 813241 h 869781"/>
              <a:gd name="csX224" fmla="*/ 1059883 w 1126799"/>
              <a:gd name="csY224" fmla="*/ 762129 h 869781"/>
              <a:gd name="csX225" fmla="*/ 1055793 w 1126799"/>
              <a:gd name="csY225" fmla="*/ 752666 h 869781"/>
              <a:gd name="csX226" fmla="*/ 1063936 w 1126799"/>
              <a:gd name="csY226" fmla="*/ 754153 h 869781"/>
              <a:gd name="csX227" fmla="*/ 1072526 w 1126799"/>
              <a:gd name="csY227" fmla="*/ 752610 h 869781"/>
              <a:gd name="csX228" fmla="*/ 1089297 w 1126799"/>
              <a:gd name="csY228" fmla="*/ 737810 h 869781"/>
              <a:gd name="csX229" fmla="*/ 1097589 w 1126799"/>
              <a:gd name="csY229" fmla="*/ 717544 h 869781"/>
              <a:gd name="csX230" fmla="*/ 1099374 w 1126799"/>
              <a:gd name="csY230" fmla="*/ 704919 h 869781"/>
              <a:gd name="csX231" fmla="*/ 1089631 w 1126799"/>
              <a:gd name="csY231" fmla="*/ 691793 h 869781"/>
              <a:gd name="csX232" fmla="*/ 1089055 w 1126799"/>
              <a:gd name="csY232" fmla="*/ 691439 h 869781"/>
              <a:gd name="csX233" fmla="*/ 1107853 w 1126799"/>
              <a:gd name="csY233" fmla="*/ 685601 h 869781"/>
              <a:gd name="csX234" fmla="*/ 1122057 w 1126799"/>
              <a:gd name="csY234" fmla="*/ 658456 h 869781"/>
              <a:gd name="csX235" fmla="*/ 1125051 w 1126799"/>
              <a:gd name="csY235" fmla="*/ 617310 h 869781"/>
              <a:gd name="csX236" fmla="*/ 563344 w 1126799"/>
              <a:gd name="csY236" fmla="*/ 622851 h 869781"/>
              <a:gd name="csX237" fmla="*/ 561838 w 1126799"/>
              <a:gd name="csY237" fmla="*/ 622851 h 869781"/>
              <a:gd name="csX238" fmla="*/ 545718 w 1126799"/>
              <a:gd name="csY238" fmla="*/ 620155 h 869781"/>
              <a:gd name="csX239" fmla="*/ 531494 w 1126799"/>
              <a:gd name="csY239" fmla="*/ 603458 h 869781"/>
              <a:gd name="csX240" fmla="*/ 537109 w 1126799"/>
              <a:gd name="csY240" fmla="*/ 548907 h 869781"/>
              <a:gd name="csX241" fmla="*/ 507603 w 1126799"/>
              <a:gd name="csY241" fmla="*/ 510532 h 869781"/>
              <a:gd name="csX242" fmla="*/ 490070 w 1126799"/>
              <a:gd name="csY242" fmla="*/ 483330 h 869781"/>
              <a:gd name="csX243" fmla="*/ 462366 w 1126799"/>
              <a:gd name="csY243" fmla="*/ 455683 h 869781"/>
              <a:gd name="csX244" fmla="*/ 436039 w 1126799"/>
              <a:gd name="csY244" fmla="*/ 447390 h 869781"/>
              <a:gd name="csX245" fmla="*/ 430703 w 1126799"/>
              <a:gd name="csY245" fmla="*/ 443505 h 869781"/>
              <a:gd name="csX246" fmla="*/ 447399 w 1126799"/>
              <a:gd name="csY246" fmla="*/ 419445 h 869781"/>
              <a:gd name="csX247" fmla="*/ 491520 w 1126799"/>
              <a:gd name="csY247" fmla="*/ 437295 h 869781"/>
              <a:gd name="csX248" fmla="*/ 562582 w 1126799"/>
              <a:gd name="csY248" fmla="*/ 460089 h 869781"/>
              <a:gd name="csX249" fmla="*/ 633643 w 1126799"/>
              <a:gd name="csY249" fmla="*/ 437295 h 869781"/>
              <a:gd name="csX250" fmla="*/ 677764 w 1126799"/>
              <a:gd name="csY250" fmla="*/ 419445 h 869781"/>
              <a:gd name="csX251" fmla="*/ 695092 w 1126799"/>
              <a:gd name="csY251" fmla="*/ 442910 h 869781"/>
              <a:gd name="csX252" fmla="*/ 689143 w 1126799"/>
              <a:gd name="csY252" fmla="*/ 447390 h 869781"/>
              <a:gd name="csX253" fmla="*/ 662797 w 1126799"/>
              <a:gd name="csY253" fmla="*/ 455683 h 869781"/>
              <a:gd name="csX254" fmla="*/ 635112 w 1126799"/>
              <a:gd name="csY254" fmla="*/ 483330 h 869781"/>
              <a:gd name="csX255" fmla="*/ 617579 w 1126799"/>
              <a:gd name="csY255" fmla="*/ 510532 h 869781"/>
              <a:gd name="csX256" fmla="*/ 588072 w 1126799"/>
              <a:gd name="csY256" fmla="*/ 548907 h 869781"/>
              <a:gd name="csX257" fmla="*/ 593687 w 1126799"/>
              <a:gd name="csY257" fmla="*/ 603458 h 869781"/>
              <a:gd name="csX258" fmla="*/ 580245 w 1126799"/>
              <a:gd name="csY258" fmla="*/ 619746 h 869781"/>
              <a:gd name="csX259" fmla="*/ 563344 w 1126799"/>
              <a:gd name="csY259" fmla="*/ 622851 h 869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1126799" h="869781">
                <a:moveTo>
                  <a:pt x="1125051" y="617310"/>
                </a:moveTo>
                <a:cubicBezTo>
                  <a:pt x="1121760" y="605801"/>
                  <a:pt x="1111125" y="594571"/>
                  <a:pt x="1098444" y="593418"/>
                </a:cubicBezTo>
                <a:cubicBezTo>
                  <a:pt x="1100992" y="592414"/>
                  <a:pt x="1103465" y="591224"/>
                  <a:pt x="1105845" y="589848"/>
                </a:cubicBezTo>
                <a:cubicBezTo>
                  <a:pt x="1115234" y="584345"/>
                  <a:pt x="1121332" y="575829"/>
                  <a:pt x="1123470" y="565232"/>
                </a:cubicBezTo>
                <a:cubicBezTo>
                  <a:pt x="1126575" y="549707"/>
                  <a:pt x="1121128" y="530073"/>
                  <a:pt x="1109619" y="515180"/>
                </a:cubicBezTo>
                <a:cubicBezTo>
                  <a:pt x="1103000" y="506608"/>
                  <a:pt x="1091249" y="501700"/>
                  <a:pt x="1077398" y="501700"/>
                </a:cubicBezTo>
                <a:lnTo>
                  <a:pt x="1077342" y="501700"/>
                </a:lnTo>
                <a:cubicBezTo>
                  <a:pt x="1067488" y="501719"/>
                  <a:pt x="1057801" y="504005"/>
                  <a:pt x="1048411" y="506218"/>
                </a:cubicBezTo>
                <a:cubicBezTo>
                  <a:pt x="1046440" y="506683"/>
                  <a:pt x="1044469" y="507148"/>
                  <a:pt x="1042499" y="507594"/>
                </a:cubicBezTo>
                <a:cubicBezTo>
                  <a:pt x="1029725" y="510476"/>
                  <a:pt x="1016599" y="512521"/>
                  <a:pt x="1003491" y="513674"/>
                </a:cubicBezTo>
                <a:cubicBezTo>
                  <a:pt x="998397" y="514120"/>
                  <a:pt x="993376" y="514269"/>
                  <a:pt x="988487" y="514399"/>
                </a:cubicBezTo>
                <a:cubicBezTo>
                  <a:pt x="980845" y="514622"/>
                  <a:pt x="972943" y="514845"/>
                  <a:pt x="964874" y="516258"/>
                </a:cubicBezTo>
                <a:cubicBezTo>
                  <a:pt x="949646" y="518898"/>
                  <a:pt x="935497" y="524458"/>
                  <a:pt x="923300" y="532452"/>
                </a:cubicBezTo>
                <a:cubicBezTo>
                  <a:pt x="929417" y="522487"/>
                  <a:pt x="932522" y="511498"/>
                  <a:pt x="926405" y="498632"/>
                </a:cubicBezTo>
                <a:cubicBezTo>
                  <a:pt x="930719" y="502462"/>
                  <a:pt x="935293" y="505549"/>
                  <a:pt x="940145" y="506943"/>
                </a:cubicBezTo>
                <a:cubicBezTo>
                  <a:pt x="949721" y="509695"/>
                  <a:pt x="960281" y="510494"/>
                  <a:pt x="969392" y="510494"/>
                </a:cubicBezTo>
                <a:cubicBezTo>
                  <a:pt x="977461" y="510494"/>
                  <a:pt x="984359" y="509881"/>
                  <a:pt x="988357" y="509416"/>
                </a:cubicBezTo>
                <a:cubicBezTo>
                  <a:pt x="989119" y="509323"/>
                  <a:pt x="989974" y="509211"/>
                  <a:pt x="990885" y="509118"/>
                </a:cubicBezTo>
                <a:cubicBezTo>
                  <a:pt x="999921" y="508152"/>
                  <a:pt x="1015037" y="506516"/>
                  <a:pt x="1020206" y="499822"/>
                </a:cubicBezTo>
                <a:cubicBezTo>
                  <a:pt x="1023107" y="496066"/>
                  <a:pt x="1022363" y="492348"/>
                  <a:pt x="1021582" y="488425"/>
                </a:cubicBezTo>
                <a:lnTo>
                  <a:pt x="1021563" y="488350"/>
                </a:lnTo>
                <a:cubicBezTo>
                  <a:pt x="1021359" y="487253"/>
                  <a:pt x="1021210" y="485654"/>
                  <a:pt x="1021061" y="483944"/>
                </a:cubicBezTo>
                <a:cubicBezTo>
                  <a:pt x="1026193" y="493445"/>
                  <a:pt x="1032626" y="498465"/>
                  <a:pt x="1040621" y="499190"/>
                </a:cubicBezTo>
                <a:cubicBezTo>
                  <a:pt x="1054361" y="500454"/>
                  <a:pt x="1068120" y="496141"/>
                  <a:pt x="1078346" y="487365"/>
                </a:cubicBezTo>
                <a:cubicBezTo>
                  <a:pt x="1093015" y="474796"/>
                  <a:pt x="1101047" y="457207"/>
                  <a:pt x="1102200" y="435045"/>
                </a:cubicBezTo>
                <a:cubicBezTo>
                  <a:pt x="1103074" y="418255"/>
                  <a:pt x="1100043" y="398826"/>
                  <a:pt x="1093146" y="377277"/>
                </a:cubicBezTo>
                <a:cubicBezTo>
                  <a:pt x="1092848" y="376366"/>
                  <a:pt x="1092550" y="375362"/>
                  <a:pt x="1092216" y="374321"/>
                </a:cubicBezTo>
                <a:cubicBezTo>
                  <a:pt x="1089315" y="364838"/>
                  <a:pt x="1084890" y="350503"/>
                  <a:pt x="1075538" y="345613"/>
                </a:cubicBezTo>
                <a:cubicBezTo>
                  <a:pt x="1073437" y="344516"/>
                  <a:pt x="1071188" y="343940"/>
                  <a:pt x="1068826" y="343903"/>
                </a:cubicBezTo>
                <a:cubicBezTo>
                  <a:pt x="1069180" y="343419"/>
                  <a:pt x="1069477" y="342880"/>
                  <a:pt x="1069774" y="342285"/>
                </a:cubicBezTo>
                <a:cubicBezTo>
                  <a:pt x="1073400" y="334606"/>
                  <a:pt x="1070258" y="320997"/>
                  <a:pt x="1068380" y="316888"/>
                </a:cubicBezTo>
                <a:cubicBezTo>
                  <a:pt x="1063490" y="306085"/>
                  <a:pt x="1053320" y="296250"/>
                  <a:pt x="1042462" y="291862"/>
                </a:cubicBezTo>
                <a:cubicBezTo>
                  <a:pt x="1038130" y="290095"/>
                  <a:pt x="1033556" y="289482"/>
                  <a:pt x="1029335" y="290002"/>
                </a:cubicBezTo>
                <a:cubicBezTo>
                  <a:pt x="1032124" y="288348"/>
                  <a:pt x="1034708" y="286433"/>
                  <a:pt x="1036884" y="284016"/>
                </a:cubicBezTo>
                <a:cubicBezTo>
                  <a:pt x="1045808" y="274050"/>
                  <a:pt x="1044581" y="259343"/>
                  <a:pt x="1041978" y="248745"/>
                </a:cubicBezTo>
                <a:cubicBezTo>
                  <a:pt x="1037720" y="231323"/>
                  <a:pt x="1027420" y="214999"/>
                  <a:pt x="1013010" y="202821"/>
                </a:cubicBezTo>
                <a:cubicBezTo>
                  <a:pt x="998787" y="190773"/>
                  <a:pt x="981366" y="183559"/>
                  <a:pt x="963833" y="182350"/>
                </a:cubicBezTo>
                <a:cubicBezTo>
                  <a:pt x="966212" y="166732"/>
                  <a:pt x="961564" y="151969"/>
                  <a:pt x="949888" y="139233"/>
                </a:cubicBezTo>
                <a:cubicBezTo>
                  <a:pt x="939978" y="128450"/>
                  <a:pt x="928841" y="118688"/>
                  <a:pt x="916774" y="110210"/>
                </a:cubicBezTo>
                <a:cubicBezTo>
                  <a:pt x="910509" y="105822"/>
                  <a:pt x="903648" y="101695"/>
                  <a:pt x="895895" y="101193"/>
                </a:cubicBezTo>
                <a:cubicBezTo>
                  <a:pt x="888922" y="100728"/>
                  <a:pt x="880667" y="104335"/>
                  <a:pt x="878008" y="111010"/>
                </a:cubicBezTo>
                <a:cubicBezTo>
                  <a:pt x="877469" y="105376"/>
                  <a:pt x="876038" y="99854"/>
                  <a:pt x="873769" y="94722"/>
                </a:cubicBezTo>
                <a:cubicBezTo>
                  <a:pt x="865458" y="76036"/>
                  <a:pt x="846921" y="60921"/>
                  <a:pt x="822918" y="53279"/>
                </a:cubicBezTo>
                <a:cubicBezTo>
                  <a:pt x="809252" y="48928"/>
                  <a:pt x="797799" y="48315"/>
                  <a:pt x="787945" y="51420"/>
                </a:cubicBezTo>
                <a:cubicBezTo>
                  <a:pt x="780099" y="53892"/>
                  <a:pt x="772829" y="59080"/>
                  <a:pt x="766935" y="66238"/>
                </a:cubicBezTo>
                <a:cubicBezTo>
                  <a:pt x="767864" y="58857"/>
                  <a:pt x="766284" y="50471"/>
                  <a:pt x="762342" y="45247"/>
                </a:cubicBezTo>
                <a:cubicBezTo>
                  <a:pt x="757434" y="38777"/>
                  <a:pt x="749867" y="33756"/>
                  <a:pt x="738507" y="29480"/>
                </a:cubicBezTo>
                <a:cubicBezTo>
                  <a:pt x="727667" y="25408"/>
                  <a:pt x="700838" y="16837"/>
                  <a:pt x="685945" y="25371"/>
                </a:cubicBezTo>
                <a:cubicBezTo>
                  <a:pt x="683397" y="26821"/>
                  <a:pt x="681315" y="28736"/>
                  <a:pt x="679716" y="31042"/>
                </a:cubicBezTo>
                <a:cubicBezTo>
                  <a:pt x="679549" y="29815"/>
                  <a:pt x="679270" y="28588"/>
                  <a:pt x="678842" y="27379"/>
                </a:cubicBezTo>
                <a:cubicBezTo>
                  <a:pt x="675682" y="18548"/>
                  <a:pt x="665995" y="14271"/>
                  <a:pt x="657144" y="10943"/>
                </a:cubicBezTo>
                <a:cubicBezTo>
                  <a:pt x="644687" y="6258"/>
                  <a:pt x="631784" y="1424"/>
                  <a:pt x="618100" y="252"/>
                </a:cubicBezTo>
                <a:cubicBezTo>
                  <a:pt x="602723" y="-1086"/>
                  <a:pt x="588649" y="2948"/>
                  <a:pt x="579482" y="11296"/>
                </a:cubicBezTo>
                <a:cubicBezTo>
                  <a:pt x="565910" y="23661"/>
                  <a:pt x="565240" y="42588"/>
                  <a:pt x="564627" y="59303"/>
                </a:cubicBezTo>
                <a:cubicBezTo>
                  <a:pt x="564571" y="60995"/>
                  <a:pt x="564515" y="62668"/>
                  <a:pt x="564441" y="64323"/>
                </a:cubicBezTo>
                <a:cubicBezTo>
                  <a:pt x="563288" y="90576"/>
                  <a:pt x="561633" y="128450"/>
                  <a:pt x="588649" y="144346"/>
                </a:cubicBezTo>
                <a:cubicBezTo>
                  <a:pt x="583238" y="143287"/>
                  <a:pt x="578515" y="144216"/>
                  <a:pt x="574611" y="147135"/>
                </a:cubicBezTo>
                <a:cubicBezTo>
                  <a:pt x="565872" y="153699"/>
                  <a:pt x="563251" y="169075"/>
                  <a:pt x="563660" y="180268"/>
                </a:cubicBezTo>
                <a:cubicBezTo>
                  <a:pt x="564069" y="191646"/>
                  <a:pt x="564645" y="207246"/>
                  <a:pt x="575057" y="216449"/>
                </a:cubicBezTo>
                <a:cubicBezTo>
                  <a:pt x="581955" y="222566"/>
                  <a:pt x="588909" y="222920"/>
                  <a:pt x="596272" y="223310"/>
                </a:cubicBezTo>
                <a:cubicBezTo>
                  <a:pt x="599191" y="223459"/>
                  <a:pt x="602203" y="223626"/>
                  <a:pt x="605289" y="224165"/>
                </a:cubicBezTo>
                <a:cubicBezTo>
                  <a:pt x="610997" y="225169"/>
                  <a:pt x="616817" y="227456"/>
                  <a:pt x="622264" y="230171"/>
                </a:cubicBezTo>
                <a:cubicBezTo>
                  <a:pt x="598205" y="224333"/>
                  <a:pt x="585042" y="231677"/>
                  <a:pt x="577214" y="256089"/>
                </a:cubicBezTo>
                <a:cubicBezTo>
                  <a:pt x="568624" y="282881"/>
                  <a:pt x="566691" y="311793"/>
                  <a:pt x="571636" y="339478"/>
                </a:cubicBezTo>
                <a:cubicBezTo>
                  <a:pt x="573495" y="349927"/>
                  <a:pt x="576396" y="360376"/>
                  <a:pt x="582067" y="369319"/>
                </a:cubicBezTo>
                <a:cubicBezTo>
                  <a:pt x="587756" y="378281"/>
                  <a:pt x="596513" y="385662"/>
                  <a:pt x="606888" y="387856"/>
                </a:cubicBezTo>
                <a:cubicBezTo>
                  <a:pt x="579501" y="399347"/>
                  <a:pt x="547540" y="399495"/>
                  <a:pt x="520041" y="388247"/>
                </a:cubicBezTo>
                <a:cubicBezTo>
                  <a:pt x="534822" y="384417"/>
                  <a:pt x="545681" y="371160"/>
                  <a:pt x="550757" y="356769"/>
                </a:cubicBezTo>
                <a:cubicBezTo>
                  <a:pt x="555851" y="342360"/>
                  <a:pt x="556093" y="326779"/>
                  <a:pt x="556297" y="311514"/>
                </a:cubicBezTo>
                <a:cubicBezTo>
                  <a:pt x="556502" y="295785"/>
                  <a:pt x="556688" y="279832"/>
                  <a:pt x="552634" y="264642"/>
                </a:cubicBezTo>
                <a:cubicBezTo>
                  <a:pt x="549641" y="253375"/>
                  <a:pt x="544007" y="242126"/>
                  <a:pt x="535269" y="234205"/>
                </a:cubicBezTo>
                <a:cubicBezTo>
                  <a:pt x="526084" y="225876"/>
                  <a:pt x="516192" y="227345"/>
                  <a:pt x="504535" y="230171"/>
                </a:cubicBezTo>
                <a:cubicBezTo>
                  <a:pt x="509982" y="227456"/>
                  <a:pt x="515802" y="225169"/>
                  <a:pt x="521510" y="224165"/>
                </a:cubicBezTo>
                <a:cubicBezTo>
                  <a:pt x="524596" y="223626"/>
                  <a:pt x="527608" y="223459"/>
                  <a:pt x="530528" y="223310"/>
                </a:cubicBezTo>
                <a:cubicBezTo>
                  <a:pt x="537890" y="222920"/>
                  <a:pt x="544844" y="222566"/>
                  <a:pt x="551742" y="216449"/>
                </a:cubicBezTo>
                <a:cubicBezTo>
                  <a:pt x="559402" y="209681"/>
                  <a:pt x="561745" y="199437"/>
                  <a:pt x="562600" y="189973"/>
                </a:cubicBezTo>
                <a:cubicBezTo>
                  <a:pt x="563771" y="177349"/>
                  <a:pt x="562656" y="160522"/>
                  <a:pt x="551147" y="152397"/>
                </a:cubicBezTo>
                <a:cubicBezTo>
                  <a:pt x="545457" y="148381"/>
                  <a:pt x="537779" y="147414"/>
                  <a:pt x="531234" y="149794"/>
                </a:cubicBezTo>
                <a:cubicBezTo>
                  <a:pt x="551649" y="141241"/>
                  <a:pt x="560592" y="117350"/>
                  <a:pt x="562321" y="96972"/>
                </a:cubicBezTo>
                <a:cubicBezTo>
                  <a:pt x="563288" y="85630"/>
                  <a:pt x="562786" y="74159"/>
                  <a:pt x="562358" y="64323"/>
                </a:cubicBezTo>
                <a:cubicBezTo>
                  <a:pt x="562303" y="63189"/>
                  <a:pt x="562247" y="62036"/>
                  <a:pt x="562228" y="60865"/>
                </a:cubicBezTo>
                <a:cubicBezTo>
                  <a:pt x="562210" y="60344"/>
                  <a:pt x="562191" y="59824"/>
                  <a:pt x="562172" y="59303"/>
                </a:cubicBezTo>
                <a:cubicBezTo>
                  <a:pt x="561559" y="42588"/>
                  <a:pt x="560890" y="23661"/>
                  <a:pt x="547317" y="11296"/>
                </a:cubicBezTo>
                <a:cubicBezTo>
                  <a:pt x="538132" y="2948"/>
                  <a:pt x="524076" y="-1086"/>
                  <a:pt x="508700" y="252"/>
                </a:cubicBezTo>
                <a:cubicBezTo>
                  <a:pt x="495015" y="1424"/>
                  <a:pt x="482112" y="6258"/>
                  <a:pt x="469655" y="10943"/>
                </a:cubicBezTo>
                <a:cubicBezTo>
                  <a:pt x="460805" y="14271"/>
                  <a:pt x="451118" y="18548"/>
                  <a:pt x="447957" y="27379"/>
                </a:cubicBezTo>
                <a:cubicBezTo>
                  <a:pt x="447511" y="28588"/>
                  <a:pt x="447250" y="29815"/>
                  <a:pt x="447083" y="31042"/>
                </a:cubicBezTo>
                <a:cubicBezTo>
                  <a:pt x="445484" y="28736"/>
                  <a:pt x="443402" y="26821"/>
                  <a:pt x="440854" y="25371"/>
                </a:cubicBezTo>
                <a:cubicBezTo>
                  <a:pt x="425962" y="16837"/>
                  <a:pt x="399132" y="25408"/>
                  <a:pt x="388293" y="29480"/>
                </a:cubicBezTo>
                <a:cubicBezTo>
                  <a:pt x="376932" y="33756"/>
                  <a:pt x="369365" y="38777"/>
                  <a:pt x="364457" y="45247"/>
                </a:cubicBezTo>
                <a:cubicBezTo>
                  <a:pt x="360496" y="50471"/>
                  <a:pt x="358935" y="58857"/>
                  <a:pt x="359864" y="66238"/>
                </a:cubicBezTo>
                <a:cubicBezTo>
                  <a:pt x="353970" y="59080"/>
                  <a:pt x="346701" y="53892"/>
                  <a:pt x="338854" y="51420"/>
                </a:cubicBezTo>
                <a:cubicBezTo>
                  <a:pt x="329000" y="48315"/>
                  <a:pt x="317547" y="48928"/>
                  <a:pt x="303881" y="53279"/>
                </a:cubicBezTo>
                <a:cubicBezTo>
                  <a:pt x="279878" y="60921"/>
                  <a:pt x="261341" y="76036"/>
                  <a:pt x="253030" y="94722"/>
                </a:cubicBezTo>
                <a:cubicBezTo>
                  <a:pt x="250762" y="99854"/>
                  <a:pt x="249330" y="105376"/>
                  <a:pt x="248791" y="111010"/>
                </a:cubicBezTo>
                <a:cubicBezTo>
                  <a:pt x="246132" y="104335"/>
                  <a:pt x="237877" y="100728"/>
                  <a:pt x="230905" y="101193"/>
                </a:cubicBezTo>
                <a:cubicBezTo>
                  <a:pt x="223151" y="101695"/>
                  <a:pt x="216291" y="105822"/>
                  <a:pt x="210025" y="110210"/>
                </a:cubicBezTo>
                <a:cubicBezTo>
                  <a:pt x="197958" y="118688"/>
                  <a:pt x="186821" y="128450"/>
                  <a:pt x="176911" y="139233"/>
                </a:cubicBezTo>
                <a:cubicBezTo>
                  <a:pt x="165235" y="151969"/>
                  <a:pt x="160587" y="166732"/>
                  <a:pt x="162966" y="182350"/>
                </a:cubicBezTo>
                <a:cubicBezTo>
                  <a:pt x="145415" y="183559"/>
                  <a:pt x="128012" y="190773"/>
                  <a:pt x="113789" y="202821"/>
                </a:cubicBezTo>
                <a:cubicBezTo>
                  <a:pt x="99379" y="214999"/>
                  <a:pt x="89079" y="231323"/>
                  <a:pt x="84821" y="248745"/>
                </a:cubicBezTo>
                <a:cubicBezTo>
                  <a:pt x="82218" y="259343"/>
                  <a:pt x="80991" y="274050"/>
                  <a:pt x="89915" y="284016"/>
                </a:cubicBezTo>
                <a:cubicBezTo>
                  <a:pt x="92091" y="286433"/>
                  <a:pt x="94675" y="288348"/>
                  <a:pt x="97445" y="290002"/>
                </a:cubicBezTo>
                <a:cubicBezTo>
                  <a:pt x="93244" y="289482"/>
                  <a:pt x="88670" y="290095"/>
                  <a:pt x="84338" y="291862"/>
                </a:cubicBezTo>
                <a:cubicBezTo>
                  <a:pt x="73479" y="296250"/>
                  <a:pt x="63309" y="306085"/>
                  <a:pt x="58419" y="316888"/>
                </a:cubicBezTo>
                <a:cubicBezTo>
                  <a:pt x="56541" y="320997"/>
                  <a:pt x="53399" y="334606"/>
                  <a:pt x="57025" y="342285"/>
                </a:cubicBezTo>
                <a:cubicBezTo>
                  <a:pt x="57322" y="342880"/>
                  <a:pt x="57620" y="343419"/>
                  <a:pt x="57973" y="343903"/>
                </a:cubicBezTo>
                <a:cubicBezTo>
                  <a:pt x="55612" y="343940"/>
                  <a:pt x="53362" y="344516"/>
                  <a:pt x="51261" y="345613"/>
                </a:cubicBezTo>
                <a:cubicBezTo>
                  <a:pt x="41909" y="350503"/>
                  <a:pt x="37484" y="364838"/>
                  <a:pt x="34583" y="374321"/>
                </a:cubicBezTo>
                <a:cubicBezTo>
                  <a:pt x="34249" y="375362"/>
                  <a:pt x="33933" y="376366"/>
                  <a:pt x="33654" y="377277"/>
                </a:cubicBezTo>
                <a:cubicBezTo>
                  <a:pt x="26756" y="398826"/>
                  <a:pt x="23725" y="418255"/>
                  <a:pt x="24599" y="435045"/>
                </a:cubicBezTo>
                <a:cubicBezTo>
                  <a:pt x="25752" y="457207"/>
                  <a:pt x="33784" y="474796"/>
                  <a:pt x="48435" y="487365"/>
                </a:cubicBezTo>
                <a:cubicBezTo>
                  <a:pt x="58698" y="496141"/>
                  <a:pt x="72457" y="500454"/>
                  <a:pt x="86178" y="499190"/>
                </a:cubicBezTo>
                <a:cubicBezTo>
                  <a:pt x="94155" y="498465"/>
                  <a:pt x="100606" y="493445"/>
                  <a:pt x="105738" y="483944"/>
                </a:cubicBezTo>
                <a:cubicBezTo>
                  <a:pt x="105589" y="485654"/>
                  <a:pt x="105440" y="487253"/>
                  <a:pt x="105236" y="488350"/>
                </a:cubicBezTo>
                <a:lnTo>
                  <a:pt x="105217" y="488425"/>
                </a:lnTo>
                <a:cubicBezTo>
                  <a:pt x="104436" y="492348"/>
                  <a:pt x="103693" y="496066"/>
                  <a:pt x="106593" y="499822"/>
                </a:cubicBezTo>
                <a:cubicBezTo>
                  <a:pt x="111762" y="506516"/>
                  <a:pt x="126878" y="508152"/>
                  <a:pt x="135914" y="509118"/>
                </a:cubicBezTo>
                <a:cubicBezTo>
                  <a:pt x="136825" y="509211"/>
                  <a:pt x="137680" y="509323"/>
                  <a:pt x="138443" y="509416"/>
                </a:cubicBezTo>
                <a:cubicBezTo>
                  <a:pt x="142440" y="509881"/>
                  <a:pt x="149338" y="510494"/>
                  <a:pt x="157407" y="510494"/>
                </a:cubicBezTo>
                <a:cubicBezTo>
                  <a:pt x="166518" y="510494"/>
                  <a:pt x="177078" y="509695"/>
                  <a:pt x="186635" y="506943"/>
                </a:cubicBezTo>
                <a:cubicBezTo>
                  <a:pt x="191507" y="505549"/>
                  <a:pt x="196080" y="502462"/>
                  <a:pt x="200394" y="498632"/>
                </a:cubicBezTo>
                <a:cubicBezTo>
                  <a:pt x="194277" y="511498"/>
                  <a:pt x="197382" y="522487"/>
                  <a:pt x="203499" y="532452"/>
                </a:cubicBezTo>
                <a:cubicBezTo>
                  <a:pt x="191302" y="524458"/>
                  <a:pt x="177153" y="518898"/>
                  <a:pt x="161925" y="516258"/>
                </a:cubicBezTo>
                <a:cubicBezTo>
                  <a:pt x="153856" y="514845"/>
                  <a:pt x="145954" y="514622"/>
                  <a:pt x="138313" y="514399"/>
                </a:cubicBezTo>
                <a:cubicBezTo>
                  <a:pt x="133423" y="514269"/>
                  <a:pt x="128402" y="514120"/>
                  <a:pt x="123308" y="513674"/>
                </a:cubicBezTo>
                <a:cubicBezTo>
                  <a:pt x="110200" y="512521"/>
                  <a:pt x="97074" y="510476"/>
                  <a:pt x="84300" y="507594"/>
                </a:cubicBezTo>
                <a:cubicBezTo>
                  <a:pt x="82330" y="507148"/>
                  <a:pt x="80359" y="506683"/>
                  <a:pt x="78388" y="506218"/>
                </a:cubicBezTo>
                <a:cubicBezTo>
                  <a:pt x="68998" y="504005"/>
                  <a:pt x="59312" y="501719"/>
                  <a:pt x="49458" y="501700"/>
                </a:cubicBezTo>
                <a:lnTo>
                  <a:pt x="49402" y="501700"/>
                </a:lnTo>
                <a:cubicBezTo>
                  <a:pt x="35550" y="501700"/>
                  <a:pt x="23799" y="506608"/>
                  <a:pt x="17180" y="515180"/>
                </a:cubicBezTo>
                <a:cubicBezTo>
                  <a:pt x="5671" y="530073"/>
                  <a:pt x="224" y="549707"/>
                  <a:pt x="3329" y="565232"/>
                </a:cubicBezTo>
                <a:cubicBezTo>
                  <a:pt x="5467" y="575829"/>
                  <a:pt x="11565" y="584345"/>
                  <a:pt x="20955" y="589848"/>
                </a:cubicBezTo>
                <a:cubicBezTo>
                  <a:pt x="23335" y="591224"/>
                  <a:pt x="25807" y="592414"/>
                  <a:pt x="28336" y="593418"/>
                </a:cubicBezTo>
                <a:cubicBezTo>
                  <a:pt x="15674" y="594571"/>
                  <a:pt x="5039" y="605801"/>
                  <a:pt x="1748" y="617310"/>
                </a:cubicBezTo>
                <a:cubicBezTo>
                  <a:pt x="-2175" y="630994"/>
                  <a:pt x="1246" y="645720"/>
                  <a:pt x="4742" y="658456"/>
                </a:cubicBezTo>
                <a:cubicBezTo>
                  <a:pt x="7494" y="668440"/>
                  <a:pt x="10859" y="678778"/>
                  <a:pt x="18947" y="685601"/>
                </a:cubicBezTo>
                <a:cubicBezTo>
                  <a:pt x="24432" y="690231"/>
                  <a:pt x="31144" y="691663"/>
                  <a:pt x="37744" y="691439"/>
                </a:cubicBezTo>
                <a:cubicBezTo>
                  <a:pt x="37539" y="691551"/>
                  <a:pt x="37354" y="691681"/>
                  <a:pt x="37168" y="691793"/>
                </a:cubicBezTo>
                <a:cubicBezTo>
                  <a:pt x="31794" y="695121"/>
                  <a:pt x="28243" y="699899"/>
                  <a:pt x="27425" y="704919"/>
                </a:cubicBezTo>
                <a:cubicBezTo>
                  <a:pt x="26681" y="709400"/>
                  <a:pt x="28094" y="713918"/>
                  <a:pt x="29210" y="717544"/>
                </a:cubicBezTo>
                <a:cubicBezTo>
                  <a:pt x="31441" y="724683"/>
                  <a:pt x="33747" y="731618"/>
                  <a:pt x="37502" y="737810"/>
                </a:cubicBezTo>
                <a:cubicBezTo>
                  <a:pt x="40570" y="742830"/>
                  <a:pt x="45962" y="749486"/>
                  <a:pt x="54273" y="752610"/>
                </a:cubicBezTo>
                <a:cubicBezTo>
                  <a:pt x="57062" y="753651"/>
                  <a:pt x="59981" y="754153"/>
                  <a:pt x="62863" y="754153"/>
                </a:cubicBezTo>
                <a:cubicBezTo>
                  <a:pt x="65689" y="754153"/>
                  <a:pt x="68478" y="753632"/>
                  <a:pt x="71007" y="752666"/>
                </a:cubicBezTo>
                <a:cubicBezTo>
                  <a:pt x="69352" y="755622"/>
                  <a:pt x="67957" y="758783"/>
                  <a:pt x="66916" y="762129"/>
                </a:cubicBezTo>
                <a:cubicBezTo>
                  <a:pt x="62156" y="777673"/>
                  <a:pt x="67846" y="795819"/>
                  <a:pt x="82925" y="813241"/>
                </a:cubicBezTo>
                <a:cubicBezTo>
                  <a:pt x="95270" y="827502"/>
                  <a:pt x="113380" y="840219"/>
                  <a:pt x="129053" y="845667"/>
                </a:cubicBezTo>
                <a:cubicBezTo>
                  <a:pt x="136230" y="848158"/>
                  <a:pt x="142849" y="849404"/>
                  <a:pt x="148873" y="849404"/>
                </a:cubicBezTo>
                <a:cubicBezTo>
                  <a:pt x="153930" y="849404"/>
                  <a:pt x="158560" y="848530"/>
                  <a:pt x="162725" y="846764"/>
                </a:cubicBezTo>
                <a:cubicBezTo>
                  <a:pt x="164919" y="845834"/>
                  <a:pt x="166927" y="844663"/>
                  <a:pt x="168786" y="843361"/>
                </a:cubicBezTo>
                <a:cubicBezTo>
                  <a:pt x="170255" y="851523"/>
                  <a:pt x="175424" y="858068"/>
                  <a:pt x="182972" y="861117"/>
                </a:cubicBezTo>
                <a:cubicBezTo>
                  <a:pt x="197140" y="866862"/>
                  <a:pt x="212256" y="869800"/>
                  <a:pt x="227484" y="869782"/>
                </a:cubicBezTo>
                <a:cubicBezTo>
                  <a:pt x="233377" y="869782"/>
                  <a:pt x="239290" y="869354"/>
                  <a:pt x="245165" y="868461"/>
                </a:cubicBezTo>
                <a:cubicBezTo>
                  <a:pt x="257901" y="866565"/>
                  <a:pt x="266733" y="863163"/>
                  <a:pt x="271400" y="858347"/>
                </a:cubicBezTo>
                <a:cubicBezTo>
                  <a:pt x="275509" y="854145"/>
                  <a:pt x="277758" y="847582"/>
                  <a:pt x="278986" y="841409"/>
                </a:cubicBezTo>
                <a:cubicBezTo>
                  <a:pt x="280678" y="847582"/>
                  <a:pt x="284638" y="852453"/>
                  <a:pt x="290773" y="855930"/>
                </a:cubicBezTo>
                <a:cubicBezTo>
                  <a:pt x="302412" y="862475"/>
                  <a:pt x="318886" y="862047"/>
                  <a:pt x="329279" y="858868"/>
                </a:cubicBezTo>
                <a:cubicBezTo>
                  <a:pt x="336902" y="856543"/>
                  <a:pt x="344060" y="852918"/>
                  <a:pt x="350977" y="849404"/>
                </a:cubicBezTo>
                <a:cubicBezTo>
                  <a:pt x="354863" y="847414"/>
                  <a:pt x="358897" y="845369"/>
                  <a:pt x="362932" y="843603"/>
                </a:cubicBezTo>
                <a:cubicBezTo>
                  <a:pt x="366781" y="841911"/>
                  <a:pt x="370815" y="840368"/>
                  <a:pt x="374738" y="838899"/>
                </a:cubicBezTo>
                <a:cubicBezTo>
                  <a:pt x="384221" y="835292"/>
                  <a:pt x="394038" y="831573"/>
                  <a:pt x="402107" y="825196"/>
                </a:cubicBezTo>
                <a:cubicBezTo>
                  <a:pt x="411905" y="817443"/>
                  <a:pt x="416219" y="807087"/>
                  <a:pt x="414267" y="796080"/>
                </a:cubicBezTo>
                <a:cubicBezTo>
                  <a:pt x="411757" y="781893"/>
                  <a:pt x="399448" y="768693"/>
                  <a:pt x="383644" y="763226"/>
                </a:cubicBezTo>
                <a:cubicBezTo>
                  <a:pt x="373734" y="759805"/>
                  <a:pt x="363341" y="760642"/>
                  <a:pt x="353301" y="761478"/>
                </a:cubicBezTo>
                <a:cubicBezTo>
                  <a:pt x="349396" y="761795"/>
                  <a:pt x="345343" y="762129"/>
                  <a:pt x="341457" y="762185"/>
                </a:cubicBezTo>
                <a:cubicBezTo>
                  <a:pt x="340621" y="762204"/>
                  <a:pt x="339487" y="762297"/>
                  <a:pt x="338185" y="762408"/>
                </a:cubicBezTo>
                <a:cubicBezTo>
                  <a:pt x="333723" y="762799"/>
                  <a:pt x="324408" y="763579"/>
                  <a:pt x="323236" y="760344"/>
                </a:cubicBezTo>
                <a:cubicBezTo>
                  <a:pt x="323125" y="760047"/>
                  <a:pt x="323162" y="759842"/>
                  <a:pt x="323385" y="759582"/>
                </a:cubicBezTo>
                <a:cubicBezTo>
                  <a:pt x="326546" y="755640"/>
                  <a:pt x="350828" y="755045"/>
                  <a:pt x="355420" y="755473"/>
                </a:cubicBezTo>
                <a:cubicBezTo>
                  <a:pt x="375259" y="757388"/>
                  <a:pt x="389241" y="759563"/>
                  <a:pt x="402293" y="772058"/>
                </a:cubicBezTo>
                <a:cubicBezTo>
                  <a:pt x="404524" y="774177"/>
                  <a:pt x="406681" y="776557"/>
                  <a:pt x="408763" y="778881"/>
                </a:cubicBezTo>
                <a:cubicBezTo>
                  <a:pt x="414546" y="785240"/>
                  <a:pt x="420514" y="791841"/>
                  <a:pt x="429011" y="794462"/>
                </a:cubicBezTo>
                <a:cubicBezTo>
                  <a:pt x="437768" y="797177"/>
                  <a:pt x="447176" y="795131"/>
                  <a:pt x="456194" y="788568"/>
                </a:cubicBezTo>
                <a:cubicBezTo>
                  <a:pt x="473113" y="776260"/>
                  <a:pt x="485366" y="750323"/>
                  <a:pt x="485031" y="735356"/>
                </a:cubicBezTo>
                <a:cubicBezTo>
                  <a:pt x="484678" y="719515"/>
                  <a:pt x="480848" y="711854"/>
                  <a:pt x="467944" y="701219"/>
                </a:cubicBezTo>
                <a:cubicBezTo>
                  <a:pt x="463761" y="697742"/>
                  <a:pt x="456658" y="694191"/>
                  <a:pt x="449816" y="690733"/>
                </a:cubicBezTo>
                <a:cubicBezTo>
                  <a:pt x="443216" y="687423"/>
                  <a:pt x="436392" y="683984"/>
                  <a:pt x="432469" y="680786"/>
                </a:cubicBezTo>
                <a:cubicBezTo>
                  <a:pt x="432320" y="680674"/>
                  <a:pt x="432190" y="680563"/>
                  <a:pt x="432060" y="680451"/>
                </a:cubicBezTo>
                <a:cubicBezTo>
                  <a:pt x="438121" y="684374"/>
                  <a:pt x="445001" y="687349"/>
                  <a:pt x="451731" y="690268"/>
                </a:cubicBezTo>
                <a:cubicBezTo>
                  <a:pt x="456138" y="692183"/>
                  <a:pt x="460712" y="694154"/>
                  <a:pt x="464932" y="696367"/>
                </a:cubicBezTo>
                <a:cubicBezTo>
                  <a:pt x="475047" y="701647"/>
                  <a:pt x="484213" y="708824"/>
                  <a:pt x="493082" y="715759"/>
                </a:cubicBezTo>
                <a:cubicBezTo>
                  <a:pt x="498213" y="719775"/>
                  <a:pt x="503494" y="723921"/>
                  <a:pt x="508941" y="727695"/>
                </a:cubicBezTo>
                <a:cubicBezTo>
                  <a:pt x="513868" y="731079"/>
                  <a:pt x="519837" y="733608"/>
                  <a:pt x="526326" y="735188"/>
                </a:cubicBezTo>
                <a:cubicBezTo>
                  <a:pt x="531699" y="736508"/>
                  <a:pt x="537444" y="737178"/>
                  <a:pt x="543208" y="737178"/>
                </a:cubicBezTo>
                <a:cubicBezTo>
                  <a:pt x="550050" y="737178"/>
                  <a:pt x="556966" y="736211"/>
                  <a:pt x="563400" y="734240"/>
                </a:cubicBezTo>
                <a:cubicBezTo>
                  <a:pt x="569833" y="736211"/>
                  <a:pt x="576731" y="737178"/>
                  <a:pt x="583591" y="737178"/>
                </a:cubicBezTo>
                <a:cubicBezTo>
                  <a:pt x="596327" y="737178"/>
                  <a:pt x="608878" y="733887"/>
                  <a:pt x="617858" y="727695"/>
                </a:cubicBezTo>
                <a:cubicBezTo>
                  <a:pt x="623306" y="723921"/>
                  <a:pt x="628586" y="719775"/>
                  <a:pt x="633718" y="715759"/>
                </a:cubicBezTo>
                <a:cubicBezTo>
                  <a:pt x="642568" y="708824"/>
                  <a:pt x="651753" y="701647"/>
                  <a:pt x="661867" y="696367"/>
                </a:cubicBezTo>
                <a:cubicBezTo>
                  <a:pt x="666088" y="694154"/>
                  <a:pt x="670661" y="692183"/>
                  <a:pt x="675068" y="690268"/>
                </a:cubicBezTo>
                <a:cubicBezTo>
                  <a:pt x="681798" y="687349"/>
                  <a:pt x="688678" y="684374"/>
                  <a:pt x="694739" y="680451"/>
                </a:cubicBezTo>
                <a:cubicBezTo>
                  <a:pt x="694609" y="680563"/>
                  <a:pt x="694479" y="680674"/>
                  <a:pt x="694330" y="680786"/>
                </a:cubicBezTo>
                <a:cubicBezTo>
                  <a:pt x="690407" y="683984"/>
                  <a:pt x="683584" y="687423"/>
                  <a:pt x="676983" y="690733"/>
                </a:cubicBezTo>
                <a:cubicBezTo>
                  <a:pt x="670141" y="694191"/>
                  <a:pt x="663038" y="697742"/>
                  <a:pt x="658855" y="701219"/>
                </a:cubicBezTo>
                <a:cubicBezTo>
                  <a:pt x="645952" y="711854"/>
                  <a:pt x="642121" y="719515"/>
                  <a:pt x="641768" y="735356"/>
                </a:cubicBezTo>
                <a:cubicBezTo>
                  <a:pt x="641415" y="750323"/>
                  <a:pt x="653686" y="776260"/>
                  <a:pt x="670606" y="788568"/>
                </a:cubicBezTo>
                <a:cubicBezTo>
                  <a:pt x="679623" y="795131"/>
                  <a:pt x="689031" y="797177"/>
                  <a:pt x="697788" y="794462"/>
                </a:cubicBezTo>
                <a:cubicBezTo>
                  <a:pt x="706285" y="791841"/>
                  <a:pt x="712253" y="785240"/>
                  <a:pt x="718036" y="778881"/>
                </a:cubicBezTo>
                <a:cubicBezTo>
                  <a:pt x="720118" y="776557"/>
                  <a:pt x="722275" y="774177"/>
                  <a:pt x="724506" y="772058"/>
                </a:cubicBezTo>
                <a:cubicBezTo>
                  <a:pt x="737558" y="759563"/>
                  <a:pt x="751540" y="757388"/>
                  <a:pt x="771360" y="755473"/>
                </a:cubicBezTo>
                <a:cubicBezTo>
                  <a:pt x="775971" y="755045"/>
                  <a:pt x="800253" y="755640"/>
                  <a:pt x="803414" y="759582"/>
                </a:cubicBezTo>
                <a:cubicBezTo>
                  <a:pt x="803637" y="759842"/>
                  <a:pt x="803674" y="760047"/>
                  <a:pt x="803563" y="760344"/>
                </a:cubicBezTo>
                <a:cubicBezTo>
                  <a:pt x="802391" y="763579"/>
                  <a:pt x="793076" y="762799"/>
                  <a:pt x="788614" y="762408"/>
                </a:cubicBezTo>
                <a:cubicBezTo>
                  <a:pt x="787313" y="762297"/>
                  <a:pt x="786178" y="762204"/>
                  <a:pt x="785342" y="762185"/>
                </a:cubicBezTo>
                <a:cubicBezTo>
                  <a:pt x="781456" y="762129"/>
                  <a:pt x="777403" y="761795"/>
                  <a:pt x="773498" y="761478"/>
                </a:cubicBezTo>
                <a:cubicBezTo>
                  <a:pt x="763440" y="760642"/>
                  <a:pt x="753065" y="759805"/>
                  <a:pt x="743155" y="763226"/>
                </a:cubicBezTo>
                <a:cubicBezTo>
                  <a:pt x="727351" y="768693"/>
                  <a:pt x="715043" y="781893"/>
                  <a:pt x="712532" y="796080"/>
                </a:cubicBezTo>
                <a:cubicBezTo>
                  <a:pt x="710561" y="807087"/>
                  <a:pt x="714894" y="817443"/>
                  <a:pt x="724692" y="825196"/>
                </a:cubicBezTo>
                <a:cubicBezTo>
                  <a:pt x="732761" y="831573"/>
                  <a:pt x="742578" y="835292"/>
                  <a:pt x="752061" y="838899"/>
                </a:cubicBezTo>
                <a:cubicBezTo>
                  <a:pt x="755984" y="840368"/>
                  <a:pt x="760018" y="841911"/>
                  <a:pt x="763867" y="843603"/>
                </a:cubicBezTo>
                <a:cubicBezTo>
                  <a:pt x="767902" y="845369"/>
                  <a:pt x="771936" y="847414"/>
                  <a:pt x="775822" y="849404"/>
                </a:cubicBezTo>
                <a:cubicBezTo>
                  <a:pt x="782739" y="852918"/>
                  <a:pt x="789897" y="856543"/>
                  <a:pt x="797502" y="858868"/>
                </a:cubicBezTo>
                <a:cubicBezTo>
                  <a:pt x="807913" y="862047"/>
                  <a:pt x="824387" y="862475"/>
                  <a:pt x="836026" y="855930"/>
                </a:cubicBezTo>
                <a:cubicBezTo>
                  <a:pt x="842161" y="852453"/>
                  <a:pt x="846122" y="847582"/>
                  <a:pt x="847795" y="841409"/>
                </a:cubicBezTo>
                <a:cubicBezTo>
                  <a:pt x="849041" y="847582"/>
                  <a:pt x="851290" y="854145"/>
                  <a:pt x="855381" y="858347"/>
                </a:cubicBezTo>
                <a:cubicBezTo>
                  <a:pt x="860066" y="863163"/>
                  <a:pt x="868898" y="866565"/>
                  <a:pt x="881634" y="868461"/>
                </a:cubicBezTo>
                <a:cubicBezTo>
                  <a:pt x="887509" y="869354"/>
                  <a:pt x="893422" y="869782"/>
                  <a:pt x="899316" y="869782"/>
                </a:cubicBezTo>
                <a:cubicBezTo>
                  <a:pt x="914524" y="869782"/>
                  <a:pt x="929659" y="866862"/>
                  <a:pt x="943827" y="861117"/>
                </a:cubicBezTo>
                <a:cubicBezTo>
                  <a:pt x="951376" y="858068"/>
                  <a:pt x="956544" y="851523"/>
                  <a:pt x="958013" y="843361"/>
                </a:cubicBezTo>
                <a:cubicBezTo>
                  <a:pt x="959872" y="844663"/>
                  <a:pt x="961880" y="845834"/>
                  <a:pt x="964074" y="846764"/>
                </a:cubicBezTo>
                <a:cubicBezTo>
                  <a:pt x="968239" y="848530"/>
                  <a:pt x="972869" y="849404"/>
                  <a:pt x="977926" y="849404"/>
                </a:cubicBezTo>
                <a:cubicBezTo>
                  <a:pt x="983931" y="849404"/>
                  <a:pt x="990569" y="848158"/>
                  <a:pt x="997746" y="845667"/>
                </a:cubicBezTo>
                <a:cubicBezTo>
                  <a:pt x="1013420" y="840219"/>
                  <a:pt x="1031510" y="827502"/>
                  <a:pt x="1043875" y="813241"/>
                </a:cubicBezTo>
                <a:cubicBezTo>
                  <a:pt x="1058953" y="795819"/>
                  <a:pt x="1064643" y="777673"/>
                  <a:pt x="1059883" y="762129"/>
                </a:cubicBezTo>
                <a:cubicBezTo>
                  <a:pt x="1058842" y="758783"/>
                  <a:pt x="1057448" y="755622"/>
                  <a:pt x="1055793" y="752666"/>
                </a:cubicBezTo>
                <a:cubicBezTo>
                  <a:pt x="1058321" y="753632"/>
                  <a:pt x="1061110" y="754153"/>
                  <a:pt x="1063936" y="754153"/>
                </a:cubicBezTo>
                <a:cubicBezTo>
                  <a:pt x="1066818" y="754153"/>
                  <a:pt x="1069737" y="753651"/>
                  <a:pt x="1072526" y="752610"/>
                </a:cubicBezTo>
                <a:cubicBezTo>
                  <a:pt x="1080837" y="749486"/>
                  <a:pt x="1086229" y="742830"/>
                  <a:pt x="1089297" y="737810"/>
                </a:cubicBezTo>
                <a:cubicBezTo>
                  <a:pt x="1093053" y="731618"/>
                  <a:pt x="1095358" y="724683"/>
                  <a:pt x="1097589" y="717544"/>
                </a:cubicBezTo>
                <a:cubicBezTo>
                  <a:pt x="1098705" y="713918"/>
                  <a:pt x="1100118" y="709400"/>
                  <a:pt x="1099374" y="704919"/>
                </a:cubicBezTo>
                <a:cubicBezTo>
                  <a:pt x="1098556" y="699899"/>
                  <a:pt x="1095005" y="695121"/>
                  <a:pt x="1089631" y="691793"/>
                </a:cubicBezTo>
                <a:cubicBezTo>
                  <a:pt x="1089446" y="691681"/>
                  <a:pt x="1089260" y="691551"/>
                  <a:pt x="1089055" y="691439"/>
                </a:cubicBezTo>
                <a:cubicBezTo>
                  <a:pt x="1095656" y="691663"/>
                  <a:pt x="1102367" y="690231"/>
                  <a:pt x="1107853" y="685601"/>
                </a:cubicBezTo>
                <a:cubicBezTo>
                  <a:pt x="1115940" y="678778"/>
                  <a:pt x="1119306" y="668440"/>
                  <a:pt x="1122057" y="658456"/>
                </a:cubicBezTo>
                <a:cubicBezTo>
                  <a:pt x="1125553" y="645720"/>
                  <a:pt x="1128974" y="630994"/>
                  <a:pt x="1125051" y="617310"/>
                </a:cubicBezTo>
                <a:close/>
                <a:moveTo>
                  <a:pt x="563344" y="622851"/>
                </a:moveTo>
                <a:lnTo>
                  <a:pt x="561838" y="622851"/>
                </a:lnTo>
                <a:cubicBezTo>
                  <a:pt x="555553" y="623148"/>
                  <a:pt x="550236" y="622367"/>
                  <a:pt x="545718" y="620155"/>
                </a:cubicBezTo>
                <a:cubicBezTo>
                  <a:pt x="539824" y="617291"/>
                  <a:pt x="535232" y="611992"/>
                  <a:pt x="531494" y="603458"/>
                </a:cubicBezTo>
                <a:cubicBezTo>
                  <a:pt x="523555" y="585275"/>
                  <a:pt x="536552" y="566961"/>
                  <a:pt x="537109" y="548907"/>
                </a:cubicBezTo>
                <a:cubicBezTo>
                  <a:pt x="537611" y="532694"/>
                  <a:pt x="522216" y="516686"/>
                  <a:pt x="507603" y="510532"/>
                </a:cubicBezTo>
                <a:cubicBezTo>
                  <a:pt x="485923" y="501402"/>
                  <a:pt x="491724" y="503318"/>
                  <a:pt x="490070" y="483330"/>
                </a:cubicBezTo>
                <a:cubicBezTo>
                  <a:pt x="488824" y="468437"/>
                  <a:pt x="474638" y="459346"/>
                  <a:pt x="462366" y="455683"/>
                </a:cubicBezTo>
                <a:cubicBezTo>
                  <a:pt x="453535" y="453043"/>
                  <a:pt x="444015" y="452150"/>
                  <a:pt x="436039" y="447390"/>
                </a:cubicBezTo>
                <a:cubicBezTo>
                  <a:pt x="433957" y="446145"/>
                  <a:pt x="432190" y="444843"/>
                  <a:pt x="430703" y="443505"/>
                </a:cubicBezTo>
                <a:cubicBezTo>
                  <a:pt x="416702" y="430861"/>
                  <a:pt x="428565" y="415095"/>
                  <a:pt x="447399" y="419445"/>
                </a:cubicBezTo>
                <a:cubicBezTo>
                  <a:pt x="462608" y="422978"/>
                  <a:pt x="477575" y="430304"/>
                  <a:pt x="491520" y="437295"/>
                </a:cubicBezTo>
                <a:cubicBezTo>
                  <a:pt x="513515" y="448357"/>
                  <a:pt x="537704" y="460089"/>
                  <a:pt x="562582" y="460089"/>
                </a:cubicBezTo>
                <a:cubicBezTo>
                  <a:pt x="587459" y="460089"/>
                  <a:pt x="611648" y="448357"/>
                  <a:pt x="633643" y="437295"/>
                </a:cubicBezTo>
                <a:cubicBezTo>
                  <a:pt x="647606" y="430304"/>
                  <a:pt x="662574" y="422978"/>
                  <a:pt x="677764" y="419445"/>
                </a:cubicBezTo>
                <a:cubicBezTo>
                  <a:pt x="696320" y="415150"/>
                  <a:pt x="708107" y="430378"/>
                  <a:pt x="695092" y="442910"/>
                </a:cubicBezTo>
                <a:cubicBezTo>
                  <a:pt x="693493" y="444471"/>
                  <a:pt x="691523" y="445977"/>
                  <a:pt x="689143" y="447390"/>
                </a:cubicBezTo>
                <a:cubicBezTo>
                  <a:pt x="681166" y="452150"/>
                  <a:pt x="671647" y="453043"/>
                  <a:pt x="662797" y="455683"/>
                </a:cubicBezTo>
                <a:cubicBezTo>
                  <a:pt x="650544" y="459346"/>
                  <a:pt x="636358" y="468437"/>
                  <a:pt x="635112" y="483330"/>
                </a:cubicBezTo>
                <a:cubicBezTo>
                  <a:pt x="633439" y="503318"/>
                  <a:pt x="639258" y="501402"/>
                  <a:pt x="617579" y="510532"/>
                </a:cubicBezTo>
                <a:cubicBezTo>
                  <a:pt x="602946" y="516686"/>
                  <a:pt x="587570" y="532694"/>
                  <a:pt x="588072" y="548907"/>
                </a:cubicBezTo>
                <a:cubicBezTo>
                  <a:pt x="588630" y="566961"/>
                  <a:pt x="601626" y="585275"/>
                  <a:pt x="593687" y="603458"/>
                </a:cubicBezTo>
                <a:cubicBezTo>
                  <a:pt x="590136" y="611602"/>
                  <a:pt x="585785" y="616808"/>
                  <a:pt x="580245" y="619746"/>
                </a:cubicBezTo>
                <a:cubicBezTo>
                  <a:pt x="575559" y="622274"/>
                  <a:pt x="570000" y="623167"/>
                  <a:pt x="563344" y="622851"/>
                </a:cubicBezTo>
                <a:close/>
              </a:path>
            </a:pathLst>
          </a:custGeom>
          <a:solidFill>
            <a:schemeClr val="bg1"/>
          </a:solidFill>
          <a:ln w="1160" cap="flat">
            <a:noFill/>
            <a:prstDash val="solid"/>
            <a:miter/>
          </a:ln>
        </p:spPr>
        <p:txBody>
          <a:bodyPr/>
          <a:lstStyle/>
          <a:p>
            <a:endParaRPr lang="en-US"/>
          </a:p>
        </p:txBody>
      </p:sp>
      <p:sp>
        <p:nvSpPr>
          <p:cNvPr id="47" name="Freeform 19">
            <a:extLst>
              <a:ext uri="{FF2B5EF4-FFF2-40B4-BE49-F238E27FC236}">
                <a16:creationId xmlns:a16="http://schemas.microsoft.com/office/drawing/2014/main" id="{869CC4A4-53E6-72FA-1192-D5DE353A6184}"/>
              </a:ext>
            </a:extLst>
          </p:cNvPr>
          <p:cNvSpPr/>
          <p:nvPr/>
        </p:nvSpPr>
        <p:spPr>
          <a:xfrm>
            <a:off x="5947634" y="1776562"/>
            <a:ext cx="460446" cy="307966"/>
          </a:xfrm>
          <a:custGeom>
            <a:avLst/>
            <a:gdLst>
              <a:gd name="csX0" fmla="*/ 62374 w 460446"/>
              <a:gd name="csY0" fmla="*/ 290 h 307966"/>
              <a:gd name="csX1" fmla="*/ 107346 w 460446"/>
              <a:gd name="csY1" fmla="*/ 12610 h 307966"/>
              <a:gd name="csX2" fmla="*/ 132350 w 460446"/>
              <a:gd name="csY2" fmla="*/ 31551 h 307966"/>
              <a:gd name="csX3" fmla="*/ 133357 w 460446"/>
              <a:gd name="csY3" fmla="*/ 35772 h 307966"/>
              <a:gd name="csX4" fmla="*/ 140534 w 460446"/>
              <a:gd name="csY4" fmla="*/ 29237 h 307966"/>
              <a:gd name="csX5" fmla="*/ 201105 w 460446"/>
              <a:gd name="csY5" fmla="*/ 33972 h 307966"/>
              <a:gd name="csX6" fmla="*/ 228573 w 460446"/>
              <a:gd name="csY6" fmla="*/ 52141 h 307966"/>
              <a:gd name="csX7" fmla="*/ 233866 w 460446"/>
              <a:gd name="csY7" fmla="*/ 76331 h 307966"/>
              <a:gd name="csX8" fmla="*/ 258076 w 460446"/>
              <a:gd name="csY8" fmla="*/ 59255 h 307966"/>
              <a:gd name="csX9" fmla="*/ 298378 w 460446"/>
              <a:gd name="csY9" fmla="*/ 61397 h 307966"/>
              <a:gd name="csX10" fmla="*/ 356979 w 460446"/>
              <a:gd name="csY10" fmla="*/ 109155 h 307966"/>
              <a:gd name="csX11" fmla="*/ 361863 w 460446"/>
              <a:gd name="csY11" fmla="*/ 127925 h 307966"/>
              <a:gd name="csX12" fmla="*/ 382475 w 460446"/>
              <a:gd name="csY12" fmla="*/ 116612 h 307966"/>
              <a:gd name="csX13" fmla="*/ 406536 w 460446"/>
              <a:gd name="csY13" fmla="*/ 127003 h 307966"/>
              <a:gd name="csX14" fmla="*/ 444696 w 460446"/>
              <a:gd name="csY14" fmla="*/ 160448 h 307966"/>
              <a:gd name="csX15" fmla="*/ 458804 w 460446"/>
              <a:gd name="csY15" fmla="*/ 184046 h 307966"/>
              <a:gd name="csX16" fmla="*/ 460446 w 460446"/>
              <a:gd name="csY16" fmla="*/ 205898 h 307966"/>
              <a:gd name="csX17" fmla="*/ 458920 w 460446"/>
              <a:gd name="csY17" fmla="*/ 210476 h 307966"/>
              <a:gd name="csX18" fmla="*/ 446220 w 460446"/>
              <a:gd name="csY18" fmla="*/ 245401 h 307966"/>
              <a:gd name="csX19" fmla="*/ 420820 w 460446"/>
              <a:gd name="csY19" fmla="*/ 267626 h 307966"/>
              <a:gd name="csX20" fmla="*/ 393110 w 460446"/>
              <a:gd name="csY20" fmla="*/ 306420 h 307966"/>
              <a:gd name="csX21" fmla="*/ 387893 w 460446"/>
              <a:gd name="csY21" fmla="*/ 305368 h 307966"/>
              <a:gd name="csX22" fmla="*/ 381446 w 460446"/>
              <a:gd name="csY22" fmla="*/ 275227 h 307966"/>
              <a:gd name="csX23" fmla="*/ 401265 w 460446"/>
              <a:gd name="csY23" fmla="*/ 243517 h 307966"/>
              <a:gd name="csX24" fmla="*/ 418448 w 460446"/>
              <a:gd name="csY24" fmla="*/ 211314 h 307966"/>
              <a:gd name="csX25" fmla="*/ 390596 w 460446"/>
              <a:gd name="csY25" fmla="*/ 192566 h 307966"/>
              <a:gd name="csX26" fmla="*/ 362956 w 460446"/>
              <a:gd name="csY26" fmla="*/ 215063 h 307966"/>
              <a:gd name="csX27" fmla="*/ 353678 w 460446"/>
              <a:gd name="csY27" fmla="*/ 245981 h 307966"/>
              <a:gd name="csX28" fmla="*/ 306798 w 460446"/>
              <a:gd name="csY28" fmla="*/ 270878 h 307966"/>
              <a:gd name="csX29" fmla="*/ 280938 w 460446"/>
              <a:gd name="csY29" fmla="*/ 246452 h 307966"/>
              <a:gd name="csX30" fmla="*/ 261783 w 460446"/>
              <a:gd name="csY30" fmla="*/ 244246 h 307966"/>
              <a:gd name="csX31" fmla="*/ 240614 w 460446"/>
              <a:gd name="csY31" fmla="*/ 216456 h 307966"/>
              <a:gd name="csX32" fmla="*/ 257691 w 460446"/>
              <a:gd name="csY32" fmla="*/ 184017 h 307966"/>
              <a:gd name="csX33" fmla="*/ 306756 w 460446"/>
              <a:gd name="csY33" fmla="*/ 143694 h 307966"/>
              <a:gd name="csX34" fmla="*/ 286594 w 460446"/>
              <a:gd name="csY34" fmla="*/ 115605 h 307966"/>
              <a:gd name="csX35" fmla="*/ 248842 w 460446"/>
              <a:gd name="csY35" fmla="*/ 139837 h 307966"/>
              <a:gd name="csX36" fmla="*/ 221760 w 460446"/>
              <a:gd name="csY36" fmla="*/ 178125 h 307966"/>
              <a:gd name="csX37" fmla="*/ 177452 w 460446"/>
              <a:gd name="csY37" fmla="*/ 176518 h 307966"/>
              <a:gd name="csX38" fmla="*/ 166074 w 460446"/>
              <a:gd name="csY38" fmla="*/ 134867 h 307966"/>
              <a:gd name="csX39" fmla="*/ 182357 w 460446"/>
              <a:gd name="csY39" fmla="*/ 108063 h 307966"/>
              <a:gd name="csX40" fmla="*/ 175266 w 460446"/>
              <a:gd name="csY40" fmla="*/ 81066 h 307966"/>
              <a:gd name="csX41" fmla="*/ 154076 w 460446"/>
              <a:gd name="csY41" fmla="*/ 90087 h 307966"/>
              <a:gd name="csX42" fmla="*/ 111802 w 460446"/>
              <a:gd name="csY42" fmla="*/ 117640 h 307966"/>
              <a:gd name="csX43" fmla="*/ 91555 w 460446"/>
              <a:gd name="csY43" fmla="*/ 99042 h 307966"/>
              <a:gd name="csX44" fmla="*/ 81314 w 460446"/>
              <a:gd name="csY44" fmla="*/ 75710 h 307966"/>
              <a:gd name="csX45" fmla="*/ 53696 w 460446"/>
              <a:gd name="csY45" fmla="*/ 86808 h 307966"/>
              <a:gd name="csX46" fmla="*/ 53824 w 460446"/>
              <a:gd name="csY46" fmla="*/ 117233 h 307966"/>
              <a:gd name="csX47" fmla="*/ 75164 w 460446"/>
              <a:gd name="csY47" fmla="*/ 140652 h 307966"/>
              <a:gd name="csX48" fmla="*/ 97469 w 460446"/>
              <a:gd name="csY48" fmla="*/ 159291 h 307966"/>
              <a:gd name="csX49" fmla="*/ 96590 w 460446"/>
              <a:gd name="csY49" fmla="*/ 185495 h 307966"/>
              <a:gd name="csX50" fmla="*/ 54510 w 460446"/>
              <a:gd name="csY50" fmla="*/ 200601 h 307966"/>
              <a:gd name="csX51" fmla="*/ 94533 w 460446"/>
              <a:gd name="csY51" fmla="*/ 226226 h 307966"/>
              <a:gd name="csX52" fmla="*/ 159046 w 460446"/>
              <a:gd name="csY52" fmla="*/ 240431 h 307966"/>
              <a:gd name="csX53" fmla="*/ 175822 w 460446"/>
              <a:gd name="csY53" fmla="*/ 300723 h 307966"/>
              <a:gd name="csX54" fmla="*/ 171580 w 460446"/>
              <a:gd name="csY54" fmla="*/ 307966 h 307966"/>
              <a:gd name="csX55" fmla="*/ 64773 w 460446"/>
              <a:gd name="csY55" fmla="*/ 264086 h 307966"/>
              <a:gd name="csX56" fmla="*/ 47590 w 460446"/>
              <a:gd name="csY56" fmla="*/ 258322 h 307966"/>
              <a:gd name="csX57" fmla="*/ 37198 w 460446"/>
              <a:gd name="csY57" fmla="*/ 257336 h 307966"/>
              <a:gd name="csX58" fmla="*/ 12751 w 460446"/>
              <a:gd name="csY58" fmla="*/ 249430 h 307966"/>
              <a:gd name="csX59" fmla="*/ 239 w 460446"/>
              <a:gd name="csY59" fmla="*/ 218920 h 307966"/>
              <a:gd name="csX60" fmla="*/ 7545 w 460446"/>
              <a:gd name="csY60" fmla="*/ 181168 h 307966"/>
              <a:gd name="csX61" fmla="*/ 34113 w 460446"/>
              <a:gd name="csY61" fmla="*/ 170497 h 307966"/>
              <a:gd name="csX62" fmla="*/ 559 w 460446"/>
              <a:gd name="csY62" fmla="*/ 111748 h 307966"/>
              <a:gd name="csX63" fmla="*/ 688 w 460446"/>
              <a:gd name="csY63" fmla="*/ 70139 h 307966"/>
              <a:gd name="csX64" fmla="*/ 753 w 460446"/>
              <a:gd name="csY64" fmla="*/ 68339 h 307966"/>
              <a:gd name="csX65" fmla="*/ 17850 w 460446"/>
              <a:gd name="csY65" fmla="*/ 13017 h 307966"/>
              <a:gd name="csX66" fmla="*/ 62374 w 460446"/>
              <a:gd name="csY66" fmla="*/ 290 h 3079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Lst>
            <a:rect l="l" t="t" r="r" b="b"/>
            <a:pathLst>
              <a:path w="460446" h="307966">
                <a:moveTo>
                  <a:pt x="62374" y="290"/>
                </a:moveTo>
                <a:cubicBezTo>
                  <a:pt x="78121" y="1641"/>
                  <a:pt x="92991" y="7212"/>
                  <a:pt x="107346" y="12610"/>
                </a:cubicBezTo>
                <a:cubicBezTo>
                  <a:pt x="117544" y="16446"/>
                  <a:pt x="128708" y="21374"/>
                  <a:pt x="132350" y="31551"/>
                </a:cubicBezTo>
                <a:cubicBezTo>
                  <a:pt x="132864" y="32944"/>
                  <a:pt x="133164" y="34358"/>
                  <a:pt x="133357" y="35772"/>
                </a:cubicBezTo>
                <a:cubicBezTo>
                  <a:pt x="135200" y="33115"/>
                  <a:pt x="137599" y="30908"/>
                  <a:pt x="140534" y="29237"/>
                </a:cubicBezTo>
                <a:cubicBezTo>
                  <a:pt x="157697" y="19403"/>
                  <a:pt x="188614" y="29280"/>
                  <a:pt x="201105" y="33972"/>
                </a:cubicBezTo>
                <a:cubicBezTo>
                  <a:pt x="214196" y="38900"/>
                  <a:pt x="222917" y="44686"/>
                  <a:pt x="228573" y="52141"/>
                </a:cubicBezTo>
                <a:cubicBezTo>
                  <a:pt x="233137" y="58161"/>
                  <a:pt x="234937" y="67825"/>
                  <a:pt x="233866" y="76331"/>
                </a:cubicBezTo>
                <a:cubicBezTo>
                  <a:pt x="240657" y="68082"/>
                  <a:pt x="249035" y="62104"/>
                  <a:pt x="258076" y="59255"/>
                </a:cubicBezTo>
                <a:cubicBezTo>
                  <a:pt x="269432" y="55677"/>
                  <a:pt x="282630" y="56383"/>
                  <a:pt x="298378" y="61397"/>
                </a:cubicBezTo>
                <a:cubicBezTo>
                  <a:pt x="326040" y="70204"/>
                  <a:pt x="347401" y="87622"/>
                  <a:pt x="356979" y="109155"/>
                </a:cubicBezTo>
                <a:cubicBezTo>
                  <a:pt x="359592" y="115069"/>
                  <a:pt x="361242" y="121433"/>
                  <a:pt x="361863" y="127925"/>
                </a:cubicBezTo>
                <a:cubicBezTo>
                  <a:pt x="364926" y="120233"/>
                  <a:pt x="374461" y="116076"/>
                  <a:pt x="382475" y="116612"/>
                </a:cubicBezTo>
                <a:cubicBezTo>
                  <a:pt x="391409" y="117191"/>
                  <a:pt x="399316" y="121946"/>
                  <a:pt x="406536" y="127003"/>
                </a:cubicBezTo>
                <a:cubicBezTo>
                  <a:pt x="420441" y="136773"/>
                  <a:pt x="433276" y="148022"/>
                  <a:pt x="444696" y="160448"/>
                </a:cubicBezTo>
                <a:cubicBezTo>
                  <a:pt x="451423" y="167787"/>
                  <a:pt x="456126" y="175709"/>
                  <a:pt x="458804" y="184046"/>
                </a:cubicBezTo>
                <a:lnTo>
                  <a:pt x="460446" y="205898"/>
                </a:lnTo>
                <a:lnTo>
                  <a:pt x="458920" y="210476"/>
                </a:lnTo>
                <a:lnTo>
                  <a:pt x="446220" y="245401"/>
                </a:lnTo>
                <a:lnTo>
                  <a:pt x="420820" y="267626"/>
                </a:lnTo>
                <a:lnTo>
                  <a:pt x="393110" y="306420"/>
                </a:lnTo>
                <a:lnTo>
                  <a:pt x="387893" y="305368"/>
                </a:lnTo>
                <a:cubicBezTo>
                  <a:pt x="380241" y="300718"/>
                  <a:pt x="376979" y="290643"/>
                  <a:pt x="381446" y="275227"/>
                </a:cubicBezTo>
                <a:cubicBezTo>
                  <a:pt x="384918" y="263229"/>
                  <a:pt x="392695" y="252816"/>
                  <a:pt x="401265" y="243517"/>
                </a:cubicBezTo>
                <a:cubicBezTo>
                  <a:pt x="409836" y="234197"/>
                  <a:pt x="420056" y="223741"/>
                  <a:pt x="418448" y="211314"/>
                </a:cubicBezTo>
                <a:cubicBezTo>
                  <a:pt x="416885" y="199208"/>
                  <a:pt x="403043" y="190916"/>
                  <a:pt x="390596" y="192566"/>
                </a:cubicBezTo>
                <a:cubicBezTo>
                  <a:pt x="378168" y="194216"/>
                  <a:pt x="367948" y="203857"/>
                  <a:pt x="362956" y="215063"/>
                </a:cubicBezTo>
                <a:cubicBezTo>
                  <a:pt x="358585" y="224941"/>
                  <a:pt x="357664" y="235953"/>
                  <a:pt x="353678" y="245981"/>
                </a:cubicBezTo>
                <a:cubicBezTo>
                  <a:pt x="348151" y="259929"/>
                  <a:pt x="322783" y="276898"/>
                  <a:pt x="306798" y="270878"/>
                </a:cubicBezTo>
                <a:cubicBezTo>
                  <a:pt x="295421" y="266592"/>
                  <a:pt x="292251" y="250951"/>
                  <a:pt x="280938" y="246452"/>
                </a:cubicBezTo>
                <a:cubicBezTo>
                  <a:pt x="274961" y="244052"/>
                  <a:pt x="268125" y="245423"/>
                  <a:pt x="261783" y="244246"/>
                </a:cubicBezTo>
                <a:cubicBezTo>
                  <a:pt x="249164" y="241867"/>
                  <a:pt x="240507" y="228969"/>
                  <a:pt x="240614" y="216456"/>
                </a:cubicBezTo>
                <a:cubicBezTo>
                  <a:pt x="240743" y="203944"/>
                  <a:pt x="248092" y="192330"/>
                  <a:pt x="257691" y="184017"/>
                </a:cubicBezTo>
                <a:cubicBezTo>
                  <a:pt x="273267" y="170497"/>
                  <a:pt x="303692" y="167262"/>
                  <a:pt x="306756" y="143694"/>
                </a:cubicBezTo>
                <a:cubicBezTo>
                  <a:pt x="308384" y="131202"/>
                  <a:pt x="299365" y="117812"/>
                  <a:pt x="286594" y="115605"/>
                </a:cubicBezTo>
                <a:cubicBezTo>
                  <a:pt x="270740" y="112883"/>
                  <a:pt x="256791" y="126232"/>
                  <a:pt x="248842" y="139837"/>
                </a:cubicBezTo>
                <a:cubicBezTo>
                  <a:pt x="240893" y="153464"/>
                  <a:pt x="235044" y="169277"/>
                  <a:pt x="221760" y="178125"/>
                </a:cubicBezTo>
                <a:cubicBezTo>
                  <a:pt x="208690" y="186803"/>
                  <a:pt x="189814" y="186138"/>
                  <a:pt x="177452" y="176518"/>
                </a:cubicBezTo>
                <a:cubicBezTo>
                  <a:pt x="165089" y="166919"/>
                  <a:pt x="160225" y="149179"/>
                  <a:pt x="166074" y="134867"/>
                </a:cubicBezTo>
                <a:cubicBezTo>
                  <a:pt x="170017" y="125203"/>
                  <a:pt x="178073" y="117576"/>
                  <a:pt x="182357" y="108063"/>
                </a:cubicBezTo>
                <a:cubicBezTo>
                  <a:pt x="186665" y="98528"/>
                  <a:pt x="185250" y="84816"/>
                  <a:pt x="175266" y="81066"/>
                </a:cubicBezTo>
                <a:cubicBezTo>
                  <a:pt x="167466" y="78131"/>
                  <a:pt x="158510" y="83188"/>
                  <a:pt x="154076" y="90087"/>
                </a:cubicBezTo>
                <a:cubicBezTo>
                  <a:pt x="143984" y="105771"/>
                  <a:pt x="134707" y="121861"/>
                  <a:pt x="111802" y="117640"/>
                </a:cubicBezTo>
                <a:cubicBezTo>
                  <a:pt x="99162" y="115304"/>
                  <a:pt x="92904" y="109242"/>
                  <a:pt x="91555" y="99042"/>
                </a:cubicBezTo>
                <a:cubicBezTo>
                  <a:pt x="90313" y="89723"/>
                  <a:pt x="94191" y="80338"/>
                  <a:pt x="81314" y="75710"/>
                </a:cubicBezTo>
                <a:cubicBezTo>
                  <a:pt x="71136" y="72045"/>
                  <a:pt x="59010" y="77617"/>
                  <a:pt x="53696" y="86808"/>
                </a:cubicBezTo>
                <a:cubicBezTo>
                  <a:pt x="48383" y="95979"/>
                  <a:pt x="49196" y="107699"/>
                  <a:pt x="53824" y="117233"/>
                </a:cubicBezTo>
                <a:cubicBezTo>
                  <a:pt x="58452" y="126746"/>
                  <a:pt x="66466" y="134374"/>
                  <a:pt x="75164" y="140652"/>
                </a:cubicBezTo>
                <a:cubicBezTo>
                  <a:pt x="83070" y="146372"/>
                  <a:pt x="91898" y="151386"/>
                  <a:pt x="97469" y="159291"/>
                </a:cubicBezTo>
                <a:cubicBezTo>
                  <a:pt x="103040" y="167198"/>
                  <a:pt x="104067" y="179261"/>
                  <a:pt x="96590" y="185495"/>
                </a:cubicBezTo>
                <a:cubicBezTo>
                  <a:pt x="85578" y="194688"/>
                  <a:pt x="63531" y="188173"/>
                  <a:pt x="54510" y="200601"/>
                </a:cubicBezTo>
                <a:cubicBezTo>
                  <a:pt x="36277" y="225712"/>
                  <a:pt x="82406" y="226098"/>
                  <a:pt x="94533" y="226226"/>
                </a:cubicBezTo>
                <a:cubicBezTo>
                  <a:pt x="117566" y="226505"/>
                  <a:pt x="140106" y="224769"/>
                  <a:pt x="159046" y="240431"/>
                </a:cubicBezTo>
                <a:cubicBezTo>
                  <a:pt x="176916" y="255215"/>
                  <a:pt x="185743" y="278763"/>
                  <a:pt x="175822" y="300723"/>
                </a:cubicBezTo>
                <a:cubicBezTo>
                  <a:pt x="174645" y="303338"/>
                  <a:pt x="173231" y="305759"/>
                  <a:pt x="171580" y="307966"/>
                </a:cubicBezTo>
                <a:cubicBezTo>
                  <a:pt x="131193" y="281890"/>
                  <a:pt x="94105" y="269571"/>
                  <a:pt x="64773" y="264086"/>
                </a:cubicBezTo>
                <a:cubicBezTo>
                  <a:pt x="59202" y="261471"/>
                  <a:pt x="53353" y="259329"/>
                  <a:pt x="47590" y="258322"/>
                </a:cubicBezTo>
                <a:cubicBezTo>
                  <a:pt x="44032" y="257701"/>
                  <a:pt x="40561" y="257508"/>
                  <a:pt x="37198" y="257336"/>
                </a:cubicBezTo>
                <a:cubicBezTo>
                  <a:pt x="28713" y="256887"/>
                  <a:pt x="20700" y="256479"/>
                  <a:pt x="12751" y="249430"/>
                </a:cubicBezTo>
                <a:cubicBezTo>
                  <a:pt x="3923" y="241631"/>
                  <a:pt x="1224" y="229826"/>
                  <a:pt x="239" y="218920"/>
                </a:cubicBezTo>
                <a:cubicBezTo>
                  <a:pt x="-813" y="207479"/>
                  <a:pt x="1610" y="190981"/>
                  <a:pt x="7545" y="181168"/>
                </a:cubicBezTo>
                <a:cubicBezTo>
                  <a:pt x="12944" y="172212"/>
                  <a:pt x="24728" y="166255"/>
                  <a:pt x="34113" y="170497"/>
                </a:cubicBezTo>
                <a:cubicBezTo>
                  <a:pt x="12944" y="160042"/>
                  <a:pt x="474" y="134867"/>
                  <a:pt x="559" y="111748"/>
                </a:cubicBezTo>
                <a:cubicBezTo>
                  <a:pt x="603" y="97885"/>
                  <a:pt x="646" y="84001"/>
                  <a:pt x="688" y="70139"/>
                </a:cubicBezTo>
                <a:cubicBezTo>
                  <a:pt x="710" y="69539"/>
                  <a:pt x="731" y="68940"/>
                  <a:pt x="753" y="68339"/>
                </a:cubicBezTo>
                <a:cubicBezTo>
                  <a:pt x="1438" y="49077"/>
                  <a:pt x="2209" y="27266"/>
                  <a:pt x="17850" y="13017"/>
                </a:cubicBezTo>
                <a:cubicBezTo>
                  <a:pt x="28435" y="3397"/>
                  <a:pt x="44633" y="-1252"/>
                  <a:pt x="62374" y="290"/>
                </a:cubicBezTo>
                <a:close/>
              </a:path>
            </a:pathLst>
          </a:custGeom>
          <a:solidFill>
            <a:schemeClr val="accent3">
              <a:alpha val="74902"/>
            </a:schemeClr>
          </a:solidFill>
          <a:ln w="1160" cap="flat">
            <a:noFill/>
            <a:prstDash val="solid"/>
            <a:miter/>
          </a:ln>
        </p:spPr>
        <p:txBody>
          <a:bodyPr/>
          <a:lstStyle/>
          <a:p>
            <a:endParaRPr lang="en-US"/>
          </a:p>
        </p:txBody>
      </p:sp>
      <p:grpSp>
        <p:nvGrpSpPr>
          <p:cNvPr id="48" name="Graphic 468">
            <a:extLst>
              <a:ext uri="{FF2B5EF4-FFF2-40B4-BE49-F238E27FC236}">
                <a16:creationId xmlns:a16="http://schemas.microsoft.com/office/drawing/2014/main" id="{5DB7E608-DCDF-83AB-6980-6FB919C977CE}"/>
              </a:ext>
            </a:extLst>
          </p:cNvPr>
          <p:cNvGrpSpPr/>
          <p:nvPr/>
        </p:nvGrpSpPr>
        <p:grpSpPr>
          <a:xfrm>
            <a:off x="5545569" y="4408275"/>
            <a:ext cx="800102" cy="192252"/>
            <a:chOff x="5093744" y="4018993"/>
            <a:chExt cx="694309" cy="166831"/>
          </a:xfrm>
          <a:solidFill>
            <a:srgbClr val="3D1A00"/>
          </a:solidFill>
        </p:grpSpPr>
        <p:sp>
          <p:nvSpPr>
            <p:cNvPr id="49" name="Freeform 190">
              <a:extLst>
                <a:ext uri="{FF2B5EF4-FFF2-40B4-BE49-F238E27FC236}">
                  <a16:creationId xmlns:a16="http://schemas.microsoft.com/office/drawing/2014/main" id="{DFE53D06-1844-586E-B1A9-3FB5DE298C95}"/>
                </a:ext>
              </a:extLst>
            </p:cNvPr>
            <p:cNvSpPr/>
            <p:nvPr/>
          </p:nvSpPr>
          <p:spPr>
            <a:xfrm>
              <a:off x="5096532" y="4021789"/>
              <a:ext cx="688731" cy="161252"/>
            </a:xfrm>
            <a:custGeom>
              <a:avLst/>
              <a:gdLst>
                <a:gd name="csX0" fmla="*/ 1 w 688731"/>
                <a:gd name="csY0" fmla="*/ 0 h 161252"/>
                <a:gd name="csX1" fmla="*/ 1 w 688731"/>
                <a:gd name="csY1" fmla="*/ 52828 h 161252"/>
                <a:gd name="csX2" fmla="*/ 10642 w 688731"/>
                <a:gd name="csY2" fmla="*/ 88828 h 161252"/>
                <a:gd name="csX3" fmla="*/ 53948 w 688731"/>
                <a:gd name="csY3" fmla="*/ 161253 h 161252"/>
                <a:gd name="csX4" fmla="*/ 634785 w 688731"/>
                <a:gd name="csY4" fmla="*/ 161253 h 161252"/>
                <a:gd name="csX5" fmla="*/ 678091 w 688731"/>
                <a:gd name="csY5" fmla="*/ 88828 h 161252"/>
                <a:gd name="csX6" fmla="*/ 688732 w 688731"/>
                <a:gd name="csY6" fmla="*/ 52828 h 161252"/>
                <a:gd name="csX7" fmla="*/ 688732 w 688731"/>
                <a:gd name="csY7" fmla="*/ 0 h 161252"/>
                <a:gd name="csX8" fmla="*/ 0 w 688731"/>
                <a:gd name="csY8" fmla="*/ 0 h 161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8731" h="161252">
                  <a:moveTo>
                    <a:pt x="1" y="0"/>
                  </a:moveTo>
                  <a:lnTo>
                    <a:pt x="1" y="52828"/>
                  </a:lnTo>
                  <a:cubicBezTo>
                    <a:pt x="554" y="65327"/>
                    <a:pt x="4077" y="77707"/>
                    <a:pt x="10642" y="88828"/>
                  </a:cubicBezTo>
                  <a:cubicBezTo>
                    <a:pt x="26814" y="116221"/>
                    <a:pt x="51364" y="126640"/>
                    <a:pt x="53948" y="161253"/>
                  </a:cubicBezTo>
                  <a:lnTo>
                    <a:pt x="634785" y="161253"/>
                  </a:lnTo>
                  <a:cubicBezTo>
                    <a:pt x="637369" y="126640"/>
                    <a:pt x="661919" y="116221"/>
                    <a:pt x="678091" y="88828"/>
                  </a:cubicBezTo>
                  <a:cubicBezTo>
                    <a:pt x="684656" y="77707"/>
                    <a:pt x="688179" y="65327"/>
                    <a:pt x="688732" y="52828"/>
                  </a:cubicBezTo>
                  <a:lnTo>
                    <a:pt x="688732" y="0"/>
                  </a:lnTo>
                  <a:lnTo>
                    <a:pt x="0" y="0"/>
                  </a:lnTo>
                  <a:close/>
                </a:path>
              </a:pathLst>
            </a:custGeom>
            <a:grpFill/>
            <a:ln w="1160" cap="flat">
              <a:solidFill>
                <a:srgbClr val="3D1A00"/>
              </a:solidFill>
              <a:prstDash val="solid"/>
              <a:miter/>
            </a:ln>
          </p:spPr>
          <p:txBody>
            <a:bodyPr/>
            <a:lstStyle/>
            <a:p>
              <a:endParaRPr lang="en-US"/>
            </a:p>
          </p:txBody>
        </p:sp>
        <p:sp>
          <p:nvSpPr>
            <p:cNvPr id="56" name="Freeform 191">
              <a:extLst>
                <a:ext uri="{FF2B5EF4-FFF2-40B4-BE49-F238E27FC236}">
                  <a16:creationId xmlns:a16="http://schemas.microsoft.com/office/drawing/2014/main" id="{FDD9E5C8-8D43-22D5-9829-419B686A8564}"/>
                </a:ext>
              </a:extLst>
            </p:cNvPr>
            <p:cNvSpPr/>
            <p:nvPr/>
          </p:nvSpPr>
          <p:spPr>
            <a:xfrm>
              <a:off x="5093744" y="4018993"/>
              <a:ext cx="694309" cy="166831"/>
            </a:xfrm>
            <a:custGeom>
              <a:avLst/>
              <a:gdLst>
                <a:gd name="csX0" fmla="*/ 640160 w 694309"/>
                <a:gd name="csY0" fmla="*/ 166831 h 166831"/>
                <a:gd name="csX1" fmla="*/ 54147 w 694309"/>
                <a:gd name="csY1" fmla="*/ 166831 h 166831"/>
                <a:gd name="csX2" fmla="*/ 53954 w 694309"/>
                <a:gd name="csY2" fmla="*/ 164249 h 166831"/>
                <a:gd name="csX3" fmla="*/ 30141 w 694309"/>
                <a:gd name="csY3" fmla="*/ 117803 h 166831"/>
                <a:gd name="csX4" fmla="*/ 11028 w 694309"/>
                <a:gd name="csY4" fmla="*/ 93035 h 166831"/>
                <a:gd name="csX5" fmla="*/ 2 w 694309"/>
                <a:gd name="csY5" fmla="*/ 55740 h 166831"/>
                <a:gd name="csX6" fmla="*/ 0 w 694309"/>
                <a:gd name="csY6" fmla="*/ 0 h 166831"/>
                <a:gd name="csX7" fmla="*/ 694310 w 694309"/>
                <a:gd name="csY7" fmla="*/ 0 h 166831"/>
                <a:gd name="csX8" fmla="*/ 694310 w 694309"/>
                <a:gd name="csY8" fmla="*/ 55617 h 166831"/>
                <a:gd name="csX9" fmla="*/ 683280 w 694309"/>
                <a:gd name="csY9" fmla="*/ 93035 h 166831"/>
                <a:gd name="csX10" fmla="*/ 664166 w 694309"/>
                <a:gd name="csY10" fmla="*/ 117803 h 166831"/>
                <a:gd name="csX11" fmla="*/ 640353 w 694309"/>
                <a:gd name="csY11" fmla="*/ 164249 h 166831"/>
                <a:gd name="csX12" fmla="*/ 640160 w 694309"/>
                <a:gd name="csY12" fmla="*/ 166831 h 166831"/>
                <a:gd name="csX13" fmla="*/ 59281 w 694309"/>
                <a:gd name="csY13" fmla="*/ 161253 h 166831"/>
                <a:gd name="csX14" fmla="*/ 635025 w 694309"/>
                <a:gd name="csY14" fmla="*/ 161253 h 166831"/>
                <a:gd name="csX15" fmla="*/ 660000 w 694309"/>
                <a:gd name="csY15" fmla="*/ 114093 h 166831"/>
                <a:gd name="csX16" fmla="*/ 678474 w 694309"/>
                <a:gd name="csY16" fmla="*/ 90200 h 166831"/>
                <a:gd name="csX17" fmla="*/ 688732 w 694309"/>
                <a:gd name="csY17" fmla="*/ 55494 h 166831"/>
                <a:gd name="csX18" fmla="*/ 688730 w 694309"/>
                <a:gd name="csY18" fmla="*/ 5578 h 166831"/>
                <a:gd name="csX19" fmla="*/ 5575 w 694309"/>
                <a:gd name="csY19" fmla="*/ 5578 h 166831"/>
                <a:gd name="csX20" fmla="*/ 5575 w 694309"/>
                <a:gd name="csY20" fmla="*/ 55617 h 166831"/>
                <a:gd name="csX21" fmla="*/ 15828 w 694309"/>
                <a:gd name="csY21" fmla="*/ 90198 h 166831"/>
                <a:gd name="csX22" fmla="*/ 34304 w 694309"/>
                <a:gd name="csY22" fmla="*/ 114091 h 166831"/>
                <a:gd name="csX23" fmla="*/ 59278 w 694309"/>
                <a:gd name="csY23" fmla="*/ 161252 h 1668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94309" h="166831">
                  <a:moveTo>
                    <a:pt x="640160" y="166831"/>
                  </a:moveTo>
                  <a:lnTo>
                    <a:pt x="54147" y="166831"/>
                  </a:lnTo>
                  <a:lnTo>
                    <a:pt x="53954" y="164249"/>
                  </a:lnTo>
                  <a:cubicBezTo>
                    <a:pt x="52346" y="142716"/>
                    <a:pt x="42056" y="131172"/>
                    <a:pt x="30141" y="117803"/>
                  </a:cubicBezTo>
                  <a:cubicBezTo>
                    <a:pt x="23600" y="110463"/>
                    <a:pt x="16837" y="102874"/>
                    <a:pt x="11028" y="93035"/>
                  </a:cubicBezTo>
                  <a:cubicBezTo>
                    <a:pt x="4397" y="81805"/>
                    <a:pt x="586" y="68910"/>
                    <a:pt x="2" y="55740"/>
                  </a:cubicBezTo>
                  <a:lnTo>
                    <a:pt x="0" y="0"/>
                  </a:lnTo>
                  <a:lnTo>
                    <a:pt x="694310" y="0"/>
                  </a:lnTo>
                  <a:lnTo>
                    <a:pt x="694310" y="55617"/>
                  </a:lnTo>
                  <a:cubicBezTo>
                    <a:pt x="693723" y="68908"/>
                    <a:pt x="689910" y="81805"/>
                    <a:pt x="683280" y="93035"/>
                  </a:cubicBezTo>
                  <a:cubicBezTo>
                    <a:pt x="677470" y="102874"/>
                    <a:pt x="670707" y="110463"/>
                    <a:pt x="664166" y="117803"/>
                  </a:cubicBezTo>
                  <a:cubicBezTo>
                    <a:pt x="652252" y="131172"/>
                    <a:pt x="641962" y="142716"/>
                    <a:pt x="640353" y="164249"/>
                  </a:cubicBezTo>
                  <a:lnTo>
                    <a:pt x="640160" y="166831"/>
                  </a:lnTo>
                  <a:close/>
                  <a:moveTo>
                    <a:pt x="59281" y="161253"/>
                  </a:moveTo>
                  <a:lnTo>
                    <a:pt x="635025" y="161253"/>
                  </a:lnTo>
                  <a:cubicBezTo>
                    <a:pt x="637391" y="139459"/>
                    <a:pt x="648385" y="127124"/>
                    <a:pt x="660000" y="114093"/>
                  </a:cubicBezTo>
                  <a:cubicBezTo>
                    <a:pt x="666365" y="106953"/>
                    <a:pt x="672943" y="99570"/>
                    <a:pt x="678474" y="90200"/>
                  </a:cubicBezTo>
                  <a:cubicBezTo>
                    <a:pt x="684643" y="79754"/>
                    <a:pt x="688188" y="67752"/>
                    <a:pt x="688732" y="55494"/>
                  </a:cubicBezTo>
                  <a:lnTo>
                    <a:pt x="688730" y="5578"/>
                  </a:lnTo>
                  <a:lnTo>
                    <a:pt x="5575" y="5578"/>
                  </a:lnTo>
                  <a:lnTo>
                    <a:pt x="5575" y="55617"/>
                  </a:lnTo>
                  <a:cubicBezTo>
                    <a:pt x="6116" y="67754"/>
                    <a:pt x="9662" y="79753"/>
                    <a:pt x="15828" y="90198"/>
                  </a:cubicBezTo>
                  <a:cubicBezTo>
                    <a:pt x="21362" y="99569"/>
                    <a:pt x="27940" y="106952"/>
                    <a:pt x="34304" y="114091"/>
                  </a:cubicBezTo>
                  <a:cubicBezTo>
                    <a:pt x="45918" y="127122"/>
                    <a:pt x="56912" y="139459"/>
                    <a:pt x="59278" y="161252"/>
                  </a:cubicBezTo>
                  <a:close/>
                </a:path>
              </a:pathLst>
            </a:custGeom>
            <a:grpFill/>
            <a:ln w="1160" cap="flat">
              <a:solidFill>
                <a:srgbClr val="3D1A00"/>
              </a:solidFill>
              <a:prstDash val="solid"/>
              <a:miter/>
            </a:ln>
          </p:spPr>
          <p:txBody>
            <a:bodyPr/>
            <a:lstStyle/>
            <a:p>
              <a:endParaRPr lang="en-US"/>
            </a:p>
          </p:txBody>
        </p:sp>
      </p:grpSp>
      <p:grpSp>
        <p:nvGrpSpPr>
          <p:cNvPr id="57" name="Graphic 468">
            <a:extLst>
              <a:ext uri="{FF2B5EF4-FFF2-40B4-BE49-F238E27FC236}">
                <a16:creationId xmlns:a16="http://schemas.microsoft.com/office/drawing/2014/main" id="{4984F903-8B3F-1A0F-7370-66F4F34A2FEC}"/>
              </a:ext>
            </a:extLst>
          </p:cNvPr>
          <p:cNvGrpSpPr/>
          <p:nvPr/>
        </p:nvGrpSpPr>
        <p:grpSpPr>
          <a:xfrm>
            <a:off x="5608128" y="4527409"/>
            <a:ext cx="674977" cy="260886"/>
            <a:chOff x="5148032" y="4122375"/>
            <a:chExt cx="585728" cy="226390"/>
          </a:xfrm>
          <a:solidFill>
            <a:srgbClr val="3D1A00"/>
          </a:solidFill>
        </p:grpSpPr>
        <p:sp>
          <p:nvSpPr>
            <p:cNvPr id="59" name="Freeform 188">
              <a:extLst>
                <a:ext uri="{FF2B5EF4-FFF2-40B4-BE49-F238E27FC236}">
                  <a16:creationId xmlns:a16="http://schemas.microsoft.com/office/drawing/2014/main" id="{E4B842C4-0635-F161-F930-DD5D670EFDE4}"/>
                </a:ext>
              </a:extLst>
            </p:cNvPr>
            <p:cNvSpPr/>
            <p:nvPr/>
          </p:nvSpPr>
          <p:spPr>
            <a:xfrm>
              <a:off x="5150822" y="4125160"/>
              <a:ext cx="580148" cy="220814"/>
            </a:xfrm>
            <a:custGeom>
              <a:avLst/>
              <a:gdLst>
                <a:gd name="csX0" fmla="*/ 580149 w 580148"/>
                <a:gd name="csY0" fmla="*/ 59647 h 220814"/>
                <a:gd name="csX1" fmla="*/ 580149 w 580148"/>
                <a:gd name="csY1" fmla="*/ 114236 h 220814"/>
                <a:gd name="csX2" fmla="*/ 477677 w 580148"/>
                <a:gd name="csY2" fmla="*/ 177380 h 220814"/>
                <a:gd name="csX3" fmla="*/ 402542 w 580148"/>
                <a:gd name="csY3" fmla="*/ 220811 h 220814"/>
                <a:gd name="csX4" fmla="*/ 290074 w 580148"/>
                <a:gd name="csY4" fmla="*/ 118383 h 220814"/>
                <a:gd name="csX5" fmla="*/ 177607 w 580148"/>
                <a:gd name="csY5" fmla="*/ 220811 h 220814"/>
                <a:gd name="csX6" fmla="*/ 102472 w 580148"/>
                <a:gd name="csY6" fmla="*/ 177380 h 220814"/>
                <a:gd name="csX7" fmla="*/ 0 w 580148"/>
                <a:gd name="csY7" fmla="*/ 114236 h 220814"/>
                <a:gd name="csX8" fmla="*/ 0 w 580148"/>
                <a:gd name="csY8" fmla="*/ 59647 h 220814"/>
                <a:gd name="csX9" fmla="*/ 130654 w 580148"/>
                <a:gd name="csY9" fmla="*/ 59526 h 220814"/>
                <a:gd name="csX10" fmla="*/ 281399 w 580148"/>
                <a:gd name="csY10" fmla="*/ 26 h 220814"/>
                <a:gd name="csX11" fmla="*/ 352852 w 580148"/>
                <a:gd name="csY11" fmla="*/ 20826 h 220814"/>
                <a:gd name="csX12" fmla="*/ 429391 w 580148"/>
                <a:gd name="csY12" fmla="*/ 56574 h 220814"/>
                <a:gd name="csX13" fmla="*/ 504254 w 580148"/>
                <a:gd name="csY13" fmla="*/ 59644 h 220814"/>
                <a:gd name="csX14" fmla="*/ 580148 w 580148"/>
                <a:gd name="csY14" fmla="*/ 59644 h 220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80148" h="220814">
                  <a:moveTo>
                    <a:pt x="580149" y="59647"/>
                  </a:moveTo>
                  <a:lnTo>
                    <a:pt x="580149" y="114236"/>
                  </a:lnTo>
                  <a:cubicBezTo>
                    <a:pt x="574162" y="161591"/>
                    <a:pt x="514394" y="177177"/>
                    <a:pt x="477677" y="177380"/>
                  </a:cubicBezTo>
                  <a:cubicBezTo>
                    <a:pt x="462394" y="216825"/>
                    <a:pt x="417326" y="220694"/>
                    <a:pt x="402542" y="220811"/>
                  </a:cubicBezTo>
                  <a:cubicBezTo>
                    <a:pt x="360374" y="221144"/>
                    <a:pt x="307137" y="197662"/>
                    <a:pt x="290074" y="118383"/>
                  </a:cubicBezTo>
                  <a:cubicBezTo>
                    <a:pt x="272462" y="191883"/>
                    <a:pt x="219775" y="221143"/>
                    <a:pt x="177607" y="220811"/>
                  </a:cubicBezTo>
                  <a:cubicBezTo>
                    <a:pt x="162823" y="220694"/>
                    <a:pt x="117755" y="216825"/>
                    <a:pt x="102472" y="177380"/>
                  </a:cubicBezTo>
                  <a:cubicBezTo>
                    <a:pt x="65755" y="177177"/>
                    <a:pt x="5987" y="161591"/>
                    <a:pt x="0" y="114236"/>
                  </a:cubicBezTo>
                  <a:lnTo>
                    <a:pt x="0" y="59647"/>
                  </a:lnTo>
                  <a:cubicBezTo>
                    <a:pt x="0" y="59265"/>
                    <a:pt x="123474" y="60287"/>
                    <a:pt x="130654" y="59526"/>
                  </a:cubicBezTo>
                  <a:cubicBezTo>
                    <a:pt x="186001" y="53663"/>
                    <a:pt x="225359" y="1437"/>
                    <a:pt x="281399" y="26"/>
                  </a:cubicBezTo>
                  <a:cubicBezTo>
                    <a:pt x="306434" y="-604"/>
                    <a:pt x="330163" y="10226"/>
                    <a:pt x="352852" y="20826"/>
                  </a:cubicBezTo>
                  <a:cubicBezTo>
                    <a:pt x="378150" y="32645"/>
                    <a:pt x="403333" y="46575"/>
                    <a:pt x="429391" y="56574"/>
                  </a:cubicBezTo>
                  <a:cubicBezTo>
                    <a:pt x="450708" y="64754"/>
                    <a:pt x="481137" y="59644"/>
                    <a:pt x="504254" y="59644"/>
                  </a:cubicBezTo>
                  <a:lnTo>
                    <a:pt x="580148" y="59644"/>
                  </a:lnTo>
                  <a:close/>
                </a:path>
              </a:pathLst>
            </a:custGeom>
            <a:grpFill/>
            <a:ln w="1160" cap="flat">
              <a:solidFill>
                <a:srgbClr val="3D1A00"/>
              </a:solidFill>
              <a:prstDash val="solid"/>
              <a:miter/>
            </a:ln>
          </p:spPr>
          <p:txBody>
            <a:bodyPr/>
            <a:lstStyle/>
            <a:p>
              <a:endParaRPr lang="en-US"/>
            </a:p>
          </p:txBody>
        </p:sp>
        <p:sp>
          <p:nvSpPr>
            <p:cNvPr id="61" name="Freeform 189">
              <a:extLst>
                <a:ext uri="{FF2B5EF4-FFF2-40B4-BE49-F238E27FC236}">
                  <a16:creationId xmlns:a16="http://schemas.microsoft.com/office/drawing/2014/main" id="{3BAE80CD-0B8A-45FF-6E97-B88F597B9ACD}"/>
                </a:ext>
              </a:extLst>
            </p:cNvPr>
            <p:cNvSpPr/>
            <p:nvPr/>
          </p:nvSpPr>
          <p:spPr>
            <a:xfrm>
              <a:off x="5148032" y="4122375"/>
              <a:ext cx="585728" cy="226390"/>
            </a:xfrm>
            <a:custGeom>
              <a:avLst/>
              <a:gdLst>
                <a:gd name="csX0" fmla="*/ 404610 w 585728"/>
                <a:gd name="csY0" fmla="*/ 226389 h 226390"/>
                <a:gd name="csX1" fmla="*/ 292716 w 585728"/>
                <a:gd name="csY1" fmla="*/ 132373 h 226390"/>
                <a:gd name="csX2" fmla="*/ 180373 w 585728"/>
                <a:gd name="csY2" fmla="*/ 226385 h 226390"/>
                <a:gd name="csX3" fmla="*/ 103369 w 585728"/>
                <a:gd name="csY3" fmla="*/ 182930 h 226390"/>
                <a:gd name="csX4" fmla="*/ 22 w 585728"/>
                <a:gd name="csY4" fmla="*/ 117372 h 226390"/>
                <a:gd name="csX5" fmla="*/ 0 w 585728"/>
                <a:gd name="csY5" fmla="*/ 117021 h 226390"/>
                <a:gd name="csX6" fmla="*/ 0 w 585728"/>
                <a:gd name="csY6" fmla="*/ 61272 h 226390"/>
                <a:gd name="csX7" fmla="*/ 822 w 585728"/>
                <a:gd name="csY7" fmla="*/ 60453 h 226390"/>
                <a:gd name="csX8" fmla="*/ 16364 w 585728"/>
                <a:gd name="csY8" fmla="*/ 59558 h 226390"/>
                <a:gd name="csX9" fmla="*/ 48473 w 585728"/>
                <a:gd name="csY9" fmla="*/ 59662 h 226390"/>
                <a:gd name="csX10" fmla="*/ 133149 w 585728"/>
                <a:gd name="csY10" fmla="*/ 59538 h 226390"/>
                <a:gd name="csX11" fmla="*/ 204165 w 585728"/>
                <a:gd name="csY11" fmla="*/ 30241 h 226390"/>
                <a:gd name="csX12" fmla="*/ 284118 w 585728"/>
                <a:gd name="csY12" fmla="*/ 24 h 226390"/>
                <a:gd name="csX13" fmla="*/ 356823 w 585728"/>
                <a:gd name="csY13" fmla="*/ 21086 h 226390"/>
                <a:gd name="csX14" fmla="*/ 382061 w 585728"/>
                <a:gd name="csY14" fmla="*/ 33356 h 226390"/>
                <a:gd name="csX15" fmla="*/ 433181 w 585728"/>
                <a:gd name="csY15" fmla="*/ 56758 h 226390"/>
                <a:gd name="csX16" fmla="*/ 486962 w 585728"/>
                <a:gd name="csY16" fmla="*/ 60398 h 226390"/>
                <a:gd name="csX17" fmla="*/ 507045 w 585728"/>
                <a:gd name="csY17" fmla="*/ 59643 h 226390"/>
                <a:gd name="csX18" fmla="*/ 585729 w 585728"/>
                <a:gd name="csY18" fmla="*/ 59643 h 226390"/>
                <a:gd name="csX19" fmla="*/ 585707 w 585728"/>
                <a:gd name="csY19" fmla="*/ 117374 h 226390"/>
                <a:gd name="csX20" fmla="*/ 482359 w 585728"/>
                <a:gd name="csY20" fmla="*/ 182932 h 226390"/>
                <a:gd name="csX21" fmla="*/ 405354 w 585728"/>
                <a:gd name="csY21" fmla="*/ 226386 h 226390"/>
                <a:gd name="csX22" fmla="*/ 404610 w 585728"/>
                <a:gd name="csY22" fmla="*/ 226390 h 226390"/>
                <a:gd name="csX23" fmla="*/ 293010 w 585728"/>
                <a:gd name="csY23" fmla="*/ 108592 h 226390"/>
                <a:gd name="csX24" fmla="*/ 295591 w 585728"/>
                <a:gd name="csY24" fmla="*/ 120583 h 226390"/>
                <a:gd name="csX25" fmla="*/ 405310 w 585728"/>
                <a:gd name="csY25" fmla="*/ 220807 h 226390"/>
                <a:gd name="csX26" fmla="*/ 477866 w 585728"/>
                <a:gd name="csY26" fmla="*/ 179158 h 226390"/>
                <a:gd name="csX27" fmla="*/ 478553 w 585728"/>
                <a:gd name="csY27" fmla="*/ 177387 h 226390"/>
                <a:gd name="csX28" fmla="*/ 480451 w 585728"/>
                <a:gd name="csY28" fmla="*/ 177377 h 226390"/>
                <a:gd name="csX29" fmla="*/ 580151 w 585728"/>
                <a:gd name="csY29" fmla="*/ 116845 h 226390"/>
                <a:gd name="csX30" fmla="*/ 580151 w 585728"/>
                <a:gd name="csY30" fmla="*/ 65221 h 226390"/>
                <a:gd name="csX31" fmla="*/ 507045 w 585728"/>
                <a:gd name="csY31" fmla="*/ 65221 h 226390"/>
                <a:gd name="csX32" fmla="*/ 487267 w 585728"/>
                <a:gd name="csY32" fmla="*/ 65969 h 226390"/>
                <a:gd name="csX33" fmla="*/ 431184 w 585728"/>
                <a:gd name="csY33" fmla="*/ 61966 h 226390"/>
                <a:gd name="csX34" fmla="*/ 379586 w 585728"/>
                <a:gd name="csY34" fmla="*/ 38354 h 226390"/>
                <a:gd name="csX35" fmla="*/ 354464 w 585728"/>
                <a:gd name="csY35" fmla="*/ 26142 h 226390"/>
                <a:gd name="csX36" fmla="*/ 284259 w 585728"/>
                <a:gd name="csY36" fmla="*/ 5601 h 226390"/>
                <a:gd name="csX37" fmla="*/ 206997 w 585728"/>
                <a:gd name="csY37" fmla="*/ 35048 h 226390"/>
                <a:gd name="csX38" fmla="*/ 133739 w 585728"/>
                <a:gd name="csY38" fmla="*/ 65086 h 226390"/>
                <a:gd name="csX39" fmla="*/ 48454 w 585728"/>
                <a:gd name="csY39" fmla="*/ 65242 h 226390"/>
                <a:gd name="csX40" fmla="*/ 5581 w 585728"/>
                <a:gd name="csY40" fmla="*/ 65149 h 226390"/>
                <a:gd name="csX41" fmla="*/ 5581 w 585728"/>
                <a:gd name="csY41" fmla="*/ 116845 h 226390"/>
                <a:gd name="csX42" fmla="*/ 105279 w 585728"/>
                <a:gd name="csY42" fmla="*/ 177377 h 226390"/>
                <a:gd name="csX43" fmla="*/ 107178 w 585728"/>
                <a:gd name="csY43" fmla="*/ 177387 h 226390"/>
                <a:gd name="csX44" fmla="*/ 107865 w 585728"/>
                <a:gd name="csY44" fmla="*/ 179158 h 226390"/>
                <a:gd name="csX45" fmla="*/ 180420 w 585728"/>
                <a:gd name="csY45" fmla="*/ 220807 h 226390"/>
                <a:gd name="csX46" fmla="*/ 181107 w 585728"/>
                <a:gd name="csY46" fmla="*/ 220811 h 226390"/>
                <a:gd name="csX47" fmla="*/ 290155 w 585728"/>
                <a:gd name="csY47" fmla="*/ 120519 h 226390"/>
                <a:gd name="csX48" fmla="*/ 293012 w 585728"/>
                <a:gd name="csY48" fmla="*/ 108592 h 2263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585728" h="226390">
                  <a:moveTo>
                    <a:pt x="404610" y="226389"/>
                  </a:moveTo>
                  <a:cubicBezTo>
                    <a:pt x="382896" y="226389"/>
                    <a:pt x="316266" y="219029"/>
                    <a:pt x="292716" y="132373"/>
                  </a:cubicBezTo>
                  <a:cubicBezTo>
                    <a:pt x="272897" y="197667"/>
                    <a:pt x="222978" y="226709"/>
                    <a:pt x="180373" y="226385"/>
                  </a:cubicBezTo>
                  <a:cubicBezTo>
                    <a:pt x="166411" y="226276"/>
                    <a:pt x="120094" y="222789"/>
                    <a:pt x="103369" y="182930"/>
                  </a:cubicBezTo>
                  <a:cubicBezTo>
                    <a:pt x="69327" y="182244"/>
                    <a:pt x="6406" y="167880"/>
                    <a:pt x="22" y="117372"/>
                  </a:cubicBezTo>
                  <a:lnTo>
                    <a:pt x="0" y="117021"/>
                  </a:lnTo>
                  <a:lnTo>
                    <a:pt x="0" y="61272"/>
                  </a:lnTo>
                  <a:lnTo>
                    <a:pt x="822" y="60453"/>
                  </a:lnTo>
                  <a:cubicBezTo>
                    <a:pt x="1436" y="59840"/>
                    <a:pt x="6617" y="59542"/>
                    <a:pt x="16364" y="59558"/>
                  </a:cubicBezTo>
                  <a:cubicBezTo>
                    <a:pt x="24658" y="59571"/>
                    <a:pt x="36039" y="59614"/>
                    <a:pt x="48473" y="59662"/>
                  </a:cubicBezTo>
                  <a:cubicBezTo>
                    <a:pt x="82481" y="59790"/>
                    <a:pt x="129061" y="59971"/>
                    <a:pt x="133149" y="59538"/>
                  </a:cubicBezTo>
                  <a:cubicBezTo>
                    <a:pt x="159067" y="56794"/>
                    <a:pt x="181993" y="43293"/>
                    <a:pt x="204165" y="30241"/>
                  </a:cubicBezTo>
                  <a:cubicBezTo>
                    <a:pt x="228767" y="15755"/>
                    <a:pt x="254205" y="777"/>
                    <a:pt x="284118" y="24"/>
                  </a:cubicBezTo>
                  <a:cubicBezTo>
                    <a:pt x="310308" y="-595"/>
                    <a:pt x="335032" y="10905"/>
                    <a:pt x="356823" y="21086"/>
                  </a:cubicBezTo>
                  <a:cubicBezTo>
                    <a:pt x="365246" y="25022"/>
                    <a:pt x="373794" y="29259"/>
                    <a:pt x="382061" y="33356"/>
                  </a:cubicBezTo>
                  <a:cubicBezTo>
                    <a:pt x="398692" y="41600"/>
                    <a:pt x="415891" y="50122"/>
                    <a:pt x="433181" y="56758"/>
                  </a:cubicBezTo>
                  <a:cubicBezTo>
                    <a:pt x="448206" y="62522"/>
                    <a:pt x="467910" y="61442"/>
                    <a:pt x="486962" y="60398"/>
                  </a:cubicBezTo>
                  <a:cubicBezTo>
                    <a:pt x="494053" y="60010"/>
                    <a:pt x="500748" y="59643"/>
                    <a:pt x="507045" y="59643"/>
                  </a:cubicBezTo>
                  <a:lnTo>
                    <a:pt x="585729" y="59643"/>
                  </a:lnTo>
                  <a:lnTo>
                    <a:pt x="585707" y="117374"/>
                  </a:lnTo>
                  <a:cubicBezTo>
                    <a:pt x="579321" y="167881"/>
                    <a:pt x="516401" y="182245"/>
                    <a:pt x="482359" y="182932"/>
                  </a:cubicBezTo>
                  <a:cubicBezTo>
                    <a:pt x="465635" y="222790"/>
                    <a:pt x="419318" y="226277"/>
                    <a:pt x="405354" y="226386"/>
                  </a:cubicBezTo>
                  <a:cubicBezTo>
                    <a:pt x="405113" y="226389"/>
                    <a:pt x="404864" y="226390"/>
                    <a:pt x="404610" y="226390"/>
                  </a:cubicBezTo>
                  <a:close/>
                  <a:moveTo>
                    <a:pt x="293010" y="108592"/>
                  </a:moveTo>
                  <a:lnTo>
                    <a:pt x="295591" y="120583"/>
                  </a:lnTo>
                  <a:cubicBezTo>
                    <a:pt x="315745" y="214225"/>
                    <a:pt x="384681" y="220990"/>
                    <a:pt x="405310" y="220807"/>
                  </a:cubicBezTo>
                  <a:cubicBezTo>
                    <a:pt x="418584" y="220704"/>
                    <a:pt x="463051" y="217392"/>
                    <a:pt x="477866" y="179158"/>
                  </a:cubicBezTo>
                  <a:lnTo>
                    <a:pt x="478553" y="177387"/>
                  </a:lnTo>
                  <a:lnTo>
                    <a:pt x="480451" y="177377"/>
                  </a:lnTo>
                  <a:cubicBezTo>
                    <a:pt x="512272" y="177201"/>
                    <a:pt x="574003" y="164314"/>
                    <a:pt x="580151" y="116845"/>
                  </a:cubicBezTo>
                  <a:lnTo>
                    <a:pt x="580151" y="65221"/>
                  </a:lnTo>
                  <a:lnTo>
                    <a:pt x="507045" y="65221"/>
                  </a:lnTo>
                  <a:cubicBezTo>
                    <a:pt x="500902" y="65221"/>
                    <a:pt x="494279" y="65583"/>
                    <a:pt x="487267" y="65969"/>
                  </a:cubicBezTo>
                  <a:cubicBezTo>
                    <a:pt x="468545" y="66992"/>
                    <a:pt x="447322" y="68157"/>
                    <a:pt x="431184" y="61966"/>
                  </a:cubicBezTo>
                  <a:cubicBezTo>
                    <a:pt x="413650" y="55239"/>
                    <a:pt x="396332" y="46653"/>
                    <a:pt x="379586" y="38354"/>
                  </a:cubicBezTo>
                  <a:cubicBezTo>
                    <a:pt x="371346" y="34271"/>
                    <a:pt x="362829" y="30049"/>
                    <a:pt x="354464" y="26142"/>
                  </a:cubicBezTo>
                  <a:cubicBezTo>
                    <a:pt x="333231" y="16219"/>
                    <a:pt x="309137" y="5000"/>
                    <a:pt x="284259" y="5601"/>
                  </a:cubicBezTo>
                  <a:cubicBezTo>
                    <a:pt x="255793" y="6318"/>
                    <a:pt x="232091" y="20274"/>
                    <a:pt x="206997" y="35048"/>
                  </a:cubicBezTo>
                  <a:cubicBezTo>
                    <a:pt x="184314" y="48403"/>
                    <a:pt x="160857" y="62213"/>
                    <a:pt x="133739" y="65086"/>
                  </a:cubicBezTo>
                  <a:cubicBezTo>
                    <a:pt x="129671" y="65519"/>
                    <a:pt x="94290" y="65418"/>
                    <a:pt x="48454" y="65242"/>
                  </a:cubicBezTo>
                  <a:cubicBezTo>
                    <a:pt x="29818" y="65170"/>
                    <a:pt x="12039" y="65102"/>
                    <a:pt x="5581" y="65149"/>
                  </a:cubicBezTo>
                  <a:lnTo>
                    <a:pt x="5581" y="116845"/>
                  </a:lnTo>
                  <a:cubicBezTo>
                    <a:pt x="11730" y="164314"/>
                    <a:pt x="73459" y="177201"/>
                    <a:pt x="105279" y="177377"/>
                  </a:cubicBezTo>
                  <a:lnTo>
                    <a:pt x="107178" y="177387"/>
                  </a:lnTo>
                  <a:lnTo>
                    <a:pt x="107865" y="179158"/>
                  </a:lnTo>
                  <a:cubicBezTo>
                    <a:pt x="122678" y="217392"/>
                    <a:pt x="167144" y="220704"/>
                    <a:pt x="180420" y="220807"/>
                  </a:cubicBezTo>
                  <a:cubicBezTo>
                    <a:pt x="180647" y="220810"/>
                    <a:pt x="180880" y="220811"/>
                    <a:pt x="181107" y="220811"/>
                  </a:cubicBezTo>
                  <a:cubicBezTo>
                    <a:pt x="223541" y="220811"/>
                    <a:pt x="273532" y="189894"/>
                    <a:pt x="290155" y="120519"/>
                  </a:cubicBezTo>
                  <a:lnTo>
                    <a:pt x="293012" y="108592"/>
                  </a:lnTo>
                  <a:close/>
                </a:path>
              </a:pathLst>
            </a:custGeom>
            <a:grpFill/>
            <a:ln w="1160" cap="flat">
              <a:solidFill>
                <a:srgbClr val="3D1A00"/>
              </a:solidFill>
              <a:prstDash val="solid"/>
              <a:miter/>
            </a:ln>
          </p:spPr>
          <p:txBody>
            <a:bodyPr/>
            <a:lstStyle/>
            <a:p>
              <a:endParaRPr lang="en-US"/>
            </a:p>
          </p:txBody>
        </p:sp>
      </p:grpSp>
      <p:sp>
        <p:nvSpPr>
          <p:cNvPr id="63" name="Freeform 120">
            <a:extLst>
              <a:ext uri="{FF2B5EF4-FFF2-40B4-BE49-F238E27FC236}">
                <a16:creationId xmlns:a16="http://schemas.microsoft.com/office/drawing/2014/main" id="{D88DE0FF-9D39-2269-B44A-B4930511BB72}"/>
              </a:ext>
            </a:extLst>
          </p:cNvPr>
          <p:cNvSpPr/>
          <p:nvPr/>
        </p:nvSpPr>
        <p:spPr>
          <a:xfrm>
            <a:off x="5548687" y="4250861"/>
            <a:ext cx="793861" cy="485106"/>
          </a:xfrm>
          <a:custGeom>
            <a:avLst/>
            <a:gdLst>
              <a:gd name="csX0" fmla="*/ 634866 w 688893"/>
              <a:gd name="csY0" fmla="*/ 261052 h 420963"/>
              <a:gd name="csX1" fmla="*/ 634513 w 688893"/>
              <a:gd name="csY1" fmla="*/ 311829 h 420963"/>
              <a:gd name="csX2" fmla="*/ 532048 w 688893"/>
              <a:gd name="csY2" fmla="*/ 374970 h 420963"/>
              <a:gd name="csX3" fmla="*/ 522138 w 688893"/>
              <a:gd name="csY3" fmla="*/ 393321 h 420963"/>
              <a:gd name="csX4" fmla="*/ 509495 w 688893"/>
              <a:gd name="csY4" fmla="*/ 406151 h 420963"/>
              <a:gd name="csX5" fmla="*/ 482982 w 688893"/>
              <a:gd name="csY5" fmla="*/ 417604 h 420963"/>
              <a:gd name="csX6" fmla="*/ 360643 w 688893"/>
              <a:gd name="csY6" fmla="*/ 361150 h 420963"/>
              <a:gd name="csX7" fmla="*/ 344447 w 688893"/>
              <a:gd name="csY7" fmla="*/ 296936 h 420963"/>
              <a:gd name="csX8" fmla="*/ 338497 w 688893"/>
              <a:gd name="csY8" fmla="*/ 313205 h 420963"/>
              <a:gd name="csX9" fmla="*/ 281677 w 688893"/>
              <a:gd name="csY9" fmla="*/ 410929 h 420963"/>
              <a:gd name="csX10" fmla="*/ 219280 w 688893"/>
              <a:gd name="csY10" fmla="*/ 418868 h 420963"/>
              <a:gd name="csX11" fmla="*/ 156845 w 688893"/>
              <a:gd name="csY11" fmla="*/ 374970 h 420963"/>
              <a:gd name="csX12" fmla="*/ 154800 w 688893"/>
              <a:gd name="csY12" fmla="*/ 375342 h 420963"/>
              <a:gd name="csX13" fmla="*/ 54380 w 688893"/>
              <a:gd name="csY13" fmla="*/ 311829 h 420963"/>
              <a:gd name="csX14" fmla="*/ 54027 w 688893"/>
              <a:gd name="csY14" fmla="*/ 261052 h 420963"/>
              <a:gd name="csX15" fmla="*/ 10725 w 688893"/>
              <a:gd name="csY15" fmla="*/ 183055 h 420963"/>
              <a:gd name="csX16" fmla="*/ 11729 w 688893"/>
              <a:gd name="csY16" fmla="*/ 101916 h 420963"/>
              <a:gd name="csX17" fmla="*/ 81656 w 688893"/>
              <a:gd name="csY17" fmla="*/ 43628 h 420963"/>
              <a:gd name="csX18" fmla="*/ 229190 w 688893"/>
              <a:gd name="csY18" fmla="*/ 4713 h 420963"/>
              <a:gd name="csX19" fmla="*/ 326486 w 688893"/>
              <a:gd name="csY19" fmla="*/ 55490 h 420963"/>
              <a:gd name="csX20" fmla="*/ 362407 w 688893"/>
              <a:gd name="csY20" fmla="*/ 55490 h 420963"/>
              <a:gd name="csX21" fmla="*/ 459704 w 688893"/>
              <a:gd name="csY21" fmla="*/ 4713 h 420963"/>
              <a:gd name="csX22" fmla="*/ 607237 w 688893"/>
              <a:gd name="csY22" fmla="*/ 43628 h 420963"/>
              <a:gd name="csX23" fmla="*/ 677165 w 688893"/>
              <a:gd name="csY23" fmla="*/ 101916 h 420963"/>
              <a:gd name="csX24" fmla="*/ 678169 w 688893"/>
              <a:gd name="csY24" fmla="*/ 183055 h 420963"/>
              <a:gd name="csX25" fmla="*/ 634866 w 688893"/>
              <a:gd name="csY25" fmla="*/ 261052 h 420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88893" h="420963">
                <a:moveTo>
                  <a:pt x="634866" y="261052"/>
                </a:moveTo>
                <a:cubicBezTo>
                  <a:pt x="633602" y="277953"/>
                  <a:pt x="636651" y="295021"/>
                  <a:pt x="634513" y="311829"/>
                </a:cubicBezTo>
                <a:cubicBezTo>
                  <a:pt x="628526" y="359185"/>
                  <a:pt x="576038" y="383356"/>
                  <a:pt x="532048" y="374970"/>
                </a:cubicBezTo>
                <a:cubicBezTo>
                  <a:pt x="532476" y="375063"/>
                  <a:pt x="523291" y="391778"/>
                  <a:pt x="522138" y="393321"/>
                </a:cubicBezTo>
                <a:cubicBezTo>
                  <a:pt x="518550" y="398174"/>
                  <a:pt x="514310" y="402525"/>
                  <a:pt x="509495" y="406151"/>
                </a:cubicBezTo>
                <a:cubicBezTo>
                  <a:pt x="501705" y="412007"/>
                  <a:pt x="492538" y="415800"/>
                  <a:pt x="482982" y="417604"/>
                </a:cubicBezTo>
                <a:cubicBezTo>
                  <a:pt x="431441" y="427331"/>
                  <a:pt x="377635" y="418093"/>
                  <a:pt x="360643" y="361150"/>
                </a:cubicBezTo>
                <a:cubicBezTo>
                  <a:pt x="355533" y="344023"/>
                  <a:pt x="355513" y="306227"/>
                  <a:pt x="344447" y="296936"/>
                </a:cubicBezTo>
                <a:cubicBezTo>
                  <a:pt x="341751" y="299632"/>
                  <a:pt x="340077" y="305452"/>
                  <a:pt x="338497" y="313205"/>
                </a:cubicBezTo>
                <a:cubicBezTo>
                  <a:pt x="332752" y="341466"/>
                  <a:pt x="328475" y="394846"/>
                  <a:pt x="281677" y="410929"/>
                </a:cubicBezTo>
                <a:cubicBezTo>
                  <a:pt x="261448" y="417883"/>
                  <a:pt x="240253" y="419035"/>
                  <a:pt x="219280" y="418868"/>
                </a:cubicBezTo>
                <a:cubicBezTo>
                  <a:pt x="204499" y="418756"/>
                  <a:pt x="172129" y="414424"/>
                  <a:pt x="156845" y="374970"/>
                </a:cubicBezTo>
                <a:cubicBezTo>
                  <a:pt x="156157" y="375101"/>
                  <a:pt x="155488" y="375212"/>
                  <a:pt x="154800" y="375342"/>
                </a:cubicBezTo>
                <a:cubicBezTo>
                  <a:pt x="111237" y="382612"/>
                  <a:pt x="60274" y="358460"/>
                  <a:pt x="54380" y="311829"/>
                </a:cubicBezTo>
                <a:cubicBezTo>
                  <a:pt x="52242" y="295021"/>
                  <a:pt x="55291" y="277953"/>
                  <a:pt x="54027" y="261052"/>
                </a:cubicBezTo>
                <a:cubicBezTo>
                  <a:pt x="51443" y="226433"/>
                  <a:pt x="26900" y="210443"/>
                  <a:pt x="10725" y="183055"/>
                </a:cubicBezTo>
                <a:cubicBezTo>
                  <a:pt x="-4038" y="158048"/>
                  <a:pt x="-3425" y="126682"/>
                  <a:pt x="11729" y="101916"/>
                </a:cubicBezTo>
                <a:cubicBezTo>
                  <a:pt x="27737" y="75738"/>
                  <a:pt x="54622" y="58205"/>
                  <a:pt x="81656" y="43628"/>
                </a:cubicBezTo>
                <a:cubicBezTo>
                  <a:pt x="125461" y="20015"/>
                  <a:pt x="178655" y="-12188"/>
                  <a:pt x="229190" y="4713"/>
                </a:cubicBezTo>
                <a:cubicBezTo>
                  <a:pt x="263401" y="16148"/>
                  <a:pt x="292629" y="43163"/>
                  <a:pt x="326486" y="55490"/>
                </a:cubicBezTo>
                <a:cubicBezTo>
                  <a:pt x="338088" y="59729"/>
                  <a:pt x="350805" y="59729"/>
                  <a:pt x="362407" y="55490"/>
                </a:cubicBezTo>
                <a:cubicBezTo>
                  <a:pt x="396265" y="43163"/>
                  <a:pt x="425493" y="16148"/>
                  <a:pt x="459704" y="4713"/>
                </a:cubicBezTo>
                <a:cubicBezTo>
                  <a:pt x="510239" y="-12188"/>
                  <a:pt x="563433" y="20015"/>
                  <a:pt x="607237" y="43628"/>
                </a:cubicBezTo>
                <a:cubicBezTo>
                  <a:pt x="634271" y="58205"/>
                  <a:pt x="661156" y="75738"/>
                  <a:pt x="677165" y="101916"/>
                </a:cubicBezTo>
                <a:cubicBezTo>
                  <a:pt x="692318" y="126682"/>
                  <a:pt x="692931" y="158048"/>
                  <a:pt x="678169" y="183055"/>
                </a:cubicBezTo>
                <a:cubicBezTo>
                  <a:pt x="661993" y="210443"/>
                  <a:pt x="637451" y="226433"/>
                  <a:pt x="634866" y="261052"/>
                </a:cubicBezTo>
                <a:close/>
              </a:path>
            </a:pathLst>
          </a:custGeom>
          <a:solidFill>
            <a:srgbClr val="FFFFFF"/>
          </a:solidFill>
          <a:ln w="6350" cap="flat">
            <a:solidFill>
              <a:schemeClr val="tx1"/>
            </a:solidFill>
            <a:prstDash val="solid"/>
            <a:miter/>
          </a:ln>
        </p:spPr>
        <p:txBody>
          <a:bodyPr/>
          <a:lstStyle/>
          <a:p>
            <a:endParaRPr lang="en-US"/>
          </a:p>
        </p:txBody>
      </p:sp>
      <p:sp>
        <p:nvSpPr>
          <p:cNvPr id="69" name="Freeform 121">
            <a:extLst>
              <a:ext uri="{FF2B5EF4-FFF2-40B4-BE49-F238E27FC236}">
                <a16:creationId xmlns:a16="http://schemas.microsoft.com/office/drawing/2014/main" id="{8191112F-21FA-2A86-4C00-3083D96813B9}"/>
              </a:ext>
            </a:extLst>
          </p:cNvPr>
          <p:cNvSpPr/>
          <p:nvPr/>
        </p:nvSpPr>
        <p:spPr>
          <a:xfrm>
            <a:off x="5952474" y="4582830"/>
            <a:ext cx="211686" cy="150738"/>
          </a:xfrm>
          <a:custGeom>
            <a:avLst/>
            <a:gdLst>
              <a:gd name="csX0" fmla="*/ 0 w 183696"/>
              <a:gd name="csY0" fmla="*/ 25093 h 130807"/>
              <a:gd name="csX1" fmla="*/ 0 w 183696"/>
              <a:gd name="csY1" fmla="*/ 25130 h 130807"/>
              <a:gd name="csX2" fmla="*/ 56820 w 183696"/>
              <a:gd name="csY2" fmla="*/ 122854 h 130807"/>
              <a:gd name="csX3" fmla="*/ 119217 w 183696"/>
              <a:gd name="csY3" fmla="*/ 130793 h 130807"/>
              <a:gd name="csX4" fmla="*/ 181652 w 183696"/>
              <a:gd name="csY4" fmla="*/ 86895 h 130807"/>
              <a:gd name="csX5" fmla="*/ 183697 w 183696"/>
              <a:gd name="csY5" fmla="*/ 87267 h 130807"/>
              <a:gd name="csX6" fmla="*/ 78945 w 183696"/>
              <a:gd name="csY6" fmla="*/ 4752 h 130807"/>
              <a:gd name="csX7" fmla="*/ 0 w 183696"/>
              <a:gd name="csY7" fmla="*/ 25093 h 1308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696" h="130807">
                <a:moveTo>
                  <a:pt x="0" y="25093"/>
                </a:moveTo>
                <a:lnTo>
                  <a:pt x="0" y="25130"/>
                </a:lnTo>
                <a:cubicBezTo>
                  <a:pt x="5745" y="53391"/>
                  <a:pt x="10022" y="106771"/>
                  <a:pt x="56820" y="122854"/>
                </a:cubicBezTo>
                <a:cubicBezTo>
                  <a:pt x="77049" y="129808"/>
                  <a:pt x="98244" y="130960"/>
                  <a:pt x="119217" y="130793"/>
                </a:cubicBezTo>
                <a:cubicBezTo>
                  <a:pt x="133998" y="130681"/>
                  <a:pt x="166368" y="126349"/>
                  <a:pt x="181652" y="86895"/>
                </a:cubicBezTo>
                <a:cubicBezTo>
                  <a:pt x="182340" y="87026"/>
                  <a:pt x="183009" y="87137"/>
                  <a:pt x="183697" y="87267"/>
                </a:cubicBezTo>
                <a:cubicBezTo>
                  <a:pt x="163245" y="48910"/>
                  <a:pt x="119459" y="18325"/>
                  <a:pt x="78945" y="4752"/>
                </a:cubicBezTo>
                <a:cubicBezTo>
                  <a:pt x="48323" y="-5511"/>
                  <a:pt x="14744" y="662"/>
                  <a:pt x="0" y="25093"/>
                </a:cubicBezTo>
                <a:close/>
              </a:path>
            </a:pathLst>
          </a:custGeom>
          <a:solidFill>
            <a:srgbClr val="B2A499">
              <a:alpha val="40000"/>
            </a:srgbClr>
          </a:solidFill>
          <a:ln w="9249" cap="flat">
            <a:noFill/>
            <a:prstDash val="solid"/>
            <a:miter/>
          </a:ln>
        </p:spPr>
        <p:txBody>
          <a:bodyPr/>
          <a:lstStyle/>
          <a:p>
            <a:endParaRPr lang="en-US"/>
          </a:p>
        </p:txBody>
      </p:sp>
      <p:sp>
        <p:nvSpPr>
          <p:cNvPr id="71" name="Freeform 122">
            <a:extLst>
              <a:ext uri="{FF2B5EF4-FFF2-40B4-BE49-F238E27FC236}">
                <a16:creationId xmlns:a16="http://schemas.microsoft.com/office/drawing/2014/main" id="{CA5F9687-09A1-4E65-A826-D4E625FD4302}"/>
              </a:ext>
            </a:extLst>
          </p:cNvPr>
          <p:cNvSpPr/>
          <p:nvPr/>
        </p:nvSpPr>
        <p:spPr>
          <a:xfrm>
            <a:off x="5727074" y="4582830"/>
            <a:ext cx="211686" cy="150738"/>
          </a:xfrm>
          <a:custGeom>
            <a:avLst/>
            <a:gdLst>
              <a:gd name="csX0" fmla="*/ 183697 w 183696"/>
              <a:gd name="csY0" fmla="*/ 25093 h 130807"/>
              <a:gd name="csX1" fmla="*/ 183697 w 183696"/>
              <a:gd name="csY1" fmla="*/ 25130 h 130807"/>
              <a:gd name="csX2" fmla="*/ 126877 w 183696"/>
              <a:gd name="csY2" fmla="*/ 122854 h 130807"/>
              <a:gd name="csX3" fmla="*/ 64480 w 183696"/>
              <a:gd name="csY3" fmla="*/ 130793 h 130807"/>
              <a:gd name="csX4" fmla="*/ 2045 w 183696"/>
              <a:gd name="csY4" fmla="*/ 86895 h 130807"/>
              <a:gd name="csX5" fmla="*/ 0 w 183696"/>
              <a:gd name="csY5" fmla="*/ 87267 h 130807"/>
              <a:gd name="csX6" fmla="*/ 104752 w 183696"/>
              <a:gd name="csY6" fmla="*/ 4752 h 130807"/>
              <a:gd name="csX7" fmla="*/ 183697 w 183696"/>
              <a:gd name="csY7" fmla="*/ 25093 h 1308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696" h="130807">
                <a:moveTo>
                  <a:pt x="183697" y="25093"/>
                </a:moveTo>
                <a:lnTo>
                  <a:pt x="183697" y="25130"/>
                </a:lnTo>
                <a:cubicBezTo>
                  <a:pt x="177952" y="53391"/>
                  <a:pt x="173675" y="106771"/>
                  <a:pt x="126877" y="122854"/>
                </a:cubicBezTo>
                <a:cubicBezTo>
                  <a:pt x="106648" y="129808"/>
                  <a:pt x="85453" y="130960"/>
                  <a:pt x="64480" y="130793"/>
                </a:cubicBezTo>
                <a:cubicBezTo>
                  <a:pt x="49698" y="130681"/>
                  <a:pt x="17328" y="126349"/>
                  <a:pt x="2045" y="86895"/>
                </a:cubicBezTo>
                <a:cubicBezTo>
                  <a:pt x="1357" y="87026"/>
                  <a:pt x="688" y="87137"/>
                  <a:pt x="0" y="87267"/>
                </a:cubicBezTo>
                <a:cubicBezTo>
                  <a:pt x="20452" y="48910"/>
                  <a:pt x="64238" y="18325"/>
                  <a:pt x="104752" y="4752"/>
                </a:cubicBezTo>
                <a:cubicBezTo>
                  <a:pt x="135374" y="-5511"/>
                  <a:pt x="168953" y="662"/>
                  <a:pt x="183697" y="25093"/>
                </a:cubicBezTo>
                <a:close/>
              </a:path>
            </a:pathLst>
          </a:custGeom>
          <a:solidFill>
            <a:srgbClr val="B2A499">
              <a:alpha val="40000"/>
            </a:srgbClr>
          </a:solidFill>
          <a:ln w="9249" cap="flat">
            <a:noFill/>
            <a:prstDash val="solid"/>
            <a:miter/>
          </a:ln>
        </p:spPr>
        <p:txBody>
          <a:bodyPr/>
          <a:lstStyle/>
          <a:p>
            <a:endParaRPr lang="en-US"/>
          </a:p>
        </p:txBody>
      </p:sp>
      <p:sp>
        <p:nvSpPr>
          <p:cNvPr id="72" name="Freeform 123">
            <a:extLst>
              <a:ext uri="{FF2B5EF4-FFF2-40B4-BE49-F238E27FC236}">
                <a16:creationId xmlns:a16="http://schemas.microsoft.com/office/drawing/2014/main" id="{7DA7AE66-2EC9-1103-4481-DB36EE05B65E}"/>
              </a:ext>
            </a:extLst>
          </p:cNvPr>
          <p:cNvSpPr/>
          <p:nvPr/>
        </p:nvSpPr>
        <p:spPr>
          <a:xfrm>
            <a:off x="5738569" y="4264257"/>
            <a:ext cx="141169" cy="126118"/>
          </a:xfrm>
          <a:custGeom>
            <a:avLst/>
            <a:gdLst>
              <a:gd name="csX0" fmla="*/ 28144 w 122503"/>
              <a:gd name="csY0" fmla="*/ 89903 h 109442"/>
              <a:gd name="csX1" fmla="*/ 66381 w 122503"/>
              <a:gd name="csY1" fmla="*/ 109359 h 109442"/>
              <a:gd name="csX2" fmla="*/ 118094 w 122503"/>
              <a:gd name="csY2" fmla="*/ 74647 h 109442"/>
              <a:gd name="csX3" fmla="*/ 100092 w 122503"/>
              <a:gd name="csY3" fmla="*/ 23120 h 109442"/>
              <a:gd name="csX4" fmla="*/ 15812 w 122503"/>
              <a:gd name="csY4" fmla="*/ 5782 h 109442"/>
              <a:gd name="csX5" fmla="*/ 28144 w 122503"/>
              <a:gd name="csY5" fmla="*/ 89901 h 109442"/>
            </a:gdLst>
            <a:ahLst/>
            <a:cxnLst>
              <a:cxn ang="0">
                <a:pos x="csX0" y="csY0"/>
              </a:cxn>
              <a:cxn ang="0">
                <a:pos x="csX1" y="csY1"/>
              </a:cxn>
              <a:cxn ang="0">
                <a:pos x="csX2" y="csY2"/>
              </a:cxn>
              <a:cxn ang="0">
                <a:pos x="csX3" y="csY3"/>
              </a:cxn>
              <a:cxn ang="0">
                <a:pos x="csX4" y="csY4"/>
              </a:cxn>
              <a:cxn ang="0">
                <a:pos x="csX5" y="csY5"/>
              </a:cxn>
            </a:cxnLst>
            <a:rect l="l" t="t" r="r" b="b"/>
            <a:pathLst>
              <a:path w="122503" h="109442">
                <a:moveTo>
                  <a:pt x="28144" y="89903"/>
                </a:moveTo>
                <a:cubicBezTo>
                  <a:pt x="38693" y="100229"/>
                  <a:pt x="51660" y="110476"/>
                  <a:pt x="66381" y="109359"/>
                </a:cubicBezTo>
                <a:cubicBezTo>
                  <a:pt x="87674" y="107744"/>
                  <a:pt x="107902" y="93121"/>
                  <a:pt x="118094" y="74647"/>
                </a:cubicBezTo>
                <a:cubicBezTo>
                  <a:pt x="129256" y="54410"/>
                  <a:pt x="117751" y="35516"/>
                  <a:pt x="100092" y="23120"/>
                </a:cubicBezTo>
                <a:cubicBezTo>
                  <a:pt x="80874" y="9627"/>
                  <a:pt x="38870" y="-9818"/>
                  <a:pt x="15812" y="5782"/>
                </a:cubicBezTo>
                <a:cubicBezTo>
                  <a:pt x="-16762" y="27819"/>
                  <a:pt x="7900" y="70084"/>
                  <a:pt x="28144" y="89901"/>
                </a:cubicBezTo>
                <a:close/>
              </a:path>
            </a:pathLst>
          </a:custGeom>
          <a:solidFill>
            <a:srgbClr val="B2A499">
              <a:alpha val="40000"/>
            </a:srgbClr>
          </a:solidFill>
          <a:ln w="9249" cap="flat">
            <a:noFill/>
            <a:prstDash val="solid"/>
            <a:miter/>
          </a:ln>
        </p:spPr>
        <p:txBody>
          <a:bodyPr/>
          <a:lstStyle/>
          <a:p>
            <a:endParaRPr lang="en-US"/>
          </a:p>
        </p:txBody>
      </p:sp>
      <p:sp>
        <p:nvSpPr>
          <p:cNvPr id="73" name="Oval 72">
            <a:extLst>
              <a:ext uri="{FF2B5EF4-FFF2-40B4-BE49-F238E27FC236}">
                <a16:creationId xmlns:a16="http://schemas.microsoft.com/office/drawing/2014/main" id="{A5BA500D-C30E-F805-EE46-4093BBDFE3ED}"/>
              </a:ext>
            </a:extLst>
          </p:cNvPr>
          <p:cNvSpPr/>
          <p:nvPr/>
        </p:nvSpPr>
        <p:spPr>
          <a:xfrm rot="18000000">
            <a:off x="5648930" y="4575130"/>
            <a:ext cx="68725" cy="89152"/>
          </a:xfrm>
          <a:prstGeom prst="ellipse">
            <a:avLst/>
          </a:prstGeom>
          <a:solidFill>
            <a:srgbClr val="B2A499">
              <a:alpha val="40000"/>
            </a:srgbClr>
          </a:solidFill>
          <a:ln w="9249" cap="flat">
            <a:noFill/>
            <a:prstDash val="solid"/>
            <a:miter/>
          </a:ln>
        </p:spPr>
        <p:txBody>
          <a:bodyPr/>
          <a:lstStyle/>
          <a:p>
            <a:endParaRPr lang="en-US"/>
          </a:p>
        </p:txBody>
      </p:sp>
      <p:sp>
        <p:nvSpPr>
          <p:cNvPr id="74" name="Freeform 125">
            <a:extLst>
              <a:ext uri="{FF2B5EF4-FFF2-40B4-BE49-F238E27FC236}">
                <a16:creationId xmlns:a16="http://schemas.microsoft.com/office/drawing/2014/main" id="{7F4CA3E1-622A-AB9C-20A3-CA8832F8F4B2}"/>
              </a:ext>
            </a:extLst>
          </p:cNvPr>
          <p:cNvSpPr/>
          <p:nvPr/>
        </p:nvSpPr>
        <p:spPr>
          <a:xfrm>
            <a:off x="6011498" y="4264257"/>
            <a:ext cx="141169" cy="126118"/>
          </a:xfrm>
          <a:custGeom>
            <a:avLst/>
            <a:gdLst>
              <a:gd name="csX0" fmla="*/ 94360 w 122503"/>
              <a:gd name="csY0" fmla="*/ 89903 h 109442"/>
              <a:gd name="csX1" fmla="*/ 56122 w 122503"/>
              <a:gd name="csY1" fmla="*/ 109359 h 109442"/>
              <a:gd name="csX2" fmla="*/ 4410 w 122503"/>
              <a:gd name="csY2" fmla="*/ 74647 h 109442"/>
              <a:gd name="csX3" fmla="*/ 22411 w 122503"/>
              <a:gd name="csY3" fmla="*/ 23120 h 109442"/>
              <a:gd name="csX4" fmla="*/ 106691 w 122503"/>
              <a:gd name="csY4" fmla="*/ 5782 h 109442"/>
              <a:gd name="csX5" fmla="*/ 94360 w 122503"/>
              <a:gd name="csY5" fmla="*/ 89901 h 109442"/>
            </a:gdLst>
            <a:ahLst/>
            <a:cxnLst>
              <a:cxn ang="0">
                <a:pos x="csX0" y="csY0"/>
              </a:cxn>
              <a:cxn ang="0">
                <a:pos x="csX1" y="csY1"/>
              </a:cxn>
              <a:cxn ang="0">
                <a:pos x="csX2" y="csY2"/>
              </a:cxn>
              <a:cxn ang="0">
                <a:pos x="csX3" y="csY3"/>
              </a:cxn>
              <a:cxn ang="0">
                <a:pos x="csX4" y="csY4"/>
              </a:cxn>
              <a:cxn ang="0">
                <a:pos x="csX5" y="csY5"/>
              </a:cxn>
            </a:cxnLst>
            <a:rect l="l" t="t" r="r" b="b"/>
            <a:pathLst>
              <a:path w="122503" h="109442">
                <a:moveTo>
                  <a:pt x="94360" y="89903"/>
                </a:moveTo>
                <a:cubicBezTo>
                  <a:pt x="83812" y="100229"/>
                  <a:pt x="70843" y="110476"/>
                  <a:pt x="56122" y="109359"/>
                </a:cubicBezTo>
                <a:cubicBezTo>
                  <a:pt x="34830" y="107744"/>
                  <a:pt x="14601" y="93121"/>
                  <a:pt x="4410" y="74647"/>
                </a:cubicBezTo>
                <a:cubicBezTo>
                  <a:pt x="-6753" y="54410"/>
                  <a:pt x="4753" y="35516"/>
                  <a:pt x="22411" y="23120"/>
                </a:cubicBezTo>
                <a:cubicBezTo>
                  <a:pt x="41630" y="9627"/>
                  <a:pt x="83634" y="-9818"/>
                  <a:pt x="106691" y="5782"/>
                </a:cubicBezTo>
                <a:cubicBezTo>
                  <a:pt x="139266" y="27819"/>
                  <a:pt x="114604" y="70084"/>
                  <a:pt x="94360" y="89901"/>
                </a:cubicBezTo>
                <a:close/>
              </a:path>
            </a:pathLst>
          </a:custGeom>
          <a:solidFill>
            <a:srgbClr val="B2A499">
              <a:alpha val="40000"/>
            </a:srgbClr>
          </a:solidFill>
          <a:ln w="9249" cap="flat">
            <a:noFill/>
            <a:prstDash val="solid"/>
            <a:miter/>
          </a:ln>
        </p:spPr>
        <p:txBody>
          <a:bodyPr/>
          <a:lstStyle/>
          <a:p>
            <a:endParaRPr lang="en-US"/>
          </a:p>
        </p:txBody>
      </p:sp>
      <p:sp>
        <p:nvSpPr>
          <p:cNvPr id="75" name="Oval 74">
            <a:extLst>
              <a:ext uri="{FF2B5EF4-FFF2-40B4-BE49-F238E27FC236}">
                <a16:creationId xmlns:a16="http://schemas.microsoft.com/office/drawing/2014/main" id="{017DE36E-77D0-F0DB-41D4-3C0C7D86051B}"/>
              </a:ext>
            </a:extLst>
          </p:cNvPr>
          <p:cNvSpPr/>
          <p:nvPr/>
        </p:nvSpPr>
        <p:spPr>
          <a:xfrm rot="19800000">
            <a:off x="6163363" y="4585355"/>
            <a:ext cx="89152" cy="68725"/>
          </a:xfrm>
          <a:prstGeom prst="ellipse">
            <a:avLst/>
          </a:prstGeom>
          <a:solidFill>
            <a:srgbClr val="B2A499">
              <a:alpha val="40000"/>
            </a:srgbClr>
          </a:solidFill>
          <a:ln w="9249" cap="flat">
            <a:noFill/>
            <a:prstDash val="solid"/>
            <a:miter/>
          </a:ln>
        </p:spPr>
        <p:txBody>
          <a:bodyPr/>
          <a:lstStyle/>
          <a:p>
            <a:endParaRPr lang="en-US"/>
          </a:p>
        </p:txBody>
      </p:sp>
      <p:sp>
        <p:nvSpPr>
          <p:cNvPr id="76" name="Freeform 138">
            <a:extLst>
              <a:ext uri="{FF2B5EF4-FFF2-40B4-BE49-F238E27FC236}">
                <a16:creationId xmlns:a16="http://schemas.microsoft.com/office/drawing/2014/main" id="{196C32C8-82DE-0893-E582-7CF119CF1279}"/>
              </a:ext>
            </a:extLst>
          </p:cNvPr>
          <p:cNvSpPr/>
          <p:nvPr/>
        </p:nvSpPr>
        <p:spPr>
          <a:xfrm>
            <a:off x="5294534" y="1776548"/>
            <a:ext cx="648566" cy="1002322"/>
          </a:xfrm>
          <a:custGeom>
            <a:avLst/>
            <a:gdLst>
              <a:gd name="csX0" fmla="*/ 558253 w 562809"/>
              <a:gd name="csY0" fmla="*/ 317022 h 869790"/>
              <a:gd name="csX1" fmla="*/ 557048 w 562809"/>
              <a:gd name="csY1" fmla="*/ 330326 h 869790"/>
              <a:gd name="csX2" fmla="*/ 525315 w 562809"/>
              <a:gd name="csY2" fmla="*/ 387308 h 869790"/>
              <a:gd name="csX3" fmla="*/ 473836 w 562809"/>
              <a:gd name="csY3" fmla="*/ 356354 h 869790"/>
              <a:gd name="csX4" fmla="*/ 507898 w 562809"/>
              <a:gd name="csY4" fmla="*/ 337772 h 869790"/>
              <a:gd name="csX5" fmla="*/ 518502 w 562809"/>
              <a:gd name="csY5" fmla="*/ 301276 h 869790"/>
              <a:gd name="csX6" fmla="*/ 491575 w 562809"/>
              <a:gd name="csY6" fmla="*/ 276029 h 869790"/>
              <a:gd name="csX7" fmla="*/ 443403 w 562809"/>
              <a:gd name="csY7" fmla="*/ 283651 h 869790"/>
              <a:gd name="csX8" fmla="*/ 410230 w 562809"/>
              <a:gd name="csY8" fmla="*/ 260963 h 869790"/>
              <a:gd name="csX9" fmla="*/ 424778 w 562809"/>
              <a:gd name="csY9" fmla="*/ 208656 h 869790"/>
              <a:gd name="csX10" fmla="*/ 480773 w 562809"/>
              <a:gd name="csY10" fmla="*/ 196331 h 869790"/>
              <a:gd name="csX11" fmla="*/ 515494 w 562809"/>
              <a:gd name="csY11" fmla="*/ 174080 h 869790"/>
              <a:gd name="csX12" fmla="*/ 478991 w 562809"/>
              <a:gd name="csY12" fmla="*/ 160983 h 869790"/>
              <a:gd name="csX13" fmla="*/ 478225 w 562809"/>
              <a:gd name="csY13" fmla="*/ 138244 h 869790"/>
              <a:gd name="csX14" fmla="*/ 497577 w 562809"/>
              <a:gd name="csY14" fmla="*/ 122064 h 869790"/>
              <a:gd name="csX15" fmla="*/ 516099 w 562809"/>
              <a:gd name="csY15" fmla="*/ 101735 h 869790"/>
              <a:gd name="csX16" fmla="*/ 516209 w 562809"/>
              <a:gd name="csY16" fmla="*/ 75332 h 869790"/>
              <a:gd name="csX17" fmla="*/ 492248 w 562809"/>
              <a:gd name="csY17" fmla="*/ 65701 h 869790"/>
              <a:gd name="csX18" fmla="*/ 483361 w 562809"/>
              <a:gd name="csY18" fmla="*/ 85948 h 869790"/>
              <a:gd name="csX19" fmla="*/ 465779 w 562809"/>
              <a:gd name="csY19" fmla="*/ 102093 h 869790"/>
              <a:gd name="csX20" fmla="*/ 429103 w 562809"/>
              <a:gd name="csY20" fmla="*/ 78189 h 869790"/>
              <a:gd name="csX21" fmla="*/ 410710 w 562809"/>
              <a:gd name="csY21" fmla="*/ 70359 h 869790"/>
              <a:gd name="csX22" fmla="*/ 404552 w 562809"/>
              <a:gd name="csY22" fmla="*/ 93779 h 869790"/>
              <a:gd name="csX23" fmla="*/ 418685 w 562809"/>
              <a:gd name="csY23" fmla="*/ 117047 h 869790"/>
              <a:gd name="csX24" fmla="*/ 408821 w 562809"/>
              <a:gd name="csY24" fmla="*/ 153189 h 869790"/>
              <a:gd name="csX25" fmla="*/ 370366 w 562809"/>
              <a:gd name="csY25" fmla="*/ 154578 h 869790"/>
              <a:gd name="csX26" fmla="*/ 346866 w 562809"/>
              <a:gd name="csY26" fmla="*/ 121366 h 869790"/>
              <a:gd name="csX27" fmla="*/ 314109 w 562809"/>
              <a:gd name="csY27" fmla="*/ 100339 h 869790"/>
              <a:gd name="csX28" fmla="*/ 296602 w 562809"/>
              <a:gd name="csY28" fmla="*/ 124708 h 869790"/>
              <a:gd name="csX29" fmla="*/ 339186 w 562809"/>
              <a:gd name="csY29" fmla="*/ 159694 h 869790"/>
              <a:gd name="csX30" fmla="*/ 354002 w 562809"/>
              <a:gd name="csY30" fmla="*/ 187844 h 869790"/>
              <a:gd name="csX31" fmla="*/ 335628 w 562809"/>
              <a:gd name="csY31" fmla="*/ 211962 h 869790"/>
              <a:gd name="csX32" fmla="*/ 319014 w 562809"/>
              <a:gd name="csY32" fmla="*/ 213870 h 869790"/>
              <a:gd name="csX33" fmla="*/ 296565 w 562809"/>
              <a:gd name="csY33" fmla="*/ 235076 h 869790"/>
              <a:gd name="csX34" fmla="*/ 255888 w 562809"/>
              <a:gd name="csY34" fmla="*/ 213475 h 869790"/>
              <a:gd name="csX35" fmla="*/ 247831 w 562809"/>
              <a:gd name="csY35" fmla="*/ 186642 h 869790"/>
              <a:gd name="csX36" fmla="*/ 223850 w 562809"/>
              <a:gd name="csY36" fmla="*/ 167120 h 869790"/>
              <a:gd name="csX37" fmla="*/ 199677 w 562809"/>
              <a:gd name="csY37" fmla="*/ 183390 h 869790"/>
              <a:gd name="csX38" fmla="*/ 214595 w 562809"/>
              <a:gd name="csY38" fmla="*/ 211324 h 869790"/>
              <a:gd name="csX39" fmla="*/ 231790 w 562809"/>
              <a:gd name="csY39" fmla="*/ 238847 h 869790"/>
              <a:gd name="csX40" fmla="*/ 197760 w 562809"/>
              <a:gd name="csY40" fmla="*/ 262903 h 869790"/>
              <a:gd name="csX41" fmla="*/ 154862 w 562809"/>
              <a:gd name="csY41" fmla="*/ 238775 h 869790"/>
              <a:gd name="csX42" fmla="*/ 141309 w 562809"/>
              <a:gd name="csY42" fmla="*/ 263896 h 869790"/>
              <a:gd name="csX43" fmla="*/ 173457 w 562809"/>
              <a:gd name="csY43" fmla="*/ 291509 h 869790"/>
              <a:gd name="csX44" fmla="*/ 204794 w 562809"/>
              <a:gd name="csY44" fmla="*/ 307233 h 869790"/>
              <a:gd name="csX45" fmla="*/ 213074 w 562809"/>
              <a:gd name="csY45" fmla="*/ 337085 h 869790"/>
              <a:gd name="csX46" fmla="*/ 190670 w 562809"/>
              <a:gd name="csY46" fmla="*/ 362242 h 869790"/>
              <a:gd name="csX47" fmla="*/ 195658 w 562809"/>
              <a:gd name="csY47" fmla="*/ 385607 h 869790"/>
              <a:gd name="csX48" fmla="*/ 166976 w 562809"/>
              <a:gd name="csY48" fmla="*/ 416642 h 869790"/>
              <a:gd name="csX49" fmla="*/ 129296 w 562809"/>
              <a:gd name="csY49" fmla="*/ 391430 h 869790"/>
              <a:gd name="csX50" fmla="*/ 119652 w 562809"/>
              <a:gd name="csY50" fmla="*/ 368782 h 869790"/>
              <a:gd name="csX51" fmla="*/ 98106 w 562809"/>
              <a:gd name="csY51" fmla="*/ 360916 h 869790"/>
              <a:gd name="csX52" fmla="*/ 87356 w 562809"/>
              <a:gd name="csY52" fmla="*/ 380062 h 869790"/>
              <a:gd name="csX53" fmla="*/ 73868 w 562809"/>
              <a:gd name="csY53" fmla="*/ 405738 h 869790"/>
              <a:gd name="csX54" fmla="*/ 66041 w 562809"/>
              <a:gd name="csY54" fmla="*/ 433163 h 869790"/>
              <a:gd name="csX55" fmla="*/ 83529 w 562809"/>
              <a:gd name="csY55" fmla="*/ 453823 h 869790"/>
              <a:gd name="csX56" fmla="*/ 125349 w 562809"/>
              <a:gd name="csY56" fmla="*/ 445187 h 869790"/>
              <a:gd name="csX57" fmla="*/ 145217 w 562809"/>
              <a:gd name="csY57" fmla="*/ 463777 h 869790"/>
              <a:gd name="csX58" fmla="*/ 190282 w 562809"/>
              <a:gd name="csY58" fmla="*/ 458527 h 869790"/>
              <a:gd name="csX59" fmla="*/ 270585 w 562809"/>
              <a:gd name="csY59" fmla="*/ 408032 h 869790"/>
              <a:gd name="csX60" fmla="*/ 320656 w 562809"/>
              <a:gd name="csY60" fmla="*/ 428289 h 869790"/>
              <a:gd name="csX61" fmla="*/ 300862 w 562809"/>
              <a:gd name="csY61" fmla="*/ 471007 h 869790"/>
              <a:gd name="csX62" fmla="*/ 270124 w 562809"/>
              <a:gd name="csY62" fmla="*/ 475899 h 869790"/>
              <a:gd name="csX63" fmla="*/ 237257 w 562809"/>
              <a:gd name="csY63" fmla="*/ 507543 h 869790"/>
              <a:gd name="csX64" fmla="*/ 245795 w 562809"/>
              <a:gd name="csY64" fmla="*/ 551730 h 869790"/>
              <a:gd name="csX65" fmla="*/ 270844 w 562809"/>
              <a:gd name="csY65" fmla="*/ 572122 h 869790"/>
              <a:gd name="csX66" fmla="*/ 292869 w 562809"/>
              <a:gd name="csY66" fmla="*/ 595209 h 869790"/>
              <a:gd name="csX67" fmla="*/ 287771 w 562809"/>
              <a:gd name="csY67" fmla="*/ 624407 h 869790"/>
              <a:gd name="csX68" fmla="*/ 257882 w 562809"/>
              <a:gd name="csY68" fmla="*/ 638733 h 869790"/>
              <a:gd name="csX69" fmla="*/ 251374 w 562809"/>
              <a:gd name="csY69" fmla="*/ 675081 h 869790"/>
              <a:gd name="csX70" fmla="*/ 213057 w 562809"/>
              <a:gd name="csY70" fmla="*/ 679722 h 869790"/>
              <a:gd name="csX71" fmla="*/ 198574 w 562809"/>
              <a:gd name="csY71" fmla="*/ 639969 h 869790"/>
              <a:gd name="csX72" fmla="*/ 199560 w 562809"/>
              <a:gd name="csY72" fmla="*/ 596507 h 869790"/>
              <a:gd name="csX73" fmla="*/ 135789 w 562809"/>
              <a:gd name="csY73" fmla="*/ 546757 h 869790"/>
              <a:gd name="csX74" fmla="*/ 83634 w 562809"/>
              <a:gd name="csY74" fmla="*/ 540987 h 869790"/>
              <a:gd name="csX75" fmla="*/ 55782 w 562809"/>
              <a:gd name="csY75" fmla="*/ 536498 h 869790"/>
              <a:gd name="csX76" fmla="*/ 46341 w 562809"/>
              <a:gd name="csY76" fmla="*/ 562964 h 869790"/>
              <a:gd name="csX77" fmla="*/ 112547 w 562809"/>
              <a:gd name="csY77" fmla="*/ 566502 h 869790"/>
              <a:gd name="csX78" fmla="*/ 125003 w 562809"/>
              <a:gd name="csY78" fmla="*/ 587234 h 869790"/>
              <a:gd name="csX79" fmla="*/ 122163 w 562809"/>
              <a:gd name="csY79" fmla="*/ 593810 h 869790"/>
              <a:gd name="csX80" fmla="*/ 132609 w 562809"/>
              <a:gd name="csY80" fmla="*/ 610976 h 869790"/>
              <a:gd name="csX81" fmla="*/ 125187 w 562809"/>
              <a:gd name="csY81" fmla="*/ 632694 h 869790"/>
              <a:gd name="csX82" fmla="*/ 100201 w 562809"/>
              <a:gd name="csY82" fmla="*/ 636949 h 869790"/>
              <a:gd name="csX83" fmla="*/ 74489 w 562809"/>
              <a:gd name="csY83" fmla="*/ 634566 h 869790"/>
              <a:gd name="csX84" fmla="*/ 61470 w 562809"/>
              <a:gd name="csY84" fmla="*/ 638401 h 869790"/>
              <a:gd name="csX85" fmla="*/ 57219 w 562809"/>
              <a:gd name="csY85" fmla="*/ 650236 h 869790"/>
              <a:gd name="csX86" fmla="*/ 85828 w 562809"/>
              <a:gd name="csY86" fmla="*/ 667205 h 869790"/>
              <a:gd name="csX87" fmla="*/ 83238 w 562809"/>
              <a:gd name="csY87" fmla="*/ 686709 h 869790"/>
              <a:gd name="csX88" fmla="*/ 100653 w 562809"/>
              <a:gd name="csY88" fmla="*/ 695669 h 869790"/>
              <a:gd name="csX89" fmla="*/ 146917 w 562809"/>
              <a:gd name="csY89" fmla="*/ 704592 h 869790"/>
              <a:gd name="csX90" fmla="*/ 138140 w 562809"/>
              <a:gd name="csY90" fmla="*/ 742114 h 869790"/>
              <a:gd name="csX91" fmla="*/ 120928 w 562809"/>
              <a:gd name="csY91" fmla="*/ 756610 h 869790"/>
              <a:gd name="csX92" fmla="*/ 112362 w 562809"/>
              <a:gd name="csY92" fmla="*/ 776249 h 869790"/>
              <a:gd name="csX93" fmla="*/ 135586 w 562809"/>
              <a:gd name="csY93" fmla="*/ 790592 h 869790"/>
              <a:gd name="csX94" fmla="*/ 156726 w 562809"/>
              <a:gd name="csY94" fmla="*/ 770774 h 869790"/>
              <a:gd name="csX95" fmla="*/ 163180 w 562809"/>
              <a:gd name="csY95" fmla="*/ 752623 h 869790"/>
              <a:gd name="csX96" fmla="*/ 197366 w 562809"/>
              <a:gd name="csY96" fmla="*/ 748967 h 869790"/>
              <a:gd name="csX97" fmla="*/ 214468 w 562809"/>
              <a:gd name="csY97" fmla="*/ 781176 h 869790"/>
              <a:gd name="csX98" fmla="*/ 219317 w 562809"/>
              <a:gd name="csY98" fmla="*/ 804622 h 869790"/>
              <a:gd name="csX99" fmla="*/ 239499 w 562809"/>
              <a:gd name="csY99" fmla="*/ 814057 h 869790"/>
              <a:gd name="csX100" fmla="*/ 252848 w 562809"/>
              <a:gd name="csY100" fmla="*/ 802088 h 869790"/>
              <a:gd name="csX101" fmla="*/ 279179 w 562809"/>
              <a:gd name="csY101" fmla="*/ 803745 h 869790"/>
              <a:gd name="csX102" fmla="*/ 339162 w 562809"/>
              <a:gd name="csY102" fmla="*/ 806271 h 869790"/>
              <a:gd name="csX103" fmla="*/ 328504 w 562809"/>
              <a:gd name="csY103" fmla="*/ 793352 h 869790"/>
              <a:gd name="csX104" fmla="*/ 301721 w 562809"/>
              <a:gd name="csY104" fmla="*/ 784670 h 869790"/>
              <a:gd name="csX105" fmla="*/ 279226 w 562809"/>
              <a:gd name="csY105" fmla="*/ 769171 h 869790"/>
              <a:gd name="csX106" fmla="*/ 284684 w 562809"/>
              <a:gd name="csY106" fmla="*/ 737052 h 869790"/>
              <a:gd name="csX107" fmla="*/ 399863 w 562809"/>
              <a:gd name="csY107" fmla="*/ 726148 h 869790"/>
              <a:gd name="csX108" fmla="*/ 427982 w 562809"/>
              <a:gd name="csY108" fmla="*/ 732625 h 869790"/>
              <a:gd name="csX109" fmla="*/ 425401 w 562809"/>
              <a:gd name="csY109" fmla="*/ 717556 h 869790"/>
              <a:gd name="csX110" fmla="*/ 411968 w 562809"/>
              <a:gd name="csY110" fmla="*/ 707970 h 869790"/>
              <a:gd name="csX111" fmla="*/ 388688 w 562809"/>
              <a:gd name="csY111" fmla="*/ 658883 h 869790"/>
              <a:gd name="csX112" fmla="*/ 407109 w 562809"/>
              <a:gd name="csY112" fmla="*/ 643106 h 869790"/>
              <a:gd name="csX113" fmla="*/ 425963 w 562809"/>
              <a:gd name="csY113" fmla="*/ 641654 h 869790"/>
              <a:gd name="csX114" fmla="*/ 445629 w 562809"/>
              <a:gd name="csY114" fmla="*/ 660595 h 869790"/>
              <a:gd name="csX115" fmla="*/ 519615 w 562809"/>
              <a:gd name="csY115" fmla="*/ 729124 h 869790"/>
              <a:gd name="csX116" fmla="*/ 526327 w 562809"/>
              <a:gd name="csY116" fmla="*/ 735198 h 869790"/>
              <a:gd name="csX117" fmla="*/ 508949 w 562809"/>
              <a:gd name="csY117" fmla="*/ 727699 h 869790"/>
              <a:gd name="csX118" fmla="*/ 493082 w 562809"/>
              <a:gd name="csY118" fmla="*/ 715774 h 869790"/>
              <a:gd name="csX119" fmla="*/ 464926 w 562809"/>
              <a:gd name="csY119" fmla="*/ 696368 h 869790"/>
              <a:gd name="csX120" fmla="*/ 451724 w 562809"/>
              <a:gd name="csY120" fmla="*/ 690276 h 869790"/>
              <a:gd name="csX121" fmla="*/ 432058 w 562809"/>
              <a:gd name="csY121" fmla="*/ 680456 h 869790"/>
              <a:gd name="csX122" fmla="*/ 432464 w 562809"/>
              <a:gd name="csY122" fmla="*/ 680797 h 869790"/>
              <a:gd name="csX123" fmla="*/ 449814 w 562809"/>
              <a:gd name="csY123" fmla="*/ 690742 h 869790"/>
              <a:gd name="csX124" fmla="*/ 467949 w 562809"/>
              <a:gd name="csY124" fmla="*/ 701224 h 869790"/>
              <a:gd name="csX125" fmla="*/ 485033 w 562809"/>
              <a:gd name="csY125" fmla="*/ 735368 h 869790"/>
              <a:gd name="csX126" fmla="*/ 456194 w 562809"/>
              <a:gd name="csY126" fmla="*/ 788577 h 869790"/>
              <a:gd name="csX127" fmla="*/ 429006 w 562809"/>
              <a:gd name="csY127" fmla="*/ 794472 h 869790"/>
              <a:gd name="csX128" fmla="*/ 408769 w 562809"/>
              <a:gd name="csY128" fmla="*/ 778883 h 869790"/>
              <a:gd name="csX129" fmla="*/ 402297 w 562809"/>
              <a:gd name="csY129" fmla="*/ 772065 h 869790"/>
              <a:gd name="csX130" fmla="*/ 355425 w 562809"/>
              <a:gd name="csY130" fmla="*/ 755491 h 869790"/>
              <a:gd name="csX131" fmla="*/ 323378 w 562809"/>
              <a:gd name="csY131" fmla="*/ 759585 h 869790"/>
              <a:gd name="csX132" fmla="*/ 323230 w 562809"/>
              <a:gd name="csY132" fmla="*/ 760346 h 869790"/>
              <a:gd name="csX133" fmla="*/ 338184 w 562809"/>
              <a:gd name="csY133" fmla="*/ 762425 h 869790"/>
              <a:gd name="csX134" fmla="*/ 341449 w 562809"/>
              <a:gd name="csY134" fmla="*/ 762201 h 869790"/>
              <a:gd name="csX135" fmla="*/ 353305 w 562809"/>
              <a:gd name="csY135" fmla="*/ 761484 h 869790"/>
              <a:gd name="csX136" fmla="*/ 383637 w 562809"/>
              <a:gd name="csY136" fmla="*/ 763240 h 869790"/>
              <a:gd name="csX137" fmla="*/ 414273 w 562809"/>
              <a:gd name="csY137" fmla="*/ 796093 h 869790"/>
              <a:gd name="csX138" fmla="*/ 402112 w 562809"/>
              <a:gd name="csY138" fmla="*/ 825201 h 869790"/>
              <a:gd name="csX139" fmla="*/ 374730 w 562809"/>
              <a:gd name="csY139" fmla="*/ 838899 h 869790"/>
              <a:gd name="csX140" fmla="*/ 362938 w 562809"/>
              <a:gd name="csY140" fmla="*/ 843603 h 869790"/>
              <a:gd name="csX141" fmla="*/ 350972 w 562809"/>
              <a:gd name="csY141" fmla="*/ 849409 h 869790"/>
              <a:gd name="csX142" fmla="*/ 329288 w 562809"/>
              <a:gd name="csY142" fmla="*/ 858879 h 869790"/>
              <a:gd name="csX143" fmla="*/ 290777 w 562809"/>
              <a:gd name="csY143" fmla="*/ 855932 h 869790"/>
              <a:gd name="csX144" fmla="*/ 278986 w 562809"/>
              <a:gd name="csY144" fmla="*/ 841408 h 869790"/>
              <a:gd name="csX145" fmla="*/ 271407 w 562809"/>
              <a:gd name="csY145" fmla="*/ 858359 h 869790"/>
              <a:gd name="csX146" fmla="*/ 245159 w 562809"/>
              <a:gd name="csY146" fmla="*/ 868474 h 869790"/>
              <a:gd name="csX147" fmla="*/ 227485 w 562809"/>
              <a:gd name="csY147" fmla="*/ 869790 h 869790"/>
              <a:gd name="csX148" fmla="*/ 182974 w 562809"/>
              <a:gd name="csY148" fmla="*/ 861126 h 869790"/>
              <a:gd name="csX149" fmla="*/ 168785 w 562809"/>
              <a:gd name="csY149" fmla="*/ 843369 h 869790"/>
              <a:gd name="csX150" fmla="*/ 162729 w 562809"/>
              <a:gd name="csY150" fmla="*/ 846764 h 869790"/>
              <a:gd name="csX151" fmla="*/ 148871 w 562809"/>
              <a:gd name="csY151" fmla="*/ 849407 h 869790"/>
              <a:gd name="csX152" fmla="*/ 129058 w 562809"/>
              <a:gd name="csY152" fmla="*/ 845671 h 869790"/>
              <a:gd name="csX153" fmla="*/ 82924 w 562809"/>
              <a:gd name="csY153" fmla="*/ 813238 h 869790"/>
              <a:gd name="csX154" fmla="*/ 66919 w 562809"/>
              <a:gd name="csY154" fmla="*/ 762144 h 869790"/>
              <a:gd name="csX155" fmla="*/ 71004 w 562809"/>
              <a:gd name="csY155" fmla="*/ 752674 h 869790"/>
              <a:gd name="csX156" fmla="*/ 62853 w 562809"/>
              <a:gd name="csY156" fmla="*/ 754152 h 869790"/>
              <a:gd name="csX157" fmla="*/ 54279 w 562809"/>
              <a:gd name="csY157" fmla="*/ 752611 h 869790"/>
              <a:gd name="csX158" fmla="*/ 37500 w 562809"/>
              <a:gd name="csY158" fmla="*/ 737810 h 869790"/>
              <a:gd name="csX159" fmla="*/ 29212 w 562809"/>
              <a:gd name="csY159" fmla="*/ 717544 h 869790"/>
              <a:gd name="csX160" fmla="*/ 27423 w 562809"/>
              <a:gd name="csY160" fmla="*/ 704921 h 869790"/>
              <a:gd name="csX161" fmla="*/ 37159 w 562809"/>
              <a:gd name="csY161" fmla="*/ 691796 h 869790"/>
              <a:gd name="csX162" fmla="*/ 37740 w 562809"/>
              <a:gd name="csY162" fmla="*/ 691446 h 869790"/>
              <a:gd name="csX163" fmla="*/ 18951 w 562809"/>
              <a:gd name="csY163" fmla="*/ 685604 h 869790"/>
              <a:gd name="csX164" fmla="*/ 4744 w 562809"/>
              <a:gd name="csY164" fmla="*/ 658458 h 869790"/>
              <a:gd name="csX165" fmla="*/ 1747 w 562809"/>
              <a:gd name="csY165" fmla="*/ 617316 h 869790"/>
              <a:gd name="csX166" fmla="*/ 28345 w 562809"/>
              <a:gd name="csY166" fmla="*/ 593432 h 869790"/>
              <a:gd name="csX167" fmla="*/ 20951 w 562809"/>
              <a:gd name="csY167" fmla="*/ 589848 h 869790"/>
              <a:gd name="csX168" fmla="*/ 3332 w 562809"/>
              <a:gd name="csY168" fmla="*/ 565227 h 869790"/>
              <a:gd name="csX169" fmla="*/ 17180 w 562809"/>
              <a:gd name="csY169" fmla="*/ 515181 h 869790"/>
              <a:gd name="csX170" fmla="*/ 49448 w 562809"/>
              <a:gd name="csY170" fmla="*/ 501706 h 869790"/>
              <a:gd name="csX171" fmla="*/ 78378 w 562809"/>
              <a:gd name="csY171" fmla="*/ 506222 h 869790"/>
              <a:gd name="csX172" fmla="*/ 84298 w 562809"/>
              <a:gd name="csY172" fmla="*/ 507601 h 869790"/>
              <a:gd name="csX173" fmla="*/ 123314 w 562809"/>
              <a:gd name="csY173" fmla="*/ 513675 h 869790"/>
              <a:gd name="csX174" fmla="*/ 138305 w 562809"/>
              <a:gd name="csY174" fmla="*/ 514410 h 869790"/>
              <a:gd name="csX175" fmla="*/ 161917 w 562809"/>
              <a:gd name="csY175" fmla="*/ 516255 h 869790"/>
              <a:gd name="csX176" fmla="*/ 203496 w 562809"/>
              <a:gd name="csY176" fmla="*/ 532454 h 869790"/>
              <a:gd name="csX177" fmla="*/ 200398 w 562809"/>
              <a:gd name="csY177" fmla="*/ 498633 h 869790"/>
              <a:gd name="csX178" fmla="*/ 186643 w 562809"/>
              <a:gd name="csY178" fmla="*/ 506956 h 869790"/>
              <a:gd name="csX179" fmla="*/ 157408 w 562809"/>
              <a:gd name="csY179" fmla="*/ 510504 h 869790"/>
              <a:gd name="csX180" fmla="*/ 138443 w 562809"/>
              <a:gd name="csY180" fmla="*/ 509412 h 869790"/>
              <a:gd name="csX181" fmla="*/ 135917 w 562809"/>
              <a:gd name="csY181" fmla="*/ 509125 h 869790"/>
              <a:gd name="csX182" fmla="*/ 106598 w 562809"/>
              <a:gd name="csY182" fmla="*/ 499825 h 869790"/>
              <a:gd name="csX183" fmla="*/ 105206 w 562809"/>
              <a:gd name="csY183" fmla="*/ 488429 h 869790"/>
              <a:gd name="csX184" fmla="*/ 105225 w 562809"/>
              <a:gd name="csY184" fmla="*/ 488349 h 869790"/>
              <a:gd name="csX185" fmla="*/ 105732 w 562809"/>
              <a:gd name="csY185" fmla="*/ 483949 h 869790"/>
              <a:gd name="csX186" fmla="*/ 86167 w 562809"/>
              <a:gd name="csY186" fmla="*/ 499197 h 869790"/>
              <a:gd name="csX187" fmla="*/ 48441 w 562809"/>
              <a:gd name="csY187" fmla="*/ 487362 h 869790"/>
              <a:gd name="csX188" fmla="*/ 24590 w 562809"/>
              <a:gd name="csY188" fmla="*/ 435049 h 869790"/>
              <a:gd name="csX189" fmla="*/ 33653 w 562809"/>
              <a:gd name="csY189" fmla="*/ 377280 h 869790"/>
              <a:gd name="csX190" fmla="*/ 34575 w 562809"/>
              <a:gd name="csY190" fmla="*/ 374324 h 869790"/>
              <a:gd name="csX191" fmla="*/ 51252 w 562809"/>
              <a:gd name="csY191" fmla="*/ 345619 h 869790"/>
              <a:gd name="csX192" fmla="*/ 57974 w 562809"/>
              <a:gd name="csY192" fmla="*/ 343916 h 869790"/>
              <a:gd name="csX193" fmla="*/ 57024 w 562809"/>
              <a:gd name="csY193" fmla="*/ 342286 h 869790"/>
              <a:gd name="csX194" fmla="*/ 58407 w 562809"/>
              <a:gd name="csY194" fmla="*/ 316895 h 869790"/>
              <a:gd name="csX195" fmla="*/ 84332 w 562809"/>
              <a:gd name="csY195" fmla="*/ 291863 h 869790"/>
              <a:gd name="csX196" fmla="*/ 97452 w 562809"/>
              <a:gd name="csY196" fmla="*/ 289999 h 869790"/>
              <a:gd name="csX197" fmla="*/ 89920 w 562809"/>
              <a:gd name="csY197" fmla="*/ 284015 h 869790"/>
              <a:gd name="csX198" fmla="*/ 84812 w 562809"/>
              <a:gd name="csY198" fmla="*/ 248742 h 869790"/>
              <a:gd name="csX199" fmla="*/ 113780 w 562809"/>
              <a:gd name="csY199" fmla="*/ 202817 h 869790"/>
              <a:gd name="csX200" fmla="*/ 162966 w 562809"/>
              <a:gd name="csY200" fmla="*/ 182362 h 869790"/>
              <a:gd name="csX201" fmla="*/ 176915 w 562809"/>
              <a:gd name="csY201" fmla="*/ 139241 h 869790"/>
              <a:gd name="csX202" fmla="*/ 210022 w 562809"/>
              <a:gd name="csY202" fmla="*/ 110222 h 869790"/>
              <a:gd name="csX203" fmla="*/ 230895 w 562809"/>
              <a:gd name="csY203" fmla="*/ 101192 h 869790"/>
              <a:gd name="csX204" fmla="*/ 248790 w 562809"/>
              <a:gd name="csY204" fmla="*/ 111011 h 869790"/>
              <a:gd name="csX205" fmla="*/ 253032 w 562809"/>
              <a:gd name="csY205" fmla="*/ 94732 h 869790"/>
              <a:gd name="csX206" fmla="*/ 303887 w 562809"/>
              <a:gd name="csY206" fmla="*/ 53286 h 869790"/>
              <a:gd name="csX207" fmla="*/ 338847 w 562809"/>
              <a:gd name="csY207" fmla="*/ 51422 h 869790"/>
              <a:gd name="csX208" fmla="*/ 359858 w 562809"/>
              <a:gd name="csY208" fmla="*/ 66250 h 869790"/>
              <a:gd name="csX209" fmla="*/ 364458 w 562809"/>
              <a:gd name="csY209" fmla="*/ 45250 h 869790"/>
              <a:gd name="csX210" fmla="*/ 388291 w 562809"/>
              <a:gd name="csY210" fmla="*/ 29490 h 869790"/>
              <a:gd name="csX211" fmla="*/ 440852 w 562809"/>
              <a:gd name="csY211" fmla="*/ 25369 h 869790"/>
              <a:gd name="csX212" fmla="*/ 447074 w 562809"/>
              <a:gd name="csY212" fmla="*/ 31049 h 869790"/>
              <a:gd name="csX213" fmla="*/ 447950 w 562809"/>
              <a:gd name="csY213" fmla="*/ 27385 h 869790"/>
              <a:gd name="csX214" fmla="*/ 469644 w 562809"/>
              <a:gd name="csY214" fmla="*/ 10954 h 869790"/>
              <a:gd name="csX215" fmla="*/ 508689 w 562809"/>
              <a:gd name="csY215" fmla="*/ 248 h 869790"/>
              <a:gd name="csX216" fmla="*/ 547309 w 562809"/>
              <a:gd name="csY216" fmla="*/ 11295 h 869790"/>
              <a:gd name="csX217" fmla="*/ 562161 w 562809"/>
              <a:gd name="csY217" fmla="*/ 59298 h 869790"/>
              <a:gd name="csX218" fmla="*/ 562217 w 562809"/>
              <a:gd name="csY218" fmla="*/ 60865 h 869790"/>
              <a:gd name="csX219" fmla="*/ 562328 w 562809"/>
              <a:gd name="csY219" fmla="*/ 96978 h 869790"/>
              <a:gd name="csX220" fmla="*/ 532423 w 562809"/>
              <a:gd name="csY220" fmla="*/ 148347 h 869790"/>
              <a:gd name="csX221" fmla="*/ 556257 w 562809"/>
              <a:gd name="csY221" fmla="*/ 157207 h 869790"/>
              <a:gd name="csX222" fmla="*/ 562604 w 562809"/>
              <a:gd name="csY222" fmla="*/ 189969 h 869790"/>
              <a:gd name="csX223" fmla="*/ 551734 w 562809"/>
              <a:gd name="csY223" fmla="*/ 216461 h 869790"/>
              <a:gd name="csX224" fmla="*/ 530520 w 562809"/>
              <a:gd name="csY224" fmla="*/ 223315 h 869790"/>
              <a:gd name="csX225" fmla="*/ 521513 w 562809"/>
              <a:gd name="csY225" fmla="*/ 224167 h 869790"/>
              <a:gd name="csX226" fmla="*/ 504531 w 562809"/>
              <a:gd name="csY226" fmla="*/ 230170 h 869790"/>
              <a:gd name="csX227" fmla="*/ 542558 w 562809"/>
              <a:gd name="csY227" fmla="*/ 241714 h 869790"/>
              <a:gd name="csX228" fmla="*/ 551445 w 562809"/>
              <a:gd name="csY228" fmla="*/ 264057 h 869790"/>
              <a:gd name="csX229" fmla="*/ 558256 w 562809"/>
              <a:gd name="csY229" fmla="*/ 317016 h 869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Lst>
            <a:rect l="l" t="t" r="r" b="b"/>
            <a:pathLst>
              <a:path w="562809" h="869790">
                <a:moveTo>
                  <a:pt x="558253" y="317022"/>
                </a:moveTo>
                <a:cubicBezTo>
                  <a:pt x="558093" y="321469"/>
                  <a:pt x="557703" y="325907"/>
                  <a:pt x="557048" y="330326"/>
                </a:cubicBezTo>
                <a:cubicBezTo>
                  <a:pt x="553777" y="352400"/>
                  <a:pt x="543268" y="374054"/>
                  <a:pt x="525315" y="387308"/>
                </a:cubicBezTo>
                <a:cubicBezTo>
                  <a:pt x="505962" y="381425"/>
                  <a:pt x="488106" y="370688"/>
                  <a:pt x="473836" y="356354"/>
                </a:cubicBezTo>
                <a:cubicBezTo>
                  <a:pt x="486703" y="353624"/>
                  <a:pt x="499139" y="347585"/>
                  <a:pt x="507898" y="337772"/>
                </a:cubicBezTo>
                <a:cubicBezTo>
                  <a:pt x="516658" y="327960"/>
                  <a:pt x="521321" y="314124"/>
                  <a:pt x="518502" y="301276"/>
                </a:cubicBezTo>
                <a:cubicBezTo>
                  <a:pt x="515683" y="288428"/>
                  <a:pt x="504664" y="277319"/>
                  <a:pt x="491575" y="276029"/>
                </a:cubicBezTo>
                <a:cubicBezTo>
                  <a:pt x="474764" y="274372"/>
                  <a:pt x="460259" y="286103"/>
                  <a:pt x="443403" y="283651"/>
                </a:cubicBezTo>
                <a:cubicBezTo>
                  <a:pt x="429311" y="281601"/>
                  <a:pt x="416301" y="274394"/>
                  <a:pt x="410230" y="260963"/>
                </a:cubicBezTo>
                <a:cubicBezTo>
                  <a:pt x="401617" y="241907"/>
                  <a:pt x="409275" y="221479"/>
                  <a:pt x="424778" y="208656"/>
                </a:cubicBezTo>
                <a:cubicBezTo>
                  <a:pt x="441221" y="195055"/>
                  <a:pt x="460791" y="196565"/>
                  <a:pt x="480773" y="196331"/>
                </a:cubicBezTo>
                <a:cubicBezTo>
                  <a:pt x="491294" y="196208"/>
                  <a:pt x="531333" y="195887"/>
                  <a:pt x="515494" y="174080"/>
                </a:cubicBezTo>
                <a:cubicBezTo>
                  <a:pt x="507669" y="163308"/>
                  <a:pt x="488543" y="168953"/>
                  <a:pt x="478991" y="160983"/>
                </a:cubicBezTo>
                <a:cubicBezTo>
                  <a:pt x="472501" y="155571"/>
                  <a:pt x="473395" y="145098"/>
                  <a:pt x="478225" y="138244"/>
                </a:cubicBezTo>
                <a:cubicBezTo>
                  <a:pt x="483065" y="131381"/>
                  <a:pt x="490708" y="127027"/>
                  <a:pt x="497577" y="122064"/>
                </a:cubicBezTo>
                <a:cubicBezTo>
                  <a:pt x="505128" y="116608"/>
                  <a:pt x="512079" y="110005"/>
                  <a:pt x="516099" y="101735"/>
                </a:cubicBezTo>
                <a:cubicBezTo>
                  <a:pt x="520118" y="93465"/>
                  <a:pt x="520810" y="83306"/>
                  <a:pt x="516209" y="75332"/>
                </a:cubicBezTo>
                <a:cubicBezTo>
                  <a:pt x="511600" y="67358"/>
                  <a:pt x="501071" y="62529"/>
                  <a:pt x="492248" y="65701"/>
                </a:cubicBezTo>
                <a:cubicBezTo>
                  <a:pt x="481064" y="69732"/>
                  <a:pt x="484439" y="77877"/>
                  <a:pt x="483361" y="85948"/>
                </a:cubicBezTo>
                <a:cubicBezTo>
                  <a:pt x="482189" y="94799"/>
                  <a:pt x="476750" y="100068"/>
                  <a:pt x="465779" y="102093"/>
                </a:cubicBezTo>
                <a:cubicBezTo>
                  <a:pt x="445911" y="105748"/>
                  <a:pt x="437852" y="91790"/>
                  <a:pt x="429103" y="78189"/>
                </a:cubicBezTo>
                <a:cubicBezTo>
                  <a:pt x="425259" y="72205"/>
                  <a:pt x="417486" y="67814"/>
                  <a:pt x="410710" y="70359"/>
                </a:cubicBezTo>
                <a:cubicBezTo>
                  <a:pt x="402053" y="73603"/>
                  <a:pt x="400818" y="85518"/>
                  <a:pt x="404552" y="93779"/>
                </a:cubicBezTo>
                <a:cubicBezTo>
                  <a:pt x="408276" y="102040"/>
                  <a:pt x="415264" y="108660"/>
                  <a:pt x="418685" y="117047"/>
                </a:cubicBezTo>
                <a:cubicBezTo>
                  <a:pt x="423757" y="129455"/>
                  <a:pt x="419552" y="144856"/>
                  <a:pt x="408821" y="153189"/>
                </a:cubicBezTo>
                <a:cubicBezTo>
                  <a:pt x="398089" y="161530"/>
                  <a:pt x="381707" y="162112"/>
                  <a:pt x="370366" y="154578"/>
                </a:cubicBezTo>
                <a:cubicBezTo>
                  <a:pt x="358842" y="146908"/>
                  <a:pt x="353762" y="133174"/>
                  <a:pt x="346866" y="121366"/>
                </a:cubicBezTo>
                <a:cubicBezTo>
                  <a:pt x="339961" y="109558"/>
                  <a:pt x="327864" y="97974"/>
                  <a:pt x="314109" y="100339"/>
                </a:cubicBezTo>
                <a:cubicBezTo>
                  <a:pt x="303027" y="102247"/>
                  <a:pt x="295191" y="113868"/>
                  <a:pt x="296602" y="124708"/>
                </a:cubicBezTo>
                <a:cubicBezTo>
                  <a:pt x="299276" y="145163"/>
                  <a:pt x="325670" y="147967"/>
                  <a:pt x="339186" y="159694"/>
                </a:cubicBezTo>
                <a:cubicBezTo>
                  <a:pt x="347520" y="166915"/>
                  <a:pt x="353900" y="176995"/>
                  <a:pt x="354002" y="187844"/>
                </a:cubicBezTo>
                <a:cubicBezTo>
                  <a:pt x="354103" y="198702"/>
                  <a:pt x="346590" y="209892"/>
                  <a:pt x="335628" y="211962"/>
                </a:cubicBezTo>
                <a:cubicBezTo>
                  <a:pt x="330125" y="212993"/>
                  <a:pt x="324196" y="211800"/>
                  <a:pt x="319014" y="213870"/>
                </a:cubicBezTo>
                <a:cubicBezTo>
                  <a:pt x="309204" y="217776"/>
                  <a:pt x="306448" y="231350"/>
                  <a:pt x="296565" y="235076"/>
                </a:cubicBezTo>
                <a:cubicBezTo>
                  <a:pt x="282699" y="240300"/>
                  <a:pt x="260692" y="225579"/>
                  <a:pt x="255888" y="213475"/>
                </a:cubicBezTo>
                <a:cubicBezTo>
                  <a:pt x="252440" y="204767"/>
                  <a:pt x="251637" y="195208"/>
                  <a:pt x="247831" y="186642"/>
                </a:cubicBezTo>
                <a:cubicBezTo>
                  <a:pt x="243516" y="176903"/>
                  <a:pt x="234647" y="168554"/>
                  <a:pt x="223850" y="167120"/>
                </a:cubicBezTo>
                <a:cubicBezTo>
                  <a:pt x="213045" y="165678"/>
                  <a:pt x="201051" y="172881"/>
                  <a:pt x="199677" y="183390"/>
                </a:cubicBezTo>
                <a:cubicBezTo>
                  <a:pt x="198285" y="194158"/>
                  <a:pt x="207163" y="203234"/>
                  <a:pt x="214595" y="211324"/>
                </a:cubicBezTo>
                <a:cubicBezTo>
                  <a:pt x="222026" y="219397"/>
                  <a:pt x="228774" y="228427"/>
                  <a:pt x="231790" y="238847"/>
                </a:cubicBezTo>
                <a:cubicBezTo>
                  <a:pt x="239543" y="265600"/>
                  <a:pt x="220477" y="273824"/>
                  <a:pt x="197760" y="262903"/>
                </a:cubicBezTo>
                <a:cubicBezTo>
                  <a:pt x="185018" y="256774"/>
                  <a:pt x="170396" y="236222"/>
                  <a:pt x="154862" y="238775"/>
                </a:cubicBezTo>
                <a:cubicBezTo>
                  <a:pt x="143015" y="240729"/>
                  <a:pt x="138515" y="253692"/>
                  <a:pt x="141309" y="263896"/>
                </a:cubicBezTo>
                <a:cubicBezTo>
                  <a:pt x="145190" y="278097"/>
                  <a:pt x="161075" y="285542"/>
                  <a:pt x="173457" y="291509"/>
                </a:cubicBezTo>
                <a:cubicBezTo>
                  <a:pt x="184115" y="296651"/>
                  <a:pt x="195667" y="299367"/>
                  <a:pt x="204794" y="307233"/>
                </a:cubicBezTo>
                <a:cubicBezTo>
                  <a:pt x="213358" y="314615"/>
                  <a:pt x="218504" y="327292"/>
                  <a:pt x="213074" y="337085"/>
                </a:cubicBezTo>
                <a:cubicBezTo>
                  <a:pt x="207561" y="347003"/>
                  <a:pt x="193085" y="351213"/>
                  <a:pt x="190670" y="362242"/>
                </a:cubicBezTo>
                <a:cubicBezTo>
                  <a:pt x="188937" y="370108"/>
                  <a:pt x="194331" y="377669"/>
                  <a:pt x="195658" y="385607"/>
                </a:cubicBezTo>
                <a:cubicBezTo>
                  <a:pt x="198267" y="401133"/>
                  <a:pt x="183147" y="416104"/>
                  <a:pt x="166976" y="416642"/>
                </a:cubicBezTo>
                <a:cubicBezTo>
                  <a:pt x="150796" y="417188"/>
                  <a:pt x="135851" y="405810"/>
                  <a:pt x="129296" y="391430"/>
                </a:cubicBezTo>
                <a:cubicBezTo>
                  <a:pt x="125874" y="383941"/>
                  <a:pt x="124308" y="375608"/>
                  <a:pt x="119652" y="368782"/>
                </a:cubicBezTo>
                <a:cubicBezTo>
                  <a:pt x="114987" y="361964"/>
                  <a:pt x="105527" y="357045"/>
                  <a:pt x="98106" y="360916"/>
                </a:cubicBezTo>
                <a:cubicBezTo>
                  <a:pt x="91330" y="364454"/>
                  <a:pt x="89781" y="372974"/>
                  <a:pt x="87356" y="380062"/>
                </a:cubicBezTo>
                <a:cubicBezTo>
                  <a:pt x="84239" y="389200"/>
                  <a:pt x="78598" y="397281"/>
                  <a:pt x="73868" y="405738"/>
                </a:cubicBezTo>
                <a:cubicBezTo>
                  <a:pt x="69139" y="414196"/>
                  <a:pt x="65220" y="423568"/>
                  <a:pt x="66041" y="433163"/>
                </a:cubicBezTo>
                <a:cubicBezTo>
                  <a:pt x="66870" y="442750"/>
                  <a:pt x="73739" y="452407"/>
                  <a:pt x="83529" y="453823"/>
                </a:cubicBezTo>
                <a:cubicBezTo>
                  <a:pt x="97940" y="455910"/>
                  <a:pt x="111630" y="440420"/>
                  <a:pt x="125349" y="445187"/>
                </a:cubicBezTo>
                <a:cubicBezTo>
                  <a:pt x="134098" y="448232"/>
                  <a:pt x="137980" y="458114"/>
                  <a:pt x="145217" y="463777"/>
                </a:cubicBezTo>
                <a:cubicBezTo>
                  <a:pt x="157940" y="473722"/>
                  <a:pt x="177292" y="468140"/>
                  <a:pt x="190282" y="458527"/>
                </a:cubicBezTo>
                <a:cubicBezTo>
                  <a:pt x="213644" y="441218"/>
                  <a:pt x="239468" y="410971"/>
                  <a:pt x="270585" y="408032"/>
                </a:cubicBezTo>
                <a:cubicBezTo>
                  <a:pt x="288138" y="406375"/>
                  <a:pt x="311971" y="411974"/>
                  <a:pt x="320656" y="428289"/>
                </a:cubicBezTo>
                <a:cubicBezTo>
                  <a:pt x="331120" y="447937"/>
                  <a:pt x="323201" y="466231"/>
                  <a:pt x="300862" y="471007"/>
                </a:cubicBezTo>
                <a:cubicBezTo>
                  <a:pt x="290711" y="473176"/>
                  <a:pt x="280072" y="472978"/>
                  <a:pt x="270124" y="475899"/>
                </a:cubicBezTo>
                <a:cubicBezTo>
                  <a:pt x="254755" y="480406"/>
                  <a:pt x="242033" y="492654"/>
                  <a:pt x="237257" y="507543"/>
                </a:cubicBezTo>
                <a:cubicBezTo>
                  <a:pt x="232481" y="522434"/>
                  <a:pt x="235782" y="539537"/>
                  <a:pt x="245795" y="551730"/>
                </a:cubicBezTo>
                <a:cubicBezTo>
                  <a:pt x="252608" y="560035"/>
                  <a:pt x="262003" y="565877"/>
                  <a:pt x="270844" y="572122"/>
                </a:cubicBezTo>
                <a:cubicBezTo>
                  <a:pt x="279686" y="578367"/>
                  <a:pt x="288407" y="585516"/>
                  <a:pt x="292869" y="595209"/>
                </a:cubicBezTo>
                <a:cubicBezTo>
                  <a:pt x="297322" y="604903"/>
                  <a:pt x="296281" y="617732"/>
                  <a:pt x="287771" y="624407"/>
                </a:cubicBezTo>
                <a:cubicBezTo>
                  <a:pt x="279013" y="631270"/>
                  <a:pt x="264888" y="630177"/>
                  <a:pt x="257882" y="638733"/>
                </a:cubicBezTo>
                <a:cubicBezTo>
                  <a:pt x="249862" y="648516"/>
                  <a:pt x="256748" y="663720"/>
                  <a:pt x="251374" y="675081"/>
                </a:cubicBezTo>
                <a:cubicBezTo>
                  <a:pt x="245141" y="688269"/>
                  <a:pt x="224323" y="689245"/>
                  <a:pt x="213057" y="679722"/>
                </a:cubicBezTo>
                <a:cubicBezTo>
                  <a:pt x="201791" y="670199"/>
                  <a:pt x="198482" y="654475"/>
                  <a:pt x="198574" y="639969"/>
                </a:cubicBezTo>
                <a:cubicBezTo>
                  <a:pt x="198665" y="625455"/>
                  <a:pt x="201468" y="610905"/>
                  <a:pt x="199560" y="596507"/>
                </a:cubicBezTo>
                <a:cubicBezTo>
                  <a:pt x="195402" y="565150"/>
                  <a:pt x="165190" y="549032"/>
                  <a:pt x="135789" y="546757"/>
                </a:cubicBezTo>
                <a:cubicBezTo>
                  <a:pt x="119240" y="545476"/>
                  <a:pt x="99003" y="547143"/>
                  <a:pt x="83634" y="540987"/>
                </a:cubicBezTo>
                <a:cubicBezTo>
                  <a:pt x="74700" y="537413"/>
                  <a:pt x="64808" y="533148"/>
                  <a:pt x="55782" y="536498"/>
                </a:cubicBezTo>
                <a:cubicBezTo>
                  <a:pt x="45650" y="540252"/>
                  <a:pt x="41354" y="553601"/>
                  <a:pt x="46341" y="562964"/>
                </a:cubicBezTo>
                <a:cubicBezTo>
                  <a:pt x="61932" y="592251"/>
                  <a:pt x="91848" y="558941"/>
                  <a:pt x="112547" y="566502"/>
                </a:cubicBezTo>
                <a:cubicBezTo>
                  <a:pt x="121121" y="569637"/>
                  <a:pt x="128285" y="578920"/>
                  <a:pt x="125003" y="587234"/>
                </a:cubicBezTo>
                <a:cubicBezTo>
                  <a:pt x="124117" y="589456"/>
                  <a:pt x="122560" y="591454"/>
                  <a:pt x="122163" y="593810"/>
                </a:cubicBezTo>
                <a:cubicBezTo>
                  <a:pt x="121019" y="600584"/>
                  <a:pt x="129280" y="604929"/>
                  <a:pt x="132609" y="610976"/>
                </a:cubicBezTo>
                <a:cubicBezTo>
                  <a:pt x="136675" y="618368"/>
                  <a:pt x="132405" y="628115"/>
                  <a:pt x="125187" y="632694"/>
                </a:cubicBezTo>
                <a:cubicBezTo>
                  <a:pt x="117968" y="637272"/>
                  <a:pt x="108785" y="637746"/>
                  <a:pt x="100201" y="636949"/>
                </a:cubicBezTo>
                <a:cubicBezTo>
                  <a:pt x="91618" y="636143"/>
                  <a:pt x="83099" y="634225"/>
                  <a:pt x="74489" y="634566"/>
                </a:cubicBezTo>
                <a:cubicBezTo>
                  <a:pt x="69879" y="634754"/>
                  <a:pt x="65121" y="635667"/>
                  <a:pt x="61470" y="638401"/>
                </a:cubicBezTo>
                <a:cubicBezTo>
                  <a:pt x="57819" y="641134"/>
                  <a:pt x="55625" y="646043"/>
                  <a:pt x="57219" y="650236"/>
                </a:cubicBezTo>
                <a:cubicBezTo>
                  <a:pt x="61295" y="660906"/>
                  <a:pt x="82140" y="656409"/>
                  <a:pt x="85828" y="667205"/>
                </a:cubicBezTo>
                <a:cubicBezTo>
                  <a:pt x="87977" y="673531"/>
                  <a:pt x="81984" y="680169"/>
                  <a:pt x="83238" y="686709"/>
                </a:cubicBezTo>
                <a:cubicBezTo>
                  <a:pt x="84565" y="693671"/>
                  <a:pt x="93463" y="696806"/>
                  <a:pt x="100653" y="695669"/>
                </a:cubicBezTo>
                <a:cubicBezTo>
                  <a:pt x="117774" y="692954"/>
                  <a:pt x="136950" y="682507"/>
                  <a:pt x="146917" y="704592"/>
                </a:cubicBezTo>
                <a:cubicBezTo>
                  <a:pt x="152541" y="717054"/>
                  <a:pt x="147866" y="732330"/>
                  <a:pt x="138140" y="742114"/>
                </a:cubicBezTo>
                <a:cubicBezTo>
                  <a:pt x="132857" y="747426"/>
                  <a:pt x="126302" y="751395"/>
                  <a:pt x="120928" y="756610"/>
                </a:cubicBezTo>
                <a:cubicBezTo>
                  <a:pt x="115552" y="761824"/>
                  <a:pt x="111256" y="768948"/>
                  <a:pt x="112362" y="776249"/>
                </a:cubicBezTo>
                <a:cubicBezTo>
                  <a:pt x="113855" y="786121"/>
                  <a:pt x="125519" y="792519"/>
                  <a:pt x="135586" y="790592"/>
                </a:cubicBezTo>
                <a:cubicBezTo>
                  <a:pt x="145654" y="788675"/>
                  <a:pt x="153444" y="780217"/>
                  <a:pt x="156726" y="770774"/>
                </a:cubicBezTo>
                <a:cubicBezTo>
                  <a:pt x="158846" y="764682"/>
                  <a:pt x="159473" y="757953"/>
                  <a:pt x="163180" y="752623"/>
                </a:cubicBezTo>
                <a:cubicBezTo>
                  <a:pt x="170335" y="742320"/>
                  <a:pt x="186966" y="741729"/>
                  <a:pt x="197366" y="748967"/>
                </a:cubicBezTo>
                <a:cubicBezTo>
                  <a:pt x="207765" y="756198"/>
                  <a:pt x="212745" y="768866"/>
                  <a:pt x="214468" y="781176"/>
                </a:cubicBezTo>
                <a:cubicBezTo>
                  <a:pt x="215574" y="789123"/>
                  <a:pt x="215639" y="797455"/>
                  <a:pt x="219317" y="804622"/>
                </a:cubicBezTo>
                <a:cubicBezTo>
                  <a:pt x="223006" y="811799"/>
                  <a:pt x="231966" y="817318"/>
                  <a:pt x="239499" y="814057"/>
                </a:cubicBezTo>
                <a:cubicBezTo>
                  <a:pt x="245067" y="811638"/>
                  <a:pt x="247842" y="805474"/>
                  <a:pt x="252848" y="802088"/>
                </a:cubicBezTo>
                <a:cubicBezTo>
                  <a:pt x="260454" y="796937"/>
                  <a:pt x="271020" y="799463"/>
                  <a:pt x="279179" y="803745"/>
                </a:cubicBezTo>
                <a:cubicBezTo>
                  <a:pt x="287431" y="808073"/>
                  <a:pt x="340941" y="831483"/>
                  <a:pt x="339162" y="806271"/>
                </a:cubicBezTo>
                <a:cubicBezTo>
                  <a:pt x="338756" y="800519"/>
                  <a:pt x="333741" y="796076"/>
                  <a:pt x="328504" y="793352"/>
                </a:cubicBezTo>
                <a:cubicBezTo>
                  <a:pt x="320188" y="789034"/>
                  <a:pt x="310701" y="787474"/>
                  <a:pt x="301721" y="784670"/>
                </a:cubicBezTo>
                <a:cubicBezTo>
                  <a:pt x="292741" y="781866"/>
                  <a:pt x="283651" y="777261"/>
                  <a:pt x="279226" y="769171"/>
                </a:cubicBezTo>
                <a:cubicBezTo>
                  <a:pt x="273657" y="759011"/>
                  <a:pt x="277215" y="745975"/>
                  <a:pt x="284684" y="737052"/>
                </a:cubicBezTo>
                <a:cubicBezTo>
                  <a:pt x="314619" y="701322"/>
                  <a:pt x="362450" y="704153"/>
                  <a:pt x="399863" y="726148"/>
                </a:cubicBezTo>
                <a:cubicBezTo>
                  <a:pt x="406141" y="729840"/>
                  <a:pt x="422026" y="742705"/>
                  <a:pt x="427982" y="732625"/>
                </a:cubicBezTo>
                <a:cubicBezTo>
                  <a:pt x="430766" y="727921"/>
                  <a:pt x="428987" y="721713"/>
                  <a:pt x="425401" y="717556"/>
                </a:cubicBezTo>
                <a:cubicBezTo>
                  <a:pt x="421806" y="713407"/>
                  <a:pt x="416744" y="710782"/>
                  <a:pt x="411968" y="707970"/>
                </a:cubicBezTo>
                <a:cubicBezTo>
                  <a:pt x="393943" y="697354"/>
                  <a:pt x="376639" y="680411"/>
                  <a:pt x="388688" y="658883"/>
                </a:cubicBezTo>
                <a:cubicBezTo>
                  <a:pt x="392671" y="651761"/>
                  <a:pt x="399411" y="646241"/>
                  <a:pt x="407109" y="643106"/>
                </a:cubicBezTo>
                <a:cubicBezTo>
                  <a:pt x="413055" y="640686"/>
                  <a:pt x="419851" y="639657"/>
                  <a:pt x="425963" y="641654"/>
                </a:cubicBezTo>
                <a:cubicBezTo>
                  <a:pt x="434879" y="644566"/>
                  <a:pt x="440365" y="653005"/>
                  <a:pt x="445629" y="660595"/>
                </a:cubicBezTo>
                <a:cubicBezTo>
                  <a:pt x="463598" y="686478"/>
                  <a:pt x="496078" y="708042"/>
                  <a:pt x="519615" y="729124"/>
                </a:cubicBezTo>
                <a:cubicBezTo>
                  <a:pt x="521856" y="731131"/>
                  <a:pt x="524115" y="733147"/>
                  <a:pt x="526327" y="735198"/>
                </a:cubicBezTo>
                <a:cubicBezTo>
                  <a:pt x="519836" y="733612"/>
                  <a:pt x="513862" y="731086"/>
                  <a:pt x="508949" y="727699"/>
                </a:cubicBezTo>
                <a:cubicBezTo>
                  <a:pt x="503500" y="723937"/>
                  <a:pt x="498208" y="719788"/>
                  <a:pt x="493082" y="715774"/>
                </a:cubicBezTo>
                <a:cubicBezTo>
                  <a:pt x="484223" y="708831"/>
                  <a:pt x="475050" y="701654"/>
                  <a:pt x="464926" y="696368"/>
                </a:cubicBezTo>
                <a:cubicBezTo>
                  <a:pt x="460703" y="694164"/>
                  <a:pt x="456139" y="692185"/>
                  <a:pt x="451724" y="690276"/>
                </a:cubicBezTo>
                <a:cubicBezTo>
                  <a:pt x="444993" y="687355"/>
                  <a:pt x="438125" y="684381"/>
                  <a:pt x="432058" y="680456"/>
                </a:cubicBezTo>
                <a:cubicBezTo>
                  <a:pt x="432197" y="680573"/>
                  <a:pt x="432326" y="680689"/>
                  <a:pt x="432464" y="680797"/>
                </a:cubicBezTo>
                <a:cubicBezTo>
                  <a:pt x="436392" y="683987"/>
                  <a:pt x="443214" y="687426"/>
                  <a:pt x="449814" y="690742"/>
                </a:cubicBezTo>
                <a:cubicBezTo>
                  <a:pt x="456665" y="694191"/>
                  <a:pt x="463754" y="697757"/>
                  <a:pt x="467949" y="701224"/>
                </a:cubicBezTo>
                <a:cubicBezTo>
                  <a:pt x="480838" y="711860"/>
                  <a:pt x="484674" y="719519"/>
                  <a:pt x="485033" y="735368"/>
                </a:cubicBezTo>
                <a:cubicBezTo>
                  <a:pt x="485374" y="750339"/>
                  <a:pt x="473112" y="776275"/>
                  <a:pt x="456194" y="788577"/>
                </a:cubicBezTo>
                <a:cubicBezTo>
                  <a:pt x="447178" y="795144"/>
                  <a:pt x="437773" y="797177"/>
                  <a:pt x="429006" y="794472"/>
                </a:cubicBezTo>
                <a:cubicBezTo>
                  <a:pt x="420515" y="791847"/>
                  <a:pt x="414540" y="785253"/>
                  <a:pt x="408769" y="778883"/>
                </a:cubicBezTo>
                <a:cubicBezTo>
                  <a:pt x="406676" y="776572"/>
                  <a:pt x="404518" y="774188"/>
                  <a:pt x="402297" y="772065"/>
                </a:cubicBezTo>
                <a:cubicBezTo>
                  <a:pt x="389233" y="759568"/>
                  <a:pt x="375256" y="757390"/>
                  <a:pt x="355425" y="755491"/>
                </a:cubicBezTo>
                <a:cubicBezTo>
                  <a:pt x="350824" y="755061"/>
                  <a:pt x="326549" y="755643"/>
                  <a:pt x="323378" y="759585"/>
                </a:cubicBezTo>
                <a:cubicBezTo>
                  <a:pt x="323166" y="759853"/>
                  <a:pt x="323129" y="760051"/>
                  <a:pt x="323230" y="760346"/>
                </a:cubicBezTo>
                <a:cubicBezTo>
                  <a:pt x="324411" y="763589"/>
                  <a:pt x="333713" y="762801"/>
                  <a:pt x="338184" y="762425"/>
                </a:cubicBezTo>
                <a:cubicBezTo>
                  <a:pt x="339494" y="762309"/>
                  <a:pt x="340627" y="762210"/>
                  <a:pt x="341449" y="762201"/>
                </a:cubicBezTo>
                <a:cubicBezTo>
                  <a:pt x="345349" y="762138"/>
                  <a:pt x="349396" y="761807"/>
                  <a:pt x="353305" y="761484"/>
                </a:cubicBezTo>
                <a:cubicBezTo>
                  <a:pt x="363345" y="760660"/>
                  <a:pt x="373735" y="759808"/>
                  <a:pt x="383637" y="763240"/>
                </a:cubicBezTo>
                <a:cubicBezTo>
                  <a:pt x="399448" y="768705"/>
                  <a:pt x="411756" y="781910"/>
                  <a:pt x="414273" y="796093"/>
                </a:cubicBezTo>
                <a:cubicBezTo>
                  <a:pt x="416228" y="807103"/>
                  <a:pt x="411913" y="817443"/>
                  <a:pt x="402112" y="825201"/>
                </a:cubicBezTo>
                <a:cubicBezTo>
                  <a:pt x="394045" y="831589"/>
                  <a:pt x="384226" y="835308"/>
                  <a:pt x="374730" y="838899"/>
                </a:cubicBezTo>
                <a:cubicBezTo>
                  <a:pt x="370821" y="840378"/>
                  <a:pt x="366782" y="841910"/>
                  <a:pt x="362938" y="843603"/>
                </a:cubicBezTo>
                <a:cubicBezTo>
                  <a:pt x="358891" y="845377"/>
                  <a:pt x="354862" y="847429"/>
                  <a:pt x="350972" y="849409"/>
                </a:cubicBezTo>
                <a:cubicBezTo>
                  <a:pt x="344058" y="852921"/>
                  <a:pt x="336903" y="856558"/>
                  <a:pt x="329288" y="858879"/>
                </a:cubicBezTo>
                <a:cubicBezTo>
                  <a:pt x="318889" y="862059"/>
                  <a:pt x="302404" y="862489"/>
                  <a:pt x="290777" y="855932"/>
                </a:cubicBezTo>
                <a:cubicBezTo>
                  <a:pt x="284637" y="852464"/>
                  <a:pt x="280672" y="847581"/>
                  <a:pt x="278986" y="841408"/>
                </a:cubicBezTo>
                <a:cubicBezTo>
                  <a:pt x="277760" y="847590"/>
                  <a:pt x="275511" y="854148"/>
                  <a:pt x="271407" y="858359"/>
                </a:cubicBezTo>
                <a:cubicBezTo>
                  <a:pt x="266724" y="863170"/>
                  <a:pt x="257892" y="866575"/>
                  <a:pt x="245159" y="868474"/>
                </a:cubicBezTo>
                <a:cubicBezTo>
                  <a:pt x="239286" y="869360"/>
                  <a:pt x="233376" y="869790"/>
                  <a:pt x="227485" y="869790"/>
                </a:cubicBezTo>
                <a:cubicBezTo>
                  <a:pt x="212264" y="869800"/>
                  <a:pt x="197135" y="866869"/>
                  <a:pt x="182974" y="861126"/>
                </a:cubicBezTo>
                <a:cubicBezTo>
                  <a:pt x="175423" y="858080"/>
                  <a:pt x="170251" y="851531"/>
                  <a:pt x="168785" y="843369"/>
                </a:cubicBezTo>
                <a:cubicBezTo>
                  <a:pt x="166932" y="844677"/>
                  <a:pt x="164923" y="845842"/>
                  <a:pt x="162729" y="846764"/>
                </a:cubicBezTo>
                <a:cubicBezTo>
                  <a:pt x="158562" y="848529"/>
                  <a:pt x="153924" y="849407"/>
                  <a:pt x="148871" y="849407"/>
                </a:cubicBezTo>
                <a:cubicBezTo>
                  <a:pt x="142851" y="849407"/>
                  <a:pt x="136232" y="848161"/>
                  <a:pt x="129058" y="845671"/>
                </a:cubicBezTo>
                <a:cubicBezTo>
                  <a:pt x="113385" y="840232"/>
                  <a:pt x="95278" y="827501"/>
                  <a:pt x="82924" y="813238"/>
                </a:cubicBezTo>
                <a:cubicBezTo>
                  <a:pt x="67841" y="795821"/>
                  <a:pt x="62152" y="777670"/>
                  <a:pt x="66919" y="762144"/>
                </a:cubicBezTo>
                <a:cubicBezTo>
                  <a:pt x="67952" y="758784"/>
                  <a:pt x="69344" y="755631"/>
                  <a:pt x="71004" y="752674"/>
                </a:cubicBezTo>
                <a:cubicBezTo>
                  <a:pt x="68477" y="753642"/>
                  <a:pt x="65693" y="754152"/>
                  <a:pt x="62853" y="754152"/>
                </a:cubicBezTo>
                <a:cubicBezTo>
                  <a:pt x="59986" y="754152"/>
                  <a:pt x="57055" y="753650"/>
                  <a:pt x="54279" y="752611"/>
                </a:cubicBezTo>
                <a:cubicBezTo>
                  <a:pt x="45955" y="749484"/>
                  <a:pt x="40560" y="742837"/>
                  <a:pt x="37500" y="737810"/>
                </a:cubicBezTo>
                <a:cubicBezTo>
                  <a:pt x="33738" y="731620"/>
                  <a:pt x="31434" y="724694"/>
                  <a:pt x="29212" y="717544"/>
                </a:cubicBezTo>
                <a:cubicBezTo>
                  <a:pt x="28087" y="713925"/>
                  <a:pt x="26685" y="709409"/>
                  <a:pt x="27423" y="704921"/>
                </a:cubicBezTo>
                <a:cubicBezTo>
                  <a:pt x="28244" y="699913"/>
                  <a:pt x="31794" y="695128"/>
                  <a:pt x="37159" y="691796"/>
                </a:cubicBezTo>
                <a:cubicBezTo>
                  <a:pt x="37353" y="691679"/>
                  <a:pt x="37546" y="691563"/>
                  <a:pt x="37740" y="691446"/>
                </a:cubicBezTo>
                <a:cubicBezTo>
                  <a:pt x="31148" y="691670"/>
                  <a:pt x="24436" y="690236"/>
                  <a:pt x="18951" y="685604"/>
                </a:cubicBezTo>
                <a:cubicBezTo>
                  <a:pt x="10865" y="678777"/>
                  <a:pt x="7500" y="668448"/>
                  <a:pt x="4744" y="658458"/>
                </a:cubicBezTo>
                <a:cubicBezTo>
                  <a:pt x="1240" y="645726"/>
                  <a:pt x="-2171" y="631006"/>
                  <a:pt x="1747" y="617316"/>
                </a:cubicBezTo>
                <a:cubicBezTo>
                  <a:pt x="5047" y="605813"/>
                  <a:pt x="15677" y="594577"/>
                  <a:pt x="28345" y="593432"/>
                </a:cubicBezTo>
                <a:cubicBezTo>
                  <a:pt x="25800" y="592410"/>
                  <a:pt x="23329" y="591236"/>
                  <a:pt x="20951" y="589848"/>
                </a:cubicBezTo>
                <a:cubicBezTo>
                  <a:pt x="11556" y="584347"/>
                  <a:pt x="5462" y="575836"/>
                  <a:pt x="3332" y="565227"/>
                </a:cubicBezTo>
                <a:cubicBezTo>
                  <a:pt x="224" y="549719"/>
                  <a:pt x="5664" y="530071"/>
                  <a:pt x="17180" y="515181"/>
                </a:cubicBezTo>
                <a:cubicBezTo>
                  <a:pt x="23799" y="506616"/>
                  <a:pt x="35545" y="501706"/>
                  <a:pt x="49448" y="501706"/>
                </a:cubicBezTo>
                <a:cubicBezTo>
                  <a:pt x="59303" y="501716"/>
                  <a:pt x="68993" y="504008"/>
                  <a:pt x="78378" y="506222"/>
                </a:cubicBezTo>
                <a:cubicBezTo>
                  <a:pt x="80351" y="506688"/>
                  <a:pt x="82324" y="507154"/>
                  <a:pt x="84298" y="507601"/>
                </a:cubicBezTo>
                <a:cubicBezTo>
                  <a:pt x="97066" y="510487"/>
                  <a:pt x="110195" y="512529"/>
                  <a:pt x="123314" y="513675"/>
                </a:cubicBezTo>
                <a:cubicBezTo>
                  <a:pt x="128395" y="514123"/>
                  <a:pt x="133428" y="514267"/>
                  <a:pt x="138305" y="514410"/>
                </a:cubicBezTo>
                <a:cubicBezTo>
                  <a:pt x="145957" y="514625"/>
                  <a:pt x="153858" y="514858"/>
                  <a:pt x="161917" y="516255"/>
                </a:cubicBezTo>
                <a:cubicBezTo>
                  <a:pt x="177148" y="518907"/>
                  <a:pt x="191299" y="524453"/>
                  <a:pt x="203496" y="532454"/>
                </a:cubicBezTo>
                <a:cubicBezTo>
                  <a:pt x="197374" y="522492"/>
                  <a:pt x="194276" y="511507"/>
                  <a:pt x="200398" y="498633"/>
                </a:cubicBezTo>
                <a:cubicBezTo>
                  <a:pt x="196074" y="502467"/>
                  <a:pt x="191501" y="505559"/>
                  <a:pt x="186643" y="506956"/>
                </a:cubicBezTo>
                <a:cubicBezTo>
                  <a:pt x="177083" y="509707"/>
                  <a:pt x="166507" y="510504"/>
                  <a:pt x="157408" y="510504"/>
                </a:cubicBezTo>
                <a:cubicBezTo>
                  <a:pt x="149332" y="510504"/>
                  <a:pt x="142435" y="509877"/>
                  <a:pt x="138443" y="509412"/>
                </a:cubicBezTo>
                <a:cubicBezTo>
                  <a:pt x="137677" y="509322"/>
                  <a:pt x="136830" y="509224"/>
                  <a:pt x="135917" y="509125"/>
                </a:cubicBezTo>
                <a:cubicBezTo>
                  <a:pt x="126882" y="508149"/>
                  <a:pt x="111752" y="506517"/>
                  <a:pt x="106598" y="499825"/>
                </a:cubicBezTo>
                <a:cubicBezTo>
                  <a:pt x="103695" y="496062"/>
                  <a:pt x="104432" y="492353"/>
                  <a:pt x="105206" y="488429"/>
                </a:cubicBezTo>
                <a:lnTo>
                  <a:pt x="105225" y="488349"/>
                </a:lnTo>
                <a:cubicBezTo>
                  <a:pt x="105436" y="487264"/>
                  <a:pt x="105593" y="485651"/>
                  <a:pt x="105732" y="483949"/>
                </a:cubicBezTo>
                <a:cubicBezTo>
                  <a:pt x="100606" y="493455"/>
                  <a:pt x="94161" y="498463"/>
                  <a:pt x="86167" y="499197"/>
                </a:cubicBezTo>
                <a:cubicBezTo>
                  <a:pt x="72448" y="500461"/>
                  <a:pt x="58693" y="496142"/>
                  <a:pt x="48441" y="487362"/>
                </a:cubicBezTo>
                <a:cubicBezTo>
                  <a:pt x="33782" y="474801"/>
                  <a:pt x="25752" y="457206"/>
                  <a:pt x="24590" y="435049"/>
                </a:cubicBezTo>
                <a:cubicBezTo>
                  <a:pt x="23714" y="418268"/>
                  <a:pt x="26756" y="398836"/>
                  <a:pt x="33653" y="377280"/>
                </a:cubicBezTo>
                <a:cubicBezTo>
                  <a:pt x="33939" y="376366"/>
                  <a:pt x="34243" y="375372"/>
                  <a:pt x="34575" y="374324"/>
                </a:cubicBezTo>
                <a:cubicBezTo>
                  <a:pt x="37488" y="364835"/>
                  <a:pt x="41904" y="350500"/>
                  <a:pt x="51252" y="345619"/>
                </a:cubicBezTo>
                <a:cubicBezTo>
                  <a:pt x="53354" y="344517"/>
                  <a:pt x="55604" y="343952"/>
                  <a:pt x="57974" y="343916"/>
                </a:cubicBezTo>
                <a:cubicBezTo>
                  <a:pt x="57623" y="343424"/>
                  <a:pt x="57310" y="342877"/>
                  <a:pt x="57024" y="342286"/>
                </a:cubicBezTo>
                <a:cubicBezTo>
                  <a:pt x="53392" y="334608"/>
                  <a:pt x="56544" y="321008"/>
                  <a:pt x="58407" y="316895"/>
                </a:cubicBezTo>
                <a:cubicBezTo>
                  <a:pt x="63303" y="306090"/>
                  <a:pt x="73481" y="296262"/>
                  <a:pt x="84332" y="291863"/>
                </a:cubicBezTo>
                <a:cubicBezTo>
                  <a:pt x="88675" y="290108"/>
                  <a:pt x="93248" y="289489"/>
                  <a:pt x="97452" y="289999"/>
                </a:cubicBezTo>
                <a:cubicBezTo>
                  <a:pt x="94677" y="288360"/>
                  <a:pt x="92096" y="286442"/>
                  <a:pt x="89920" y="284015"/>
                </a:cubicBezTo>
                <a:cubicBezTo>
                  <a:pt x="80995" y="274061"/>
                  <a:pt x="82221" y="259341"/>
                  <a:pt x="84812" y="248742"/>
                </a:cubicBezTo>
                <a:cubicBezTo>
                  <a:pt x="89081" y="231325"/>
                  <a:pt x="99370" y="215010"/>
                  <a:pt x="113780" y="202817"/>
                </a:cubicBezTo>
                <a:cubicBezTo>
                  <a:pt x="128015" y="190776"/>
                  <a:pt x="145421" y="183555"/>
                  <a:pt x="162966" y="182362"/>
                </a:cubicBezTo>
                <a:cubicBezTo>
                  <a:pt x="160578" y="166737"/>
                  <a:pt x="165234" y="151972"/>
                  <a:pt x="176915" y="139241"/>
                </a:cubicBezTo>
                <a:cubicBezTo>
                  <a:pt x="186817" y="128445"/>
                  <a:pt x="197954" y="118689"/>
                  <a:pt x="210022" y="110222"/>
                </a:cubicBezTo>
                <a:cubicBezTo>
                  <a:pt x="216282" y="105832"/>
                  <a:pt x="223142" y="101702"/>
                  <a:pt x="230895" y="101192"/>
                </a:cubicBezTo>
                <a:cubicBezTo>
                  <a:pt x="237865" y="100726"/>
                  <a:pt x="246126" y="104336"/>
                  <a:pt x="248790" y="111011"/>
                </a:cubicBezTo>
                <a:cubicBezTo>
                  <a:pt x="249334" y="105375"/>
                  <a:pt x="250754" y="99857"/>
                  <a:pt x="253032" y="94732"/>
                </a:cubicBezTo>
                <a:cubicBezTo>
                  <a:pt x="261338" y="76034"/>
                  <a:pt x="279869" y="60929"/>
                  <a:pt x="303887" y="53286"/>
                </a:cubicBezTo>
                <a:cubicBezTo>
                  <a:pt x="317550" y="48932"/>
                  <a:pt x="328991" y="48323"/>
                  <a:pt x="338847" y="51422"/>
                </a:cubicBezTo>
                <a:cubicBezTo>
                  <a:pt x="346702" y="53895"/>
                  <a:pt x="353966" y="59092"/>
                  <a:pt x="359858" y="66250"/>
                </a:cubicBezTo>
                <a:cubicBezTo>
                  <a:pt x="358936" y="58868"/>
                  <a:pt x="360503" y="50482"/>
                  <a:pt x="364458" y="45250"/>
                </a:cubicBezTo>
                <a:cubicBezTo>
                  <a:pt x="369363" y="38772"/>
                  <a:pt x="376933" y="33764"/>
                  <a:pt x="388291" y="29490"/>
                </a:cubicBezTo>
                <a:cubicBezTo>
                  <a:pt x="399133" y="25404"/>
                  <a:pt x="425962" y="16840"/>
                  <a:pt x="440852" y="25369"/>
                </a:cubicBezTo>
                <a:cubicBezTo>
                  <a:pt x="443406" y="26830"/>
                  <a:pt x="445480" y="28738"/>
                  <a:pt x="447074" y="31049"/>
                </a:cubicBezTo>
                <a:cubicBezTo>
                  <a:pt x="447241" y="29822"/>
                  <a:pt x="447517" y="28594"/>
                  <a:pt x="447950" y="27385"/>
                </a:cubicBezTo>
                <a:cubicBezTo>
                  <a:pt x="451113" y="18552"/>
                  <a:pt x="460803" y="14269"/>
                  <a:pt x="469644" y="10954"/>
                </a:cubicBezTo>
                <a:cubicBezTo>
                  <a:pt x="482108" y="6269"/>
                  <a:pt x="495007" y="1430"/>
                  <a:pt x="508689" y="248"/>
                </a:cubicBezTo>
                <a:cubicBezTo>
                  <a:pt x="524067" y="-1078"/>
                  <a:pt x="538136" y="2953"/>
                  <a:pt x="547309" y="11295"/>
                </a:cubicBezTo>
                <a:cubicBezTo>
                  <a:pt x="560890" y="23659"/>
                  <a:pt x="561563" y="42598"/>
                  <a:pt x="562161" y="59298"/>
                </a:cubicBezTo>
                <a:cubicBezTo>
                  <a:pt x="562180" y="59826"/>
                  <a:pt x="562199" y="60346"/>
                  <a:pt x="562217" y="60865"/>
                </a:cubicBezTo>
                <a:cubicBezTo>
                  <a:pt x="562254" y="72897"/>
                  <a:pt x="562290" y="84937"/>
                  <a:pt x="562328" y="96978"/>
                </a:cubicBezTo>
                <a:cubicBezTo>
                  <a:pt x="562390" y="117317"/>
                  <a:pt x="551256" y="139490"/>
                  <a:pt x="532423" y="148347"/>
                </a:cubicBezTo>
                <a:cubicBezTo>
                  <a:pt x="540673" y="143940"/>
                  <a:pt x="551417" y="149203"/>
                  <a:pt x="556257" y="157207"/>
                </a:cubicBezTo>
                <a:cubicBezTo>
                  <a:pt x="561414" y="165737"/>
                  <a:pt x="563513" y="180043"/>
                  <a:pt x="562604" y="189969"/>
                </a:cubicBezTo>
                <a:cubicBezTo>
                  <a:pt x="561737" y="199439"/>
                  <a:pt x="559405" y="209680"/>
                  <a:pt x="551734" y="216461"/>
                </a:cubicBezTo>
                <a:cubicBezTo>
                  <a:pt x="544839" y="222562"/>
                  <a:pt x="537886" y="222929"/>
                  <a:pt x="530520" y="223315"/>
                </a:cubicBezTo>
                <a:cubicBezTo>
                  <a:pt x="527607" y="223467"/>
                  <a:pt x="524591" y="223629"/>
                  <a:pt x="521513" y="224167"/>
                </a:cubicBezTo>
                <a:cubicBezTo>
                  <a:pt x="515806" y="225170"/>
                  <a:pt x="509980" y="227456"/>
                  <a:pt x="504531" y="230170"/>
                </a:cubicBezTo>
                <a:cubicBezTo>
                  <a:pt x="519216" y="226611"/>
                  <a:pt x="533440" y="228327"/>
                  <a:pt x="542558" y="241714"/>
                </a:cubicBezTo>
                <a:cubicBezTo>
                  <a:pt x="547093" y="248374"/>
                  <a:pt x="549445" y="256251"/>
                  <a:pt x="551445" y="264057"/>
                </a:cubicBezTo>
                <a:cubicBezTo>
                  <a:pt x="555874" y="281347"/>
                  <a:pt x="558897" y="299247"/>
                  <a:pt x="558256" y="317016"/>
                </a:cubicBezTo>
                <a:close/>
              </a:path>
            </a:pathLst>
          </a:custGeom>
          <a:solidFill>
            <a:srgbClr val="E0DBD8"/>
          </a:solidFill>
          <a:ln w="6350" cap="flat">
            <a:noFill/>
            <a:prstDash val="solid"/>
            <a:miter/>
          </a:ln>
        </p:spPr>
        <p:txBody>
          <a:bodyPr/>
          <a:lstStyle/>
          <a:p>
            <a:endParaRPr lang="en-US"/>
          </a:p>
        </p:txBody>
      </p:sp>
      <p:sp>
        <p:nvSpPr>
          <p:cNvPr id="77" name="Freeform 139">
            <a:extLst>
              <a:ext uri="{FF2B5EF4-FFF2-40B4-BE49-F238E27FC236}">
                <a16:creationId xmlns:a16="http://schemas.microsoft.com/office/drawing/2014/main" id="{8A0F0D48-A31C-041A-2A67-BC0328E44B79}"/>
              </a:ext>
            </a:extLst>
          </p:cNvPr>
          <p:cNvSpPr/>
          <p:nvPr/>
        </p:nvSpPr>
        <p:spPr>
          <a:xfrm>
            <a:off x="5949609" y="2039944"/>
            <a:ext cx="166429" cy="182929"/>
          </a:xfrm>
          <a:custGeom>
            <a:avLst/>
            <a:gdLst>
              <a:gd name="csX0" fmla="*/ 144424 w 144423"/>
              <a:gd name="csY0" fmla="*/ 38688 h 158741"/>
              <a:gd name="csX1" fmla="*/ 114936 w 144423"/>
              <a:gd name="csY1" fmla="*/ 55087 h 158741"/>
              <a:gd name="csX2" fmla="*/ 66762 w 144423"/>
              <a:gd name="csY2" fmla="*/ 47464 h 158741"/>
              <a:gd name="csX3" fmla="*/ 39839 w 144423"/>
              <a:gd name="csY3" fmla="*/ 72713 h 158741"/>
              <a:gd name="csX4" fmla="*/ 50437 w 144423"/>
              <a:gd name="csY4" fmla="*/ 109210 h 158741"/>
              <a:gd name="csX5" fmla="*/ 84499 w 144423"/>
              <a:gd name="csY5" fmla="*/ 127785 h 158741"/>
              <a:gd name="csX6" fmla="*/ 33016 w 144423"/>
              <a:gd name="csY6" fmla="*/ 158742 h 158741"/>
              <a:gd name="csX7" fmla="*/ 3174 w 144423"/>
              <a:gd name="csY7" fmla="*/ 110921 h 158741"/>
              <a:gd name="csX8" fmla="*/ 88 w 144423"/>
              <a:gd name="csY8" fmla="*/ 88461 h 158741"/>
              <a:gd name="csX9" fmla="*/ 6893 w 144423"/>
              <a:gd name="csY9" fmla="*/ 35490 h 158741"/>
              <a:gd name="csX10" fmla="*/ 15780 w 144423"/>
              <a:gd name="csY10" fmla="*/ 13160 h 158741"/>
              <a:gd name="csX11" fmla="*/ 53803 w 144423"/>
              <a:gd name="csY11" fmla="*/ 1614 h 158741"/>
              <a:gd name="csX12" fmla="*/ 51739 w 144423"/>
              <a:gd name="csY12" fmla="*/ 610 h 158741"/>
              <a:gd name="csX13" fmla="*/ 144424 w 144423"/>
              <a:gd name="csY13" fmla="*/ 38688 h 1587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23" h="158741">
                <a:moveTo>
                  <a:pt x="144424" y="38688"/>
                </a:moveTo>
                <a:cubicBezTo>
                  <a:pt x="137600" y="48114"/>
                  <a:pt x="126649" y="53395"/>
                  <a:pt x="114936" y="55087"/>
                </a:cubicBezTo>
                <a:cubicBezTo>
                  <a:pt x="98072" y="57541"/>
                  <a:pt x="83570" y="45809"/>
                  <a:pt x="66762" y="47464"/>
                </a:cubicBezTo>
                <a:cubicBezTo>
                  <a:pt x="53672" y="48747"/>
                  <a:pt x="42647" y="59865"/>
                  <a:pt x="39839" y="72713"/>
                </a:cubicBezTo>
                <a:cubicBezTo>
                  <a:pt x="37013" y="85560"/>
                  <a:pt x="41680" y="99393"/>
                  <a:pt x="50437" y="109210"/>
                </a:cubicBezTo>
                <a:cubicBezTo>
                  <a:pt x="59194" y="119009"/>
                  <a:pt x="71633" y="125051"/>
                  <a:pt x="84499" y="127785"/>
                </a:cubicBezTo>
                <a:cubicBezTo>
                  <a:pt x="70220" y="142120"/>
                  <a:pt x="52371" y="152848"/>
                  <a:pt x="33016" y="158742"/>
                </a:cubicBezTo>
                <a:cubicBezTo>
                  <a:pt x="15074" y="145485"/>
                  <a:pt x="6447" y="132991"/>
                  <a:pt x="3174" y="110921"/>
                </a:cubicBezTo>
                <a:cubicBezTo>
                  <a:pt x="2524" y="106496"/>
                  <a:pt x="237" y="92905"/>
                  <a:pt x="88" y="88461"/>
                </a:cubicBezTo>
                <a:cubicBezTo>
                  <a:pt x="-563" y="70686"/>
                  <a:pt x="2468" y="52781"/>
                  <a:pt x="6893" y="35490"/>
                </a:cubicBezTo>
                <a:cubicBezTo>
                  <a:pt x="8882" y="27681"/>
                  <a:pt x="11244" y="19816"/>
                  <a:pt x="15780" y="13160"/>
                </a:cubicBezTo>
                <a:cubicBezTo>
                  <a:pt x="24891" y="-227"/>
                  <a:pt x="39114" y="-1956"/>
                  <a:pt x="53803" y="1614"/>
                </a:cubicBezTo>
                <a:lnTo>
                  <a:pt x="51739" y="610"/>
                </a:lnTo>
                <a:cubicBezTo>
                  <a:pt x="77192" y="5370"/>
                  <a:pt x="109376" y="16060"/>
                  <a:pt x="144424" y="38688"/>
                </a:cubicBezTo>
                <a:close/>
              </a:path>
            </a:pathLst>
          </a:custGeom>
          <a:solidFill>
            <a:srgbClr val="E0DBD8"/>
          </a:solidFill>
          <a:ln w="6350" cap="flat">
            <a:noFill/>
            <a:prstDash val="solid"/>
            <a:miter/>
          </a:ln>
        </p:spPr>
        <p:txBody>
          <a:bodyPr/>
          <a:lstStyle/>
          <a:p>
            <a:endParaRPr lang="en-US"/>
          </a:p>
        </p:txBody>
      </p:sp>
      <p:sp>
        <p:nvSpPr>
          <p:cNvPr id="78" name="Freeform 140">
            <a:extLst>
              <a:ext uri="{FF2B5EF4-FFF2-40B4-BE49-F238E27FC236}">
                <a16:creationId xmlns:a16="http://schemas.microsoft.com/office/drawing/2014/main" id="{74C0693A-1974-718C-AE10-11BE39E8050F}"/>
              </a:ext>
            </a:extLst>
          </p:cNvPr>
          <p:cNvSpPr/>
          <p:nvPr/>
        </p:nvSpPr>
        <p:spPr>
          <a:xfrm>
            <a:off x="5986498" y="2246443"/>
            <a:ext cx="606522" cy="532431"/>
          </a:xfrm>
          <a:custGeom>
            <a:avLst/>
            <a:gdLst>
              <a:gd name="csX0" fmla="*/ 521584 w 526325"/>
              <a:gd name="csY0" fmla="*/ 250705 h 462030"/>
              <a:gd name="csX1" fmla="*/ 507379 w 526325"/>
              <a:gd name="csY1" fmla="*/ 277850 h 462030"/>
              <a:gd name="csX2" fmla="*/ 488582 w 526325"/>
              <a:gd name="csY2" fmla="*/ 283688 h 462030"/>
              <a:gd name="csX3" fmla="*/ 489158 w 526325"/>
              <a:gd name="csY3" fmla="*/ 284041 h 462030"/>
              <a:gd name="csX4" fmla="*/ 498901 w 526325"/>
              <a:gd name="csY4" fmla="*/ 297168 h 462030"/>
              <a:gd name="csX5" fmla="*/ 497116 w 526325"/>
              <a:gd name="csY5" fmla="*/ 309793 h 462030"/>
              <a:gd name="csX6" fmla="*/ 488823 w 526325"/>
              <a:gd name="csY6" fmla="*/ 330059 h 462030"/>
              <a:gd name="csX7" fmla="*/ 472053 w 526325"/>
              <a:gd name="csY7" fmla="*/ 344859 h 462030"/>
              <a:gd name="csX8" fmla="*/ 463481 w 526325"/>
              <a:gd name="csY8" fmla="*/ 346402 h 462030"/>
              <a:gd name="csX9" fmla="*/ 455319 w 526325"/>
              <a:gd name="csY9" fmla="*/ 344914 h 462030"/>
              <a:gd name="csX10" fmla="*/ 459410 w 526325"/>
              <a:gd name="csY10" fmla="*/ 354378 h 462030"/>
              <a:gd name="csX11" fmla="*/ 443401 w 526325"/>
              <a:gd name="csY11" fmla="*/ 405490 h 462030"/>
              <a:gd name="csX12" fmla="*/ 397272 w 526325"/>
              <a:gd name="csY12" fmla="*/ 437915 h 462030"/>
              <a:gd name="csX13" fmla="*/ 377452 w 526325"/>
              <a:gd name="csY13" fmla="*/ 441653 h 462030"/>
              <a:gd name="csX14" fmla="*/ 363601 w 526325"/>
              <a:gd name="csY14" fmla="*/ 439013 h 462030"/>
              <a:gd name="csX15" fmla="*/ 357540 w 526325"/>
              <a:gd name="csY15" fmla="*/ 435610 h 462030"/>
              <a:gd name="csX16" fmla="*/ 343353 w 526325"/>
              <a:gd name="csY16" fmla="*/ 453366 h 462030"/>
              <a:gd name="csX17" fmla="*/ 298842 w 526325"/>
              <a:gd name="csY17" fmla="*/ 462030 h 462030"/>
              <a:gd name="csX18" fmla="*/ 281160 w 526325"/>
              <a:gd name="csY18" fmla="*/ 460710 h 462030"/>
              <a:gd name="csX19" fmla="*/ 254926 w 526325"/>
              <a:gd name="csY19" fmla="*/ 450596 h 462030"/>
              <a:gd name="csX20" fmla="*/ 247340 w 526325"/>
              <a:gd name="csY20" fmla="*/ 433658 h 462030"/>
              <a:gd name="csX21" fmla="*/ 235552 w 526325"/>
              <a:gd name="csY21" fmla="*/ 448179 h 462030"/>
              <a:gd name="csX22" fmla="*/ 197046 w 526325"/>
              <a:gd name="csY22" fmla="*/ 451116 h 462030"/>
              <a:gd name="csX23" fmla="*/ 175349 w 526325"/>
              <a:gd name="csY23" fmla="*/ 441653 h 462030"/>
              <a:gd name="csX24" fmla="*/ 163394 w 526325"/>
              <a:gd name="csY24" fmla="*/ 435852 h 462030"/>
              <a:gd name="csX25" fmla="*/ 151587 w 526325"/>
              <a:gd name="csY25" fmla="*/ 431148 h 462030"/>
              <a:gd name="csX26" fmla="*/ 124219 w 526325"/>
              <a:gd name="csY26" fmla="*/ 417445 h 462030"/>
              <a:gd name="csX27" fmla="*/ 112059 w 526325"/>
              <a:gd name="csY27" fmla="*/ 388329 h 462030"/>
              <a:gd name="csX28" fmla="*/ 142681 w 526325"/>
              <a:gd name="csY28" fmla="*/ 355475 h 462030"/>
              <a:gd name="csX29" fmla="*/ 173025 w 526325"/>
              <a:gd name="csY29" fmla="*/ 353727 h 462030"/>
              <a:gd name="csX30" fmla="*/ 184868 w 526325"/>
              <a:gd name="csY30" fmla="*/ 354434 h 462030"/>
              <a:gd name="csX31" fmla="*/ 188140 w 526325"/>
              <a:gd name="csY31" fmla="*/ 354657 h 462030"/>
              <a:gd name="csX32" fmla="*/ 203089 w 526325"/>
              <a:gd name="csY32" fmla="*/ 352593 h 462030"/>
              <a:gd name="csX33" fmla="*/ 202940 w 526325"/>
              <a:gd name="csY33" fmla="*/ 351831 h 462030"/>
              <a:gd name="csX34" fmla="*/ 170905 w 526325"/>
              <a:gd name="csY34" fmla="*/ 347722 h 462030"/>
              <a:gd name="csX35" fmla="*/ 124033 w 526325"/>
              <a:gd name="csY35" fmla="*/ 364307 h 462030"/>
              <a:gd name="csX36" fmla="*/ 117562 w 526325"/>
              <a:gd name="csY36" fmla="*/ 371130 h 462030"/>
              <a:gd name="csX37" fmla="*/ 97315 w 526325"/>
              <a:gd name="csY37" fmla="*/ 386711 h 462030"/>
              <a:gd name="csX38" fmla="*/ 70132 w 526325"/>
              <a:gd name="csY38" fmla="*/ 380817 h 462030"/>
              <a:gd name="csX39" fmla="*/ 41295 w 526325"/>
              <a:gd name="csY39" fmla="*/ 327604 h 462030"/>
              <a:gd name="csX40" fmla="*/ 58382 w 526325"/>
              <a:gd name="csY40" fmla="*/ 293468 h 462030"/>
              <a:gd name="csX41" fmla="*/ 76509 w 526325"/>
              <a:gd name="csY41" fmla="*/ 282982 h 462030"/>
              <a:gd name="csX42" fmla="*/ 93856 w 526325"/>
              <a:gd name="csY42" fmla="*/ 273035 h 462030"/>
              <a:gd name="csX43" fmla="*/ 94265 w 526325"/>
              <a:gd name="csY43" fmla="*/ 272700 h 462030"/>
              <a:gd name="csX44" fmla="*/ 74594 w 526325"/>
              <a:gd name="csY44" fmla="*/ 282517 h 462030"/>
              <a:gd name="csX45" fmla="*/ 61394 w 526325"/>
              <a:gd name="csY45" fmla="*/ 288615 h 462030"/>
              <a:gd name="csX46" fmla="*/ 33244 w 526325"/>
              <a:gd name="csY46" fmla="*/ 308008 h 462030"/>
              <a:gd name="csX47" fmla="*/ 17384 w 526325"/>
              <a:gd name="csY47" fmla="*/ 319944 h 462030"/>
              <a:gd name="csX48" fmla="*/ 0 w 526325"/>
              <a:gd name="csY48" fmla="*/ 327437 h 462030"/>
              <a:gd name="csX49" fmla="*/ 6712 w 526325"/>
              <a:gd name="csY49" fmla="*/ 321357 h 462030"/>
              <a:gd name="csX50" fmla="*/ 80693 w 526325"/>
              <a:gd name="csY50" fmla="*/ 252843 h 462030"/>
              <a:gd name="csX51" fmla="*/ 100364 w 526325"/>
              <a:gd name="csY51" fmla="*/ 233897 h 462030"/>
              <a:gd name="csX52" fmla="*/ 119217 w 526325"/>
              <a:gd name="csY52" fmla="*/ 235347 h 462030"/>
              <a:gd name="csX53" fmla="*/ 137643 w 526325"/>
              <a:gd name="csY53" fmla="*/ 251114 h 462030"/>
              <a:gd name="csX54" fmla="*/ 114364 w 526325"/>
              <a:gd name="csY54" fmla="*/ 300217 h 462030"/>
              <a:gd name="csX55" fmla="*/ 100922 w 526325"/>
              <a:gd name="csY55" fmla="*/ 309793 h 462030"/>
              <a:gd name="csX56" fmla="*/ 98337 w 526325"/>
              <a:gd name="csY56" fmla="*/ 324871 h 462030"/>
              <a:gd name="csX57" fmla="*/ 126468 w 526325"/>
              <a:gd name="csY57" fmla="*/ 318382 h 462030"/>
              <a:gd name="csX58" fmla="*/ 241651 w 526325"/>
              <a:gd name="csY58" fmla="*/ 329296 h 462030"/>
              <a:gd name="csX59" fmla="*/ 247098 w 526325"/>
              <a:gd name="csY59" fmla="*/ 361406 h 462030"/>
              <a:gd name="csX60" fmla="*/ 224601 w 526325"/>
              <a:gd name="csY60" fmla="*/ 376913 h 462030"/>
              <a:gd name="csX61" fmla="*/ 197827 w 526325"/>
              <a:gd name="csY61" fmla="*/ 385595 h 462030"/>
              <a:gd name="csX62" fmla="*/ 187155 w 526325"/>
              <a:gd name="csY62" fmla="*/ 398517 h 462030"/>
              <a:gd name="csX63" fmla="*/ 247154 w 526325"/>
              <a:gd name="csY63" fmla="*/ 395989 h 462030"/>
              <a:gd name="csX64" fmla="*/ 273482 w 526325"/>
              <a:gd name="csY64" fmla="*/ 394334 h 462030"/>
              <a:gd name="csX65" fmla="*/ 286831 w 526325"/>
              <a:gd name="csY65" fmla="*/ 406289 h 462030"/>
              <a:gd name="csX66" fmla="*/ 307004 w 526325"/>
              <a:gd name="csY66" fmla="*/ 396863 h 462030"/>
              <a:gd name="csX67" fmla="*/ 311857 w 526325"/>
              <a:gd name="csY67" fmla="*/ 373417 h 462030"/>
              <a:gd name="csX68" fmla="*/ 328962 w 526325"/>
              <a:gd name="csY68" fmla="*/ 341214 h 462030"/>
              <a:gd name="csX69" fmla="*/ 363155 w 526325"/>
              <a:gd name="csY69" fmla="*/ 344859 h 462030"/>
              <a:gd name="csX70" fmla="*/ 369606 w 526325"/>
              <a:gd name="csY70" fmla="*/ 363024 h 462030"/>
              <a:gd name="csX71" fmla="*/ 390746 w 526325"/>
              <a:gd name="csY71" fmla="*/ 382825 h 462030"/>
              <a:gd name="csX72" fmla="*/ 413969 w 526325"/>
              <a:gd name="csY72" fmla="*/ 368490 h 462030"/>
              <a:gd name="csX73" fmla="*/ 405397 w 526325"/>
              <a:gd name="csY73" fmla="*/ 348856 h 462030"/>
              <a:gd name="csX74" fmla="*/ 388180 w 526325"/>
              <a:gd name="csY74" fmla="*/ 334354 h 462030"/>
              <a:gd name="csX75" fmla="*/ 379405 w 526325"/>
              <a:gd name="csY75" fmla="*/ 296833 h 462030"/>
              <a:gd name="csX76" fmla="*/ 425664 w 526325"/>
              <a:gd name="csY76" fmla="*/ 287909 h 462030"/>
              <a:gd name="csX77" fmla="*/ 443085 w 526325"/>
              <a:gd name="csY77" fmla="*/ 278947 h 462030"/>
              <a:gd name="csX78" fmla="*/ 440501 w 526325"/>
              <a:gd name="csY78" fmla="*/ 259443 h 462030"/>
              <a:gd name="csX79" fmla="*/ 469096 w 526325"/>
              <a:gd name="csY79" fmla="*/ 242468 h 462030"/>
              <a:gd name="csX80" fmla="*/ 464857 w 526325"/>
              <a:gd name="csY80" fmla="*/ 230643 h 462030"/>
              <a:gd name="csX81" fmla="*/ 451842 w 526325"/>
              <a:gd name="csY81" fmla="*/ 226813 h 462030"/>
              <a:gd name="csX82" fmla="*/ 426128 w 526325"/>
              <a:gd name="csY82" fmla="*/ 229193 h 462030"/>
              <a:gd name="csX83" fmla="*/ 401140 w 526325"/>
              <a:gd name="csY83" fmla="*/ 224935 h 462030"/>
              <a:gd name="csX84" fmla="*/ 393721 w 526325"/>
              <a:gd name="csY84" fmla="*/ 203219 h 462030"/>
              <a:gd name="csX85" fmla="*/ 404170 w 526325"/>
              <a:gd name="csY85" fmla="*/ 186058 h 462030"/>
              <a:gd name="csX86" fmla="*/ 401326 w 526325"/>
              <a:gd name="csY86" fmla="*/ 179476 h 462030"/>
              <a:gd name="csX87" fmla="*/ 413783 w 526325"/>
              <a:gd name="csY87" fmla="*/ 158745 h 462030"/>
              <a:gd name="csX88" fmla="*/ 479992 w 526325"/>
              <a:gd name="csY88" fmla="*/ 155212 h 462030"/>
              <a:gd name="csX89" fmla="*/ 470547 w 526325"/>
              <a:gd name="csY89" fmla="*/ 128736 h 462030"/>
              <a:gd name="csX90" fmla="*/ 442695 w 526325"/>
              <a:gd name="csY90" fmla="*/ 133235 h 462030"/>
              <a:gd name="csX91" fmla="*/ 390542 w 526325"/>
              <a:gd name="csY91" fmla="*/ 138999 h 462030"/>
              <a:gd name="csX92" fmla="*/ 326768 w 526325"/>
              <a:gd name="csY92" fmla="*/ 188753 h 462030"/>
              <a:gd name="csX93" fmla="*/ 327754 w 526325"/>
              <a:gd name="csY93" fmla="*/ 232205 h 462030"/>
              <a:gd name="csX94" fmla="*/ 313270 w 526325"/>
              <a:gd name="csY94" fmla="*/ 271956 h 462030"/>
              <a:gd name="csX95" fmla="*/ 274950 w 526325"/>
              <a:gd name="csY95" fmla="*/ 267327 h 462030"/>
              <a:gd name="csX96" fmla="*/ 268443 w 526325"/>
              <a:gd name="csY96" fmla="*/ 230978 h 462030"/>
              <a:gd name="csX97" fmla="*/ 238546 w 526325"/>
              <a:gd name="csY97" fmla="*/ 216643 h 462030"/>
              <a:gd name="csX98" fmla="*/ 233451 w 526325"/>
              <a:gd name="csY98" fmla="*/ 187452 h 462030"/>
              <a:gd name="csX99" fmla="*/ 255484 w 526325"/>
              <a:gd name="csY99" fmla="*/ 164360 h 462030"/>
              <a:gd name="csX100" fmla="*/ 280528 w 526325"/>
              <a:gd name="csY100" fmla="*/ 143963 h 462030"/>
              <a:gd name="csX101" fmla="*/ 289062 w 526325"/>
              <a:gd name="csY101" fmla="*/ 99787 h 462030"/>
              <a:gd name="csX102" fmla="*/ 256190 w 526325"/>
              <a:gd name="csY102" fmla="*/ 68142 h 462030"/>
              <a:gd name="csX103" fmla="*/ 225456 w 526325"/>
              <a:gd name="csY103" fmla="*/ 63252 h 462030"/>
              <a:gd name="csX104" fmla="*/ 205674 w 526325"/>
              <a:gd name="csY104" fmla="*/ 20526 h 462030"/>
              <a:gd name="csX105" fmla="*/ 255744 w 526325"/>
              <a:gd name="csY105" fmla="*/ 278 h 462030"/>
              <a:gd name="csX106" fmla="*/ 336046 w 526325"/>
              <a:gd name="csY106" fmla="*/ 50758 h 462030"/>
              <a:gd name="csX107" fmla="*/ 381097 w 526325"/>
              <a:gd name="csY107" fmla="*/ 56019 h 462030"/>
              <a:gd name="csX108" fmla="*/ 400972 w 526325"/>
              <a:gd name="csY108" fmla="*/ 37427 h 462030"/>
              <a:gd name="csX109" fmla="*/ 405323 w 526325"/>
              <a:gd name="csY109" fmla="*/ 36571 h 462030"/>
              <a:gd name="csX110" fmla="*/ 405435 w 526325"/>
              <a:gd name="csY110" fmla="*/ 36553 h 462030"/>
              <a:gd name="csX111" fmla="*/ 421350 w 526325"/>
              <a:gd name="csY111" fmla="*/ 77513 h 462030"/>
              <a:gd name="csX112" fmla="*/ 421146 w 526325"/>
              <a:gd name="csY112" fmla="*/ 77178 h 462030"/>
              <a:gd name="csX113" fmla="*/ 420588 w 526325"/>
              <a:gd name="csY113" fmla="*/ 76193 h 462030"/>
              <a:gd name="csX114" fmla="*/ 421108 w 526325"/>
              <a:gd name="csY114" fmla="*/ 80599 h 462030"/>
              <a:gd name="csX115" fmla="*/ 421127 w 526325"/>
              <a:gd name="csY115" fmla="*/ 80673 h 462030"/>
              <a:gd name="csX116" fmla="*/ 419732 w 526325"/>
              <a:gd name="csY116" fmla="*/ 92071 h 462030"/>
              <a:gd name="csX117" fmla="*/ 390412 w 526325"/>
              <a:gd name="csY117" fmla="*/ 101367 h 462030"/>
              <a:gd name="csX118" fmla="*/ 387883 w 526325"/>
              <a:gd name="csY118" fmla="*/ 101665 h 462030"/>
              <a:gd name="csX119" fmla="*/ 368918 w 526325"/>
              <a:gd name="csY119" fmla="*/ 102743 h 462030"/>
              <a:gd name="csX120" fmla="*/ 339690 w 526325"/>
              <a:gd name="csY120" fmla="*/ 99192 h 462030"/>
              <a:gd name="csX121" fmla="*/ 325932 w 526325"/>
              <a:gd name="csY121" fmla="*/ 90881 h 462030"/>
              <a:gd name="csX122" fmla="*/ 322827 w 526325"/>
              <a:gd name="csY122" fmla="*/ 124701 h 462030"/>
              <a:gd name="csX123" fmla="*/ 364400 w 526325"/>
              <a:gd name="csY123" fmla="*/ 108507 h 462030"/>
              <a:gd name="csX124" fmla="*/ 388013 w 526325"/>
              <a:gd name="csY124" fmla="*/ 106648 h 462030"/>
              <a:gd name="csX125" fmla="*/ 403018 w 526325"/>
              <a:gd name="csY125" fmla="*/ 105923 h 462030"/>
              <a:gd name="csX126" fmla="*/ 442025 w 526325"/>
              <a:gd name="csY126" fmla="*/ 99843 h 462030"/>
              <a:gd name="csX127" fmla="*/ 447938 w 526325"/>
              <a:gd name="csY127" fmla="*/ 98467 h 462030"/>
              <a:gd name="csX128" fmla="*/ 476887 w 526325"/>
              <a:gd name="csY128" fmla="*/ 93949 h 462030"/>
              <a:gd name="csX129" fmla="*/ 509145 w 526325"/>
              <a:gd name="csY129" fmla="*/ 107429 h 462030"/>
              <a:gd name="csX130" fmla="*/ 522997 w 526325"/>
              <a:gd name="csY130" fmla="*/ 157480 h 462030"/>
              <a:gd name="csX131" fmla="*/ 505371 w 526325"/>
              <a:gd name="csY131" fmla="*/ 182097 h 462030"/>
              <a:gd name="csX132" fmla="*/ 497990 w 526325"/>
              <a:gd name="csY132" fmla="*/ 185667 h 462030"/>
              <a:gd name="csX133" fmla="*/ 524577 w 526325"/>
              <a:gd name="csY133" fmla="*/ 209559 h 462030"/>
              <a:gd name="csX134" fmla="*/ 521584 w 526325"/>
              <a:gd name="csY134" fmla="*/ 250705 h 462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526325" h="462030">
                <a:moveTo>
                  <a:pt x="521584" y="250705"/>
                </a:moveTo>
                <a:cubicBezTo>
                  <a:pt x="518832" y="260689"/>
                  <a:pt x="515467" y="271027"/>
                  <a:pt x="507379" y="277850"/>
                </a:cubicBezTo>
                <a:cubicBezTo>
                  <a:pt x="501894" y="282480"/>
                  <a:pt x="495182" y="283911"/>
                  <a:pt x="488582" y="283688"/>
                </a:cubicBezTo>
                <a:cubicBezTo>
                  <a:pt x="488786" y="283800"/>
                  <a:pt x="488972" y="283930"/>
                  <a:pt x="489158" y="284041"/>
                </a:cubicBezTo>
                <a:cubicBezTo>
                  <a:pt x="494531" y="287370"/>
                  <a:pt x="498083" y="292148"/>
                  <a:pt x="498901" y="297168"/>
                </a:cubicBezTo>
                <a:cubicBezTo>
                  <a:pt x="499644" y="301649"/>
                  <a:pt x="498231" y="306167"/>
                  <a:pt x="497116" y="309793"/>
                </a:cubicBezTo>
                <a:cubicBezTo>
                  <a:pt x="494884" y="316932"/>
                  <a:pt x="492579" y="323867"/>
                  <a:pt x="488823" y="330059"/>
                </a:cubicBezTo>
                <a:cubicBezTo>
                  <a:pt x="485774" y="335079"/>
                  <a:pt x="480364" y="341735"/>
                  <a:pt x="472053" y="344859"/>
                </a:cubicBezTo>
                <a:cubicBezTo>
                  <a:pt x="469264" y="345900"/>
                  <a:pt x="466345" y="346402"/>
                  <a:pt x="463481" y="346402"/>
                </a:cubicBezTo>
                <a:cubicBezTo>
                  <a:pt x="460637" y="346402"/>
                  <a:pt x="457848" y="345881"/>
                  <a:pt x="455319" y="344914"/>
                </a:cubicBezTo>
                <a:cubicBezTo>
                  <a:pt x="456974" y="347871"/>
                  <a:pt x="458368" y="351031"/>
                  <a:pt x="459410" y="354378"/>
                </a:cubicBezTo>
                <a:cubicBezTo>
                  <a:pt x="464169" y="369922"/>
                  <a:pt x="458480" y="388068"/>
                  <a:pt x="443401" y="405490"/>
                </a:cubicBezTo>
                <a:cubicBezTo>
                  <a:pt x="431055" y="419750"/>
                  <a:pt x="412946" y="432468"/>
                  <a:pt x="397272" y="437915"/>
                </a:cubicBezTo>
                <a:cubicBezTo>
                  <a:pt x="390096" y="440407"/>
                  <a:pt x="383477" y="441653"/>
                  <a:pt x="377452" y="441653"/>
                </a:cubicBezTo>
                <a:cubicBezTo>
                  <a:pt x="372395" y="441653"/>
                  <a:pt x="367766" y="440779"/>
                  <a:pt x="363601" y="439013"/>
                </a:cubicBezTo>
                <a:cubicBezTo>
                  <a:pt x="361407" y="438083"/>
                  <a:pt x="359399" y="436911"/>
                  <a:pt x="357540" y="435610"/>
                </a:cubicBezTo>
                <a:cubicBezTo>
                  <a:pt x="356071" y="443772"/>
                  <a:pt x="350902" y="450317"/>
                  <a:pt x="343353" y="453366"/>
                </a:cubicBezTo>
                <a:cubicBezTo>
                  <a:pt x="329186" y="459111"/>
                  <a:pt x="314070" y="462049"/>
                  <a:pt x="298842" y="462030"/>
                </a:cubicBezTo>
                <a:cubicBezTo>
                  <a:pt x="292948" y="462030"/>
                  <a:pt x="287036" y="461603"/>
                  <a:pt x="281160" y="460710"/>
                </a:cubicBezTo>
                <a:cubicBezTo>
                  <a:pt x="268443" y="458814"/>
                  <a:pt x="259593" y="455411"/>
                  <a:pt x="254926" y="450596"/>
                </a:cubicBezTo>
                <a:cubicBezTo>
                  <a:pt x="250817" y="446394"/>
                  <a:pt x="248567" y="439831"/>
                  <a:pt x="247340" y="433658"/>
                </a:cubicBezTo>
                <a:cubicBezTo>
                  <a:pt x="245648" y="439831"/>
                  <a:pt x="241688" y="444702"/>
                  <a:pt x="235552" y="448179"/>
                </a:cubicBezTo>
                <a:cubicBezTo>
                  <a:pt x="223913" y="454723"/>
                  <a:pt x="207440" y="454296"/>
                  <a:pt x="197046" y="451116"/>
                </a:cubicBezTo>
                <a:cubicBezTo>
                  <a:pt x="189423" y="448792"/>
                  <a:pt x="182265" y="445167"/>
                  <a:pt x="175349" y="441653"/>
                </a:cubicBezTo>
                <a:cubicBezTo>
                  <a:pt x="171463" y="439663"/>
                  <a:pt x="167428" y="437618"/>
                  <a:pt x="163394" y="435852"/>
                </a:cubicBezTo>
                <a:cubicBezTo>
                  <a:pt x="159545" y="434160"/>
                  <a:pt x="155510" y="432617"/>
                  <a:pt x="151587" y="431148"/>
                </a:cubicBezTo>
                <a:cubicBezTo>
                  <a:pt x="142105" y="427541"/>
                  <a:pt x="132288" y="423822"/>
                  <a:pt x="124219" y="417445"/>
                </a:cubicBezTo>
                <a:cubicBezTo>
                  <a:pt x="114420" y="409692"/>
                  <a:pt x="110107" y="399335"/>
                  <a:pt x="112059" y="388329"/>
                </a:cubicBezTo>
                <a:cubicBezTo>
                  <a:pt x="114569" y="374142"/>
                  <a:pt x="126877" y="360941"/>
                  <a:pt x="142681" y="355475"/>
                </a:cubicBezTo>
                <a:cubicBezTo>
                  <a:pt x="152591" y="352054"/>
                  <a:pt x="162984" y="352891"/>
                  <a:pt x="173025" y="353727"/>
                </a:cubicBezTo>
                <a:cubicBezTo>
                  <a:pt x="176929" y="354043"/>
                  <a:pt x="180982" y="354378"/>
                  <a:pt x="184868" y="354434"/>
                </a:cubicBezTo>
                <a:cubicBezTo>
                  <a:pt x="185705" y="354452"/>
                  <a:pt x="186839" y="354545"/>
                  <a:pt x="188140" y="354657"/>
                </a:cubicBezTo>
                <a:cubicBezTo>
                  <a:pt x="192622" y="355047"/>
                  <a:pt x="201918" y="355828"/>
                  <a:pt x="203089" y="352593"/>
                </a:cubicBezTo>
                <a:cubicBezTo>
                  <a:pt x="203201" y="352296"/>
                  <a:pt x="203164" y="352091"/>
                  <a:pt x="202940" y="351831"/>
                </a:cubicBezTo>
                <a:cubicBezTo>
                  <a:pt x="199780" y="347889"/>
                  <a:pt x="175497" y="347294"/>
                  <a:pt x="170905" y="347722"/>
                </a:cubicBezTo>
                <a:cubicBezTo>
                  <a:pt x="151067" y="349637"/>
                  <a:pt x="137085" y="351812"/>
                  <a:pt x="124033" y="364307"/>
                </a:cubicBezTo>
                <a:cubicBezTo>
                  <a:pt x="121801" y="366426"/>
                  <a:pt x="119645" y="368806"/>
                  <a:pt x="117562" y="371130"/>
                </a:cubicBezTo>
                <a:cubicBezTo>
                  <a:pt x="111780" y="377489"/>
                  <a:pt x="105812" y="384089"/>
                  <a:pt x="97315" y="386711"/>
                </a:cubicBezTo>
                <a:cubicBezTo>
                  <a:pt x="88558" y="389426"/>
                  <a:pt x="79149" y="387380"/>
                  <a:pt x="70132" y="380817"/>
                </a:cubicBezTo>
                <a:cubicBezTo>
                  <a:pt x="53213" y="368509"/>
                  <a:pt x="40960" y="342572"/>
                  <a:pt x="41295" y="327604"/>
                </a:cubicBezTo>
                <a:cubicBezTo>
                  <a:pt x="41648" y="311763"/>
                  <a:pt x="45497" y="304103"/>
                  <a:pt x="58382" y="293468"/>
                </a:cubicBezTo>
                <a:cubicBezTo>
                  <a:pt x="62565" y="289991"/>
                  <a:pt x="69667" y="286440"/>
                  <a:pt x="76509" y="282982"/>
                </a:cubicBezTo>
                <a:cubicBezTo>
                  <a:pt x="83110" y="279672"/>
                  <a:pt x="89933" y="276233"/>
                  <a:pt x="93856" y="273035"/>
                </a:cubicBezTo>
                <a:cubicBezTo>
                  <a:pt x="94005" y="272923"/>
                  <a:pt x="94135" y="272812"/>
                  <a:pt x="94265" y="272700"/>
                </a:cubicBezTo>
                <a:cubicBezTo>
                  <a:pt x="88204" y="276623"/>
                  <a:pt x="81325" y="279598"/>
                  <a:pt x="74594" y="282517"/>
                </a:cubicBezTo>
                <a:cubicBezTo>
                  <a:pt x="70188" y="284432"/>
                  <a:pt x="65614" y="286403"/>
                  <a:pt x="61394" y="288615"/>
                </a:cubicBezTo>
                <a:cubicBezTo>
                  <a:pt x="51279" y="293896"/>
                  <a:pt x="42113" y="301073"/>
                  <a:pt x="33244" y="308008"/>
                </a:cubicBezTo>
                <a:cubicBezTo>
                  <a:pt x="28112" y="312024"/>
                  <a:pt x="22832" y="316170"/>
                  <a:pt x="17384" y="319944"/>
                </a:cubicBezTo>
                <a:cubicBezTo>
                  <a:pt x="12457" y="323328"/>
                  <a:pt x="6489" y="325857"/>
                  <a:pt x="0" y="327437"/>
                </a:cubicBezTo>
                <a:cubicBezTo>
                  <a:pt x="2213" y="325392"/>
                  <a:pt x="4462" y="323365"/>
                  <a:pt x="6712" y="321357"/>
                </a:cubicBezTo>
                <a:cubicBezTo>
                  <a:pt x="30251" y="300273"/>
                  <a:pt x="62732" y="278724"/>
                  <a:pt x="80693" y="252843"/>
                </a:cubicBezTo>
                <a:cubicBezTo>
                  <a:pt x="85955" y="245238"/>
                  <a:pt x="91440" y="236797"/>
                  <a:pt x="100364" y="233897"/>
                </a:cubicBezTo>
                <a:cubicBezTo>
                  <a:pt x="106481" y="231889"/>
                  <a:pt x="113267" y="232930"/>
                  <a:pt x="119217" y="235347"/>
                </a:cubicBezTo>
                <a:cubicBezTo>
                  <a:pt x="126914" y="238489"/>
                  <a:pt x="133645" y="243993"/>
                  <a:pt x="137643" y="251114"/>
                </a:cubicBezTo>
                <a:cubicBezTo>
                  <a:pt x="149691" y="272644"/>
                  <a:pt x="132381" y="289601"/>
                  <a:pt x="114364" y="300217"/>
                </a:cubicBezTo>
                <a:cubicBezTo>
                  <a:pt x="109586" y="303025"/>
                  <a:pt x="104529" y="305646"/>
                  <a:pt x="100922" y="309793"/>
                </a:cubicBezTo>
                <a:cubicBezTo>
                  <a:pt x="97333" y="313957"/>
                  <a:pt x="95567" y="320167"/>
                  <a:pt x="98337" y="324871"/>
                </a:cubicBezTo>
                <a:cubicBezTo>
                  <a:pt x="104306" y="334949"/>
                  <a:pt x="120184" y="322082"/>
                  <a:pt x="126468" y="318382"/>
                </a:cubicBezTo>
                <a:cubicBezTo>
                  <a:pt x="163877" y="296387"/>
                  <a:pt x="211698" y="293561"/>
                  <a:pt x="241651" y="329296"/>
                </a:cubicBezTo>
                <a:cubicBezTo>
                  <a:pt x="249106" y="338221"/>
                  <a:pt x="252676" y="351254"/>
                  <a:pt x="247098" y="361406"/>
                </a:cubicBezTo>
                <a:cubicBezTo>
                  <a:pt x="242673" y="369494"/>
                  <a:pt x="233581" y="374105"/>
                  <a:pt x="224601" y="376913"/>
                </a:cubicBezTo>
                <a:cubicBezTo>
                  <a:pt x="215621" y="379720"/>
                  <a:pt x="206138" y="381282"/>
                  <a:pt x="197827" y="385595"/>
                </a:cubicBezTo>
                <a:cubicBezTo>
                  <a:pt x="192584" y="388310"/>
                  <a:pt x="187564" y="392754"/>
                  <a:pt x="187155" y="398517"/>
                </a:cubicBezTo>
                <a:cubicBezTo>
                  <a:pt x="185389" y="423729"/>
                  <a:pt x="238899" y="400321"/>
                  <a:pt x="247154" y="395989"/>
                </a:cubicBezTo>
                <a:cubicBezTo>
                  <a:pt x="255298" y="391694"/>
                  <a:pt x="265877" y="389184"/>
                  <a:pt x="273482" y="394334"/>
                </a:cubicBezTo>
                <a:cubicBezTo>
                  <a:pt x="278483" y="397718"/>
                  <a:pt x="281253" y="403872"/>
                  <a:pt x="286831" y="406289"/>
                </a:cubicBezTo>
                <a:cubicBezTo>
                  <a:pt x="294361" y="409562"/>
                  <a:pt x="303323" y="404039"/>
                  <a:pt x="307004" y="396863"/>
                </a:cubicBezTo>
                <a:cubicBezTo>
                  <a:pt x="310686" y="389704"/>
                  <a:pt x="310760" y="381356"/>
                  <a:pt x="311857" y="373417"/>
                </a:cubicBezTo>
                <a:cubicBezTo>
                  <a:pt x="313586" y="361109"/>
                  <a:pt x="318569" y="348447"/>
                  <a:pt x="328962" y="341214"/>
                </a:cubicBezTo>
                <a:cubicBezTo>
                  <a:pt x="339356" y="333963"/>
                  <a:pt x="355996" y="334558"/>
                  <a:pt x="363155" y="344859"/>
                </a:cubicBezTo>
                <a:cubicBezTo>
                  <a:pt x="366855" y="350195"/>
                  <a:pt x="367487" y="356925"/>
                  <a:pt x="369606" y="363024"/>
                </a:cubicBezTo>
                <a:cubicBezTo>
                  <a:pt x="372879" y="372450"/>
                  <a:pt x="380669" y="380910"/>
                  <a:pt x="390746" y="382825"/>
                </a:cubicBezTo>
                <a:cubicBezTo>
                  <a:pt x="400805" y="384759"/>
                  <a:pt x="412463" y="378363"/>
                  <a:pt x="413969" y="368490"/>
                </a:cubicBezTo>
                <a:cubicBezTo>
                  <a:pt x="415066" y="361183"/>
                  <a:pt x="410771" y="354062"/>
                  <a:pt x="405397" y="348856"/>
                </a:cubicBezTo>
                <a:cubicBezTo>
                  <a:pt x="400024" y="343631"/>
                  <a:pt x="393461" y="339671"/>
                  <a:pt x="388180" y="334354"/>
                </a:cubicBezTo>
                <a:cubicBezTo>
                  <a:pt x="378456" y="324574"/>
                  <a:pt x="373790" y="309291"/>
                  <a:pt x="379405" y="296833"/>
                </a:cubicBezTo>
                <a:cubicBezTo>
                  <a:pt x="389371" y="274745"/>
                  <a:pt x="408558" y="285194"/>
                  <a:pt x="425664" y="287909"/>
                </a:cubicBezTo>
                <a:cubicBezTo>
                  <a:pt x="432859" y="289043"/>
                  <a:pt x="441765" y="285919"/>
                  <a:pt x="443085" y="278947"/>
                </a:cubicBezTo>
                <a:cubicBezTo>
                  <a:pt x="444349" y="272402"/>
                  <a:pt x="438344" y="265765"/>
                  <a:pt x="440501" y="259443"/>
                </a:cubicBezTo>
                <a:cubicBezTo>
                  <a:pt x="444182" y="248641"/>
                  <a:pt x="465025" y="253140"/>
                  <a:pt x="469096" y="242468"/>
                </a:cubicBezTo>
                <a:cubicBezTo>
                  <a:pt x="470695" y="238285"/>
                  <a:pt x="468501" y="233376"/>
                  <a:pt x="464857" y="230643"/>
                </a:cubicBezTo>
                <a:cubicBezTo>
                  <a:pt x="461213" y="227910"/>
                  <a:pt x="456453" y="226999"/>
                  <a:pt x="451842" y="226813"/>
                </a:cubicBezTo>
                <a:cubicBezTo>
                  <a:pt x="443234" y="226460"/>
                  <a:pt x="434700" y="228393"/>
                  <a:pt x="426128" y="229193"/>
                </a:cubicBezTo>
                <a:cubicBezTo>
                  <a:pt x="417539" y="229992"/>
                  <a:pt x="408354" y="229509"/>
                  <a:pt x="401140" y="224935"/>
                </a:cubicBezTo>
                <a:cubicBezTo>
                  <a:pt x="393926" y="220361"/>
                  <a:pt x="389649" y="210600"/>
                  <a:pt x="393721" y="203219"/>
                </a:cubicBezTo>
                <a:cubicBezTo>
                  <a:pt x="397049" y="197176"/>
                  <a:pt x="405304" y="192825"/>
                  <a:pt x="404170" y="186058"/>
                </a:cubicBezTo>
                <a:cubicBezTo>
                  <a:pt x="403761" y="183696"/>
                  <a:pt x="402199" y="181688"/>
                  <a:pt x="401326" y="179476"/>
                </a:cubicBezTo>
                <a:cubicBezTo>
                  <a:pt x="398035" y="171165"/>
                  <a:pt x="405211" y="161887"/>
                  <a:pt x="413783" y="158745"/>
                </a:cubicBezTo>
                <a:cubicBezTo>
                  <a:pt x="434477" y="151177"/>
                  <a:pt x="464392" y="184496"/>
                  <a:pt x="479992" y="155212"/>
                </a:cubicBezTo>
                <a:cubicBezTo>
                  <a:pt x="484975" y="145841"/>
                  <a:pt x="480680" y="132492"/>
                  <a:pt x="470547" y="128736"/>
                </a:cubicBezTo>
                <a:cubicBezTo>
                  <a:pt x="461510" y="125389"/>
                  <a:pt x="451619" y="129647"/>
                  <a:pt x="442695" y="133235"/>
                </a:cubicBezTo>
                <a:cubicBezTo>
                  <a:pt x="427318" y="139390"/>
                  <a:pt x="407089" y="137716"/>
                  <a:pt x="390542" y="138999"/>
                </a:cubicBezTo>
                <a:cubicBezTo>
                  <a:pt x="361128" y="141267"/>
                  <a:pt x="330915" y="157387"/>
                  <a:pt x="326768" y="188753"/>
                </a:cubicBezTo>
                <a:cubicBezTo>
                  <a:pt x="324853" y="203144"/>
                  <a:pt x="327661" y="217702"/>
                  <a:pt x="327754" y="232205"/>
                </a:cubicBezTo>
                <a:cubicBezTo>
                  <a:pt x="327847" y="246707"/>
                  <a:pt x="324537" y="262437"/>
                  <a:pt x="313270" y="271956"/>
                </a:cubicBezTo>
                <a:cubicBezTo>
                  <a:pt x="302003" y="281494"/>
                  <a:pt x="281179" y="280509"/>
                  <a:pt x="274950" y="267327"/>
                </a:cubicBezTo>
                <a:cubicBezTo>
                  <a:pt x="269577" y="255966"/>
                  <a:pt x="276456" y="240757"/>
                  <a:pt x="268443" y="230978"/>
                </a:cubicBezTo>
                <a:cubicBezTo>
                  <a:pt x="261433" y="222425"/>
                  <a:pt x="247303" y="223503"/>
                  <a:pt x="238546" y="216643"/>
                </a:cubicBezTo>
                <a:cubicBezTo>
                  <a:pt x="230049" y="209968"/>
                  <a:pt x="229008" y="197139"/>
                  <a:pt x="233451" y="187452"/>
                </a:cubicBezTo>
                <a:cubicBezTo>
                  <a:pt x="237913" y="177746"/>
                  <a:pt x="246634" y="170607"/>
                  <a:pt x="255484" y="164360"/>
                </a:cubicBezTo>
                <a:cubicBezTo>
                  <a:pt x="264315" y="158113"/>
                  <a:pt x="273723" y="152274"/>
                  <a:pt x="280528" y="143963"/>
                </a:cubicBezTo>
                <a:cubicBezTo>
                  <a:pt x="290550" y="131785"/>
                  <a:pt x="293841" y="114680"/>
                  <a:pt x="289062" y="99787"/>
                </a:cubicBezTo>
                <a:cubicBezTo>
                  <a:pt x="284284" y="84894"/>
                  <a:pt x="271567" y="72641"/>
                  <a:pt x="256190" y="68142"/>
                </a:cubicBezTo>
                <a:cubicBezTo>
                  <a:pt x="246243" y="65223"/>
                  <a:pt x="235608" y="65409"/>
                  <a:pt x="225456" y="63252"/>
                </a:cubicBezTo>
                <a:cubicBezTo>
                  <a:pt x="203127" y="58474"/>
                  <a:pt x="195206" y="40178"/>
                  <a:pt x="205674" y="20526"/>
                </a:cubicBezTo>
                <a:cubicBezTo>
                  <a:pt x="214356" y="4220"/>
                  <a:pt x="238192" y="-1376"/>
                  <a:pt x="255744" y="278"/>
                </a:cubicBezTo>
                <a:cubicBezTo>
                  <a:pt x="286850" y="3216"/>
                  <a:pt x="312675" y="33466"/>
                  <a:pt x="336046" y="50758"/>
                </a:cubicBezTo>
                <a:cubicBezTo>
                  <a:pt x="349024" y="60389"/>
                  <a:pt x="368379" y="65967"/>
                  <a:pt x="381097" y="56019"/>
                </a:cubicBezTo>
                <a:cubicBezTo>
                  <a:pt x="388348" y="50349"/>
                  <a:pt x="392215" y="40476"/>
                  <a:pt x="400972" y="37427"/>
                </a:cubicBezTo>
                <a:cubicBezTo>
                  <a:pt x="402423" y="36925"/>
                  <a:pt x="403873" y="36646"/>
                  <a:pt x="405323" y="36571"/>
                </a:cubicBezTo>
                <a:cubicBezTo>
                  <a:pt x="405360" y="36553"/>
                  <a:pt x="405397" y="36553"/>
                  <a:pt x="405435" y="36553"/>
                </a:cubicBezTo>
                <a:cubicBezTo>
                  <a:pt x="409581" y="47095"/>
                  <a:pt x="416293" y="64405"/>
                  <a:pt x="421350" y="77513"/>
                </a:cubicBezTo>
                <a:cubicBezTo>
                  <a:pt x="421257" y="77401"/>
                  <a:pt x="421201" y="77290"/>
                  <a:pt x="421146" y="77178"/>
                </a:cubicBezTo>
                <a:cubicBezTo>
                  <a:pt x="420941" y="76862"/>
                  <a:pt x="420774" y="76527"/>
                  <a:pt x="420588" y="76193"/>
                </a:cubicBezTo>
                <a:cubicBezTo>
                  <a:pt x="420736" y="77903"/>
                  <a:pt x="420885" y="79502"/>
                  <a:pt x="421108" y="80599"/>
                </a:cubicBezTo>
                <a:lnTo>
                  <a:pt x="421127" y="80673"/>
                </a:lnTo>
                <a:cubicBezTo>
                  <a:pt x="421889" y="84597"/>
                  <a:pt x="422633" y="88315"/>
                  <a:pt x="419732" y="92071"/>
                </a:cubicBezTo>
                <a:cubicBezTo>
                  <a:pt x="414564" y="98764"/>
                  <a:pt x="399448" y="100400"/>
                  <a:pt x="390412" y="101367"/>
                </a:cubicBezTo>
                <a:cubicBezTo>
                  <a:pt x="389500" y="101460"/>
                  <a:pt x="388645" y="101572"/>
                  <a:pt x="387883" y="101665"/>
                </a:cubicBezTo>
                <a:cubicBezTo>
                  <a:pt x="383886" y="102130"/>
                  <a:pt x="376988" y="102743"/>
                  <a:pt x="368918" y="102743"/>
                </a:cubicBezTo>
                <a:cubicBezTo>
                  <a:pt x="359826" y="102743"/>
                  <a:pt x="349247" y="101944"/>
                  <a:pt x="339690" y="99192"/>
                </a:cubicBezTo>
                <a:cubicBezTo>
                  <a:pt x="334819" y="97797"/>
                  <a:pt x="330245" y="94711"/>
                  <a:pt x="325932" y="90881"/>
                </a:cubicBezTo>
                <a:cubicBezTo>
                  <a:pt x="332049" y="103747"/>
                  <a:pt x="328944" y="114736"/>
                  <a:pt x="322827" y="124701"/>
                </a:cubicBezTo>
                <a:cubicBezTo>
                  <a:pt x="335024" y="116706"/>
                  <a:pt x="349173" y="111147"/>
                  <a:pt x="364400" y="108507"/>
                </a:cubicBezTo>
                <a:cubicBezTo>
                  <a:pt x="372469" y="107094"/>
                  <a:pt x="380371" y="106871"/>
                  <a:pt x="388013" y="106648"/>
                </a:cubicBezTo>
                <a:cubicBezTo>
                  <a:pt x="392903" y="106518"/>
                  <a:pt x="397923" y="106369"/>
                  <a:pt x="403018" y="105923"/>
                </a:cubicBezTo>
                <a:cubicBezTo>
                  <a:pt x="416125" y="104770"/>
                  <a:pt x="429252" y="102725"/>
                  <a:pt x="442025" y="99843"/>
                </a:cubicBezTo>
                <a:cubicBezTo>
                  <a:pt x="443996" y="99396"/>
                  <a:pt x="445967" y="98932"/>
                  <a:pt x="447938" y="98467"/>
                </a:cubicBezTo>
                <a:cubicBezTo>
                  <a:pt x="457327" y="96254"/>
                  <a:pt x="467014" y="93967"/>
                  <a:pt x="476887" y="93949"/>
                </a:cubicBezTo>
                <a:cubicBezTo>
                  <a:pt x="490776" y="93949"/>
                  <a:pt x="502526" y="98857"/>
                  <a:pt x="509145" y="107429"/>
                </a:cubicBezTo>
                <a:cubicBezTo>
                  <a:pt x="520654" y="122321"/>
                  <a:pt x="526102" y="141955"/>
                  <a:pt x="522997" y="157480"/>
                </a:cubicBezTo>
                <a:cubicBezTo>
                  <a:pt x="520859" y="168078"/>
                  <a:pt x="514779" y="176594"/>
                  <a:pt x="505371" y="182097"/>
                </a:cubicBezTo>
                <a:cubicBezTo>
                  <a:pt x="502991" y="183473"/>
                  <a:pt x="500518" y="184663"/>
                  <a:pt x="497990" y="185667"/>
                </a:cubicBezTo>
                <a:cubicBezTo>
                  <a:pt x="510651" y="186820"/>
                  <a:pt x="521286" y="198050"/>
                  <a:pt x="524577" y="209559"/>
                </a:cubicBezTo>
                <a:cubicBezTo>
                  <a:pt x="528500" y="223243"/>
                  <a:pt x="525079" y="237969"/>
                  <a:pt x="521584" y="250705"/>
                </a:cubicBezTo>
                <a:close/>
              </a:path>
            </a:pathLst>
          </a:custGeom>
          <a:solidFill>
            <a:srgbClr val="E0DBD8"/>
          </a:solidFill>
          <a:ln w="6350" cap="flat">
            <a:noFill/>
            <a:prstDash val="solid"/>
            <a:miter/>
          </a:ln>
        </p:spPr>
        <p:txBody>
          <a:bodyPr/>
          <a:lstStyle/>
          <a:p>
            <a:endParaRPr lang="en-US"/>
          </a:p>
        </p:txBody>
      </p:sp>
      <p:sp>
        <p:nvSpPr>
          <p:cNvPr id="79" name="Freeform 141">
            <a:extLst>
              <a:ext uri="{FF2B5EF4-FFF2-40B4-BE49-F238E27FC236}">
                <a16:creationId xmlns:a16="http://schemas.microsoft.com/office/drawing/2014/main" id="{1279144C-5BEC-9A82-CB6F-B856F4CEF089}"/>
              </a:ext>
            </a:extLst>
          </p:cNvPr>
          <p:cNvSpPr/>
          <p:nvPr/>
        </p:nvSpPr>
        <p:spPr>
          <a:xfrm>
            <a:off x="5833785" y="2181397"/>
            <a:ext cx="113202" cy="53229"/>
          </a:xfrm>
          <a:custGeom>
            <a:avLst/>
            <a:gdLst>
              <a:gd name="csX0" fmla="*/ 95446 w 98234"/>
              <a:gd name="csY0" fmla="*/ 46191 h 46191"/>
              <a:gd name="csX1" fmla="*/ 508 w 98234"/>
              <a:gd name="csY1" fmla="*/ 4394 h 46191"/>
              <a:gd name="csX2" fmla="*/ 1182 w 98234"/>
              <a:gd name="csY2" fmla="*/ 511 h 46191"/>
              <a:gd name="csX3" fmla="*/ 5068 w 98234"/>
              <a:gd name="csY3" fmla="*/ 1180 h 46191"/>
              <a:gd name="csX4" fmla="*/ 95446 w 98234"/>
              <a:gd name="csY4" fmla="*/ 40614 h 46191"/>
              <a:gd name="csX5" fmla="*/ 98234 w 98234"/>
              <a:gd name="csY5" fmla="*/ 43402 h 46191"/>
              <a:gd name="csX6" fmla="*/ 95446 w 98234"/>
              <a:gd name="csY6" fmla="*/ 46191 h 461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8234" h="46191">
                <a:moveTo>
                  <a:pt x="95446" y="46191"/>
                </a:moveTo>
                <a:cubicBezTo>
                  <a:pt x="30667" y="46191"/>
                  <a:pt x="1710" y="6101"/>
                  <a:pt x="508" y="4394"/>
                </a:cubicBezTo>
                <a:cubicBezTo>
                  <a:pt x="-378" y="3135"/>
                  <a:pt x="-75" y="1399"/>
                  <a:pt x="1182" y="511"/>
                </a:cubicBezTo>
                <a:cubicBezTo>
                  <a:pt x="2442" y="-379"/>
                  <a:pt x="4179" y="-76"/>
                  <a:pt x="5068" y="1180"/>
                </a:cubicBezTo>
                <a:cubicBezTo>
                  <a:pt x="5347" y="1574"/>
                  <a:pt x="33687" y="40614"/>
                  <a:pt x="95446" y="40614"/>
                </a:cubicBezTo>
                <a:cubicBezTo>
                  <a:pt x="96986" y="40614"/>
                  <a:pt x="98234" y="41862"/>
                  <a:pt x="98234" y="43402"/>
                </a:cubicBezTo>
                <a:cubicBezTo>
                  <a:pt x="98234" y="44943"/>
                  <a:pt x="96986" y="46191"/>
                  <a:pt x="95446" y="46191"/>
                </a:cubicBezTo>
                <a:close/>
              </a:path>
            </a:pathLst>
          </a:custGeom>
          <a:solidFill>
            <a:srgbClr val="3E1A00"/>
          </a:solidFill>
          <a:ln w="6350" cap="flat">
            <a:noFill/>
            <a:prstDash val="solid"/>
            <a:miter/>
          </a:ln>
        </p:spPr>
        <p:txBody>
          <a:bodyPr/>
          <a:lstStyle/>
          <a:p>
            <a:endParaRPr lang="en-US"/>
          </a:p>
        </p:txBody>
      </p:sp>
      <p:sp>
        <p:nvSpPr>
          <p:cNvPr id="80" name="Freeform 142">
            <a:extLst>
              <a:ext uri="{FF2B5EF4-FFF2-40B4-BE49-F238E27FC236}">
                <a16:creationId xmlns:a16="http://schemas.microsoft.com/office/drawing/2014/main" id="{0C948999-C9B6-09AE-609D-7473696C1D9D}"/>
              </a:ext>
            </a:extLst>
          </p:cNvPr>
          <p:cNvSpPr/>
          <p:nvPr/>
        </p:nvSpPr>
        <p:spPr>
          <a:xfrm>
            <a:off x="5884609" y="2035306"/>
            <a:ext cx="55996" cy="188143"/>
          </a:xfrm>
          <a:custGeom>
            <a:avLst/>
            <a:gdLst>
              <a:gd name="csX0" fmla="*/ 5492 w 48592"/>
              <a:gd name="csY0" fmla="*/ 163266 h 163266"/>
              <a:gd name="csX1" fmla="*/ 2386 w 48592"/>
              <a:gd name="csY1" fmla="*/ 163046 h 163266"/>
              <a:gd name="csX2" fmla="*/ 30 w 48592"/>
              <a:gd name="csY2" fmla="*/ 159883 h 163266"/>
              <a:gd name="csX3" fmla="*/ 3193 w 48592"/>
              <a:gd name="csY3" fmla="*/ 157526 h 163266"/>
              <a:gd name="csX4" fmla="*/ 29431 w 48592"/>
              <a:gd name="csY4" fmla="*/ 144733 h 163266"/>
              <a:gd name="csX5" fmla="*/ 39787 w 48592"/>
              <a:gd name="csY5" fmla="*/ 118572 h 163266"/>
              <a:gd name="csX6" fmla="*/ 29410 w 48592"/>
              <a:gd name="csY6" fmla="*/ 19316 h 163266"/>
              <a:gd name="csX7" fmla="*/ 9784 w 48592"/>
              <a:gd name="csY7" fmla="*/ 5532 h 163266"/>
              <a:gd name="csX8" fmla="*/ 7569 w 48592"/>
              <a:gd name="csY8" fmla="*/ 2268 h 163266"/>
              <a:gd name="csX9" fmla="*/ 10833 w 48592"/>
              <a:gd name="csY9" fmla="*/ 53 h 163266"/>
              <a:gd name="csX10" fmla="*/ 34028 w 48592"/>
              <a:gd name="csY10" fmla="*/ 16187 h 163266"/>
              <a:gd name="csX11" fmla="*/ 45262 w 48592"/>
              <a:gd name="csY11" fmla="*/ 119628 h 163266"/>
              <a:gd name="csX12" fmla="*/ 33799 w 48592"/>
              <a:gd name="csY12" fmla="*/ 148199 h 163266"/>
              <a:gd name="csX13" fmla="*/ 5492 w 48592"/>
              <a:gd name="csY13" fmla="*/ 163265 h 163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8592" h="163266">
                <a:moveTo>
                  <a:pt x="5492" y="163266"/>
                </a:moveTo>
                <a:cubicBezTo>
                  <a:pt x="4445" y="163266"/>
                  <a:pt x="3409" y="163194"/>
                  <a:pt x="2386" y="163046"/>
                </a:cubicBezTo>
                <a:cubicBezTo>
                  <a:pt x="862" y="162824"/>
                  <a:pt x="-193" y="161407"/>
                  <a:pt x="30" y="159883"/>
                </a:cubicBezTo>
                <a:cubicBezTo>
                  <a:pt x="253" y="158358"/>
                  <a:pt x="1662" y="157305"/>
                  <a:pt x="3193" y="157526"/>
                </a:cubicBezTo>
                <a:cubicBezTo>
                  <a:pt x="12204" y="158844"/>
                  <a:pt x="23613" y="152056"/>
                  <a:pt x="29431" y="144733"/>
                </a:cubicBezTo>
                <a:cubicBezTo>
                  <a:pt x="35606" y="136956"/>
                  <a:pt x="38131" y="127144"/>
                  <a:pt x="39787" y="118572"/>
                </a:cubicBezTo>
                <a:cubicBezTo>
                  <a:pt x="44664" y="93319"/>
                  <a:pt x="46160" y="44041"/>
                  <a:pt x="29410" y="19316"/>
                </a:cubicBezTo>
                <a:cubicBezTo>
                  <a:pt x="24233" y="11674"/>
                  <a:pt x="17630" y="7035"/>
                  <a:pt x="9784" y="5532"/>
                </a:cubicBezTo>
                <a:cubicBezTo>
                  <a:pt x="8271" y="5243"/>
                  <a:pt x="7280" y="3781"/>
                  <a:pt x="7569" y="2268"/>
                </a:cubicBezTo>
                <a:cubicBezTo>
                  <a:pt x="7858" y="756"/>
                  <a:pt x="9315" y="-247"/>
                  <a:pt x="10833" y="53"/>
                </a:cubicBezTo>
                <a:cubicBezTo>
                  <a:pt x="20185" y="1844"/>
                  <a:pt x="27990" y="7273"/>
                  <a:pt x="34028" y="16187"/>
                </a:cubicBezTo>
                <a:cubicBezTo>
                  <a:pt x="51722" y="42306"/>
                  <a:pt x="50309" y="93497"/>
                  <a:pt x="45262" y="119628"/>
                </a:cubicBezTo>
                <a:cubicBezTo>
                  <a:pt x="43480" y="128864"/>
                  <a:pt x="40722" y="139480"/>
                  <a:pt x="33799" y="148199"/>
                </a:cubicBezTo>
                <a:cubicBezTo>
                  <a:pt x="27696" y="155885"/>
                  <a:pt x="16133" y="163264"/>
                  <a:pt x="5492" y="163265"/>
                </a:cubicBezTo>
                <a:close/>
              </a:path>
            </a:pathLst>
          </a:custGeom>
          <a:solidFill>
            <a:srgbClr val="3E1A00"/>
          </a:solidFill>
          <a:ln w="6350" cap="flat">
            <a:noFill/>
            <a:prstDash val="solid"/>
            <a:miter/>
          </a:ln>
        </p:spPr>
        <p:txBody>
          <a:bodyPr/>
          <a:lstStyle/>
          <a:p>
            <a:endParaRPr lang="en-US"/>
          </a:p>
        </p:txBody>
      </p:sp>
      <p:sp>
        <p:nvSpPr>
          <p:cNvPr id="81" name="Freeform 143">
            <a:extLst>
              <a:ext uri="{FF2B5EF4-FFF2-40B4-BE49-F238E27FC236}">
                <a16:creationId xmlns:a16="http://schemas.microsoft.com/office/drawing/2014/main" id="{1691B023-9473-921D-9440-500CCC41F25D}"/>
              </a:ext>
            </a:extLst>
          </p:cNvPr>
          <p:cNvSpPr/>
          <p:nvPr/>
        </p:nvSpPr>
        <p:spPr>
          <a:xfrm>
            <a:off x="5798984" y="1774892"/>
            <a:ext cx="146162" cy="295918"/>
          </a:xfrm>
          <a:custGeom>
            <a:avLst/>
            <a:gdLst>
              <a:gd name="csX0" fmla="*/ 2791 w 126835"/>
              <a:gd name="csY0" fmla="*/ 256789 h 256790"/>
              <a:gd name="csX1" fmla="*/ 538 w 126835"/>
              <a:gd name="csY1" fmla="*/ 255647 h 256790"/>
              <a:gd name="csX2" fmla="*/ 1143 w 126835"/>
              <a:gd name="csY2" fmla="*/ 251750 h 256790"/>
              <a:gd name="csX3" fmla="*/ 84243 w 126835"/>
              <a:gd name="csY3" fmla="*/ 226009 h 256790"/>
              <a:gd name="csX4" fmla="*/ 121220 w 126835"/>
              <a:gd name="csY4" fmla="*/ 185280 h 256790"/>
              <a:gd name="csX5" fmla="*/ 111939 w 126835"/>
              <a:gd name="csY5" fmla="*/ 154946 h 256790"/>
              <a:gd name="csX6" fmla="*/ 99242 w 126835"/>
              <a:gd name="csY6" fmla="*/ 153338 h 256790"/>
              <a:gd name="csX7" fmla="*/ 85397 w 126835"/>
              <a:gd name="csY7" fmla="*/ 156028 h 256790"/>
              <a:gd name="csX8" fmla="*/ 82536 w 126835"/>
              <a:gd name="csY8" fmla="*/ 153603 h 256790"/>
              <a:gd name="csX9" fmla="*/ 84676 w 126835"/>
              <a:gd name="csY9" fmla="*/ 150522 h 256790"/>
              <a:gd name="csX10" fmla="*/ 120432 w 126835"/>
              <a:gd name="csY10" fmla="*/ 67252 h 256790"/>
              <a:gd name="csX11" fmla="*/ 120238 w 126835"/>
              <a:gd name="csY11" fmla="*/ 62090 h 256790"/>
              <a:gd name="csX12" fmla="*/ 106710 w 126835"/>
              <a:gd name="csY12" fmla="*/ 15991 h 256790"/>
              <a:gd name="csX13" fmla="*/ 71298 w 126835"/>
              <a:gd name="csY13" fmla="*/ 5816 h 256790"/>
              <a:gd name="csX14" fmla="*/ 33388 w 126835"/>
              <a:gd name="csY14" fmla="*/ 16480 h 256790"/>
              <a:gd name="csX15" fmla="*/ 14136 w 126835"/>
              <a:gd name="csY15" fmla="*/ 30745 h 256790"/>
              <a:gd name="csX16" fmla="*/ 16499 w 126835"/>
              <a:gd name="csY16" fmla="*/ 49311 h 256790"/>
              <a:gd name="csX17" fmla="*/ 27298 w 126835"/>
              <a:gd name="csY17" fmla="*/ 79809 h 256790"/>
              <a:gd name="csX18" fmla="*/ 25599 w 126835"/>
              <a:gd name="csY18" fmla="*/ 83369 h 256790"/>
              <a:gd name="csX19" fmla="*/ 22040 w 126835"/>
              <a:gd name="csY19" fmla="*/ 81670 h 256790"/>
              <a:gd name="csX20" fmla="*/ 11241 w 126835"/>
              <a:gd name="csY20" fmla="*/ 51172 h 256790"/>
              <a:gd name="csX21" fmla="*/ 8873 w 126835"/>
              <a:gd name="csY21" fmla="*/ 28897 h 256790"/>
              <a:gd name="csX22" fmla="*/ 31392 w 126835"/>
              <a:gd name="csY22" fmla="*/ 11271 h 256790"/>
              <a:gd name="csX23" fmla="*/ 70810 w 126835"/>
              <a:gd name="csY23" fmla="*/ 259 h 256790"/>
              <a:gd name="csX24" fmla="*/ 110507 w 126835"/>
              <a:gd name="csY24" fmla="*/ 11905 h 256790"/>
              <a:gd name="csX25" fmla="*/ 125811 w 126835"/>
              <a:gd name="csY25" fmla="*/ 61895 h 256790"/>
              <a:gd name="csX26" fmla="*/ 126004 w 126835"/>
              <a:gd name="csY26" fmla="*/ 67013 h 256790"/>
              <a:gd name="csX27" fmla="*/ 105626 w 126835"/>
              <a:gd name="csY27" fmla="*/ 146926 h 256790"/>
              <a:gd name="csX28" fmla="*/ 115352 w 126835"/>
              <a:gd name="csY28" fmla="*/ 150535 h 256790"/>
              <a:gd name="csX29" fmla="*/ 126794 w 126835"/>
              <a:gd name="csY29" fmla="*/ 185483 h 256790"/>
              <a:gd name="csX30" fmla="*/ 84983 w 126835"/>
              <a:gd name="csY30" fmla="*/ 231539 h 256790"/>
              <a:gd name="csX31" fmla="*/ 4436 w 126835"/>
              <a:gd name="csY31" fmla="*/ 256253 h 256790"/>
              <a:gd name="csX32" fmla="*/ 2791 w 126835"/>
              <a:gd name="csY32" fmla="*/ 256791 h 256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26835" h="256790">
                <a:moveTo>
                  <a:pt x="2791" y="256789"/>
                </a:moveTo>
                <a:cubicBezTo>
                  <a:pt x="1932" y="256789"/>
                  <a:pt x="1083" y="256393"/>
                  <a:pt x="538" y="255647"/>
                </a:cubicBezTo>
                <a:cubicBezTo>
                  <a:pt x="-371" y="254404"/>
                  <a:pt x="-101" y="252658"/>
                  <a:pt x="1143" y="251750"/>
                </a:cubicBezTo>
                <a:cubicBezTo>
                  <a:pt x="25572" y="233878"/>
                  <a:pt x="56742" y="229699"/>
                  <a:pt x="84243" y="226009"/>
                </a:cubicBezTo>
                <a:cubicBezTo>
                  <a:pt x="112588" y="222208"/>
                  <a:pt x="120190" y="213833"/>
                  <a:pt x="121220" y="185280"/>
                </a:cubicBezTo>
                <a:cubicBezTo>
                  <a:pt x="121624" y="174068"/>
                  <a:pt x="118911" y="160339"/>
                  <a:pt x="111939" y="154946"/>
                </a:cubicBezTo>
                <a:cubicBezTo>
                  <a:pt x="108551" y="152326"/>
                  <a:pt x="104400" y="151798"/>
                  <a:pt x="99242" y="153338"/>
                </a:cubicBezTo>
                <a:cubicBezTo>
                  <a:pt x="94485" y="154757"/>
                  <a:pt x="90445" y="155855"/>
                  <a:pt x="85397" y="156028"/>
                </a:cubicBezTo>
                <a:cubicBezTo>
                  <a:pt x="83929" y="156042"/>
                  <a:pt x="82722" y="155028"/>
                  <a:pt x="82536" y="153603"/>
                </a:cubicBezTo>
                <a:cubicBezTo>
                  <a:pt x="82349" y="152178"/>
                  <a:pt x="83275" y="150845"/>
                  <a:pt x="84676" y="150522"/>
                </a:cubicBezTo>
                <a:cubicBezTo>
                  <a:pt x="120648" y="142232"/>
                  <a:pt x="122116" y="106404"/>
                  <a:pt x="120432" y="67252"/>
                </a:cubicBezTo>
                <a:cubicBezTo>
                  <a:pt x="120359" y="65557"/>
                  <a:pt x="120298" y="63832"/>
                  <a:pt x="120238" y="62090"/>
                </a:cubicBezTo>
                <a:cubicBezTo>
                  <a:pt x="119642" y="45052"/>
                  <a:pt x="119025" y="27436"/>
                  <a:pt x="106710" y="15991"/>
                </a:cubicBezTo>
                <a:cubicBezTo>
                  <a:pt x="98409" y="8273"/>
                  <a:pt x="85502" y="4566"/>
                  <a:pt x="71298" y="5816"/>
                </a:cubicBezTo>
                <a:cubicBezTo>
                  <a:pt x="58199" y="6967"/>
                  <a:pt x="45586" y="11804"/>
                  <a:pt x="33388" y="16480"/>
                </a:cubicBezTo>
                <a:cubicBezTo>
                  <a:pt x="25423" y="19534"/>
                  <a:pt x="16711" y="23407"/>
                  <a:pt x="14136" y="30745"/>
                </a:cubicBezTo>
                <a:cubicBezTo>
                  <a:pt x="12197" y="36270"/>
                  <a:pt x="14059" y="42421"/>
                  <a:pt x="16499" y="49311"/>
                </a:cubicBezTo>
                <a:lnTo>
                  <a:pt x="27298" y="79809"/>
                </a:lnTo>
                <a:cubicBezTo>
                  <a:pt x="27812" y="81261"/>
                  <a:pt x="27052" y="82855"/>
                  <a:pt x="25599" y="83369"/>
                </a:cubicBezTo>
                <a:cubicBezTo>
                  <a:pt x="24148" y="83881"/>
                  <a:pt x="22553" y="83122"/>
                  <a:pt x="22040" y="81670"/>
                </a:cubicBezTo>
                <a:lnTo>
                  <a:pt x="11241" y="51172"/>
                </a:lnTo>
                <a:cubicBezTo>
                  <a:pt x="8545" y="43559"/>
                  <a:pt x="6336" y="36128"/>
                  <a:pt x="8873" y="28897"/>
                </a:cubicBezTo>
                <a:cubicBezTo>
                  <a:pt x="12236" y="19311"/>
                  <a:pt x="22261" y="14773"/>
                  <a:pt x="31392" y="11271"/>
                </a:cubicBezTo>
                <a:cubicBezTo>
                  <a:pt x="43949" y="6457"/>
                  <a:pt x="56934" y="1479"/>
                  <a:pt x="70810" y="259"/>
                </a:cubicBezTo>
                <a:cubicBezTo>
                  <a:pt x="86581" y="-1130"/>
                  <a:pt x="101051" y="3116"/>
                  <a:pt x="110507" y="11905"/>
                </a:cubicBezTo>
                <a:cubicBezTo>
                  <a:pt x="124517" y="24927"/>
                  <a:pt x="125204" y="44565"/>
                  <a:pt x="125811" y="61895"/>
                </a:cubicBezTo>
                <a:cubicBezTo>
                  <a:pt x="125871" y="63623"/>
                  <a:pt x="125931" y="65331"/>
                  <a:pt x="126004" y="67013"/>
                </a:cubicBezTo>
                <a:cubicBezTo>
                  <a:pt x="127107" y="92645"/>
                  <a:pt x="128668" y="128964"/>
                  <a:pt x="105626" y="146926"/>
                </a:cubicBezTo>
                <a:cubicBezTo>
                  <a:pt x="109235" y="147115"/>
                  <a:pt x="112488" y="148319"/>
                  <a:pt x="115352" y="150535"/>
                </a:cubicBezTo>
                <a:cubicBezTo>
                  <a:pt x="124473" y="157591"/>
                  <a:pt x="127216" y="173770"/>
                  <a:pt x="126794" y="185483"/>
                </a:cubicBezTo>
                <a:cubicBezTo>
                  <a:pt x="125671" y="216631"/>
                  <a:pt x="115902" y="227392"/>
                  <a:pt x="84983" y="231539"/>
                </a:cubicBezTo>
                <a:cubicBezTo>
                  <a:pt x="58142" y="235139"/>
                  <a:pt x="27720" y="239220"/>
                  <a:pt x="4436" y="256253"/>
                </a:cubicBezTo>
                <a:cubicBezTo>
                  <a:pt x="3940" y="256615"/>
                  <a:pt x="3363" y="256791"/>
                  <a:pt x="2791" y="256791"/>
                </a:cubicBezTo>
                <a:close/>
              </a:path>
            </a:pathLst>
          </a:custGeom>
          <a:solidFill>
            <a:srgbClr val="3E1A00"/>
          </a:solidFill>
          <a:ln w="6350" cap="flat">
            <a:noFill/>
            <a:prstDash val="solid"/>
            <a:miter/>
          </a:ln>
        </p:spPr>
        <p:txBody>
          <a:bodyPr/>
          <a:lstStyle/>
          <a:p>
            <a:endParaRPr lang="en-US"/>
          </a:p>
        </p:txBody>
      </p:sp>
      <p:sp>
        <p:nvSpPr>
          <p:cNvPr id="82" name="Freeform 144">
            <a:extLst>
              <a:ext uri="{FF2B5EF4-FFF2-40B4-BE49-F238E27FC236}">
                <a16:creationId xmlns:a16="http://schemas.microsoft.com/office/drawing/2014/main" id="{90533049-90B7-622F-598D-8CBCABA1D020}"/>
              </a:ext>
            </a:extLst>
          </p:cNvPr>
          <p:cNvSpPr/>
          <p:nvPr/>
        </p:nvSpPr>
        <p:spPr>
          <a:xfrm>
            <a:off x="5579364" y="1831916"/>
            <a:ext cx="169575" cy="162978"/>
          </a:xfrm>
          <a:custGeom>
            <a:avLst/>
            <a:gdLst>
              <a:gd name="csX0" fmla="*/ 86012 w 147153"/>
              <a:gd name="csY0" fmla="*/ 141429 h 141428"/>
              <a:gd name="csX1" fmla="*/ 83568 w 147153"/>
              <a:gd name="csY1" fmla="*/ 139987 h 141428"/>
              <a:gd name="csX2" fmla="*/ 55018 w 147153"/>
              <a:gd name="csY2" fmla="*/ 121650 h 141428"/>
              <a:gd name="csX3" fmla="*/ 47844 w 147153"/>
              <a:gd name="csY3" fmla="*/ 119674 h 141428"/>
              <a:gd name="csX4" fmla="*/ 19480 w 147153"/>
              <a:gd name="csY4" fmla="*/ 108413 h 141428"/>
              <a:gd name="csX5" fmla="*/ 4585 w 147153"/>
              <a:gd name="csY5" fmla="*/ 46088 h 141428"/>
              <a:gd name="csX6" fmla="*/ 56299 w 147153"/>
              <a:gd name="csY6" fmla="*/ 3865 h 141428"/>
              <a:gd name="csX7" fmla="*/ 92083 w 147153"/>
              <a:gd name="csY7" fmla="*/ 2001 h 141428"/>
              <a:gd name="csX8" fmla="*/ 121573 w 147153"/>
              <a:gd name="csY8" fmla="*/ 29511 h 141428"/>
              <a:gd name="csX9" fmla="*/ 128336 w 147153"/>
              <a:gd name="csY9" fmla="*/ 49906 h 141428"/>
              <a:gd name="csX10" fmla="*/ 145961 w 147153"/>
              <a:gd name="csY10" fmla="*/ 82595 h 141428"/>
              <a:gd name="csX11" fmla="*/ 146652 w 147153"/>
              <a:gd name="csY11" fmla="*/ 86478 h 141428"/>
              <a:gd name="csX12" fmla="*/ 142770 w 147153"/>
              <a:gd name="csY12" fmla="*/ 87169 h 141428"/>
              <a:gd name="csX13" fmla="*/ 122938 w 147153"/>
              <a:gd name="csY13" fmla="*/ 51308 h 141428"/>
              <a:gd name="csX14" fmla="*/ 116557 w 147153"/>
              <a:gd name="csY14" fmla="*/ 31947 h 141428"/>
              <a:gd name="csX15" fmla="*/ 90412 w 147153"/>
              <a:gd name="csY15" fmla="*/ 7322 h 141428"/>
              <a:gd name="csX16" fmla="*/ 57992 w 147153"/>
              <a:gd name="csY16" fmla="*/ 9179 h 141428"/>
              <a:gd name="csX17" fmla="*/ 9684 w 147153"/>
              <a:gd name="csY17" fmla="*/ 48352 h 141428"/>
              <a:gd name="csX18" fmla="*/ 22678 w 147153"/>
              <a:gd name="csY18" fmla="*/ 103842 h 141428"/>
              <a:gd name="csX19" fmla="*/ 49289 w 147153"/>
              <a:gd name="csY19" fmla="*/ 114286 h 141428"/>
              <a:gd name="csX20" fmla="*/ 56576 w 147153"/>
              <a:gd name="csY20" fmla="*/ 116292 h 141428"/>
              <a:gd name="csX21" fmla="*/ 88451 w 147153"/>
              <a:gd name="csY21" fmla="*/ 137290 h 141428"/>
              <a:gd name="csX22" fmla="*/ 87357 w 147153"/>
              <a:gd name="csY22" fmla="*/ 141079 h 141428"/>
              <a:gd name="csX23" fmla="*/ 86012 w 147153"/>
              <a:gd name="csY23" fmla="*/ 141428 h 141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47153" h="141428">
                <a:moveTo>
                  <a:pt x="86012" y="141429"/>
                </a:moveTo>
                <a:cubicBezTo>
                  <a:pt x="85029" y="141429"/>
                  <a:pt x="84076" y="140908"/>
                  <a:pt x="83568" y="139987"/>
                </a:cubicBezTo>
                <a:cubicBezTo>
                  <a:pt x="79066" y="131831"/>
                  <a:pt x="69994" y="126005"/>
                  <a:pt x="55018" y="121650"/>
                </a:cubicBezTo>
                <a:cubicBezTo>
                  <a:pt x="52648" y="120960"/>
                  <a:pt x="50247" y="120318"/>
                  <a:pt x="47844" y="119674"/>
                </a:cubicBezTo>
                <a:cubicBezTo>
                  <a:pt x="38070" y="117055"/>
                  <a:pt x="27963" y="114347"/>
                  <a:pt x="19480" y="108413"/>
                </a:cubicBezTo>
                <a:cubicBezTo>
                  <a:pt x="1265" y="95673"/>
                  <a:pt x="-5278" y="68296"/>
                  <a:pt x="4585" y="46088"/>
                </a:cubicBezTo>
                <a:cubicBezTo>
                  <a:pt x="13052" y="27022"/>
                  <a:pt x="31902" y="11631"/>
                  <a:pt x="56299" y="3865"/>
                </a:cubicBezTo>
                <a:cubicBezTo>
                  <a:pt x="70245" y="-574"/>
                  <a:pt x="81949" y="-1181"/>
                  <a:pt x="92083" y="2001"/>
                </a:cubicBezTo>
                <a:cubicBezTo>
                  <a:pt x="104182" y="5804"/>
                  <a:pt x="114931" y="15831"/>
                  <a:pt x="121573" y="29511"/>
                </a:cubicBezTo>
                <a:cubicBezTo>
                  <a:pt x="124722" y="35996"/>
                  <a:pt x="126559" y="43067"/>
                  <a:pt x="128336" y="49906"/>
                </a:cubicBezTo>
                <a:cubicBezTo>
                  <a:pt x="131662" y="62712"/>
                  <a:pt x="134804" y="74806"/>
                  <a:pt x="145961" y="82595"/>
                </a:cubicBezTo>
                <a:cubicBezTo>
                  <a:pt x="147224" y="83477"/>
                  <a:pt x="147533" y="85216"/>
                  <a:pt x="146652" y="86478"/>
                </a:cubicBezTo>
                <a:cubicBezTo>
                  <a:pt x="145771" y="87742"/>
                  <a:pt x="144032" y="88051"/>
                  <a:pt x="142770" y="87169"/>
                </a:cubicBezTo>
                <a:cubicBezTo>
                  <a:pt x="129923" y="78201"/>
                  <a:pt x="126372" y="64529"/>
                  <a:pt x="122938" y="51308"/>
                </a:cubicBezTo>
                <a:cubicBezTo>
                  <a:pt x="121230" y="44732"/>
                  <a:pt x="119465" y="37934"/>
                  <a:pt x="116557" y="31947"/>
                </a:cubicBezTo>
                <a:cubicBezTo>
                  <a:pt x="110582" y="19641"/>
                  <a:pt x="101052" y="10667"/>
                  <a:pt x="90412" y="7322"/>
                </a:cubicBezTo>
                <a:cubicBezTo>
                  <a:pt x="81409" y="4493"/>
                  <a:pt x="70805" y="5099"/>
                  <a:pt x="57992" y="9179"/>
                </a:cubicBezTo>
                <a:cubicBezTo>
                  <a:pt x="35113" y="16463"/>
                  <a:pt x="17505" y="30741"/>
                  <a:pt x="9684" y="48352"/>
                </a:cubicBezTo>
                <a:cubicBezTo>
                  <a:pt x="866" y="68205"/>
                  <a:pt x="6574" y="92579"/>
                  <a:pt x="22678" y="103842"/>
                </a:cubicBezTo>
                <a:cubicBezTo>
                  <a:pt x="30356" y="109213"/>
                  <a:pt x="39982" y="111792"/>
                  <a:pt x="49289" y="114286"/>
                </a:cubicBezTo>
                <a:cubicBezTo>
                  <a:pt x="51730" y="114939"/>
                  <a:pt x="54168" y="115593"/>
                  <a:pt x="56576" y="116292"/>
                </a:cubicBezTo>
                <a:cubicBezTo>
                  <a:pt x="66949" y="119309"/>
                  <a:pt x="81538" y="124767"/>
                  <a:pt x="88451" y="137290"/>
                </a:cubicBezTo>
                <a:cubicBezTo>
                  <a:pt x="89196" y="138639"/>
                  <a:pt x="88705" y="140334"/>
                  <a:pt x="87357" y="141079"/>
                </a:cubicBezTo>
                <a:cubicBezTo>
                  <a:pt x="86930" y="141315"/>
                  <a:pt x="86467" y="141428"/>
                  <a:pt x="86012" y="141428"/>
                </a:cubicBezTo>
                <a:close/>
              </a:path>
            </a:pathLst>
          </a:custGeom>
          <a:solidFill>
            <a:srgbClr val="3E1A00"/>
          </a:solidFill>
          <a:ln w="6350" cap="flat">
            <a:noFill/>
            <a:prstDash val="solid"/>
            <a:miter/>
          </a:ln>
        </p:spPr>
        <p:txBody>
          <a:bodyPr/>
          <a:lstStyle/>
          <a:p>
            <a:endParaRPr lang="en-US"/>
          </a:p>
        </p:txBody>
      </p:sp>
      <p:sp>
        <p:nvSpPr>
          <p:cNvPr id="83" name="Freeform 145">
            <a:extLst>
              <a:ext uri="{FF2B5EF4-FFF2-40B4-BE49-F238E27FC236}">
                <a16:creationId xmlns:a16="http://schemas.microsoft.com/office/drawing/2014/main" id="{D27CF1ED-7AE2-E109-F118-4D1D98B21B17}"/>
              </a:ext>
            </a:extLst>
          </p:cNvPr>
          <p:cNvSpPr/>
          <p:nvPr/>
        </p:nvSpPr>
        <p:spPr>
          <a:xfrm>
            <a:off x="5707341" y="1799945"/>
            <a:ext cx="108183" cy="67393"/>
          </a:xfrm>
          <a:custGeom>
            <a:avLst/>
            <a:gdLst>
              <a:gd name="csX0" fmla="*/ 6493 w 93878"/>
              <a:gd name="csY0" fmla="*/ 58482 h 58482"/>
              <a:gd name="csX1" fmla="*/ 4234 w 93878"/>
              <a:gd name="csY1" fmla="*/ 57331 h 58482"/>
              <a:gd name="csX2" fmla="*/ 5125 w 93878"/>
              <a:gd name="csY2" fmla="*/ 24067 h 58482"/>
              <a:gd name="csX3" fmla="*/ 29579 w 93878"/>
              <a:gd name="csY3" fmla="*/ 7835 h 58482"/>
              <a:gd name="csX4" fmla="*/ 83604 w 93878"/>
              <a:gd name="csY4" fmla="*/ 3983 h 58482"/>
              <a:gd name="csX5" fmla="*/ 93851 w 93878"/>
              <a:gd name="csY5" fmla="*/ 20307 h 58482"/>
              <a:gd name="csX6" fmla="*/ 91478 w 93878"/>
              <a:gd name="csY6" fmla="*/ 23457 h 58482"/>
              <a:gd name="csX7" fmla="*/ 88328 w 93878"/>
              <a:gd name="csY7" fmla="*/ 21084 h 58482"/>
              <a:gd name="csX8" fmla="*/ 80758 w 93878"/>
              <a:gd name="csY8" fmla="*/ 8780 h 58482"/>
              <a:gd name="csX9" fmla="*/ 31543 w 93878"/>
              <a:gd name="csY9" fmla="*/ 13055 h 58482"/>
              <a:gd name="csX10" fmla="*/ 9574 w 93878"/>
              <a:gd name="csY10" fmla="*/ 27431 h 58482"/>
              <a:gd name="csX11" fmla="*/ 8747 w 93878"/>
              <a:gd name="csY11" fmla="*/ 54055 h 58482"/>
              <a:gd name="csX12" fmla="*/ 8128 w 93878"/>
              <a:gd name="csY12" fmla="*/ 57950 h 58482"/>
              <a:gd name="csX13" fmla="*/ 6493 w 93878"/>
              <a:gd name="csY13" fmla="*/ 58482 h 58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3878" h="58482">
                <a:moveTo>
                  <a:pt x="6493" y="58482"/>
                </a:moveTo>
                <a:cubicBezTo>
                  <a:pt x="5630" y="58482"/>
                  <a:pt x="4779" y="58082"/>
                  <a:pt x="4234" y="57331"/>
                </a:cubicBezTo>
                <a:cubicBezTo>
                  <a:pt x="-1763" y="49065"/>
                  <a:pt x="-1321" y="32589"/>
                  <a:pt x="5125" y="24067"/>
                </a:cubicBezTo>
                <a:cubicBezTo>
                  <a:pt x="10198" y="17362"/>
                  <a:pt x="17968" y="12205"/>
                  <a:pt x="29579" y="7835"/>
                </a:cubicBezTo>
                <a:cubicBezTo>
                  <a:pt x="40713" y="3646"/>
                  <a:pt x="68268" y="-5116"/>
                  <a:pt x="83604" y="3983"/>
                </a:cubicBezTo>
                <a:cubicBezTo>
                  <a:pt x="89359" y="7399"/>
                  <a:pt x="92808" y="12890"/>
                  <a:pt x="93851" y="20307"/>
                </a:cubicBezTo>
                <a:cubicBezTo>
                  <a:pt x="94066" y="21831"/>
                  <a:pt x="93003" y="23242"/>
                  <a:pt x="91478" y="23457"/>
                </a:cubicBezTo>
                <a:cubicBezTo>
                  <a:pt x="89953" y="23663"/>
                  <a:pt x="88542" y="22609"/>
                  <a:pt x="88328" y="21084"/>
                </a:cubicBezTo>
                <a:cubicBezTo>
                  <a:pt x="87520" y="15349"/>
                  <a:pt x="85044" y="11324"/>
                  <a:pt x="80758" y="8780"/>
                </a:cubicBezTo>
                <a:cubicBezTo>
                  <a:pt x="67130" y="694"/>
                  <a:pt x="39644" y="10010"/>
                  <a:pt x="31543" y="13055"/>
                </a:cubicBezTo>
                <a:cubicBezTo>
                  <a:pt x="20963" y="17038"/>
                  <a:pt x="13981" y="21606"/>
                  <a:pt x="9574" y="27431"/>
                </a:cubicBezTo>
                <a:cubicBezTo>
                  <a:pt x="4577" y="34036"/>
                  <a:pt x="4153" y="47722"/>
                  <a:pt x="8747" y="54055"/>
                </a:cubicBezTo>
                <a:cubicBezTo>
                  <a:pt x="9653" y="55302"/>
                  <a:pt x="9375" y="57046"/>
                  <a:pt x="8128" y="57950"/>
                </a:cubicBezTo>
                <a:cubicBezTo>
                  <a:pt x="7633" y="58309"/>
                  <a:pt x="7060" y="58482"/>
                  <a:pt x="6493" y="58482"/>
                </a:cubicBezTo>
                <a:close/>
              </a:path>
            </a:pathLst>
          </a:custGeom>
          <a:solidFill>
            <a:srgbClr val="3E1A00"/>
          </a:solidFill>
          <a:ln w="6350" cap="flat">
            <a:noFill/>
            <a:prstDash val="solid"/>
            <a:miter/>
          </a:ln>
        </p:spPr>
        <p:txBody>
          <a:bodyPr/>
          <a:lstStyle/>
          <a:p>
            <a:endParaRPr lang="en-US"/>
          </a:p>
        </p:txBody>
      </p:sp>
      <p:sp>
        <p:nvSpPr>
          <p:cNvPr id="84" name="Freeform 146">
            <a:extLst>
              <a:ext uri="{FF2B5EF4-FFF2-40B4-BE49-F238E27FC236}">
                <a16:creationId xmlns:a16="http://schemas.microsoft.com/office/drawing/2014/main" id="{8ADD240B-5C94-E6C0-A542-32DB8DFD7110}"/>
              </a:ext>
            </a:extLst>
          </p:cNvPr>
          <p:cNvSpPr/>
          <p:nvPr/>
        </p:nvSpPr>
        <p:spPr>
          <a:xfrm>
            <a:off x="5605219" y="1955741"/>
            <a:ext cx="22924" cy="59595"/>
          </a:xfrm>
          <a:custGeom>
            <a:avLst/>
            <a:gdLst>
              <a:gd name="csX0" fmla="*/ 17100 w 19893"/>
              <a:gd name="csY0" fmla="*/ 51716 h 51715"/>
              <a:gd name="csX1" fmla="*/ 15504 w 19893"/>
              <a:gd name="csY1" fmla="*/ 51212 h 51715"/>
              <a:gd name="csX2" fmla="*/ 5533 w 19893"/>
              <a:gd name="csY2" fmla="*/ 26683 h 51715"/>
              <a:gd name="csX3" fmla="*/ 5464 w 19893"/>
              <a:gd name="csY3" fmla="*/ 24924 h 51715"/>
              <a:gd name="csX4" fmla="*/ 610 w 19893"/>
              <a:gd name="csY4" fmla="*/ 4529 h 51715"/>
              <a:gd name="csX5" fmla="*/ 1048 w 19893"/>
              <a:gd name="csY5" fmla="*/ 610 h 51715"/>
              <a:gd name="csX6" fmla="*/ 4968 w 19893"/>
              <a:gd name="csY6" fmla="*/ 1048 h 51715"/>
              <a:gd name="csX7" fmla="*/ 11037 w 19893"/>
              <a:gd name="csY7" fmla="*/ 24713 h 51715"/>
              <a:gd name="csX8" fmla="*/ 11106 w 19893"/>
              <a:gd name="csY8" fmla="*/ 26453 h 51715"/>
              <a:gd name="csX9" fmla="*/ 18703 w 19893"/>
              <a:gd name="csY9" fmla="*/ 46642 h 51715"/>
              <a:gd name="csX10" fmla="*/ 19390 w 19893"/>
              <a:gd name="csY10" fmla="*/ 50526 h 51715"/>
              <a:gd name="csX11" fmla="*/ 17101 w 19893"/>
              <a:gd name="csY11" fmla="*/ 51716 h 51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893" h="51715">
                <a:moveTo>
                  <a:pt x="17100" y="51716"/>
                </a:moveTo>
                <a:cubicBezTo>
                  <a:pt x="16548" y="51716"/>
                  <a:pt x="15990" y="51552"/>
                  <a:pt x="15504" y="51212"/>
                </a:cubicBezTo>
                <a:cubicBezTo>
                  <a:pt x="7241" y="45433"/>
                  <a:pt x="5856" y="34445"/>
                  <a:pt x="5533" y="26683"/>
                </a:cubicBezTo>
                <a:lnTo>
                  <a:pt x="5464" y="24924"/>
                </a:lnTo>
                <a:cubicBezTo>
                  <a:pt x="5182" y="17532"/>
                  <a:pt x="4890" y="9886"/>
                  <a:pt x="610" y="4529"/>
                </a:cubicBezTo>
                <a:cubicBezTo>
                  <a:pt x="-351" y="3325"/>
                  <a:pt x="-156" y="1571"/>
                  <a:pt x="1048" y="610"/>
                </a:cubicBezTo>
                <a:cubicBezTo>
                  <a:pt x="2253" y="-351"/>
                  <a:pt x="4009" y="-155"/>
                  <a:pt x="4968" y="1048"/>
                </a:cubicBezTo>
                <a:cubicBezTo>
                  <a:pt x="10395" y="7840"/>
                  <a:pt x="10736" y="16804"/>
                  <a:pt x="11037" y="24713"/>
                </a:cubicBezTo>
                <a:lnTo>
                  <a:pt x="11106" y="26453"/>
                </a:lnTo>
                <a:cubicBezTo>
                  <a:pt x="11380" y="33030"/>
                  <a:pt x="12465" y="42280"/>
                  <a:pt x="18703" y="46642"/>
                </a:cubicBezTo>
                <a:cubicBezTo>
                  <a:pt x="19965" y="47524"/>
                  <a:pt x="20273" y="49262"/>
                  <a:pt x="19390" y="50526"/>
                </a:cubicBezTo>
                <a:cubicBezTo>
                  <a:pt x="18847" y="51301"/>
                  <a:pt x="17980" y="51716"/>
                  <a:pt x="17101" y="51716"/>
                </a:cubicBezTo>
                <a:close/>
              </a:path>
            </a:pathLst>
          </a:custGeom>
          <a:solidFill>
            <a:srgbClr val="3E1A00"/>
          </a:solidFill>
          <a:ln w="6350" cap="flat">
            <a:noFill/>
            <a:prstDash val="solid"/>
            <a:miter/>
          </a:ln>
        </p:spPr>
        <p:txBody>
          <a:bodyPr/>
          <a:lstStyle/>
          <a:p>
            <a:endParaRPr lang="en-US"/>
          </a:p>
        </p:txBody>
      </p:sp>
      <p:sp>
        <p:nvSpPr>
          <p:cNvPr id="85" name="Freeform 147">
            <a:extLst>
              <a:ext uri="{FF2B5EF4-FFF2-40B4-BE49-F238E27FC236}">
                <a16:creationId xmlns:a16="http://schemas.microsoft.com/office/drawing/2014/main" id="{12308E4B-6DF0-54D8-D582-B9CABD0C87BD}"/>
              </a:ext>
            </a:extLst>
          </p:cNvPr>
          <p:cNvSpPr/>
          <p:nvPr/>
        </p:nvSpPr>
        <p:spPr>
          <a:xfrm>
            <a:off x="5479968" y="1891449"/>
            <a:ext cx="103679" cy="158993"/>
          </a:xfrm>
          <a:custGeom>
            <a:avLst/>
            <a:gdLst>
              <a:gd name="csX0" fmla="*/ 48281 w 89970"/>
              <a:gd name="csY0" fmla="*/ 137970 h 137970"/>
              <a:gd name="csX1" fmla="*/ 47480 w 89970"/>
              <a:gd name="csY1" fmla="*/ 137851 h 137970"/>
              <a:gd name="csX2" fmla="*/ 12666 w 89970"/>
              <a:gd name="csY2" fmla="*/ 112093 h 137970"/>
              <a:gd name="csX3" fmla="*/ 14978 w 89970"/>
              <a:gd name="csY3" fmla="*/ 38546 h 137970"/>
              <a:gd name="csX4" fmla="*/ 48309 w 89970"/>
              <a:gd name="csY4" fmla="*/ 9330 h 137970"/>
              <a:gd name="csX5" fmla="*/ 69886 w 89970"/>
              <a:gd name="csY5" fmla="*/ 46 h 137970"/>
              <a:gd name="csX6" fmla="*/ 89919 w 89970"/>
              <a:gd name="csY6" fmla="*/ 13210 h 137970"/>
              <a:gd name="csX7" fmla="*/ 87713 w 89970"/>
              <a:gd name="csY7" fmla="*/ 16480 h 137970"/>
              <a:gd name="csX8" fmla="*/ 84443 w 89970"/>
              <a:gd name="csY8" fmla="*/ 14274 h 137970"/>
              <a:gd name="csX9" fmla="*/ 70256 w 89970"/>
              <a:gd name="csY9" fmla="*/ 5611 h 137970"/>
              <a:gd name="csX10" fmla="*/ 51513 w 89970"/>
              <a:gd name="csY10" fmla="*/ 13897 h 137970"/>
              <a:gd name="csX11" fmla="*/ 19090 w 89970"/>
              <a:gd name="csY11" fmla="*/ 42318 h 137970"/>
              <a:gd name="csX12" fmla="*/ 17313 w 89970"/>
              <a:gd name="csY12" fmla="*/ 109008 h 137970"/>
              <a:gd name="csX13" fmla="*/ 49081 w 89970"/>
              <a:gd name="csY13" fmla="*/ 132509 h 137970"/>
              <a:gd name="csX14" fmla="*/ 50952 w 89970"/>
              <a:gd name="csY14" fmla="*/ 135982 h 137970"/>
              <a:gd name="csX15" fmla="*/ 48281 w 89970"/>
              <a:gd name="csY15" fmla="*/ 137971 h 1379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970" h="137970">
                <a:moveTo>
                  <a:pt x="48281" y="137970"/>
                </a:moveTo>
                <a:cubicBezTo>
                  <a:pt x="48016" y="137970"/>
                  <a:pt x="47747" y="137932"/>
                  <a:pt x="47480" y="137851"/>
                </a:cubicBezTo>
                <a:cubicBezTo>
                  <a:pt x="33229" y="133580"/>
                  <a:pt x="20866" y="124432"/>
                  <a:pt x="12666" y="112093"/>
                </a:cubicBezTo>
                <a:cubicBezTo>
                  <a:pt x="-4985" y="85531"/>
                  <a:pt x="-4163" y="59412"/>
                  <a:pt x="14978" y="38546"/>
                </a:cubicBezTo>
                <a:cubicBezTo>
                  <a:pt x="24950" y="27677"/>
                  <a:pt x="36163" y="17848"/>
                  <a:pt x="48309" y="9330"/>
                </a:cubicBezTo>
                <a:cubicBezTo>
                  <a:pt x="54734" y="4824"/>
                  <a:pt x="61795" y="581"/>
                  <a:pt x="69886" y="46"/>
                </a:cubicBezTo>
                <a:cubicBezTo>
                  <a:pt x="78376" y="-527"/>
                  <a:pt x="88179" y="4256"/>
                  <a:pt x="89919" y="13210"/>
                </a:cubicBezTo>
                <a:cubicBezTo>
                  <a:pt x="90212" y="14723"/>
                  <a:pt x="89224" y="16186"/>
                  <a:pt x="87713" y="16480"/>
                </a:cubicBezTo>
                <a:cubicBezTo>
                  <a:pt x="86195" y="16770"/>
                  <a:pt x="84736" y="15785"/>
                  <a:pt x="84443" y="14274"/>
                </a:cubicBezTo>
                <a:cubicBezTo>
                  <a:pt x="83342" y="8605"/>
                  <a:pt x="76204" y="5203"/>
                  <a:pt x="70256" y="5611"/>
                </a:cubicBezTo>
                <a:cubicBezTo>
                  <a:pt x="63532" y="6056"/>
                  <a:pt x="57274" y="9855"/>
                  <a:pt x="51513" y="13897"/>
                </a:cubicBezTo>
                <a:cubicBezTo>
                  <a:pt x="39697" y="22183"/>
                  <a:pt x="28789" y="31745"/>
                  <a:pt x="19090" y="42318"/>
                </a:cubicBezTo>
                <a:cubicBezTo>
                  <a:pt x="-3003" y="66400"/>
                  <a:pt x="5929" y="91877"/>
                  <a:pt x="17313" y="109008"/>
                </a:cubicBezTo>
                <a:cubicBezTo>
                  <a:pt x="24794" y="120265"/>
                  <a:pt x="36075" y="128612"/>
                  <a:pt x="49081" y="132509"/>
                </a:cubicBezTo>
                <a:cubicBezTo>
                  <a:pt x="50555" y="132952"/>
                  <a:pt x="51394" y="134507"/>
                  <a:pt x="50952" y="135982"/>
                </a:cubicBezTo>
                <a:cubicBezTo>
                  <a:pt x="50589" y="137190"/>
                  <a:pt x="49481" y="137971"/>
                  <a:pt x="48281" y="137971"/>
                </a:cubicBezTo>
                <a:close/>
              </a:path>
            </a:pathLst>
          </a:custGeom>
          <a:solidFill>
            <a:srgbClr val="3E1A00"/>
          </a:solidFill>
          <a:ln w="6350" cap="flat">
            <a:noFill/>
            <a:prstDash val="solid"/>
            <a:miter/>
          </a:ln>
        </p:spPr>
        <p:txBody>
          <a:bodyPr/>
          <a:lstStyle/>
          <a:p>
            <a:endParaRPr lang="en-US"/>
          </a:p>
        </p:txBody>
      </p:sp>
      <p:sp>
        <p:nvSpPr>
          <p:cNvPr id="86" name="Freeform 148">
            <a:extLst>
              <a:ext uri="{FF2B5EF4-FFF2-40B4-BE49-F238E27FC236}">
                <a16:creationId xmlns:a16="http://schemas.microsoft.com/office/drawing/2014/main" id="{C493A814-16AB-2410-B273-203CEC12A2DB}"/>
              </a:ext>
            </a:extLst>
          </p:cNvPr>
          <p:cNvSpPr/>
          <p:nvPr/>
        </p:nvSpPr>
        <p:spPr>
          <a:xfrm>
            <a:off x="5388465" y="1984913"/>
            <a:ext cx="122904" cy="175905"/>
          </a:xfrm>
          <a:custGeom>
            <a:avLst/>
            <a:gdLst>
              <a:gd name="csX0" fmla="*/ 90315 w 106653"/>
              <a:gd name="csY0" fmla="*/ 152647 h 152646"/>
              <a:gd name="csX1" fmla="*/ 63789 w 106653"/>
              <a:gd name="csY1" fmla="*/ 143597 h 152646"/>
              <a:gd name="csX2" fmla="*/ 50132 w 106653"/>
              <a:gd name="csY2" fmla="*/ 132532 h 152646"/>
              <a:gd name="csX3" fmla="*/ 31844 w 106653"/>
              <a:gd name="csY3" fmla="*/ 118678 h 152646"/>
              <a:gd name="csX4" fmla="*/ 24455 w 106653"/>
              <a:gd name="csY4" fmla="*/ 115078 h 152646"/>
              <a:gd name="csX5" fmla="*/ 7370 w 106653"/>
              <a:gd name="csY5" fmla="*/ 104188 h 152646"/>
              <a:gd name="csX6" fmla="*/ 1935 w 106653"/>
              <a:gd name="csY6" fmla="*/ 67585 h 152646"/>
              <a:gd name="csX7" fmla="*/ 82903 w 106653"/>
              <a:gd name="csY7" fmla="*/ 6 h 152646"/>
              <a:gd name="csX8" fmla="*/ 85822 w 106653"/>
              <a:gd name="csY8" fmla="*/ 2656 h 152646"/>
              <a:gd name="csX9" fmla="*/ 83172 w 106653"/>
              <a:gd name="csY9" fmla="*/ 5576 h 152646"/>
              <a:gd name="csX10" fmla="*/ 7354 w 106653"/>
              <a:gd name="csY10" fmla="*/ 68911 h 152646"/>
              <a:gd name="csX11" fmla="*/ 11526 w 106653"/>
              <a:gd name="csY11" fmla="*/ 100467 h 152646"/>
              <a:gd name="csX12" fmla="*/ 26776 w 106653"/>
              <a:gd name="csY12" fmla="*/ 110006 h 152646"/>
              <a:gd name="csX13" fmla="*/ 34533 w 106653"/>
              <a:gd name="csY13" fmla="*/ 113790 h 152646"/>
              <a:gd name="csX14" fmla="*/ 53809 w 106653"/>
              <a:gd name="csY14" fmla="*/ 128337 h 152646"/>
              <a:gd name="csX15" fmla="*/ 66959 w 106653"/>
              <a:gd name="csY15" fmla="*/ 139008 h 152646"/>
              <a:gd name="csX16" fmla="*/ 102347 w 106653"/>
              <a:gd name="csY16" fmla="*/ 143720 h 152646"/>
              <a:gd name="csX17" fmla="*/ 106204 w 106653"/>
              <a:gd name="csY17" fmla="*/ 144541 h 152646"/>
              <a:gd name="csX18" fmla="*/ 105382 w 106653"/>
              <a:gd name="csY18" fmla="*/ 148399 h 152646"/>
              <a:gd name="csX19" fmla="*/ 90314 w 106653"/>
              <a:gd name="csY19" fmla="*/ 152647 h 152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6653" h="152646">
                <a:moveTo>
                  <a:pt x="90315" y="152647"/>
                </a:moveTo>
                <a:cubicBezTo>
                  <a:pt x="80694" y="152647"/>
                  <a:pt x="70877" y="148492"/>
                  <a:pt x="63789" y="143597"/>
                </a:cubicBezTo>
                <a:cubicBezTo>
                  <a:pt x="58919" y="140231"/>
                  <a:pt x="54453" y="136318"/>
                  <a:pt x="50132" y="132532"/>
                </a:cubicBezTo>
                <a:cubicBezTo>
                  <a:pt x="44155" y="127292"/>
                  <a:pt x="38507" y="122343"/>
                  <a:pt x="31844" y="118678"/>
                </a:cubicBezTo>
                <a:cubicBezTo>
                  <a:pt x="29497" y="117385"/>
                  <a:pt x="26933" y="116213"/>
                  <a:pt x="24455" y="115078"/>
                </a:cubicBezTo>
                <a:cubicBezTo>
                  <a:pt x="18343" y="112279"/>
                  <a:pt x="12023" y="109386"/>
                  <a:pt x="7370" y="104188"/>
                </a:cubicBezTo>
                <a:cubicBezTo>
                  <a:pt x="-1974" y="93759"/>
                  <a:pt x="-742" y="78525"/>
                  <a:pt x="1935" y="67585"/>
                </a:cubicBezTo>
                <a:cubicBezTo>
                  <a:pt x="11085" y="30243"/>
                  <a:pt x="45137" y="1823"/>
                  <a:pt x="82903" y="6"/>
                </a:cubicBezTo>
                <a:cubicBezTo>
                  <a:pt x="84509" y="-93"/>
                  <a:pt x="85749" y="1120"/>
                  <a:pt x="85822" y="2656"/>
                </a:cubicBezTo>
                <a:cubicBezTo>
                  <a:pt x="85897" y="4195"/>
                  <a:pt x="84709" y="5502"/>
                  <a:pt x="83172" y="5576"/>
                </a:cubicBezTo>
                <a:cubicBezTo>
                  <a:pt x="48386" y="7251"/>
                  <a:pt x="15791" y="34479"/>
                  <a:pt x="7354" y="68911"/>
                </a:cubicBezTo>
                <a:cubicBezTo>
                  <a:pt x="4995" y="78549"/>
                  <a:pt x="3804" y="91847"/>
                  <a:pt x="11526" y="100467"/>
                </a:cubicBezTo>
                <a:cubicBezTo>
                  <a:pt x="15403" y="104799"/>
                  <a:pt x="20928" y="107329"/>
                  <a:pt x="26776" y="110006"/>
                </a:cubicBezTo>
                <a:cubicBezTo>
                  <a:pt x="29348" y="111184"/>
                  <a:pt x="32005" y="112400"/>
                  <a:pt x="34533" y="113790"/>
                </a:cubicBezTo>
                <a:cubicBezTo>
                  <a:pt x="41727" y="117748"/>
                  <a:pt x="47869" y="123131"/>
                  <a:pt x="53809" y="128337"/>
                </a:cubicBezTo>
                <a:cubicBezTo>
                  <a:pt x="58010" y="132018"/>
                  <a:pt x="62352" y="135826"/>
                  <a:pt x="66959" y="139008"/>
                </a:cubicBezTo>
                <a:cubicBezTo>
                  <a:pt x="76488" y="145588"/>
                  <a:pt x="91476" y="150772"/>
                  <a:pt x="102347" y="143720"/>
                </a:cubicBezTo>
                <a:cubicBezTo>
                  <a:pt x="103642" y="142883"/>
                  <a:pt x="105367" y="143249"/>
                  <a:pt x="106204" y="144541"/>
                </a:cubicBezTo>
                <a:cubicBezTo>
                  <a:pt x="107042" y="145835"/>
                  <a:pt x="106674" y="147560"/>
                  <a:pt x="105382" y="148399"/>
                </a:cubicBezTo>
                <a:cubicBezTo>
                  <a:pt x="100733" y="151414"/>
                  <a:pt x="95552" y="152647"/>
                  <a:pt x="90314" y="152647"/>
                </a:cubicBezTo>
                <a:close/>
              </a:path>
            </a:pathLst>
          </a:custGeom>
          <a:solidFill>
            <a:srgbClr val="3E1A00"/>
          </a:solidFill>
          <a:ln w="6350" cap="flat">
            <a:noFill/>
            <a:prstDash val="solid"/>
            <a:miter/>
          </a:ln>
        </p:spPr>
        <p:txBody>
          <a:bodyPr/>
          <a:lstStyle/>
          <a:p>
            <a:endParaRPr lang="en-US"/>
          </a:p>
        </p:txBody>
      </p:sp>
      <p:sp>
        <p:nvSpPr>
          <p:cNvPr id="87" name="Freeform 149">
            <a:extLst>
              <a:ext uri="{FF2B5EF4-FFF2-40B4-BE49-F238E27FC236}">
                <a16:creationId xmlns:a16="http://schemas.microsoft.com/office/drawing/2014/main" id="{33CFDF82-3642-7B9B-95CD-A5707DA455A2}"/>
              </a:ext>
            </a:extLst>
          </p:cNvPr>
          <p:cNvSpPr/>
          <p:nvPr/>
        </p:nvSpPr>
        <p:spPr>
          <a:xfrm>
            <a:off x="5448062" y="2135670"/>
            <a:ext cx="40221" cy="80345"/>
          </a:xfrm>
          <a:custGeom>
            <a:avLst/>
            <a:gdLst>
              <a:gd name="csX0" fmla="*/ 32115 w 34903"/>
              <a:gd name="csY0" fmla="*/ 69723 h 69722"/>
              <a:gd name="csX1" fmla="*/ 31460 w 34903"/>
              <a:gd name="csY1" fmla="*/ 69645 h 69722"/>
              <a:gd name="csX2" fmla="*/ 12466 w 34903"/>
              <a:gd name="csY2" fmla="*/ 51038 h 69722"/>
              <a:gd name="csX3" fmla="*/ 8486 w 34903"/>
              <a:gd name="csY3" fmla="*/ 30967 h 69722"/>
              <a:gd name="csX4" fmla="*/ 7930 w 34903"/>
              <a:gd name="csY4" fmla="*/ 26225 h 69722"/>
              <a:gd name="csX5" fmla="*/ 584 w 34903"/>
              <a:gd name="csY5" fmla="*/ 4496 h 69722"/>
              <a:gd name="csX6" fmla="*/ 1082 w 34903"/>
              <a:gd name="csY6" fmla="*/ 583 h 69722"/>
              <a:gd name="csX7" fmla="*/ 4994 w 34903"/>
              <a:gd name="csY7" fmla="*/ 1080 h 69722"/>
              <a:gd name="csX8" fmla="*/ 13462 w 34903"/>
              <a:gd name="csY8" fmla="*/ 25519 h 69722"/>
              <a:gd name="csX9" fmla="*/ 14029 w 34903"/>
              <a:gd name="csY9" fmla="*/ 30343 h 69722"/>
              <a:gd name="csX10" fmla="*/ 17687 w 34903"/>
              <a:gd name="csY10" fmla="*/ 49073 h 69722"/>
              <a:gd name="csX11" fmla="*/ 32766 w 34903"/>
              <a:gd name="csY11" fmla="*/ 64220 h 69722"/>
              <a:gd name="csX12" fmla="*/ 34825 w 34903"/>
              <a:gd name="csY12" fmla="*/ 67584 h 69722"/>
              <a:gd name="csX13" fmla="*/ 32117 w 34903"/>
              <a:gd name="csY13" fmla="*/ 69721 h 69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903" h="69722">
                <a:moveTo>
                  <a:pt x="32115" y="69723"/>
                </a:moveTo>
                <a:cubicBezTo>
                  <a:pt x="31898" y="69723"/>
                  <a:pt x="31680" y="69697"/>
                  <a:pt x="31460" y="69645"/>
                </a:cubicBezTo>
                <a:cubicBezTo>
                  <a:pt x="23204" y="67658"/>
                  <a:pt x="16103" y="60703"/>
                  <a:pt x="12466" y="51038"/>
                </a:cubicBezTo>
                <a:cubicBezTo>
                  <a:pt x="10010" y="44510"/>
                  <a:pt x="9236" y="37626"/>
                  <a:pt x="8486" y="30967"/>
                </a:cubicBezTo>
                <a:cubicBezTo>
                  <a:pt x="8307" y="29383"/>
                  <a:pt x="8130" y="27799"/>
                  <a:pt x="7930" y="26225"/>
                </a:cubicBezTo>
                <a:cubicBezTo>
                  <a:pt x="7007" y="18979"/>
                  <a:pt x="5414" y="10732"/>
                  <a:pt x="584" y="4496"/>
                </a:cubicBezTo>
                <a:cubicBezTo>
                  <a:pt x="-359" y="3278"/>
                  <a:pt x="-136" y="1527"/>
                  <a:pt x="1082" y="583"/>
                </a:cubicBezTo>
                <a:cubicBezTo>
                  <a:pt x="2299" y="-358"/>
                  <a:pt x="4051" y="-136"/>
                  <a:pt x="4994" y="1080"/>
                </a:cubicBezTo>
                <a:cubicBezTo>
                  <a:pt x="10645" y="8376"/>
                  <a:pt x="12446" y="17529"/>
                  <a:pt x="13462" y="25519"/>
                </a:cubicBezTo>
                <a:cubicBezTo>
                  <a:pt x="13667" y="27122"/>
                  <a:pt x="13848" y="28731"/>
                  <a:pt x="14029" y="30343"/>
                </a:cubicBezTo>
                <a:cubicBezTo>
                  <a:pt x="14773" y="36953"/>
                  <a:pt x="15476" y="43195"/>
                  <a:pt x="17687" y="49073"/>
                </a:cubicBezTo>
                <a:cubicBezTo>
                  <a:pt x="20673" y="57004"/>
                  <a:pt x="26309" y="62667"/>
                  <a:pt x="32766" y="64220"/>
                </a:cubicBezTo>
                <a:cubicBezTo>
                  <a:pt x="34263" y="64580"/>
                  <a:pt x="35185" y="66086"/>
                  <a:pt x="34825" y="67584"/>
                </a:cubicBezTo>
                <a:cubicBezTo>
                  <a:pt x="34517" y="68863"/>
                  <a:pt x="33375" y="69721"/>
                  <a:pt x="32117" y="69721"/>
                </a:cubicBezTo>
                <a:close/>
              </a:path>
            </a:pathLst>
          </a:custGeom>
          <a:solidFill>
            <a:srgbClr val="3E1A00"/>
          </a:solidFill>
          <a:ln w="6350" cap="flat">
            <a:noFill/>
            <a:prstDash val="solid"/>
            <a:miter/>
          </a:ln>
        </p:spPr>
        <p:txBody>
          <a:bodyPr/>
          <a:lstStyle/>
          <a:p>
            <a:endParaRPr lang="en-US"/>
          </a:p>
        </p:txBody>
      </p:sp>
      <p:sp>
        <p:nvSpPr>
          <p:cNvPr id="88" name="Freeform 150">
            <a:extLst>
              <a:ext uri="{FF2B5EF4-FFF2-40B4-BE49-F238E27FC236}">
                <a16:creationId xmlns:a16="http://schemas.microsoft.com/office/drawing/2014/main" id="{4235D82C-4054-B991-DFE4-99B40ED8C725}"/>
              </a:ext>
            </a:extLst>
          </p:cNvPr>
          <p:cNvSpPr/>
          <p:nvPr/>
        </p:nvSpPr>
        <p:spPr>
          <a:xfrm>
            <a:off x="5321177" y="2108882"/>
            <a:ext cx="330077" cy="257632"/>
          </a:xfrm>
          <a:custGeom>
            <a:avLst/>
            <a:gdLst>
              <a:gd name="csX0" fmla="*/ 134274 w 286432"/>
              <a:gd name="csY0" fmla="*/ 223568 h 223567"/>
              <a:gd name="csX1" fmla="*/ 115163 w 286432"/>
              <a:gd name="csY1" fmla="*/ 222460 h 223567"/>
              <a:gd name="csX2" fmla="*/ 112638 w 286432"/>
              <a:gd name="csY2" fmla="*/ 222180 h 223567"/>
              <a:gd name="csX3" fmla="*/ 82374 w 286432"/>
              <a:gd name="csY3" fmla="*/ 212339 h 223567"/>
              <a:gd name="csX4" fmla="*/ 80301 w 286432"/>
              <a:gd name="csY4" fmla="*/ 201923 h 223567"/>
              <a:gd name="csX5" fmla="*/ 63174 w 286432"/>
              <a:gd name="csY5" fmla="*/ 212252 h 223567"/>
              <a:gd name="csX6" fmla="*/ 24417 w 286432"/>
              <a:gd name="csY6" fmla="*/ 200085 h 223567"/>
              <a:gd name="csX7" fmla="*/ 9194 w 286432"/>
              <a:gd name="csY7" fmla="*/ 88442 h 223567"/>
              <a:gd name="csX8" fmla="*/ 10108 w 286432"/>
              <a:gd name="csY8" fmla="*/ 85503 h 223567"/>
              <a:gd name="csX9" fmla="*/ 32506 w 286432"/>
              <a:gd name="csY9" fmla="*/ 54238 h 223567"/>
              <a:gd name="csX10" fmla="*/ 34014 w 286432"/>
              <a:gd name="csY10" fmla="*/ 27899 h 223567"/>
              <a:gd name="csX11" fmla="*/ 60697 w 286432"/>
              <a:gd name="csY11" fmla="*/ 2139 h 223567"/>
              <a:gd name="csX12" fmla="*/ 81745 w 286432"/>
              <a:gd name="csY12" fmla="*/ 2342 h 223567"/>
              <a:gd name="csX13" fmla="*/ 82960 w 286432"/>
              <a:gd name="csY13" fmla="*/ 6095 h 223567"/>
              <a:gd name="csX14" fmla="*/ 79206 w 286432"/>
              <a:gd name="csY14" fmla="*/ 7309 h 223567"/>
              <a:gd name="csX15" fmla="*/ 62791 w 286432"/>
              <a:gd name="csY15" fmla="*/ 7309 h 223567"/>
              <a:gd name="csX16" fmla="*/ 39092 w 286432"/>
              <a:gd name="csY16" fmla="*/ 30202 h 223567"/>
              <a:gd name="csX17" fmla="*/ 37634 w 286432"/>
              <a:gd name="csY17" fmla="*/ 52049 h 223567"/>
              <a:gd name="csX18" fmla="*/ 40645 w 286432"/>
              <a:gd name="csY18" fmla="*/ 54933 h 223567"/>
              <a:gd name="csX19" fmla="*/ 42532 w 286432"/>
              <a:gd name="csY19" fmla="*/ 58396 h 223567"/>
              <a:gd name="csX20" fmla="*/ 39069 w 286432"/>
              <a:gd name="csY20" fmla="*/ 60284 h 223567"/>
              <a:gd name="csX21" fmla="*/ 15436 w 286432"/>
              <a:gd name="csY21" fmla="*/ 87146 h 223567"/>
              <a:gd name="csX22" fmla="*/ 14503 w 286432"/>
              <a:gd name="csY22" fmla="*/ 90142 h 223567"/>
              <a:gd name="csX23" fmla="*/ 28041 w 286432"/>
              <a:gd name="csY23" fmla="*/ 195852 h 223567"/>
              <a:gd name="csX24" fmla="*/ 62662 w 286432"/>
              <a:gd name="csY24" fmla="*/ 206699 h 223567"/>
              <a:gd name="csX25" fmla="*/ 82503 w 286432"/>
              <a:gd name="csY25" fmla="*/ 185598 h 223567"/>
              <a:gd name="csX26" fmla="*/ 86090 w 286432"/>
              <a:gd name="csY26" fmla="*/ 183957 h 223567"/>
              <a:gd name="csX27" fmla="*/ 87731 w 286432"/>
              <a:gd name="csY27" fmla="*/ 187544 h 223567"/>
              <a:gd name="csX28" fmla="*/ 86886 w 286432"/>
              <a:gd name="csY28" fmla="*/ 194411 h 223567"/>
              <a:gd name="csX29" fmla="*/ 86195 w 286432"/>
              <a:gd name="csY29" fmla="*/ 200755 h 223567"/>
              <a:gd name="csX30" fmla="*/ 86790 w 286432"/>
              <a:gd name="csY30" fmla="*/ 208935 h 223567"/>
              <a:gd name="csX31" fmla="*/ 113237 w 286432"/>
              <a:gd name="csY31" fmla="*/ 216636 h 223567"/>
              <a:gd name="csX32" fmla="*/ 115809 w 286432"/>
              <a:gd name="csY32" fmla="*/ 216921 h 223567"/>
              <a:gd name="csX33" fmla="*/ 162357 w 286432"/>
              <a:gd name="csY33" fmla="*/ 214601 h 223567"/>
              <a:gd name="csX34" fmla="*/ 187463 w 286432"/>
              <a:gd name="csY34" fmla="*/ 193424 h 223567"/>
              <a:gd name="csX35" fmla="*/ 195960 w 286432"/>
              <a:gd name="csY35" fmla="*/ 184082 h 223567"/>
              <a:gd name="csX36" fmla="*/ 235553 w 286432"/>
              <a:gd name="csY36" fmla="*/ 155519 h 223567"/>
              <a:gd name="csX37" fmla="*/ 284870 w 286432"/>
              <a:gd name="csY37" fmla="*/ 155086 h 223567"/>
              <a:gd name="csX38" fmla="*/ 286147 w 286432"/>
              <a:gd name="csY38" fmla="*/ 158818 h 223567"/>
              <a:gd name="csX39" fmla="*/ 282415 w 286432"/>
              <a:gd name="csY39" fmla="*/ 160095 h 223567"/>
              <a:gd name="csX40" fmla="*/ 237704 w 286432"/>
              <a:gd name="csY40" fmla="*/ 160665 h 223567"/>
              <a:gd name="csX41" fmla="*/ 199869 w 286432"/>
              <a:gd name="csY41" fmla="*/ 188060 h 223567"/>
              <a:gd name="csX42" fmla="*/ 191679 w 286432"/>
              <a:gd name="csY42" fmla="*/ 197075 h 223567"/>
              <a:gd name="csX43" fmla="*/ 163899 w 286432"/>
              <a:gd name="csY43" fmla="*/ 219961 h 223567"/>
              <a:gd name="csX44" fmla="*/ 134273 w 286432"/>
              <a:gd name="csY44" fmla="*/ 223568 h 223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6432" h="223567">
                <a:moveTo>
                  <a:pt x="134274" y="223568"/>
                </a:moveTo>
                <a:cubicBezTo>
                  <a:pt x="126133" y="223568"/>
                  <a:pt x="119182" y="222931"/>
                  <a:pt x="115163" y="222460"/>
                </a:cubicBezTo>
                <a:cubicBezTo>
                  <a:pt x="114402" y="222371"/>
                  <a:pt x="113555" y="222280"/>
                  <a:pt x="112638" y="222180"/>
                </a:cubicBezTo>
                <a:cubicBezTo>
                  <a:pt x="100119" y="220825"/>
                  <a:pt x="87469" y="218950"/>
                  <a:pt x="82374" y="212339"/>
                </a:cubicBezTo>
                <a:cubicBezTo>
                  <a:pt x="79648" y="208801"/>
                  <a:pt x="79734" y="205319"/>
                  <a:pt x="80301" y="201923"/>
                </a:cubicBezTo>
                <a:cubicBezTo>
                  <a:pt x="76430" y="207030"/>
                  <a:pt x="70914" y="211541"/>
                  <a:pt x="63174" y="212252"/>
                </a:cubicBezTo>
                <a:cubicBezTo>
                  <a:pt x="49076" y="213534"/>
                  <a:pt x="34951" y="209109"/>
                  <a:pt x="24417" y="200085"/>
                </a:cubicBezTo>
                <a:cubicBezTo>
                  <a:pt x="-1732" y="177687"/>
                  <a:pt x="-6996" y="139082"/>
                  <a:pt x="9194" y="88442"/>
                </a:cubicBezTo>
                <a:cubicBezTo>
                  <a:pt x="9483" y="87536"/>
                  <a:pt x="9786" y="86549"/>
                  <a:pt x="10108" y="85503"/>
                </a:cubicBezTo>
                <a:cubicBezTo>
                  <a:pt x="13407" y="74785"/>
                  <a:pt x="19112" y="56258"/>
                  <a:pt x="32506" y="54238"/>
                </a:cubicBezTo>
                <a:cubicBezTo>
                  <a:pt x="28825" y="45978"/>
                  <a:pt x="32038" y="32259"/>
                  <a:pt x="34014" y="27899"/>
                </a:cubicBezTo>
                <a:cubicBezTo>
                  <a:pt x="39132" y="16604"/>
                  <a:pt x="49355" y="6734"/>
                  <a:pt x="60697" y="2139"/>
                </a:cubicBezTo>
                <a:cubicBezTo>
                  <a:pt x="67911" y="-784"/>
                  <a:pt x="75779" y="-707"/>
                  <a:pt x="81745" y="2342"/>
                </a:cubicBezTo>
                <a:cubicBezTo>
                  <a:pt x="83118" y="3043"/>
                  <a:pt x="83661" y="4722"/>
                  <a:pt x="82960" y="6095"/>
                </a:cubicBezTo>
                <a:cubicBezTo>
                  <a:pt x="82259" y="7467"/>
                  <a:pt x="80580" y="8011"/>
                  <a:pt x="79206" y="7309"/>
                </a:cubicBezTo>
                <a:cubicBezTo>
                  <a:pt x="74660" y="4985"/>
                  <a:pt x="68521" y="4987"/>
                  <a:pt x="62791" y="7309"/>
                </a:cubicBezTo>
                <a:cubicBezTo>
                  <a:pt x="52875" y="11326"/>
                  <a:pt x="43573" y="20312"/>
                  <a:pt x="39092" y="30202"/>
                </a:cubicBezTo>
                <a:cubicBezTo>
                  <a:pt x="37082" y="34638"/>
                  <a:pt x="35002" y="46301"/>
                  <a:pt x="37634" y="52049"/>
                </a:cubicBezTo>
                <a:cubicBezTo>
                  <a:pt x="38355" y="53625"/>
                  <a:pt x="39313" y="54542"/>
                  <a:pt x="40645" y="54933"/>
                </a:cubicBezTo>
                <a:cubicBezTo>
                  <a:pt x="42122" y="55368"/>
                  <a:pt x="42966" y="56919"/>
                  <a:pt x="42532" y="58396"/>
                </a:cubicBezTo>
                <a:cubicBezTo>
                  <a:pt x="42098" y="59873"/>
                  <a:pt x="40547" y="60720"/>
                  <a:pt x="39069" y="60284"/>
                </a:cubicBezTo>
                <a:cubicBezTo>
                  <a:pt x="26064" y="56452"/>
                  <a:pt x="20265" y="71456"/>
                  <a:pt x="15436" y="87146"/>
                </a:cubicBezTo>
                <a:cubicBezTo>
                  <a:pt x="15107" y="88213"/>
                  <a:pt x="14798" y="89219"/>
                  <a:pt x="14503" y="90142"/>
                </a:cubicBezTo>
                <a:cubicBezTo>
                  <a:pt x="-1169" y="139167"/>
                  <a:pt x="3386" y="174732"/>
                  <a:pt x="28041" y="195852"/>
                </a:cubicBezTo>
                <a:cubicBezTo>
                  <a:pt x="37438" y="203901"/>
                  <a:pt x="50064" y="207852"/>
                  <a:pt x="62662" y="206699"/>
                </a:cubicBezTo>
                <a:cubicBezTo>
                  <a:pt x="71125" y="205923"/>
                  <a:pt x="77430" y="199218"/>
                  <a:pt x="82503" y="185598"/>
                </a:cubicBezTo>
                <a:cubicBezTo>
                  <a:pt x="83041" y="184153"/>
                  <a:pt x="84651" y="183423"/>
                  <a:pt x="86090" y="183957"/>
                </a:cubicBezTo>
                <a:cubicBezTo>
                  <a:pt x="87533" y="184494"/>
                  <a:pt x="88268" y="186101"/>
                  <a:pt x="87731" y="187544"/>
                </a:cubicBezTo>
                <a:cubicBezTo>
                  <a:pt x="87343" y="188584"/>
                  <a:pt x="87079" y="191952"/>
                  <a:pt x="86886" y="194411"/>
                </a:cubicBezTo>
                <a:cubicBezTo>
                  <a:pt x="86694" y="196840"/>
                  <a:pt x="86514" y="199137"/>
                  <a:pt x="86195" y="200755"/>
                </a:cubicBezTo>
                <a:cubicBezTo>
                  <a:pt x="85421" y="204658"/>
                  <a:pt x="85105" y="206749"/>
                  <a:pt x="86790" y="208935"/>
                </a:cubicBezTo>
                <a:cubicBezTo>
                  <a:pt x="90859" y="214214"/>
                  <a:pt x="105416" y="215790"/>
                  <a:pt x="113237" y="216636"/>
                </a:cubicBezTo>
                <a:cubicBezTo>
                  <a:pt x="114171" y="216737"/>
                  <a:pt x="115034" y="216830"/>
                  <a:pt x="115809" y="216921"/>
                </a:cubicBezTo>
                <a:cubicBezTo>
                  <a:pt x="132939" y="218926"/>
                  <a:pt x="150340" y="218058"/>
                  <a:pt x="162357" y="214601"/>
                </a:cubicBezTo>
                <a:cubicBezTo>
                  <a:pt x="171360" y="212010"/>
                  <a:pt x="179915" y="202136"/>
                  <a:pt x="187463" y="193424"/>
                </a:cubicBezTo>
                <a:cubicBezTo>
                  <a:pt x="190440" y="189989"/>
                  <a:pt x="193251" y="186743"/>
                  <a:pt x="195960" y="184082"/>
                </a:cubicBezTo>
                <a:cubicBezTo>
                  <a:pt x="206482" y="173746"/>
                  <a:pt x="219414" y="162268"/>
                  <a:pt x="235553" y="155519"/>
                </a:cubicBezTo>
                <a:cubicBezTo>
                  <a:pt x="252764" y="148321"/>
                  <a:pt x="270740" y="148163"/>
                  <a:pt x="284870" y="155086"/>
                </a:cubicBezTo>
                <a:cubicBezTo>
                  <a:pt x="286253" y="155764"/>
                  <a:pt x="286825" y="157434"/>
                  <a:pt x="286147" y="158818"/>
                </a:cubicBezTo>
                <a:cubicBezTo>
                  <a:pt x="285469" y="160200"/>
                  <a:pt x="283795" y="160770"/>
                  <a:pt x="282415" y="160095"/>
                </a:cubicBezTo>
                <a:cubicBezTo>
                  <a:pt x="269917" y="153970"/>
                  <a:pt x="253202" y="154183"/>
                  <a:pt x="237704" y="160665"/>
                </a:cubicBezTo>
                <a:cubicBezTo>
                  <a:pt x="222439" y="167049"/>
                  <a:pt x="210011" y="178097"/>
                  <a:pt x="199869" y="188060"/>
                </a:cubicBezTo>
                <a:cubicBezTo>
                  <a:pt x="197320" y="190564"/>
                  <a:pt x="194579" y="193727"/>
                  <a:pt x="191679" y="197075"/>
                </a:cubicBezTo>
                <a:cubicBezTo>
                  <a:pt x="183623" y="206374"/>
                  <a:pt x="174493" y="216911"/>
                  <a:pt x="163899" y="219961"/>
                </a:cubicBezTo>
                <a:cubicBezTo>
                  <a:pt x="154193" y="222753"/>
                  <a:pt x="143473" y="223568"/>
                  <a:pt x="134273" y="223568"/>
                </a:cubicBezTo>
                <a:close/>
              </a:path>
            </a:pathLst>
          </a:custGeom>
          <a:solidFill>
            <a:srgbClr val="3E1A00"/>
          </a:solidFill>
          <a:ln w="6350" cap="flat">
            <a:noFill/>
            <a:prstDash val="solid"/>
            <a:miter/>
          </a:ln>
        </p:spPr>
        <p:txBody>
          <a:bodyPr/>
          <a:lstStyle/>
          <a:p>
            <a:endParaRPr lang="en-US"/>
          </a:p>
        </p:txBody>
      </p:sp>
      <p:sp>
        <p:nvSpPr>
          <p:cNvPr id="89" name="Freeform 151">
            <a:extLst>
              <a:ext uri="{FF2B5EF4-FFF2-40B4-BE49-F238E27FC236}">
                <a16:creationId xmlns:a16="http://schemas.microsoft.com/office/drawing/2014/main" id="{4F598EAE-3F67-C9D9-7A4E-8DED4106AFDF}"/>
              </a:ext>
            </a:extLst>
          </p:cNvPr>
          <p:cNvSpPr/>
          <p:nvPr/>
        </p:nvSpPr>
        <p:spPr>
          <a:xfrm>
            <a:off x="5295766" y="2353042"/>
            <a:ext cx="274637" cy="186289"/>
          </a:xfrm>
          <a:custGeom>
            <a:avLst/>
            <a:gdLst>
              <a:gd name="csX0" fmla="*/ 235527 w 238323"/>
              <a:gd name="csY0" fmla="*/ 161657 h 161657"/>
              <a:gd name="csX1" fmla="*/ 233937 w 238323"/>
              <a:gd name="csY1" fmla="*/ 161158 h 161657"/>
              <a:gd name="csX2" fmla="*/ 222837 w 238323"/>
              <a:gd name="csY2" fmla="*/ 131077 h 161657"/>
              <a:gd name="csX3" fmla="*/ 226646 w 238323"/>
              <a:gd name="csY3" fmla="*/ 113822 h 161657"/>
              <a:gd name="csX4" fmla="*/ 230568 w 238323"/>
              <a:gd name="csY4" fmla="*/ 87728 h 161657"/>
              <a:gd name="csX5" fmla="*/ 210045 w 238323"/>
              <a:gd name="csY5" fmla="*/ 43100 h 161657"/>
              <a:gd name="csX6" fmla="*/ 160124 w 238323"/>
              <a:gd name="csY6" fmla="*/ 20070 h 161657"/>
              <a:gd name="csX7" fmla="*/ 137113 w 238323"/>
              <a:gd name="csY7" fmla="*/ 18279 h 161657"/>
              <a:gd name="csX8" fmla="*/ 121878 w 238323"/>
              <a:gd name="csY8" fmla="*/ 17534 h 161657"/>
              <a:gd name="csX9" fmla="*/ 82297 w 238323"/>
              <a:gd name="csY9" fmla="*/ 11373 h 161657"/>
              <a:gd name="csX10" fmla="*/ 76344 w 238323"/>
              <a:gd name="csY10" fmla="*/ 9986 h 161657"/>
              <a:gd name="csX11" fmla="*/ 48375 w 238323"/>
              <a:gd name="csY11" fmla="*/ 5579 h 161657"/>
              <a:gd name="csX12" fmla="*/ 48334 w 238323"/>
              <a:gd name="csY12" fmla="*/ 5579 h 161657"/>
              <a:gd name="csX13" fmla="*/ 19420 w 238323"/>
              <a:gd name="csY13" fmla="*/ 17433 h 161657"/>
              <a:gd name="csX14" fmla="*/ 6312 w 238323"/>
              <a:gd name="csY14" fmla="*/ 63936 h 161657"/>
              <a:gd name="csX15" fmla="*/ 22000 w 238323"/>
              <a:gd name="csY15" fmla="*/ 86030 h 161657"/>
              <a:gd name="csX16" fmla="*/ 55531 w 238323"/>
              <a:gd name="csY16" fmla="*/ 95648 h 161657"/>
              <a:gd name="csX17" fmla="*/ 62057 w 238323"/>
              <a:gd name="csY17" fmla="*/ 96730 h 161657"/>
              <a:gd name="csX18" fmla="*/ 101631 w 238323"/>
              <a:gd name="csY18" fmla="*/ 114964 h 161657"/>
              <a:gd name="csX19" fmla="*/ 101315 w 238323"/>
              <a:gd name="csY19" fmla="*/ 118895 h 161657"/>
              <a:gd name="csX20" fmla="*/ 97384 w 238323"/>
              <a:gd name="csY20" fmla="*/ 118579 h 161657"/>
              <a:gd name="csX21" fmla="*/ 61101 w 238323"/>
              <a:gd name="csY21" fmla="*/ 102227 h 161657"/>
              <a:gd name="csX22" fmla="*/ 54638 w 238323"/>
              <a:gd name="csY22" fmla="*/ 101154 h 161657"/>
              <a:gd name="csX23" fmla="*/ 19183 w 238323"/>
              <a:gd name="csY23" fmla="*/ 90843 h 161657"/>
              <a:gd name="csX24" fmla="*/ 836 w 238323"/>
              <a:gd name="csY24" fmla="*/ 64998 h 161657"/>
              <a:gd name="csX25" fmla="*/ 15006 w 238323"/>
              <a:gd name="csY25" fmla="*/ 14020 h 161657"/>
              <a:gd name="csX26" fmla="*/ 48332 w 238323"/>
              <a:gd name="csY26" fmla="*/ 0 h 161657"/>
              <a:gd name="csX27" fmla="*/ 48378 w 238323"/>
              <a:gd name="csY27" fmla="*/ 0 h 161657"/>
              <a:gd name="csX28" fmla="*/ 77627 w 238323"/>
              <a:gd name="csY28" fmla="*/ 4556 h 161657"/>
              <a:gd name="csX29" fmla="*/ 83527 w 238323"/>
              <a:gd name="csY29" fmla="*/ 5930 h 161657"/>
              <a:gd name="csX30" fmla="*/ 122365 w 238323"/>
              <a:gd name="csY30" fmla="*/ 11976 h 161657"/>
              <a:gd name="csX31" fmla="*/ 137275 w 238323"/>
              <a:gd name="csY31" fmla="*/ 12701 h 161657"/>
              <a:gd name="csX32" fmla="*/ 161083 w 238323"/>
              <a:gd name="csY32" fmla="*/ 14573 h 161657"/>
              <a:gd name="csX33" fmla="*/ 213688 w 238323"/>
              <a:gd name="csY33" fmla="*/ 38874 h 161657"/>
              <a:gd name="csX34" fmla="*/ 236134 w 238323"/>
              <a:gd name="csY34" fmla="*/ 87326 h 161657"/>
              <a:gd name="csX35" fmla="*/ 232034 w 238323"/>
              <a:gd name="csY35" fmla="*/ 115273 h 161657"/>
              <a:gd name="csX36" fmla="*/ 228373 w 238323"/>
              <a:gd name="csY36" fmla="*/ 131789 h 161657"/>
              <a:gd name="csX37" fmla="*/ 237129 w 238323"/>
              <a:gd name="csY37" fmla="*/ 156579 h 161657"/>
              <a:gd name="csX38" fmla="*/ 237824 w 238323"/>
              <a:gd name="csY38" fmla="*/ 160462 h 161657"/>
              <a:gd name="csX39" fmla="*/ 235532 w 238323"/>
              <a:gd name="csY39" fmla="*/ 161656 h 161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38323" h="161657">
                <a:moveTo>
                  <a:pt x="235527" y="161657"/>
                </a:moveTo>
                <a:cubicBezTo>
                  <a:pt x="234978" y="161657"/>
                  <a:pt x="234421" y="161495"/>
                  <a:pt x="233937" y="161158"/>
                </a:cubicBezTo>
                <a:cubicBezTo>
                  <a:pt x="223801" y="154098"/>
                  <a:pt x="221557" y="140990"/>
                  <a:pt x="222837" y="131077"/>
                </a:cubicBezTo>
                <a:cubicBezTo>
                  <a:pt x="223612" y="125064"/>
                  <a:pt x="225155" y="119348"/>
                  <a:pt x="226646" y="113822"/>
                </a:cubicBezTo>
                <a:cubicBezTo>
                  <a:pt x="229000" y="105093"/>
                  <a:pt x="231225" y="96850"/>
                  <a:pt x="230568" y="87728"/>
                </a:cubicBezTo>
                <a:cubicBezTo>
                  <a:pt x="229195" y="68667"/>
                  <a:pt x="222289" y="53652"/>
                  <a:pt x="210045" y="43100"/>
                </a:cubicBezTo>
                <a:cubicBezTo>
                  <a:pt x="196405" y="31345"/>
                  <a:pt x="179142" y="23382"/>
                  <a:pt x="160124" y="20070"/>
                </a:cubicBezTo>
                <a:cubicBezTo>
                  <a:pt x="152369" y="18718"/>
                  <a:pt x="144958" y="18506"/>
                  <a:pt x="137113" y="18279"/>
                </a:cubicBezTo>
                <a:cubicBezTo>
                  <a:pt x="132181" y="18137"/>
                  <a:pt x="127080" y="17991"/>
                  <a:pt x="121878" y="17534"/>
                </a:cubicBezTo>
                <a:cubicBezTo>
                  <a:pt x="108565" y="16370"/>
                  <a:pt x="95248" y="14297"/>
                  <a:pt x="82297" y="11373"/>
                </a:cubicBezTo>
                <a:cubicBezTo>
                  <a:pt x="80314" y="10924"/>
                  <a:pt x="78329" y="10455"/>
                  <a:pt x="76344" y="9986"/>
                </a:cubicBezTo>
                <a:cubicBezTo>
                  <a:pt x="67196" y="7823"/>
                  <a:pt x="57737" y="5586"/>
                  <a:pt x="48375" y="5579"/>
                </a:cubicBezTo>
                <a:lnTo>
                  <a:pt x="48334" y="5579"/>
                </a:lnTo>
                <a:cubicBezTo>
                  <a:pt x="35964" y="5579"/>
                  <a:pt x="25158" y="10009"/>
                  <a:pt x="19420" y="17433"/>
                </a:cubicBezTo>
                <a:cubicBezTo>
                  <a:pt x="10614" y="28824"/>
                  <a:pt x="3145" y="47620"/>
                  <a:pt x="6312" y="63936"/>
                </a:cubicBezTo>
                <a:cubicBezTo>
                  <a:pt x="8187" y="73604"/>
                  <a:pt x="13466" y="81037"/>
                  <a:pt x="22000" y="86030"/>
                </a:cubicBezTo>
                <a:cubicBezTo>
                  <a:pt x="31900" y="91823"/>
                  <a:pt x="43914" y="93768"/>
                  <a:pt x="55531" y="95648"/>
                </a:cubicBezTo>
                <a:cubicBezTo>
                  <a:pt x="57715" y="96002"/>
                  <a:pt x="59894" y="96355"/>
                  <a:pt x="62057" y="96730"/>
                </a:cubicBezTo>
                <a:cubicBezTo>
                  <a:pt x="75202" y="99017"/>
                  <a:pt x="91578" y="103156"/>
                  <a:pt x="101631" y="114964"/>
                </a:cubicBezTo>
                <a:cubicBezTo>
                  <a:pt x="102630" y="116136"/>
                  <a:pt x="102489" y="117896"/>
                  <a:pt x="101315" y="118895"/>
                </a:cubicBezTo>
                <a:cubicBezTo>
                  <a:pt x="100144" y="119891"/>
                  <a:pt x="98384" y="119753"/>
                  <a:pt x="97384" y="118579"/>
                </a:cubicBezTo>
                <a:cubicBezTo>
                  <a:pt x="88489" y="108131"/>
                  <a:pt x="73322" y="104352"/>
                  <a:pt x="61101" y="102227"/>
                </a:cubicBezTo>
                <a:cubicBezTo>
                  <a:pt x="58959" y="101854"/>
                  <a:pt x="56801" y="101504"/>
                  <a:pt x="54638" y="101154"/>
                </a:cubicBezTo>
                <a:cubicBezTo>
                  <a:pt x="42517" y="99191"/>
                  <a:pt x="29981" y="97162"/>
                  <a:pt x="19183" y="90843"/>
                </a:cubicBezTo>
                <a:cubicBezTo>
                  <a:pt x="9344" y="85088"/>
                  <a:pt x="2999" y="76149"/>
                  <a:pt x="836" y="64998"/>
                </a:cubicBezTo>
                <a:cubicBezTo>
                  <a:pt x="-2240" y="49144"/>
                  <a:pt x="3322" y="29134"/>
                  <a:pt x="15006" y="14020"/>
                </a:cubicBezTo>
                <a:cubicBezTo>
                  <a:pt x="21894" y="5108"/>
                  <a:pt x="34040" y="0"/>
                  <a:pt x="48332" y="0"/>
                </a:cubicBezTo>
                <a:lnTo>
                  <a:pt x="48378" y="0"/>
                </a:lnTo>
                <a:cubicBezTo>
                  <a:pt x="58390" y="8"/>
                  <a:pt x="68169" y="2321"/>
                  <a:pt x="77627" y="4556"/>
                </a:cubicBezTo>
                <a:cubicBezTo>
                  <a:pt x="79594" y="5021"/>
                  <a:pt x="81559" y="5486"/>
                  <a:pt x="83527" y="5930"/>
                </a:cubicBezTo>
                <a:cubicBezTo>
                  <a:pt x="96234" y="8800"/>
                  <a:pt x="109301" y="10834"/>
                  <a:pt x="122365" y="11976"/>
                </a:cubicBezTo>
                <a:cubicBezTo>
                  <a:pt x="127403" y="12416"/>
                  <a:pt x="132422" y="12562"/>
                  <a:pt x="137275" y="12701"/>
                </a:cubicBezTo>
                <a:cubicBezTo>
                  <a:pt x="144971" y="12923"/>
                  <a:pt x="152931" y="13152"/>
                  <a:pt x="161083" y="14573"/>
                </a:cubicBezTo>
                <a:cubicBezTo>
                  <a:pt x="181093" y="18058"/>
                  <a:pt x="199284" y="26461"/>
                  <a:pt x="213688" y="38874"/>
                </a:cubicBezTo>
                <a:cubicBezTo>
                  <a:pt x="227099" y="50428"/>
                  <a:pt x="234650" y="66730"/>
                  <a:pt x="236134" y="87326"/>
                </a:cubicBezTo>
                <a:cubicBezTo>
                  <a:pt x="236859" y="97390"/>
                  <a:pt x="234406" y="106481"/>
                  <a:pt x="232034" y="115273"/>
                </a:cubicBezTo>
                <a:cubicBezTo>
                  <a:pt x="230591" y="120621"/>
                  <a:pt x="229099" y="126152"/>
                  <a:pt x="228373" y="131789"/>
                </a:cubicBezTo>
                <a:cubicBezTo>
                  <a:pt x="227302" y="140079"/>
                  <a:pt x="229041" y="150946"/>
                  <a:pt x="237129" y="156579"/>
                </a:cubicBezTo>
                <a:cubicBezTo>
                  <a:pt x="238392" y="157460"/>
                  <a:pt x="238703" y="159198"/>
                  <a:pt x="237824" y="160462"/>
                </a:cubicBezTo>
                <a:cubicBezTo>
                  <a:pt x="237282" y="161240"/>
                  <a:pt x="236414" y="161656"/>
                  <a:pt x="235532" y="161656"/>
                </a:cubicBezTo>
                <a:close/>
              </a:path>
            </a:pathLst>
          </a:custGeom>
          <a:solidFill>
            <a:srgbClr val="3E1A00"/>
          </a:solidFill>
          <a:ln w="6350" cap="flat">
            <a:noFill/>
            <a:prstDash val="solid"/>
            <a:miter/>
          </a:ln>
        </p:spPr>
        <p:txBody>
          <a:bodyPr/>
          <a:lstStyle/>
          <a:p>
            <a:endParaRPr lang="en-US"/>
          </a:p>
        </p:txBody>
      </p:sp>
      <p:sp>
        <p:nvSpPr>
          <p:cNvPr id="90" name="Freeform 152">
            <a:extLst>
              <a:ext uri="{FF2B5EF4-FFF2-40B4-BE49-F238E27FC236}">
                <a16:creationId xmlns:a16="http://schemas.microsoft.com/office/drawing/2014/main" id="{71F5731B-F703-5404-59B1-2D43F3D0D71B}"/>
              </a:ext>
            </a:extLst>
          </p:cNvPr>
          <p:cNvSpPr/>
          <p:nvPr/>
        </p:nvSpPr>
        <p:spPr>
          <a:xfrm>
            <a:off x="5560370" y="2440249"/>
            <a:ext cx="50708" cy="36846"/>
          </a:xfrm>
          <a:custGeom>
            <a:avLst/>
            <a:gdLst>
              <a:gd name="csX0" fmla="*/ 40393 w 44003"/>
              <a:gd name="csY0" fmla="*/ 31973 h 31974"/>
              <a:gd name="csX1" fmla="*/ 148 w 44003"/>
              <a:gd name="csY1" fmla="*/ 3683 h 31974"/>
              <a:gd name="csX2" fmla="*/ 1896 w 44003"/>
              <a:gd name="csY2" fmla="*/ 147 h 31974"/>
              <a:gd name="csX3" fmla="*/ 5432 w 44003"/>
              <a:gd name="csY3" fmla="*/ 1895 h 31974"/>
              <a:gd name="csX4" fmla="*/ 41153 w 44003"/>
              <a:gd name="csY4" fmla="*/ 26387 h 31974"/>
              <a:gd name="csX5" fmla="*/ 44002 w 44003"/>
              <a:gd name="csY5" fmla="*/ 29115 h 31974"/>
              <a:gd name="csX6" fmla="*/ 41275 w 44003"/>
              <a:gd name="csY6" fmla="*/ 31964 h 31974"/>
              <a:gd name="csX7" fmla="*/ 40393 w 44003"/>
              <a:gd name="csY7" fmla="*/ 31975 h 31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003" h="31974">
                <a:moveTo>
                  <a:pt x="40393" y="31973"/>
                </a:moveTo>
                <a:cubicBezTo>
                  <a:pt x="22570" y="31973"/>
                  <a:pt x="5740" y="20195"/>
                  <a:pt x="148" y="3683"/>
                </a:cubicBezTo>
                <a:cubicBezTo>
                  <a:pt x="-346" y="2224"/>
                  <a:pt x="437" y="641"/>
                  <a:pt x="1896" y="147"/>
                </a:cubicBezTo>
                <a:cubicBezTo>
                  <a:pt x="3359" y="-344"/>
                  <a:pt x="4938" y="435"/>
                  <a:pt x="5432" y="1895"/>
                </a:cubicBezTo>
                <a:cubicBezTo>
                  <a:pt x="10274" y="16197"/>
                  <a:pt x="25592" y="26731"/>
                  <a:pt x="41153" y="26387"/>
                </a:cubicBezTo>
                <a:cubicBezTo>
                  <a:pt x="42716" y="26292"/>
                  <a:pt x="43969" y="27574"/>
                  <a:pt x="44002" y="29115"/>
                </a:cubicBezTo>
                <a:cubicBezTo>
                  <a:pt x="44036" y="30654"/>
                  <a:pt x="42815" y="31930"/>
                  <a:pt x="41275" y="31964"/>
                </a:cubicBezTo>
                <a:cubicBezTo>
                  <a:pt x="40982" y="31971"/>
                  <a:pt x="40687" y="31975"/>
                  <a:pt x="40393" y="31975"/>
                </a:cubicBezTo>
                <a:close/>
              </a:path>
            </a:pathLst>
          </a:custGeom>
          <a:solidFill>
            <a:srgbClr val="3E1A00"/>
          </a:solidFill>
          <a:ln w="6350" cap="flat">
            <a:noFill/>
            <a:prstDash val="solid"/>
            <a:miter/>
          </a:ln>
        </p:spPr>
        <p:txBody>
          <a:bodyPr/>
          <a:lstStyle/>
          <a:p>
            <a:endParaRPr lang="en-US"/>
          </a:p>
        </p:txBody>
      </p:sp>
      <p:sp>
        <p:nvSpPr>
          <p:cNvPr id="91" name="Freeform 153">
            <a:extLst>
              <a:ext uri="{FF2B5EF4-FFF2-40B4-BE49-F238E27FC236}">
                <a16:creationId xmlns:a16="http://schemas.microsoft.com/office/drawing/2014/main" id="{46E785BD-7738-D40E-417B-9B77A636B189}"/>
              </a:ext>
            </a:extLst>
          </p:cNvPr>
          <p:cNvSpPr/>
          <p:nvPr/>
        </p:nvSpPr>
        <p:spPr>
          <a:xfrm>
            <a:off x="5519926" y="2335456"/>
            <a:ext cx="19621" cy="65655"/>
          </a:xfrm>
          <a:custGeom>
            <a:avLst/>
            <a:gdLst>
              <a:gd name="csX0" fmla="*/ 14238 w 17026"/>
              <a:gd name="csY0" fmla="*/ 56974 h 56974"/>
              <a:gd name="csX1" fmla="*/ 12021 w 17026"/>
              <a:gd name="csY1" fmla="*/ 55879 h 56974"/>
              <a:gd name="csX2" fmla="*/ 11556 w 17026"/>
              <a:gd name="csY2" fmla="*/ 978 h 56974"/>
              <a:gd name="csX3" fmla="*/ 15487 w 17026"/>
              <a:gd name="csY3" fmla="*/ 669 h 56974"/>
              <a:gd name="csX4" fmla="*/ 15798 w 17026"/>
              <a:gd name="csY4" fmla="*/ 4601 h 56974"/>
              <a:gd name="csX5" fmla="*/ 16453 w 17026"/>
              <a:gd name="csY5" fmla="*/ 52492 h 56974"/>
              <a:gd name="csX6" fmla="*/ 15931 w 17026"/>
              <a:gd name="csY6" fmla="*/ 56402 h 56974"/>
              <a:gd name="csX7" fmla="*/ 14239 w 17026"/>
              <a:gd name="csY7" fmla="*/ 56975 h 56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026" h="56974">
                <a:moveTo>
                  <a:pt x="14238" y="56974"/>
                </a:moveTo>
                <a:cubicBezTo>
                  <a:pt x="13399" y="56974"/>
                  <a:pt x="12569" y="56597"/>
                  <a:pt x="12021" y="55879"/>
                </a:cubicBezTo>
                <a:cubicBezTo>
                  <a:pt x="406" y="40683"/>
                  <a:pt x="-7691" y="23514"/>
                  <a:pt x="11556" y="978"/>
                </a:cubicBezTo>
                <a:cubicBezTo>
                  <a:pt x="12557" y="-195"/>
                  <a:pt x="14315" y="-332"/>
                  <a:pt x="15487" y="669"/>
                </a:cubicBezTo>
                <a:cubicBezTo>
                  <a:pt x="16659" y="1669"/>
                  <a:pt x="16797" y="3430"/>
                  <a:pt x="15798" y="4601"/>
                </a:cubicBezTo>
                <a:cubicBezTo>
                  <a:pt x="0" y="23100"/>
                  <a:pt x="4336" y="36640"/>
                  <a:pt x="16453" y="52492"/>
                </a:cubicBezTo>
                <a:cubicBezTo>
                  <a:pt x="17388" y="53715"/>
                  <a:pt x="17155" y="55465"/>
                  <a:pt x="15931" y="56402"/>
                </a:cubicBezTo>
                <a:cubicBezTo>
                  <a:pt x="15426" y="56788"/>
                  <a:pt x="14830" y="56975"/>
                  <a:pt x="14239" y="56975"/>
                </a:cubicBezTo>
                <a:close/>
              </a:path>
            </a:pathLst>
          </a:custGeom>
          <a:solidFill>
            <a:srgbClr val="3E1A00"/>
          </a:solidFill>
          <a:ln w="6350" cap="flat">
            <a:noFill/>
            <a:prstDash val="solid"/>
            <a:miter/>
          </a:ln>
        </p:spPr>
        <p:txBody>
          <a:bodyPr/>
          <a:lstStyle/>
          <a:p>
            <a:endParaRPr lang="en-US"/>
          </a:p>
        </p:txBody>
      </p:sp>
      <p:sp>
        <p:nvSpPr>
          <p:cNvPr id="93" name="Freeform 154">
            <a:extLst>
              <a:ext uri="{FF2B5EF4-FFF2-40B4-BE49-F238E27FC236}">
                <a16:creationId xmlns:a16="http://schemas.microsoft.com/office/drawing/2014/main" id="{EE07B514-7DEE-0C03-A8A9-761569613537}"/>
              </a:ext>
            </a:extLst>
          </p:cNvPr>
          <p:cNvSpPr/>
          <p:nvPr/>
        </p:nvSpPr>
        <p:spPr>
          <a:xfrm>
            <a:off x="5363130" y="2450753"/>
            <a:ext cx="47669" cy="21109"/>
          </a:xfrm>
          <a:custGeom>
            <a:avLst/>
            <a:gdLst>
              <a:gd name="csX0" fmla="*/ 8473 w 41366"/>
              <a:gd name="csY0" fmla="*/ 18317 h 18318"/>
              <a:gd name="csX1" fmla="*/ 2310 w 41366"/>
              <a:gd name="csY1" fmla="*/ 17803 h 18318"/>
              <a:gd name="csX2" fmla="*/ 42 w 41366"/>
              <a:gd name="csY2" fmla="*/ 14577 h 18318"/>
              <a:gd name="csX3" fmla="*/ 3268 w 41366"/>
              <a:gd name="csY3" fmla="*/ 12308 h 18318"/>
              <a:gd name="csX4" fmla="*/ 36479 w 41366"/>
              <a:gd name="csY4" fmla="*/ 952 h 18318"/>
              <a:gd name="csX5" fmla="*/ 40415 w 41366"/>
              <a:gd name="csY5" fmla="*/ 691 h 18318"/>
              <a:gd name="csX6" fmla="*/ 40675 w 41366"/>
              <a:gd name="csY6" fmla="*/ 4627 h 18318"/>
              <a:gd name="csX7" fmla="*/ 8474 w 41366"/>
              <a:gd name="csY7" fmla="*/ 18318 h 1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366" h="18318">
                <a:moveTo>
                  <a:pt x="8473" y="18317"/>
                </a:moveTo>
                <a:cubicBezTo>
                  <a:pt x="6370" y="18317"/>
                  <a:pt x="4304" y="18150"/>
                  <a:pt x="2310" y="17803"/>
                </a:cubicBezTo>
                <a:cubicBezTo>
                  <a:pt x="793" y="17539"/>
                  <a:pt x="-223" y="16094"/>
                  <a:pt x="42" y="14577"/>
                </a:cubicBezTo>
                <a:cubicBezTo>
                  <a:pt x="306" y="13059"/>
                  <a:pt x="1748" y="12034"/>
                  <a:pt x="3268" y="12308"/>
                </a:cubicBezTo>
                <a:cubicBezTo>
                  <a:pt x="14589" y="14275"/>
                  <a:pt x="29177" y="9292"/>
                  <a:pt x="36479" y="952"/>
                </a:cubicBezTo>
                <a:cubicBezTo>
                  <a:pt x="37494" y="-207"/>
                  <a:pt x="39257" y="-324"/>
                  <a:pt x="40415" y="691"/>
                </a:cubicBezTo>
                <a:cubicBezTo>
                  <a:pt x="41574" y="1706"/>
                  <a:pt x="41691" y="3467"/>
                  <a:pt x="40675" y="4627"/>
                </a:cubicBezTo>
                <a:cubicBezTo>
                  <a:pt x="33367" y="12974"/>
                  <a:pt x="20359" y="18318"/>
                  <a:pt x="8474" y="18318"/>
                </a:cubicBezTo>
                <a:close/>
              </a:path>
            </a:pathLst>
          </a:custGeom>
          <a:solidFill>
            <a:srgbClr val="3E1A00"/>
          </a:solidFill>
          <a:ln w="6350" cap="flat">
            <a:noFill/>
            <a:prstDash val="solid"/>
            <a:miter/>
          </a:ln>
        </p:spPr>
        <p:txBody>
          <a:bodyPr/>
          <a:lstStyle/>
          <a:p>
            <a:endParaRPr lang="en-US"/>
          </a:p>
        </p:txBody>
      </p:sp>
      <p:sp>
        <p:nvSpPr>
          <p:cNvPr id="94" name="Freeform 155">
            <a:extLst>
              <a:ext uri="{FF2B5EF4-FFF2-40B4-BE49-F238E27FC236}">
                <a16:creationId xmlns:a16="http://schemas.microsoft.com/office/drawing/2014/main" id="{CFB0B676-EF24-9039-A77D-ECB4E2A242C6}"/>
              </a:ext>
            </a:extLst>
          </p:cNvPr>
          <p:cNvSpPr/>
          <p:nvPr/>
        </p:nvSpPr>
        <p:spPr>
          <a:xfrm>
            <a:off x="5292903" y="2458630"/>
            <a:ext cx="91992" cy="188698"/>
          </a:xfrm>
          <a:custGeom>
            <a:avLst/>
            <a:gdLst>
              <a:gd name="csX0" fmla="*/ 64351 w 79829"/>
              <a:gd name="csY0" fmla="*/ 163747 h 163747"/>
              <a:gd name="csX1" fmla="*/ 55210 w 79829"/>
              <a:gd name="csY1" fmla="*/ 162081 h 163747"/>
              <a:gd name="csX2" fmla="*/ 37719 w 79829"/>
              <a:gd name="csY2" fmla="*/ 146692 h 163747"/>
              <a:gd name="csX3" fmla="*/ 29282 w 79829"/>
              <a:gd name="csY3" fmla="*/ 126101 h 163747"/>
              <a:gd name="csX4" fmla="*/ 27448 w 79829"/>
              <a:gd name="csY4" fmla="*/ 112799 h 163747"/>
              <a:gd name="csX5" fmla="*/ 34762 w 79829"/>
              <a:gd name="csY5" fmla="*/ 100896 h 163747"/>
              <a:gd name="csX6" fmla="*/ 19469 w 79829"/>
              <a:gd name="csY6" fmla="*/ 94837 h 163747"/>
              <a:gd name="csX7" fmla="*/ 4804 w 79829"/>
              <a:gd name="csY7" fmla="*/ 66963 h 163747"/>
              <a:gd name="csX8" fmla="*/ 1810 w 79829"/>
              <a:gd name="csY8" fmla="*/ 25027 h 163747"/>
              <a:gd name="csX9" fmla="*/ 35577 w 79829"/>
              <a:gd name="csY9" fmla="*/ 275 h 163747"/>
              <a:gd name="csX10" fmla="*/ 37920 w 79829"/>
              <a:gd name="csY10" fmla="*/ 3447 h 163747"/>
              <a:gd name="csX11" fmla="*/ 34747 w 79829"/>
              <a:gd name="csY11" fmla="*/ 5790 h 163747"/>
              <a:gd name="csX12" fmla="*/ 7171 w 79829"/>
              <a:gd name="csY12" fmla="*/ 26563 h 163747"/>
              <a:gd name="csX13" fmla="*/ 10180 w 79829"/>
              <a:gd name="csY13" fmla="*/ 65479 h 163747"/>
              <a:gd name="csX14" fmla="*/ 23069 w 79829"/>
              <a:gd name="csY14" fmla="*/ 90575 h 163747"/>
              <a:gd name="csX15" fmla="*/ 48735 w 79829"/>
              <a:gd name="csY15" fmla="*/ 93971 h 163747"/>
              <a:gd name="csX16" fmla="*/ 53341 w 79829"/>
              <a:gd name="csY16" fmla="*/ 92610 h 163747"/>
              <a:gd name="csX17" fmla="*/ 56773 w 79829"/>
              <a:gd name="csY17" fmla="*/ 94464 h 163747"/>
              <a:gd name="csX18" fmla="*/ 54995 w 79829"/>
              <a:gd name="csY18" fmla="*/ 97935 h 163747"/>
              <a:gd name="csX19" fmla="*/ 50307 w 79829"/>
              <a:gd name="csY19" fmla="*/ 99325 h 163747"/>
              <a:gd name="csX20" fmla="*/ 40786 w 79829"/>
              <a:gd name="csY20" fmla="*/ 103415 h 163747"/>
              <a:gd name="csX21" fmla="*/ 32951 w 79829"/>
              <a:gd name="csY21" fmla="*/ 113701 h 163747"/>
              <a:gd name="csX22" fmla="*/ 34609 w 79829"/>
              <a:gd name="csY22" fmla="*/ 124445 h 163747"/>
              <a:gd name="csX23" fmla="*/ 42484 w 79829"/>
              <a:gd name="csY23" fmla="*/ 143790 h 163747"/>
              <a:gd name="csX24" fmla="*/ 57167 w 79829"/>
              <a:gd name="csY24" fmla="*/ 156855 h 163747"/>
              <a:gd name="csX25" fmla="*/ 75214 w 79829"/>
              <a:gd name="csY25" fmla="*/ 154427 h 163747"/>
              <a:gd name="csX26" fmla="*/ 79149 w 79829"/>
              <a:gd name="csY26" fmla="*/ 154708 h 163747"/>
              <a:gd name="csX27" fmla="*/ 78867 w 79829"/>
              <a:gd name="csY27" fmla="*/ 158643 h 163747"/>
              <a:gd name="csX28" fmla="*/ 64350 w 79829"/>
              <a:gd name="csY28" fmla="*/ 163745 h 1637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79829" h="163747">
                <a:moveTo>
                  <a:pt x="64351" y="163747"/>
                </a:moveTo>
                <a:cubicBezTo>
                  <a:pt x="61312" y="163747"/>
                  <a:pt x="58203" y="163201"/>
                  <a:pt x="55210" y="162081"/>
                </a:cubicBezTo>
                <a:cubicBezTo>
                  <a:pt x="46509" y="158819"/>
                  <a:pt x="40896" y="151912"/>
                  <a:pt x="37719" y="146692"/>
                </a:cubicBezTo>
                <a:cubicBezTo>
                  <a:pt x="33866" y="140359"/>
                  <a:pt x="31529" y="133338"/>
                  <a:pt x="29282" y="126101"/>
                </a:cubicBezTo>
                <a:cubicBezTo>
                  <a:pt x="28110" y="122327"/>
                  <a:pt x="26653" y="117632"/>
                  <a:pt x="27448" y="112799"/>
                </a:cubicBezTo>
                <a:cubicBezTo>
                  <a:pt x="28167" y="108416"/>
                  <a:pt x="30776" y="104218"/>
                  <a:pt x="34762" y="100896"/>
                </a:cubicBezTo>
                <a:cubicBezTo>
                  <a:pt x="29343" y="100433"/>
                  <a:pt x="24021" y="98683"/>
                  <a:pt x="19469" y="94837"/>
                </a:cubicBezTo>
                <a:cubicBezTo>
                  <a:pt x="11072" y="87742"/>
                  <a:pt x="7620" y="77177"/>
                  <a:pt x="4804" y="66963"/>
                </a:cubicBezTo>
                <a:cubicBezTo>
                  <a:pt x="1241" y="54045"/>
                  <a:pt x="-2220" y="39086"/>
                  <a:pt x="1810" y="25027"/>
                </a:cubicBezTo>
                <a:cubicBezTo>
                  <a:pt x="5751" y="11273"/>
                  <a:pt x="19789" y="-2097"/>
                  <a:pt x="35577" y="275"/>
                </a:cubicBezTo>
                <a:cubicBezTo>
                  <a:pt x="37101" y="505"/>
                  <a:pt x="38149" y="1924"/>
                  <a:pt x="37920" y="3447"/>
                </a:cubicBezTo>
                <a:cubicBezTo>
                  <a:pt x="37690" y="4971"/>
                  <a:pt x="36268" y="6012"/>
                  <a:pt x="34747" y="5790"/>
                </a:cubicBezTo>
                <a:cubicBezTo>
                  <a:pt x="21942" y="3854"/>
                  <a:pt x="10466" y="15072"/>
                  <a:pt x="7171" y="26563"/>
                </a:cubicBezTo>
                <a:cubicBezTo>
                  <a:pt x="3540" y="39232"/>
                  <a:pt x="6820" y="53293"/>
                  <a:pt x="10180" y="65479"/>
                </a:cubicBezTo>
                <a:cubicBezTo>
                  <a:pt x="12764" y="74852"/>
                  <a:pt x="15889" y="84508"/>
                  <a:pt x="23069" y="90575"/>
                </a:cubicBezTo>
                <a:cubicBezTo>
                  <a:pt x="30255" y="96648"/>
                  <a:pt x="40326" y="96107"/>
                  <a:pt x="48735" y="93971"/>
                </a:cubicBezTo>
                <a:cubicBezTo>
                  <a:pt x="50274" y="93490"/>
                  <a:pt x="51815" y="93048"/>
                  <a:pt x="53341" y="92610"/>
                </a:cubicBezTo>
                <a:cubicBezTo>
                  <a:pt x="54804" y="92188"/>
                  <a:pt x="56322" y="93016"/>
                  <a:pt x="56773" y="94464"/>
                </a:cubicBezTo>
                <a:cubicBezTo>
                  <a:pt x="57223" y="95912"/>
                  <a:pt x="56433" y="97454"/>
                  <a:pt x="54995" y="97935"/>
                </a:cubicBezTo>
                <a:cubicBezTo>
                  <a:pt x="53510" y="98432"/>
                  <a:pt x="51939" y="98905"/>
                  <a:pt x="50307" y="99325"/>
                </a:cubicBezTo>
                <a:cubicBezTo>
                  <a:pt x="46955" y="100380"/>
                  <a:pt x="43675" y="101622"/>
                  <a:pt x="40786" y="103415"/>
                </a:cubicBezTo>
                <a:cubicBezTo>
                  <a:pt x="36439" y="106113"/>
                  <a:pt x="33582" y="109862"/>
                  <a:pt x="32951" y="113701"/>
                </a:cubicBezTo>
                <a:cubicBezTo>
                  <a:pt x="32414" y="116975"/>
                  <a:pt x="33341" y="120361"/>
                  <a:pt x="34609" y="124445"/>
                </a:cubicBezTo>
                <a:cubicBezTo>
                  <a:pt x="36831" y="131599"/>
                  <a:pt x="38957" y="137993"/>
                  <a:pt x="42484" y="143790"/>
                </a:cubicBezTo>
                <a:cubicBezTo>
                  <a:pt x="45204" y="148260"/>
                  <a:pt x="49959" y="154154"/>
                  <a:pt x="57167" y="156855"/>
                </a:cubicBezTo>
                <a:cubicBezTo>
                  <a:pt x="63533" y="159242"/>
                  <a:pt x="70787" y="158266"/>
                  <a:pt x="75214" y="154427"/>
                </a:cubicBezTo>
                <a:cubicBezTo>
                  <a:pt x="76378" y="153420"/>
                  <a:pt x="78140" y="153545"/>
                  <a:pt x="79149" y="154708"/>
                </a:cubicBezTo>
                <a:cubicBezTo>
                  <a:pt x="80157" y="155872"/>
                  <a:pt x="80031" y="157633"/>
                  <a:pt x="78867" y="158643"/>
                </a:cubicBezTo>
                <a:cubicBezTo>
                  <a:pt x="75003" y="161990"/>
                  <a:pt x="69793" y="163745"/>
                  <a:pt x="64350" y="163745"/>
                </a:cubicBezTo>
                <a:close/>
              </a:path>
            </a:pathLst>
          </a:custGeom>
          <a:solidFill>
            <a:srgbClr val="3E1A00"/>
          </a:solidFill>
          <a:ln w="6350" cap="flat">
            <a:noFill/>
            <a:prstDash val="solid"/>
            <a:miter/>
          </a:ln>
        </p:spPr>
        <p:txBody>
          <a:bodyPr/>
          <a:lstStyle/>
          <a:p>
            <a:endParaRPr lang="en-US"/>
          </a:p>
        </p:txBody>
      </p:sp>
      <p:sp>
        <p:nvSpPr>
          <p:cNvPr id="96" name="Freeform 156">
            <a:extLst>
              <a:ext uri="{FF2B5EF4-FFF2-40B4-BE49-F238E27FC236}">
                <a16:creationId xmlns:a16="http://schemas.microsoft.com/office/drawing/2014/main" id="{7E9DA0DF-4979-006F-3236-2E707D01ACE6}"/>
              </a:ext>
            </a:extLst>
          </p:cNvPr>
          <p:cNvSpPr/>
          <p:nvPr/>
        </p:nvSpPr>
        <p:spPr>
          <a:xfrm>
            <a:off x="5368165" y="2601297"/>
            <a:ext cx="147007" cy="155757"/>
          </a:xfrm>
          <a:custGeom>
            <a:avLst/>
            <a:gdLst>
              <a:gd name="csX0" fmla="*/ 84977 w 127569"/>
              <a:gd name="csY0" fmla="*/ 135161 h 135162"/>
              <a:gd name="csX1" fmla="*/ 64711 w 127569"/>
              <a:gd name="csY1" fmla="*/ 131350 h 135162"/>
              <a:gd name="csX2" fmla="*/ 1683 w 127569"/>
              <a:gd name="csY2" fmla="*/ 46019 h 135162"/>
              <a:gd name="csX3" fmla="*/ 56131 w 127569"/>
              <a:gd name="csY3" fmla="*/ 153 h 135162"/>
              <a:gd name="csX4" fmla="*/ 59678 w 127569"/>
              <a:gd name="csY4" fmla="*/ 1880 h 135162"/>
              <a:gd name="csX5" fmla="*/ 57951 w 127569"/>
              <a:gd name="csY5" fmla="*/ 5426 h 135162"/>
              <a:gd name="csX6" fmla="*/ 7017 w 127569"/>
              <a:gd name="csY6" fmla="*/ 47656 h 135162"/>
              <a:gd name="csX7" fmla="*/ 66541 w 127569"/>
              <a:gd name="csY7" fmla="*/ 126082 h 135162"/>
              <a:gd name="csX8" fmla="*/ 97196 w 127569"/>
              <a:gd name="csY8" fmla="*/ 127275 h 135162"/>
              <a:gd name="csX9" fmla="*/ 114639 w 127569"/>
              <a:gd name="csY9" fmla="*/ 109934 h 135162"/>
              <a:gd name="csX10" fmla="*/ 116102 w 127569"/>
              <a:gd name="csY10" fmla="*/ 53866 h 135162"/>
              <a:gd name="csX11" fmla="*/ 117417 w 127569"/>
              <a:gd name="csY11" fmla="*/ 50148 h 135162"/>
              <a:gd name="csX12" fmla="*/ 121135 w 127569"/>
              <a:gd name="csY12" fmla="*/ 51462 h 135162"/>
              <a:gd name="csX13" fmla="*/ 119542 w 127569"/>
              <a:gd name="csY13" fmla="*/ 112594 h 135162"/>
              <a:gd name="csX14" fmla="*/ 99364 w 127569"/>
              <a:gd name="csY14" fmla="*/ 132414 h 135162"/>
              <a:gd name="csX15" fmla="*/ 84979 w 127569"/>
              <a:gd name="csY15" fmla="*/ 135162 h 135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7569" h="135162">
                <a:moveTo>
                  <a:pt x="84977" y="135161"/>
                </a:moveTo>
                <a:cubicBezTo>
                  <a:pt x="78805" y="135161"/>
                  <a:pt x="72034" y="133890"/>
                  <a:pt x="64711" y="131350"/>
                </a:cubicBezTo>
                <a:cubicBezTo>
                  <a:pt x="32611" y="120215"/>
                  <a:pt x="-8899" y="80503"/>
                  <a:pt x="1683" y="46019"/>
                </a:cubicBezTo>
                <a:cubicBezTo>
                  <a:pt x="9365" y="20990"/>
                  <a:pt x="35532" y="7262"/>
                  <a:pt x="56131" y="153"/>
                </a:cubicBezTo>
                <a:cubicBezTo>
                  <a:pt x="57586" y="-349"/>
                  <a:pt x="59175" y="425"/>
                  <a:pt x="59678" y="1880"/>
                </a:cubicBezTo>
                <a:cubicBezTo>
                  <a:pt x="60180" y="3336"/>
                  <a:pt x="59407" y="4923"/>
                  <a:pt x="57951" y="5426"/>
                </a:cubicBezTo>
                <a:cubicBezTo>
                  <a:pt x="38575" y="12114"/>
                  <a:pt x="14011" y="24867"/>
                  <a:pt x="7017" y="47656"/>
                </a:cubicBezTo>
                <a:cubicBezTo>
                  <a:pt x="-2617" y="79049"/>
                  <a:pt x="36464" y="115649"/>
                  <a:pt x="66541" y="126082"/>
                </a:cubicBezTo>
                <a:cubicBezTo>
                  <a:pt x="78736" y="130313"/>
                  <a:pt x="89051" y="130713"/>
                  <a:pt x="97196" y="127275"/>
                </a:cubicBezTo>
                <a:cubicBezTo>
                  <a:pt x="105808" y="123642"/>
                  <a:pt x="111434" y="115840"/>
                  <a:pt x="114639" y="109934"/>
                </a:cubicBezTo>
                <a:cubicBezTo>
                  <a:pt x="123904" y="92859"/>
                  <a:pt x="124464" y="71375"/>
                  <a:pt x="116102" y="53866"/>
                </a:cubicBezTo>
                <a:cubicBezTo>
                  <a:pt x="115439" y="52477"/>
                  <a:pt x="116027" y="50811"/>
                  <a:pt x="117417" y="50148"/>
                </a:cubicBezTo>
                <a:cubicBezTo>
                  <a:pt x="118804" y="49487"/>
                  <a:pt x="120470" y="50071"/>
                  <a:pt x="121135" y="51462"/>
                </a:cubicBezTo>
                <a:cubicBezTo>
                  <a:pt x="130254" y="70553"/>
                  <a:pt x="129643" y="93978"/>
                  <a:pt x="119542" y="112594"/>
                </a:cubicBezTo>
                <a:cubicBezTo>
                  <a:pt x="114337" y="122188"/>
                  <a:pt x="107359" y="129041"/>
                  <a:pt x="99364" y="132414"/>
                </a:cubicBezTo>
                <a:cubicBezTo>
                  <a:pt x="95023" y="134247"/>
                  <a:pt x="90218" y="135162"/>
                  <a:pt x="84979" y="135162"/>
                </a:cubicBezTo>
                <a:close/>
              </a:path>
            </a:pathLst>
          </a:custGeom>
          <a:solidFill>
            <a:srgbClr val="3E1A00"/>
          </a:solidFill>
          <a:ln w="6350" cap="flat">
            <a:noFill/>
            <a:prstDash val="solid"/>
            <a:miter/>
          </a:ln>
        </p:spPr>
        <p:txBody>
          <a:bodyPr/>
          <a:lstStyle/>
          <a:p>
            <a:endParaRPr lang="en-US"/>
          </a:p>
        </p:txBody>
      </p:sp>
      <p:sp>
        <p:nvSpPr>
          <p:cNvPr id="97" name="Freeform 157">
            <a:extLst>
              <a:ext uri="{FF2B5EF4-FFF2-40B4-BE49-F238E27FC236}">
                <a16:creationId xmlns:a16="http://schemas.microsoft.com/office/drawing/2014/main" id="{7634C72B-39DE-CEBE-E9AE-CBB24A4FFCF0}"/>
              </a:ext>
            </a:extLst>
          </p:cNvPr>
          <p:cNvSpPr/>
          <p:nvPr/>
        </p:nvSpPr>
        <p:spPr>
          <a:xfrm>
            <a:off x="5487020" y="2528125"/>
            <a:ext cx="368076" cy="252424"/>
          </a:xfrm>
          <a:custGeom>
            <a:avLst/>
            <a:gdLst>
              <a:gd name="csX0" fmla="*/ 60452 w 319407"/>
              <a:gd name="csY0" fmla="*/ 219046 h 219047"/>
              <a:gd name="csX1" fmla="*/ 15423 w 319407"/>
              <a:gd name="csY1" fmla="*/ 210281 h 219047"/>
              <a:gd name="csX2" fmla="*/ 11 w 319407"/>
              <a:gd name="csY2" fmla="*/ 188933 h 219047"/>
              <a:gd name="csX3" fmla="*/ 2541 w 319407"/>
              <a:gd name="csY3" fmla="*/ 185907 h 219047"/>
              <a:gd name="csX4" fmla="*/ 5567 w 319407"/>
              <a:gd name="csY4" fmla="*/ 188437 h 219047"/>
              <a:gd name="csX5" fmla="*/ 17517 w 319407"/>
              <a:gd name="csY5" fmla="*/ 205110 h 219047"/>
              <a:gd name="csX6" fmla="*/ 77497 w 319407"/>
              <a:gd name="csY6" fmla="*/ 212195 h 219047"/>
              <a:gd name="csX7" fmla="*/ 101368 w 319407"/>
              <a:gd name="csY7" fmla="*/ 203295 h 219047"/>
              <a:gd name="csX8" fmla="*/ 109215 w 319407"/>
              <a:gd name="csY8" fmla="*/ 175854 h 219047"/>
              <a:gd name="csX9" fmla="*/ 109233 w 319407"/>
              <a:gd name="csY9" fmla="*/ 172793 h 219047"/>
              <a:gd name="csX10" fmla="*/ 112021 w 319407"/>
              <a:gd name="csY10" fmla="*/ 170030 h 219047"/>
              <a:gd name="csX11" fmla="*/ 114811 w 319407"/>
              <a:gd name="csY11" fmla="*/ 172792 h 219047"/>
              <a:gd name="csX12" fmla="*/ 114793 w 319407"/>
              <a:gd name="csY12" fmla="*/ 175881 h 219047"/>
              <a:gd name="csX13" fmla="*/ 115756 w 319407"/>
              <a:gd name="csY13" fmla="*/ 187237 h 219047"/>
              <a:gd name="csX14" fmla="*/ 125494 w 319407"/>
              <a:gd name="csY14" fmla="*/ 199965 h 219047"/>
              <a:gd name="csX15" fmla="*/ 161020 w 319407"/>
              <a:gd name="csY15" fmla="*/ 202736 h 219047"/>
              <a:gd name="csX16" fmla="*/ 182028 w 319407"/>
              <a:gd name="csY16" fmla="*/ 193532 h 219047"/>
              <a:gd name="csX17" fmla="*/ 194208 w 319407"/>
              <a:gd name="csY17" fmla="*/ 187627 h 219047"/>
              <a:gd name="csX18" fmla="*/ 206208 w 319407"/>
              <a:gd name="csY18" fmla="*/ 182842 h 219047"/>
              <a:gd name="csX19" fmla="*/ 232468 w 319407"/>
              <a:gd name="csY19" fmla="*/ 169780 h 219047"/>
              <a:gd name="csX20" fmla="*/ 243162 w 319407"/>
              <a:gd name="csY20" fmla="*/ 144814 h 219047"/>
              <a:gd name="csX21" fmla="*/ 215225 w 319407"/>
              <a:gd name="csY21" fmla="*/ 114944 h 219047"/>
              <a:gd name="csX22" fmla="*/ 186612 w 319407"/>
              <a:gd name="csY22" fmla="*/ 113410 h 219047"/>
              <a:gd name="csX23" fmla="*/ 174471 w 319407"/>
              <a:gd name="csY23" fmla="*/ 114139 h 219047"/>
              <a:gd name="csX24" fmla="*/ 171501 w 319407"/>
              <a:gd name="csY24" fmla="*/ 114343 h 219047"/>
              <a:gd name="csX25" fmla="*/ 152271 w 319407"/>
              <a:gd name="csY25" fmla="*/ 109552 h 219047"/>
              <a:gd name="csX26" fmla="*/ 153005 w 319407"/>
              <a:gd name="csY26" fmla="*/ 104906 h 219047"/>
              <a:gd name="csX27" fmla="*/ 188785 w 319407"/>
              <a:gd name="csY27" fmla="*/ 99184 h 219047"/>
              <a:gd name="csX28" fmla="*/ 238154 w 319407"/>
              <a:gd name="csY28" fmla="*/ 116896 h 219047"/>
              <a:gd name="csX29" fmla="*/ 244832 w 319407"/>
              <a:gd name="csY29" fmla="*/ 123923 h 219047"/>
              <a:gd name="csX30" fmla="*/ 263206 w 319407"/>
              <a:gd name="csY30" fmla="*/ 138331 h 219047"/>
              <a:gd name="csX31" fmla="*/ 287349 w 319407"/>
              <a:gd name="csY31" fmla="*/ 132565 h 219047"/>
              <a:gd name="csX32" fmla="*/ 313824 w 319407"/>
              <a:gd name="csY32" fmla="*/ 83264 h 219047"/>
              <a:gd name="csX33" fmla="*/ 298242 w 319407"/>
              <a:gd name="csY33" fmla="*/ 52201 h 219047"/>
              <a:gd name="csX34" fmla="*/ 280883 w 319407"/>
              <a:gd name="csY34" fmla="*/ 42230 h 219047"/>
              <a:gd name="csX35" fmla="*/ 262780 w 319407"/>
              <a:gd name="csY35" fmla="*/ 31795 h 219047"/>
              <a:gd name="csX36" fmla="*/ 249363 w 319407"/>
              <a:gd name="csY36" fmla="*/ 2186 h 219047"/>
              <a:gd name="csX37" fmla="*/ 252690 w 319407"/>
              <a:gd name="csY37" fmla="*/ 67 h 219047"/>
              <a:gd name="csX38" fmla="*/ 254808 w 319407"/>
              <a:gd name="csY38" fmla="*/ 3394 h 219047"/>
              <a:gd name="csX39" fmla="*/ 266300 w 319407"/>
              <a:gd name="csY39" fmla="*/ 27468 h 219047"/>
              <a:gd name="csX40" fmla="*/ 283390 w 319407"/>
              <a:gd name="csY40" fmla="*/ 37248 h 219047"/>
              <a:gd name="csX41" fmla="*/ 301793 w 319407"/>
              <a:gd name="csY41" fmla="*/ 47899 h 219047"/>
              <a:gd name="csX42" fmla="*/ 319401 w 319407"/>
              <a:gd name="csY42" fmla="*/ 83136 h 219047"/>
              <a:gd name="csX43" fmla="*/ 290712 w 319407"/>
              <a:gd name="csY43" fmla="*/ 137016 h 219047"/>
              <a:gd name="csX44" fmla="*/ 261561 w 319407"/>
              <a:gd name="csY44" fmla="*/ 143660 h 219047"/>
              <a:gd name="csX45" fmla="*/ 243883 w 319407"/>
              <a:gd name="csY45" fmla="*/ 131142 h 219047"/>
              <a:gd name="csX46" fmla="*/ 248662 w 319407"/>
              <a:gd name="csY46" fmla="*/ 143880 h 219047"/>
              <a:gd name="csX47" fmla="*/ 235931 w 319407"/>
              <a:gd name="csY47" fmla="*/ 174154 h 219047"/>
              <a:gd name="csX48" fmla="*/ 208183 w 319407"/>
              <a:gd name="csY48" fmla="*/ 188060 h 219047"/>
              <a:gd name="csX49" fmla="*/ 196453 w 319407"/>
              <a:gd name="csY49" fmla="*/ 192735 h 219047"/>
              <a:gd name="csX50" fmla="*/ 184556 w 319407"/>
              <a:gd name="csY50" fmla="*/ 198507 h 219047"/>
              <a:gd name="csX51" fmla="*/ 162649 w 319407"/>
              <a:gd name="csY51" fmla="*/ 208072 h 219047"/>
              <a:gd name="csX52" fmla="*/ 122690 w 319407"/>
              <a:gd name="csY52" fmla="*/ 204788 h 219047"/>
              <a:gd name="csX53" fmla="*/ 112258 w 319407"/>
              <a:gd name="csY53" fmla="*/ 193962 h 219047"/>
              <a:gd name="csX54" fmla="*/ 105361 w 319407"/>
              <a:gd name="csY54" fmla="*/ 207190 h 219047"/>
              <a:gd name="csX55" fmla="*/ 78323 w 319407"/>
              <a:gd name="csY55" fmla="*/ 217713 h 219047"/>
              <a:gd name="csX56" fmla="*/ 60452 w 319407"/>
              <a:gd name="csY56" fmla="*/ 219047 h 219047"/>
              <a:gd name="csX57" fmla="*/ 157743 w 319407"/>
              <a:gd name="csY57" fmla="*/ 107997 h 219047"/>
              <a:gd name="csX58" fmla="*/ 171030 w 319407"/>
              <a:gd name="csY58" fmla="*/ 108784 h 219047"/>
              <a:gd name="csX59" fmla="*/ 174385 w 319407"/>
              <a:gd name="csY59" fmla="*/ 108560 h 219047"/>
              <a:gd name="csX60" fmla="*/ 186157 w 319407"/>
              <a:gd name="csY60" fmla="*/ 107851 h 219047"/>
              <a:gd name="csX61" fmla="*/ 209628 w 319407"/>
              <a:gd name="csY61" fmla="*/ 107826 h 219047"/>
              <a:gd name="csX62" fmla="*/ 188260 w 319407"/>
              <a:gd name="csY62" fmla="*/ 104736 h 219047"/>
              <a:gd name="csX63" fmla="*/ 157744 w 319407"/>
              <a:gd name="csY63" fmla="*/ 107997 h 219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319407" h="219047">
                <a:moveTo>
                  <a:pt x="60452" y="219046"/>
                </a:moveTo>
                <a:cubicBezTo>
                  <a:pt x="45051" y="219046"/>
                  <a:pt x="29748" y="216090"/>
                  <a:pt x="15423" y="210281"/>
                </a:cubicBezTo>
                <a:cubicBezTo>
                  <a:pt x="6650" y="206732"/>
                  <a:pt x="887" y="198751"/>
                  <a:pt x="11" y="188933"/>
                </a:cubicBezTo>
                <a:cubicBezTo>
                  <a:pt x="-126" y="187399"/>
                  <a:pt x="1007" y="186044"/>
                  <a:pt x="2541" y="185907"/>
                </a:cubicBezTo>
                <a:cubicBezTo>
                  <a:pt x="4061" y="185767"/>
                  <a:pt x="5429" y="186903"/>
                  <a:pt x="5567" y="188437"/>
                </a:cubicBezTo>
                <a:cubicBezTo>
                  <a:pt x="6264" y="196243"/>
                  <a:pt x="10620" y="202321"/>
                  <a:pt x="17517" y="205110"/>
                </a:cubicBezTo>
                <a:cubicBezTo>
                  <a:pt x="36465" y="212792"/>
                  <a:pt x="57201" y="215244"/>
                  <a:pt x="77497" y="212195"/>
                </a:cubicBezTo>
                <a:cubicBezTo>
                  <a:pt x="89137" y="210452"/>
                  <a:pt x="97391" y="207375"/>
                  <a:pt x="101368" y="203295"/>
                </a:cubicBezTo>
                <a:cubicBezTo>
                  <a:pt x="105952" y="198592"/>
                  <a:pt x="108885" y="188335"/>
                  <a:pt x="109215" y="175854"/>
                </a:cubicBezTo>
                <a:cubicBezTo>
                  <a:pt x="109215" y="174801"/>
                  <a:pt x="109224" y="173792"/>
                  <a:pt x="109233" y="172793"/>
                </a:cubicBezTo>
                <a:cubicBezTo>
                  <a:pt x="109247" y="171264"/>
                  <a:pt x="110492" y="170030"/>
                  <a:pt x="112021" y="170030"/>
                </a:cubicBezTo>
                <a:cubicBezTo>
                  <a:pt x="113550" y="170030"/>
                  <a:pt x="114796" y="171261"/>
                  <a:pt x="114811" y="172792"/>
                </a:cubicBezTo>
                <a:cubicBezTo>
                  <a:pt x="114821" y="173761"/>
                  <a:pt x="114821" y="174794"/>
                  <a:pt x="114793" y="175881"/>
                </a:cubicBezTo>
                <a:cubicBezTo>
                  <a:pt x="114793" y="179595"/>
                  <a:pt x="114911" y="183502"/>
                  <a:pt x="115756" y="187237"/>
                </a:cubicBezTo>
                <a:cubicBezTo>
                  <a:pt x="116968" y="192630"/>
                  <a:pt x="120244" y="196911"/>
                  <a:pt x="125494" y="199965"/>
                </a:cubicBezTo>
                <a:cubicBezTo>
                  <a:pt x="136048" y="206101"/>
                  <a:pt x="151306" y="205703"/>
                  <a:pt x="161020" y="202736"/>
                </a:cubicBezTo>
                <a:cubicBezTo>
                  <a:pt x="168288" y="200517"/>
                  <a:pt x="175274" y="196966"/>
                  <a:pt x="182028" y="193532"/>
                </a:cubicBezTo>
                <a:cubicBezTo>
                  <a:pt x="185975" y="191525"/>
                  <a:pt x="190056" y="189451"/>
                  <a:pt x="194208" y="187627"/>
                </a:cubicBezTo>
                <a:cubicBezTo>
                  <a:pt x="198150" y="185893"/>
                  <a:pt x="202246" y="184343"/>
                  <a:pt x="206208" y="182842"/>
                </a:cubicBezTo>
                <a:cubicBezTo>
                  <a:pt x="215826" y="179201"/>
                  <a:pt x="224912" y="175761"/>
                  <a:pt x="232468" y="169780"/>
                </a:cubicBezTo>
                <a:cubicBezTo>
                  <a:pt x="241081" y="162960"/>
                  <a:pt x="244778" y="154327"/>
                  <a:pt x="243162" y="144814"/>
                </a:cubicBezTo>
                <a:cubicBezTo>
                  <a:pt x="241015" y="132176"/>
                  <a:pt x="229527" y="119892"/>
                  <a:pt x="215225" y="114944"/>
                </a:cubicBezTo>
                <a:cubicBezTo>
                  <a:pt x="206159" y="111808"/>
                  <a:pt x="196665" y="112588"/>
                  <a:pt x="186612" y="113410"/>
                </a:cubicBezTo>
                <a:cubicBezTo>
                  <a:pt x="182631" y="113737"/>
                  <a:pt x="178515" y="114075"/>
                  <a:pt x="174471" y="114139"/>
                </a:cubicBezTo>
                <a:cubicBezTo>
                  <a:pt x="173748" y="114149"/>
                  <a:pt x="172714" y="114241"/>
                  <a:pt x="171501" y="114343"/>
                </a:cubicBezTo>
                <a:cubicBezTo>
                  <a:pt x="164745" y="114918"/>
                  <a:pt x="154537" y="115783"/>
                  <a:pt x="152271" y="109552"/>
                </a:cubicBezTo>
                <a:cubicBezTo>
                  <a:pt x="151682" y="107931"/>
                  <a:pt x="151943" y="106280"/>
                  <a:pt x="153005" y="104906"/>
                </a:cubicBezTo>
                <a:cubicBezTo>
                  <a:pt x="158329" y="98017"/>
                  <a:pt x="188492" y="99162"/>
                  <a:pt x="188785" y="99184"/>
                </a:cubicBezTo>
                <a:cubicBezTo>
                  <a:pt x="205642" y="100798"/>
                  <a:pt x="223067" y="102467"/>
                  <a:pt x="238154" y="116896"/>
                </a:cubicBezTo>
                <a:cubicBezTo>
                  <a:pt x="240487" y="119127"/>
                  <a:pt x="242696" y="121565"/>
                  <a:pt x="244832" y="123923"/>
                </a:cubicBezTo>
                <a:cubicBezTo>
                  <a:pt x="250483" y="130160"/>
                  <a:pt x="255819" y="136050"/>
                  <a:pt x="263206" y="138331"/>
                </a:cubicBezTo>
                <a:cubicBezTo>
                  <a:pt x="270980" y="140733"/>
                  <a:pt x="279104" y="138793"/>
                  <a:pt x="287349" y="132565"/>
                </a:cubicBezTo>
                <a:cubicBezTo>
                  <a:pt x="302877" y="120834"/>
                  <a:pt x="314133" y="96861"/>
                  <a:pt x="313824" y="83264"/>
                </a:cubicBezTo>
                <a:cubicBezTo>
                  <a:pt x="313490" y="68704"/>
                  <a:pt x="310141" y="62026"/>
                  <a:pt x="298242" y="52201"/>
                </a:cubicBezTo>
                <a:cubicBezTo>
                  <a:pt x="294405" y="49032"/>
                  <a:pt x="287531" y="45575"/>
                  <a:pt x="280883" y="42230"/>
                </a:cubicBezTo>
                <a:cubicBezTo>
                  <a:pt x="274086" y="38811"/>
                  <a:pt x="267058" y="35275"/>
                  <a:pt x="262780" y="31795"/>
                </a:cubicBezTo>
                <a:cubicBezTo>
                  <a:pt x="252177" y="23172"/>
                  <a:pt x="247162" y="12102"/>
                  <a:pt x="249363" y="2186"/>
                </a:cubicBezTo>
                <a:cubicBezTo>
                  <a:pt x="249697" y="682"/>
                  <a:pt x="251194" y="-268"/>
                  <a:pt x="252690" y="67"/>
                </a:cubicBezTo>
                <a:cubicBezTo>
                  <a:pt x="254193" y="402"/>
                  <a:pt x="255143" y="1890"/>
                  <a:pt x="254808" y="3394"/>
                </a:cubicBezTo>
                <a:cubicBezTo>
                  <a:pt x="252768" y="12593"/>
                  <a:pt x="259406" y="21861"/>
                  <a:pt x="266300" y="27468"/>
                </a:cubicBezTo>
                <a:cubicBezTo>
                  <a:pt x="270106" y="30565"/>
                  <a:pt x="276859" y="33962"/>
                  <a:pt x="283390" y="37248"/>
                </a:cubicBezTo>
                <a:cubicBezTo>
                  <a:pt x="290313" y="40731"/>
                  <a:pt x="297472" y="44332"/>
                  <a:pt x="301793" y="47899"/>
                </a:cubicBezTo>
                <a:cubicBezTo>
                  <a:pt x="314916" y="58736"/>
                  <a:pt x="319031" y="66967"/>
                  <a:pt x="319401" y="83136"/>
                </a:cubicBezTo>
                <a:cubicBezTo>
                  <a:pt x="319742" y="98112"/>
                  <a:pt x="308043" y="123923"/>
                  <a:pt x="290712" y="137016"/>
                </a:cubicBezTo>
                <a:cubicBezTo>
                  <a:pt x="281093" y="144281"/>
                  <a:pt x="271015" y="146580"/>
                  <a:pt x="261561" y="143660"/>
                </a:cubicBezTo>
                <a:cubicBezTo>
                  <a:pt x="254288" y="141413"/>
                  <a:pt x="248864" y="136457"/>
                  <a:pt x="243883" y="131142"/>
                </a:cubicBezTo>
                <a:cubicBezTo>
                  <a:pt x="246264" y="135173"/>
                  <a:pt x="247914" y="139482"/>
                  <a:pt x="248662" y="143880"/>
                </a:cubicBezTo>
                <a:cubicBezTo>
                  <a:pt x="250612" y="155358"/>
                  <a:pt x="246092" y="166108"/>
                  <a:pt x="235931" y="174154"/>
                </a:cubicBezTo>
                <a:cubicBezTo>
                  <a:pt x="227697" y="180672"/>
                  <a:pt x="217777" y="184428"/>
                  <a:pt x="208183" y="188060"/>
                </a:cubicBezTo>
                <a:cubicBezTo>
                  <a:pt x="204289" y="189535"/>
                  <a:pt x="200263" y="191059"/>
                  <a:pt x="196453" y="192735"/>
                </a:cubicBezTo>
                <a:cubicBezTo>
                  <a:pt x="192444" y="194497"/>
                  <a:pt x="188434" y="196535"/>
                  <a:pt x="184556" y="198507"/>
                </a:cubicBezTo>
                <a:cubicBezTo>
                  <a:pt x="177588" y="202049"/>
                  <a:pt x="170382" y="205713"/>
                  <a:pt x="162649" y="208072"/>
                </a:cubicBezTo>
                <a:cubicBezTo>
                  <a:pt x="151813" y="211381"/>
                  <a:pt x="134689" y="211765"/>
                  <a:pt x="122690" y="204788"/>
                </a:cubicBezTo>
                <a:cubicBezTo>
                  <a:pt x="117981" y="202050"/>
                  <a:pt x="114448" y="198366"/>
                  <a:pt x="112258" y="193962"/>
                </a:cubicBezTo>
                <a:cubicBezTo>
                  <a:pt x="110857" y="198930"/>
                  <a:pt x="108693" y="203771"/>
                  <a:pt x="105361" y="207190"/>
                </a:cubicBezTo>
                <a:cubicBezTo>
                  <a:pt x="100458" y="212221"/>
                  <a:pt x="91361" y="215762"/>
                  <a:pt x="78323" y="217713"/>
                </a:cubicBezTo>
                <a:cubicBezTo>
                  <a:pt x="72386" y="218605"/>
                  <a:pt x="66411" y="219047"/>
                  <a:pt x="60452" y="219047"/>
                </a:cubicBezTo>
                <a:close/>
                <a:moveTo>
                  <a:pt x="157743" y="107997"/>
                </a:moveTo>
                <a:cubicBezTo>
                  <a:pt x="158604" y="108868"/>
                  <a:pt x="161748" y="109574"/>
                  <a:pt x="171030" y="108784"/>
                </a:cubicBezTo>
                <a:cubicBezTo>
                  <a:pt x="172401" y="108668"/>
                  <a:pt x="173570" y="108572"/>
                  <a:pt x="174385" y="108560"/>
                </a:cubicBezTo>
                <a:cubicBezTo>
                  <a:pt x="178243" y="108499"/>
                  <a:pt x="182266" y="108170"/>
                  <a:pt x="186157" y="107851"/>
                </a:cubicBezTo>
                <a:cubicBezTo>
                  <a:pt x="193882" y="107217"/>
                  <a:pt x="201807" y="106567"/>
                  <a:pt x="209628" y="107826"/>
                </a:cubicBezTo>
                <a:cubicBezTo>
                  <a:pt x="203253" y="106309"/>
                  <a:pt x="196237" y="105500"/>
                  <a:pt x="188260" y="104736"/>
                </a:cubicBezTo>
                <a:cubicBezTo>
                  <a:pt x="182605" y="104208"/>
                  <a:pt x="161375" y="105141"/>
                  <a:pt x="157744" y="107997"/>
                </a:cubicBezTo>
                <a:close/>
              </a:path>
            </a:pathLst>
          </a:custGeom>
          <a:solidFill>
            <a:srgbClr val="3E1A00"/>
          </a:solidFill>
          <a:ln w="6350" cap="flat">
            <a:noFill/>
            <a:prstDash val="solid"/>
            <a:miter/>
          </a:ln>
        </p:spPr>
        <p:txBody>
          <a:bodyPr/>
          <a:lstStyle/>
          <a:p>
            <a:endParaRPr lang="en-US"/>
          </a:p>
        </p:txBody>
      </p:sp>
      <p:sp>
        <p:nvSpPr>
          <p:cNvPr id="98" name="Freeform 158">
            <a:extLst>
              <a:ext uri="{FF2B5EF4-FFF2-40B4-BE49-F238E27FC236}">
                <a16:creationId xmlns:a16="http://schemas.microsoft.com/office/drawing/2014/main" id="{BECC63AC-EC50-C49E-B462-FB64BF1CBC64}"/>
              </a:ext>
            </a:extLst>
          </p:cNvPr>
          <p:cNvSpPr/>
          <p:nvPr/>
        </p:nvSpPr>
        <p:spPr>
          <a:xfrm>
            <a:off x="5776337" y="2543589"/>
            <a:ext cx="171184" cy="82001"/>
          </a:xfrm>
          <a:custGeom>
            <a:avLst/>
            <a:gdLst>
              <a:gd name="csX0" fmla="*/ 125122 w 148549"/>
              <a:gd name="csY0" fmla="*/ 71158 h 71158"/>
              <a:gd name="csX1" fmla="*/ 90065 w 148549"/>
              <a:gd name="csY1" fmla="*/ 61424 h 71158"/>
              <a:gd name="csX2" fmla="*/ 77603 w 148549"/>
              <a:gd name="csY2" fmla="*/ 52528 h 71158"/>
              <a:gd name="csX3" fmla="*/ 46189 w 148549"/>
              <a:gd name="csY3" fmla="*/ 32045 h 71158"/>
              <a:gd name="csX4" fmla="*/ 33072 w 148549"/>
              <a:gd name="csY4" fmla="*/ 25988 h 71158"/>
              <a:gd name="csX5" fmla="*/ 529 w 148549"/>
              <a:gd name="csY5" fmla="*/ 4425 h 71158"/>
              <a:gd name="csX6" fmla="*/ 1155 w 148549"/>
              <a:gd name="csY6" fmla="*/ 531 h 71158"/>
              <a:gd name="csX7" fmla="*/ 5049 w 148549"/>
              <a:gd name="csY7" fmla="*/ 1156 h 71158"/>
              <a:gd name="csX8" fmla="*/ 35291 w 148549"/>
              <a:gd name="csY8" fmla="*/ 20870 h 71158"/>
              <a:gd name="csX9" fmla="*/ 48767 w 148549"/>
              <a:gd name="csY9" fmla="*/ 27098 h 71158"/>
              <a:gd name="csX10" fmla="*/ 80879 w 148549"/>
              <a:gd name="csY10" fmla="*/ 48014 h 71158"/>
              <a:gd name="csX11" fmla="*/ 93237 w 148549"/>
              <a:gd name="csY11" fmla="*/ 56833 h 71158"/>
              <a:gd name="csX12" fmla="*/ 144900 w 148549"/>
              <a:gd name="csY12" fmla="*/ 62577 h 71158"/>
              <a:gd name="csX13" fmla="*/ 148413 w 148549"/>
              <a:gd name="csY13" fmla="*/ 64372 h 71158"/>
              <a:gd name="csX14" fmla="*/ 146620 w 148549"/>
              <a:gd name="csY14" fmla="*/ 67885 h 71158"/>
              <a:gd name="csX15" fmla="*/ 125125 w 148549"/>
              <a:gd name="csY15" fmla="*/ 71157 h 71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48549" h="71158">
                <a:moveTo>
                  <a:pt x="125122" y="71158"/>
                </a:moveTo>
                <a:cubicBezTo>
                  <a:pt x="112110" y="71158"/>
                  <a:pt x="99270" y="67782"/>
                  <a:pt x="90065" y="61424"/>
                </a:cubicBezTo>
                <a:cubicBezTo>
                  <a:pt x="85800" y="58477"/>
                  <a:pt x="81633" y="55453"/>
                  <a:pt x="77603" y="52528"/>
                </a:cubicBezTo>
                <a:cubicBezTo>
                  <a:pt x="67275" y="45033"/>
                  <a:pt x="57522" y="37955"/>
                  <a:pt x="46189" y="32045"/>
                </a:cubicBezTo>
                <a:cubicBezTo>
                  <a:pt x="42009" y="29865"/>
                  <a:pt x="37465" y="27894"/>
                  <a:pt x="33072" y="25988"/>
                </a:cubicBezTo>
                <a:cubicBezTo>
                  <a:pt x="20930" y="20722"/>
                  <a:pt x="8377" y="15276"/>
                  <a:pt x="529" y="4425"/>
                </a:cubicBezTo>
                <a:cubicBezTo>
                  <a:pt x="-373" y="3177"/>
                  <a:pt x="-93" y="1434"/>
                  <a:pt x="1155" y="531"/>
                </a:cubicBezTo>
                <a:cubicBezTo>
                  <a:pt x="2404" y="-375"/>
                  <a:pt x="4147" y="-92"/>
                  <a:pt x="5049" y="1156"/>
                </a:cubicBezTo>
                <a:cubicBezTo>
                  <a:pt x="12000" y="10768"/>
                  <a:pt x="23314" y="15675"/>
                  <a:pt x="35291" y="20870"/>
                </a:cubicBezTo>
                <a:cubicBezTo>
                  <a:pt x="39775" y="22816"/>
                  <a:pt x="44411" y="24827"/>
                  <a:pt x="48767" y="27098"/>
                </a:cubicBezTo>
                <a:cubicBezTo>
                  <a:pt x="60465" y="33197"/>
                  <a:pt x="70380" y="40394"/>
                  <a:pt x="80879" y="48014"/>
                </a:cubicBezTo>
                <a:cubicBezTo>
                  <a:pt x="84883" y="50919"/>
                  <a:pt x="89024" y="53924"/>
                  <a:pt x="93237" y="56833"/>
                </a:cubicBezTo>
                <a:cubicBezTo>
                  <a:pt x="106280" y="65843"/>
                  <a:pt x="127526" y="68203"/>
                  <a:pt x="144900" y="62577"/>
                </a:cubicBezTo>
                <a:cubicBezTo>
                  <a:pt x="146367" y="62107"/>
                  <a:pt x="147939" y="62905"/>
                  <a:pt x="148413" y="64372"/>
                </a:cubicBezTo>
                <a:cubicBezTo>
                  <a:pt x="148888" y="65837"/>
                  <a:pt x="148084" y="67410"/>
                  <a:pt x="146620" y="67885"/>
                </a:cubicBezTo>
                <a:cubicBezTo>
                  <a:pt x="139812" y="70089"/>
                  <a:pt x="132440" y="71157"/>
                  <a:pt x="125125" y="71157"/>
                </a:cubicBezTo>
                <a:close/>
              </a:path>
            </a:pathLst>
          </a:custGeom>
          <a:solidFill>
            <a:srgbClr val="3E1A00"/>
          </a:solidFill>
          <a:ln w="6350" cap="flat">
            <a:noFill/>
            <a:prstDash val="solid"/>
            <a:miter/>
          </a:ln>
        </p:spPr>
        <p:txBody>
          <a:bodyPr/>
          <a:lstStyle/>
          <a:p>
            <a:endParaRPr lang="en-US"/>
          </a:p>
        </p:txBody>
      </p:sp>
      <p:sp>
        <p:nvSpPr>
          <p:cNvPr id="99" name="Freeform 159">
            <a:extLst>
              <a:ext uri="{FF2B5EF4-FFF2-40B4-BE49-F238E27FC236}">
                <a16:creationId xmlns:a16="http://schemas.microsoft.com/office/drawing/2014/main" id="{5BA62D3B-D7A7-773B-721C-A1AB079B69FD}"/>
              </a:ext>
            </a:extLst>
          </p:cNvPr>
          <p:cNvSpPr/>
          <p:nvPr/>
        </p:nvSpPr>
        <p:spPr>
          <a:xfrm>
            <a:off x="5780602" y="2255854"/>
            <a:ext cx="324479" cy="241745"/>
          </a:xfrm>
          <a:custGeom>
            <a:avLst/>
            <a:gdLst>
              <a:gd name="csX0" fmla="*/ 137508 w 281575"/>
              <a:gd name="csY0" fmla="*/ 209782 h 209781"/>
              <a:gd name="csX1" fmla="*/ 107135 w 281575"/>
              <a:gd name="csY1" fmla="*/ 188646 h 209781"/>
              <a:gd name="csX2" fmla="*/ 108559 w 281575"/>
              <a:gd name="csY2" fmla="*/ 152437 h 209781"/>
              <a:gd name="csX3" fmla="*/ 112518 w 281575"/>
              <a:gd name="csY3" fmla="*/ 132895 h 209781"/>
              <a:gd name="csX4" fmla="*/ 84722 w 281575"/>
              <a:gd name="csY4" fmla="*/ 97176 h 209781"/>
              <a:gd name="csX5" fmla="*/ 65860 w 281575"/>
              <a:gd name="csY5" fmla="*/ 77479 h 209781"/>
              <a:gd name="csX6" fmla="*/ 65484 w 281575"/>
              <a:gd name="csY6" fmla="*/ 67642 h 209781"/>
              <a:gd name="csX7" fmla="*/ 39772 w 281575"/>
              <a:gd name="csY7" fmla="*/ 42436 h 209781"/>
              <a:gd name="csX8" fmla="*/ 31552 w 281575"/>
              <a:gd name="csY8" fmla="*/ 40353 h 209781"/>
              <a:gd name="csX9" fmla="*/ 12813 w 281575"/>
              <a:gd name="csY9" fmla="*/ 33872 h 209781"/>
              <a:gd name="csX10" fmla="*/ 1001 w 281575"/>
              <a:gd name="csY10" fmla="*/ 10589 h 209781"/>
              <a:gd name="csX11" fmla="*/ 26236 w 281575"/>
              <a:gd name="csY11" fmla="*/ 813 h 209781"/>
              <a:gd name="csX12" fmla="*/ 70977 w 281575"/>
              <a:gd name="csY12" fmla="*/ 18892 h 209781"/>
              <a:gd name="csX13" fmla="*/ 140788 w 281575"/>
              <a:gd name="csY13" fmla="*/ 41382 h 209781"/>
              <a:gd name="csX14" fmla="*/ 210601 w 281575"/>
              <a:gd name="csY14" fmla="*/ 18892 h 209781"/>
              <a:gd name="csX15" fmla="*/ 255341 w 281575"/>
              <a:gd name="csY15" fmla="*/ 813 h 209781"/>
              <a:gd name="csX16" fmla="*/ 280576 w 281575"/>
              <a:gd name="csY16" fmla="*/ 10589 h 209781"/>
              <a:gd name="csX17" fmla="*/ 268762 w 281575"/>
              <a:gd name="csY17" fmla="*/ 33872 h 209781"/>
              <a:gd name="csX18" fmla="*/ 250022 w 281575"/>
              <a:gd name="csY18" fmla="*/ 40353 h 209781"/>
              <a:gd name="csX19" fmla="*/ 241802 w 281575"/>
              <a:gd name="csY19" fmla="*/ 42436 h 209781"/>
              <a:gd name="csX20" fmla="*/ 216091 w 281575"/>
              <a:gd name="csY20" fmla="*/ 67642 h 209781"/>
              <a:gd name="csX21" fmla="*/ 215714 w 281575"/>
              <a:gd name="csY21" fmla="*/ 77479 h 209781"/>
              <a:gd name="csX22" fmla="*/ 196852 w 281575"/>
              <a:gd name="csY22" fmla="*/ 97176 h 209781"/>
              <a:gd name="csX23" fmla="*/ 169057 w 281575"/>
              <a:gd name="csY23" fmla="*/ 132895 h 209781"/>
              <a:gd name="csX24" fmla="*/ 173015 w 281575"/>
              <a:gd name="csY24" fmla="*/ 152438 h 209781"/>
              <a:gd name="csX25" fmla="*/ 174439 w 281575"/>
              <a:gd name="csY25" fmla="*/ 188646 h 209781"/>
              <a:gd name="csX26" fmla="*/ 141472 w 281575"/>
              <a:gd name="csY26" fmla="*/ 209721 h 209781"/>
              <a:gd name="csX27" fmla="*/ 140040 w 281575"/>
              <a:gd name="csY27" fmla="*/ 209721 h 209781"/>
              <a:gd name="csX28" fmla="*/ 137507 w 281575"/>
              <a:gd name="csY28" fmla="*/ 209782 h 209781"/>
              <a:gd name="csX29" fmla="*/ 141534 w 281575"/>
              <a:gd name="csY29" fmla="*/ 204145 h 209781"/>
              <a:gd name="csX30" fmla="*/ 141663 w 281575"/>
              <a:gd name="csY30" fmla="*/ 204147 h 209781"/>
              <a:gd name="csX31" fmla="*/ 169327 w 281575"/>
              <a:gd name="csY31" fmla="*/ 186415 h 209781"/>
              <a:gd name="csX32" fmla="*/ 167653 w 281575"/>
              <a:gd name="csY32" fmla="*/ 153967 h 209781"/>
              <a:gd name="csX33" fmla="*/ 163483 w 281575"/>
              <a:gd name="csY33" fmla="*/ 133069 h 209781"/>
              <a:gd name="csX34" fmla="*/ 194688 w 281575"/>
              <a:gd name="csY34" fmla="*/ 92036 h 209781"/>
              <a:gd name="csX35" fmla="*/ 210136 w 281575"/>
              <a:gd name="csY35" fmla="*/ 77447 h 209781"/>
              <a:gd name="csX36" fmla="*/ 210532 w 281575"/>
              <a:gd name="csY36" fmla="*/ 67177 h 209781"/>
              <a:gd name="csX37" fmla="*/ 240204 w 281575"/>
              <a:gd name="csY37" fmla="*/ 37093 h 209781"/>
              <a:gd name="csX38" fmla="*/ 248764 w 281575"/>
              <a:gd name="csY38" fmla="*/ 34919 h 209781"/>
              <a:gd name="csX39" fmla="*/ 265904 w 281575"/>
              <a:gd name="csY39" fmla="*/ 29082 h 209781"/>
              <a:gd name="csX40" fmla="*/ 275400 w 281575"/>
              <a:gd name="csY40" fmla="*/ 12673 h 209781"/>
              <a:gd name="csX41" fmla="*/ 256601 w 281575"/>
              <a:gd name="csY41" fmla="*/ 6246 h 209781"/>
              <a:gd name="csX42" fmla="*/ 213101 w 281575"/>
              <a:gd name="csY42" fmla="*/ 23875 h 209781"/>
              <a:gd name="csX43" fmla="*/ 140787 w 281575"/>
              <a:gd name="csY43" fmla="*/ 46959 h 209781"/>
              <a:gd name="csX44" fmla="*/ 68472 w 281575"/>
              <a:gd name="csY44" fmla="*/ 23875 h 209781"/>
              <a:gd name="csX45" fmla="*/ 24975 w 281575"/>
              <a:gd name="csY45" fmla="*/ 6246 h 209781"/>
              <a:gd name="csX46" fmla="*/ 6173 w 281575"/>
              <a:gd name="csY46" fmla="*/ 12673 h 209781"/>
              <a:gd name="csX47" fmla="*/ 15669 w 281575"/>
              <a:gd name="csY47" fmla="*/ 29082 h 209781"/>
              <a:gd name="csX48" fmla="*/ 32809 w 281575"/>
              <a:gd name="csY48" fmla="*/ 34919 h 209781"/>
              <a:gd name="csX49" fmla="*/ 41369 w 281575"/>
              <a:gd name="csY49" fmla="*/ 37093 h 209781"/>
              <a:gd name="csX50" fmla="*/ 71041 w 281575"/>
              <a:gd name="csY50" fmla="*/ 67177 h 209781"/>
              <a:gd name="csX51" fmla="*/ 71437 w 281575"/>
              <a:gd name="csY51" fmla="*/ 77447 h 209781"/>
              <a:gd name="csX52" fmla="*/ 86885 w 281575"/>
              <a:gd name="csY52" fmla="*/ 92036 h 209781"/>
              <a:gd name="csX53" fmla="*/ 118092 w 281575"/>
              <a:gd name="csY53" fmla="*/ 133069 h 209781"/>
              <a:gd name="csX54" fmla="*/ 113923 w 281575"/>
              <a:gd name="csY54" fmla="*/ 153967 h 209781"/>
              <a:gd name="csX55" fmla="*/ 112246 w 281575"/>
              <a:gd name="csY55" fmla="*/ 186415 h 209781"/>
              <a:gd name="csX56" fmla="*/ 139911 w 281575"/>
              <a:gd name="csY56" fmla="*/ 204147 h 209781"/>
              <a:gd name="csX57" fmla="*/ 141534 w 281575"/>
              <a:gd name="csY57" fmla="*/ 204145 h 209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281575" h="209781">
                <a:moveTo>
                  <a:pt x="137508" y="209782"/>
                </a:moveTo>
                <a:cubicBezTo>
                  <a:pt x="122753" y="209782"/>
                  <a:pt x="113554" y="203351"/>
                  <a:pt x="107135" y="188646"/>
                </a:cubicBezTo>
                <a:cubicBezTo>
                  <a:pt x="101748" y="176309"/>
                  <a:pt x="105211" y="164172"/>
                  <a:pt x="108559" y="152437"/>
                </a:cubicBezTo>
                <a:cubicBezTo>
                  <a:pt x="110492" y="145661"/>
                  <a:pt x="112319" y="139262"/>
                  <a:pt x="112518" y="132895"/>
                </a:cubicBezTo>
                <a:cubicBezTo>
                  <a:pt x="112975" y="118252"/>
                  <a:pt x="98446" y="102953"/>
                  <a:pt x="84722" y="97176"/>
                </a:cubicBezTo>
                <a:cubicBezTo>
                  <a:pt x="67520" y="89935"/>
                  <a:pt x="65926" y="88937"/>
                  <a:pt x="65860" y="77479"/>
                </a:cubicBezTo>
                <a:cubicBezTo>
                  <a:pt x="65845" y="74932"/>
                  <a:pt x="65828" y="71762"/>
                  <a:pt x="65484" y="67642"/>
                </a:cubicBezTo>
                <a:cubicBezTo>
                  <a:pt x="64378" y="54392"/>
                  <a:pt x="51477" y="45934"/>
                  <a:pt x="39772" y="42436"/>
                </a:cubicBezTo>
                <a:cubicBezTo>
                  <a:pt x="37102" y="41638"/>
                  <a:pt x="34281" y="40985"/>
                  <a:pt x="31552" y="40353"/>
                </a:cubicBezTo>
                <a:cubicBezTo>
                  <a:pt x="25220" y="38886"/>
                  <a:pt x="18673" y="37368"/>
                  <a:pt x="12813" y="33872"/>
                </a:cubicBezTo>
                <a:cubicBezTo>
                  <a:pt x="217" y="26357"/>
                  <a:pt x="-1548" y="16917"/>
                  <a:pt x="1001" y="10589"/>
                </a:cubicBezTo>
                <a:cubicBezTo>
                  <a:pt x="4389" y="2176"/>
                  <a:pt x="14760" y="-1846"/>
                  <a:pt x="26236" y="813"/>
                </a:cubicBezTo>
                <a:cubicBezTo>
                  <a:pt x="41233" y="4288"/>
                  <a:pt x="55957" y="11348"/>
                  <a:pt x="70977" y="18892"/>
                </a:cubicBezTo>
                <a:cubicBezTo>
                  <a:pt x="90926" y="28912"/>
                  <a:pt x="115754" y="41382"/>
                  <a:pt x="140788" y="41382"/>
                </a:cubicBezTo>
                <a:cubicBezTo>
                  <a:pt x="165822" y="41382"/>
                  <a:pt x="190649" y="28912"/>
                  <a:pt x="210601" y="18892"/>
                </a:cubicBezTo>
                <a:cubicBezTo>
                  <a:pt x="225620" y="11348"/>
                  <a:pt x="240344" y="4288"/>
                  <a:pt x="255341" y="813"/>
                </a:cubicBezTo>
                <a:cubicBezTo>
                  <a:pt x="266810" y="-1841"/>
                  <a:pt x="277186" y="2175"/>
                  <a:pt x="280576" y="10589"/>
                </a:cubicBezTo>
                <a:cubicBezTo>
                  <a:pt x="283123" y="16917"/>
                  <a:pt x="281358" y="26357"/>
                  <a:pt x="268762" y="33872"/>
                </a:cubicBezTo>
                <a:cubicBezTo>
                  <a:pt x="262901" y="37368"/>
                  <a:pt x="256354" y="38886"/>
                  <a:pt x="250022" y="40353"/>
                </a:cubicBezTo>
                <a:cubicBezTo>
                  <a:pt x="247293" y="40985"/>
                  <a:pt x="244471" y="41638"/>
                  <a:pt x="241802" y="42436"/>
                </a:cubicBezTo>
                <a:cubicBezTo>
                  <a:pt x="230098" y="45934"/>
                  <a:pt x="217198" y="54392"/>
                  <a:pt x="216091" y="67642"/>
                </a:cubicBezTo>
                <a:cubicBezTo>
                  <a:pt x="215746" y="71760"/>
                  <a:pt x="215729" y="74932"/>
                  <a:pt x="215714" y="77479"/>
                </a:cubicBezTo>
                <a:cubicBezTo>
                  <a:pt x="215649" y="88937"/>
                  <a:pt x="214056" y="89935"/>
                  <a:pt x="196852" y="97176"/>
                </a:cubicBezTo>
                <a:cubicBezTo>
                  <a:pt x="183130" y="102953"/>
                  <a:pt x="168601" y="118252"/>
                  <a:pt x="169057" y="132895"/>
                </a:cubicBezTo>
                <a:cubicBezTo>
                  <a:pt x="169257" y="139262"/>
                  <a:pt x="171082" y="145662"/>
                  <a:pt x="173015" y="152438"/>
                </a:cubicBezTo>
                <a:cubicBezTo>
                  <a:pt x="176363" y="164174"/>
                  <a:pt x="179826" y="176309"/>
                  <a:pt x="174439" y="188646"/>
                </a:cubicBezTo>
                <a:cubicBezTo>
                  <a:pt x="167668" y="204154"/>
                  <a:pt x="157790" y="210465"/>
                  <a:pt x="141472" y="209721"/>
                </a:cubicBezTo>
                <a:lnTo>
                  <a:pt x="140040" y="209721"/>
                </a:lnTo>
                <a:cubicBezTo>
                  <a:pt x="139179" y="209761"/>
                  <a:pt x="138333" y="209782"/>
                  <a:pt x="137507" y="209782"/>
                </a:cubicBezTo>
                <a:close/>
                <a:moveTo>
                  <a:pt x="141534" y="204145"/>
                </a:moveTo>
                <a:cubicBezTo>
                  <a:pt x="141577" y="204145"/>
                  <a:pt x="141620" y="204145"/>
                  <a:pt x="141663" y="204147"/>
                </a:cubicBezTo>
                <a:cubicBezTo>
                  <a:pt x="155722" y="204805"/>
                  <a:pt x="163473" y="199825"/>
                  <a:pt x="169327" y="186415"/>
                </a:cubicBezTo>
                <a:cubicBezTo>
                  <a:pt x="173914" y="175914"/>
                  <a:pt x="170873" y="165253"/>
                  <a:pt x="167653" y="153967"/>
                </a:cubicBezTo>
                <a:cubicBezTo>
                  <a:pt x="165712" y="147164"/>
                  <a:pt x="163703" y="140126"/>
                  <a:pt x="163483" y="133069"/>
                </a:cubicBezTo>
                <a:cubicBezTo>
                  <a:pt x="162944" y="115834"/>
                  <a:pt x="178926" y="98670"/>
                  <a:pt x="194688" y="92036"/>
                </a:cubicBezTo>
                <a:cubicBezTo>
                  <a:pt x="204956" y="87714"/>
                  <a:pt x="210106" y="82851"/>
                  <a:pt x="210136" y="77447"/>
                </a:cubicBezTo>
                <a:cubicBezTo>
                  <a:pt x="210152" y="74804"/>
                  <a:pt x="210171" y="71513"/>
                  <a:pt x="210532" y="67177"/>
                </a:cubicBezTo>
                <a:cubicBezTo>
                  <a:pt x="211874" y="51133"/>
                  <a:pt x="226739" y="41116"/>
                  <a:pt x="240204" y="37093"/>
                </a:cubicBezTo>
                <a:cubicBezTo>
                  <a:pt x="243042" y="36245"/>
                  <a:pt x="245950" y="35571"/>
                  <a:pt x="248764" y="34919"/>
                </a:cubicBezTo>
                <a:cubicBezTo>
                  <a:pt x="254949" y="33485"/>
                  <a:pt x="260793" y="32132"/>
                  <a:pt x="265904" y="29082"/>
                </a:cubicBezTo>
                <a:cubicBezTo>
                  <a:pt x="273913" y="24302"/>
                  <a:pt x="277551" y="18016"/>
                  <a:pt x="275400" y="12673"/>
                </a:cubicBezTo>
                <a:cubicBezTo>
                  <a:pt x="273425" y="7772"/>
                  <a:pt x="266333" y="3986"/>
                  <a:pt x="256601" y="6246"/>
                </a:cubicBezTo>
                <a:cubicBezTo>
                  <a:pt x="242202" y="9581"/>
                  <a:pt x="227808" y="16489"/>
                  <a:pt x="213101" y="23875"/>
                </a:cubicBezTo>
                <a:cubicBezTo>
                  <a:pt x="192626" y="34160"/>
                  <a:pt x="167145" y="46959"/>
                  <a:pt x="140787" y="46959"/>
                </a:cubicBezTo>
                <a:cubicBezTo>
                  <a:pt x="114430" y="46959"/>
                  <a:pt x="88948" y="34160"/>
                  <a:pt x="68472" y="23875"/>
                </a:cubicBezTo>
                <a:cubicBezTo>
                  <a:pt x="53766" y="16489"/>
                  <a:pt x="39373" y="9581"/>
                  <a:pt x="24975" y="6246"/>
                </a:cubicBezTo>
                <a:cubicBezTo>
                  <a:pt x="15238" y="3986"/>
                  <a:pt x="8146" y="7771"/>
                  <a:pt x="6173" y="12673"/>
                </a:cubicBezTo>
                <a:cubicBezTo>
                  <a:pt x="4021" y="18016"/>
                  <a:pt x="7660" y="24302"/>
                  <a:pt x="15669" y="29082"/>
                </a:cubicBezTo>
                <a:cubicBezTo>
                  <a:pt x="20780" y="32131"/>
                  <a:pt x="26623" y="33485"/>
                  <a:pt x="32809" y="34919"/>
                </a:cubicBezTo>
                <a:cubicBezTo>
                  <a:pt x="35623" y="35571"/>
                  <a:pt x="38530" y="36245"/>
                  <a:pt x="41369" y="37093"/>
                </a:cubicBezTo>
                <a:cubicBezTo>
                  <a:pt x="54835" y="41116"/>
                  <a:pt x="69701" y="51133"/>
                  <a:pt x="71041" y="67177"/>
                </a:cubicBezTo>
                <a:cubicBezTo>
                  <a:pt x="71403" y="71512"/>
                  <a:pt x="71422" y="74803"/>
                  <a:pt x="71437" y="77447"/>
                </a:cubicBezTo>
                <a:cubicBezTo>
                  <a:pt x="71468" y="82851"/>
                  <a:pt x="76617" y="87714"/>
                  <a:pt x="86885" y="92036"/>
                </a:cubicBezTo>
                <a:cubicBezTo>
                  <a:pt x="102647" y="98670"/>
                  <a:pt x="118630" y="115834"/>
                  <a:pt x="118092" y="133069"/>
                </a:cubicBezTo>
                <a:cubicBezTo>
                  <a:pt x="117872" y="140126"/>
                  <a:pt x="115863" y="147164"/>
                  <a:pt x="113923" y="153967"/>
                </a:cubicBezTo>
                <a:cubicBezTo>
                  <a:pt x="110703" y="165253"/>
                  <a:pt x="107660" y="175913"/>
                  <a:pt x="112246" y="186415"/>
                </a:cubicBezTo>
                <a:cubicBezTo>
                  <a:pt x="118100" y="199826"/>
                  <a:pt x="125861" y="204791"/>
                  <a:pt x="139911" y="204147"/>
                </a:cubicBezTo>
                <a:lnTo>
                  <a:pt x="141534" y="204145"/>
                </a:lnTo>
                <a:close/>
              </a:path>
            </a:pathLst>
          </a:custGeom>
          <a:solidFill>
            <a:srgbClr val="3E1A00"/>
          </a:solidFill>
          <a:ln w="6350" cap="flat">
            <a:noFill/>
            <a:prstDash val="solid"/>
            <a:miter/>
          </a:ln>
        </p:spPr>
        <p:txBody>
          <a:bodyPr/>
          <a:lstStyle/>
          <a:p>
            <a:endParaRPr lang="en-US"/>
          </a:p>
        </p:txBody>
      </p:sp>
      <p:sp>
        <p:nvSpPr>
          <p:cNvPr id="100" name="Freeform 160">
            <a:extLst>
              <a:ext uri="{FF2B5EF4-FFF2-40B4-BE49-F238E27FC236}">
                <a16:creationId xmlns:a16="http://schemas.microsoft.com/office/drawing/2014/main" id="{5465A4CC-875C-1F18-7EB2-6B378BF51728}"/>
              </a:ext>
            </a:extLst>
          </p:cNvPr>
          <p:cNvSpPr/>
          <p:nvPr/>
        </p:nvSpPr>
        <p:spPr>
          <a:xfrm>
            <a:off x="5940561" y="2181398"/>
            <a:ext cx="113201" cy="53230"/>
          </a:xfrm>
          <a:custGeom>
            <a:avLst/>
            <a:gdLst>
              <a:gd name="csX0" fmla="*/ 2789 w 98233"/>
              <a:gd name="csY0" fmla="*/ 46191 h 46192"/>
              <a:gd name="csX1" fmla="*/ 0 w 98233"/>
              <a:gd name="csY1" fmla="*/ 43402 h 46192"/>
              <a:gd name="csX2" fmla="*/ 2789 w 98233"/>
              <a:gd name="csY2" fmla="*/ 40613 h 46192"/>
              <a:gd name="csX3" fmla="*/ 93164 w 98233"/>
              <a:gd name="csY3" fmla="*/ 1184 h 46192"/>
              <a:gd name="csX4" fmla="*/ 97050 w 98233"/>
              <a:gd name="csY4" fmla="*/ 509 h 46192"/>
              <a:gd name="csX5" fmla="*/ 97725 w 98233"/>
              <a:gd name="csY5" fmla="*/ 4395 h 46192"/>
              <a:gd name="csX6" fmla="*/ 2789 w 98233"/>
              <a:gd name="csY6" fmla="*/ 46192 h 461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8233" h="46192">
                <a:moveTo>
                  <a:pt x="2789" y="46191"/>
                </a:moveTo>
                <a:cubicBezTo>
                  <a:pt x="1248" y="46191"/>
                  <a:pt x="0" y="44943"/>
                  <a:pt x="0" y="43402"/>
                </a:cubicBezTo>
                <a:cubicBezTo>
                  <a:pt x="0" y="41861"/>
                  <a:pt x="1248" y="40613"/>
                  <a:pt x="2789" y="40613"/>
                </a:cubicBezTo>
                <a:cubicBezTo>
                  <a:pt x="64701" y="40613"/>
                  <a:pt x="92886" y="1578"/>
                  <a:pt x="93164" y="1184"/>
                </a:cubicBezTo>
                <a:cubicBezTo>
                  <a:pt x="94052" y="-76"/>
                  <a:pt x="95789" y="-378"/>
                  <a:pt x="97050" y="509"/>
                </a:cubicBezTo>
                <a:cubicBezTo>
                  <a:pt x="98309" y="1394"/>
                  <a:pt x="98612" y="3134"/>
                  <a:pt x="97725" y="4395"/>
                </a:cubicBezTo>
                <a:cubicBezTo>
                  <a:pt x="96525" y="6102"/>
                  <a:pt x="67567" y="46192"/>
                  <a:pt x="2789" y="46192"/>
                </a:cubicBezTo>
                <a:close/>
              </a:path>
            </a:pathLst>
          </a:custGeom>
          <a:solidFill>
            <a:srgbClr val="3E1A00"/>
          </a:solidFill>
          <a:ln w="6350" cap="flat">
            <a:noFill/>
            <a:prstDash val="solid"/>
            <a:miter/>
          </a:ln>
        </p:spPr>
        <p:txBody>
          <a:bodyPr/>
          <a:lstStyle/>
          <a:p>
            <a:endParaRPr lang="en-US"/>
          </a:p>
        </p:txBody>
      </p:sp>
      <p:sp>
        <p:nvSpPr>
          <p:cNvPr id="102" name="Freeform 161">
            <a:extLst>
              <a:ext uri="{FF2B5EF4-FFF2-40B4-BE49-F238E27FC236}">
                <a16:creationId xmlns:a16="http://schemas.microsoft.com/office/drawing/2014/main" id="{B0979689-E597-F4D7-7B1F-0297DE0740E6}"/>
              </a:ext>
            </a:extLst>
          </p:cNvPr>
          <p:cNvSpPr/>
          <p:nvPr/>
        </p:nvSpPr>
        <p:spPr>
          <a:xfrm>
            <a:off x="6138606" y="1831918"/>
            <a:ext cx="169576" cy="162978"/>
          </a:xfrm>
          <a:custGeom>
            <a:avLst/>
            <a:gdLst>
              <a:gd name="csX0" fmla="*/ 61144 w 147154"/>
              <a:gd name="csY0" fmla="*/ 141427 h 141428"/>
              <a:gd name="csX1" fmla="*/ 59799 w 147154"/>
              <a:gd name="csY1" fmla="*/ 141080 h 141428"/>
              <a:gd name="csX2" fmla="*/ 58704 w 147154"/>
              <a:gd name="csY2" fmla="*/ 137290 h 141428"/>
              <a:gd name="csX3" fmla="*/ 90579 w 147154"/>
              <a:gd name="csY3" fmla="*/ 116293 h 141428"/>
              <a:gd name="csX4" fmla="*/ 97865 w 147154"/>
              <a:gd name="csY4" fmla="*/ 114286 h 141428"/>
              <a:gd name="csX5" fmla="*/ 124479 w 147154"/>
              <a:gd name="csY5" fmla="*/ 103843 h 141428"/>
              <a:gd name="csX6" fmla="*/ 137471 w 147154"/>
              <a:gd name="csY6" fmla="*/ 48353 h 141428"/>
              <a:gd name="csX7" fmla="*/ 89163 w 147154"/>
              <a:gd name="csY7" fmla="*/ 9180 h 141428"/>
              <a:gd name="csX8" fmla="*/ 56742 w 147154"/>
              <a:gd name="csY8" fmla="*/ 7323 h 141428"/>
              <a:gd name="csX9" fmla="*/ 30599 w 147154"/>
              <a:gd name="csY9" fmla="*/ 31948 h 141428"/>
              <a:gd name="csX10" fmla="*/ 24217 w 147154"/>
              <a:gd name="csY10" fmla="*/ 51310 h 141428"/>
              <a:gd name="csX11" fmla="*/ 4385 w 147154"/>
              <a:gd name="csY11" fmla="*/ 87170 h 141428"/>
              <a:gd name="csX12" fmla="*/ 503 w 147154"/>
              <a:gd name="csY12" fmla="*/ 86478 h 141428"/>
              <a:gd name="csX13" fmla="*/ 1193 w 147154"/>
              <a:gd name="csY13" fmla="*/ 82596 h 141428"/>
              <a:gd name="csX14" fmla="*/ 18818 w 147154"/>
              <a:gd name="csY14" fmla="*/ 49907 h 141428"/>
              <a:gd name="csX15" fmla="*/ 25580 w 147154"/>
              <a:gd name="csY15" fmla="*/ 29511 h 141428"/>
              <a:gd name="csX16" fmla="*/ 55069 w 147154"/>
              <a:gd name="csY16" fmla="*/ 2002 h 141428"/>
              <a:gd name="csX17" fmla="*/ 90855 w 147154"/>
              <a:gd name="csY17" fmla="*/ 3866 h 141428"/>
              <a:gd name="csX18" fmla="*/ 142569 w 147154"/>
              <a:gd name="csY18" fmla="*/ 46089 h 141428"/>
              <a:gd name="csX19" fmla="*/ 127673 w 147154"/>
              <a:gd name="csY19" fmla="*/ 108413 h 141428"/>
              <a:gd name="csX20" fmla="*/ 99308 w 147154"/>
              <a:gd name="csY20" fmla="*/ 119675 h 141428"/>
              <a:gd name="csX21" fmla="*/ 92136 w 147154"/>
              <a:gd name="csY21" fmla="*/ 121650 h 141428"/>
              <a:gd name="csX22" fmla="*/ 63588 w 147154"/>
              <a:gd name="csY22" fmla="*/ 139986 h 141428"/>
              <a:gd name="csX23" fmla="*/ 61144 w 147154"/>
              <a:gd name="csY23" fmla="*/ 141428 h 141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47154" h="141428">
                <a:moveTo>
                  <a:pt x="61144" y="141427"/>
                </a:moveTo>
                <a:cubicBezTo>
                  <a:pt x="60689" y="141427"/>
                  <a:pt x="60225" y="141314"/>
                  <a:pt x="59799" y="141080"/>
                </a:cubicBezTo>
                <a:cubicBezTo>
                  <a:pt x="58450" y="140335"/>
                  <a:pt x="57959" y="138638"/>
                  <a:pt x="58704" y="137290"/>
                </a:cubicBezTo>
                <a:cubicBezTo>
                  <a:pt x="65616" y="124768"/>
                  <a:pt x="80206" y="119310"/>
                  <a:pt x="90579" y="116293"/>
                </a:cubicBezTo>
                <a:cubicBezTo>
                  <a:pt x="92987" y="115593"/>
                  <a:pt x="95425" y="114940"/>
                  <a:pt x="97865" y="114286"/>
                </a:cubicBezTo>
                <a:cubicBezTo>
                  <a:pt x="107174" y="111794"/>
                  <a:pt x="116797" y="109215"/>
                  <a:pt x="124479" y="103843"/>
                </a:cubicBezTo>
                <a:cubicBezTo>
                  <a:pt x="140582" y="92579"/>
                  <a:pt x="146289" y="68205"/>
                  <a:pt x="137471" y="48353"/>
                </a:cubicBezTo>
                <a:cubicBezTo>
                  <a:pt x="129650" y="30742"/>
                  <a:pt x="112042" y="16464"/>
                  <a:pt x="89163" y="9180"/>
                </a:cubicBezTo>
                <a:cubicBezTo>
                  <a:pt x="76351" y="5101"/>
                  <a:pt x="65747" y="4496"/>
                  <a:pt x="56742" y="7323"/>
                </a:cubicBezTo>
                <a:cubicBezTo>
                  <a:pt x="46103" y="10666"/>
                  <a:pt x="36574" y="19642"/>
                  <a:pt x="30599" y="31948"/>
                </a:cubicBezTo>
                <a:cubicBezTo>
                  <a:pt x="27690" y="37935"/>
                  <a:pt x="25925" y="44734"/>
                  <a:pt x="24217" y="51310"/>
                </a:cubicBezTo>
                <a:cubicBezTo>
                  <a:pt x="20783" y="64531"/>
                  <a:pt x="17232" y="78202"/>
                  <a:pt x="4385" y="87170"/>
                </a:cubicBezTo>
                <a:cubicBezTo>
                  <a:pt x="3123" y="88051"/>
                  <a:pt x="1384" y="87744"/>
                  <a:pt x="503" y="86478"/>
                </a:cubicBezTo>
                <a:cubicBezTo>
                  <a:pt x="-379" y="85215"/>
                  <a:pt x="-71" y="83477"/>
                  <a:pt x="1193" y="82596"/>
                </a:cubicBezTo>
                <a:cubicBezTo>
                  <a:pt x="12351" y="74807"/>
                  <a:pt x="15492" y="62712"/>
                  <a:pt x="18818" y="49907"/>
                </a:cubicBezTo>
                <a:cubicBezTo>
                  <a:pt x="20593" y="43069"/>
                  <a:pt x="22431" y="35997"/>
                  <a:pt x="25580" y="29511"/>
                </a:cubicBezTo>
                <a:cubicBezTo>
                  <a:pt x="32223" y="15830"/>
                  <a:pt x="42972" y="5804"/>
                  <a:pt x="55069" y="2002"/>
                </a:cubicBezTo>
                <a:cubicBezTo>
                  <a:pt x="65211" y="-1182"/>
                  <a:pt x="76913" y="-573"/>
                  <a:pt x="90855" y="3866"/>
                </a:cubicBezTo>
                <a:cubicBezTo>
                  <a:pt x="115252" y="11632"/>
                  <a:pt x="134102" y="27022"/>
                  <a:pt x="142569" y="46089"/>
                </a:cubicBezTo>
                <a:cubicBezTo>
                  <a:pt x="152432" y="68297"/>
                  <a:pt x="145891" y="95674"/>
                  <a:pt x="127673" y="108413"/>
                </a:cubicBezTo>
                <a:cubicBezTo>
                  <a:pt x="119190" y="114348"/>
                  <a:pt x="109083" y="117056"/>
                  <a:pt x="99308" y="119675"/>
                </a:cubicBezTo>
                <a:cubicBezTo>
                  <a:pt x="96907" y="120318"/>
                  <a:pt x="94506" y="120961"/>
                  <a:pt x="92136" y="121650"/>
                </a:cubicBezTo>
                <a:cubicBezTo>
                  <a:pt x="77160" y="126005"/>
                  <a:pt x="68089" y="131832"/>
                  <a:pt x="63588" y="139986"/>
                </a:cubicBezTo>
                <a:cubicBezTo>
                  <a:pt x="63079" y="140908"/>
                  <a:pt x="62126" y="141428"/>
                  <a:pt x="61144" y="141428"/>
                </a:cubicBezTo>
                <a:close/>
              </a:path>
            </a:pathLst>
          </a:custGeom>
          <a:solidFill>
            <a:srgbClr val="3E1A00"/>
          </a:solidFill>
          <a:ln w="6350" cap="flat">
            <a:noFill/>
            <a:prstDash val="solid"/>
            <a:miter/>
          </a:ln>
        </p:spPr>
        <p:txBody>
          <a:bodyPr/>
          <a:lstStyle/>
          <a:p>
            <a:endParaRPr lang="en-US"/>
          </a:p>
        </p:txBody>
      </p:sp>
      <p:sp>
        <p:nvSpPr>
          <p:cNvPr id="104" name="Freeform 162">
            <a:extLst>
              <a:ext uri="{FF2B5EF4-FFF2-40B4-BE49-F238E27FC236}">
                <a16:creationId xmlns:a16="http://schemas.microsoft.com/office/drawing/2014/main" id="{0872E620-913F-7FDB-6AE9-7F4046F81DF7}"/>
              </a:ext>
            </a:extLst>
          </p:cNvPr>
          <p:cNvSpPr/>
          <p:nvPr/>
        </p:nvSpPr>
        <p:spPr>
          <a:xfrm>
            <a:off x="6072024" y="1799944"/>
            <a:ext cx="108186" cy="67393"/>
          </a:xfrm>
          <a:custGeom>
            <a:avLst/>
            <a:gdLst>
              <a:gd name="csX0" fmla="*/ 87387 w 93881"/>
              <a:gd name="csY0" fmla="*/ 58483 h 58482"/>
              <a:gd name="csX1" fmla="*/ 85751 w 93881"/>
              <a:gd name="csY1" fmla="*/ 57951 h 58482"/>
              <a:gd name="csX2" fmla="*/ 85132 w 93881"/>
              <a:gd name="csY2" fmla="*/ 54056 h 58482"/>
              <a:gd name="csX3" fmla="*/ 84305 w 93881"/>
              <a:gd name="csY3" fmla="*/ 27433 h 58482"/>
              <a:gd name="csX4" fmla="*/ 62336 w 93881"/>
              <a:gd name="csY4" fmla="*/ 13056 h 58482"/>
              <a:gd name="csX5" fmla="*/ 13121 w 93881"/>
              <a:gd name="csY5" fmla="*/ 8781 h 58482"/>
              <a:gd name="csX6" fmla="*/ 5551 w 93881"/>
              <a:gd name="csY6" fmla="*/ 21085 h 58482"/>
              <a:gd name="csX7" fmla="*/ 2401 w 93881"/>
              <a:gd name="csY7" fmla="*/ 23458 h 58482"/>
              <a:gd name="csX8" fmla="*/ 28 w 93881"/>
              <a:gd name="csY8" fmla="*/ 20307 h 58482"/>
              <a:gd name="csX9" fmla="*/ 10276 w 93881"/>
              <a:gd name="csY9" fmla="*/ 3984 h 58482"/>
              <a:gd name="csX10" fmla="*/ 64301 w 93881"/>
              <a:gd name="csY10" fmla="*/ 7836 h 58482"/>
              <a:gd name="csX11" fmla="*/ 88755 w 93881"/>
              <a:gd name="csY11" fmla="*/ 24068 h 58482"/>
              <a:gd name="csX12" fmla="*/ 89646 w 93881"/>
              <a:gd name="csY12" fmla="*/ 57331 h 58482"/>
              <a:gd name="csX13" fmla="*/ 87387 w 93881"/>
              <a:gd name="csY13" fmla="*/ 58483 h 58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3881" h="58482">
                <a:moveTo>
                  <a:pt x="87387" y="58483"/>
                </a:moveTo>
                <a:cubicBezTo>
                  <a:pt x="86819" y="58483"/>
                  <a:pt x="86245" y="58311"/>
                  <a:pt x="85751" y="57951"/>
                </a:cubicBezTo>
                <a:cubicBezTo>
                  <a:pt x="84504" y="57047"/>
                  <a:pt x="84227" y="55302"/>
                  <a:pt x="85132" y="54056"/>
                </a:cubicBezTo>
                <a:cubicBezTo>
                  <a:pt x="89727" y="47721"/>
                  <a:pt x="89302" y="34038"/>
                  <a:pt x="84305" y="27433"/>
                </a:cubicBezTo>
                <a:cubicBezTo>
                  <a:pt x="79899" y="21605"/>
                  <a:pt x="72917" y="17038"/>
                  <a:pt x="62336" y="13056"/>
                </a:cubicBezTo>
                <a:cubicBezTo>
                  <a:pt x="54237" y="10008"/>
                  <a:pt x="26749" y="693"/>
                  <a:pt x="13121" y="8781"/>
                </a:cubicBezTo>
                <a:cubicBezTo>
                  <a:pt x="8835" y="11325"/>
                  <a:pt x="6358" y="15349"/>
                  <a:pt x="5551" y="21085"/>
                </a:cubicBezTo>
                <a:cubicBezTo>
                  <a:pt x="5337" y="22609"/>
                  <a:pt x="3927" y="23674"/>
                  <a:pt x="2401" y="23458"/>
                </a:cubicBezTo>
                <a:cubicBezTo>
                  <a:pt x="876" y="23243"/>
                  <a:pt x="-187" y="21832"/>
                  <a:pt x="28" y="20307"/>
                </a:cubicBezTo>
                <a:cubicBezTo>
                  <a:pt x="1071" y="12891"/>
                  <a:pt x="4520" y="7399"/>
                  <a:pt x="10276" y="3984"/>
                </a:cubicBezTo>
                <a:cubicBezTo>
                  <a:pt x="25609" y="-5116"/>
                  <a:pt x="53165" y="3646"/>
                  <a:pt x="64301" y="7836"/>
                </a:cubicBezTo>
                <a:cubicBezTo>
                  <a:pt x="75912" y="12204"/>
                  <a:pt x="83684" y="17363"/>
                  <a:pt x="88755" y="24068"/>
                </a:cubicBezTo>
                <a:cubicBezTo>
                  <a:pt x="95203" y="32590"/>
                  <a:pt x="95646" y="49066"/>
                  <a:pt x="89646" y="57331"/>
                </a:cubicBezTo>
                <a:cubicBezTo>
                  <a:pt x="89101" y="58083"/>
                  <a:pt x="88250" y="58483"/>
                  <a:pt x="87387" y="58483"/>
                </a:cubicBezTo>
                <a:close/>
              </a:path>
            </a:pathLst>
          </a:custGeom>
          <a:solidFill>
            <a:srgbClr val="3E1A00"/>
          </a:solidFill>
          <a:ln w="6350" cap="flat">
            <a:noFill/>
            <a:prstDash val="solid"/>
            <a:miter/>
          </a:ln>
        </p:spPr>
        <p:txBody>
          <a:bodyPr/>
          <a:lstStyle/>
          <a:p>
            <a:endParaRPr lang="en-US"/>
          </a:p>
        </p:txBody>
      </p:sp>
      <p:sp>
        <p:nvSpPr>
          <p:cNvPr id="105" name="Freeform 163">
            <a:extLst>
              <a:ext uri="{FF2B5EF4-FFF2-40B4-BE49-F238E27FC236}">
                <a16:creationId xmlns:a16="http://schemas.microsoft.com/office/drawing/2014/main" id="{FB8F5173-33B0-081F-E1AE-FDD497F8064F}"/>
              </a:ext>
            </a:extLst>
          </p:cNvPr>
          <p:cNvSpPr/>
          <p:nvPr/>
        </p:nvSpPr>
        <p:spPr>
          <a:xfrm>
            <a:off x="6259405" y="1955741"/>
            <a:ext cx="22922" cy="59595"/>
          </a:xfrm>
          <a:custGeom>
            <a:avLst/>
            <a:gdLst>
              <a:gd name="csX0" fmla="*/ 2791 w 19891"/>
              <a:gd name="csY0" fmla="*/ 51716 h 51715"/>
              <a:gd name="csX1" fmla="*/ 503 w 19891"/>
              <a:gd name="csY1" fmla="*/ 50524 h 51715"/>
              <a:gd name="csX2" fmla="*/ 1191 w 19891"/>
              <a:gd name="csY2" fmla="*/ 46641 h 51715"/>
              <a:gd name="csX3" fmla="*/ 8786 w 19891"/>
              <a:gd name="csY3" fmla="*/ 26453 h 51715"/>
              <a:gd name="csX4" fmla="*/ 8855 w 19891"/>
              <a:gd name="csY4" fmla="*/ 24713 h 51715"/>
              <a:gd name="csX5" fmla="*/ 14924 w 19891"/>
              <a:gd name="csY5" fmla="*/ 1048 h 51715"/>
              <a:gd name="csX6" fmla="*/ 18844 w 19891"/>
              <a:gd name="csY6" fmla="*/ 610 h 51715"/>
              <a:gd name="csX7" fmla="*/ 19282 w 19891"/>
              <a:gd name="csY7" fmla="*/ 4529 h 51715"/>
              <a:gd name="csX8" fmla="*/ 14428 w 19891"/>
              <a:gd name="csY8" fmla="*/ 24924 h 51715"/>
              <a:gd name="csX9" fmla="*/ 14359 w 19891"/>
              <a:gd name="csY9" fmla="*/ 26683 h 51715"/>
              <a:gd name="csX10" fmla="*/ 4385 w 19891"/>
              <a:gd name="csY10" fmla="*/ 51212 h 51715"/>
              <a:gd name="csX11" fmla="*/ 2789 w 19891"/>
              <a:gd name="csY11" fmla="*/ 51716 h 51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891" h="51715">
                <a:moveTo>
                  <a:pt x="2791" y="51716"/>
                </a:moveTo>
                <a:cubicBezTo>
                  <a:pt x="1913" y="51716"/>
                  <a:pt x="1047" y="51301"/>
                  <a:pt x="503" y="50524"/>
                </a:cubicBezTo>
                <a:cubicBezTo>
                  <a:pt x="-379" y="49262"/>
                  <a:pt x="-71" y="47524"/>
                  <a:pt x="1191" y="46641"/>
                </a:cubicBezTo>
                <a:cubicBezTo>
                  <a:pt x="7430" y="42280"/>
                  <a:pt x="8513" y="33030"/>
                  <a:pt x="8786" y="26453"/>
                </a:cubicBezTo>
                <a:lnTo>
                  <a:pt x="8855" y="24713"/>
                </a:lnTo>
                <a:cubicBezTo>
                  <a:pt x="9156" y="16804"/>
                  <a:pt x="9497" y="7840"/>
                  <a:pt x="14924" y="1048"/>
                </a:cubicBezTo>
                <a:cubicBezTo>
                  <a:pt x="15885" y="-155"/>
                  <a:pt x="17640" y="-351"/>
                  <a:pt x="18844" y="610"/>
                </a:cubicBezTo>
                <a:cubicBezTo>
                  <a:pt x="20047" y="1571"/>
                  <a:pt x="20241" y="3325"/>
                  <a:pt x="19282" y="4529"/>
                </a:cubicBezTo>
                <a:cubicBezTo>
                  <a:pt x="15001" y="9885"/>
                  <a:pt x="14710" y="17530"/>
                  <a:pt x="14428" y="24924"/>
                </a:cubicBezTo>
                <a:lnTo>
                  <a:pt x="14359" y="26683"/>
                </a:lnTo>
                <a:cubicBezTo>
                  <a:pt x="14036" y="34445"/>
                  <a:pt x="12652" y="45432"/>
                  <a:pt x="4385" y="51212"/>
                </a:cubicBezTo>
                <a:cubicBezTo>
                  <a:pt x="3898" y="51552"/>
                  <a:pt x="3341" y="51716"/>
                  <a:pt x="2789" y="51716"/>
                </a:cubicBezTo>
                <a:close/>
              </a:path>
            </a:pathLst>
          </a:custGeom>
          <a:solidFill>
            <a:srgbClr val="3E1A00"/>
          </a:solidFill>
          <a:ln w="6350" cap="flat">
            <a:noFill/>
            <a:prstDash val="solid"/>
            <a:miter/>
          </a:ln>
        </p:spPr>
        <p:txBody>
          <a:bodyPr/>
          <a:lstStyle/>
          <a:p>
            <a:endParaRPr lang="en-US"/>
          </a:p>
        </p:txBody>
      </p:sp>
      <p:sp>
        <p:nvSpPr>
          <p:cNvPr id="106" name="Freeform 164">
            <a:extLst>
              <a:ext uri="{FF2B5EF4-FFF2-40B4-BE49-F238E27FC236}">
                <a16:creationId xmlns:a16="http://schemas.microsoft.com/office/drawing/2014/main" id="{711C368E-52CA-2300-A633-2F539A56BAAD}"/>
              </a:ext>
            </a:extLst>
          </p:cNvPr>
          <p:cNvSpPr/>
          <p:nvPr/>
        </p:nvSpPr>
        <p:spPr>
          <a:xfrm>
            <a:off x="6303898" y="1891449"/>
            <a:ext cx="103678" cy="158993"/>
          </a:xfrm>
          <a:custGeom>
            <a:avLst/>
            <a:gdLst>
              <a:gd name="csX0" fmla="*/ 41690 w 89969"/>
              <a:gd name="csY0" fmla="*/ 137971 h 137970"/>
              <a:gd name="csX1" fmla="*/ 39020 w 89969"/>
              <a:gd name="csY1" fmla="*/ 135981 h 137970"/>
              <a:gd name="csX2" fmla="*/ 40890 w 89969"/>
              <a:gd name="csY2" fmla="*/ 132509 h 137970"/>
              <a:gd name="csX3" fmla="*/ 72659 w 89969"/>
              <a:gd name="csY3" fmla="*/ 109008 h 137970"/>
              <a:gd name="csX4" fmla="*/ 70882 w 89969"/>
              <a:gd name="csY4" fmla="*/ 42318 h 137970"/>
              <a:gd name="csX5" fmla="*/ 38458 w 89969"/>
              <a:gd name="csY5" fmla="*/ 13896 h 137970"/>
              <a:gd name="csX6" fmla="*/ 19718 w 89969"/>
              <a:gd name="csY6" fmla="*/ 5611 h 137970"/>
              <a:gd name="csX7" fmla="*/ 5528 w 89969"/>
              <a:gd name="csY7" fmla="*/ 14274 h 137970"/>
              <a:gd name="csX8" fmla="*/ 2258 w 89969"/>
              <a:gd name="csY8" fmla="*/ 16479 h 137970"/>
              <a:gd name="csX9" fmla="*/ 52 w 89969"/>
              <a:gd name="csY9" fmla="*/ 13209 h 137970"/>
              <a:gd name="csX10" fmla="*/ 20085 w 89969"/>
              <a:gd name="csY10" fmla="*/ 46 h 137970"/>
              <a:gd name="csX11" fmla="*/ 41661 w 89969"/>
              <a:gd name="csY11" fmla="*/ 9329 h 137970"/>
              <a:gd name="csX12" fmla="*/ 74992 w 89969"/>
              <a:gd name="csY12" fmla="*/ 38546 h 137970"/>
              <a:gd name="csX13" fmla="*/ 77303 w 89969"/>
              <a:gd name="csY13" fmla="*/ 112093 h 137970"/>
              <a:gd name="csX14" fmla="*/ 42490 w 89969"/>
              <a:gd name="csY14" fmla="*/ 137851 h 137970"/>
              <a:gd name="csX15" fmla="*/ 41687 w 89969"/>
              <a:gd name="csY15" fmla="*/ 137969 h 1379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969" h="137970">
                <a:moveTo>
                  <a:pt x="41690" y="137971"/>
                </a:moveTo>
                <a:cubicBezTo>
                  <a:pt x="40492" y="137971"/>
                  <a:pt x="39382" y="137190"/>
                  <a:pt x="39020" y="135981"/>
                </a:cubicBezTo>
                <a:cubicBezTo>
                  <a:pt x="38578" y="134505"/>
                  <a:pt x="39414" y="132950"/>
                  <a:pt x="40890" y="132509"/>
                </a:cubicBezTo>
                <a:cubicBezTo>
                  <a:pt x="53896" y="128610"/>
                  <a:pt x="65179" y="120264"/>
                  <a:pt x="72659" y="109008"/>
                </a:cubicBezTo>
                <a:cubicBezTo>
                  <a:pt x="84042" y="91877"/>
                  <a:pt x="92976" y="66400"/>
                  <a:pt x="70882" y="42318"/>
                </a:cubicBezTo>
                <a:cubicBezTo>
                  <a:pt x="61185" y="31746"/>
                  <a:pt x="50277" y="22185"/>
                  <a:pt x="38458" y="13896"/>
                </a:cubicBezTo>
                <a:cubicBezTo>
                  <a:pt x="32699" y="9856"/>
                  <a:pt x="26441" y="6056"/>
                  <a:pt x="19718" y="5611"/>
                </a:cubicBezTo>
                <a:cubicBezTo>
                  <a:pt x="13753" y="5210"/>
                  <a:pt x="6631" y="8604"/>
                  <a:pt x="5528" y="14274"/>
                </a:cubicBezTo>
                <a:cubicBezTo>
                  <a:pt x="5234" y="15788"/>
                  <a:pt x="3765" y="16770"/>
                  <a:pt x="2258" y="16479"/>
                </a:cubicBezTo>
                <a:cubicBezTo>
                  <a:pt x="745" y="16185"/>
                  <a:pt x="-243" y="14721"/>
                  <a:pt x="52" y="13209"/>
                </a:cubicBezTo>
                <a:cubicBezTo>
                  <a:pt x="1793" y="4255"/>
                  <a:pt x="11618" y="-524"/>
                  <a:pt x="20085" y="46"/>
                </a:cubicBezTo>
                <a:cubicBezTo>
                  <a:pt x="28177" y="580"/>
                  <a:pt x="35237" y="4824"/>
                  <a:pt x="41661" y="9329"/>
                </a:cubicBezTo>
                <a:cubicBezTo>
                  <a:pt x="53807" y="17848"/>
                  <a:pt x="65024" y="27679"/>
                  <a:pt x="74992" y="38546"/>
                </a:cubicBezTo>
                <a:cubicBezTo>
                  <a:pt x="94133" y="59410"/>
                  <a:pt x="94956" y="85531"/>
                  <a:pt x="77303" y="112093"/>
                </a:cubicBezTo>
                <a:cubicBezTo>
                  <a:pt x="69104" y="124433"/>
                  <a:pt x="56740" y="133580"/>
                  <a:pt x="42490" y="137851"/>
                </a:cubicBezTo>
                <a:cubicBezTo>
                  <a:pt x="42223" y="137931"/>
                  <a:pt x="41953" y="137969"/>
                  <a:pt x="41687" y="137969"/>
                </a:cubicBezTo>
                <a:close/>
              </a:path>
            </a:pathLst>
          </a:custGeom>
          <a:solidFill>
            <a:srgbClr val="3E1A00"/>
          </a:solidFill>
          <a:ln w="6350" cap="flat">
            <a:noFill/>
            <a:prstDash val="solid"/>
            <a:miter/>
          </a:ln>
        </p:spPr>
        <p:txBody>
          <a:bodyPr/>
          <a:lstStyle/>
          <a:p>
            <a:endParaRPr lang="en-US"/>
          </a:p>
        </p:txBody>
      </p:sp>
      <p:sp>
        <p:nvSpPr>
          <p:cNvPr id="107" name="Freeform 165">
            <a:extLst>
              <a:ext uri="{FF2B5EF4-FFF2-40B4-BE49-F238E27FC236}">
                <a16:creationId xmlns:a16="http://schemas.microsoft.com/office/drawing/2014/main" id="{FF8199ED-7714-55C3-EDFC-E7E6955EE75A}"/>
              </a:ext>
            </a:extLst>
          </p:cNvPr>
          <p:cNvSpPr/>
          <p:nvPr/>
        </p:nvSpPr>
        <p:spPr>
          <a:xfrm>
            <a:off x="6376178" y="1984916"/>
            <a:ext cx="122904" cy="175904"/>
          </a:xfrm>
          <a:custGeom>
            <a:avLst/>
            <a:gdLst>
              <a:gd name="csX0" fmla="*/ 16338 w 106653"/>
              <a:gd name="csY0" fmla="*/ 152646 h 152645"/>
              <a:gd name="csX1" fmla="*/ 1271 w 106653"/>
              <a:gd name="csY1" fmla="*/ 148398 h 152645"/>
              <a:gd name="csX2" fmla="*/ 449 w 106653"/>
              <a:gd name="csY2" fmla="*/ 144540 h 152645"/>
              <a:gd name="csX3" fmla="*/ 4307 w 106653"/>
              <a:gd name="csY3" fmla="*/ 143719 h 152645"/>
              <a:gd name="csX4" fmla="*/ 39695 w 106653"/>
              <a:gd name="csY4" fmla="*/ 139007 h 152645"/>
              <a:gd name="csX5" fmla="*/ 52842 w 106653"/>
              <a:gd name="csY5" fmla="*/ 128338 h 152645"/>
              <a:gd name="csX6" fmla="*/ 72122 w 106653"/>
              <a:gd name="csY6" fmla="*/ 113790 h 152645"/>
              <a:gd name="csX7" fmla="*/ 79878 w 106653"/>
              <a:gd name="csY7" fmla="*/ 110005 h 152645"/>
              <a:gd name="csX8" fmla="*/ 95128 w 106653"/>
              <a:gd name="csY8" fmla="*/ 100468 h 152645"/>
              <a:gd name="csX9" fmla="*/ 99298 w 106653"/>
              <a:gd name="csY9" fmla="*/ 68911 h 152645"/>
              <a:gd name="csX10" fmla="*/ 23480 w 106653"/>
              <a:gd name="csY10" fmla="*/ 5577 h 152645"/>
              <a:gd name="csX11" fmla="*/ 20830 w 106653"/>
              <a:gd name="csY11" fmla="*/ 2656 h 152645"/>
              <a:gd name="csX12" fmla="*/ 23750 w 106653"/>
              <a:gd name="csY12" fmla="*/ 6 h 152645"/>
              <a:gd name="csX13" fmla="*/ 104718 w 106653"/>
              <a:gd name="csY13" fmla="*/ 67584 h 152645"/>
              <a:gd name="csX14" fmla="*/ 99283 w 106653"/>
              <a:gd name="csY14" fmla="*/ 104189 h 152645"/>
              <a:gd name="csX15" fmla="*/ 82201 w 106653"/>
              <a:gd name="csY15" fmla="*/ 115078 h 152645"/>
              <a:gd name="csX16" fmla="*/ 74809 w 106653"/>
              <a:gd name="csY16" fmla="*/ 118678 h 152645"/>
              <a:gd name="csX17" fmla="*/ 56520 w 106653"/>
              <a:gd name="csY17" fmla="*/ 132533 h 152645"/>
              <a:gd name="csX18" fmla="*/ 42866 w 106653"/>
              <a:gd name="csY18" fmla="*/ 143595 h 152645"/>
              <a:gd name="csX19" fmla="*/ 16338 w 106653"/>
              <a:gd name="csY19" fmla="*/ 152646 h 152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6653" h="152645">
                <a:moveTo>
                  <a:pt x="16338" y="152646"/>
                </a:moveTo>
                <a:cubicBezTo>
                  <a:pt x="11100" y="152646"/>
                  <a:pt x="5920" y="151414"/>
                  <a:pt x="1271" y="148398"/>
                </a:cubicBezTo>
                <a:cubicBezTo>
                  <a:pt x="-21" y="147560"/>
                  <a:pt x="-388" y="145834"/>
                  <a:pt x="449" y="144540"/>
                </a:cubicBezTo>
                <a:cubicBezTo>
                  <a:pt x="1291" y="143247"/>
                  <a:pt x="3018" y="142882"/>
                  <a:pt x="4307" y="143719"/>
                </a:cubicBezTo>
                <a:cubicBezTo>
                  <a:pt x="15175" y="150769"/>
                  <a:pt x="30163" y="145587"/>
                  <a:pt x="39695" y="139007"/>
                </a:cubicBezTo>
                <a:cubicBezTo>
                  <a:pt x="44300" y="135825"/>
                  <a:pt x="48642" y="132019"/>
                  <a:pt x="52842" y="128338"/>
                </a:cubicBezTo>
                <a:cubicBezTo>
                  <a:pt x="58784" y="123132"/>
                  <a:pt x="64925" y="117749"/>
                  <a:pt x="72122" y="113790"/>
                </a:cubicBezTo>
                <a:cubicBezTo>
                  <a:pt x="74649" y="112400"/>
                  <a:pt x="77307" y="111182"/>
                  <a:pt x="79878" y="110005"/>
                </a:cubicBezTo>
                <a:cubicBezTo>
                  <a:pt x="85727" y="107328"/>
                  <a:pt x="91250" y="104799"/>
                  <a:pt x="95128" y="100468"/>
                </a:cubicBezTo>
                <a:cubicBezTo>
                  <a:pt x="102850" y="91848"/>
                  <a:pt x="101657" y="78549"/>
                  <a:pt x="99298" y="68911"/>
                </a:cubicBezTo>
                <a:cubicBezTo>
                  <a:pt x="90863" y="34479"/>
                  <a:pt x="58267" y="7252"/>
                  <a:pt x="23480" y="5577"/>
                </a:cubicBezTo>
                <a:cubicBezTo>
                  <a:pt x="21942" y="5503"/>
                  <a:pt x="20755" y="4196"/>
                  <a:pt x="20830" y="2656"/>
                </a:cubicBezTo>
                <a:cubicBezTo>
                  <a:pt x="20902" y="1119"/>
                  <a:pt x="22215" y="-93"/>
                  <a:pt x="23750" y="6"/>
                </a:cubicBezTo>
                <a:cubicBezTo>
                  <a:pt x="61517" y="1823"/>
                  <a:pt x="95568" y="30243"/>
                  <a:pt x="104718" y="67584"/>
                </a:cubicBezTo>
                <a:cubicBezTo>
                  <a:pt x="107397" y="78525"/>
                  <a:pt x="108627" y="93759"/>
                  <a:pt x="99283" y="104189"/>
                </a:cubicBezTo>
                <a:cubicBezTo>
                  <a:pt x="94631" y="109387"/>
                  <a:pt x="88312" y="112279"/>
                  <a:pt x="82201" y="115078"/>
                </a:cubicBezTo>
                <a:cubicBezTo>
                  <a:pt x="79721" y="116212"/>
                  <a:pt x="77157" y="117387"/>
                  <a:pt x="74809" y="118678"/>
                </a:cubicBezTo>
                <a:cubicBezTo>
                  <a:pt x="68146" y="122344"/>
                  <a:pt x="62499" y="127292"/>
                  <a:pt x="56520" y="132533"/>
                </a:cubicBezTo>
                <a:cubicBezTo>
                  <a:pt x="52200" y="136319"/>
                  <a:pt x="47736" y="140233"/>
                  <a:pt x="42866" y="143595"/>
                </a:cubicBezTo>
                <a:cubicBezTo>
                  <a:pt x="35779" y="148490"/>
                  <a:pt x="25960" y="152646"/>
                  <a:pt x="16338" y="152646"/>
                </a:cubicBezTo>
                <a:close/>
              </a:path>
            </a:pathLst>
          </a:custGeom>
          <a:solidFill>
            <a:srgbClr val="3E1A00"/>
          </a:solidFill>
          <a:ln w="6350" cap="flat">
            <a:noFill/>
            <a:prstDash val="solid"/>
            <a:miter/>
          </a:ln>
        </p:spPr>
        <p:txBody>
          <a:bodyPr/>
          <a:lstStyle/>
          <a:p>
            <a:endParaRPr lang="en-US"/>
          </a:p>
        </p:txBody>
      </p:sp>
      <p:sp>
        <p:nvSpPr>
          <p:cNvPr id="108" name="Freeform 166">
            <a:extLst>
              <a:ext uri="{FF2B5EF4-FFF2-40B4-BE49-F238E27FC236}">
                <a16:creationId xmlns:a16="http://schemas.microsoft.com/office/drawing/2014/main" id="{063E1FE4-3E01-21AC-AF59-8EB7E58D2692}"/>
              </a:ext>
            </a:extLst>
          </p:cNvPr>
          <p:cNvSpPr/>
          <p:nvPr/>
        </p:nvSpPr>
        <p:spPr>
          <a:xfrm>
            <a:off x="6399264" y="2135670"/>
            <a:ext cx="40220" cy="80346"/>
          </a:xfrm>
          <a:custGeom>
            <a:avLst/>
            <a:gdLst>
              <a:gd name="csX0" fmla="*/ 2787 w 34902"/>
              <a:gd name="csY0" fmla="*/ 69722 h 69723"/>
              <a:gd name="csX1" fmla="*/ 78 w 34902"/>
              <a:gd name="csY1" fmla="*/ 67585 h 69723"/>
              <a:gd name="csX2" fmla="*/ 2138 w 34902"/>
              <a:gd name="csY2" fmla="*/ 64221 h 69723"/>
              <a:gd name="csX3" fmla="*/ 17218 w 34902"/>
              <a:gd name="csY3" fmla="*/ 49074 h 69723"/>
              <a:gd name="csX4" fmla="*/ 20874 w 34902"/>
              <a:gd name="csY4" fmla="*/ 30338 h 69723"/>
              <a:gd name="csX5" fmla="*/ 21439 w 34902"/>
              <a:gd name="csY5" fmla="*/ 25521 h 69723"/>
              <a:gd name="csX6" fmla="*/ 29910 w 34902"/>
              <a:gd name="csY6" fmla="*/ 1081 h 69723"/>
              <a:gd name="csX7" fmla="*/ 33822 w 34902"/>
              <a:gd name="csY7" fmla="*/ 584 h 69723"/>
              <a:gd name="csX8" fmla="*/ 34318 w 34902"/>
              <a:gd name="csY8" fmla="*/ 4496 h 69723"/>
              <a:gd name="csX9" fmla="*/ 26974 w 34902"/>
              <a:gd name="csY9" fmla="*/ 26226 h 69723"/>
              <a:gd name="csX10" fmla="*/ 26419 w 34902"/>
              <a:gd name="csY10" fmla="*/ 30962 h 69723"/>
              <a:gd name="csX11" fmla="*/ 22439 w 34902"/>
              <a:gd name="csY11" fmla="*/ 51039 h 69723"/>
              <a:gd name="csX12" fmla="*/ 3443 w 34902"/>
              <a:gd name="csY12" fmla="*/ 69646 h 69723"/>
              <a:gd name="csX13" fmla="*/ 2789 w 34902"/>
              <a:gd name="csY13" fmla="*/ 69723 h 697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902" h="69723">
                <a:moveTo>
                  <a:pt x="2787" y="69722"/>
                </a:moveTo>
                <a:cubicBezTo>
                  <a:pt x="1528" y="69722"/>
                  <a:pt x="385" y="68863"/>
                  <a:pt x="78" y="67585"/>
                </a:cubicBezTo>
                <a:cubicBezTo>
                  <a:pt x="-283" y="66087"/>
                  <a:pt x="640" y="64581"/>
                  <a:pt x="2138" y="64221"/>
                </a:cubicBezTo>
                <a:cubicBezTo>
                  <a:pt x="8593" y="62667"/>
                  <a:pt x="14230" y="57005"/>
                  <a:pt x="17218" y="49074"/>
                </a:cubicBezTo>
                <a:cubicBezTo>
                  <a:pt x="19429" y="43195"/>
                  <a:pt x="20132" y="36949"/>
                  <a:pt x="20874" y="30338"/>
                </a:cubicBezTo>
                <a:cubicBezTo>
                  <a:pt x="21056" y="28729"/>
                  <a:pt x="21236" y="27122"/>
                  <a:pt x="21439" y="25521"/>
                </a:cubicBezTo>
                <a:cubicBezTo>
                  <a:pt x="22458" y="17528"/>
                  <a:pt x="24258" y="8374"/>
                  <a:pt x="29910" y="1081"/>
                </a:cubicBezTo>
                <a:cubicBezTo>
                  <a:pt x="30849" y="-137"/>
                  <a:pt x="32605" y="-359"/>
                  <a:pt x="33822" y="584"/>
                </a:cubicBezTo>
                <a:cubicBezTo>
                  <a:pt x="35039" y="1527"/>
                  <a:pt x="35262" y="3280"/>
                  <a:pt x="34318" y="4496"/>
                </a:cubicBezTo>
                <a:cubicBezTo>
                  <a:pt x="29490" y="10730"/>
                  <a:pt x="27896" y="18979"/>
                  <a:pt x="26974" y="26226"/>
                </a:cubicBezTo>
                <a:cubicBezTo>
                  <a:pt x="26774" y="27799"/>
                  <a:pt x="26596" y="29379"/>
                  <a:pt x="26419" y="30962"/>
                </a:cubicBezTo>
                <a:cubicBezTo>
                  <a:pt x="25669" y="37622"/>
                  <a:pt x="24895" y="44509"/>
                  <a:pt x="22439" y="51039"/>
                </a:cubicBezTo>
                <a:cubicBezTo>
                  <a:pt x="18800" y="60702"/>
                  <a:pt x="11699" y="67658"/>
                  <a:pt x="3443" y="69646"/>
                </a:cubicBezTo>
                <a:cubicBezTo>
                  <a:pt x="3224" y="69698"/>
                  <a:pt x="3005" y="69723"/>
                  <a:pt x="2789" y="69723"/>
                </a:cubicBezTo>
                <a:close/>
              </a:path>
            </a:pathLst>
          </a:custGeom>
          <a:solidFill>
            <a:srgbClr val="3E1A00"/>
          </a:solidFill>
          <a:ln w="6350" cap="flat">
            <a:noFill/>
            <a:prstDash val="solid"/>
            <a:miter/>
          </a:ln>
        </p:spPr>
        <p:txBody>
          <a:bodyPr/>
          <a:lstStyle/>
          <a:p>
            <a:endParaRPr lang="en-US"/>
          </a:p>
        </p:txBody>
      </p:sp>
      <p:sp>
        <p:nvSpPr>
          <p:cNvPr id="110" name="Freeform 167">
            <a:extLst>
              <a:ext uri="{FF2B5EF4-FFF2-40B4-BE49-F238E27FC236}">
                <a16:creationId xmlns:a16="http://schemas.microsoft.com/office/drawing/2014/main" id="{F1117CF9-F802-2D4F-EDD9-76858DA7B23A}"/>
              </a:ext>
            </a:extLst>
          </p:cNvPr>
          <p:cNvSpPr/>
          <p:nvPr/>
        </p:nvSpPr>
        <p:spPr>
          <a:xfrm>
            <a:off x="6236293" y="2108884"/>
            <a:ext cx="330074" cy="257636"/>
          </a:xfrm>
          <a:custGeom>
            <a:avLst/>
            <a:gdLst>
              <a:gd name="csX0" fmla="*/ 152160 w 286430"/>
              <a:gd name="csY0" fmla="*/ 223566 h 223570"/>
              <a:gd name="csX1" fmla="*/ 122533 w 286430"/>
              <a:gd name="csY1" fmla="*/ 219959 h 223570"/>
              <a:gd name="csX2" fmla="*/ 94753 w 286430"/>
              <a:gd name="csY2" fmla="*/ 197073 h 223570"/>
              <a:gd name="csX3" fmla="*/ 86565 w 286430"/>
              <a:gd name="csY3" fmla="*/ 188058 h 223570"/>
              <a:gd name="csX4" fmla="*/ 48727 w 286430"/>
              <a:gd name="csY4" fmla="*/ 160663 h 223570"/>
              <a:gd name="csX5" fmla="*/ 4017 w 286430"/>
              <a:gd name="csY5" fmla="*/ 160093 h 223570"/>
              <a:gd name="csX6" fmla="*/ 286 w 286430"/>
              <a:gd name="csY6" fmla="*/ 158816 h 223570"/>
              <a:gd name="csX7" fmla="*/ 1562 w 286430"/>
              <a:gd name="csY7" fmla="*/ 155084 h 223570"/>
              <a:gd name="csX8" fmla="*/ 50880 w 286430"/>
              <a:gd name="csY8" fmla="*/ 155517 h 223570"/>
              <a:gd name="csX9" fmla="*/ 90471 w 286430"/>
              <a:gd name="csY9" fmla="*/ 184080 h 223570"/>
              <a:gd name="csX10" fmla="*/ 98968 w 286430"/>
              <a:gd name="csY10" fmla="*/ 193421 h 223570"/>
              <a:gd name="csX11" fmla="*/ 124075 w 286430"/>
              <a:gd name="csY11" fmla="*/ 214599 h 223570"/>
              <a:gd name="csX12" fmla="*/ 170622 w 286430"/>
              <a:gd name="csY12" fmla="*/ 216919 h 223570"/>
              <a:gd name="csX13" fmla="*/ 173194 w 286430"/>
              <a:gd name="csY13" fmla="*/ 216634 h 223570"/>
              <a:gd name="csX14" fmla="*/ 199640 w 286430"/>
              <a:gd name="csY14" fmla="*/ 208933 h 223570"/>
              <a:gd name="csX15" fmla="*/ 200256 w 286430"/>
              <a:gd name="csY15" fmla="*/ 200843 h 223570"/>
              <a:gd name="csX16" fmla="*/ 199546 w 286430"/>
              <a:gd name="csY16" fmla="*/ 194408 h 223570"/>
              <a:gd name="csX17" fmla="*/ 198700 w 286430"/>
              <a:gd name="csY17" fmla="*/ 187541 h 223570"/>
              <a:gd name="csX18" fmla="*/ 200342 w 286430"/>
              <a:gd name="csY18" fmla="*/ 183955 h 223570"/>
              <a:gd name="csX19" fmla="*/ 203928 w 286430"/>
              <a:gd name="csY19" fmla="*/ 185596 h 223570"/>
              <a:gd name="csX20" fmla="*/ 203930 w 286430"/>
              <a:gd name="csY20" fmla="*/ 185596 h 223570"/>
              <a:gd name="csX21" fmla="*/ 203933 w 286430"/>
              <a:gd name="csY21" fmla="*/ 185605 h 223570"/>
              <a:gd name="csX22" fmla="*/ 223771 w 286430"/>
              <a:gd name="csY22" fmla="*/ 206697 h 223570"/>
              <a:gd name="csX23" fmla="*/ 258391 w 286430"/>
              <a:gd name="csY23" fmla="*/ 195850 h 223570"/>
              <a:gd name="csX24" fmla="*/ 271929 w 286430"/>
              <a:gd name="csY24" fmla="*/ 90140 h 223570"/>
              <a:gd name="csX25" fmla="*/ 270996 w 286430"/>
              <a:gd name="csY25" fmla="*/ 87145 h 223570"/>
              <a:gd name="csX26" fmla="*/ 247364 w 286430"/>
              <a:gd name="csY26" fmla="*/ 60283 h 223570"/>
              <a:gd name="csX27" fmla="*/ 243901 w 286430"/>
              <a:gd name="csY27" fmla="*/ 58395 h 223570"/>
              <a:gd name="csX28" fmla="*/ 245787 w 286430"/>
              <a:gd name="csY28" fmla="*/ 54932 h 223570"/>
              <a:gd name="csX29" fmla="*/ 245787 w 286430"/>
              <a:gd name="csY29" fmla="*/ 54932 h 223570"/>
              <a:gd name="csX30" fmla="*/ 245791 w 286430"/>
              <a:gd name="csY30" fmla="*/ 54932 h 223570"/>
              <a:gd name="csX31" fmla="*/ 248797 w 286430"/>
              <a:gd name="csY31" fmla="*/ 52049 h 223570"/>
              <a:gd name="csX32" fmla="*/ 247339 w 286430"/>
              <a:gd name="csY32" fmla="*/ 30203 h 223570"/>
              <a:gd name="csX33" fmla="*/ 223640 w 286430"/>
              <a:gd name="csY33" fmla="*/ 7309 h 223570"/>
              <a:gd name="csX34" fmla="*/ 207226 w 286430"/>
              <a:gd name="csY34" fmla="*/ 7309 h 223570"/>
              <a:gd name="csX35" fmla="*/ 203473 w 286430"/>
              <a:gd name="csY35" fmla="*/ 6095 h 223570"/>
              <a:gd name="csX36" fmla="*/ 204687 w 286430"/>
              <a:gd name="csY36" fmla="*/ 2343 h 223570"/>
              <a:gd name="csX37" fmla="*/ 225735 w 286430"/>
              <a:gd name="csY37" fmla="*/ 2139 h 223570"/>
              <a:gd name="csX38" fmla="*/ 252418 w 286430"/>
              <a:gd name="csY38" fmla="*/ 27900 h 223570"/>
              <a:gd name="csX39" fmla="*/ 253926 w 286430"/>
              <a:gd name="csY39" fmla="*/ 54239 h 223570"/>
              <a:gd name="csX40" fmla="*/ 276322 w 286430"/>
              <a:gd name="csY40" fmla="*/ 85504 h 223570"/>
              <a:gd name="csX41" fmla="*/ 277237 w 286430"/>
              <a:gd name="csY41" fmla="*/ 88444 h 223570"/>
              <a:gd name="csX42" fmla="*/ 262014 w 286430"/>
              <a:gd name="csY42" fmla="*/ 200086 h 223570"/>
              <a:gd name="csX43" fmla="*/ 223257 w 286430"/>
              <a:gd name="csY43" fmla="*/ 212253 h 223570"/>
              <a:gd name="csX44" fmla="*/ 206128 w 286430"/>
              <a:gd name="csY44" fmla="*/ 201924 h 223570"/>
              <a:gd name="csX45" fmla="*/ 204055 w 286430"/>
              <a:gd name="csY45" fmla="*/ 212341 h 223570"/>
              <a:gd name="csX46" fmla="*/ 173793 w 286430"/>
              <a:gd name="csY46" fmla="*/ 222183 h 223570"/>
              <a:gd name="csX47" fmla="*/ 171268 w 286430"/>
              <a:gd name="csY47" fmla="*/ 222463 h 223570"/>
              <a:gd name="csX48" fmla="*/ 152156 w 286430"/>
              <a:gd name="csY48" fmla="*/ 223570 h 2235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286430" h="223570">
                <a:moveTo>
                  <a:pt x="152160" y="223566"/>
                </a:moveTo>
                <a:cubicBezTo>
                  <a:pt x="142957" y="223566"/>
                  <a:pt x="132241" y="222751"/>
                  <a:pt x="122533" y="219959"/>
                </a:cubicBezTo>
                <a:cubicBezTo>
                  <a:pt x="111939" y="216911"/>
                  <a:pt x="102810" y="206372"/>
                  <a:pt x="94753" y="197073"/>
                </a:cubicBezTo>
                <a:cubicBezTo>
                  <a:pt x="91852" y="193725"/>
                  <a:pt x="89112" y="190562"/>
                  <a:pt x="86565" y="188058"/>
                </a:cubicBezTo>
                <a:cubicBezTo>
                  <a:pt x="76422" y="178095"/>
                  <a:pt x="63995" y="167047"/>
                  <a:pt x="48727" y="160663"/>
                </a:cubicBezTo>
                <a:cubicBezTo>
                  <a:pt x="33232" y="154182"/>
                  <a:pt x="16515" y="153968"/>
                  <a:pt x="4017" y="160093"/>
                </a:cubicBezTo>
                <a:cubicBezTo>
                  <a:pt x="2633" y="160773"/>
                  <a:pt x="961" y="160199"/>
                  <a:pt x="286" y="158816"/>
                </a:cubicBezTo>
                <a:cubicBezTo>
                  <a:pt x="-393" y="157432"/>
                  <a:pt x="179" y="155762"/>
                  <a:pt x="1562" y="155084"/>
                </a:cubicBezTo>
                <a:cubicBezTo>
                  <a:pt x="15696" y="148159"/>
                  <a:pt x="33670" y="148319"/>
                  <a:pt x="50880" y="155517"/>
                </a:cubicBezTo>
                <a:cubicBezTo>
                  <a:pt x="67020" y="162266"/>
                  <a:pt x="79951" y="173743"/>
                  <a:pt x="90471" y="184080"/>
                </a:cubicBezTo>
                <a:cubicBezTo>
                  <a:pt x="93180" y="186741"/>
                  <a:pt x="95991" y="189986"/>
                  <a:pt x="98968" y="193421"/>
                </a:cubicBezTo>
                <a:cubicBezTo>
                  <a:pt x="106516" y="202134"/>
                  <a:pt x="115069" y="212008"/>
                  <a:pt x="124075" y="214599"/>
                </a:cubicBezTo>
                <a:cubicBezTo>
                  <a:pt x="136092" y="218058"/>
                  <a:pt x="153489" y="218924"/>
                  <a:pt x="170622" y="216919"/>
                </a:cubicBezTo>
                <a:cubicBezTo>
                  <a:pt x="171396" y="216828"/>
                  <a:pt x="172260" y="216734"/>
                  <a:pt x="173194" y="216634"/>
                </a:cubicBezTo>
                <a:cubicBezTo>
                  <a:pt x="181015" y="215787"/>
                  <a:pt x="195571" y="214212"/>
                  <a:pt x="199640" y="208933"/>
                </a:cubicBezTo>
                <a:cubicBezTo>
                  <a:pt x="201326" y="206747"/>
                  <a:pt x="201011" y="204656"/>
                  <a:pt x="200256" y="200843"/>
                </a:cubicBezTo>
                <a:cubicBezTo>
                  <a:pt x="199918" y="199135"/>
                  <a:pt x="199736" y="196838"/>
                  <a:pt x="199546" y="194408"/>
                </a:cubicBezTo>
                <a:cubicBezTo>
                  <a:pt x="199352" y="191949"/>
                  <a:pt x="199088" y="188582"/>
                  <a:pt x="198700" y="187541"/>
                </a:cubicBezTo>
                <a:cubicBezTo>
                  <a:pt x="198164" y="186098"/>
                  <a:pt x="198898" y="184492"/>
                  <a:pt x="200342" y="183955"/>
                </a:cubicBezTo>
                <a:cubicBezTo>
                  <a:pt x="201785" y="183420"/>
                  <a:pt x="203390" y="184152"/>
                  <a:pt x="203928" y="185596"/>
                </a:cubicBezTo>
                <a:lnTo>
                  <a:pt x="203930" y="185596"/>
                </a:lnTo>
                <a:cubicBezTo>
                  <a:pt x="203930" y="185596"/>
                  <a:pt x="203933" y="185603"/>
                  <a:pt x="203933" y="185605"/>
                </a:cubicBezTo>
                <a:cubicBezTo>
                  <a:pt x="209006" y="199218"/>
                  <a:pt x="215310" y="205921"/>
                  <a:pt x="223771" y="206697"/>
                </a:cubicBezTo>
                <a:cubicBezTo>
                  <a:pt x="236385" y="207843"/>
                  <a:pt x="248997" y="203898"/>
                  <a:pt x="258391" y="195850"/>
                </a:cubicBezTo>
                <a:cubicBezTo>
                  <a:pt x="283046" y="174731"/>
                  <a:pt x="287603" y="139165"/>
                  <a:pt x="271929" y="90140"/>
                </a:cubicBezTo>
                <a:cubicBezTo>
                  <a:pt x="271633" y="89218"/>
                  <a:pt x="271324" y="88211"/>
                  <a:pt x="270996" y="87145"/>
                </a:cubicBezTo>
                <a:cubicBezTo>
                  <a:pt x="266166" y="71452"/>
                  <a:pt x="260349" y="56456"/>
                  <a:pt x="247364" y="60283"/>
                </a:cubicBezTo>
                <a:cubicBezTo>
                  <a:pt x="245890" y="60714"/>
                  <a:pt x="244336" y="59874"/>
                  <a:pt x="243901" y="58395"/>
                </a:cubicBezTo>
                <a:cubicBezTo>
                  <a:pt x="243466" y="56917"/>
                  <a:pt x="244310" y="55367"/>
                  <a:pt x="245787" y="54932"/>
                </a:cubicBezTo>
                <a:lnTo>
                  <a:pt x="245787" y="54932"/>
                </a:lnTo>
                <a:cubicBezTo>
                  <a:pt x="245787" y="54932"/>
                  <a:pt x="245790" y="54932"/>
                  <a:pt x="245791" y="54932"/>
                </a:cubicBezTo>
                <a:cubicBezTo>
                  <a:pt x="247120" y="54541"/>
                  <a:pt x="248075" y="53623"/>
                  <a:pt x="248797" y="52049"/>
                </a:cubicBezTo>
                <a:cubicBezTo>
                  <a:pt x="251428" y="46302"/>
                  <a:pt x="249349" y="34638"/>
                  <a:pt x="247339" y="30203"/>
                </a:cubicBezTo>
                <a:cubicBezTo>
                  <a:pt x="242855" y="20313"/>
                  <a:pt x="233553" y="11325"/>
                  <a:pt x="223640" y="7309"/>
                </a:cubicBezTo>
                <a:cubicBezTo>
                  <a:pt x="217907" y="4985"/>
                  <a:pt x="211771" y="4988"/>
                  <a:pt x="207226" y="7309"/>
                </a:cubicBezTo>
                <a:cubicBezTo>
                  <a:pt x="205854" y="8012"/>
                  <a:pt x="204176" y="7467"/>
                  <a:pt x="203473" y="6095"/>
                </a:cubicBezTo>
                <a:cubicBezTo>
                  <a:pt x="202772" y="4724"/>
                  <a:pt x="203317" y="3043"/>
                  <a:pt x="204687" y="2343"/>
                </a:cubicBezTo>
                <a:cubicBezTo>
                  <a:pt x="210652" y="-708"/>
                  <a:pt x="218521" y="-783"/>
                  <a:pt x="225735" y="2139"/>
                </a:cubicBezTo>
                <a:cubicBezTo>
                  <a:pt x="237075" y="6734"/>
                  <a:pt x="247300" y="16605"/>
                  <a:pt x="252418" y="27900"/>
                </a:cubicBezTo>
                <a:cubicBezTo>
                  <a:pt x="254393" y="32260"/>
                  <a:pt x="257608" y="45979"/>
                  <a:pt x="253926" y="54239"/>
                </a:cubicBezTo>
                <a:cubicBezTo>
                  <a:pt x="267320" y="56257"/>
                  <a:pt x="273023" y="74785"/>
                  <a:pt x="276322" y="85504"/>
                </a:cubicBezTo>
                <a:cubicBezTo>
                  <a:pt x="276644" y="86551"/>
                  <a:pt x="276949" y="87537"/>
                  <a:pt x="277237" y="88444"/>
                </a:cubicBezTo>
                <a:cubicBezTo>
                  <a:pt x="293426" y="139085"/>
                  <a:pt x="288163" y="177690"/>
                  <a:pt x="262014" y="200086"/>
                </a:cubicBezTo>
                <a:cubicBezTo>
                  <a:pt x="251479" y="209111"/>
                  <a:pt x="237340" y="213536"/>
                  <a:pt x="223257" y="212253"/>
                </a:cubicBezTo>
                <a:cubicBezTo>
                  <a:pt x="215517" y="211543"/>
                  <a:pt x="210000" y="207031"/>
                  <a:pt x="206128" y="201924"/>
                </a:cubicBezTo>
                <a:cubicBezTo>
                  <a:pt x="206696" y="205353"/>
                  <a:pt x="206770" y="208819"/>
                  <a:pt x="204055" y="212341"/>
                </a:cubicBezTo>
                <a:cubicBezTo>
                  <a:pt x="198960" y="218951"/>
                  <a:pt x="186311" y="220828"/>
                  <a:pt x="173793" y="222183"/>
                </a:cubicBezTo>
                <a:cubicBezTo>
                  <a:pt x="172876" y="222282"/>
                  <a:pt x="172027" y="222373"/>
                  <a:pt x="171268" y="222463"/>
                </a:cubicBezTo>
                <a:cubicBezTo>
                  <a:pt x="167250" y="222933"/>
                  <a:pt x="160297" y="223570"/>
                  <a:pt x="152156" y="223570"/>
                </a:cubicBezTo>
                <a:close/>
              </a:path>
            </a:pathLst>
          </a:custGeom>
          <a:solidFill>
            <a:srgbClr val="3E1A00"/>
          </a:solidFill>
          <a:ln w="6350" cap="flat">
            <a:noFill/>
            <a:prstDash val="solid"/>
            <a:miter/>
          </a:ln>
        </p:spPr>
        <p:txBody>
          <a:bodyPr/>
          <a:lstStyle/>
          <a:p>
            <a:endParaRPr lang="en-US"/>
          </a:p>
        </p:txBody>
      </p:sp>
      <p:sp>
        <p:nvSpPr>
          <p:cNvPr id="112" name="Freeform 168">
            <a:extLst>
              <a:ext uri="{FF2B5EF4-FFF2-40B4-BE49-F238E27FC236}">
                <a16:creationId xmlns:a16="http://schemas.microsoft.com/office/drawing/2014/main" id="{37FB73C0-7955-34CE-B958-59E4697A3662}"/>
              </a:ext>
            </a:extLst>
          </p:cNvPr>
          <p:cNvSpPr/>
          <p:nvPr/>
        </p:nvSpPr>
        <p:spPr>
          <a:xfrm>
            <a:off x="6317151" y="2353042"/>
            <a:ext cx="274635" cy="186289"/>
          </a:xfrm>
          <a:custGeom>
            <a:avLst/>
            <a:gdLst>
              <a:gd name="csX0" fmla="*/ 2790 w 238321"/>
              <a:gd name="csY0" fmla="*/ 161657 h 161657"/>
              <a:gd name="csX1" fmla="*/ 501 w 238321"/>
              <a:gd name="csY1" fmla="*/ 160463 h 161657"/>
              <a:gd name="csX2" fmla="*/ 1195 w 238321"/>
              <a:gd name="csY2" fmla="*/ 156580 h 161657"/>
              <a:gd name="csX3" fmla="*/ 9952 w 238321"/>
              <a:gd name="csY3" fmla="*/ 131790 h 161657"/>
              <a:gd name="csX4" fmla="*/ 6289 w 238321"/>
              <a:gd name="csY4" fmla="*/ 115275 h 161657"/>
              <a:gd name="csX5" fmla="*/ 2187 w 238321"/>
              <a:gd name="csY5" fmla="*/ 87326 h 161657"/>
              <a:gd name="csX6" fmla="*/ 24634 w 238321"/>
              <a:gd name="csY6" fmla="*/ 38874 h 161657"/>
              <a:gd name="csX7" fmla="*/ 77238 w 238321"/>
              <a:gd name="csY7" fmla="*/ 14573 h 161657"/>
              <a:gd name="csX8" fmla="*/ 101047 w 238321"/>
              <a:gd name="csY8" fmla="*/ 12701 h 161657"/>
              <a:gd name="csX9" fmla="*/ 115957 w 238321"/>
              <a:gd name="csY9" fmla="*/ 11976 h 161657"/>
              <a:gd name="csX10" fmla="*/ 154796 w 238321"/>
              <a:gd name="csY10" fmla="*/ 5930 h 161657"/>
              <a:gd name="csX11" fmla="*/ 160690 w 238321"/>
              <a:gd name="csY11" fmla="*/ 4558 h 161657"/>
              <a:gd name="csX12" fmla="*/ 189942 w 238321"/>
              <a:gd name="csY12" fmla="*/ 0 h 161657"/>
              <a:gd name="csX13" fmla="*/ 189987 w 238321"/>
              <a:gd name="csY13" fmla="*/ 0 h 161657"/>
              <a:gd name="csX14" fmla="*/ 223315 w 238321"/>
              <a:gd name="csY14" fmla="*/ 14020 h 161657"/>
              <a:gd name="csX15" fmla="*/ 237485 w 238321"/>
              <a:gd name="csY15" fmla="*/ 64998 h 161657"/>
              <a:gd name="csX16" fmla="*/ 219139 w 238321"/>
              <a:gd name="csY16" fmla="*/ 90843 h 161657"/>
              <a:gd name="csX17" fmla="*/ 183681 w 238321"/>
              <a:gd name="csY17" fmla="*/ 101154 h 161657"/>
              <a:gd name="csX18" fmla="*/ 177219 w 238321"/>
              <a:gd name="csY18" fmla="*/ 102227 h 161657"/>
              <a:gd name="csX19" fmla="*/ 140935 w 238321"/>
              <a:gd name="csY19" fmla="*/ 118579 h 161657"/>
              <a:gd name="csX20" fmla="*/ 137003 w 238321"/>
              <a:gd name="csY20" fmla="*/ 118895 h 161657"/>
              <a:gd name="csX21" fmla="*/ 136686 w 238321"/>
              <a:gd name="csY21" fmla="*/ 114964 h 161657"/>
              <a:gd name="csX22" fmla="*/ 176264 w 238321"/>
              <a:gd name="csY22" fmla="*/ 96730 h 161657"/>
              <a:gd name="csX23" fmla="*/ 182791 w 238321"/>
              <a:gd name="csY23" fmla="*/ 95648 h 161657"/>
              <a:gd name="csX24" fmla="*/ 216320 w 238321"/>
              <a:gd name="csY24" fmla="*/ 86030 h 161657"/>
              <a:gd name="csX25" fmla="*/ 232007 w 238321"/>
              <a:gd name="csY25" fmla="*/ 63936 h 161657"/>
              <a:gd name="csX26" fmla="*/ 218902 w 238321"/>
              <a:gd name="csY26" fmla="*/ 17433 h 161657"/>
              <a:gd name="csX27" fmla="*/ 189985 w 238321"/>
              <a:gd name="csY27" fmla="*/ 5579 h 161657"/>
              <a:gd name="csX28" fmla="*/ 189946 w 238321"/>
              <a:gd name="csY28" fmla="*/ 5579 h 161657"/>
              <a:gd name="csX29" fmla="*/ 161973 w 238321"/>
              <a:gd name="csY29" fmla="*/ 9987 h 161657"/>
              <a:gd name="csX30" fmla="*/ 156023 w 238321"/>
              <a:gd name="csY30" fmla="*/ 11373 h 161657"/>
              <a:gd name="csX31" fmla="*/ 116443 w 238321"/>
              <a:gd name="csY31" fmla="*/ 17534 h 161657"/>
              <a:gd name="csX32" fmla="*/ 101207 w 238321"/>
              <a:gd name="csY32" fmla="*/ 18279 h 161657"/>
              <a:gd name="csX33" fmla="*/ 78196 w 238321"/>
              <a:gd name="csY33" fmla="*/ 20070 h 161657"/>
              <a:gd name="csX34" fmla="*/ 28275 w 238321"/>
              <a:gd name="csY34" fmla="*/ 43100 h 161657"/>
              <a:gd name="csX35" fmla="*/ 7750 w 238321"/>
              <a:gd name="csY35" fmla="*/ 87728 h 161657"/>
              <a:gd name="csX36" fmla="*/ 11672 w 238321"/>
              <a:gd name="csY36" fmla="*/ 113823 h 161657"/>
              <a:gd name="csX37" fmla="*/ 15481 w 238321"/>
              <a:gd name="csY37" fmla="*/ 131077 h 161657"/>
              <a:gd name="csX38" fmla="*/ 4381 w 238321"/>
              <a:gd name="csY38" fmla="*/ 161158 h 161657"/>
              <a:gd name="csX39" fmla="*/ 2789 w 238321"/>
              <a:gd name="csY39" fmla="*/ 161657 h 161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38321" h="161657">
                <a:moveTo>
                  <a:pt x="2790" y="161657"/>
                </a:moveTo>
                <a:cubicBezTo>
                  <a:pt x="1910" y="161657"/>
                  <a:pt x="1042" y="161241"/>
                  <a:pt x="501" y="160463"/>
                </a:cubicBezTo>
                <a:cubicBezTo>
                  <a:pt x="-379" y="159198"/>
                  <a:pt x="-69" y="157460"/>
                  <a:pt x="1195" y="156580"/>
                </a:cubicBezTo>
                <a:cubicBezTo>
                  <a:pt x="9284" y="150947"/>
                  <a:pt x="11021" y="140082"/>
                  <a:pt x="9952" y="131790"/>
                </a:cubicBezTo>
                <a:cubicBezTo>
                  <a:pt x="9224" y="126152"/>
                  <a:pt x="7732" y="120623"/>
                  <a:pt x="6289" y="115275"/>
                </a:cubicBezTo>
                <a:cubicBezTo>
                  <a:pt x="3916" y="106483"/>
                  <a:pt x="1463" y="97390"/>
                  <a:pt x="2187" y="87326"/>
                </a:cubicBezTo>
                <a:cubicBezTo>
                  <a:pt x="3671" y="66731"/>
                  <a:pt x="11225" y="50428"/>
                  <a:pt x="24634" y="38874"/>
                </a:cubicBezTo>
                <a:cubicBezTo>
                  <a:pt x="39037" y="26462"/>
                  <a:pt x="57229" y="18059"/>
                  <a:pt x="77238" y="14573"/>
                </a:cubicBezTo>
                <a:cubicBezTo>
                  <a:pt x="85389" y="13152"/>
                  <a:pt x="93349" y="12923"/>
                  <a:pt x="101047" y="12701"/>
                </a:cubicBezTo>
                <a:cubicBezTo>
                  <a:pt x="105900" y="12562"/>
                  <a:pt x="110918" y="12416"/>
                  <a:pt x="115957" y="11976"/>
                </a:cubicBezTo>
                <a:cubicBezTo>
                  <a:pt x="129021" y="10833"/>
                  <a:pt x="142088" y="8799"/>
                  <a:pt x="154796" y="5930"/>
                </a:cubicBezTo>
                <a:cubicBezTo>
                  <a:pt x="156759" y="5487"/>
                  <a:pt x="158723" y="5022"/>
                  <a:pt x="160690" y="4558"/>
                </a:cubicBezTo>
                <a:cubicBezTo>
                  <a:pt x="170148" y="2321"/>
                  <a:pt x="179929" y="8"/>
                  <a:pt x="189942" y="0"/>
                </a:cubicBezTo>
                <a:lnTo>
                  <a:pt x="189987" y="0"/>
                </a:lnTo>
                <a:cubicBezTo>
                  <a:pt x="204281" y="0"/>
                  <a:pt x="216424" y="5108"/>
                  <a:pt x="223315" y="14020"/>
                </a:cubicBezTo>
                <a:cubicBezTo>
                  <a:pt x="234999" y="29134"/>
                  <a:pt x="240561" y="49144"/>
                  <a:pt x="237485" y="64998"/>
                </a:cubicBezTo>
                <a:cubicBezTo>
                  <a:pt x="235320" y="76149"/>
                  <a:pt x="228976" y="85086"/>
                  <a:pt x="219139" y="90843"/>
                </a:cubicBezTo>
                <a:cubicBezTo>
                  <a:pt x="208338" y="97162"/>
                  <a:pt x="195805" y="99191"/>
                  <a:pt x="183681" y="101154"/>
                </a:cubicBezTo>
                <a:cubicBezTo>
                  <a:pt x="181521" y="101504"/>
                  <a:pt x="179361" y="101854"/>
                  <a:pt x="177219" y="102227"/>
                </a:cubicBezTo>
                <a:cubicBezTo>
                  <a:pt x="164998" y="104352"/>
                  <a:pt x="149829" y="108132"/>
                  <a:pt x="140935" y="118579"/>
                </a:cubicBezTo>
                <a:cubicBezTo>
                  <a:pt x="139937" y="119753"/>
                  <a:pt x="138177" y="119894"/>
                  <a:pt x="137003" y="118895"/>
                </a:cubicBezTo>
                <a:cubicBezTo>
                  <a:pt x="135830" y="117897"/>
                  <a:pt x="135690" y="116136"/>
                  <a:pt x="136686" y="114964"/>
                </a:cubicBezTo>
                <a:cubicBezTo>
                  <a:pt x="146741" y="103156"/>
                  <a:pt x="163117" y="99017"/>
                  <a:pt x="176264" y="96730"/>
                </a:cubicBezTo>
                <a:cubicBezTo>
                  <a:pt x="178426" y="96355"/>
                  <a:pt x="180606" y="96002"/>
                  <a:pt x="182791" y="95648"/>
                </a:cubicBezTo>
                <a:cubicBezTo>
                  <a:pt x="194408" y="93767"/>
                  <a:pt x="206420" y="91823"/>
                  <a:pt x="216320" y="86030"/>
                </a:cubicBezTo>
                <a:cubicBezTo>
                  <a:pt x="224854" y="81036"/>
                  <a:pt x="230132" y="73603"/>
                  <a:pt x="232007" y="63936"/>
                </a:cubicBezTo>
                <a:cubicBezTo>
                  <a:pt x="235174" y="47620"/>
                  <a:pt x="227706" y="28824"/>
                  <a:pt x="218902" y="17433"/>
                </a:cubicBezTo>
                <a:cubicBezTo>
                  <a:pt x="213160" y="10010"/>
                  <a:pt x="202353" y="5579"/>
                  <a:pt x="189985" y="5579"/>
                </a:cubicBezTo>
                <a:lnTo>
                  <a:pt x="189946" y="5579"/>
                </a:lnTo>
                <a:cubicBezTo>
                  <a:pt x="180582" y="5586"/>
                  <a:pt x="171120" y="7823"/>
                  <a:pt x="161973" y="9987"/>
                </a:cubicBezTo>
                <a:cubicBezTo>
                  <a:pt x="159988" y="10456"/>
                  <a:pt x="158005" y="10924"/>
                  <a:pt x="156023" y="11373"/>
                </a:cubicBezTo>
                <a:cubicBezTo>
                  <a:pt x="143072" y="14297"/>
                  <a:pt x="129755" y="16370"/>
                  <a:pt x="116443" y="17534"/>
                </a:cubicBezTo>
                <a:cubicBezTo>
                  <a:pt x="111240" y="17990"/>
                  <a:pt x="106140" y="18137"/>
                  <a:pt x="101207" y="18279"/>
                </a:cubicBezTo>
                <a:cubicBezTo>
                  <a:pt x="93361" y="18506"/>
                  <a:pt x="85952" y="18719"/>
                  <a:pt x="78196" y="20070"/>
                </a:cubicBezTo>
                <a:cubicBezTo>
                  <a:pt x="59178" y="23383"/>
                  <a:pt x="41914" y="31347"/>
                  <a:pt x="28275" y="43100"/>
                </a:cubicBezTo>
                <a:cubicBezTo>
                  <a:pt x="16030" y="53652"/>
                  <a:pt x="9125" y="68665"/>
                  <a:pt x="7750" y="87728"/>
                </a:cubicBezTo>
                <a:cubicBezTo>
                  <a:pt x="7092" y="96850"/>
                  <a:pt x="9318" y="105095"/>
                  <a:pt x="11672" y="113823"/>
                </a:cubicBezTo>
                <a:cubicBezTo>
                  <a:pt x="13164" y="119349"/>
                  <a:pt x="14706" y="125064"/>
                  <a:pt x="15481" y="131077"/>
                </a:cubicBezTo>
                <a:cubicBezTo>
                  <a:pt x="16762" y="140989"/>
                  <a:pt x="14517" y="154098"/>
                  <a:pt x="4381" y="161158"/>
                </a:cubicBezTo>
                <a:cubicBezTo>
                  <a:pt x="3895" y="161496"/>
                  <a:pt x="3339" y="161657"/>
                  <a:pt x="2789" y="161657"/>
                </a:cubicBezTo>
                <a:close/>
              </a:path>
            </a:pathLst>
          </a:custGeom>
          <a:solidFill>
            <a:srgbClr val="3E1A00"/>
          </a:solidFill>
          <a:ln w="6350" cap="flat">
            <a:noFill/>
            <a:prstDash val="solid"/>
            <a:miter/>
          </a:ln>
        </p:spPr>
        <p:txBody>
          <a:bodyPr/>
          <a:lstStyle/>
          <a:p>
            <a:endParaRPr lang="en-US"/>
          </a:p>
        </p:txBody>
      </p:sp>
      <p:sp>
        <p:nvSpPr>
          <p:cNvPr id="113" name="Freeform 169">
            <a:extLst>
              <a:ext uri="{FF2B5EF4-FFF2-40B4-BE49-F238E27FC236}">
                <a16:creationId xmlns:a16="http://schemas.microsoft.com/office/drawing/2014/main" id="{E6559786-9653-8A20-73AC-4BDEAEC4C9B7}"/>
              </a:ext>
            </a:extLst>
          </p:cNvPr>
          <p:cNvSpPr/>
          <p:nvPr/>
        </p:nvSpPr>
        <p:spPr>
          <a:xfrm>
            <a:off x="6276472" y="2440247"/>
            <a:ext cx="50708" cy="36846"/>
          </a:xfrm>
          <a:custGeom>
            <a:avLst/>
            <a:gdLst>
              <a:gd name="csX0" fmla="*/ 3610 w 44003"/>
              <a:gd name="csY0" fmla="*/ 31975 h 31974"/>
              <a:gd name="csX1" fmla="*/ 2728 w 44003"/>
              <a:gd name="csY1" fmla="*/ 31964 h 31974"/>
              <a:gd name="csX2" fmla="*/ 1 w 44003"/>
              <a:gd name="csY2" fmla="*/ 29115 h 31974"/>
              <a:gd name="csX3" fmla="*/ 2851 w 44003"/>
              <a:gd name="csY3" fmla="*/ 26387 h 31974"/>
              <a:gd name="csX4" fmla="*/ 38571 w 44003"/>
              <a:gd name="csY4" fmla="*/ 1894 h 31974"/>
              <a:gd name="csX5" fmla="*/ 42108 w 44003"/>
              <a:gd name="csY5" fmla="*/ 147 h 31974"/>
              <a:gd name="csX6" fmla="*/ 43855 w 44003"/>
              <a:gd name="csY6" fmla="*/ 3684 h 31974"/>
              <a:gd name="csX7" fmla="*/ 3610 w 44003"/>
              <a:gd name="csY7" fmla="*/ 31975 h 31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003" h="31974">
                <a:moveTo>
                  <a:pt x="3610" y="31975"/>
                </a:moveTo>
                <a:cubicBezTo>
                  <a:pt x="3316" y="31975"/>
                  <a:pt x="3023" y="31971"/>
                  <a:pt x="2728" y="31964"/>
                </a:cubicBezTo>
                <a:cubicBezTo>
                  <a:pt x="1188" y="31930"/>
                  <a:pt x="-32" y="30654"/>
                  <a:pt x="1" y="29115"/>
                </a:cubicBezTo>
                <a:cubicBezTo>
                  <a:pt x="37" y="27575"/>
                  <a:pt x="1370" y="26341"/>
                  <a:pt x="2851" y="26387"/>
                </a:cubicBezTo>
                <a:cubicBezTo>
                  <a:pt x="18361" y="26721"/>
                  <a:pt x="33729" y="16196"/>
                  <a:pt x="38571" y="1894"/>
                </a:cubicBezTo>
                <a:cubicBezTo>
                  <a:pt x="39065" y="435"/>
                  <a:pt x="40643" y="-344"/>
                  <a:pt x="42108" y="147"/>
                </a:cubicBezTo>
                <a:cubicBezTo>
                  <a:pt x="43567" y="642"/>
                  <a:pt x="44349" y="2225"/>
                  <a:pt x="43855" y="3684"/>
                </a:cubicBezTo>
                <a:cubicBezTo>
                  <a:pt x="38263" y="20195"/>
                  <a:pt x="21431" y="31975"/>
                  <a:pt x="3610" y="31975"/>
                </a:cubicBezTo>
                <a:close/>
              </a:path>
            </a:pathLst>
          </a:custGeom>
          <a:solidFill>
            <a:srgbClr val="3E1A00"/>
          </a:solidFill>
          <a:ln w="6350" cap="flat">
            <a:noFill/>
            <a:prstDash val="solid"/>
            <a:miter/>
          </a:ln>
        </p:spPr>
        <p:txBody>
          <a:bodyPr/>
          <a:lstStyle/>
          <a:p>
            <a:endParaRPr lang="en-US"/>
          </a:p>
        </p:txBody>
      </p:sp>
      <p:sp>
        <p:nvSpPr>
          <p:cNvPr id="114" name="Freeform 171">
            <a:extLst>
              <a:ext uri="{FF2B5EF4-FFF2-40B4-BE49-F238E27FC236}">
                <a16:creationId xmlns:a16="http://schemas.microsoft.com/office/drawing/2014/main" id="{A7DCFC65-6501-55DE-DB98-AC709AF5C8C8}"/>
              </a:ext>
            </a:extLst>
          </p:cNvPr>
          <p:cNvSpPr/>
          <p:nvPr/>
        </p:nvSpPr>
        <p:spPr>
          <a:xfrm>
            <a:off x="6476752" y="2450751"/>
            <a:ext cx="47669" cy="21109"/>
          </a:xfrm>
          <a:custGeom>
            <a:avLst/>
            <a:gdLst>
              <a:gd name="csX0" fmla="*/ 32893 w 41366"/>
              <a:gd name="csY0" fmla="*/ 18319 h 18318"/>
              <a:gd name="csX1" fmla="*/ 690 w 41366"/>
              <a:gd name="csY1" fmla="*/ 4627 h 18318"/>
              <a:gd name="csX2" fmla="*/ 951 w 41366"/>
              <a:gd name="csY2" fmla="*/ 691 h 18318"/>
              <a:gd name="csX3" fmla="*/ 4888 w 41366"/>
              <a:gd name="csY3" fmla="*/ 952 h 18318"/>
              <a:gd name="csX4" fmla="*/ 38100 w 41366"/>
              <a:gd name="csY4" fmla="*/ 12308 h 18318"/>
              <a:gd name="csX5" fmla="*/ 41324 w 41366"/>
              <a:gd name="csY5" fmla="*/ 14577 h 18318"/>
              <a:gd name="csX6" fmla="*/ 39055 w 41366"/>
              <a:gd name="csY6" fmla="*/ 17803 h 18318"/>
              <a:gd name="csX7" fmla="*/ 32894 w 41366"/>
              <a:gd name="csY7" fmla="*/ 18317 h 1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366" h="18318">
                <a:moveTo>
                  <a:pt x="32893" y="18319"/>
                </a:moveTo>
                <a:cubicBezTo>
                  <a:pt x="21005" y="18319"/>
                  <a:pt x="7999" y="12974"/>
                  <a:pt x="690" y="4627"/>
                </a:cubicBezTo>
                <a:cubicBezTo>
                  <a:pt x="-323" y="3468"/>
                  <a:pt x="-207" y="1706"/>
                  <a:pt x="951" y="691"/>
                </a:cubicBezTo>
                <a:cubicBezTo>
                  <a:pt x="2113" y="-326"/>
                  <a:pt x="3875" y="-204"/>
                  <a:pt x="4888" y="952"/>
                </a:cubicBezTo>
                <a:cubicBezTo>
                  <a:pt x="12190" y="9292"/>
                  <a:pt x="26774" y="14276"/>
                  <a:pt x="38100" y="12308"/>
                </a:cubicBezTo>
                <a:cubicBezTo>
                  <a:pt x="39610" y="12053"/>
                  <a:pt x="41061" y="13059"/>
                  <a:pt x="41324" y="14577"/>
                </a:cubicBezTo>
                <a:cubicBezTo>
                  <a:pt x="41589" y="16094"/>
                  <a:pt x="40572" y="17538"/>
                  <a:pt x="39055" y="17803"/>
                </a:cubicBezTo>
                <a:cubicBezTo>
                  <a:pt x="37063" y="18150"/>
                  <a:pt x="34995" y="18317"/>
                  <a:pt x="32894" y="18317"/>
                </a:cubicBezTo>
                <a:close/>
              </a:path>
            </a:pathLst>
          </a:custGeom>
          <a:solidFill>
            <a:srgbClr val="3E1A00"/>
          </a:solidFill>
          <a:ln w="6350" cap="flat">
            <a:noFill/>
            <a:prstDash val="solid"/>
            <a:miter/>
          </a:ln>
        </p:spPr>
        <p:txBody>
          <a:bodyPr/>
          <a:lstStyle/>
          <a:p>
            <a:endParaRPr lang="en-US"/>
          </a:p>
        </p:txBody>
      </p:sp>
      <p:sp>
        <p:nvSpPr>
          <p:cNvPr id="115" name="Freeform 172">
            <a:extLst>
              <a:ext uri="{FF2B5EF4-FFF2-40B4-BE49-F238E27FC236}">
                <a16:creationId xmlns:a16="http://schemas.microsoft.com/office/drawing/2014/main" id="{ABA3817A-6CA3-6131-5908-48D0A1A14D7C}"/>
              </a:ext>
            </a:extLst>
          </p:cNvPr>
          <p:cNvSpPr/>
          <p:nvPr/>
        </p:nvSpPr>
        <p:spPr>
          <a:xfrm>
            <a:off x="6502652" y="2458633"/>
            <a:ext cx="91994" cy="188696"/>
          </a:xfrm>
          <a:custGeom>
            <a:avLst/>
            <a:gdLst>
              <a:gd name="csX0" fmla="*/ 15478 w 79830"/>
              <a:gd name="csY0" fmla="*/ 163744 h 163745"/>
              <a:gd name="csX1" fmla="*/ 962 w 79830"/>
              <a:gd name="csY1" fmla="*/ 158642 h 163745"/>
              <a:gd name="csX2" fmla="*/ 681 w 79830"/>
              <a:gd name="csY2" fmla="*/ 154707 h 163745"/>
              <a:gd name="csX3" fmla="*/ 4616 w 79830"/>
              <a:gd name="csY3" fmla="*/ 154426 h 163745"/>
              <a:gd name="csX4" fmla="*/ 22662 w 79830"/>
              <a:gd name="csY4" fmla="*/ 156855 h 163745"/>
              <a:gd name="csX5" fmla="*/ 37346 w 79830"/>
              <a:gd name="csY5" fmla="*/ 143790 h 163745"/>
              <a:gd name="csX6" fmla="*/ 45221 w 79830"/>
              <a:gd name="csY6" fmla="*/ 124444 h 163745"/>
              <a:gd name="csX7" fmla="*/ 46877 w 79830"/>
              <a:gd name="csY7" fmla="*/ 113701 h 163745"/>
              <a:gd name="csX8" fmla="*/ 39044 w 79830"/>
              <a:gd name="csY8" fmla="*/ 103414 h 163745"/>
              <a:gd name="csX9" fmla="*/ 29521 w 79830"/>
              <a:gd name="csY9" fmla="*/ 99324 h 163745"/>
              <a:gd name="csX10" fmla="*/ 24834 w 79830"/>
              <a:gd name="csY10" fmla="*/ 97934 h 163745"/>
              <a:gd name="csX11" fmla="*/ 23056 w 79830"/>
              <a:gd name="csY11" fmla="*/ 94463 h 163745"/>
              <a:gd name="csX12" fmla="*/ 26490 w 79830"/>
              <a:gd name="csY12" fmla="*/ 92610 h 163745"/>
              <a:gd name="csX13" fmla="*/ 31091 w 79830"/>
              <a:gd name="csY13" fmla="*/ 93969 h 163745"/>
              <a:gd name="csX14" fmla="*/ 56762 w 79830"/>
              <a:gd name="csY14" fmla="*/ 90576 h 163745"/>
              <a:gd name="csX15" fmla="*/ 69650 w 79830"/>
              <a:gd name="csY15" fmla="*/ 65478 h 163745"/>
              <a:gd name="csX16" fmla="*/ 72658 w 79830"/>
              <a:gd name="csY16" fmla="*/ 26562 h 163745"/>
              <a:gd name="csX17" fmla="*/ 45083 w 79830"/>
              <a:gd name="csY17" fmla="*/ 5789 h 163745"/>
              <a:gd name="csX18" fmla="*/ 41909 w 79830"/>
              <a:gd name="csY18" fmla="*/ 3447 h 163745"/>
              <a:gd name="csX19" fmla="*/ 44252 w 79830"/>
              <a:gd name="csY19" fmla="*/ 274 h 163745"/>
              <a:gd name="csX20" fmla="*/ 78022 w 79830"/>
              <a:gd name="csY20" fmla="*/ 25026 h 163745"/>
              <a:gd name="csX21" fmla="*/ 75028 w 79830"/>
              <a:gd name="csY21" fmla="*/ 66961 h 163745"/>
              <a:gd name="csX22" fmla="*/ 60360 w 79830"/>
              <a:gd name="csY22" fmla="*/ 94836 h 163745"/>
              <a:gd name="csX23" fmla="*/ 45069 w 79830"/>
              <a:gd name="csY23" fmla="*/ 100895 h 163745"/>
              <a:gd name="csX24" fmla="*/ 52383 w 79830"/>
              <a:gd name="csY24" fmla="*/ 112797 h 163745"/>
              <a:gd name="csX25" fmla="*/ 50549 w 79830"/>
              <a:gd name="csY25" fmla="*/ 126098 h 163745"/>
              <a:gd name="csX26" fmla="*/ 42111 w 79830"/>
              <a:gd name="csY26" fmla="*/ 146690 h 163745"/>
              <a:gd name="csX27" fmla="*/ 24621 w 79830"/>
              <a:gd name="csY27" fmla="*/ 162079 h 163745"/>
              <a:gd name="csX28" fmla="*/ 15481 w 79830"/>
              <a:gd name="csY28" fmla="*/ 163746 h 163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79830" h="163745">
                <a:moveTo>
                  <a:pt x="15478" y="163744"/>
                </a:moveTo>
                <a:cubicBezTo>
                  <a:pt x="10035" y="163744"/>
                  <a:pt x="4826" y="161990"/>
                  <a:pt x="962" y="158642"/>
                </a:cubicBezTo>
                <a:cubicBezTo>
                  <a:pt x="-202" y="157632"/>
                  <a:pt x="-327" y="155872"/>
                  <a:pt x="681" y="154707"/>
                </a:cubicBezTo>
                <a:cubicBezTo>
                  <a:pt x="1691" y="153544"/>
                  <a:pt x="3450" y="153417"/>
                  <a:pt x="4616" y="154426"/>
                </a:cubicBezTo>
                <a:cubicBezTo>
                  <a:pt x="9044" y="158267"/>
                  <a:pt x="16298" y="159239"/>
                  <a:pt x="22662" y="156855"/>
                </a:cubicBezTo>
                <a:cubicBezTo>
                  <a:pt x="29870" y="154153"/>
                  <a:pt x="34626" y="148258"/>
                  <a:pt x="37346" y="143790"/>
                </a:cubicBezTo>
                <a:cubicBezTo>
                  <a:pt x="40870" y="137998"/>
                  <a:pt x="42998" y="131601"/>
                  <a:pt x="45221" y="124444"/>
                </a:cubicBezTo>
                <a:cubicBezTo>
                  <a:pt x="46489" y="120358"/>
                  <a:pt x="47415" y="116972"/>
                  <a:pt x="46877" y="113701"/>
                </a:cubicBezTo>
                <a:cubicBezTo>
                  <a:pt x="46247" y="109861"/>
                  <a:pt x="43391" y="106113"/>
                  <a:pt x="39044" y="103414"/>
                </a:cubicBezTo>
                <a:cubicBezTo>
                  <a:pt x="36157" y="101622"/>
                  <a:pt x="32874" y="100379"/>
                  <a:pt x="29521" y="99324"/>
                </a:cubicBezTo>
                <a:cubicBezTo>
                  <a:pt x="27890" y="98904"/>
                  <a:pt x="26319" y="98431"/>
                  <a:pt x="24834" y="97934"/>
                </a:cubicBezTo>
                <a:cubicBezTo>
                  <a:pt x="23395" y="97453"/>
                  <a:pt x="22606" y="95911"/>
                  <a:pt x="23056" y="94463"/>
                </a:cubicBezTo>
                <a:cubicBezTo>
                  <a:pt x="23507" y="93013"/>
                  <a:pt x="25032" y="92196"/>
                  <a:pt x="26490" y="92610"/>
                </a:cubicBezTo>
                <a:cubicBezTo>
                  <a:pt x="28014" y="93048"/>
                  <a:pt x="29553" y="93489"/>
                  <a:pt x="31091" y="93969"/>
                </a:cubicBezTo>
                <a:cubicBezTo>
                  <a:pt x="39499" y="96109"/>
                  <a:pt x="49573" y="96649"/>
                  <a:pt x="56762" y="90576"/>
                </a:cubicBezTo>
                <a:cubicBezTo>
                  <a:pt x="63941" y="84509"/>
                  <a:pt x="67065" y="74851"/>
                  <a:pt x="69650" y="65478"/>
                </a:cubicBezTo>
                <a:cubicBezTo>
                  <a:pt x="73009" y="53292"/>
                  <a:pt x="76290" y="39230"/>
                  <a:pt x="72658" y="26562"/>
                </a:cubicBezTo>
                <a:cubicBezTo>
                  <a:pt x="69363" y="15072"/>
                  <a:pt x="57871" y="3851"/>
                  <a:pt x="45083" y="5789"/>
                </a:cubicBezTo>
                <a:cubicBezTo>
                  <a:pt x="43547" y="6011"/>
                  <a:pt x="42139" y="4970"/>
                  <a:pt x="41909" y="3447"/>
                </a:cubicBezTo>
                <a:cubicBezTo>
                  <a:pt x="41680" y="1923"/>
                  <a:pt x="42730" y="503"/>
                  <a:pt x="44252" y="274"/>
                </a:cubicBezTo>
                <a:cubicBezTo>
                  <a:pt x="60069" y="-2094"/>
                  <a:pt x="74078" y="11272"/>
                  <a:pt x="78022" y="25026"/>
                </a:cubicBezTo>
                <a:cubicBezTo>
                  <a:pt x="82050" y="39084"/>
                  <a:pt x="78589" y="54043"/>
                  <a:pt x="75028" y="66961"/>
                </a:cubicBezTo>
                <a:cubicBezTo>
                  <a:pt x="72210" y="77176"/>
                  <a:pt x="68759" y="87742"/>
                  <a:pt x="60360" y="94836"/>
                </a:cubicBezTo>
                <a:cubicBezTo>
                  <a:pt x="55810" y="98681"/>
                  <a:pt x="50486" y="100431"/>
                  <a:pt x="45069" y="100895"/>
                </a:cubicBezTo>
                <a:cubicBezTo>
                  <a:pt x="49055" y="104217"/>
                  <a:pt x="51662" y="108415"/>
                  <a:pt x="52383" y="112797"/>
                </a:cubicBezTo>
                <a:cubicBezTo>
                  <a:pt x="53176" y="117629"/>
                  <a:pt x="51720" y="122324"/>
                  <a:pt x="50549" y="126098"/>
                </a:cubicBezTo>
                <a:cubicBezTo>
                  <a:pt x="48299" y="133339"/>
                  <a:pt x="45962" y="140363"/>
                  <a:pt x="42111" y="146690"/>
                </a:cubicBezTo>
                <a:cubicBezTo>
                  <a:pt x="38934" y="151910"/>
                  <a:pt x="33319" y="158817"/>
                  <a:pt x="24621" y="162079"/>
                </a:cubicBezTo>
                <a:cubicBezTo>
                  <a:pt x="21630" y="163199"/>
                  <a:pt x="18518" y="163746"/>
                  <a:pt x="15481" y="163746"/>
                </a:cubicBezTo>
                <a:close/>
              </a:path>
            </a:pathLst>
          </a:custGeom>
          <a:solidFill>
            <a:srgbClr val="3E1A00"/>
          </a:solidFill>
          <a:ln w="6350" cap="flat">
            <a:noFill/>
            <a:prstDash val="solid"/>
            <a:miter/>
          </a:ln>
        </p:spPr>
        <p:txBody>
          <a:bodyPr/>
          <a:lstStyle/>
          <a:p>
            <a:endParaRPr lang="en-US"/>
          </a:p>
        </p:txBody>
      </p:sp>
      <p:sp>
        <p:nvSpPr>
          <p:cNvPr id="116" name="Freeform 173">
            <a:extLst>
              <a:ext uri="{FF2B5EF4-FFF2-40B4-BE49-F238E27FC236}">
                <a16:creationId xmlns:a16="http://schemas.microsoft.com/office/drawing/2014/main" id="{60FB6DBE-EDBF-A01F-003C-E7E40F3BE85E}"/>
              </a:ext>
            </a:extLst>
          </p:cNvPr>
          <p:cNvSpPr/>
          <p:nvPr/>
        </p:nvSpPr>
        <p:spPr>
          <a:xfrm>
            <a:off x="6372379" y="2601296"/>
            <a:ext cx="147003" cy="155755"/>
          </a:xfrm>
          <a:custGeom>
            <a:avLst/>
            <a:gdLst>
              <a:gd name="csX0" fmla="*/ 42591 w 127565"/>
              <a:gd name="csY0" fmla="*/ 135161 h 135160"/>
              <a:gd name="csX1" fmla="*/ 28205 w 127565"/>
              <a:gd name="csY1" fmla="*/ 132414 h 135160"/>
              <a:gd name="csX2" fmla="*/ 8027 w 127565"/>
              <a:gd name="csY2" fmla="*/ 112594 h 135160"/>
              <a:gd name="csX3" fmla="*/ 6435 w 127565"/>
              <a:gd name="csY3" fmla="*/ 51462 h 135160"/>
              <a:gd name="csX4" fmla="*/ 10153 w 127565"/>
              <a:gd name="csY4" fmla="*/ 50147 h 135160"/>
              <a:gd name="csX5" fmla="*/ 11468 w 127565"/>
              <a:gd name="csY5" fmla="*/ 53866 h 135160"/>
              <a:gd name="csX6" fmla="*/ 12929 w 127565"/>
              <a:gd name="csY6" fmla="*/ 109934 h 135160"/>
              <a:gd name="csX7" fmla="*/ 30373 w 127565"/>
              <a:gd name="csY7" fmla="*/ 127275 h 135160"/>
              <a:gd name="csX8" fmla="*/ 61029 w 127565"/>
              <a:gd name="csY8" fmla="*/ 126082 h 135160"/>
              <a:gd name="csX9" fmla="*/ 120552 w 127565"/>
              <a:gd name="csY9" fmla="*/ 47656 h 135160"/>
              <a:gd name="csX10" fmla="*/ 69618 w 127565"/>
              <a:gd name="csY10" fmla="*/ 5426 h 135160"/>
              <a:gd name="csX11" fmla="*/ 67891 w 127565"/>
              <a:gd name="csY11" fmla="*/ 1879 h 135160"/>
              <a:gd name="csX12" fmla="*/ 71437 w 127565"/>
              <a:gd name="csY12" fmla="*/ 153 h 135160"/>
              <a:gd name="csX13" fmla="*/ 125882 w 127565"/>
              <a:gd name="csY13" fmla="*/ 46019 h 135160"/>
              <a:gd name="csX14" fmla="*/ 62856 w 127565"/>
              <a:gd name="csY14" fmla="*/ 131349 h 135160"/>
              <a:gd name="csX15" fmla="*/ 42591 w 127565"/>
              <a:gd name="csY15" fmla="*/ 135160 h 1351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7565" h="135160">
                <a:moveTo>
                  <a:pt x="42591" y="135161"/>
                </a:moveTo>
                <a:cubicBezTo>
                  <a:pt x="37351" y="135161"/>
                  <a:pt x="32546" y="134245"/>
                  <a:pt x="28205" y="132414"/>
                </a:cubicBezTo>
                <a:cubicBezTo>
                  <a:pt x="20210" y="129041"/>
                  <a:pt x="13233" y="122188"/>
                  <a:pt x="8027" y="112594"/>
                </a:cubicBezTo>
                <a:cubicBezTo>
                  <a:pt x="-2074" y="93976"/>
                  <a:pt x="-2684" y="70552"/>
                  <a:pt x="6435" y="51462"/>
                </a:cubicBezTo>
                <a:cubicBezTo>
                  <a:pt x="7100" y="50071"/>
                  <a:pt x="8762" y="49483"/>
                  <a:pt x="10153" y="50147"/>
                </a:cubicBezTo>
                <a:cubicBezTo>
                  <a:pt x="11544" y="50811"/>
                  <a:pt x="12132" y="52476"/>
                  <a:pt x="11468" y="53866"/>
                </a:cubicBezTo>
                <a:cubicBezTo>
                  <a:pt x="3105" y="71373"/>
                  <a:pt x="3666" y="92859"/>
                  <a:pt x="12929" y="109934"/>
                </a:cubicBezTo>
                <a:cubicBezTo>
                  <a:pt x="16134" y="115839"/>
                  <a:pt x="21762" y="123642"/>
                  <a:pt x="30373" y="127275"/>
                </a:cubicBezTo>
                <a:cubicBezTo>
                  <a:pt x="38518" y="130711"/>
                  <a:pt x="48831" y="130311"/>
                  <a:pt x="61029" y="126082"/>
                </a:cubicBezTo>
                <a:cubicBezTo>
                  <a:pt x="91107" y="115649"/>
                  <a:pt x="130186" y="79049"/>
                  <a:pt x="120552" y="47656"/>
                </a:cubicBezTo>
                <a:cubicBezTo>
                  <a:pt x="113557" y="24868"/>
                  <a:pt x="88993" y="12112"/>
                  <a:pt x="69618" y="5426"/>
                </a:cubicBezTo>
                <a:cubicBezTo>
                  <a:pt x="68162" y="4923"/>
                  <a:pt x="67388" y="3337"/>
                  <a:pt x="67891" y="1879"/>
                </a:cubicBezTo>
                <a:cubicBezTo>
                  <a:pt x="68394" y="424"/>
                  <a:pt x="69980" y="-348"/>
                  <a:pt x="71437" y="153"/>
                </a:cubicBezTo>
                <a:cubicBezTo>
                  <a:pt x="92036" y="7262"/>
                  <a:pt x="118202" y="20989"/>
                  <a:pt x="125882" y="46019"/>
                </a:cubicBezTo>
                <a:cubicBezTo>
                  <a:pt x="136466" y="80502"/>
                  <a:pt x="94958" y="120214"/>
                  <a:pt x="62856" y="131349"/>
                </a:cubicBezTo>
                <a:cubicBezTo>
                  <a:pt x="55535" y="133889"/>
                  <a:pt x="48763" y="135160"/>
                  <a:pt x="42591" y="135160"/>
                </a:cubicBezTo>
                <a:close/>
              </a:path>
            </a:pathLst>
          </a:custGeom>
          <a:solidFill>
            <a:srgbClr val="3E1A00"/>
          </a:solidFill>
          <a:ln w="6350" cap="flat">
            <a:noFill/>
            <a:prstDash val="solid"/>
            <a:miter/>
          </a:ln>
        </p:spPr>
        <p:txBody>
          <a:bodyPr/>
          <a:lstStyle/>
          <a:p>
            <a:endParaRPr lang="en-US"/>
          </a:p>
        </p:txBody>
      </p:sp>
      <p:sp>
        <p:nvSpPr>
          <p:cNvPr id="118" name="Freeform 174">
            <a:extLst>
              <a:ext uri="{FF2B5EF4-FFF2-40B4-BE49-F238E27FC236}">
                <a16:creationId xmlns:a16="http://schemas.microsoft.com/office/drawing/2014/main" id="{B4230648-4BD9-FC0E-0405-1F8EDE204F13}"/>
              </a:ext>
            </a:extLst>
          </p:cNvPr>
          <p:cNvSpPr/>
          <p:nvPr/>
        </p:nvSpPr>
        <p:spPr>
          <a:xfrm>
            <a:off x="6032453" y="2528122"/>
            <a:ext cx="368073" cy="252425"/>
          </a:xfrm>
          <a:custGeom>
            <a:avLst/>
            <a:gdLst>
              <a:gd name="csX0" fmla="*/ 258956 w 319405"/>
              <a:gd name="csY0" fmla="*/ 219048 h 219048"/>
              <a:gd name="csX1" fmla="*/ 241084 w 319405"/>
              <a:gd name="csY1" fmla="*/ 217714 h 219048"/>
              <a:gd name="csX2" fmla="*/ 214046 w 319405"/>
              <a:gd name="csY2" fmla="*/ 207190 h 219048"/>
              <a:gd name="csX3" fmla="*/ 207148 w 319405"/>
              <a:gd name="csY3" fmla="*/ 193962 h 219048"/>
              <a:gd name="csX4" fmla="*/ 196717 w 319405"/>
              <a:gd name="csY4" fmla="*/ 204788 h 219048"/>
              <a:gd name="csX5" fmla="*/ 156757 w 319405"/>
              <a:gd name="csY5" fmla="*/ 208073 h 219048"/>
              <a:gd name="csX6" fmla="*/ 134853 w 319405"/>
              <a:gd name="csY6" fmla="*/ 198508 h 219048"/>
              <a:gd name="csX7" fmla="*/ 122957 w 319405"/>
              <a:gd name="csY7" fmla="*/ 192738 h 219048"/>
              <a:gd name="csX8" fmla="*/ 111227 w 319405"/>
              <a:gd name="csY8" fmla="*/ 188063 h 219048"/>
              <a:gd name="csX9" fmla="*/ 83480 w 319405"/>
              <a:gd name="csY9" fmla="*/ 174156 h 219048"/>
              <a:gd name="csX10" fmla="*/ 70748 w 319405"/>
              <a:gd name="csY10" fmla="*/ 143883 h 219048"/>
              <a:gd name="csX11" fmla="*/ 75529 w 319405"/>
              <a:gd name="csY11" fmla="*/ 131141 h 219048"/>
              <a:gd name="csX12" fmla="*/ 57847 w 319405"/>
              <a:gd name="csY12" fmla="*/ 143662 h 219048"/>
              <a:gd name="csX13" fmla="*/ 28696 w 319405"/>
              <a:gd name="csY13" fmla="*/ 137017 h 219048"/>
              <a:gd name="csX14" fmla="*/ 7 w 319405"/>
              <a:gd name="csY14" fmla="*/ 83138 h 219048"/>
              <a:gd name="csX15" fmla="*/ 17614 w 319405"/>
              <a:gd name="csY15" fmla="*/ 47901 h 219048"/>
              <a:gd name="csX16" fmla="*/ 36014 w 319405"/>
              <a:gd name="csY16" fmla="*/ 37251 h 219048"/>
              <a:gd name="csX17" fmla="*/ 53107 w 319405"/>
              <a:gd name="csY17" fmla="*/ 27470 h 219048"/>
              <a:gd name="csX18" fmla="*/ 64599 w 319405"/>
              <a:gd name="csY18" fmla="*/ 3395 h 219048"/>
              <a:gd name="csX19" fmla="*/ 66717 w 319405"/>
              <a:gd name="csY19" fmla="*/ 69 h 219048"/>
              <a:gd name="csX20" fmla="*/ 70045 w 319405"/>
              <a:gd name="csY20" fmla="*/ 2187 h 219048"/>
              <a:gd name="csX21" fmla="*/ 56626 w 319405"/>
              <a:gd name="csY21" fmla="*/ 31796 h 219048"/>
              <a:gd name="csX22" fmla="*/ 38521 w 319405"/>
              <a:gd name="csY22" fmla="*/ 42232 h 219048"/>
              <a:gd name="csX23" fmla="*/ 21165 w 319405"/>
              <a:gd name="csY23" fmla="*/ 52202 h 219048"/>
              <a:gd name="csX24" fmla="*/ 5584 w 319405"/>
              <a:gd name="csY24" fmla="*/ 83264 h 219048"/>
              <a:gd name="csX25" fmla="*/ 32056 w 319405"/>
              <a:gd name="csY25" fmla="*/ 132565 h 219048"/>
              <a:gd name="csX26" fmla="*/ 56199 w 319405"/>
              <a:gd name="csY26" fmla="*/ 138332 h 219048"/>
              <a:gd name="csX27" fmla="*/ 74572 w 319405"/>
              <a:gd name="csY27" fmla="*/ 123924 h 219048"/>
              <a:gd name="csX28" fmla="*/ 81251 w 319405"/>
              <a:gd name="csY28" fmla="*/ 116896 h 219048"/>
              <a:gd name="csX29" fmla="*/ 130615 w 319405"/>
              <a:gd name="csY29" fmla="*/ 99186 h 219048"/>
              <a:gd name="csX30" fmla="*/ 166400 w 319405"/>
              <a:gd name="csY30" fmla="*/ 104906 h 219048"/>
              <a:gd name="csX31" fmla="*/ 167136 w 319405"/>
              <a:gd name="csY31" fmla="*/ 109551 h 219048"/>
              <a:gd name="csX32" fmla="*/ 147906 w 319405"/>
              <a:gd name="csY32" fmla="*/ 114343 h 219048"/>
              <a:gd name="csX33" fmla="*/ 144936 w 319405"/>
              <a:gd name="csY33" fmla="*/ 114139 h 219048"/>
              <a:gd name="csX34" fmla="*/ 132794 w 319405"/>
              <a:gd name="csY34" fmla="*/ 113411 h 219048"/>
              <a:gd name="csX35" fmla="*/ 104180 w 319405"/>
              <a:gd name="csY35" fmla="*/ 114944 h 219048"/>
              <a:gd name="csX36" fmla="*/ 76246 w 319405"/>
              <a:gd name="csY36" fmla="*/ 144815 h 219048"/>
              <a:gd name="csX37" fmla="*/ 86940 w 319405"/>
              <a:gd name="csY37" fmla="*/ 169781 h 219048"/>
              <a:gd name="csX38" fmla="*/ 113200 w 319405"/>
              <a:gd name="csY38" fmla="*/ 182844 h 219048"/>
              <a:gd name="csX39" fmla="*/ 125198 w 319405"/>
              <a:gd name="csY39" fmla="*/ 187628 h 219048"/>
              <a:gd name="csX40" fmla="*/ 137378 w 319405"/>
              <a:gd name="csY40" fmla="*/ 193532 h 219048"/>
              <a:gd name="csX41" fmla="*/ 158384 w 319405"/>
              <a:gd name="csY41" fmla="*/ 202736 h 219048"/>
              <a:gd name="csX42" fmla="*/ 193912 w 319405"/>
              <a:gd name="csY42" fmla="*/ 199964 h 219048"/>
              <a:gd name="csX43" fmla="*/ 203647 w 319405"/>
              <a:gd name="csY43" fmla="*/ 187241 h 219048"/>
              <a:gd name="csX44" fmla="*/ 204613 w 319405"/>
              <a:gd name="csY44" fmla="*/ 175925 h 219048"/>
              <a:gd name="csX45" fmla="*/ 204594 w 319405"/>
              <a:gd name="csY45" fmla="*/ 172793 h 219048"/>
              <a:gd name="csX46" fmla="*/ 207383 w 319405"/>
              <a:gd name="csY46" fmla="*/ 170031 h 219048"/>
              <a:gd name="csX47" fmla="*/ 207383 w 319405"/>
              <a:gd name="csY47" fmla="*/ 170031 h 219048"/>
              <a:gd name="csX48" fmla="*/ 210172 w 319405"/>
              <a:gd name="csY48" fmla="*/ 172794 h 219048"/>
              <a:gd name="csX49" fmla="*/ 210191 w 319405"/>
              <a:gd name="csY49" fmla="*/ 175810 h 219048"/>
              <a:gd name="csX50" fmla="*/ 218038 w 319405"/>
              <a:gd name="csY50" fmla="*/ 203297 h 219048"/>
              <a:gd name="csX51" fmla="*/ 241908 w 319405"/>
              <a:gd name="csY51" fmla="*/ 212197 h 219048"/>
              <a:gd name="csX52" fmla="*/ 301886 w 319405"/>
              <a:gd name="csY52" fmla="*/ 205113 h 219048"/>
              <a:gd name="csX53" fmla="*/ 313838 w 319405"/>
              <a:gd name="csY53" fmla="*/ 188439 h 219048"/>
              <a:gd name="csX54" fmla="*/ 316863 w 319405"/>
              <a:gd name="csY54" fmla="*/ 185909 h 219048"/>
              <a:gd name="csX55" fmla="*/ 319394 w 319405"/>
              <a:gd name="csY55" fmla="*/ 188935 h 219048"/>
              <a:gd name="csX56" fmla="*/ 303979 w 319405"/>
              <a:gd name="csY56" fmla="*/ 210285 h 219048"/>
              <a:gd name="csX57" fmla="*/ 258953 w 319405"/>
              <a:gd name="csY57" fmla="*/ 219049 h 219048"/>
              <a:gd name="csX58" fmla="*/ 119615 w 319405"/>
              <a:gd name="csY58" fmla="*/ 107108 h 219048"/>
              <a:gd name="csX59" fmla="*/ 133250 w 319405"/>
              <a:gd name="csY59" fmla="*/ 107852 h 219048"/>
              <a:gd name="csX60" fmla="*/ 145022 w 319405"/>
              <a:gd name="csY60" fmla="*/ 108561 h 219048"/>
              <a:gd name="csX61" fmla="*/ 148378 w 319405"/>
              <a:gd name="csY61" fmla="*/ 108785 h 219048"/>
              <a:gd name="csX62" fmla="*/ 161664 w 319405"/>
              <a:gd name="csY62" fmla="*/ 107997 h 219048"/>
              <a:gd name="csX63" fmla="*/ 131141 w 319405"/>
              <a:gd name="csY63" fmla="*/ 104738 h 219048"/>
              <a:gd name="csX64" fmla="*/ 109778 w 319405"/>
              <a:gd name="csY64" fmla="*/ 107828 h 219048"/>
              <a:gd name="csX65" fmla="*/ 119616 w 319405"/>
              <a:gd name="csY65" fmla="*/ 107107 h 219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319405" h="219048">
                <a:moveTo>
                  <a:pt x="258956" y="219048"/>
                </a:moveTo>
                <a:cubicBezTo>
                  <a:pt x="252997" y="219048"/>
                  <a:pt x="247023" y="218605"/>
                  <a:pt x="241084" y="217714"/>
                </a:cubicBezTo>
                <a:cubicBezTo>
                  <a:pt x="228046" y="215761"/>
                  <a:pt x="218949" y="212221"/>
                  <a:pt x="214046" y="207190"/>
                </a:cubicBezTo>
                <a:cubicBezTo>
                  <a:pt x="210712" y="203770"/>
                  <a:pt x="208550" y="198929"/>
                  <a:pt x="207148" y="193962"/>
                </a:cubicBezTo>
                <a:cubicBezTo>
                  <a:pt x="204960" y="198365"/>
                  <a:pt x="201425" y="202049"/>
                  <a:pt x="196717" y="204788"/>
                </a:cubicBezTo>
                <a:cubicBezTo>
                  <a:pt x="184722" y="211765"/>
                  <a:pt x="167595" y="211383"/>
                  <a:pt x="156757" y="208073"/>
                </a:cubicBezTo>
                <a:cubicBezTo>
                  <a:pt x="149026" y="205714"/>
                  <a:pt x="141821" y="202050"/>
                  <a:pt x="134853" y="198508"/>
                </a:cubicBezTo>
                <a:cubicBezTo>
                  <a:pt x="130975" y="196536"/>
                  <a:pt x="126965" y="194498"/>
                  <a:pt x="122957" y="192738"/>
                </a:cubicBezTo>
                <a:cubicBezTo>
                  <a:pt x="119147" y="191061"/>
                  <a:pt x="115120" y="189536"/>
                  <a:pt x="111227" y="188063"/>
                </a:cubicBezTo>
                <a:cubicBezTo>
                  <a:pt x="101633" y="184430"/>
                  <a:pt x="91712" y="180674"/>
                  <a:pt x="83480" y="174156"/>
                </a:cubicBezTo>
                <a:cubicBezTo>
                  <a:pt x="73319" y="166110"/>
                  <a:pt x="68798" y="155358"/>
                  <a:pt x="70748" y="143883"/>
                </a:cubicBezTo>
                <a:cubicBezTo>
                  <a:pt x="71497" y="139481"/>
                  <a:pt x="73147" y="135172"/>
                  <a:pt x="75529" y="131141"/>
                </a:cubicBezTo>
                <a:cubicBezTo>
                  <a:pt x="70546" y="136457"/>
                  <a:pt x="65125" y="141414"/>
                  <a:pt x="57847" y="143662"/>
                </a:cubicBezTo>
                <a:cubicBezTo>
                  <a:pt x="48400" y="146584"/>
                  <a:pt x="38318" y="144286"/>
                  <a:pt x="28696" y="137017"/>
                </a:cubicBezTo>
                <a:cubicBezTo>
                  <a:pt x="11365" y="123924"/>
                  <a:pt x="-333" y="98113"/>
                  <a:pt x="7" y="83138"/>
                </a:cubicBezTo>
                <a:cubicBezTo>
                  <a:pt x="378" y="66970"/>
                  <a:pt x="4491" y="58738"/>
                  <a:pt x="17614" y="47901"/>
                </a:cubicBezTo>
                <a:cubicBezTo>
                  <a:pt x="21936" y="44333"/>
                  <a:pt x="29093" y="40732"/>
                  <a:pt x="36014" y="37251"/>
                </a:cubicBezTo>
                <a:cubicBezTo>
                  <a:pt x="42545" y="33964"/>
                  <a:pt x="49300" y="30567"/>
                  <a:pt x="53107" y="27470"/>
                </a:cubicBezTo>
                <a:cubicBezTo>
                  <a:pt x="60001" y="21863"/>
                  <a:pt x="66642" y="12594"/>
                  <a:pt x="64599" y="3395"/>
                </a:cubicBezTo>
                <a:cubicBezTo>
                  <a:pt x="64266" y="1892"/>
                  <a:pt x="65215" y="403"/>
                  <a:pt x="66717" y="69"/>
                </a:cubicBezTo>
                <a:cubicBezTo>
                  <a:pt x="68218" y="-271"/>
                  <a:pt x="69712" y="683"/>
                  <a:pt x="70045" y="2187"/>
                </a:cubicBezTo>
                <a:cubicBezTo>
                  <a:pt x="72246" y="12105"/>
                  <a:pt x="67229" y="23174"/>
                  <a:pt x="56626" y="31796"/>
                </a:cubicBezTo>
                <a:cubicBezTo>
                  <a:pt x="52348" y="35276"/>
                  <a:pt x="45319" y="38812"/>
                  <a:pt x="38521" y="42232"/>
                </a:cubicBezTo>
                <a:cubicBezTo>
                  <a:pt x="31875" y="45576"/>
                  <a:pt x="25002" y="49033"/>
                  <a:pt x="21165" y="52202"/>
                </a:cubicBezTo>
                <a:cubicBezTo>
                  <a:pt x="9266" y="62028"/>
                  <a:pt x="5916" y="68705"/>
                  <a:pt x="5584" y="83264"/>
                </a:cubicBezTo>
                <a:cubicBezTo>
                  <a:pt x="5274" y="96863"/>
                  <a:pt x="16529" y="120835"/>
                  <a:pt x="32056" y="132565"/>
                </a:cubicBezTo>
                <a:cubicBezTo>
                  <a:pt x="40301" y="138794"/>
                  <a:pt x="48423" y="140729"/>
                  <a:pt x="56199" y="138332"/>
                </a:cubicBezTo>
                <a:cubicBezTo>
                  <a:pt x="63585" y="136050"/>
                  <a:pt x="68923" y="130160"/>
                  <a:pt x="74572" y="123924"/>
                </a:cubicBezTo>
                <a:cubicBezTo>
                  <a:pt x="76709" y="121566"/>
                  <a:pt x="78917" y="119128"/>
                  <a:pt x="81251" y="116896"/>
                </a:cubicBezTo>
                <a:cubicBezTo>
                  <a:pt x="96341" y="102467"/>
                  <a:pt x="113765" y="100798"/>
                  <a:pt x="130615" y="99186"/>
                </a:cubicBezTo>
                <a:cubicBezTo>
                  <a:pt x="130911" y="99154"/>
                  <a:pt x="161077" y="98015"/>
                  <a:pt x="166400" y="104906"/>
                </a:cubicBezTo>
                <a:cubicBezTo>
                  <a:pt x="167462" y="106281"/>
                  <a:pt x="167723" y="107931"/>
                  <a:pt x="167136" y="109551"/>
                </a:cubicBezTo>
                <a:cubicBezTo>
                  <a:pt x="164867" y="115783"/>
                  <a:pt x="154657" y="114917"/>
                  <a:pt x="147906" y="114343"/>
                </a:cubicBezTo>
                <a:cubicBezTo>
                  <a:pt x="146692" y="114241"/>
                  <a:pt x="145656" y="114150"/>
                  <a:pt x="144936" y="114139"/>
                </a:cubicBezTo>
                <a:cubicBezTo>
                  <a:pt x="140890" y="114075"/>
                  <a:pt x="136773" y="113738"/>
                  <a:pt x="132794" y="113411"/>
                </a:cubicBezTo>
                <a:cubicBezTo>
                  <a:pt x="122742" y="112585"/>
                  <a:pt x="113246" y="111808"/>
                  <a:pt x="104180" y="114944"/>
                </a:cubicBezTo>
                <a:cubicBezTo>
                  <a:pt x="89881" y="119893"/>
                  <a:pt x="78393" y="132176"/>
                  <a:pt x="76246" y="144815"/>
                </a:cubicBezTo>
                <a:cubicBezTo>
                  <a:pt x="74629" y="154327"/>
                  <a:pt x="78327" y="162961"/>
                  <a:pt x="86940" y="169781"/>
                </a:cubicBezTo>
                <a:cubicBezTo>
                  <a:pt x="94495" y="175762"/>
                  <a:pt x="103581" y="179202"/>
                  <a:pt x="113200" y="182844"/>
                </a:cubicBezTo>
                <a:cubicBezTo>
                  <a:pt x="117160" y="184343"/>
                  <a:pt x="121256" y="185893"/>
                  <a:pt x="125198" y="187628"/>
                </a:cubicBezTo>
                <a:cubicBezTo>
                  <a:pt x="129349" y="189451"/>
                  <a:pt x="133430" y="191527"/>
                  <a:pt x="137378" y="193532"/>
                </a:cubicBezTo>
                <a:cubicBezTo>
                  <a:pt x="144131" y="196967"/>
                  <a:pt x="151118" y="200517"/>
                  <a:pt x="158384" y="202736"/>
                </a:cubicBezTo>
                <a:cubicBezTo>
                  <a:pt x="168100" y="205701"/>
                  <a:pt x="183361" y="206100"/>
                  <a:pt x="193912" y="199964"/>
                </a:cubicBezTo>
                <a:cubicBezTo>
                  <a:pt x="199163" y="196912"/>
                  <a:pt x="202437" y="192630"/>
                  <a:pt x="203647" y="187241"/>
                </a:cubicBezTo>
                <a:cubicBezTo>
                  <a:pt x="204493" y="183504"/>
                  <a:pt x="204613" y="179594"/>
                  <a:pt x="204613" y="175925"/>
                </a:cubicBezTo>
                <a:cubicBezTo>
                  <a:pt x="204586" y="174793"/>
                  <a:pt x="204586" y="173761"/>
                  <a:pt x="204594" y="172793"/>
                </a:cubicBezTo>
                <a:cubicBezTo>
                  <a:pt x="204609" y="171264"/>
                  <a:pt x="205853" y="170031"/>
                  <a:pt x="207383" y="170031"/>
                </a:cubicBezTo>
                <a:lnTo>
                  <a:pt x="207383" y="170031"/>
                </a:lnTo>
                <a:cubicBezTo>
                  <a:pt x="208913" y="170031"/>
                  <a:pt x="210158" y="171265"/>
                  <a:pt x="210172" y="172794"/>
                </a:cubicBezTo>
                <a:cubicBezTo>
                  <a:pt x="210181" y="173794"/>
                  <a:pt x="210191" y="174801"/>
                  <a:pt x="210191" y="175810"/>
                </a:cubicBezTo>
                <a:cubicBezTo>
                  <a:pt x="210521" y="188336"/>
                  <a:pt x="213454" y="198593"/>
                  <a:pt x="218038" y="203297"/>
                </a:cubicBezTo>
                <a:cubicBezTo>
                  <a:pt x="222014" y="207377"/>
                  <a:pt x="230268" y="210454"/>
                  <a:pt x="241908" y="212197"/>
                </a:cubicBezTo>
                <a:cubicBezTo>
                  <a:pt x="262204" y="215245"/>
                  <a:pt x="282942" y="212795"/>
                  <a:pt x="301886" y="205113"/>
                </a:cubicBezTo>
                <a:cubicBezTo>
                  <a:pt x="308786" y="202322"/>
                  <a:pt x="313144" y="196245"/>
                  <a:pt x="313838" y="188439"/>
                </a:cubicBezTo>
                <a:cubicBezTo>
                  <a:pt x="313974" y="186904"/>
                  <a:pt x="315343" y="185778"/>
                  <a:pt x="316863" y="185909"/>
                </a:cubicBezTo>
                <a:cubicBezTo>
                  <a:pt x="318397" y="186046"/>
                  <a:pt x="319530" y="187401"/>
                  <a:pt x="319394" y="188935"/>
                </a:cubicBezTo>
                <a:cubicBezTo>
                  <a:pt x="318519" y="198753"/>
                  <a:pt x="312757" y="206734"/>
                  <a:pt x="303979" y="210285"/>
                </a:cubicBezTo>
                <a:cubicBezTo>
                  <a:pt x="289656" y="216092"/>
                  <a:pt x="274353" y="219049"/>
                  <a:pt x="258953" y="219049"/>
                </a:cubicBezTo>
                <a:close/>
                <a:moveTo>
                  <a:pt x="119615" y="107108"/>
                </a:moveTo>
                <a:cubicBezTo>
                  <a:pt x="124189" y="107108"/>
                  <a:pt x="128753" y="107484"/>
                  <a:pt x="133250" y="107852"/>
                </a:cubicBezTo>
                <a:cubicBezTo>
                  <a:pt x="137142" y="108172"/>
                  <a:pt x="141163" y="108502"/>
                  <a:pt x="145022" y="108561"/>
                </a:cubicBezTo>
                <a:cubicBezTo>
                  <a:pt x="145837" y="108574"/>
                  <a:pt x="147004" y="108669"/>
                  <a:pt x="148378" y="108785"/>
                </a:cubicBezTo>
                <a:cubicBezTo>
                  <a:pt x="157652" y="109573"/>
                  <a:pt x="160802" y="108869"/>
                  <a:pt x="161664" y="107997"/>
                </a:cubicBezTo>
                <a:cubicBezTo>
                  <a:pt x="158032" y="105142"/>
                  <a:pt x="136805" y="104207"/>
                  <a:pt x="131141" y="104738"/>
                </a:cubicBezTo>
                <a:cubicBezTo>
                  <a:pt x="123165" y="105501"/>
                  <a:pt x="116151" y="106309"/>
                  <a:pt x="109778" y="107828"/>
                </a:cubicBezTo>
                <a:cubicBezTo>
                  <a:pt x="113046" y="107301"/>
                  <a:pt x="116333" y="107107"/>
                  <a:pt x="119616" y="107107"/>
                </a:cubicBezTo>
                <a:close/>
              </a:path>
            </a:pathLst>
          </a:custGeom>
          <a:solidFill>
            <a:srgbClr val="3E1A00"/>
          </a:solidFill>
          <a:ln w="6350" cap="flat">
            <a:noFill/>
            <a:prstDash val="solid"/>
            <a:miter/>
          </a:ln>
        </p:spPr>
        <p:txBody>
          <a:bodyPr/>
          <a:lstStyle/>
          <a:p>
            <a:endParaRPr lang="en-US"/>
          </a:p>
        </p:txBody>
      </p:sp>
      <p:sp>
        <p:nvSpPr>
          <p:cNvPr id="119" name="Freeform 175">
            <a:extLst>
              <a:ext uri="{FF2B5EF4-FFF2-40B4-BE49-F238E27FC236}">
                <a16:creationId xmlns:a16="http://schemas.microsoft.com/office/drawing/2014/main" id="{5267F045-49FE-5380-F33C-926CC68E9EF7}"/>
              </a:ext>
            </a:extLst>
          </p:cNvPr>
          <p:cNvSpPr/>
          <p:nvPr/>
        </p:nvSpPr>
        <p:spPr>
          <a:xfrm>
            <a:off x="5940027" y="2543591"/>
            <a:ext cx="171182" cy="82000"/>
          </a:xfrm>
          <a:custGeom>
            <a:avLst/>
            <a:gdLst>
              <a:gd name="csX0" fmla="*/ 23426 w 148548"/>
              <a:gd name="csY0" fmla="*/ 71156 h 71157"/>
              <a:gd name="csX1" fmla="*/ 1930 w 148548"/>
              <a:gd name="csY1" fmla="*/ 67884 h 71157"/>
              <a:gd name="csX2" fmla="*/ 136 w 148548"/>
              <a:gd name="csY2" fmla="*/ 64371 h 71157"/>
              <a:gd name="csX3" fmla="*/ 3650 w 148548"/>
              <a:gd name="csY3" fmla="*/ 62577 h 71157"/>
              <a:gd name="csX4" fmla="*/ 55314 w 148548"/>
              <a:gd name="csY4" fmla="*/ 56832 h 71157"/>
              <a:gd name="csX5" fmla="*/ 67670 w 148548"/>
              <a:gd name="csY5" fmla="*/ 48013 h 71157"/>
              <a:gd name="csX6" fmla="*/ 99782 w 148548"/>
              <a:gd name="csY6" fmla="*/ 27097 h 71157"/>
              <a:gd name="csX7" fmla="*/ 113258 w 148548"/>
              <a:gd name="csY7" fmla="*/ 20869 h 71157"/>
              <a:gd name="csX8" fmla="*/ 143498 w 148548"/>
              <a:gd name="csY8" fmla="*/ 1155 h 71157"/>
              <a:gd name="csX9" fmla="*/ 147394 w 148548"/>
              <a:gd name="csY9" fmla="*/ 530 h 71157"/>
              <a:gd name="csX10" fmla="*/ 148020 w 148548"/>
              <a:gd name="csY10" fmla="*/ 4424 h 71157"/>
              <a:gd name="csX11" fmla="*/ 115477 w 148548"/>
              <a:gd name="csY11" fmla="*/ 25987 h 71157"/>
              <a:gd name="csX12" fmla="*/ 102359 w 148548"/>
              <a:gd name="csY12" fmla="*/ 32044 h 71157"/>
              <a:gd name="csX13" fmla="*/ 70946 w 148548"/>
              <a:gd name="csY13" fmla="*/ 52527 h 71157"/>
              <a:gd name="csX14" fmla="*/ 58483 w 148548"/>
              <a:gd name="csY14" fmla="*/ 61423 h 71157"/>
              <a:gd name="csX15" fmla="*/ 23425 w 148548"/>
              <a:gd name="csY15" fmla="*/ 71157 h 711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48548" h="71157">
                <a:moveTo>
                  <a:pt x="23426" y="71156"/>
                </a:moveTo>
                <a:cubicBezTo>
                  <a:pt x="16111" y="71156"/>
                  <a:pt x="8741" y="70088"/>
                  <a:pt x="1930" y="67884"/>
                </a:cubicBezTo>
                <a:cubicBezTo>
                  <a:pt x="465" y="67408"/>
                  <a:pt x="-338" y="65836"/>
                  <a:pt x="136" y="64371"/>
                </a:cubicBezTo>
                <a:cubicBezTo>
                  <a:pt x="611" y="62907"/>
                  <a:pt x="2184" y="62108"/>
                  <a:pt x="3650" y="62577"/>
                </a:cubicBezTo>
                <a:cubicBezTo>
                  <a:pt x="21022" y="68207"/>
                  <a:pt x="42270" y="65844"/>
                  <a:pt x="55314" y="56832"/>
                </a:cubicBezTo>
                <a:cubicBezTo>
                  <a:pt x="59526" y="53923"/>
                  <a:pt x="63667" y="50918"/>
                  <a:pt x="67670" y="48013"/>
                </a:cubicBezTo>
                <a:cubicBezTo>
                  <a:pt x="78168" y="40393"/>
                  <a:pt x="88086" y="33196"/>
                  <a:pt x="99782" y="27097"/>
                </a:cubicBezTo>
                <a:cubicBezTo>
                  <a:pt x="104138" y="24825"/>
                  <a:pt x="108774" y="22813"/>
                  <a:pt x="113258" y="20869"/>
                </a:cubicBezTo>
                <a:cubicBezTo>
                  <a:pt x="125237" y="15674"/>
                  <a:pt x="136548" y="10766"/>
                  <a:pt x="143498" y="1155"/>
                </a:cubicBezTo>
                <a:cubicBezTo>
                  <a:pt x="144402" y="-93"/>
                  <a:pt x="146148" y="-374"/>
                  <a:pt x="147394" y="530"/>
                </a:cubicBezTo>
                <a:cubicBezTo>
                  <a:pt x="148642" y="1432"/>
                  <a:pt x="148923" y="3175"/>
                  <a:pt x="148020" y="4424"/>
                </a:cubicBezTo>
                <a:cubicBezTo>
                  <a:pt x="140172" y="15275"/>
                  <a:pt x="127619" y="20721"/>
                  <a:pt x="115477" y="25987"/>
                </a:cubicBezTo>
                <a:cubicBezTo>
                  <a:pt x="111083" y="27893"/>
                  <a:pt x="106539" y="29864"/>
                  <a:pt x="102359" y="32044"/>
                </a:cubicBezTo>
                <a:cubicBezTo>
                  <a:pt x="91027" y="37954"/>
                  <a:pt x="81272" y="45032"/>
                  <a:pt x="70946" y="52527"/>
                </a:cubicBezTo>
                <a:cubicBezTo>
                  <a:pt x="66915" y="55452"/>
                  <a:pt x="62750" y="58477"/>
                  <a:pt x="58483" y="61423"/>
                </a:cubicBezTo>
                <a:cubicBezTo>
                  <a:pt x="49279" y="67779"/>
                  <a:pt x="36439" y="71157"/>
                  <a:pt x="23425" y="71157"/>
                </a:cubicBezTo>
                <a:close/>
              </a:path>
            </a:pathLst>
          </a:custGeom>
          <a:solidFill>
            <a:srgbClr val="3E1A00"/>
          </a:solidFill>
          <a:ln w="6350" cap="flat">
            <a:noFill/>
            <a:prstDash val="solid"/>
            <a:miter/>
          </a:ln>
        </p:spPr>
        <p:txBody>
          <a:bodyPr/>
          <a:lstStyle/>
          <a:p>
            <a:endParaRPr lang="en-US"/>
          </a:p>
        </p:txBody>
      </p:sp>
      <p:sp>
        <p:nvSpPr>
          <p:cNvPr id="120" name="Freeform 176">
            <a:extLst>
              <a:ext uri="{FF2B5EF4-FFF2-40B4-BE49-F238E27FC236}">
                <a16:creationId xmlns:a16="http://schemas.microsoft.com/office/drawing/2014/main" id="{94C17D14-B2C4-20D5-C901-2ED6BD544AAB}"/>
              </a:ext>
            </a:extLst>
          </p:cNvPr>
          <p:cNvSpPr/>
          <p:nvPr/>
        </p:nvSpPr>
        <p:spPr>
          <a:xfrm>
            <a:off x="5801780" y="2030489"/>
            <a:ext cx="34323" cy="23341"/>
          </a:xfrm>
          <a:custGeom>
            <a:avLst/>
            <a:gdLst>
              <a:gd name="csX0" fmla="*/ 26998 w 29785"/>
              <a:gd name="csY0" fmla="*/ 20255 h 20255"/>
              <a:gd name="csX1" fmla="*/ 26418 w 29785"/>
              <a:gd name="csY1" fmla="*/ 20193 h 20255"/>
              <a:gd name="csX2" fmla="*/ 637 w 29785"/>
              <a:gd name="csY2" fmla="*/ 4562 h 20255"/>
              <a:gd name="csX3" fmla="*/ 1016 w 29785"/>
              <a:gd name="csY3" fmla="*/ 635 h 20255"/>
              <a:gd name="csX4" fmla="*/ 4942 w 29785"/>
              <a:gd name="csY4" fmla="*/ 1014 h 20255"/>
              <a:gd name="csX5" fmla="*/ 27573 w 29785"/>
              <a:gd name="csY5" fmla="*/ 14736 h 20255"/>
              <a:gd name="csX6" fmla="*/ 29724 w 29785"/>
              <a:gd name="csY6" fmla="*/ 18043 h 20255"/>
              <a:gd name="csX7" fmla="*/ 26999 w 29785"/>
              <a:gd name="csY7" fmla="*/ 20255 h 20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785" h="20255">
                <a:moveTo>
                  <a:pt x="26998" y="20255"/>
                </a:moveTo>
                <a:cubicBezTo>
                  <a:pt x="26806" y="20255"/>
                  <a:pt x="26612" y="20235"/>
                  <a:pt x="26418" y="20193"/>
                </a:cubicBezTo>
                <a:cubicBezTo>
                  <a:pt x="16342" y="18061"/>
                  <a:pt x="7186" y="12509"/>
                  <a:pt x="637" y="4562"/>
                </a:cubicBezTo>
                <a:cubicBezTo>
                  <a:pt x="-343" y="3372"/>
                  <a:pt x="-173" y="1615"/>
                  <a:pt x="1016" y="635"/>
                </a:cubicBezTo>
                <a:cubicBezTo>
                  <a:pt x="2205" y="-342"/>
                  <a:pt x="3964" y="-173"/>
                  <a:pt x="4942" y="1014"/>
                </a:cubicBezTo>
                <a:cubicBezTo>
                  <a:pt x="10692" y="7991"/>
                  <a:pt x="18729" y="12864"/>
                  <a:pt x="27573" y="14736"/>
                </a:cubicBezTo>
                <a:cubicBezTo>
                  <a:pt x="29080" y="15055"/>
                  <a:pt x="30044" y="16535"/>
                  <a:pt x="29724" y="18043"/>
                </a:cubicBezTo>
                <a:cubicBezTo>
                  <a:pt x="29446" y="19356"/>
                  <a:pt x="28289" y="20255"/>
                  <a:pt x="26999" y="20255"/>
                </a:cubicBezTo>
                <a:close/>
              </a:path>
            </a:pathLst>
          </a:custGeom>
          <a:solidFill>
            <a:srgbClr val="3E1A00"/>
          </a:solidFill>
          <a:ln w="6350" cap="flat">
            <a:noFill/>
            <a:prstDash val="solid"/>
            <a:miter/>
          </a:ln>
        </p:spPr>
        <p:txBody>
          <a:bodyPr/>
          <a:lstStyle/>
          <a:p>
            <a:endParaRPr lang="en-US"/>
          </a:p>
        </p:txBody>
      </p:sp>
      <p:sp>
        <p:nvSpPr>
          <p:cNvPr id="121" name="Freeform 177">
            <a:extLst>
              <a:ext uri="{FF2B5EF4-FFF2-40B4-BE49-F238E27FC236}">
                <a16:creationId xmlns:a16="http://schemas.microsoft.com/office/drawing/2014/main" id="{68B66910-C770-576B-4F5C-AAC3DE800DC0}"/>
              </a:ext>
            </a:extLst>
          </p:cNvPr>
          <p:cNvSpPr/>
          <p:nvPr/>
        </p:nvSpPr>
        <p:spPr>
          <a:xfrm>
            <a:off x="5945208" y="2035310"/>
            <a:ext cx="57728" cy="188146"/>
          </a:xfrm>
          <a:custGeom>
            <a:avLst/>
            <a:gdLst>
              <a:gd name="csX0" fmla="*/ 44498 w 50095"/>
              <a:gd name="csY0" fmla="*/ 163268 h 163268"/>
              <a:gd name="csX1" fmla="*/ 14439 w 50095"/>
              <a:gd name="csY1" fmla="*/ 148197 h 163268"/>
              <a:gd name="csX2" fmla="*/ 2974 w 50095"/>
              <a:gd name="csY2" fmla="*/ 119626 h 163268"/>
              <a:gd name="csX3" fmla="*/ 15430 w 50095"/>
              <a:gd name="csY3" fmla="*/ 16744 h 163268"/>
              <a:gd name="csX4" fmla="*/ 39263 w 50095"/>
              <a:gd name="csY4" fmla="*/ 51 h 163268"/>
              <a:gd name="csX5" fmla="*/ 42527 w 50095"/>
              <a:gd name="csY5" fmla="*/ 2266 h 163268"/>
              <a:gd name="csX6" fmla="*/ 40312 w 50095"/>
              <a:gd name="csY6" fmla="*/ 5530 h 163268"/>
              <a:gd name="csX7" fmla="*/ 20047 w 50095"/>
              <a:gd name="csY7" fmla="*/ 19873 h 163268"/>
              <a:gd name="csX8" fmla="*/ 8450 w 50095"/>
              <a:gd name="csY8" fmla="*/ 118569 h 163268"/>
              <a:gd name="csX9" fmla="*/ 18807 w 50095"/>
              <a:gd name="csY9" fmla="*/ 144731 h 163268"/>
              <a:gd name="csX10" fmla="*/ 46903 w 50095"/>
              <a:gd name="csY10" fmla="*/ 157524 h 163268"/>
              <a:gd name="csX11" fmla="*/ 50066 w 50095"/>
              <a:gd name="csY11" fmla="*/ 159880 h 163268"/>
              <a:gd name="csX12" fmla="*/ 47710 w 50095"/>
              <a:gd name="csY12" fmla="*/ 163043 h 163268"/>
              <a:gd name="csX13" fmla="*/ 44498 w 50095"/>
              <a:gd name="csY13" fmla="*/ 163269 h 16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0095" h="163268">
                <a:moveTo>
                  <a:pt x="44498" y="163268"/>
                </a:moveTo>
                <a:cubicBezTo>
                  <a:pt x="33542" y="163268"/>
                  <a:pt x="20595" y="155950"/>
                  <a:pt x="14439" y="148197"/>
                </a:cubicBezTo>
                <a:cubicBezTo>
                  <a:pt x="7519" y="139483"/>
                  <a:pt x="4759" y="128864"/>
                  <a:pt x="2974" y="119626"/>
                </a:cubicBezTo>
                <a:cubicBezTo>
                  <a:pt x="-2298" y="92323"/>
                  <a:pt x="-1919" y="42354"/>
                  <a:pt x="15430" y="16744"/>
                </a:cubicBezTo>
                <a:cubicBezTo>
                  <a:pt x="21695" y="7497"/>
                  <a:pt x="29713" y="1880"/>
                  <a:pt x="39263" y="51"/>
                </a:cubicBezTo>
                <a:cubicBezTo>
                  <a:pt x="40777" y="-241"/>
                  <a:pt x="42236" y="752"/>
                  <a:pt x="42527" y="2266"/>
                </a:cubicBezTo>
                <a:cubicBezTo>
                  <a:pt x="42815" y="3779"/>
                  <a:pt x="41824" y="5239"/>
                  <a:pt x="40312" y="5530"/>
                </a:cubicBezTo>
                <a:cubicBezTo>
                  <a:pt x="32268" y="7071"/>
                  <a:pt x="25450" y="11897"/>
                  <a:pt x="20047" y="19873"/>
                </a:cubicBezTo>
                <a:cubicBezTo>
                  <a:pt x="3593" y="44162"/>
                  <a:pt x="3361" y="92210"/>
                  <a:pt x="8450" y="118569"/>
                </a:cubicBezTo>
                <a:cubicBezTo>
                  <a:pt x="10107" y="127144"/>
                  <a:pt x="12633" y="136958"/>
                  <a:pt x="18807" y="144731"/>
                </a:cubicBezTo>
                <a:cubicBezTo>
                  <a:pt x="24481" y="151876"/>
                  <a:pt x="37688" y="158873"/>
                  <a:pt x="46903" y="157524"/>
                </a:cubicBezTo>
                <a:cubicBezTo>
                  <a:pt x="48421" y="157304"/>
                  <a:pt x="49843" y="158356"/>
                  <a:pt x="50066" y="159880"/>
                </a:cubicBezTo>
                <a:cubicBezTo>
                  <a:pt x="50288" y="161405"/>
                  <a:pt x="49233" y="162820"/>
                  <a:pt x="47710" y="163043"/>
                </a:cubicBezTo>
                <a:cubicBezTo>
                  <a:pt x="46664" y="163196"/>
                  <a:pt x="45590" y="163269"/>
                  <a:pt x="44498" y="163269"/>
                </a:cubicBezTo>
                <a:close/>
              </a:path>
            </a:pathLst>
          </a:custGeom>
          <a:solidFill>
            <a:srgbClr val="3E1A00"/>
          </a:solidFill>
          <a:ln w="6350" cap="flat">
            <a:noFill/>
            <a:prstDash val="solid"/>
            <a:miter/>
          </a:ln>
        </p:spPr>
        <p:txBody>
          <a:bodyPr/>
          <a:lstStyle/>
          <a:p>
            <a:endParaRPr lang="en-US"/>
          </a:p>
        </p:txBody>
      </p:sp>
      <p:sp>
        <p:nvSpPr>
          <p:cNvPr id="122" name="Freeform 178">
            <a:extLst>
              <a:ext uri="{FF2B5EF4-FFF2-40B4-BE49-F238E27FC236}">
                <a16:creationId xmlns:a16="http://schemas.microsoft.com/office/drawing/2014/main" id="{67F996ED-4F05-3EF2-3456-97459A3474EC}"/>
              </a:ext>
            </a:extLst>
          </p:cNvPr>
          <p:cNvSpPr/>
          <p:nvPr/>
        </p:nvSpPr>
        <p:spPr>
          <a:xfrm>
            <a:off x="5942402" y="1774892"/>
            <a:ext cx="146162" cy="295918"/>
          </a:xfrm>
          <a:custGeom>
            <a:avLst/>
            <a:gdLst>
              <a:gd name="csX0" fmla="*/ 124045 w 126835"/>
              <a:gd name="csY0" fmla="*/ 256790 h 256790"/>
              <a:gd name="csX1" fmla="*/ 122399 w 126835"/>
              <a:gd name="csY1" fmla="*/ 256252 h 256790"/>
              <a:gd name="csX2" fmla="*/ 41851 w 126835"/>
              <a:gd name="csY2" fmla="*/ 231539 h 256790"/>
              <a:gd name="csX3" fmla="*/ 41 w 126835"/>
              <a:gd name="csY3" fmla="*/ 185482 h 256790"/>
              <a:gd name="csX4" fmla="*/ 11483 w 126835"/>
              <a:gd name="csY4" fmla="*/ 150535 h 256790"/>
              <a:gd name="csX5" fmla="*/ 21208 w 126835"/>
              <a:gd name="csY5" fmla="*/ 146925 h 256790"/>
              <a:gd name="csX6" fmla="*/ 831 w 126835"/>
              <a:gd name="csY6" fmla="*/ 67012 h 256790"/>
              <a:gd name="csX7" fmla="*/ 1024 w 126835"/>
              <a:gd name="csY7" fmla="*/ 61895 h 256790"/>
              <a:gd name="csX8" fmla="*/ 16327 w 126835"/>
              <a:gd name="csY8" fmla="*/ 11904 h 256790"/>
              <a:gd name="csX9" fmla="*/ 56026 w 126835"/>
              <a:gd name="csY9" fmla="*/ 258 h 256790"/>
              <a:gd name="csX10" fmla="*/ 95443 w 126835"/>
              <a:gd name="csY10" fmla="*/ 11271 h 256790"/>
              <a:gd name="csX11" fmla="*/ 117962 w 126835"/>
              <a:gd name="csY11" fmla="*/ 28897 h 256790"/>
              <a:gd name="csX12" fmla="*/ 115593 w 126835"/>
              <a:gd name="csY12" fmla="*/ 51171 h 256790"/>
              <a:gd name="csX13" fmla="*/ 104793 w 126835"/>
              <a:gd name="csY13" fmla="*/ 81670 h 256790"/>
              <a:gd name="csX14" fmla="*/ 101233 w 126835"/>
              <a:gd name="csY14" fmla="*/ 83368 h 256790"/>
              <a:gd name="csX15" fmla="*/ 99535 w 126835"/>
              <a:gd name="csY15" fmla="*/ 79808 h 256790"/>
              <a:gd name="csX16" fmla="*/ 110335 w 126835"/>
              <a:gd name="csY16" fmla="*/ 49310 h 256790"/>
              <a:gd name="csX17" fmla="*/ 112699 w 126835"/>
              <a:gd name="csY17" fmla="*/ 30744 h 256790"/>
              <a:gd name="csX18" fmla="*/ 93444 w 126835"/>
              <a:gd name="csY18" fmla="*/ 16478 h 256790"/>
              <a:gd name="csX19" fmla="*/ 55535 w 126835"/>
              <a:gd name="csY19" fmla="*/ 5814 h 256790"/>
              <a:gd name="csX20" fmla="*/ 20125 w 126835"/>
              <a:gd name="csY20" fmla="*/ 15989 h 256790"/>
              <a:gd name="csX21" fmla="*/ 6598 w 126835"/>
              <a:gd name="csY21" fmla="*/ 62089 h 256790"/>
              <a:gd name="csX22" fmla="*/ 6403 w 126835"/>
              <a:gd name="csY22" fmla="*/ 67251 h 256790"/>
              <a:gd name="csX23" fmla="*/ 42159 w 126835"/>
              <a:gd name="csY23" fmla="*/ 150521 h 256790"/>
              <a:gd name="csX24" fmla="*/ 44298 w 126835"/>
              <a:gd name="csY24" fmla="*/ 153601 h 256790"/>
              <a:gd name="csX25" fmla="*/ 41438 w 126835"/>
              <a:gd name="csY25" fmla="*/ 156027 h 256790"/>
              <a:gd name="csX26" fmla="*/ 27591 w 126835"/>
              <a:gd name="csY26" fmla="*/ 153336 h 256790"/>
              <a:gd name="csX27" fmla="*/ 14896 w 126835"/>
              <a:gd name="csY27" fmla="*/ 154945 h 256790"/>
              <a:gd name="csX28" fmla="*/ 5616 w 126835"/>
              <a:gd name="csY28" fmla="*/ 185280 h 256790"/>
              <a:gd name="csX29" fmla="*/ 42591 w 126835"/>
              <a:gd name="csY29" fmla="*/ 226009 h 256790"/>
              <a:gd name="csX30" fmla="*/ 125692 w 126835"/>
              <a:gd name="csY30" fmla="*/ 251749 h 256790"/>
              <a:gd name="csX31" fmla="*/ 126297 w 126835"/>
              <a:gd name="csY31" fmla="*/ 255647 h 256790"/>
              <a:gd name="csX32" fmla="*/ 124044 w 126835"/>
              <a:gd name="csY32" fmla="*/ 256789 h 256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26835" h="256790">
                <a:moveTo>
                  <a:pt x="124045" y="256790"/>
                </a:moveTo>
                <a:cubicBezTo>
                  <a:pt x="123473" y="256790"/>
                  <a:pt x="122898" y="256616"/>
                  <a:pt x="122399" y="256252"/>
                </a:cubicBezTo>
                <a:cubicBezTo>
                  <a:pt x="99114" y="239219"/>
                  <a:pt x="68693" y="235139"/>
                  <a:pt x="41851" y="231539"/>
                </a:cubicBezTo>
                <a:cubicBezTo>
                  <a:pt x="10931" y="227392"/>
                  <a:pt x="1164" y="216631"/>
                  <a:pt x="41" y="185482"/>
                </a:cubicBezTo>
                <a:cubicBezTo>
                  <a:pt x="-381" y="173770"/>
                  <a:pt x="2362" y="157591"/>
                  <a:pt x="11483" y="150535"/>
                </a:cubicBezTo>
                <a:cubicBezTo>
                  <a:pt x="14346" y="148320"/>
                  <a:pt x="17600" y="147115"/>
                  <a:pt x="21208" y="146925"/>
                </a:cubicBezTo>
                <a:cubicBezTo>
                  <a:pt x="-1833" y="128965"/>
                  <a:pt x="-271" y="92645"/>
                  <a:pt x="831" y="67012"/>
                </a:cubicBezTo>
                <a:cubicBezTo>
                  <a:pt x="903" y="65331"/>
                  <a:pt x="963" y="63623"/>
                  <a:pt x="1024" y="61895"/>
                </a:cubicBezTo>
                <a:cubicBezTo>
                  <a:pt x="1631" y="44566"/>
                  <a:pt x="2318" y="24926"/>
                  <a:pt x="16327" y="11904"/>
                </a:cubicBezTo>
                <a:cubicBezTo>
                  <a:pt x="25785" y="3116"/>
                  <a:pt x="40246" y="-1129"/>
                  <a:pt x="56026" y="258"/>
                </a:cubicBezTo>
                <a:cubicBezTo>
                  <a:pt x="69902" y="1479"/>
                  <a:pt x="82886" y="6457"/>
                  <a:pt x="95443" y="11271"/>
                </a:cubicBezTo>
                <a:cubicBezTo>
                  <a:pt x="104575" y="14771"/>
                  <a:pt x="114597" y="19310"/>
                  <a:pt x="117962" y="28897"/>
                </a:cubicBezTo>
                <a:cubicBezTo>
                  <a:pt x="120498" y="36125"/>
                  <a:pt x="118288" y="43558"/>
                  <a:pt x="115593" y="51171"/>
                </a:cubicBezTo>
                <a:lnTo>
                  <a:pt x="104793" y="81670"/>
                </a:lnTo>
                <a:cubicBezTo>
                  <a:pt x="104279" y="83122"/>
                  <a:pt x="102691" y="83884"/>
                  <a:pt x="101233" y="83368"/>
                </a:cubicBezTo>
                <a:cubicBezTo>
                  <a:pt x="99782" y="82853"/>
                  <a:pt x="99021" y="81260"/>
                  <a:pt x="99535" y="79808"/>
                </a:cubicBezTo>
                <a:lnTo>
                  <a:pt x="110335" y="49310"/>
                </a:lnTo>
                <a:cubicBezTo>
                  <a:pt x="112773" y="42419"/>
                  <a:pt x="114637" y="36266"/>
                  <a:pt x="112699" y="30744"/>
                </a:cubicBezTo>
                <a:cubicBezTo>
                  <a:pt x="110122" y="23405"/>
                  <a:pt x="101410" y="19532"/>
                  <a:pt x="93444" y="16478"/>
                </a:cubicBezTo>
                <a:cubicBezTo>
                  <a:pt x="81246" y="11802"/>
                  <a:pt x="68633" y="6966"/>
                  <a:pt x="55535" y="5814"/>
                </a:cubicBezTo>
                <a:cubicBezTo>
                  <a:pt x="41336" y="4572"/>
                  <a:pt x="28427" y="8274"/>
                  <a:pt x="20125" y="15989"/>
                </a:cubicBezTo>
                <a:cubicBezTo>
                  <a:pt x="7811" y="27434"/>
                  <a:pt x="7194" y="45051"/>
                  <a:pt x="6598" y="62089"/>
                </a:cubicBezTo>
                <a:cubicBezTo>
                  <a:pt x="6536" y="63831"/>
                  <a:pt x="6476" y="65555"/>
                  <a:pt x="6403" y="67251"/>
                </a:cubicBezTo>
                <a:cubicBezTo>
                  <a:pt x="4719" y="106401"/>
                  <a:pt x="6185" y="142230"/>
                  <a:pt x="42159" y="150521"/>
                </a:cubicBezTo>
                <a:cubicBezTo>
                  <a:pt x="43559" y="150844"/>
                  <a:pt x="44485" y="152177"/>
                  <a:pt x="44298" y="153601"/>
                </a:cubicBezTo>
                <a:cubicBezTo>
                  <a:pt x="44111" y="155027"/>
                  <a:pt x="42777" y="156085"/>
                  <a:pt x="41438" y="156027"/>
                </a:cubicBezTo>
                <a:cubicBezTo>
                  <a:pt x="36389" y="155855"/>
                  <a:pt x="32349" y="154755"/>
                  <a:pt x="27591" y="153336"/>
                </a:cubicBezTo>
                <a:cubicBezTo>
                  <a:pt x="22434" y="151797"/>
                  <a:pt x="18282" y="152324"/>
                  <a:pt x="14896" y="154945"/>
                </a:cubicBezTo>
                <a:cubicBezTo>
                  <a:pt x="7923" y="160338"/>
                  <a:pt x="5211" y="174066"/>
                  <a:pt x="5616" y="185280"/>
                </a:cubicBezTo>
                <a:cubicBezTo>
                  <a:pt x="6643" y="213833"/>
                  <a:pt x="14245" y="222206"/>
                  <a:pt x="42591" y="226009"/>
                </a:cubicBezTo>
                <a:cubicBezTo>
                  <a:pt x="70092" y="229697"/>
                  <a:pt x="101262" y="233879"/>
                  <a:pt x="125692" y="251749"/>
                </a:cubicBezTo>
                <a:cubicBezTo>
                  <a:pt x="126936" y="252658"/>
                  <a:pt x="127207" y="254403"/>
                  <a:pt x="126297" y="255647"/>
                </a:cubicBezTo>
                <a:cubicBezTo>
                  <a:pt x="125751" y="256393"/>
                  <a:pt x="124902" y="256789"/>
                  <a:pt x="124044" y="256789"/>
                </a:cubicBezTo>
                <a:close/>
              </a:path>
            </a:pathLst>
          </a:custGeom>
          <a:solidFill>
            <a:srgbClr val="3E1A00"/>
          </a:solidFill>
          <a:ln w="6350" cap="flat">
            <a:noFill/>
            <a:prstDash val="solid"/>
            <a:miter/>
          </a:ln>
        </p:spPr>
        <p:txBody>
          <a:bodyPr/>
          <a:lstStyle/>
          <a:p>
            <a:endParaRPr lang="en-US"/>
          </a:p>
        </p:txBody>
      </p:sp>
      <p:sp>
        <p:nvSpPr>
          <p:cNvPr id="123" name="Freeform 179">
            <a:extLst>
              <a:ext uri="{FF2B5EF4-FFF2-40B4-BE49-F238E27FC236}">
                <a16:creationId xmlns:a16="http://schemas.microsoft.com/office/drawing/2014/main" id="{9D8D6BFF-F9AB-186F-A4FC-3A04E509371F}"/>
              </a:ext>
            </a:extLst>
          </p:cNvPr>
          <p:cNvSpPr/>
          <p:nvPr/>
        </p:nvSpPr>
        <p:spPr>
          <a:xfrm>
            <a:off x="6051445" y="2030487"/>
            <a:ext cx="34324" cy="23342"/>
          </a:xfrm>
          <a:custGeom>
            <a:avLst/>
            <a:gdLst>
              <a:gd name="csX0" fmla="*/ 2786 w 29786"/>
              <a:gd name="csY0" fmla="*/ 20256 h 20256"/>
              <a:gd name="csX1" fmla="*/ 61 w 29786"/>
              <a:gd name="csY1" fmla="*/ 18044 h 20256"/>
              <a:gd name="csX2" fmla="*/ 2212 w 29786"/>
              <a:gd name="csY2" fmla="*/ 14738 h 20256"/>
              <a:gd name="csX3" fmla="*/ 24846 w 29786"/>
              <a:gd name="csY3" fmla="*/ 1015 h 20256"/>
              <a:gd name="csX4" fmla="*/ 28771 w 29786"/>
              <a:gd name="csY4" fmla="*/ 636 h 20256"/>
              <a:gd name="csX5" fmla="*/ 29149 w 29786"/>
              <a:gd name="csY5" fmla="*/ 4563 h 20256"/>
              <a:gd name="csX6" fmla="*/ 3368 w 29786"/>
              <a:gd name="csY6" fmla="*/ 20195 h 20256"/>
              <a:gd name="csX7" fmla="*/ 2787 w 29786"/>
              <a:gd name="csY7" fmla="*/ 20256 h 20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786" h="20256">
                <a:moveTo>
                  <a:pt x="2786" y="20256"/>
                </a:moveTo>
                <a:cubicBezTo>
                  <a:pt x="1497" y="20256"/>
                  <a:pt x="338" y="19357"/>
                  <a:pt x="61" y="18044"/>
                </a:cubicBezTo>
                <a:cubicBezTo>
                  <a:pt x="-257" y="16537"/>
                  <a:pt x="705" y="15057"/>
                  <a:pt x="2212" y="14738"/>
                </a:cubicBezTo>
                <a:cubicBezTo>
                  <a:pt x="11059" y="12864"/>
                  <a:pt x="19097" y="7992"/>
                  <a:pt x="24846" y="1015"/>
                </a:cubicBezTo>
                <a:cubicBezTo>
                  <a:pt x="25823" y="-174"/>
                  <a:pt x="27582" y="-342"/>
                  <a:pt x="28771" y="636"/>
                </a:cubicBezTo>
                <a:cubicBezTo>
                  <a:pt x="29959" y="1616"/>
                  <a:pt x="30130" y="3373"/>
                  <a:pt x="29149" y="4563"/>
                </a:cubicBezTo>
                <a:cubicBezTo>
                  <a:pt x="22602" y="12509"/>
                  <a:pt x="13445" y="18061"/>
                  <a:pt x="3368" y="20195"/>
                </a:cubicBezTo>
                <a:cubicBezTo>
                  <a:pt x="3174" y="20237"/>
                  <a:pt x="2980" y="20256"/>
                  <a:pt x="2787" y="20256"/>
                </a:cubicBezTo>
                <a:close/>
              </a:path>
            </a:pathLst>
          </a:custGeom>
          <a:solidFill>
            <a:srgbClr val="3E1A00"/>
          </a:solidFill>
          <a:ln w="6350" cap="flat">
            <a:noFill/>
            <a:prstDash val="solid"/>
            <a:miter/>
          </a:ln>
        </p:spPr>
        <p:txBody>
          <a:bodyPr/>
          <a:lstStyle/>
          <a:p>
            <a:endParaRPr lang="en-US"/>
          </a:p>
        </p:txBody>
      </p:sp>
      <p:sp>
        <p:nvSpPr>
          <p:cNvPr id="124" name="Freeform 16">
            <a:extLst>
              <a:ext uri="{FF2B5EF4-FFF2-40B4-BE49-F238E27FC236}">
                <a16:creationId xmlns:a16="http://schemas.microsoft.com/office/drawing/2014/main" id="{814D0215-08E2-9EEB-0215-30D87C1FB9A9}"/>
              </a:ext>
            </a:extLst>
          </p:cNvPr>
          <p:cNvSpPr/>
          <p:nvPr/>
        </p:nvSpPr>
        <p:spPr>
          <a:xfrm>
            <a:off x="6305184" y="2267603"/>
            <a:ext cx="83700" cy="174800"/>
          </a:xfrm>
          <a:custGeom>
            <a:avLst/>
            <a:gdLst>
              <a:gd name="csX0" fmla="*/ 70755 w 98735"/>
              <a:gd name="csY0" fmla="*/ 7130 h 205173"/>
              <a:gd name="csX1" fmla="*/ 18884 w 98735"/>
              <a:gd name="csY1" fmla="*/ 8025 h 205173"/>
              <a:gd name="csX2" fmla="*/ 6361 w 98735"/>
              <a:gd name="csY2" fmla="*/ 29542 h 205173"/>
              <a:gd name="csX3" fmla="*/ 7254 w 98735"/>
              <a:gd name="csY3" fmla="*/ 78844 h 205173"/>
              <a:gd name="csX4" fmla="*/ 39446 w 98735"/>
              <a:gd name="csY4" fmla="*/ 99465 h 205173"/>
              <a:gd name="csX5" fmla="*/ 47495 w 98735"/>
              <a:gd name="csY5" fmla="*/ 114705 h 205173"/>
              <a:gd name="csX6" fmla="*/ 39446 w 98735"/>
              <a:gd name="csY6" fmla="*/ 130841 h 205173"/>
              <a:gd name="csX7" fmla="*/ 9040 w 98735"/>
              <a:gd name="csY7" fmla="*/ 138013 h 205173"/>
              <a:gd name="csX8" fmla="*/ 99 w 98735"/>
              <a:gd name="csY8" fmla="*/ 168493 h 205173"/>
              <a:gd name="csX9" fmla="*/ 11729 w 98735"/>
              <a:gd name="csY9" fmla="*/ 199868 h 205173"/>
              <a:gd name="csX10" fmla="*/ 59125 w 98735"/>
              <a:gd name="csY10" fmla="*/ 196287 h 205173"/>
              <a:gd name="csX11" fmla="*/ 87745 w 98735"/>
              <a:gd name="csY11" fmla="*/ 165807 h 205173"/>
              <a:gd name="csX12" fmla="*/ 98472 w 98735"/>
              <a:gd name="csY12" fmla="*/ 98570 h 205173"/>
              <a:gd name="csX13" fmla="*/ 70746 w 98735"/>
              <a:gd name="csY13" fmla="*/ 7130 h 205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8735" h="205173">
                <a:moveTo>
                  <a:pt x="70755" y="7130"/>
                </a:moveTo>
                <a:cubicBezTo>
                  <a:pt x="55989" y="-1786"/>
                  <a:pt x="32709" y="-3262"/>
                  <a:pt x="18884" y="8025"/>
                </a:cubicBezTo>
                <a:cubicBezTo>
                  <a:pt x="11805" y="13807"/>
                  <a:pt x="9211" y="21303"/>
                  <a:pt x="6361" y="29542"/>
                </a:cubicBezTo>
                <a:cubicBezTo>
                  <a:pt x="4042" y="36248"/>
                  <a:pt x="-5365" y="63442"/>
                  <a:pt x="7254" y="78844"/>
                </a:cubicBezTo>
                <a:cubicBezTo>
                  <a:pt x="15445" y="88835"/>
                  <a:pt x="25251" y="84530"/>
                  <a:pt x="39446" y="99465"/>
                </a:cubicBezTo>
                <a:cubicBezTo>
                  <a:pt x="45946" y="106304"/>
                  <a:pt x="47400" y="110895"/>
                  <a:pt x="47495" y="114705"/>
                </a:cubicBezTo>
                <a:cubicBezTo>
                  <a:pt x="47713" y="123944"/>
                  <a:pt x="39940" y="130441"/>
                  <a:pt x="39446" y="130841"/>
                </a:cubicBezTo>
                <a:cubicBezTo>
                  <a:pt x="28947" y="139356"/>
                  <a:pt x="18656" y="130926"/>
                  <a:pt x="9040" y="138013"/>
                </a:cubicBezTo>
                <a:cubicBezTo>
                  <a:pt x="-671" y="145176"/>
                  <a:pt x="-148" y="161140"/>
                  <a:pt x="99" y="168493"/>
                </a:cubicBezTo>
                <a:cubicBezTo>
                  <a:pt x="346" y="175932"/>
                  <a:pt x="859" y="191439"/>
                  <a:pt x="11729" y="199868"/>
                </a:cubicBezTo>
                <a:cubicBezTo>
                  <a:pt x="28510" y="212889"/>
                  <a:pt x="55828" y="198068"/>
                  <a:pt x="59125" y="196287"/>
                </a:cubicBezTo>
                <a:cubicBezTo>
                  <a:pt x="75896" y="187181"/>
                  <a:pt x="83906" y="172865"/>
                  <a:pt x="87745" y="165807"/>
                </a:cubicBezTo>
                <a:cubicBezTo>
                  <a:pt x="91194" y="159454"/>
                  <a:pt x="100401" y="140718"/>
                  <a:pt x="98472" y="98570"/>
                </a:cubicBezTo>
                <a:cubicBezTo>
                  <a:pt x="96544" y="56498"/>
                  <a:pt x="94957" y="21741"/>
                  <a:pt x="70746" y="7130"/>
                </a:cubicBezTo>
                <a:close/>
              </a:path>
            </a:pathLst>
          </a:custGeom>
          <a:solidFill>
            <a:srgbClr val="AD4703">
              <a:alpha val="50196"/>
            </a:srgbClr>
          </a:solidFill>
          <a:ln w="1160" cap="flat">
            <a:noFill/>
            <a:prstDash val="solid"/>
            <a:miter/>
          </a:ln>
        </p:spPr>
        <p:txBody>
          <a:bodyPr/>
          <a:lstStyle/>
          <a:p>
            <a:endParaRPr lang="en-US"/>
          </a:p>
        </p:txBody>
      </p:sp>
      <p:sp>
        <p:nvSpPr>
          <p:cNvPr id="125" name="Freeform 20">
            <a:extLst>
              <a:ext uri="{FF2B5EF4-FFF2-40B4-BE49-F238E27FC236}">
                <a16:creationId xmlns:a16="http://schemas.microsoft.com/office/drawing/2014/main" id="{F3D39C23-ADF2-A7BA-C781-554CF99E5A84}"/>
              </a:ext>
            </a:extLst>
          </p:cNvPr>
          <p:cNvSpPr/>
          <p:nvPr/>
        </p:nvSpPr>
        <p:spPr>
          <a:xfrm>
            <a:off x="5968404" y="3680540"/>
            <a:ext cx="171543" cy="62660"/>
          </a:xfrm>
          <a:custGeom>
            <a:avLst/>
            <a:gdLst>
              <a:gd name="csX0" fmla="*/ 299 w 239085"/>
              <a:gd name="csY0" fmla="*/ 6985 h 86895"/>
              <a:gd name="csX1" fmla="*/ 24044 w 239085"/>
              <a:gd name="csY1" fmla="*/ 79 h 86895"/>
              <a:gd name="csX2" fmla="*/ 174679 w 239085"/>
              <a:gd name="csY2" fmla="*/ 27673 h 86895"/>
              <a:gd name="csX3" fmla="*/ 84182 w 239085"/>
              <a:gd name="csY3" fmla="*/ 60772 h 86895"/>
              <a:gd name="csX4" fmla="*/ 33 w 239085"/>
              <a:gd name="csY4" fmla="*/ 7566 h 86895"/>
              <a:gd name="csX5" fmla="*/ 290 w 239085"/>
              <a:gd name="csY5" fmla="*/ 6985 h 86895"/>
            </a:gdLst>
            <a:ahLst/>
            <a:cxnLst>
              <a:cxn ang="0">
                <a:pos x="csX0" y="csY0"/>
              </a:cxn>
              <a:cxn ang="0">
                <a:pos x="csX1" y="csY1"/>
              </a:cxn>
              <a:cxn ang="0">
                <a:pos x="csX2" y="csY2"/>
              </a:cxn>
              <a:cxn ang="0">
                <a:pos x="csX3" y="csY3"/>
              </a:cxn>
              <a:cxn ang="0">
                <a:pos x="csX4" y="csY4"/>
              </a:cxn>
              <a:cxn ang="0">
                <a:pos x="csX5" y="csY5"/>
              </a:cxn>
            </a:cxnLst>
            <a:rect l="l" t="t" r="r" b="b"/>
            <a:pathLst>
              <a:path w="239085" h="86895">
                <a:moveTo>
                  <a:pt x="299" y="6985"/>
                </a:moveTo>
                <a:cubicBezTo>
                  <a:pt x="2247" y="2746"/>
                  <a:pt x="11055" y="146"/>
                  <a:pt x="24044" y="79"/>
                </a:cubicBezTo>
                <a:cubicBezTo>
                  <a:pt x="77664" y="-2064"/>
                  <a:pt x="124280" y="40294"/>
                  <a:pt x="174679" y="27673"/>
                </a:cubicBezTo>
                <a:cubicBezTo>
                  <a:pt x="286421" y="831"/>
                  <a:pt x="250571" y="143516"/>
                  <a:pt x="84182" y="60772"/>
                </a:cubicBezTo>
                <a:cubicBezTo>
                  <a:pt x="62993" y="49066"/>
                  <a:pt x="-1668" y="27673"/>
                  <a:pt x="33" y="7566"/>
                </a:cubicBezTo>
                <a:lnTo>
                  <a:pt x="290" y="6985"/>
                </a:lnTo>
                <a:close/>
              </a:path>
            </a:pathLst>
          </a:custGeom>
          <a:solidFill>
            <a:schemeClr val="accent3">
              <a:alpha val="74902"/>
            </a:schemeClr>
          </a:solidFill>
          <a:ln w="1160" cap="flat">
            <a:noFill/>
            <a:prstDash val="solid"/>
            <a:miter/>
          </a:ln>
        </p:spPr>
        <p:txBody>
          <a:bodyPr/>
          <a:lstStyle/>
          <a:p>
            <a:endParaRPr lang="en-US"/>
          </a:p>
        </p:txBody>
      </p:sp>
      <p:sp>
        <p:nvSpPr>
          <p:cNvPr id="126" name="Freeform 27">
            <a:extLst>
              <a:ext uri="{FF2B5EF4-FFF2-40B4-BE49-F238E27FC236}">
                <a16:creationId xmlns:a16="http://schemas.microsoft.com/office/drawing/2014/main" id="{12312909-5E99-73ED-F3A3-350137470C03}"/>
              </a:ext>
            </a:extLst>
          </p:cNvPr>
          <p:cNvSpPr/>
          <p:nvPr/>
        </p:nvSpPr>
        <p:spPr>
          <a:xfrm>
            <a:off x="5954380" y="4452424"/>
            <a:ext cx="73255" cy="158965"/>
          </a:xfrm>
          <a:custGeom>
            <a:avLst/>
            <a:gdLst>
              <a:gd name="csX0" fmla="*/ 22766 w 65636"/>
              <a:gd name="csY0" fmla="*/ 5082 h 141723"/>
              <a:gd name="csX1" fmla="*/ 1329 w 65636"/>
              <a:gd name="csY1" fmla="*/ 65718 h 141723"/>
              <a:gd name="csX2" fmla="*/ 7240 w 65636"/>
              <a:gd name="csY2" fmla="*/ 131612 h 141723"/>
              <a:gd name="csX3" fmla="*/ 54806 w 65636"/>
              <a:gd name="csY3" fmla="*/ 126269 h 141723"/>
              <a:gd name="csX4" fmla="*/ 64935 w 65636"/>
              <a:gd name="csY4" fmla="*/ 99637 h 141723"/>
              <a:gd name="csX5" fmla="*/ 50787 w 65636"/>
              <a:gd name="csY5" fmla="*/ 61937 h 141723"/>
              <a:gd name="csX6" fmla="*/ 51186 w 65636"/>
              <a:gd name="csY6" fmla="*/ 10235 h 141723"/>
              <a:gd name="csX7" fmla="*/ 24172 w 65636"/>
              <a:gd name="csY7" fmla="*/ 4120 h 141723"/>
              <a:gd name="csX8" fmla="*/ 22756 w 65636"/>
              <a:gd name="csY8" fmla="*/ 5101 h 1417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5636" h="141723">
                <a:moveTo>
                  <a:pt x="22766" y="5082"/>
                </a:moveTo>
                <a:cubicBezTo>
                  <a:pt x="5510" y="17893"/>
                  <a:pt x="2593" y="44792"/>
                  <a:pt x="1329" y="65718"/>
                </a:cubicBezTo>
                <a:cubicBezTo>
                  <a:pt x="588" y="87492"/>
                  <a:pt x="-3355" y="117029"/>
                  <a:pt x="7240" y="131612"/>
                </a:cubicBezTo>
                <a:cubicBezTo>
                  <a:pt x="19497" y="150072"/>
                  <a:pt x="41437" y="140204"/>
                  <a:pt x="54806" y="126269"/>
                </a:cubicBezTo>
                <a:cubicBezTo>
                  <a:pt x="62085" y="118915"/>
                  <a:pt x="67653" y="109657"/>
                  <a:pt x="64935" y="99637"/>
                </a:cubicBezTo>
                <a:cubicBezTo>
                  <a:pt x="61534" y="87407"/>
                  <a:pt x="50987" y="75596"/>
                  <a:pt x="50787" y="61937"/>
                </a:cubicBezTo>
                <a:cubicBezTo>
                  <a:pt x="49675" y="44916"/>
                  <a:pt x="57286" y="26847"/>
                  <a:pt x="51186" y="10235"/>
                </a:cubicBezTo>
                <a:cubicBezTo>
                  <a:pt x="47024" y="-795"/>
                  <a:pt x="34833" y="-3033"/>
                  <a:pt x="24172" y="4120"/>
                </a:cubicBezTo>
                <a:lnTo>
                  <a:pt x="22756" y="5101"/>
                </a:lnTo>
                <a:close/>
              </a:path>
            </a:pathLst>
          </a:custGeom>
          <a:solidFill>
            <a:schemeClr val="accent3">
              <a:alpha val="74902"/>
            </a:schemeClr>
          </a:solidFill>
          <a:ln w="1160" cap="flat">
            <a:noFill/>
            <a:prstDash val="solid"/>
            <a:miter/>
          </a:ln>
        </p:spPr>
        <p:txBody>
          <a:bodyPr/>
          <a:lstStyle/>
          <a:p>
            <a:endParaRPr lang="en-US"/>
          </a:p>
        </p:txBody>
      </p:sp>
      <p:sp>
        <p:nvSpPr>
          <p:cNvPr id="127" name="Freeform 31">
            <a:extLst>
              <a:ext uri="{FF2B5EF4-FFF2-40B4-BE49-F238E27FC236}">
                <a16:creationId xmlns:a16="http://schemas.microsoft.com/office/drawing/2014/main" id="{62A9FF5B-A024-6C75-C572-AD5B3B819642}"/>
              </a:ext>
            </a:extLst>
          </p:cNvPr>
          <p:cNvSpPr/>
          <p:nvPr/>
        </p:nvSpPr>
        <p:spPr>
          <a:xfrm>
            <a:off x="6169309" y="5167058"/>
            <a:ext cx="141741" cy="149312"/>
          </a:xfrm>
          <a:custGeom>
            <a:avLst/>
            <a:gdLst>
              <a:gd name="csX0" fmla="*/ 77597 w 149403"/>
              <a:gd name="csY0" fmla="*/ 5 h 160478"/>
              <a:gd name="csX1" fmla="*/ 119557 w 149403"/>
              <a:gd name="csY1" fmla="*/ 4394 h 160478"/>
              <a:gd name="csX2" fmla="*/ 119542 w 149403"/>
              <a:gd name="csY2" fmla="*/ 4408 h 160478"/>
              <a:gd name="csX3" fmla="*/ 121413 w 149403"/>
              <a:gd name="csY3" fmla="*/ 5051 h 160478"/>
              <a:gd name="csX4" fmla="*/ 142097 w 149403"/>
              <a:gd name="csY4" fmla="*/ 19703 h 160478"/>
              <a:gd name="csX5" fmla="*/ 149403 w 149403"/>
              <a:gd name="csY5" fmla="*/ 27957 h 160478"/>
              <a:gd name="csX6" fmla="*/ 127066 w 149403"/>
              <a:gd name="csY6" fmla="*/ 109447 h 160478"/>
              <a:gd name="csX7" fmla="*/ 97802 w 149403"/>
              <a:gd name="csY7" fmla="*/ 151918 h 160478"/>
              <a:gd name="csX8" fmla="*/ 88689 w 149403"/>
              <a:gd name="csY8" fmla="*/ 160478 h 160478"/>
              <a:gd name="csX9" fmla="*/ 69042 w 149403"/>
              <a:gd name="csY9" fmla="*/ 151324 h 160478"/>
              <a:gd name="csX10" fmla="*/ 29468 w 149403"/>
              <a:gd name="csY10" fmla="*/ 118442 h 160478"/>
              <a:gd name="csX11" fmla="*/ 35066 w 149403"/>
              <a:gd name="csY11" fmla="*/ 8443 h 160478"/>
              <a:gd name="csX12" fmla="*/ 77597 w 149403"/>
              <a:gd name="csY12" fmla="*/ 5 h 160478"/>
              <a:gd name="csX0" fmla="*/ 77597 w 149403"/>
              <a:gd name="csY0" fmla="*/ 5 h 160478"/>
              <a:gd name="csX1" fmla="*/ 119557 w 149403"/>
              <a:gd name="csY1" fmla="*/ 4394 h 160478"/>
              <a:gd name="csX2" fmla="*/ 119542 w 149403"/>
              <a:gd name="csY2" fmla="*/ 4408 h 160478"/>
              <a:gd name="csX3" fmla="*/ 121413 w 149403"/>
              <a:gd name="csY3" fmla="*/ 5051 h 160478"/>
              <a:gd name="csX4" fmla="*/ 142097 w 149403"/>
              <a:gd name="csY4" fmla="*/ 19703 h 160478"/>
              <a:gd name="csX5" fmla="*/ 149403 w 149403"/>
              <a:gd name="csY5" fmla="*/ 27957 h 160478"/>
              <a:gd name="csX6" fmla="*/ 127066 w 149403"/>
              <a:gd name="csY6" fmla="*/ 109447 h 160478"/>
              <a:gd name="csX7" fmla="*/ 97802 w 149403"/>
              <a:gd name="csY7" fmla="*/ 151918 h 160478"/>
              <a:gd name="csX8" fmla="*/ 88689 w 149403"/>
              <a:gd name="csY8" fmla="*/ 160478 h 160478"/>
              <a:gd name="csX9" fmla="*/ 69042 w 149403"/>
              <a:gd name="csY9" fmla="*/ 151324 h 160478"/>
              <a:gd name="csX10" fmla="*/ 29468 w 149403"/>
              <a:gd name="csY10" fmla="*/ 118442 h 160478"/>
              <a:gd name="csX11" fmla="*/ 35066 w 149403"/>
              <a:gd name="csY11" fmla="*/ 8443 h 160478"/>
              <a:gd name="csX12" fmla="*/ 77597 w 149403"/>
              <a:gd name="csY12" fmla="*/ 5 h 160478"/>
              <a:gd name="csX0" fmla="*/ 77597 w 155753"/>
              <a:gd name="csY0" fmla="*/ 5 h 160478"/>
              <a:gd name="csX1" fmla="*/ 119557 w 155753"/>
              <a:gd name="csY1" fmla="*/ 4394 h 160478"/>
              <a:gd name="csX2" fmla="*/ 119542 w 155753"/>
              <a:gd name="csY2" fmla="*/ 4408 h 160478"/>
              <a:gd name="csX3" fmla="*/ 121413 w 155753"/>
              <a:gd name="csY3" fmla="*/ 5051 h 160478"/>
              <a:gd name="csX4" fmla="*/ 142097 w 155753"/>
              <a:gd name="csY4" fmla="*/ 19703 h 160478"/>
              <a:gd name="csX5" fmla="*/ 155753 w 155753"/>
              <a:gd name="csY5" fmla="*/ 47007 h 160478"/>
              <a:gd name="csX6" fmla="*/ 127066 w 155753"/>
              <a:gd name="csY6" fmla="*/ 109447 h 160478"/>
              <a:gd name="csX7" fmla="*/ 97802 w 155753"/>
              <a:gd name="csY7" fmla="*/ 151918 h 160478"/>
              <a:gd name="csX8" fmla="*/ 88689 w 155753"/>
              <a:gd name="csY8" fmla="*/ 160478 h 160478"/>
              <a:gd name="csX9" fmla="*/ 69042 w 155753"/>
              <a:gd name="csY9" fmla="*/ 151324 h 160478"/>
              <a:gd name="csX10" fmla="*/ 29468 w 155753"/>
              <a:gd name="csY10" fmla="*/ 118442 h 160478"/>
              <a:gd name="csX11" fmla="*/ 35066 w 155753"/>
              <a:gd name="csY11" fmla="*/ 8443 h 160478"/>
              <a:gd name="csX12" fmla="*/ 77597 w 155753"/>
              <a:gd name="csY12" fmla="*/ 5 h 160478"/>
              <a:gd name="csX0" fmla="*/ 77597 w 152341"/>
              <a:gd name="csY0" fmla="*/ 5 h 160478"/>
              <a:gd name="csX1" fmla="*/ 119557 w 152341"/>
              <a:gd name="csY1" fmla="*/ 4394 h 160478"/>
              <a:gd name="csX2" fmla="*/ 119542 w 152341"/>
              <a:gd name="csY2" fmla="*/ 4408 h 160478"/>
              <a:gd name="csX3" fmla="*/ 121413 w 152341"/>
              <a:gd name="csY3" fmla="*/ 5051 h 160478"/>
              <a:gd name="csX4" fmla="*/ 142097 w 152341"/>
              <a:gd name="csY4" fmla="*/ 19703 h 160478"/>
              <a:gd name="csX5" fmla="*/ 152341 w 152341"/>
              <a:gd name="csY5" fmla="*/ 40182 h 160478"/>
              <a:gd name="csX6" fmla="*/ 127066 w 152341"/>
              <a:gd name="csY6" fmla="*/ 109447 h 160478"/>
              <a:gd name="csX7" fmla="*/ 97802 w 152341"/>
              <a:gd name="csY7" fmla="*/ 151918 h 160478"/>
              <a:gd name="csX8" fmla="*/ 88689 w 152341"/>
              <a:gd name="csY8" fmla="*/ 160478 h 160478"/>
              <a:gd name="csX9" fmla="*/ 69042 w 152341"/>
              <a:gd name="csY9" fmla="*/ 151324 h 160478"/>
              <a:gd name="csX10" fmla="*/ 29468 w 152341"/>
              <a:gd name="csY10" fmla="*/ 118442 h 160478"/>
              <a:gd name="csX11" fmla="*/ 35066 w 152341"/>
              <a:gd name="csY11" fmla="*/ 8443 h 160478"/>
              <a:gd name="csX12" fmla="*/ 77597 w 152341"/>
              <a:gd name="csY12" fmla="*/ 5 h 160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2341" h="160478">
                <a:moveTo>
                  <a:pt x="77597" y="5"/>
                </a:moveTo>
                <a:cubicBezTo>
                  <a:pt x="92717" y="129"/>
                  <a:pt x="107743" y="2391"/>
                  <a:pt x="119557" y="4394"/>
                </a:cubicBezTo>
                <a:cubicBezTo>
                  <a:pt x="119552" y="4399"/>
                  <a:pt x="119547" y="4403"/>
                  <a:pt x="119542" y="4408"/>
                </a:cubicBezTo>
                <a:lnTo>
                  <a:pt x="121413" y="5051"/>
                </a:lnTo>
                <a:cubicBezTo>
                  <a:pt x="127940" y="8007"/>
                  <a:pt x="135098" y="13218"/>
                  <a:pt x="142097" y="19703"/>
                </a:cubicBezTo>
                <a:lnTo>
                  <a:pt x="152341" y="40182"/>
                </a:lnTo>
                <a:cubicBezTo>
                  <a:pt x="144895" y="67345"/>
                  <a:pt x="153562" y="72759"/>
                  <a:pt x="127066" y="109447"/>
                </a:cubicBezTo>
                <a:cubicBezTo>
                  <a:pt x="118960" y="124435"/>
                  <a:pt x="109129" y="138723"/>
                  <a:pt x="97802" y="151918"/>
                </a:cubicBezTo>
                <a:lnTo>
                  <a:pt x="88689" y="160478"/>
                </a:lnTo>
                <a:lnTo>
                  <a:pt x="69042" y="151324"/>
                </a:lnTo>
                <a:cubicBezTo>
                  <a:pt x="51289" y="141127"/>
                  <a:pt x="34483" y="127839"/>
                  <a:pt x="29468" y="118442"/>
                </a:cubicBezTo>
                <a:cubicBezTo>
                  <a:pt x="-11802" y="93284"/>
                  <a:pt x="-9530" y="28072"/>
                  <a:pt x="35066" y="8443"/>
                </a:cubicBezTo>
                <a:cubicBezTo>
                  <a:pt x="47261" y="1896"/>
                  <a:pt x="62476" y="-119"/>
                  <a:pt x="77597" y="5"/>
                </a:cubicBezTo>
                <a:close/>
              </a:path>
            </a:pathLst>
          </a:custGeom>
          <a:solidFill>
            <a:srgbClr val="AD4703">
              <a:alpha val="50196"/>
            </a:srgbClr>
          </a:solidFill>
          <a:ln w="1160" cap="flat">
            <a:noFill/>
            <a:prstDash val="solid"/>
            <a:miter/>
          </a:ln>
        </p:spPr>
        <p:txBody>
          <a:bodyPr/>
          <a:lstStyle/>
          <a:p>
            <a:endParaRPr lang="en-US"/>
          </a:p>
        </p:txBody>
      </p:sp>
      <p:sp>
        <p:nvSpPr>
          <p:cNvPr id="128" name="Freeform 37">
            <a:extLst>
              <a:ext uri="{FF2B5EF4-FFF2-40B4-BE49-F238E27FC236}">
                <a16:creationId xmlns:a16="http://schemas.microsoft.com/office/drawing/2014/main" id="{EF8D6B7D-1AEE-C675-9D00-33B68A2A2A0C}"/>
              </a:ext>
            </a:extLst>
          </p:cNvPr>
          <p:cNvSpPr/>
          <p:nvPr/>
        </p:nvSpPr>
        <p:spPr>
          <a:xfrm>
            <a:off x="6078737" y="2967010"/>
            <a:ext cx="64808" cy="53080"/>
          </a:xfrm>
          <a:custGeom>
            <a:avLst/>
            <a:gdLst>
              <a:gd name="csX0" fmla="*/ 0 w 109994"/>
              <a:gd name="csY0" fmla="*/ 0 h 89639"/>
              <a:gd name="csX1" fmla="*/ 53657 w 109994"/>
              <a:gd name="csY1" fmla="*/ 41234 h 89639"/>
              <a:gd name="csX2" fmla="*/ 109994 w 109994"/>
              <a:gd name="csY2" fmla="*/ 89640 h 89639"/>
            </a:gdLst>
            <a:ahLst/>
            <a:cxnLst>
              <a:cxn ang="0">
                <a:pos x="csX0" y="csY0"/>
              </a:cxn>
              <a:cxn ang="0">
                <a:pos x="csX1" y="csY1"/>
              </a:cxn>
              <a:cxn ang="0">
                <a:pos x="csX2" y="csY2"/>
              </a:cxn>
            </a:cxnLst>
            <a:rect l="l" t="t" r="r" b="b"/>
            <a:pathLst>
              <a:path w="109994" h="89639">
                <a:moveTo>
                  <a:pt x="0" y="0"/>
                </a:moveTo>
                <a:cubicBezTo>
                  <a:pt x="17427" y="12687"/>
                  <a:pt x="35366" y="26413"/>
                  <a:pt x="53657" y="41234"/>
                </a:cubicBezTo>
                <a:cubicBezTo>
                  <a:pt x="73811" y="57569"/>
                  <a:pt x="92577" y="73781"/>
                  <a:pt x="109994" y="89640"/>
                </a:cubicBezTo>
              </a:path>
            </a:pathLst>
          </a:custGeom>
          <a:noFill/>
          <a:ln w="12700" cap="flat">
            <a:solidFill>
              <a:schemeClr val="tx1">
                <a:lumMod val="75000"/>
                <a:lumOff val="25000"/>
              </a:schemeClr>
            </a:solidFill>
            <a:prstDash val="solid"/>
            <a:miter/>
          </a:ln>
        </p:spPr>
        <p:txBody>
          <a:bodyPr/>
          <a:lstStyle/>
          <a:p>
            <a:endParaRPr lang="en-US"/>
          </a:p>
        </p:txBody>
      </p:sp>
      <p:sp>
        <p:nvSpPr>
          <p:cNvPr id="129" name="Freeform 38">
            <a:extLst>
              <a:ext uri="{FF2B5EF4-FFF2-40B4-BE49-F238E27FC236}">
                <a16:creationId xmlns:a16="http://schemas.microsoft.com/office/drawing/2014/main" id="{CD530494-B71A-5461-E8E9-F99FB7C50B61}"/>
              </a:ext>
            </a:extLst>
          </p:cNvPr>
          <p:cNvSpPr/>
          <p:nvPr/>
        </p:nvSpPr>
        <p:spPr>
          <a:xfrm>
            <a:off x="6212414" y="4437552"/>
            <a:ext cx="130043" cy="127268"/>
          </a:xfrm>
          <a:custGeom>
            <a:avLst/>
            <a:gdLst>
              <a:gd name="csX0" fmla="*/ 128058 w 139768"/>
              <a:gd name="csY0" fmla="*/ 49 h 136785"/>
              <a:gd name="csX1" fmla="*/ 139768 w 139768"/>
              <a:gd name="csY1" fmla="*/ 3644 h 136785"/>
              <a:gd name="csX2" fmla="*/ 139768 w 139768"/>
              <a:gd name="csY2" fmla="*/ 43003 h 136785"/>
              <a:gd name="csX3" fmla="*/ 126589 w 139768"/>
              <a:gd name="csY3" fmla="*/ 87591 h 136785"/>
              <a:gd name="csX4" fmla="*/ 93460 w 139768"/>
              <a:gd name="csY4" fmla="*/ 129089 h 136785"/>
              <a:gd name="csX5" fmla="*/ 88448 w 139768"/>
              <a:gd name="csY5" fmla="*/ 136785 h 136785"/>
              <a:gd name="csX6" fmla="*/ 87549 w 139768"/>
              <a:gd name="csY6" fmla="*/ 136556 h 136785"/>
              <a:gd name="csX7" fmla="*/ 35099 w 139768"/>
              <a:gd name="csY7" fmla="*/ 113197 h 136785"/>
              <a:gd name="csX8" fmla="*/ 23087 w 139768"/>
              <a:gd name="csY8" fmla="*/ 32932 h 136785"/>
              <a:gd name="csX9" fmla="*/ 128058 w 139768"/>
              <a:gd name="csY9" fmla="*/ 49 h 1367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9768" h="136785">
                <a:moveTo>
                  <a:pt x="128058" y="49"/>
                </a:moveTo>
                <a:lnTo>
                  <a:pt x="139768" y="3644"/>
                </a:lnTo>
                <a:lnTo>
                  <a:pt x="139768" y="43003"/>
                </a:lnTo>
                <a:cubicBezTo>
                  <a:pt x="139084" y="58484"/>
                  <a:pt x="134720" y="73817"/>
                  <a:pt x="126589" y="87591"/>
                </a:cubicBezTo>
                <a:cubicBezTo>
                  <a:pt x="116574" y="104555"/>
                  <a:pt x="103965" y="116263"/>
                  <a:pt x="93460" y="129089"/>
                </a:cubicBezTo>
                <a:lnTo>
                  <a:pt x="88448" y="136785"/>
                </a:lnTo>
                <a:lnTo>
                  <a:pt x="87549" y="136556"/>
                </a:lnTo>
                <a:cubicBezTo>
                  <a:pt x="64931" y="128908"/>
                  <a:pt x="42608" y="118358"/>
                  <a:pt x="35099" y="113197"/>
                </a:cubicBezTo>
                <a:cubicBezTo>
                  <a:pt x="-6306" y="106434"/>
                  <a:pt x="-12062" y="55996"/>
                  <a:pt x="23087" y="32932"/>
                </a:cubicBezTo>
                <a:cubicBezTo>
                  <a:pt x="47249" y="18266"/>
                  <a:pt x="93703" y="-1099"/>
                  <a:pt x="128058" y="49"/>
                </a:cubicBezTo>
                <a:close/>
              </a:path>
            </a:pathLst>
          </a:custGeom>
          <a:solidFill>
            <a:srgbClr val="AD4703">
              <a:alpha val="50196"/>
            </a:srgbClr>
          </a:solidFill>
          <a:ln w="1160" cap="flat">
            <a:noFill/>
            <a:prstDash val="solid"/>
            <a:miter/>
          </a:ln>
        </p:spPr>
        <p:txBody>
          <a:bodyPr/>
          <a:lstStyle/>
          <a:p>
            <a:endParaRPr lang="en-US"/>
          </a:p>
        </p:txBody>
      </p:sp>
      <p:sp>
        <p:nvSpPr>
          <p:cNvPr id="130" name="Freeform 39">
            <a:extLst>
              <a:ext uri="{FF2B5EF4-FFF2-40B4-BE49-F238E27FC236}">
                <a16:creationId xmlns:a16="http://schemas.microsoft.com/office/drawing/2014/main" id="{B2C09029-9732-1E98-3A80-FF527156AC76}"/>
              </a:ext>
            </a:extLst>
          </p:cNvPr>
          <p:cNvSpPr/>
          <p:nvPr/>
        </p:nvSpPr>
        <p:spPr>
          <a:xfrm>
            <a:off x="6189669" y="4439079"/>
            <a:ext cx="78085" cy="54224"/>
          </a:xfrm>
          <a:custGeom>
            <a:avLst/>
            <a:gdLst>
              <a:gd name="csX0" fmla="*/ 0 w 92111"/>
              <a:gd name="csY0" fmla="*/ 0 h 63646"/>
              <a:gd name="csX1" fmla="*/ 92112 w 92111"/>
              <a:gd name="csY1" fmla="*/ 63646 h 63646"/>
            </a:gdLst>
            <a:ahLst/>
            <a:cxnLst>
              <a:cxn ang="0">
                <a:pos x="csX0" y="csY0"/>
              </a:cxn>
              <a:cxn ang="0">
                <a:pos x="csX1" y="csY1"/>
              </a:cxn>
            </a:cxnLst>
            <a:rect l="l" t="t" r="r" b="b"/>
            <a:pathLst>
              <a:path w="92111" h="63646">
                <a:moveTo>
                  <a:pt x="0" y="0"/>
                </a:moveTo>
                <a:cubicBezTo>
                  <a:pt x="30919" y="17431"/>
                  <a:pt x="64015" y="40224"/>
                  <a:pt x="92112" y="63646"/>
                </a:cubicBezTo>
              </a:path>
            </a:pathLst>
          </a:custGeom>
          <a:noFill/>
          <a:ln w="12700" cap="flat">
            <a:solidFill>
              <a:schemeClr val="tx1">
                <a:lumMod val="75000"/>
                <a:lumOff val="25000"/>
              </a:schemeClr>
            </a:solidFill>
            <a:prstDash val="solid"/>
            <a:miter/>
          </a:ln>
        </p:spPr>
        <p:txBody>
          <a:bodyPr/>
          <a:lstStyle/>
          <a:p>
            <a:endParaRPr lang="en-US"/>
          </a:p>
        </p:txBody>
      </p:sp>
      <p:sp>
        <p:nvSpPr>
          <p:cNvPr id="131" name="Freeform 47">
            <a:extLst>
              <a:ext uri="{FF2B5EF4-FFF2-40B4-BE49-F238E27FC236}">
                <a16:creationId xmlns:a16="http://schemas.microsoft.com/office/drawing/2014/main" id="{A5C22B52-6399-79A7-C4D2-768CD34FAA0E}"/>
              </a:ext>
            </a:extLst>
          </p:cNvPr>
          <p:cNvSpPr/>
          <p:nvPr/>
        </p:nvSpPr>
        <p:spPr>
          <a:xfrm>
            <a:off x="6131322" y="3647912"/>
            <a:ext cx="90002" cy="90902"/>
          </a:xfrm>
          <a:custGeom>
            <a:avLst/>
            <a:gdLst>
              <a:gd name="csX0" fmla="*/ 1387 w 106170"/>
              <a:gd name="csY0" fmla="*/ 41287 h 106697"/>
              <a:gd name="csX1" fmla="*/ 29474 w 106170"/>
              <a:gd name="csY1" fmla="*/ 21808 h 106697"/>
              <a:gd name="csX2" fmla="*/ 88415 w 106170"/>
              <a:gd name="csY2" fmla="*/ 1263 h 106697"/>
              <a:gd name="csX3" fmla="*/ 66798 w 106170"/>
              <a:gd name="csY3" fmla="*/ 105457 h 106697"/>
              <a:gd name="csX4" fmla="*/ 797 w 106170"/>
              <a:gd name="csY4" fmla="*/ 42544 h 106697"/>
              <a:gd name="csX5" fmla="*/ 1387 w 106170"/>
              <a:gd name="csY5" fmla="*/ 41287 h 106697"/>
            </a:gdLst>
            <a:ahLst/>
            <a:cxnLst>
              <a:cxn ang="0">
                <a:pos x="csX0" y="csY0"/>
              </a:cxn>
              <a:cxn ang="0">
                <a:pos x="csX1" y="csY1"/>
              </a:cxn>
              <a:cxn ang="0">
                <a:pos x="csX2" y="csY2"/>
              </a:cxn>
              <a:cxn ang="0">
                <a:pos x="csX3" y="csY3"/>
              </a:cxn>
              <a:cxn ang="0">
                <a:pos x="csX4" y="csY4"/>
              </a:cxn>
              <a:cxn ang="0">
                <a:pos x="csX5" y="csY5"/>
              </a:cxn>
            </a:cxnLst>
            <a:rect l="l" t="t" r="r" b="b"/>
            <a:pathLst>
              <a:path w="106170" h="106697">
                <a:moveTo>
                  <a:pt x="1387" y="41287"/>
                </a:moveTo>
                <a:cubicBezTo>
                  <a:pt x="5624" y="32933"/>
                  <a:pt x="17407" y="27780"/>
                  <a:pt x="29474" y="21808"/>
                </a:cubicBezTo>
                <a:cubicBezTo>
                  <a:pt x="48060" y="14388"/>
                  <a:pt x="67605" y="-5119"/>
                  <a:pt x="88415" y="1263"/>
                </a:cubicBezTo>
                <a:cubicBezTo>
                  <a:pt x="125349" y="22713"/>
                  <a:pt x="98002" y="98361"/>
                  <a:pt x="66798" y="105457"/>
                </a:cubicBezTo>
                <a:cubicBezTo>
                  <a:pt x="39613" y="114896"/>
                  <a:pt x="-6633" y="68205"/>
                  <a:pt x="797" y="42544"/>
                </a:cubicBezTo>
                <a:lnTo>
                  <a:pt x="1387" y="41287"/>
                </a:lnTo>
                <a:close/>
              </a:path>
            </a:pathLst>
          </a:custGeom>
          <a:solidFill>
            <a:srgbClr val="AD4703">
              <a:alpha val="50196"/>
            </a:srgbClr>
          </a:solidFill>
          <a:ln w="1160" cap="flat">
            <a:noFill/>
            <a:prstDash val="solid"/>
            <a:miter/>
          </a:ln>
        </p:spPr>
        <p:txBody>
          <a:bodyPr/>
          <a:lstStyle/>
          <a:p>
            <a:endParaRPr lang="en-US"/>
          </a:p>
        </p:txBody>
      </p:sp>
      <p:sp>
        <p:nvSpPr>
          <p:cNvPr id="132" name="Freeform 55">
            <a:extLst>
              <a:ext uri="{FF2B5EF4-FFF2-40B4-BE49-F238E27FC236}">
                <a16:creationId xmlns:a16="http://schemas.microsoft.com/office/drawing/2014/main" id="{1A533D0F-A138-6AC3-9CC0-85D5AA804BCF}"/>
              </a:ext>
            </a:extLst>
          </p:cNvPr>
          <p:cNvSpPr/>
          <p:nvPr/>
        </p:nvSpPr>
        <p:spPr>
          <a:xfrm>
            <a:off x="6051266" y="5805512"/>
            <a:ext cx="227692" cy="235755"/>
          </a:xfrm>
          <a:custGeom>
            <a:avLst/>
            <a:gdLst>
              <a:gd name="csX0" fmla="*/ 230107 w 244720"/>
              <a:gd name="csY0" fmla="*/ 0 h 253386"/>
              <a:gd name="csX1" fmla="*/ 244720 w 244720"/>
              <a:gd name="csY1" fmla="*/ 3474 h 253386"/>
              <a:gd name="csX2" fmla="*/ 244720 w 244720"/>
              <a:gd name="csY2" fmla="*/ 56988 h 253386"/>
              <a:gd name="csX3" fmla="*/ 158370 w 244720"/>
              <a:gd name="csY3" fmla="*/ 173432 h 253386"/>
              <a:gd name="csX4" fmla="*/ 33190 w 244720"/>
              <a:gd name="csY4" fmla="*/ 247193 h 253386"/>
              <a:gd name="csX5" fmla="*/ 0 w 244720"/>
              <a:gd name="csY5" fmla="*/ 253386 h 253386"/>
              <a:gd name="csX6" fmla="*/ 2855 w 244720"/>
              <a:gd name="csY6" fmla="*/ 242563 h 253386"/>
              <a:gd name="csX7" fmla="*/ 39117 w 244720"/>
              <a:gd name="csY7" fmla="*/ 179115 h 253386"/>
              <a:gd name="csX8" fmla="*/ 54618 w 244720"/>
              <a:gd name="csY8" fmla="*/ 142342 h 253386"/>
              <a:gd name="csX9" fmla="*/ 106807 w 244720"/>
              <a:gd name="csY9" fmla="*/ 118038 h 253386"/>
              <a:gd name="csX10" fmla="*/ 230107 w 244720"/>
              <a:gd name="csY10" fmla="*/ 0 h 253386"/>
              <a:gd name="csX0" fmla="*/ 230107 w 244720"/>
              <a:gd name="csY0" fmla="*/ 0 h 253386"/>
              <a:gd name="csX1" fmla="*/ 244720 w 244720"/>
              <a:gd name="csY1" fmla="*/ 3474 h 253386"/>
              <a:gd name="csX2" fmla="*/ 244720 w 244720"/>
              <a:gd name="csY2" fmla="*/ 56988 h 253386"/>
              <a:gd name="csX3" fmla="*/ 158370 w 244720"/>
              <a:gd name="csY3" fmla="*/ 173432 h 253386"/>
              <a:gd name="csX4" fmla="*/ 33190 w 244720"/>
              <a:gd name="csY4" fmla="*/ 247193 h 253386"/>
              <a:gd name="csX5" fmla="*/ 0 w 244720"/>
              <a:gd name="csY5" fmla="*/ 253386 h 253386"/>
              <a:gd name="csX6" fmla="*/ 2855 w 244720"/>
              <a:gd name="csY6" fmla="*/ 242563 h 253386"/>
              <a:gd name="csX7" fmla="*/ 54618 w 244720"/>
              <a:gd name="csY7" fmla="*/ 142342 h 253386"/>
              <a:gd name="csX8" fmla="*/ 106807 w 244720"/>
              <a:gd name="csY8" fmla="*/ 118038 h 253386"/>
              <a:gd name="csX9" fmla="*/ 230107 w 244720"/>
              <a:gd name="csY9" fmla="*/ 0 h 253386"/>
              <a:gd name="csX0" fmla="*/ 230107 w 244720"/>
              <a:gd name="csY0" fmla="*/ 0 h 253386"/>
              <a:gd name="csX1" fmla="*/ 244720 w 244720"/>
              <a:gd name="csY1" fmla="*/ 3474 h 253386"/>
              <a:gd name="csX2" fmla="*/ 244720 w 244720"/>
              <a:gd name="csY2" fmla="*/ 56988 h 253386"/>
              <a:gd name="csX3" fmla="*/ 158370 w 244720"/>
              <a:gd name="csY3" fmla="*/ 173432 h 253386"/>
              <a:gd name="csX4" fmla="*/ 33190 w 244720"/>
              <a:gd name="csY4" fmla="*/ 247193 h 253386"/>
              <a:gd name="csX5" fmla="*/ 0 w 244720"/>
              <a:gd name="csY5" fmla="*/ 253386 h 253386"/>
              <a:gd name="csX6" fmla="*/ 2855 w 244720"/>
              <a:gd name="csY6" fmla="*/ 204463 h 253386"/>
              <a:gd name="csX7" fmla="*/ 54618 w 244720"/>
              <a:gd name="csY7" fmla="*/ 142342 h 253386"/>
              <a:gd name="csX8" fmla="*/ 106807 w 244720"/>
              <a:gd name="csY8" fmla="*/ 118038 h 253386"/>
              <a:gd name="csX9" fmla="*/ 230107 w 244720"/>
              <a:gd name="csY9" fmla="*/ 0 h 253386"/>
              <a:gd name="csX0" fmla="*/ 230107 w 244720"/>
              <a:gd name="csY0" fmla="*/ 0 h 253386"/>
              <a:gd name="csX1" fmla="*/ 244720 w 244720"/>
              <a:gd name="csY1" fmla="*/ 3474 h 253386"/>
              <a:gd name="csX2" fmla="*/ 244720 w 244720"/>
              <a:gd name="csY2" fmla="*/ 56988 h 253386"/>
              <a:gd name="csX3" fmla="*/ 158370 w 244720"/>
              <a:gd name="csY3" fmla="*/ 173432 h 253386"/>
              <a:gd name="csX4" fmla="*/ 33190 w 244720"/>
              <a:gd name="csY4" fmla="*/ 247193 h 253386"/>
              <a:gd name="csX5" fmla="*/ 0 w 244720"/>
              <a:gd name="csY5" fmla="*/ 253386 h 253386"/>
              <a:gd name="csX6" fmla="*/ 2855 w 244720"/>
              <a:gd name="csY6" fmla="*/ 204463 h 253386"/>
              <a:gd name="csX7" fmla="*/ 54618 w 244720"/>
              <a:gd name="csY7" fmla="*/ 142342 h 253386"/>
              <a:gd name="csX8" fmla="*/ 106807 w 244720"/>
              <a:gd name="csY8" fmla="*/ 118038 h 253386"/>
              <a:gd name="csX9" fmla="*/ 230107 w 244720"/>
              <a:gd name="csY9" fmla="*/ 0 h 253386"/>
              <a:gd name="csX0" fmla="*/ 230107 w 244720"/>
              <a:gd name="csY0" fmla="*/ 0 h 253386"/>
              <a:gd name="csX1" fmla="*/ 244720 w 244720"/>
              <a:gd name="csY1" fmla="*/ 3474 h 253386"/>
              <a:gd name="csX2" fmla="*/ 244720 w 244720"/>
              <a:gd name="csY2" fmla="*/ 56988 h 253386"/>
              <a:gd name="csX3" fmla="*/ 158370 w 244720"/>
              <a:gd name="csY3" fmla="*/ 173432 h 253386"/>
              <a:gd name="csX4" fmla="*/ 33190 w 244720"/>
              <a:gd name="csY4" fmla="*/ 247193 h 253386"/>
              <a:gd name="csX5" fmla="*/ 0 w 244720"/>
              <a:gd name="csY5" fmla="*/ 253386 h 253386"/>
              <a:gd name="csX6" fmla="*/ 2855 w 244720"/>
              <a:gd name="csY6" fmla="*/ 204463 h 253386"/>
              <a:gd name="csX7" fmla="*/ 54618 w 244720"/>
              <a:gd name="csY7" fmla="*/ 142342 h 253386"/>
              <a:gd name="csX8" fmla="*/ 103394 w 244720"/>
              <a:gd name="csY8" fmla="*/ 100976 h 253386"/>
              <a:gd name="csX9" fmla="*/ 230107 w 244720"/>
              <a:gd name="csY9" fmla="*/ 0 h 2533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4720" h="253386">
                <a:moveTo>
                  <a:pt x="230107" y="0"/>
                </a:moveTo>
                <a:lnTo>
                  <a:pt x="244720" y="3474"/>
                </a:lnTo>
                <a:lnTo>
                  <a:pt x="244720" y="56988"/>
                </a:lnTo>
                <a:cubicBezTo>
                  <a:pt x="244720" y="111268"/>
                  <a:pt x="210358" y="131552"/>
                  <a:pt x="158370" y="173432"/>
                </a:cubicBezTo>
                <a:cubicBezTo>
                  <a:pt x="117307" y="206511"/>
                  <a:pt x="79858" y="233289"/>
                  <a:pt x="33190" y="247193"/>
                </a:cubicBezTo>
                <a:lnTo>
                  <a:pt x="0" y="253386"/>
                </a:lnTo>
                <a:lnTo>
                  <a:pt x="2855" y="204463"/>
                </a:lnTo>
                <a:cubicBezTo>
                  <a:pt x="11958" y="185956"/>
                  <a:pt x="37586" y="148529"/>
                  <a:pt x="54618" y="142342"/>
                </a:cubicBezTo>
                <a:cubicBezTo>
                  <a:pt x="71650" y="136155"/>
                  <a:pt x="90047" y="114488"/>
                  <a:pt x="103394" y="100976"/>
                </a:cubicBezTo>
                <a:cubicBezTo>
                  <a:pt x="131366" y="75532"/>
                  <a:pt x="181611" y="2114"/>
                  <a:pt x="230107" y="0"/>
                </a:cubicBezTo>
                <a:close/>
              </a:path>
            </a:pathLst>
          </a:custGeom>
          <a:solidFill>
            <a:srgbClr val="AD4703">
              <a:alpha val="50196"/>
            </a:srgbClr>
          </a:solidFill>
          <a:ln w="1160" cap="flat">
            <a:noFill/>
            <a:prstDash val="solid"/>
            <a:miter/>
          </a:ln>
        </p:spPr>
        <p:txBody>
          <a:bodyPr/>
          <a:lstStyle/>
          <a:p>
            <a:endParaRPr lang="en-US"/>
          </a:p>
        </p:txBody>
      </p:sp>
      <p:grpSp>
        <p:nvGrpSpPr>
          <p:cNvPr id="133" name="Group 132">
            <a:extLst>
              <a:ext uri="{FF2B5EF4-FFF2-40B4-BE49-F238E27FC236}">
                <a16:creationId xmlns:a16="http://schemas.microsoft.com/office/drawing/2014/main" id="{7B80152C-8675-AE60-40A6-ADF574F96BAA}"/>
              </a:ext>
            </a:extLst>
          </p:cNvPr>
          <p:cNvGrpSpPr/>
          <p:nvPr/>
        </p:nvGrpSpPr>
        <p:grpSpPr>
          <a:xfrm>
            <a:off x="4821656" y="5562060"/>
            <a:ext cx="774335" cy="579647"/>
            <a:chOff x="4949252" y="5445097"/>
            <a:chExt cx="774335" cy="579647"/>
          </a:xfrm>
        </p:grpSpPr>
        <p:sp>
          <p:nvSpPr>
            <p:cNvPr id="134" name="Freeform 43">
              <a:extLst>
                <a:ext uri="{FF2B5EF4-FFF2-40B4-BE49-F238E27FC236}">
                  <a16:creationId xmlns:a16="http://schemas.microsoft.com/office/drawing/2014/main" id="{02FED04E-69ED-C551-D1CE-82073450085B}"/>
                </a:ext>
              </a:extLst>
            </p:cNvPr>
            <p:cNvSpPr/>
            <p:nvPr/>
          </p:nvSpPr>
          <p:spPr>
            <a:xfrm>
              <a:off x="5337744" y="5660692"/>
              <a:ext cx="245888" cy="65060"/>
            </a:xfrm>
            <a:custGeom>
              <a:avLst/>
              <a:gdLst>
                <a:gd name="csX0" fmla="*/ 0 w 214629"/>
                <a:gd name="csY0" fmla="*/ 56474 h 56506"/>
                <a:gd name="csX1" fmla="*/ 214630 w 214629"/>
                <a:gd name="csY1" fmla="*/ 0 h 56506"/>
              </a:gdLst>
              <a:ahLst/>
              <a:cxnLst>
                <a:cxn ang="0">
                  <a:pos x="csX0" y="csY0"/>
                </a:cxn>
                <a:cxn ang="0">
                  <a:pos x="csX1" y="csY1"/>
                </a:cxn>
              </a:cxnLst>
              <a:rect l="l" t="t" r="r" b="b"/>
              <a:pathLst>
                <a:path w="214629" h="56506">
                  <a:moveTo>
                    <a:pt x="0" y="56474"/>
                  </a:moveTo>
                  <a:cubicBezTo>
                    <a:pt x="76567" y="57207"/>
                    <a:pt x="151090" y="45901"/>
                    <a:pt x="214630" y="0"/>
                  </a:cubicBezTo>
                </a:path>
              </a:pathLst>
            </a:custGeom>
            <a:noFill/>
            <a:ln w="12700" cap="flat">
              <a:solidFill>
                <a:srgbClr val="000000"/>
              </a:solidFill>
              <a:prstDash val="solid"/>
              <a:miter/>
              <a:headEnd type="none" w="med" len="med"/>
              <a:tailEnd type="triangle" w="sm" len="sm"/>
            </a:ln>
          </p:spPr>
          <p:txBody>
            <a:bodyPr/>
            <a:lstStyle/>
            <a:p>
              <a:endParaRPr lang="en-US"/>
            </a:p>
          </p:txBody>
        </p:sp>
        <p:sp>
          <p:nvSpPr>
            <p:cNvPr id="135" name="Freeform 44">
              <a:extLst>
                <a:ext uri="{FF2B5EF4-FFF2-40B4-BE49-F238E27FC236}">
                  <a16:creationId xmlns:a16="http://schemas.microsoft.com/office/drawing/2014/main" id="{E3E26879-A1DE-8211-29F7-AC5668C6F6F3}"/>
                </a:ext>
              </a:extLst>
            </p:cNvPr>
            <p:cNvSpPr/>
            <p:nvPr/>
          </p:nvSpPr>
          <p:spPr>
            <a:xfrm>
              <a:off x="5492454" y="5790746"/>
              <a:ext cx="156754" cy="132117"/>
            </a:xfrm>
            <a:custGeom>
              <a:avLst/>
              <a:gdLst>
                <a:gd name="csX0" fmla="*/ 0 w 136827"/>
                <a:gd name="csY0" fmla="*/ 114748 h 114747"/>
                <a:gd name="csX1" fmla="*/ 136828 w 136827"/>
                <a:gd name="csY1" fmla="*/ 0 h 114747"/>
              </a:gdLst>
              <a:ahLst/>
              <a:cxnLst>
                <a:cxn ang="0">
                  <a:pos x="csX0" y="csY0"/>
                </a:cxn>
                <a:cxn ang="0">
                  <a:pos x="csX1" y="csY1"/>
                </a:cxn>
              </a:cxnLst>
              <a:rect l="l" t="t" r="r" b="b"/>
              <a:pathLst>
                <a:path w="136827" h="114747">
                  <a:moveTo>
                    <a:pt x="0" y="114748"/>
                  </a:moveTo>
                  <a:cubicBezTo>
                    <a:pt x="68756" y="112995"/>
                    <a:pt x="107087" y="59207"/>
                    <a:pt x="136828" y="0"/>
                  </a:cubicBezTo>
                </a:path>
              </a:pathLst>
            </a:custGeom>
            <a:noFill/>
            <a:ln w="12700" cap="flat">
              <a:solidFill>
                <a:srgbClr val="000000"/>
              </a:solidFill>
              <a:prstDash val="solid"/>
              <a:miter/>
              <a:headEnd type="none" w="med" len="med"/>
              <a:tailEnd type="triangle" w="sm" len="sm"/>
            </a:ln>
          </p:spPr>
          <p:txBody>
            <a:bodyPr/>
            <a:lstStyle/>
            <a:p>
              <a:endParaRPr lang="en-US"/>
            </a:p>
          </p:txBody>
        </p:sp>
        <p:sp>
          <p:nvSpPr>
            <p:cNvPr id="136" name="Oval 135">
              <a:extLst>
                <a:ext uri="{FF2B5EF4-FFF2-40B4-BE49-F238E27FC236}">
                  <a16:creationId xmlns:a16="http://schemas.microsoft.com/office/drawing/2014/main" id="{62A879E3-784D-DBE2-B1D7-FE66E8C927E3}"/>
                </a:ext>
              </a:extLst>
            </p:cNvPr>
            <p:cNvSpPr/>
            <p:nvPr/>
          </p:nvSpPr>
          <p:spPr>
            <a:xfrm>
              <a:off x="5690092" y="5445097"/>
              <a:ext cx="33495" cy="3349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469E2272-FC70-A440-40DB-55CAF0601905}"/>
                </a:ext>
              </a:extLst>
            </p:cNvPr>
            <p:cNvGrpSpPr/>
            <p:nvPr/>
          </p:nvGrpSpPr>
          <p:grpSpPr>
            <a:xfrm>
              <a:off x="4949252" y="5852639"/>
              <a:ext cx="497213" cy="172105"/>
              <a:chOff x="1532559" y="2857418"/>
              <a:chExt cx="3418264" cy="1183200"/>
            </a:xfrm>
          </p:grpSpPr>
          <p:sp>
            <p:nvSpPr>
              <p:cNvPr id="138" name="Freeform 84">
                <a:extLst>
                  <a:ext uri="{FF2B5EF4-FFF2-40B4-BE49-F238E27FC236}">
                    <a16:creationId xmlns:a16="http://schemas.microsoft.com/office/drawing/2014/main" id="{E8579E62-C911-F2FE-D907-B1C5C9D0642F}"/>
                  </a:ext>
                </a:extLst>
              </p:cNvPr>
              <p:cNvSpPr/>
              <p:nvPr/>
            </p:nvSpPr>
            <p:spPr>
              <a:xfrm>
                <a:off x="1532559" y="2857418"/>
                <a:ext cx="3418264" cy="1168532"/>
              </a:xfrm>
              <a:custGeom>
                <a:avLst/>
                <a:gdLst>
                  <a:gd name="csX0" fmla="*/ 3418264 w 3418264"/>
                  <a:gd name="csY0" fmla="*/ 0 h 1168532"/>
                  <a:gd name="csX1" fmla="*/ 3418264 w 3418264"/>
                  <a:gd name="csY1" fmla="*/ 958261 h 1168532"/>
                  <a:gd name="csX2" fmla="*/ 3351751 w 3418264"/>
                  <a:gd name="csY2" fmla="*/ 935854 h 1168532"/>
                  <a:gd name="csX3" fmla="*/ 3315891 w 3418264"/>
                  <a:gd name="csY3" fmla="*/ 925328 h 1168532"/>
                  <a:gd name="csX4" fmla="*/ 2986505 w 3418264"/>
                  <a:gd name="csY4" fmla="*/ 928016 h 1168532"/>
                  <a:gd name="csX5" fmla="*/ 2379032 w 3418264"/>
                  <a:gd name="csY5" fmla="*/ 1000823 h 1168532"/>
                  <a:gd name="csX6" fmla="*/ 1984844 w 3418264"/>
                  <a:gd name="csY6" fmla="*/ 1025086 h 1168532"/>
                  <a:gd name="csX7" fmla="*/ 1085784 w 3418264"/>
                  <a:gd name="csY7" fmla="*/ 1097893 h 1168532"/>
                  <a:gd name="csX8" fmla="*/ 281215 w 3418264"/>
                  <a:gd name="csY8" fmla="*/ 1127538 h 1168532"/>
                  <a:gd name="csX9" fmla="*/ 433 w 3418264"/>
                  <a:gd name="csY9" fmla="*/ 814813 h 1168532"/>
                  <a:gd name="csX10" fmla="*/ 613330 w 3418264"/>
                  <a:gd name="csY10" fmla="*/ 650384 h 1168532"/>
                  <a:gd name="csX11" fmla="*/ 753735 w 3418264"/>
                  <a:gd name="csY11" fmla="*/ 618045 h 1168532"/>
                  <a:gd name="csX12" fmla="*/ 1523195 w 3418264"/>
                  <a:gd name="csY12" fmla="*/ 457603 h 1168532"/>
                  <a:gd name="csX13" fmla="*/ 1965987 w 3418264"/>
                  <a:gd name="csY13" fmla="*/ 337443 h 1168532"/>
                  <a:gd name="csX14" fmla="*/ 2967647 w 3418264"/>
                  <a:gd name="csY14" fmla="*/ 148685 h 1168532"/>
                  <a:gd name="csX15" fmla="*/ 3390668 w 3418264"/>
                  <a:gd name="csY15" fmla="*/ 11732 h 1168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418264" h="1168532">
                    <a:moveTo>
                      <a:pt x="3418264" y="0"/>
                    </a:moveTo>
                    <a:lnTo>
                      <a:pt x="3418264" y="958261"/>
                    </a:lnTo>
                    <a:lnTo>
                      <a:pt x="3351751" y="935854"/>
                    </a:lnTo>
                    <a:cubicBezTo>
                      <a:pt x="3332429" y="929874"/>
                      <a:pt x="3318592" y="926000"/>
                      <a:pt x="3315891" y="925328"/>
                    </a:cubicBezTo>
                    <a:cubicBezTo>
                      <a:pt x="3305085" y="922640"/>
                      <a:pt x="3218706" y="949597"/>
                      <a:pt x="2986505" y="928016"/>
                    </a:cubicBezTo>
                    <a:cubicBezTo>
                      <a:pt x="2754303" y="906471"/>
                      <a:pt x="2565318" y="944215"/>
                      <a:pt x="2379032" y="1000823"/>
                    </a:cubicBezTo>
                    <a:cubicBezTo>
                      <a:pt x="2192741" y="1057425"/>
                      <a:pt x="1984844" y="1025086"/>
                      <a:pt x="1984844" y="1025086"/>
                    </a:cubicBezTo>
                    <a:lnTo>
                      <a:pt x="1085784" y="1097893"/>
                    </a:lnTo>
                    <a:cubicBezTo>
                      <a:pt x="799585" y="1211096"/>
                      <a:pt x="400009" y="1162594"/>
                      <a:pt x="281215" y="1127538"/>
                    </a:cubicBezTo>
                    <a:cubicBezTo>
                      <a:pt x="162420" y="1092481"/>
                      <a:pt x="19757" y="889344"/>
                      <a:pt x="433" y="814813"/>
                    </a:cubicBezTo>
                    <a:cubicBezTo>
                      <a:pt x="-18885" y="740282"/>
                      <a:pt x="613330" y="650384"/>
                      <a:pt x="613330" y="650384"/>
                    </a:cubicBezTo>
                    <a:lnTo>
                      <a:pt x="753735" y="618045"/>
                    </a:lnTo>
                    <a:cubicBezTo>
                      <a:pt x="753735" y="618045"/>
                      <a:pt x="1432542" y="491085"/>
                      <a:pt x="1523195" y="457603"/>
                    </a:cubicBezTo>
                    <a:cubicBezTo>
                      <a:pt x="1792763" y="358031"/>
                      <a:pt x="1936204" y="351134"/>
                      <a:pt x="1965987" y="337443"/>
                    </a:cubicBezTo>
                    <a:cubicBezTo>
                      <a:pt x="1995769" y="323746"/>
                      <a:pt x="2940649" y="157060"/>
                      <a:pt x="2967647" y="148685"/>
                    </a:cubicBezTo>
                    <a:cubicBezTo>
                      <a:pt x="2991272" y="141352"/>
                      <a:pt x="3153304" y="107843"/>
                      <a:pt x="3390668" y="11732"/>
                    </a:cubicBezTo>
                    <a:close/>
                  </a:path>
                </a:pathLst>
              </a:custGeom>
              <a:solidFill>
                <a:srgbClr val="D3C59F"/>
              </a:solidFill>
              <a:ln w="3175" cap="flat">
                <a:solidFill>
                  <a:srgbClr val="000000"/>
                </a:solidFill>
                <a:prstDash val="solid"/>
                <a:miter/>
              </a:ln>
            </p:spPr>
            <p:txBody>
              <a:bodyPr wrap="square">
                <a:noAutofit/>
              </a:bodyPr>
              <a:lstStyle/>
              <a:p>
                <a:endParaRPr lang="en-US"/>
              </a:p>
            </p:txBody>
          </p:sp>
          <p:sp>
            <p:nvSpPr>
              <p:cNvPr id="139" name="Freeform 85">
                <a:extLst>
                  <a:ext uri="{FF2B5EF4-FFF2-40B4-BE49-F238E27FC236}">
                    <a16:creationId xmlns:a16="http://schemas.microsoft.com/office/drawing/2014/main" id="{04CCC717-6F34-D754-E9BA-1501F5E437A9}"/>
                  </a:ext>
                </a:extLst>
              </p:cNvPr>
              <p:cNvSpPr/>
              <p:nvPr/>
            </p:nvSpPr>
            <p:spPr>
              <a:xfrm>
                <a:off x="4843624" y="3710993"/>
                <a:ext cx="52908" cy="70915"/>
              </a:xfrm>
              <a:custGeom>
                <a:avLst/>
                <a:gdLst>
                  <a:gd name="csX0" fmla="*/ 8839 w 8838"/>
                  <a:gd name="csY0" fmla="*/ 0 h 11846"/>
                  <a:gd name="csX1" fmla="*/ 0 w 8838"/>
                  <a:gd name="csY1" fmla="*/ 11846 h 11846"/>
                </a:gdLst>
                <a:ahLst/>
                <a:cxnLst>
                  <a:cxn ang="0">
                    <a:pos x="csX0" y="csY0"/>
                  </a:cxn>
                  <a:cxn ang="0">
                    <a:pos x="csX1" y="csY1"/>
                  </a:cxn>
                </a:cxnLst>
                <a:rect l="l" t="t" r="r" b="b"/>
                <a:pathLst>
                  <a:path w="8838" h="11846">
                    <a:moveTo>
                      <a:pt x="8839" y="0"/>
                    </a:moveTo>
                    <a:cubicBezTo>
                      <a:pt x="8140" y="1162"/>
                      <a:pt x="3719" y="10452"/>
                      <a:pt x="0" y="11846"/>
                    </a:cubicBezTo>
                  </a:path>
                </a:pathLst>
              </a:custGeom>
              <a:solidFill>
                <a:srgbClr val="D3C59F"/>
              </a:solidFill>
              <a:ln w="3175" cap="flat">
                <a:solidFill>
                  <a:srgbClr val="000000"/>
                </a:solidFill>
                <a:prstDash val="solid"/>
                <a:miter/>
              </a:ln>
            </p:spPr>
            <p:txBody>
              <a:bodyPr/>
              <a:lstStyle/>
              <a:p>
                <a:endParaRPr lang="en-US"/>
              </a:p>
            </p:txBody>
          </p:sp>
          <p:sp>
            <p:nvSpPr>
              <p:cNvPr id="140" name="Freeform 86">
                <a:extLst>
                  <a:ext uri="{FF2B5EF4-FFF2-40B4-BE49-F238E27FC236}">
                    <a16:creationId xmlns:a16="http://schemas.microsoft.com/office/drawing/2014/main" id="{2B6044DB-5AAC-5342-3FB6-8AF0A5550B5B}"/>
                  </a:ext>
                </a:extLst>
              </p:cNvPr>
              <p:cNvSpPr/>
              <p:nvPr/>
            </p:nvSpPr>
            <p:spPr>
              <a:xfrm>
                <a:off x="3517433" y="3771031"/>
                <a:ext cx="36098" cy="111473"/>
              </a:xfrm>
              <a:custGeom>
                <a:avLst/>
                <a:gdLst>
                  <a:gd name="csX0" fmla="*/ 5948 w 6030"/>
                  <a:gd name="csY0" fmla="*/ 0 h 18621"/>
                  <a:gd name="csX1" fmla="*/ 0 w 6030"/>
                  <a:gd name="csY1" fmla="*/ 18621 h 18621"/>
                </a:gdLst>
                <a:ahLst/>
                <a:cxnLst>
                  <a:cxn ang="0">
                    <a:pos x="csX0" y="csY0"/>
                  </a:cxn>
                  <a:cxn ang="0">
                    <a:pos x="csX1" y="csY1"/>
                  </a:cxn>
                </a:cxnLst>
                <a:rect l="l" t="t" r="r" b="b"/>
                <a:pathLst>
                  <a:path w="6030" h="18621">
                    <a:moveTo>
                      <a:pt x="5948" y="0"/>
                    </a:moveTo>
                    <a:cubicBezTo>
                      <a:pt x="5948" y="0"/>
                      <a:pt x="7199" y="13256"/>
                      <a:pt x="0" y="18621"/>
                    </a:cubicBezTo>
                  </a:path>
                </a:pathLst>
              </a:custGeom>
              <a:solidFill>
                <a:srgbClr val="D3C59F"/>
              </a:solidFill>
              <a:ln w="3175" cap="flat">
                <a:solidFill>
                  <a:srgbClr val="000000"/>
                </a:solidFill>
                <a:prstDash val="solid"/>
                <a:miter/>
              </a:ln>
            </p:spPr>
            <p:txBody>
              <a:bodyPr/>
              <a:lstStyle/>
              <a:p>
                <a:endParaRPr lang="en-US"/>
              </a:p>
            </p:txBody>
          </p:sp>
          <p:sp>
            <p:nvSpPr>
              <p:cNvPr id="141" name="Freeform 87">
                <a:extLst>
                  <a:ext uri="{FF2B5EF4-FFF2-40B4-BE49-F238E27FC236}">
                    <a16:creationId xmlns:a16="http://schemas.microsoft.com/office/drawing/2014/main" id="{A57FFB03-FBB9-4CF3-BE5D-C0E00F55F997}"/>
                  </a:ext>
                </a:extLst>
              </p:cNvPr>
              <p:cNvSpPr/>
              <p:nvPr/>
            </p:nvSpPr>
            <p:spPr>
              <a:xfrm>
                <a:off x="3483346" y="3257707"/>
                <a:ext cx="138945" cy="109803"/>
              </a:xfrm>
              <a:custGeom>
                <a:avLst/>
                <a:gdLst>
                  <a:gd name="csX0" fmla="*/ 0 w 23210"/>
                  <a:gd name="csY0" fmla="*/ 0 h 18342"/>
                  <a:gd name="csX1" fmla="*/ 23211 w 23210"/>
                  <a:gd name="csY1" fmla="*/ 18342 h 18342"/>
                </a:gdLst>
                <a:ahLst/>
                <a:cxnLst>
                  <a:cxn ang="0">
                    <a:pos x="csX0" y="csY0"/>
                  </a:cxn>
                  <a:cxn ang="0">
                    <a:pos x="csX1" y="csY1"/>
                  </a:cxn>
                </a:cxnLst>
                <a:rect l="l" t="t" r="r" b="b"/>
                <a:pathLst>
                  <a:path w="23210" h="18342">
                    <a:moveTo>
                      <a:pt x="0" y="0"/>
                    </a:moveTo>
                    <a:cubicBezTo>
                      <a:pt x="1226" y="733"/>
                      <a:pt x="19223" y="9037"/>
                      <a:pt x="23211" y="18342"/>
                    </a:cubicBezTo>
                  </a:path>
                </a:pathLst>
              </a:custGeom>
              <a:solidFill>
                <a:srgbClr val="D3C59F"/>
              </a:solidFill>
              <a:ln w="3175" cap="flat">
                <a:solidFill>
                  <a:srgbClr val="000000"/>
                </a:solidFill>
                <a:prstDash val="solid"/>
                <a:miter/>
              </a:ln>
            </p:spPr>
            <p:txBody>
              <a:bodyPr/>
              <a:lstStyle/>
              <a:p>
                <a:endParaRPr lang="en-US"/>
              </a:p>
            </p:txBody>
          </p:sp>
          <p:sp>
            <p:nvSpPr>
              <p:cNvPr id="142" name="Freeform 88">
                <a:extLst>
                  <a:ext uri="{FF2B5EF4-FFF2-40B4-BE49-F238E27FC236}">
                    <a16:creationId xmlns:a16="http://schemas.microsoft.com/office/drawing/2014/main" id="{9A5F6F5C-E372-EA64-1E0B-19F1E78DDA8F}"/>
                  </a:ext>
                </a:extLst>
              </p:cNvPr>
              <p:cNvSpPr/>
              <p:nvPr/>
            </p:nvSpPr>
            <p:spPr>
              <a:xfrm>
                <a:off x="3524401" y="3188857"/>
                <a:ext cx="199504" cy="250490"/>
              </a:xfrm>
              <a:custGeom>
                <a:avLst/>
                <a:gdLst>
                  <a:gd name="csX0" fmla="*/ 0 w 33326"/>
                  <a:gd name="csY0" fmla="*/ 0 h 41843"/>
                  <a:gd name="csX1" fmla="*/ 33327 w 33326"/>
                  <a:gd name="csY1" fmla="*/ 41844 h 41843"/>
                </a:gdLst>
                <a:ahLst/>
                <a:cxnLst>
                  <a:cxn ang="0">
                    <a:pos x="csX0" y="csY0"/>
                  </a:cxn>
                  <a:cxn ang="0">
                    <a:pos x="csX1" y="csY1"/>
                  </a:cxn>
                </a:cxnLst>
                <a:rect l="l" t="t" r="r" b="b"/>
                <a:pathLst>
                  <a:path w="33326" h="41843">
                    <a:moveTo>
                      <a:pt x="0" y="0"/>
                    </a:moveTo>
                    <a:cubicBezTo>
                      <a:pt x="0" y="0"/>
                      <a:pt x="32592" y="3424"/>
                      <a:pt x="33327" y="41844"/>
                    </a:cubicBezTo>
                  </a:path>
                </a:pathLst>
              </a:custGeom>
              <a:solidFill>
                <a:srgbClr val="D3C59F"/>
              </a:solidFill>
              <a:ln w="3175" cap="flat">
                <a:solidFill>
                  <a:srgbClr val="000000"/>
                </a:solidFill>
                <a:prstDash val="solid"/>
                <a:miter/>
              </a:ln>
            </p:spPr>
            <p:txBody>
              <a:bodyPr/>
              <a:lstStyle/>
              <a:p>
                <a:endParaRPr lang="en-US"/>
              </a:p>
            </p:txBody>
          </p:sp>
          <p:sp>
            <p:nvSpPr>
              <p:cNvPr id="143" name="Freeform 89">
                <a:extLst>
                  <a:ext uri="{FF2B5EF4-FFF2-40B4-BE49-F238E27FC236}">
                    <a16:creationId xmlns:a16="http://schemas.microsoft.com/office/drawing/2014/main" id="{E9BBA423-B56F-72BC-B3E8-88F999EAC917}"/>
                  </a:ext>
                </a:extLst>
              </p:cNvPr>
              <p:cNvSpPr/>
              <p:nvPr/>
            </p:nvSpPr>
            <p:spPr>
              <a:xfrm>
                <a:off x="3703383" y="3199123"/>
                <a:ext cx="124703" cy="127421"/>
              </a:xfrm>
              <a:custGeom>
                <a:avLst/>
                <a:gdLst>
                  <a:gd name="csX0" fmla="*/ 0 w 20831"/>
                  <a:gd name="csY0" fmla="*/ 0 h 21285"/>
                  <a:gd name="csX1" fmla="*/ 20832 w 20831"/>
                  <a:gd name="csY1" fmla="*/ 21286 h 21285"/>
                </a:gdLst>
                <a:ahLst/>
                <a:cxnLst>
                  <a:cxn ang="0">
                    <a:pos x="csX0" y="csY0"/>
                  </a:cxn>
                  <a:cxn ang="0">
                    <a:pos x="csX1" y="csY1"/>
                  </a:cxn>
                </a:cxnLst>
                <a:rect l="l" t="t" r="r" b="b"/>
                <a:pathLst>
                  <a:path w="20831" h="21285">
                    <a:moveTo>
                      <a:pt x="0" y="0"/>
                    </a:moveTo>
                    <a:cubicBezTo>
                      <a:pt x="0" y="0"/>
                      <a:pt x="16912" y="3424"/>
                      <a:pt x="20832" y="21286"/>
                    </a:cubicBezTo>
                  </a:path>
                </a:pathLst>
              </a:custGeom>
              <a:solidFill>
                <a:srgbClr val="D3C59F"/>
              </a:solidFill>
              <a:ln w="3175" cap="flat">
                <a:solidFill>
                  <a:srgbClr val="000000"/>
                </a:solidFill>
                <a:prstDash val="solid"/>
                <a:miter/>
              </a:ln>
            </p:spPr>
            <p:txBody>
              <a:bodyPr/>
              <a:lstStyle/>
              <a:p>
                <a:endParaRPr lang="en-US"/>
              </a:p>
            </p:txBody>
          </p:sp>
          <p:sp>
            <p:nvSpPr>
              <p:cNvPr id="144" name="Freeform 90">
                <a:extLst>
                  <a:ext uri="{FF2B5EF4-FFF2-40B4-BE49-F238E27FC236}">
                    <a16:creationId xmlns:a16="http://schemas.microsoft.com/office/drawing/2014/main" id="{4336C728-74DB-E693-6601-F9A09B33A3F1}"/>
                  </a:ext>
                </a:extLst>
              </p:cNvPr>
              <p:cNvSpPr/>
              <p:nvPr/>
            </p:nvSpPr>
            <p:spPr>
              <a:xfrm>
                <a:off x="1572287" y="3533268"/>
                <a:ext cx="444989" cy="219049"/>
              </a:xfrm>
              <a:custGeom>
                <a:avLst/>
                <a:gdLst>
                  <a:gd name="csX0" fmla="*/ 0 w 74333"/>
                  <a:gd name="csY0" fmla="*/ 36592 h 36591"/>
                  <a:gd name="csX1" fmla="*/ 69922 w 74333"/>
                  <a:gd name="csY1" fmla="*/ 31170 h 36591"/>
                  <a:gd name="csX2" fmla="*/ 74334 w 74333"/>
                  <a:gd name="csY2" fmla="*/ 0 h 36591"/>
                </a:gdLst>
                <a:ahLst/>
                <a:cxnLst>
                  <a:cxn ang="0">
                    <a:pos x="csX0" y="csY0"/>
                  </a:cxn>
                  <a:cxn ang="0">
                    <a:pos x="csX1" y="csY1"/>
                  </a:cxn>
                  <a:cxn ang="0">
                    <a:pos x="csX2" y="csY2"/>
                  </a:cxn>
                </a:cxnLst>
                <a:rect l="l" t="t" r="r" b="b"/>
                <a:pathLst>
                  <a:path w="74333" h="36591">
                    <a:moveTo>
                      <a:pt x="0" y="36592"/>
                    </a:moveTo>
                    <a:cubicBezTo>
                      <a:pt x="0" y="36592"/>
                      <a:pt x="66530" y="35234"/>
                      <a:pt x="69922" y="31170"/>
                    </a:cubicBezTo>
                    <a:cubicBezTo>
                      <a:pt x="73315" y="27106"/>
                      <a:pt x="74334" y="0"/>
                      <a:pt x="74334" y="0"/>
                    </a:cubicBezTo>
                  </a:path>
                </a:pathLst>
              </a:custGeom>
              <a:solidFill>
                <a:srgbClr val="D3C59F"/>
              </a:solidFill>
              <a:ln w="3175" cap="flat">
                <a:solidFill>
                  <a:srgbClr val="000000"/>
                </a:solidFill>
                <a:prstDash val="solid"/>
                <a:miter/>
              </a:ln>
            </p:spPr>
            <p:txBody>
              <a:bodyPr/>
              <a:lstStyle/>
              <a:p>
                <a:endParaRPr lang="en-US"/>
              </a:p>
            </p:txBody>
          </p:sp>
          <p:sp>
            <p:nvSpPr>
              <p:cNvPr id="145" name="Freeform 92">
                <a:extLst>
                  <a:ext uri="{FF2B5EF4-FFF2-40B4-BE49-F238E27FC236}">
                    <a16:creationId xmlns:a16="http://schemas.microsoft.com/office/drawing/2014/main" id="{B72C4A7A-843C-44F7-2FFE-B707D24E16F0}"/>
                  </a:ext>
                </a:extLst>
              </p:cNvPr>
              <p:cNvSpPr/>
              <p:nvPr/>
            </p:nvSpPr>
            <p:spPr>
              <a:xfrm>
                <a:off x="1692321" y="3904636"/>
                <a:ext cx="927381" cy="135982"/>
              </a:xfrm>
              <a:custGeom>
                <a:avLst/>
                <a:gdLst>
                  <a:gd name="csX0" fmla="*/ 0 w 154914"/>
                  <a:gd name="csY0" fmla="*/ 0 h 22715"/>
                  <a:gd name="csX1" fmla="*/ 154915 w 154914"/>
                  <a:gd name="csY1" fmla="*/ 8438 h 22715"/>
                </a:gdLst>
                <a:ahLst/>
                <a:cxnLst>
                  <a:cxn ang="0">
                    <a:pos x="csX0" y="csY0"/>
                  </a:cxn>
                  <a:cxn ang="0">
                    <a:pos x="csX1" y="csY1"/>
                  </a:cxn>
                </a:cxnLst>
                <a:rect l="l" t="t" r="r" b="b"/>
                <a:pathLst>
                  <a:path w="154914" h="22715">
                    <a:moveTo>
                      <a:pt x="0" y="0"/>
                    </a:moveTo>
                    <a:cubicBezTo>
                      <a:pt x="1319" y="651"/>
                      <a:pt x="43014" y="44643"/>
                      <a:pt x="154915" y="8438"/>
                    </a:cubicBezTo>
                  </a:path>
                </a:pathLst>
              </a:custGeom>
              <a:solidFill>
                <a:srgbClr val="D3C59F"/>
              </a:solidFill>
              <a:ln w="3175" cap="flat">
                <a:solidFill>
                  <a:srgbClr val="000000"/>
                </a:solidFill>
                <a:prstDash val="solid"/>
                <a:miter/>
              </a:ln>
            </p:spPr>
            <p:txBody>
              <a:bodyPr/>
              <a:lstStyle/>
              <a:p>
                <a:endParaRPr lang="en-US"/>
              </a:p>
            </p:txBody>
          </p:sp>
        </p:grpSp>
      </p:grpSp>
      <p:pic>
        <p:nvPicPr>
          <p:cNvPr id="146" name="Graphic 145">
            <a:extLst>
              <a:ext uri="{FF2B5EF4-FFF2-40B4-BE49-F238E27FC236}">
                <a16:creationId xmlns:a16="http://schemas.microsoft.com/office/drawing/2014/main" id="{6C5FF5AF-3611-A04B-5B71-3D49BE935B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22462" y="6177004"/>
            <a:ext cx="169419" cy="296484"/>
          </a:xfrm>
          <a:prstGeom prst="rect">
            <a:avLst/>
          </a:prstGeom>
        </p:spPr>
      </p:pic>
      <p:pic>
        <p:nvPicPr>
          <p:cNvPr id="147" name="Graphic 146">
            <a:extLst>
              <a:ext uri="{FF2B5EF4-FFF2-40B4-BE49-F238E27FC236}">
                <a16:creationId xmlns:a16="http://schemas.microsoft.com/office/drawing/2014/main" id="{809E54BF-39E6-7E3F-E38B-78A0A6BF75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0697992" flipH="1">
            <a:off x="4305213" y="5995768"/>
            <a:ext cx="424689" cy="137337"/>
          </a:xfrm>
          <a:prstGeom prst="rect">
            <a:avLst/>
          </a:prstGeom>
        </p:spPr>
      </p:pic>
      <p:grpSp>
        <p:nvGrpSpPr>
          <p:cNvPr id="148" name="Group 147">
            <a:extLst>
              <a:ext uri="{FF2B5EF4-FFF2-40B4-BE49-F238E27FC236}">
                <a16:creationId xmlns:a16="http://schemas.microsoft.com/office/drawing/2014/main" id="{9E79AE0B-2637-133C-793C-7288B22FB01E}"/>
              </a:ext>
            </a:extLst>
          </p:cNvPr>
          <p:cNvGrpSpPr/>
          <p:nvPr/>
        </p:nvGrpSpPr>
        <p:grpSpPr>
          <a:xfrm>
            <a:off x="4678152" y="5769147"/>
            <a:ext cx="497213" cy="172105"/>
            <a:chOff x="1532559" y="2857418"/>
            <a:chExt cx="3418264" cy="1183200"/>
          </a:xfrm>
        </p:grpSpPr>
        <p:sp>
          <p:nvSpPr>
            <p:cNvPr id="149" name="Freeform 76">
              <a:extLst>
                <a:ext uri="{FF2B5EF4-FFF2-40B4-BE49-F238E27FC236}">
                  <a16:creationId xmlns:a16="http://schemas.microsoft.com/office/drawing/2014/main" id="{FBBC33E2-C022-0415-525C-97377D5DAD96}"/>
                </a:ext>
              </a:extLst>
            </p:cNvPr>
            <p:cNvSpPr/>
            <p:nvPr/>
          </p:nvSpPr>
          <p:spPr>
            <a:xfrm>
              <a:off x="1532559" y="2857418"/>
              <a:ext cx="3418264" cy="1168532"/>
            </a:xfrm>
            <a:custGeom>
              <a:avLst/>
              <a:gdLst>
                <a:gd name="csX0" fmla="*/ 3418264 w 3418264"/>
                <a:gd name="csY0" fmla="*/ 0 h 1168532"/>
                <a:gd name="csX1" fmla="*/ 3418264 w 3418264"/>
                <a:gd name="csY1" fmla="*/ 958261 h 1168532"/>
                <a:gd name="csX2" fmla="*/ 3351751 w 3418264"/>
                <a:gd name="csY2" fmla="*/ 935854 h 1168532"/>
                <a:gd name="csX3" fmla="*/ 3315891 w 3418264"/>
                <a:gd name="csY3" fmla="*/ 925328 h 1168532"/>
                <a:gd name="csX4" fmla="*/ 2986505 w 3418264"/>
                <a:gd name="csY4" fmla="*/ 928016 h 1168532"/>
                <a:gd name="csX5" fmla="*/ 2379032 w 3418264"/>
                <a:gd name="csY5" fmla="*/ 1000823 h 1168532"/>
                <a:gd name="csX6" fmla="*/ 1984844 w 3418264"/>
                <a:gd name="csY6" fmla="*/ 1025086 h 1168532"/>
                <a:gd name="csX7" fmla="*/ 1085784 w 3418264"/>
                <a:gd name="csY7" fmla="*/ 1097893 h 1168532"/>
                <a:gd name="csX8" fmla="*/ 281215 w 3418264"/>
                <a:gd name="csY8" fmla="*/ 1127538 h 1168532"/>
                <a:gd name="csX9" fmla="*/ 433 w 3418264"/>
                <a:gd name="csY9" fmla="*/ 814813 h 1168532"/>
                <a:gd name="csX10" fmla="*/ 613330 w 3418264"/>
                <a:gd name="csY10" fmla="*/ 650384 h 1168532"/>
                <a:gd name="csX11" fmla="*/ 753735 w 3418264"/>
                <a:gd name="csY11" fmla="*/ 618045 h 1168532"/>
                <a:gd name="csX12" fmla="*/ 1523195 w 3418264"/>
                <a:gd name="csY12" fmla="*/ 457603 h 1168532"/>
                <a:gd name="csX13" fmla="*/ 1965987 w 3418264"/>
                <a:gd name="csY13" fmla="*/ 337443 h 1168532"/>
                <a:gd name="csX14" fmla="*/ 2967647 w 3418264"/>
                <a:gd name="csY14" fmla="*/ 148685 h 1168532"/>
                <a:gd name="csX15" fmla="*/ 3390668 w 3418264"/>
                <a:gd name="csY15" fmla="*/ 11732 h 1168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418264" h="1168532">
                  <a:moveTo>
                    <a:pt x="3418264" y="0"/>
                  </a:moveTo>
                  <a:lnTo>
                    <a:pt x="3418264" y="958261"/>
                  </a:lnTo>
                  <a:lnTo>
                    <a:pt x="3351751" y="935854"/>
                  </a:lnTo>
                  <a:cubicBezTo>
                    <a:pt x="3332429" y="929874"/>
                    <a:pt x="3318592" y="926000"/>
                    <a:pt x="3315891" y="925328"/>
                  </a:cubicBezTo>
                  <a:cubicBezTo>
                    <a:pt x="3305085" y="922640"/>
                    <a:pt x="3218706" y="949597"/>
                    <a:pt x="2986505" y="928016"/>
                  </a:cubicBezTo>
                  <a:cubicBezTo>
                    <a:pt x="2754303" y="906471"/>
                    <a:pt x="2565318" y="944215"/>
                    <a:pt x="2379032" y="1000823"/>
                  </a:cubicBezTo>
                  <a:cubicBezTo>
                    <a:pt x="2192741" y="1057425"/>
                    <a:pt x="1984844" y="1025086"/>
                    <a:pt x="1984844" y="1025086"/>
                  </a:cubicBezTo>
                  <a:lnTo>
                    <a:pt x="1085784" y="1097893"/>
                  </a:lnTo>
                  <a:cubicBezTo>
                    <a:pt x="799585" y="1211096"/>
                    <a:pt x="400009" y="1162594"/>
                    <a:pt x="281215" y="1127538"/>
                  </a:cubicBezTo>
                  <a:cubicBezTo>
                    <a:pt x="162420" y="1092481"/>
                    <a:pt x="19757" y="889344"/>
                    <a:pt x="433" y="814813"/>
                  </a:cubicBezTo>
                  <a:cubicBezTo>
                    <a:pt x="-18885" y="740282"/>
                    <a:pt x="613330" y="650384"/>
                    <a:pt x="613330" y="650384"/>
                  </a:cubicBezTo>
                  <a:lnTo>
                    <a:pt x="753735" y="618045"/>
                  </a:lnTo>
                  <a:cubicBezTo>
                    <a:pt x="753735" y="618045"/>
                    <a:pt x="1432542" y="491085"/>
                    <a:pt x="1523195" y="457603"/>
                  </a:cubicBezTo>
                  <a:cubicBezTo>
                    <a:pt x="1792763" y="358031"/>
                    <a:pt x="1936204" y="351134"/>
                    <a:pt x="1965987" y="337443"/>
                  </a:cubicBezTo>
                  <a:cubicBezTo>
                    <a:pt x="1995769" y="323746"/>
                    <a:pt x="2940649" y="157060"/>
                    <a:pt x="2967647" y="148685"/>
                  </a:cubicBezTo>
                  <a:cubicBezTo>
                    <a:pt x="2991272" y="141352"/>
                    <a:pt x="3153304" y="107843"/>
                    <a:pt x="3390668" y="11732"/>
                  </a:cubicBezTo>
                  <a:close/>
                </a:path>
              </a:pathLst>
            </a:custGeom>
            <a:solidFill>
              <a:srgbClr val="D3C59F"/>
            </a:solidFill>
            <a:ln w="3175" cap="flat">
              <a:solidFill>
                <a:srgbClr val="000000"/>
              </a:solidFill>
              <a:prstDash val="solid"/>
              <a:miter/>
            </a:ln>
          </p:spPr>
          <p:txBody>
            <a:bodyPr wrap="square">
              <a:noAutofit/>
            </a:bodyPr>
            <a:lstStyle/>
            <a:p>
              <a:endParaRPr lang="en-US"/>
            </a:p>
          </p:txBody>
        </p:sp>
        <p:sp>
          <p:nvSpPr>
            <p:cNvPr id="150" name="Freeform 77">
              <a:extLst>
                <a:ext uri="{FF2B5EF4-FFF2-40B4-BE49-F238E27FC236}">
                  <a16:creationId xmlns:a16="http://schemas.microsoft.com/office/drawing/2014/main" id="{26C8F579-192B-3A44-F250-F9F0636F9EA3}"/>
                </a:ext>
              </a:extLst>
            </p:cNvPr>
            <p:cNvSpPr/>
            <p:nvPr/>
          </p:nvSpPr>
          <p:spPr>
            <a:xfrm>
              <a:off x="4843624" y="3710993"/>
              <a:ext cx="52908" cy="70915"/>
            </a:xfrm>
            <a:custGeom>
              <a:avLst/>
              <a:gdLst>
                <a:gd name="csX0" fmla="*/ 8839 w 8838"/>
                <a:gd name="csY0" fmla="*/ 0 h 11846"/>
                <a:gd name="csX1" fmla="*/ 0 w 8838"/>
                <a:gd name="csY1" fmla="*/ 11846 h 11846"/>
              </a:gdLst>
              <a:ahLst/>
              <a:cxnLst>
                <a:cxn ang="0">
                  <a:pos x="csX0" y="csY0"/>
                </a:cxn>
                <a:cxn ang="0">
                  <a:pos x="csX1" y="csY1"/>
                </a:cxn>
              </a:cxnLst>
              <a:rect l="l" t="t" r="r" b="b"/>
              <a:pathLst>
                <a:path w="8838" h="11846">
                  <a:moveTo>
                    <a:pt x="8839" y="0"/>
                  </a:moveTo>
                  <a:cubicBezTo>
                    <a:pt x="8140" y="1162"/>
                    <a:pt x="3719" y="10452"/>
                    <a:pt x="0" y="11846"/>
                  </a:cubicBezTo>
                </a:path>
              </a:pathLst>
            </a:custGeom>
            <a:solidFill>
              <a:srgbClr val="D3C59F"/>
            </a:solidFill>
            <a:ln w="3175" cap="flat">
              <a:solidFill>
                <a:srgbClr val="000000"/>
              </a:solidFill>
              <a:prstDash val="solid"/>
              <a:miter/>
            </a:ln>
          </p:spPr>
          <p:txBody>
            <a:bodyPr/>
            <a:lstStyle/>
            <a:p>
              <a:endParaRPr lang="en-US"/>
            </a:p>
          </p:txBody>
        </p:sp>
        <p:sp>
          <p:nvSpPr>
            <p:cNvPr id="151" name="Freeform 78">
              <a:extLst>
                <a:ext uri="{FF2B5EF4-FFF2-40B4-BE49-F238E27FC236}">
                  <a16:creationId xmlns:a16="http://schemas.microsoft.com/office/drawing/2014/main" id="{F76F34DB-8E38-353B-5D6B-F54F191A404F}"/>
                </a:ext>
              </a:extLst>
            </p:cNvPr>
            <p:cNvSpPr/>
            <p:nvPr/>
          </p:nvSpPr>
          <p:spPr>
            <a:xfrm>
              <a:off x="3517433" y="3771031"/>
              <a:ext cx="36098" cy="111473"/>
            </a:xfrm>
            <a:custGeom>
              <a:avLst/>
              <a:gdLst>
                <a:gd name="csX0" fmla="*/ 5948 w 6030"/>
                <a:gd name="csY0" fmla="*/ 0 h 18621"/>
                <a:gd name="csX1" fmla="*/ 0 w 6030"/>
                <a:gd name="csY1" fmla="*/ 18621 h 18621"/>
              </a:gdLst>
              <a:ahLst/>
              <a:cxnLst>
                <a:cxn ang="0">
                  <a:pos x="csX0" y="csY0"/>
                </a:cxn>
                <a:cxn ang="0">
                  <a:pos x="csX1" y="csY1"/>
                </a:cxn>
              </a:cxnLst>
              <a:rect l="l" t="t" r="r" b="b"/>
              <a:pathLst>
                <a:path w="6030" h="18621">
                  <a:moveTo>
                    <a:pt x="5948" y="0"/>
                  </a:moveTo>
                  <a:cubicBezTo>
                    <a:pt x="5948" y="0"/>
                    <a:pt x="7199" y="13256"/>
                    <a:pt x="0" y="18621"/>
                  </a:cubicBezTo>
                </a:path>
              </a:pathLst>
            </a:custGeom>
            <a:solidFill>
              <a:srgbClr val="D3C59F"/>
            </a:solidFill>
            <a:ln w="3175" cap="flat">
              <a:solidFill>
                <a:srgbClr val="000000"/>
              </a:solidFill>
              <a:prstDash val="solid"/>
              <a:miter/>
            </a:ln>
          </p:spPr>
          <p:txBody>
            <a:bodyPr/>
            <a:lstStyle/>
            <a:p>
              <a:endParaRPr lang="en-US"/>
            </a:p>
          </p:txBody>
        </p:sp>
        <p:sp>
          <p:nvSpPr>
            <p:cNvPr id="152" name="Freeform 79">
              <a:extLst>
                <a:ext uri="{FF2B5EF4-FFF2-40B4-BE49-F238E27FC236}">
                  <a16:creationId xmlns:a16="http://schemas.microsoft.com/office/drawing/2014/main" id="{9066FCB5-E520-AADA-7BBF-40D159B4406E}"/>
                </a:ext>
              </a:extLst>
            </p:cNvPr>
            <p:cNvSpPr/>
            <p:nvPr/>
          </p:nvSpPr>
          <p:spPr>
            <a:xfrm>
              <a:off x="3483346" y="3257707"/>
              <a:ext cx="138945" cy="109803"/>
            </a:xfrm>
            <a:custGeom>
              <a:avLst/>
              <a:gdLst>
                <a:gd name="csX0" fmla="*/ 0 w 23210"/>
                <a:gd name="csY0" fmla="*/ 0 h 18342"/>
                <a:gd name="csX1" fmla="*/ 23211 w 23210"/>
                <a:gd name="csY1" fmla="*/ 18342 h 18342"/>
              </a:gdLst>
              <a:ahLst/>
              <a:cxnLst>
                <a:cxn ang="0">
                  <a:pos x="csX0" y="csY0"/>
                </a:cxn>
                <a:cxn ang="0">
                  <a:pos x="csX1" y="csY1"/>
                </a:cxn>
              </a:cxnLst>
              <a:rect l="l" t="t" r="r" b="b"/>
              <a:pathLst>
                <a:path w="23210" h="18342">
                  <a:moveTo>
                    <a:pt x="0" y="0"/>
                  </a:moveTo>
                  <a:cubicBezTo>
                    <a:pt x="1226" y="733"/>
                    <a:pt x="19223" y="9037"/>
                    <a:pt x="23211" y="18342"/>
                  </a:cubicBezTo>
                </a:path>
              </a:pathLst>
            </a:custGeom>
            <a:solidFill>
              <a:srgbClr val="D3C59F"/>
            </a:solidFill>
            <a:ln w="3175" cap="flat">
              <a:solidFill>
                <a:srgbClr val="000000"/>
              </a:solidFill>
              <a:prstDash val="solid"/>
              <a:miter/>
            </a:ln>
          </p:spPr>
          <p:txBody>
            <a:bodyPr/>
            <a:lstStyle/>
            <a:p>
              <a:endParaRPr lang="en-US"/>
            </a:p>
          </p:txBody>
        </p:sp>
        <p:sp>
          <p:nvSpPr>
            <p:cNvPr id="153" name="Freeform 80">
              <a:extLst>
                <a:ext uri="{FF2B5EF4-FFF2-40B4-BE49-F238E27FC236}">
                  <a16:creationId xmlns:a16="http://schemas.microsoft.com/office/drawing/2014/main" id="{2BD99364-D6B0-0AE8-75BF-EB2F47D40617}"/>
                </a:ext>
              </a:extLst>
            </p:cNvPr>
            <p:cNvSpPr/>
            <p:nvPr/>
          </p:nvSpPr>
          <p:spPr>
            <a:xfrm>
              <a:off x="3524401" y="3188857"/>
              <a:ext cx="199504" cy="250490"/>
            </a:xfrm>
            <a:custGeom>
              <a:avLst/>
              <a:gdLst>
                <a:gd name="csX0" fmla="*/ 0 w 33326"/>
                <a:gd name="csY0" fmla="*/ 0 h 41843"/>
                <a:gd name="csX1" fmla="*/ 33327 w 33326"/>
                <a:gd name="csY1" fmla="*/ 41844 h 41843"/>
              </a:gdLst>
              <a:ahLst/>
              <a:cxnLst>
                <a:cxn ang="0">
                  <a:pos x="csX0" y="csY0"/>
                </a:cxn>
                <a:cxn ang="0">
                  <a:pos x="csX1" y="csY1"/>
                </a:cxn>
              </a:cxnLst>
              <a:rect l="l" t="t" r="r" b="b"/>
              <a:pathLst>
                <a:path w="33326" h="41843">
                  <a:moveTo>
                    <a:pt x="0" y="0"/>
                  </a:moveTo>
                  <a:cubicBezTo>
                    <a:pt x="0" y="0"/>
                    <a:pt x="32592" y="3424"/>
                    <a:pt x="33327" y="41844"/>
                  </a:cubicBezTo>
                </a:path>
              </a:pathLst>
            </a:custGeom>
            <a:solidFill>
              <a:srgbClr val="D3C59F"/>
            </a:solidFill>
            <a:ln w="3175" cap="flat">
              <a:solidFill>
                <a:srgbClr val="000000"/>
              </a:solidFill>
              <a:prstDash val="solid"/>
              <a:miter/>
            </a:ln>
          </p:spPr>
          <p:txBody>
            <a:bodyPr/>
            <a:lstStyle/>
            <a:p>
              <a:endParaRPr lang="en-US"/>
            </a:p>
          </p:txBody>
        </p:sp>
        <p:sp>
          <p:nvSpPr>
            <p:cNvPr id="154" name="Freeform 81">
              <a:extLst>
                <a:ext uri="{FF2B5EF4-FFF2-40B4-BE49-F238E27FC236}">
                  <a16:creationId xmlns:a16="http://schemas.microsoft.com/office/drawing/2014/main" id="{9F67937A-6BB8-AEDF-3052-9302C99AD863}"/>
                </a:ext>
              </a:extLst>
            </p:cNvPr>
            <p:cNvSpPr/>
            <p:nvPr/>
          </p:nvSpPr>
          <p:spPr>
            <a:xfrm>
              <a:off x="3703383" y="3199123"/>
              <a:ext cx="124703" cy="127421"/>
            </a:xfrm>
            <a:custGeom>
              <a:avLst/>
              <a:gdLst>
                <a:gd name="csX0" fmla="*/ 0 w 20831"/>
                <a:gd name="csY0" fmla="*/ 0 h 21285"/>
                <a:gd name="csX1" fmla="*/ 20832 w 20831"/>
                <a:gd name="csY1" fmla="*/ 21286 h 21285"/>
              </a:gdLst>
              <a:ahLst/>
              <a:cxnLst>
                <a:cxn ang="0">
                  <a:pos x="csX0" y="csY0"/>
                </a:cxn>
                <a:cxn ang="0">
                  <a:pos x="csX1" y="csY1"/>
                </a:cxn>
              </a:cxnLst>
              <a:rect l="l" t="t" r="r" b="b"/>
              <a:pathLst>
                <a:path w="20831" h="21285">
                  <a:moveTo>
                    <a:pt x="0" y="0"/>
                  </a:moveTo>
                  <a:cubicBezTo>
                    <a:pt x="0" y="0"/>
                    <a:pt x="16912" y="3424"/>
                    <a:pt x="20832" y="21286"/>
                  </a:cubicBezTo>
                </a:path>
              </a:pathLst>
            </a:custGeom>
            <a:solidFill>
              <a:srgbClr val="D3C59F"/>
            </a:solidFill>
            <a:ln w="3175" cap="flat">
              <a:solidFill>
                <a:srgbClr val="000000"/>
              </a:solidFill>
              <a:prstDash val="solid"/>
              <a:miter/>
            </a:ln>
          </p:spPr>
          <p:txBody>
            <a:bodyPr/>
            <a:lstStyle/>
            <a:p>
              <a:endParaRPr lang="en-US"/>
            </a:p>
          </p:txBody>
        </p:sp>
        <p:sp>
          <p:nvSpPr>
            <p:cNvPr id="155" name="Freeform 82">
              <a:extLst>
                <a:ext uri="{FF2B5EF4-FFF2-40B4-BE49-F238E27FC236}">
                  <a16:creationId xmlns:a16="http://schemas.microsoft.com/office/drawing/2014/main" id="{3CA0AD82-E6E5-86B6-DD5D-190727D3B912}"/>
                </a:ext>
              </a:extLst>
            </p:cNvPr>
            <p:cNvSpPr/>
            <p:nvPr/>
          </p:nvSpPr>
          <p:spPr>
            <a:xfrm>
              <a:off x="1572287" y="3533268"/>
              <a:ext cx="444989" cy="219049"/>
            </a:xfrm>
            <a:custGeom>
              <a:avLst/>
              <a:gdLst>
                <a:gd name="csX0" fmla="*/ 0 w 74333"/>
                <a:gd name="csY0" fmla="*/ 36592 h 36591"/>
                <a:gd name="csX1" fmla="*/ 69922 w 74333"/>
                <a:gd name="csY1" fmla="*/ 31170 h 36591"/>
                <a:gd name="csX2" fmla="*/ 74334 w 74333"/>
                <a:gd name="csY2" fmla="*/ 0 h 36591"/>
              </a:gdLst>
              <a:ahLst/>
              <a:cxnLst>
                <a:cxn ang="0">
                  <a:pos x="csX0" y="csY0"/>
                </a:cxn>
                <a:cxn ang="0">
                  <a:pos x="csX1" y="csY1"/>
                </a:cxn>
                <a:cxn ang="0">
                  <a:pos x="csX2" y="csY2"/>
                </a:cxn>
              </a:cxnLst>
              <a:rect l="l" t="t" r="r" b="b"/>
              <a:pathLst>
                <a:path w="74333" h="36591">
                  <a:moveTo>
                    <a:pt x="0" y="36592"/>
                  </a:moveTo>
                  <a:cubicBezTo>
                    <a:pt x="0" y="36592"/>
                    <a:pt x="66530" y="35234"/>
                    <a:pt x="69922" y="31170"/>
                  </a:cubicBezTo>
                  <a:cubicBezTo>
                    <a:pt x="73315" y="27106"/>
                    <a:pt x="74334" y="0"/>
                    <a:pt x="74334" y="0"/>
                  </a:cubicBezTo>
                </a:path>
              </a:pathLst>
            </a:custGeom>
            <a:solidFill>
              <a:srgbClr val="D3C59F"/>
            </a:solidFill>
            <a:ln w="3175" cap="flat">
              <a:solidFill>
                <a:srgbClr val="000000"/>
              </a:solidFill>
              <a:prstDash val="solid"/>
              <a:miter/>
            </a:ln>
          </p:spPr>
          <p:txBody>
            <a:bodyPr/>
            <a:lstStyle/>
            <a:p>
              <a:endParaRPr lang="en-US"/>
            </a:p>
          </p:txBody>
        </p:sp>
        <p:sp>
          <p:nvSpPr>
            <p:cNvPr id="156" name="Freeform 83">
              <a:extLst>
                <a:ext uri="{FF2B5EF4-FFF2-40B4-BE49-F238E27FC236}">
                  <a16:creationId xmlns:a16="http://schemas.microsoft.com/office/drawing/2014/main" id="{C3FAF634-E5EE-9F78-01C0-15502CBF1CC9}"/>
                </a:ext>
              </a:extLst>
            </p:cNvPr>
            <p:cNvSpPr/>
            <p:nvPr/>
          </p:nvSpPr>
          <p:spPr>
            <a:xfrm>
              <a:off x="1692321" y="3904636"/>
              <a:ext cx="927381" cy="135982"/>
            </a:xfrm>
            <a:custGeom>
              <a:avLst/>
              <a:gdLst>
                <a:gd name="csX0" fmla="*/ 0 w 154914"/>
                <a:gd name="csY0" fmla="*/ 0 h 22715"/>
                <a:gd name="csX1" fmla="*/ 154915 w 154914"/>
                <a:gd name="csY1" fmla="*/ 8438 h 22715"/>
              </a:gdLst>
              <a:ahLst/>
              <a:cxnLst>
                <a:cxn ang="0">
                  <a:pos x="csX0" y="csY0"/>
                </a:cxn>
                <a:cxn ang="0">
                  <a:pos x="csX1" y="csY1"/>
                </a:cxn>
              </a:cxnLst>
              <a:rect l="l" t="t" r="r" b="b"/>
              <a:pathLst>
                <a:path w="154914" h="22715">
                  <a:moveTo>
                    <a:pt x="0" y="0"/>
                  </a:moveTo>
                  <a:cubicBezTo>
                    <a:pt x="1319" y="651"/>
                    <a:pt x="43014" y="44643"/>
                    <a:pt x="154915" y="8438"/>
                  </a:cubicBezTo>
                </a:path>
              </a:pathLst>
            </a:custGeom>
            <a:solidFill>
              <a:srgbClr val="D3C59F"/>
            </a:solidFill>
            <a:ln w="3175" cap="flat">
              <a:solidFill>
                <a:srgbClr val="000000"/>
              </a:solidFill>
              <a:prstDash val="solid"/>
              <a:miter/>
            </a:ln>
          </p:spPr>
          <p:txBody>
            <a:bodyPr/>
            <a:lstStyle/>
            <a:p>
              <a:endParaRPr lang="en-US"/>
            </a:p>
          </p:txBody>
        </p:sp>
      </p:grpSp>
      <p:sp>
        <p:nvSpPr>
          <p:cNvPr id="157" name="Freeform 210">
            <a:extLst>
              <a:ext uri="{FF2B5EF4-FFF2-40B4-BE49-F238E27FC236}">
                <a16:creationId xmlns:a16="http://schemas.microsoft.com/office/drawing/2014/main" id="{C61BAD18-C013-EA9B-DBF5-3B2D649FB250}"/>
              </a:ext>
            </a:extLst>
          </p:cNvPr>
          <p:cNvSpPr/>
          <p:nvPr/>
        </p:nvSpPr>
        <p:spPr>
          <a:xfrm rot="19833627">
            <a:off x="6058012" y="2952707"/>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reeform 211">
            <a:extLst>
              <a:ext uri="{FF2B5EF4-FFF2-40B4-BE49-F238E27FC236}">
                <a16:creationId xmlns:a16="http://schemas.microsoft.com/office/drawing/2014/main" id="{602ED9DD-7CC9-64F1-9A13-3FE63B022D06}"/>
              </a:ext>
            </a:extLst>
          </p:cNvPr>
          <p:cNvSpPr/>
          <p:nvPr/>
        </p:nvSpPr>
        <p:spPr>
          <a:xfrm rot="19833627">
            <a:off x="6156438" y="4419559"/>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TextBox 158">
            <a:extLst>
              <a:ext uri="{FF2B5EF4-FFF2-40B4-BE49-F238E27FC236}">
                <a16:creationId xmlns:a16="http://schemas.microsoft.com/office/drawing/2014/main" id="{02B39B78-3EE4-1A6E-E210-88A10E5FFE29}"/>
              </a:ext>
            </a:extLst>
          </p:cNvPr>
          <p:cNvSpPr txBox="1"/>
          <p:nvPr/>
        </p:nvSpPr>
        <p:spPr>
          <a:xfrm>
            <a:off x="4966164" y="6287487"/>
            <a:ext cx="1715683" cy="246221"/>
          </a:xfrm>
          <a:prstGeom prst="rect">
            <a:avLst/>
          </a:prstGeom>
          <a:noFill/>
        </p:spPr>
        <p:txBody>
          <a:bodyPr wrap="none" lIns="90000" rtlCol="0" anchor="ctr" anchorCtr="0">
            <a:spAutoFit/>
          </a:bodyPr>
          <a:lstStyle/>
          <a:p>
            <a:r>
              <a:rPr lang="en-US" sz="1000"/>
              <a:t>Thermoreceptor/nociceptor</a:t>
            </a:r>
          </a:p>
        </p:txBody>
      </p:sp>
      <p:sp>
        <p:nvSpPr>
          <p:cNvPr id="160" name="TextBox 159">
            <a:extLst>
              <a:ext uri="{FF2B5EF4-FFF2-40B4-BE49-F238E27FC236}">
                <a16:creationId xmlns:a16="http://schemas.microsoft.com/office/drawing/2014/main" id="{81C65189-07E4-3059-90DA-780D50333F2E}"/>
              </a:ext>
            </a:extLst>
          </p:cNvPr>
          <p:cNvSpPr txBox="1"/>
          <p:nvPr/>
        </p:nvSpPr>
        <p:spPr>
          <a:xfrm>
            <a:off x="3514582" y="6120531"/>
            <a:ext cx="1175471" cy="246221"/>
          </a:xfrm>
          <a:prstGeom prst="rect">
            <a:avLst/>
          </a:prstGeom>
          <a:noFill/>
        </p:spPr>
        <p:txBody>
          <a:bodyPr wrap="none" lIns="90000" rtlCol="0" anchor="ctr" anchorCtr="0">
            <a:spAutoFit/>
          </a:bodyPr>
          <a:lstStyle/>
          <a:p>
            <a:pPr algn="r"/>
            <a:r>
              <a:rPr lang="en-US" sz="1000"/>
              <a:t>Mechanoreceptor</a:t>
            </a:r>
          </a:p>
        </p:txBody>
      </p:sp>
      <p:sp>
        <p:nvSpPr>
          <p:cNvPr id="161" name="TextBox 160">
            <a:extLst>
              <a:ext uri="{FF2B5EF4-FFF2-40B4-BE49-F238E27FC236}">
                <a16:creationId xmlns:a16="http://schemas.microsoft.com/office/drawing/2014/main" id="{3E467FE7-174A-1974-9D87-2A95D8464C68}"/>
              </a:ext>
            </a:extLst>
          </p:cNvPr>
          <p:cNvSpPr txBox="1"/>
          <p:nvPr/>
        </p:nvSpPr>
        <p:spPr>
          <a:xfrm flipH="1">
            <a:off x="4366765" y="2865855"/>
            <a:ext cx="817891" cy="400110"/>
          </a:xfrm>
          <a:prstGeom prst="rect">
            <a:avLst/>
          </a:prstGeom>
          <a:noFill/>
        </p:spPr>
        <p:txBody>
          <a:bodyPr wrap="square" lIns="90000" rtlCol="0" anchor="ctr" anchorCtr="0">
            <a:spAutoFit/>
          </a:bodyPr>
          <a:lstStyle/>
          <a:p>
            <a:pPr algn="r"/>
            <a:r>
              <a:rPr lang="en-US" sz="1000"/>
              <a:t>Medial lemniscus</a:t>
            </a:r>
          </a:p>
        </p:txBody>
      </p:sp>
      <p:sp>
        <p:nvSpPr>
          <p:cNvPr id="162" name="TextBox 161">
            <a:extLst>
              <a:ext uri="{FF2B5EF4-FFF2-40B4-BE49-F238E27FC236}">
                <a16:creationId xmlns:a16="http://schemas.microsoft.com/office/drawing/2014/main" id="{23F040F3-7DED-ED24-AEAB-413E9C87ED74}"/>
              </a:ext>
            </a:extLst>
          </p:cNvPr>
          <p:cNvSpPr txBox="1"/>
          <p:nvPr/>
        </p:nvSpPr>
        <p:spPr>
          <a:xfrm flipH="1">
            <a:off x="4227195" y="4882048"/>
            <a:ext cx="957463" cy="246221"/>
          </a:xfrm>
          <a:prstGeom prst="rect">
            <a:avLst/>
          </a:prstGeom>
          <a:noFill/>
        </p:spPr>
        <p:txBody>
          <a:bodyPr wrap="none" lIns="90000" rtlCol="0" anchor="ctr" anchorCtr="0">
            <a:spAutoFit/>
          </a:bodyPr>
          <a:lstStyle/>
          <a:p>
            <a:pPr algn="r"/>
            <a:r>
              <a:rPr lang="en-US" sz="1000"/>
              <a:t>Gracile nuclei</a:t>
            </a:r>
          </a:p>
        </p:txBody>
      </p:sp>
      <p:sp>
        <p:nvSpPr>
          <p:cNvPr id="163" name="TextBox 162">
            <a:extLst>
              <a:ext uri="{FF2B5EF4-FFF2-40B4-BE49-F238E27FC236}">
                <a16:creationId xmlns:a16="http://schemas.microsoft.com/office/drawing/2014/main" id="{66FB7799-B708-E06C-33D0-6A3BAE95616B}"/>
              </a:ext>
            </a:extLst>
          </p:cNvPr>
          <p:cNvSpPr txBox="1"/>
          <p:nvPr/>
        </p:nvSpPr>
        <p:spPr>
          <a:xfrm flipH="1">
            <a:off x="4151855" y="5058716"/>
            <a:ext cx="1032803" cy="246221"/>
          </a:xfrm>
          <a:prstGeom prst="rect">
            <a:avLst/>
          </a:prstGeom>
          <a:noFill/>
        </p:spPr>
        <p:txBody>
          <a:bodyPr wrap="none" lIns="90000" rtlCol="0" anchor="ctr" anchorCtr="0">
            <a:spAutoFit/>
          </a:bodyPr>
          <a:lstStyle/>
          <a:p>
            <a:pPr algn="r"/>
            <a:r>
              <a:rPr lang="en-US" sz="1000"/>
              <a:t>Cuneate nuclei</a:t>
            </a:r>
          </a:p>
        </p:txBody>
      </p:sp>
      <p:sp>
        <p:nvSpPr>
          <p:cNvPr id="164" name="TextBox 163">
            <a:extLst>
              <a:ext uri="{FF2B5EF4-FFF2-40B4-BE49-F238E27FC236}">
                <a16:creationId xmlns:a16="http://schemas.microsoft.com/office/drawing/2014/main" id="{98A43B9E-6307-3FE6-7F45-39FB26B4065F}"/>
              </a:ext>
            </a:extLst>
          </p:cNvPr>
          <p:cNvSpPr txBox="1"/>
          <p:nvPr/>
        </p:nvSpPr>
        <p:spPr>
          <a:xfrm flipH="1">
            <a:off x="3926879" y="4303842"/>
            <a:ext cx="1257778" cy="553998"/>
          </a:xfrm>
          <a:prstGeom prst="rect">
            <a:avLst/>
          </a:prstGeom>
          <a:noFill/>
        </p:spPr>
        <p:txBody>
          <a:bodyPr wrap="square" lIns="90000" rtlCol="0" anchor="ctr" anchorCtr="0">
            <a:spAutoFit/>
          </a:bodyPr>
          <a:lstStyle/>
          <a:p>
            <a:pPr algn="r"/>
            <a:r>
              <a:rPr lang="en-US" sz="1000" b="1">
                <a:solidFill>
                  <a:schemeClr val="accent3"/>
                </a:solidFill>
              </a:rPr>
              <a:t>Dorsal column–medial lemniscal pathway</a:t>
            </a:r>
          </a:p>
        </p:txBody>
      </p:sp>
      <p:sp>
        <p:nvSpPr>
          <p:cNvPr id="165" name="TextBox 164">
            <a:extLst>
              <a:ext uri="{FF2B5EF4-FFF2-40B4-BE49-F238E27FC236}">
                <a16:creationId xmlns:a16="http://schemas.microsoft.com/office/drawing/2014/main" id="{142F8299-F2E5-493A-DD8F-646D8373A39D}"/>
              </a:ext>
            </a:extLst>
          </p:cNvPr>
          <p:cNvSpPr txBox="1"/>
          <p:nvPr/>
        </p:nvSpPr>
        <p:spPr>
          <a:xfrm flipH="1">
            <a:off x="4034639" y="5344753"/>
            <a:ext cx="1616298" cy="246221"/>
          </a:xfrm>
          <a:prstGeom prst="rect">
            <a:avLst/>
          </a:prstGeom>
          <a:noFill/>
        </p:spPr>
        <p:txBody>
          <a:bodyPr wrap="none" lIns="90000" rtlCol="0" anchor="ctr" anchorCtr="0">
            <a:spAutoFit/>
          </a:bodyPr>
          <a:lstStyle/>
          <a:p>
            <a:pPr algn="r"/>
            <a:r>
              <a:rPr lang="en-US" sz="1000"/>
              <a:t>Dorsal root ganglion cells</a:t>
            </a:r>
          </a:p>
        </p:txBody>
      </p:sp>
      <p:cxnSp>
        <p:nvCxnSpPr>
          <p:cNvPr id="166" name="Straight Connector 165">
            <a:extLst>
              <a:ext uri="{FF2B5EF4-FFF2-40B4-BE49-F238E27FC236}">
                <a16:creationId xmlns:a16="http://schemas.microsoft.com/office/drawing/2014/main" id="{D4DE115D-3108-FDA0-81A6-37083E45685D}"/>
              </a:ext>
            </a:extLst>
          </p:cNvPr>
          <p:cNvCxnSpPr>
            <a:cxnSpLocks/>
          </p:cNvCxnSpPr>
          <p:nvPr/>
        </p:nvCxnSpPr>
        <p:spPr>
          <a:xfrm>
            <a:off x="5184658" y="3065909"/>
            <a:ext cx="9539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11EED12B-3A8B-9A6D-7A79-5EC28D9F3C69}"/>
              </a:ext>
            </a:extLst>
          </p:cNvPr>
          <p:cNvCxnSpPr>
            <a:cxnSpLocks/>
            <a:stCxn id="164" idx="1"/>
          </p:cNvCxnSpPr>
          <p:nvPr/>
        </p:nvCxnSpPr>
        <p:spPr>
          <a:xfrm>
            <a:off x="5184657" y="4580841"/>
            <a:ext cx="810989" cy="320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66E68290-A3C4-E6A2-0530-EAF37CC756FC}"/>
              </a:ext>
            </a:extLst>
          </p:cNvPr>
          <p:cNvCxnSpPr>
            <a:cxnSpLocks/>
            <a:stCxn id="161" idx="1"/>
            <a:endCxn id="125" idx="2"/>
          </p:cNvCxnSpPr>
          <p:nvPr/>
        </p:nvCxnSpPr>
        <p:spPr>
          <a:xfrm>
            <a:off x="5184656" y="3065910"/>
            <a:ext cx="909080" cy="6345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3F5717F-7435-B532-F0BB-7082061898AE}"/>
              </a:ext>
            </a:extLst>
          </p:cNvPr>
          <p:cNvCxnSpPr>
            <a:cxnSpLocks/>
            <a:stCxn id="161" idx="1"/>
          </p:cNvCxnSpPr>
          <p:nvPr/>
        </p:nvCxnSpPr>
        <p:spPr>
          <a:xfrm>
            <a:off x="5184656" y="3065910"/>
            <a:ext cx="796448" cy="1461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0" name="Freeform 292">
            <a:extLst>
              <a:ext uri="{FF2B5EF4-FFF2-40B4-BE49-F238E27FC236}">
                <a16:creationId xmlns:a16="http://schemas.microsoft.com/office/drawing/2014/main" id="{D9D8015E-F415-1FEC-8F6A-75C15247AAD6}"/>
              </a:ext>
            </a:extLst>
          </p:cNvPr>
          <p:cNvSpPr/>
          <p:nvPr/>
        </p:nvSpPr>
        <p:spPr>
          <a:xfrm>
            <a:off x="9368045" y="2412591"/>
            <a:ext cx="352629" cy="561872"/>
          </a:xfrm>
          <a:custGeom>
            <a:avLst/>
            <a:gdLst>
              <a:gd name="csX0" fmla="*/ 10753 w 354328"/>
              <a:gd name="csY0" fmla="*/ 51097 h 406150"/>
              <a:gd name="csX1" fmla="*/ 123588 w 354328"/>
              <a:gd name="csY1" fmla="*/ 190465 h 406150"/>
              <a:gd name="csX2" fmla="*/ 269610 w 354328"/>
              <a:gd name="csY2" fmla="*/ 406151 h 406150"/>
              <a:gd name="csX3" fmla="*/ 352577 w 354328"/>
              <a:gd name="csY3" fmla="*/ 372969 h 406150"/>
              <a:gd name="csX4" fmla="*/ 196599 w 354328"/>
              <a:gd name="csY4" fmla="*/ 51099 h 406150"/>
              <a:gd name="csX5" fmla="*/ 20709 w 354328"/>
              <a:gd name="csY5" fmla="*/ 7962 h 406150"/>
              <a:gd name="csX6" fmla="*/ 10753 w 354328"/>
              <a:gd name="csY6" fmla="*/ 51099 h 406150"/>
              <a:gd name="csX0" fmla="*/ 10753 w 389375"/>
              <a:gd name="csY0" fmla="*/ 51097 h 707495"/>
              <a:gd name="csX1" fmla="*/ 123588 w 389375"/>
              <a:gd name="csY1" fmla="*/ 190465 h 707495"/>
              <a:gd name="csX2" fmla="*/ 389375 w 389375"/>
              <a:gd name="csY2" fmla="*/ 707495 h 707495"/>
              <a:gd name="csX3" fmla="*/ 352577 w 389375"/>
              <a:gd name="csY3" fmla="*/ 372969 h 707495"/>
              <a:gd name="csX4" fmla="*/ 196599 w 389375"/>
              <a:gd name="csY4" fmla="*/ 51099 h 707495"/>
              <a:gd name="csX5" fmla="*/ 20709 w 389375"/>
              <a:gd name="csY5" fmla="*/ 7962 h 707495"/>
              <a:gd name="csX6" fmla="*/ 10753 w 389375"/>
              <a:gd name="csY6" fmla="*/ 51099 h 707495"/>
              <a:gd name="csX7" fmla="*/ 10753 w 389375"/>
              <a:gd name="csY7" fmla="*/ 51097 h 707495"/>
              <a:gd name="csX0" fmla="*/ 10753 w 457699"/>
              <a:gd name="csY0" fmla="*/ 51097 h 729869"/>
              <a:gd name="csX1" fmla="*/ 123588 w 457699"/>
              <a:gd name="csY1" fmla="*/ 190465 h 729869"/>
              <a:gd name="csX2" fmla="*/ 389375 w 457699"/>
              <a:gd name="csY2" fmla="*/ 707495 h 729869"/>
              <a:gd name="csX3" fmla="*/ 445298 w 457699"/>
              <a:gd name="csY3" fmla="*/ 577728 h 729869"/>
              <a:gd name="csX4" fmla="*/ 196599 w 457699"/>
              <a:gd name="csY4" fmla="*/ 51099 h 729869"/>
              <a:gd name="csX5" fmla="*/ 20709 w 457699"/>
              <a:gd name="csY5" fmla="*/ 7962 h 729869"/>
              <a:gd name="csX6" fmla="*/ 10753 w 457699"/>
              <a:gd name="csY6" fmla="*/ 51099 h 729869"/>
              <a:gd name="csX7" fmla="*/ 10753 w 457699"/>
              <a:gd name="csY7" fmla="*/ 51097 h 729869"/>
              <a:gd name="csX0" fmla="*/ 10753 w 471176"/>
              <a:gd name="csY0" fmla="*/ 51097 h 750765"/>
              <a:gd name="csX1" fmla="*/ 123588 w 471176"/>
              <a:gd name="csY1" fmla="*/ 190465 h 750765"/>
              <a:gd name="csX2" fmla="*/ 389375 w 471176"/>
              <a:gd name="csY2" fmla="*/ 707495 h 750765"/>
              <a:gd name="csX3" fmla="*/ 460752 w 471176"/>
              <a:gd name="csY3" fmla="*/ 647269 h 750765"/>
              <a:gd name="csX4" fmla="*/ 196599 w 471176"/>
              <a:gd name="csY4" fmla="*/ 51099 h 750765"/>
              <a:gd name="csX5" fmla="*/ 20709 w 471176"/>
              <a:gd name="csY5" fmla="*/ 7962 h 750765"/>
              <a:gd name="csX6" fmla="*/ 10753 w 471176"/>
              <a:gd name="csY6" fmla="*/ 51099 h 750765"/>
              <a:gd name="csX7" fmla="*/ 10753 w 471176"/>
              <a:gd name="csY7" fmla="*/ 51097 h 7507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1176" h="750765">
                <a:moveTo>
                  <a:pt x="10753" y="51097"/>
                </a:moveTo>
                <a:cubicBezTo>
                  <a:pt x="10753" y="51097"/>
                  <a:pt x="-25752" y="134053"/>
                  <a:pt x="123588" y="190465"/>
                </a:cubicBezTo>
                <a:cubicBezTo>
                  <a:pt x="223149" y="246874"/>
                  <a:pt x="333181" y="631361"/>
                  <a:pt x="389375" y="707495"/>
                </a:cubicBezTo>
                <a:cubicBezTo>
                  <a:pt x="445569" y="783629"/>
                  <a:pt x="492881" y="756668"/>
                  <a:pt x="460752" y="647269"/>
                </a:cubicBezTo>
                <a:cubicBezTo>
                  <a:pt x="428623" y="537870"/>
                  <a:pt x="216511" y="61054"/>
                  <a:pt x="196599" y="51099"/>
                </a:cubicBezTo>
                <a:cubicBezTo>
                  <a:pt x="176687" y="41144"/>
                  <a:pt x="60533" y="-21902"/>
                  <a:pt x="20709" y="7962"/>
                </a:cubicBezTo>
                <a:cubicBezTo>
                  <a:pt x="-19116" y="37827"/>
                  <a:pt x="10753" y="51099"/>
                  <a:pt x="10753" y="51099"/>
                </a:cubicBezTo>
                <a:lnTo>
                  <a:pt x="10753" y="51097"/>
                </a:lnTo>
                <a:close/>
              </a:path>
            </a:pathLst>
          </a:custGeom>
          <a:solidFill>
            <a:srgbClr val="E6E9E7"/>
          </a:solidFill>
          <a:ln w="9525" cap="flat">
            <a:solidFill>
              <a:srgbClr val="3F1A01"/>
            </a:solidFill>
            <a:prstDash val="solid"/>
            <a:miter/>
          </a:ln>
        </p:spPr>
        <p:txBody>
          <a:bodyPr/>
          <a:lstStyle/>
          <a:p>
            <a:endParaRPr lang="en-US"/>
          </a:p>
        </p:txBody>
      </p:sp>
      <p:sp>
        <p:nvSpPr>
          <p:cNvPr id="171" name="Freeform 294">
            <a:extLst>
              <a:ext uri="{FF2B5EF4-FFF2-40B4-BE49-F238E27FC236}">
                <a16:creationId xmlns:a16="http://schemas.microsoft.com/office/drawing/2014/main" id="{C947B845-3247-8036-6CD6-CDE33231D843}"/>
              </a:ext>
            </a:extLst>
          </p:cNvPr>
          <p:cNvSpPr/>
          <p:nvPr/>
        </p:nvSpPr>
        <p:spPr>
          <a:xfrm>
            <a:off x="9484554" y="2550992"/>
            <a:ext cx="103813" cy="155454"/>
          </a:xfrm>
          <a:custGeom>
            <a:avLst/>
            <a:gdLst>
              <a:gd name="csX0" fmla="*/ 2 w 138713"/>
              <a:gd name="csY0" fmla="*/ 0 h 207715"/>
              <a:gd name="csX1" fmla="*/ 28934 w 138713"/>
              <a:gd name="csY1" fmla="*/ 14410 h 207715"/>
              <a:gd name="csX2" fmla="*/ 53570 w 138713"/>
              <a:gd name="csY2" fmla="*/ 35715 h 207715"/>
              <a:gd name="csX3" fmla="*/ 74355 w 138713"/>
              <a:gd name="csY3" fmla="*/ 60738 h 207715"/>
              <a:gd name="csX4" fmla="*/ 91996 w 138713"/>
              <a:gd name="csY4" fmla="*/ 87955 h 207715"/>
              <a:gd name="csX5" fmla="*/ 107042 w 138713"/>
              <a:gd name="csY5" fmla="*/ 116584 h 207715"/>
              <a:gd name="csX6" fmla="*/ 119838 w 138713"/>
              <a:gd name="csY6" fmla="*/ 146207 h 207715"/>
              <a:gd name="csX7" fmla="*/ 138714 w 138713"/>
              <a:gd name="csY7" fmla="*/ 207716 h 207715"/>
              <a:gd name="csX8" fmla="*/ 112705 w 138713"/>
              <a:gd name="csY8" fmla="*/ 149284 h 207715"/>
              <a:gd name="csX9" fmla="*/ 83390 w 138713"/>
              <a:gd name="csY9" fmla="*/ 92950 h 207715"/>
              <a:gd name="csX10" fmla="*/ 47803 w 138713"/>
              <a:gd name="csY10" fmla="*/ 40877 h 207715"/>
              <a:gd name="csX11" fmla="*/ 0 w 138713"/>
              <a:gd name="csY11" fmla="*/ 2 h 207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8713" h="207715">
                <a:moveTo>
                  <a:pt x="2" y="0"/>
                </a:moveTo>
                <a:cubicBezTo>
                  <a:pt x="10316" y="3061"/>
                  <a:pt x="19979" y="8281"/>
                  <a:pt x="28934" y="14410"/>
                </a:cubicBezTo>
                <a:cubicBezTo>
                  <a:pt x="37816" y="20662"/>
                  <a:pt x="46149" y="27784"/>
                  <a:pt x="53570" y="35715"/>
                </a:cubicBezTo>
                <a:cubicBezTo>
                  <a:pt x="61122" y="43536"/>
                  <a:pt x="67905" y="52036"/>
                  <a:pt x="74355" y="60738"/>
                </a:cubicBezTo>
                <a:cubicBezTo>
                  <a:pt x="80663" y="69543"/>
                  <a:pt x="86460" y="78682"/>
                  <a:pt x="91996" y="87955"/>
                </a:cubicBezTo>
                <a:cubicBezTo>
                  <a:pt x="97323" y="97348"/>
                  <a:pt x="102362" y="106884"/>
                  <a:pt x="107042" y="116584"/>
                </a:cubicBezTo>
                <a:cubicBezTo>
                  <a:pt x="111608" y="126338"/>
                  <a:pt x="115992" y="136166"/>
                  <a:pt x="119838" y="146207"/>
                </a:cubicBezTo>
                <a:cubicBezTo>
                  <a:pt x="127645" y="166221"/>
                  <a:pt x="134306" y="186701"/>
                  <a:pt x="138714" y="207716"/>
                </a:cubicBezTo>
                <a:cubicBezTo>
                  <a:pt x="130360" y="187973"/>
                  <a:pt x="121755" y="168502"/>
                  <a:pt x="112705" y="149284"/>
                </a:cubicBezTo>
                <a:cubicBezTo>
                  <a:pt x="103587" y="130108"/>
                  <a:pt x="94017" y="111199"/>
                  <a:pt x="83390" y="92950"/>
                </a:cubicBezTo>
                <a:cubicBezTo>
                  <a:pt x="72829" y="74679"/>
                  <a:pt x="61187" y="57062"/>
                  <a:pt x="47803" y="40877"/>
                </a:cubicBezTo>
                <a:cubicBezTo>
                  <a:pt x="34330" y="24816"/>
                  <a:pt x="18940" y="10178"/>
                  <a:pt x="0" y="2"/>
                </a:cubicBezTo>
                <a:close/>
              </a:path>
            </a:pathLst>
          </a:custGeom>
          <a:solidFill>
            <a:srgbClr val="E6E9E7"/>
          </a:solidFill>
          <a:ln w="1704" cap="flat">
            <a:noFill/>
            <a:prstDash val="solid"/>
            <a:miter/>
          </a:ln>
        </p:spPr>
        <p:txBody>
          <a:bodyPr/>
          <a:lstStyle/>
          <a:p>
            <a:endParaRPr lang="en-US"/>
          </a:p>
        </p:txBody>
      </p:sp>
      <p:sp>
        <p:nvSpPr>
          <p:cNvPr id="172" name="Freeform 295">
            <a:extLst>
              <a:ext uri="{FF2B5EF4-FFF2-40B4-BE49-F238E27FC236}">
                <a16:creationId xmlns:a16="http://schemas.microsoft.com/office/drawing/2014/main" id="{1C0B5A6F-7E38-2EB0-CB28-AFDF4DCA1052}"/>
              </a:ext>
            </a:extLst>
          </p:cNvPr>
          <p:cNvSpPr/>
          <p:nvPr/>
        </p:nvSpPr>
        <p:spPr>
          <a:xfrm>
            <a:off x="9451541" y="2305551"/>
            <a:ext cx="410421" cy="286528"/>
          </a:xfrm>
          <a:custGeom>
            <a:avLst/>
            <a:gdLst>
              <a:gd name="csX0" fmla="*/ 431837 w 548396"/>
              <a:gd name="csY0" fmla="*/ 2 h 382855"/>
              <a:gd name="csX1" fmla="*/ 547991 w 548396"/>
              <a:gd name="csY1" fmla="*/ 53093 h 382855"/>
              <a:gd name="csX2" fmla="*/ 481618 w 548396"/>
              <a:gd name="csY2" fmla="*/ 238915 h 382855"/>
              <a:gd name="csX3" fmla="*/ 332278 w 548396"/>
              <a:gd name="csY3" fmla="*/ 378282 h 382855"/>
              <a:gd name="csX4" fmla="*/ 129837 w 548396"/>
              <a:gd name="csY4" fmla="*/ 361691 h 382855"/>
              <a:gd name="csX5" fmla="*/ 40232 w 548396"/>
              <a:gd name="csY5" fmla="*/ 272097 h 382855"/>
              <a:gd name="csX6" fmla="*/ 50188 w 548396"/>
              <a:gd name="csY6" fmla="*/ 245551 h 382855"/>
              <a:gd name="csX7" fmla="*/ 3726 w 548396"/>
              <a:gd name="csY7" fmla="*/ 159277 h 382855"/>
              <a:gd name="csX8" fmla="*/ 123199 w 548396"/>
              <a:gd name="csY8" fmla="*/ 9955 h 382855"/>
              <a:gd name="csX9" fmla="*/ 431837 w 548396"/>
              <a:gd name="csY9" fmla="*/ 0 h 382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48396" h="382855">
                <a:moveTo>
                  <a:pt x="431837" y="2"/>
                </a:moveTo>
                <a:cubicBezTo>
                  <a:pt x="431837" y="2"/>
                  <a:pt x="544673" y="29866"/>
                  <a:pt x="547991" y="53093"/>
                </a:cubicBezTo>
                <a:cubicBezTo>
                  <a:pt x="551309" y="76321"/>
                  <a:pt x="534716" y="219006"/>
                  <a:pt x="481618" y="238915"/>
                </a:cubicBezTo>
                <a:cubicBezTo>
                  <a:pt x="474980" y="282052"/>
                  <a:pt x="468343" y="368328"/>
                  <a:pt x="332278" y="378282"/>
                </a:cubicBezTo>
                <a:cubicBezTo>
                  <a:pt x="196212" y="388237"/>
                  <a:pt x="172980" y="381600"/>
                  <a:pt x="129837" y="361691"/>
                </a:cubicBezTo>
                <a:cubicBezTo>
                  <a:pt x="86695" y="341781"/>
                  <a:pt x="33596" y="311916"/>
                  <a:pt x="40232" y="272097"/>
                </a:cubicBezTo>
                <a:cubicBezTo>
                  <a:pt x="43550" y="248870"/>
                  <a:pt x="50188" y="245551"/>
                  <a:pt x="50188" y="245551"/>
                </a:cubicBezTo>
                <a:cubicBezTo>
                  <a:pt x="50188" y="245551"/>
                  <a:pt x="-16185" y="205731"/>
                  <a:pt x="3726" y="159277"/>
                </a:cubicBezTo>
                <a:cubicBezTo>
                  <a:pt x="23638" y="112820"/>
                  <a:pt x="96649" y="3319"/>
                  <a:pt x="123199" y="9955"/>
                </a:cubicBezTo>
                <a:cubicBezTo>
                  <a:pt x="149750" y="16592"/>
                  <a:pt x="431837" y="0"/>
                  <a:pt x="431837" y="0"/>
                </a:cubicBezTo>
                <a:close/>
              </a:path>
            </a:pathLst>
          </a:custGeom>
          <a:solidFill>
            <a:srgbClr val="C1BBB9"/>
          </a:solidFill>
          <a:ln w="9525" cap="flat">
            <a:solidFill>
              <a:srgbClr val="3F1A01"/>
            </a:solidFill>
            <a:prstDash val="solid"/>
            <a:miter/>
          </a:ln>
        </p:spPr>
        <p:txBody>
          <a:bodyPr/>
          <a:lstStyle/>
          <a:p>
            <a:endParaRPr lang="en-US"/>
          </a:p>
        </p:txBody>
      </p:sp>
      <p:grpSp>
        <p:nvGrpSpPr>
          <p:cNvPr id="173" name="Graphic 10">
            <a:extLst>
              <a:ext uri="{FF2B5EF4-FFF2-40B4-BE49-F238E27FC236}">
                <a16:creationId xmlns:a16="http://schemas.microsoft.com/office/drawing/2014/main" id="{96953B83-3A58-391B-EA46-8A0C3559D184}"/>
              </a:ext>
            </a:extLst>
          </p:cNvPr>
          <p:cNvGrpSpPr/>
          <p:nvPr/>
        </p:nvGrpSpPr>
        <p:grpSpPr>
          <a:xfrm>
            <a:off x="9469885" y="2355433"/>
            <a:ext cx="367873" cy="226070"/>
            <a:chOff x="7472386" y="2578055"/>
            <a:chExt cx="491545" cy="302071"/>
          </a:xfrm>
          <a:solidFill>
            <a:srgbClr val="3F1A01"/>
          </a:solidFill>
        </p:grpSpPr>
        <p:sp>
          <p:nvSpPr>
            <p:cNvPr id="174" name="Freeform 343">
              <a:extLst>
                <a:ext uri="{FF2B5EF4-FFF2-40B4-BE49-F238E27FC236}">
                  <a16:creationId xmlns:a16="http://schemas.microsoft.com/office/drawing/2014/main" id="{3A51032D-DF35-1C56-8590-CC515FA9FD82}"/>
                </a:ext>
              </a:extLst>
            </p:cNvPr>
            <p:cNvSpPr/>
            <p:nvPr/>
          </p:nvSpPr>
          <p:spPr>
            <a:xfrm>
              <a:off x="7498059" y="2690039"/>
              <a:ext cx="446158" cy="68478"/>
            </a:xfrm>
            <a:custGeom>
              <a:avLst/>
              <a:gdLst>
                <a:gd name="csX0" fmla="*/ 2 w 446158"/>
                <a:gd name="csY0" fmla="*/ 66918 h 68478"/>
                <a:gd name="csX1" fmla="*/ 113715 w 446158"/>
                <a:gd name="csY1" fmla="*/ 57402 h 68478"/>
                <a:gd name="csX2" fmla="*/ 170466 w 446158"/>
                <a:gd name="csY2" fmla="*/ 52677 h 68478"/>
                <a:gd name="csX3" fmla="*/ 227126 w 446158"/>
                <a:gd name="csY3" fmla="*/ 47538 h 68478"/>
                <a:gd name="csX4" fmla="*/ 283644 w 446158"/>
                <a:gd name="csY4" fmla="*/ 41574 h 68478"/>
                <a:gd name="csX5" fmla="*/ 339889 w 446158"/>
                <a:gd name="csY5" fmla="*/ 34047 h 68478"/>
                <a:gd name="csX6" fmla="*/ 395401 w 446158"/>
                <a:gd name="csY6" fmla="*/ 23083 h 68478"/>
                <a:gd name="csX7" fmla="*/ 422289 w 446158"/>
                <a:gd name="csY7" fmla="*/ 14626 h 68478"/>
                <a:gd name="csX8" fmla="*/ 434986 w 446158"/>
                <a:gd name="csY8" fmla="*/ 8587 h 68478"/>
                <a:gd name="csX9" fmla="*/ 446159 w 446158"/>
                <a:gd name="csY9" fmla="*/ 0 h 68478"/>
                <a:gd name="csX10" fmla="*/ 436100 w 446158"/>
                <a:gd name="csY10" fmla="*/ 10258 h 68478"/>
                <a:gd name="csX11" fmla="*/ 423844 w 446158"/>
                <a:gd name="csY11" fmla="*/ 17963 h 68478"/>
                <a:gd name="csX12" fmla="*/ 397293 w 446158"/>
                <a:gd name="csY12" fmla="*/ 29321 h 68478"/>
                <a:gd name="csX13" fmla="*/ 341758 w 446158"/>
                <a:gd name="csY13" fmla="*/ 44237 h 68478"/>
                <a:gd name="csX14" fmla="*/ 285255 w 446158"/>
                <a:gd name="csY14" fmla="*/ 54039 h 68478"/>
                <a:gd name="csX15" fmla="*/ 228399 w 446158"/>
                <a:gd name="csY15" fmla="*/ 60743 h 68478"/>
                <a:gd name="csX16" fmla="*/ 171379 w 446158"/>
                <a:gd name="csY16" fmla="*/ 65178 h 68478"/>
                <a:gd name="csX17" fmla="*/ 114278 w 446158"/>
                <a:gd name="csY17" fmla="*/ 67708 h 68478"/>
                <a:gd name="csX18" fmla="*/ 0 w 446158"/>
                <a:gd name="csY18" fmla="*/ 66921 h 68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6158" h="68478">
                  <a:moveTo>
                    <a:pt x="2" y="66918"/>
                  </a:moveTo>
                  <a:cubicBezTo>
                    <a:pt x="37958" y="63399"/>
                    <a:pt x="75851" y="60436"/>
                    <a:pt x="113715" y="57402"/>
                  </a:cubicBezTo>
                  <a:lnTo>
                    <a:pt x="170466" y="52677"/>
                  </a:lnTo>
                  <a:cubicBezTo>
                    <a:pt x="189372" y="51082"/>
                    <a:pt x="208269" y="49481"/>
                    <a:pt x="227126" y="47538"/>
                  </a:cubicBezTo>
                  <a:cubicBezTo>
                    <a:pt x="246005" y="45827"/>
                    <a:pt x="264844" y="43803"/>
                    <a:pt x="283644" y="41574"/>
                  </a:cubicBezTo>
                  <a:cubicBezTo>
                    <a:pt x="302466" y="39502"/>
                    <a:pt x="321196" y="36836"/>
                    <a:pt x="339889" y="34047"/>
                  </a:cubicBezTo>
                  <a:cubicBezTo>
                    <a:pt x="358537" y="31043"/>
                    <a:pt x="377160" y="27775"/>
                    <a:pt x="395401" y="23083"/>
                  </a:cubicBezTo>
                  <a:cubicBezTo>
                    <a:pt x="404538" y="20802"/>
                    <a:pt x="413546" y="18059"/>
                    <a:pt x="422289" y="14626"/>
                  </a:cubicBezTo>
                  <a:cubicBezTo>
                    <a:pt x="426651" y="12901"/>
                    <a:pt x="430949" y="10971"/>
                    <a:pt x="434986" y="8587"/>
                  </a:cubicBezTo>
                  <a:cubicBezTo>
                    <a:pt x="439055" y="6265"/>
                    <a:pt x="442959" y="3549"/>
                    <a:pt x="446159" y="0"/>
                  </a:cubicBezTo>
                  <a:cubicBezTo>
                    <a:pt x="443566" y="4036"/>
                    <a:pt x="439905" y="7311"/>
                    <a:pt x="436100" y="10258"/>
                  </a:cubicBezTo>
                  <a:cubicBezTo>
                    <a:pt x="432257" y="13202"/>
                    <a:pt x="428091" y="15673"/>
                    <a:pt x="423844" y="17963"/>
                  </a:cubicBezTo>
                  <a:cubicBezTo>
                    <a:pt x="415317" y="22502"/>
                    <a:pt x="406339" y="26069"/>
                    <a:pt x="397293" y="29321"/>
                  </a:cubicBezTo>
                  <a:cubicBezTo>
                    <a:pt x="379110" y="35593"/>
                    <a:pt x="360489" y="40313"/>
                    <a:pt x="341758" y="44237"/>
                  </a:cubicBezTo>
                  <a:cubicBezTo>
                    <a:pt x="323042" y="48283"/>
                    <a:pt x="304144" y="51214"/>
                    <a:pt x="285255" y="54039"/>
                  </a:cubicBezTo>
                  <a:cubicBezTo>
                    <a:pt x="266338" y="56666"/>
                    <a:pt x="247372" y="58805"/>
                    <a:pt x="228399" y="60743"/>
                  </a:cubicBezTo>
                  <a:cubicBezTo>
                    <a:pt x="209402" y="62442"/>
                    <a:pt x="190402" y="64008"/>
                    <a:pt x="171379" y="65178"/>
                  </a:cubicBezTo>
                  <a:cubicBezTo>
                    <a:pt x="152348" y="66213"/>
                    <a:pt x="133327" y="67274"/>
                    <a:pt x="114278" y="67708"/>
                  </a:cubicBezTo>
                  <a:cubicBezTo>
                    <a:pt x="76201" y="68799"/>
                    <a:pt x="38085" y="68894"/>
                    <a:pt x="0" y="66921"/>
                  </a:cubicBezTo>
                  <a:close/>
                </a:path>
              </a:pathLst>
            </a:custGeom>
            <a:grpFill/>
            <a:ln w="1704" cap="flat">
              <a:noFill/>
              <a:prstDash val="solid"/>
              <a:miter/>
            </a:ln>
          </p:spPr>
          <p:txBody>
            <a:bodyPr/>
            <a:lstStyle/>
            <a:p>
              <a:endParaRPr lang="en-US"/>
            </a:p>
          </p:txBody>
        </p:sp>
        <p:sp>
          <p:nvSpPr>
            <p:cNvPr id="175" name="Freeform 344">
              <a:extLst>
                <a:ext uri="{FF2B5EF4-FFF2-40B4-BE49-F238E27FC236}">
                  <a16:creationId xmlns:a16="http://schemas.microsoft.com/office/drawing/2014/main" id="{3BDEF861-0D96-FEB1-AB86-08E7E1613068}"/>
                </a:ext>
              </a:extLst>
            </p:cNvPr>
            <p:cNvSpPr/>
            <p:nvPr/>
          </p:nvSpPr>
          <p:spPr>
            <a:xfrm>
              <a:off x="7536779" y="2610473"/>
              <a:ext cx="427151" cy="127237"/>
            </a:xfrm>
            <a:custGeom>
              <a:avLst/>
              <a:gdLst>
                <a:gd name="csX0" fmla="*/ 0 w 427151"/>
                <a:gd name="csY0" fmla="*/ 126575 h 127237"/>
                <a:gd name="csX1" fmla="*/ 117480 w 427151"/>
                <a:gd name="csY1" fmla="*/ 114121 h 127237"/>
                <a:gd name="csX2" fmla="*/ 175942 w 427151"/>
                <a:gd name="csY2" fmla="*/ 106823 h 127237"/>
                <a:gd name="csX3" fmla="*/ 234110 w 427151"/>
                <a:gd name="csY3" fmla="*/ 98133 h 127237"/>
                <a:gd name="csX4" fmla="*/ 291749 w 427151"/>
                <a:gd name="csY4" fmla="*/ 87163 h 127237"/>
                <a:gd name="csX5" fmla="*/ 348203 w 427151"/>
                <a:gd name="csY5" fmla="*/ 72141 h 127237"/>
                <a:gd name="csX6" fmla="*/ 375341 w 427151"/>
                <a:gd name="csY6" fmla="*/ 61813 h 127237"/>
                <a:gd name="csX7" fmla="*/ 400610 w 427151"/>
                <a:gd name="csY7" fmla="*/ 48040 h 127237"/>
                <a:gd name="csX8" fmla="*/ 420366 w 427151"/>
                <a:gd name="csY8" fmla="*/ 27892 h 127237"/>
                <a:gd name="csX9" fmla="*/ 425125 w 427151"/>
                <a:gd name="csY9" fmla="*/ 14541 h 127237"/>
                <a:gd name="csX10" fmla="*/ 424771 w 427151"/>
                <a:gd name="csY10" fmla="*/ 0 h 127237"/>
                <a:gd name="csX11" fmla="*/ 427126 w 427151"/>
                <a:gd name="csY11" fmla="*/ 14724 h 127237"/>
                <a:gd name="csX12" fmla="*/ 423655 w 427151"/>
                <a:gd name="csY12" fmla="*/ 29544 h 127237"/>
                <a:gd name="csX13" fmla="*/ 404553 w 427151"/>
                <a:gd name="csY13" fmla="*/ 53229 h 127237"/>
                <a:gd name="csX14" fmla="*/ 351695 w 427151"/>
                <a:gd name="csY14" fmla="*/ 81892 h 127237"/>
                <a:gd name="csX15" fmla="*/ 236288 w 427151"/>
                <a:gd name="csY15" fmla="*/ 111217 h 127237"/>
                <a:gd name="csX16" fmla="*/ 177472 w 427151"/>
                <a:gd name="csY16" fmla="*/ 119259 h 127237"/>
                <a:gd name="csX17" fmla="*/ 118411 w 427151"/>
                <a:gd name="csY17" fmla="*/ 124396 h 127237"/>
                <a:gd name="csX18" fmla="*/ 3 w 427151"/>
                <a:gd name="csY18" fmla="*/ 126573 h 127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7151" h="127237">
                  <a:moveTo>
                    <a:pt x="0" y="126575"/>
                  </a:moveTo>
                  <a:cubicBezTo>
                    <a:pt x="39274" y="122568"/>
                    <a:pt x="78422" y="118587"/>
                    <a:pt x="117480" y="114121"/>
                  </a:cubicBezTo>
                  <a:cubicBezTo>
                    <a:pt x="136991" y="111751"/>
                    <a:pt x="156509" y="109573"/>
                    <a:pt x="175942" y="106823"/>
                  </a:cubicBezTo>
                  <a:cubicBezTo>
                    <a:pt x="195391" y="104226"/>
                    <a:pt x="214806" y="101450"/>
                    <a:pt x="234110" y="98133"/>
                  </a:cubicBezTo>
                  <a:cubicBezTo>
                    <a:pt x="253446" y="95017"/>
                    <a:pt x="272682" y="91391"/>
                    <a:pt x="291749" y="87163"/>
                  </a:cubicBezTo>
                  <a:cubicBezTo>
                    <a:pt x="310852" y="83090"/>
                    <a:pt x="329707" y="78067"/>
                    <a:pt x="348203" y="72141"/>
                  </a:cubicBezTo>
                  <a:cubicBezTo>
                    <a:pt x="357450" y="69163"/>
                    <a:pt x="366498" y="65679"/>
                    <a:pt x="375341" y="61813"/>
                  </a:cubicBezTo>
                  <a:cubicBezTo>
                    <a:pt x="384175" y="57935"/>
                    <a:pt x="392741" y="53467"/>
                    <a:pt x="400610" y="48040"/>
                  </a:cubicBezTo>
                  <a:cubicBezTo>
                    <a:pt x="408403" y="42597"/>
                    <a:pt x="415606" y="36087"/>
                    <a:pt x="420366" y="27892"/>
                  </a:cubicBezTo>
                  <a:cubicBezTo>
                    <a:pt x="422848" y="23839"/>
                    <a:pt x="424286" y="19257"/>
                    <a:pt x="425125" y="14541"/>
                  </a:cubicBezTo>
                  <a:cubicBezTo>
                    <a:pt x="425982" y="9778"/>
                    <a:pt x="425509" y="4882"/>
                    <a:pt x="424771" y="0"/>
                  </a:cubicBezTo>
                  <a:cubicBezTo>
                    <a:pt x="426253" y="4684"/>
                    <a:pt x="427335" y="9641"/>
                    <a:pt x="427126" y="14724"/>
                  </a:cubicBezTo>
                  <a:cubicBezTo>
                    <a:pt x="426838" y="19749"/>
                    <a:pt x="425823" y="24879"/>
                    <a:pt x="423655" y="29544"/>
                  </a:cubicBezTo>
                  <a:cubicBezTo>
                    <a:pt x="419490" y="39004"/>
                    <a:pt x="412249" y="46669"/>
                    <a:pt x="404553" y="53229"/>
                  </a:cubicBezTo>
                  <a:cubicBezTo>
                    <a:pt x="388664" y="65967"/>
                    <a:pt x="370292" y="74706"/>
                    <a:pt x="351695" y="81892"/>
                  </a:cubicBezTo>
                  <a:cubicBezTo>
                    <a:pt x="314313" y="96181"/>
                    <a:pt x="275294" y="104497"/>
                    <a:pt x="236288" y="111217"/>
                  </a:cubicBezTo>
                  <a:cubicBezTo>
                    <a:pt x="216724" y="114317"/>
                    <a:pt x="197125" y="117076"/>
                    <a:pt x="177472" y="119259"/>
                  </a:cubicBezTo>
                  <a:cubicBezTo>
                    <a:pt x="157805" y="121315"/>
                    <a:pt x="138134" y="123233"/>
                    <a:pt x="118411" y="124396"/>
                  </a:cubicBezTo>
                  <a:cubicBezTo>
                    <a:pt x="78992" y="126934"/>
                    <a:pt x="39480" y="128057"/>
                    <a:pt x="3" y="126573"/>
                  </a:cubicBezTo>
                  <a:close/>
                </a:path>
              </a:pathLst>
            </a:custGeom>
            <a:grpFill/>
            <a:ln w="1704" cap="flat">
              <a:noFill/>
              <a:prstDash val="solid"/>
              <a:miter/>
            </a:ln>
          </p:spPr>
          <p:txBody>
            <a:bodyPr/>
            <a:lstStyle/>
            <a:p>
              <a:endParaRPr lang="en-US"/>
            </a:p>
          </p:txBody>
        </p:sp>
        <p:sp>
          <p:nvSpPr>
            <p:cNvPr id="176" name="Freeform 345">
              <a:extLst>
                <a:ext uri="{FF2B5EF4-FFF2-40B4-BE49-F238E27FC236}">
                  <a16:creationId xmlns:a16="http://schemas.microsoft.com/office/drawing/2014/main" id="{AB9D6939-81F5-428B-DE18-6939A73625DC}"/>
                </a:ext>
              </a:extLst>
            </p:cNvPr>
            <p:cNvSpPr/>
            <p:nvPr/>
          </p:nvSpPr>
          <p:spPr>
            <a:xfrm>
              <a:off x="7472386" y="2698056"/>
              <a:ext cx="36462" cy="47101"/>
            </a:xfrm>
            <a:custGeom>
              <a:avLst/>
              <a:gdLst>
                <a:gd name="csX0" fmla="*/ 1615 w 36462"/>
                <a:gd name="csY0" fmla="*/ 2 h 47101"/>
                <a:gd name="csX1" fmla="*/ 10358 w 36462"/>
                <a:gd name="csY1" fmla="*/ 13120 h 47101"/>
                <a:gd name="csX2" fmla="*/ 17779 w 36462"/>
                <a:gd name="csY2" fmla="*/ 25068 h 47101"/>
                <a:gd name="csX3" fmla="*/ 25738 w 36462"/>
                <a:gd name="csY3" fmla="*/ 35835 h 47101"/>
                <a:gd name="csX4" fmla="*/ 36462 w 36462"/>
                <a:gd name="csY4" fmla="*/ 46456 h 47101"/>
                <a:gd name="csX5" fmla="*/ 19448 w 36462"/>
                <a:gd name="csY5" fmla="*/ 44163 h 47101"/>
                <a:gd name="csX6" fmla="*/ 6676 w 36462"/>
                <a:gd name="csY6" fmla="*/ 32334 h 47101"/>
                <a:gd name="csX7" fmla="*/ 580 w 36462"/>
                <a:gd name="csY7" fmla="*/ 16664 h 47101"/>
                <a:gd name="csX8" fmla="*/ 1617 w 36462"/>
                <a:gd name="csY8" fmla="*/ 0 h 47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462" h="47101">
                  <a:moveTo>
                    <a:pt x="1615" y="2"/>
                  </a:moveTo>
                  <a:cubicBezTo>
                    <a:pt x="5084" y="4636"/>
                    <a:pt x="7775" y="8937"/>
                    <a:pt x="10358" y="13120"/>
                  </a:cubicBezTo>
                  <a:cubicBezTo>
                    <a:pt x="12920" y="17291"/>
                    <a:pt x="15323" y="21269"/>
                    <a:pt x="17779" y="25068"/>
                  </a:cubicBezTo>
                  <a:cubicBezTo>
                    <a:pt x="20307" y="28814"/>
                    <a:pt x="22843" y="32320"/>
                    <a:pt x="25738" y="35835"/>
                  </a:cubicBezTo>
                  <a:cubicBezTo>
                    <a:pt x="28677" y="39353"/>
                    <a:pt x="32122" y="42424"/>
                    <a:pt x="36462" y="46456"/>
                  </a:cubicBezTo>
                  <a:cubicBezTo>
                    <a:pt x="30883" y="47855"/>
                    <a:pt x="24706" y="46929"/>
                    <a:pt x="19448" y="44163"/>
                  </a:cubicBezTo>
                  <a:cubicBezTo>
                    <a:pt x="14238" y="41358"/>
                    <a:pt x="9850" y="37137"/>
                    <a:pt x="6676" y="32334"/>
                  </a:cubicBezTo>
                  <a:cubicBezTo>
                    <a:pt x="3557" y="27493"/>
                    <a:pt x="1543" y="22136"/>
                    <a:pt x="580" y="16664"/>
                  </a:cubicBezTo>
                  <a:cubicBezTo>
                    <a:pt x="-298" y="11185"/>
                    <a:pt x="-346" y="5530"/>
                    <a:pt x="1617" y="0"/>
                  </a:cubicBezTo>
                  <a:close/>
                </a:path>
              </a:pathLst>
            </a:custGeom>
            <a:grpFill/>
            <a:ln w="1704" cap="flat">
              <a:noFill/>
              <a:prstDash val="solid"/>
              <a:miter/>
            </a:ln>
          </p:spPr>
          <p:txBody>
            <a:bodyPr/>
            <a:lstStyle/>
            <a:p>
              <a:endParaRPr lang="en-US"/>
            </a:p>
          </p:txBody>
        </p:sp>
        <p:sp>
          <p:nvSpPr>
            <p:cNvPr id="177" name="Freeform 346">
              <a:extLst>
                <a:ext uri="{FF2B5EF4-FFF2-40B4-BE49-F238E27FC236}">
                  <a16:creationId xmlns:a16="http://schemas.microsoft.com/office/drawing/2014/main" id="{E1273FDE-8118-A1B7-1040-81B7B5966CA2}"/>
                </a:ext>
              </a:extLst>
            </p:cNvPr>
            <p:cNvSpPr/>
            <p:nvPr/>
          </p:nvSpPr>
          <p:spPr>
            <a:xfrm>
              <a:off x="7490718" y="2685145"/>
              <a:ext cx="37210" cy="59571"/>
            </a:xfrm>
            <a:custGeom>
              <a:avLst/>
              <a:gdLst>
                <a:gd name="csX0" fmla="*/ 706 w 37210"/>
                <a:gd name="csY0" fmla="*/ 0 h 59571"/>
                <a:gd name="csX1" fmla="*/ 10883 w 37210"/>
                <a:gd name="csY1" fmla="*/ 15483 h 59571"/>
                <a:gd name="csX2" fmla="*/ 18985 w 37210"/>
                <a:gd name="csY2" fmla="*/ 30841 h 59571"/>
                <a:gd name="csX3" fmla="*/ 26752 w 37210"/>
                <a:gd name="csY3" fmla="*/ 45654 h 59571"/>
                <a:gd name="csX4" fmla="*/ 37210 w 37210"/>
                <a:gd name="csY4" fmla="*/ 59369 h 59571"/>
                <a:gd name="csX5" fmla="*/ 27268 w 37210"/>
                <a:gd name="csY5" fmla="*/ 57876 h 59571"/>
                <a:gd name="csX6" fmla="*/ 18764 w 37210"/>
                <a:gd name="csY6" fmla="*/ 52372 h 59571"/>
                <a:gd name="csX7" fmla="*/ 7145 w 37210"/>
                <a:gd name="csY7" fmla="*/ 36834 h 59571"/>
                <a:gd name="csX8" fmla="*/ 1098 w 37210"/>
                <a:gd name="csY8" fmla="*/ 19012 h 59571"/>
                <a:gd name="csX9" fmla="*/ 706 w 37210"/>
                <a:gd name="csY9" fmla="*/ 0 h 59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7210" h="59571">
                  <a:moveTo>
                    <a:pt x="706" y="0"/>
                  </a:moveTo>
                  <a:cubicBezTo>
                    <a:pt x="4824" y="5150"/>
                    <a:pt x="7944" y="10320"/>
                    <a:pt x="10883" y="15483"/>
                  </a:cubicBezTo>
                  <a:cubicBezTo>
                    <a:pt x="13795" y="20641"/>
                    <a:pt x="16407" y="25793"/>
                    <a:pt x="18985" y="30841"/>
                  </a:cubicBezTo>
                  <a:cubicBezTo>
                    <a:pt x="21554" y="35902"/>
                    <a:pt x="24030" y="40871"/>
                    <a:pt x="26752" y="45654"/>
                  </a:cubicBezTo>
                  <a:cubicBezTo>
                    <a:pt x="29571" y="50415"/>
                    <a:pt x="32259" y="55025"/>
                    <a:pt x="37210" y="59369"/>
                  </a:cubicBezTo>
                  <a:cubicBezTo>
                    <a:pt x="33904" y="59960"/>
                    <a:pt x="30408" y="59192"/>
                    <a:pt x="27268" y="57876"/>
                  </a:cubicBezTo>
                  <a:cubicBezTo>
                    <a:pt x="24113" y="56528"/>
                    <a:pt x="21285" y="54569"/>
                    <a:pt x="18764" y="52372"/>
                  </a:cubicBezTo>
                  <a:cubicBezTo>
                    <a:pt x="13773" y="47908"/>
                    <a:pt x="9997" y="42501"/>
                    <a:pt x="7145" y="36834"/>
                  </a:cubicBezTo>
                  <a:cubicBezTo>
                    <a:pt x="4267" y="31157"/>
                    <a:pt x="2298" y="25157"/>
                    <a:pt x="1098" y="19012"/>
                  </a:cubicBezTo>
                  <a:cubicBezTo>
                    <a:pt x="-21" y="12851"/>
                    <a:pt x="-501" y="6524"/>
                    <a:pt x="706" y="0"/>
                  </a:cubicBezTo>
                  <a:close/>
                </a:path>
              </a:pathLst>
            </a:custGeom>
            <a:grpFill/>
            <a:ln w="1704" cap="flat">
              <a:noFill/>
              <a:prstDash val="solid"/>
              <a:miter/>
            </a:ln>
          </p:spPr>
          <p:txBody>
            <a:bodyPr/>
            <a:lstStyle/>
            <a:p>
              <a:endParaRPr lang="en-US"/>
            </a:p>
          </p:txBody>
        </p:sp>
        <p:sp>
          <p:nvSpPr>
            <p:cNvPr id="178" name="Freeform 347">
              <a:extLst>
                <a:ext uri="{FF2B5EF4-FFF2-40B4-BE49-F238E27FC236}">
                  <a16:creationId xmlns:a16="http://schemas.microsoft.com/office/drawing/2014/main" id="{D7DA871B-472E-0233-C6B2-81C5CC71BD33}"/>
                </a:ext>
              </a:extLst>
            </p:cNvPr>
            <p:cNvSpPr/>
            <p:nvPr/>
          </p:nvSpPr>
          <p:spPr>
            <a:xfrm>
              <a:off x="7517199" y="2673761"/>
              <a:ext cx="13515" cy="63288"/>
            </a:xfrm>
            <a:custGeom>
              <a:avLst/>
              <a:gdLst>
                <a:gd name="csX0" fmla="*/ 10730 w 13515"/>
                <a:gd name="csY0" fmla="*/ 0 h 63288"/>
                <a:gd name="csX1" fmla="*/ 13301 w 13515"/>
                <a:gd name="csY1" fmla="*/ 16482 h 63288"/>
                <a:gd name="csX2" fmla="*/ 13340 w 13515"/>
                <a:gd name="csY2" fmla="*/ 32089 h 63288"/>
                <a:gd name="csX3" fmla="*/ 12159 w 13515"/>
                <a:gd name="csY3" fmla="*/ 47299 h 63288"/>
                <a:gd name="csX4" fmla="*/ 10730 w 13515"/>
                <a:gd name="csY4" fmla="*/ 63288 h 63288"/>
                <a:gd name="csX5" fmla="*/ 1768 w 13515"/>
                <a:gd name="csY5" fmla="*/ 48288 h 63288"/>
                <a:gd name="csX6" fmla="*/ 83 w 13515"/>
                <a:gd name="csY6" fmla="*/ 31472 h 63288"/>
                <a:gd name="csX7" fmla="*/ 2983 w 13515"/>
                <a:gd name="csY7" fmla="*/ 15154 h 63288"/>
                <a:gd name="csX8" fmla="*/ 10728 w 13515"/>
                <a:gd name="csY8" fmla="*/ 2 h 63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15" h="63288">
                  <a:moveTo>
                    <a:pt x="10730" y="0"/>
                  </a:moveTo>
                  <a:cubicBezTo>
                    <a:pt x="12363" y="5768"/>
                    <a:pt x="12962" y="11161"/>
                    <a:pt x="13301" y="16482"/>
                  </a:cubicBezTo>
                  <a:cubicBezTo>
                    <a:pt x="13582" y="21790"/>
                    <a:pt x="13579" y="26973"/>
                    <a:pt x="13340" y="32089"/>
                  </a:cubicBezTo>
                  <a:cubicBezTo>
                    <a:pt x="13087" y="37213"/>
                    <a:pt x="12655" y="42249"/>
                    <a:pt x="12159" y="47299"/>
                  </a:cubicBezTo>
                  <a:cubicBezTo>
                    <a:pt x="11680" y="52408"/>
                    <a:pt x="10919" y="57335"/>
                    <a:pt x="10730" y="63288"/>
                  </a:cubicBezTo>
                  <a:cubicBezTo>
                    <a:pt x="5806" y="59587"/>
                    <a:pt x="3316" y="53762"/>
                    <a:pt x="1768" y="48288"/>
                  </a:cubicBezTo>
                  <a:cubicBezTo>
                    <a:pt x="260" y="42700"/>
                    <a:pt x="-212" y="37017"/>
                    <a:pt x="83" y="31472"/>
                  </a:cubicBezTo>
                  <a:cubicBezTo>
                    <a:pt x="358" y="25913"/>
                    <a:pt x="1305" y="20443"/>
                    <a:pt x="2983" y="15154"/>
                  </a:cubicBezTo>
                  <a:cubicBezTo>
                    <a:pt x="4706" y="9878"/>
                    <a:pt x="6966" y="4706"/>
                    <a:pt x="10728" y="2"/>
                  </a:cubicBezTo>
                  <a:close/>
                </a:path>
              </a:pathLst>
            </a:custGeom>
            <a:grpFill/>
            <a:ln w="1704" cap="flat">
              <a:noFill/>
              <a:prstDash val="solid"/>
              <a:miter/>
            </a:ln>
          </p:spPr>
          <p:txBody>
            <a:bodyPr/>
            <a:lstStyle/>
            <a:p>
              <a:endParaRPr lang="en-US"/>
            </a:p>
          </p:txBody>
        </p:sp>
        <p:sp>
          <p:nvSpPr>
            <p:cNvPr id="179" name="Freeform 348">
              <a:extLst>
                <a:ext uri="{FF2B5EF4-FFF2-40B4-BE49-F238E27FC236}">
                  <a16:creationId xmlns:a16="http://schemas.microsoft.com/office/drawing/2014/main" id="{5B4A1D8D-8656-CC8B-DB7A-51DC4B7246F7}"/>
                </a:ext>
              </a:extLst>
            </p:cNvPr>
            <p:cNvSpPr/>
            <p:nvPr/>
          </p:nvSpPr>
          <p:spPr>
            <a:xfrm>
              <a:off x="7536767" y="2617036"/>
              <a:ext cx="58641" cy="104246"/>
            </a:xfrm>
            <a:custGeom>
              <a:avLst/>
              <a:gdLst>
                <a:gd name="csX0" fmla="*/ 58642 w 58641"/>
                <a:gd name="csY0" fmla="*/ 0 h 104246"/>
                <a:gd name="csX1" fmla="*/ 41892 w 58641"/>
                <a:gd name="csY1" fmla="*/ 25133 h 104246"/>
                <a:gd name="csX2" fmla="*/ 27212 w 58641"/>
                <a:gd name="csY2" fmla="*/ 50653 h 104246"/>
                <a:gd name="csX3" fmla="*/ 13833 w 58641"/>
                <a:gd name="csY3" fmla="*/ 77046 h 104246"/>
                <a:gd name="csX4" fmla="*/ 7164 w 58641"/>
                <a:gd name="csY4" fmla="*/ 90551 h 104246"/>
                <a:gd name="csX5" fmla="*/ 10 w 58641"/>
                <a:gd name="csY5" fmla="*/ 104247 h 104246"/>
                <a:gd name="csX6" fmla="*/ 929 w 58641"/>
                <a:gd name="csY6" fmla="*/ 88651 h 104246"/>
                <a:gd name="csX7" fmla="*/ 4052 w 58641"/>
                <a:gd name="csY7" fmla="*/ 73397 h 104246"/>
                <a:gd name="csX8" fmla="*/ 8971 w 58641"/>
                <a:gd name="csY8" fmla="*/ 58591 h 104246"/>
                <a:gd name="csX9" fmla="*/ 15516 w 58641"/>
                <a:gd name="csY9" fmla="*/ 44379 h 104246"/>
                <a:gd name="csX10" fmla="*/ 33631 w 58641"/>
                <a:gd name="csY10" fmla="*/ 18809 h 104246"/>
                <a:gd name="csX11" fmla="*/ 58640 w 58641"/>
                <a:gd name="csY11" fmla="*/ 0 h 104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41" h="104246">
                  <a:moveTo>
                    <a:pt x="58642" y="0"/>
                  </a:moveTo>
                  <a:cubicBezTo>
                    <a:pt x="52470" y="8418"/>
                    <a:pt x="47102" y="16732"/>
                    <a:pt x="41892" y="25133"/>
                  </a:cubicBezTo>
                  <a:cubicBezTo>
                    <a:pt x="36704" y="33525"/>
                    <a:pt x="31905" y="42045"/>
                    <a:pt x="27212" y="50653"/>
                  </a:cubicBezTo>
                  <a:cubicBezTo>
                    <a:pt x="22672" y="59347"/>
                    <a:pt x="18157" y="68078"/>
                    <a:pt x="13833" y="77046"/>
                  </a:cubicBezTo>
                  <a:cubicBezTo>
                    <a:pt x="11502" y="81462"/>
                    <a:pt x="9595" y="86073"/>
                    <a:pt x="7164" y="90551"/>
                  </a:cubicBezTo>
                  <a:cubicBezTo>
                    <a:pt x="4864" y="95079"/>
                    <a:pt x="2797" y="99719"/>
                    <a:pt x="10" y="104247"/>
                  </a:cubicBezTo>
                  <a:cubicBezTo>
                    <a:pt x="-72" y="99015"/>
                    <a:pt x="341" y="93828"/>
                    <a:pt x="929" y="88651"/>
                  </a:cubicBezTo>
                  <a:cubicBezTo>
                    <a:pt x="1800" y="83554"/>
                    <a:pt x="2592" y="78377"/>
                    <a:pt x="4052" y="73397"/>
                  </a:cubicBezTo>
                  <a:cubicBezTo>
                    <a:pt x="5420" y="68383"/>
                    <a:pt x="6976" y="63406"/>
                    <a:pt x="8971" y="58591"/>
                  </a:cubicBezTo>
                  <a:cubicBezTo>
                    <a:pt x="10782" y="53697"/>
                    <a:pt x="13177" y="49047"/>
                    <a:pt x="15516" y="44379"/>
                  </a:cubicBezTo>
                  <a:cubicBezTo>
                    <a:pt x="20526" y="35208"/>
                    <a:pt x="26511" y="26518"/>
                    <a:pt x="33631" y="18809"/>
                  </a:cubicBezTo>
                  <a:cubicBezTo>
                    <a:pt x="40790" y="11211"/>
                    <a:pt x="48926" y="4195"/>
                    <a:pt x="58640" y="0"/>
                  </a:cubicBezTo>
                  <a:close/>
                </a:path>
              </a:pathLst>
            </a:custGeom>
            <a:grpFill/>
            <a:ln w="1704" cap="flat">
              <a:noFill/>
              <a:prstDash val="solid"/>
              <a:miter/>
            </a:ln>
          </p:spPr>
          <p:txBody>
            <a:bodyPr/>
            <a:lstStyle/>
            <a:p>
              <a:endParaRPr lang="en-US"/>
            </a:p>
          </p:txBody>
        </p:sp>
        <p:sp>
          <p:nvSpPr>
            <p:cNvPr id="180" name="Freeform 349">
              <a:extLst>
                <a:ext uri="{FF2B5EF4-FFF2-40B4-BE49-F238E27FC236}">
                  <a16:creationId xmlns:a16="http://schemas.microsoft.com/office/drawing/2014/main" id="{25B3588F-6505-4756-F923-DEC89484BF67}"/>
                </a:ext>
              </a:extLst>
            </p:cNvPr>
            <p:cNvSpPr/>
            <p:nvPr/>
          </p:nvSpPr>
          <p:spPr>
            <a:xfrm>
              <a:off x="7554360" y="2595187"/>
              <a:ext cx="99126" cy="126096"/>
            </a:xfrm>
            <a:custGeom>
              <a:avLst/>
              <a:gdLst>
                <a:gd name="csX0" fmla="*/ 99127 w 99126"/>
                <a:gd name="csY0" fmla="*/ 3 h 126096"/>
                <a:gd name="csX1" fmla="*/ 75775 w 99126"/>
                <a:gd name="csY1" fmla="*/ 33194 h 126096"/>
                <a:gd name="csX2" fmla="*/ 50467 w 99126"/>
                <a:gd name="csY2" fmla="*/ 64381 h 126096"/>
                <a:gd name="csX3" fmla="*/ 24287 w 99126"/>
                <a:gd name="csY3" fmla="*/ 94618 h 126096"/>
                <a:gd name="csX4" fmla="*/ 11277 w 99126"/>
                <a:gd name="csY4" fmla="*/ 109719 h 126096"/>
                <a:gd name="csX5" fmla="*/ 5085 w 99126"/>
                <a:gd name="csY5" fmla="*/ 117495 h 126096"/>
                <a:gd name="csX6" fmla="*/ 83 w 99126"/>
                <a:gd name="csY6" fmla="*/ 126096 h 126096"/>
                <a:gd name="csX7" fmla="*/ 1808 w 99126"/>
                <a:gd name="csY7" fmla="*/ 115819 h 126096"/>
                <a:gd name="csX8" fmla="*/ 5784 w 99126"/>
                <a:gd name="csY8" fmla="*/ 106207 h 126096"/>
                <a:gd name="csX9" fmla="*/ 15946 w 99126"/>
                <a:gd name="csY9" fmla="*/ 88341 h 126096"/>
                <a:gd name="csX10" fmla="*/ 40335 w 99126"/>
                <a:gd name="csY10" fmla="*/ 55808 h 126096"/>
                <a:gd name="csX11" fmla="*/ 68025 w 99126"/>
                <a:gd name="csY11" fmla="*/ 26252 h 126096"/>
                <a:gd name="csX12" fmla="*/ 99127 w 99126"/>
                <a:gd name="csY12" fmla="*/ 0 h 1260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9126" h="126096">
                  <a:moveTo>
                    <a:pt x="99127" y="3"/>
                  </a:moveTo>
                  <a:cubicBezTo>
                    <a:pt x="91949" y="11686"/>
                    <a:pt x="83931" y="22511"/>
                    <a:pt x="75775" y="33194"/>
                  </a:cubicBezTo>
                  <a:cubicBezTo>
                    <a:pt x="67564" y="43824"/>
                    <a:pt x="59095" y="54185"/>
                    <a:pt x="50467" y="64381"/>
                  </a:cubicBezTo>
                  <a:cubicBezTo>
                    <a:pt x="41858" y="74592"/>
                    <a:pt x="33062" y="84610"/>
                    <a:pt x="24287" y="94618"/>
                  </a:cubicBezTo>
                  <a:cubicBezTo>
                    <a:pt x="19941" y="99647"/>
                    <a:pt x="15464" y="104583"/>
                    <a:pt x="11277" y="109719"/>
                  </a:cubicBezTo>
                  <a:cubicBezTo>
                    <a:pt x="9080" y="112228"/>
                    <a:pt x="7066" y="114844"/>
                    <a:pt x="5085" y="117495"/>
                  </a:cubicBezTo>
                  <a:cubicBezTo>
                    <a:pt x="3187" y="120186"/>
                    <a:pt x="1158" y="122849"/>
                    <a:pt x="83" y="126096"/>
                  </a:cubicBezTo>
                  <a:cubicBezTo>
                    <a:pt x="-314" y="122595"/>
                    <a:pt x="784" y="119123"/>
                    <a:pt x="1808" y="115819"/>
                  </a:cubicBezTo>
                  <a:cubicBezTo>
                    <a:pt x="2899" y="112498"/>
                    <a:pt x="4327" y="109333"/>
                    <a:pt x="5784" y="106207"/>
                  </a:cubicBezTo>
                  <a:cubicBezTo>
                    <a:pt x="8855" y="100036"/>
                    <a:pt x="12242" y="94066"/>
                    <a:pt x="15946" y="88341"/>
                  </a:cubicBezTo>
                  <a:cubicBezTo>
                    <a:pt x="23363" y="76902"/>
                    <a:pt x="31607" y="66126"/>
                    <a:pt x="40335" y="55808"/>
                  </a:cubicBezTo>
                  <a:cubicBezTo>
                    <a:pt x="49077" y="45500"/>
                    <a:pt x="58310" y="35643"/>
                    <a:pt x="68025" y="26252"/>
                  </a:cubicBezTo>
                  <a:cubicBezTo>
                    <a:pt x="77808" y="16928"/>
                    <a:pt x="87909" y="7907"/>
                    <a:pt x="99127" y="0"/>
                  </a:cubicBezTo>
                  <a:close/>
                </a:path>
              </a:pathLst>
            </a:custGeom>
            <a:grpFill/>
            <a:ln w="1704" cap="flat">
              <a:noFill/>
              <a:prstDash val="solid"/>
              <a:miter/>
            </a:ln>
          </p:spPr>
          <p:txBody>
            <a:bodyPr/>
            <a:lstStyle/>
            <a:p>
              <a:endParaRPr lang="en-US"/>
            </a:p>
          </p:txBody>
        </p:sp>
        <p:sp>
          <p:nvSpPr>
            <p:cNvPr id="181" name="Freeform 350">
              <a:extLst>
                <a:ext uri="{FF2B5EF4-FFF2-40B4-BE49-F238E27FC236}">
                  <a16:creationId xmlns:a16="http://schemas.microsoft.com/office/drawing/2014/main" id="{FB7843F9-6D87-32AD-9E1C-B7B35A3B5843}"/>
                </a:ext>
              </a:extLst>
            </p:cNvPr>
            <p:cNvSpPr/>
            <p:nvPr/>
          </p:nvSpPr>
          <p:spPr>
            <a:xfrm>
              <a:off x="7574200" y="2589382"/>
              <a:ext cx="145153" cy="134113"/>
            </a:xfrm>
            <a:custGeom>
              <a:avLst/>
              <a:gdLst>
                <a:gd name="csX0" fmla="*/ 145153 w 145153"/>
                <a:gd name="csY0" fmla="*/ 2 h 134113"/>
                <a:gd name="csX1" fmla="*/ 109895 w 145153"/>
                <a:gd name="csY1" fmla="*/ 35382 h 134113"/>
                <a:gd name="csX2" fmla="*/ 72883 w 145153"/>
                <a:gd name="csY2" fmla="*/ 68433 h 134113"/>
                <a:gd name="csX3" fmla="*/ 35021 w 145153"/>
                <a:gd name="csY3" fmla="*/ 100307 h 134113"/>
                <a:gd name="csX4" fmla="*/ 16106 w 145153"/>
                <a:gd name="csY4" fmla="*/ 116178 h 134113"/>
                <a:gd name="csX5" fmla="*/ 6969 w 145153"/>
                <a:gd name="csY5" fmla="*/ 124405 h 134113"/>
                <a:gd name="csX6" fmla="*/ 2817 w 145153"/>
                <a:gd name="csY6" fmla="*/ 128850 h 134113"/>
                <a:gd name="csX7" fmla="*/ 1113 w 145153"/>
                <a:gd name="csY7" fmla="*/ 131301 h 134113"/>
                <a:gd name="csX8" fmla="*/ 743 w 145153"/>
                <a:gd name="csY8" fmla="*/ 134113 h 134113"/>
                <a:gd name="csX9" fmla="*/ 127 w 145153"/>
                <a:gd name="csY9" fmla="*/ 130980 h 134113"/>
                <a:gd name="csX10" fmla="*/ 1086 w 145153"/>
                <a:gd name="csY10" fmla="*/ 127832 h 134113"/>
                <a:gd name="csX11" fmla="*/ 4081 w 145153"/>
                <a:gd name="csY11" fmla="*/ 122122 h 134113"/>
                <a:gd name="csX12" fmla="*/ 11369 w 145153"/>
                <a:gd name="csY12" fmla="*/ 111698 h 134113"/>
                <a:gd name="csX13" fmla="*/ 27879 w 145153"/>
                <a:gd name="csY13" fmla="*/ 92692 h 134113"/>
                <a:gd name="csX14" fmla="*/ 64219 w 145153"/>
                <a:gd name="csY14" fmla="*/ 58377 h 134113"/>
                <a:gd name="csX15" fmla="*/ 103262 w 145153"/>
                <a:gd name="csY15" fmla="*/ 27366 h 134113"/>
                <a:gd name="csX16" fmla="*/ 145148 w 145153"/>
                <a:gd name="csY16" fmla="*/ 0 h 134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45153" h="134113">
                  <a:moveTo>
                    <a:pt x="145153" y="2"/>
                  </a:moveTo>
                  <a:cubicBezTo>
                    <a:pt x="133936" y="12505"/>
                    <a:pt x="121978" y="24028"/>
                    <a:pt x="109895" y="35382"/>
                  </a:cubicBezTo>
                  <a:cubicBezTo>
                    <a:pt x="97764" y="46676"/>
                    <a:pt x="85396" y="57654"/>
                    <a:pt x="72883" y="68433"/>
                  </a:cubicBezTo>
                  <a:cubicBezTo>
                    <a:pt x="60378" y="79222"/>
                    <a:pt x="47699" y="89778"/>
                    <a:pt x="35021" y="100307"/>
                  </a:cubicBezTo>
                  <a:cubicBezTo>
                    <a:pt x="28702" y="105590"/>
                    <a:pt x="22280" y="110764"/>
                    <a:pt x="16106" y="116178"/>
                  </a:cubicBezTo>
                  <a:cubicBezTo>
                    <a:pt x="12951" y="118820"/>
                    <a:pt x="9926" y="121581"/>
                    <a:pt x="6969" y="124405"/>
                  </a:cubicBezTo>
                  <a:cubicBezTo>
                    <a:pt x="5511" y="125826"/>
                    <a:pt x="4083" y="127286"/>
                    <a:pt x="2817" y="128850"/>
                  </a:cubicBezTo>
                  <a:cubicBezTo>
                    <a:pt x="2188" y="129628"/>
                    <a:pt x="1562" y="130430"/>
                    <a:pt x="1113" y="131301"/>
                  </a:cubicBezTo>
                  <a:cubicBezTo>
                    <a:pt x="660" y="132154"/>
                    <a:pt x="247" y="133145"/>
                    <a:pt x="743" y="134113"/>
                  </a:cubicBezTo>
                  <a:cubicBezTo>
                    <a:pt x="-106" y="133378"/>
                    <a:pt x="-94" y="132005"/>
                    <a:pt x="127" y="130980"/>
                  </a:cubicBezTo>
                  <a:cubicBezTo>
                    <a:pt x="314" y="129877"/>
                    <a:pt x="691" y="128850"/>
                    <a:pt x="1086" y="127832"/>
                  </a:cubicBezTo>
                  <a:cubicBezTo>
                    <a:pt x="1941" y="125838"/>
                    <a:pt x="2998" y="123970"/>
                    <a:pt x="4081" y="122122"/>
                  </a:cubicBezTo>
                  <a:cubicBezTo>
                    <a:pt x="6296" y="118469"/>
                    <a:pt x="8834" y="115077"/>
                    <a:pt x="11369" y="111698"/>
                  </a:cubicBezTo>
                  <a:cubicBezTo>
                    <a:pt x="16608" y="105093"/>
                    <a:pt x="22107" y="98741"/>
                    <a:pt x="27879" y="92692"/>
                  </a:cubicBezTo>
                  <a:cubicBezTo>
                    <a:pt x="39409" y="80574"/>
                    <a:pt x="51615" y="69224"/>
                    <a:pt x="64219" y="58377"/>
                  </a:cubicBezTo>
                  <a:cubicBezTo>
                    <a:pt x="76830" y="47534"/>
                    <a:pt x="89847" y="37194"/>
                    <a:pt x="103262" y="27366"/>
                  </a:cubicBezTo>
                  <a:cubicBezTo>
                    <a:pt x="116733" y="17610"/>
                    <a:pt x="130470" y="8190"/>
                    <a:pt x="145148" y="0"/>
                  </a:cubicBezTo>
                  <a:close/>
                </a:path>
              </a:pathLst>
            </a:custGeom>
            <a:grpFill/>
            <a:ln w="1704" cap="flat">
              <a:noFill/>
              <a:prstDash val="solid"/>
              <a:miter/>
            </a:ln>
          </p:spPr>
          <p:txBody>
            <a:bodyPr/>
            <a:lstStyle/>
            <a:p>
              <a:endParaRPr lang="en-US"/>
            </a:p>
          </p:txBody>
        </p:sp>
        <p:sp>
          <p:nvSpPr>
            <p:cNvPr id="182" name="Freeform 351">
              <a:extLst>
                <a:ext uri="{FF2B5EF4-FFF2-40B4-BE49-F238E27FC236}">
                  <a16:creationId xmlns:a16="http://schemas.microsoft.com/office/drawing/2014/main" id="{E36EB8D7-C2F5-A20B-FF97-706986052D29}"/>
                </a:ext>
              </a:extLst>
            </p:cNvPr>
            <p:cNvSpPr/>
            <p:nvPr/>
          </p:nvSpPr>
          <p:spPr>
            <a:xfrm>
              <a:off x="7603963" y="2578055"/>
              <a:ext cx="201076" cy="143231"/>
            </a:xfrm>
            <a:custGeom>
              <a:avLst/>
              <a:gdLst>
                <a:gd name="csX0" fmla="*/ 201076 w 201076"/>
                <a:gd name="csY0" fmla="*/ 0 h 143231"/>
                <a:gd name="csX1" fmla="*/ 150893 w 201076"/>
                <a:gd name="csY1" fmla="*/ 36815 h 143231"/>
                <a:gd name="csX2" fmla="*/ 99563 w 201076"/>
                <a:gd name="csY2" fmla="*/ 71500 h 143231"/>
                <a:gd name="csX3" fmla="*/ 47878 w 201076"/>
                <a:gd name="csY3" fmla="*/ 105385 h 143231"/>
                <a:gd name="csX4" fmla="*/ 22409 w 201076"/>
                <a:gd name="csY4" fmla="*/ 122739 h 143231"/>
                <a:gd name="csX5" fmla="*/ 10150 w 201076"/>
                <a:gd name="csY5" fmla="*/ 131983 h 143231"/>
                <a:gd name="csX6" fmla="*/ 4466 w 201076"/>
                <a:gd name="csY6" fmla="*/ 137088 h 143231"/>
                <a:gd name="csX7" fmla="*/ 0 w 201076"/>
                <a:gd name="csY7" fmla="*/ 143232 h 143231"/>
                <a:gd name="csX8" fmla="*/ 2879 w 201076"/>
                <a:gd name="csY8" fmla="*/ 135858 h 143231"/>
                <a:gd name="csX9" fmla="*/ 7529 w 201076"/>
                <a:gd name="csY9" fmla="*/ 129399 h 143231"/>
                <a:gd name="csX10" fmla="*/ 18210 w 201076"/>
                <a:gd name="csY10" fmla="*/ 117754 h 143231"/>
                <a:gd name="csX11" fmla="*/ 41753 w 201076"/>
                <a:gd name="csY11" fmla="*/ 97032 h 143231"/>
                <a:gd name="csX12" fmla="*/ 92253 w 201076"/>
                <a:gd name="csY12" fmla="*/ 60426 h 143231"/>
                <a:gd name="csX13" fmla="*/ 145415 w 201076"/>
                <a:gd name="csY13" fmla="*/ 28072 h 143231"/>
                <a:gd name="csX14" fmla="*/ 201076 w 201076"/>
                <a:gd name="csY14" fmla="*/ 2 h 143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1076" h="143231">
                  <a:moveTo>
                    <a:pt x="201076" y="0"/>
                  </a:moveTo>
                  <a:cubicBezTo>
                    <a:pt x="184739" y="12985"/>
                    <a:pt x="167890" y="25030"/>
                    <a:pt x="150893" y="36815"/>
                  </a:cubicBezTo>
                  <a:cubicBezTo>
                    <a:pt x="133946" y="48676"/>
                    <a:pt x="116765" y="60123"/>
                    <a:pt x="99563" y="71500"/>
                  </a:cubicBezTo>
                  <a:lnTo>
                    <a:pt x="47878" y="105385"/>
                  </a:lnTo>
                  <a:cubicBezTo>
                    <a:pt x="39341" y="111112"/>
                    <a:pt x="30732" y="116750"/>
                    <a:pt x="22409" y="122739"/>
                  </a:cubicBezTo>
                  <a:cubicBezTo>
                    <a:pt x="18193" y="125668"/>
                    <a:pt x="14114" y="128761"/>
                    <a:pt x="10150" y="131983"/>
                  </a:cubicBezTo>
                  <a:cubicBezTo>
                    <a:pt x="8160" y="133589"/>
                    <a:pt x="6240" y="135272"/>
                    <a:pt x="4466" y="137088"/>
                  </a:cubicBezTo>
                  <a:cubicBezTo>
                    <a:pt x="2677" y="138891"/>
                    <a:pt x="965" y="140798"/>
                    <a:pt x="0" y="143232"/>
                  </a:cubicBezTo>
                  <a:cubicBezTo>
                    <a:pt x="206" y="140587"/>
                    <a:pt x="1556" y="138135"/>
                    <a:pt x="2879" y="135858"/>
                  </a:cubicBezTo>
                  <a:cubicBezTo>
                    <a:pt x="4280" y="133587"/>
                    <a:pt x="5874" y="131460"/>
                    <a:pt x="7529" y="129399"/>
                  </a:cubicBezTo>
                  <a:cubicBezTo>
                    <a:pt x="10849" y="125270"/>
                    <a:pt x="14519" y="121492"/>
                    <a:pt x="18210" y="117754"/>
                  </a:cubicBezTo>
                  <a:cubicBezTo>
                    <a:pt x="25736" y="110437"/>
                    <a:pt x="33623" y="103565"/>
                    <a:pt x="41753" y="97032"/>
                  </a:cubicBezTo>
                  <a:cubicBezTo>
                    <a:pt x="57949" y="83882"/>
                    <a:pt x="74936" y="71874"/>
                    <a:pt x="92253" y="60426"/>
                  </a:cubicBezTo>
                  <a:cubicBezTo>
                    <a:pt x="109596" y="49017"/>
                    <a:pt x="127289" y="38177"/>
                    <a:pt x="145415" y="28072"/>
                  </a:cubicBezTo>
                  <a:cubicBezTo>
                    <a:pt x="163500" y="17908"/>
                    <a:pt x="181908" y="8279"/>
                    <a:pt x="201076" y="2"/>
                  </a:cubicBezTo>
                  <a:close/>
                </a:path>
              </a:pathLst>
            </a:custGeom>
            <a:grpFill/>
            <a:ln w="1704" cap="flat">
              <a:noFill/>
              <a:prstDash val="solid"/>
              <a:miter/>
            </a:ln>
          </p:spPr>
          <p:txBody>
            <a:bodyPr/>
            <a:lstStyle/>
            <a:p>
              <a:endParaRPr lang="en-US"/>
            </a:p>
          </p:txBody>
        </p:sp>
        <p:sp>
          <p:nvSpPr>
            <p:cNvPr id="183" name="Freeform 352">
              <a:extLst>
                <a:ext uri="{FF2B5EF4-FFF2-40B4-BE49-F238E27FC236}">
                  <a16:creationId xmlns:a16="http://schemas.microsoft.com/office/drawing/2014/main" id="{5F042B73-12F4-50DD-9048-060AB7383782}"/>
                </a:ext>
              </a:extLst>
            </p:cNvPr>
            <p:cNvSpPr/>
            <p:nvPr/>
          </p:nvSpPr>
          <p:spPr>
            <a:xfrm>
              <a:off x="7646924" y="2581642"/>
              <a:ext cx="195576" cy="133187"/>
            </a:xfrm>
            <a:custGeom>
              <a:avLst/>
              <a:gdLst>
                <a:gd name="csX0" fmla="*/ 195576 w 195576"/>
                <a:gd name="csY0" fmla="*/ 0 h 133187"/>
                <a:gd name="csX1" fmla="*/ 150009 w 195576"/>
                <a:gd name="csY1" fmla="*/ 38100 h 133187"/>
                <a:gd name="csX2" fmla="*/ 102202 w 195576"/>
                <a:gd name="csY2" fmla="*/ 73029 h 133187"/>
                <a:gd name="csX3" fmla="*/ 52531 w 195576"/>
                <a:gd name="csY3" fmla="*/ 105292 h 133187"/>
                <a:gd name="csX4" fmla="*/ 39797 w 195576"/>
                <a:gd name="csY4" fmla="*/ 112898 h 133187"/>
                <a:gd name="csX5" fmla="*/ 26867 w 195576"/>
                <a:gd name="csY5" fmla="*/ 120217 h 133187"/>
                <a:gd name="csX6" fmla="*/ 0 w 195576"/>
                <a:gd name="csY6" fmla="*/ 133188 h 133187"/>
                <a:gd name="csX7" fmla="*/ 23268 w 195576"/>
                <a:gd name="csY7" fmla="*/ 114784 h 133187"/>
                <a:gd name="csX8" fmla="*/ 46718 w 195576"/>
                <a:gd name="csY8" fmla="*/ 96720 h 133187"/>
                <a:gd name="csX9" fmla="*/ 94666 w 195576"/>
                <a:gd name="csY9" fmla="*/ 62107 h 133187"/>
                <a:gd name="csX10" fmla="*/ 144114 w 195576"/>
                <a:gd name="csY10" fmla="*/ 29631 h 133187"/>
                <a:gd name="csX11" fmla="*/ 195576 w 195576"/>
                <a:gd name="csY11" fmla="*/ 2 h 133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576" h="133187">
                  <a:moveTo>
                    <a:pt x="195576" y="0"/>
                  </a:moveTo>
                  <a:cubicBezTo>
                    <a:pt x="180999" y="13566"/>
                    <a:pt x="165644" y="26031"/>
                    <a:pt x="150009" y="38100"/>
                  </a:cubicBezTo>
                  <a:cubicBezTo>
                    <a:pt x="134420" y="50237"/>
                    <a:pt x="118428" y="61799"/>
                    <a:pt x="102202" y="73029"/>
                  </a:cubicBezTo>
                  <a:cubicBezTo>
                    <a:pt x="85963" y="84236"/>
                    <a:pt x="69453" y="95067"/>
                    <a:pt x="52531" y="105292"/>
                  </a:cubicBezTo>
                  <a:cubicBezTo>
                    <a:pt x="48283" y="107823"/>
                    <a:pt x="44089" y="110435"/>
                    <a:pt x="39797" y="112898"/>
                  </a:cubicBezTo>
                  <a:lnTo>
                    <a:pt x="26867" y="120217"/>
                  </a:lnTo>
                  <a:cubicBezTo>
                    <a:pt x="18090" y="124820"/>
                    <a:pt x="9439" y="129791"/>
                    <a:pt x="0" y="133188"/>
                  </a:cubicBezTo>
                  <a:cubicBezTo>
                    <a:pt x="7944" y="127245"/>
                    <a:pt x="15508" y="120906"/>
                    <a:pt x="23268" y="114784"/>
                  </a:cubicBezTo>
                  <a:cubicBezTo>
                    <a:pt x="31046" y="108702"/>
                    <a:pt x="38815" y="102617"/>
                    <a:pt x="46718" y="96720"/>
                  </a:cubicBezTo>
                  <a:cubicBezTo>
                    <a:pt x="62422" y="84779"/>
                    <a:pt x="78451" y="73317"/>
                    <a:pt x="94666" y="62107"/>
                  </a:cubicBezTo>
                  <a:cubicBezTo>
                    <a:pt x="110904" y="50934"/>
                    <a:pt x="127330" y="40026"/>
                    <a:pt x="144114" y="29631"/>
                  </a:cubicBezTo>
                  <a:cubicBezTo>
                    <a:pt x="160856" y="19171"/>
                    <a:pt x="177848" y="9067"/>
                    <a:pt x="195576" y="2"/>
                  </a:cubicBezTo>
                  <a:close/>
                </a:path>
              </a:pathLst>
            </a:custGeom>
            <a:grpFill/>
            <a:ln w="1704" cap="flat">
              <a:noFill/>
              <a:prstDash val="solid"/>
              <a:miter/>
            </a:ln>
          </p:spPr>
          <p:txBody>
            <a:bodyPr/>
            <a:lstStyle/>
            <a:p>
              <a:endParaRPr lang="en-US"/>
            </a:p>
          </p:txBody>
        </p:sp>
        <p:sp>
          <p:nvSpPr>
            <p:cNvPr id="184" name="Freeform 353">
              <a:extLst>
                <a:ext uri="{FF2B5EF4-FFF2-40B4-BE49-F238E27FC236}">
                  <a16:creationId xmlns:a16="http://schemas.microsoft.com/office/drawing/2014/main" id="{B60C218A-87CB-F362-FFF3-3AA198798F99}"/>
                </a:ext>
              </a:extLst>
            </p:cNvPr>
            <p:cNvSpPr/>
            <p:nvPr/>
          </p:nvSpPr>
          <p:spPr>
            <a:xfrm>
              <a:off x="7690637" y="2589382"/>
              <a:ext cx="202882" cy="125443"/>
            </a:xfrm>
            <a:custGeom>
              <a:avLst/>
              <a:gdLst>
                <a:gd name="csX0" fmla="*/ 202883 w 202882"/>
                <a:gd name="csY0" fmla="*/ 2 h 125443"/>
                <a:gd name="csX1" fmla="*/ 159327 w 202882"/>
                <a:gd name="csY1" fmla="*/ 41894 h 125443"/>
                <a:gd name="csX2" fmla="*/ 110986 w 202882"/>
                <a:gd name="csY2" fmla="*/ 78231 h 125443"/>
                <a:gd name="csX3" fmla="*/ 58110 w 202882"/>
                <a:gd name="csY3" fmla="*/ 108022 h 125443"/>
                <a:gd name="csX4" fmla="*/ 0 w 202882"/>
                <a:gd name="csY4" fmla="*/ 125443 h 125443"/>
                <a:gd name="csX5" fmla="*/ 53352 w 202882"/>
                <a:gd name="csY5" fmla="*/ 98821 h 125443"/>
                <a:gd name="csX6" fmla="*/ 103652 w 202882"/>
                <a:gd name="csY6" fmla="*/ 67171 h 125443"/>
                <a:gd name="csX7" fmla="*/ 153064 w 202882"/>
                <a:gd name="csY7" fmla="*/ 33691 h 125443"/>
                <a:gd name="csX8" fmla="*/ 202881 w 202882"/>
                <a:gd name="csY8" fmla="*/ 0 h 125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2" h="125443">
                  <a:moveTo>
                    <a:pt x="202883" y="2"/>
                  </a:moveTo>
                  <a:cubicBezTo>
                    <a:pt x="189533" y="15199"/>
                    <a:pt x="174706" y="28893"/>
                    <a:pt x="159327" y="41894"/>
                  </a:cubicBezTo>
                  <a:cubicBezTo>
                    <a:pt x="143984" y="54960"/>
                    <a:pt x="127839" y="67086"/>
                    <a:pt x="110986" y="78231"/>
                  </a:cubicBezTo>
                  <a:cubicBezTo>
                    <a:pt x="94149" y="89374"/>
                    <a:pt x="76672" y="99716"/>
                    <a:pt x="58110" y="108022"/>
                  </a:cubicBezTo>
                  <a:cubicBezTo>
                    <a:pt x="39681" y="116356"/>
                    <a:pt x="20231" y="123498"/>
                    <a:pt x="0" y="125443"/>
                  </a:cubicBezTo>
                  <a:cubicBezTo>
                    <a:pt x="18839" y="118126"/>
                    <a:pt x="36182" y="108661"/>
                    <a:pt x="53352" y="98821"/>
                  </a:cubicBezTo>
                  <a:cubicBezTo>
                    <a:pt x="70464" y="88897"/>
                    <a:pt x="87111" y="78134"/>
                    <a:pt x="103652" y="67171"/>
                  </a:cubicBezTo>
                  <a:cubicBezTo>
                    <a:pt x="120234" y="56265"/>
                    <a:pt x="136597" y="44957"/>
                    <a:pt x="153064" y="33691"/>
                  </a:cubicBezTo>
                  <a:cubicBezTo>
                    <a:pt x="169484" y="22350"/>
                    <a:pt x="185958" y="11026"/>
                    <a:pt x="202881" y="0"/>
                  </a:cubicBezTo>
                  <a:close/>
                </a:path>
              </a:pathLst>
            </a:custGeom>
            <a:grpFill/>
            <a:ln w="1704" cap="flat">
              <a:noFill/>
              <a:prstDash val="solid"/>
              <a:miter/>
            </a:ln>
          </p:spPr>
          <p:txBody>
            <a:bodyPr/>
            <a:lstStyle/>
            <a:p>
              <a:endParaRPr lang="en-US"/>
            </a:p>
          </p:txBody>
        </p:sp>
        <p:sp>
          <p:nvSpPr>
            <p:cNvPr id="185" name="Freeform 354">
              <a:extLst>
                <a:ext uri="{FF2B5EF4-FFF2-40B4-BE49-F238E27FC236}">
                  <a16:creationId xmlns:a16="http://schemas.microsoft.com/office/drawing/2014/main" id="{92CE0FC9-AC14-0ADB-E27E-DEA70FF07785}"/>
                </a:ext>
              </a:extLst>
            </p:cNvPr>
            <p:cNvSpPr/>
            <p:nvPr/>
          </p:nvSpPr>
          <p:spPr>
            <a:xfrm>
              <a:off x="7783398" y="2604016"/>
              <a:ext cx="137159" cy="94038"/>
            </a:xfrm>
            <a:custGeom>
              <a:avLst/>
              <a:gdLst>
                <a:gd name="csX0" fmla="*/ 137159 w 137159"/>
                <a:gd name="csY0" fmla="*/ 3 h 94038"/>
                <a:gd name="csX1" fmla="*/ 129887 w 137159"/>
                <a:gd name="csY1" fmla="*/ 20845 h 94038"/>
                <a:gd name="csX2" fmla="*/ 124044 w 137159"/>
                <a:gd name="csY2" fmla="*/ 30361 h 94038"/>
                <a:gd name="csX3" fmla="*/ 117209 w 137159"/>
                <a:gd name="csY3" fmla="*/ 39211 h 94038"/>
                <a:gd name="csX4" fmla="*/ 82996 w 137159"/>
                <a:gd name="csY4" fmla="*/ 67517 h 94038"/>
                <a:gd name="csX5" fmla="*/ 42891 w 137159"/>
                <a:gd name="csY5" fmla="*/ 85732 h 94038"/>
                <a:gd name="csX6" fmla="*/ 21681 w 137159"/>
                <a:gd name="csY6" fmla="*/ 91183 h 94038"/>
                <a:gd name="csX7" fmla="*/ 0 w 137159"/>
                <a:gd name="csY7" fmla="*/ 94039 h 94038"/>
                <a:gd name="csX8" fmla="*/ 19698 w 137159"/>
                <a:gd name="csY8" fmla="*/ 84975 h 94038"/>
                <a:gd name="csX9" fmla="*/ 39062 w 137159"/>
                <a:gd name="csY9" fmla="*/ 76023 h 94038"/>
                <a:gd name="csX10" fmla="*/ 76089 w 137159"/>
                <a:gd name="csY10" fmla="*/ 56185 h 94038"/>
                <a:gd name="csX11" fmla="*/ 109790 w 137159"/>
                <a:gd name="csY11" fmla="*/ 31917 h 94038"/>
                <a:gd name="csX12" fmla="*/ 117398 w 137159"/>
                <a:gd name="csY12" fmla="*/ 24809 h 94038"/>
                <a:gd name="csX13" fmla="*/ 124545 w 137159"/>
                <a:gd name="csY13" fmla="*/ 17169 h 94038"/>
                <a:gd name="csX14" fmla="*/ 137158 w 137159"/>
                <a:gd name="csY14" fmla="*/ 0 h 9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159" h="94038">
                  <a:moveTo>
                    <a:pt x="137159" y="3"/>
                  </a:moveTo>
                  <a:cubicBezTo>
                    <a:pt x="136289" y="7326"/>
                    <a:pt x="133339" y="14301"/>
                    <a:pt x="129887" y="20845"/>
                  </a:cubicBezTo>
                  <a:cubicBezTo>
                    <a:pt x="128216" y="24197"/>
                    <a:pt x="126029" y="27179"/>
                    <a:pt x="124044" y="30361"/>
                  </a:cubicBezTo>
                  <a:cubicBezTo>
                    <a:pt x="121912" y="33412"/>
                    <a:pt x="119540" y="36284"/>
                    <a:pt x="117209" y="39211"/>
                  </a:cubicBezTo>
                  <a:cubicBezTo>
                    <a:pt x="107491" y="50566"/>
                    <a:pt x="95609" y="59833"/>
                    <a:pt x="82996" y="67517"/>
                  </a:cubicBezTo>
                  <a:cubicBezTo>
                    <a:pt x="70445" y="75426"/>
                    <a:pt x="56715" y="80992"/>
                    <a:pt x="42891" y="85732"/>
                  </a:cubicBezTo>
                  <a:cubicBezTo>
                    <a:pt x="35869" y="87802"/>
                    <a:pt x="28756" y="89535"/>
                    <a:pt x="21681" y="91183"/>
                  </a:cubicBezTo>
                  <a:cubicBezTo>
                    <a:pt x="14450" y="92318"/>
                    <a:pt x="7267" y="93482"/>
                    <a:pt x="0" y="94039"/>
                  </a:cubicBezTo>
                  <a:cubicBezTo>
                    <a:pt x="6527" y="90623"/>
                    <a:pt x="13137" y="87814"/>
                    <a:pt x="19698" y="84975"/>
                  </a:cubicBezTo>
                  <a:cubicBezTo>
                    <a:pt x="26185" y="81943"/>
                    <a:pt x="32605" y="78872"/>
                    <a:pt x="39062" y="76023"/>
                  </a:cubicBezTo>
                  <a:cubicBezTo>
                    <a:pt x="51683" y="69665"/>
                    <a:pt x="64316" y="63597"/>
                    <a:pt x="76089" y="56185"/>
                  </a:cubicBezTo>
                  <a:cubicBezTo>
                    <a:pt x="87951" y="48969"/>
                    <a:pt x="99433" y="41139"/>
                    <a:pt x="109790" y="31917"/>
                  </a:cubicBezTo>
                  <a:lnTo>
                    <a:pt x="117398" y="24809"/>
                  </a:lnTo>
                  <a:cubicBezTo>
                    <a:pt x="119773" y="22295"/>
                    <a:pt x="122363" y="19886"/>
                    <a:pt x="124545" y="17169"/>
                  </a:cubicBezTo>
                  <a:cubicBezTo>
                    <a:pt x="129263" y="11955"/>
                    <a:pt x="133521" y="6320"/>
                    <a:pt x="137158" y="0"/>
                  </a:cubicBezTo>
                  <a:close/>
                </a:path>
              </a:pathLst>
            </a:custGeom>
            <a:grpFill/>
            <a:ln w="1704" cap="flat">
              <a:noFill/>
              <a:prstDash val="solid"/>
              <a:miter/>
            </a:ln>
          </p:spPr>
          <p:txBody>
            <a:bodyPr/>
            <a:lstStyle/>
            <a:p>
              <a:endParaRPr lang="en-US"/>
            </a:p>
          </p:txBody>
        </p:sp>
        <p:sp>
          <p:nvSpPr>
            <p:cNvPr id="186" name="Freeform 355">
              <a:extLst>
                <a:ext uri="{FF2B5EF4-FFF2-40B4-BE49-F238E27FC236}">
                  <a16:creationId xmlns:a16="http://schemas.microsoft.com/office/drawing/2014/main" id="{9679FF21-1E05-4E6B-67F6-F0BA57F95479}"/>
                </a:ext>
              </a:extLst>
            </p:cNvPr>
            <p:cNvSpPr/>
            <p:nvPr/>
          </p:nvSpPr>
          <p:spPr>
            <a:xfrm>
              <a:off x="7493798" y="2762739"/>
              <a:ext cx="24564" cy="52209"/>
            </a:xfrm>
            <a:custGeom>
              <a:avLst/>
              <a:gdLst>
                <a:gd name="csX0" fmla="*/ 6438 w 24564"/>
                <a:gd name="csY0" fmla="*/ 52209 h 52209"/>
                <a:gd name="csX1" fmla="*/ 418 w 24564"/>
                <a:gd name="csY1" fmla="*/ 37393 h 52209"/>
                <a:gd name="csX2" fmla="*/ 1346 w 24564"/>
                <a:gd name="csY2" fmla="*/ 21346 h 52209"/>
                <a:gd name="csX3" fmla="*/ 9598 w 24564"/>
                <a:gd name="csY3" fmla="*/ 6862 h 52209"/>
                <a:gd name="csX4" fmla="*/ 24564 w 24564"/>
                <a:gd name="csY4" fmla="*/ 0 h 52209"/>
                <a:gd name="csX5" fmla="*/ 18127 w 24564"/>
                <a:gd name="csY5" fmla="*/ 12880 h 52209"/>
                <a:gd name="csX6" fmla="*/ 14135 w 24564"/>
                <a:gd name="csY6" fmla="*/ 24886 h 52209"/>
                <a:gd name="csX7" fmla="*/ 10813 w 24564"/>
                <a:gd name="csY7" fmla="*/ 37792 h 52209"/>
                <a:gd name="csX8" fmla="*/ 6439 w 24564"/>
                <a:gd name="csY8" fmla="*/ 52207 h 522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564" h="52209">
                  <a:moveTo>
                    <a:pt x="6438" y="52209"/>
                  </a:moveTo>
                  <a:cubicBezTo>
                    <a:pt x="2926" y="47783"/>
                    <a:pt x="1258" y="42631"/>
                    <a:pt x="418" y="37393"/>
                  </a:cubicBezTo>
                  <a:cubicBezTo>
                    <a:pt x="-341" y="32137"/>
                    <a:pt x="-87" y="26667"/>
                    <a:pt x="1346" y="21346"/>
                  </a:cubicBezTo>
                  <a:cubicBezTo>
                    <a:pt x="2838" y="16044"/>
                    <a:pt x="5630" y="10916"/>
                    <a:pt x="9598" y="6862"/>
                  </a:cubicBezTo>
                  <a:cubicBezTo>
                    <a:pt x="13623" y="2831"/>
                    <a:pt x="19033" y="233"/>
                    <a:pt x="24564" y="0"/>
                  </a:cubicBezTo>
                  <a:cubicBezTo>
                    <a:pt x="21868" y="5028"/>
                    <a:pt x="19714" y="8841"/>
                    <a:pt x="18127" y="12880"/>
                  </a:cubicBezTo>
                  <a:cubicBezTo>
                    <a:pt x="16579" y="16904"/>
                    <a:pt x="15335" y="20787"/>
                    <a:pt x="14135" y="24886"/>
                  </a:cubicBezTo>
                  <a:lnTo>
                    <a:pt x="10813" y="37792"/>
                  </a:lnTo>
                  <a:cubicBezTo>
                    <a:pt x="9636" y="42316"/>
                    <a:pt x="8373" y="46982"/>
                    <a:pt x="6439" y="52207"/>
                  </a:cubicBezTo>
                  <a:close/>
                </a:path>
              </a:pathLst>
            </a:custGeom>
            <a:grpFill/>
            <a:ln w="1704" cap="flat">
              <a:noFill/>
              <a:prstDash val="solid"/>
              <a:miter/>
            </a:ln>
          </p:spPr>
          <p:txBody>
            <a:bodyPr/>
            <a:lstStyle/>
            <a:p>
              <a:endParaRPr lang="en-US"/>
            </a:p>
          </p:txBody>
        </p:sp>
        <p:sp>
          <p:nvSpPr>
            <p:cNvPr id="187" name="Freeform 356">
              <a:extLst>
                <a:ext uri="{FF2B5EF4-FFF2-40B4-BE49-F238E27FC236}">
                  <a16:creationId xmlns:a16="http://schemas.microsoft.com/office/drawing/2014/main" id="{5D2DF07B-7A5D-6DCB-531D-43C8CB91691A}"/>
                </a:ext>
              </a:extLst>
            </p:cNvPr>
            <p:cNvSpPr/>
            <p:nvPr/>
          </p:nvSpPr>
          <p:spPr>
            <a:xfrm>
              <a:off x="7512124" y="2762739"/>
              <a:ext cx="21810" cy="64395"/>
            </a:xfrm>
            <a:custGeom>
              <a:avLst/>
              <a:gdLst>
                <a:gd name="csX0" fmla="*/ 5924 w 21810"/>
                <a:gd name="csY0" fmla="*/ 64395 h 64395"/>
                <a:gd name="csX1" fmla="*/ 519 w 21810"/>
                <a:gd name="csY1" fmla="*/ 47037 h 64395"/>
                <a:gd name="csX2" fmla="*/ 769 w 21810"/>
                <a:gd name="csY2" fmla="*/ 29088 h 64395"/>
                <a:gd name="csX3" fmla="*/ 6882 w 21810"/>
                <a:gd name="csY3" fmla="*/ 11591 h 64395"/>
                <a:gd name="csX4" fmla="*/ 13100 w 21810"/>
                <a:gd name="csY4" fmla="*/ 4144 h 64395"/>
                <a:gd name="csX5" fmla="*/ 21810 w 21810"/>
                <a:gd name="csY5" fmla="*/ 0 h 64395"/>
                <a:gd name="csX6" fmla="*/ 16537 w 21810"/>
                <a:gd name="csY6" fmla="*/ 15557 h 64395"/>
                <a:gd name="csX7" fmla="*/ 13872 w 21810"/>
                <a:gd name="csY7" fmla="*/ 31191 h 64395"/>
                <a:gd name="csX8" fmla="*/ 10913 w 21810"/>
                <a:gd name="csY8" fmla="*/ 47419 h 64395"/>
                <a:gd name="csX9" fmla="*/ 5924 w 21810"/>
                <a:gd name="csY9" fmla="*/ 64393 h 64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810" h="64395">
                  <a:moveTo>
                    <a:pt x="5924" y="64395"/>
                  </a:moveTo>
                  <a:cubicBezTo>
                    <a:pt x="2807" y="58838"/>
                    <a:pt x="1340" y="52956"/>
                    <a:pt x="519" y="47037"/>
                  </a:cubicBezTo>
                  <a:cubicBezTo>
                    <a:pt x="-222" y="41108"/>
                    <a:pt x="-196" y="35086"/>
                    <a:pt x="769" y="29088"/>
                  </a:cubicBezTo>
                  <a:cubicBezTo>
                    <a:pt x="1715" y="23109"/>
                    <a:pt x="3597" y="17092"/>
                    <a:pt x="6882" y="11591"/>
                  </a:cubicBezTo>
                  <a:cubicBezTo>
                    <a:pt x="8559" y="8865"/>
                    <a:pt x="10589" y="6269"/>
                    <a:pt x="13100" y="4144"/>
                  </a:cubicBezTo>
                  <a:cubicBezTo>
                    <a:pt x="15608" y="2051"/>
                    <a:pt x="18602" y="365"/>
                    <a:pt x="21810" y="0"/>
                  </a:cubicBezTo>
                  <a:cubicBezTo>
                    <a:pt x="18662" y="5482"/>
                    <a:pt x="17661" y="10431"/>
                    <a:pt x="16537" y="15557"/>
                  </a:cubicBezTo>
                  <a:cubicBezTo>
                    <a:pt x="15510" y="20672"/>
                    <a:pt x="14732" y="25875"/>
                    <a:pt x="13872" y="31191"/>
                  </a:cubicBezTo>
                  <a:cubicBezTo>
                    <a:pt x="13001" y="36496"/>
                    <a:pt x="12105" y="41910"/>
                    <a:pt x="10913" y="47419"/>
                  </a:cubicBezTo>
                  <a:cubicBezTo>
                    <a:pt x="9697" y="52943"/>
                    <a:pt x="8296" y="58524"/>
                    <a:pt x="5924" y="64393"/>
                  </a:cubicBezTo>
                  <a:close/>
                </a:path>
              </a:pathLst>
            </a:custGeom>
            <a:grpFill/>
            <a:ln w="1704" cap="flat">
              <a:noFill/>
              <a:prstDash val="solid"/>
              <a:miter/>
            </a:ln>
          </p:spPr>
          <p:txBody>
            <a:bodyPr/>
            <a:lstStyle/>
            <a:p>
              <a:endParaRPr lang="en-US"/>
            </a:p>
          </p:txBody>
        </p:sp>
        <p:sp>
          <p:nvSpPr>
            <p:cNvPr id="188" name="Freeform 357">
              <a:extLst>
                <a:ext uri="{FF2B5EF4-FFF2-40B4-BE49-F238E27FC236}">
                  <a16:creationId xmlns:a16="http://schemas.microsoft.com/office/drawing/2014/main" id="{A15EA04B-6AA5-7EB9-2AAB-40DB80403482}"/>
                </a:ext>
              </a:extLst>
            </p:cNvPr>
            <p:cNvSpPr/>
            <p:nvPr/>
          </p:nvSpPr>
          <p:spPr>
            <a:xfrm>
              <a:off x="7534833" y="2768937"/>
              <a:ext cx="26515" cy="76041"/>
            </a:xfrm>
            <a:custGeom>
              <a:avLst/>
              <a:gdLst>
                <a:gd name="csX0" fmla="*/ 26512 w 26515"/>
                <a:gd name="csY0" fmla="*/ 76041 h 76041"/>
                <a:gd name="csX1" fmla="*/ 11830 w 26515"/>
                <a:gd name="csY1" fmla="*/ 60611 h 76041"/>
                <a:gd name="csX2" fmla="*/ 2620 w 26515"/>
                <a:gd name="csY2" fmla="*/ 41399 h 76041"/>
                <a:gd name="csX3" fmla="*/ 299 w 26515"/>
                <a:gd name="csY3" fmla="*/ 19548 h 76041"/>
                <a:gd name="csX4" fmla="*/ 10346 w 26515"/>
                <a:gd name="csY4" fmla="*/ 0 h 76041"/>
                <a:gd name="csX5" fmla="*/ 10737 w 26515"/>
                <a:gd name="csY5" fmla="*/ 19411 h 76041"/>
                <a:gd name="csX6" fmla="*/ 15315 w 26515"/>
                <a:gd name="csY6" fmla="*/ 37526 h 76041"/>
                <a:gd name="csX7" fmla="*/ 21190 w 26515"/>
                <a:gd name="csY7" fmla="*/ 56065 h 76041"/>
                <a:gd name="csX8" fmla="*/ 26515 w 26515"/>
                <a:gd name="csY8" fmla="*/ 76040 h 7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515" h="76041">
                  <a:moveTo>
                    <a:pt x="26512" y="76041"/>
                  </a:moveTo>
                  <a:cubicBezTo>
                    <a:pt x="20472" y="71860"/>
                    <a:pt x="15817" y="66441"/>
                    <a:pt x="11830" y="60611"/>
                  </a:cubicBezTo>
                  <a:cubicBezTo>
                    <a:pt x="7888" y="54744"/>
                    <a:pt x="4755" y="48297"/>
                    <a:pt x="2620" y="41399"/>
                  </a:cubicBezTo>
                  <a:cubicBezTo>
                    <a:pt x="524" y="34509"/>
                    <a:pt x="-568" y="27066"/>
                    <a:pt x="299" y="19548"/>
                  </a:cubicBezTo>
                  <a:cubicBezTo>
                    <a:pt x="1098" y="12140"/>
                    <a:pt x="4356" y="4372"/>
                    <a:pt x="10346" y="0"/>
                  </a:cubicBezTo>
                  <a:cubicBezTo>
                    <a:pt x="9227" y="7252"/>
                    <a:pt x="9647" y="13298"/>
                    <a:pt x="10737" y="19411"/>
                  </a:cubicBezTo>
                  <a:cubicBezTo>
                    <a:pt x="11796" y="25477"/>
                    <a:pt x="13491" y="31450"/>
                    <a:pt x="15315" y="37526"/>
                  </a:cubicBezTo>
                  <a:lnTo>
                    <a:pt x="21190" y="56065"/>
                  </a:lnTo>
                  <a:cubicBezTo>
                    <a:pt x="23156" y="62421"/>
                    <a:pt x="25101" y="68885"/>
                    <a:pt x="26515" y="76040"/>
                  </a:cubicBezTo>
                  <a:close/>
                </a:path>
              </a:pathLst>
            </a:custGeom>
            <a:grpFill/>
            <a:ln w="1704" cap="flat">
              <a:noFill/>
              <a:prstDash val="solid"/>
              <a:miter/>
            </a:ln>
          </p:spPr>
          <p:txBody>
            <a:bodyPr/>
            <a:lstStyle/>
            <a:p>
              <a:endParaRPr lang="en-US"/>
            </a:p>
          </p:txBody>
        </p:sp>
        <p:sp>
          <p:nvSpPr>
            <p:cNvPr id="189" name="Freeform 358">
              <a:extLst>
                <a:ext uri="{FF2B5EF4-FFF2-40B4-BE49-F238E27FC236}">
                  <a16:creationId xmlns:a16="http://schemas.microsoft.com/office/drawing/2014/main" id="{099D522E-B997-8CA6-7DD3-2452EE50667D}"/>
                </a:ext>
              </a:extLst>
            </p:cNvPr>
            <p:cNvSpPr/>
            <p:nvPr/>
          </p:nvSpPr>
          <p:spPr>
            <a:xfrm>
              <a:off x="7554812" y="2772073"/>
              <a:ext cx="52332" cy="94938"/>
            </a:xfrm>
            <a:custGeom>
              <a:avLst/>
              <a:gdLst>
                <a:gd name="csX0" fmla="*/ 52332 w 52332"/>
                <a:gd name="csY0" fmla="*/ 94938 h 94938"/>
                <a:gd name="csX1" fmla="*/ 29959 w 52332"/>
                <a:gd name="csY1" fmla="*/ 77642 h 94938"/>
                <a:gd name="csX2" fmla="*/ 12465 w 52332"/>
                <a:gd name="csY2" fmla="*/ 55364 h 94938"/>
                <a:gd name="csX3" fmla="*/ 1355 w 52332"/>
                <a:gd name="csY3" fmla="*/ 28737 h 94938"/>
                <a:gd name="csX4" fmla="*/ 3761 w 52332"/>
                <a:gd name="csY4" fmla="*/ 0 h 94938"/>
                <a:gd name="csX5" fmla="*/ 11275 w 52332"/>
                <a:gd name="csY5" fmla="*/ 25491 h 94938"/>
                <a:gd name="csX6" fmla="*/ 23806 w 52332"/>
                <a:gd name="csY6" fmla="*/ 48473 h 94938"/>
                <a:gd name="csX7" fmla="*/ 38077 w 52332"/>
                <a:gd name="csY7" fmla="*/ 71140 h 94938"/>
                <a:gd name="csX8" fmla="*/ 52332 w 52332"/>
                <a:gd name="csY8" fmla="*/ 94936 h 94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332" h="94938">
                  <a:moveTo>
                    <a:pt x="52332" y="94938"/>
                  </a:moveTo>
                  <a:cubicBezTo>
                    <a:pt x="43879" y="90376"/>
                    <a:pt x="36617" y="84288"/>
                    <a:pt x="29959" y="77642"/>
                  </a:cubicBezTo>
                  <a:cubicBezTo>
                    <a:pt x="23340" y="70948"/>
                    <a:pt x="17444" y="63499"/>
                    <a:pt x="12465" y="55364"/>
                  </a:cubicBezTo>
                  <a:cubicBezTo>
                    <a:pt x="7518" y="47228"/>
                    <a:pt x="3499" y="38311"/>
                    <a:pt x="1355" y="28737"/>
                  </a:cubicBezTo>
                  <a:cubicBezTo>
                    <a:pt x="-705" y="19279"/>
                    <a:pt x="-792" y="8604"/>
                    <a:pt x="3761" y="0"/>
                  </a:cubicBezTo>
                  <a:cubicBezTo>
                    <a:pt x="4769" y="9525"/>
                    <a:pt x="7690" y="17577"/>
                    <a:pt x="11275" y="25491"/>
                  </a:cubicBezTo>
                  <a:cubicBezTo>
                    <a:pt x="14907" y="33362"/>
                    <a:pt x="19243" y="40923"/>
                    <a:pt x="23806" y="48473"/>
                  </a:cubicBezTo>
                  <a:cubicBezTo>
                    <a:pt x="28399" y="56005"/>
                    <a:pt x="33208" y="63516"/>
                    <a:pt x="38077" y="71140"/>
                  </a:cubicBezTo>
                  <a:cubicBezTo>
                    <a:pt x="42919" y="78800"/>
                    <a:pt x="47797" y="86522"/>
                    <a:pt x="52332" y="94936"/>
                  </a:cubicBezTo>
                  <a:close/>
                </a:path>
              </a:pathLst>
            </a:custGeom>
            <a:grpFill/>
            <a:ln w="1704" cap="flat">
              <a:noFill/>
              <a:prstDash val="solid"/>
              <a:miter/>
            </a:ln>
          </p:spPr>
          <p:txBody>
            <a:bodyPr/>
            <a:lstStyle/>
            <a:p>
              <a:endParaRPr lang="en-US"/>
            </a:p>
          </p:txBody>
        </p:sp>
        <p:sp>
          <p:nvSpPr>
            <p:cNvPr id="190" name="Freeform 359">
              <a:extLst>
                <a:ext uri="{FF2B5EF4-FFF2-40B4-BE49-F238E27FC236}">
                  <a16:creationId xmlns:a16="http://schemas.microsoft.com/office/drawing/2014/main" id="{06A7F5BA-57BB-201C-B1F6-DCD8B91BF631}"/>
                </a:ext>
              </a:extLst>
            </p:cNvPr>
            <p:cNvSpPr/>
            <p:nvPr/>
          </p:nvSpPr>
          <p:spPr>
            <a:xfrm>
              <a:off x="7782092" y="2747927"/>
              <a:ext cx="139774" cy="36187"/>
            </a:xfrm>
            <a:custGeom>
              <a:avLst/>
              <a:gdLst>
                <a:gd name="csX0" fmla="*/ 139775 w 139774"/>
                <a:gd name="csY0" fmla="*/ 7645 h 36187"/>
                <a:gd name="csX1" fmla="*/ 105728 w 139774"/>
                <a:gd name="csY1" fmla="*/ 26951 h 36187"/>
                <a:gd name="csX2" fmla="*/ 67035 w 139774"/>
                <a:gd name="csY2" fmla="*/ 35975 h 36187"/>
                <a:gd name="csX3" fmla="*/ 46675 w 139774"/>
                <a:gd name="csY3" fmla="*/ 35175 h 36187"/>
                <a:gd name="csX4" fmla="*/ 26908 w 139774"/>
                <a:gd name="csY4" fmla="*/ 29169 h 36187"/>
                <a:gd name="csX5" fmla="*/ 10306 w 139774"/>
                <a:gd name="csY5" fmla="*/ 17037 h 36187"/>
                <a:gd name="csX6" fmla="*/ 0 w 139774"/>
                <a:gd name="csY6" fmla="*/ 0 h 36187"/>
                <a:gd name="csX7" fmla="*/ 14525 w 139774"/>
                <a:gd name="csY7" fmla="*/ 12071 h 36187"/>
                <a:gd name="csX8" fmla="*/ 30782 w 139774"/>
                <a:gd name="csY8" fmla="*/ 19478 h 36187"/>
                <a:gd name="csX9" fmla="*/ 48175 w 139774"/>
                <a:gd name="csY9" fmla="*/ 22675 h 36187"/>
                <a:gd name="csX10" fmla="*/ 66152 w 139774"/>
                <a:gd name="csY10" fmla="*/ 22736 h 36187"/>
                <a:gd name="csX11" fmla="*/ 102667 w 139774"/>
                <a:gd name="csY11" fmla="*/ 17010 h 36187"/>
                <a:gd name="csX12" fmla="*/ 139775 w 139774"/>
                <a:gd name="csY12" fmla="*/ 7645 h 36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9774" h="36187">
                  <a:moveTo>
                    <a:pt x="139775" y="7645"/>
                  </a:moveTo>
                  <a:cubicBezTo>
                    <a:pt x="129591" y="15937"/>
                    <a:pt x="117912" y="22055"/>
                    <a:pt x="105728" y="26951"/>
                  </a:cubicBezTo>
                  <a:cubicBezTo>
                    <a:pt x="93503" y="31761"/>
                    <a:pt x="80487" y="34994"/>
                    <a:pt x="67035" y="35975"/>
                  </a:cubicBezTo>
                  <a:cubicBezTo>
                    <a:pt x="60306" y="36404"/>
                    <a:pt x="53464" y="36203"/>
                    <a:pt x="46675" y="35175"/>
                  </a:cubicBezTo>
                  <a:cubicBezTo>
                    <a:pt x="39902" y="34159"/>
                    <a:pt x="33139" y="32272"/>
                    <a:pt x="26908" y="29169"/>
                  </a:cubicBezTo>
                  <a:cubicBezTo>
                    <a:pt x="20654" y="26149"/>
                    <a:pt x="15009" y="21949"/>
                    <a:pt x="10306" y="17037"/>
                  </a:cubicBezTo>
                  <a:cubicBezTo>
                    <a:pt x="5790" y="11905"/>
                    <a:pt x="2232" y="6159"/>
                    <a:pt x="0" y="0"/>
                  </a:cubicBezTo>
                  <a:cubicBezTo>
                    <a:pt x="4732" y="4586"/>
                    <a:pt x="9367" y="8784"/>
                    <a:pt x="14525" y="12071"/>
                  </a:cubicBezTo>
                  <a:cubicBezTo>
                    <a:pt x="19659" y="15373"/>
                    <a:pt x="25172" y="17714"/>
                    <a:pt x="30782" y="19478"/>
                  </a:cubicBezTo>
                  <a:cubicBezTo>
                    <a:pt x="36404" y="21238"/>
                    <a:pt x="42241" y="22252"/>
                    <a:pt x="48175" y="22675"/>
                  </a:cubicBezTo>
                  <a:cubicBezTo>
                    <a:pt x="54098" y="23130"/>
                    <a:pt x="60107" y="23154"/>
                    <a:pt x="66152" y="22736"/>
                  </a:cubicBezTo>
                  <a:cubicBezTo>
                    <a:pt x="78247" y="21863"/>
                    <a:pt x="90450" y="19783"/>
                    <a:pt x="102667" y="17010"/>
                  </a:cubicBezTo>
                  <a:cubicBezTo>
                    <a:pt x="114921" y="14304"/>
                    <a:pt x="127145" y="10974"/>
                    <a:pt x="139775" y="7645"/>
                  </a:cubicBezTo>
                  <a:close/>
                </a:path>
              </a:pathLst>
            </a:custGeom>
            <a:grpFill/>
            <a:ln w="1704" cap="flat">
              <a:noFill/>
              <a:prstDash val="solid"/>
              <a:miter/>
            </a:ln>
          </p:spPr>
          <p:txBody>
            <a:bodyPr/>
            <a:lstStyle/>
            <a:p>
              <a:endParaRPr lang="en-US"/>
            </a:p>
          </p:txBody>
        </p:sp>
        <p:sp>
          <p:nvSpPr>
            <p:cNvPr id="191" name="Freeform 360">
              <a:extLst>
                <a:ext uri="{FF2B5EF4-FFF2-40B4-BE49-F238E27FC236}">
                  <a16:creationId xmlns:a16="http://schemas.microsoft.com/office/drawing/2014/main" id="{03A14F68-9F9B-0F03-A975-6841CB42DE20}"/>
                </a:ext>
              </a:extLst>
            </p:cNvPr>
            <p:cNvSpPr/>
            <p:nvPr/>
          </p:nvSpPr>
          <p:spPr>
            <a:xfrm>
              <a:off x="7730780" y="2756957"/>
              <a:ext cx="180265" cy="57391"/>
            </a:xfrm>
            <a:custGeom>
              <a:avLst/>
              <a:gdLst>
                <a:gd name="csX0" fmla="*/ 180266 w 180265"/>
                <a:gd name="csY0" fmla="*/ 40685 h 57391"/>
                <a:gd name="csX1" fmla="*/ 131766 w 180265"/>
                <a:gd name="csY1" fmla="*/ 54824 h 57391"/>
                <a:gd name="csX2" fmla="*/ 80689 w 180265"/>
                <a:gd name="csY2" fmla="*/ 56313 h 57391"/>
                <a:gd name="csX3" fmla="*/ 55263 w 180265"/>
                <a:gd name="csY3" fmla="*/ 50946 h 57391"/>
                <a:gd name="csX4" fmla="*/ 31449 w 180265"/>
                <a:gd name="csY4" fmla="*/ 39984 h 57391"/>
                <a:gd name="csX5" fmla="*/ 11903 w 180265"/>
                <a:gd name="csY5" fmla="*/ 22612 h 57391"/>
                <a:gd name="csX6" fmla="*/ 0 w 180265"/>
                <a:gd name="csY6" fmla="*/ 0 h 57391"/>
                <a:gd name="csX7" fmla="*/ 16603 w 180265"/>
                <a:gd name="csY7" fmla="*/ 18098 h 57391"/>
                <a:gd name="csX8" fmla="*/ 36554 w 180265"/>
                <a:gd name="csY8" fmla="*/ 30884 h 57391"/>
                <a:gd name="csX9" fmla="*/ 47415 w 180265"/>
                <a:gd name="csY9" fmla="*/ 35466 h 57391"/>
                <a:gd name="csX10" fmla="*/ 58760 w 180265"/>
                <a:gd name="csY10" fmla="*/ 38854 h 57391"/>
                <a:gd name="csX11" fmla="*/ 82216 w 180265"/>
                <a:gd name="csY11" fmla="*/ 43135 h 57391"/>
                <a:gd name="csX12" fmla="*/ 130725 w 180265"/>
                <a:gd name="csY12" fmla="*/ 44477 h 57391"/>
                <a:gd name="csX13" fmla="*/ 180262 w 180265"/>
                <a:gd name="csY13" fmla="*/ 40686 h 57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0265" h="57391">
                  <a:moveTo>
                    <a:pt x="180266" y="40685"/>
                  </a:moveTo>
                  <a:cubicBezTo>
                    <a:pt x="164918" y="47747"/>
                    <a:pt x="148469" y="52046"/>
                    <a:pt x="131766" y="54824"/>
                  </a:cubicBezTo>
                  <a:cubicBezTo>
                    <a:pt x="115036" y="57501"/>
                    <a:pt x="97839" y="58233"/>
                    <a:pt x="80689" y="56313"/>
                  </a:cubicBezTo>
                  <a:cubicBezTo>
                    <a:pt x="72123" y="55340"/>
                    <a:pt x="63584" y="53558"/>
                    <a:pt x="55263" y="50946"/>
                  </a:cubicBezTo>
                  <a:cubicBezTo>
                    <a:pt x="46951" y="48343"/>
                    <a:pt x="38829" y="44789"/>
                    <a:pt x="31449" y="39984"/>
                  </a:cubicBezTo>
                  <a:cubicBezTo>
                    <a:pt x="24046" y="35251"/>
                    <a:pt x="17357" y="29388"/>
                    <a:pt x="11903" y="22612"/>
                  </a:cubicBezTo>
                  <a:cubicBezTo>
                    <a:pt x="6617" y="15689"/>
                    <a:pt x="2492" y="8056"/>
                    <a:pt x="0" y="0"/>
                  </a:cubicBezTo>
                  <a:cubicBezTo>
                    <a:pt x="5131" y="6730"/>
                    <a:pt x="10464" y="12914"/>
                    <a:pt x="16603" y="18098"/>
                  </a:cubicBezTo>
                  <a:cubicBezTo>
                    <a:pt x="22672" y="23347"/>
                    <a:pt x="29519" y="27421"/>
                    <a:pt x="36554" y="30884"/>
                  </a:cubicBezTo>
                  <a:cubicBezTo>
                    <a:pt x="40061" y="32659"/>
                    <a:pt x="43773" y="34015"/>
                    <a:pt x="47415" y="35466"/>
                  </a:cubicBezTo>
                  <a:cubicBezTo>
                    <a:pt x="51193" y="36639"/>
                    <a:pt x="54890" y="37962"/>
                    <a:pt x="58760" y="38854"/>
                  </a:cubicBezTo>
                  <a:cubicBezTo>
                    <a:pt x="66424" y="40792"/>
                    <a:pt x="74254" y="42268"/>
                    <a:pt x="82216" y="43135"/>
                  </a:cubicBezTo>
                  <a:cubicBezTo>
                    <a:pt x="98132" y="44929"/>
                    <a:pt x="114380" y="45161"/>
                    <a:pt x="130725" y="44477"/>
                  </a:cubicBezTo>
                  <a:cubicBezTo>
                    <a:pt x="147095" y="43855"/>
                    <a:pt x="163524" y="42393"/>
                    <a:pt x="180262" y="40686"/>
                  </a:cubicBezTo>
                  <a:close/>
                </a:path>
              </a:pathLst>
            </a:custGeom>
            <a:grpFill/>
            <a:ln w="1704" cap="flat">
              <a:noFill/>
              <a:prstDash val="solid"/>
              <a:miter/>
            </a:ln>
          </p:spPr>
          <p:txBody>
            <a:bodyPr/>
            <a:lstStyle/>
            <a:p>
              <a:endParaRPr lang="en-US"/>
            </a:p>
          </p:txBody>
        </p:sp>
        <p:sp>
          <p:nvSpPr>
            <p:cNvPr id="192" name="Freeform 361">
              <a:extLst>
                <a:ext uri="{FF2B5EF4-FFF2-40B4-BE49-F238E27FC236}">
                  <a16:creationId xmlns:a16="http://schemas.microsoft.com/office/drawing/2014/main" id="{9F80E3FB-754E-DC08-71CF-18D7D85887E3}"/>
                </a:ext>
              </a:extLst>
            </p:cNvPr>
            <p:cNvSpPr/>
            <p:nvPr/>
          </p:nvSpPr>
          <p:spPr>
            <a:xfrm>
              <a:off x="7592233" y="2772073"/>
              <a:ext cx="112442" cy="104766"/>
            </a:xfrm>
            <a:custGeom>
              <a:avLst/>
              <a:gdLst>
                <a:gd name="csX0" fmla="*/ 112443 w 112442"/>
                <a:gd name="csY0" fmla="*/ 104766 h 104766"/>
                <a:gd name="csX1" fmla="*/ 75590 w 112442"/>
                <a:gd name="csY1" fmla="*/ 89542 h 104766"/>
                <a:gd name="csX2" fmla="*/ 42598 w 112442"/>
                <a:gd name="csY2" fmla="*/ 66899 h 104766"/>
                <a:gd name="csX3" fmla="*/ 15262 w 112442"/>
                <a:gd name="csY3" fmla="*/ 37199 h 104766"/>
                <a:gd name="csX4" fmla="*/ 0 w 112442"/>
                <a:gd name="csY4" fmla="*/ 0 h 104766"/>
                <a:gd name="csX5" fmla="*/ 23421 w 112442"/>
                <a:gd name="csY5" fmla="*/ 30689 h 104766"/>
                <a:gd name="csX6" fmla="*/ 51179 w 112442"/>
                <a:gd name="csY6" fmla="*/ 56778 h 104766"/>
                <a:gd name="csX7" fmla="*/ 81269 w 112442"/>
                <a:gd name="csY7" fmla="*/ 80828 h 104766"/>
                <a:gd name="csX8" fmla="*/ 112441 w 112442"/>
                <a:gd name="csY8" fmla="*/ 104766 h 104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442" h="104766">
                  <a:moveTo>
                    <a:pt x="112443" y="104766"/>
                  </a:moveTo>
                  <a:cubicBezTo>
                    <a:pt x="99462" y="101409"/>
                    <a:pt x="87291" y="95876"/>
                    <a:pt x="75590" y="89542"/>
                  </a:cubicBezTo>
                  <a:cubicBezTo>
                    <a:pt x="63955" y="83083"/>
                    <a:pt x="52826" y="75596"/>
                    <a:pt x="42598" y="66899"/>
                  </a:cubicBezTo>
                  <a:cubicBezTo>
                    <a:pt x="32359" y="58246"/>
                    <a:pt x="22951" y="48388"/>
                    <a:pt x="15262" y="37199"/>
                  </a:cubicBezTo>
                  <a:cubicBezTo>
                    <a:pt x="7634" y="26062"/>
                    <a:pt x="1645" y="13339"/>
                    <a:pt x="0" y="0"/>
                  </a:cubicBezTo>
                  <a:cubicBezTo>
                    <a:pt x="6917" y="11442"/>
                    <a:pt x="14676" y="21443"/>
                    <a:pt x="23421" y="30689"/>
                  </a:cubicBezTo>
                  <a:cubicBezTo>
                    <a:pt x="32072" y="39963"/>
                    <a:pt x="41451" y="48525"/>
                    <a:pt x="51179" y="56778"/>
                  </a:cubicBezTo>
                  <a:cubicBezTo>
                    <a:pt x="60888" y="65053"/>
                    <a:pt x="71012" y="72945"/>
                    <a:pt x="81269" y="80828"/>
                  </a:cubicBezTo>
                  <a:cubicBezTo>
                    <a:pt x="91523" y="88741"/>
                    <a:pt x="101973" y="96480"/>
                    <a:pt x="112441" y="104766"/>
                  </a:cubicBezTo>
                  <a:close/>
                </a:path>
              </a:pathLst>
            </a:custGeom>
            <a:grpFill/>
            <a:ln w="1704" cap="flat">
              <a:noFill/>
              <a:prstDash val="solid"/>
              <a:miter/>
            </a:ln>
          </p:spPr>
          <p:txBody>
            <a:bodyPr/>
            <a:lstStyle/>
            <a:p>
              <a:endParaRPr lang="en-US"/>
            </a:p>
          </p:txBody>
        </p:sp>
        <p:sp>
          <p:nvSpPr>
            <p:cNvPr id="193" name="Freeform 362">
              <a:extLst>
                <a:ext uri="{FF2B5EF4-FFF2-40B4-BE49-F238E27FC236}">
                  <a16:creationId xmlns:a16="http://schemas.microsoft.com/office/drawing/2014/main" id="{0F972E1C-CDB9-3466-871A-54601E4A3C51}"/>
                </a:ext>
              </a:extLst>
            </p:cNvPr>
            <p:cNvSpPr/>
            <p:nvPr/>
          </p:nvSpPr>
          <p:spPr>
            <a:xfrm>
              <a:off x="7612676" y="2769549"/>
              <a:ext cx="144640" cy="110577"/>
            </a:xfrm>
            <a:custGeom>
              <a:avLst/>
              <a:gdLst>
                <a:gd name="csX0" fmla="*/ 144639 w 144640"/>
                <a:gd name="csY0" fmla="*/ 110577 h 110577"/>
                <a:gd name="csX1" fmla="*/ 100831 w 144640"/>
                <a:gd name="csY1" fmla="*/ 94380 h 110577"/>
                <a:gd name="csX2" fmla="*/ 60409 w 144640"/>
                <a:gd name="csY2" fmla="*/ 70772 h 110577"/>
                <a:gd name="csX3" fmla="*/ 50956 w 144640"/>
                <a:gd name="csY3" fmla="*/ 63771 h 110577"/>
                <a:gd name="csX4" fmla="*/ 41823 w 144640"/>
                <a:gd name="csY4" fmla="*/ 56327 h 110577"/>
                <a:gd name="csX5" fmla="*/ 33051 w 144640"/>
                <a:gd name="csY5" fmla="*/ 48430 h 110577"/>
                <a:gd name="csX6" fmla="*/ 24853 w 144640"/>
                <a:gd name="csY6" fmla="*/ 39883 h 110577"/>
                <a:gd name="csX7" fmla="*/ 0 w 144640"/>
                <a:gd name="csY7" fmla="*/ 0 h 110577"/>
                <a:gd name="csX8" fmla="*/ 32136 w 144640"/>
                <a:gd name="csY8" fmla="*/ 32406 h 110577"/>
                <a:gd name="csX9" fmla="*/ 40793 w 144640"/>
                <a:gd name="csY9" fmla="*/ 39655 h 110577"/>
                <a:gd name="csX10" fmla="*/ 49758 w 144640"/>
                <a:gd name="csY10" fmla="*/ 46556 h 110577"/>
                <a:gd name="csX11" fmla="*/ 58845 w 144640"/>
                <a:gd name="csY11" fmla="*/ 53302 h 110577"/>
                <a:gd name="csX12" fmla="*/ 68046 w 144640"/>
                <a:gd name="csY12" fmla="*/ 59921 h 110577"/>
                <a:gd name="csX13" fmla="*/ 105915 w 144640"/>
                <a:gd name="csY13" fmla="*/ 85306 h 110577"/>
                <a:gd name="csX14" fmla="*/ 144640 w 144640"/>
                <a:gd name="csY14" fmla="*/ 110577 h 110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4640" h="110577">
                  <a:moveTo>
                    <a:pt x="144639" y="110577"/>
                  </a:moveTo>
                  <a:cubicBezTo>
                    <a:pt x="129399" y="106913"/>
                    <a:pt x="114923" y="101018"/>
                    <a:pt x="100831" y="94380"/>
                  </a:cubicBezTo>
                  <a:cubicBezTo>
                    <a:pt x="86806" y="87593"/>
                    <a:pt x="73184" y="79863"/>
                    <a:pt x="60409" y="70772"/>
                  </a:cubicBezTo>
                  <a:cubicBezTo>
                    <a:pt x="57162" y="68589"/>
                    <a:pt x="54074" y="66153"/>
                    <a:pt x="50956" y="63771"/>
                  </a:cubicBezTo>
                  <a:cubicBezTo>
                    <a:pt x="47888" y="61321"/>
                    <a:pt x="44721" y="59011"/>
                    <a:pt x="41823" y="56327"/>
                  </a:cubicBezTo>
                  <a:cubicBezTo>
                    <a:pt x="38890" y="53698"/>
                    <a:pt x="35920" y="51118"/>
                    <a:pt x="33051" y="48430"/>
                  </a:cubicBezTo>
                  <a:cubicBezTo>
                    <a:pt x="30278" y="45610"/>
                    <a:pt x="27553" y="42751"/>
                    <a:pt x="24853" y="39883"/>
                  </a:cubicBezTo>
                  <a:cubicBezTo>
                    <a:pt x="14404" y="28108"/>
                    <a:pt x="5075" y="14873"/>
                    <a:pt x="0" y="0"/>
                  </a:cubicBezTo>
                  <a:cubicBezTo>
                    <a:pt x="9941" y="12112"/>
                    <a:pt x="20713" y="22566"/>
                    <a:pt x="32136" y="32406"/>
                  </a:cubicBezTo>
                  <a:cubicBezTo>
                    <a:pt x="35055" y="34803"/>
                    <a:pt x="37948" y="37209"/>
                    <a:pt x="40793" y="39655"/>
                  </a:cubicBezTo>
                  <a:lnTo>
                    <a:pt x="49758" y="46556"/>
                  </a:lnTo>
                  <a:cubicBezTo>
                    <a:pt x="52672" y="48931"/>
                    <a:pt x="55790" y="51085"/>
                    <a:pt x="58845" y="53302"/>
                  </a:cubicBezTo>
                  <a:cubicBezTo>
                    <a:pt x="61886" y="55541"/>
                    <a:pt x="64875" y="57840"/>
                    <a:pt x="68046" y="59921"/>
                  </a:cubicBezTo>
                  <a:cubicBezTo>
                    <a:pt x="80362" y="68707"/>
                    <a:pt x="93117" y="76974"/>
                    <a:pt x="105915" y="85306"/>
                  </a:cubicBezTo>
                  <a:cubicBezTo>
                    <a:pt x="118724" y="93650"/>
                    <a:pt x="131670" y="101870"/>
                    <a:pt x="144640" y="110577"/>
                  </a:cubicBezTo>
                  <a:close/>
                </a:path>
              </a:pathLst>
            </a:custGeom>
            <a:grpFill/>
            <a:ln w="1704" cap="flat">
              <a:noFill/>
              <a:prstDash val="solid"/>
              <a:miter/>
            </a:ln>
          </p:spPr>
          <p:txBody>
            <a:bodyPr/>
            <a:lstStyle/>
            <a:p>
              <a:endParaRPr lang="en-US"/>
            </a:p>
          </p:txBody>
        </p:sp>
        <p:sp>
          <p:nvSpPr>
            <p:cNvPr id="194" name="Freeform 363">
              <a:extLst>
                <a:ext uri="{FF2B5EF4-FFF2-40B4-BE49-F238E27FC236}">
                  <a16:creationId xmlns:a16="http://schemas.microsoft.com/office/drawing/2014/main" id="{EFE045F2-CF11-7660-F321-EBA7108A3CAD}"/>
                </a:ext>
              </a:extLst>
            </p:cNvPr>
            <p:cNvSpPr/>
            <p:nvPr/>
          </p:nvSpPr>
          <p:spPr>
            <a:xfrm>
              <a:off x="7574156" y="2772178"/>
              <a:ext cx="83656" cy="103813"/>
            </a:xfrm>
            <a:custGeom>
              <a:avLst/>
              <a:gdLst>
                <a:gd name="csX0" fmla="*/ 83656 w 83656"/>
                <a:gd name="csY0" fmla="*/ 103812 h 103813"/>
                <a:gd name="csX1" fmla="*/ 53942 w 83656"/>
                <a:gd name="csY1" fmla="*/ 86089 h 103813"/>
                <a:gd name="csX2" fmla="*/ 28340 w 83656"/>
                <a:gd name="csY2" fmla="*/ 62779 h 103813"/>
                <a:gd name="csX3" fmla="*/ 8109 w 83656"/>
                <a:gd name="csY3" fmla="*/ 34183 h 103813"/>
                <a:gd name="csX4" fmla="*/ 1731 w 83656"/>
                <a:gd name="csY4" fmla="*/ 17589 h 103813"/>
                <a:gd name="csX5" fmla="*/ 339 w 83656"/>
                <a:gd name="csY5" fmla="*/ 0 h 103813"/>
                <a:gd name="csX6" fmla="*/ 16980 w 83656"/>
                <a:gd name="csY6" fmla="*/ 28684 h 103813"/>
                <a:gd name="csX7" fmla="*/ 38177 w 83656"/>
                <a:gd name="csY7" fmla="*/ 53877 h 103813"/>
                <a:gd name="csX8" fmla="*/ 60890 w 83656"/>
                <a:gd name="csY8" fmla="*/ 78351 h 103813"/>
                <a:gd name="csX9" fmla="*/ 83654 w 83656"/>
                <a:gd name="csY9" fmla="*/ 103813 h 103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3656" h="103813">
                  <a:moveTo>
                    <a:pt x="83656" y="103812"/>
                  </a:moveTo>
                  <a:cubicBezTo>
                    <a:pt x="72913" y="99226"/>
                    <a:pt x="63173" y="92973"/>
                    <a:pt x="53942" y="86089"/>
                  </a:cubicBezTo>
                  <a:cubicBezTo>
                    <a:pt x="44745" y="79150"/>
                    <a:pt x="36153" y="71373"/>
                    <a:pt x="28340" y="62779"/>
                  </a:cubicBezTo>
                  <a:cubicBezTo>
                    <a:pt x="20546" y="54182"/>
                    <a:pt x="13543" y="44686"/>
                    <a:pt x="8109" y="34183"/>
                  </a:cubicBezTo>
                  <a:cubicBezTo>
                    <a:pt x="5457" y="28898"/>
                    <a:pt x="3203" y="23359"/>
                    <a:pt x="1731" y="17589"/>
                  </a:cubicBezTo>
                  <a:cubicBezTo>
                    <a:pt x="341" y="11819"/>
                    <a:pt x="-511" y="5823"/>
                    <a:pt x="339" y="0"/>
                  </a:cubicBezTo>
                  <a:cubicBezTo>
                    <a:pt x="4424" y="10896"/>
                    <a:pt x="10489" y="19887"/>
                    <a:pt x="16980" y="28684"/>
                  </a:cubicBezTo>
                  <a:cubicBezTo>
                    <a:pt x="23589" y="37393"/>
                    <a:pt x="30775" y="45675"/>
                    <a:pt x="38177" y="53877"/>
                  </a:cubicBezTo>
                  <a:cubicBezTo>
                    <a:pt x="45600" y="62059"/>
                    <a:pt x="53217" y="70163"/>
                    <a:pt x="60890" y="78351"/>
                  </a:cubicBezTo>
                  <a:cubicBezTo>
                    <a:pt x="68543" y="86579"/>
                    <a:pt x="76231" y="94849"/>
                    <a:pt x="83654" y="103813"/>
                  </a:cubicBezTo>
                  <a:close/>
                </a:path>
              </a:pathLst>
            </a:custGeom>
            <a:grpFill/>
            <a:ln w="1704" cap="flat">
              <a:noFill/>
              <a:prstDash val="solid"/>
              <a:miter/>
            </a:ln>
          </p:spPr>
          <p:txBody>
            <a:bodyPr/>
            <a:lstStyle/>
            <a:p>
              <a:endParaRPr lang="en-US"/>
            </a:p>
          </p:txBody>
        </p:sp>
        <p:sp>
          <p:nvSpPr>
            <p:cNvPr id="195" name="Freeform 364">
              <a:extLst>
                <a:ext uri="{FF2B5EF4-FFF2-40B4-BE49-F238E27FC236}">
                  <a16:creationId xmlns:a16="http://schemas.microsoft.com/office/drawing/2014/main" id="{E72CFAF1-4706-C4FA-7107-84DE9D2DD50B}"/>
                </a:ext>
              </a:extLst>
            </p:cNvPr>
            <p:cNvSpPr/>
            <p:nvPr/>
          </p:nvSpPr>
          <p:spPr>
            <a:xfrm>
              <a:off x="7642605" y="2764680"/>
              <a:ext cx="168244" cy="99443"/>
            </a:xfrm>
            <a:custGeom>
              <a:avLst/>
              <a:gdLst>
                <a:gd name="csX0" fmla="*/ 168243 w 168244"/>
                <a:gd name="csY0" fmla="*/ 99443 h 99443"/>
                <a:gd name="csX1" fmla="*/ 117543 w 168244"/>
                <a:gd name="csY1" fmla="*/ 91943 h 99443"/>
                <a:gd name="csX2" fmla="*/ 69192 w 168244"/>
                <a:gd name="csY2" fmla="*/ 73992 h 99443"/>
                <a:gd name="csX3" fmla="*/ 26437 w 168244"/>
                <a:gd name="csY3" fmla="*/ 44280 h 99443"/>
                <a:gd name="csX4" fmla="*/ 0 w 168244"/>
                <a:gd name="csY4" fmla="*/ 0 h 99443"/>
                <a:gd name="csX5" fmla="*/ 33327 w 168244"/>
                <a:gd name="csY5" fmla="*/ 36438 h 99443"/>
                <a:gd name="csX6" fmla="*/ 75141 w 168244"/>
                <a:gd name="csY6" fmla="*/ 62130 h 99443"/>
                <a:gd name="csX7" fmla="*/ 120735 w 168244"/>
                <a:gd name="csY7" fmla="*/ 82043 h 99443"/>
                <a:gd name="csX8" fmla="*/ 168244 w 168244"/>
                <a:gd name="csY8" fmla="*/ 99443 h 99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244" h="99443">
                  <a:moveTo>
                    <a:pt x="168243" y="99443"/>
                  </a:moveTo>
                  <a:cubicBezTo>
                    <a:pt x="151090" y="99154"/>
                    <a:pt x="134155" y="96145"/>
                    <a:pt x="117543" y="91943"/>
                  </a:cubicBezTo>
                  <a:cubicBezTo>
                    <a:pt x="100954" y="87623"/>
                    <a:pt x="84683" y="81741"/>
                    <a:pt x="69192" y="73992"/>
                  </a:cubicBezTo>
                  <a:cubicBezTo>
                    <a:pt x="53757" y="66215"/>
                    <a:pt x="38940" y="56610"/>
                    <a:pt x="26437" y="44280"/>
                  </a:cubicBezTo>
                  <a:cubicBezTo>
                    <a:pt x="13922" y="32145"/>
                    <a:pt x="3819" y="16772"/>
                    <a:pt x="0" y="0"/>
                  </a:cubicBezTo>
                  <a:cubicBezTo>
                    <a:pt x="9013" y="14571"/>
                    <a:pt x="20300" y="26531"/>
                    <a:pt x="33327" y="36438"/>
                  </a:cubicBezTo>
                  <a:cubicBezTo>
                    <a:pt x="46188" y="46492"/>
                    <a:pt x="60451" y="54699"/>
                    <a:pt x="75141" y="62130"/>
                  </a:cubicBezTo>
                  <a:cubicBezTo>
                    <a:pt x="89876" y="69517"/>
                    <a:pt x="105162" y="76004"/>
                    <a:pt x="120735" y="82043"/>
                  </a:cubicBezTo>
                  <a:cubicBezTo>
                    <a:pt x="136306" y="88131"/>
                    <a:pt x="152137" y="93721"/>
                    <a:pt x="168244" y="99443"/>
                  </a:cubicBezTo>
                  <a:close/>
                </a:path>
              </a:pathLst>
            </a:custGeom>
            <a:grpFill/>
            <a:ln w="1704" cap="flat">
              <a:noFill/>
              <a:prstDash val="solid"/>
              <a:miter/>
            </a:ln>
          </p:spPr>
          <p:txBody>
            <a:bodyPr/>
            <a:lstStyle/>
            <a:p>
              <a:endParaRPr lang="en-US"/>
            </a:p>
          </p:txBody>
        </p:sp>
        <p:sp>
          <p:nvSpPr>
            <p:cNvPr id="196" name="Freeform 365">
              <a:extLst>
                <a:ext uri="{FF2B5EF4-FFF2-40B4-BE49-F238E27FC236}">
                  <a16:creationId xmlns:a16="http://schemas.microsoft.com/office/drawing/2014/main" id="{DFBAF547-8700-AA54-F82B-B4D9C2CE9AE3}"/>
                </a:ext>
              </a:extLst>
            </p:cNvPr>
            <p:cNvSpPr/>
            <p:nvPr/>
          </p:nvSpPr>
          <p:spPr>
            <a:xfrm>
              <a:off x="7673193" y="2762739"/>
              <a:ext cx="202646" cy="77834"/>
            </a:xfrm>
            <a:custGeom>
              <a:avLst/>
              <a:gdLst>
                <a:gd name="csX0" fmla="*/ 202646 w 202646"/>
                <a:gd name="csY0" fmla="*/ 70537 h 77834"/>
                <a:gd name="csX1" fmla="*/ 146171 w 202646"/>
                <a:gd name="csY1" fmla="*/ 77812 h 77834"/>
                <a:gd name="csX2" fmla="*/ 89307 w 202646"/>
                <a:gd name="csY2" fmla="*/ 68971 h 77834"/>
                <a:gd name="csX3" fmla="*/ 62366 w 202646"/>
                <a:gd name="csY3" fmla="*/ 58178 h 77834"/>
                <a:gd name="csX4" fmla="*/ 37720 w 202646"/>
                <a:gd name="csY4" fmla="*/ 42859 h 77834"/>
                <a:gd name="csX5" fmla="*/ 26554 w 202646"/>
                <a:gd name="csY5" fmla="*/ 33648 h 77834"/>
                <a:gd name="csX6" fmla="*/ 16505 w 202646"/>
                <a:gd name="csY6" fmla="*/ 23298 h 77834"/>
                <a:gd name="csX7" fmla="*/ 0 w 202646"/>
                <a:gd name="csY7" fmla="*/ 0 h 77834"/>
                <a:gd name="csX8" fmla="*/ 43539 w 202646"/>
                <a:gd name="csY8" fmla="*/ 34289 h 77834"/>
                <a:gd name="csX9" fmla="*/ 67737 w 202646"/>
                <a:gd name="csY9" fmla="*/ 46792 h 77834"/>
                <a:gd name="csX10" fmla="*/ 93233 w 202646"/>
                <a:gd name="csY10" fmla="*/ 56296 h 77834"/>
                <a:gd name="csX11" fmla="*/ 146865 w 202646"/>
                <a:gd name="csY11" fmla="*/ 67517 h 77834"/>
                <a:gd name="csX12" fmla="*/ 202644 w 202646"/>
                <a:gd name="csY12" fmla="*/ 70537 h 77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2646" h="77834">
                  <a:moveTo>
                    <a:pt x="202646" y="70537"/>
                  </a:moveTo>
                  <a:cubicBezTo>
                    <a:pt x="184480" y="76160"/>
                    <a:pt x="165279" y="78072"/>
                    <a:pt x="146171" y="77812"/>
                  </a:cubicBezTo>
                  <a:cubicBezTo>
                    <a:pt x="127037" y="77544"/>
                    <a:pt x="107781" y="74734"/>
                    <a:pt x="89307" y="68971"/>
                  </a:cubicBezTo>
                  <a:cubicBezTo>
                    <a:pt x="80077" y="66092"/>
                    <a:pt x="71007" y="62591"/>
                    <a:pt x="62366" y="58178"/>
                  </a:cubicBezTo>
                  <a:cubicBezTo>
                    <a:pt x="53728" y="53796"/>
                    <a:pt x="45336" y="48847"/>
                    <a:pt x="37720" y="42859"/>
                  </a:cubicBezTo>
                  <a:cubicBezTo>
                    <a:pt x="33800" y="40033"/>
                    <a:pt x="30189" y="36796"/>
                    <a:pt x="26554" y="33648"/>
                  </a:cubicBezTo>
                  <a:cubicBezTo>
                    <a:pt x="23175" y="30187"/>
                    <a:pt x="19583" y="26999"/>
                    <a:pt x="16505" y="23298"/>
                  </a:cubicBezTo>
                  <a:cubicBezTo>
                    <a:pt x="10088" y="16169"/>
                    <a:pt x="4657" y="8231"/>
                    <a:pt x="0" y="0"/>
                  </a:cubicBezTo>
                  <a:cubicBezTo>
                    <a:pt x="13660" y="13146"/>
                    <a:pt x="27805" y="25003"/>
                    <a:pt x="43539" y="34289"/>
                  </a:cubicBezTo>
                  <a:cubicBezTo>
                    <a:pt x="51342" y="38995"/>
                    <a:pt x="59435" y="43140"/>
                    <a:pt x="67737" y="46792"/>
                  </a:cubicBezTo>
                  <a:cubicBezTo>
                    <a:pt x="76005" y="50514"/>
                    <a:pt x="84551" y="53625"/>
                    <a:pt x="93233" y="56296"/>
                  </a:cubicBezTo>
                  <a:cubicBezTo>
                    <a:pt x="110578" y="61761"/>
                    <a:pt x="128593" y="65189"/>
                    <a:pt x="146865" y="67517"/>
                  </a:cubicBezTo>
                  <a:cubicBezTo>
                    <a:pt x="165175" y="69668"/>
                    <a:pt x="183726" y="70712"/>
                    <a:pt x="202644" y="70537"/>
                  </a:cubicBezTo>
                  <a:close/>
                </a:path>
              </a:pathLst>
            </a:custGeom>
            <a:grpFill/>
            <a:ln w="1704" cap="flat">
              <a:noFill/>
              <a:prstDash val="solid"/>
              <a:miter/>
            </a:ln>
          </p:spPr>
          <p:txBody>
            <a:bodyPr/>
            <a:lstStyle/>
            <a:p>
              <a:endParaRPr lang="en-US"/>
            </a:p>
          </p:txBody>
        </p:sp>
      </p:grpSp>
      <p:sp>
        <p:nvSpPr>
          <p:cNvPr id="197" name="Freeform 298">
            <a:extLst>
              <a:ext uri="{FF2B5EF4-FFF2-40B4-BE49-F238E27FC236}">
                <a16:creationId xmlns:a16="http://schemas.microsoft.com/office/drawing/2014/main" id="{888E58C4-1709-206E-C0B9-5F2B2E0C77A8}"/>
              </a:ext>
            </a:extLst>
          </p:cNvPr>
          <p:cNvSpPr/>
          <p:nvPr/>
        </p:nvSpPr>
        <p:spPr>
          <a:xfrm>
            <a:off x="8783649" y="1729708"/>
            <a:ext cx="1098890" cy="772803"/>
          </a:xfrm>
          <a:custGeom>
            <a:avLst/>
            <a:gdLst>
              <a:gd name="csX0" fmla="*/ 439833 w 1468316"/>
              <a:gd name="csY0" fmla="*/ 777728 h 1032606"/>
              <a:gd name="csX1" fmla="*/ 338613 w 1468316"/>
              <a:gd name="csY1" fmla="*/ 809252 h 1032606"/>
              <a:gd name="csX2" fmla="*/ 240710 w 1468316"/>
              <a:gd name="csY2" fmla="*/ 837457 h 1032606"/>
              <a:gd name="csX3" fmla="*/ 174338 w 1468316"/>
              <a:gd name="csY3" fmla="*/ 837457 h 1032606"/>
              <a:gd name="csX4" fmla="*/ 74776 w 1468316"/>
              <a:gd name="csY4" fmla="*/ 807593 h 1032606"/>
              <a:gd name="csX5" fmla="*/ 41590 w 1468316"/>
              <a:gd name="csY5" fmla="*/ 741227 h 1032606"/>
              <a:gd name="csX6" fmla="*/ 28316 w 1468316"/>
              <a:gd name="csY6" fmla="*/ 704727 h 1032606"/>
              <a:gd name="csX7" fmla="*/ 8403 w 1468316"/>
              <a:gd name="csY7" fmla="*/ 661590 h 1032606"/>
              <a:gd name="csX8" fmla="*/ 11722 w 1468316"/>
              <a:gd name="csY8" fmla="*/ 593565 h 1032606"/>
              <a:gd name="csX9" fmla="*/ 10839 w 1468316"/>
              <a:gd name="csY9" fmla="*/ 527234 h 1032606"/>
              <a:gd name="csX10" fmla="*/ 23889 w 1468316"/>
              <a:gd name="csY10" fmla="*/ 417698 h 1032606"/>
              <a:gd name="csX11" fmla="*/ 61864 w 1468316"/>
              <a:gd name="csY11" fmla="*/ 310961 h 1032606"/>
              <a:gd name="csX12" fmla="*/ 146127 w 1468316"/>
              <a:gd name="csY12" fmla="*/ 215285 h 1032606"/>
              <a:gd name="csX13" fmla="*/ 209181 w 1468316"/>
              <a:gd name="csY13" fmla="*/ 152238 h 1032606"/>
              <a:gd name="csX14" fmla="*/ 288830 w 1468316"/>
              <a:gd name="csY14" fmla="*/ 109101 h 1032606"/>
              <a:gd name="csX15" fmla="*/ 426555 w 1468316"/>
              <a:gd name="csY15" fmla="*/ 40266 h 1032606"/>
              <a:gd name="csX16" fmla="*/ 557644 w 1468316"/>
              <a:gd name="csY16" fmla="*/ 6236 h 1032606"/>
              <a:gd name="csX17" fmla="*/ 663841 w 1468316"/>
              <a:gd name="csY17" fmla="*/ 6236 h 1032606"/>
              <a:gd name="csX18" fmla="*/ 693709 w 1468316"/>
              <a:gd name="csY18" fmla="*/ 22827 h 1032606"/>
              <a:gd name="csX19" fmla="*/ 763402 w 1468316"/>
              <a:gd name="csY19" fmla="*/ 2918 h 1032606"/>
              <a:gd name="csX20" fmla="*/ 856325 w 1468316"/>
              <a:gd name="csY20" fmla="*/ 12873 h 1032606"/>
              <a:gd name="csX21" fmla="*/ 942610 w 1468316"/>
              <a:gd name="csY21" fmla="*/ 46055 h 1032606"/>
              <a:gd name="csX22" fmla="*/ 1015621 w 1468316"/>
              <a:gd name="csY22" fmla="*/ 52692 h 1032606"/>
              <a:gd name="csX23" fmla="*/ 1081994 w 1468316"/>
              <a:gd name="csY23" fmla="*/ 79239 h 1032606"/>
              <a:gd name="csX24" fmla="*/ 1141731 w 1468316"/>
              <a:gd name="csY24" fmla="*/ 129013 h 1032606"/>
              <a:gd name="csX25" fmla="*/ 1254566 w 1468316"/>
              <a:gd name="csY25" fmla="*/ 202014 h 1032606"/>
              <a:gd name="csX26" fmla="*/ 1327577 w 1468316"/>
              <a:gd name="csY26" fmla="*/ 298243 h 1032606"/>
              <a:gd name="csX27" fmla="*/ 1374038 w 1468316"/>
              <a:gd name="csY27" fmla="*/ 384518 h 1032606"/>
              <a:gd name="csX28" fmla="*/ 1417181 w 1468316"/>
              <a:gd name="csY28" fmla="*/ 494021 h 1032606"/>
              <a:gd name="csX29" fmla="*/ 1463643 w 1468316"/>
              <a:gd name="csY29" fmla="*/ 653298 h 1032606"/>
              <a:gd name="csX30" fmla="*/ 1463643 w 1468316"/>
              <a:gd name="csY30" fmla="*/ 782710 h 1032606"/>
              <a:gd name="csX31" fmla="*/ 1274479 w 1468316"/>
              <a:gd name="csY31" fmla="*/ 819210 h 1032606"/>
              <a:gd name="csX32" fmla="*/ 1141731 w 1468316"/>
              <a:gd name="csY32" fmla="*/ 842437 h 1032606"/>
              <a:gd name="csX33" fmla="*/ 1055446 w 1468316"/>
              <a:gd name="csY33" fmla="*/ 835800 h 1032606"/>
              <a:gd name="csX34" fmla="*/ 1008983 w 1468316"/>
              <a:gd name="csY34" fmla="*/ 882256 h 1032606"/>
              <a:gd name="csX35" fmla="*/ 869598 w 1468316"/>
              <a:gd name="csY35" fmla="*/ 948622 h 1032606"/>
              <a:gd name="csX36" fmla="*/ 743488 w 1468316"/>
              <a:gd name="csY36" fmla="*/ 991759 h 1032606"/>
              <a:gd name="csX37" fmla="*/ 428212 w 1468316"/>
              <a:gd name="csY37" fmla="*/ 961895 h 1032606"/>
              <a:gd name="csX38" fmla="*/ 413879 w 1468316"/>
              <a:gd name="csY38" fmla="*/ 853556 h 1032606"/>
              <a:gd name="csX39" fmla="*/ 439828 w 1468316"/>
              <a:gd name="csY39" fmla="*/ 777732 h 1032606"/>
              <a:gd name="csX40" fmla="*/ 439828 w 1468316"/>
              <a:gd name="csY40" fmla="*/ 777732 h 10326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468316" h="1032606">
                <a:moveTo>
                  <a:pt x="439833" y="777728"/>
                </a:moveTo>
                <a:cubicBezTo>
                  <a:pt x="393372" y="800956"/>
                  <a:pt x="378437" y="792660"/>
                  <a:pt x="338613" y="809252"/>
                </a:cubicBezTo>
                <a:cubicBezTo>
                  <a:pt x="298788" y="825843"/>
                  <a:pt x="277217" y="814230"/>
                  <a:pt x="240710" y="837457"/>
                </a:cubicBezTo>
                <a:cubicBezTo>
                  <a:pt x="204206" y="860684"/>
                  <a:pt x="227436" y="840775"/>
                  <a:pt x="174338" y="837457"/>
                </a:cubicBezTo>
                <a:cubicBezTo>
                  <a:pt x="121239" y="834139"/>
                  <a:pt x="88052" y="834139"/>
                  <a:pt x="74776" y="807593"/>
                </a:cubicBezTo>
                <a:cubicBezTo>
                  <a:pt x="61502" y="781046"/>
                  <a:pt x="48226" y="761136"/>
                  <a:pt x="41590" y="741227"/>
                </a:cubicBezTo>
                <a:cubicBezTo>
                  <a:pt x="34952" y="721317"/>
                  <a:pt x="48228" y="718000"/>
                  <a:pt x="28316" y="704727"/>
                </a:cubicBezTo>
                <a:cubicBezTo>
                  <a:pt x="8403" y="691455"/>
                  <a:pt x="-1553" y="688135"/>
                  <a:pt x="8403" y="661590"/>
                </a:cubicBezTo>
                <a:cubicBezTo>
                  <a:pt x="18360" y="635043"/>
                  <a:pt x="24998" y="620112"/>
                  <a:pt x="11722" y="593565"/>
                </a:cubicBezTo>
                <a:cubicBezTo>
                  <a:pt x="-1553" y="567020"/>
                  <a:pt x="-5753" y="550461"/>
                  <a:pt x="10839" y="527234"/>
                </a:cubicBezTo>
                <a:cubicBezTo>
                  <a:pt x="27433" y="504006"/>
                  <a:pt x="-5978" y="440926"/>
                  <a:pt x="23889" y="417698"/>
                </a:cubicBezTo>
                <a:cubicBezTo>
                  <a:pt x="53757" y="394471"/>
                  <a:pt x="22039" y="330871"/>
                  <a:pt x="61864" y="310961"/>
                </a:cubicBezTo>
                <a:cubicBezTo>
                  <a:pt x="101688" y="291052"/>
                  <a:pt x="112940" y="215285"/>
                  <a:pt x="146127" y="215285"/>
                </a:cubicBezTo>
                <a:cubicBezTo>
                  <a:pt x="179313" y="215285"/>
                  <a:pt x="159401" y="152238"/>
                  <a:pt x="209181" y="152238"/>
                </a:cubicBezTo>
                <a:cubicBezTo>
                  <a:pt x="258962" y="152238"/>
                  <a:pt x="225775" y="115737"/>
                  <a:pt x="288830" y="109101"/>
                </a:cubicBezTo>
                <a:cubicBezTo>
                  <a:pt x="351885" y="102464"/>
                  <a:pt x="261289" y="60205"/>
                  <a:pt x="426555" y="40266"/>
                </a:cubicBezTo>
                <a:cubicBezTo>
                  <a:pt x="499981" y="31408"/>
                  <a:pt x="487951" y="9553"/>
                  <a:pt x="557644" y="6236"/>
                </a:cubicBezTo>
                <a:cubicBezTo>
                  <a:pt x="627336" y="2918"/>
                  <a:pt x="650567" y="2918"/>
                  <a:pt x="663841" y="6236"/>
                </a:cubicBezTo>
                <a:cubicBezTo>
                  <a:pt x="677115" y="9553"/>
                  <a:pt x="683753" y="19508"/>
                  <a:pt x="693709" y="22827"/>
                </a:cubicBezTo>
                <a:cubicBezTo>
                  <a:pt x="703665" y="26147"/>
                  <a:pt x="710303" y="-10355"/>
                  <a:pt x="763402" y="2918"/>
                </a:cubicBezTo>
                <a:cubicBezTo>
                  <a:pt x="816501" y="16190"/>
                  <a:pt x="829775" y="-3719"/>
                  <a:pt x="856325" y="12873"/>
                </a:cubicBezTo>
                <a:cubicBezTo>
                  <a:pt x="882875" y="29465"/>
                  <a:pt x="945930" y="36100"/>
                  <a:pt x="942610" y="46055"/>
                </a:cubicBezTo>
                <a:cubicBezTo>
                  <a:pt x="939292" y="56010"/>
                  <a:pt x="989071" y="29463"/>
                  <a:pt x="1015621" y="52692"/>
                </a:cubicBezTo>
                <a:cubicBezTo>
                  <a:pt x="1042172" y="75919"/>
                  <a:pt x="1062082" y="56010"/>
                  <a:pt x="1081994" y="79239"/>
                </a:cubicBezTo>
                <a:cubicBezTo>
                  <a:pt x="1101907" y="102466"/>
                  <a:pt x="1118499" y="129013"/>
                  <a:pt x="1141731" y="129013"/>
                </a:cubicBezTo>
                <a:cubicBezTo>
                  <a:pt x="1164963" y="129013"/>
                  <a:pt x="1228016" y="155559"/>
                  <a:pt x="1254566" y="202014"/>
                </a:cubicBezTo>
                <a:cubicBezTo>
                  <a:pt x="1281117" y="248470"/>
                  <a:pt x="1307665" y="228559"/>
                  <a:pt x="1327577" y="298243"/>
                </a:cubicBezTo>
                <a:cubicBezTo>
                  <a:pt x="1347490" y="367926"/>
                  <a:pt x="1374038" y="328107"/>
                  <a:pt x="1374038" y="384518"/>
                </a:cubicBezTo>
                <a:cubicBezTo>
                  <a:pt x="1374038" y="440929"/>
                  <a:pt x="1413862" y="444247"/>
                  <a:pt x="1417181" y="494021"/>
                </a:cubicBezTo>
                <a:cubicBezTo>
                  <a:pt x="1420499" y="543795"/>
                  <a:pt x="1470279" y="557067"/>
                  <a:pt x="1463643" y="653298"/>
                </a:cubicBezTo>
                <a:cubicBezTo>
                  <a:pt x="1457005" y="749526"/>
                  <a:pt x="1476917" y="756163"/>
                  <a:pt x="1463643" y="782710"/>
                </a:cubicBezTo>
                <a:cubicBezTo>
                  <a:pt x="1450369" y="809257"/>
                  <a:pt x="1426350" y="860624"/>
                  <a:pt x="1274479" y="819210"/>
                </a:cubicBezTo>
                <a:cubicBezTo>
                  <a:pt x="1237974" y="809255"/>
                  <a:pt x="1166182" y="831572"/>
                  <a:pt x="1141731" y="842437"/>
                </a:cubicBezTo>
                <a:cubicBezTo>
                  <a:pt x="1111863" y="855710"/>
                  <a:pt x="1083653" y="829716"/>
                  <a:pt x="1055446" y="835800"/>
                </a:cubicBezTo>
                <a:cubicBezTo>
                  <a:pt x="987242" y="850509"/>
                  <a:pt x="1048808" y="849073"/>
                  <a:pt x="1008983" y="882256"/>
                </a:cubicBezTo>
                <a:cubicBezTo>
                  <a:pt x="969159" y="915440"/>
                  <a:pt x="979115" y="941985"/>
                  <a:pt x="869598" y="948622"/>
                </a:cubicBezTo>
                <a:cubicBezTo>
                  <a:pt x="760081" y="955259"/>
                  <a:pt x="835172" y="975249"/>
                  <a:pt x="743488" y="991759"/>
                </a:cubicBezTo>
                <a:cubicBezTo>
                  <a:pt x="637306" y="1010879"/>
                  <a:pt x="473016" y="1087988"/>
                  <a:pt x="428212" y="961895"/>
                </a:cubicBezTo>
                <a:cubicBezTo>
                  <a:pt x="417862" y="932764"/>
                  <a:pt x="411935" y="888275"/>
                  <a:pt x="413879" y="853556"/>
                </a:cubicBezTo>
                <a:cubicBezTo>
                  <a:pt x="415399" y="826388"/>
                  <a:pt x="424461" y="800188"/>
                  <a:pt x="439828" y="777732"/>
                </a:cubicBezTo>
                <a:lnTo>
                  <a:pt x="439828" y="777732"/>
                </a:lnTo>
                <a:close/>
              </a:path>
            </a:pathLst>
          </a:custGeom>
          <a:solidFill>
            <a:srgbClr val="E0DBD8"/>
          </a:solidFill>
          <a:ln w="9525" cap="flat">
            <a:solidFill>
              <a:schemeClr val="tx1"/>
            </a:solidFill>
            <a:prstDash val="solid"/>
            <a:miter/>
          </a:ln>
        </p:spPr>
        <p:txBody>
          <a:bodyPr/>
          <a:lstStyle/>
          <a:p>
            <a:endParaRPr lang="en-US"/>
          </a:p>
        </p:txBody>
      </p:sp>
      <p:grpSp>
        <p:nvGrpSpPr>
          <p:cNvPr id="198" name="Graphic 10">
            <a:extLst>
              <a:ext uri="{FF2B5EF4-FFF2-40B4-BE49-F238E27FC236}">
                <a16:creationId xmlns:a16="http://schemas.microsoft.com/office/drawing/2014/main" id="{6CAA39DE-5147-ECAD-12CF-FC22F326D2A4}"/>
              </a:ext>
            </a:extLst>
          </p:cNvPr>
          <p:cNvGrpSpPr/>
          <p:nvPr/>
        </p:nvGrpSpPr>
        <p:grpSpPr>
          <a:xfrm>
            <a:off x="8803981" y="1745239"/>
            <a:ext cx="1042476" cy="709524"/>
            <a:chOff x="6582616" y="1762724"/>
            <a:chExt cx="1392937" cy="948053"/>
          </a:xfrm>
          <a:solidFill>
            <a:srgbClr val="3F1A01"/>
          </a:solidFill>
        </p:grpSpPr>
        <p:sp>
          <p:nvSpPr>
            <p:cNvPr id="199" name="Freeform 301">
              <a:extLst>
                <a:ext uri="{FF2B5EF4-FFF2-40B4-BE49-F238E27FC236}">
                  <a16:creationId xmlns:a16="http://schemas.microsoft.com/office/drawing/2014/main" id="{8B2B0023-41C0-D1D1-4D46-F7CB8A442894}"/>
                </a:ext>
              </a:extLst>
            </p:cNvPr>
            <p:cNvSpPr/>
            <p:nvPr/>
          </p:nvSpPr>
          <p:spPr>
            <a:xfrm>
              <a:off x="6998505" y="2155455"/>
              <a:ext cx="545923" cy="360029"/>
            </a:xfrm>
            <a:custGeom>
              <a:avLst/>
              <a:gdLst>
                <a:gd name="csX0" fmla="*/ 0 w 545923"/>
                <a:gd name="csY0" fmla="*/ 360030 h 360029"/>
                <a:gd name="csX1" fmla="*/ 46082 w 545923"/>
                <a:gd name="csY1" fmla="*/ 289961 h 360029"/>
                <a:gd name="csX2" fmla="*/ 104185 w 545923"/>
                <a:gd name="csY2" fmla="*/ 228895 h 360029"/>
                <a:gd name="csX3" fmla="*/ 173897 w 545923"/>
                <a:gd name="csY3" fmla="*/ 180727 h 360029"/>
                <a:gd name="csX4" fmla="*/ 253273 w 545923"/>
                <a:gd name="csY4" fmla="*/ 150758 h 360029"/>
                <a:gd name="csX5" fmla="*/ 408262 w 545923"/>
                <a:gd name="csY5" fmla="*/ 92399 h 360029"/>
                <a:gd name="csX6" fmla="*/ 480521 w 545923"/>
                <a:gd name="csY6" fmla="*/ 51356 h 360029"/>
                <a:gd name="csX7" fmla="*/ 514600 w 545923"/>
                <a:gd name="csY7" fmla="*/ 27469 h 360029"/>
                <a:gd name="csX8" fmla="*/ 545924 w 545923"/>
                <a:gd name="csY8" fmla="*/ 0 h 360029"/>
                <a:gd name="csX9" fmla="*/ 516943 w 545923"/>
                <a:gd name="csY9" fmla="*/ 30307 h 360029"/>
                <a:gd name="csX10" fmla="*/ 484226 w 545923"/>
                <a:gd name="csY10" fmla="*/ 56718 h 360029"/>
                <a:gd name="csX11" fmla="*/ 413058 w 545923"/>
                <a:gd name="csY11" fmla="*/ 101580 h 360029"/>
                <a:gd name="csX12" fmla="*/ 394414 w 545923"/>
                <a:gd name="csY12" fmla="*/ 111383 h 360029"/>
                <a:gd name="csX13" fmla="*/ 385006 w 545923"/>
                <a:gd name="csY13" fmla="*/ 116126 h 360029"/>
                <a:gd name="csX14" fmla="*/ 375450 w 545923"/>
                <a:gd name="csY14" fmla="*/ 120558 h 360029"/>
                <a:gd name="csX15" fmla="*/ 356245 w 545923"/>
                <a:gd name="csY15" fmla="*/ 129239 h 360029"/>
                <a:gd name="csX16" fmla="*/ 336784 w 545923"/>
                <a:gd name="csY16" fmla="*/ 137352 h 360029"/>
                <a:gd name="csX17" fmla="*/ 317029 w 545923"/>
                <a:gd name="csY17" fmla="*/ 144733 h 360029"/>
                <a:gd name="csX18" fmla="*/ 307121 w 545923"/>
                <a:gd name="csY18" fmla="*/ 148347 h 360029"/>
                <a:gd name="csX19" fmla="*/ 297083 w 545923"/>
                <a:gd name="csY19" fmla="*/ 151586 h 360029"/>
                <a:gd name="csX20" fmla="*/ 276977 w 545923"/>
                <a:gd name="csY20" fmla="*/ 157976 h 360029"/>
                <a:gd name="csX21" fmla="*/ 256634 w 545923"/>
                <a:gd name="csY21" fmla="*/ 163592 h 360029"/>
                <a:gd name="csX22" fmla="*/ 236628 w 545923"/>
                <a:gd name="csY22" fmla="*/ 168957 h 360029"/>
                <a:gd name="csX23" fmla="*/ 217156 w 545923"/>
                <a:gd name="csY23" fmla="*/ 175307 h 360029"/>
                <a:gd name="csX24" fmla="*/ 179669 w 545923"/>
                <a:gd name="csY24" fmla="*/ 191852 h 360029"/>
                <a:gd name="csX25" fmla="*/ 110830 w 545923"/>
                <a:gd name="csY25" fmla="*/ 236792 h 360029"/>
                <a:gd name="csX26" fmla="*/ 2 w 545923"/>
                <a:gd name="csY26" fmla="*/ 360030 h 360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45923" h="360029">
                  <a:moveTo>
                    <a:pt x="0" y="360030"/>
                  </a:moveTo>
                  <a:cubicBezTo>
                    <a:pt x="12830" y="335200"/>
                    <a:pt x="28825" y="312062"/>
                    <a:pt x="46082" y="289961"/>
                  </a:cubicBezTo>
                  <a:cubicBezTo>
                    <a:pt x="63608" y="268056"/>
                    <a:pt x="82907" y="247441"/>
                    <a:pt x="104185" y="228895"/>
                  </a:cubicBezTo>
                  <a:cubicBezTo>
                    <a:pt x="125421" y="210309"/>
                    <a:pt x="148848" y="194095"/>
                    <a:pt x="173897" y="180727"/>
                  </a:cubicBezTo>
                  <a:cubicBezTo>
                    <a:pt x="198672" y="166966"/>
                    <a:pt x="226156" y="157575"/>
                    <a:pt x="253273" y="150758"/>
                  </a:cubicBezTo>
                  <a:cubicBezTo>
                    <a:pt x="306765" y="136884"/>
                    <a:pt x="358688" y="117060"/>
                    <a:pt x="408262" y="92399"/>
                  </a:cubicBezTo>
                  <a:cubicBezTo>
                    <a:pt x="433025" y="80022"/>
                    <a:pt x="457278" y="66501"/>
                    <a:pt x="480521" y="51356"/>
                  </a:cubicBezTo>
                  <a:cubicBezTo>
                    <a:pt x="492116" y="43756"/>
                    <a:pt x="503602" y="35939"/>
                    <a:pt x="514600" y="27469"/>
                  </a:cubicBezTo>
                  <a:cubicBezTo>
                    <a:pt x="525641" y="19061"/>
                    <a:pt x="536472" y="10274"/>
                    <a:pt x="545924" y="0"/>
                  </a:cubicBezTo>
                  <a:cubicBezTo>
                    <a:pt x="537538" y="11192"/>
                    <a:pt x="527419" y="21037"/>
                    <a:pt x="516943" y="30307"/>
                  </a:cubicBezTo>
                  <a:cubicBezTo>
                    <a:pt x="506535" y="39713"/>
                    <a:pt x="495406" y="48244"/>
                    <a:pt x="484226" y="56718"/>
                  </a:cubicBezTo>
                  <a:cubicBezTo>
                    <a:pt x="461599" y="73298"/>
                    <a:pt x="437760" y="88231"/>
                    <a:pt x="413058" y="101580"/>
                  </a:cubicBezTo>
                  <a:cubicBezTo>
                    <a:pt x="406967" y="105085"/>
                    <a:pt x="400651" y="108151"/>
                    <a:pt x="394414" y="111383"/>
                  </a:cubicBezTo>
                  <a:lnTo>
                    <a:pt x="385006" y="116126"/>
                  </a:lnTo>
                  <a:lnTo>
                    <a:pt x="375450" y="120558"/>
                  </a:lnTo>
                  <a:cubicBezTo>
                    <a:pt x="369045" y="123437"/>
                    <a:pt x="362737" y="126554"/>
                    <a:pt x="356245" y="129239"/>
                  </a:cubicBezTo>
                  <a:lnTo>
                    <a:pt x="336784" y="137352"/>
                  </a:lnTo>
                  <a:cubicBezTo>
                    <a:pt x="330291" y="140048"/>
                    <a:pt x="323612" y="142263"/>
                    <a:pt x="317029" y="144733"/>
                  </a:cubicBezTo>
                  <a:lnTo>
                    <a:pt x="307121" y="148347"/>
                  </a:lnTo>
                  <a:lnTo>
                    <a:pt x="297083" y="151586"/>
                  </a:lnTo>
                  <a:cubicBezTo>
                    <a:pt x="290380" y="153711"/>
                    <a:pt x="283709" y="155944"/>
                    <a:pt x="276977" y="157976"/>
                  </a:cubicBezTo>
                  <a:lnTo>
                    <a:pt x="256634" y="163592"/>
                  </a:lnTo>
                  <a:cubicBezTo>
                    <a:pt x="249772" y="165496"/>
                    <a:pt x="243175" y="167038"/>
                    <a:pt x="236628" y="168957"/>
                  </a:cubicBezTo>
                  <a:cubicBezTo>
                    <a:pt x="230076" y="170870"/>
                    <a:pt x="223573" y="172966"/>
                    <a:pt x="217156" y="175307"/>
                  </a:cubicBezTo>
                  <a:cubicBezTo>
                    <a:pt x="204319" y="179966"/>
                    <a:pt x="191729" y="185397"/>
                    <a:pt x="179669" y="191852"/>
                  </a:cubicBezTo>
                  <a:cubicBezTo>
                    <a:pt x="155205" y="204109"/>
                    <a:pt x="132335" y="219575"/>
                    <a:pt x="110830" y="236792"/>
                  </a:cubicBezTo>
                  <a:cubicBezTo>
                    <a:pt x="68193" y="271753"/>
                    <a:pt x="30941" y="313651"/>
                    <a:pt x="2" y="360030"/>
                  </a:cubicBezTo>
                  <a:close/>
                </a:path>
              </a:pathLst>
            </a:custGeom>
            <a:grpFill/>
            <a:ln w="6350" cap="flat">
              <a:noFill/>
              <a:prstDash val="solid"/>
              <a:miter/>
            </a:ln>
          </p:spPr>
          <p:txBody>
            <a:bodyPr/>
            <a:lstStyle/>
            <a:p>
              <a:endParaRPr lang="en-US"/>
            </a:p>
          </p:txBody>
        </p:sp>
        <p:sp>
          <p:nvSpPr>
            <p:cNvPr id="200" name="Freeform 302">
              <a:extLst>
                <a:ext uri="{FF2B5EF4-FFF2-40B4-BE49-F238E27FC236}">
                  <a16:creationId xmlns:a16="http://schemas.microsoft.com/office/drawing/2014/main" id="{985688E3-AFBC-F5A7-09CC-BEFA1E3D0692}"/>
                </a:ext>
              </a:extLst>
            </p:cNvPr>
            <p:cNvSpPr/>
            <p:nvPr/>
          </p:nvSpPr>
          <p:spPr>
            <a:xfrm>
              <a:off x="7182785" y="2228573"/>
              <a:ext cx="32707" cy="102288"/>
            </a:xfrm>
            <a:custGeom>
              <a:avLst/>
              <a:gdLst>
                <a:gd name="csX0" fmla="*/ 2 w 32707"/>
                <a:gd name="csY0" fmla="*/ 0 h 102288"/>
                <a:gd name="csX1" fmla="*/ 17727 w 32707"/>
                <a:gd name="csY1" fmla="*/ 22501 h 102288"/>
                <a:gd name="csX2" fmla="*/ 29316 w 32707"/>
                <a:gd name="csY2" fmla="*/ 48859 h 102288"/>
                <a:gd name="csX3" fmla="*/ 32160 w 32707"/>
                <a:gd name="csY3" fmla="*/ 78466 h 102288"/>
                <a:gd name="csX4" fmla="*/ 26872 w 32707"/>
                <a:gd name="csY4" fmla="*/ 93086 h 102288"/>
                <a:gd name="csX5" fmla="*/ 15062 w 32707"/>
                <a:gd name="csY5" fmla="*/ 102288 h 102288"/>
                <a:gd name="csX6" fmla="*/ 21734 w 32707"/>
                <a:gd name="csY6" fmla="*/ 77935 h 102288"/>
                <a:gd name="csX7" fmla="*/ 16575 w 32707"/>
                <a:gd name="csY7" fmla="*/ 52576 h 102288"/>
                <a:gd name="csX8" fmla="*/ 8275 w 32707"/>
                <a:gd name="csY8" fmla="*/ 26847 h 102288"/>
                <a:gd name="csX9" fmla="*/ 0 w 32707"/>
                <a:gd name="csY9" fmla="*/ 0 h 102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707" h="102288">
                  <a:moveTo>
                    <a:pt x="2" y="0"/>
                  </a:moveTo>
                  <a:cubicBezTo>
                    <a:pt x="7162" y="6572"/>
                    <a:pt x="12823" y="14318"/>
                    <a:pt x="17727" y="22501"/>
                  </a:cubicBezTo>
                  <a:cubicBezTo>
                    <a:pt x="22582" y="30718"/>
                    <a:pt x="26548" y="39519"/>
                    <a:pt x="29316" y="48859"/>
                  </a:cubicBezTo>
                  <a:cubicBezTo>
                    <a:pt x="31987" y="58192"/>
                    <a:pt x="33620" y="68205"/>
                    <a:pt x="32160" y="78466"/>
                  </a:cubicBezTo>
                  <a:cubicBezTo>
                    <a:pt x="31406" y="83542"/>
                    <a:pt x="29810" y="88700"/>
                    <a:pt x="26872" y="93086"/>
                  </a:cubicBezTo>
                  <a:cubicBezTo>
                    <a:pt x="23919" y="97433"/>
                    <a:pt x="19748" y="100881"/>
                    <a:pt x="15062" y="102288"/>
                  </a:cubicBezTo>
                  <a:cubicBezTo>
                    <a:pt x="21271" y="94623"/>
                    <a:pt x="22320" y="86277"/>
                    <a:pt x="21734" y="77935"/>
                  </a:cubicBezTo>
                  <a:cubicBezTo>
                    <a:pt x="21175" y="69560"/>
                    <a:pt x="18992" y="61079"/>
                    <a:pt x="16575" y="52576"/>
                  </a:cubicBezTo>
                  <a:cubicBezTo>
                    <a:pt x="14069" y="44073"/>
                    <a:pt x="11199" y="35523"/>
                    <a:pt x="8275" y="26847"/>
                  </a:cubicBezTo>
                  <a:cubicBezTo>
                    <a:pt x="5390" y="18139"/>
                    <a:pt x="2429" y="9367"/>
                    <a:pt x="0" y="0"/>
                  </a:cubicBezTo>
                  <a:close/>
                </a:path>
              </a:pathLst>
            </a:custGeom>
            <a:grpFill/>
            <a:ln w="6350" cap="flat">
              <a:noFill/>
              <a:prstDash val="solid"/>
              <a:miter/>
            </a:ln>
          </p:spPr>
          <p:txBody>
            <a:bodyPr/>
            <a:lstStyle/>
            <a:p>
              <a:endParaRPr lang="en-US"/>
            </a:p>
          </p:txBody>
        </p:sp>
        <p:sp>
          <p:nvSpPr>
            <p:cNvPr id="201" name="Freeform 303">
              <a:extLst>
                <a:ext uri="{FF2B5EF4-FFF2-40B4-BE49-F238E27FC236}">
                  <a16:creationId xmlns:a16="http://schemas.microsoft.com/office/drawing/2014/main" id="{FB24A665-E406-6582-81A7-DACB0D6F66C6}"/>
                </a:ext>
              </a:extLst>
            </p:cNvPr>
            <p:cNvSpPr/>
            <p:nvPr/>
          </p:nvSpPr>
          <p:spPr>
            <a:xfrm>
              <a:off x="7165741" y="2212279"/>
              <a:ext cx="24837" cy="19698"/>
            </a:xfrm>
            <a:custGeom>
              <a:avLst/>
              <a:gdLst>
                <a:gd name="csX0" fmla="*/ 0 w 24837"/>
                <a:gd name="csY0" fmla="*/ 9953 h 19698"/>
                <a:gd name="csX1" fmla="*/ 8832 w 24837"/>
                <a:gd name="csY1" fmla="*/ 12491 h 19698"/>
                <a:gd name="csX2" fmla="*/ 15624 w 24837"/>
                <a:gd name="csY2" fmla="*/ 12897 h 19698"/>
                <a:gd name="csX3" fmla="*/ 19681 w 24837"/>
                <a:gd name="csY3" fmla="*/ 8416 h 19698"/>
                <a:gd name="csX4" fmla="*/ 23230 w 24837"/>
                <a:gd name="csY4" fmla="*/ 0 h 19698"/>
                <a:gd name="csX5" fmla="*/ 24703 w 24837"/>
                <a:gd name="csY5" fmla="*/ 9835 h 19698"/>
                <a:gd name="csX6" fmla="*/ 22845 w 24837"/>
                <a:gd name="csY6" fmla="*/ 15135 h 19698"/>
                <a:gd name="csX7" fmla="*/ 17754 w 24837"/>
                <a:gd name="csY7" fmla="*/ 19181 h 19698"/>
                <a:gd name="csX8" fmla="*/ 6700 w 24837"/>
                <a:gd name="csY8" fmla="*/ 17235 h 19698"/>
                <a:gd name="csX9" fmla="*/ 2 w 24837"/>
                <a:gd name="csY9" fmla="*/ 9955 h 1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837" h="19698">
                  <a:moveTo>
                    <a:pt x="0" y="9953"/>
                  </a:moveTo>
                  <a:cubicBezTo>
                    <a:pt x="3232" y="10812"/>
                    <a:pt x="6088" y="11823"/>
                    <a:pt x="8832" y="12491"/>
                  </a:cubicBezTo>
                  <a:cubicBezTo>
                    <a:pt x="11531" y="13199"/>
                    <a:pt x="14114" y="13452"/>
                    <a:pt x="15624" y="12897"/>
                  </a:cubicBezTo>
                  <a:cubicBezTo>
                    <a:pt x="17088" y="12512"/>
                    <a:pt x="18449" y="10892"/>
                    <a:pt x="19681" y="8416"/>
                  </a:cubicBezTo>
                  <a:cubicBezTo>
                    <a:pt x="20903" y="5969"/>
                    <a:pt x="21820" y="3052"/>
                    <a:pt x="23230" y="0"/>
                  </a:cubicBezTo>
                  <a:cubicBezTo>
                    <a:pt x="24588" y="3076"/>
                    <a:pt x="25111" y="6349"/>
                    <a:pt x="24703" y="9835"/>
                  </a:cubicBezTo>
                  <a:cubicBezTo>
                    <a:pt x="24451" y="11576"/>
                    <a:pt x="23921" y="13386"/>
                    <a:pt x="22845" y="15135"/>
                  </a:cubicBezTo>
                  <a:cubicBezTo>
                    <a:pt x="21787" y="16878"/>
                    <a:pt x="19914" y="18479"/>
                    <a:pt x="17754" y="19181"/>
                  </a:cubicBezTo>
                  <a:cubicBezTo>
                    <a:pt x="13305" y="20545"/>
                    <a:pt x="9521" y="18974"/>
                    <a:pt x="6700" y="17235"/>
                  </a:cubicBezTo>
                  <a:cubicBezTo>
                    <a:pt x="3851" y="15356"/>
                    <a:pt x="1520" y="12978"/>
                    <a:pt x="2" y="9955"/>
                  </a:cubicBezTo>
                  <a:close/>
                </a:path>
              </a:pathLst>
            </a:custGeom>
            <a:grpFill/>
            <a:ln w="6350" cap="flat">
              <a:noFill/>
              <a:prstDash val="solid"/>
              <a:miter/>
            </a:ln>
          </p:spPr>
          <p:txBody>
            <a:bodyPr/>
            <a:lstStyle/>
            <a:p>
              <a:endParaRPr lang="en-US"/>
            </a:p>
          </p:txBody>
        </p:sp>
        <p:sp>
          <p:nvSpPr>
            <p:cNvPr id="202" name="Freeform 304">
              <a:extLst>
                <a:ext uri="{FF2B5EF4-FFF2-40B4-BE49-F238E27FC236}">
                  <a16:creationId xmlns:a16="http://schemas.microsoft.com/office/drawing/2014/main" id="{7A9E0006-86F4-9A7C-9179-0F69C7154B66}"/>
                </a:ext>
              </a:extLst>
            </p:cNvPr>
            <p:cNvSpPr/>
            <p:nvPr/>
          </p:nvSpPr>
          <p:spPr>
            <a:xfrm>
              <a:off x="7541355" y="2134222"/>
              <a:ext cx="21722" cy="23944"/>
            </a:xfrm>
            <a:custGeom>
              <a:avLst/>
              <a:gdLst>
                <a:gd name="csX0" fmla="*/ 6104 w 21722"/>
                <a:gd name="csY0" fmla="*/ 3 h 23944"/>
                <a:gd name="csX1" fmla="*/ 5932 w 21722"/>
                <a:gd name="csY1" fmla="*/ 9189 h 23944"/>
                <a:gd name="csX2" fmla="*/ 7295 w 21722"/>
                <a:gd name="csY2" fmla="*/ 15855 h 23944"/>
                <a:gd name="csX3" fmla="*/ 12673 w 21722"/>
                <a:gd name="csY3" fmla="*/ 18616 h 23944"/>
                <a:gd name="csX4" fmla="*/ 21723 w 21722"/>
                <a:gd name="csY4" fmla="*/ 19870 h 23944"/>
                <a:gd name="csX5" fmla="*/ 12600 w 21722"/>
                <a:gd name="csY5" fmla="*/ 23832 h 23944"/>
                <a:gd name="csX6" fmla="*/ 6998 w 21722"/>
                <a:gd name="csY6" fmla="*/ 23406 h 23944"/>
                <a:gd name="csX7" fmla="*/ 1774 w 21722"/>
                <a:gd name="csY7" fmla="*/ 19533 h 23944"/>
                <a:gd name="csX8" fmla="*/ 799 w 21722"/>
                <a:gd name="csY8" fmla="*/ 8351 h 23944"/>
                <a:gd name="csX9" fmla="*/ 6104 w 21722"/>
                <a:gd name="csY9" fmla="*/ 0 h 23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22" h="23944">
                  <a:moveTo>
                    <a:pt x="6104" y="3"/>
                  </a:moveTo>
                  <a:cubicBezTo>
                    <a:pt x="6109" y="3349"/>
                    <a:pt x="5869" y="6366"/>
                    <a:pt x="5932" y="9189"/>
                  </a:cubicBezTo>
                  <a:cubicBezTo>
                    <a:pt x="5946" y="11979"/>
                    <a:pt x="6368" y="14539"/>
                    <a:pt x="7295" y="15855"/>
                  </a:cubicBezTo>
                  <a:cubicBezTo>
                    <a:pt x="8046" y="17169"/>
                    <a:pt x="9962" y="18067"/>
                    <a:pt x="12673" y="18616"/>
                  </a:cubicBezTo>
                  <a:cubicBezTo>
                    <a:pt x="15354" y="19164"/>
                    <a:pt x="18408" y="19296"/>
                    <a:pt x="21723" y="19870"/>
                  </a:cubicBezTo>
                  <a:cubicBezTo>
                    <a:pt x="19100" y="21975"/>
                    <a:pt x="16074" y="23325"/>
                    <a:pt x="12600" y="23832"/>
                  </a:cubicBezTo>
                  <a:cubicBezTo>
                    <a:pt x="10851" y="24038"/>
                    <a:pt x="8968" y="23995"/>
                    <a:pt x="6998" y="23406"/>
                  </a:cubicBezTo>
                  <a:cubicBezTo>
                    <a:pt x="5041" y="22833"/>
                    <a:pt x="3012" y="21438"/>
                    <a:pt x="1774" y="19533"/>
                  </a:cubicBezTo>
                  <a:cubicBezTo>
                    <a:pt x="-692" y="15588"/>
                    <a:pt x="-152" y="11525"/>
                    <a:pt x="799" y="8351"/>
                  </a:cubicBezTo>
                  <a:cubicBezTo>
                    <a:pt x="1879" y="5114"/>
                    <a:pt x="3576" y="2248"/>
                    <a:pt x="6104" y="0"/>
                  </a:cubicBezTo>
                  <a:close/>
                </a:path>
              </a:pathLst>
            </a:custGeom>
            <a:grpFill/>
            <a:ln w="6350" cap="flat">
              <a:noFill/>
              <a:prstDash val="solid"/>
              <a:miter/>
            </a:ln>
          </p:spPr>
          <p:txBody>
            <a:bodyPr/>
            <a:lstStyle/>
            <a:p>
              <a:endParaRPr lang="en-US"/>
            </a:p>
          </p:txBody>
        </p:sp>
        <p:sp>
          <p:nvSpPr>
            <p:cNvPr id="203" name="Freeform 305">
              <a:extLst>
                <a:ext uri="{FF2B5EF4-FFF2-40B4-BE49-F238E27FC236}">
                  <a16:creationId xmlns:a16="http://schemas.microsoft.com/office/drawing/2014/main" id="{7CAE3957-75C9-78CE-DD3C-ED17D289F4AF}"/>
                </a:ext>
              </a:extLst>
            </p:cNvPr>
            <p:cNvSpPr/>
            <p:nvPr/>
          </p:nvSpPr>
          <p:spPr>
            <a:xfrm>
              <a:off x="7351125" y="2219905"/>
              <a:ext cx="21734" cy="59868"/>
            </a:xfrm>
            <a:custGeom>
              <a:avLst/>
              <a:gdLst>
                <a:gd name="csX0" fmla="*/ 13996 w 21734"/>
                <a:gd name="csY0" fmla="*/ 2 h 59868"/>
                <a:gd name="csX1" fmla="*/ 20593 w 21734"/>
                <a:gd name="csY1" fmla="*/ 16066 h 59868"/>
                <a:gd name="csX2" fmla="*/ 21393 w 21734"/>
                <a:gd name="csY2" fmla="*/ 33257 h 59868"/>
                <a:gd name="csX3" fmla="*/ 15641 w 21734"/>
                <a:gd name="csY3" fmla="*/ 50360 h 59868"/>
                <a:gd name="csX4" fmla="*/ 8991 w 21734"/>
                <a:gd name="csY4" fmla="*/ 57282 h 59868"/>
                <a:gd name="csX5" fmla="*/ 0 w 21734"/>
                <a:gd name="csY5" fmla="*/ 59811 h 59868"/>
                <a:gd name="csX6" fmla="*/ 6105 w 21734"/>
                <a:gd name="csY6" fmla="*/ 46115 h 59868"/>
                <a:gd name="csX7" fmla="*/ 8211 w 21734"/>
                <a:gd name="csY7" fmla="*/ 31724 h 59868"/>
                <a:gd name="csX8" fmla="*/ 10196 w 21734"/>
                <a:gd name="csY8" fmla="*/ 16383 h 59868"/>
                <a:gd name="csX9" fmla="*/ 13996 w 21734"/>
                <a:gd name="csY9" fmla="*/ 0 h 59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34" h="59868">
                  <a:moveTo>
                    <a:pt x="13996" y="2"/>
                  </a:moveTo>
                  <a:cubicBezTo>
                    <a:pt x="17502" y="5002"/>
                    <a:pt x="19391" y="10484"/>
                    <a:pt x="20593" y="16066"/>
                  </a:cubicBezTo>
                  <a:cubicBezTo>
                    <a:pt x="21727" y="21663"/>
                    <a:pt x="22060" y="27434"/>
                    <a:pt x="21393" y="33257"/>
                  </a:cubicBezTo>
                  <a:cubicBezTo>
                    <a:pt x="20702" y="39053"/>
                    <a:pt x="19084" y="45005"/>
                    <a:pt x="15641" y="50360"/>
                  </a:cubicBezTo>
                  <a:cubicBezTo>
                    <a:pt x="13910" y="53001"/>
                    <a:pt x="11713" y="55482"/>
                    <a:pt x="8991" y="57282"/>
                  </a:cubicBezTo>
                  <a:cubicBezTo>
                    <a:pt x="6282" y="59062"/>
                    <a:pt x="3068" y="60137"/>
                    <a:pt x="0" y="59811"/>
                  </a:cubicBezTo>
                  <a:cubicBezTo>
                    <a:pt x="3949" y="55121"/>
                    <a:pt x="5058" y="50720"/>
                    <a:pt x="6105" y="46115"/>
                  </a:cubicBezTo>
                  <a:cubicBezTo>
                    <a:pt x="7090" y="41526"/>
                    <a:pt x="7601" y="36683"/>
                    <a:pt x="8211" y="31724"/>
                  </a:cubicBezTo>
                  <a:cubicBezTo>
                    <a:pt x="8796" y="26754"/>
                    <a:pt x="9373" y="21639"/>
                    <a:pt x="10196" y="16383"/>
                  </a:cubicBezTo>
                  <a:cubicBezTo>
                    <a:pt x="11055" y="11110"/>
                    <a:pt x="12054" y="5748"/>
                    <a:pt x="13996" y="0"/>
                  </a:cubicBezTo>
                  <a:close/>
                </a:path>
              </a:pathLst>
            </a:custGeom>
            <a:grpFill/>
            <a:ln w="6350" cap="flat">
              <a:noFill/>
              <a:prstDash val="solid"/>
              <a:miter/>
            </a:ln>
          </p:spPr>
          <p:txBody>
            <a:bodyPr/>
            <a:lstStyle/>
            <a:p>
              <a:endParaRPr lang="en-US"/>
            </a:p>
          </p:txBody>
        </p:sp>
        <p:sp>
          <p:nvSpPr>
            <p:cNvPr id="204" name="Freeform 306">
              <a:extLst>
                <a:ext uri="{FF2B5EF4-FFF2-40B4-BE49-F238E27FC236}">
                  <a16:creationId xmlns:a16="http://schemas.microsoft.com/office/drawing/2014/main" id="{45DD17BB-4BF8-2B2F-BEDE-D1A6482B10DB}"/>
                </a:ext>
              </a:extLst>
            </p:cNvPr>
            <p:cNvSpPr/>
            <p:nvPr/>
          </p:nvSpPr>
          <p:spPr>
            <a:xfrm>
              <a:off x="7096874" y="2228571"/>
              <a:ext cx="586620" cy="402844"/>
            </a:xfrm>
            <a:custGeom>
              <a:avLst/>
              <a:gdLst>
                <a:gd name="csX0" fmla="*/ 179 w 586620"/>
                <a:gd name="csY0" fmla="*/ 402845 h 402844"/>
                <a:gd name="csX1" fmla="*/ 9699 w 586620"/>
                <a:gd name="csY1" fmla="*/ 356752 h 402844"/>
                <a:gd name="csX2" fmla="*/ 21423 w 586620"/>
                <a:gd name="csY2" fmla="*/ 335927 h 402844"/>
                <a:gd name="csX3" fmla="*/ 36287 w 586620"/>
                <a:gd name="csY3" fmla="*/ 317155 h 402844"/>
                <a:gd name="csX4" fmla="*/ 113804 w 586620"/>
                <a:gd name="csY4" fmla="*/ 261916 h 402844"/>
                <a:gd name="csX5" fmla="*/ 157833 w 586620"/>
                <a:gd name="csY5" fmla="*/ 243619 h 402844"/>
                <a:gd name="csX6" fmla="*/ 180472 w 586620"/>
                <a:gd name="csY6" fmla="*/ 236254 h 402844"/>
                <a:gd name="csX7" fmla="*/ 203135 w 586620"/>
                <a:gd name="csY7" fmla="*/ 229570 h 402844"/>
                <a:gd name="csX8" fmla="*/ 292834 w 586620"/>
                <a:gd name="csY8" fmla="*/ 201819 h 402844"/>
                <a:gd name="csX9" fmla="*/ 380934 w 586620"/>
                <a:gd name="csY9" fmla="*/ 169746 h 402844"/>
                <a:gd name="csX10" fmla="*/ 466013 w 586620"/>
                <a:gd name="csY10" fmla="*/ 130914 h 402844"/>
                <a:gd name="csX11" fmla="*/ 506235 w 586620"/>
                <a:gd name="csY11" fmla="*/ 107314 h 402844"/>
                <a:gd name="csX12" fmla="*/ 543276 w 586620"/>
                <a:gd name="csY12" fmla="*/ 79256 h 402844"/>
                <a:gd name="csX13" fmla="*/ 573316 w 586620"/>
                <a:gd name="csY13" fmla="*/ 44157 h 402844"/>
                <a:gd name="csX14" fmla="*/ 586475 w 586620"/>
                <a:gd name="csY14" fmla="*/ 0 h 402844"/>
                <a:gd name="csX15" fmla="*/ 584729 w 586620"/>
                <a:gd name="csY15" fmla="*/ 23553 h 402844"/>
                <a:gd name="csX16" fmla="*/ 576533 w 586620"/>
                <a:gd name="csY16" fmla="*/ 45946 h 402844"/>
                <a:gd name="csX17" fmla="*/ 547767 w 586620"/>
                <a:gd name="csY17" fmla="*/ 83981 h 402844"/>
                <a:gd name="csX18" fmla="*/ 471009 w 586620"/>
                <a:gd name="csY18" fmla="*/ 139988 h 402844"/>
                <a:gd name="csX19" fmla="*/ 297025 w 586620"/>
                <a:gd name="csY19" fmla="*/ 214406 h 402844"/>
                <a:gd name="csX20" fmla="*/ 206518 w 586620"/>
                <a:gd name="csY20" fmla="*/ 241638 h 402844"/>
                <a:gd name="csX21" fmla="*/ 183869 w 586620"/>
                <a:gd name="csY21" fmla="*/ 247833 h 402844"/>
                <a:gd name="csX22" fmla="*/ 161578 w 586620"/>
                <a:gd name="csY22" fmla="*/ 254599 h 402844"/>
                <a:gd name="csX23" fmla="*/ 118178 w 586620"/>
                <a:gd name="csY23" fmla="*/ 271263 h 402844"/>
                <a:gd name="csX24" fmla="*/ 40958 w 586620"/>
                <a:gd name="csY24" fmla="*/ 321650 h 402844"/>
                <a:gd name="csX25" fmla="*/ 12982 w 586620"/>
                <a:gd name="csY25" fmla="*/ 358362 h 402844"/>
                <a:gd name="csX26" fmla="*/ 4031 w 586620"/>
                <a:gd name="csY26" fmla="*/ 379811 h 402844"/>
                <a:gd name="csX27" fmla="*/ 175 w 586620"/>
                <a:gd name="csY27" fmla="*/ 402845 h 40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86620" h="402844">
                  <a:moveTo>
                    <a:pt x="179" y="402845"/>
                  </a:moveTo>
                  <a:cubicBezTo>
                    <a:pt x="-932" y="387087"/>
                    <a:pt x="3245" y="371232"/>
                    <a:pt x="9699" y="356752"/>
                  </a:cubicBezTo>
                  <a:cubicBezTo>
                    <a:pt x="12956" y="349484"/>
                    <a:pt x="16881" y="342490"/>
                    <a:pt x="21423" y="335927"/>
                  </a:cubicBezTo>
                  <a:cubicBezTo>
                    <a:pt x="25910" y="329324"/>
                    <a:pt x="30871" y="323028"/>
                    <a:pt x="36287" y="317155"/>
                  </a:cubicBezTo>
                  <a:cubicBezTo>
                    <a:pt x="57991" y="293554"/>
                    <a:pt x="85247" y="275814"/>
                    <a:pt x="113804" y="261916"/>
                  </a:cubicBezTo>
                  <a:cubicBezTo>
                    <a:pt x="128064" y="254803"/>
                    <a:pt x="142879" y="248966"/>
                    <a:pt x="157833" y="243619"/>
                  </a:cubicBezTo>
                  <a:cubicBezTo>
                    <a:pt x="165350" y="241073"/>
                    <a:pt x="172850" y="238440"/>
                    <a:pt x="180472" y="236254"/>
                  </a:cubicBezTo>
                  <a:cubicBezTo>
                    <a:pt x="188094" y="233916"/>
                    <a:pt x="195626" y="231726"/>
                    <a:pt x="203135" y="229570"/>
                  </a:cubicBezTo>
                  <a:cubicBezTo>
                    <a:pt x="233238" y="220935"/>
                    <a:pt x="263194" y="211820"/>
                    <a:pt x="292834" y="201819"/>
                  </a:cubicBezTo>
                  <a:cubicBezTo>
                    <a:pt x="322557" y="192065"/>
                    <a:pt x="351976" y="181436"/>
                    <a:pt x="380934" y="169746"/>
                  </a:cubicBezTo>
                  <a:cubicBezTo>
                    <a:pt x="409987" y="158279"/>
                    <a:pt x="438398" y="145305"/>
                    <a:pt x="466013" y="130914"/>
                  </a:cubicBezTo>
                  <a:cubicBezTo>
                    <a:pt x="479803" y="123677"/>
                    <a:pt x="493185" y="115735"/>
                    <a:pt x="506235" y="107314"/>
                  </a:cubicBezTo>
                  <a:cubicBezTo>
                    <a:pt x="519278" y="98886"/>
                    <a:pt x="531812" y="89658"/>
                    <a:pt x="543276" y="79256"/>
                  </a:cubicBezTo>
                  <a:cubicBezTo>
                    <a:pt x="554765" y="68924"/>
                    <a:pt x="565334" y="57410"/>
                    <a:pt x="573316" y="44157"/>
                  </a:cubicBezTo>
                  <a:cubicBezTo>
                    <a:pt x="581217" y="30934"/>
                    <a:pt x="586316" y="15778"/>
                    <a:pt x="586475" y="0"/>
                  </a:cubicBezTo>
                  <a:cubicBezTo>
                    <a:pt x="586806" y="7813"/>
                    <a:pt x="586703" y="15833"/>
                    <a:pt x="584729" y="23553"/>
                  </a:cubicBezTo>
                  <a:cubicBezTo>
                    <a:pt x="583157" y="31374"/>
                    <a:pt x="579974" y="38750"/>
                    <a:pt x="576533" y="45946"/>
                  </a:cubicBezTo>
                  <a:cubicBezTo>
                    <a:pt x="569247" y="60203"/>
                    <a:pt x="558922" y="72650"/>
                    <a:pt x="547767" y="83981"/>
                  </a:cubicBezTo>
                  <a:cubicBezTo>
                    <a:pt x="525109" y="106495"/>
                    <a:pt x="498401" y="124186"/>
                    <a:pt x="471009" y="139988"/>
                  </a:cubicBezTo>
                  <a:cubicBezTo>
                    <a:pt x="415821" y="171211"/>
                    <a:pt x="356736" y="194325"/>
                    <a:pt x="297025" y="214406"/>
                  </a:cubicBezTo>
                  <a:cubicBezTo>
                    <a:pt x="267071" y="224241"/>
                    <a:pt x="236908" y="233375"/>
                    <a:pt x="206518" y="241638"/>
                  </a:cubicBezTo>
                  <a:cubicBezTo>
                    <a:pt x="198891" y="243666"/>
                    <a:pt x="191304" y="245710"/>
                    <a:pt x="183869" y="247833"/>
                  </a:cubicBezTo>
                  <a:cubicBezTo>
                    <a:pt x="176352" y="249826"/>
                    <a:pt x="168982" y="252256"/>
                    <a:pt x="161578" y="254599"/>
                  </a:cubicBezTo>
                  <a:cubicBezTo>
                    <a:pt x="146900" y="259605"/>
                    <a:pt x="132265" y="264830"/>
                    <a:pt x="118178" y="271263"/>
                  </a:cubicBezTo>
                  <a:cubicBezTo>
                    <a:pt x="90036" y="283994"/>
                    <a:pt x="62978" y="299926"/>
                    <a:pt x="40958" y="321650"/>
                  </a:cubicBezTo>
                  <a:cubicBezTo>
                    <a:pt x="29886" y="332385"/>
                    <a:pt x="20295" y="344711"/>
                    <a:pt x="12982" y="358362"/>
                  </a:cubicBezTo>
                  <a:cubicBezTo>
                    <a:pt x="9321" y="365183"/>
                    <a:pt x="6287" y="372363"/>
                    <a:pt x="4031" y="379811"/>
                  </a:cubicBezTo>
                  <a:cubicBezTo>
                    <a:pt x="1766" y="387242"/>
                    <a:pt x="194" y="394986"/>
                    <a:pt x="175" y="402845"/>
                  </a:cubicBezTo>
                  <a:close/>
                </a:path>
              </a:pathLst>
            </a:custGeom>
            <a:grpFill/>
            <a:ln w="6350" cap="flat">
              <a:noFill/>
              <a:prstDash val="solid"/>
              <a:miter/>
            </a:ln>
          </p:spPr>
          <p:txBody>
            <a:bodyPr/>
            <a:lstStyle/>
            <a:p>
              <a:endParaRPr lang="en-US"/>
            </a:p>
          </p:txBody>
        </p:sp>
        <p:sp>
          <p:nvSpPr>
            <p:cNvPr id="205" name="Freeform 307">
              <a:extLst>
                <a:ext uri="{FF2B5EF4-FFF2-40B4-BE49-F238E27FC236}">
                  <a16:creationId xmlns:a16="http://schemas.microsoft.com/office/drawing/2014/main" id="{DF296D79-EE5B-BE92-3988-45D7254C90B0}"/>
                </a:ext>
              </a:extLst>
            </p:cNvPr>
            <p:cNvSpPr/>
            <p:nvPr/>
          </p:nvSpPr>
          <p:spPr>
            <a:xfrm>
              <a:off x="7226415" y="1780833"/>
              <a:ext cx="239017" cy="455967"/>
            </a:xfrm>
            <a:custGeom>
              <a:avLst/>
              <a:gdLst>
                <a:gd name="csX0" fmla="*/ 239012 w 239017"/>
                <a:gd name="csY0" fmla="*/ 5 h 455967"/>
                <a:gd name="csX1" fmla="*/ 206912 w 239017"/>
                <a:gd name="csY1" fmla="*/ 14715 h 455967"/>
                <a:gd name="csX2" fmla="*/ 176771 w 239017"/>
                <a:gd name="csY2" fmla="*/ 32533 h 455967"/>
                <a:gd name="csX3" fmla="*/ 151280 w 239017"/>
                <a:gd name="csY3" fmla="*/ 55179 h 455967"/>
                <a:gd name="csX4" fmla="*/ 143206 w 239017"/>
                <a:gd name="csY4" fmla="*/ 69092 h 455967"/>
                <a:gd name="csX5" fmla="*/ 140159 w 239017"/>
                <a:gd name="csY5" fmla="*/ 77532 h 455967"/>
                <a:gd name="csX6" fmla="*/ 136395 w 239017"/>
                <a:gd name="csY6" fmla="*/ 86013 h 455967"/>
                <a:gd name="csX7" fmla="*/ 126178 w 239017"/>
                <a:gd name="csY7" fmla="*/ 101923 h 455967"/>
                <a:gd name="csX8" fmla="*/ 112138 w 239017"/>
                <a:gd name="csY8" fmla="*/ 114740 h 455967"/>
                <a:gd name="csX9" fmla="*/ 81997 w 239017"/>
                <a:gd name="csY9" fmla="*/ 133619 h 455967"/>
                <a:gd name="csX10" fmla="*/ 74752 w 239017"/>
                <a:gd name="csY10" fmla="*/ 138522 h 455967"/>
                <a:gd name="csX11" fmla="*/ 67652 w 239017"/>
                <a:gd name="csY11" fmla="*/ 143442 h 455967"/>
                <a:gd name="csX12" fmla="*/ 61005 w 239017"/>
                <a:gd name="csY12" fmla="*/ 148604 h 455967"/>
                <a:gd name="csX13" fmla="*/ 54840 w 239017"/>
                <a:gd name="csY13" fmla="*/ 154211 h 455967"/>
                <a:gd name="csX14" fmla="*/ 49167 w 239017"/>
                <a:gd name="csY14" fmla="*/ 160283 h 455967"/>
                <a:gd name="csX15" fmla="*/ 43945 w 239017"/>
                <a:gd name="csY15" fmla="*/ 166750 h 455967"/>
                <a:gd name="csX16" fmla="*/ 39175 w 239017"/>
                <a:gd name="csY16" fmla="*/ 173595 h 455967"/>
                <a:gd name="csX17" fmla="*/ 35089 w 239017"/>
                <a:gd name="csY17" fmla="*/ 180922 h 455967"/>
                <a:gd name="csX18" fmla="*/ 15252 w 239017"/>
                <a:gd name="csY18" fmla="*/ 245953 h 455967"/>
                <a:gd name="csX19" fmla="*/ 13072 w 239017"/>
                <a:gd name="csY19" fmla="*/ 263171 h 455967"/>
                <a:gd name="csX20" fmla="*/ 11967 w 239017"/>
                <a:gd name="csY20" fmla="*/ 280558 h 455967"/>
                <a:gd name="csX21" fmla="*/ 11506 w 239017"/>
                <a:gd name="csY21" fmla="*/ 289270 h 455967"/>
                <a:gd name="csX22" fmla="*/ 11254 w 239017"/>
                <a:gd name="csY22" fmla="*/ 298001 h 455967"/>
                <a:gd name="csX23" fmla="*/ 11298 w 239017"/>
                <a:gd name="csY23" fmla="*/ 315517 h 455967"/>
                <a:gd name="csX24" fmla="*/ 23299 w 239017"/>
                <a:gd name="csY24" fmla="*/ 455967 h 455967"/>
                <a:gd name="csX25" fmla="*/ 945 w 239017"/>
                <a:gd name="csY25" fmla="*/ 315843 h 455967"/>
                <a:gd name="csX26" fmla="*/ 118 w 239017"/>
                <a:gd name="csY26" fmla="*/ 297998 h 455967"/>
                <a:gd name="csX27" fmla="*/ 112 w 239017"/>
                <a:gd name="csY27" fmla="*/ 289053 h 455967"/>
                <a:gd name="csX28" fmla="*/ 346 w 239017"/>
                <a:gd name="csY28" fmla="*/ 280093 h 455967"/>
                <a:gd name="csX29" fmla="*/ 1017 w 239017"/>
                <a:gd name="csY29" fmla="*/ 262165 h 455967"/>
                <a:gd name="csX30" fmla="*/ 2804 w 239017"/>
                <a:gd name="csY30" fmla="*/ 244233 h 455967"/>
                <a:gd name="csX31" fmla="*/ 23443 w 239017"/>
                <a:gd name="csY31" fmla="*/ 174571 h 455967"/>
                <a:gd name="csX32" fmla="*/ 28052 w 239017"/>
                <a:gd name="csY32" fmla="*/ 166510 h 455967"/>
                <a:gd name="csX33" fmla="*/ 33454 w 239017"/>
                <a:gd name="csY33" fmla="*/ 158888 h 455967"/>
                <a:gd name="csX34" fmla="*/ 39391 w 239017"/>
                <a:gd name="csY34" fmla="*/ 151665 h 455967"/>
                <a:gd name="csX35" fmla="*/ 45846 w 239017"/>
                <a:gd name="csY35" fmla="*/ 144887 h 455967"/>
                <a:gd name="csX36" fmla="*/ 52818 w 239017"/>
                <a:gd name="csY36" fmla="*/ 138663 h 455967"/>
                <a:gd name="csX37" fmla="*/ 60188 w 239017"/>
                <a:gd name="csY37" fmla="*/ 133042 h 455967"/>
                <a:gd name="csX38" fmla="*/ 67669 w 239017"/>
                <a:gd name="csY38" fmla="*/ 127952 h 455967"/>
                <a:gd name="csX39" fmla="*/ 75181 w 239017"/>
                <a:gd name="csY39" fmla="*/ 123103 h 455967"/>
                <a:gd name="csX40" fmla="*/ 105478 w 239017"/>
                <a:gd name="csY40" fmla="*/ 105243 h 455967"/>
                <a:gd name="csX41" fmla="*/ 127248 w 239017"/>
                <a:gd name="csY41" fmla="*/ 81246 h 455967"/>
                <a:gd name="csX42" fmla="*/ 130991 w 239017"/>
                <a:gd name="csY42" fmla="*/ 73721 h 455967"/>
                <a:gd name="csX43" fmla="*/ 134302 w 239017"/>
                <a:gd name="csY43" fmla="*/ 65658 h 455967"/>
                <a:gd name="csX44" fmla="*/ 144666 w 239017"/>
                <a:gd name="csY44" fmla="*/ 49592 h 455967"/>
                <a:gd name="csX45" fmla="*/ 173282 w 239017"/>
                <a:gd name="csY45" fmla="*/ 27069 h 455967"/>
                <a:gd name="csX46" fmla="*/ 205392 w 239017"/>
                <a:gd name="csY46" fmla="*/ 11386 h 455967"/>
                <a:gd name="csX47" fmla="*/ 239017 w 239017"/>
                <a:gd name="csY47" fmla="*/ 0 h 455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239017" h="455967">
                  <a:moveTo>
                    <a:pt x="239012" y="5"/>
                  </a:moveTo>
                  <a:cubicBezTo>
                    <a:pt x="228052" y="4399"/>
                    <a:pt x="217364" y="9381"/>
                    <a:pt x="206912" y="14715"/>
                  </a:cubicBezTo>
                  <a:cubicBezTo>
                    <a:pt x="196487" y="20096"/>
                    <a:pt x="186292" y="25892"/>
                    <a:pt x="176771" y="32533"/>
                  </a:cubicBezTo>
                  <a:cubicBezTo>
                    <a:pt x="167242" y="39086"/>
                    <a:pt x="158211" y="46470"/>
                    <a:pt x="151280" y="55179"/>
                  </a:cubicBezTo>
                  <a:cubicBezTo>
                    <a:pt x="147863" y="59535"/>
                    <a:pt x="144968" y="64195"/>
                    <a:pt x="143206" y="69092"/>
                  </a:cubicBezTo>
                  <a:lnTo>
                    <a:pt x="140159" y="77532"/>
                  </a:lnTo>
                  <a:cubicBezTo>
                    <a:pt x="138920" y="80358"/>
                    <a:pt x="137836" y="83244"/>
                    <a:pt x="136395" y="86013"/>
                  </a:cubicBezTo>
                  <a:cubicBezTo>
                    <a:pt x="133716" y="91629"/>
                    <a:pt x="130215" y="96979"/>
                    <a:pt x="126178" y="101923"/>
                  </a:cubicBezTo>
                  <a:cubicBezTo>
                    <a:pt x="122122" y="106877"/>
                    <a:pt x="117203" y="111112"/>
                    <a:pt x="112138" y="114740"/>
                  </a:cubicBezTo>
                  <a:cubicBezTo>
                    <a:pt x="101921" y="121996"/>
                    <a:pt x="91400" y="127207"/>
                    <a:pt x="81997" y="133619"/>
                  </a:cubicBezTo>
                  <a:lnTo>
                    <a:pt x="74752" y="138522"/>
                  </a:lnTo>
                  <a:cubicBezTo>
                    <a:pt x="72243" y="140188"/>
                    <a:pt x="70029" y="141802"/>
                    <a:pt x="67652" y="143442"/>
                  </a:cubicBezTo>
                  <a:cubicBezTo>
                    <a:pt x="65345" y="145099"/>
                    <a:pt x="63230" y="146892"/>
                    <a:pt x="61005" y="148604"/>
                  </a:cubicBezTo>
                  <a:cubicBezTo>
                    <a:pt x="58810" y="150337"/>
                    <a:pt x="56909" y="152357"/>
                    <a:pt x="54840" y="154211"/>
                  </a:cubicBezTo>
                  <a:cubicBezTo>
                    <a:pt x="52715" y="156011"/>
                    <a:pt x="51017" y="158219"/>
                    <a:pt x="49167" y="160283"/>
                  </a:cubicBezTo>
                  <a:cubicBezTo>
                    <a:pt x="47357" y="162380"/>
                    <a:pt x="45424" y="164373"/>
                    <a:pt x="43945" y="166750"/>
                  </a:cubicBezTo>
                  <a:lnTo>
                    <a:pt x="39175" y="173595"/>
                  </a:lnTo>
                  <a:cubicBezTo>
                    <a:pt x="37648" y="175920"/>
                    <a:pt x="36467" y="178491"/>
                    <a:pt x="35089" y="180922"/>
                  </a:cubicBezTo>
                  <a:cubicBezTo>
                    <a:pt x="24278" y="200625"/>
                    <a:pt x="18749" y="223223"/>
                    <a:pt x="15252" y="245953"/>
                  </a:cubicBezTo>
                  <a:lnTo>
                    <a:pt x="13072" y="263171"/>
                  </a:lnTo>
                  <a:cubicBezTo>
                    <a:pt x="12387" y="268920"/>
                    <a:pt x="12358" y="274762"/>
                    <a:pt x="11967" y="280558"/>
                  </a:cubicBezTo>
                  <a:lnTo>
                    <a:pt x="11506" y="289270"/>
                  </a:lnTo>
                  <a:cubicBezTo>
                    <a:pt x="11334" y="292175"/>
                    <a:pt x="11170" y="295080"/>
                    <a:pt x="11254" y="298001"/>
                  </a:cubicBezTo>
                  <a:lnTo>
                    <a:pt x="11298" y="315517"/>
                  </a:lnTo>
                  <a:cubicBezTo>
                    <a:pt x="11934" y="362297"/>
                    <a:pt x="17492" y="409089"/>
                    <a:pt x="23299" y="455967"/>
                  </a:cubicBezTo>
                  <a:cubicBezTo>
                    <a:pt x="12068" y="410119"/>
                    <a:pt x="3557" y="363378"/>
                    <a:pt x="945" y="315843"/>
                  </a:cubicBezTo>
                  <a:lnTo>
                    <a:pt x="118" y="297998"/>
                  </a:lnTo>
                  <a:cubicBezTo>
                    <a:pt x="-94" y="295025"/>
                    <a:pt x="28" y="292039"/>
                    <a:pt x="112" y="289053"/>
                  </a:cubicBezTo>
                  <a:lnTo>
                    <a:pt x="346" y="280093"/>
                  </a:lnTo>
                  <a:cubicBezTo>
                    <a:pt x="590" y="274121"/>
                    <a:pt x="470" y="268139"/>
                    <a:pt x="1017" y="262165"/>
                  </a:cubicBezTo>
                  <a:lnTo>
                    <a:pt x="2804" y="244233"/>
                  </a:lnTo>
                  <a:cubicBezTo>
                    <a:pt x="6085" y="220457"/>
                    <a:pt x="11725" y="196457"/>
                    <a:pt x="23443" y="174571"/>
                  </a:cubicBezTo>
                  <a:cubicBezTo>
                    <a:pt x="24987" y="171888"/>
                    <a:pt x="26329" y="169096"/>
                    <a:pt x="28052" y="166510"/>
                  </a:cubicBezTo>
                  <a:lnTo>
                    <a:pt x="33454" y="158888"/>
                  </a:lnTo>
                  <a:cubicBezTo>
                    <a:pt x="35147" y="156269"/>
                    <a:pt x="37328" y="154009"/>
                    <a:pt x="39391" y="151665"/>
                  </a:cubicBezTo>
                  <a:cubicBezTo>
                    <a:pt x="41492" y="149355"/>
                    <a:pt x="43455" y="146907"/>
                    <a:pt x="45846" y="144887"/>
                  </a:cubicBezTo>
                  <a:cubicBezTo>
                    <a:pt x="48173" y="142819"/>
                    <a:pt x="50372" y="140567"/>
                    <a:pt x="52818" y="138663"/>
                  </a:cubicBezTo>
                  <a:cubicBezTo>
                    <a:pt x="55274" y="136792"/>
                    <a:pt x="57692" y="134804"/>
                    <a:pt x="60188" y="133042"/>
                  </a:cubicBezTo>
                  <a:cubicBezTo>
                    <a:pt x="62675" y="131352"/>
                    <a:pt x="65251" y="129525"/>
                    <a:pt x="67669" y="127952"/>
                  </a:cubicBezTo>
                  <a:lnTo>
                    <a:pt x="75181" y="123103"/>
                  </a:lnTo>
                  <a:cubicBezTo>
                    <a:pt x="85468" y="116520"/>
                    <a:pt x="96303" y="111448"/>
                    <a:pt x="105478" y="105243"/>
                  </a:cubicBezTo>
                  <a:cubicBezTo>
                    <a:pt x="114733" y="99144"/>
                    <a:pt x="121885" y="91053"/>
                    <a:pt x="127248" y="81246"/>
                  </a:cubicBezTo>
                  <a:cubicBezTo>
                    <a:pt x="128641" y="78847"/>
                    <a:pt x="129743" y="76235"/>
                    <a:pt x="130991" y="73721"/>
                  </a:cubicBezTo>
                  <a:lnTo>
                    <a:pt x="134302" y="65658"/>
                  </a:lnTo>
                  <a:cubicBezTo>
                    <a:pt x="136810" y="59551"/>
                    <a:pt x="140498" y="54233"/>
                    <a:pt x="144666" y="49592"/>
                  </a:cubicBezTo>
                  <a:cubicBezTo>
                    <a:pt x="153058" y="40323"/>
                    <a:pt x="162992" y="33208"/>
                    <a:pt x="173282" y="27069"/>
                  </a:cubicBezTo>
                  <a:cubicBezTo>
                    <a:pt x="183646" y="21022"/>
                    <a:pt x="194384" y="15829"/>
                    <a:pt x="205392" y="11386"/>
                  </a:cubicBezTo>
                  <a:cubicBezTo>
                    <a:pt x="216388" y="6923"/>
                    <a:pt x="227608" y="3076"/>
                    <a:pt x="239017" y="0"/>
                  </a:cubicBezTo>
                  <a:close/>
                </a:path>
              </a:pathLst>
            </a:custGeom>
            <a:grpFill/>
            <a:ln w="6350" cap="flat">
              <a:noFill/>
              <a:prstDash val="solid"/>
              <a:miter/>
            </a:ln>
          </p:spPr>
          <p:txBody>
            <a:bodyPr/>
            <a:lstStyle/>
            <a:p>
              <a:endParaRPr lang="en-US"/>
            </a:p>
          </p:txBody>
        </p:sp>
        <p:sp>
          <p:nvSpPr>
            <p:cNvPr id="206" name="Freeform 308">
              <a:extLst>
                <a:ext uri="{FF2B5EF4-FFF2-40B4-BE49-F238E27FC236}">
                  <a16:creationId xmlns:a16="http://schemas.microsoft.com/office/drawing/2014/main" id="{BF309650-EA78-2C02-7A9E-D22820FF2268}"/>
                </a:ext>
              </a:extLst>
            </p:cNvPr>
            <p:cNvSpPr/>
            <p:nvPr/>
          </p:nvSpPr>
          <p:spPr>
            <a:xfrm>
              <a:off x="7370586" y="1919098"/>
              <a:ext cx="118074" cy="253293"/>
            </a:xfrm>
            <a:custGeom>
              <a:avLst/>
              <a:gdLst>
                <a:gd name="csX0" fmla="*/ 118071 w 118074"/>
                <a:gd name="csY0" fmla="*/ 0 h 253293"/>
                <a:gd name="csX1" fmla="*/ 55892 w 118074"/>
                <a:gd name="csY1" fmla="*/ 43003 h 253293"/>
                <a:gd name="csX2" fmla="*/ 32076 w 118074"/>
                <a:gd name="csY2" fmla="*/ 70019 h 253293"/>
                <a:gd name="csX3" fmla="*/ 26365 w 118074"/>
                <a:gd name="csY3" fmla="*/ 85362 h 253293"/>
                <a:gd name="csX4" fmla="*/ 26115 w 118074"/>
                <a:gd name="csY4" fmla="*/ 87299 h 253293"/>
                <a:gd name="csX5" fmla="*/ 25995 w 118074"/>
                <a:gd name="csY5" fmla="*/ 89605 h 253293"/>
                <a:gd name="csX6" fmla="*/ 25772 w 118074"/>
                <a:gd name="csY6" fmla="*/ 94268 h 253293"/>
                <a:gd name="csX7" fmla="*/ 25496 w 118074"/>
                <a:gd name="csY7" fmla="*/ 103669 h 253293"/>
                <a:gd name="csX8" fmla="*/ 24584 w 118074"/>
                <a:gd name="csY8" fmla="*/ 141727 h 253293"/>
                <a:gd name="csX9" fmla="*/ 22284 w 118074"/>
                <a:gd name="csY9" fmla="*/ 180086 h 253293"/>
                <a:gd name="csX10" fmla="*/ 19972 w 118074"/>
                <a:gd name="csY10" fmla="*/ 199264 h 253293"/>
                <a:gd name="csX11" fmla="*/ 18255 w 118074"/>
                <a:gd name="csY11" fmla="*/ 208809 h 253293"/>
                <a:gd name="csX12" fmla="*/ 16152 w 118074"/>
                <a:gd name="csY12" fmla="*/ 218294 h 253293"/>
                <a:gd name="csX13" fmla="*/ 10033 w 118074"/>
                <a:gd name="csY13" fmla="*/ 236777 h 253293"/>
                <a:gd name="csX14" fmla="*/ 5661 w 118074"/>
                <a:gd name="csY14" fmla="*/ 245473 h 253293"/>
                <a:gd name="csX15" fmla="*/ 2931 w 118074"/>
                <a:gd name="csY15" fmla="*/ 249485 h 253293"/>
                <a:gd name="csX16" fmla="*/ 0 w 118074"/>
                <a:gd name="csY16" fmla="*/ 253293 h 253293"/>
                <a:gd name="csX17" fmla="*/ 9744 w 118074"/>
                <a:gd name="csY17" fmla="*/ 217105 h 253293"/>
                <a:gd name="csX18" fmla="*/ 11944 w 118074"/>
                <a:gd name="csY18" fmla="*/ 179488 h 253293"/>
                <a:gd name="csX19" fmla="*/ 12018 w 118074"/>
                <a:gd name="csY19" fmla="*/ 141557 h 253293"/>
                <a:gd name="csX20" fmla="*/ 12237 w 118074"/>
                <a:gd name="csY20" fmla="*/ 103289 h 253293"/>
                <a:gd name="csX21" fmla="*/ 12678 w 118074"/>
                <a:gd name="csY21" fmla="*/ 93622 h 253293"/>
                <a:gd name="csX22" fmla="*/ 12990 w 118074"/>
                <a:gd name="csY22" fmla="*/ 88759 h 253293"/>
                <a:gd name="csX23" fmla="*/ 13159 w 118074"/>
                <a:gd name="csY23" fmla="*/ 86305 h 253293"/>
                <a:gd name="csX24" fmla="*/ 13543 w 118074"/>
                <a:gd name="csY24" fmla="*/ 83513 h 253293"/>
                <a:gd name="csX25" fmla="*/ 21388 w 118074"/>
                <a:gd name="csY25" fmla="*/ 63480 h 253293"/>
                <a:gd name="csX26" fmla="*/ 49422 w 118074"/>
                <a:gd name="csY26" fmla="*/ 34969 h 253293"/>
                <a:gd name="csX27" fmla="*/ 82551 w 118074"/>
                <a:gd name="csY27" fmla="*/ 14743 h 253293"/>
                <a:gd name="csX28" fmla="*/ 118075 w 118074"/>
                <a:gd name="csY28" fmla="*/ 0 h 253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18074" h="253293">
                  <a:moveTo>
                    <a:pt x="118071" y="0"/>
                  </a:moveTo>
                  <a:cubicBezTo>
                    <a:pt x="96128" y="13041"/>
                    <a:pt x="74730" y="26821"/>
                    <a:pt x="55892" y="43003"/>
                  </a:cubicBezTo>
                  <a:cubicBezTo>
                    <a:pt x="46725" y="51246"/>
                    <a:pt x="37872" y="59977"/>
                    <a:pt x="32076" y="70019"/>
                  </a:cubicBezTo>
                  <a:cubicBezTo>
                    <a:pt x="29212" y="74999"/>
                    <a:pt x="27025" y="80175"/>
                    <a:pt x="26365" y="85362"/>
                  </a:cubicBezTo>
                  <a:lnTo>
                    <a:pt x="26115" y="87299"/>
                  </a:lnTo>
                  <a:lnTo>
                    <a:pt x="25995" y="89605"/>
                  </a:lnTo>
                  <a:lnTo>
                    <a:pt x="25772" y="94268"/>
                  </a:lnTo>
                  <a:cubicBezTo>
                    <a:pt x="25601" y="97366"/>
                    <a:pt x="25594" y="100538"/>
                    <a:pt x="25496" y="103669"/>
                  </a:cubicBezTo>
                  <a:cubicBezTo>
                    <a:pt x="25045" y="116256"/>
                    <a:pt x="24949" y="128977"/>
                    <a:pt x="24584" y="141727"/>
                  </a:cubicBezTo>
                  <a:cubicBezTo>
                    <a:pt x="24068" y="154472"/>
                    <a:pt x="23625" y="167293"/>
                    <a:pt x="22284" y="180086"/>
                  </a:cubicBezTo>
                  <a:cubicBezTo>
                    <a:pt x="21688" y="186480"/>
                    <a:pt x="20913" y="192891"/>
                    <a:pt x="19972" y="199264"/>
                  </a:cubicBezTo>
                  <a:lnTo>
                    <a:pt x="18255" y="208809"/>
                  </a:lnTo>
                  <a:cubicBezTo>
                    <a:pt x="17664" y="211983"/>
                    <a:pt x="16867" y="215145"/>
                    <a:pt x="16152" y="218294"/>
                  </a:cubicBezTo>
                  <a:cubicBezTo>
                    <a:pt x="14479" y="224560"/>
                    <a:pt x="12654" y="230809"/>
                    <a:pt x="10033" y="236777"/>
                  </a:cubicBezTo>
                  <a:cubicBezTo>
                    <a:pt x="8941" y="239818"/>
                    <a:pt x="7133" y="242618"/>
                    <a:pt x="5661" y="245473"/>
                  </a:cubicBezTo>
                  <a:cubicBezTo>
                    <a:pt x="4957" y="246922"/>
                    <a:pt x="3903" y="248195"/>
                    <a:pt x="2931" y="249485"/>
                  </a:cubicBezTo>
                  <a:lnTo>
                    <a:pt x="0" y="253293"/>
                  </a:lnTo>
                  <a:cubicBezTo>
                    <a:pt x="5999" y="241947"/>
                    <a:pt x="8249" y="229517"/>
                    <a:pt x="9744" y="217105"/>
                  </a:cubicBezTo>
                  <a:cubicBezTo>
                    <a:pt x="11295" y="204679"/>
                    <a:pt x="11673" y="192085"/>
                    <a:pt x="11944" y="179488"/>
                  </a:cubicBezTo>
                  <a:cubicBezTo>
                    <a:pt x="12039" y="166877"/>
                    <a:pt x="12242" y="154254"/>
                    <a:pt x="12018" y="141557"/>
                  </a:cubicBezTo>
                  <a:cubicBezTo>
                    <a:pt x="12003" y="128864"/>
                    <a:pt x="11997" y="116138"/>
                    <a:pt x="12237" y="103289"/>
                  </a:cubicBezTo>
                  <a:cubicBezTo>
                    <a:pt x="12390" y="100064"/>
                    <a:pt x="12448" y="96871"/>
                    <a:pt x="12678" y="93622"/>
                  </a:cubicBezTo>
                  <a:lnTo>
                    <a:pt x="12990" y="88759"/>
                  </a:lnTo>
                  <a:lnTo>
                    <a:pt x="13159" y="86305"/>
                  </a:lnTo>
                  <a:lnTo>
                    <a:pt x="13543" y="83513"/>
                  </a:lnTo>
                  <a:cubicBezTo>
                    <a:pt x="14692" y="76084"/>
                    <a:pt x="17621" y="69319"/>
                    <a:pt x="21388" y="63480"/>
                  </a:cubicBezTo>
                  <a:cubicBezTo>
                    <a:pt x="29063" y="51842"/>
                    <a:pt x="38933" y="42760"/>
                    <a:pt x="49422" y="34969"/>
                  </a:cubicBezTo>
                  <a:cubicBezTo>
                    <a:pt x="59896" y="27131"/>
                    <a:pt x="71103" y="20607"/>
                    <a:pt x="82551" y="14743"/>
                  </a:cubicBezTo>
                  <a:cubicBezTo>
                    <a:pt x="94089" y="9047"/>
                    <a:pt x="105851" y="3873"/>
                    <a:pt x="118075" y="0"/>
                  </a:cubicBezTo>
                  <a:close/>
                </a:path>
              </a:pathLst>
            </a:custGeom>
            <a:grpFill/>
            <a:ln w="6350" cap="flat">
              <a:noFill/>
              <a:prstDash val="solid"/>
              <a:miter/>
            </a:ln>
          </p:spPr>
          <p:txBody>
            <a:bodyPr/>
            <a:lstStyle/>
            <a:p>
              <a:endParaRPr lang="en-US"/>
            </a:p>
          </p:txBody>
        </p:sp>
        <p:sp>
          <p:nvSpPr>
            <p:cNvPr id="207" name="Freeform 309">
              <a:extLst>
                <a:ext uri="{FF2B5EF4-FFF2-40B4-BE49-F238E27FC236}">
                  <a16:creationId xmlns:a16="http://schemas.microsoft.com/office/drawing/2014/main" id="{1B07E070-47A5-4726-AF31-0705CEBB602B}"/>
                </a:ext>
              </a:extLst>
            </p:cNvPr>
            <p:cNvSpPr/>
            <p:nvPr/>
          </p:nvSpPr>
          <p:spPr>
            <a:xfrm>
              <a:off x="7310241" y="2325585"/>
              <a:ext cx="54682" cy="136198"/>
            </a:xfrm>
            <a:custGeom>
              <a:avLst/>
              <a:gdLst>
                <a:gd name="csX0" fmla="*/ 54436 w 54682"/>
                <a:gd name="csY0" fmla="*/ 0 h 136198"/>
                <a:gd name="csX1" fmla="*/ 52346 w 54682"/>
                <a:gd name="csY1" fmla="*/ 38046 h 136198"/>
                <a:gd name="csX2" fmla="*/ 43950 w 54682"/>
                <a:gd name="csY2" fmla="*/ 75191 h 136198"/>
                <a:gd name="csX3" fmla="*/ 28669 w 54682"/>
                <a:gd name="csY3" fmla="*/ 110543 h 136198"/>
                <a:gd name="csX4" fmla="*/ 16774 w 54682"/>
                <a:gd name="csY4" fmla="*/ 126201 h 136198"/>
                <a:gd name="csX5" fmla="*/ 0 w 54682"/>
                <a:gd name="csY5" fmla="*/ 136199 h 136198"/>
                <a:gd name="csX6" fmla="*/ 11624 w 54682"/>
                <a:gd name="csY6" fmla="*/ 122206 h 136198"/>
                <a:gd name="csX7" fmla="*/ 19336 w 54682"/>
                <a:gd name="csY7" fmla="*/ 105868 h 136198"/>
                <a:gd name="csX8" fmla="*/ 31284 w 54682"/>
                <a:gd name="csY8" fmla="*/ 71231 h 136198"/>
                <a:gd name="csX9" fmla="*/ 42203 w 54682"/>
                <a:gd name="csY9" fmla="*/ 35742 h 136198"/>
                <a:gd name="csX10" fmla="*/ 54436 w 54682"/>
                <a:gd name="csY10" fmla="*/ 0 h 13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4682" h="136198">
                  <a:moveTo>
                    <a:pt x="54436" y="0"/>
                  </a:moveTo>
                  <a:cubicBezTo>
                    <a:pt x="55198" y="12824"/>
                    <a:pt x="54105" y="25491"/>
                    <a:pt x="52346" y="38046"/>
                  </a:cubicBezTo>
                  <a:cubicBezTo>
                    <a:pt x="50497" y="50588"/>
                    <a:pt x="47739" y="63009"/>
                    <a:pt x="43950" y="75191"/>
                  </a:cubicBezTo>
                  <a:cubicBezTo>
                    <a:pt x="40142" y="87357"/>
                    <a:pt x="35303" y="99337"/>
                    <a:pt x="28669" y="110543"/>
                  </a:cubicBezTo>
                  <a:cubicBezTo>
                    <a:pt x="25320" y="116126"/>
                    <a:pt x="21384" y="121447"/>
                    <a:pt x="16774" y="126201"/>
                  </a:cubicBezTo>
                  <a:cubicBezTo>
                    <a:pt x="12093" y="130783"/>
                    <a:pt x="6431" y="135047"/>
                    <a:pt x="0" y="136199"/>
                  </a:cubicBezTo>
                  <a:cubicBezTo>
                    <a:pt x="5147" y="132322"/>
                    <a:pt x="8662" y="127450"/>
                    <a:pt x="11624" y="122206"/>
                  </a:cubicBezTo>
                  <a:cubicBezTo>
                    <a:pt x="14666" y="117034"/>
                    <a:pt x="17028" y="111455"/>
                    <a:pt x="19336" y="105868"/>
                  </a:cubicBezTo>
                  <a:cubicBezTo>
                    <a:pt x="23828" y="94604"/>
                    <a:pt x="27591" y="82963"/>
                    <a:pt x="31284" y="71231"/>
                  </a:cubicBezTo>
                  <a:lnTo>
                    <a:pt x="42203" y="35742"/>
                  </a:lnTo>
                  <a:cubicBezTo>
                    <a:pt x="45979" y="23858"/>
                    <a:pt x="49741" y="11926"/>
                    <a:pt x="54436" y="0"/>
                  </a:cubicBezTo>
                  <a:close/>
                </a:path>
              </a:pathLst>
            </a:custGeom>
            <a:grpFill/>
            <a:ln w="6350" cap="flat">
              <a:noFill/>
              <a:prstDash val="solid"/>
              <a:miter/>
            </a:ln>
          </p:spPr>
          <p:txBody>
            <a:bodyPr/>
            <a:lstStyle/>
            <a:p>
              <a:endParaRPr lang="en-US"/>
            </a:p>
          </p:txBody>
        </p:sp>
        <p:sp>
          <p:nvSpPr>
            <p:cNvPr id="208" name="Freeform 310">
              <a:extLst>
                <a:ext uri="{FF2B5EF4-FFF2-40B4-BE49-F238E27FC236}">
                  <a16:creationId xmlns:a16="http://schemas.microsoft.com/office/drawing/2014/main" id="{7928FCA8-2889-463B-B13E-A4F2B20A2062}"/>
                </a:ext>
              </a:extLst>
            </p:cNvPr>
            <p:cNvSpPr/>
            <p:nvPr/>
          </p:nvSpPr>
          <p:spPr>
            <a:xfrm>
              <a:off x="7482915" y="2299038"/>
              <a:ext cx="28934" cy="104008"/>
            </a:xfrm>
            <a:custGeom>
              <a:avLst/>
              <a:gdLst>
                <a:gd name="csX0" fmla="*/ 11828 w 28934"/>
                <a:gd name="csY0" fmla="*/ 0 h 104008"/>
                <a:gd name="csX1" fmla="*/ 24060 w 28934"/>
                <a:gd name="csY1" fmla="*/ 26506 h 104008"/>
                <a:gd name="csX2" fmla="*/ 28914 w 28934"/>
                <a:gd name="csY2" fmla="*/ 55532 h 104008"/>
                <a:gd name="csX3" fmla="*/ 23515 w 28934"/>
                <a:gd name="csY3" fmla="*/ 85499 h 104008"/>
                <a:gd name="csX4" fmla="*/ 13977 w 28934"/>
                <a:gd name="csY4" fmla="*/ 98120 h 104008"/>
                <a:gd name="csX5" fmla="*/ 0 w 28934"/>
                <a:gd name="csY5" fmla="*/ 104009 h 104008"/>
                <a:gd name="csX6" fmla="*/ 13698 w 28934"/>
                <a:gd name="csY6" fmla="*/ 81957 h 104008"/>
                <a:gd name="csX7" fmla="*/ 15648 w 28934"/>
                <a:gd name="csY7" fmla="*/ 55873 h 104008"/>
                <a:gd name="csX8" fmla="*/ 13852 w 28934"/>
                <a:gd name="csY8" fmla="*/ 28500 h 104008"/>
                <a:gd name="csX9" fmla="*/ 11829 w 28934"/>
                <a:gd name="csY9" fmla="*/ 2 h 104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8934" h="104008">
                  <a:moveTo>
                    <a:pt x="11828" y="0"/>
                  </a:moveTo>
                  <a:cubicBezTo>
                    <a:pt x="17400" y="8171"/>
                    <a:pt x="21189" y="17200"/>
                    <a:pt x="24060" y="26506"/>
                  </a:cubicBezTo>
                  <a:cubicBezTo>
                    <a:pt x="26867" y="35833"/>
                    <a:pt x="28634" y="45555"/>
                    <a:pt x="28914" y="55532"/>
                  </a:cubicBezTo>
                  <a:cubicBezTo>
                    <a:pt x="29107" y="65459"/>
                    <a:pt x="28009" y="75867"/>
                    <a:pt x="23515" y="85499"/>
                  </a:cubicBezTo>
                  <a:cubicBezTo>
                    <a:pt x="21259" y="90255"/>
                    <a:pt x="18101" y="94762"/>
                    <a:pt x="13977" y="98120"/>
                  </a:cubicBezTo>
                  <a:cubicBezTo>
                    <a:pt x="9838" y="101438"/>
                    <a:pt x="4948" y="103625"/>
                    <a:pt x="0" y="104009"/>
                  </a:cubicBezTo>
                  <a:cubicBezTo>
                    <a:pt x="7910" y="97879"/>
                    <a:pt x="11800" y="90219"/>
                    <a:pt x="13698" y="81957"/>
                  </a:cubicBezTo>
                  <a:cubicBezTo>
                    <a:pt x="15653" y="73688"/>
                    <a:pt x="15806" y="64815"/>
                    <a:pt x="15648" y="55873"/>
                  </a:cubicBezTo>
                  <a:cubicBezTo>
                    <a:pt x="15413" y="46898"/>
                    <a:pt x="14666" y="37768"/>
                    <a:pt x="13852" y="28500"/>
                  </a:cubicBezTo>
                  <a:cubicBezTo>
                    <a:pt x="13077" y="19209"/>
                    <a:pt x="12164" y="9840"/>
                    <a:pt x="11829" y="2"/>
                  </a:cubicBezTo>
                  <a:close/>
                </a:path>
              </a:pathLst>
            </a:custGeom>
            <a:grpFill/>
            <a:ln w="6350" cap="flat">
              <a:noFill/>
              <a:prstDash val="solid"/>
              <a:miter/>
            </a:ln>
          </p:spPr>
          <p:txBody>
            <a:bodyPr/>
            <a:lstStyle/>
            <a:p>
              <a:endParaRPr lang="en-US"/>
            </a:p>
          </p:txBody>
        </p:sp>
        <p:sp>
          <p:nvSpPr>
            <p:cNvPr id="209" name="Freeform 311">
              <a:extLst>
                <a:ext uri="{FF2B5EF4-FFF2-40B4-BE49-F238E27FC236}">
                  <a16:creationId xmlns:a16="http://schemas.microsoft.com/office/drawing/2014/main" id="{61EA1FE9-D74F-D44C-2067-A9F3DCAFC485}"/>
                </a:ext>
              </a:extLst>
            </p:cNvPr>
            <p:cNvSpPr/>
            <p:nvPr/>
          </p:nvSpPr>
          <p:spPr>
            <a:xfrm>
              <a:off x="7471255" y="2050326"/>
              <a:ext cx="157151" cy="135889"/>
            </a:xfrm>
            <a:custGeom>
              <a:avLst/>
              <a:gdLst>
                <a:gd name="csX0" fmla="*/ 3 w 157151"/>
                <a:gd name="csY0" fmla="*/ 76162 h 135889"/>
                <a:gd name="csX1" fmla="*/ 11553 w 157151"/>
                <a:gd name="csY1" fmla="*/ 41224 h 135889"/>
                <a:gd name="csX2" fmla="*/ 36412 w 157151"/>
                <a:gd name="csY2" fmla="*/ 12614 h 135889"/>
                <a:gd name="csX3" fmla="*/ 73235 w 157151"/>
                <a:gd name="csY3" fmla="*/ 136 h 135889"/>
                <a:gd name="csX4" fmla="*/ 92640 w 157151"/>
                <a:gd name="csY4" fmla="*/ 1353 h 135889"/>
                <a:gd name="csX5" fmla="*/ 97393 w 157151"/>
                <a:gd name="csY5" fmla="*/ 2205 h 135889"/>
                <a:gd name="csX6" fmla="*/ 102050 w 157151"/>
                <a:gd name="csY6" fmla="*/ 3351 h 135889"/>
                <a:gd name="csX7" fmla="*/ 111296 w 157151"/>
                <a:gd name="csY7" fmla="*/ 6121 h 135889"/>
                <a:gd name="csX8" fmla="*/ 143691 w 157151"/>
                <a:gd name="csY8" fmla="*/ 28342 h 135889"/>
                <a:gd name="csX9" fmla="*/ 156989 w 157151"/>
                <a:gd name="csY9" fmla="*/ 65102 h 135889"/>
                <a:gd name="csX10" fmla="*/ 152178 w 157151"/>
                <a:gd name="csY10" fmla="*/ 102377 h 135889"/>
                <a:gd name="csX11" fmla="*/ 137151 w 157151"/>
                <a:gd name="csY11" fmla="*/ 135889 h 135889"/>
                <a:gd name="csX12" fmla="*/ 145821 w 157151"/>
                <a:gd name="csY12" fmla="*/ 100930 h 135889"/>
                <a:gd name="csX13" fmla="*/ 146682 w 157151"/>
                <a:gd name="csY13" fmla="*/ 66148 h 135889"/>
                <a:gd name="csX14" fmla="*/ 133942 w 157151"/>
                <a:gd name="csY14" fmla="*/ 36278 h 135889"/>
                <a:gd name="csX15" fmla="*/ 106806 w 157151"/>
                <a:gd name="csY15" fmla="*/ 18603 h 135889"/>
                <a:gd name="csX16" fmla="*/ 41998 w 157151"/>
                <a:gd name="csY16" fmla="*/ 21287 h 135889"/>
                <a:gd name="csX17" fmla="*/ 17035 w 157151"/>
                <a:gd name="csY17" fmla="*/ 44679 h 135889"/>
                <a:gd name="csX18" fmla="*/ 0 w 157151"/>
                <a:gd name="csY18" fmla="*/ 76161 h 135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57151" h="135889">
                  <a:moveTo>
                    <a:pt x="3" y="76162"/>
                  </a:moveTo>
                  <a:cubicBezTo>
                    <a:pt x="1592" y="64045"/>
                    <a:pt x="5728" y="52260"/>
                    <a:pt x="11553" y="41224"/>
                  </a:cubicBezTo>
                  <a:cubicBezTo>
                    <a:pt x="17528" y="30297"/>
                    <a:pt x="25683" y="20082"/>
                    <a:pt x="36412" y="12614"/>
                  </a:cubicBezTo>
                  <a:cubicBezTo>
                    <a:pt x="46995" y="4935"/>
                    <a:pt x="60208" y="896"/>
                    <a:pt x="73235" y="136"/>
                  </a:cubicBezTo>
                  <a:cubicBezTo>
                    <a:pt x="79774" y="-271"/>
                    <a:pt x="86304" y="265"/>
                    <a:pt x="92640" y="1353"/>
                  </a:cubicBezTo>
                  <a:lnTo>
                    <a:pt x="97393" y="2205"/>
                  </a:lnTo>
                  <a:cubicBezTo>
                    <a:pt x="98956" y="2551"/>
                    <a:pt x="100497" y="2971"/>
                    <a:pt x="102050" y="3351"/>
                  </a:cubicBezTo>
                  <a:cubicBezTo>
                    <a:pt x="105160" y="4045"/>
                    <a:pt x="108228" y="5077"/>
                    <a:pt x="111296" y="6121"/>
                  </a:cubicBezTo>
                  <a:cubicBezTo>
                    <a:pt x="123441" y="10413"/>
                    <a:pt x="135252" y="17744"/>
                    <a:pt x="143691" y="28342"/>
                  </a:cubicBezTo>
                  <a:cubicBezTo>
                    <a:pt x="152002" y="39035"/>
                    <a:pt x="156376" y="52284"/>
                    <a:pt x="156989" y="65102"/>
                  </a:cubicBezTo>
                  <a:cubicBezTo>
                    <a:pt x="157766" y="77972"/>
                    <a:pt x="155688" y="90521"/>
                    <a:pt x="152178" y="102377"/>
                  </a:cubicBezTo>
                  <a:cubicBezTo>
                    <a:pt x="148507" y="114194"/>
                    <a:pt x="143686" y="125570"/>
                    <a:pt x="137151" y="135889"/>
                  </a:cubicBezTo>
                  <a:cubicBezTo>
                    <a:pt x="140997" y="124349"/>
                    <a:pt x="144039" y="112681"/>
                    <a:pt x="145821" y="100930"/>
                  </a:cubicBezTo>
                  <a:cubicBezTo>
                    <a:pt x="147739" y="89233"/>
                    <a:pt x="148207" y="77393"/>
                    <a:pt x="146682" y="66148"/>
                  </a:cubicBezTo>
                  <a:cubicBezTo>
                    <a:pt x="144969" y="54955"/>
                    <a:pt x="141045" y="44372"/>
                    <a:pt x="133942" y="36278"/>
                  </a:cubicBezTo>
                  <a:cubicBezTo>
                    <a:pt x="126984" y="28128"/>
                    <a:pt x="117482" y="22168"/>
                    <a:pt x="106806" y="18603"/>
                  </a:cubicBezTo>
                  <a:cubicBezTo>
                    <a:pt x="85490" y="10819"/>
                    <a:pt x="61408" y="9675"/>
                    <a:pt x="41998" y="21287"/>
                  </a:cubicBezTo>
                  <a:cubicBezTo>
                    <a:pt x="32357" y="26985"/>
                    <a:pt x="23919" y="35161"/>
                    <a:pt x="17035" y="44679"/>
                  </a:cubicBezTo>
                  <a:cubicBezTo>
                    <a:pt x="10049" y="54159"/>
                    <a:pt x="4408" y="64835"/>
                    <a:pt x="0" y="76161"/>
                  </a:cubicBezTo>
                  <a:close/>
                </a:path>
              </a:pathLst>
            </a:custGeom>
            <a:grpFill/>
            <a:ln w="6350" cap="flat">
              <a:noFill/>
              <a:prstDash val="solid"/>
              <a:miter/>
            </a:ln>
          </p:spPr>
          <p:txBody>
            <a:bodyPr/>
            <a:lstStyle/>
            <a:p>
              <a:endParaRPr lang="en-US"/>
            </a:p>
          </p:txBody>
        </p:sp>
        <p:sp>
          <p:nvSpPr>
            <p:cNvPr id="210" name="Freeform 312">
              <a:extLst>
                <a:ext uri="{FF2B5EF4-FFF2-40B4-BE49-F238E27FC236}">
                  <a16:creationId xmlns:a16="http://schemas.microsoft.com/office/drawing/2014/main" id="{F25B8222-C9DA-BD2B-4473-64777D89D7C9}"/>
                </a:ext>
              </a:extLst>
            </p:cNvPr>
            <p:cNvSpPr/>
            <p:nvPr/>
          </p:nvSpPr>
          <p:spPr>
            <a:xfrm>
              <a:off x="6791180" y="2112457"/>
              <a:ext cx="326892" cy="173308"/>
            </a:xfrm>
            <a:custGeom>
              <a:avLst/>
              <a:gdLst>
                <a:gd name="csX0" fmla="*/ 0 w 326892"/>
                <a:gd name="csY0" fmla="*/ 173309 h 173308"/>
                <a:gd name="csX1" fmla="*/ 3849 w 326892"/>
                <a:gd name="csY1" fmla="*/ 146589 h 173308"/>
                <a:gd name="csX2" fmla="*/ 12441 w 326892"/>
                <a:gd name="csY2" fmla="*/ 120745 h 173308"/>
                <a:gd name="csX3" fmla="*/ 26956 w 326892"/>
                <a:gd name="csY3" fmla="*/ 97221 h 173308"/>
                <a:gd name="csX4" fmla="*/ 48882 w 326892"/>
                <a:gd name="csY4" fmla="*/ 79453 h 173308"/>
                <a:gd name="csX5" fmla="*/ 76387 w 326892"/>
                <a:gd name="csY5" fmla="*/ 71855 h 173308"/>
                <a:gd name="csX6" fmla="*/ 83515 w 326892"/>
                <a:gd name="csY6" fmla="*/ 71672 h 173308"/>
                <a:gd name="csX7" fmla="*/ 87086 w 326892"/>
                <a:gd name="csY7" fmla="*/ 71672 h 173308"/>
                <a:gd name="csX8" fmla="*/ 90609 w 326892"/>
                <a:gd name="csY8" fmla="*/ 72004 h 173308"/>
                <a:gd name="csX9" fmla="*/ 97654 w 326892"/>
                <a:gd name="csY9" fmla="*/ 72763 h 173308"/>
                <a:gd name="csX10" fmla="*/ 104567 w 326892"/>
                <a:gd name="csY10" fmla="*/ 74095 h 173308"/>
                <a:gd name="csX11" fmla="*/ 155824 w 326892"/>
                <a:gd name="csY11" fmla="*/ 94885 h 173308"/>
                <a:gd name="csX12" fmla="*/ 146443 w 326892"/>
                <a:gd name="csY12" fmla="*/ 101152 h 173308"/>
                <a:gd name="csX13" fmla="*/ 158083 w 326892"/>
                <a:gd name="csY13" fmla="*/ 48165 h 173308"/>
                <a:gd name="csX14" fmla="*/ 195725 w 326892"/>
                <a:gd name="csY14" fmla="*/ 9425 h 173308"/>
                <a:gd name="csX15" fmla="*/ 222015 w 326892"/>
                <a:gd name="csY15" fmla="*/ 713 h 173308"/>
                <a:gd name="csX16" fmla="*/ 249556 w 326892"/>
                <a:gd name="csY16" fmla="*/ 1918 h 173308"/>
                <a:gd name="csX17" fmla="*/ 296997 w 326892"/>
                <a:gd name="csY17" fmla="*/ 26079 h 173308"/>
                <a:gd name="csX18" fmla="*/ 297468 w 326892"/>
                <a:gd name="csY18" fmla="*/ 26454 h 173308"/>
                <a:gd name="csX19" fmla="*/ 297722 w 326892"/>
                <a:gd name="csY19" fmla="*/ 26754 h 173308"/>
                <a:gd name="csX20" fmla="*/ 317946 w 326892"/>
                <a:gd name="csY20" fmla="*/ 60887 h 173308"/>
                <a:gd name="csX21" fmla="*/ 323844 w 326892"/>
                <a:gd name="csY21" fmla="*/ 99754 h 173308"/>
                <a:gd name="csX22" fmla="*/ 319958 w 326892"/>
                <a:gd name="csY22" fmla="*/ 137940 h 173308"/>
                <a:gd name="csX23" fmla="*/ 319305 w 326892"/>
                <a:gd name="csY23" fmla="*/ 156631 h 173308"/>
                <a:gd name="csX24" fmla="*/ 321518 w 326892"/>
                <a:gd name="csY24" fmla="*/ 165630 h 173308"/>
                <a:gd name="csX25" fmla="*/ 326893 w 326892"/>
                <a:gd name="csY25" fmla="*/ 173309 h 173308"/>
                <a:gd name="csX26" fmla="*/ 320563 w 326892"/>
                <a:gd name="csY26" fmla="*/ 166109 h 173308"/>
                <a:gd name="csX27" fmla="*/ 317206 w 326892"/>
                <a:gd name="csY27" fmla="*/ 156969 h 173308"/>
                <a:gd name="csX28" fmla="*/ 316069 w 326892"/>
                <a:gd name="csY28" fmla="*/ 137654 h 173308"/>
                <a:gd name="csX29" fmla="*/ 317015 w 326892"/>
                <a:gd name="csY29" fmla="*/ 99850 h 173308"/>
                <a:gd name="csX30" fmla="*/ 309438 w 326892"/>
                <a:gd name="csY30" fmla="*/ 64154 h 173308"/>
                <a:gd name="csX31" fmla="*/ 289689 w 326892"/>
                <a:gd name="csY31" fmla="*/ 33926 h 173308"/>
                <a:gd name="csX32" fmla="*/ 290412 w 326892"/>
                <a:gd name="csY32" fmla="*/ 34601 h 173308"/>
                <a:gd name="csX33" fmla="*/ 280204 w 326892"/>
                <a:gd name="csY33" fmla="*/ 27752 h 173308"/>
                <a:gd name="csX34" fmla="*/ 274983 w 326892"/>
                <a:gd name="csY34" fmla="*/ 24573 h 173308"/>
                <a:gd name="csX35" fmla="*/ 269583 w 326892"/>
                <a:gd name="csY35" fmla="*/ 21795 h 173308"/>
                <a:gd name="csX36" fmla="*/ 247048 w 326892"/>
                <a:gd name="csY36" fmla="*/ 13939 h 173308"/>
                <a:gd name="csX37" fmla="*/ 223827 w 326892"/>
                <a:gd name="csY37" fmla="*/ 13369 h 173308"/>
                <a:gd name="csX38" fmla="*/ 201993 w 326892"/>
                <a:gd name="csY38" fmla="*/ 20823 h 173308"/>
                <a:gd name="csX39" fmla="*/ 169556 w 326892"/>
                <a:gd name="csY39" fmla="*/ 54476 h 173308"/>
                <a:gd name="csX40" fmla="*/ 160714 w 326892"/>
                <a:gd name="csY40" fmla="*/ 76523 h 173308"/>
                <a:gd name="csX41" fmla="*/ 158878 w 326892"/>
                <a:gd name="csY41" fmla="*/ 99461 h 173308"/>
                <a:gd name="csX42" fmla="*/ 160151 w 326892"/>
                <a:gd name="csY42" fmla="*/ 112039 h 173308"/>
                <a:gd name="csX43" fmla="*/ 149498 w 326892"/>
                <a:gd name="csY43" fmla="*/ 105728 h 173308"/>
                <a:gd name="csX44" fmla="*/ 102038 w 326892"/>
                <a:gd name="csY44" fmla="*/ 84917 h 173308"/>
                <a:gd name="csX45" fmla="*/ 95809 w 326892"/>
                <a:gd name="csY45" fmla="*/ 83429 h 173308"/>
                <a:gd name="csX46" fmla="*/ 89526 w 326892"/>
                <a:gd name="csY46" fmla="*/ 82483 h 173308"/>
                <a:gd name="csX47" fmla="*/ 86376 w 326892"/>
                <a:gd name="csY47" fmla="*/ 82036 h 173308"/>
                <a:gd name="csX48" fmla="*/ 83228 w 326892"/>
                <a:gd name="csY48" fmla="*/ 81911 h 173308"/>
                <a:gd name="csX49" fmla="*/ 76929 w 326892"/>
                <a:gd name="csY49" fmla="*/ 81793 h 173308"/>
                <a:gd name="csX50" fmla="*/ 52681 w 326892"/>
                <a:gd name="csY50" fmla="*/ 87259 h 173308"/>
                <a:gd name="csX51" fmla="*/ 17041 w 326892"/>
                <a:gd name="csY51" fmla="*/ 123022 h 173308"/>
                <a:gd name="csX52" fmla="*/ 2 w 326892"/>
                <a:gd name="csY52" fmla="*/ 173307 h 1733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26892" h="173308">
                  <a:moveTo>
                    <a:pt x="0" y="173309"/>
                  </a:moveTo>
                  <a:cubicBezTo>
                    <a:pt x="464" y="164344"/>
                    <a:pt x="1782" y="155389"/>
                    <a:pt x="3849" y="146589"/>
                  </a:cubicBezTo>
                  <a:cubicBezTo>
                    <a:pt x="5870" y="137774"/>
                    <a:pt x="8654" y="129080"/>
                    <a:pt x="12441" y="120745"/>
                  </a:cubicBezTo>
                  <a:cubicBezTo>
                    <a:pt x="16219" y="112425"/>
                    <a:pt x="20872" y="104340"/>
                    <a:pt x="26956" y="97221"/>
                  </a:cubicBezTo>
                  <a:cubicBezTo>
                    <a:pt x="32988" y="90092"/>
                    <a:pt x="40381" y="83876"/>
                    <a:pt x="48882" y="79453"/>
                  </a:cubicBezTo>
                  <a:cubicBezTo>
                    <a:pt x="57354" y="75025"/>
                    <a:pt x="66875" y="72408"/>
                    <a:pt x="76387" y="71855"/>
                  </a:cubicBezTo>
                  <a:cubicBezTo>
                    <a:pt x="78768" y="71528"/>
                    <a:pt x="81135" y="71745"/>
                    <a:pt x="83515" y="71672"/>
                  </a:cubicBezTo>
                  <a:lnTo>
                    <a:pt x="87086" y="71672"/>
                  </a:lnTo>
                  <a:cubicBezTo>
                    <a:pt x="87086" y="71672"/>
                    <a:pt x="90609" y="72004"/>
                    <a:pt x="90609" y="72004"/>
                  </a:cubicBezTo>
                  <a:cubicBezTo>
                    <a:pt x="92952" y="72259"/>
                    <a:pt x="95328" y="72414"/>
                    <a:pt x="97654" y="72763"/>
                  </a:cubicBezTo>
                  <a:lnTo>
                    <a:pt x="104567" y="74095"/>
                  </a:lnTo>
                  <a:cubicBezTo>
                    <a:pt x="122961" y="78047"/>
                    <a:pt x="139836" y="85998"/>
                    <a:pt x="155824" y="94885"/>
                  </a:cubicBezTo>
                  <a:lnTo>
                    <a:pt x="146443" y="101152"/>
                  </a:lnTo>
                  <a:cubicBezTo>
                    <a:pt x="144082" y="82093"/>
                    <a:pt x="149604" y="64035"/>
                    <a:pt x="158083" y="48165"/>
                  </a:cubicBezTo>
                  <a:cubicBezTo>
                    <a:pt x="166695" y="32313"/>
                    <a:pt x="179414" y="18289"/>
                    <a:pt x="195725" y="9425"/>
                  </a:cubicBezTo>
                  <a:cubicBezTo>
                    <a:pt x="203841" y="5007"/>
                    <a:pt x="212801" y="1978"/>
                    <a:pt x="222015" y="713"/>
                  </a:cubicBezTo>
                  <a:cubicBezTo>
                    <a:pt x="231229" y="-610"/>
                    <a:pt x="240621" y="-26"/>
                    <a:pt x="249556" y="1918"/>
                  </a:cubicBezTo>
                  <a:cubicBezTo>
                    <a:pt x="267461" y="6034"/>
                    <a:pt x="283291" y="15165"/>
                    <a:pt x="296997" y="26079"/>
                  </a:cubicBezTo>
                  <a:lnTo>
                    <a:pt x="297468" y="26454"/>
                  </a:lnTo>
                  <a:lnTo>
                    <a:pt x="297722" y="26754"/>
                  </a:lnTo>
                  <a:cubicBezTo>
                    <a:pt x="306267" y="36855"/>
                    <a:pt x="313466" y="48326"/>
                    <a:pt x="317946" y="60887"/>
                  </a:cubicBezTo>
                  <a:cubicBezTo>
                    <a:pt x="322371" y="73457"/>
                    <a:pt x="324128" y="86773"/>
                    <a:pt x="323844" y="99754"/>
                  </a:cubicBezTo>
                  <a:cubicBezTo>
                    <a:pt x="323607" y="112771"/>
                    <a:pt x="321473" y="125435"/>
                    <a:pt x="319958" y="137940"/>
                  </a:cubicBezTo>
                  <a:cubicBezTo>
                    <a:pt x="319228" y="144186"/>
                    <a:pt x="318676" y="150453"/>
                    <a:pt x="319305" y="156631"/>
                  </a:cubicBezTo>
                  <a:cubicBezTo>
                    <a:pt x="319650" y="159709"/>
                    <a:pt x="320340" y="162739"/>
                    <a:pt x="321518" y="165630"/>
                  </a:cubicBezTo>
                  <a:cubicBezTo>
                    <a:pt x="322793" y="168473"/>
                    <a:pt x="324637" y="171053"/>
                    <a:pt x="326893" y="173309"/>
                  </a:cubicBezTo>
                  <a:cubicBezTo>
                    <a:pt x="324408" y="171328"/>
                    <a:pt x="322221" y="168920"/>
                    <a:pt x="320563" y="166109"/>
                  </a:cubicBezTo>
                  <a:cubicBezTo>
                    <a:pt x="319012" y="163258"/>
                    <a:pt x="317905" y="160156"/>
                    <a:pt x="317206" y="156969"/>
                  </a:cubicBezTo>
                  <a:cubicBezTo>
                    <a:pt x="315944" y="150568"/>
                    <a:pt x="315922" y="144051"/>
                    <a:pt x="316069" y="137654"/>
                  </a:cubicBezTo>
                  <a:cubicBezTo>
                    <a:pt x="316554" y="124859"/>
                    <a:pt x="317674" y="112259"/>
                    <a:pt x="317015" y="99850"/>
                  </a:cubicBezTo>
                  <a:cubicBezTo>
                    <a:pt x="316544" y="87451"/>
                    <a:pt x="314107" y="75315"/>
                    <a:pt x="309438" y="64154"/>
                  </a:cubicBezTo>
                  <a:cubicBezTo>
                    <a:pt x="304876" y="52938"/>
                    <a:pt x="297917" y="42853"/>
                    <a:pt x="289689" y="33926"/>
                  </a:cubicBezTo>
                  <a:lnTo>
                    <a:pt x="290412" y="34601"/>
                  </a:lnTo>
                  <a:cubicBezTo>
                    <a:pt x="286991" y="32336"/>
                    <a:pt x="283730" y="29794"/>
                    <a:pt x="280204" y="27752"/>
                  </a:cubicBezTo>
                  <a:lnTo>
                    <a:pt x="274983" y="24573"/>
                  </a:lnTo>
                  <a:lnTo>
                    <a:pt x="269583" y="21795"/>
                  </a:lnTo>
                  <a:cubicBezTo>
                    <a:pt x="262326" y="18277"/>
                    <a:pt x="254785" y="15449"/>
                    <a:pt x="247048" y="13939"/>
                  </a:cubicBezTo>
                  <a:cubicBezTo>
                    <a:pt x="239313" y="12479"/>
                    <a:pt x="231464" y="12265"/>
                    <a:pt x="223827" y="13369"/>
                  </a:cubicBezTo>
                  <a:cubicBezTo>
                    <a:pt x="216189" y="14489"/>
                    <a:pt x="208792" y="17051"/>
                    <a:pt x="201993" y="20823"/>
                  </a:cubicBezTo>
                  <a:cubicBezTo>
                    <a:pt x="188355" y="28386"/>
                    <a:pt x="177342" y="40640"/>
                    <a:pt x="169556" y="54476"/>
                  </a:cubicBezTo>
                  <a:cubicBezTo>
                    <a:pt x="165691" y="61434"/>
                    <a:pt x="162667" y="68880"/>
                    <a:pt x="160714" y="76523"/>
                  </a:cubicBezTo>
                  <a:cubicBezTo>
                    <a:pt x="158779" y="84164"/>
                    <a:pt x="158127" y="92032"/>
                    <a:pt x="158878" y="99461"/>
                  </a:cubicBezTo>
                  <a:lnTo>
                    <a:pt x="160151" y="112039"/>
                  </a:lnTo>
                  <a:lnTo>
                    <a:pt x="149498" y="105728"/>
                  </a:lnTo>
                  <a:cubicBezTo>
                    <a:pt x="134470" y="96825"/>
                    <a:pt x="118663" y="88987"/>
                    <a:pt x="102038" y="84917"/>
                  </a:cubicBezTo>
                  <a:lnTo>
                    <a:pt x="95809" y="83429"/>
                  </a:lnTo>
                  <a:cubicBezTo>
                    <a:pt x="93724" y="83023"/>
                    <a:pt x="91622" y="82809"/>
                    <a:pt x="89526" y="82483"/>
                  </a:cubicBezTo>
                  <a:lnTo>
                    <a:pt x="86376" y="82036"/>
                  </a:lnTo>
                  <a:lnTo>
                    <a:pt x="83228" y="81911"/>
                  </a:lnTo>
                  <a:cubicBezTo>
                    <a:pt x="81133" y="81894"/>
                    <a:pt x="79004" y="81578"/>
                    <a:pt x="76929" y="81793"/>
                  </a:cubicBezTo>
                  <a:cubicBezTo>
                    <a:pt x="68512" y="81863"/>
                    <a:pt x="60316" y="83926"/>
                    <a:pt x="52681" y="87259"/>
                  </a:cubicBezTo>
                  <a:cubicBezTo>
                    <a:pt x="37290" y="94052"/>
                    <a:pt x="25404" y="107697"/>
                    <a:pt x="17041" y="123022"/>
                  </a:cubicBezTo>
                  <a:cubicBezTo>
                    <a:pt x="8729" y="138497"/>
                    <a:pt x="3118" y="155670"/>
                    <a:pt x="2" y="173307"/>
                  </a:cubicBezTo>
                  <a:close/>
                </a:path>
              </a:pathLst>
            </a:custGeom>
            <a:grpFill/>
            <a:ln w="6350" cap="flat">
              <a:noFill/>
              <a:prstDash val="solid"/>
              <a:miter/>
            </a:ln>
          </p:spPr>
          <p:txBody>
            <a:bodyPr/>
            <a:lstStyle/>
            <a:p>
              <a:endParaRPr lang="en-US"/>
            </a:p>
          </p:txBody>
        </p:sp>
        <p:sp>
          <p:nvSpPr>
            <p:cNvPr id="211" name="Freeform 313">
              <a:extLst>
                <a:ext uri="{FF2B5EF4-FFF2-40B4-BE49-F238E27FC236}">
                  <a16:creationId xmlns:a16="http://schemas.microsoft.com/office/drawing/2014/main" id="{925E3BE8-EC72-79B9-9A02-08CFAD2FE40A}"/>
                </a:ext>
              </a:extLst>
            </p:cNvPr>
            <p:cNvSpPr/>
            <p:nvPr/>
          </p:nvSpPr>
          <p:spPr>
            <a:xfrm>
              <a:off x="6829350" y="2250048"/>
              <a:ext cx="174232" cy="208165"/>
            </a:xfrm>
            <a:custGeom>
              <a:avLst/>
              <a:gdLst>
                <a:gd name="csX0" fmla="*/ 174226 w 174232"/>
                <a:gd name="csY0" fmla="*/ 179947 h 208165"/>
                <a:gd name="csX1" fmla="*/ 132994 w 174232"/>
                <a:gd name="csY1" fmla="*/ 196633 h 208165"/>
                <a:gd name="csX2" fmla="*/ 89279 w 174232"/>
                <a:gd name="csY2" fmla="*/ 207103 h 208165"/>
                <a:gd name="csX3" fmla="*/ 65943 w 174232"/>
                <a:gd name="csY3" fmla="*/ 207653 h 208165"/>
                <a:gd name="csX4" fmla="*/ 53695 w 174232"/>
                <a:gd name="csY4" fmla="*/ 204684 h 208165"/>
                <a:gd name="csX5" fmla="*/ 47667 w 174232"/>
                <a:gd name="csY5" fmla="*/ 201501 h 208165"/>
                <a:gd name="csX6" fmla="*/ 42812 w 174232"/>
                <a:gd name="csY6" fmla="*/ 197829 h 208165"/>
                <a:gd name="csX7" fmla="*/ 27440 w 174232"/>
                <a:gd name="csY7" fmla="*/ 179067 h 208165"/>
                <a:gd name="csX8" fmla="*/ 18910 w 174232"/>
                <a:gd name="csY8" fmla="*/ 156841 h 208165"/>
                <a:gd name="csX9" fmla="*/ 16066 w 174232"/>
                <a:gd name="csY9" fmla="*/ 111029 h 208165"/>
                <a:gd name="csX10" fmla="*/ 17119 w 174232"/>
                <a:gd name="csY10" fmla="*/ 99767 h 208165"/>
                <a:gd name="csX11" fmla="*/ 18581 w 174232"/>
                <a:gd name="csY11" fmla="*/ 88599 h 208165"/>
                <a:gd name="csX12" fmla="*/ 20387 w 174232"/>
                <a:gd name="csY12" fmla="*/ 77518 h 208165"/>
                <a:gd name="csX13" fmla="*/ 22694 w 174232"/>
                <a:gd name="csY13" fmla="*/ 66561 h 208165"/>
                <a:gd name="csX14" fmla="*/ 27789 w 174232"/>
                <a:gd name="csY14" fmla="*/ 45023 h 208165"/>
                <a:gd name="csX15" fmla="*/ 28945 w 174232"/>
                <a:gd name="csY15" fmla="*/ 39877 h 208165"/>
                <a:gd name="csX16" fmla="*/ 29541 w 174232"/>
                <a:gd name="csY16" fmla="*/ 34722 h 208165"/>
                <a:gd name="csX17" fmla="*/ 29820 w 174232"/>
                <a:gd name="csY17" fmla="*/ 32128 h 208165"/>
                <a:gd name="csX18" fmla="*/ 29757 w 174232"/>
                <a:gd name="csY18" fmla="*/ 29581 h 208165"/>
                <a:gd name="csX19" fmla="*/ 29430 w 174232"/>
                <a:gd name="csY19" fmla="*/ 24502 h 208165"/>
                <a:gd name="csX20" fmla="*/ 20051 w 174232"/>
                <a:gd name="csY20" fmla="*/ 7281 h 208165"/>
                <a:gd name="csX21" fmla="*/ 10726 w 174232"/>
                <a:gd name="csY21" fmla="*/ 2412 h 208165"/>
                <a:gd name="csX22" fmla="*/ 0 w 174232"/>
                <a:gd name="csY22" fmla="*/ 352 h 208165"/>
                <a:gd name="csX23" fmla="*/ 22085 w 174232"/>
                <a:gd name="csY23" fmla="*/ 4215 h 208165"/>
                <a:gd name="csX24" fmla="*/ 35819 w 174232"/>
                <a:gd name="csY24" fmla="*/ 23216 h 208165"/>
                <a:gd name="csX25" fmla="*/ 36434 w 174232"/>
                <a:gd name="csY25" fmla="*/ 26138 h 208165"/>
                <a:gd name="csX26" fmla="*/ 36823 w 174232"/>
                <a:gd name="csY26" fmla="*/ 29087 h 208165"/>
                <a:gd name="csX27" fmla="*/ 37173 w 174232"/>
                <a:gd name="csY27" fmla="*/ 32049 h 208165"/>
                <a:gd name="csX28" fmla="*/ 37159 w 174232"/>
                <a:gd name="csY28" fmla="*/ 34974 h 208165"/>
                <a:gd name="csX29" fmla="*/ 37048 w 174232"/>
                <a:gd name="csY29" fmla="*/ 40843 h 208165"/>
                <a:gd name="csX30" fmla="*/ 36347 w 174232"/>
                <a:gd name="csY30" fmla="*/ 46594 h 208165"/>
                <a:gd name="csX31" fmla="*/ 34630 w 174232"/>
                <a:gd name="csY31" fmla="*/ 57624 h 208165"/>
                <a:gd name="csX32" fmla="*/ 32883 w 174232"/>
                <a:gd name="csY32" fmla="*/ 68434 h 208165"/>
                <a:gd name="csX33" fmla="*/ 28622 w 174232"/>
                <a:gd name="csY33" fmla="*/ 111660 h 208165"/>
                <a:gd name="csX34" fmla="*/ 31822 w 174232"/>
                <a:gd name="csY34" fmla="*/ 153780 h 208165"/>
                <a:gd name="csX35" fmla="*/ 38794 w 174232"/>
                <a:gd name="csY35" fmla="*/ 172818 h 208165"/>
                <a:gd name="csX36" fmla="*/ 50977 w 174232"/>
                <a:gd name="csY36" fmla="*/ 188315 h 208165"/>
                <a:gd name="csX37" fmla="*/ 54807 w 174232"/>
                <a:gd name="csY37" fmla="*/ 191480 h 208165"/>
                <a:gd name="csX38" fmla="*/ 58455 w 174232"/>
                <a:gd name="csY38" fmla="*/ 193591 h 208165"/>
                <a:gd name="csX39" fmla="*/ 67530 w 174232"/>
                <a:gd name="csY39" fmla="*/ 196158 h 208165"/>
                <a:gd name="csX40" fmla="*/ 88316 w 174232"/>
                <a:gd name="csY40" fmla="*/ 196826 h 208165"/>
                <a:gd name="csX41" fmla="*/ 131310 w 174232"/>
                <a:gd name="csY41" fmla="*/ 190369 h 208165"/>
                <a:gd name="csX42" fmla="*/ 174233 w 174232"/>
                <a:gd name="csY42" fmla="*/ 179940 h 208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74232" h="208165">
                  <a:moveTo>
                    <a:pt x="174226" y="179947"/>
                  </a:moveTo>
                  <a:cubicBezTo>
                    <a:pt x="160926" y="186491"/>
                    <a:pt x="147090" y="191874"/>
                    <a:pt x="132994" y="196633"/>
                  </a:cubicBezTo>
                  <a:cubicBezTo>
                    <a:pt x="118843" y="201205"/>
                    <a:pt x="104393" y="205172"/>
                    <a:pt x="89279" y="207103"/>
                  </a:cubicBezTo>
                  <a:cubicBezTo>
                    <a:pt x="81728" y="208087"/>
                    <a:pt x="73988" y="208623"/>
                    <a:pt x="65943" y="207653"/>
                  </a:cubicBezTo>
                  <a:cubicBezTo>
                    <a:pt x="61936" y="207218"/>
                    <a:pt x="57812" y="206360"/>
                    <a:pt x="53695" y="204684"/>
                  </a:cubicBezTo>
                  <a:cubicBezTo>
                    <a:pt x="51650" y="203943"/>
                    <a:pt x="49559" y="202697"/>
                    <a:pt x="47667" y="201501"/>
                  </a:cubicBezTo>
                  <a:lnTo>
                    <a:pt x="42812" y="197829"/>
                  </a:lnTo>
                  <a:cubicBezTo>
                    <a:pt x="36535" y="192618"/>
                    <a:pt x="31428" y="186073"/>
                    <a:pt x="27440" y="179067"/>
                  </a:cubicBezTo>
                  <a:cubicBezTo>
                    <a:pt x="23364" y="172041"/>
                    <a:pt x="20963" y="164417"/>
                    <a:pt x="18910" y="156841"/>
                  </a:cubicBezTo>
                  <a:cubicBezTo>
                    <a:pt x="15549" y="141512"/>
                    <a:pt x="15124" y="126099"/>
                    <a:pt x="16066" y="111029"/>
                  </a:cubicBezTo>
                  <a:cubicBezTo>
                    <a:pt x="16304" y="107252"/>
                    <a:pt x="16615" y="103490"/>
                    <a:pt x="17119" y="99767"/>
                  </a:cubicBezTo>
                  <a:cubicBezTo>
                    <a:pt x="17590" y="96038"/>
                    <a:pt x="17924" y="92283"/>
                    <a:pt x="18581" y="88599"/>
                  </a:cubicBezTo>
                  <a:cubicBezTo>
                    <a:pt x="19186" y="84904"/>
                    <a:pt x="19724" y="81195"/>
                    <a:pt x="20387" y="77518"/>
                  </a:cubicBezTo>
                  <a:lnTo>
                    <a:pt x="22694" y="66561"/>
                  </a:lnTo>
                  <a:cubicBezTo>
                    <a:pt x="24228" y="59349"/>
                    <a:pt x="26267" y="51907"/>
                    <a:pt x="27789" y="45023"/>
                  </a:cubicBezTo>
                  <a:lnTo>
                    <a:pt x="28945" y="39877"/>
                  </a:lnTo>
                  <a:cubicBezTo>
                    <a:pt x="29243" y="38160"/>
                    <a:pt x="29330" y="36448"/>
                    <a:pt x="29541" y="34722"/>
                  </a:cubicBezTo>
                  <a:lnTo>
                    <a:pt x="29820" y="32128"/>
                  </a:lnTo>
                  <a:cubicBezTo>
                    <a:pt x="29841" y="31274"/>
                    <a:pt x="29772" y="30433"/>
                    <a:pt x="29757" y="29581"/>
                  </a:cubicBezTo>
                  <a:cubicBezTo>
                    <a:pt x="29620" y="27907"/>
                    <a:pt x="29834" y="26111"/>
                    <a:pt x="29430" y="24502"/>
                  </a:cubicBezTo>
                  <a:cubicBezTo>
                    <a:pt x="28713" y="17768"/>
                    <a:pt x="25498" y="11553"/>
                    <a:pt x="20051" y="7281"/>
                  </a:cubicBezTo>
                  <a:cubicBezTo>
                    <a:pt x="17347" y="5158"/>
                    <a:pt x="14162" y="3475"/>
                    <a:pt x="10726" y="2412"/>
                  </a:cubicBezTo>
                  <a:cubicBezTo>
                    <a:pt x="7317" y="1245"/>
                    <a:pt x="3694" y="565"/>
                    <a:pt x="0" y="352"/>
                  </a:cubicBezTo>
                  <a:cubicBezTo>
                    <a:pt x="7300" y="-601"/>
                    <a:pt x="15218" y="280"/>
                    <a:pt x="22085" y="4215"/>
                  </a:cubicBezTo>
                  <a:cubicBezTo>
                    <a:pt x="29030" y="8064"/>
                    <a:pt x="34004" y="15445"/>
                    <a:pt x="35819" y="23216"/>
                  </a:cubicBezTo>
                  <a:cubicBezTo>
                    <a:pt x="36172" y="24181"/>
                    <a:pt x="36337" y="25158"/>
                    <a:pt x="36434" y="26138"/>
                  </a:cubicBezTo>
                  <a:lnTo>
                    <a:pt x="36823" y="29087"/>
                  </a:lnTo>
                  <a:cubicBezTo>
                    <a:pt x="36938" y="30071"/>
                    <a:pt x="37103" y="31065"/>
                    <a:pt x="37173" y="32049"/>
                  </a:cubicBezTo>
                  <a:lnTo>
                    <a:pt x="37159" y="34974"/>
                  </a:lnTo>
                  <a:cubicBezTo>
                    <a:pt x="37122" y="36921"/>
                    <a:pt x="37192" y="38909"/>
                    <a:pt x="37048" y="40843"/>
                  </a:cubicBezTo>
                  <a:lnTo>
                    <a:pt x="36347" y="46594"/>
                  </a:lnTo>
                  <a:cubicBezTo>
                    <a:pt x="35930" y="50560"/>
                    <a:pt x="35221" y="53970"/>
                    <a:pt x="34630" y="57624"/>
                  </a:cubicBezTo>
                  <a:cubicBezTo>
                    <a:pt x="34047" y="61229"/>
                    <a:pt x="33325" y="64816"/>
                    <a:pt x="32883" y="68434"/>
                  </a:cubicBezTo>
                  <a:cubicBezTo>
                    <a:pt x="30775" y="82865"/>
                    <a:pt x="29044" y="97294"/>
                    <a:pt x="28622" y="111660"/>
                  </a:cubicBezTo>
                  <a:cubicBezTo>
                    <a:pt x="28082" y="125983"/>
                    <a:pt x="28660" y="140316"/>
                    <a:pt x="31822" y="153780"/>
                  </a:cubicBezTo>
                  <a:cubicBezTo>
                    <a:pt x="33540" y="160409"/>
                    <a:pt x="35502" y="167013"/>
                    <a:pt x="38794" y="172818"/>
                  </a:cubicBezTo>
                  <a:cubicBezTo>
                    <a:pt x="41986" y="178670"/>
                    <a:pt x="46104" y="183861"/>
                    <a:pt x="50977" y="188315"/>
                  </a:cubicBezTo>
                  <a:lnTo>
                    <a:pt x="54807" y="191480"/>
                  </a:lnTo>
                  <a:cubicBezTo>
                    <a:pt x="56012" y="192266"/>
                    <a:pt x="57042" y="193020"/>
                    <a:pt x="58455" y="193591"/>
                  </a:cubicBezTo>
                  <a:cubicBezTo>
                    <a:pt x="61108" y="194823"/>
                    <a:pt x="64234" y="195671"/>
                    <a:pt x="67530" y="196158"/>
                  </a:cubicBezTo>
                  <a:cubicBezTo>
                    <a:pt x="74110" y="197181"/>
                    <a:pt x="81209" y="197236"/>
                    <a:pt x="88316" y="196826"/>
                  </a:cubicBezTo>
                  <a:cubicBezTo>
                    <a:pt x="102562" y="195875"/>
                    <a:pt x="117002" y="193414"/>
                    <a:pt x="131310" y="190369"/>
                  </a:cubicBezTo>
                  <a:cubicBezTo>
                    <a:pt x="145669" y="187413"/>
                    <a:pt x="159925" y="183741"/>
                    <a:pt x="174233" y="179940"/>
                  </a:cubicBezTo>
                  <a:close/>
                </a:path>
              </a:pathLst>
            </a:custGeom>
            <a:grpFill/>
            <a:ln w="6350" cap="flat">
              <a:noFill/>
              <a:prstDash val="solid"/>
              <a:miter/>
            </a:ln>
          </p:spPr>
          <p:txBody>
            <a:bodyPr/>
            <a:lstStyle/>
            <a:p>
              <a:endParaRPr lang="en-US"/>
            </a:p>
          </p:txBody>
        </p:sp>
        <p:sp>
          <p:nvSpPr>
            <p:cNvPr id="212" name="Freeform 314">
              <a:extLst>
                <a:ext uri="{FF2B5EF4-FFF2-40B4-BE49-F238E27FC236}">
                  <a16:creationId xmlns:a16="http://schemas.microsoft.com/office/drawing/2014/main" id="{118AEA95-EA9E-D079-638E-39DC9C2D5F9D}"/>
                </a:ext>
              </a:extLst>
            </p:cNvPr>
            <p:cNvSpPr/>
            <p:nvPr/>
          </p:nvSpPr>
          <p:spPr>
            <a:xfrm>
              <a:off x="6854162" y="2262536"/>
              <a:ext cx="62299" cy="73001"/>
            </a:xfrm>
            <a:custGeom>
              <a:avLst/>
              <a:gdLst>
                <a:gd name="csX0" fmla="*/ 62300 w 62299"/>
                <a:gd name="csY0" fmla="*/ 0 h 73001"/>
                <a:gd name="csX1" fmla="*/ 45339 w 62299"/>
                <a:gd name="csY1" fmla="*/ 17882 h 73001"/>
                <a:gd name="csX2" fmla="*/ 29315 w 62299"/>
                <a:gd name="csY2" fmla="*/ 35197 h 73001"/>
                <a:gd name="csX3" fmla="*/ 14432 w 62299"/>
                <a:gd name="csY3" fmla="*/ 53237 h 73001"/>
                <a:gd name="csX4" fmla="*/ 2 w 62299"/>
                <a:gd name="csY4" fmla="*/ 73001 h 73001"/>
                <a:gd name="csX5" fmla="*/ 328 w 62299"/>
                <a:gd name="csY5" fmla="*/ 66577 h 73001"/>
                <a:gd name="csX6" fmla="*/ 695 w 62299"/>
                <a:gd name="csY6" fmla="*/ 63357 h 73001"/>
                <a:gd name="csX7" fmla="*/ 1368 w 62299"/>
                <a:gd name="csY7" fmla="*/ 60219 h 73001"/>
                <a:gd name="csX8" fmla="*/ 3033 w 62299"/>
                <a:gd name="csY8" fmla="*/ 53971 h 73001"/>
                <a:gd name="csX9" fmla="*/ 5415 w 62299"/>
                <a:gd name="csY9" fmla="*/ 47978 h 73001"/>
                <a:gd name="csX10" fmla="*/ 19378 w 62299"/>
                <a:gd name="csY10" fmla="*/ 26401 h 73001"/>
                <a:gd name="csX11" fmla="*/ 38783 w 62299"/>
                <a:gd name="csY11" fmla="*/ 9806 h 73001"/>
                <a:gd name="csX12" fmla="*/ 62298 w 62299"/>
                <a:gd name="csY12" fmla="*/ 0 h 73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299" h="73001">
                  <a:moveTo>
                    <a:pt x="62300" y="0"/>
                  </a:moveTo>
                  <a:cubicBezTo>
                    <a:pt x="56514" y="6363"/>
                    <a:pt x="50870" y="12107"/>
                    <a:pt x="45339" y="17882"/>
                  </a:cubicBezTo>
                  <a:cubicBezTo>
                    <a:pt x="39808" y="23630"/>
                    <a:pt x="34483" y="29371"/>
                    <a:pt x="29315" y="35197"/>
                  </a:cubicBezTo>
                  <a:cubicBezTo>
                    <a:pt x="24083" y="40985"/>
                    <a:pt x="19238" y="47013"/>
                    <a:pt x="14432" y="53237"/>
                  </a:cubicBezTo>
                  <a:cubicBezTo>
                    <a:pt x="9422" y="59400"/>
                    <a:pt x="5297" y="66090"/>
                    <a:pt x="2" y="73001"/>
                  </a:cubicBezTo>
                  <a:cubicBezTo>
                    <a:pt x="-22" y="70858"/>
                    <a:pt x="134" y="68727"/>
                    <a:pt x="328" y="66577"/>
                  </a:cubicBezTo>
                  <a:cubicBezTo>
                    <a:pt x="397" y="65490"/>
                    <a:pt x="563" y="64433"/>
                    <a:pt x="695" y="63357"/>
                  </a:cubicBezTo>
                  <a:lnTo>
                    <a:pt x="1368" y="60219"/>
                  </a:lnTo>
                  <a:cubicBezTo>
                    <a:pt x="1874" y="58137"/>
                    <a:pt x="2412" y="56043"/>
                    <a:pt x="3033" y="53971"/>
                  </a:cubicBezTo>
                  <a:cubicBezTo>
                    <a:pt x="3780" y="51968"/>
                    <a:pt x="4575" y="49968"/>
                    <a:pt x="5415" y="47978"/>
                  </a:cubicBezTo>
                  <a:cubicBezTo>
                    <a:pt x="8915" y="40121"/>
                    <a:pt x="13616" y="32747"/>
                    <a:pt x="19378" y="26401"/>
                  </a:cubicBezTo>
                  <a:cubicBezTo>
                    <a:pt x="25077" y="19995"/>
                    <a:pt x="31609" y="14380"/>
                    <a:pt x="38783" y="9806"/>
                  </a:cubicBezTo>
                  <a:cubicBezTo>
                    <a:pt x="45987" y="5311"/>
                    <a:pt x="53776" y="1590"/>
                    <a:pt x="62298" y="0"/>
                  </a:cubicBezTo>
                  <a:close/>
                </a:path>
              </a:pathLst>
            </a:custGeom>
            <a:grpFill/>
            <a:ln w="6350" cap="flat">
              <a:noFill/>
              <a:prstDash val="solid"/>
              <a:miter/>
            </a:ln>
          </p:spPr>
          <p:txBody>
            <a:bodyPr/>
            <a:lstStyle/>
            <a:p>
              <a:endParaRPr lang="en-US"/>
            </a:p>
          </p:txBody>
        </p:sp>
        <p:sp>
          <p:nvSpPr>
            <p:cNvPr id="213" name="Freeform 315">
              <a:extLst>
                <a:ext uri="{FF2B5EF4-FFF2-40B4-BE49-F238E27FC236}">
                  <a16:creationId xmlns:a16="http://schemas.microsoft.com/office/drawing/2014/main" id="{C54E2748-0258-CB31-D96E-9CB177D93B3D}"/>
                </a:ext>
              </a:extLst>
            </p:cNvPr>
            <p:cNvSpPr/>
            <p:nvPr/>
          </p:nvSpPr>
          <p:spPr>
            <a:xfrm>
              <a:off x="6846087" y="1965991"/>
              <a:ext cx="240011" cy="176804"/>
            </a:xfrm>
            <a:custGeom>
              <a:avLst/>
              <a:gdLst>
                <a:gd name="csX0" fmla="*/ 222824 w 240011"/>
                <a:gd name="csY0" fmla="*/ 166019 h 176804"/>
                <a:gd name="csX1" fmla="*/ 231877 w 240011"/>
                <a:gd name="csY1" fmla="*/ 96431 h 176804"/>
                <a:gd name="csX2" fmla="*/ 231176 w 240011"/>
                <a:gd name="csY2" fmla="*/ 61853 h 176804"/>
                <a:gd name="csX3" fmla="*/ 228225 w 240011"/>
                <a:gd name="csY3" fmla="*/ 45196 h 176804"/>
                <a:gd name="csX4" fmla="*/ 222262 w 240011"/>
                <a:gd name="csY4" fmla="*/ 30100 h 176804"/>
                <a:gd name="csX5" fmla="*/ 212109 w 240011"/>
                <a:gd name="csY5" fmla="*/ 19160 h 176804"/>
                <a:gd name="csX6" fmla="*/ 210592 w 240011"/>
                <a:gd name="csY6" fmla="*/ 18164 h 176804"/>
                <a:gd name="csX7" fmla="*/ 208934 w 240011"/>
                <a:gd name="csY7" fmla="*/ 17420 h 176804"/>
                <a:gd name="csX8" fmla="*/ 205442 w 240011"/>
                <a:gd name="csY8" fmla="*/ 15986 h 176804"/>
                <a:gd name="csX9" fmla="*/ 197640 w 240011"/>
                <a:gd name="csY9" fmla="*/ 13799 h 176804"/>
                <a:gd name="csX10" fmla="*/ 164620 w 240011"/>
                <a:gd name="csY10" fmla="*/ 13271 h 176804"/>
                <a:gd name="csX11" fmla="*/ 97631 w 240011"/>
                <a:gd name="csY11" fmla="*/ 30929 h 176804"/>
                <a:gd name="csX12" fmla="*/ 62063 w 240011"/>
                <a:gd name="csY12" fmla="*/ 39038 h 176804"/>
                <a:gd name="csX13" fmla="*/ 52247 w 240011"/>
                <a:gd name="csY13" fmla="*/ 39246 h 176804"/>
                <a:gd name="csX14" fmla="*/ 48456 w 240011"/>
                <a:gd name="csY14" fmla="*/ 39107 h 176804"/>
                <a:gd name="csX15" fmla="*/ 45148 w 240011"/>
                <a:gd name="csY15" fmla="*/ 39496 h 176804"/>
                <a:gd name="csX16" fmla="*/ 32170 w 240011"/>
                <a:gd name="csY16" fmla="*/ 45891 h 176804"/>
                <a:gd name="csX17" fmla="*/ 14111 w 240011"/>
                <a:gd name="csY17" fmla="*/ 71588 h 176804"/>
                <a:gd name="csX18" fmla="*/ 13886 w 240011"/>
                <a:gd name="csY18" fmla="*/ 101800 h 176804"/>
                <a:gd name="csX19" fmla="*/ 23340 w 240011"/>
                <a:gd name="csY19" fmla="*/ 113445 h 176804"/>
                <a:gd name="csX20" fmla="*/ 37655 w 240011"/>
                <a:gd name="csY20" fmla="*/ 120515 h 176804"/>
                <a:gd name="csX21" fmla="*/ 45991 w 240011"/>
                <a:gd name="csY21" fmla="*/ 122944 h 176804"/>
                <a:gd name="csX22" fmla="*/ 54561 w 240011"/>
                <a:gd name="csY22" fmla="*/ 125597 h 176804"/>
                <a:gd name="csX23" fmla="*/ 71328 w 240011"/>
                <a:gd name="csY23" fmla="*/ 131961 h 176804"/>
                <a:gd name="csX24" fmla="*/ 102314 w 240011"/>
                <a:gd name="csY24" fmla="*/ 149819 h 176804"/>
                <a:gd name="csX25" fmla="*/ 115600 w 240011"/>
                <a:gd name="csY25" fmla="*/ 161754 h 176804"/>
                <a:gd name="csX26" fmla="*/ 121157 w 240011"/>
                <a:gd name="csY26" fmla="*/ 168732 h 176804"/>
                <a:gd name="csX27" fmla="*/ 123419 w 240011"/>
                <a:gd name="csY27" fmla="*/ 172574 h 176804"/>
                <a:gd name="csX28" fmla="*/ 124254 w 240011"/>
                <a:gd name="csY28" fmla="*/ 174644 h 176804"/>
                <a:gd name="csX29" fmla="*/ 124254 w 240011"/>
                <a:gd name="csY29" fmla="*/ 176805 h 176804"/>
                <a:gd name="csX30" fmla="*/ 124017 w 240011"/>
                <a:gd name="csY30" fmla="*/ 174728 h 176804"/>
                <a:gd name="csX31" fmla="*/ 122980 w 240011"/>
                <a:gd name="csY31" fmla="*/ 172817 h 176804"/>
                <a:gd name="csX32" fmla="*/ 120356 w 240011"/>
                <a:gd name="csY32" fmla="*/ 169338 h 176804"/>
                <a:gd name="csX33" fmla="*/ 114191 w 240011"/>
                <a:gd name="csY33" fmla="*/ 163183 h 176804"/>
                <a:gd name="csX34" fmla="*/ 100219 w 240011"/>
                <a:gd name="csY34" fmla="*/ 152846 h 176804"/>
                <a:gd name="csX35" fmla="*/ 68927 w 240011"/>
                <a:gd name="csY35" fmla="*/ 138019 h 176804"/>
                <a:gd name="csX36" fmla="*/ 52386 w 240011"/>
                <a:gd name="csY36" fmla="*/ 132899 h 176804"/>
                <a:gd name="csX37" fmla="*/ 43974 w 240011"/>
                <a:gd name="csY37" fmla="*/ 130849 h 176804"/>
                <a:gd name="csX38" fmla="*/ 35248 w 240011"/>
                <a:gd name="csY38" fmla="*/ 128873 h 176804"/>
                <a:gd name="csX39" fmla="*/ 17744 w 240011"/>
                <a:gd name="csY39" fmla="*/ 121218 h 176804"/>
                <a:gd name="csX40" fmla="*/ 4568 w 240011"/>
                <a:gd name="csY40" fmla="*/ 106318 h 176804"/>
                <a:gd name="csX41" fmla="*/ 4 w 240011"/>
                <a:gd name="csY41" fmla="*/ 86967 h 176804"/>
                <a:gd name="csX42" fmla="*/ 3101 w 240011"/>
                <a:gd name="csY42" fmla="*/ 67837 h 176804"/>
                <a:gd name="csX43" fmla="*/ 24302 w 240011"/>
                <a:gd name="csY43" fmla="*/ 36087 h 176804"/>
                <a:gd name="csX44" fmla="*/ 42587 w 240011"/>
                <a:gd name="csY44" fmla="*/ 26938 h 176804"/>
                <a:gd name="csX45" fmla="*/ 48010 w 240011"/>
                <a:gd name="csY45" fmla="*/ 26258 h 176804"/>
                <a:gd name="csX46" fmla="*/ 53025 w 240011"/>
                <a:gd name="csY46" fmla="*/ 26372 h 176804"/>
                <a:gd name="csX47" fmla="*/ 60805 w 240011"/>
                <a:gd name="csY47" fmla="*/ 26126 h 176804"/>
                <a:gd name="csX48" fmla="*/ 93770 w 240011"/>
                <a:gd name="csY48" fmla="*/ 18234 h 176804"/>
                <a:gd name="csX49" fmla="*/ 163118 w 240011"/>
                <a:gd name="csY49" fmla="*/ 827 h 176804"/>
                <a:gd name="csX50" fmla="*/ 200207 w 240011"/>
                <a:gd name="csY50" fmla="*/ 2484 h 176804"/>
                <a:gd name="csX51" fmla="*/ 209293 w 240011"/>
                <a:gd name="csY51" fmla="*/ 5287 h 176804"/>
                <a:gd name="csX52" fmla="*/ 213886 w 240011"/>
                <a:gd name="csY52" fmla="*/ 7316 h 176804"/>
                <a:gd name="csX53" fmla="*/ 216198 w 240011"/>
                <a:gd name="csY53" fmla="*/ 8482 h 176804"/>
                <a:gd name="csX54" fmla="*/ 218318 w 240011"/>
                <a:gd name="csY54" fmla="*/ 9969 h 176804"/>
                <a:gd name="csX55" fmla="*/ 231306 w 240011"/>
                <a:gd name="csY55" fmla="*/ 25128 h 176804"/>
                <a:gd name="csX56" fmla="*/ 239807 w 240011"/>
                <a:gd name="csY56" fmla="*/ 61150 h 176804"/>
                <a:gd name="csX57" fmla="*/ 238338 w 240011"/>
                <a:gd name="csY57" fmla="*/ 96969 h 176804"/>
                <a:gd name="csX58" fmla="*/ 222824 w 240011"/>
                <a:gd name="csY58" fmla="*/ 166016 h 176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Lst>
              <a:rect l="l" t="t" r="r" b="b"/>
              <a:pathLst>
                <a:path w="240011" h="176804">
                  <a:moveTo>
                    <a:pt x="222824" y="166019"/>
                  </a:moveTo>
                  <a:cubicBezTo>
                    <a:pt x="227349" y="142946"/>
                    <a:pt x="230735" y="119681"/>
                    <a:pt x="231877" y="96431"/>
                  </a:cubicBezTo>
                  <a:cubicBezTo>
                    <a:pt x="232429" y="84828"/>
                    <a:pt x="232431" y="73206"/>
                    <a:pt x="231176" y="61853"/>
                  </a:cubicBezTo>
                  <a:cubicBezTo>
                    <a:pt x="230509" y="56185"/>
                    <a:pt x="229573" y="50602"/>
                    <a:pt x="228225" y="45196"/>
                  </a:cubicBezTo>
                  <a:cubicBezTo>
                    <a:pt x="226761" y="39840"/>
                    <a:pt x="224858" y="34684"/>
                    <a:pt x="222262" y="30100"/>
                  </a:cubicBezTo>
                  <a:cubicBezTo>
                    <a:pt x="219648" y="25529"/>
                    <a:pt x="216186" y="21754"/>
                    <a:pt x="212109" y="19160"/>
                  </a:cubicBezTo>
                  <a:cubicBezTo>
                    <a:pt x="211600" y="18832"/>
                    <a:pt x="211109" y="18474"/>
                    <a:pt x="210592" y="18164"/>
                  </a:cubicBezTo>
                  <a:lnTo>
                    <a:pt x="208934" y="17420"/>
                  </a:lnTo>
                  <a:cubicBezTo>
                    <a:pt x="207836" y="16918"/>
                    <a:pt x="206806" y="16359"/>
                    <a:pt x="205442" y="15986"/>
                  </a:cubicBezTo>
                  <a:cubicBezTo>
                    <a:pt x="202905" y="15071"/>
                    <a:pt x="200271" y="14431"/>
                    <a:pt x="197640" y="13799"/>
                  </a:cubicBezTo>
                  <a:cubicBezTo>
                    <a:pt x="186988" y="11619"/>
                    <a:pt x="175772" y="11727"/>
                    <a:pt x="164620" y="13271"/>
                  </a:cubicBezTo>
                  <a:cubicBezTo>
                    <a:pt x="142198" y="16226"/>
                    <a:pt x="120192" y="23910"/>
                    <a:pt x="97631" y="30929"/>
                  </a:cubicBezTo>
                  <a:cubicBezTo>
                    <a:pt x="86251" y="34273"/>
                    <a:pt x="74751" y="37741"/>
                    <a:pt x="62063" y="39038"/>
                  </a:cubicBezTo>
                  <a:cubicBezTo>
                    <a:pt x="58873" y="39306"/>
                    <a:pt x="55641" y="39513"/>
                    <a:pt x="52247" y="39246"/>
                  </a:cubicBezTo>
                  <a:cubicBezTo>
                    <a:pt x="50290" y="39110"/>
                    <a:pt x="49649" y="39177"/>
                    <a:pt x="48456" y="39107"/>
                  </a:cubicBezTo>
                  <a:cubicBezTo>
                    <a:pt x="47364" y="39193"/>
                    <a:pt x="46259" y="39275"/>
                    <a:pt x="45148" y="39496"/>
                  </a:cubicBezTo>
                  <a:cubicBezTo>
                    <a:pt x="40688" y="40414"/>
                    <a:pt x="36234" y="42779"/>
                    <a:pt x="32170" y="45891"/>
                  </a:cubicBezTo>
                  <a:cubicBezTo>
                    <a:pt x="24070" y="52264"/>
                    <a:pt x="17708" y="61594"/>
                    <a:pt x="14111" y="71588"/>
                  </a:cubicBezTo>
                  <a:cubicBezTo>
                    <a:pt x="10563" y="81575"/>
                    <a:pt x="9788" y="92646"/>
                    <a:pt x="13886" y="101800"/>
                  </a:cubicBezTo>
                  <a:cubicBezTo>
                    <a:pt x="15898" y="106376"/>
                    <a:pt x="19225" y="110302"/>
                    <a:pt x="23340" y="113445"/>
                  </a:cubicBezTo>
                  <a:cubicBezTo>
                    <a:pt x="27466" y="116605"/>
                    <a:pt x="32458" y="118798"/>
                    <a:pt x="37655" y="120515"/>
                  </a:cubicBezTo>
                  <a:cubicBezTo>
                    <a:pt x="40179" y="121345"/>
                    <a:pt x="43090" y="122149"/>
                    <a:pt x="45991" y="122944"/>
                  </a:cubicBezTo>
                  <a:cubicBezTo>
                    <a:pt x="48859" y="123795"/>
                    <a:pt x="51729" y="124628"/>
                    <a:pt x="54561" y="125597"/>
                  </a:cubicBezTo>
                  <a:cubicBezTo>
                    <a:pt x="60242" y="127458"/>
                    <a:pt x="65849" y="129564"/>
                    <a:pt x="71328" y="131961"/>
                  </a:cubicBezTo>
                  <a:cubicBezTo>
                    <a:pt x="82254" y="136806"/>
                    <a:pt x="92800" y="142600"/>
                    <a:pt x="102314" y="149819"/>
                  </a:cubicBezTo>
                  <a:cubicBezTo>
                    <a:pt x="107053" y="153441"/>
                    <a:pt x="111560" y="157375"/>
                    <a:pt x="115600" y="161754"/>
                  </a:cubicBezTo>
                  <a:cubicBezTo>
                    <a:pt x="117600" y="163959"/>
                    <a:pt x="119489" y="166267"/>
                    <a:pt x="121157" y="168732"/>
                  </a:cubicBezTo>
                  <a:cubicBezTo>
                    <a:pt x="121996" y="169957"/>
                    <a:pt x="122762" y="171239"/>
                    <a:pt x="123419" y="172574"/>
                  </a:cubicBezTo>
                  <a:cubicBezTo>
                    <a:pt x="123746" y="173240"/>
                    <a:pt x="124041" y="173928"/>
                    <a:pt x="124254" y="174644"/>
                  </a:cubicBezTo>
                  <a:cubicBezTo>
                    <a:pt x="124456" y="175324"/>
                    <a:pt x="124677" y="176173"/>
                    <a:pt x="124254" y="176805"/>
                  </a:cubicBezTo>
                  <a:cubicBezTo>
                    <a:pt x="124593" y="176137"/>
                    <a:pt x="124290" y="175374"/>
                    <a:pt x="124017" y="174728"/>
                  </a:cubicBezTo>
                  <a:cubicBezTo>
                    <a:pt x="123733" y="174063"/>
                    <a:pt x="123371" y="173429"/>
                    <a:pt x="122980" y="172817"/>
                  </a:cubicBezTo>
                  <a:cubicBezTo>
                    <a:pt x="122193" y="171595"/>
                    <a:pt x="121311" y="170437"/>
                    <a:pt x="120356" y="169338"/>
                  </a:cubicBezTo>
                  <a:cubicBezTo>
                    <a:pt x="118464" y="167129"/>
                    <a:pt x="116373" y="165099"/>
                    <a:pt x="114191" y="163183"/>
                  </a:cubicBezTo>
                  <a:cubicBezTo>
                    <a:pt x="109853" y="159322"/>
                    <a:pt x="105135" y="155908"/>
                    <a:pt x="100219" y="152846"/>
                  </a:cubicBezTo>
                  <a:cubicBezTo>
                    <a:pt x="90375" y="146730"/>
                    <a:pt x="79831" y="141829"/>
                    <a:pt x="68927" y="138019"/>
                  </a:cubicBezTo>
                  <a:cubicBezTo>
                    <a:pt x="63489" y="136079"/>
                    <a:pt x="57977" y="134347"/>
                    <a:pt x="52386" y="132899"/>
                  </a:cubicBezTo>
                  <a:cubicBezTo>
                    <a:pt x="49604" y="132133"/>
                    <a:pt x="46783" y="131502"/>
                    <a:pt x="43974" y="130849"/>
                  </a:cubicBezTo>
                  <a:cubicBezTo>
                    <a:pt x="41167" y="130259"/>
                    <a:pt x="38366" y="129677"/>
                    <a:pt x="35248" y="128873"/>
                  </a:cubicBezTo>
                  <a:cubicBezTo>
                    <a:pt x="29203" y="127324"/>
                    <a:pt x="23165" y="124973"/>
                    <a:pt x="17744" y="121218"/>
                  </a:cubicBezTo>
                  <a:cubicBezTo>
                    <a:pt x="12351" y="117494"/>
                    <a:pt x="7581" y="112396"/>
                    <a:pt x="4568" y="106318"/>
                  </a:cubicBezTo>
                  <a:cubicBezTo>
                    <a:pt x="1505" y="100270"/>
                    <a:pt x="101" y="93533"/>
                    <a:pt x="4" y="86967"/>
                  </a:cubicBezTo>
                  <a:cubicBezTo>
                    <a:pt x="-74" y="80377"/>
                    <a:pt x="1119" y="73934"/>
                    <a:pt x="3101" y="67837"/>
                  </a:cubicBezTo>
                  <a:cubicBezTo>
                    <a:pt x="7168" y="55685"/>
                    <a:pt x="14166" y="44587"/>
                    <a:pt x="24302" y="36087"/>
                  </a:cubicBezTo>
                  <a:cubicBezTo>
                    <a:pt x="29402" y="31899"/>
                    <a:pt x="35529" y="28485"/>
                    <a:pt x="42587" y="26938"/>
                  </a:cubicBezTo>
                  <a:cubicBezTo>
                    <a:pt x="44344" y="26571"/>
                    <a:pt x="46187" y="26381"/>
                    <a:pt x="48010" y="26258"/>
                  </a:cubicBezTo>
                  <a:cubicBezTo>
                    <a:pt x="49753" y="26261"/>
                    <a:pt x="52050" y="26323"/>
                    <a:pt x="53025" y="26372"/>
                  </a:cubicBezTo>
                  <a:cubicBezTo>
                    <a:pt x="55495" y="26561"/>
                    <a:pt x="58150" y="26371"/>
                    <a:pt x="60805" y="26126"/>
                  </a:cubicBezTo>
                  <a:cubicBezTo>
                    <a:pt x="71532" y="24972"/>
                    <a:pt x="82676" y="21598"/>
                    <a:pt x="93770" y="18234"/>
                  </a:cubicBezTo>
                  <a:cubicBezTo>
                    <a:pt x="116082" y="11594"/>
                    <a:pt x="138758" y="3613"/>
                    <a:pt x="163118" y="827"/>
                  </a:cubicBezTo>
                  <a:cubicBezTo>
                    <a:pt x="175248" y="-519"/>
                    <a:pt x="187872" y="-392"/>
                    <a:pt x="200207" y="2484"/>
                  </a:cubicBezTo>
                  <a:cubicBezTo>
                    <a:pt x="203270" y="3292"/>
                    <a:pt x="206323" y="4134"/>
                    <a:pt x="209293" y="5287"/>
                  </a:cubicBezTo>
                  <a:cubicBezTo>
                    <a:pt x="210760" y="5738"/>
                    <a:pt x="212338" y="6545"/>
                    <a:pt x="213886" y="7316"/>
                  </a:cubicBezTo>
                  <a:lnTo>
                    <a:pt x="216198" y="8482"/>
                  </a:lnTo>
                  <a:cubicBezTo>
                    <a:pt x="216923" y="8948"/>
                    <a:pt x="217614" y="9472"/>
                    <a:pt x="218318" y="9969"/>
                  </a:cubicBezTo>
                  <a:cubicBezTo>
                    <a:pt x="223976" y="13933"/>
                    <a:pt x="228345" y="19370"/>
                    <a:pt x="231306" y="25128"/>
                  </a:cubicBezTo>
                  <a:cubicBezTo>
                    <a:pt x="237169" y="36759"/>
                    <a:pt x="239134" y="49115"/>
                    <a:pt x="239807" y="61150"/>
                  </a:cubicBezTo>
                  <a:cubicBezTo>
                    <a:pt x="240385" y="73226"/>
                    <a:pt x="239686" y="85169"/>
                    <a:pt x="238338" y="96969"/>
                  </a:cubicBezTo>
                  <a:cubicBezTo>
                    <a:pt x="235351" y="120529"/>
                    <a:pt x="230185" y="143645"/>
                    <a:pt x="222824" y="166016"/>
                  </a:cubicBezTo>
                  <a:close/>
                </a:path>
              </a:pathLst>
            </a:custGeom>
            <a:grpFill/>
            <a:ln w="6350" cap="flat">
              <a:noFill/>
              <a:prstDash val="solid"/>
              <a:miter/>
            </a:ln>
          </p:spPr>
          <p:txBody>
            <a:bodyPr/>
            <a:lstStyle/>
            <a:p>
              <a:endParaRPr lang="en-US"/>
            </a:p>
          </p:txBody>
        </p:sp>
        <p:sp>
          <p:nvSpPr>
            <p:cNvPr id="214" name="Freeform 316">
              <a:extLst>
                <a:ext uri="{FF2B5EF4-FFF2-40B4-BE49-F238E27FC236}">
                  <a16:creationId xmlns:a16="http://schemas.microsoft.com/office/drawing/2014/main" id="{200F20DD-EEE5-60DB-514D-2159EF6B5B36}"/>
                </a:ext>
              </a:extLst>
            </p:cNvPr>
            <p:cNvSpPr/>
            <p:nvPr/>
          </p:nvSpPr>
          <p:spPr>
            <a:xfrm>
              <a:off x="6982005" y="2025280"/>
              <a:ext cx="43384" cy="93503"/>
            </a:xfrm>
            <a:custGeom>
              <a:avLst/>
              <a:gdLst>
                <a:gd name="csX0" fmla="*/ 0 w 43384"/>
                <a:gd name="csY0" fmla="*/ 2 h 93503"/>
                <a:gd name="csX1" fmla="*/ 19194 w 43384"/>
                <a:gd name="csY1" fmla="*/ 18535 h 93503"/>
                <a:gd name="csX2" fmla="*/ 33586 w 43384"/>
                <a:gd name="csY2" fmla="*/ 40894 h 93503"/>
                <a:gd name="csX3" fmla="*/ 42409 w 43384"/>
                <a:gd name="csY3" fmla="*/ 66424 h 93503"/>
                <a:gd name="csX4" fmla="*/ 43283 w 43384"/>
                <a:gd name="csY4" fmla="*/ 80209 h 93503"/>
                <a:gd name="csX5" fmla="*/ 39773 w 43384"/>
                <a:gd name="csY5" fmla="*/ 93504 h 93503"/>
                <a:gd name="csX6" fmla="*/ 32390 w 43384"/>
                <a:gd name="csY6" fmla="*/ 69348 h 93503"/>
                <a:gd name="csX7" fmla="*/ 21719 w 43384"/>
                <a:gd name="csY7" fmla="*/ 46832 h 93503"/>
                <a:gd name="csX8" fmla="*/ 10409 w 43384"/>
                <a:gd name="csY8" fmla="*/ 24103 h 93503"/>
                <a:gd name="csX9" fmla="*/ 0 w 43384"/>
                <a:gd name="csY9" fmla="*/ 0 h 93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3384" h="93503">
                  <a:moveTo>
                    <a:pt x="0" y="2"/>
                  </a:moveTo>
                  <a:cubicBezTo>
                    <a:pt x="7452" y="5223"/>
                    <a:pt x="13607" y="11672"/>
                    <a:pt x="19194" y="18535"/>
                  </a:cubicBezTo>
                  <a:cubicBezTo>
                    <a:pt x="24728" y="25443"/>
                    <a:pt x="29575" y="32911"/>
                    <a:pt x="33586" y="40894"/>
                  </a:cubicBezTo>
                  <a:cubicBezTo>
                    <a:pt x="37588" y="48866"/>
                    <a:pt x="40755" y="57408"/>
                    <a:pt x="42409" y="66424"/>
                  </a:cubicBezTo>
                  <a:cubicBezTo>
                    <a:pt x="43182" y="70941"/>
                    <a:pt x="43586" y="75575"/>
                    <a:pt x="43283" y="80209"/>
                  </a:cubicBezTo>
                  <a:cubicBezTo>
                    <a:pt x="42903" y="84819"/>
                    <a:pt x="42047" y="89499"/>
                    <a:pt x="39773" y="93504"/>
                  </a:cubicBezTo>
                  <a:cubicBezTo>
                    <a:pt x="38561" y="84550"/>
                    <a:pt x="35557" y="76994"/>
                    <a:pt x="32390" y="69348"/>
                  </a:cubicBezTo>
                  <a:cubicBezTo>
                    <a:pt x="29126" y="61761"/>
                    <a:pt x="25458" y="54327"/>
                    <a:pt x="21719" y="46832"/>
                  </a:cubicBezTo>
                  <a:lnTo>
                    <a:pt x="10409" y="24103"/>
                  </a:lnTo>
                  <a:cubicBezTo>
                    <a:pt x="6703" y="16367"/>
                    <a:pt x="3063" y="8527"/>
                    <a:pt x="0" y="0"/>
                  </a:cubicBezTo>
                  <a:close/>
                </a:path>
              </a:pathLst>
            </a:custGeom>
            <a:grpFill/>
            <a:ln w="6350" cap="flat">
              <a:noFill/>
              <a:prstDash val="solid"/>
              <a:miter/>
            </a:ln>
          </p:spPr>
          <p:txBody>
            <a:bodyPr/>
            <a:lstStyle/>
            <a:p>
              <a:endParaRPr lang="en-US"/>
            </a:p>
          </p:txBody>
        </p:sp>
        <p:sp>
          <p:nvSpPr>
            <p:cNvPr id="215" name="Freeform 317">
              <a:extLst>
                <a:ext uri="{FF2B5EF4-FFF2-40B4-BE49-F238E27FC236}">
                  <a16:creationId xmlns:a16="http://schemas.microsoft.com/office/drawing/2014/main" id="{4B72F9F5-5B39-4C9A-0E9D-9EE96C040831}"/>
                </a:ext>
              </a:extLst>
            </p:cNvPr>
            <p:cNvSpPr/>
            <p:nvPr/>
          </p:nvSpPr>
          <p:spPr>
            <a:xfrm>
              <a:off x="6672773" y="2120987"/>
              <a:ext cx="227371" cy="275290"/>
            </a:xfrm>
            <a:custGeom>
              <a:avLst/>
              <a:gdLst>
                <a:gd name="csX0" fmla="*/ 112324 w 227371"/>
                <a:gd name="csY0" fmla="*/ 272696 h 275290"/>
                <a:gd name="csX1" fmla="*/ 80807 w 227371"/>
                <a:gd name="csY1" fmla="*/ 273385 h 275290"/>
                <a:gd name="csX2" fmla="*/ 53345 w 227371"/>
                <a:gd name="csY2" fmla="*/ 256275 h 275290"/>
                <a:gd name="csX3" fmla="*/ 36804 w 227371"/>
                <a:gd name="csY3" fmla="*/ 228239 h 275290"/>
                <a:gd name="csX4" fmla="*/ 28721 w 227371"/>
                <a:gd name="csY4" fmla="*/ 197002 h 275290"/>
                <a:gd name="csX5" fmla="*/ 25780 w 227371"/>
                <a:gd name="csY5" fmla="*/ 165123 h 275290"/>
                <a:gd name="csX6" fmla="*/ 17824 w 227371"/>
                <a:gd name="csY6" fmla="*/ 137508 h 275290"/>
                <a:gd name="csX7" fmla="*/ 4579 w 227371"/>
                <a:gd name="csY7" fmla="*/ 108550 h 275290"/>
                <a:gd name="csX8" fmla="*/ 368 w 227371"/>
                <a:gd name="csY8" fmla="*/ 91917 h 275290"/>
                <a:gd name="csX9" fmla="*/ 1293 w 227371"/>
                <a:gd name="csY9" fmla="*/ 74080 h 275290"/>
                <a:gd name="csX10" fmla="*/ 18566 w 227371"/>
                <a:gd name="csY10" fmla="*/ 44361 h 275290"/>
                <a:gd name="csX11" fmla="*/ 43762 w 227371"/>
                <a:gd name="csY11" fmla="*/ 23540 h 275290"/>
                <a:gd name="csX12" fmla="*/ 57378 w 227371"/>
                <a:gd name="csY12" fmla="*/ 15016 h 275290"/>
                <a:gd name="csX13" fmla="*/ 64340 w 227371"/>
                <a:gd name="csY13" fmla="*/ 11110 h 275290"/>
                <a:gd name="csX14" fmla="*/ 71641 w 227371"/>
                <a:gd name="csY14" fmla="*/ 7282 h 275290"/>
                <a:gd name="csX15" fmla="*/ 104142 w 227371"/>
                <a:gd name="csY15" fmla="*/ 161 h 275290"/>
                <a:gd name="csX16" fmla="*/ 167486 w 227371"/>
                <a:gd name="csY16" fmla="*/ 7481 h 275290"/>
                <a:gd name="csX17" fmla="*/ 227372 w 227371"/>
                <a:gd name="csY17" fmla="*/ 27068 h 275290"/>
                <a:gd name="csX18" fmla="*/ 166221 w 227371"/>
                <a:gd name="csY18" fmla="*/ 13873 h 275290"/>
                <a:gd name="csX19" fmla="*/ 104887 w 227371"/>
                <a:gd name="csY19" fmla="*/ 10492 h 275290"/>
                <a:gd name="csX20" fmla="*/ 90208 w 227371"/>
                <a:gd name="csY20" fmla="*/ 12958 h 275290"/>
                <a:gd name="csX21" fmla="*/ 76707 w 227371"/>
                <a:gd name="csY21" fmla="*/ 17747 h 275290"/>
                <a:gd name="csX22" fmla="*/ 70232 w 227371"/>
                <a:gd name="csY22" fmla="*/ 21404 h 275290"/>
                <a:gd name="csX23" fmla="*/ 63628 w 227371"/>
                <a:gd name="csY23" fmla="*/ 25372 h 275290"/>
                <a:gd name="csX24" fmla="*/ 50904 w 227371"/>
                <a:gd name="csY24" fmla="*/ 33878 h 275290"/>
                <a:gd name="csX25" fmla="*/ 28056 w 227371"/>
                <a:gd name="csY25" fmla="*/ 53200 h 275290"/>
                <a:gd name="csX26" fmla="*/ 14209 w 227371"/>
                <a:gd name="csY26" fmla="*/ 77104 h 275290"/>
                <a:gd name="csX27" fmla="*/ 13392 w 227371"/>
                <a:gd name="csY27" fmla="*/ 90414 h 275290"/>
                <a:gd name="csX28" fmla="*/ 16763 w 227371"/>
                <a:gd name="csY28" fmla="*/ 104144 h 275290"/>
                <a:gd name="csX29" fmla="*/ 29257 w 227371"/>
                <a:gd name="csY29" fmla="*/ 132376 h 275290"/>
                <a:gd name="csX30" fmla="*/ 37378 w 227371"/>
                <a:gd name="csY30" fmla="*/ 164939 h 275290"/>
                <a:gd name="csX31" fmla="*/ 38943 w 227371"/>
                <a:gd name="csY31" fmla="*/ 195599 h 275290"/>
                <a:gd name="csX32" fmla="*/ 44974 w 227371"/>
                <a:gd name="csY32" fmla="*/ 225374 h 275290"/>
                <a:gd name="csX33" fmla="*/ 58298 w 227371"/>
                <a:gd name="csY33" fmla="*/ 252092 h 275290"/>
                <a:gd name="csX34" fmla="*/ 81919 w 227371"/>
                <a:gd name="csY34" fmla="*/ 269897 h 275290"/>
                <a:gd name="csX35" fmla="*/ 112322 w 227371"/>
                <a:gd name="csY35" fmla="*/ 272692 h 275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7371" h="275290">
                  <a:moveTo>
                    <a:pt x="112324" y="272696"/>
                  </a:moveTo>
                  <a:cubicBezTo>
                    <a:pt x="102327" y="275887"/>
                    <a:pt x="91270" y="276156"/>
                    <a:pt x="80807" y="273385"/>
                  </a:cubicBezTo>
                  <a:cubicBezTo>
                    <a:pt x="70330" y="270626"/>
                    <a:pt x="60668" y="264436"/>
                    <a:pt x="53345" y="256275"/>
                  </a:cubicBezTo>
                  <a:cubicBezTo>
                    <a:pt x="45865" y="248164"/>
                    <a:pt x="40766" y="238290"/>
                    <a:pt x="36804" y="228239"/>
                  </a:cubicBezTo>
                  <a:cubicBezTo>
                    <a:pt x="32882" y="218120"/>
                    <a:pt x="30502" y="207565"/>
                    <a:pt x="28721" y="197002"/>
                  </a:cubicBezTo>
                  <a:cubicBezTo>
                    <a:pt x="26954" y="186419"/>
                    <a:pt x="26195" y="175766"/>
                    <a:pt x="25780" y="165123"/>
                  </a:cubicBezTo>
                  <a:cubicBezTo>
                    <a:pt x="25437" y="155841"/>
                    <a:pt x="22170" y="146676"/>
                    <a:pt x="17824" y="137508"/>
                  </a:cubicBezTo>
                  <a:cubicBezTo>
                    <a:pt x="13539" y="128316"/>
                    <a:pt x="8461" y="119011"/>
                    <a:pt x="4579" y="108550"/>
                  </a:cubicBezTo>
                  <a:cubicBezTo>
                    <a:pt x="2678" y="103322"/>
                    <a:pt x="1041" y="97797"/>
                    <a:pt x="368" y="91917"/>
                  </a:cubicBezTo>
                  <a:cubicBezTo>
                    <a:pt x="-325" y="86060"/>
                    <a:pt x="-52" y="79937"/>
                    <a:pt x="1293" y="74080"/>
                  </a:cubicBezTo>
                  <a:cubicBezTo>
                    <a:pt x="4042" y="62216"/>
                    <a:pt x="11040" y="52461"/>
                    <a:pt x="18566" y="44361"/>
                  </a:cubicBezTo>
                  <a:cubicBezTo>
                    <a:pt x="26239" y="36253"/>
                    <a:pt x="34845" y="29539"/>
                    <a:pt x="43762" y="23540"/>
                  </a:cubicBezTo>
                  <a:cubicBezTo>
                    <a:pt x="48198" y="20474"/>
                    <a:pt x="52814" y="17795"/>
                    <a:pt x="57378" y="15016"/>
                  </a:cubicBezTo>
                  <a:lnTo>
                    <a:pt x="64340" y="11110"/>
                  </a:lnTo>
                  <a:cubicBezTo>
                    <a:pt x="66669" y="9822"/>
                    <a:pt x="68895" y="8509"/>
                    <a:pt x="71641" y="7282"/>
                  </a:cubicBezTo>
                  <a:cubicBezTo>
                    <a:pt x="82173" y="2328"/>
                    <a:pt x="93332" y="729"/>
                    <a:pt x="104142" y="161"/>
                  </a:cubicBezTo>
                  <a:cubicBezTo>
                    <a:pt x="125872" y="-814"/>
                    <a:pt x="146948" y="2753"/>
                    <a:pt x="167486" y="7481"/>
                  </a:cubicBezTo>
                  <a:cubicBezTo>
                    <a:pt x="187969" y="12531"/>
                    <a:pt x="208061" y="18863"/>
                    <a:pt x="227372" y="27068"/>
                  </a:cubicBezTo>
                  <a:cubicBezTo>
                    <a:pt x="207132" y="21660"/>
                    <a:pt x="186744" y="17070"/>
                    <a:pt x="166221" y="13873"/>
                  </a:cubicBezTo>
                  <a:cubicBezTo>
                    <a:pt x="145761" y="10694"/>
                    <a:pt x="124978" y="8706"/>
                    <a:pt x="104887" y="10492"/>
                  </a:cubicBezTo>
                  <a:cubicBezTo>
                    <a:pt x="99896" y="11014"/>
                    <a:pt x="94938" y="11720"/>
                    <a:pt x="90208" y="12958"/>
                  </a:cubicBezTo>
                  <a:cubicBezTo>
                    <a:pt x="85436" y="14066"/>
                    <a:pt x="80858" y="15633"/>
                    <a:pt x="76707" y="17747"/>
                  </a:cubicBezTo>
                  <a:cubicBezTo>
                    <a:pt x="74692" y="18697"/>
                    <a:pt x="72438" y="20090"/>
                    <a:pt x="70232" y="21404"/>
                  </a:cubicBezTo>
                  <a:lnTo>
                    <a:pt x="63628" y="25372"/>
                  </a:lnTo>
                  <a:cubicBezTo>
                    <a:pt x="59344" y="28165"/>
                    <a:pt x="54985" y="30866"/>
                    <a:pt x="50904" y="33878"/>
                  </a:cubicBezTo>
                  <a:cubicBezTo>
                    <a:pt x="42645" y="39758"/>
                    <a:pt x="34667" y="46004"/>
                    <a:pt x="28056" y="53200"/>
                  </a:cubicBezTo>
                  <a:cubicBezTo>
                    <a:pt x="21507" y="60367"/>
                    <a:pt x="16105" y="68409"/>
                    <a:pt x="14209" y="77104"/>
                  </a:cubicBezTo>
                  <a:cubicBezTo>
                    <a:pt x="13181" y="81423"/>
                    <a:pt x="12914" y="85880"/>
                    <a:pt x="13392" y="90414"/>
                  </a:cubicBezTo>
                  <a:cubicBezTo>
                    <a:pt x="13855" y="94951"/>
                    <a:pt x="15142" y="99547"/>
                    <a:pt x="16763" y="104144"/>
                  </a:cubicBezTo>
                  <a:cubicBezTo>
                    <a:pt x="20006" y="113374"/>
                    <a:pt x="24998" y="122491"/>
                    <a:pt x="29257" y="132376"/>
                  </a:cubicBezTo>
                  <a:cubicBezTo>
                    <a:pt x="33537" y="142163"/>
                    <a:pt x="37306" y="153195"/>
                    <a:pt x="37378" y="164939"/>
                  </a:cubicBezTo>
                  <a:cubicBezTo>
                    <a:pt x="37553" y="175192"/>
                    <a:pt x="37786" y="185461"/>
                    <a:pt x="38943" y="195599"/>
                  </a:cubicBezTo>
                  <a:cubicBezTo>
                    <a:pt x="40091" y="205728"/>
                    <a:pt x="42011" y="215738"/>
                    <a:pt x="44974" y="225374"/>
                  </a:cubicBezTo>
                  <a:cubicBezTo>
                    <a:pt x="47997" y="234950"/>
                    <a:pt x="52102" y="244295"/>
                    <a:pt x="58298" y="252092"/>
                  </a:cubicBezTo>
                  <a:cubicBezTo>
                    <a:pt x="64257" y="260073"/>
                    <a:pt x="72465" y="266290"/>
                    <a:pt x="81919" y="269897"/>
                  </a:cubicBezTo>
                  <a:cubicBezTo>
                    <a:pt x="91378" y="273424"/>
                    <a:pt x="102018" y="274528"/>
                    <a:pt x="112322" y="272692"/>
                  </a:cubicBezTo>
                  <a:close/>
                </a:path>
              </a:pathLst>
            </a:custGeom>
            <a:grpFill/>
            <a:ln w="6350" cap="flat">
              <a:noFill/>
              <a:prstDash val="solid"/>
              <a:miter/>
            </a:ln>
          </p:spPr>
          <p:txBody>
            <a:bodyPr/>
            <a:lstStyle/>
            <a:p>
              <a:endParaRPr lang="en-US"/>
            </a:p>
          </p:txBody>
        </p:sp>
        <p:sp>
          <p:nvSpPr>
            <p:cNvPr id="216" name="Freeform 318">
              <a:extLst>
                <a:ext uri="{FF2B5EF4-FFF2-40B4-BE49-F238E27FC236}">
                  <a16:creationId xmlns:a16="http://schemas.microsoft.com/office/drawing/2014/main" id="{D4194ACB-91DF-6919-D0BF-BE253CC7DFC4}"/>
                </a:ext>
              </a:extLst>
            </p:cNvPr>
            <p:cNvSpPr/>
            <p:nvPr/>
          </p:nvSpPr>
          <p:spPr>
            <a:xfrm>
              <a:off x="6740632" y="1931540"/>
              <a:ext cx="164840" cy="199039"/>
            </a:xfrm>
            <a:custGeom>
              <a:avLst/>
              <a:gdLst>
                <a:gd name="csX0" fmla="*/ 164840 w 164840"/>
                <a:gd name="csY0" fmla="*/ 2 h 199039"/>
                <a:gd name="csX1" fmla="*/ 130285 w 164840"/>
                <a:gd name="csY1" fmla="*/ 11136 h 199039"/>
                <a:gd name="csX2" fmla="*/ 97383 w 164840"/>
                <a:gd name="csY2" fmla="*/ 25369 h 199039"/>
                <a:gd name="csX3" fmla="*/ 67077 w 164840"/>
                <a:gd name="csY3" fmla="*/ 43606 h 199039"/>
                <a:gd name="csX4" fmla="*/ 41017 w 164840"/>
                <a:gd name="csY4" fmla="*/ 66664 h 199039"/>
                <a:gd name="csX5" fmla="*/ 21607 w 164840"/>
                <a:gd name="csY5" fmla="*/ 95026 h 199039"/>
                <a:gd name="csX6" fmla="*/ 10797 w 164840"/>
                <a:gd name="csY6" fmla="*/ 127838 h 199039"/>
                <a:gd name="csX7" fmla="*/ 12827 w 164840"/>
                <a:gd name="csY7" fmla="*/ 199039 h 199039"/>
                <a:gd name="csX8" fmla="*/ 535 w 164840"/>
                <a:gd name="csY8" fmla="*/ 126425 h 199039"/>
                <a:gd name="csX9" fmla="*/ 10228 w 164840"/>
                <a:gd name="csY9" fmla="*/ 89684 h 199039"/>
                <a:gd name="csX10" fmla="*/ 31162 w 164840"/>
                <a:gd name="csY10" fmla="*/ 57784 h 199039"/>
                <a:gd name="csX11" fmla="*/ 59980 w 164840"/>
                <a:gd name="csY11" fmla="*/ 33276 h 199039"/>
                <a:gd name="csX12" fmla="*/ 93115 w 164840"/>
                <a:gd name="csY12" fmla="*/ 15973 h 199039"/>
                <a:gd name="csX13" fmla="*/ 128435 w 164840"/>
                <a:gd name="csY13" fmla="*/ 4922 h 199039"/>
                <a:gd name="csX14" fmla="*/ 164839 w 164840"/>
                <a:gd name="csY14" fmla="*/ 0 h 199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4840" h="199039">
                  <a:moveTo>
                    <a:pt x="164840" y="2"/>
                  </a:moveTo>
                  <a:cubicBezTo>
                    <a:pt x="153059" y="3194"/>
                    <a:pt x="141542" y="6875"/>
                    <a:pt x="130285" y="11136"/>
                  </a:cubicBezTo>
                  <a:cubicBezTo>
                    <a:pt x="119000" y="15283"/>
                    <a:pt x="108009" y="20057"/>
                    <a:pt x="97383" y="25369"/>
                  </a:cubicBezTo>
                  <a:cubicBezTo>
                    <a:pt x="86833" y="30833"/>
                    <a:pt x="76529" y="36664"/>
                    <a:pt x="67077" y="43606"/>
                  </a:cubicBezTo>
                  <a:cubicBezTo>
                    <a:pt x="57562" y="50422"/>
                    <a:pt x="48668" y="58015"/>
                    <a:pt x="41017" y="66664"/>
                  </a:cubicBezTo>
                  <a:cubicBezTo>
                    <a:pt x="33185" y="75133"/>
                    <a:pt x="26535" y="84651"/>
                    <a:pt x="21607" y="95026"/>
                  </a:cubicBezTo>
                  <a:cubicBezTo>
                    <a:pt x="16474" y="105309"/>
                    <a:pt x="13022" y="116390"/>
                    <a:pt x="10797" y="127838"/>
                  </a:cubicBezTo>
                  <a:cubicBezTo>
                    <a:pt x="6869" y="150868"/>
                    <a:pt x="8590" y="175026"/>
                    <a:pt x="12827" y="199039"/>
                  </a:cubicBezTo>
                  <a:cubicBezTo>
                    <a:pt x="3309" y="176619"/>
                    <a:pt x="-1721" y="151649"/>
                    <a:pt x="535" y="126425"/>
                  </a:cubicBezTo>
                  <a:cubicBezTo>
                    <a:pt x="1669" y="113816"/>
                    <a:pt x="5219" y="101426"/>
                    <a:pt x="10228" y="89684"/>
                  </a:cubicBezTo>
                  <a:cubicBezTo>
                    <a:pt x="15368" y="77956"/>
                    <a:pt x="22702" y="67264"/>
                    <a:pt x="31162" y="57784"/>
                  </a:cubicBezTo>
                  <a:cubicBezTo>
                    <a:pt x="39792" y="48432"/>
                    <a:pt x="49515" y="40217"/>
                    <a:pt x="59980" y="33276"/>
                  </a:cubicBezTo>
                  <a:cubicBezTo>
                    <a:pt x="70522" y="26456"/>
                    <a:pt x="81572" y="20547"/>
                    <a:pt x="93115" y="15973"/>
                  </a:cubicBezTo>
                  <a:cubicBezTo>
                    <a:pt x="104591" y="11249"/>
                    <a:pt x="116455" y="7684"/>
                    <a:pt x="128435" y="4922"/>
                  </a:cubicBezTo>
                  <a:cubicBezTo>
                    <a:pt x="140450" y="2325"/>
                    <a:pt x="152593" y="300"/>
                    <a:pt x="164839" y="0"/>
                  </a:cubicBezTo>
                  <a:close/>
                </a:path>
              </a:pathLst>
            </a:custGeom>
            <a:grpFill/>
            <a:ln w="6350" cap="flat">
              <a:noFill/>
              <a:prstDash val="solid"/>
              <a:miter/>
            </a:ln>
          </p:spPr>
          <p:txBody>
            <a:bodyPr/>
            <a:lstStyle/>
            <a:p>
              <a:endParaRPr lang="en-US"/>
            </a:p>
          </p:txBody>
        </p:sp>
        <p:sp>
          <p:nvSpPr>
            <p:cNvPr id="217" name="Freeform 319">
              <a:extLst>
                <a:ext uri="{FF2B5EF4-FFF2-40B4-BE49-F238E27FC236}">
                  <a16:creationId xmlns:a16="http://schemas.microsoft.com/office/drawing/2014/main" id="{AEE299CE-C306-5361-90AB-30425035DDFC}"/>
                </a:ext>
              </a:extLst>
            </p:cNvPr>
            <p:cNvSpPr/>
            <p:nvPr/>
          </p:nvSpPr>
          <p:spPr>
            <a:xfrm>
              <a:off x="6896148" y="1867959"/>
              <a:ext cx="80373" cy="91778"/>
            </a:xfrm>
            <a:custGeom>
              <a:avLst/>
              <a:gdLst>
                <a:gd name="csX0" fmla="*/ 80372 w 80373"/>
                <a:gd name="csY0" fmla="*/ 89811 h 91778"/>
                <a:gd name="csX1" fmla="*/ 41710 w 80373"/>
                <a:gd name="csY1" fmla="*/ 90123 h 91778"/>
                <a:gd name="csX2" fmla="*/ 22463 w 80373"/>
                <a:gd name="csY2" fmla="*/ 84043 h 91778"/>
                <a:gd name="csX3" fmla="*/ 5651 w 80373"/>
                <a:gd name="csY3" fmla="*/ 70194 h 91778"/>
                <a:gd name="csX4" fmla="*/ 4066 w 80373"/>
                <a:gd name="csY4" fmla="*/ 67747 h 91778"/>
                <a:gd name="csX5" fmla="*/ 2809 w 80373"/>
                <a:gd name="csY5" fmla="*/ 65079 h 91778"/>
                <a:gd name="csX6" fmla="*/ 910 w 80373"/>
                <a:gd name="csY6" fmla="*/ 59513 h 91778"/>
                <a:gd name="csX7" fmla="*/ 105 w 80373"/>
                <a:gd name="csY7" fmla="*/ 53762 h 91778"/>
                <a:gd name="csX8" fmla="*/ 261 w 80373"/>
                <a:gd name="csY8" fmla="*/ 48110 h 91778"/>
                <a:gd name="csX9" fmla="*/ 7180 w 80373"/>
                <a:gd name="csY9" fmla="*/ 28322 h 91778"/>
                <a:gd name="csX10" fmla="*/ 33733 w 80373"/>
                <a:gd name="csY10" fmla="*/ 0 h 91778"/>
                <a:gd name="csX11" fmla="*/ 16567 w 80373"/>
                <a:gd name="csY11" fmla="*/ 32886 h 91778"/>
                <a:gd name="csX12" fmla="*/ 12818 w 80373"/>
                <a:gd name="csY12" fmla="*/ 49025 h 91778"/>
                <a:gd name="csX13" fmla="*/ 16604 w 80373"/>
                <a:gd name="csY13" fmla="*/ 62702 h 91778"/>
                <a:gd name="csX14" fmla="*/ 28331 w 80373"/>
                <a:gd name="csY14" fmla="*/ 72938 h 91778"/>
                <a:gd name="csX15" fmla="*/ 44346 w 80373"/>
                <a:gd name="csY15" fmla="*/ 80062 h 91778"/>
                <a:gd name="csX16" fmla="*/ 80374 w 80373"/>
                <a:gd name="csY16" fmla="*/ 89813 h 91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0373" h="91778">
                  <a:moveTo>
                    <a:pt x="80372" y="89811"/>
                  </a:moveTo>
                  <a:cubicBezTo>
                    <a:pt x="67725" y="92419"/>
                    <a:pt x="54688" y="92342"/>
                    <a:pt x="41710" y="90123"/>
                  </a:cubicBezTo>
                  <a:cubicBezTo>
                    <a:pt x="35228" y="88930"/>
                    <a:pt x="28737" y="87072"/>
                    <a:pt x="22463" y="84043"/>
                  </a:cubicBezTo>
                  <a:cubicBezTo>
                    <a:pt x="16243" y="81009"/>
                    <a:pt x="10088" y="76624"/>
                    <a:pt x="5651" y="70194"/>
                  </a:cubicBezTo>
                  <a:lnTo>
                    <a:pt x="4066" y="67747"/>
                  </a:lnTo>
                  <a:cubicBezTo>
                    <a:pt x="3606" y="66885"/>
                    <a:pt x="3222" y="65970"/>
                    <a:pt x="2809" y="65079"/>
                  </a:cubicBezTo>
                  <a:cubicBezTo>
                    <a:pt x="1909" y="63316"/>
                    <a:pt x="1371" y="61427"/>
                    <a:pt x="910" y="59513"/>
                  </a:cubicBezTo>
                  <a:cubicBezTo>
                    <a:pt x="324" y="57614"/>
                    <a:pt x="285" y="55683"/>
                    <a:pt x="105" y="53762"/>
                  </a:cubicBezTo>
                  <a:cubicBezTo>
                    <a:pt x="-152" y="51822"/>
                    <a:pt x="129" y="49981"/>
                    <a:pt x="261" y="48110"/>
                  </a:cubicBezTo>
                  <a:cubicBezTo>
                    <a:pt x="1143" y="40729"/>
                    <a:pt x="3781" y="34119"/>
                    <a:pt x="7180" y="28322"/>
                  </a:cubicBezTo>
                  <a:cubicBezTo>
                    <a:pt x="14058" y="16731"/>
                    <a:pt x="23342" y="7557"/>
                    <a:pt x="33733" y="0"/>
                  </a:cubicBezTo>
                  <a:cubicBezTo>
                    <a:pt x="27483" y="11219"/>
                    <a:pt x="20795" y="21846"/>
                    <a:pt x="16567" y="32886"/>
                  </a:cubicBezTo>
                  <a:cubicBezTo>
                    <a:pt x="14436" y="38361"/>
                    <a:pt x="13021" y="43879"/>
                    <a:pt x="12818" y="49025"/>
                  </a:cubicBezTo>
                  <a:cubicBezTo>
                    <a:pt x="12632" y="54180"/>
                    <a:pt x="13874" y="58754"/>
                    <a:pt x="16604" y="62702"/>
                  </a:cubicBezTo>
                  <a:cubicBezTo>
                    <a:pt x="19276" y="66698"/>
                    <a:pt x="23481" y="70107"/>
                    <a:pt x="28331" y="72938"/>
                  </a:cubicBezTo>
                  <a:cubicBezTo>
                    <a:pt x="33197" y="75777"/>
                    <a:pt x="38676" y="78055"/>
                    <a:pt x="44346" y="80062"/>
                  </a:cubicBezTo>
                  <a:cubicBezTo>
                    <a:pt x="55745" y="84063"/>
                    <a:pt x="67885" y="86901"/>
                    <a:pt x="80374" y="89813"/>
                  </a:cubicBezTo>
                  <a:close/>
                </a:path>
              </a:pathLst>
            </a:custGeom>
            <a:grpFill/>
            <a:ln w="6350" cap="flat">
              <a:noFill/>
              <a:prstDash val="solid"/>
              <a:miter/>
            </a:ln>
          </p:spPr>
          <p:txBody>
            <a:bodyPr/>
            <a:lstStyle/>
            <a:p>
              <a:endParaRPr lang="en-US"/>
            </a:p>
          </p:txBody>
        </p:sp>
        <p:sp>
          <p:nvSpPr>
            <p:cNvPr id="218" name="Freeform 320">
              <a:extLst>
                <a:ext uri="{FF2B5EF4-FFF2-40B4-BE49-F238E27FC236}">
                  <a16:creationId xmlns:a16="http://schemas.microsoft.com/office/drawing/2014/main" id="{8F6E391D-4997-49E1-155F-CB483358F8EA}"/>
                </a:ext>
              </a:extLst>
            </p:cNvPr>
            <p:cNvSpPr/>
            <p:nvPr/>
          </p:nvSpPr>
          <p:spPr>
            <a:xfrm>
              <a:off x="6990302" y="1831160"/>
              <a:ext cx="83089" cy="102455"/>
            </a:xfrm>
            <a:custGeom>
              <a:avLst/>
              <a:gdLst>
                <a:gd name="csX0" fmla="*/ 0 w 83089"/>
                <a:gd name="csY0" fmla="*/ 4 h 102455"/>
                <a:gd name="csX1" fmla="*/ 36631 w 83089"/>
                <a:gd name="csY1" fmla="*/ 7481 h 102455"/>
                <a:gd name="csX2" fmla="*/ 68262 w 83089"/>
                <a:gd name="csY2" fmla="*/ 29540 h 102455"/>
                <a:gd name="csX3" fmla="*/ 83053 w 83089"/>
                <a:gd name="csY3" fmla="*/ 66050 h 102455"/>
                <a:gd name="csX4" fmla="*/ 73011 w 83089"/>
                <a:gd name="csY4" fmla="*/ 102455 h 102455"/>
                <a:gd name="csX5" fmla="*/ 72684 w 83089"/>
                <a:gd name="csY5" fmla="*/ 67243 h 102455"/>
                <a:gd name="csX6" fmla="*/ 58220 w 83089"/>
                <a:gd name="csY6" fmla="*/ 38214 h 102455"/>
                <a:gd name="csX7" fmla="*/ 31925 w 83089"/>
                <a:gd name="csY7" fmla="*/ 16756 h 102455"/>
                <a:gd name="csX8" fmla="*/ 0 w 83089"/>
                <a:gd name="csY8" fmla="*/ 4 h 1024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089" h="102455">
                  <a:moveTo>
                    <a:pt x="0" y="4"/>
                  </a:moveTo>
                  <a:cubicBezTo>
                    <a:pt x="12501" y="-128"/>
                    <a:pt x="24891" y="2734"/>
                    <a:pt x="36631" y="7481"/>
                  </a:cubicBezTo>
                  <a:cubicBezTo>
                    <a:pt x="48312" y="12331"/>
                    <a:pt x="59492" y="19499"/>
                    <a:pt x="68262" y="29540"/>
                  </a:cubicBezTo>
                  <a:cubicBezTo>
                    <a:pt x="77044" y="39505"/>
                    <a:pt x="82626" y="52808"/>
                    <a:pt x="83053" y="66050"/>
                  </a:cubicBezTo>
                  <a:cubicBezTo>
                    <a:pt x="83515" y="79300"/>
                    <a:pt x="79574" y="91940"/>
                    <a:pt x="73011" y="102455"/>
                  </a:cubicBezTo>
                  <a:cubicBezTo>
                    <a:pt x="74377" y="90089"/>
                    <a:pt x="74956" y="78210"/>
                    <a:pt x="72684" y="67243"/>
                  </a:cubicBezTo>
                  <a:cubicBezTo>
                    <a:pt x="70464" y="56285"/>
                    <a:pt x="65429" y="46538"/>
                    <a:pt x="58220" y="38214"/>
                  </a:cubicBezTo>
                  <a:cubicBezTo>
                    <a:pt x="50979" y="29905"/>
                    <a:pt x="41862" y="22901"/>
                    <a:pt x="31925" y="16756"/>
                  </a:cubicBezTo>
                  <a:cubicBezTo>
                    <a:pt x="21952" y="10607"/>
                    <a:pt x="11259" y="5226"/>
                    <a:pt x="0" y="4"/>
                  </a:cubicBezTo>
                  <a:close/>
                </a:path>
              </a:pathLst>
            </a:custGeom>
            <a:grpFill/>
            <a:ln w="6350" cap="flat">
              <a:noFill/>
              <a:prstDash val="solid"/>
              <a:miter/>
            </a:ln>
          </p:spPr>
          <p:txBody>
            <a:bodyPr/>
            <a:lstStyle/>
            <a:p>
              <a:endParaRPr lang="en-US"/>
            </a:p>
          </p:txBody>
        </p:sp>
        <p:sp>
          <p:nvSpPr>
            <p:cNvPr id="219" name="Freeform 321">
              <a:extLst>
                <a:ext uri="{FF2B5EF4-FFF2-40B4-BE49-F238E27FC236}">
                  <a16:creationId xmlns:a16="http://schemas.microsoft.com/office/drawing/2014/main" id="{052D365F-6A4F-4CFF-26F8-479B2634A06E}"/>
                </a:ext>
              </a:extLst>
            </p:cNvPr>
            <p:cNvSpPr/>
            <p:nvPr/>
          </p:nvSpPr>
          <p:spPr>
            <a:xfrm>
              <a:off x="7028668" y="1803788"/>
              <a:ext cx="26762" cy="44026"/>
            </a:xfrm>
            <a:custGeom>
              <a:avLst/>
              <a:gdLst>
                <a:gd name="csX0" fmla="*/ 26762 w 26762"/>
                <a:gd name="csY0" fmla="*/ 2 h 44026"/>
                <a:gd name="csX1" fmla="*/ 19106 w 26762"/>
                <a:gd name="csY1" fmla="*/ 10964 h 44026"/>
                <a:gd name="csX2" fmla="*/ 11570 w 26762"/>
                <a:gd name="csY2" fmla="*/ 21365 h 44026"/>
                <a:gd name="csX3" fmla="*/ 5342 w 26762"/>
                <a:gd name="csY3" fmla="*/ 31983 h 44026"/>
                <a:gd name="csX4" fmla="*/ 4074 w 26762"/>
                <a:gd name="csY4" fmla="*/ 44026 h 44026"/>
                <a:gd name="csX5" fmla="*/ 394 w 26762"/>
                <a:gd name="csY5" fmla="*/ 37907 h 44026"/>
                <a:gd name="csX6" fmla="*/ 370 w 26762"/>
                <a:gd name="csY6" fmla="*/ 30528 h 44026"/>
                <a:gd name="csX7" fmla="*/ 6110 w 26762"/>
                <a:gd name="csY7" fmla="*/ 17593 h 44026"/>
                <a:gd name="csX8" fmla="*/ 15329 w 26762"/>
                <a:gd name="csY8" fmla="*/ 7448 h 44026"/>
                <a:gd name="csX9" fmla="*/ 26762 w 26762"/>
                <a:gd name="csY9" fmla="*/ 0 h 4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6762" h="44026">
                  <a:moveTo>
                    <a:pt x="26762" y="2"/>
                  </a:moveTo>
                  <a:cubicBezTo>
                    <a:pt x="24315" y="3921"/>
                    <a:pt x="21703" y="7465"/>
                    <a:pt x="19106" y="10964"/>
                  </a:cubicBezTo>
                  <a:cubicBezTo>
                    <a:pt x="16511" y="14460"/>
                    <a:pt x="13980" y="17913"/>
                    <a:pt x="11570" y="21365"/>
                  </a:cubicBezTo>
                  <a:cubicBezTo>
                    <a:pt x="9226" y="24843"/>
                    <a:pt x="6920" y="28305"/>
                    <a:pt x="5342" y="31983"/>
                  </a:cubicBezTo>
                  <a:cubicBezTo>
                    <a:pt x="3787" y="35655"/>
                    <a:pt x="2795" y="39512"/>
                    <a:pt x="4074" y="44026"/>
                  </a:cubicBezTo>
                  <a:cubicBezTo>
                    <a:pt x="2231" y="42583"/>
                    <a:pt x="992" y="40326"/>
                    <a:pt x="394" y="37907"/>
                  </a:cubicBezTo>
                  <a:cubicBezTo>
                    <a:pt x="-153" y="35472"/>
                    <a:pt x="-101" y="32922"/>
                    <a:pt x="370" y="30528"/>
                  </a:cubicBezTo>
                  <a:cubicBezTo>
                    <a:pt x="1292" y="25698"/>
                    <a:pt x="3496" y="21407"/>
                    <a:pt x="6110" y="17593"/>
                  </a:cubicBezTo>
                  <a:cubicBezTo>
                    <a:pt x="8754" y="13783"/>
                    <a:pt x="11894" y="10421"/>
                    <a:pt x="15329" y="7448"/>
                  </a:cubicBezTo>
                  <a:cubicBezTo>
                    <a:pt x="18764" y="4480"/>
                    <a:pt x="22505" y="1851"/>
                    <a:pt x="26762" y="0"/>
                  </a:cubicBezTo>
                  <a:close/>
                </a:path>
              </a:pathLst>
            </a:custGeom>
            <a:grpFill/>
            <a:ln w="6350" cap="flat">
              <a:noFill/>
              <a:prstDash val="solid"/>
              <a:miter/>
            </a:ln>
          </p:spPr>
          <p:txBody>
            <a:bodyPr/>
            <a:lstStyle/>
            <a:p>
              <a:endParaRPr lang="en-US"/>
            </a:p>
          </p:txBody>
        </p:sp>
        <p:sp>
          <p:nvSpPr>
            <p:cNvPr id="220" name="Freeform 322">
              <a:extLst>
                <a:ext uri="{FF2B5EF4-FFF2-40B4-BE49-F238E27FC236}">
                  <a16:creationId xmlns:a16="http://schemas.microsoft.com/office/drawing/2014/main" id="{0DFB9CE4-21CC-284A-A33C-B23CBEB09EA5}"/>
                </a:ext>
              </a:extLst>
            </p:cNvPr>
            <p:cNvSpPr/>
            <p:nvPr/>
          </p:nvSpPr>
          <p:spPr>
            <a:xfrm>
              <a:off x="6614473" y="2269204"/>
              <a:ext cx="86995" cy="126111"/>
            </a:xfrm>
            <a:custGeom>
              <a:avLst/>
              <a:gdLst>
                <a:gd name="csX0" fmla="*/ 86995 w 86995"/>
                <a:gd name="csY0" fmla="*/ 2 h 126111"/>
                <a:gd name="csX1" fmla="*/ 57007 w 86995"/>
                <a:gd name="csY1" fmla="*/ 26362 h 126111"/>
                <a:gd name="csX2" fmla="*/ 31036 w 86995"/>
                <a:gd name="csY2" fmla="*/ 55054 h 126111"/>
                <a:gd name="csX3" fmla="*/ 12133 w 86995"/>
                <a:gd name="csY3" fmla="*/ 87963 h 126111"/>
                <a:gd name="csX4" fmla="*/ 3584 w 86995"/>
                <a:gd name="csY4" fmla="*/ 126112 h 126111"/>
                <a:gd name="csX5" fmla="*/ 2 w 86995"/>
                <a:gd name="csY5" fmla="*/ 105782 h 126111"/>
                <a:gd name="csX6" fmla="*/ 2164 w 86995"/>
                <a:gd name="csY6" fmla="*/ 84870 h 126111"/>
                <a:gd name="csX7" fmla="*/ 20451 w 86995"/>
                <a:gd name="csY7" fmla="*/ 47049 h 126111"/>
                <a:gd name="csX8" fmla="*/ 50398 w 86995"/>
                <a:gd name="csY8" fmla="*/ 18328 h 126111"/>
                <a:gd name="csX9" fmla="*/ 86995 w 86995"/>
                <a:gd name="csY9" fmla="*/ 0 h 126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6995" h="126111">
                  <a:moveTo>
                    <a:pt x="86995" y="2"/>
                  </a:moveTo>
                  <a:cubicBezTo>
                    <a:pt x="76493" y="8683"/>
                    <a:pt x="66452" y="17284"/>
                    <a:pt x="57007" y="26362"/>
                  </a:cubicBezTo>
                  <a:cubicBezTo>
                    <a:pt x="47550" y="35398"/>
                    <a:pt x="38781" y="44907"/>
                    <a:pt x="31036" y="55054"/>
                  </a:cubicBezTo>
                  <a:cubicBezTo>
                    <a:pt x="23396" y="65264"/>
                    <a:pt x="16804" y="76132"/>
                    <a:pt x="12133" y="87963"/>
                  </a:cubicBezTo>
                  <a:cubicBezTo>
                    <a:pt x="7317" y="99778"/>
                    <a:pt x="4794" y="112486"/>
                    <a:pt x="3584" y="126112"/>
                  </a:cubicBezTo>
                  <a:cubicBezTo>
                    <a:pt x="1461" y="119632"/>
                    <a:pt x="208" y="112762"/>
                    <a:pt x="2" y="105782"/>
                  </a:cubicBezTo>
                  <a:cubicBezTo>
                    <a:pt x="-37" y="98842"/>
                    <a:pt x="409" y="91716"/>
                    <a:pt x="2164" y="84870"/>
                  </a:cubicBezTo>
                  <a:cubicBezTo>
                    <a:pt x="5391" y="71079"/>
                    <a:pt x="12032" y="58224"/>
                    <a:pt x="20451" y="47049"/>
                  </a:cubicBezTo>
                  <a:cubicBezTo>
                    <a:pt x="28964" y="35912"/>
                    <a:pt x="39179" y="26291"/>
                    <a:pt x="50398" y="18328"/>
                  </a:cubicBezTo>
                  <a:cubicBezTo>
                    <a:pt x="61677" y="10474"/>
                    <a:pt x="73824" y="3834"/>
                    <a:pt x="86995" y="0"/>
                  </a:cubicBezTo>
                  <a:close/>
                </a:path>
              </a:pathLst>
            </a:custGeom>
            <a:grpFill/>
            <a:ln w="6350" cap="flat">
              <a:noFill/>
              <a:prstDash val="solid"/>
              <a:miter/>
            </a:ln>
          </p:spPr>
          <p:txBody>
            <a:bodyPr/>
            <a:lstStyle/>
            <a:p>
              <a:endParaRPr lang="en-US"/>
            </a:p>
          </p:txBody>
        </p:sp>
        <p:sp>
          <p:nvSpPr>
            <p:cNvPr id="221" name="Freeform 323">
              <a:extLst>
                <a:ext uri="{FF2B5EF4-FFF2-40B4-BE49-F238E27FC236}">
                  <a16:creationId xmlns:a16="http://schemas.microsoft.com/office/drawing/2014/main" id="{1DD0E132-A52C-45B9-10A0-E59A0C575567}"/>
                </a:ext>
              </a:extLst>
            </p:cNvPr>
            <p:cNvSpPr/>
            <p:nvPr/>
          </p:nvSpPr>
          <p:spPr>
            <a:xfrm>
              <a:off x="6764343" y="2463293"/>
              <a:ext cx="95984" cy="96092"/>
            </a:xfrm>
            <a:custGeom>
              <a:avLst/>
              <a:gdLst>
                <a:gd name="csX0" fmla="*/ 403 w 95984"/>
                <a:gd name="csY0" fmla="*/ 0 h 96092"/>
                <a:gd name="csX1" fmla="*/ 14456 w 95984"/>
                <a:gd name="csY1" fmla="*/ 34061 h 96092"/>
                <a:gd name="csX2" fmla="*/ 33792 w 95984"/>
                <a:gd name="csY2" fmla="*/ 63262 h 96092"/>
                <a:gd name="csX3" fmla="*/ 61102 w 95984"/>
                <a:gd name="csY3" fmla="*/ 83652 h 96092"/>
                <a:gd name="csX4" fmla="*/ 95985 w 95984"/>
                <a:gd name="csY4" fmla="*/ 93403 h 96092"/>
                <a:gd name="csX5" fmla="*/ 57495 w 95984"/>
                <a:gd name="csY5" fmla="*/ 93447 h 96092"/>
                <a:gd name="csX6" fmla="*/ 23932 w 95984"/>
                <a:gd name="csY6" fmla="*/ 72143 h 96092"/>
                <a:gd name="csX7" fmla="*/ 4806 w 95984"/>
                <a:gd name="csY7" fmla="*/ 37943 h 96092"/>
                <a:gd name="csX8" fmla="*/ 405 w 95984"/>
                <a:gd name="csY8" fmla="*/ 3 h 96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984" h="96092">
                  <a:moveTo>
                    <a:pt x="403" y="0"/>
                  </a:moveTo>
                  <a:cubicBezTo>
                    <a:pt x="4561" y="11972"/>
                    <a:pt x="9088" y="23330"/>
                    <a:pt x="14456" y="34061"/>
                  </a:cubicBezTo>
                  <a:cubicBezTo>
                    <a:pt x="19789" y="44780"/>
                    <a:pt x="26119" y="54740"/>
                    <a:pt x="33792" y="63262"/>
                  </a:cubicBezTo>
                  <a:cubicBezTo>
                    <a:pt x="41410" y="71848"/>
                    <a:pt x="50594" y="78723"/>
                    <a:pt x="61102" y="83652"/>
                  </a:cubicBezTo>
                  <a:cubicBezTo>
                    <a:pt x="71622" y="88632"/>
                    <a:pt x="83434" y="91331"/>
                    <a:pt x="95985" y="93403"/>
                  </a:cubicBezTo>
                  <a:cubicBezTo>
                    <a:pt x="83783" y="96854"/>
                    <a:pt x="70328" y="97106"/>
                    <a:pt x="57495" y="93447"/>
                  </a:cubicBezTo>
                  <a:cubicBezTo>
                    <a:pt x="44686" y="89797"/>
                    <a:pt x="32762" y="82183"/>
                    <a:pt x="23932" y="72143"/>
                  </a:cubicBezTo>
                  <a:cubicBezTo>
                    <a:pt x="14973" y="62171"/>
                    <a:pt x="8683" y="50269"/>
                    <a:pt x="4806" y="37943"/>
                  </a:cubicBezTo>
                  <a:cubicBezTo>
                    <a:pt x="995" y="25597"/>
                    <a:pt x="-885" y="12712"/>
                    <a:pt x="405" y="3"/>
                  </a:cubicBezTo>
                  <a:close/>
                </a:path>
              </a:pathLst>
            </a:custGeom>
            <a:grpFill/>
            <a:ln w="6350" cap="flat">
              <a:noFill/>
              <a:prstDash val="solid"/>
              <a:miter/>
            </a:ln>
          </p:spPr>
          <p:txBody>
            <a:bodyPr/>
            <a:lstStyle/>
            <a:p>
              <a:endParaRPr lang="en-US"/>
            </a:p>
          </p:txBody>
        </p:sp>
        <p:sp>
          <p:nvSpPr>
            <p:cNvPr id="222" name="Freeform 324">
              <a:extLst>
                <a:ext uri="{FF2B5EF4-FFF2-40B4-BE49-F238E27FC236}">
                  <a16:creationId xmlns:a16="http://schemas.microsoft.com/office/drawing/2014/main" id="{2E1FC712-FDAB-1EBF-9B0B-470026DB7CFB}"/>
                </a:ext>
              </a:extLst>
            </p:cNvPr>
            <p:cNvSpPr/>
            <p:nvPr/>
          </p:nvSpPr>
          <p:spPr>
            <a:xfrm>
              <a:off x="7170312" y="2610473"/>
              <a:ext cx="64712" cy="100305"/>
            </a:xfrm>
            <a:custGeom>
              <a:avLst/>
              <a:gdLst>
                <a:gd name="csX0" fmla="*/ 0 w 64712"/>
                <a:gd name="csY0" fmla="*/ 0 h 100305"/>
                <a:gd name="csX1" fmla="*/ 36477 w 64712"/>
                <a:gd name="csY1" fmla="*/ 12818 h 100305"/>
                <a:gd name="csX2" fmla="*/ 52521 w 64712"/>
                <a:gd name="csY2" fmla="*/ 25066 h 100305"/>
                <a:gd name="csX3" fmla="*/ 63639 w 64712"/>
                <a:gd name="csY3" fmla="*/ 43795 h 100305"/>
                <a:gd name="csX4" fmla="*/ 64301 w 64712"/>
                <a:gd name="csY4" fmla="*/ 46634 h 100305"/>
                <a:gd name="csX5" fmla="*/ 64579 w 64712"/>
                <a:gd name="csY5" fmla="*/ 49570 h 100305"/>
                <a:gd name="csX6" fmla="*/ 64476 w 64712"/>
                <a:gd name="csY6" fmla="*/ 55451 h 100305"/>
                <a:gd name="csX7" fmla="*/ 63283 w 64712"/>
                <a:gd name="csY7" fmla="*/ 61134 h 100305"/>
                <a:gd name="csX8" fmla="*/ 61219 w 64712"/>
                <a:gd name="csY8" fmla="*/ 66398 h 100305"/>
                <a:gd name="csX9" fmla="*/ 47998 w 64712"/>
                <a:gd name="csY9" fmla="*/ 82668 h 100305"/>
                <a:gd name="csX10" fmla="*/ 13411 w 64712"/>
                <a:gd name="csY10" fmla="*/ 100305 h 100305"/>
                <a:gd name="csX11" fmla="*/ 40716 w 64712"/>
                <a:gd name="csY11" fmla="*/ 75190 h 100305"/>
                <a:gd name="csX12" fmla="*/ 49717 w 64712"/>
                <a:gd name="csY12" fmla="*/ 61278 h 100305"/>
                <a:gd name="csX13" fmla="*/ 50795 w 64712"/>
                <a:gd name="csY13" fmla="*/ 47128 h 100305"/>
                <a:gd name="csX14" fmla="*/ 43237 w 64712"/>
                <a:gd name="csY14" fmla="*/ 33523 h 100305"/>
                <a:gd name="csX15" fmla="*/ 30588 w 64712"/>
                <a:gd name="csY15" fmla="*/ 21390 h 100305"/>
                <a:gd name="csX16" fmla="*/ 3 w 64712"/>
                <a:gd name="csY16" fmla="*/ 0 h 100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4712" h="100305">
                  <a:moveTo>
                    <a:pt x="0" y="0"/>
                  </a:moveTo>
                  <a:cubicBezTo>
                    <a:pt x="12782" y="1835"/>
                    <a:pt x="25021" y="6329"/>
                    <a:pt x="36477" y="12818"/>
                  </a:cubicBezTo>
                  <a:cubicBezTo>
                    <a:pt x="42171" y="16138"/>
                    <a:pt x="47647" y="20088"/>
                    <a:pt x="52521" y="25066"/>
                  </a:cubicBezTo>
                  <a:cubicBezTo>
                    <a:pt x="57344" y="30029"/>
                    <a:pt x="61646" y="36241"/>
                    <a:pt x="63639" y="43795"/>
                  </a:cubicBezTo>
                  <a:lnTo>
                    <a:pt x="64301" y="46634"/>
                  </a:lnTo>
                  <a:cubicBezTo>
                    <a:pt x="64440" y="47601"/>
                    <a:pt x="64493" y="48592"/>
                    <a:pt x="64579" y="49570"/>
                  </a:cubicBezTo>
                  <a:cubicBezTo>
                    <a:pt x="64827" y="51534"/>
                    <a:pt x="64692" y="53493"/>
                    <a:pt x="64476" y="55451"/>
                  </a:cubicBezTo>
                  <a:cubicBezTo>
                    <a:pt x="64383" y="57436"/>
                    <a:pt x="63766" y="59268"/>
                    <a:pt x="63283" y="61134"/>
                  </a:cubicBezTo>
                  <a:cubicBezTo>
                    <a:pt x="62868" y="63047"/>
                    <a:pt x="61979" y="64681"/>
                    <a:pt x="61219" y="66398"/>
                  </a:cubicBezTo>
                  <a:cubicBezTo>
                    <a:pt x="57886" y="73042"/>
                    <a:pt x="53162" y="78367"/>
                    <a:pt x="47998" y="82668"/>
                  </a:cubicBezTo>
                  <a:cubicBezTo>
                    <a:pt x="37595" y="91240"/>
                    <a:pt x="25752" y="96720"/>
                    <a:pt x="13411" y="100305"/>
                  </a:cubicBezTo>
                  <a:cubicBezTo>
                    <a:pt x="23097" y="91871"/>
                    <a:pt x="32993" y="84142"/>
                    <a:pt x="40716" y="75190"/>
                  </a:cubicBezTo>
                  <a:cubicBezTo>
                    <a:pt x="44577" y="70762"/>
                    <a:pt x="47780" y="66051"/>
                    <a:pt x="49717" y="61278"/>
                  </a:cubicBezTo>
                  <a:cubicBezTo>
                    <a:pt x="51642" y="56493"/>
                    <a:pt x="52024" y="51767"/>
                    <a:pt x="50795" y="47128"/>
                  </a:cubicBezTo>
                  <a:cubicBezTo>
                    <a:pt x="49638" y="42463"/>
                    <a:pt x="46838" y="37830"/>
                    <a:pt x="43237" y="33523"/>
                  </a:cubicBezTo>
                  <a:cubicBezTo>
                    <a:pt x="39622" y="29201"/>
                    <a:pt x="35240" y="25202"/>
                    <a:pt x="30588" y="21390"/>
                  </a:cubicBezTo>
                  <a:cubicBezTo>
                    <a:pt x="21222" y="13761"/>
                    <a:pt x="10763" y="6975"/>
                    <a:pt x="3" y="0"/>
                  </a:cubicBezTo>
                  <a:close/>
                </a:path>
              </a:pathLst>
            </a:custGeom>
            <a:grpFill/>
            <a:ln w="6350" cap="flat">
              <a:noFill/>
              <a:prstDash val="solid"/>
              <a:miter/>
            </a:ln>
          </p:spPr>
          <p:txBody>
            <a:bodyPr/>
            <a:lstStyle/>
            <a:p>
              <a:endParaRPr lang="en-US"/>
            </a:p>
          </p:txBody>
        </p:sp>
        <p:sp>
          <p:nvSpPr>
            <p:cNvPr id="223" name="Freeform 325">
              <a:extLst>
                <a:ext uri="{FF2B5EF4-FFF2-40B4-BE49-F238E27FC236}">
                  <a16:creationId xmlns:a16="http://schemas.microsoft.com/office/drawing/2014/main" id="{A3579A25-AFAD-A689-504B-0DE50CB66EF3}"/>
                </a:ext>
              </a:extLst>
            </p:cNvPr>
            <p:cNvSpPr/>
            <p:nvPr/>
          </p:nvSpPr>
          <p:spPr>
            <a:xfrm>
              <a:off x="7221757" y="2631416"/>
              <a:ext cx="226116" cy="38829"/>
            </a:xfrm>
            <a:custGeom>
              <a:avLst/>
              <a:gdLst>
                <a:gd name="csX0" fmla="*/ 226116 w 226116"/>
                <a:gd name="csY0" fmla="*/ 0 h 38829"/>
                <a:gd name="csX1" fmla="*/ 172322 w 226116"/>
                <a:gd name="csY1" fmla="*/ 21777 h 38829"/>
                <a:gd name="csX2" fmla="*/ 115665 w 226116"/>
                <a:gd name="csY2" fmla="*/ 34951 h 38829"/>
                <a:gd name="csX3" fmla="*/ 57437 w 226116"/>
                <a:gd name="csY3" fmla="*/ 38736 h 38829"/>
                <a:gd name="csX4" fmla="*/ 0 w 226116"/>
                <a:gd name="csY4" fmla="*/ 29210 h 38829"/>
                <a:gd name="csX5" fmla="*/ 57238 w 226116"/>
                <a:gd name="csY5" fmla="*/ 28380 h 38829"/>
                <a:gd name="csX6" fmla="*/ 113655 w 226116"/>
                <a:gd name="csY6" fmla="*/ 21836 h 38829"/>
                <a:gd name="csX7" fmla="*/ 169772 w 226116"/>
                <a:gd name="csY7" fmla="*/ 11782 h 38829"/>
                <a:gd name="csX8" fmla="*/ 226116 w 226116"/>
                <a:gd name="csY8" fmla="*/ 2 h 38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6116" h="38829">
                  <a:moveTo>
                    <a:pt x="226116" y="0"/>
                  </a:moveTo>
                  <a:cubicBezTo>
                    <a:pt x="208996" y="9161"/>
                    <a:pt x="190810" y="16026"/>
                    <a:pt x="172322" y="21777"/>
                  </a:cubicBezTo>
                  <a:cubicBezTo>
                    <a:pt x="153827" y="27568"/>
                    <a:pt x="134861" y="31885"/>
                    <a:pt x="115665" y="34951"/>
                  </a:cubicBezTo>
                  <a:cubicBezTo>
                    <a:pt x="96438" y="37833"/>
                    <a:pt x="76926" y="39214"/>
                    <a:pt x="57437" y="38736"/>
                  </a:cubicBezTo>
                  <a:cubicBezTo>
                    <a:pt x="37955" y="38006"/>
                    <a:pt x="18435" y="35233"/>
                    <a:pt x="0" y="29210"/>
                  </a:cubicBezTo>
                  <a:cubicBezTo>
                    <a:pt x="19420" y="29782"/>
                    <a:pt x="38318" y="29568"/>
                    <a:pt x="57238" y="28380"/>
                  </a:cubicBezTo>
                  <a:cubicBezTo>
                    <a:pt x="76134" y="26766"/>
                    <a:pt x="94904" y="24657"/>
                    <a:pt x="113655" y="21836"/>
                  </a:cubicBezTo>
                  <a:cubicBezTo>
                    <a:pt x="132384" y="18893"/>
                    <a:pt x="151056" y="15449"/>
                    <a:pt x="169772" y="11782"/>
                  </a:cubicBezTo>
                  <a:lnTo>
                    <a:pt x="226116" y="2"/>
                  </a:lnTo>
                  <a:close/>
                </a:path>
              </a:pathLst>
            </a:custGeom>
            <a:grpFill/>
            <a:ln w="6350" cap="flat">
              <a:noFill/>
              <a:prstDash val="solid"/>
              <a:miter/>
            </a:ln>
          </p:spPr>
          <p:txBody>
            <a:bodyPr/>
            <a:lstStyle/>
            <a:p>
              <a:endParaRPr lang="en-US"/>
            </a:p>
          </p:txBody>
        </p:sp>
        <p:sp>
          <p:nvSpPr>
            <p:cNvPr id="224" name="Freeform 326">
              <a:extLst>
                <a:ext uri="{FF2B5EF4-FFF2-40B4-BE49-F238E27FC236}">
                  <a16:creationId xmlns:a16="http://schemas.microsoft.com/office/drawing/2014/main" id="{751CC9A7-89A9-8AE3-FC63-D6CC548A4549}"/>
                </a:ext>
              </a:extLst>
            </p:cNvPr>
            <p:cNvSpPr/>
            <p:nvPr/>
          </p:nvSpPr>
          <p:spPr>
            <a:xfrm>
              <a:off x="7260163" y="2531057"/>
              <a:ext cx="42203" cy="12885"/>
            </a:xfrm>
            <a:custGeom>
              <a:avLst/>
              <a:gdLst>
                <a:gd name="csX0" fmla="*/ 55 w 42203"/>
                <a:gd name="csY0" fmla="*/ 0 h 12885"/>
                <a:gd name="csX1" fmla="*/ 4574 w 42203"/>
                <a:gd name="csY1" fmla="*/ 2613 h 12885"/>
                <a:gd name="csX2" fmla="*/ 9738 w 42203"/>
                <a:gd name="csY2" fmla="*/ 3791 h 12885"/>
                <a:gd name="csX3" fmla="*/ 20375 w 42203"/>
                <a:gd name="csY3" fmla="*/ 5569 h 12885"/>
                <a:gd name="csX4" fmla="*/ 25777 w 42203"/>
                <a:gd name="csY4" fmla="*/ 6512 h 12885"/>
                <a:gd name="csX5" fmla="*/ 31217 w 42203"/>
                <a:gd name="csY5" fmla="*/ 7622 h 12885"/>
                <a:gd name="csX6" fmla="*/ 42203 w 42203"/>
                <a:gd name="csY6" fmla="*/ 10962 h 12885"/>
                <a:gd name="csX7" fmla="*/ 30749 w 42203"/>
                <a:gd name="csY7" fmla="*/ 12820 h 12885"/>
                <a:gd name="csX8" fmla="*/ 25006 w 42203"/>
                <a:gd name="csY8" fmla="*/ 12760 h 12885"/>
                <a:gd name="csX9" fmla="*/ 19276 w 42203"/>
                <a:gd name="csY9" fmla="*/ 12114 h 12885"/>
                <a:gd name="csX10" fmla="*/ 8055 w 42203"/>
                <a:gd name="csY10" fmla="*/ 8712 h 12885"/>
                <a:gd name="csX11" fmla="*/ 2929 w 42203"/>
                <a:gd name="csY11" fmla="*/ 5407 h 12885"/>
                <a:gd name="csX12" fmla="*/ 857 w 42203"/>
                <a:gd name="csY12" fmla="*/ 3011 h 12885"/>
                <a:gd name="csX13" fmla="*/ 56 w 42203"/>
                <a:gd name="csY13" fmla="*/ 2 h 12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2203" h="12885">
                  <a:moveTo>
                    <a:pt x="55" y="0"/>
                  </a:moveTo>
                  <a:cubicBezTo>
                    <a:pt x="1169" y="1604"/>
                    <a:pt x="2939" y="2063"/>
                    <a:pt x="4574" y="2613"/>
                  </a:cubicBezTo>
                  <a:cubicBezTo>
                    <a:pt x="6256" y="3126"/>
                    <a:pt x="7975" y="3479"/>
                    <a:pt x="9738" y="3791"/>
                  </a:cubicBezTo>
                  <a:cubicBezTo>
                    <a:pt x="13230" y="4442"/>
                    <a:pt x="16777" y="5002"/>
                    <a:pt x="20375" y="5569"/>
                  </a:cubicBezTo>
                  <a:lnTo>
                    <a:pt x="25777" y="6512"/>
                  </a:lnTo>
                  <a:lnTo>
                    <a:pt x="31217" y="7622"/>
                  </a:lnTo>
                  <a:cubicBezTo>
                    <a:pt x="34850" y="8515"/>
                    <a:pt x="38523" y="9353"/>
                    <a:pt x="42203" y="10962"/>
                  </a:cubicBezTo>
                  <a:cubicBezTo>
                    <a:pt x="38400" y="12131"/>
                    <a:pt x="34578" y="12674"/>
                    <a:pt x="30749" y="12820"/>
                  </a:cubicBezTo>
                  <a:cubicBezTo>
                    <a:pt x="28835" y="12933"/>
                    <a:pt x="26922" y="12890"/>
                    <a:pt x="25006" y="12760"/>
                  </a:cubicBezTo>
                  <a:cubicBezTo>
                    <a:pt x="23093" y="12669"/>
                    <a:pt x="21184" y="12443"/>
                    <a:pt x="19276" y="12114"/>
                  </a:cubicBezTo>
                  <a:cubicBezTo>
                    <a:pt x="15473" y="11504"/>
                    <a:pt x="11673" y="10433"/>
                    <a:pt x="8055" y="8712"/>
                  </a:cubicBezTo>
                  <a:cubicBezTo>
                    <a:pt x="6249" y="7888"/>
                    <a:pt x="4511" y="6733"/>
                    <a:pt x="2929" y="5407"/>
                  </a:cubicBezTo>
                  <a:cubicBezTo>
                    <a:pt x="2175" y="4668"/>
                    <a:pt x="1422" y="3933"/>
                    <a:pt x="857" y="3011"/>
                  </a:cubicBezTo>
                  <a:cubicBezTo>
                    <a:pt x="307" y="2118"/>
                    <a:pt x="-166" y="1023"/>
                    <a:pt x="56" y="2"/>
                  </a:cubicBezTo>
                  <a:close/>
                </a:path>
              </a:pathLst>
            </a:custGeom>
            <a:grpFill/>
            <a:ln w="6350" cap="flat">
              <a:noFill/>
              <a:prstDash val="solid"/>
              <a:miter/>
            </a:ln>
          </p:spPr>
          <p:txBody>
            <a:bodyPr/>
            <a:lstStyle/>
            <a:p>
              <a:endParaRPr lang="en-US"/>
            </a:p>
          </p:txBody>
        </p:sp>
        <p:sp>
          <p:nvSpPr>
            <p:cNvPr id="225" name="Freeform 327">
              <a:extLst>
                <a:ext uri="{FF2B5EF4-FFF2-40B4-BE49-F238E27FC236}">
                  <a16:creationId xmlns:a16="http://schemas.microsoft.com/office/drawing/2014/main" id="{7C0962BC-5FBF-969C-AA57-39E4EAFAE00C}"/>
                </a:ext>
              </a:extLst>
            </p:cNvPr>
            <p:cNvSpPr/>
            <p:nvPr/>
          </p:nvSpPr>
          <p:spPr>
            <a:xfrm>
              <a:off x="7258072" y="2453909"/>
              <a:ext cx="584430" cy="107014"/>
            </a:xfrm>
            <a:custGeom>
              <a:avLst/>
              <a:gdLst>
                <a:gd name="csX0" fmla="*/ 584429 w 584430"/>
                <a:gd name="csY0" fmla="*/ 0 h 107014"/>
                <a:gd name="csX1" fmla="*/ 576485 w 584430"/>
                <a:gd name="csY1" fmla="*/ 39973 h 107014"/>
                <a:gd name="csX2" fmla="*/ 565356 w 584430"/>
                <a:gd name="csY2" fmla="*/ 57813 h 107014"/>
                <a:gd name="csX3" fmla="*/ 545584 w 584430"/>
                <a:gd name="csY3" fmla="*/ 67187 h 107014"/>
                <a:gd name="csX4" fmla="*/ 524639 w 584430"/>
                <a:gd name="csY4" fmla="*/ 65019 h 107014"/>
                <a:gd name="csX5" fmla="*/ 504601 w 584430"/>
                <a:gd name="csY5" fmla="*/ 61129 h 107014"/>
                <a:gd name="csX6" fmla="*/ 464959 w 584430"/>
                <a:gd name="csY6" fmla="*/ 52794 h 107014"/>
                <a:gd name="csX7" fmla="*/ 385449 w 584430"/>
                <a:gd name="csY7" fmla="*/ 39883 h 107014"/>
                <a:gd name="csX8" fmla="*/ 305395 w 584430"/>
                <a:gd name="csY8" fmla="*/ 35610 h 107014"/>
                <a:gd name="csX9" fmla="*/ 265730 w 584430"/>
                <a:gd name="csY9" fmla="*/ 37960 h 107014"/>
                <a:gd name="csX10" fmla="*/ 228680 w 584430"/>
                <a:gd name="csY10" fmla="*/ 47771 h 107014"/>
                <a:gd name="csX11" fmla="*/ 213730 w 584430"/>
                <a:gd name="csY11" fmla="*/ 58118 h 107014"/>
                <a:gd name="csX12" fmla="*/ 207298 w 584430"/>
                <a:gd name="csY12" fmla="*/ 65206 h 107014"/>
                <a:gd name="csX13" fmla="*/ 199708 w 584430"/>
                <a:gd name="csY13" fmla="*/ 73265 h 107014"/>
                <a:gd name="csX14" fmla="*/ 188784 w 584430"/>
                <a:gd name="csY14" fmla="*/ 79256 h 107014"/>
                <a:gd name="csX15" fmla="*/ 177133 w 584430"/>
                <a:gd name="csY15" fmla="*/ 80711 h 107014"/>
                <a:gd name="csX16" fmla="*/ 171607 w 584430"/>
                <a:gd name="csY16" fmla="*/ 80416 h 107014"/>
                <a:gd name="csX17" fmla="*/ 166620 w 584430"/>
                <a:gd name="csY17" fmla="*/ 80051 h 107014"/>
                <a:gd name="csX18" fmla="*/ 156646 w 584430"/>
                <a:gd name="csY18" fmla="*/ 79318 h 107014"/>
                <a:gd name="csX19" fmla="*/ 76782 w 584430"/>
                <a:gd name="csY19" fmla="*/ 83321 h 107014"/>
                <a:gd name="csX20" fmla="*/ 37588 w 584430"/>
                <a:gd name="csY20" fmla="*/ 92282 h 107014"/>
                <a:gd name="csX21" fmla="*/ 0 w 584430"/>
                <a:gd name="csY21" fmla="*/ 107015 h 107014"/>
                <a:gd name="csX22" fmla="*/ 17677 w 584430"/>
                <a:gd name="csY22" fmla="*/ 96940 h 107014"/>
                <a:gd name="csX23" fmla="*/ 36390 w 584430"/>
                <a:gd name="csY23" fmla="*/ 88803 h 107014"/>
                <a:gd name="csX24" fmla="*/ 75520 w 584430"/>
                <a:gd name="csY24" fmla="*/ 76927 h 107014"/>
                <a:gd name="csX25" fmla="*/ 116003 w 584430"/>
                <a:gd name="csY25" fmla="*/ 70352 h 107014"/>
                <a:gd name="csX26" fmla="*/ 136504 w 584430"/>
                <a:gd name="csY26" fmla="*/ 69072 h 107014"/>
                <a:gd name="csX27" fmla="*/ 146781 w 584430"/>
                <a:gd name="csY27" fmla="*/ 68900 h 107014"/>
                <a:gd name="csX28" fmla="*/ 157058 w 584430"/>
                <a:gd name="csY28" fmla="*/ 68971 h 107014"/>
                <a:gd name="csX29" fmla="*/ 167334 w 584430"/>
                <a:gd name="csY29" fmla="*/ 69331 h 107014"/>
                <a:gd name="csX30" fmla="*/ 172473 w 584430"/>
                <a:gd name="csY30" fmla="*/ 69512 h 107014"/>
                <a:gd name="csX31" fmla="*/ 177076 w 584430"/>
                <a:gd name="csY31" fmla="*/ 69579 h 107014"/>
                <a:gd name="csX32" fmla="*/ 185444 w 584430"/>
                <a:gd name="csY32" fmla="*/ 68364 h 107014"/>
                <a:gd name="csX33" fmla="*/ 192049 w 584430"/>
                <a:gd name="csY33" fmla="*/ 64515 h 107014"/>
                <a:gd name="csX34" fmla="*/ 205165 w 584430"/>
                <a:gd name="csY34" fmla="*/ 49574 h 107014"/>
                <a:gd name="csX35" fmla="*/ 223102 w 584430"/>
                <a:gd name="csY35" fmla="*/ 36512 h 107014"/>
                <a:gd name="csX36" fmla="*/ 243345 w 584430"/>
                <a:gd name="csY36" fmla="*/ 29110 h 107014"/>
                <a:gd name="csX37" fmla="*/ 263984 w 584430"/>
                <a:gd name="csY37" fmla="*/ 25114 h 107014"/>
                <a:gd name="csX38" fmla="*/ 305215 w 584430"/>
                <a:gd name="csY38" fmla="*/ 22353 h 107014"/>
                <a:gd name="csX39" fmla="*/ 386991 w 584430"/>
                <a:gd name="csY39" fmla="*/ 27452 h 107014"/>
                <a:gd name="csX40" fmla="*/ 467188 w 584430"/>
                <a:gd name="csY40" fmla="*/ 42726 h 107014"/>
                <a:gd name="csX41" fmla="*/ 506571 w 584430"/>
                <a:gd name="csY41" fmla="*/ 52704 h 107014"/>
                <a:gd name="csX42" fmla="*/ 526132 w 584430"/>
                <a:gd name="csY42" fmla="*/ 57588 h 107014"/>
                <a:gd name="csX43" fmla="*/ 535884 w 584430"/>
                <a:gd name="csY43" fmla="*/ 59621 h 107014"/>
                <a:gd name="csX44" fmla="*/ 545329 w 584430"/>
                <a:gd name="csY44" fmla="*/ 60718 h 107014"/>
                <a:gd name="csX45" fmla="*/ 561831 w 584430"/>
                <a:gd name="csY45" fmla="*/ 54111 h 107014"/>
                <a:gd name="csX46" fmla="*/ 573147 w 584430"/>
                <a:gd name="csY46" fmla="*/ 38483 h 107014"/>
                <a:gd name="csX47" fmla="*/ 580183 w 584430"/>
                <a:gd name="csY47" fmla="*/ 19772 h 107014"/>
                <a:gd name="csX48" fmla="*/ 584430 w 584430"/>
                <a:gd name="csY48" fmla="*/ 9 h 1070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584430" h="107014">
                  <a:moveTo>
                    <a:pt x="584429" y="0"/>
                  </a:moveTo>
                  <a:cubicBezTo>
                    <a:pt x="583787" y="13509"/>
                    <a:pt x="581571" y="27099"/>
                    <a:pt x="576485" y="39973"/>
                  </a:cubicBezTo>
                  <a:cubicBezTo>
                    <a:pt x="573883" y="46364"/>
                    <a:pt x="570467" y="52636"/>
                    <a:pt x="565356" y="57813"/>
                  </a:cubicBezTo>
                  <a:cubicBezTo>
                    <a:pt x="560398" y="63089"/>
                    <a:pt x="553144" y="66671"/>
                    <a:pt x="545584" y="67187"/>
                  </a:cubicBezTo>
                  <a:cubicBezTo>
                    <a:pt x="538045" y="67372"/>
                    <a:pt x="531462" y="66099"/>
                    <a:pt x="524639" y="65019"/>
                  </a:cubicBezTo>
                  <a:cubicBezTo>
                    <a:pt x="517908" y="63821"/>
                    <a:pt x="511248" y="62486"/>
                    <a:pt x="504601" y="61129"/>
                  </a:cubicBezTo>
                  <a:lnTo>
                    <a:pt x="464959" y="52794"/>
                  </a:lnTo>
                  <a:cubicBezTo>
                    <a:pt x="438535" y="47586"/>
                    <a:pt x="412091" y="42822"/>
                    <a:pt x="385449" y="39883"/>
                  </a:cubicBezTo>
                  <a:cubicBezTo>
                    <a:pt x="358840" y="36796"/>
                    <a:pt x="332093" y="35110"/>
                    <a:pt x="305395" y="35610"/>
                  </a:cubicBezTo>
                  <a:cubicBezTo>
                    <a:pt x="292033" y="35578"/>
                    <a:pt x="278759" y="36280"/>
                    <a:pt x="265730" y="37960"/>
                  </a:cubicBezTo>
                  <a:cubicBezTo>
                    <a:pt x="252761" y="39677"/>
                    <a:pt x="239872" y="42427"/>
                    <a:pt x="228680" y="47771"/>
                  </a:cubicBezTo>
                  <a:cubicBezTo>
                    <a:pt x="223120" y="50483"/>
                    <a:pt x="218063" y="53796"/>
                    <a:pt x="213730" y="58118"/>
                  </a:cubicBezTo>
                  <a:cubicBezTo>
                    <a:pt x="211529" y="60260"/>
                    <a:pt x="209471" y="62623"/>
                    <a:pt x="207298" y="65206"/>
                  </a:cubicBezTo>
                  <a:cubicBezTo>
                    <a:pt x="205114" y="67768"/>
                    <a:pt x="202785" y="70614"/>
                    <a:pt x="199708" y="73265"/>
                  </a:cubicBezTo>
                  <a:cubicBezTo>
                    <a:pt x="196668" y="75925"/>
                    <a:pt x="192760" y="78130"/>
                    <a:pt x="188784" y="79256"/>
                  </a:cubicBezTo>
                  <a:cubicBezTo>
                    <a:pt x="184815" y="80382"/>
                    <a:pt x="180847" y="80819"/>
                    <a:pt x="177133" y="80711"/>
                  </a:cubicBezTo>
                  <a:cubicBezTo>
                    <a:pt x="175239" y="80737"/>
                    <a:pt x="173450" y="80512"/>
                    <a:pt x="171607" y="80416"/>
                  </a:cubicBezTo>
                  <a:lnTo>
                    <a:pt x="166620" y="80051"/>
                  </a:lnTo>
                  <a:lnTo>
                    <a:pt x="156646" y="79318"/>
                  </a:lnTo>
                  <a:cubicBezTo>
                    <a:pt x="130031" y="77723"/>
                    <a:pt x="103186" y="78838"/>
                    <a:pt x="76782" y="83321"/>
                  </a:cubicBezTo>
                  <a:cubicBezTo>
                    <a:pt x="63557" y="85410"/>
                    <a:pt x="50449" y="88388"/>
                    <a:pt x="37588" y="92282"/>
                  </a:cubicBezTo>
                  <a:cubicBezTo>
                    <a:pt x="24737" y="96181"/>
                    <a:pt x="12009" y="100768"/>
                    <a:pt x="0" y="107015"/>
                  </a:cubicBezTo>
                  <a:cubicBezTo>
                    <a:pt x="5628" y="103244"/>
                    <a:pt x="11624" y="100031"/>
                    <a:pt x="17677" y="96940"/>
                  </a:cubicBezTo>
                  <a:cubicBezTo>
                    <a:pt x="23805" y="94006"/>
                    <a:pt x="30041" y="91273"/>
                    <a:pt x="36390" y="88803"/>
                  </a:cubicBezTo>
                  <a:cubicBezTo>
                    <a:pt x="49073" y="83811"/>
                    <a:pt x="62213" y="80007"/>
                    <a:pt x="75520" y="76927"/>
                  </a:cubicBezTo>
                  <a:cubicBezTo>
                    <a:pt x="88827" y="73755"/>
                    <a:pt x="102399" y="71930"/>
                    <a:pt x="116003" y="70352"/>
                  </a:cubicBezTo>
                  <a:cubicBezTo>
                    <a:pt x="122824" y="69886"/>
                    <a:pt x="129659" y="69229"/>
                    <a:pt x="136504" y="69072"/>
                  </a:cubicBezTo>
                  <a:lnTo>
                    <a:pt x="146781" y="68900"/>
                  </a:lnTo>
                  <a:cubicBezTo>
                    <a:pt x="150209" y="68806"/>
                    <a:pt x="153637" y="68787"/>
                    <a:pt x="157058" y="68971"/>
                  </a:cubicBezTo>
                  <a:lnTo>
                    <a:pt x="167334" y="69331"/>
                  </a:lnTo>
                  <a:lnTo>
                    <a:pt x="172473" y="69512"/>
                  </a:lnTo>
                  <a:cubicBezTo>
                    <a:pt x="174007" y="69521"/>
                    <a:pt x="175590" y="69668"/>
                    <a:pt x="177076" y="69579"/>
                  </a:cubicBezTo>
                  <a:cubicBezTo>
                    <a:pt x="180118" y="69565"/>
                    <a:pt x="182938" y="69139"/>
                    <a:pt x="185444" y="68364"/>
                  </a:cubicBezTo>
                  <a:cubicBezTo>
                    <a:pt x="187949" y="67567"/>
                    <a:pt x="190033" y="66333"/>
                    <a:pt x="192049" y="64515"/>
                  </a:cubicBezTo>
                  <a:cubicBezTo>
                    <a:pt x="196058" y="60903"/>
                    <a:pt x="199950" y="54809"/>
                    <a:pt x="205165" y="49574"/>
                  </a:cubicBezTo>
                  <a:cubicBezTo>
                    <a:pt x="210292" y="44210"/>
                    <a:pt x="216594" y="39847"/>
                    <a:pt x="223102" y="36512"/>
                  </a:cubicBezTo>
                  <a:cubicBezTo>
                    <a:pt x="229638" y="33144"/>
                    <a:pt x="236503" y="30891"/>
                    <a:pt x="243345" y="29110"/>
                  </a:cubicBezTo>
                  <a:cubicBezTo>
                    <a:pt x="250200" y="27369"/>
                    <a:pt x="257095" y="26003"/>
                    <a:pt x="263984" y="25114"/>
                  </a:cubicBezTo>
                  <a:cubicBezTo>
                    <a:pt x="277758" y="23238"/>
                    <a:pt x="291543" y="22400"/>
                    <a:pt x="305215" y="22353"/>
                  </a:cubicBezTo>
                  <a:cubicBezTo>
                    <a:pt x="332593" y="22100"/>
                    <a:pt x="359940" y="23873"/>
                    <a:pt x="386991" y="27452"/>
                  </a:cubicBezTo>
                  <a:cubicBezTo>
                    <a:pt x="414023" y="31163"/>
                    <a:pt x="440810" y="36275"/>
                    <a:pt x="467188" y="42726"/>
                  </a:cubicBezTo>
                  <a:cubicBezTo>
                    <a:pt x="480368" y="45961"/>
                    <a:pt x="493517" y="49244"/>
                    <a:pt x="506571" y="52704"/>
                  </a:cubicBezTo>
                  <a:cubicBezTo>
                    <a:pt x="513095" y="54401"/>
                    <a:pt x="519617" y="56068"/>
                    <a:pt x="526132" y="57588"/>
                  </a:cubicBezTo>
                  <a:cubicBezTo>
                    <a:pt x="529386" y="58334"/>
                    <a:pt x="532634" y="58964"/>
                    <a:pt x="535884" y="59621"/>
                  </a:cubicBezTo>
                  <a:cubicBezTo>
                    <a:pt x="539070" y="60054"/>
                    <a:pt x="542414" y="60688"/>
                    <a:pt x="545329" y="60718"/>
                  </a:cubicBezTo>
                  <a:cubicBezTo>
                    <a:pt x="551312" y="60675"/>
                    <a:pt x="557186" y="58389"/>
                    <a:pt x="561831" y="54111"/>
                  </a:cubicBezTo>
                  <a:cubicBezTo>
                    <a:pt x="566570" y="49957"/>
                    <a:pt x="570148" y="44343"/>
                    <a:pt x="573147" y="38483"/>
                  </a:cubicBezTo>
                  <a:cubicBezTo>
                    <a:pt x="576089" y="32557"/>
                    <a:pt x="578361" y="26233"/>
                    <a:pt x="580183" y="19772"/>
                  </a:cubicBezTo>
                  <a:cubicBezTo>
                    <a:pt x="582044" y="13317"/>
                    <a:pt x="583496" y="6709"/>
                    <a:pt x="584430" y="9"/>
                  </a:cubicBezTo>
                  <a:close/>
                </a:path>
              </a:pathLst>
            </a:custGeom>
            <a:grpFill/>
            <a:ln w="6350" cap="flat">
              <a:noFill/>
              <a:prstDash val="solid"/>
              <a:miter/>
            </a:ln>
          </p:spPr>
          <p:txBody>
            <a:bodyPr/>
            <a:lstStyle/>
            <a:p>
              <a:endParaRPr lang="en-US"/>
            </a:p>
          </p:txBody>
        </p:sp>
        <p:sp>
          <p:nvSpPr>
            <p:cNvPr id="226" name="Freeform 328">
              <a:extLst>
                <a:ext uri="{FF2B5EF4-FFF2-40B4-BE49-F238E27FC236}">
                  <a16:creationId xmlns:a16="http://schemas.microsoft.com/office/drawing/2014/main" id="{D1AEEF20-7051-ECAA-C087-6BE8CD626B6F}"/>
                </a:ext>
              </a:extLst>
            </p:cNvPr>
            <p:cNvSpPr/>
            <p:nvPr/>
          </p:nvSpPr>
          <p:spPr>
            <a:xfrm>
              <a:off x="7644638" y="2220506"/>
              <a:ext cx="155326" cy="212032"/>
            </a:xfrm>
            <a:custGeom>
              <a:avLst/>
              <a:gdLst>
                <a:gd name="csX0" fmla="*/ 107856 w 155326"/>
                <a:gd name="csY0" fmla="*/ 0 h 212032"/>
                <a:gd name="csX1" fmla="*/ 117435 w 155326"/>
                <a:gd name="csY1" fmla="*/ 10621 h 212032"/>
                <a:gd name="csX2" fmla="*/ 123710 w 155326"/>
                <a:gd name="csY2" fmla="*/ 13048 h 212032"/>
                <a:gd name="csX3" fmla="*/ 130238 w 155326"/>
                <a:gd name="csY3" fmla="*/ 12993 h 212032"/>
                <a:gd name="csX4" fmla="*/ 131819 w 155326"/>
                <a:gd name="csY4" fmla="*/ 12777 h 212032"/>
                <a:gd name="csX5" fmla="*/ 132727 w 155326"/>
                <a:gd name="csY5" fmla="*/ 14266 h 212032"/>
                <a:gd name="csX6" fmla="*/ 148145 w 155326"/>
                <a:gd name="csY6" fmla="*/ 48516 h 212032"/>
                <a:gd name="csX7" fmla="*/ 155143 w 155326"/>
                <a:gd name="csY7" fmla="*/ 85770 h 212032"/>
                <a:gd name="csX8" fmla="*/ 151356 w 155326"/>
                <a:gd name="csY8" fmla="*/ 124074 h 212032"/>
                <a:gd name="csX9" fmla="*/ 148337 w 155326"/>
                <a:gd name="csY9" fmla="*/ 133349 h 212032"/>
                <a:gd name="csX10" fmla="*/ 146510 w 155326"/>
                <a:gd name="csY10" fmla="*/ 137868 h 212032"/>
                <a:gd name="csX11" fmla="*/ 144467 w 155326"/>
                <a:gd name="csY11" fmla="*/ 142306 h 212032"/>
                <a:gd name="csX12" fmla="*/ 142404 w 155326"/>
                <a:gd name="csY12" fmla="*/ 146738 h 212032"/>
                <a:gd name="csX13" fmla="*/ 139972 w 155326"/>
                <a:gd name="csY13" fmla="*/ 150916 h 212032"/>
                <a:gd name="csX14" fmla="*/ 134732 w 155326"/>
                <a:gd name="csY14" fmla="*/ 159032 h 212032"/>
                <a:gd name="csX15" fmla="*/ 122493 w 155326"/>
                <a:gd name="csY15" fmla="*/ 174013 h 212032"/>
                <a:gd name="csX16" fmla="*/ 115451 w 155326"/>
                <a:gd name="csY16" fmla="*/ 180657 h 212032"/>
                <a:gd name="csX17" fmla="*/ 111757 w 155326"/>
                <a:gd name="csY17" fmla="*/ 183781 h 212032"/>
                <a:gd name="csX18" fmla="*/ 107903 w 155326"/>
                <a:gd name="csY18" fmla="*/ 186696 h 212032"/>
                <a:gd name="csX19" fmla="*/ 73991 w 155326"/>
                <a:gd name="csY19" fmla="*/ 204314 h 212032"/>
                <a:gd name="csX20" fmla="*/ 0 w 155326"/>
                <a:gd name="csY20" fmla="*/ 209484 h 212032"/>
                <a:gd name="csX21" fmla="*/ 70474 w 155326"/>
                <a:gd name="csY21" fmla="*/ 195179 h 212032"/>
                <a:gd name="csX22" fmla="*/ 86160 w 155326"/>
                <a:gd name="csY22" fmla="*/ 187095 h 212032"/>
                <a:gd name="csX23" fmla="*/ 100541 w 155326"/>
                <a:gd name="csY23" fmla="*/ 177152 h 212032"/>
                <a:gd name="csX24" fmla="*/ 123986 w 155326"/>
                <a:gd name="csY24" fmla="*/ 151622 h 212032"/>
                <a:gd name="csX25" fmla="*/ 128593 w 155326"/>
                <a:gd name="csY25" fmla="*/ 144234 h 212032"/>
                <a:gd name="csX26" fmla="*/ 130727 w 155326"/>
                <a:gd name="csY26" fmla="*/ 140443 h 212032"/>
                <a:gd name="csX27" fmla="*/ 132571 w 155326"/>
                <a:gd name="csY27" fmla="*/ 136560 h 212032"/>
                <a:gd name="csX28" fmla="*/ 134436 w 155326"/>
                <a:gd name="csY28" fmla="*/ 132684 h 212032"/>
                <a:gd name="csX29" fmla="*/ 136112 w 155326"/>
                <a:gd name="csY29" fmla="*/ 128725 h 212032"/>
                <a:gd name="csX30" fmla="*/ 138909 w 155326"/>
                <a:gd name="csY30" fmla="*/ 120568 h 212032"/>
                <a:gd name="csX31" fmla="*/ 143458 w 155326"/>
                <a:gd name="csY31" fmla="*/ 86145 h 212032"/>
                <a:gd name="csX32" fmla="*/ 139259 w 155326"/>
                <a:gd name="csY32" fmla="*/ 50926 h 212032"/>
                <a:gd name="csX33" fmla="*/ 128341 w 155326"/>
                <a:gd name="csY33" fmla="*/ 16703 h 212032"/>
                <a:gd name="csX34" fmla="*/ 130830 w 155326"/>
                <a:gd name="csY34" fmla="*/ 17977 h 212032"/>
                <a:gd name="csX35" fmla="*/ 122682 w 155326"/>
                <a:gd name="csY35" fmla="*/ 16894 h 212032"/>
                <a:gd name="csX36" fmla="*/ 115766 w 155326"/>
                <a:gd name="csY36" fmla="*/ 12836 h 212032"/>
                <a:gd name="csX37" fmla="*/ 110876 w 155326"/>
                <a:gd name="csY37" fmla="*/ 6870 h 212032"/>
                <a:gd name="csX38" fmla="*/ 107856 w 155326"/>
                <a:gd name="csY38" fmla="*/ 0 h 2120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55326" h="212032">
                  <a:moveTo>
                    <a:pt x="107856" y="0"/>
                  </a:moveTo>
                  <a:cubicBezTo>
                    <a:pt x="110165" y="4373"/>
                    <a:pt x="113548" y="8111"/>
                    <a:pt x="117435" y="10621"/>
                  </a:cubicBezTo>
                  <a:cubicBezTo>
                    <a:pt x="119374" y="11902"/>
                    <a:pt x="121551" y="12659"/>
                    <a:pt x="123710" y="13048"/>
                  </a:cubicBezTo>
                  <a:cubicBezTo>
                    <a:pt x="125868" y="13518"/>
                    <a:pt x="128093" y="13288"/>
                    <a:pt x="130238" y="12993"/>
                  </a:cubicBezTo>
                  <a:lnTo>
                    <a:pt x="131819" y="12777"/>
                  </a:lnTo>
                  <a:lnTo>
                    <a:pt x="132727" y="14266"/>
                  </a:lnTo>
                  <a:cubicBezTo>
                    <a:pt x="139322" y="25071"/>
                    <a:pt x="144246" y="36534"/>
                    <a:pt x="148145" y="48516"/>
                  </a:cubicBezTo>
                  <a:cubicBezTo>
                    <a:pt x="151801" y="60521"/>
                    <a:pt x="154629" y="72981"/>
                    <a:pt x="155143" y="85770"/>
                  </a:cubicBezTo>
                  <a:cubicBezTo>
                    <a:pt x="155803" y="98522"/>
                    <a:pt x="154715" y="111515"/>
                    <a:pt x="151356" y="124074"/>
                  </a:cubicBezTo>
                  <a:lnTo>
                    <a:pt x="148337" y="133349"/>
                  </a:lnTo>
                  <a:cubicBezTo>
                    <a:pt x="147897" y="134920"/>
                    <a:pt x="147203" y="136392"/>
                    <a:pt x="146510" y="137868"/>
                  </a:cubicBezTo>
                  <a:lnTo>
                    <a:pt x="144467" y="142306"/>
                  </a:lnTo>
                  <a:lnTo>
                    <a:pt x="142404" y="146738"/>
                  </a:lnTo>
                  <a:cubicBezTo>
                    <a:pt x="141660" y="148179"/>
                    <a:pt x="140779" y="149521"/>
                    <a:pt x="139972" y="150916"/>
                  </a:cubicBezTo>
                  <a:cubicBezTo>
                    <a:pt x="138385" y="153716"/>
                    <a:pt x="136587" y="156391"/>
                    <a:pt x="134732" y="159032"/>
                  </a:cubicBezTo>
                  <a:cubicBezTo>
                    <a:pt x="131085" y="164351"/>
                    <a:pt x="126907" y="169302"/>
                    <a:pt x="122493" y="174013"/>
                  </a:cubicBezTo>
                  <a:cubicBezTo>
                    <a:pt x="120186" y="176273"/>
                    <a:pt x="117974" y="178635"/>
                    <a:pt x="115451" y="180657"/>
                  </a:cubicBezTo>
                  <a:lnTo>
                    <a:pt x="111757" y="183781"/>
                  </a:lnTo>
                  <a:lnTo>
                    <a:pt x="107903" y="186696"/>
                  </a:lnTo>
                  <a:cubicBezTo>
                    <a:pt x="97587" y="194413"/>
                    <a:pt x="86014" y="200280"/>
                    <a:pt x="73991" y="204314"/>
                  </a:cubicBezTo>
                  <a:cubicBezTo>
                    <a:pt x="49942" y="212355"/>
                    <a:pt x="24221" y="214175"/>
                    <a:pt x="0" y="209484"/>
                  </a:cubicBezTo>
                  <a:cubicBezTo>
                    <a:pt x="24545" y="209133"/>
                    <a:pt x="48709" y="204528"/>
                    <a:pt x="70474" y="195179"/>
                  </a:cubicBezTo>
                  <a:cubicBezTo>
                    <a:pt x="75906" y="192839"/>
                    <a:pt x="81178" y="190180"/>
                    <a:pt x="86160" y="187095"/>
                  </a:cubicBezTo>
                  <a:cubicBezTo>
                    <a:pt x="91237" y="184175"/>
                    <a:pt x="96025" y="180811"/>
                    <a:pt x="100541" y="177152"/>
                  </a:cubicBezTo>
                  <a:cubicBezTo>
                    <a:pt x="109507" y="169758"/>
                    <a:pt x="117540" y="161287"/>
                    <a:pt x="123986" y="151622"/>
                  </a:cubicBezTo>
                  <a:cubicBezTo>
                    <a:pt x="125618" y="149223"/>
                    <a:pt x="127203" y="146793"/>
                    <a:pt x="128593" y="144234"/>
                  </a:cubicBezTo>
                  <a:cubicBezTo>
                    <a:pt x="129298" y="142968"/>
                    <a:pt x="130089" y="141734"/>
                    <a:pt x="130727" y="140443"/>
                  </a:cubicBezTo>
                  <a:lnTo>
                    <a:pt x="132571" y="136560"/>
                  </a:lnTo>
                  <a:lnTo>
                    <a:pt x="134436" y="132684"/>
                  </a:lnTo>
                  <a:cubicBezTo>
                    <a:pt x="135073" y="131397"/>
                    <a:pt x="135716" y="130113"/>
                    <a:pt x="136112" y="128725"/>
                  </a:cubicBezTo>
                  <a:lnTo>
                    <a:pt x="138909" y="120568"/>
                  </a:lnTo>
                  <a:cubicBezTo>
                    <a:pt x="141900" y="109453"/>
                    <a:pt x="143489" y="97884"/>
                    <a:pt x="143458" y="86145"/>
                  </a:cubicBezTo>
                  <a:cubicBezTo>
                    <a:pt x="143372" y="74419"/>
                    <a:pt x="141934" y="62565"/>
                    <a:pt x="139259" y="50926"/>
                  </a:cubicBezTo>
                  <a:cubicBezTo>
                    <a:pt x="136750" y="39271"/>
                    <a:pt x="132998" y="27662"/>
                    <a:pt x="128341" y="16703"/>
                  </a:cubicBezTo>
                  <a:lnTo>
                    <a:pt x="130830" y="17977"/>
                  </a:lnTo>
                  <a:cubicBezTo>
                    <a:pt x="128077" y="17992"/>
                    <a:pt x="125273" y="17903"/>
                    <a:pt x="122682" y="16894"/>
                  </a:cubicBezTo>
                  <a:cubicBezTo>
                    <a:pt x="120106" y="15977"/>
                    <a:pt x="117706" y="14623"/>
                    <a:pt x="115766" y="12836"/>
                  </a:cubicBezTo>
                  <a:cubicBezTo>
                    <a:pt x="113797" y="11088"/>
                    <a:pt x="112162" y="9062"/>
                    <a:pt x="110876" y="6870"/>
                  </a:cubicBezTo>
                  <a:cubicBezTo>
                    <a:pt x="109593" y="4684"/>
                    <a:pt x="108547" y="2385"/>
                    <a:pt x="107856" y="0"/>
                  </a:cubicBezTo>
                  <a:close/>
                </a:path>
              </a:pathLst>
            </a:custGeom>
            <a:grpFill/>
            <a:ln w="6350" cap="flat">
              <a:noFill/>
              <a:prstDash val="solid"/>
              <a:miter/>
            </a:ln>
          </p:spPr>
          <p:txBody>
            <a:bodyPr/>
            <a:lstStyle/>
            <a:p>
              <a:endParaRPr lang="en-US"/>
            </a:p>
          </p:txBody>
        </p:sp>
        <p:sp>
          <p:nvSpPr>
            <p:cNvPr id="227" name="Freeform 329">
              <a:extLst>
                <a:ext uri="{FF2B5EF4-FFF2-40B4-BE49-F238E27FC236}">
                  <a16:creationId xmlns:a16="http://schemas.microsoft.com/office/drawing/2014/main" id="{1335F935-1006-8733-E84C-E9BA7D4C8EB9}"/>
                </a:ext>
              </a:extLst>
            </p:cNvPr>
            <p:cNvSpPr/>
            <p:nvPr/>
          </p:nvSpPr>
          <p:spPr>
            <a:xfrm>
              <a:off x="7068635" y="1817030"/>
              <a:ext cx="149831" cy="170187"/>
            </a:xfrm>
            <a:custGeom>
              <a:avLst/>
              <a:gdLst>
                <a:gd name="csX0" fmla="*/ 149827 w 149831"/>
                <a:gd name="csY0" fmla="*/ 32 h 170187"/>
                <a:gd name="csX1" fmla="*/ 101836 w 149831"/>
                <a:gd name="csY1" fmla="*/ 30676 h 170187"/>
                <a:gd name="csX2" fmla="*/ 96637 w 149831"/>
                <a:gd name="csY2" fmla="*/ 35538 h 170187"/>
                <a:gd name="csX3" fmla="*/ 91665 w 149831"/>
                <a:gd name="csY3" fmla="*/ 40655 h 170187"/>
                <a:gd name="csX4" fmla="*/ 81958 w 149831"/>
                <a:gd name="csY4" fmla="*/ 51103 h 170187"/>
                <a:gd name="csX5" fmla="*/ 72629 w 149831"/>
                <a:gd name="csY5" fmla="*/ 61925 h 170187"/>
                <a:gd name="csX6" fmla="*/ 63826 w 149831"/>
                <a:gd name="csY6" fmla="*/ 73239 h 170187"/>
                <a:gd name="csX7" fmla="*/ 55299 w 149831"/>
                <a:gd name="csY7" fmla="*/ 84789 h 170187"/>
                <a:gd name="csX8" fmla="*/ 46882 w 149831"/>
                <a:gd name="csY8" fmla="*/ 96464 h 170187"/>
                <a:gd name="csX9" fmla="*/ 30969 w 149831"/>
                <a:gd name="csY9" fmla="*/ 120607 h 170187"/>
                <a:gd name="csX10" fmla="*/ 23330 w 149831"/>
                <a:gd name="csY10" fmla="*/ 132954 h 170187"/>
                <a:gd name="csX11" fmla="*/ 15573 w 149831"/>
                <a:gd name="csY11" fmla="*/ 145292 h 170187"/>
                <a:gd name="csX12" fmla="*/ 0 w 149831"/>
                <a:gd name="csY12" fmla="*/ 170187 h 170187"/>
                <a:gd name="csX13" fmla="*/ 9756 w 149831"/>
                <a:gd name="csY13" fmla="*/ 142355 h 170187"/>
                <a:gd name="csX14" fmla="*/ 21969 w 149831"/>
                <a:gd name="csY14" fmla="*/ 115479 h 170187"/>
                <a:gd name="csX15" fmla="*/ 28970 w 149831"/>
                <a:gd name="csY15" fmla="*/ 102447 h 170187"/>
                <a:gd name="csX16" fmla="*/ 36338 w 149831"/>
                <a:gd name="csY16" fmla="*/ 89586 h 170187"/>
                <a:gd name="csX17" fmla="*/ 44589 w 149831"/>
                <a:gd name="csY17" fmla="*/ 77228 h 170187"/>
                <a:gd name="csX18" fmla="*/ 53298 w 149831"/>
                <a:gd name="csY18" fmla="*/ 65164 h 170187"/>
                <a:gd name="csX19" fmla="*/ 62606 w 149831"/>
                <a:gd name="csY19" fmla="*/ 53511 h 170187"/>
                <a:gd name="csX20" fmla="*/ 72776 w 149831"/>
                <a:gd name="csY20" fmla="*/ 42536 h 170187"/>
                <a:gd name="csX21" fmla="*/ 83627 w 149831"/>
                <a:gd name="csY21" fmla="*/ 32200 h 170187"/>
                <a:gd name="csX22" fmla="*/ 89262 w 149831"/>
                <a:gd name="csY22" fmla="*/ 27257 h 170187"/>
                <a:gd name="csX23" fmla="*/ 95268 w 149831"/>
                <a:gd name="csY23" fmla="*/ 22719 h 170187"/>
                <a:gd name="csX24" fmla="*/ 120941 w 149831"/>
                <a:gd name="csY24" fmla="*/ 7156 h 170187"/>
                <a:gd name="csX25" fmla="*/ 127937 w 149831"/>
                <a:gd name="csY25" fmla="*/ 4371 h 170187"/>
                <a:gd name="csX26" fmla="*/ 135092 w 149831"/>
                <a:gd name="csY26" fmla="*/ 2095 h 170187"/>
                <a:gd name="csX27" fmla="*/ 149832 w 149831"/>
                <a:gd name="csY27" fmla="*/ 30 h 17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49831" h="170187">
                  <a:moveTo>
                    <a:pt x="149827" y="32"/>
                  </a:moveTo>
                  <a:cubicBezTo>
                    <a:pt x="131080" y="5920"/>
                    <a:pt x="115879" y="18027"/>
                    <a:pt x="101836" y="30676"/>
                  </a:cubicBezTo>
                  <a:lnTo>
                    <a:pt x="96637" y="35538"/>
                  </a:lnTo>
                  <a:cubicBezTo>
                    <a:pt x="94913" y="37161"/>
                    <a:pt x="93324" y="38958"/>
                    <a:pt x="91665" y="40655"/>
                  </a:cubicBezTo>
                  <a:cubicBezTo>
                    <a:pt x="88436" y="44156"/>
                    <a:pt x="84940" y="47354"/>
                    <a:pt x="81958" y="51103"/>
                  </a:cubicBezTo>
                  <a:lnTo>
                    <a:pt x="72629" y="61925"/>
                  </a:lnTo>
                  <a:lnTo>
                    <a:pt x="63826" y="73239"/>
                  </a:lnTo>
                  <a:cubicBezTo>
                    <a:pt x="60756" y="76899"/>
                    <a:pt x="58054" y="80865"/>
                    <a:pt x="55299" y="84789"/>
                  </a:cubicBezTo>
                  <a:lnTo>
                    <a:pt x="46882" y="96464"/>
                  </a:lnTo>
                  <a:lnTo>
                    <a:pt x="30969" y="120607"/>
                  </a:lnTo>
                  <a:cubicBezTo>
                    <a:pt x="28420" y="124715"/>
                    <a:pt x="25956" y="128874"/>
                    <a:pt x="23330" y="132954"/>
                  </a:cubicBezTo>
                  <a:cubicBezTo>
                    <a:pt x="20762" y="137067"/>
                    <a:pt x="17952" y="141058"/>
                    <a:pt x="15573" y="145292"/>
                  </a:cubicBezTo>
                  <a:cubicBezTo>
                    <a:pt x="10556" y="153630"/>
                    <a:pt x="5565" y="162010"/>
                    <a:pt x="0" y="170187"/>
                  </a:cubicBezTo>
                  <a:cubicBezTo>
                    <a:pt x="2878" y="160789"/>
                    <a:pt x="6330" y="151594"/>
                    <a:pt x="9756" y="142355"/>
                  </a:cubicBezTo>
                  <a:cubicBezTo>
                    <a:pt x="13463" y="133256"/>
                    <a:pt x="17727" y="124379"/>
                    <a:pt x="21969" y="115479"/>
                  </a:cubicBezTo>
                  <a:cubicBezTo>
                    <a:pt x="24009" y="110984"/>
                    <a:pt x="26590" y="106771"/>
                    <a:pt x="28970" y="102447"/>
                  </a:cubicBezTo>
                  <a:lnTo>
                    <a:pt x="36338" y="89586"/>
                  </a:lnTo>
                  <a:lnTo>
                    <a:pt x="44589" y="77228"/>
                  </a:lnTo>
                  <a:cubicBezTo>
                    <a:pt x="47379" y="73133"/>
                    <a:pt x="50134" y="69015"/>
                    <a:pt x="53298" y="65164"/>
                  </a:cubicBezTo>
                  <a:lnTo>
                    <a:pt x="62606" y="53511"/>
                  </a:lnTo>
                  <a:cubicBezTo>
                    <a:pt x="65946" y="49811"/>
                    <a:pt x="69355" y="46159"/>
                    <a:pt x="72776" y="42536"/>
                  </a:cubicBezTo>
                  <a:cubicBezTo>
                    <a:pt x="76091" y="38823"/>
                    <a:pt x="79942" y="35569"/>
                    <a:pt x="83627" y="32200"/>
                  </a:cubicBezTo>
                  <a:cubicBezTo>
                    <a:pt x="85514" y="30558"/>
                    <a:pt x="87271" y="28789"/>
                    <a:pt x="89262" y="27257"/>
                  </a:cubicBezTo>
                  <a:lnTo>
                    <a:pt x="95268" y="22719"/>
                  </a:lnTo>
                  <a:cubicBezTo>
                    <a:pt x="103126" y="16526"/>
                    <a:pt x="111956" y="11522"/>
                    <a:pt x="120941" y="7156"/>
                  </a:cubicBezTo>
                  <a:lnTo>
                    <a:pt x="127937" y="4371"/>
                  </a:lnTo>
                  <a:cubicBezTo>
                    <a:pt x="130252" y="3446"/>
                    <a:pt x="132708" y="2805"/>
                    <a:pt x="135092" y="2095"/>
                  </a:cubicBezTo>
                  <a:cubicBezTo>
                    <a:pt x="139927" y="866"/>
                    <a:pt x="144862" y="-194"/>
                    <a:pt x="149832" y="30"/>
                  </a:cubicBezTo>
                  <a:close/>
                </a:path>
              </a:pathLst>
            </a:custGeom>
            <a:grpFill/>
            <a:ln w="6350" cap="flat">
              <a:noFill/>
              <a:prstDash val="solid"/>
              <a:miter/>
            </a:ln>
          </p:spPr>
          <p:txBody>
            <a:bodyPr/>
            <a:lstStyle/>
            <a:p>
              <a:endParaRPr lang="en-US"/>
            </a:p>
          </p:txBody>
        </p:sp>
        <p:sp>
          <p:nvSpPr>
            <p:cNvPr id="228" name="Freeform 330">
              <a:extLst>
                <a:ext uri="{FF2B5EF4-FFF2-40B4-BE49-F238E27FC236}">
                  <a16:creationId xmlns:a16="http://schemas.microsoft.com/office/drawing/2014/main" id="{44EC27AE-F11A-32DE-FC8F-C1D064F6FAC2}"/>
                </a:ext>
              </a:extLst>
            </p:cNvPr>
            <p:cNvSpPr/>
            <p:nvPr/>
          </p:nvSpPr>
          <p:spPr>
            <a:xfrm>
              <a:off x="7125453" y="1873194"/>
              <a:ext cx="97989" cy="22680"/>
            </a:xfrm>
            <a:custGeom>
              <a:avLst/>
              <a:gdLst>
                <a:gd name="csX0" fmla="*/ 97988 w 97989"/>
                <a:gd name="csY0" fmla="*/ 22677 h 22680"/>
                <a:gd name="csX1" fmla="*/ 73208 w 97989"/>
                <a:gd name="csY1" fmla="*/ 16984 h 22680"/>
                <a:gd name="csX2" fmla="*/ 49273 w 97989"/>
                <a:gd name="csY2" fmla="*/ 13536 h 22680"/>
                <a:gd name="csX3" fmla="*/ 37326 w 97989"/>
                <a:gd name="csY3" fmla="*/ 12803 h 22680"/>
                <a:gd name="csX4" fmla="*/ 25270 w 97989"/>
                <a:gd name="csY4" fmla="*/ 13029 h 22680"/>
                <a:gd name="csX5" fmla="*/ 0 w 97989"/>
                <a:gd name="csY5" fmla="*/ 15146 h 22680"/>
                <a:gd name="csX6" fmla="*/ 23561 w 97989"/>
                <a:gd name="csY6" fmla="*/ 2733 h 22680"/>
                <a:gd name="csX7" fmla="*/ 36882 w 97989"/>
                <a:gd name="csY7" fmla="*/ 223 h 22680"/>
                <a:gd name="csX8" fmla="*/ 50447 w 97989"/>
                <a:gd name="csY8" fmla="*/ 322 h 22680"/>
                <a:gd name="csX9" fmla="*/ 76449 w 97989"/>
                <a:gd name="csY9" fmla="*/ 7103 h 22680"/>
                <a:gd name="csX10" fmla="*/ 97989 w 97989"/>
                <a:gd name="csY10" fmla="*/ 22681 h 22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7989" h="22680">
                  <a:moveTo>
                    <a:pt x="97988" y="22677"/>
                  </a:moveTo>
                  <a:cubicBezTo>
                    <a:pt x="89339" y="20542"/>
                    <a:pt x="81275" y="18576"/>
                    <a:pt x="73208" y="16984"/>
                  </a:cubicBezTo>
                  <a:cubicBezTo>
                    <a:pt x="65173" y="15355"/>
                    <a:pt x="57216" y="14222"/>
                    <a:pt x="49273" y="13536"/>
                  </a:cubicBezTo>
                  <a:cubicBezTo>
                    <a:pt x="45304" y="13017"/>
                    <a:pt x="41324" y="13098"/>
                    <a:pt x="37326" y="12803"/>
                  </a:cubicBezTo>
                  <a:cubicBezTo>
                    <a:pt x="33348" y="12938"/>
                    <a:pt x="29301" y="12668"/>
                    <a:pt x="25270" y="13029"/>
                  </a:cubicBezTo>
                  <a:cubicBezTo>
                    <a:pt x="17077" y="13132"/>
                    <a:pt x="9001" y="14508"/>
                    <a:pt x="0" y="15146"/>
                  </a:cubicBezTo>
                  <a:cubicBezTo>
                    <a:pt x="6768" y="9441"/>
                    <a:pt x="14836" y="4985"/>
                    <a:pt x="23561" y="2733"/>
                  </a:cubicBezTo>
                  <a:cubicBezTo>
                    <a:pt x="27877" y="1290"/>
                    <a:pt x="32384" y="869"/>
                    <a:pt x="36882" y="223"/>
                  </a:cubicBezTo>
                  <a:cubicBezTo>
                    <a:pt x="41391" y="34"/>
                    <a:pt x="45950" y="-209"/>
                    <a:pt x="50447" y="322"/>
                  </a:cubicBezTo>
                  <a:cubicBezTo>
                    <a:pt x="59457" y="1114"/>
                    <a:pt x="68310" y="3386"/>
                    <a:pt x="76449" y="7103"/>
                  </a:cubicBezTo>
                  <a:cubicBezTo>
                    <a:pt x="84540" y="10853"/>
                    <a:pt x="92171" y="15824"/>
                    <a:pt x="97989" y="22681"/>
                  </a:cubicBezTo>
                  <a:close/>
                </a:path>
              </a:pathLst>
            </a:custGeom>
            <a:grpFill/>
            <a:ln w="6350" cap="flat">
              <a:noFill/>
              <a:prstDash val="solid"/>
              <a:miter/>
            </a:ln>
          </p:spPr>
          <p:txBody>
            <a:bodyPr/>
            <a:lstStyle/>
            <a:p>
              <a:endParaRPr lang="en-US"/>
            </a:p>
          </p:txBody>
        </p:sp>
        <p:sp>
          <p:nvSpPr>
            <p:cNvPr id="229" name="Freeform 331">
              <a:extLst>
                <a:ext uri="{FF2B5EF4-FFF2-40B4-BE49-F238E27FC236}">
                  <a16:creationId xmlns:a16="http://schemas.microsoft.com/office/drawing/2014/main" id="{1BB9A136-0238-13BC-56D7-4CF91491BE4D}"/>
                </a:ext>
              </a:extLst>
            </p:cNvPr>
            <p:cNvSpPr/>
            <p:nvPr/>
          </p:nvSpPr>
          <p:spPr>
            <a:xfrm>
              <a:off x="7116703" y="1762724"/>
              <a:ext cx="126935" cy="49092"/>
            </a:xfrm>
            <a:custGeom>
              <a:avLst/>
              <a:gdLst>
                <a:gd name="csX0" fmla="*/ 0 w 126935"/>
                <a:gd name="csY0" fmla="*/ 49084 h 49092"/>
                <a:gd name="csX1" fmla="*/ 5555 w 126935"/>
                <a:gd name="csY1" fmla="*/ 31097 h 49092"/>
                <a:gd name="csX2" fmla="*/ 8263 w 126935"/>
                <a:gd name="csY2" fmla="*/ 27075 h 49092"/>
                <a:gd name="csX3" fmla="*/ 11317 w 126935"/>
                <a:gd name="csY3" fmla="*/ 23262 h 49092"/>
                <a:gd name="csX4" fmla="*/ 14800 w 126935"/>
                <a:gd name="csY4" fmla="*/ 19843 h 49092"/>
                <a:gd name="csX5" fmla="*/ 16575 w 126935"/>
                <a:gd name="csY5" fmla="*/ 18138 h 49092"/>
                <a:gd name="csX6" fmla="*/ 18517 w 126935"/>
                <a:gd name="csY6" fmla="*/ 16676 h 49092"/>
                <a:gd name="csX7" fmla="*/ 26646 w 126935"/>
                <a:gd name="csY7" fmla="*/ 11297 h 49092"/>
                <a:gd name="csX8" fmla="*/ 30954 w 126935"/>
                <a:gd name="csY8" fmla="*/ 9026 h 49092"/>
                <a:gd name="csX9" fmla="*/ 33130 w 126935"/>
                <a:gd name="csY9" fmla="*/ 7922 h 49092"/>
                <a:gd name="csX10" fmla="*/ 35382 w 126935"/>
                <a:gd name="csY10" fmla="*/ 7076 h 49092"/>
                <a:gd name="csX11" fmla="*/ 44487 w 126935"/>
                <a:gd name="csY11" fmla="*/ 3887 h 49092"/>
                <a:gd name="csX12" fmla="*/ 53812 w 126935"/>
                <a:gd name="csY12" fmla="*/ 1839 h 49092"/>
                <a:gd name="csX13" fmla="*/ 63201 w 126935"/>
                <a:gd name="csY13" fmla="*/ 622 h 49092"/>
                <a:gd name="csX14" fmla="*/ 72598 w 126935"/>
                <a:gd name="csY14" fmla="*/ 0 h 49092"/>
                <a:gd name="csX15" fmla="*/ 81941 w 126935"/>
                <a:gd name="csY15" fmla="*/ 297 h 49092"/>
                <a:gd name="csX16" fmla="*/ 91208 w 126935"/>
                <a:gd name="csY16" fmla="*/ 1047 h 49092"/>
                <a:gd name="csX17" fmla="*/ 100357 w 126935"/>
                <a:gd name="csY17" fmla="*/ 2502 h 49092"/>
                <a:gd name="csX18" fmla="*/ 109386 w 126935"/>
                <a:gd name="csY18" fmla="*/ 4403 h 49092"/>
                <a:gd name="csX19" fmla="*/ 126936 w 126935"/>
                <a:gd name="csY19" fmla="*/ 10101 h 49092"/>
                <a:gd name="csX20" fmla="*/ 108666 w 126935"/>
                <a:gd name="csY20" fmla="*/ 10880 h 49092"/>
                <a:gd name="csX21" fmla="*/ 90805 w 126935"/>
                <a:gd name="csY21" fmla="*/ 11478 h 49092"/>
                <a:gd name="csX22" fmla="*/ 82008 w 126935"/>
                <a:gd name="csY22" fmla="*/ 12003 h 49092"/>
                <a:gd name="csX23" fmla="*/ 73273 w 126935"/>
                <a:gd name="csY23" fmla="*/ 12575 h 49092"/>
                <a:gd name="csX24" fmla="*/ 64682 w 126935"/>
                <a:gd name="csY24" fmla="*/ 13651 h 49092"/>
                <a:gd name="csX25" fmla="*/ 56181 w 126935"/>
                <a:gd name="csY25" fmla="*/ 14899 h 49092"/>
                <a:gd name="csX26" fmla="*/ 47810 w 126935"/>
                <a:gd name="csY26" fmla="*/ 16551 h 49092"/>
                <a:gd name="csX27" fmla="*/ 39703 w 126935"/>
                <a:gd name="csY27" fmla="*/ 18875 h 49092"/>
                <a:gd name="csX28" fmla="*/ 24298 w 126935"/>
                <a:gd name="csY28" fmla="*/ 25328 h 49092"/>
                <a:gd name="csX29" fmla="*/ 22423 w 126935"/>
                <a:gd name="csY29" fmla="*/ 26281 h 49092"/>
                <a:gd name="csX30" fmla="*/ 20691 w 126935"/>
                <a:gd name="csY30" fmla="*/ 27424 h 49092"/>
                <a:gd name="csX31" fmla="*/ 17155 w 126935"/>
                <a:gd name="csY31" fmla="*/ 29702 h 49092"/>
                <a:gd name="csX32" fmla="*/ 13859 w 126935"/>
                <a:gd name="csY32" fmla="*/ 32310 h 49092"/>
                <a:gd name="csX33" fmla="*/ 10657 w 126935"/>
                <a:gd name="csY33" fmla="*/ 35105 h 49092"/>
                <a:gd name="csX34" fmla="*/ 2 w 126935"/>
                <a:gd name="csY34" fmla="*/ 49092 h 49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26935" h="49092">
                  <a:moveTo>
                    <a:pt x="0" y="49084"/>
                  </a:moveTo>
                  <a:cubicBezTo>
                    <a:pt x="-29" y="42832"/>
                    <a:pt x="2281" y="36613"/>
                    <a:pt x="5555" y="31097"/>
                  </a:cubicBezTo>
                  <a:cubicBezTo>
                    <a:pt x="6307" y="29642"/>
                    <a:pt x="7267" y="28350"/>
                    <a:pt x="8263" y="27075"/>
                  </a:cubicBezTo>
                  <a:cubicBezTo>
                    <a:pt x="9255" y="25800"/>
                    <a:pt x="10222" y="24460"/>
                    <a:pt x="11317" y="23262"/>
                  </a:cubicBezTo>
                  <a:lnTo>
                    <a:pt x="14800" y="19843"/>
                  </a:lnTo>
                  <a:lnTo>
                    <a:pt x="16575" y="18138"/>
                  </a:lnTo>
                  <a:cubicBezTo>
                    <a:pt x="17199" y="17617"/>
                    <a:pt x="17864" y="17159"/>
                    <a:pt x="18517" y="16676"/>
                  </a:cubicBezTo>
                  <a:cubicBezTo>
                    <a:pt x="21160" y="14817"/>
                    <a:pt x="23717" y="12649"/>
                    <a:pt x="26646" y="11297"/>
                  </a:cubicBezTo>
                  <a:lnTo>
                    <a:pt x="30954" y="9026"/>
                  </a:lnTo>
                  <a:lnTo>
                    <a:pt x="33130" y="7922"/>
                  </a:lnTo>
                  <a:lnTo>
                    <a:pt x="35382" y="7076"/>
                  </a:lnTo>
                  <a:cubicBezTo>
                    <a:pt x="38392" y="5967"/>
                    <a:pt x="41431" y="4853"/>
                    <a:pt x="44487" y="3887"/>
                  </a:cubicBezTo>
                  <a:lnTo>
                    <a:pt x="53812" y="1839"/>
                  </a:lnTo>
                  <a:cubicBezTo>
                    <a:pt x="56928" y="1073"/>
                    <a:pt x="60069" y="974"/>
                    <a:pt x="63201" y="622"/>
                  </a:cubicBezTo>
                  <a:cubicBezTo>
                    <a:pt x="66337" y="425"/>
                    <a:pt x="69475" y="-8"/>
                    <a:pt x="72598" y="0"/>
                  </a:cubicBezTo>
                  <a:cubicBezTo>
                    <a:pt x="75717" y="89"/>
                    <a:pt x="78833" y="136"/>
                    <a:pt x="81941" y="297"/>
                  </a:cubicBezTo>
                  <a:cubicBezTo>
                    <a:pt x="85046" y="434"/>
                    <a:pt x="88157" y="495"/>
                    <a:pt x="91208" y="1047"/>
                  </a:cubicBezTo>
                  <a:cubicBezTo>
                    <a:pt x="94271" y="1491"/>
                    <a:pt x="97321" y="1976"/>
                    <a:pt x="100357" y="2502"/>
                  </a:cubicBezTo>
                  <a:cubicBezTo>
                    <a:pt x="103389" y="3057"/>
                    <a:pt x="106429" y="3482"/>
                    <a:pt x="109386" y="4403"/>
                  </a:cubicBezTo>
                  <a:cubicBezTo>
                    <a:pt x="115314" y="6137"/>
                    <a:pt x="121212" y="7825"/>
                    <a:pt x="126936" y="10101"/>
                  </a:cubicBezTo>
                  <a:cubicBezTo>
                    <a:pt x="120721" y="10736"/>
                    <a:pt x="114676" y="10784"/>
                    <a:pt x="108666" y="10880"/>
                  </a:cubicBezTo>
                  <a:cubicBezTo>
                    <a:pt x="102662" y="10927"/>
                    <a:pt x="96703" y="11449"/>
                    <a:pt x="90805" y="11478"/>
                  </a:cubicBezTo>
                  <a:cubicBezTo>
                    <a:pt x="87847" y="11424"/>
                    <a:pt x="84926" y="11813"/>
                    <a:pt x="82008" y="12003"/>
                  </a:cubicBezTo>
                  <a:cubicBezTo>
                    <a:pt x="79090" y="12255"/>
                    <a:pt x="76178" y="12395"/>
                    <a:pt x="73273" y="12575"/>
                  </a:cubicBezTo>
                  <a:cubicBezTo>
                    <a:pt x="70379" y="12803"/>
                    <a:pt x="67542" y="13305"/>
                    <a:pt x="64682" y="13651"/>
                  </a:cubicBezTo>
                  <a:cubicBezTo>
                    <a:pt x="61836" y="14037"/>
                    <a:pt x="58919" y="14159"/>
                    <a:pt x="56181" y="14899"/>
                  </a:cubicBezTo>
                  <a:lnTo>
                    <a:pt x="47810" y="16551"/>
                  </a:lnTo>
                  <a:cubicBezTo>
                    <a:pt x="45081" y="17245"/>
                    <a:pt x="42433" y="18157"/>
                    <a:pt x="39703" y="18875"/>
                  </a:cubicBezTo>
                  <a:cubicBezTo>
                    <a:pt x="34378" y="20587"/>
                    <a:pt x="29180" y="22658"/>
                    <a:pt x="24298" y="25328"/>
                  </a:cubicBezTo>
                  <a:lnTo>
                    <a:pt x="22423" y="26281"/>
                  </a:lnTo>
                  <a:lnTo>
                    <a:pt x="20691" y="27424"/>
                  </a:lnTo>
                  <a:lnTo>
                    <a:pt x="17155" y="29702"/>
                  </a:lnTo>
                  <a:cubicBezTo>
                    <a:pt x="15994" y="30492"/>
                    <a:pt x="14992" y="31455"/>
                    <a:pt x="13859" y="32310"/>
                  </a:cubicBezTo>
                  <a:cubicBezTo>
                    <a:pt x="12717" y="33163"/>
                    <a:pt x="11626" y="34075"/>
                    <a:pt x="10657" y="35105"/>
                  </a:cubicBezTo>
                  <a:cubicBezTo>
                    <a:pt x="6415" y="38964"/>
                    <a:pt x="2821" y="43607"/>
                    <a:pt x="2" y="49092"/>
                  </a:cubicBezTo>
                  <a:close/>
                </a:path>
              </a:pathLst>
            </a:custGeom>
            <a:grpFill/>
            <a:ln w="6350" cap="flat">
              <a:noFill/>
              <a:prstDash val="solid"/>
              <a:miter/>
            </a:ln>
          </p:spPr>
          <p:txBody>
            <a:bodyPr/>
            <a:lstStyle/>
            <a:p>
              <a:endParaRPr lang="en-US"/>
            </a:p>
          </p:txBody>
        </p:sp>
        <p:sp>
          <p:nvSpPr>
            <p:cNvPr id="230" name="Freeform 332">
              <a:extLst>
                <a:ext uri="{FF2B5EF4-FFF2-40B4-BE49-F238E27FC236}">
                  <a16:creationId xmlns:a16="http://schemas.microsoft.com/office/drawing/2014/main" id="{BFF2C907-D764-C13E-D34F-678CB963D262}"/>
                </a:ext>
              </a:extLst>
            </p:cNvPr>
            <p:cNvSpPr/>
            <p:nvPr/>
          </p:nvSpPr>
          <p:spPr>
            <a:xfrm>
              <a:off x="7512885" y="1847814"/>
              <a:ext cx="381144" cy="402537"/>
            </a:xfrm>
            <a:custGeom>
              <a:avLst/>
              <a:gdLst>
                <a:gd name="csX0" fmla="*/ 59017 w 381144"/>
                <a:gd name="csY0" fmla="*/ 0 h 402537"/>
                <a:gd name="csX1" fmla="*/ 29212 w 381144"/>
                <a:gd name="csY1" fmla="*/ 7789 h 402537"/>
                <a:gd name="csX2" fmla="*/ 6328 w 381144"/>
                <a:gd name="csY2" fmla="*/ 26908 h 402537"/>
                <a:gd name="csX3" fmla="*/ 5601 w 381144"/>
                <a:gd name="csY3" fmla="*/ 55894 h 402537"/>
                <a:gd name="csX4" fmla="*/ 20273 w 381144"/>
                <a:gd name="csY4" fmla="*/ 82370 h 402537"/>
                <a:gd name="csX5" fmla="*/ 17654 w 381144"/>
                <a:gd name="csY5" fmla="*/ 81493 h 402537"/>
                <a:gd name="csX6" fmla="*/ 36056 w 381144"/>
                <a:gd name="csY6" fmla="*/ 78511 h 402537"/>
                <a:gd name="csX7" fmla="*/ 54763 w 381144"/>
                <a:gd name="csY7" fmla="*/ 81145 h 402537"/>
                <a:gd name="csX8" fmla="*/ 70804 w 381144"/>
                <a:gd name="csY8" fmla="*/ 91972 h 402537"/>
                <a:gd name="csX9" fmla="*/ 79999 w 381144"/>
                <a:gd name="csY9" fmla="*/ 108948 h 402537"/>
                <a:gd name="csX10" fmla="*/ 75373 w 381144"/>
                <a:gd name="csY10" fmla="*/ 106413 h 402537"/>
                <a:gd name="csX11" fmla="*/ 95433 w 381144"/>
                <a:gd name="csY11" fmla="*/ 103078 h 402537"/>
                <a:gd name="csX12" fmla="*/ 115635 w 381144"/>
                <a:gd name="csY12" fmla="*/ 103673 h 402537"/>
                <a:gd name="csX13" fmla="*/ 153942 w 381144"/>
                <a:gd name="csY13" fmla="*/ 117129 h 402537"/>
                <a:gd name="csX14" fmla="*/ 183446 w 381144"/>
                <a:gd name="csY14" fmla="*/ 145233 h 402537"/>
                <a:gd name="csX15" fmla="*/ 202168 w 381144"/>
                <a:gd name="csY15" fmla="*/ 181035 h 402537"/>
                <a:gd name="csX16" fmla="*/ 202168 w 381144"/>
                <a:gd name="csY16" fmla="*/ 181035 h 402537"/>
                <a:gd name="csX17" fmla="*/ 191419 w 381144"/>
                <a:gd name="csY17" fmla="*/ 178357 h 402537"/>
                <a:gd name="csX18" fmla="*/ 201844 w 381144"/>
                <a:gd name="csY18" fmla="*/ 170837 h 402537"/>
                <a:gd name="csX19" fmla="*/ 212988 w 381144"/>
                <a:gd name="csY19" fmla="*/ 164932 h 402537"/>
                <a:gd name="csX20" fmla="*/ 237860 w 381144"/>
                <a:gd name="csY20" fmla="*/ 158792 h 402537"/>
                <a:gd name="csX21" fmla="*/ 263291 w 381144"/>
                <a:gd name="csY21" fmla="*/ 164509 h 402537"/>
                <a:gd name="csX22" fmla="*/ 282669 w 381144"/>
                <a:gd name="csY22" fmla="*/ 180897 h 402537"/>
                <a:gd name="csX23" fmla="*/ 289842 w 381144"/>
                <a:gd name="csY23" fmla="*/ 190987 h 402537"/>
                <a:gd name="csX24" fmla="*/ 295583 w 381144"/>
                <a:gd name="csY24" fmla="*/ 201744 h 402537"/>
                <a:gd name="csX25" fmla="*/ 298146 w 381144"/>
                <a:gd name="csY25" fmla="*/ 207234 h 402537"/>
                <a:gd name="csX26" fmla="*/ 300370 w 381144"/>
                <a:gd name="csY26" fmla="*/ 212833 h 402537"/>
                <a:gd name="csX27" fmla="*/ 302519 w 381144"/>
                <a:gd name="csY27" fmla="*/ 218447 h 402537"/>
                <a:gd name="csX28" fmla="*/ 304372 w 381144"/>
                <a:gd name="csY28" fmla="*/ 224142 h 402537"/>
                <a:gd name="csX29" fmla="*/ 315079 w 381144"/>
                <a:gd name="csY29" fmla="*/ 270432 h 402537"/>
                <a:gd name="csX30" fmla="*/ 312887 w 381144"/>
                <a:gd name="csY30" fmla="*/ 268022 h 402537"/>
                <a:gd name="csX31" fmla="*/ 348031 w 381144"/>
                <a:gd name="csY31" fmla="*/ 289615 h 402537"/>
                <a:gd name="csX32" fmla="*/ 371575 w 381144"/>
                <a:gd name="csY32" fmla="*/ 322908 h 402537"/>
                <a:gd name="csX33" fmla="*/ 377935 w 381144"/>
                <a:gd name="csY33" fmla="*/ 342254 h 402537"/>
                <a:gd name="csX34" fmla="*/ 380806 w 381144"/>
                <a:gd name="csY34" fmla="*/ 362323 h 402537"/>
                <a:gd name="csX35" fmla="*/ 378437 w 381144"/>
                <a:gd name="csY35" fmla="*/ 402538 h 402537"/>
                <a:gd name="csX36" fmla="*/ 379280 w 381144"/>
                <a:gd name="csY36" fmla="*/ 362455 h 402537"/>
                <a:gd name="csX37" fmla="*/ 375707 w 381144"/>
                <a:gd name="csY37" fmla="*/ 342813 h 402537"/>
                <a:gd name="csX38" fmla="*/ 368793 w 381144"/>
                <a:gd name="csY38" fmla="*/ 324190 h 402537"/>
                <a:gd name="csX39" fmla="*/ 344954 w 381144"/>
                <a:gd name="csY39" fmla="*/ 293027 h 402537"/>
                <a:gd name="csX40" fmla="*/ 311242 w 381144"/>
                <a:gd name="csY40" fmla="*/ 273924 h 402537"/>
                <a:gd name="csX41" fmla="*/ 309432 w 381144"/>
                <a:gd name="csY41" fmla="*/ 273372 h 402537"/>
                <a:gd name="csX42" fmla="*/ 309049 w 381144"/>
                <a:gd name="csY42" fmla="*/ 271513 h 402537"/>
                <a:gd name="csX43" fmla="*/ 296889 w 381144"/>
                <a:gd name="csY43" fmla="*/ 226714 h 402537"/>
                <a:gd name="csX44" fmla="*/ 294899 w 381144"/>
                <a:gd name="csY44" fmla="*/ 221302 h 402537"/>
                <a:gd name="csX45" fmla="*/ 292644 w 381144"/>
                <a:gd name="csY45" fmla="*/ 216024 h 402537"/>
                <a:gd name="csX46" fmla="*/ 290330 w 381144"/>
                <a:gd name="csY46" fmla="*/ 210785 h 402537"/>
                <a:gd name="csX47" fmla="*/ 287725 w 381144"/>
                <a:gd name="csY47" fmla="*/ 205721 h 402537"/>
                <a:gd name="csX48" fmla="*/ 282035 w 381144"/>
                <a:gd name="csY48" fmla="*/ 195957 h 402537"/>
                <a:gd name="csX49" fmla="*/ 275258 w 381144"/>
                <a:gd name="csY49" fmla="*/ 187158 h 402537"/>
                <a:gd name="csX50" fmla="*/ 258553 w 381144"/>
                <a:gd name="csY50" fmla="*/ 173987 h 402537"/>
                <a:gd name="csX51" fmla="*/ 238486 w 381144"/>
                <a:gd name="csY51" fmla="*/ 170267 h 402537"/>
                <a:gd name="csX52" fmla="*/ 218207 w 381144"/>
                <a:gd name="csY52" fmla="*/ 176165 h 402537"/>
                <a:gd name="csX53" fmla="*/ 208799 w 381144"/>
                <a:gd name="csY53" fmla="*/ 181622 h 402537"/>
                <a:gd name="csX54" fmla="*/ 200401 w 381144"/>
                <a:gd name="csY54" fmla="*/ 188137 h 402537"/>
                <a:gd name="csX55" fmla="*/ 193384 w 381144"/>
                <a:gd name="csY55" fmla="*/ 194627 h 402537"/>
                <a:gd name="csX56" fmla="*/ 189652 w 381144"/>
                <a:gd name="csY56" fmla="*/ 185457 h 402537"/>
                <a:gd name="csX57" fmla="*/ 189652 w 381144"/>
                <a:gd name="csY57" fmla="*/ 185457 h 402537"/>
                <a:gd name="csX58" fmla="*/ 173740 w 381144"/>
                <a:gd name="csY58" fmla="*/ 151958 h 402537"/>
                <a:gd name="csX59" fmla="*/ 148336 w 381144"/>
                <a:gd name="csY59" fmla="*/ 125819 h 402537"/>
                <a:gd name="csX60" fmla="*/ 114363 w 381144"/>
                <a:gd name="csY60" fmla="*/ 112455 h 402537"/>
                <a:gd name="csX61" fmla="*/ 95815 w 381144"/>
                <a:gd name="csY61" fmla="*/ 111208 h 402537"/>
                <a:gd name="csX62" fmla="*/ 77505 w 381144"/>
                <a:gd name="csY62" fmla="*/ 113504 h 402537"/>
                <a:gd name="csX63" fmla="*/ 73993 w 381144"/>
                <a:gd name="csY63" fmla="*/ 114363 h 402537"/>
                <a:gd name="csX64" fmla="*/ 72879 w 381144"/>
                <a:gd name="csY64" fmla="*/ 110970 h 402537"/>
                <a:gd name="csX65" fmla="*/ 65674 w 381144"/>
                <a:gd name="csY65" fmla="*/ 96318 h 402537"/>
                <a:gd name="csX66" fmla="*/ 52667 w 381144"/>
                <a:gd name="csY66" fmla="*/ 86814 h 402537"/>
                <a:gd name="csX67" fmla="*/ 36114 w 381144"/>
                <a:gd name="csY67" fmla="*/ 83878 h 402537"/>
                <a:gd name="csX68" fmla="*/ 19073 w 381144"/>
                <a:gd name="csY68" fmla="*/ 85962 h 402537"/>
                <a:gd name="csX69" fmla="*/ 17347 w 381144"/>
                <a:gd name="csY69" fmla="*/ 86423 h 402537"/>
                <a:gd name="csX70" fmla="*/ 16452 w 381144"/>
                <a:gd name="csY70" fmla="*/ 85084 h 402537"/>
                <a:gd name="csX71" fmla="*/ 2252 w 381144"/>
                <a:gd name="csY71" fmla="*/ 56961 h 402537"/>
                <a:gd name="csX72" fmla="*/ 12 w 381144"/>
                <a:gd name="csY72" fmla="*/ 41173 h 402537"/>
                <a:gd name="csX73" fmla="*/ 4275 w 381144"/>
                <a:gd name="csY73" fmla="*/ 25782 h 402537"/>
                <a:gd name="csX74" fmla="*/ 28762 w 381144"/>
                <a:gd name="csY74" fmla="*/ 6709 h 402537"/>
                <a:gd name="csX75" fmla="*/ 59019 w 381144"/>
                <a:gd name="csY75" fmla="*/ 2 h 402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81144" h="402537">
                  <a:moveTo>
                    <a:pt x="59017" y="0"/>
                  </a:moveTo>
                  <a:cubicBezTo>
                    <a:pt x="48761" y="1182"/>
                    <a:pt x="38630" y="3705"/>
                    <a:pt x="29212" y="7789"/>
                  </a:cubicBezTo>
                  <a:cubicBezTo>
                    <a:pt x="19913" y="11879"/>
                    <a:pt x="11011" y="17992"/>
                    <a:pt x="6328" y="26908"/>
                  </a:cubicBezTo>
                  <a:cubicBezTo>
                    <a:pt x="1546" y="35816"/>
                    <a:pt x="2330" y="46503"/>
                    <a:pt x="5601" y="55894"/>
                  </a:cubicBezTo>
                  <a:cubicBezTo>
                    <a:pt x="8795" y="65444"/>
                    <a:pt x="14315" y="74149"/>
                    <a:pt x="20273" y="82370"/>
                  </a:cubicBezTo>
                  <a:lnTo>
                    <a:pt x="17654" y="81493"/>
                  </a:lnTo>
                  <a:cubicBezTo>
                    <a:pt x="23740" y="79623"/>
                    <a:pt x="29788" y="78735"/>
                    <a:pt x="36056" y="78511"/>
                  </a:cubicBezTo>
                  <a:cubicBezTo>
                    <a:pt x="42284" y="78341"/>
                    <a:pt x="48658" y="79054"/>
                    <a:pt x="54763" y="81145"/>
                  </a:cubicBezTo>
                  <a:cubicBezTo>
                    <a:pt x="60923" y="83107"/>
                    <a:pt x="66504" y="87079"/>
                    <a:pt x="70804" y="91972"/>
                  </a:cubicBezTo>
                  <a:cubicBezTo>
                    <a:pt x="75363" y="96822"/>
                    <a:pt x="77824" y="102950"/>
                    <a:pt x="79999" y="108948"/>
                  </a:cubicBezTo>
                  <a:lnTo>
                    <a:pt x="75373" y="106413"/>
                  </a:lnTo>
                  <a:cubicBezTo>
                    <a:pt x="82172" y="104473"/>
                    <a:pt x="88668" y="103543"/>
                    <a:pt x="95433" y="103078"/>
                  </a:cubicBezTo>
                  <a:cubicBezTo>
                    <a:pt x="102146" y="102622"/>
                    <a:pt x="108918" y="102816"/>
                    <a:pt x="115635" y="103673"/>
                  </a:cubicBezTo>
                  <a:cubicBezTo>
                    <a:pt x="129043" y="105388"/>
                    <a:pt x="142339" y="109789"/>
                    <a:pt x="153942" y="117129"/>
                  </a:cubicBezTo>
                  <a:cubicBezTo>
                    <a:pt x="165605" y="124355"/>
                    <a:pt x="175586" y="134159"/>
                    <a:pt x="183446" y="145233"/>
                  </a:cubicBezTo>
                  <a:cubicBezTo>
                    <a:pt x="191388" y="156286"/>
                    <a:pt x="197484" y="168476"/>
                    <a:pt x="202168" y="181035"/>
                  </a:cubicBezTo>
                  <a:lnTo>
                    <a:pt x="202168" y="181035"/>
                  </a:lnTo>
                  <a:cubicBezTo>
                    <a:pt x="202168" y="181035"/>
                    <a:pt x="191419" y="178357"/>
                    <a:pt x="191419" y="178357"/>
                  </a:cubicBezTo>
                  <a:cubicBezTo>
                    <a:pt x="194960" y="175336"/>
                    <a:pt x="198230" y="173110"/>
                    <a:pt x="201844" y="170837"/>
                  </a:cubicBezTo>
                  <a:cubicBezTo>
                    <a:pt x="205418" y="168640"/>
                    <a:pt x="209104" y="166615"/>
                    <a:pt x="212988" y="164932"/>
                  </a:cubicBezTo>
                  <a:cubicBezTo>
                    <a:pt x="220680" y="161474"/>
                    <a:pt x="229128" y="159213"/>
                    <a:pt x="237860" y="158792"/>
                  </a:cubicBezTo>
                  <a:cubicBezTo>
                    <a:pt x="246601" y="158499"/>
                    <a:pt x="255565" y="160435"/>
                    <a:pt x="263291" y="164509"/>
                  </a:cubicBezTo>
                  <a:cubicBezTo>
                    <a:pt x="271061" y="168543"/>
                    <a:pt x="277454" y="174445"/>
                    <a:pt x="282669" y="180897"/>
                  </a:cubicBezTo>
                  <a:cubicBezTo>
                    <a:pt x="285428" y="184052"/>
                    <a:pt x="287528" y="187590"/>
                    <a:pt x="289842" y="190987"/>
                  </a:cubicBezTo>
                  <a:cubicBezTo>
                    <a:pt x="291765" y="194575"/>
                    <a:pt x="294000" y="198028"/>
                    <a:pt x="295583" y="201744"/>
                  </a:cubicBezTo>
                  <a:lnTo>
                    <a:pt x="298146" y="207234"/>
                  </a:lnTo>
                  <a:cubicBezTo>
                    <a:pt x="298944" y="209082"/>
                    <a:pt x="299626" y="210968"/>
                    <a:pt x="300370" y="212833"/>
                  </a:cubicBezTo>
                  <a:cubicBezTo>
                    <a:pt x="301083" y="214706"/>
                    <a:pt x="301863" y="216560"/>
                    <a:pt x="302519" y="218447"/>
                  </a:cubicBezTo>
                  <a:lnTo>
                    <a:pt x="304372" y="224142"/>
                  </a:lnTo>
                  <a:cubicBezTo>
                    <a:pt x="309236" y="239342"/>
                    <a:pt x="312482" y="254866"/>
                    <a:pt x="315079" y="270432"/>
                  </a:cubicBezTo>
                  <a:lnTo>
                    <a:pt x="312887" y="268022"/>
                  </a:lnTo>
                  <a:cubicBezTo>
                    <a:pt x="326336" y="272704"/>
                    <a:pt x="337913" y="280258"/>
                    <a:pt x="348031" y="289615"/>
                  </a:cubicBezTo>
                  <a:cubicBezTo>
                    <a:pt x="358073" y="298992"/>
                    <a:pt x="366090" y="310431"/>
                    <a:pt x="371575" y="322908"/>
                  </a:cubicBezTo>
                  <a:cubicBezTo>
                    <a:pt x="374257" y="329175"/>
                    <a:pt x="376374" y="335653"/>
                    <a:pt x="377935" y="342254"/>
                  </a:cubicBezTo>
                  <a:cubicBezTo>
                    <a:pt x="379325" y="348884"/>
                    <a:pt x="380479" y="355573"/>
                    <a:pt x="380806" y="362323"/>
                  </a:cubicBezTo>
                  <a:cubicBezTo>
                    <a:pt x="381721" y="375799"/>
                    <a:pt x="380729" y="389312"/>
                    <a:pt x="378437" y="402538"/>
                  </a:cubicBezTo>
                  <a:cubicBezTo>
                    <a:pt x="380225" y="389235"/>
                    <a:pt x="380693" y="375739"/>
                    <a:pt x="379280" y="362455"/>
                  </a:cubicBezTo>
                  <a:cubicBezTo>
                    <a:pt x="378705" y="355799"/>
                    <a:pt x="377313" y="349254"/>
                    <a:pt x="375707" y="342813"/>
                  </a:cubicBezTo>
                  <a:cubicBezTo>
                    <a:pt x="373930" y="336403"/>
                    <a:pt x="371623" y="330167"/>
                    <a:pt x="368793" y="324190"/>
                  </a:cubicBezTo>
                  <a:cubicBezTo>
                    <a:pt x="363010" y="312290"/>
                    <a:pt x="354879" y="301617"/>
                    <a:pt x="344954" y="293027"/>
                  </a:cubicBezTo>
                  <a:cubicBezTo>
                    <a:pt x="335104" y="284503"/>
                    <a:pt x="323333" y="277615"/>
                    <a:pt x="311242" y="273924"/>
                  </a:cubicBezTo>
                  <a:lnTo>
                    <a:pt x="309432" y="273372"/>
                  </a:lnTo>
                  <a:lnTo>
                    <a:pt x="309049" y="271513"/>
                  </a:lnTo>
                  <a:cubicBezTo>
                    <a:pt x="305911" y="256282"/>
                    <a:pt x="302137" y="241184"/>
                    <a:pt x="296889" y="226714"/>
                  </a:cubicBezTo>
                  <a:lnTo>
                    <a:pt x="294899" y="221302"/>
                  </a:lnTo>
                  <a:cubicBezTo>
                    <a:pt x="294204" y="219515"/>
                    <a:pt x="293391" y="217784"/>
                    <a:pt x="292644" y="216024"/>
                  </a:cubicBezTo>
                  <a:cubicBezTo>
                    <a:pt x="291869" y="214278"/>
                    <a:pt x="291151" y="212500"/>
                    <a:pt x="290330" y="210785"/>
                  </a:cubicBezTo>
                  <a:lnTo>
                    <a:pt x="287725" y="205721"/>
                  </a:lnTo>
                  <a:cubicBezTo>
                    <a:pt x="286105" y="202268"/>
                    <a:pt x="283918" y="199209"/>
                    <a:pt x="282035" y="195957"/>
                  </a:cubicBezTo>
                  <a:cubicBezTo>
                    <a:pt x="279814" y="192975"/>
                    <a:pt x="277790" y="189808"/>
                    <a:pt x="275258" y="187158"/>
                  </a:cubicBezTo>
                  <a:cubicBezTo>
                    <a:pt x="270445" y="181639"/>
                    <a:pt x="264848" y="176943"/>
                    <a:pt x="258553" y="173987"/>
                  </a:cubicBezTo>
                  <a:cubicBezTo>
                    <a:pt x="252276" y="171000"/>
                    <a:pt x="245393" y="169801"/>
                    <a:pt x="238486" y="170267"/>
                  </a:cubicBezTo>
                  <a:cubicBezTo>
                    <a:pt x="231576" y="170885"/>
                    <a:pt x="224674" y="172947"/>
                    <a:pt x="218207" y="176165"/>
                  </a:cubicBezTo>
                  <a:cubicBezTo>
                    <a:pt x="214952" y="177718"/>
                    <a:pt x="211823" y="179603"/>
                    <a:pt x="208799" y="181622"/>
                  </a:cubicBezTo>
                  <a:cubicBezTo>
                    <a:pt x="205848" y="183611"/>
                    <a:pt x="202737" y="185976"/>
                    <a:pt x="200401" y="188137"/>
                  </a:cubicBezTo>
                  <a:lnTo>
                    <a:pt x="193384" y="194627"/>
                  </a:lnTo>
                  <a:lnTo>
                    <a:pt x="189652" y="185457"/>
                  </a:lnTo>
                  <a:lnTo>
                    <a:pt x="189652" y="185457"/>
                  </a:lnTo>
                  <a:cubicBezTo>
                    <a:pt x="185735" y="173598"/>
                    <a:pt x="180539" y="162217"/>
                    <a:pt x="173740" y="151958"/>
                  </a:cubicBezTo>
                  <a:cubicBezTo>
                    <a:pt x="167006" y="141665"/>
                    <a:pt x="158457" y="132641"/>
                    <a:pt x="148336" y="125819"/>
                  </a:cubicBezTo>
                  <a:cubicBezTo>
                    <a:pt x="138274" y="118897"/>
                    <a:pt x="126545" y="114495"/>
                    <a:pt x="114363" y="112455"/>
                  </a:cubicBezTo>
                  <a:cubicBezTo>
                    <a:pt x="108265" y="111441"/>
                    <a:pt x="102038" y="111019"/>
                    <a:pt x="95815" y="111208"/>
                  </a:cubicBezTo>
                  <a:cubicBezTo>
                    <a:pt x="89653" y="111369"/>
                    <a:pt x="83224" y="112106"/>
                    <a:pt x="77505" y="113504"/>
                  </a:cubicBezTo>
                  <a:lnTo>
                    <a:pt x="73993" y="114363"/>
                  </a:lnTo>
                  <a:lnTo>
                    <a:pt x="72879" y="110970"/>
                  </a:lnTo>
                  <a:cubicBezTo>
                    <a:pt x="71160" y="105733"/>
                    <a:pt x="69287" y="100384"/>
                    <a:pt x="65674" y="96318"/>
                  </a:cubicBezTo>
                  <a:cubicBezTo>
                    <a:pt x="62274" y="92164"/>
                    <a:pt x="57898" y="88692"/>
                    <a:pt x="52667" y="86814"/>
                  </a:cubicBezTo>
                  <a:cubicBezTo>
                    <a:pt x="47507" y="84826"/>
                    <a:pt x="41837" y="83936"/>
                    <a:pt x="36114" y="83878"/>
                  </a:cubicBezTo>
                  <a:cubicBezTo>
                    <a:pt x="30427" y="83847"/>
                    <a:pt x="24492" y="84516"/>
                    <a:pt x="19073" y="85962"/>
                  </a:cubicBezTo>
                  <a:lnTo>
                    <a:pt x="17347" y="86423"/>
                  </a:lnTo>
                  <a:lnTo>
                    <a:pt x="16452" y="85084"/>
                  </a:lnTo>
                  <a:cubicBezTo>
                    <a:pt x="10642" y="76388"/>
                    <a:pt x="5260" y="67190"/>
                    <a:pt x="2252" y="56961"/>
                  </a:cubicBezTo>
                  <a:cubicBezTo>
                    <a:pt x="623" y="51913"/>
                    <a:pt x="-106" y="46525"/>
                    <a:pt x="12" y="41173"/>
                  </a:cubicBezTo>
                  <a:cubicBezTo>
                    <a:pt x="167" y="35814"/>
                    <a:pt x="1581" y="30428"/>
                    <a:pt x="4275" y="25782"/>
                  </a:cubicBezTo>
                  <a:cubicBezTo>
                    <a:pt x="9715" y="16369"/>
                    <a:pt x="19191" y="10513"/>
                    <a:pt x="28762" y="6709"/>
                  </a:cubicBezTo>
                  <a:cubicBezTo>
                    <a:pt x="38467" y="2932"/>
                    <a:pt x="48718" y="799"/>
                    <a:pt x="59019" y="2"/>
                  </a:cubicBezTo>
                  <a:close/>
                </a:path>
              </a:pathLst>
            </a:custGeom>
            <a:grpFill/>
            <a:ln w="6350" cap="flat">
              <a:noFill/>
              <a:prstDash val="solid"/>
              <a:miter/>
            </a:ln>
          </p:spPr>
          <p:txBody>
            <a:bodyPr/>
            <a:lstStyle/>
            <a:p>
              <a:endParaRPr lang="en-US"/>
            </a:p>
          </p:txBody>
        </p:sp>
        <p:sp>
          <p:nvSpPr>
            <p:cNvPr id="231" name="Freeform 333">
              <a:extLst>
                <a:ext uri="{FF2B5EF4-FFF2-40B4-BE49-F238E27FC236}">
                  <a16:creationId xmlns:a16="http://schemas.microsoft.com/office/drawing/2014/main" id="{FB6CA0FB-D551-719F-EB38-32A40DF41D59}"/>
                </a:ext>
              </a:extLst>
            </p:cNvPr>
            <p:cNvSpPr/>
            <p:nvPr/>
          </p:nvSpPr>
          <p:spPr>
            <a:xfrm>
              <a:off x="7878955" y="2390322"/>
              <a:ext cx="96598" cy="65986"/>
            </a:xfrm>
            <a:custGeom>
              <a:avLst/>
              <a:gdLst>
                <a:gd name="csX0" fmla="*/ 96536 w 96598"/>
                <a:gd name="csY0" fmla="*/ 2 h 65986"/>
                <a:gd name="csX1" fmla="*/ 89154 w 96598"/>
                <a:gd name="csY1" fmla="*/ 32474 h 65986"/>
                <a:gd name="csX2" fmla="*/ 65686 w 96598"/>
                <a:gd name="csY2" fmla="*/ 58046 h 65986"/>
                <a:gd name="csX3" fmla="*/ 49119 w 96598"/>
                <a:gd name="csY3" fmla="*/ 64551 h 65986"/>
                <a:gd name="csX4" fmla="*/ 40404 w 96598"/>
                <a:gd name="csY4" fmla="*/ 65864 h 65986"/>
                <a:gd name="csX5" fmla="*/ 31719 w 96598"/>
                <a:gd name="csY5" fmla="*/ 65812 h 65986"/>
                <a:gd name="csX6" fmla="*/ 0 w 96598"/>
                <a:gd name="csY6" fmla="*/ 55582 h 65986"/>
                <a:gd name="csX7" fmla="*/ 31526 w 96598"/>
                <a:gd name="csY7" fmla="*/ 55376 h 65986"/>
                <a:gd name="csX8" fmla="*/ 38873 w 96598"/>
                <a:gd name="csY8" fmla="*/ 54260 h 65986"/>
                <a:gd name="csX9" fmla="*/ 45904 w 96598"/>
                <a:gd name="csY9" fmla="*/ 52379 h 65986"/>
                <a:gd name="csX10" fmla="*/ 58938 w 96598"/>
                <a:gd name="csY10" fmla="*/ 46619 h 65986"/>
                <a:gd name="csX11" fmla="*/ 80314 w 96598"/>
                <a:gd name="csY11" fmla="*/ 26994 h 65986"/>
                <a:gd name="csX12" fmla="*/ 96538 w 96598"/>
                <a:gd name="csY12" fmla="*/ 0 h 659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598" h="65986">
                  <a:moveTo>
                    <a:pt x="96536" y="2"/>
                  </a:moveTo>
                  <a:cubicBezTo>
                    <a:pt x="97062" y="11110"/>
                    <a:pt x="94231" y="22256"/>
                    <a:pt x="89154" y="32474"/>
                  </a:cubicBezTo>
                  <a:cubicBezTo>
                    <a:pt x="84031" y="42655"/>
                    <a:pt x="76015" y="51943"/>
                    <a:pt x="65686" y="58046"/>
                  </a:cubicBezTo>
                  <a:cubicBezTo>
                    <a:pt x="60559" y="61125"/>
                    <a:pt x="54888" y="63278"/>
                    <a:pt x="49119" y="64551"/>
                  </a:cubicBezTo>
                  <a:cubicBezTo>
                    <a:pt x="46240" y="65267"/>
                    <a:pt x="43309" y="65548"/>
                    <a:pt x="40404" y="65864"/>
                  </a:cubicBezTo>
                  <a:cubicBezTo>
                    <a:pt x="37492" y="65922"/>
                    <a:pt x="34582" y="66135"/>
                    <a:pt x="31719" y="65812"/>
                  </a:cubicBezTo>
                  <a:cubicBezTo>
                    <a:pt x="20240" y="64966"/>
                    <a:pt x="9394" y="61424"/>
                    <a:pt x="0" y="55582"/>
                  </a:cubicBezTo>
                  <a:cubicBezTo>
                    <a:pt x="11039" y="56152"/>
                    <a:pt x="21547" y="56557"/>
                    <a:pt x="31526" y="55376"/>
                  </a:cubicBezTo>
                  <a:cubicBezTo>
                    <a:pt x="34031" y="55212"/>
                    <a:pt x="36445" y="54584"/>
                    <a:pt x="38873" y="54260"/>
                  </a:cubicBezTo>
                  <a:cubicBezTo>
                    <a:pt x="41235" y="53601"/>
                    <a:pt x="43641" y="53222"/>
                    <a:pt x="45904" y="52379"/>
                  </a:cubicBezTo>
                  <a:cubicBezTo>
                    <a:pt x="50483" y="50934"/>
                    <a:pt x="54890" y="49100"/>
                    <a:pt x="58938" y="46619"/>
                  </a:cubicBezTo>
                  <a:cubicBezTo>
                    <a:pt x="67101" y="41792"/>
                    <a:pt x="74204" y="35026"/>
                    <a:pt x="80314" y="26994"/>
                  </a:cubicBezTo>
                  <a:cubicBezTo>
                    <a:pt x="86444" y="18953"/>
                    <a:pt x="91703" y="9886"/>
                    <a:pt x="96538" y="0"/>
                  </a:cubicBezTo>
                  <a:close/>
                </a:path>
              </a:pathLst>
            </a:custGeom>
            <a:grpFill/>
            <a:ln w="6350" cap="flat">
              <a:noFill/>
              <a:prstDash val="solid"/>
              <a:miter/>
            </a:ln>
          </p:spPr>
          <p:txBody>
            <a:bodyPr/>
            <a:lstStyle/>
            <a:p>
              <a:endParaRPr lang="en-US"/>
            </a:p>
          </p:txBody>
        </p:sp>
        <p:sp>
          <p:nvSpPr>
            <p:cNvPr id="232" name="Freeform 334">
              <a:extLst>
                <a:ext uri="{FF2B5EF4-FFF2-40B4-BE49-F238E27FC236}">
                  <a16:creationId xmlns:a16="http://schemas.microsoft.com/office/drawing/2014/main" id="{366C3398-CA88-AC11-1456-4DACA0787204}"/>
                </a:ext>
              </a:extLst>
            </p:cNvPr>
            <p:cNvSpPr/>
            <p:nvPr/>
          </p:nvSpPr>
          <p:spPr>
            <a:xfrm>
              <a:off x="7944217" y="2440893"/>
              <a:ext cx="23918" cy="61373"/>
            </a:xfrm>
            <a:custGeom>
              <a:avLst/>
              <a:gdLst>
                <a:gd name="csX0" fmla="*/ 2 w 23918"/>
                <a:gd name="csY0" fmla="*/ 61374 h 61373"/>
                <a:gd name="csX1" fmla="*/ 6982 w 23918"/>
                <a:gd name="csY1" fmla="*/ 44631 h 61373"/>
                <a:gd name="csX2" fmla="*/ 10612 w 23918"/>
                <a:gd name="csY2" fmla="*/ 29700 h 61373"/>
                <a:gd name="csX3" fmla="*/ 8369 w 23918"/>
                <a:gd name="csY3" fmla="*/ 15612 h 61373"/>
                <a:gd name="csX4" fmla="*/ 2 w 23918"/>
                <a:gd name="csY4" fmla="*/ 0 h 61373"/>
                <a:gd name="csX5" fmla="*/ 17197 w 23918"/>
                <a:gd name="csY5" fmla="*/ 10046 h 61373"/>
                <a:gd name="csX6" fmla="*/ 22540 w 23918"/>
                <a:gd name="csY6" fmla="*/ 19546 h 61373"/>
                <a:gd name="csX7" fmla="*/ 23849 w 23918"/>
                <a:gd name="csY7" fmla="*/ 30637 h 61373"/>
                <a:gd name="csX8" fmla="*/ 15932 w 23918"/>
                <a:gd name="csY8" fmla="*/ 49928 h 61373"/>
                <a:gd name="csX9" fmla="*/ 0 w 23918"/>
                <a:gd name="csY9" fmla="*/ 61372 h 61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918" h="61373">
                  <a:moveTo>
                    <a:pt x="2" y="61374"/>
                  </a:moveTo>
                  <a:cubicBezTo>
                    <a:pt x="2561" y="55268"/>
                    <a:pt x="5018" y="49887"/>
                    <a:pt x="6982" y="44631"/>
                  </a:cubicBezTo>
                  <a:cubicBezTo>
                    <a:pt x="8948" y="39403"/>
                    <a:pt x="10294" y="34402"/>
                    <a:pt x="10612" y="29700"/>
                  </a:cubicBezTo>
                  <a:cubicBezTo>
                    <a:pt x="10972" y="24987"/>
                    <a:pt x="10273" y="20492"/>
                    <a:pt x="8369" y="15612"/>
                  </a:cubicBezTo>
                  <a:cubicBezTo>
                    <a:pt x="6441" y="10745"/>
                    <a:pt x="3380" y="5744"/>
                    <a:pt x="2" y="0"/>
                  </a:cubicBezTo>
                  <a:cubicBezTo>
                    <a:pt x="6547" y="1229"/>
                    <a:pt x="12520" y="4685"/>
                    <a:pt x="17197" y="10046"/>
                  </a:cubicBezTo>
                  <a:cubicBezTo>
                    <a:pt x="19473" y="12765"/>
                    <a:pt x="21338" y="15994"/>
                    <a:pt x="22540" y="19546"/>
                  </a:cubicBezTo>
                  <a:cubicBezTo>
                    <a:pt x="23686" y="23118"/>
                    <a:pt x="24098" y="26937"/>
                    <a:pt x="23849" y="30637"/>
                  </a:cubicBezTo>
                  <a:cubicBezTo>
                    <a:pt x="23309" y="38092"/>
                    <a:pt x="20138" y="44736"/>
                    <a:pt x="15932" y="49928"/>
                  </a:cubicBezTo>
                  <a:cubicBezTo>
                    <a:pt x="11649" y="55090"/>
                    <a:pt x="6364" y="59239"/>
                    <a:pt x="0" y="61372"/>
                  </a:cubicBezTo>
                  <a:close/>
                </a:path>
              </a:pathLst>
            </a:custGeom>
            <a:grpFill/>
            <a:ln w="6350" cap="flat">
              <a:noFill/>
              <a:prstDash val="solid"/>
              <a:miter/>
            </a:ln>
          </p:spPr>
          <p:txBody>
            <a:bodyPr/>
            <a:lstStyle/>
            <a:p>
              <a:endParaRPr lang="en-US"/>
            </a:p>
          </p:txBody>
        </p:sp>
        <p:sp>
          <p:nvSpPr>
            <p:cNvPr id="233" name="Freeform 335">
              <a:extLst>
                <a:ext uri="{FF2B5EF4-FFF2-40B4-BE49-F238E27FC236}">
                  <a16:creationId xmlns:a16="http://schemas.microsoft.com/office/drawing/2014/main" id="{FD452FA1-00E7-A0BD-B397-7E7F1D349D77}"/>
                </a:ext>
              </a:extLst>
            </p:cNvPr>
            <p:cNvSpPr/>
            <p:nvPr/>
          </p:nvSpPr>
          <p:spPr>
            <a:xfrm>
              <a:off x="6601655" y="2456488"/>
              <a:ext cx="113058" cy="56975"/>
            </a:xfrm>
            <a:custGeom>
              <a:avLst/>
              <a:gdLst>
                <a:gd name="csX0" fmla="*/ 3 w 113058"/>
                <a:gd name="csY0" fmla="*/ 0 h 56975"/>
                <a:gd name="csX1" fmla="*/ 24185 w 113058"/>
                <a:gd name="csY1" fmla="*/ 23645 h 56975"/>
                <a:gd name="csX2" fmla="*/ 50992 w 113058"/>
                <a:gd name="csY2" fmla="*/ 40410 h 56975"/>
                <a:gd name="csX3" fmla="*/ 81111 w 113058"/>
                <a:gd name="csY3" fmla="*/ 44609 h 56975"/>
                <a:gd name="csX4" fmla="*/ 113058 w 113058"/>
                <a:gd name="csY4" fmla="*/ 35564 h 56975"/>
                <a:gd name="csX5" fmla="*/ 83169 w 113058"/>
                <a:gd name="csY5" fmla="*/ 54841 h 56975"/>
                <a:gd name="csX6" fmla="*/ 46068 w 113058"/>
                <a:gd name="csY6" fmla="*/ 52734 h 56975"/>
                <a:gd name="csX7" fmla="*/ 16807 w 113058"/>
                <a:gd name="csY7" fmla="*/ 30980 h 56975"/>
                <a:gd name="csX8" fmla="*/ 0 w 113058"/>
                <a:gd name="csY8" fmla="*/ 2 h 56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3058" h="56975">
                  <a:moveTo>
                    <a:pt x="3" y="0"/>
                  </a:moveTo>
                  <a:cubicBezTo>
                    <a:pt x="7920" y="8606"/>
                    <a:pt x="15807" y="16590"/>
                    <a:pt x="24185" y="23645"/>
                  </a:cubicBezTo>
                  <a:cubicBezTo>
                    <a:pt x="32549" y="30672"/>
                    <a:pt x="41470" y="36603"/>
                    <a:pt x="50992" y="40410"/>
                  </a:cubicBezTo>
                  <a:cubicBezTo>
                    <a:pt x="60496" y="44328"/>
                    <a:pt x="70646" y="45639"/>
                    <a:pt x="81111" y="44609"/>
                  </a:cubicBezTo>
                  <a:cubicBezTo>
                    <a:pt x="91581" y="43442"/>
                    <a:pt x="102154" y="39900"/>
                    <a:pt x="113058" y="35564"/>
                  </a:cubicBezTo>
                  <a:cubicBezTo>
                    <a:pt x="105361" y="44391"/>
                    <a:pt x="95091" y="51285"/>
                    <a:pt x="83169" y="54841"/>
                  </a:cubicBezTo>
                  <a:cubicBezTo>
                    <a:pt x="71246" y="58238"/>
                    <a:pt x="57697" y="57612"/>
                    <a:pt x="46068" y="52734"/>
                  </a:cubicBezTo>
                  <a:cubicBezTo>
                    <a:pt x="34355" y="48028"/>
                    <a:pt x="24516" y="40109"/>
                    <a:pt x="16807" y="30980"/>
                  </a:cubicBezTo>
                  <a:cubicBezTo>
                    <a:pt x="9173" y="21767"/>
                    <a:pt x="3159" y="11358"/>
                    <a:pt x="0" y="2"/>
                  </a:cubicBezTo>
                  <a:close/>
                </a:path>
              </a:pathLst>
            </a:custGeom>
            <a:grpFill/>
            <a:ln w="6350" cap="flat">
              <a:noFill/>
              <a:prstDash val="solid"/>
              <a:miter/>
            </a:ln>
          </p:spPr>
          <p:txBody>
            <a:bodyPr/>
            <a:lstStyle/>
            <a:p>
              <a:endParaRPr lang="en-US"/>
            </a:p>
          </p:txBody>
        </p:sp>
        <p:sp>
          <p:nvSpPr>
            <p:cNvPr id="234" name="Freeform 336">
              <a:extLst>
                <a:ext uri="{FF2B5EF4-FFF2-40B4-BE49-F238E27FC236}">
                  <a16:creationId xmlns:a16="http://schemas.microsoft.com/office/drawing/2014/main" id="{7E57C22C-D820-B037-E0A2-566CFEF9360B}"/>
                </a:ext>
              </a:extLst>
            </p:cNvPr>
            <p:cNvSpPr/>
            <p:nvPr/>
          </p:nvSpPr>
          <p:spPr>
            <a:xfrm>
              <a:off x="7568850" y="1831769"/>
              <a:ext cx="18107" cy="25149"/>
            </a:xfrm>
            <a:custGeom>
              <a:avLst/>
              <a:gdLst>
                <a:gd name="csX0" fmla="*/ 12151 w 18107"/>
                <a:gd name="csY0" fmla="*/ 0 h 25149"/>
                <a:gd name="csX1" fmla="*/ 8180 w 18107"/>
                <a:gd name="csY1" fmla="*/ 8286 h 25149"/>
                <a:gd name="csX2" fmla="*/ 6651 w 18107"/>
                <a:gd name="csY2" fmla="*/ 14916 h 25149"/>
                <a:gd name="csX3" fmla="*/ 10396 w 18107"/>
                <a:gd name="csY3" fmla="*/ 19661 h 25149"/>
                <a:gd name="csX4" fmla="*/ 18107 w 18107"/>
                <a:gd name="csY4" fmla="*/ 24561 h 25149"/>
                <a:gd name="csX5" fmla="*/ 8163 w 18107"/>
                <a:gd name="csY5" fmla="*/ 24377 h 25149"/>
                <a:gd name="csX6" fmla="*/ 3246 w 18107"/>
                <a:gd name="csY6" fmla="*/ 21664 h 25149"/>
                <a:gd name="csX7" fmla="*/ 103 w 18107"/>
                <a:gd name="csY7" fmla="*/ 15972 h 25149"/>
                <a:gd name="csX8" fmla="*/ 3859 w 18107"/>
                <a:gd name="csY8" fmla="*/ 5395 h 25149"/>
                <a:gd name="csX9" fmla="*/ 12153 w 18107"/>
                <a:gd name="csY9" fmla="*/ 0 h 251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107" h="25149">
                  <a:moveTo>
                    <a:pt x="12151" y="0"/>
                  </a:moveTo>
                  <a:cubicBezTo>
                    <a:pt x="10766" y="3044"/>
                    <a:pt x="9294" y="5691"/>
                    <a:pt x="8180" y="8286"/>
                  </a:cubicBezTo>
                  <a:cubicBezTo>
                    <a:pt x="7034" y="10829"/>
                    <a:pt x="6353" y="13334"/>
                    <a:pt x="6651" y="14916"/>
                  </a:cubicBezTo>
                  <a:cubicBezTo>
                    <a:pt x="6787" y="16424"/>
                    <a:pt x="8158" y="18035"/>
                    <a:pt x="10396" y="19661"/>
                  </a:cubicBezTo>
                  <a:cubicBezTo>
                    <a:pt x="12607" y="21274"/>
                    <a:pt x="15331" y="22662"/>
                    <a:pt x="18107" y="24561"/>
                  </a:cubicBezTo>
                  <a:cubicBezTo>
                    <a:pt x="14847" y="25387"/>
                    <a:pt x="11533" y="25359"/>
                    <a:pt x="8163" y="24377"/>
                  </a:cubicBezTo>
                  <a:cubicBezTo>
                    <a:pt x="6487" y="23839"/>
                    <a:pt x="4792" y="23017"/>
                    <a:pt x="3246" y="21664"/>
                  </a:cubicBezTo>
                  <a:cubicBezTo>
                    <a:pt x="1703" y="20331"/>
                    <a:pt x="437" y="18218"/>
                    <a:pt x="103" y="15972"/>
                  </a:cubicBezTo>
                  <a:cubicBezTo>
                    <a:pt x="-503" y="11358"/>
                    <a:pt x="1676" y="7888"/>
                    <a:pt x="3859" y="5395"/>
                  </a:cubicBezTo>
                  <a:cubicBezTo>
                    <a:pt x="6185" y="2898"/>
                    <a:pt x="8919" y="996"/>
                    <a:pt x="12153" y="0"/>
                  </a:cubicBezTo>
                  <a:close/>
                </a:path>
              </a:pathLst>
            </a:custGeom>
            <a:grpFill/>
            <a:ln w="6350" cap="flat">
              <a:noFill/>
              <a:prstDash val="solid"/>
              <a:miter/>
            </a:ln>
          </p:spPr>
          <p:txBody>
            <a:bodyPr/>
            <a:lstStyle/>
            <a:p>
              <a:endParaRPr lang="en-US"/>
            </a:p>
          </p:txBody>
        </p:sp>
        <p:sp>
          <p:nvSpPr>
            <p:cNvPr id="235" name="Freeform 337">
              <a:extLst>
                <a:ext uri="{FF2B5EF4-FFF2-40B4-BE49-F238E27FC236}">
                  <a16:creationId xmlns:a16="http://schemas.microsoft.com/office/drawing/2014/main" id="{1C1C939B-2035-7089-F43D-9FE2AFF9712F}"/>
                </a:ext>
              </a:extLst>
            </p:cNvPr>
            <p:cNvSpPr/>
            <p:nvPr/>
          </p:nvSpPr>
          <p:spPr>
            <a:xfrm>
              <a:off x="7513472" y="2560916"/>
              <a:ext cx="81936" cy="39030"/>
            </a:xfrm>
            <a:custGeom>
              <a:avLst/>
              <a:gdLst>
                <a:gd name="csX0" fmla="*/ 81937 w 81936"/>
                <a:gd name="csY0" fmla="*/ 2 h 39030"/>
                <a:gd name="csX1" fmla="*/ 66323 w 81936"/>
                <a:gd name="csY1" fmla="*/ 18386 h 39030"/>
                <a:gd name="csX2" fmla="*/ 46418 w 81936"/>
                <a:gd name="csY2" fmla="*/ 32113 h 39030"/>
                <a:gd name="csX3" fmla="*/ 22233 w 81936"/>
                <a:gd name="csY3" fmla="*/ 39014 h 39030"/>
                <a:gd name="csX4" fmla="*/ 9096 w 81936"/>
                <a:gd name="csY4" fmla="*/ 36663 h 39030"/>
                <a:gd name="csX5" fmla="*/ 0 w 81936"/>
                <a:gd name="csY5" fmla="*/ 27649 h 39030"/>
                <a:gd name="csX6" fmla="*/ 20726 w 81936"/>
                <a:gd name="csY6" fmla="*/ 28685 h 39030"/>
                <a:gd name="csX7" fmla="*/ 40417 w 81936"/>
                <a:gd name="csY7" fmla="*/ 20276 h 39030"/>
                <a:gd name="csX8" fmla="*/ 60396 w 81936"/>
                <a:gd name="csY8" fmla="*/ 9837 h 39030"/>
                <a:gd name="csX9" fmla="*/ 81935 w 81936"/>
                <a:gd name="csY9" fmla="*/ 0 h 39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1936" h="39030">
                  <a:moveTo>
                    <a:pt x="81937" y="2"/>
                  </a:moveTo>
                  <a:cubicBezTo>
                    <a:pt x="77656" y="7040"/>
                    <a:pt x="72276" y="13015"/>
                    <a:pt x="66323" y="18386"/>
                  </a:cubicBezTo>
                  <a:cubicBezTo>
                    <a:pt x="60347" y="23721"/>
                    <a:pt x="53712" y="28377"/>
                    <a:pt x="46418" y="32113"/>
                  </a:cubicBezTo>
                  <a:cubicBezTo>
                    <a:pt x="39103" y="35753"/>
                    <a:pt x="31070" y="38678"/>
                    <a:pt x="22233" y="39014"/>
                  </a:cubicBezTo>
                  <a:cubicBezTo>
                    <a:pt x="17857" y="39142"/>
                    <a:pt x="13240" y="38568"/>
                    <a:pt x="9096" y="36663"/>
                  </a:cubicBezTo>
                  <a:cubicBezTo>
                    <a:pt x="4987" y="34738"/>
                    <a:pt x="1506" y="31554"/>
                    <a:pt x="0" y="27649"/>
                  </a:cubicBezTo>
                  <a:cubicBezTo>
                    <a:pt x="7443" y="31580"/>
                    <a:pt x="14150" y="30577"/>
                    <a:pt x="20726" y="28685"/>
                  </a:cubicBezTo>
                  <a:cubicBezTo>
                    <a:pt x="27330" y="26737"/>
                    <a:pt x="33845" y="23532"/>
                    <a:pt x="40417" y="20276"/>
                  </a:cubicBezTo>
                  <a:lnTo>
                    <a:pt x="60396" y="9837"/>
                  </a:lnTo>
                  <a:cubicBezTo>
                    <a:pt x="67237" y="6353"/>
                    <a:pt x="74164" y="2795"/>
                    <a:pt x="81935" y="0"/>
                  </a:cubicBezTo>
                  <a:close/>
                </a:path>
              </a:pathLst>
            </a:custGeom>
            <a:grpFill/>
            <a:ln w="6350" cap="flat">
              <a:noFill/>
              <a:prstDash val="solid"/>
              <a:miter/>
            </a:ln>
          </p:spPr>
          <p:txBody>
            <a:bodyPr/>
            <a:lstStyle/>
            <a:p>
              <a:endParaRPr lang="en-US"/>
            </a:p>
          </p:txBody>
        </p:sp>
        <p:sp>
          <p:nvSpPr>
            <p:cNvPr id="236" name="Freeform 338">
              <a:extLst>
                <a:ext uri="{FF2B5EF4-FFF2-40B4-BE49-F238E27FC236}">
                  <a16:creationId xmlns:a16="http://schemas.microsoft.com/office/drawing/2014/main" id="{BDA50EA4-EAA5-EE37-3A5C-79DCDF5B6982}"/>
                </a:ext>
              </a:extLst>
            </p:cNvPr>
            <p:cNvSpPr/>
            <p:nvPr/>
          </p:nvSpPr>
          <p:spPr>
            <a:xfrm>
              <a:off x="6582616" y="2142751"/>
              <a:ext cx="40777" cy="24562"/>
            </a:xfrm>
            <a:custGeom>
              <a:avLst/>
              <a:gdLst>
                <a:gd name="csX0" fmla="*/ 0 w 40777"/>
                <a:gd name="csY0" fmla="*/ 24561 h 24562"/>
                <a:gd name="csX1" fmla="*/ 6335 w 40777"/>
                <a:gd name="csY1" fmla="*/ 13595 h 24562"/>
                <a:gd name="csX2" fmla="*/ 15849 w 40777"/>
                <a:gd name="csY2" fmla="*/ 5063 h 24562"/>
                <a:gd name="csX3" fmla="*/ 28017 w 40777"/>
                <a:gd name="csY3" fmla="*/ 228 h 24562"/>
                <a:gd name="csX4" fmla="*/ 40777 w 40777"/>
                <a:gd name="csY4" fmla="*/ 2405 h 24562"/>
                <a:gd name="csX5" fmla="*/ 29361 w 40777"/>
                <a:gd name="csY5" fmla="*/ 5272 h 24562"/>
                <a:gd name="csX6" fmla="*/ 19451 w 40777"/>
                <a:gd name="csY6" fmla="*/ 10635 h 24562"/>
                <a:gd name="csX7" fmla="*/ 2 w 40777"/>
                <a:gd name="csY7" fmla="*/ 24563 h 24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777" h="24562">
                  <a:moveTo>
                    <a:pt x="0" y="24561"/>
                  </a:moveTo>
                  <a:cubicBezTo>
                    <a:pt x="1352" y="20460"/>
                    <a:pt x="3681" y="16889"/>
                    <a:pt x="6335" y="13595"/>
                  </a:cubicBezTo>
                  <a:cubicBezTo>
                    <a:pt x="9037" y="10341"/>
                    <a:pt x="12184" y="7393"/>
                    <a:pt x="15849" y="5063"/>
                  </a:cubicBezTo>
                  <a:cubicBezTo>
                    <a:pt x="19499" y="2751"/>
                    <a:pt x="23585" y="881"/>
                    <a:pt x="28017" y="228"/>
                  </a:cubicBezTo>
                  <a:cubicBezTo>
                    <a:pt x="32427" y="-384"/>
                    <a:pt x="37080" y="199"/>
                    <a:pt x="40777" y="2405"/>
                  </a:cubicBezTo>
                  <a:cubicBezTo>
                    <a:pt x="36474" y="2948"/>
                    <a:pt x="32842" y="3860"/>
                    <a:pt x="29361" y="5272"/>
                  </a:cubicBezTo>
                  <a:cubicBezTo>
                    <a:pt x="25889" y="6677"/>
                    <a:pt x="22668" y="8620"/>
                    <a:pt x="19451" y="10635"/>
                  </a:cubicBezTo>
                  <a:cubicBezTo>
                    <a:pt x="12995" y="14747"/>
                    <a:pt x="7024" y="19773"/>
                    <a:pt x="2" y="24563"/>
                  </a:cubicBezTo>
                  <a:close/>
                </a:path>
              </a:pathLst>
            </a:custGeom>
            <a:grpFill/>
            <a:ln w="6350" cap="flat">
              <a:noFill/>
              <a:prstDash val="solid"/>
              <a:miter/>
            </a:ln>
          </p:spPr>
          <p:txBody>
            <a:bodyPr/>
            <a:lstStyle/>
            <a:p>
              <a:endParaRPr lang="en-US"/>
            </a:p>
          </p:txBody>
        </p:sp>
        <p:grpSp>
          <p:nvGrpSpPr>
            <p:cNvPr id="237" name="Graphic 10">
              <a:extLst>
                <a:ext uri="{FF2B5EF4-FFF2-40B4-BE49-F238E27FC236}">
                  <a16:creationId xmlns:a16="http://schemas.microsoft.com/office/drawing/2014/main" id="{51150535-6EC7-9FCE-A26C-5FFE20DBA394}"/>
                </a:ext>
              </a:extLst>
            </p:cNvPr>
            <p:cNvGrpSpPr/>
            <p:nvPr/>
          </p:nvGrpSpPr>
          <p:grpSpPr>
            <a:xfrm>
              <a:off x="6702512" y="1955866"/>
              <a:ext cx="48047" cy="13373"/>
              <a:chOff x="6702512" y="1955866"/>
              <a:chExt cx="48047" cy="13373"/>
            </a:xfrm>
            <a:grpFill/>
          </p:grpSpPr>
          <p:sp>
            <p:nvSpPr>
              <p:cNvPr id="239" name="Freeform 341">
                <a:extLst>
                  <a:ext uri="{FF2B5EF4-FFF2-40B4-BE49-F238E27FC236}">
                    <a16:creationId xmlns:a16="http://schemas.microsoft.com/office/drawing/2014/main" id="{68D5D51C-0068-E38C-79C9-F5836B3E5918}"/>
                  </a:ext>
                </a:extLst>
              </p:cNvPr>
              <p:cNvSpPr/>
              <p:nvPr/>
            </p:nvSpPr>
            <p:spPr>
              <a:xfrm>
                <a:off x="6702512" y="1962347"/>
                <a:ext cx="48047" cy="2727"/>
              </a:xfrm>
              <a:custGeom>
                <a:avLst/>
                <a:gdLst>
                  <a:gd name="csX0" fmla="*/ 0 w 48047"/>
                  <a:gd name="csY0" fmla="*/ 1084 h 2727"/>
                  <a:gd name="csX1" fmla="*/ 48048 w 48047"/>
                  <a:gd name="csY1" fmla="*/ 2727 h 2727"/>
                  <a:gd name="csX2" fmla="*/ 0 w 48047"/>
                  <a:gd name="csY2" fmla="*/ 1084 h 2727"/>
                </a:gdLst>
                <a:ahLst/>
                <a:cxnLst>
                  <a:cxn ang="0">
                    <a:pos x="csX0" y="csY0"/>
                  </a:cxn>
                  <a:cxn ang="0">
                    <a:pos x="csX1" y="csY1"/>
                  </a:cxn>
                  <a:cxn ang="0">
                    <a:pos x="csX2" y="csY2"/>
                  </a:cxn>
                </a:cxnLst>
                <a:rect l="l" t="t" r="r" b="b"/>
                <a:pathLst>
                  <a:path w="48047" h="2727">
                    <a:moveTo>
                      <a:pt x="0" y="1084"/>
                    </a:moveTo>
                    <a:cubicBezTo>
                      <a:pt x="0" y="1084"/>
                      <a:pt x="17511" y="-2229"/>
                      <a:pt x="48048" y="2727"/>
                    </a:cubicBezTo>
                    <a:lnTo>
                      <a:pt x="0" y="1084"/>
                    </a:lnTo>
                    <a:close/>
                  </a:path>
                </a:pathLst>
              </a:custGeom>
              <a:grpFill/>
              <a:ln w="6350" cap="flat">
                <a:noFill/>
                <a:prstDash val="solid"/>
                <a:miter/>
              </a:ln>
            </p:spPr>
            <p:txBody>
              <a:bodyPr/>
              <a:lstStyle/>
              <a:p>
                <a:endParaRPr lang="en-US"/>
              </a:p>
            </p:txBody>
          </p:sp>
          <p:sp>
            <p:nvSpPr>
              <p:cNvPr id="240" name="Freeform 342">
                <a:extLst>
                  <a:ext uri="{FF2B5EF4-FFF2-40B4-BE49-F238E27FC236}">
                    <a16:creationId xmlns:a16="http://schemas.microsoft.com/office/drawing/2014/main" id="{893C1064-8F23-BCEE-A917-2297D3081DE9}"/>
                  </a:ext>
                </a:extLst>
              </p:cNvPr>
              <p:cNvSpPr/>
              <p:nvPr/>
            </p:nvSpPr>
            <p:spPr>
              <a:xfrm>
                <a:off x="6702512" y="1955866"/>
                <a:ext cx="48046" cy="13373"/>
              </a:xfrm>
              <a:custGeom>
                <a:avLst/>
                <a:gdLst>
                  <a:gd name="csX0" fmla="*/ 0 w 48046"/>
                  <a:gd name="csY0" fmla="*/ 7565 h 13373"/>
                  <a:gd name="csX1" fmla="*/ 11857 w 48046"/>
                  <a:gd name="csY1" fmla="*/ 1349 h 13373"/>
                  <a:gd name="csX2" fmla="*/ 24372 w 48046"/>
                  <a:gd name="csY2" fmla="*/ 38 h 13373"/>
                  <a:gd name="csX3" fmla="*/ 36650 w 48046"/>
                  <a:gd name="csY3" fmla="*/ 2412 h 13373"/>
                  <a:gd name="csX4" fmla="*/ 48046 w 48046"/>
                  <a:gd name="csY4" fmla="*/ 9207 h 13373"/>
                  <a:gd name="csX5" fmla="*/ 35536 w 48046"/>
                  <a:gd name="csY5" fmla="*/ 12788 h 13373"/>
                  <a:gd name="csX6" fmla="*/ 23767 w 48046"/>
                  <a:gd name="csY6" fmla="*/ 13296 h 13373"/>
                  <a:gd name="csX7" fmla="*/ 12165 w 48046"/>
                  <a:gd name="csY7" fmla="*/ 11745 h 13373"/>
                  <a:gd name="csX8" fmla="*/ 0 w 48046"/>
                  <a:gd name="csY8" fmla="*/ 7563 h 13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046" h="13373">
                    <a:moveTo>
                      <a:pt x="0" y="7565"/>
                    </a:moveTo>
                    <a:cubicBezTo>
                      <a:pt x="3579" y="4201"/>
                      <a:pt x="7742" y="2515"/>
                      <a:pt x="11857" y="1349"/>
                    </a:cubicBezTo>
                    <a:cubicBezTo>
                      <a:pt x="16001" y="253"/>
                      <a:pt x="20209" y="-131"/>
                      <a:pt x="24372" y="38"/>
                    </a:cubicBezTo>
                    <a:cubicBezTo>
                      <a:pt x="28537" y="222"/>
                      <a:pt x="32657" y="1007"/>
                      <a:pt x="36650" y="2412"/>
                    </a:cubicBezTo>
                    <a:cubicBezTo>
                      <a:pt x="40635" y="3862"/>
                      <a:pt x="44514" y="5860"/>
                      <a:pt x="48046" y="9207"/>
                    </a:cubicBezTo>
                    <a:cubicBezTo>
                      <a:pt x="43633" y="11316"/>
                      <a:pt x="39549" y="12182"/>
                      <a:pt x="35536" y="12788"/>
                    </a:cubicBezTo>
                    <a:cubicBezTo>
                      <a:pt x="31533" y="13338"/>
                      <a:pt x="27635" y="13482"/>
                      <a:pt x="23767" y="13296"/>
                    </a:cubicBezTo>
                    <a:cubicBezTo>
                      <a:pt x="19899" y="13121"/>
                      <a:pt x="16061" y="12605"/>
                      <a:pt x="12165" y="11745"/>
                    </a:cubicBezTo>
                    <a:cubicBezTo>
                      <a:pt x="8247" y="10852"/>
                      <a:pt x="4364" y="9642"/>
                      <a:pt x="0" y="7563"/>
                    </a:cubicBezTo>
                    <a:close/>
                  </a:path>
                </a:pathLst>
              </a:custGeom>
              <a:grpFill/>
              <a:ln w="6350" cap="flat">
                <a:noFill/>
                <a:prstDash val="solid"/>
                <a:miter/>
              </a:ln>
            </p:spPr>
            <p:txBody>
              <a:bodyPr/>
              <a:lstStyle/>
              <a:p>
                <a:endParaRPr lang="en-US"/>
              </a:p>
            </p:txBody>
          </p:sp>
        </p:grpSp>
        <p:sp>
          <p:nvSpPr>
            <p:cNvPr id="238" name="Freeform 340">
              <a:extLst>
                <a:ext uri="{FF2B5EF4-FFF2-40B4-BE49-F238E27FC236}">
                  <a16:creationId xmlns:a16="http://schemas.microsoft.com/office/drawing/2014/main" id="{903115B5-9C69-34D3-99E5-BFFE9EBFB82C}"/>
                </a:ext>
              </a:extLst>
            </p:cNvPr>
            <p:cNvSpPr/>
            <p:nvPr/>
          </p:nvSpPr>
          <p:spPr>
            <a:xfrm>
              <a:off x="6620096" y="2133264"/>
              <a:ext cx="16867" cy="25152"/>
            </a:xfrm>
            <a:custGeom>
              <a:avLst/>
              <a:gdLst>
                <a:gd name="csX0" fmla="*/ 16866 w 16867"/>
                <a:gd name="csY0" fmla="*/ 17 h 25152"/>
                <a:gd name="csX1" fmla="*/ 10350 w 16867"/>
                <a:gd name="csY1" fmla="*/ 6493 h 25152"/>
                <a:gd name="csX2" fmla="*/ 6687 w 16867"/>
                <a:gd name="csY2" fmla="*/ 12227 h 25152"/>
                <a:gd name="csX3" fmla="*/ 8625 w 16867"/>
                <a:gd name="csY3" fmla="*/ 17953 h 25152"/>
                <a:gd name="csX4" fmla="*/ 14249 w 16867"/>
                <a:gd name="csY4" fmla="*/ 25152 h 25152"/>
                <a:gd name="csX5" fmla="*/ 4941 w 16867"/>
                <a:gd name="csY5" fmla="*/ 21648 h 25152"/>
                <a:gd name="csX6" fmla="*/ 1216 w 16867"/>
                <a:gd name="csY6" fmla="*/ 17444 h 25152"/>
                <a:gd name="csX7" fmla="*/ 162 w 16867"/>
                <a:gd name="csY7" fmla="*/ 11028 h 25152"/>
                <a:gd name="csX8" fmla="*/ 7246 w 16867"/>
                <a:gd name="csY8" fmla="*/ 2321 h 25152"/>
                <a:gd name="csX9" fmla="*/ 16868 w 16867"/>
                <a:gd name="csY9" fmla="*/ 16 h 25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867" h="25152">
                  <a:moveTo>
                    <a:pt x="16866" y="17"/>
                  </a:moveTo>
                  <a:cubicBezTo>
                    <a:pt x="14542" y="2422"/>
                    <a:pt x="12267" y="4423"/>
                    <a:pt x="10350" y="6493"/>
                  </a:cubicBezTo>
                  <a:cubicBezTo>
                    <a:pt x="8416" y="8505"/>
                    <a:pt x="6937" y="10639"/>
                    <a:pt x="6687" y="12227"/>
                  </a:cubicBezTo>
                  <a:cubicBezTo>
                    <a:pt x="6310" y="13694"/>
                    <a:pt x="7062" y="15672"/>
                    <a:pt x="8625" y="17953"/>
                  </a:cubicBezTo>
                  <a:cubicBezTo>
                    <a:pt x="10168" y="20213"/>
                    <a:pt x="12269" y="22434"/>
                    <a:pt x="14249" y="25152"/>
                  </a:cubicBezTo>
                  <a:cubicBezTo>
                    <a:pt x="10900" y="24838"/>
                    <a:pt x="7787" y="23702"/>
                    <a:pt x="4941" y="21648"/>
                  </a:cubicBezTo>
                  <a:cubicBezTo>
                    <a:pt x="3542" y="20578"/>
                    <a:pt x="2221" y="19236"/>
                    <a:pt x="1216" y="17444"/>
                  </a:cubicBezTo>
                  <a:cubicBezTo>
                    <a:pt x="208" y="15672"/>
                    <a:pt x="-277" y="13256"/>
                    <a:pt x="162" y="11028"/>
                  </a:cubicBezTo>
                  <a:cubicBezTo>
                    <a:pt x="1137" y="6478"/>
                    <a:pt x="4354" y="3938"/>
                    <a:pt x="7246" y="2321"/>
                  </a:cubicBezTo>
                  <a:cubicBezTo>
                    <a:pt x="10274" y="747"/>
                    <a:pt x="13486" y="-130"/>
                    <a:pt x="16868" y="16"/>
                  </a:cubicBezTo>
                  <a:close/>
                </a:path>
              </a:pathLst>
            </a:custGeom>
            <a:grpFill/>
            <a:ln w="6350" cap="flat">
              <a:noFill/>
              <a:prstDash val="solid"/>
              <a:miter/>
            </a:ln>
          </p:spPr>
          <p:txBody>
            <a:bodyPr/>
            <a:lstStyle/>
            <a:p>
              <a:endParaRPr lang="en-US"/>
            </a:p>
          </p:txBody>
        </p:sp>
      </p:grpSp>
      <p:sp>
        <p:nvSpPr>
          <p:cNvPr id="241" name="Freeform 390">
            <a:extLst>
              <a:ext uri="{FF2B5EF4-FFF2-40B4-BE49-F238E27FC236}">
                <a16:creationId xmlns:a16="http://schemas.microsoft.com/office/drawing/2014/main" id="{73B9B4EC-E8AD-1D61-16D6-055D87324710}"/>
              </a:ext>
            </a:extLst>
          </p:cNvPr>
          <p:cNvSpPr/>
          <p:nvPr/>
        </p:nvSpPr>
        <p:spPr>
          <a:xfrm>
            <a:off x="9290016" y="1750893"/>
            <a:ext cx="332817" cy="407712"/>
          </a:xfrm>
          <a:custGeom>
            <a:avLst/>
            <a:gdLst>
              <a:gd name="csX0" fmla="*/ 202534 w 364416"/>
              <a:gd name="csY0" fmla="*/ 0 h 369459"/>
              <a:gd name="csX1" fmla="*/ 210700 w 364416"/>
              <a:gd name="csY1" fmla="*/ 2440 h 369459"/>
              <a:gd name="csX2" fmla="*/ 217560 w 364416"/>
              <a:gd name="csY2" fmla="*/ 8235 h 369459"/>
              <a:gd name="csX3" fmla="*/ 277562 w 364416"/>
              <a:gd name="csY3" fmla="*/ 13689 h 369459"/>
              <a:gd name="csX4" fmla="*/ 332109 w 364416"/>
              <a:gd name="csY4" fmla="*/ 35506 h 369459"/>
              <a:gd name="csX5" fmla="*/ 355632 w 364416"/>
              <a:gd name="csY5" fmla="*/ 63117 h 369459"/>
              <a:gd name="csX6" fmla="*/ 364416 w 364416"/>
              <a:gd name="csY6" fmla="*/ 70051 h 369459"/>
              <a:gd name="csX7" fmla="*/ 363377 w 364416"/>
              <a:gd name="csY7" fmla="*/ 72593 h 369459"/>
              <a:gd name="csX8" fmla="*/ 330746 w 364416"/>
              <a:gd name="csY8" fmla="*/ 91785 h 369459"/>
              <a:gd name="csX9" fmla="*/ 286486 w 364416"/>
              <a:gd name="csY9" fmla="*/ 109524 h 369459"/>
              <a:gd name="csX10" fmla="*/ 195051 w 364416"/>
              <a:gd name="csY10" fmla="*/ 173126 h 369459"/>
              <a:gd name="csX11" fmla="*/ 91381 w 364416"/>
              <a:gd name="csY11" fmla="*/ 265649 h 369459"/>
              <a:gd name="csX12" fmla="*/ 72800 w 364416"/>
              <a:gd name="csY12" fmla="*/ 325423 h 369459"/>
              <a:gd name="csX13" fmla="*/ 210 w 364416"/>
              <a:gd name="csY13" fmla="*/ 346593 h 369459"/>
              <a:gd name="csX14" fmla="*/ 9002 w 364416"/>
              <a:gd name="csY14" fmla="*/ 164185 h 369459"/>
              <a:gd name="csX15" fmla="*/ 93942 w 364416"/>
              <a:gd name="csY15" fmla="*/ 89921 h 369459"/>
              <a:gd name="csX16" fmla="*/ 125683 w 364416"/>
              <a:gd name="csY16" fmla="*/ 32762 h 369459"/>
              <a:gd name="csX17" fmla="*/ 176347 w 364416"/>
              <a:gd name="csY17" fmla="*/ 8507 h 369459"/>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7537 w 365467"/>
              <a:gd name="csY9" fmla="*/ 109524 h 447708"/>
              <a:gd name="csX10" fmla="*/ 196102 w 365467"/>
              <a:gd name="csY10" fmla="*/ 173126 h 447708"/>
              <a:gd name="csX11" fmla="*/ 92432 w 365467"/>
              <a:gd name="csY11" fmla="*/ 265649 h 447708"/>
              <a:gd name="csX12" fmla="*/ 73851 w 365467"/>
              <a:gd name="csY12" fmla="*/ 325423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7537 w 365467"/>
              <a:gd name="csY9" fmla="*/ 109524 h 447708"/>
              <a:gd name="csX10" fmla="*/ 196102 w 365467"/>
              <a:gd name="csY10" fmla="*/ 173126 h 447708"/>
              <a:gd name="csX11" fmla="*/ 92432 w 365467"/>
              <a:gd name="csY11" fmla="*/ 265649 h 447708"/>
              <a:gd name="csX12" fmla="*/ 101742 w 365467"/>
              <a:gd name="csY12" fmla="*/ 40561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7537 w 365467"/>
              <a:gd name="csY9" fmla="*/ 109524 h 447708"/>
              <a:gd name="csX10" fmla="*/ 196102 w 365467"/>
              <a:gd name="csY10" fmla="*/ 173126 h 447708"/>
              <a:gd name="csX11" fmla="*/ 130783 w 365467"/>
              <a:gd name="csY11" fmla="*/ 283081 h 447708"/>
              <a:gd name="csX12" fmla="*/ 101742 w 365467"/>
              <a:gd name="csY12" fmla="*/ 40561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7537 w 365467"/>
              <a:gd name="csY9" fmla="*/ 109524 h 447708"/>
              <a:gd name="csX10" fmla="*/ 196102 w 365467"/>
              <a:gd name="csY10" fmla="*/ 173126 h 447708"/>
              <a:gd name="csX11" fmla="*/ 130783 w 365467"/>
              <a:gd name="csY11" fmla="*/ 283081 h 447708"/>
              <a:gd name="csX12" fmla="*/ 101742 w 365467"/>
              <a:gd name="csY12" fmla="*/ 40561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7537 w 365467"/>
              <a:gd name="csY9" fmla="*/ 109524 h 447708"/>
              <a:gd name="csX10" fmla="*/ 171697 w 365467"/>
              <a:gd name="csY10" fmla="*/ 145235 h 447708"/>
              <a:gd name="csX11" fmla="*/ 130783 w 365467"/>
              <a:gd name="csY11" fmla="*/ 283081 h 447708"/>
              <a:gd name="csX12" fmla="*/ 101742 w 365467"/>
              <a:gd name="csY12" fmla="*/ 40561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0564 w 365467"/>
              <a:gd name="csY9" fmla="*/ 126957 h 447708"/>
              <a:gd name="csX10" fmla="*/ 171697 w 365467"/>
              <a:gd name="csY10" fmla="*/ 145235 h 447708"/>
              <a:gd name="csX11" fmla="*/ 130783 w 365467"/>
              <a:gd name="csY11" fmla="*/ 283081 h 447708"/>
              <a:gd name="csX12" fmla="*/ 101742 w 365467"/>
              <a:gd name="csY12" fmla="*/ 40561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0564 w 365467"/>
              <a:gd name="csY9" fmla="*/ 126957 h 447708"/>
              <a:gd name="csX10" fmla="*/ 171697 w 365467"/>
              <a:gd name="csY10" fmla="*/ 145235 h 447708"/>
              <a:gd name="csX11" fmla="*/ 130783 w 365467"/>
              <a:gd name="csY11" fmla="*/ 283081 h 447708"/>
              <a:gd name="csX12" fmla="*/ 105229 w 365467"/>
              <a:gd name="csY12" fmla="*/ 41607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0564 w 365467"/>
              <a:gd name="csY9" fmla="*/ 126957 h 447708"/>
              <a:gd name="csX10" fmla="*/ 171697 w 365467"/>
              <a:gd name="csY10" fmla="*/ 145235 h 447708"/>
              <a:gd name="csX11" fmla="*/ 130783 w 365467"/>
              <a:gd name="csY11" fmla="*/ 283081 h 447708"/>
              <a:gd name="csX12" fmla="*/ 105229 w 365467"/>
              <a:gd name="csY12" fmla="*/ 41607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0564 w 365467"/>
              <a:gd name="csY9" fmla="*/ 126957 h 447708"/>
              <a:gd name="csX10" fmla="*/ 213535 w 365467"/>
              <a:gd name="csY10" fmla="*/ 187072 h 447708"/>
              <a:gd name="csX11" fmla="*/ 130783 w 365467"/>
              <a:gd name="csY11" fmla="*/ 283081 h 447708"/>
              <a:gd name="csX12" fmla="*/ 105229 w 365467"/>
              <a:gd name="csY12" fmla="*/ 41607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 name="csX0" fmla="*/ 203585 w 365467"/>
              <a:gd name="csY0" fmla="*/ 0 h 447708"/>
              <a:gd name="csX1" fmla="*/ 211751 w 365467"/>
              <a:gd name="csY1" fmla="*/ 2440 h 447708"/>
              <a:gd name="csX2" fmla="*/ 218611 w 365467"/>
              <a:gd name="csY2" fmla="*/ 8235 h 447708"/>
              <a:gd name="csX3" fmla="*/ 278613 w 365467"/>
              <a:gd name="csY3" fmla="*/ 13689 h 447708"/>
              <a:gd name="csX4" fmla="*/ 333160 w 365467"/>
              <a:gd name="csY4" fmla="*/ 35506 h 447708"/>
              <a:gd name="csX5" fmla="*/ 356683 w 365467"/>
              <a:gd name="csY5" fmla="*/ 63117 h 447708"/>
              <a:gd name="csX6" fmla="*/ 365467 w 365467"/>
              <a:gd name="csY6" fmla="*/ 70051 h 447708"/>
              <a:gd name="csX7" fmla="*/ 364428 w 365467"/>
              <a:gd name="csY7" fmla="*/ 72593 h 447708"/>
              <a:gd name="csX8" fmla="*/ 331797 w 365467"/>
              <a:gd name="csY8" fmla="*/ 91785 h 447708"/>
              <a:gd name="csX9" fmla="*/ 280564 w 365467"/>
              <a:gd name="csY9" fmla="*/ 126957 h 447708"/>
              <a:gd name="csX10" fmla="*/ 213535 w 365467"/>
              <a:gd name="csY10" fmla="*/ 187072 h 447708"/>
              <a:gd name="csX11" fmla="*/ 130783 w 365467"/>
              <a:gd name="csY11" fmla="*/ 283081 h 447708"/>
              <a:gd name="csX12" fmla="*/ 105229 w 365467"/>
              <a:gd name="csY12" fmla="*/ 416071 h 447708"/>
              <a:gd name="csX13" fmla="*/ 9841 w 365467"/>
              <a:gd name="csY13" fmla="*/ 447581 h 447708"/>
              <a:gd name="csX14" fmla="*/ 1261 w 365467"/>
              <a:gd name="csY14" fmla="*/ 346593 h 447708"/>
              <a:gd name="csX15" fmla="*/ 10053 w 365467"/>
              <a:gd name="csY15" fmla="*/ 164185 h 447708"/>
              <a:gd name="csX16" fmla="*/ 94993 w 365467"/>
              <a:gd name="csY16" fmla="*/ 89921 h 447708"/>
              <a:gd name="csX17" fmla="*/ 126734 w 365467"/>
              <a:gd name="csY17" fmla="*/ 32762 h 447708"/>
              <a:gd name="csX18" fmla="*/ 177398 w 365467"/>
              <a:gd name="csY18" fmla="*/ 8507 h 447708"/>
              <a:gd name="csX19" fmla="*/ 203585 w 365467"/>
              <a:gd name="csY19" fmla="*/ 0 h 447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65467" h="447708">
                <a:moveTo>
                  <a:pt x="203585" y="0"/>
                </a:moveTo>
                <a:lnTo>
                  <a:pt x="211751" y="2440"/>
                </a:lnTo>
                <a:cubicBezTo>
                  <a:pt x="216566" y="4315"/>
                  <a:pt x="219293" y="6190"/>
                  <a:pt x="218611" y="8235"/>
                </a:cubicBezTo>
                <a:cubicBezTo>
                  <a:pt x="215885" y="16416"/>
                  <a:pt x="256794" y="-5401"/>
                  <a:pt x="278613" y="13689"/>
                </a:cubicBezTo>
                <a:cubicBezTo>
                  <a:pt x="300434" y="32778"/>
                  <a:pt x="316796" y="16416"/>
                  <a:pt x="333160" y="35506"/>
                </a:cubicBezTo>
                <a:cubicBezTo>
                  <a:pt x="341342" y="45050"/>
                  <a:pt x="348842" y="55277"/>
                  <a:pt x="356683" y="63117"/>
                </a:cubicBezTo>
                <a:lnTo>
                  <a:pt x="365467" y="70051"/>
                </a:lnTo>
                <a:lnTo>
                  <a:pt x="364428" y="72593"/>
                </a:lnTo>
                <a:cubicBezTo>
                  <a:pt x="357862" y="79416"/>
                  <a:pt x="347279" y="85959"/>
                  <a:pt x="331797" y="91785"/>
                </a:cubicBezTo>
                <a:cubicBezTo>
                  <a:pt x="317394" y="98074"/>
                  <a:pt x="295308" y="121341"/>
                  <a:pt x="280564" y="126957"/>
                </a:cubicBezTo>
                <a:cubicBezTo>
                  <a:pt x="243861" y="137524"/>
                  <a:pt x="238499" y="161051"/>
                  <a:pt x="213535" y="187072"/>
                </a:cubicBezTo>
                <a:cubicBezTo>
                  <a:pt x="188571" y="213093"/>
                  <a:pt x="202560" y="182120"/>
                  <a:pt x="130783" y="283081"/>
                </a:cubicBezTo>
                <a:cubicBezTo>
                  <a:pt x="108938" y="323955"/>
                  <a:pt x="122492" y="355122"/>
                  <a:pt x="105229" y="416071"/>
                </a:cubicBezTo>
                <a:cubicBezTo>
                  <a:pt x="89721" y="433028"/>
                  <a:pt x="21939" y="444053"/>
                  <a:pt x="9841" y="447581"/>
                </a:cubicBezTo>
                <a:cubicBezTo>
                  <a:pt x="-2257" y="451109"/>
                  <a:pt x="-517" y="380461"/>
                  <a:pt x="1261" y="346593"/>
                </a:cubicBezTo>
                <a:cubicBezTo>
                  <a:pt x="4689" y="277271"/>
                  <a:pt x="-5569" y="206964"/>
                  <a:pt x="10053" y="164185"/>
                </a:cubicBezTo>
                <a:cubicBezTo>
                  <a:pt x="25675" y="121406"/>
                  <a:pt x="75546" y="111825"/>
                  <a:pt x="94993" y="89921"/>
                </a:cubicBezTo>
                <a:cubicBezTo>
                  <a:pt x="114440" y="68017"/>
                  <a:pt x="109627" y="51313"/>
                  <a:pt x="126734" y="32762"/>
                </a:cubicBezTo>
                <a:cubicBezTo>
                  <a:pt x="135287" y="23487"/>
                  <a:pt x="154954" y="15798"/>
                  <a:pt x="177398" y="8507"/>
                </a:cubicBezTo>
                <a:lnTo>
                  <a:pt x="203585" y="0"/>
                </a:lnTo>
                <a:close/>
              </a:path>
            </a:pathLst>
          </a:custGeom>
          <a:solidFill>
            <a:srgbClr val="AD4703">
              <a:alpha val="50196"/>
            </a:srgbClr>
          </a:solidFill>
          <a:ln w="1160" cap="flat">
            <a:noFill/>
            <a:prstDash val="solid"/>
            <a:miter/>
          </a:ln>
        </p:spPr>
        <p:txBody>
          <a:bodyPr/>
          <a:lstStyle/>
          <a:p>
            <a:endParaRPr lang="en-US"/>
          </a:p>
        </p:txBody>
      </p:sp>
      <p:sp>
        <p:nvSpPr>
          <p:cNvPr id="242" name="Oval 241">
            <a:extLst>
              <a:ext uri="{FF2B5EF4-FFF2-40B4-BE49-F238E27FC236}">
                <a16:creationId xmlns:a16="http://schemas.microsoft.com/office/drawing/2014/main" id="{DA343DE1-405C-1742-3163-1998BA3A51A5}"/>
              </a:ext>
            </a:extLst>
          </p:cNvPr>
          <p:cNvSpPr/>
          <p:nvPr/>
        </p:nvSpPr>
        <p:spPr>
          <a:xfrm>
            <a:off x="9217752" y="1994221"/>
            <a:ext cx="321518" cy="195936"/>
          </a:xfrm>
          <a:prstGeom prst="ellipse">
            <a:avLst/>
          </a:prstGeom>
          <a:noFill/>
          <a:ln w="9441" cap="flat">
            <a:solidFill>
              <a:srgbClr val="000000"/>
            </a:solidFill>
            <a:prstDash val="sysDash"/>
            <a:miter/>
          </a:ln>
        </p:spPr>
        <p:txBody>
          <a:bodyPr/>
          <a:lstStyle/>
          <a:p>
            <a:endParaRPr lang="en-US"/>
          </a:p>
        </p:txBody>
      </p:sp>
      <p:sp>
        <p:nvSpPr>
          <p:cNvPr id="243" name="Freeform 371">
            <a:extLst>
              <a:ext uri="{FF2B5EF4-FFF2-40B4-BE49-F238E27FC236}">
                <a16:creationId xmlns:a16="http://schemas.microsoft.com/office/drawing/2014/main" id="{728ED5A4-E2E2-182D-4C68-6AAD0BB9CB72}"/>
              </a:ext>
            </a:extLst>
          </p:cNvPr>
          <p:cNvSpPr/>
          <p:nvPr/>
        </p:nvSpPr>
        <p:spPr>
          <a:xfrm>
            <a:off x="9315201" y="2164832"/>
            <a:ext cx="203037" cy="280290"/>
          </a:xfrm>
          <a:custGeom>
            <a:avLst/>
            <a:gdLst>
              <a:gd name="csX0" fmla="*/ 188 w 199878"/>
              <a:gd name="csY0" fmla="*/ 23345 h 305473"/>
              <a:gd name="csX1" fmla="*/ 11817 w 199878"/>
              <a:gd name="csY1" fmla="*/ 58006 h 305473"/>
              <a:gd name="csX2" fmla="*/ 19951 w 199878"/>
              <a:gd name="csY2" fmla="*/ 123914 h 305473"/>
              <a:gd name="csX3" fmla="*/ 3919 w 199878"/>
              <a:gd name="csY3" fmla="*/ 179842 h 305473"/>
              <a:gd name="csX4" fmla="*/ 42005 w 199878"/>
              <a:gd name="csY4" fmla="*/ 274178 h 305473"/>
              <a:gd name="csX5" fmla="*/ 106652 w 199878"/>
              <a:gd name="csY5" fmla="*/ 304296 h 305473"/>
              <a:gd name="csX6" fmla="*/ 159377 w 199878"/>
              <a:gd name="csY6" fmla="*/ 296925 h 305473"/>
              <a:gd name="csX7" fmla="*/ 169850 w 199878"/>
              <a:gd name="csY7" fmla="*/ 242818 h 305473"/>
              <a:gd name="csX8" fmla="*/ 182917 w 199878"/>
              <a:gd name="csY8" fmla="*/ 122956 h 305473"/>
              <a:gd name="csX9" fmla="*/ 196184 w 199878"/>
              <a:gd name="csY9" fmla="*/ 42279 h 305473"/>
              <a:gd name="csX10" fmla="*/ 191610 w 199878"/>
              <a:gd name="csY10" fmla="*/ 77 h 305473"/>
              <a:gd name="csX11" fmla="*/ 154150 w 199878"/>
              <a:gd name="csY11" fmla="*/ 13594 h 305473"/>
              <a:gd name="csX12" fmla="*/ 55252 w 199878"/>
              <a:gd name="csY12" fmla="*/ 23042 h 305473"/>
              <a:gd name="csX13" fmla="*/ 378 w 199878"/>
              <a:gd name="csY13" fmla="*/ 22662 h 305473"/>
              <a:gd name="csX14" fmla="*/ 188 w 199878"/>
              <a:gd name="csY14" fmla="*/ 23355 h 305473"/>
              <a:gd name="csX0" fmla="*/ 188 w 220661"/>
              <a:gd name="csY0" fmla="*/ 23345 h 305473"/>
              <a:gd name="csX1" fmla="*/ 11817 w 220661"/>
              <a:gd name="csY1" fmla="*/ 58006 h 305473"/>
              <a:gd name="csX2" fmla="*/ 19951 w 220661"/>
              <a:gd name="csY2" fmla="*/ 123914 h 305473"/>
              <a:gd name="csX3" fmla="*/ 3919 w 220661"/>
              <a:gd name="csY3" fmla="*/ 179842 h 305473"/>
              <a:gd name="csX4" fmla="*/ 42005 w 220661"/>
              <a:gd name="csY4" fmla="*/ 274178 h 305473"/>
              <a:gd name="csX5" fmla="*/ 106652 w 220661"/>
              <a:gd name="csY5" fmla="*/ 304296 h 305473"/>
              <a:gd name="csX6" fmla="*/ 159377 w 220661"/>
              <a:gd name="csY6" fmla="*/ 296925 h 305473"/>
              <a:gd name="csX7" fmla="*/ 220650 w 220661"/>
              <a:gd name="csY7" fmla="*/ 261868 h 305473"/>
              <a:gd name="csX8" fmla="*/ 182917 w 220661"/>
              <a:gd name="csY8" fmla="*/ 122956 h 305473"/>
              <a:gd name="csX9" fmla="*/ 196184 w 220661"/>
              <a:gd name="csY9" fmla="*/ 42279 h 305473"/>
              <a:gd name="csX10" fmla="*/ 191610 w 220661"/>
              <a:gd name="csY10" fmla="*/ 77 h 305473"/>
              <a:gd name="csX11" fmla="*/ 154150 w 220661"/>
              <a:gd name="csY11" fmla="*/ 13594 h 305473"/>
              <a:gd name="csX12" fmla="*/ 55252 w 220661"/>
              <a:gd name="csY12" fmla="*/ 23042 h 305473"/>
              <a:gd name="csX13" fmla="*/ 378 w 220661"/>
              <a:gd name="csY13" fmla="*/ 22662 h 305473"/>
              <a:gd name="csX14" fmla="*/ 188 w 220661"/>
              <a:gd name="csY14" fmla="*/ 23355 h 305473"/>
              <a:gd name="csX15" fmla="*/ 188 w 220661"/>
              <a:gd name="csY15" fmla="*/ 23345 h 305473"/>
              <a:gd name="csX0" fmla="*/ 188 w 220682"/>
              <a:gd name="csY0" fmla="*/ 23345 h 305473"/>
              <a:gd name="csX1" fmla="*/ 11817 w 220682"/>
              <a:gd name="csY1" fmla="*/ 58006 h 305473"/>
              <a:gd name="csX2" fmla="*/ 19951 w 220682"/>
              <a:gd name="csY2" fmla="*/ 123914 h 305473"/>
              <a:gd name="csX3" fmla="*/ 3919 w 220682"/>
              <a:gd name="csY3" fmla="*/ 179842 h 305473"/>
              <a:gd name="csX4" fmla="*/ 42005 w 220682"/>
              <a:gd name="csY4" fmla="*/ 274178 h 305473"/>
              <a:gd name="csX5" fmla="*/ 106652 w 220682"/>
              <a:gd name="csY5" fmla="*/ 304296 h 305473"/>
              <a:gd name="csX6" fmla="*/ 159377 w 220682"/>
              <a:gd name="csY6" fmla="*/ 296925 h 305473"/>
              <a:gd name="csX7" fmla="*/ 220650 w 220682"/>
              <a:gd name="csY7" fmla="*/ 261868 h 305473"/>
              <a:gd name="csX8" fmla="*/ 211492 w 220682"/>
              <a:gd name="csY8" fmla="*/ 116606 h 305473"/>
              <a:gd name="csX9" fmla="*/ 196184 w 220682"/>
              <a:gd name="csY9" fmla="*/ 42279 h 305473"/>
              <a:gd name="csX10" fmla="*/ 191610 w 220682"/>
              <a:gd name="csY10" fmla="*/ 77 h 305473"/>
              <a:gd name="csX11" fmla="*/ 154150 w 220682"/>
              <a:gd name="csY11" fmla="*/ 13594 h 305473"/>
              <a:gd name="csX12" fmla="*/ 55252 w 220682"/>
              <a:gd name="csY12" fmla="*/ 23042 h 305473"/>
              <a:gd name="csX13" fmla="*/ 378 w 220682"/>
              <a:gd name="csY13" fmla="*/ 22662 h 305473"/>
              <a:gd name="csX14" fmla="*/ 188 w 220682"/>
              <a:gd name="csY14" fmla="*/ 23355 h 305473"/>
              <a:gd name="csX15" fmla="*/ 188 w 220682"/>
              <a:gd name="csY15" fmla="*/ 23345 h 305473"/>
              <a:gd name="csX0" fmla="*/ 188 w 222955"/>
              <a:gd name="csY0" fmla="*/ 23345 h 305473"/>
              <a:gd name="csX1" fmla="*/ 11817 w 222955"/>
              <a:gd name="csY1" fmla="*/ 58006 h 305473"/>
              <a:gd name="csX2" fmla="*/ 19951 w 222955"/>
              <a:gd name="csY2" fmla="*/ 123914 h 305473"/>
              <a:gd name="csX3" fmla="*/ 3919 w 222955"/>
              <a:gd name="csY3" fmla="*/ 179842 h 305473"/>
              <a:gd name="csX4" fmla="*/ 42005 w 222955"/>
              <a:gd name="csY4" fmla="*/ 274178 h 305473"/>
              <a:gd name="csX5" fmla="*/ 106652 w 222955"/>
              <a:gd name="csY5" fmla="*/ 304296 h 305473"/>
              <a:gd name="csX6" fmla="*/ 159377 w 222955"/>
              <a:gd name="csY6" fmla="*/ 296925 h 305473"/>
              <a:gd name="csX7" fmla="*/ 220650 w 222955"/>
              <a:gd name="csY7" fmla="*/ 261868 h 305473"/>
              <a:gd name="csX8" fmla="*/ 211492 w 222955"/>
              <a:gd name="csY8" fmla="*/ 116606 h 305473"/>
              <a:gd name="csX9" fmla="*/ 196184 w 222955"/>
              <a:gd name="csY9" fmla="*/ 42279 h 305473"/>
              <a:gd name="csX10" fmla="*/ 191610 w 222955"/>
              <a:gd name="csY10" fmla="*/ 77 h 305473"/>
              <a:gd name="csX11" fmla="*/ 154150 w 222955"/>
              <a:gd name="csY11" fmla="*/ 13594 h 305473"/>
              <a:gd name="csX12" fmla="*/ 55252 w 222955"/>
              <a:gd name="csY12" fmla="*/ 23042 h 305473"/>
              <a:gd name="csX13" fmla="*/ 378 w 222955"/>
              <a:gd name="csY13" fmla="*/ 22662 h 305473"/>
              <a:gd name="csX14" fmla="*/ 188 w 222955"/>
              <a:gd name="csY14" fmla="*/ 23355 h 305473"/>
              <a:gd name="csX15" fmla="*/ 188 w 222955"/>
              <a:gd name="csY15" fmla="*/ 23345 h 305473"/>
              <a:gd name="csX0" fmla="*/ 188 w 222955"/>
              <a:gd name="csY0" fmla="*/ 23345 h 307787"/>
              <a:gd name="csX1" fmla="*/ 11817 w 222955"/>
              <a:gd name="csY1" fmla="*/ 58006 h 307787"/>
              <a:gd name="csX2" fmla="*/ 19951 w 222955"/>
              <a:gd name="csY2" fmla="*/ 123914 h 307787"/>
              <a:gd name="csX3" fmla="*/ 3919 w 222955"/>
              <a:gd name="csY3" fmla="*/ 179842 h 307787"/>
              <a:gd name="csX4" fmla="*/ 42005 w 222955"/>
              <a:gd name="csY4" fmla="*/ 274178 h 307787"/>
              <a:gd name="csX5" fmla="*/ 106652 w 222955"/>
              <a:gd name="csY5" fmla="*/ 304296 h 307787"/>
              <a:gd name="csX6" fmla="*/ 175252 w 222955"/>
              <a:gd name="csY6" fmla="*/ 300100 h 307787"/>
              <a:gd name="csX7" fmla="*/ 220650 w 222955"/>
              <a:gd name="csY7" fmla="*/ 261868 h 307787"/>
              <a:gd name="csX8" fmla="*/ 211492 w 222955"/>
              <a:gd name="csY8" fmla="*/ 116606 h 307787"/>
              <a:gd name="csX9" fmla="*/ 196184 w 222955"/>
              <a:gd name="csY9" fmla="*/ 42279 h 307787"/>
              <a:gd name="csX10" fmla="*/ 191610 w 222955"/>
              <a:gd name="csY10" fmla="*/ 77 h 307787"/>
              <a:gd name="csX11" fmla="*/ 154150 w 222955"/>
              <a:gd name="csY11" fmla="*/ 13594 h 307787"/>
              <a:gd name="csX12" fmla="*/ 55252 w 222955"/>
              <a:gd name="csY12" fmla="*/ 23042 h 307787"/>
              <a:gd name="csX13" fmla="*/ 378 w 222955"/>
              <a:gd name="csY13" fmla="*/ 22662 h 307787"/>
              <a:gd name="csX14" fmla="*/ 188 w 222955"/>
              <a:gd name="csY14" fmla="*/ 23355 h 307787"/>
              <a:gd name="csX15" fmla="*/ 188 w 222955"/>
              <a:gd name="csY15" fmla="*/ 23345 h 307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22955" h="307787">
                <a:moveTo>
                  <a:pt x="188" y="23345"/>
                </a:moveTo>
                <a:cubicBezTo>
                  <a:pt x="-1421" y="30545"/>
                  <a:pt x="7698" y="48151"/>
                  <a:pt x="11817" y="58006"/>
                </a:cubicBezTo>
                <a:cubicBezTo>
                  <a:pt x="22015" y="80848"/>
                  <a:pt x="27754" y="100996"/>
                  <a:pt x="19951" y="123914"/>
                </a:cubicBezTo>
                <a:cubicBezTo>
                  <a:pt x="14402" y="141425"/>
                  <a:pt x="5463" y="161089"/>
                  <a:pt x="3919" y="179842"/>
                </a:cubicBezTo>
                <a:cubicBezTo>
                  <a:pt x="-579" y="215357"/>
                  <a:pt x="20159" y="246850"/>
                  <a:pt x="42005" y="274178"/>
                </a:cubicBezTo>
                <a:cubicBezTo>
                  <a:pt x="59097" y="295436"/>
                  <a:pt x="84444" y="299976"/>
                  <a:pt x="106652" y="304296"/>
                </a:cubicBezTo>
                <a:cubicBezTo>
                  <a:pt x="128860" y="308616"/>
                  <a:pt x="166104" y="310601"/>
                  <a:pt x="175252" y="300100"/>
                </a:cubicBezTo>
                <a:cubicBezTo>
                  <a:pt x="185516" y="290207"/>
                  <a:pt x="220271" y="279939"/>
                  <a:pt x="220650" y="261868"/>
                </a:cubicBezTo>
                <a:cubicBezTo>
                  <a:pt x="221455" y="225044"/>
                  <a:pt x="229011" y="178630"/>
                  <a:pt x="211492" y="116606"/>
                </a:cubicBezTo>
                <a:cubicBezTo>
                  <a:pt x="214911" y="92066"/>
                  <a:pt x="191932" y="68080"/>
                  <a:pt x="196184" y="42279"/>
                </a:cubicBezTo>
                <a:cubicBezTo>
                  <a:pt x="200057" y="15700"/>
                  <a:pt x="203674" y="-1289"/>
                  <a:pt x="191610" y="77"/>
                </a:cubicBezTo>
                <a:cubicBezTo>
                  <a:pt x="178884" y="2296"/>
                  <a:pt x="166952" y="9297"/>
                  <a:pt x="154150" y="13594"/>
                </a:cubicBezTo>
                <a:cubicBezTo>
                  <a:pt x="122305" y="25669"/>
                  <a:pt x="89077" y="26770"/>
                  <a:pt x="55252" y="23042"/>
                </a:cubicBezTo>
                <a:cubicBezTo>
                  <a:pt x="36247" y="21534"/>
                  <a:pt x="349" y="13205"/>
                  <a:pt x="378" y="22662"/>
                </a:cubicBezTo>
                <a:cubicBezTo>
                  <a:pt x="315" y="22893"/>
                  <a:pt x="251" y="23124"/>
                  <a:pt x="188" y="23355"/>
                </a:cubicBezTo>
                <a:lnTo>
                  <a:pt x="188" y="23345"/>
                </a:lnTo>
                <a:close/>
              </a:path>
            </a:pathLst>
          </a:custGeom>
          <a:noFill/>
          <a:ln w="9441" cap="flat">
            <a:solidFill>
              <a:srgbClr val="000000"/>
            </a:solidFill>
            <a:prstDash val="sysDash"/>
            <a:miter/>
          </a:ln>
        </p:spPr>
        <p:txBody>
          <a:bodyPr/>
          <a:lstStyle/>
          <a:p>
            <a:endParaRPr lang="en-US"/>
          </a:p>
        </p:txBody>
      </p:sp>
      <p:cxnSp>
        <p:nvCxnSpPr>
          <p:cNvPr id="244" name="Straight Connector 243">
            <a:extLst>
              <a:ext uri="{FF2B5EF4-FFF2-40B4-BE49-F238E27FC236}">
                <a16:creationId xmlns:a16="http://schemas.microsoft.com/office/drawing/2014/main" id="{30092731-BD5E-13F6-13E8-F5EF4AB8745C}"/>
              </a:ext>
            </a:extLst>
          </p:cNvPr>
          <p:cNvCxnSpPr>
            <a:cxnSpLocks/>
          </p:cNvCxnSpPr>
          <p:nvPr/>
        </p:nvCxnSpPr>
        <p:spPr>
          <a:xfrm rot="-360000" flipV="1">
            <a:off x="8945175" y="1629965"/>
            <a:ext cx="712252" cy="994574"/>
          </a:xfrm>
          <a:prstGeom prst="line">
            <a:avLst/>
          </a:prstGeom>
          <a:ln w="1905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AE6436EC-F85D-82CE-0C09-B31357EE781A}"/>
              </a:ext>
            </a:extLst>
          </p:cNvPr>
          <p:cNvCxnSpPr>
            <a:cxnSpLocks/>
          </p:cNvCxnSpPr>
          <p:nvPr/>
        </p:nvCxnSpPr>
        <p:spPr>
          <a:xfrm flipH="1">
            <a:off x="9276158" y="2210277"/>
            <a:ext cx="289136" cy="43370"/>
          </a:xfrm>
          <a:prstGeom prst="line">
            <a:avLst/>
          </a:prstGeom>
          <a:ln w="9441" cap="flat">
            <a:solidFill>
              <a:srgbClr val="000000"/>
            </a:solidFill>
            <a:prstDash val="solid"/>
            <a:miter/>
          </a:ln>
        </p:spPr>
      </p:cxnSp>
      <p:cxnSp>
        <p:nvCxnSpPr>
          <p:cNvPr id="246" name="Straight Connector 245">
            <a:extLst>
              <a:ext uri="{FF2B5EF4-FFF2-40B4-BE49-F238E27FC236}">
                <a16:creationId xmlns:a16="http://schemas.microsoft.com/office/drawing/2014/main" id="{C1954052-4AAB-7223-8328-33C5492C8650}"/>
              </a:ext>
            </a:extLst>
          </p:cNvPr>
          <p:cNvCxnSpPr>
            <a:cxnSpLocks/>
          </p:cNvCxnSpPr>
          <p:nvPr/>
        </p:nvCxnSpPr>
        <p:spPr>
          <a:xfrm flipH="1">
            <a:off x="9276158" y="2357736"/>
            <a:ext cx="289136" cy="43370"/>
          </a:xfrm>
          <a:prstGeom prst="line">
            <a:avLst/>
          </a:prstGeom>
          <a:ln w="9441" cap="flat">
            <a:solidFill>
              <a:srgbClr val="000000"/>
            </a:solidFill>
            <a:prstDash val="solid"/>
            <a:miter/>
          </a:ln>
        </p:spPr>
      </p:cxnSp>
      <p:cxnSp>
        <p:nvCxnSpPr>
          <p:cNvPr id="247" name="Straight Connector 246">
            <a:extLst>
              <a:ext uri="{FF2B5EF4-FFF2-40B4-BE49-F238E27FC236}">
                <a16:creationId xmlns:a16="http://schemas.microsoft.com/office/drawing/2014/main" id="{DB24EE17-55A9-2DAA-731B-4662CF0AD747}"/>
              </a:ext>
            </a:extLst>
          </p:cNvPr>
          <p:cNvCxnSpPr>
            <a:cxnSpLocks/>
          </p:cNvCxnSpPr>
          <p:nvPr/>
        </p:nvCxnSpPr>
        <p:spPr>
          <a:xfrm flipH="1">
            <a:off x="9357116" y="2513869"/>
            <a:ext cx="208178" cy="31227"/>
          </a:xfrm>
          <a:prstGeom prst="line">
            <a:avLst/>
          </a:prstGeom>
          <a:ln w="9441" cap="flat">
            <a:solidFill>
              <a:srgbClr val="000000"/>
            </a:solidFill>
            <a:prstDash val="solid"/>
            <a:miter/>
          </a:ln>
        </p:spPr>
      </p:cxnSp>
      <p:cxnSp>
        <p:nvCxnSpPr>
          <p:cNvPr id="248" name="Straight Connector 247">
            <a:extLst>
              <a:ext uri="{FF2B5EF4-FFF2-40B4-BE49-F238E27FC236}">
                <a16:creationId xmlns:a16="http://schemas.microsoft.com/office/drawing/2014/main" id="{10D7D1DF-0671-1FE0-C518-2637B891DF4A}"/>
              </a:ext>
            </a:extLst>
          </p:cNvPr>
          <p:cNvCxnSpPr>
            <a:cxnSpLocks/>
          </p:cNvCxnSpPr>
          <p:nvPr/>
        </p:nvCxnSpPr>
        <p:spPr>
          <a:xfrm flipH="1">
            <a:off x="9388921" y="2591936"/>
            <a:ext cx="208178" cy="31227"/>
          </a:xfrm>
          <a:prstGeom prst="line">
            <a:avLst/>
          </a:prstGeom>
          <a:ln w="9441" cap="flat">
            <a:solidFill>
              <a:srgbClr val="000000"/>
            </a:solidFill>
            <a:prstDash val="solid"/>
            <a:miter/>
          </a:ln>
        </p:spPr>
      </p:cxnSp>
      <p:cxnSp>
        <p:nvCxnSpPr>
          <p:cNvPr id="249" name="Straight Connector 248">
            <a:extLst>
              <a:ext uri="{FF2B5EF4-FFF2-40B4-BE49-F238E27FC236}">
                <a16:creationId xmlns:a16="http://schemas.microsoft.com/office/drawing/2014/main" id="{D76C8152-8575-58F3-2025-216F646050E4}"/>
              </a:ext>
            </a:extLst>
          </p:cNvPr>
          <p:cNvCxnSpPr>
            <a:cxnSpLocks/>
          </p:cNvCxnSpPr>
          <p:nvPr/>
        </p:nvCxnSpPr>
        <p:spPr>
          <a:xfrm flipH="1">
            <a:off x="9438074" y="2661329"/>
            <a:ext cx="208178" cy="31227"/>
          </a:xfrm>
          <a:prstGeom prst="line">
            <a:avLst/>
          </a:prstGeom>
          <a:ln w="9441" cap="flat">
            <a:solidFill>
              <a:srgbClr val="000000"/>
            </a:solidFill>
            <a:prstDash val="solid"/>
            <a:miter/>
          </a:ln>
        </p:spPr>
      </p:cxnSp>
      <p:cxnSp>
        <p:nvCxnSpPr>
          <p:cNvPr id="250" name="Straight Connector 249">
            <a:extLst>
              <a:ext uri="{FF2B5EF4-FFF2-40B4-BE49-F238E27FC236}">
                <a16:creationId xmlns:a16="http://schemas.microsoft.com/office/drawing/2014/main" id="{9A39650A-01AB-6066-4340-F8BC5E4EE785}"/>
              </a:ext>
            </a:extLst>
          </p:cNvPr>
          <p:cNvCxnSpPr>
            <a:cxnSpLocks/>
            <a:stCxn id="243" idx="8"/>
          </p:cNvCxnSpPr>
          <p:nvPr/>
        </p:nvCxnSpPr>
        <p:spPr>
          <a:xfrm flipH="1">
            <a:off x="9322420" y="2271021"/>
            <a:ext cx="185379" cy="34671"/>
          </a:xfrm>
          <a:prstGeom prst="line">
            <a:avLst/>
          </a:prstGeom>
          <a:noFill/>
          <a:ln w="9441" cap="flat">
            <a:solidFill>
              <a:srgbClr val="000000"/>
            </a:solidFill>
            <a:prstDash val="sysDash"/>
            <a:miter/>
          </a:ln>
        </p:spPr>
      </p:cxnSp>
      <p:cxnSp>
        <p:nvCxnSpPr>
          <p:cNvPr id="251" name="Straight Connector 250">
            <a:extLst>
              <a:ext uri="{FF2B5EF4-FFF2-40B4-BE49-F238E27FC236}">
                <a16:creationId xmlns:a16="http://schemas.microsoft.com/office/drawing/2014/main" id="{6E48B267-50BA-8338-BCF4-3B2867135327}"/>
              </a:ext>
            </a:extLst>
          </p:cNvPr>
          <p:cNvCxnSpPr>
            <a:cxnSpLocks/>
            <a:endCxn id="243" idx="7"/>
          </p:cNvCxnSpPr>
          <p:nvPr/>
        </p:nvCxnSpPr>
        <p:spPr>
          <a:xfrm flipH="1" flipV="1">
            <a:off x="9516139" y="2403306"/>
            <a:ext cx="79212" cy="190586"/>
          </a:xfrm>
          <a:prstGeom prst="line">
            <a:avLst/>
          </a:prstGeom>
          <a:noFill/>
          <a:ln w="9441" cap="flat">
            <a:solidFill>
              <a:srgbClr val="000000"/>
            </a:solidFill>
            <a:prstDash val="sysDash"/>
            <a:miter/>
          </a:ln>
        </p:spPr>
      </p:cxnSp>
      <p:sp>
        <p:nvSpPr>
          <p:cNvPr id="252" name="Freeform 50">
            <a:extLst>
              <a:ext uri="{FF2B5EF4-FFF2-40B4-BE49-F238E27FC236}">
                <a16:creationId xmlns:a16="http://schemas.microsoft.com/office/drawing/2014/main" id="{84E02A8A-32CA-546C-11F4-219DB76C0F71}"/>
              </a:ext>
            </a:extLst>
          </p:cNvPr>
          <p:cNvSpPr/>
          <p:nvPr/>
        </p:nvSpPr>
        <p:spPr>
          <a:xfrm>
            <a:off x="6337570" y="1982460"/>
            <a:ext cx="227275" cy="369604"/>
          </a:xfrm>
          <a:custGeom>
            <a:avLst/>
            <a:gdLst>
              <a:gd name="csX0" fmla="*/ 67336 w 227275"/>
              <a:gd name="csY0" fmla="*/ 0 h 369604"/>
              <a:gd name="csX1" fmla="*/ 67655 w 227275"/>
              <a:gd name="csY1" fmla="*/ 4237 h 369604"/>
              <a:gd name="csX2" fmla="*/ 124326 w 227275"/>
              <a:gd name="csY2" fmla="*/ 27828 h 369604"/>
              <a:gd name="csX3" fmla="*/ 157708 w 227275"/>
              <a:gd name="csY3" fmla="*/ 80749 h 369604"/>
              <a:gd name="csX4" fmla="*/ 151836 w 227275"/>
              <a:gd name="csY4" fmla="*/ 121394 h 369604"/>
              <a:gd name="csX5" fmla="*/ 143159 w 227275"/>
              <a:gd name="csY5" fmla="*/ 128293 h 369604"/>
              <a:gd name="csX6" fmla="*/ 158264 w 227275"/>
              <a:gd name="csY6" fmla="*/ 130436 h 369604"/>
              <a:gd name="csX7" fmla="*/ 188153 w 227275"/>
              <a:gd name="csY7" fmla="*/ 159275 h 369604"/>
              <a:gd name="csX8" fmla="*/ 189739 w 227275"/>
              <a:gd name="csY8" fmla="*/ 188542 h 369604"/>
              <a:gd name="csX9" fmla="*/ 188647 w 227275"/>
              <a:gd name="csY9" fmla="*/ 190407 h 369604"/>
              <a:gd name="csX10" fmla="*/ 196381 w 227275"/>
              <a:gd name="csY10" fmla="*/ 192377 h 369604"/>
              <a:gd name="csX11" fmla="*/ 215600 w 227275"/>
              <a:gd name="csY11" fmla="*/ 225459 h 369604"/>
              <a:gd name="csX12" fmla="*/ 216671 w 227275"/>
              <a:gd name="csY12" fmla="*/ 228866 h 369604"/>
              <a:gd name="csX13" fmla="*/ 227106 w 227275"/>
              <a:gd name="csY13" fmla="*/ 295436 h 369604"/>
              <a:gd name="csX14" fmla="*/ 199638 w 227275"/>
              <a:gd name="csY14" fmla="*/ 355728 h 369604"/>
              <a:gd name="csX15" fmla="*/ 156143 w 227275"/>
              <a:gd name="csY15" fmla="*/ 369355 h 369604"/>
              <a:gd name="csX16" fmla="*/ 134482 w 227275"/>
              <a:gd name="csY16" fmla="*/ 353307 h 369604"/>
              <a:gd name="csX17" fmla="*/ 116142 w 227275"/>
              <a:gd name="csY17" fmla="*/ 306106 h 369604"/>
              <a:gd name="csX18" fmla="*/ 159186 w 227275"/>
              <a:gd name="csY18" fmla="*/ 317076 h 369604"/>
              <a:gd name="csX19" fmla="*/ 179347 w 227275"/>
              <a:gd name="csY19" fmla="*/ 293250 h 369604"/>
              <a:gd name="csX20" fmla="*/ 170327 w 227275"/>
              <a:gd name="csY20" fmla="*/ 261648 h 369604"/>
              <a:gd name="csX21" fmla="*/ 154793 w 227275"/>
              <a:gd name="csY21" fmla="*/ 232058 h 369604"/>
              <a:gd name="csX22" fmla="*/ 142388 w 227275"/>
              <a:gd name="csY22" fmla="*/ 210011 h 369604"/>
              <a:gd name="csX23" fmla="*/ 117556 w 227275"/>
              <a:gd name="csY23" fmla="*/ 219074 h 369604"/>
              <a:gd name="csX24" fmla="*/ 106457 w 227275"/>
              <a:gd name="csY24" fmla="*/ 245171 h 369604"/>
              <a:gd name="csX25" fmla="*/ 63027 w 227275"/>
              <a:gd name="csY25" fmla="*/ 274225 h 369604"/>
              <a:gd name="csX26" fmla="*/ 29988 w 227275"/>
              <a:gd name="csY26" fmla="*/ 238465 h 369604"/>
              <a:gd name="csX27" fmla="*/ 35730 w 227275"/>
              <a:gd name="csY27" fmla="*/ 211532 h 369604"/>
              <a:gd name="csX28" fmla="*/ 9912 w 227275"/>
              <a:gd name="csY28" fmla="*/ 182543 h 369604"/>
              <a:gd name="csX29" fmla="*/ 19446 w 227275"/>
              <a:gd name="csY29" fmla="*/ 148133 h 369604"/>
              <a:gd name="csX30" fmla="*/ 55571 w 227275"/>
              <a:gd name="csY30" fmla="*/ 130028 h 369604"/>
              <a:gd name="csX31" fmla="*/ 92616 w 227275"/>
              <a:gd name="csY31" fmla="*/ 98190 h 369604"/>
              <a:gd name="csX32" fmla="*/ 76996 w 227275"/>
              <a:gd name="csY32" fmla="*/ 69244 h 369604"/>
              <a:gd name="csX33" fmla="*/ 27567 w 227275"/>
              <a:gd name="csY33" fmla="*/ 97054 h 369604"/>
              <a:gd name="csX34" fmla="*/ 9135 w 227275"/>
              <a:gd name="csY34" fmla="*/ 102364 h 369604"/>
              <a:gd name="csX35" fmla="*/ 0 w 227275"/>
              <a:gd name="csY35" fmla="*/ 100522 h 369604"/>
              <a:gd name="csX36" fmla="*/ 27710 w 227275"/>
              <a:gd name="csY36" fmla="*/ 61728 h 369604"/>
              <a:gd name="csX37" fmla="*/ 53110 w 227275"/>
              <a:gd name="csY37" fmla="*/ 39503 h 369604"/>
              <a:gd name="csX38" fmla="*/ 65810 w 227275"/>
              <a:gd name="csY38" fmla="*/ 4578 h 369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27275" h="369604">
                <a:moveTo>
                  <a:pt x="67336" y="0"/>
                </a:moveTo>
                <a:lnTo>
                  <a:pt x="67655" y="4237"/>
                </a:lnTo>
                <a:cubicBezTo>
                  <a:pt x="87881" y="5631"/>
                  <a:pt x="107935" y="13944"/>
                  <a:pt x="124326" y="27828"/>
                </a:cubicBezTo>
                <a:cubicBezTo>
                  <a:pt x="140932" y="41861"/>
                  <a:pt x="152801" y="60672"/>
                  <a:pt x="157708" y="80749"/>
                </a:cubicBezTo>
                <a:cubicBezTo>
                  <a:pt x="160707" y="92962"/>
                  <a:pt x="162121" y="109910"/>
                  <a:pt x="151836" y="121394"/>
                </a:cubicBezTo>
                <a:cubicBezTo>
                  <a:pt x="149330" y="124180"/>
                  <a:pt x="146351" y="126387"/>
                  <a:pt x="143159" y="128293"/>
                </a:cubicBezTo>
                <a:cubicBezTo>
                  <a:pt x="148001" y="127693"/>
                  <a:pt x="153272" y="128400"/>
                  <a:pt x="158264" y="130436"/>
                </a:cubicBezTo>
                <a:cubicBezTo>
                  <a:pt x="170777" y="135493"/>
                  <a:pt x="182498" y="146826"/>
                  <a:pt x="188153" y="159275"/>
                </a:cubicBezTo>
                <a:cubicBezTo>
                  <a:pt x="190296" y="164010"/>
                  <a:pt x="193917" y="179693"/>
                  <a:pt x="189739" y="188542"/>
                </a:cubicBezTo>
                <a:cubicBezTo>
                  <a:pt x="189418" y="189228"/>
                  <a:pt x="189054" y="189849"/>
                  <a:pt x="188647" y="190407"/>
                </a:cubicBezTo>
                <a:cubicBezTo>
                  <a:pt x="191367" y="190449"/>
                  <a:pt x="193960" y="191113"/>
                  <a:pt x="196381" y="192377"/>
                </a:cubicBezTo>
                <a:cubicBezTo>
                  <a:pt x="207158" y="198012"/>
                  <a:pt x="212258" y="214532"/>
                  <a:pt x="215600" y="225459"/>
                </a:cubicBezTo>
                <a:cubicBezTo>
                  <a:pt x="215986" y="226659"/>
                  <a:pt x="216350" y="227816"/>
                  <a:pt x="216671" y="228866"/>
                </a:cubicBezTo>
                <a:cubicBezTo>
                  <a:pt x="224620" y="253698"/>
                  <a:pt x="228113" y="276088"/>
                  <a:pt x="227106" y="295436"/>
                </a:cubicBezTo>
                <a:cubicBezTo>
                  <a:pt x="225777" y="320975"/>
                  <a:pt x="216521" y="341244"/>
                  <a:pt x="199638" y="355728"/>
                </a:cubicBezTo>
                <a:cubicBezTo>
                  <a:pt x="187811" y="365842"/>
                  <a:pt x="171956" y="370812"/>
                  <a:pt x="156143" y="369355"/>
                </a:cubicBezTo>
                <a:cubicBezTo>
                  <a:pt x="147380" y="368562"/>
                  <a:pt x="140224" y="363271"/>
                  <a:pt x="134482" y="353307"/>
                </a:cubicBezTo>
                <a:cubicBezTo>
                  <a:pt x="128654" y="338202"/>
                  <a:pt x="120920" y="318254"/>
                  <a:pt x="116142" y="306106"/>
                </a:cubicBezTo>
                <a:cubicBezTo>
                  <a:pt x="130240" y="305271"/>
                  <a:pt x="144381" y="319219"/>
                  <a:pt x="159186" y="317076"/>
                </a:cubicBezTo>
                <a:cubicBezTo>
                  <a:pt x="170477" y="315426"/>
                  <a:pt x="178384" y="304306"/>
                  <a:pt x="179347" y="293250"/>
                </a:cubicBezTo>
                <a:cubicBezTo>
                  <a:pt x="180291" y="282194"/>
                  <a:pt x="175769" y="271397"/>
                  <a:pt x="170327" y="261648"/>
                </a:cubicBezTo>
                <a:cubicBezTo>
                  <a:pt x="164885" y="251898"/>
                  <a:pt x="158372" y="242600"/>
                  <a:pt x="154793" y="232058"/>
                </a:cubicBezTo>
                <a:cubicBezTo>
                  <a:pt x="151986" y="223895"/>
                  <a:pt x="150208" y="214082"/>
                  <a:pt x="142388" y="210011"/>
                </a:cubicBezTo>
                <a:cubicBezTo>
                  <a:pt x="133839" y="205533"/>
                  <a:pt x="122934" y="211210"/>
                  <a:pt x="117556" y="219074"/>
                </a:cubicBezTo>
                <a:cubicBezTo>
                  <a:pt x="112200" y="226938"/>
                  <a:pt x="110400" y="236536"/>
                  <a:pt x="106457" y="245171"/>
                </a:cubicBezTo>
                <a:cubicBezTo>
                  <a:pt x="98893" y="261733"/>
                  <a:pt x="81667" y="274846"/>
                  <a:pt x="63027" y="274225"/>
                </a:cubicBezTo>
                <a:cubicBezTo>
                  <a:pt x="44386" y="273603"/>
                  <a:pt x="26967" y="256356"/>
                  <a:pt x="29988" y="238465"/>
                </a:cubicBezTo>
                <a:cubicBezTo>
                  <a:pt x="31509" y="229315"/>
                  <a:pt x="37723" y="220595"/>
                  <a:pt x="35730" y="211532"/>
                </a:cubicBezTo>
                <a:cubicBezTo>
                  <a:pt x="32945" y="198827"/>
                  <a:pt x="16254" y="193963"/>
                  <a:pt x="9912" y="182543"/>
                </a:cubicBezTo>
                <a:cubicBezTo>
                  <a:pt x="3656" y="171252"/>
                  <a:pt x="9591" y="156640"/>
                  <a:pt x="19446" y="148133"/>
                </a:cubicBezTo>
                <a:cubicBezTo>
                  <a:pt x="29966" y="139071"/>
                  <a:pt x="43273" y="135942"/>
                  <a:pt x="55571" y="130028"/>
                </a:cubicBezTo>
                <a:cubicBezTo>
                  <a:pt x="69839" y="123151"/>
                  <a:pt x="88138" y="114559"/>
                  <a:pt x="92616" y="98190"/>
                </a:cubicBezTo>
                <a:cubicBezTo>
                  <a:pt x="95830" y="86449"/>
                  <a:pt x="90644" y="71493"/>
                  <a:pt x="76996" y="69244"/>
                </a:cubicBezTo>
                <a:cubicBezTo>
                  <a:pt x="59084" y="66308"/>
                  <a:pt x="42244" y="89983"/>
                  <a:pt x="27567" y="97054"/>
                </a:cubicBezTo>
                <a:cubicBezTo>
                  <a:pt x="21022" y="100198"/>
                  <a:pt x="14739" y="101965"/>
                  <a:pt x="9135" y="102364"/>
                </a:cubicBezTo>
                <a:lnTo>
                  <a:pt x="0" y="100522"/>
                </a:lnTo>
                <a:lnTo>
                  <a:pt x="27710" y="61728"/>
                </a:lnTo>
                <a:lnTo>
                  <a:pt x="53110" y="39503"/>
                </a:lnTo>
                <a:lnTo>
                  <a:pt x="65810" y="4578"/>
                </a:lnTo>
                <a:close/>
              </a:path>
            </a:pathLst>
          </a:custGeom>
          <a:solidFill>
            <a:schemeClr val="accent3">
              <a:alpha val="74902"/>
            </a:schemeClr>
          </a:solidFill>
          <a:ln w="1160" cap="flat">
            <a:noFill/>
            <a:prstDash val="solid"/>
            <a:miter/>
          </a:ln>
        </p:spPr>
        <p:txBody>
          <a:bodyPr/>
          <a:lstStyle/>
          <a:p>
            <a:endParaRPr lang="en-US"/>
          </a:p>
        </p:txBody>
      </p:sp>
      <p:sp>
        <p:nvSpPr>
          <p:cNvPr id="253" name="TextBox 252">
            <a:extLst>
              <a:ext uri="{FF2B5EF4-FFF2-40B4-BE49-F238E27FC236}">
                <a16:creationId xmlns:a16="http://schemas.microsoft.com/office/drawing/2014/main" id="{7741D815-4BC9-64B1-265E-0BD105CCA3A1}"/>
              </a:ext>
            </a:extLst>
          </p:cNvPr>
          <p:cNvSpPr txBox="1"/>
          <p:nvPr/>
        </p:nvSpPr>
        <p:spPr>
          <a:xfrm flipH="1">
            <a:off x="3275146" y="2994000"/>
            <a:ext cx="769912" cy="261610"/>
          </a:xfrm>
          <a:prstGeom prst="rect">
            <a:avLst/>
          </a:prstGeom>
          <a:noFill/>
        </p:spPr>
        <p:txBody>
          <a:bodyPr wrap="none" lIns="90000" rtlCol="0" anchor="ctr" anchorCtr="0">
            <a:spAutoFit/>
          </a:bodyPr>
          <a:lstStyle/>
          <a:p>
            <a:pPr algn="r"/>
            <a:r>
              <a:rPr lang="en-US" sz="1100" b="1"/>
              <a:t>Midbrain</a:t>
            </a:r>
          </a:p>
        </p:txBody>
      </p:sp>
      <p:sp>
        <p:nvSpPr>
          <p:cNvPr id="254" name="TextBox 253">
            <a:extLst>
              <a:ext uri="{FF2B5EF4-FFF2-40B4-BE49-F238E27FC236}">
                <a16:creationId xmlns:a16="http://schemas.microsoft.com/office/drawing/2014/main" id="{96B4255B-BEC8-B9C8-5E40-99805AFF071F}"/>
              </a:ext>
            </a:extLst>
          </p:cNvPr>
          <p:cNvSpPr txBox="1"/>
          <p:nvPr/>
        </p:nvSpPr>
        <p:spPr>
          <a:xfrm flipH="1">
            <a:off x="3515597" y="3688930"/>
            <a:ext cx="529461" cy="261610"/>
          </a:xfrm>
          <a:prstGeom prst="rect">
            <a:avLst/>
          </a:prstGeom>
          <a:noFill/>
        </p:spPr>
        <p:txBody>
          <a:bodyPr wrap="none" lIns="90000" rtlCol="0" anchor="ctr" anchorCtr="0">
            <a:spAutoFit/>
          </a:bodyPr>
          <a:lstStyle/>
          <a:p>
            <a:pPr algn="r"/>
            <a:r>
              <a:rPr lang="en-US" sz="1100" b="1"/>
              <a:t>Pons</a:t>
            </a:r>
          </a:p>
        </p:txBody>
      </p:sp>
      <p:sp>
        <p:nvSpPr>
          <p:cNvPr id="255" name="TextBox 254">
            <a:extLst>
              <a:ext uri="{FF2B5EF4-FFF2-40B4-BE49-F238E27FC236}">
                <a16:creationId xmlns:a16="http://schemas.microsoft.com/office/drawing/2014/main" id="{5560F057-2563-1F9D-4330-228127636C6F}"/>
              </a:ext>
            </a:extLst>
          </p:cNvPr>
          <p:cNvSpPr txBox="1"/>
          <p:nvPr/>
        </p:nvSpPr>
        <p:spPr>
          <a:xfrm flipH="1">
            <a:off x="3337664" y="4362610"/>
            <a:ext cx="707394" cy="261610"/>
          </a:xfrm>
          <a:prstGeom prst="rect">
            <a:avLst/>
          </a:prstGeom>
          <a:noFill/>
        </p:spPr>
        <p:txBody>
          <a:bodyPr wrap="none" lIns="90000" rtlCol="0" anchor="ctr" anchorCtr="0">
            <a:spAutoFit/>
          </a:bodyPr>
          <a:lstStyle/>
          <a:p>
            <a:pPr algn="r"/>
            <a:r>
              <a:rPr lang="en-US" sz="1100" b="1"/>
              <a:t>Medulla</a:t>
            </a:r>
          </a:p>
        </p:txBody>
      </p:sp>
      <p:sp>
        <p:nvSpPr>
          <p:cNvPr id="256" name="TextBox 255">
            <a:extLst>
              <a:ext uri="{FF2B5EF4-FFF2-40B4-BE49-F238E27FC236}">
                <a16:creationId xmlns:a16="http://schemas.microsoft.com/office/drawing/2014/main" id="{656AE3CB-D964-B91D-6B5C-1A42E9E4422C}"/>
              </a:ext>
            </a:extLst>
          </p:cNvPr>
          <p:cNvSpPr txBox="1"/>
          <p:nvPr/>
        </p:nvSpPr>
        <p:spPr>
          <a:xfrm flipH="1">
            <a:off x="3337664" y="5007653"/>
            <a:ext cx="707394" cy="261610"/>
          </a:xfrm>
          <a:prstGeom prst="rect">
            <a:avLst/>
          </a:prstGeom>
          <a:noFill/>
        </p:spPr>
        <p:txBody>
          <a:bodyPr wrap="none" lIns="90000" rtlCol="0" anchor="ctr" anchorCtr="0">
            <a:spAutoFit/>
          </a:bodyPr>
          <a:lstStyle/>
          <a:p>
            <a:pPr algn="r"/>
            <a:r>
              <a:rPr lang="en-US" sz="1100" b="1"/>
              <a:t>Medulla</a:t>
            </a:r>
          </a:p>
        </p:txBody>
      </p:sp>
      <p:sp>
        <p:nvSpPr>
          <p:cNvPr id="257" name="TextBox 256">
            <a:extLst>
              <a:ext uri="{FF2B5EF4-FFF2-40B4-BE49-F238E27FC236}">
                <a16:creationId xmlns:a16="http://schemas.microsoft.com/office/drawing/2014/main" id="{09BEA06A-1D4F-D35F-9F39-1C0505D5815F}"/>
              </a:ext>
            </a:extLst>
          </p:cNvPr>
          <p:cNvSpPr txBox="1"/>
          <p:nvPr/>
        </p:nvSpPr>
        <p:spPr>
          <a:xfrm flipH="1">
            <a:off x="3094007" y="5523549"/>
            <a:ext cx="951051" cy="261610"/>
          </a:xfrm>
          <a:prstGeom prst="rect">
            <a:avLst/>
          </a:prstGeom>
          <a:noFill/>
        </p:spPr>
        <p:txBody>
          <a:bodyPr wrap="none" lIns="90000" rtlCol="0" anchor="ctr" anchorCtr="0">
            <a:spAutoFit/>
          </a:bodyPr>
          <a:lstStyle/>
          <a:p>
            <a:pPr algn="r"/>
            <a:r>
              <a:rPr lang="en-US" sz="1100" b="1"/>
              <a:t>Spinal cord</a:t>
            </a:r>
          </a:p>
        </p:txBody>
      </p:sp>
      <p:sp>
        <p:nvSpPr>
          <p:cNvPr id="258" name="Freeform 228">
            <a:extLst>
              <a:ext uri="{FF2B5EF4-FFF2-40B4-BE49-F238E27FC236}">
                <a16:creationId xmlns:a16="http://schemas.microsoft.com/office/drawing/2014/main" id="{7FD58CB8-8AF5-D250-B387-7BB1C70C4903}"/>
              </a:ext>
            </a:extLst>
          </p:cNvPr>
          <p:cNvSpPr/>
          <p:nvPr/>
        </p:nvSpPr>
        <p:spPr>
          <a:xfrm>
            <a:off x="5963215" y="5117588"/>
            <a:ext cx="82941" cy="96648"/>
          </a:xfrm>
          <a:custGeom>
            <a:avLst/>
            <a:gdLst>
              <a:gd name="csX0" fmla="*/ 5870 w 95804"/>
              <a:gd name="csY0" fmla="*/ 3272 h 111636"/>
              <a:gd name="csX1" fmla="*/ 113 w 95804"/>
              <a:gd name="csY1" fmla="*/ 23076 h 111636"/>
              <a:gd name="csX2" fmla="*/ 373 w 95804"/>
              <a:gd name="csY2" fmla="*/ 86952 h 111636"/>
              <a:gd name="csX3" fmla="*/ 33542 w 95804"/>
              <a:gd name="csY3" fmla="*/ 111335 h 111636"/>
              <a:gd name="csX4" fmla="*/ 92111 w 95804"/>
              <a:gd name="csY4" fmla="*/ 104950 h 111636"/>
              <a:gd name="csX5" fmla="*/ 68041 w 95804"/>
              <a:gd name="csY5" fmla="*/ 49958 h 111636"/>
              <a:gd name="csX6" fmla="*/ 63731 w 95804"/>
              <a:gd name="csY6" fmla="*/ 41783 h 111636"/>
              <a:gd name="csX7" fmla="*/ 7143 w 95804"/>
              <a:gd name="csY7" fmla="*/ 2478 h 111636"/>
              <a:gd name="csX8" fmla="*/ 5870 w 95804"/>
              <a:gd name="csY8" fmla="*/ 3272 h 11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804" h="111636">
                <a:moveTo>
                  <a:pt x="5870" y="3272"/>
                </a:moveTo>
                <a:cubicBezTo>
                  <a:pt x="1921" y="6292"/>
                  <a:pt x="228" y="13066"/>
                  <a:pt x="113" y="23076"/>
                </a:cubicBezTo>
                <a:cubicBezTo>
                  <a:pt x="200" y="42981"/>
                  <a:pt x="-336" y="66772"/>
                  <a:pt x="373" y="86952"/>
                </a:cubicBezTo>
                <a:cubicBezTo>
                  <a:pt x="2051" y="108764"/>
                  <a:pt x="9645" y="110960"/>
                  <a:pt x="33542" y="111335"/>
                </a:cubicBezTo>
                <a:cubicBezTo>
                  <a:pt x="51536" y="109949"/>
                  <a:pt x="77285" y="115640"/>
                  <a:pt x="92111" y="104950"/>
                </a:cubicBezTo>
                <a:cubicBezTo>
                  <a:pt x="105072" y="86649"/>
                  <a:pt x="80742" y="65198"/>
                  <a:pt x="68041" y="49958"/>
                </a:cubicBezTo>
                <a:cubicBezTo>
                  <a:pt x="66060" y="47575"/>
                  <a:pt x="64729" y="44715"/>
                  <a:pt x="63731" y="41783"/>
                </a:cubicBezTo>
                <a:cubicBezTo>
                  <a:pt x="52318" y="8169"/>
                  <a:pt x="26700" y="-6204"/>
                  <a:pt x="7143" y="2478"/>
                </a:cubicBezTo>
                <a:lnTo>
                  <a:pt x="5870" y="3272"/>
                </a:lnTo>
                <a:close/>
              </a:path>
            </a:pathLst>
          </a:custGeom>
          <a:solidFill>
            <a:schemeClr val="accent3">
              <a:alpha val="74902"/>
            </a:schemeClr>
          </a:solidFill>
          <a:ln w="1160" cap="flat">
            <a:noFill/>
            <a:prstDash val="solid"/>
            <a:miter/>
          </a:ln>
        </p:spPr>
        <p:txBody>
          <a:bodyPr/>
          <a:lstStyle/>
          <a:p>
            <a:endParaRPr lang="en-US"/>
          </a:p>
        </p:txBody>
      </p:sp>
      <p:sp>
        <p:nvSpPr>
          <p:cNvPr id="259" name="Freeform 104">
            <a:extLst>
              <a:ext uri="{FF2B5EF4-FFF2-40B4-BE49-F238E27FC236}">
                <a16:creationId xmlns:a16="http://schemas.microsoft.com/office/drawing/2014/main" id="{D2C06AE1-4AE8-3D07-49CA-FD1ED4CD6406}"/>
              </a:ext>
            </a:extLst>
          </p:cNvPr>
          <p:cNvSpPr/>
          <p:nvPr/>
        </p:nvSpPr>
        <p:spPr>
          <a:xfrm>
            <a:off x="5643324" y="5777221"/>
            <a:ext cx="102103" cy="115910"/>
          </a:xfrm>
          <a:custGeom>
            <a:avLst/>
            <a:gdLst>
              <a:gd name="csX0" fmla="*/ 45115 w 88603"/>
              <a:gd name="csY0" fmla="*/ 93465 h 100584"/>
              <a:gd name="csX1" fmla="*/ 85305 w 88603"/>
              <a:gd name="csY1" fmla="*/ 90690 h 100584"/>
              <a:gd name="csX2" fmla="*/ 63327 w 88603"/>
              <a:gd name="csY2" fmla="*/ 35112 h 100584"/>
              <a:gd name="csX3" fmla="*/ 16784 w 88603"/>
              <a:gd name="csY3" fmla="*/ 1002 h 100584"/>
              <a:gd name="csX4" fmla="*/ 45115 w 88603"/>
              <a:gd name="csY4" fmla="*/ 93465 h 100584"/>
            </a:gdLst>
            <a:ahLst/>
            <a:cxnLst>
              <a:cxn ang="0">
                <a:pos x="csX0" y="csY0"/>
              </a:cxn>
              <a:cxn ang="0">
                <a:pos x="csX1" y="csY1"/>
              </a:cxn>
              <a:cxn ang="0">
                <a:pos x="csX2" y="csY2"/>
              </a:cxn>
              <a:cxn ang="0">
                <a:pos x="csX3" y="csY3"/>
              </a:cxn>
              <a:cxn ang="0">
                <a:pos x="csX4" y="csY4"/>
              </a:cxn>
            </a:cxnLst>
            <a:rect l="l" t="t" r="r" b="b"/>
            <a:pathLst>
              <a:path w="88603" h="100584">
                <a:moveTo>
                  <a:pt x="45115" y="93465"/>
                </a:moveTo>
                <a:cubicBezTo>
                  <a:pt x="59953" y="102628"/>
                  <a:pt x="75215" y="104197"/>
                  <a:pt x="85305" y="90690"/>
                </a:cubicBezTo>
                <a:cubicBezTo>
                  <a:pt x="97513" y="74349"/>
                  <a:pt x="72580" y="47604"/>
                  <a:pt x="63327" y="35112"/>
                </a:cubicBezTo>
                <a:cubicBezTo>
                  <a:pt x="52159" y="20032"/>
                  <a:pt x="38467" y="-5357"/>
                  <a:pt x="16784" y="1002"/>
                </a:cubicBezTo>
                <a:cubicBezTo>
                  <a:pt x="-20492" y="11937"/>
                  <a:pt x="11206" y="72528"/>
                  <a:pt x="45115" y="93465"/>
                </a:cubicBezTo>
                <a:close/>
              </a:path>
            </a:pathLst>
          </a:custGeom>
          <a:solidFill>
            <a:srgbClr val="B2A499">
              <a:alpha val="40000"/>
            </a:srgbClr>
          </a:solidFill>
          <a:ln w="9249" cap="flat">
            <a:noFill/>
            <a:prstDash val="solid"/>
            <a:miter/>
          </a:ln>
        </p:spPr>
        <p:txBody>
          <a:bodyPr/>
          <a:lstStyle/>
          <a:p>
            <a:endParaRPr lang="en-US"/>
          </a:p>
        </p:txBody>
      </p:sp>
      <p:sp>
        <p:nvSpPr>
          <p:cNvPr id="260" name="Freeform 45">
            <a:extLst>
              <a:ext uri="{FF2B5EF4-FFF2-40B4-BE49-F238E27FC236}">
                <a16:creationId xmlns:a16="http://schemas.microsoft.com/office/drawing/2014/main" id="{A905C82F-12AA-4A2B-82EA-5211EC744B56}"/>
              </a:ext>
            </a:extLst>
          </p:cNvPr>
          <p:cNvSpPr/>
          <p:nvPr/>
        </p:nvSpPr>
        <p:spPr>
          <a:xfrm>
            <a:off x="5582062" y="5585669"/>
            <a:ext cx="46100" cy="56764"/>
          </a:xfrm>
          <a:custGeom>
            <a:avLst/>
            <a:gdLst>
              <a:gd name="csX0" fmla="*/ 0 w 40240"/>
              <a:gd name="csY0" fmla="*/ 0 h 49301"/>
              <a:gd name="csX1" fmla="*/ 40241 w 40240"/>
              <a:gd name="csY1" fmla="*/ 49301 h 49301"/>
            </a:gdLst>
            <a:ahLst/>
            <a:cxnLst>
              <a:cxn ang="0">
                <a:pos x="csX0" y="csY0"/>
              </a:cxn>
              <a:cxn ang="0">
                <a:pos x="csX1" y="csY1"/>
              </a:cxn>
            </a:cxnLst>
            <a:rect l="l" t="t" r="r" b="b"/>
            <a:pathLst>
              <a:path w="40240" h="49301">
                <a:moveTo>
                  <a:pt x="0" y="0"/>
                </a:moveTo>
                <a:cubicBezTo>
                  <a:pt x="13417" y="16431"/>
                  <a:pt x="26833" y="32871"/>
                  <a:pt x="40241" y="49301"/>
                </a:cubicBezTo>
              </a:path>
            </a:pathLst>
          </a:custGeom>
          <a:noFill/>
          <a:ln w="12700" cap="flat">
            <a:solidFill>
              <a:schemeClr val="tx1">
                <a:lumMod val="75000"/>
                <a:lumOff val="25000"/>
              </a:schemeClr>
            </a:solidFill>
            <a:prstDash val="solid"/>
            <a:miter/>
          </a:ln>
        </p:spPr>
        <p:txBody>
          <a:bodyPr/>
          <a:lstStyle/>
          <a:p>
            <a:endParaRPr lang="en-US"/>
          </a:p>
        </p:txBody>
      </p:sp>
      <p:sp>
        <p:nvSpPr>
          <p:cNvPr id="261" name="Freeform 46">
            <a:extLst>
              <a:ext uri="{FF2B5EF4-FFF2-40B4-BE49-F238E27FC236}">
                <a16:creationId xmlns:a16="http://schemas.microsoft.com/office/drawing/2014/main" id="{8B5323BC-E11A-D5E8-5E00-8281E871B853}"/>
              </a:ext>
            </a:extLst>
          </p:cNvPr>
          <p:cNvSpPr/>
          <p:nvPr/>
        </p:nvSpPr>
        <p:spPr>
          <a:xfrm>
            <a:off x="5617921" y="5539225"/>
            <a:ext cx="24590" cy="38184"/>
          </a:xfrm>
          <a:custGeom>
            <a:avLst/>
            <a:gdLst>
              <a:gd name="csX0" fmla="*/ 0 w 21464"/>
              <a:gd name="csY0" fmla="*/ 0 h 33165"/>
              <a:gd name="csX1" fmla="*/ 21465 w 21464"/>
              <a:gd name="csY1" fmla="*/ 33166 h 33165"/>
            </a:gdLst>
            <a:ahLst/>
            <a:cxnLst>
              <a:cxn ang="0">
                <a:pos x="csX0" y="csY0"/>
              </a:cxn>
              <a:cxn ang="0">
                <a:pos x="csX1" y="csY1"/>
              </a:cxn>
            </a:cxnLst>
            <a:rect l="l" t="t" r="r" b="b"/>
            <a:pathLst>
              <a:path w="21464" h="33165">
                <a:moveTo>
                  <a:pt x="0" y="0"/>
                </a:moveTo>
                <a:cubicBezTo>
                  <a:pt x="7155" y="11058"/>
                  <a:pt x="14310" y="22117"/>
                  <a:pt x="21465" y="33166"/>
                </a:cubicBezTo>
              </a:path>
            </a:pathLst>
          </a:custGeom>
          <a:noFill/>
          <a:ln w="12700" cap="flat">
            <a:solidFill>
              <a:schemeClr val="accent3">
                <a:lumMod val="75000"/>
              </a:schemeClr>
            </a:solidFill>
            <a:prstDash val="solid"/>
            <a:miter/>
          </a:ln>
        </p:spPr>
        <p:txBody>
          <a:bodyPr/>
          <a:lstStyle/>
          <a:p>
            <a:endParaRPr lang="en-US"/>
          </a:p>
        </p:txBody>
      </p:sp>
      <p:sp>
        <p:nvSpPr>
          <p:cNvPr id="262" name="Oval 261">
            <a:extLst>
              <a:ext uri="{FF2B5EF4-FFF2-40B4-BE49-F238E27FC236}">
                <a16:creationId xmlns:a16="http://schemas.microsoft.com/office/drawing/2014/main" id="{1FF08FAE-2FBA-AB90-1C89-FE9524DD9CEF}"/>
              </a:ext>
            </a:extLst>
          </p:cNvPr>
          <p:cNvSpPr/>
          <p:nvPr/>
        </p:nvSpPr>
        <p:spPr>
          <a:xfrm>
            <a:off x="5600899" y="5517749"/>
            <a:ext cx="33495" cy="3349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3" name="Straight Connector 262">
            <a:extLst>
              <a:ext uri="{FF2B5EF4-FFF2-40B4-BE49-F238E27FC236}">
                <a16:creationId xmlns:a16="http://schemas.microsoft.com/office/drawing/2014/main" id="{BF579BC9-1768-4604-0CB5-E6A128534E6D}"/>
              </a:ext>
            </a:extLst>
          </p:cNvPr>
          <p:cNvCxnSpPr>
            <a:cxnSpLocks/>
          </p:cNvCxnSpPr>
          <p:nvPr/>
        </p:nvCxnSpPr>
        <p:spPr>
          <a:xfrm flipH="1">
            <a:off x="6373268" y="2375310"/>
            <a:ext cx="4604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4" name="TextBox 263">
            <a:extLst>
              <a:ext uri="{FF2B5EF4-FFF2-40B4-BE49-F238E27FC236}">
                <a16:creationId xmlns:a16="http://schemas.microsoft.com/office/drawing/2014/main" id="{7CE207B4-A6A9-611B-DE5B-059FE129A8A4}"/>
              </a:ext>
            </a:extLst>
          </p:cNvPr>
          <p:cNvSpPr txBox="1"/>
          <p:nvPr/>
        </p:nvSpPr>
        <p:spPr>
          <a:xfrm>
            <a:off x="6833754" y="2249451"/>
            <a:ext cx="1851461" cy="246221"/>
          </a:xfrm>
          <a:prstGeom prst="rect">
            <a:avLst/>
          </a:prstGeom>
          <a:noFill/>
        </p:spPr>
        <p:txBody>
          <a:bodyPr wrap="square" lIns="90000" rtlCol="0" anchor="ctr" anchorCtr="0">
            <a:spAutoFit/>
          </a:bodyPr>
          <a:lstStyle/>
          <a:p>
            <a:r>
              <a:rPr lang="en-US" sz="1000"/>
              <a:t>Dorsal anterior insular cortex</a:t>
            </a:r>
          </a:p>
        </p:txBody>
      </p:sp>
      <p:sp>
        <p:nvSpPr>
          <p:cNvPr id="265" name="TextBox 264">
            <a:extLst>
              <a:ext uri="{FF2B5EF4-FFF2-40B4-BE49-F238E27FC236}">
                <a16:creationId xmlns:a16="http://schemas.microsoft.com/office/drawing/2014/main" id="{A0B58B66-AA71-56A0-D01C-BD07F6434437}"/>
              </a:ext>
            </a:extLst>
          </p:cNvPr>
          <p:cNvSpPr txBox="1"/>
          <p:nvPr/>
        </p:nvSpPr>
        <p:spPr>
          <a:xfrm>
            <a:off x="6833754" y="2667380"/>
            <a:ext cx="1492741" cy="400110"/>
          </a:xfrm>
          <a:prstGeom prst="rect">
            <a:avLst/>
          </a:prstGeom>
          <a:noFill/>
        </p:spPr>
        <p:txBody>
          <a:bodyPr wrap="square" lIns="90000" rtlCol="0" anchor="ctr" anchorCtr="0">
            <a:spAutoFit/>
          </a:bodyPr>
          <a:lstStyle/>
          <a:p>
            <a:r>
              <a:rPr lang="en-US" sz="1000"/>
              <a:t>Ventral posterior lateral and medial nuclei</a:t>
            </a:r>
          </a:p>
        </p:txBody>
      </p:sp>
      <p:cxnSp>
        <p:nvCxnSpPr>
          <p:cNvPr id="266" name="Straight Connector 265">
            <a:extLst>
              <a:ext uri="{FF2B5EF4-FFF2-40B4-BE49-F238E27FC236}">
                <a16:creationId xmlns:a16="http://schemas.microsoft.com/office/drawing/2014/main" id="{A7DD9F94-CADE-F9DD-57F6-72A975C9504E}"/>
              </a:ext>
            </a:extLst>
          </p:cNvPr>
          <p:cNvCxnSpPr>
            <a:cxnSpLocks/>
          </p:cNvCxnSpPr>
          <p:nvPr/>
        </p:nvCxnSpPr>
        <p:spPr>
          <a:xfrm flipH="1">
            <a:off x="6209732" y="3536508"/>
            <a:ext cx="6277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7" name="TextBox 266">
            <a:extLst>
              <a:ext uri="{FF2B5EF4-FFF2-40B4-BE49-F238E27FC236}">
                <a16:creationId xmlns:a16="http://schemas.microsoft.com/office/drawing/2014/main" id="{F06B7A33-5EF6-B872-0034-1D98AA127FCB}"/>
              </a:ext>
            </a:extLst>
          </p:cNvPr>
          <p:cNvSpPr txBox="1"/>
          <p:nvPr/>
        </p:nvSpPr>
        <p:spPr>
          <a:xfrm>
            <a:off x="6833755" y="3259509"/>
            <a:ext cx="1258566" cy="553998"/>
          </a:xfrm>
          <a:prstGeom prst="rect">
            <a:avLst/>
          </a:prstGeom>
          <a:noFill/>
        </p:spPr>
        <p:txBody>
          <a:bodyPr wrap="square" lIns="90000" rtlCol="0" anchor="ctr" anchorCtr="0">
            <a:spAutoFit/>
          </a:bodyPr>
          <a:lstStyle/>
          <a:p>
            <a:r>
              <a:rPr lang="en-US" sz="1000" b="1">
                <a:solidFill>
                  <a:srgbClr val="AD4703"/>
                </a:solidFill>
              </a:rPr>
              <a:t>The anterolateral (spinothalamic) pathway</a:t>
            </a:r>
          </a:p>
        </p:txBody>
      </p:sp>
      <p:cxnSp>
        <p:nvCxnSpPr>
          <p:cNvPr id="268" name="Straight Connector 267">
            <a:extLst>
              <a:ext uri="{FF2B5EF4-FFF2-40B4-BE49-F238E27FC236}">
                <a16:creationId xmlns:a16="http://schemas.microsoft.com/office/drawing/2014/main" id="{F54C699F-C615-7E4F-9849-0EA2FD9802C1}"/>
              </a:ext>
            </a:extLst>
          </p:cNvPr>
          <p:cNvCxnSpPr>
            <a:cxnSpLocks/>
            <a:stCxn id="269" idx="1"/>
          </p:cNvCxnSpPr>
          <p:nvPr/>
        </p:nvCxnSpPr>
        <p:spPr>
          <a:xfrm flipH="1">
            <a:off x="6373268" y="1927914"/>
            <a:ext cx="4604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9" name="TextBox 268">
            <a:extLst>
              <a:ext uri="{FF2B5EF4-FFF2-40B4-BE49-F238E27FC236}">
                <a16:creationId xmlns:a16="http://schemas.microsoft.com/office/drawing/2014/main" id="{DF6F78D4-4D11-4FC4-1F13-A73F73859816}"/>
              </a:ext>
            </a:extLst>
          </p:cNvPr>
          <p:cNvSpPr txBox="1"/>
          <p:nvPr/>
        </p:nvSpPr>
        <p:spPr>
          <a:xfrm>
            <a:off x="6833755" y="1804803"/>
            <a:ext cx="1946464" cy="246221"/>
          </a:xfrm>
          <a:prstGeom prst="rect">
            <a:avLst/>
          </a:prstGeom>
          <a:noFill/>
        </p:spPr>
        <p:txBody>
          <a:bodyPr wrap="square" lIns="90000" rtlCol="0" anchor="ctr" anchorCtr="0">
            <a:spAutoFit/>
          </a:bodyPr>
          <a:lstStyle/>
          <a:p>
            <a:r>
              <a:rPr lang="en-US" sz="1000"/>
              <a:t>Primary somatosensory cortex </a:t>
            </a:r>
          </a:p>
        </p:txBody>
      </p:sp>
      <p:cxnSp>
        <p:nvCxnSpPr>
          <p:cNvPr id="270" name="Straight Connector 269">
            <a:extLst>
              <a:ext uri="{FF2B5EF4-FFF2-40B4-BE49-F238E27FC236}">
                <a16:creationId xmlns:a16="http://schemas.microsoft.com/office/drawing/2014/main" id="{968C0A70-3AB4-F9B9-F92C-D0E52E9EA6BD}"/>
              </a:ext>
            </a:extLst>
          </p:cNvPr>
          <p:cNvCxnSpPr>
            <a:cxnSpLocks/>
            <a:stCxn id="271" idx="1"/>
          </p:cNvCxnSpPr>
          <p:nvPr/>
        </p:nvCxnSpPr>
        <p:spPr>
          <a:xfrm flipH="1">
            <a:off x="6104400" y="5035108"/>
            <a:ext cx="7293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1" name="TextBox 270">
            <a:extLst>
              <a:ext uri="{FF2B5EF4-FFF2-40B4-BE49-F238E27FC236}">
                <a16:creationId xmlns:a16="http://schemas.microsoft.com/office/drawing/2014/main" id="{31066D86-DBCC-F70A-D9AD-A6E6BF89BF60}"/>
              </a:ext>
            </a:extLst>
          </p:cNvPr>
          <p:cNvSpPr txBox="1"/>
          <p:nvPr/>
        </p:nvSpPr>
        <p:spPr>
          <a:xfrm>
            <a:off x="6833755" y="4835053"/>
            <a:ext cx="1258566" cy="400110"/>
          </a:xfrm>
          <a:prstGeom prst="rect">
            <a:avLst/>
          </a:prstGeom>
          <a:noFill/>
        </p:spPr>
        <p:txBody>
          <a:bodyPr wrap="square" lIns="90000" rtlCol="0" anchor="ctr" anchorCtr="0">
            <a:spAutoFit/>
          </a:bodyPr>
          <a:lstStyle/>
          <a:p>
            <a:r>
              <a:rPr lang="en-US" sz="1000"/>
              <a:t>Dorsal horn of the spinal cord</a:t>
            </a:r>
          </a:p>
        </p:txBody>
      </p:sp>
      <p:sp>
        <p:nvSpPr>
          <p:cNvPr id="272" name="TextBox 271">
            <a:extLst>
              <a:ext uri="{FF2B5EF4-FFF2-40B4-BE49-F238E27FC236}">
                <a16:creationId xmlns:a16="http://schemas.microsoft.com/office/drawing/2014/main" id="{B96FF4C6-EF10-89F9-6287-1F7BD0439B97}"/>
              </a:ext>
            </a:extLst>
          </p:cNvPr>
          <p:cNvSpPr txBox="1"/>
          <p:nvPr/>
        </p:nvSpPr>
        <p:spPr>
          <a:xfrm>
            <a:off x="6833754" y="5292877"/>
            <a:ext cx="1258566" cy="400110"/>
          </a:xfrm>
          <a:prstGeom prst="rect">
            <a:avLst/>
          </a:prstGeom>
          <a:noFill/>
        </p:spPr>
        <p:txBody>
          <a:bodyPr wrap="square" lIns="90000" rtlCol="0" anchor="ctr" anchorCtr="0">
            <a:spAutoFit/>
          </a:bodyPr>
          <a:lstStyle/>
          <a:p>
            <a:r>
              <a:rPr lang="en-US" sz="1000"/>
              <a:t>Sensory decussation</a:t>
            </a:r>
          </a:p>
        </p:txBody>
      </p:sp>
      <p:cxnSp>
        <p:nvCxnSpPr>
          <p:cNvPr id="273" name="Straight Connector 272">
            <a:extLst>
              <a:ext uri="{FF2B5EF4-FFF2-40B4-BE49-F238E27FC236}">
                <a16:creationId xmlns:a16="http://schemas.microsoft.com/office/drawing/2014/main" id="{661B8BFF-25D8-9C8C-ECEE-FCC32537E543}"/>
              </a:ext>
            </a:extLst>
          </p:cNvPr>
          <p:cNvCxnSpPr>
            <a:cxnSpLocks/>
            <a:stCxn id="272" idx="1"/>
            <a:endCxn id="312" idx="8"/>
          </p:cNvCxnSpPr>
          <p:nvPr/>
        </p:nvCxnSpPr>
        <p:spPr>
          <a:xfrm flipH="1" flipV="1">
            <a:off x="5989470" y="5141068"/>
            <a:ext cx="844284" cy="351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4" name="Freeform 245">
            <a:extLst>
              <a:ext uri="{FF2B5EF4-FFF2-40B4-BE49-F238E27FC236}">
                <a16:creationId xmlns:a16="http://schemas.microsoft.com/office/drawing/2014/main" id="{EC14244D-AE8B-67BB-3996-621F1191A47A}"/>
              </a:ext>
            </a:extLst>
          </p:cNvPr>
          <p:cNvSpPr/>
          <p:nvPr/>
        </p:nvSpPr>
        <p:spPr>
          <a:xfrm flipH="1">
            <a:off x="5749328" y="3680540"/>
            <a:ext cx="171543" cy="62660"/>
          </a:xfrm>
          <a:custGeom>
            <a:avLst/>
            <a:gdLst>
              <a:gd name="csX0" fmla="*/ 299 w 239085"/>
              <a:gd name="csY0" fmla="*/ 6985 h 86895"/>
              <a:gd name="csX1" fmla="*/ 24044 w 239085"/>
              <a:gd name="csY1" fmla="*/ 79 h 86895"/>
              <a:gd name="csX2" fmla="*/ 174679 w 239085"/>
              <a:gd name="csY2" fmla="*/ 27673 h 86895"/>
              <a:gd name="csX3" fmla="*/ 84182 w 239085"/>
              <a:gd name="csY3" fmla="*/ 60772 h 86895"/>
              <a:gd name="csX4" fmla="*/ 33 w 239085"/>
              <a:gd name="csY4" fmla="*/ 7566 h 86895"/>
              <a:gd name="csX5" fmla="*/ 290 w 239085"/>
              <a:gd name="csY5" fmla="*/ 6985 h 86895"/>
            </a:gdLst>
            <a:ahLst/>
            <a:cxnLst>
              <a:cxn ang="0">
                <a:pos x="csX0" y="csY0"/>
              </a:cxn>
              <a:cxn ang="0">
                <a:pos x="csX1" y="csY1"/>
              </a:cxn>
              <a:cxn ang="0">
                <a:pos x="csX2" y="csY2"/>
              </a:cxn>
              <a:cxn ang="0">
                <a:pos x="csX3" y="csY3"/>
              </a:cxn>
              <a:cxn ang="0">
                <a:pos x="csX4" y="csY4"/>
              </a:cxn>
              <a:cxn ang="0">
                <a:pos x="csX5" y="csY5"/>
              </a:cxn>
            </a:cxnLst>
            <a:rect l="l" t="t" r="r" b="b"/>
            <a:pathLst>
              <a:path w="239085" h="86895">
                <a:moveTo>
                  <a:pt x="299" y="6985"/>
                </a:moveTo>
                <a:cubicBezTo>
                  <a:pt x="2247" y="2746"/>
                  <a:pt x="11055" y="146"/>
                  <a:pt x="24044" y="79"/>
                </a:cubicBezTo>
                <a:cubicBezTo>
                  <a:pt x="77664" y="-2064"/>
                  <a:pt x="124280" y="40294"/>
                  <a:pt x="174679" y="27673"/>
                </a:cubicBezTo>
                <a:cubicBezTo>
                  <a:pt x="286421" y="831"/>
                  <a:pt x="250571" y="143516"/>
                  <a:pt x="84182" y="60772"/>
                </a:cubicBezTo>
                <a:cubicBezTo>
                  <a:pt x="62993" y="49066"/>
                  <a:pt x="-1668" y="27673"/>
                  <a:pt x="33" y="7566"/>
                </a:cubicBezTo>
                <a:lnTo>
                  <a:pt x="290" y="6985"/>
                </a:lnTo>
                <a:close/>
              </a:path>
            </a:pathLst>
          </a:custGeom>
          <a:solidFill>
            <a:srgbClr val="B2A499">
              <a:alpha val="40000"/>
            </a:srgbClr>
          </a:solidFill>
          <a:ln w="9249" cap="flat">
            <a:noFill/>
            <a:prstDash val="solid"/>
            <a:miter/>
          </a:ln>
        </p:spPr>
        <p:txBody>
          <a:bodyPr/>
          <a:lstStyle/>
          <a:p>
            <a:endParaRPr lang="en-US"/>
          </a:p>
        </p:txBody>
      </p:sp>
      <p:sp>
        <p:nvSpPr>
          <p:cNvPr id="275" name="Freeform 249">
            <a:extLst>
              <a:ext uri="{FF2B5EF4-FFF2-40B4-BE49-F238E27FC236}">
                <a16:creationId xmlns:a16="http://schemas.microsoft.com/office/drawing/2014/main" id="{40656961-9FF2-8777-681D-61C9F4AF37DC}"/>
              </a:ext>
            </a:extLst>
          </p:cNvPr>
          <p:cNvSpPr/>
          <p:nvPr/>
        </p:nvSpPr>
        <p:spPr>
          <a:xfrm>
            <a:off x="5713197" y="5585499"/>
            <a:ext cx="144672" cy="139288"/>
          </a:xfrm>
          <a:custGeom>
            <a:avLst/>
            <a:gdLst>
              <a:gd name="csX0" fmla="*/ 48985 w 144672"/>
              <a:gd name="csY0" fmla="*/ 0 h 139288"/>
              <a:gd name="csX1" fmla="*/ 74232 w 144672"/>
              <a:gd name="csY1" fmla="*/ 21039 h 139288"/>
              <a:gd name="csX2" fmla="*/ 96457 w 144672"/>
              <a:gd name="csY2" fmla="*/ 81364 h 139288"/>
              <a:gd name="csX3" fmla="*/ 144672 w 144672"/>
              <a:gd name="csY3" fmla="*/ 139222 h 139288"/>
              <a:gd name="csX4" fmla="*/ 138224 w 144672"/>
              <a:gd name="csY4" fmla="*/ 139288 h 139288"/>
              <a:gd name="csX5" fmla="*/ 67114 w 144672"/>
              <a:gd name="csY5" fmla="*/ 137477 h 139288"/>
              <a:gd name="csX6" fmla="*/ 0 w 144672"/>
              <a:gd name="csY6" fmla="*/ 32536 h 139288"/>
              <a:gd name="csX7" fmla="*/ 9449 w 144672"/>
              <a:gd name="csY7" fmla="*/ 17211 h 139288"/>
              <a:gd name="csX8" fmla="*/ 12657 w 144672"/>
              <a:gd name="csY8" fmla="*/ 15196 h 139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4672" h="139288">
                <a:moveTo>
                  <a:pt x="48985" y="0"/>
                </a:moveTo>
                <a:lnTo>
                  <a:pt x="74232" y="21039"/>
                </a:lnTo>
                <a:cubicBezTo>
                  <a:pt x="87461" y="35856"/>
                  <a:pt x="75290" y="55964"/>
                  <a:pt x="96457" y="81364"/>
                </a:cubicBezTo>
                <a:lnTo>
                  <a:pt x="144672" y="139222"/>
                </a:lnTo>
                <a:lnTo>
                  <a:pt x="138224" y="139288"/>
                </a:lnTo>
                <a:cubicBezTo>
                  <a:pt x="130019" y="139108"/>
                  <a:pt x="75747" y="139581"/>
                  <a:pt x="67114" y="137477"/>
                </a:cubicBezTo>
                <a:cubicBezTo>
                  <a:pt x="44041" y="131455"/>
                  <a:pt x="1927" y="56230"/>
                  <a:pt x="0" y="32536"/>
                </a:cubicBezTo>
                <a:lnTo>
                  <a:pt x="9449" y="17211"/>
                </a:lnTo>
                <a:lnTo>
                  <a:pt x="12657" y="15196"/>
                </a:lnTo>
                <a:close/>
              </a:path>
            </a:pathLst>
          </a:custGeom>
          <a:solidFill>
            <a:srgbClr val="AD4703">
              <a:alpha val="50196"/>
            </a:srgbClr>
          </a:solidFill>
          <a:ln w="1160" cap="flat">
            <a:noFill/>
            <a:prstDash val="solid"/>
            <a:miter/>
          </a:ln>
        </p:spPr>
        <p:txBody>
          <a:bodyPr/>
          <a:lstStyle/>
          <a:p>
            <a:endParaRPr lang="en-US"/>
          </a:p>
        </p:txBody>
      </p:sp>
      <p:sp>
        <p:nvSpPr>
          <p:cNvPr id="276" name="Freeform 250">
            <a:extLst>
              <a:ext uri="{FF2B5EF4-FFF2-40B4-BE49-F238E27FC236}">
                <a16:creationId xmlns:a16="http://schemas.microsoft.com/office/drawing/2014/main" id="{C7603461-2D2E-9010-704B-94A1B5E4785F}"/>
              </a:ext>
            </a:extLst>
          </p:cNvPr>
          <p:cNvSpPr/>
          <p:nvPr/>
        </p:nvSpPr>
        <p:spPr>
          <a:xfrm>
            <a:off x="5725854" y="5549365"/>
            <a:ext cx="220734" cy="175356"/>
          </a:xfrm>
          <a:custGeom>
            <a:avLst/>
            <a:gdLst>
              <a:gd name="csX0" fmla="*/ 180552 w 220734"/>
              <a:gd name="csY0" fmla="*/ 0 h 175356"/>
              <a:gd name="csX1" fmla="*/ 217964 w 220734"/>
              <a:gd name="csY1" fmla="*/ 25255 h 175356"/>
              <a:gd name="csX2" fmla="*/ 220051 w 220734"/>
              <a:gd name="csY2" fmla="*/ 19954 h 175356"/>
              <a:gd name="csX3" fmla="*/ 220476 w 220734"/>
              <a:gd name="csY3" fmla="*/ 19508 h 175356"/>
              <a:gd name="csX4" fmla="*/ 220698 w 220734"/>
              <a:gd name="csY4" fmla="*/ 20004 h 175356"/>
              <a:gd name="csX5" fmla="*/ 217700 w 220734"/>
              <a:gd name="csY5" fmla="*/ 83283 h 175356"/>
              <a:gd name="csX6" fmla="*/ 218782 w 220734"/>
              <a:gd name="csY6" fmla="*/ 135318 h 175356"/>
              <a:gd name="csX7" fmla="*/ 205268 w 220734"/>
              <a:gd name="csY7" fmla="*/ 170616 h 175356"/>
              <a:gd name="csX8" fmla="*/ 165739 w 220734"/>
              <a:gd name="csY8" fmla="*/ 175007 h 175356"/>
              <a:gd name="csX9" fmla="*/ 132015 w 220734"/>
              <a:gd name="csY9" fmla="*/ 175356 h 175356"/>
              <a:gd name="csX10" fmla="*/ 83800 w 220734"/>
              <a:gd name="csY10" fmla="*/ 117498 h 175356"/>
              <a:gd name="csX11" fmla="*/ 61575 w 220734"/>
              <a:gd name="csY11" fmla="*/ 57173 h 175356"/>
              <a:gd name="csX12" fmla="*/ 36328 w 220734"/>
              <a:gd name="csY12" fmla="*/ 36134 h 175356"/>
              <a:gd name="csX13" fmla="*/ 0 w 220734"/>
              <a:gd name="csY13" fmla="*/ 51330 h 175356"/>
              <a:gd name="csX14" fmla="*/ 74272 w 220734"/>
              <a:gd name="csY14" fmla="*/ 29749 h 175356"/>
              <a:gd name="csX15" fmla="*/ 81229 w 220734"/>
              <a:gd name="csY15" fmla="*/ 31704 h 175356"/>
              <a:gd name="csX16" fmla="*/ 86433 w 220734"/>
              <a:gd name="csY16" fmla="*/ 37956 h 175356"/>
              <a:gd name="csX17" fmla="*/ 87278 w 220734"/>
              <a:gd name="csY17" fmla="*/ 36336 h 175356"/>
              <a:gd name="csX18" fmla="*/ 89650 w 220734"/>
              <a:gd name="csY18" fmla="*/ 34070 h 175356"/>
              <a:gd name="csX19" fmla="*/ 90450 w 220734"/>
              <a:gd name="csY19" fmla="*/ 34294 h 175356"/>
              <a:gd name="csX20" fmla="*/ 95387 w 220734"/>
              <a:gd name="csY20" fmla="*/ 37703 h 175356"/>
              <a:gd name="csX21" fmla="*/ 94830 w 220734"/>
              <a:gd name="csY21" fmla="*/ 33609 h 175356"/>
              <a:gd name="csX22" fmla="*/ 96212 w 220734"/>
              <a:gd name="csY22" fmla="*/ 27800 h 175356"/>
              <a:gd name="csX23" fmla="*/ 113254 w 220734"/>
              <a:gd name="csY23" fmla="*/ 11517 h 175356"/>
              <a:gd name="csX24" fmla="*/ 143571 w 220734"/>
              <a:gd name="csY24" fmla="*/ 256 h 175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0734" h="175356">
                <a:moveTo>
                  <a:pt x="180552" y="0"/>
                </a:moveTo>
                <a:cubicBezTo>
                  <a:pt x="214794" y="5611"/>
                  <a:pt x="217964" y="25255"/>
                  <a:pt x="217964" y="25255"/>
                </a:cubicBezTo>
                <a:cubicBezTo>
                  <a:pt x="217964" y="25255"/>
                  <a:pt x="218315" y="23073"/>
                  <a:pt x="220051" y="19954"/>
                </a:cubicBezTo>
                <a:lnTo>
                  <a:pt x="220476" y="19508"/>
                </a:lnTo>
                <a:lnTo>
                  <a:pt x="220698" y="20004"/>
                </a:lnTo>
                <a:cubicBezTo>
                  <a:pt x="221160" y="41142"/>
                  <a:pt x="217114" y="61841"/>
                  <a:pt x="217700" y="83283"/>
                </a:cubicBezTo>
                <a:cubicBezTo>
                  <a:pt x="217519" y="101428"/>
                  <a:pt x="218230" y="119369"/>
                  <a:pt x="218782" y="135318"/>
                </a:cubicBezTo>
                <a:cubicBezTo>
                  <a:pt x="219515" y="151177"/>
                  <a:pt x="217328" y="165618"/>
                  <a:pt x="205268" y="170616"/>
                </a:cubicBezTo>
                <a:cubicBezTo>
                  <a:pt x="192622" y="174342"/>
                  <a:pt x="179234" y="175006"/>
                  <a:pt x="165739" y="175007"/>
                </a:cubicBezTo>
                <a:lnTo>
                  <a:pt x="132015" y="175356"/>
                </a:lnTo>
                <a:lnTo>
                  <a:pt x="83800" y="117498"/>
                </a:lnTo>
                <a:cubicBezTo>
                  <a:pt x="62633" y="92098"/>
                  <a:pt x="74804" y="71990"/>
                  <a:pt x="61575" y="57173"/>
                </a:cubicBezTo>
                <a:lnTo>
                  <a:pt x="36328" y="36134"/>
                </a:lnTo>
                <a:lnTo>
                  <a:pt x="0" y="51330"/>
                </a:lnTo>
                <a:cubicBezTo>
                  <a:pt x="35438" y="31640"/>
                  <a:pt x="59285" y="28233"/>
                  <a:pt x="74272" y="29749"/>
                </a:cubicBezTo>
                <a:lnTo>
                  <a:pt x="81229" y="31704"/>
                </a:lnTo>
                <a:lnTo>
                  <a:pt x="86433" y="37956"/>
                </a:lnTo>
                <a:lnTo>
                  <a:pt x="87278" y="36336"/>
                </a:lnTo>
                <a:lnTo>
                  <a:pt x="89650" y="34070"/>
                </a:lnTo>
                <a:lnTo>
                  <a:pt x="90450" y="34294"/>
                </a:lnTo>
                <a:cubicBezTo>
                  <a:pt x="93855" y="36094"/>
                  <a:pt x="95387" y="37703"/>
                  <a:pt x="95387" y="37703"/>
                </a:cubicBezTo>
                <a:cubicBezTo>
                  <a:pt x="95387" y="37703"/>
                  <a:pt x="94865" y="36143"/>
                  <a:pt x="94830" y="33609"/>
                </a:cubicBezTo>
                <a:lnTo>
                  <a:pt x="96212" y="27800"/>
                </a:lnTo>
                <a:lnTo>
                  <a:pt x="113254" y="11517"/>
                </a:lnTo>
                <a:lnTo>
                  <a:pt x="143571" y="256"/>
                </a:lnTo>
                <a:close/>
              </a:path>
            </a:pathLst>
          </a:custGeom>
          <a:solidFill>
            <a:schemeClr val="accent3">
              <a:alpha val="74902"/>
            </a:schemeClr>
          </a:solidFill>
          <a:ln w="1160" cap="flat">
            <a:noFill/>
            <a:prstDash val="solid"/>
            <a:miter/>
          </a:ln>
        </p:spPr>
        <p:txBody>
          <a:bodyPr wrap="square">
            <a:noAutofit/>
          </a:bodyPr>
          <a:lstStyle/>
          <a:p>
            <a:endParaRPr lang="en-US"/>
          </a:p>
        </p:txBody>
      </p:sp>
      <p:sp>
        <p:nvSpPr>
          <p:cNvPr id="277" name="Freeform 98">
            <a:extLst>
              <a:ext uri="{FF2B5EF4-FFF2-40B4-BE49-F238E27FC236}">
                <a16:creationId xmlns:a16="http://schemas.microsoft.com/office/drawing/2014/main" id="{FDDA6412-EA28-2543-4C68-16974855ED55}"/>
              </a:ext>
            </a:extLst>
          </p:cNvPr>
          <p:cNvSpPr/>
          <p:nvPr/>
        </p:nvSpPr>
        <p:spPr>
          <a:xfrm>
            <a:off x="5818484" y="5588312"/>
            <a:ext cx="44069" cy="56716"/>
          </a:xfrm>
          <a:custGeom>
            <a:avLst/>
            <a:gdLst>
              <a:gd name="csX0" fmla="*/ 4445 w 38242"/>
              <a:gd name="csY0" fmla="*/ 0 h 49216"/>
              <a:gd name="csX1" fmla="*/ 38243 w 38242"/>
              <a:gd name="csY1" fmla="*/ 49216 h 49216"/>
              <a:gd name="csX2" fmla="*/ 0 w 38242"/>
              <a:gd name="csY2" fmla="*/ 3369 h 49216"/>
              <a:gd name="csX3" fmla="*/ 4445 w 38242"/>
              <a:gd name="csY3" fmla="*/ 0 h 49216"/>
            </a:gdLst>
            <a:ahLst/>
            <a:cxnLst>
              <a:cxn ang="0">
                <a:pos x="csX0" y="csY0"/>
              </a:cxn>
              <a:cxn ang="0">
                <a:pos x="csX1" y="csY1"/>
              </a:cxn>
              <a:cxn ang="0">
                <a:pos x="csX2" y="csY2"/>
              </a:cxn>
              <a:cxn ang="0">
                <a:pos x="csX3" y="csY3"/>
              </a:cxn>
            </a:cxnLst>
            <a:rect l="l" t="t" r="r" b="b"/>
            <a:pathLst>
              <a:path w="38242" h="49216">
                <a:moveTo>
                  <a:pt x="4445" y="0"/>
                </a:moveTo>
                <a:lnTo>
                  <a:pt x="38243" y="49216"/>
                </a:lnTo>
                <a:lnTo>
                  <a:pt x="0" y="3369"/>
                </a:lnTo>
                <a:lnTo>
                  <a:pt x="4445" y="0"/>
                </a:lnTo>
                <a:close/>
              </a:path>
            </a:pathLst>
          </a:custGeom>
          <a:solidFill>
            <a:srgbClr val="892020"/>
          </a:solidFill>
          <a:ln w="1160" cap="flat">
            <a:noFill/>
            <a:prstDash val="solid"/>
            <a:miter/>
          </a:ln>
        </p:spPr>
        <p:txBody>
          <a:bodyPr/>
          <a:lstStyle/>
          <a:p>
            <a:endParaRPr lang="en-US"/>
          </a:p>
        </p:txBody>
      </p:sp>
      <p:sp>
        <p:nvSpPr>
          <p:cNvPr id="278" name="Freeform 42">
            <a:extLst>
              <a:ext uri="{FF2B5EF4-FFF2-40B4-BE49-F238E27FC236}">
                <a16:creationId xmlns:a16="http://schemas.microsoft.com/office/drawing/2014/main" id="{7E85E238-3388-25C9-E4DF-5CCAF8C0B8F2}"/>
              </a:ext>
            </a:extLst>
          </p:cNvPr>
          <p:cNvSpPr/>
          <p:nvPr/>
        </p:nvSpPr>
        <p:spPr>
          <a:xfrm>
            <a:off x="5478581" y="5561064"/>
            <a:ext cx="338103" cy="200075"/>
          </a:xfrm>
          <a:custGeom>
            <a:avLst/>
            <a:gdLst>
              <a:gd name="csX0" fmla="*/ 0 w 295120"/>
              <a:gd name="csY0" fmla="*/ 173770 h 173770"/>
              <a:gd name="csX1" fmla="*/ 295121 w 295120"/>
              <a:gd name="csY1" fmla="*/ 32124 h 173770"/>
            </a:gdLst>
            <a:ahLst/>
            <a:cxnLst>
              <a:cxn ang="0">
                <a:pos x="csX0" y="csY0"/>
              </a:cxn>
              <a:cxn ang="0">
                <a:pos x="csX1" y="csY1"/>
              </a:cxn>
            </a:cxnLst>
            <a:rect l="l" t="t" r="r" b="b"/>
            <a:pathLst>
              <a:path w="295120" h="173770">
                <a:moveTo>
                  <a:pt x="0" y="173770"/>
                </a:moveTo>
                <a:cubicBezTo>
                  <a:pt x="81489" y="72396"/>
                  <a:pt x="146149" y="-62545"/>
                  <a:pt x="295121" y="32124"/>
                </a:cubicBezTo>
              </a:path>
            </a:pathLst>
          </a:custGeom>
          <a:noFill/>
          <a:ln w="12700" cap="flat">
            <a:solidFill>
              <a:schemeClr val="accent3">
                <a:lumMod val="75000"/>
              </a:schemeClr>
            </a:solidFill>
            <a:prstDash val="solid"/>
            <a:miter/>
          </a:ln>
        </p:spPr>
        <p:txBody>
          <a:bodyPr/>
          <a:lstStyle/>
          <a:p>
            <a:endParaRPr lang="en-US"/>
          </a:p>
        </p:txBody>
      </p:sp>
      <p:sp>
        <p:nvSpPr>
          <p:cNvPr id="279" name="Freeform 41">
            <a:extLst>
              <a:ext uri="{FF2B5EF4-FFF2-40B4-BE49-F238E27FC236}">
                <a16:creationId xmlns:a16="http://schemas.microsoft.com/office/drawing/2014/main" id="{DBADAAA2-C00F-87DE-0DD4-9235CCA5332D}"/>
              </a:ext>
            </a:extLst>
          </p:cNvPr>
          <p:cNvSpPr/>
          <p:nvPr/>
        </p:nvSpPr>
        <p:spPr>
          <a:xfrm>
            <a:off x="5529811" y="5604469"/>
            <a:ext cx="258189" cy="276405"/>
          </a:xfrm>
          <a:custGeom>
            <a:avLst/>
            <a:gdLst>
              <a:gd name="csX0" fmla="*/ 0 w 225366"/>
              <a:gd name="csY0" fmla="*/ 240065 h 240065"/>
              <a:gd name="csX1" fmla="*/ 103400 w 225366"/>
              <a:gd name="csY1" fmla="*/ 20390 h 240065"/>
              <a:gd name="csX2" fmla="*/ 225367 w 225366"/>
              <a:gd name="csY2" fmla="*/ 57185 h 240065"/>
            </a:gdLst>
            <a:ahLst/>
            <a:cxnLst>
              <a:cxn ang="0">
                <a:pos x="csX0" y="csY0"/>
              </a:cxn>
              <a:cxn ang="0">
                <a:pos x="csX1" y="csY1"/>
              </a:cxn>
              <a:cxn ang="0">
                <a:pos x="csX2" y="csY2"/>
              </a:cxn>
            </a:cxnLst>
            <a:rect l="l" t="t" r="r" b="b"/>
            <a:pathLst>
              <a:path w="225366" h="240065">
                <a:moveTo>
                  <a:pt x="0" y="240065"/>
                </a:moveTo>
                <a:cubicBezTo>
                  <a:pt x="18776" y="161360"/>
                  <a:pt x="35870" y="72673"/>
                  <a:pt x="103400" y="20390"/>
                </a:cubicBezTo>
                <a:cubicBezTo>
                  <a:pt x="149741" y="-16462"/>
                  <a:pt x="211105" y="-2870"/>
                  <a:pt x="225367" y="57185"/>
                </a:cubicBezTo>
              </a:path>
            </a:pathLst>
          </a:custGeom>
          <a:noFill/>
          <a:ln w="12700" cap="flat">
            <a:solidFill>
              <a:schemeClr val="tx1">
                <a:lumMod val="75000"/>
                <a:lumOff val="25000"/>
              </a:schemeClr>
            </a:solidFill>
            <a:prstDash val="solid"/>
            <a:miter/>
          </a:ln>
        </p:spPr>
        <p:txBody>
          <a:bodyPr/>
          <a:lstStyle/>
          <a:p>
            <a:endParaRPr lang="en-US"/>
          </a:p>
        </p:txBody>
      </p:sp>
      <p:sp>
        <p:nvSpPr>
          <p:cNvPr id="280" name="Oval 279">
            <a:extLst>
              <a:ext uri="{FF2B5EF4-FFF2-40B4-BE49-F238E27FC236}">
                <a16:creationId xmlns:a16="http://schemas.microsoft.com/office/drawing/2014/main" id="{3B77F341-0531-C6C7-6F29-0481E60105D6}"/>
              </a:ext>
            </a:extLst>
          </p:cNvPr>
          <p:cNvSpPr/>
          <p:nvPr/>
        </p:nvSpPr>
        <p:spPr>
          <a:xfrm>
            <a:off x="5787006" y="5686132"/>
            <a:ext cx="33495" cy="3349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Freeform 213">
            <a:extLst>
              <a:ext uri="{FF2B5EF4-FFF2-40B4-BE49-F238E27FC236}">
                <a16:creationId xmlns:a16="http://schemas.microsoft.com/office/drawing/2014/main" id="{F42ABA6E-2DE0-C461-BC4F-DF1AD12C25F6}"/>
              </a:ext>
            </a:extLst>
          </p:cNvPr>
          <p:cNvSpPr/>
          <p:nvPr/>
        </p:nvSpPr>
        <p:spPr>
          <a:xfrm rot="10800000">
            <a:off x="5781788" y="5660984"/>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Freeform 214">
            <a:extLst>
              <a:ext uri="{FF2B5EF4-FFF2-40B4-BE49-F238E27FC236}">
                <a16:creationId xmlns:a16="http://schemas.microsoft.com/office/drawing/2014/main" id="{6CC4177B-F529-AAA4-9B69-412380061235}"/>
              </a:ext>
            </a:extLst>
          </p:cNvPr>
          <p:cNvSpPr/>
          <p:nvPr/>
        </p:nvSpPr>
        <p:spPr>
          <a:xfrm rot="10800000">
            <a:off x="5819888" y="5638759"/>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Freeform 170">
            <a:extLst>
              <a:ext uri="{FF2B5EF4-FFF2-40B4-BE49-F238E27FC236}">
                <a16:creationId xmlns:a16="http://schemas.microsoft.com/office/drawing/2014/main" id="{9ACEF799-E02C-32BC-4CFE-C2B95F642042}"/>
              </a:ext>
            </a:extLst>
          </p:cNvPr>
          <p:cNvSpPr/>
          <p:nvPr/>
        </p:nvSpPr>
        <p:spPr>
          <a:xfrm>
            <a:off x="6348003" y="2335456"/>
            <a:ext cx="19617" cy="65654"/>
          </a:xfrm>
          <a:custGeom>
            <a:avLst/>
            <a:gdLst>
              <a:gd name="csX0" fmla="*/ 2787 w 17023"/>
              <a:gd name="csY0" fmla="*/ 56973 h 56973"/>
              <a:gd name="csX1" fmla="*/ 1095 w 17023"/>
              <a:gd name="csY1" fmla="*/ 56400 h 56973"/>
              <a:gd name="csX2" fmla="*/ 573 w 17023"/>
              <a:gd name="csY2" fmla="*/ 52490 h 56973"/>
              <a:gd name="csX3" fmla="*/ 1226 w 17023"/>
              <a:gd name="csY3" fmla="*/ 4600 h 56973"/>
              <a:gd name="csX4" fmla="*/ 1535 w 17023"/>
              <a:gd name="csY4" fmla="*/ 667 h 56973"/>
              <a:gd name="csX5" fmla="*/ 5467 w 17023"/>
              <a:gd name="csY5" fmla="*/ 976 h 56973"/>
              <a:gd name="csX6" fmla="*/ 5003 w 17023"/>
              <a:gd name="csY6" fmla="*/ 55877 h 56973"/>
              <a:gd name="csX7" fmla="*/ 2786 w 17023"/>
              <a:gd name="csY7" fmla="*/ 56972 h 56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023" h="56973">
                <a:moveTo>
                  <a:pt x="2787" y="56973"/>
                </a:moveTo>
                <a:cubicBezTo>
                  <a:pt x="2196" y="56973"/>
                  <a:pt x="1601" y="56786"/>
                  <a:pt x="1095" y="56400"/>
                </a:cubicBezTo>
                <a:cubicBezTo>
                  <a:pt x="-129" y="55465"/>
                  <a:pt x="-361" y="53714"/>
                  <a:pt x="573" y="52490"/>
                </a:cubicBezTo>
                <a:cubicBezTo>
                  <a:pt x="12690" y="36638"/>
                  <a:pt x="17025" y="23097"/>
                  <a:pt x="1226" y="4600"/>
                </a:cubicBezTo>
                <a:cubicBezTo>
                  <a:pt x="225" y="3428"/>
                  <a:pt x="364" y="1668"/>
                  <a:pt x="1535" y="667"/>
                </a:cubicBezTo>
                <a:cubicBezTo>
                  <a:pt x="2710" y="-331"/>
                  <a:pt x="4467" y="-194"/>
                  <a:pt x="5467" y="976"/>
                </a:cubicBezTo>
                <a:cubicBezTo>
                  <a:pt x="24713" y="23513"/>
                  <a:pt x="16620" y="40681"/>
                  <a:pt x="5003" y="55877"/>
                </a:cubicBezTo>
                <a:cubicBezTo>
                  <a:pt x="4454" y="56596"/>
                  <a:pt x="3624" y="56972"/>
                  <a:pt x="2786" y="56972"/>
                </a:cubicBezTo>
                <a:close/>
              </a:path>
            </a:pathLst>
          </a:custGeom>
          <a:solidFill>
            <a:srgbClr val="3E1A00"/>
          </a:solidFill>
          <a:ln w="6350" cap="flat">
            <a:noFill/>
            <a:prstDash val="solid"/>
            <a:miter/>
          </a:ln>
        </p:spPr>
        <p:txBody>
          <a:bodyPr/>
          <a:lstStyle/>
          <a:p>
            <a:endParaRPr lang="en-US"/>
          </a:p>
        </p:txBody>
      </p:sp>
      <p:sp>
        <p:nvSpPr>
          <p:cNvPr id="284" name="Freeform 207">
            <a:extLst>
              <a:ext uri="{FF2B5EF4-FFF2-40B4-BE49-F238E27FC236}">
                <a16:creationId xmlns:a16="http://schemas.microsoft.com/office/drawing/2014/main" id="{F9555B63-2943-9B05-7326-0E074B62A0BF}"/>
              </a:ext>
            </a:extLst>
          </p:cNvPr>
          <p:cNvSpPr/>
          <p:nvPr/>
        </p:nvSpPr>
        <p:spPr>
          <a:xfrm rot="8292319">
            <a:off x="6334238" y="2311357"/>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Freeform 252">
            <a:extLst>
              <a:ext uri="{FF2B5EF4-FFF2-40B4-BE49-F238E27FC236}">
                <a16:creationId xmlns:a16="http://schemas.microsoft.com/office/drawing/2014/main" id="{F0DEDADC-4BA2-0659-9F42-8CD0D8CFF25B}"/>
              </a:ext>
            </a:extLst>
          </p:cNvPr>
          <p:cNvSpPr/>
          <p:nvPr/>
        </p:nvSpPr>
        <p:spPr>
          <a:xfrm>
            <a:off x="6016336" y="2432271"/>
            <a:ext cx="72737" cy="102813"/>
          </a:xfrm>
          <a:custGeom>
            <a:avLst/>
            <a:gdLst>
              <a:gd name="csX0" fmla="*/ 63271 w 72737"/>
              <a:gd name="csY0" fmla="*/ 0 h 102813"/>
              <a:gd name="csX1" fmla="*/ 69929 w 72737"/>
              <a:gd name="csY1" fmla="*/ 13589 h 102813"/>
              <a:gd name="csX2" fmla="*/ 65507 w 72737"/>
              <a:gd name="csY2" fmla="*/ 72420 h 102813"/>
              <a:gd name="csX3" fmla="*/ 6464 w 72737"/>
              <a:gd name="csY3" fmla="*/ 93357 h 102813"/>
              <a:gd name="csX4" fmla="*/ 0 w 72737"/>
              <a:gd name="csY4" fmla="*/ 79776 h 102813"/>
            </a:gdLst>
            <a:ahLst/>
            <a:cxnLst>
              <a:cxn ang="0">
                <a:pos x="csX0" y="csY0"/>
              </a:cxn>
              <a:cxn ang="0">
                <a:pos x="csX1" y="csY1"/>
              </a:cxn>
              <a:cxn ang="0">
                <a:pos x="csX2" y="csY2"/>
              </a:cxn>
              <a:cxn ang="0">
                <a:pos x="csX3" y="csY3"/>
              </a:cxn>
              <a:cxn ang="0">
                <a:pos x="csX4" y="csY4"/>
              </a:cxn>
            </a:cxnLst>
            <a:rect l="l" t="t" r="r" b="b"/>
            <a:pathLst>
              <a:path w="72737" h="102813">
                <a:moveTo>
                  <a:pt x="63271" y="0"/>
                </a:moveTo>
                <a:lnTo>
                  <a:pt x="69929" y="13589"/>
                </a:lnTo>
                <a:cubicBezTo>
                  <a:pt x="74948" y="33300"/>
                  <a:pt x="73099" y="55995"/>
                  <a:pt x="65507" y="72420"/>
                </a:cubicBezTo>
                <a:cubicBezTo>
                  <a:pt x="52499" y="101423"/>
                  <a:pt x="23895" y="112338"/>
                  <a:pt x="6464" y="93357"/>
                </a:cubicBezTo>
                <a:lnTo>
                  <a:pt x="0" y="79776"/>
                </a:lnTo>
                <a:close/>
              </a:path>
            </a:pathLst>
          </a:custGeom>
          <a:solidFill>
            <a:srgbClr val="AD4703">
              <a:alpha val="50196"/>
            </a:srgbClr>
          </a:solidFill>
          <a:ln w="1160" cap="flat">
            <a:noFill/>
            <a:prstDash val="solid"/>
            <a:miter/>
          </a:ln>
        </p:spPr>
        <p:txBody>
          <a:bodyPr/>
          <a:lstStyle/>
          <a:p>
            <a:endParaRPr lang="en-US"/>
          </a:p>
        </p:txBody>
      </p:sp>
      <p:sp>
        <p:nvSpPr>
          <p:cNvPr id="286" name="Freeform 35">
            <a:extLst>
              <a:ext uri="{FF2B5EF4-FFF2-40B4-BE49-F238E27FC236}">
                <a16:creationId xmlns:a16="http://schemas.microsoft.com/office/drawing/2014/main" id="{7AFE71BA-8270-057D-E10B-20F246BA0A85}"/>
              </a:ext>
            </a:extLst>
          </p:cNvPr>
          <p:cNvSpPr/>
          <p:nvPr/>
        </p:nvSpPr>
        <p:spPr>
          <a:xfrm>
            <a:off x="6057773" y="2043031"/>
            <a:ext cx="342232" cy="436335"/>
          </a:xfrm>
          <a:custGeom>
            <a:avLst/>
            <a:gdLst>
              <a:gd name="csX0" fmla="*/ 472189 w 472189"/>
              <a:gd name="csY0" fmla="*/ 0 h 604218"/>
              <a:gd name="csX1" fmla="*/ 323484 w 472189"/>
              <a:gd name="csY1" fmla="*/ 194777 h 604218"/>
              <a:gd name="csX2" fmla="*/ 0 w 472189"/>
              <a:gd name="csY2" fmla="*/ 604218 h 604218"/>
              <a:gd name="csX0" fmla="*/ 459286 w 459286"/>
              <a:gd name="csY0" fmla="*/ 0 h 574933"/>
              <a:gd name="csX1" fmla="*/ 323484 w 459286"/>
              <a:gd name="csY1" fmla="*/ 165492 h 574933"/>
              <a:gd name="csX2" fmla="*/ 0 w 459286"/>
              <a:gd name="csY2" fmla="*/ 574933 h 574933"/>
              <a:gd name="csX0" fmla="*/ 463587 w 463587"/>
              <a:gd name="csY0" fmla="*/ 0 h 574933"/>
              <a:gd name="csX1" fmla="*/ 323484 w 463587"/>
              <a:gd name="csY1" fmla="*/ 165492 h 574933"/>
              <a:gd name="csX2" fmla="*/ 0 w 463587"/>
              <a:gd name="csY2" fmla="*/ 574933 h 574933"/>
            </a:gdLst>
            <a:ahLst/>
            <a:cxnLst>
              <a:cxn ang="0">
                <a:pos x="csX0" y="csY0"/>
              </a:cxn>
              <a:cxn ang="0">
                <a:pos x="csX1" y="csY1"/>
              </a:cxn>
              <a:cxn ang="0">
                <a:pos x="csX2" y="csY2"/>
              </a:cxn>
            </a:cxnLst>
            <a:rect l="l" t="t" r="r" b="b"/>
            <a:pathLst>
              <a:path w="463587" h="574933">
                <a:moveTo>
                  <a:pt x="463587" y="0"/>
                </a:moveTo>
                <a:cubicBezTo>
                  <a:pt x="405749" y="58569"/>
                  <a:pt x="367041" y="95759"/>
                  <a:pt x="323484" y="165492"/>
                </a:cubicBezTo>
                <a:cubicBezTo>
                  <a:pt x="222849" y="315920"/>
                  <a:pt x="137246" y="463977"/>
                  <a:pt x="0" y="574933"/>
                </a:cubicBezTo>
              </a:path>
            </a:pathLst>
          </a:custGeom>
          <a:noFill/>
          <a:ln w="12700" cap="flat">
            <a:solidFill>
              <a:schemeClr val="tx1">
                <a:lumMod val="75000"/>
                <a:lumOff val="25000"/>
              </a:schemeClr>
            </a:solidFill>
            <a:prstDash val="solid"/>
            <a:miter/>
          </a:ln>
        </p:spPr>
        <p:txBody>
          <a:bodyPr/>
          <a:lstStyle/>
          <a:p>
            <a:endParaRPr lang="en-US"/>
          </a:p>
        </p:txBody>
      </p:sp>
      <p:sp>
        <p:nvSpPr>
          <p:cNvPr id="287" name="Freeform 36">
            <a:extLst>
              <a:ext uri="{FF2B5EF4-FFF2-40B4-BE49-F238E27FC236}">
                <a16:creationId xmlns:a16="http://schemas.microsoft.com/office/drawing/2014/main" id="{C66147F4-A32D-2612-D3FB-06E0768C3592}"/>
              </a:ext>
            </a:extLst>
          </p:cNvPr>
          <p:cNvSpPr/>
          <p:nvPr/>
        </p:nvSpPr>
        <p:spPr>
          <a:xfrm>
            <a:off x="6241301" y="2245388"/>
            <a:ext cx="103911" cy="78644"/>
          </a:xfrm>
          <a:custGeom>
            <a:avLst/>
            <a:gdLst>
              <a:gd name="csX0" fmla="*/ 0 w 141303"/>
              <a:gd name="csY0" fmla="*/ 4450 h 92309"/>
              <a:gd name="csX1" fmla="*/ 141303 w 141303"/>
              <a:gd name="csY1" fmla="*/ 92309 h 92309"/>
              <a:gd name="csX0" fmla="*/ 0 w 122576"/>
              <a:gd name="csY0" fmla="*/ 4450 h 92309"/>
              <a:gd name="csX1" fmla="*/ 122576 w 122576"/>
              <a:gd name="csY1" fmla="*/ 92309 h 92309"/>
            </a:gdLst>
            <a:ahLst/>
            <a:cxnLst>
              <a:cxn ang="0">
                <a:pos x="csX0" y="csY0"/>
              </a:cxn>
              <a:cxn ang="0">
                <a:pos x="csX1" y="csY1"/>
              </a:cxn>
            </a:cxnLst>
            <a:rect l="l" t="t" r="r" b="b"/>
            <a:pathLst>
              <a:path w="122576" h="92309">
                <a:moveTo>
                  <a:pt x="0" y="4450"/>
                </a:moveTo>
                <a:cubicBezTo>
                  <a:pt x="96749" y="-23715"/>
                  <a:pt x="49554" y="90966"/>
                  <a:pt x="122576" y="92309"/>
                </a:cubicBezTo>
              </a:path>
            </a:pathLst>
          </a:custGeom>
          <a:noFill/>
          <a:ln w="12700" cap="flat">
            <a:solidFill>
              <a:schemeClr val="tx1">
                <a:lumMod val="75000"/>
                <a:lumOff val="25000"/>
              </a:schemeClr>
            </a:solidFill>
            <a:prstDash val="solid"/>
            <a:miter/>
          </a:ln>
        </p:spPr>
        <p:txBody>
          <a:bodyPr/>
          <a:lstStyle/>
          <a:p>
            <a:endParaRPr lang="en-US"/>
          </a:p>
        </p:txBody>
      </p:sp>
      <p:sp>
        <p:nvSpPr>
          <p:cNvPr id="288" name="Freeform 251">
            <a:extLst>
              <a:ext uri="{FF2B5EF4-FFF2-40B4-BE49-F238E27FC236}">
                <a16:creationId xmlns:a16="http://schemas.microsoft.com/office/drawing/2014/main" id="{360B8AA7-E859-91CD-8C91-D573BF90A4A9}"/>
              </a:ext>
            </a:extLst>
          </p:cNvPr>
          <p:cNvSpPr/>
          <p:nvPr/>
        </p:nvSpPr>
        <p:spPr>
          <a:xfrm>
            <a:off x="6005972" y="2404836"/>
            <a:ext cx="73634" cy="107211"/>
          </a:xfrm>
          <a:custGeom>
            <a:avLst/>
            <a:gdLst>
              <a:gd name="csX0" fmla="*/ 42329 w 73634"/>
              <a:gd name="csY0" fmla="*/ 0 h 107211"/>
              <a:gd name="csX1" fmla="*/ 42338 w 73634"/>
              <a:gd name="csY1" fmla="*/ 0 h 107211"/>
              <a:gd name="csX2" fmla="*/ 43506 w 73634"/>
              <a:gd name="csY2" fmla="*/ 106 h 107211"/>
              <a:gd name="csX3" fmla="*/ 67471 w 73634"/>
              <a:gd name="csY3" fmla="*/ 14855 h 107211"/>
              <a:gd name="csX4" fmla="*/ 73634 w 73634"/>
              <a:gd name="csY4" fmla="*/ 27435 h 107211"/>
              <a:gd name="csX5" fmla="*/ 10363 w 73634"/>
              <a:gd name="csY5" fmla="*/ 107211 h 107211"/>
              <a:gd name="csX6" fmla="*/ 2185 w 73634"/>
              <a:gd name="csY6" fmla="*/ 90029 h 107211"/>
              <a:gd name="csX7" fmla="*/ 42329 w 73634"/>
              <a:gd name="csY7" fmla="*/ 0 h 107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634" h="107211">
                <a:moveTo>
                  <a:pt x="42329" y="0"/>
                </a:moveTo>
                <a:lnTo>
                  <a:pt x="42338" y="0"/>
                </a:lnTo>
                <a:lnTo>
                  <a:pt x="43506" y="106"/>
                </a:lnTo>
                <a:cubicBezTo>
                  <a:pt x="53446" y="2348"/>
                  <a:pt x="61387" y="7650"/>
                  <a:pt x="67471" y="14855"/>
                </a:cubicBezTo>
                <a:lnTo>
                  <a:pt x="73634" y="27435"/>
                </a:lnTo>
                <a:lnTo>
                  <a:pt x="10363" y="107211"/>
                </a:lnTo>
                <a:lnTo>
                  <a:pt x="2185" y="90029"/>
                </a:lnTo>
                <a:cubicBezTo>
                  <a:pt x="-5600" y="52702"/>
                  <a:pt x="7339" y="2435"/>
                  <a:pt x="42329" y="0"/>
                </a:cubicBezTo>
                <a:close/>
              </a:path>
            </a:pathLst>
          </a:custGeom>
          <a:solidFill>
            <a:schemeClr val="accent3">
              <a:alpha val="74902"/>
            </a:schemeClr>
          </a:solidFill>
          <a:ln w="1160" cap="flat">
            <a:noFill/>
            <a:prstDash val="solid"/>
            <a:miter/>
          </a:ln>
        </p:spPr>
        <p:txBody>
          <a:bodyPr/>
          <a:lstStyle/>
          <a:p>
            <a:endParaRPr lang="en-US"/>
          </a:p>
        </p:txBody>
      </p:sp>
      <p:cxnSp>
        <p:nvCxnSpPr>
          <p:cNvPr id="289" name="Straight Connector 288">
            <a:extLst>
              <a:ext uri="{FF2B5EF4-FFF2-40B4-BE49-F238E27FC236}">
                <a16:creationId xmlns:a16="http://schemas.microsoft.com/office/drawing/2014/main" id="{64727ADA-5E75-F0D7-84C6-1EED7C2FF6B6}"/>
              </a:ext>
            </a:extLst>
          </p:cNvPr>
          <p:cNvCxnSpPr>
            <a:cxnSpLocks/>
            <a:stCxn id="265" idx="1"/>
            <a:endCxn id="292" idx="1"/>
          </p:cNvCxnSpPr>
          <p:nvPr/>
        </p:nvCxnSpPr>
        <p:spPr>
          <a:xfrm flipH="1" flipV="1">
            <a:off x="6051870" y="2468131"/>
            <a:ext cx="781884" cy="3993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0" name="Freeform 34">
            <a:extLst>
              <a:ext uri="{FF2B5EF4-FFF2-40B4-BE49-F238E27FC236}">
                <a16:creationId xmlns:a16="http://schemas.microsoft.com/office/drawing/2014/main" id="{85421AAF-CF9D-5E37-F9EF-1ED2D8B6157E}"/>
              </a:ext>
            </a:extLst>
          </p:cNvPr>
          <p:cNvSpPr/>
          <p:nvPr/>
        </p:nvSpPr>
        <p:spPr>
          <a:xfrm>
            <a:off x="6040050" y="2012326"/>
            <a:ext cx="315366" cy="443408"/>
          </a:xfrm>
          <a:custGeom>
            <a:avLst/>
            <a:gdLst>
              <a:gd name="csX0" fmla="*/ 0 w 454297"/>
              <a:gd name="csY0" fmla="*/ 593455 h 593455"/>
              <a:gd name="csX1" fmla="*/ 177534 w 454297"/>
              <a:gd name="csY1" fmla="*/ 385134 h 593455"/>
              <a:gd name="csX2" fmla="*/ 454297 w 454297"/>
              <a:gd name="csY2" fmla="*/ 0 h 593455"/>
              <a:gd name="csX0" fmla="*/ 0 w 411571"/>
              <a:gd name="csY0" fmla="*/ 544563 h 544563"/>
              <a:gd name="csX1" fmla="*/ 177534 w 411571"/>
              <a:gd name="csY1" fmla="*/ 336242 h 544563"/>
              <a:gd name="csX2" fmla="*/ 411571 w 411571"/>
              <a:gd name="csY2" fmla="*/ 0 h 544563"/>
              <a:gd name="csX0" fmla="*/ 0 w 411571"/>
              <a:gd name="csY0" fmla="*/ 544563 h 544563"/>
              <a:gd name="csX1" fmla="*/ 177534 w 411571"/>
              <a:gd name="csY1" fmla="*/ 336242 h 544563"/>
              <a:gd name="csX2" fmla="*/ 411571 w 411571"/>
              <a:gd name="csY2" fmla="*/ 0 h 544563"/>
              <a:gd name="csX0" fmla="*/ 0 w 424389"/>
              <a:gd name="csY0" fmla="*/ 569009 h 569009"/>
              <a:gd name="csX1" fmla="*/ 177534 w 424389"/>
              <a:gd name="csY1" fmla="*/ 360688 h 569009"/>
              <a:gd name="csX2" fmla="*/ 424389 w 424389"/>
              <a:gd name="csY2" fmla="*/ 0 h 569009"/>
            </a:gdLst>
            <a:ahLst/>
            <a:cxnLst>
              <a:cxn ang="0">
                <a:pos x="csX0" y="csY0"/>
              </a:cxn>
              <a:cxn ang="0">
                <a:pos x="csX1" y="csY1"/>
              </a:cxn>
              <a:cxn ang="0">
                <a:pos x="csX2" y="csY2"/>
              </a:cxn>
            </a:cxnLst>
            <a:rect l="l" t="t" r="r" b="b"/>
            <a:pathLst>
              <a:path w="424389" h="569009">
                <a:moveTo>
                  <a:pt x="0" y="569009"/>
                </a:moveTo>
                <a:cubicBezTo>
                  <a:pt x="65231" y="506316"/>
                  <a:pt x="126338" y="435945"/>
                  <a:pt x="177534" y="360688"/>
                </a:cubicBezTo>
                <a:cubicBezTo>
                  <a:pt x="268800" y="226566"/>
                  <a:pt x="321970" y="133017"/>
                  <a:pt x="424389" y="0"/>
                </a:cubicBezTo>
              </a:path>
            </a:pathLst>
          </a:custGeom>
          <a:noFill/>
          <a:ln w="12700" cap="flat">
            <a:solidFill>
              <a:schemeClr val="accent3">
                <a:lumMod val="75000"/>
              </a:schemeClr>
            </a:solidFill>
            <a:prstDash val="solid"/>
            <a:miter/>
          </a:ln>
        </p:spPr>
        <p:txBody>
          <a:bodyPr/>
          <a:lstStyle/>
          <a:p>
            <a:endParaRPr lang="en-US"/>
          </a:p>
        </p:txBody>
      </p:sp>
      <p:sp>
        <p:nvSpPr>
          <p:cNvPr id="291" name="Oval 290">
            <a:extLst>
              <a:ext uri="{FF2B5EF4-FFF2-40B4-BE49-F238E27FC236}">
                <a16:creationId xmlns:a16="http://schemas.microsoft.com/office/drawing/2014/main" id="{422A152B-21A5-0732-0B5B-1F674318A70C}"/>
              </a:ext>
            </a:extLst>
          </p:cNvPr>
          <p:cNvSpPr/>
          <p:nvPr/>
        </p:nvSpPr>
        <p:spPr>
          <a:xfrm>
            <a:off x="6032195" y="2427777"/>
            <a:ext cx="33495" cy="3349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Oval 291">
            <a:extLst>
              <a:ext uri="{FF2B5EF4-FFF2-40B4-BE49-F238E27FC236}">
                <a16:creationId xmlns:a16="http://schemas.microsoft.com/office/drawing/2014/main" id="{90C9760A-9B4F-FFDD-9246-836FD024C15E}"/>
              </a:ext>
            </a:extLst>
          </p:cNvPr>
          <p:cNvSpPr/>
          <p:nvPr/>
        </p:nvSpPr>
        <p:spPr>
          <a:xfrm>
            <a:off x="6046965" y="2463226"/>
            <a:ext cx="33495" cy="3349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Freeform 208">
            <a:extLst>
              <a:ext uri="{FF2B5EF4-FFF2-40B4-BE49-F238E27FC236}">
                <a16:creationId xmlns:a16="http://schemas.microsoft.com/office/drawing/2014/main" id="{DA7633D2-5537-8B15-586E-85FED1761EA4}"/>
              </a:ext>
            </a:extLst>
          </p:cNvPr>
          <p:cNvSpPr/>
          <p:nvPr/>
        </p:nvSpPr>
        <p:spPr>
          <a:xfrm rot="3614003">
            <a:off x="6000862" y="2460582"/>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Freeform 209">
            <a:extLst>
              <a:ext uri="{FF2B5EF4-FFF2-40B4-BE49-F238E27FC236}">
                <a16:creationId xmlns:a16="http://schemas.microsoft.com/office/drawing/2014/main" id="{8B62B924-2EC8-CC08-723F-EE4C25BFA87C}"/>
              </a:ext>
            </a:extLst>
          </p:cNvPr>
          <p:cNvSpPr/>
          <p:nvPr/>
        </p:nvSpPr>
        <p:spPr>
          <a:xfrm rot="3614003">
            <a:off x="6023087" y="2495507"/>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Freeform 203">
            <a:extLst>
              <a:ext uri="{FF2B5EF4-FFF2-40B4-BE49-F238E27FC236}">
                <a16:creationId xmlns:a16="http://schemas.microsoft.com/office/drawing/2014/main" id="{79C3134C-E1AD-5DE4-7571-FFD6A32F338C}"/>
              </a:ext>
            </a:extLst>
          </p:cNvPr>
          <p:cNvSpPr/>
          <p:nvPr/>
        </p:nvSpPr>
        <p:spPr>
          <a:xfrm rot="3614003">
            <a:off x="6346937" y="1981157"/>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Freeform 206">
            <a:extLst>
              <a:ext uri="{FF2B5EF4-FFF2-40B4-BE49-F238E27FC236}">
                <a16:creationId xmlns:a16="http://schemas.microsoft.com/office/drawing/2014/main" id="{FAAC1816-EC48-E6B3-67C7-16217E9B4A0D}"/>
              </a:ext>
            </a:extLst>
          </p:cNvPr>
          <p:cNvSpPr/>
          <p:nvPr/>
        </p:nvSpPr>
        <p:spPr>
          <a:xfrm rot="3614003">
            <a:off x="6394562" y="2012907"/>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Freeform 9">
            <a:extLst>
              <a:ext uri="{FF2B5EF4-FFF2-40B4-BE49-F238E27FC236}">
                <a16:creationId xmlns:a16="http://schemas.microsoft.com/office/drawing/2014/main" id="{FA4566BD-8955-D651-52D3-C0E6059BDD00}"/>
              </a:ext>
            </a:extLst>
          </p:cNvPr>
          <p:cNvSpPr/>
          <p:nvPr/>
        </p:nvSpPr>
        <p:spPr>
          <a:xfrm flipH="1">
            <a:off x="5842565" y="5117588"/>
            <a:ext cx="82941" cy="96648"/>
          </a:xfrm>
          <a:custGeom>
            <a:avLst/>
            <a:gdLst>
              <a:gd name="csX0" fmla="*/ 5870 w 95804"/>
              <a:gd name="csY0" fmla="*/ 3272 h 111636"/>
              <a:gd name="csX1" fmla="*/ 113 w 95804"/>
              <a:gd name="csY1" fmla="*/ 23076 h 111636"/>
              <a:gd name="csX2" fmla="*/ 373 w 95804"/>
              <a:gd name="csY2" fmla="*/ 86952 h 111636"/>
              <a:gd name="csX3" fmla="*/ 33542 w 95804"/>
              <a:gd name="csY3" fmla="*/ 111335 h 111636"/>
              <a:gd name="csX4" fmla="*/ 92111 w 95804"/>
              <a:gd name="csY4" fmla="*/ 104950 h 111636"/>
              <a:gd name="csX5" fmla="*/ 68041 w 95804"/>
              <a:gd name="csY5" fmla="*/ 49958 h 111636"/>
              <a:gd name="csX6" fmla="*/ 63731 w 95804"/>
              <a:gd name="csY6" fmla="*/ 41783 h 111636"/>
              <a:gd name="csX7" fmla="*/ 7143 w 95804"/>
              <a:gd name="csY7" fmla="*/ 2478 h 111636"/>
              <a:gd name="csX8" fmla="*/ 5870 w 95804"/>
              <a:gd name="csY8" fmla="*/ 3272 h 11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804" h="111636">
                <a:moveTo>
                  <a:pt x="5870" y="3272"/>
                </a:moveTo>
                <a:cubicBezTo>
                  <a:pt x="1921" y="6292"/>
                  <a:pt x="228" y="13066"/>
                  <a:pt x="113" y="23076"/>
                </a:cubicBezTo>
                <a:cubicBezTo>
                  <a:pt x="200" y="42981"/>
                  <a:pt x="-336" y="66772"/>
                  <a:pt x="373" y="86952"/>
                </a:cubicBezTo>
                <a:cubicBezTo>
                  <a:pt x="2051" y="108764"/>
                  <a:pt x="9645" y="110960"/>
                  <a:pt x="33542" y="111335"/>
                </a:cubicBezTo>
                <a:cubicBezTo>
                  <a:pt x="51536" y="109949"/>
                  <a:pt x="77285" y="115640"/>
                  <a:pt x="92111" y="104950"/>
                </a:cubicBezTo>
                <a:cubicBezTo>
                  <a:pt x="105072" y="86649"/>
                  <a:pt x="80742" y="65198"/>
                  <a:pt x="68041" y="49958"/>
                </a:cubicBezTo>
                <a:cubicBezTo>
                  <a:pt x="66060" y="47575"/>
                  <a:pt x="64729" y="44715"/>
                  <a:pt x="63731" y="41783"/>
                </a:cubicBezTo>
                <a:cubicBezTo>
                  <a:pt x="52318" y="8169"/>
                  <a:pt x="26700" y="-6204"/>
                  <a:pt x="7143" y="2478"/>
                </a:cubicBezTo>
                <a:lnTo>
                  <a:pt x="5870" y="3272"/>
                </a:lnTo>
                <a:close/>
              </a:path>
            </a:pathLst>
          </a:custGeom>
          <a:solidFill>
            <a:srgbClr val="B2A499">
              <a:alpha val="40000"/>
            </a:srgbClr>
          </a:solidFill>
          <a:ln w="9249" cap="flat">
            <a:noFill/>
            <a:prstDash val="solid"/>
            <a:miter/>
          </a:ln>
        </p:spPr>
        <p:txBody>
          <a:bodyPr/>
          <a:lstStyle/>
          <a:p>
            <a:endParaRPr lang="en-US"/>
          </a:p>
        </p:txBody>
      </p:sp>
      <p:sp>
        <p:nvSpPr>
          <p:cNvPr id="298" name="Freeform 51">
            <a:extLst>
              <a:ext uri="{FF2B5EF4-FFF2-40B4-BE49-F238E27FC236}">
                <a16:creationId xmlns:a16="http://schemas.microsoft.com/office/drawing/2014/main" id="{2D4B5287-7AA4-DD60-6BEB-A8660546E111}"/>
              </a:ext>
            </a:extLst>
          </p:cNvPr>
          <p:cNvSpPr/>
          <p:nvPr/>
        </p:nvSpPr>
        <p:spPr>
          <a:xfrm>
            <a:off x="5788879" y="4937829"/>
            <a:ext cx="132985" cy="83652"/>
          </a:xfrm>
          <a:custGeom>
            <a:avLst/>
            <a:gdLst>
              <a:gd name="csX0" fmla="*/ 105 w 183574"/>
              <a:gd name="csY0" fmla="*/ 41305 h 115475"/>
              <a:gd name="csX1" fmla="*/ 12736 w 183574"/>
              <a:gd name="csY1" fmla="*/ 59063 h 115475"/>
              <a:gd name="csX2" fmla="*/ 59293 w 183574"/>
              <a:gd name="csY2" fmla="*/ 97354 h 115475"/>
              <a:gd name="csX3" fmla="*/ 111087 w 183574"/>
              <a:gd name="csY3" fmla="*/ 112614 h 115475"/>
              <a:gd name="csX4" fmla="*/ 135994 w 183574"/>
              <a:gd name="csY4" fmla="*/ 93086 h 115475"/>
              <a:gd name="csX5" fmla="*/ 173631 w 183574"/>
              <a:gd name="csY5" fmla="*/ 58548 h 115475"/>
              <a:gd name="csX6" fmla="*/ 162233 w 183574"/>
              <a:gd name="csY6" fmla="*/ 4095 h 115475"/>
              <a:gd name="csX7" fmla="*/ 100424 w 183574"/>
              <a:gd name="csY7" fmla="*/ 3898 h 115475"/>
              <a:gd name="csX8" fmla="*/ 7 w 183574"/>
              <a:gd name="csY8" fmla="*/ 40668 h 115475"/>
              <a:gd name="csX9" fmla="*/ 100 w 183574"/>
              <a:gd name="csY9" fmla="*/ 41299 h 11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3574" h="115475">
                <a:moveTo>
                  <a:pt x="105" y="41305"/>
                </a:moveTo>
                <a:cubicBezTo>
                  <a:pt x="661" y="46278"/>
                  <a:pt x="7540" y="54061"/>
                  <a:pt x="12736" y="59063"/>
                </a:cubicBezTo>
                <a:cubicBezTo>
                  <a:pt x="27564" y="73276"/>
                  <a:pt x="42711" y="84072"/>
                  <a:pt x="59293" y="97354"/>
                </a:cubicBezTo>
                <a:cubicBezTo>
                  <a:pt x="76569" y="110891"/>
                  <a:pt x="91855" y="120536"/>
                  <a:pt x="111087" y="112614"/>
                </a:cubicBezTo>
                <a:cubicBezTo>
                  <a:pt x="120090" y="108612"/>
                  <a:pt x="128421" y="100164"/>
                  <a:pt x="135994" y="93086"/>
                </a:cubicBezTo>
                <a:cubicBezTo>
                  <a:pt x="148104" y="80984"/>
                  <a:pt x="161695" y="70627"/>
                  <a:pt x="173631" y="58548"/>
                </a:cubicBezTo>
                <a:cubicBezTo>
                  <a:pt x="190727" y="40772"/>
                  <a:pt x="185040" y="12913"/>
                  <a:pt x="162233" y="4095"/>
                </a:cubicBezTo>
                <a:cubicBezTo>
                  <a:pt x="142764" y="-4435"/>
                  <a:pt x="120466" y="2840"/>
                  <a:pt x="100424" y="3898"/>
                </a:cubicBezTo>
                <a:cubicBezTo>
                  <a:pt x="82702" y="6593"/>
                  <a:pt x="-884" y="19528"/>
                  <a:pt x="7" y="40668"/>
                </a:cubicBezTo>
                <a:lnTo>
                  <a:pt x="100" y="41299"/>
                </a:lnTo>
                <a:close/>
              </a:path>
            </a:pathLst>
          </a:custGeom>
          <a:solidFill>
            <a:schemeClr val="accent3">
              <a:alpha val="74902"/>
            </a:schemeClr>
          </a:solidFill>
          <a:ln w="1160" cap="flat">
            <a:noFill/>
            <a:prstDash val="solid"/>
            <a:miter/>
          </a:ln>
        </p:spPr>
        <p:txBody>
          <a:bodyPr/>
          <a:lstStyle/>
          <a:p>
            <a:endParaRPr lang="en-US"/>
          </a:p>
        </p:txBody>
      </p:sp>
      <p:sp>
        <p:nvSpPr>
          <p:cNvPr id="299" name="Freeform 64">
            <a:extLst>
              <a:ext uri="{FF2B5EF4-FFF2-40B4-BE49-F238E27FC236}">
                <a16:creationId xmlns:a16="http://schemas.microsoft.com/office/drawing/2014/main" id="{80BAB1D3-00A2-4A4A-60EC-74A073713DC0}"/>
              </a:ext>
            </a:extLst>
          </p:cNvPr>
          <p:cNvSpPr/>
          <p:nvPr/>
        </p:nvSpPr>
        <p:spPr>
          <a:xfrm>
            <a:off x="5679619" y="4974076"/>
            <a:ext cx="156372" cy="95967"/>
          </a:xfrm>
          <a:custGeom>
            <a:avLst/>
            <a:gdLst>
              <a:gd name="csX0" fmla="*/ 23 w 215858"/>
              <a:gd name="csY0" fmla="*/ 42900 h 132474"/>
              <a:gd name="csX1" fmla="*/ 9905 w 215858"/>
              <a:gd name="csY1" fmla="*/ 31300 h 132474"/>
              <a:gd name="csX2" fmla="*/ 36051 w 215858"/>
              <a:gd name="csY2" fmla="*/ 17885 h 132474"/>
              <a:gd name="csX3" fmla="*/ 100284 w 215858"/>
              <a:gd name="csY3" fmla="*/ 347 h 132474"/>
              <a:gd name="csX4" fmla="*/ 172177 w 215858"/>
              <a:gd name="csY4" fmla="*/ 43299 h 132474"/>
              <a:gd name="csX5" fmla="*/ 214106 w 215858"/>
              <a:gd name="csY5" fmla="*/ 85424 h 132474"/>
              <a:gd name="csX6" fmla="*/ 186387 w 215858"/>
              <a:gd name="csY6" fmla="*/ 132059 h 132474"/>
              <a:gd name="csX7" fmla="*/ 131729 w 215858"/>
              <a:gd name="csY7" fmla="*/ 107582 h 132474"/>
              <a:gd name="csX8" fmla="*/ 65477 w 215858"/>
              <a:gd name="csY8" fmla="*/ 79058 h 132474"/>
              <a:gd name="csX9" fmla="*/ 0 w 215858"/>
              <a:gd name="csY9" fmla="*/ 43536 h 132474"/>
              <a:gd name="csX10" fmla="*/ 17 w 215858"/>
              <a:gd name="csY10" fmla="*/ 42900 h 132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5858" h="132474">
                <a:moveTo>
                  <a:pt x="23" y="42900"/>
                </a:moveTo>
                <a:cubicBezTo>
                  <a:pt x="255" y="38465"/>
                  <a:pt x="4212" y="34770"/>
                  <a:pt x="9905" y="31300"/>
                </a:cubicBezTo>
                <a:cubicBezTo>
                  <a:pt x="16854" y="27096"/>
                  <a:pt x="26921" y="22233"/>
                  <a:pt x="36051" y="17885"/>
                </a:cubicBezTo>
                <a:cubicBezTo>
                  <a:pt x="57365" y="8303"/>
                  <a:pt x="75816" y="-2036"/>
                  <a:pt x="100284" y="347"/>
                </a:cubicBezTo>
                <a:cubicBezTo>
                  <a:pt x="129502" y="3868"/>
                  <a:pt x="150348" y="25864"/>
                  <a:pt x="172177" y="43299"/>
                </a:cubicBezTo>
                <a:cubicBezTo>
                  <a:pt x="186832" y="56217"/>
                  <a:pt x="208685" y="67487"/>
                  <a:pt x="214106" y="85424"/>
                </a:cubicBezTo>
                <a:cubicBezTo>
                  <a:pt x="220812" y="104732"/>
                  <a:pt x="207574" y="129533"/>
                  <a:pt x="186387" y="132059"/>
                </a:cubicBezTo>
                <a:cubicBezTo>
                  <a:pt x="165749" y="135581"/>
                  <a:pt x="149156" y="115764"/>
                  <a:pt x="131729" y="107582"/>
                </a:cubicBezTo>
                <a:cubicBezTo>
                  <a:pt x="109853" y="98307"/>
                  <a:pt x="88487" y="85297"/>
                  <a:pt x="65477" y="79058"/>
                </a:cubicBezTo>
                <a:cubicBezTo>
                  <a:pt x="42623" y="74194"/>
                  <a:pt x="7683" y="69563"/>
                  <a:pt x="0" y="43536"/>
                </a:cubicBezTo>
                <a:lnTo>
                  <a:pt x="17" y="42900"/>
                </a:lnTo>
                <a:close/>
              </a:path>
            </a:pathLst>
          </a:custGeom>
          <a:solidFill>
            <a:schemeClr val="accent3">
              <a:alpha val="74902"/>
            </a:schemeClr>
          </a:solidFill>
          <a:ln w="1160" cap="flat">
            <a:noFill/>
            <a:prstDash val="solid"/>
            <a:miter/>
          </a:ln>
        </p:spPr>
        <p:txBody>
          <a:bodyPr/>
          <a:lstStyle/>
          <a:p>
            <a:endParaRPr lang="en-US"/>
          </a:p>
        </p:txBody>
      </p:sp>
      <p:sp>
        <p:nvSpPr>
          <p:cNvPr id="300" name="Freeform 65">
            <a:extLst>
              <a:ext uri="{FF2B5EF4-FFF2-40B4-BE49-F238E27FC236}">
                <a16:creationId xmlns:a16="http://schemas.microsoft.com/office/drawing/2014/main" id="{C4E6B7D3-6766-0A8F-072B-FB66480AC74C}"/>
              </a:ext>
            </a:extLst>
          </p:cNvPr>
          <p:cNvSpPr/>
          <p:nvPr/>
        </p:nvSpPr>
        <p:spPr>
          <a:xfrm>
            <a:off x="5724249" y="5220416"/>
            <a:ext cx="197493" cy="96635"/>
          </a:xfrm>
          <a:custGeom>
            <a:avLst/>
            <a:gdLst>
              <a:gd name="csX0" fmla="*/ 4476 w 272622"/>
              <a:gd name="csY0" fmla="*/ 35386 h 133396"/>
              <a:gd name="csX1" fmla="*/ 54650 w 272622"/>
              <a:gd name="csY1" fmla="*/ 10134 h 133396"/>
              <a:gd name="csX2" fmla="*/ 208955 w 272622"/>
              <a:gd name="csY2" fmla="*/ 3016 h 133396"/>
              <a:gd name="csX3" fmla="*/ 271533 w 272622"/>
              <a:gd name="csY3" fmla="*/ 63217 h 133396"/>
              <a:gd name="csX4" fmla="*/ 270035 w 272622"/>
              <a:gd name="csY4" fmla="*/ 95506 h 133396"/>
              <a:gd name="csX5" fmla="*/ 266146 w 272622"/>
              <a:gd name="csY5" fmla="*/ 119902 h 133396"/>
              <a:gd name="csX6" fmla="*/ 216580 w 272622"/>
              <a:gd name="csY6" fmla="*/ 133196 h 133396"/>
              <a:gd name="csX7" fmla="*/ 102943 w 272622"/>
              <a:gd name="csY7" fmla="*/ 105411 h 133396"/>
              <a:gd name="csX8" fmla="*/ 21093 w 272622"/>
              <a:gd name="csY8" fmla="*/ 78563 h 133396"/>
              <a:gd name="csX9" fmla="*/ 4007 w 272622"/>
              <a:gd name="csY9" fmla="*/ 36132 h 133396"/>
              <a:gd name="csX10" fmla="*/ 4470 w 272622"/>
              <a:gd name="csY10" fmla="*/ 35386 h 133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622" h="133396">
                <a:moveTo>
                  <a:pt x="4476" y="35386"/>
                </a:moveTo>
                <a:cubicBezTo>
                  <a:pt x="13635" y="21624"/>
                  <a:pt x="38062" y="15685"/>
                  <a:pt x="54650" y="10134"/>
                </a:cubicBezTo>
                <a:cubicBezTo>
                  <a:pt x="103429" y="-5751"/>
                  <a:pt x="158897" y="1367"/>
                  <a:pt x="208955" y="3016"/>
                </a:cubicBezTo>
                <a:cubicBezTo>
                  <a:pt x="250265" y="7190"/>
                  <a:pt x="278632" y="12337"/>
                  <a:pt x="271533" y="63217"/>
                </a:cubicBezTo>
                <a:cubicBezTo>
                  <a:pt x="270891" y="74603"/>
                  <a:pt x="270330" y="85207"/>
                  <a:pt x="270035" y="95506"/>
                </a:cubicBezTo>
                <a:cubicBezTo>
                  <a:pt x="269791" y="105330"/>
                  <a:pt x="270914" y="113154"/>
                  <a:pt x="266146" y="119902"/>
                </a:cubicBezTo>
                <a:cubicBezTo>
                  <a:pt x="255472" y="133849"/>
                  <a:pt x="233897" y="132820"/>
                  <a:pt x="216580" y="133196"/>
                </a:cubicBezTo>
                <a:cubicBezTo>
                  <a:pt x="175779" y="135365"/>
                  <a:pt x="141887" y="119480"/>
                  <a:pt x="102943" y="105411"/>
                </a:cubicBezTo>
                <a:cubicBezTo>
                  <a:pt x="77336" y="95749"/>
                  <a:pt x="45196" y="88480"/>
                  <a:pt x="21093" y="78563"/>
                </a:cubicBezTo>
                <a:cubicBezTo>
                  <a:pt x="2144" y="71804"/>
                  <a:pt x="-5319" y="52698"/>
                  <a:pt x="4007" y="36132"/>
                </a:cubicBezTo>
                <a:lnTo>
                  <a:pt x="4470" y="35386"/>
                </a:lnTo>
                <a:close/>
              </a:path>
            </a:pathLst>
          </a:custGeom>
          <a:solidFill>
            <a:srgbClr val="B2A499">
              <a:alpha val="40000"/>
            </a:srgbClr>
          </a:solidFill>
          <a:ln w="9249" cap="flat">
            <a:noFill/>
            <a:prstDash val="solid"/>
            <a:miter/>
          </a:ln>
        </p:spPr>
        <p:txBody>
          <a:bodyPr/>
          <a:lstStyle/>
          <a:p>
            <a:endParaRPr lang="en-US"/>
          </a:p>
        </p:txBody>
      </p:sp>
      <p:sp>
        <p:nvSpPr>
          <p:cNvPr id="301" name="Freeform 66">
            <a:extLst>
              <a:ext uri="{FF2B5EF4-FFF2-40B4-BE49-F238E27FC236}">
                <a16:creationId xmlns:a16="http://schemas.microsoft.com/office/drawing/2014/main" id="{E86FA9DB-DABF-A280-4D23-CB393DB18A65}"/>
              </a:ext>
            </a:extLst>
          </p:cNvPr>
          <p:cNvSpPr/>
          <p:nvPr/>
        </p:nvSpPr>
        <p:spPr>
          <a:xfrm>
            <a:off x="5970493" y="5223063"/>
            <a:ext cx="197493" cy="96635"/>
          </a:xfrm>
          <a:custGeom>
            <a:avLst/>
            <a:gdLst>
              <a:gd name="csX0" fmla="*/ 268146 w 272622"/>
              <a:gd name="csY0" fmla="*/ 35386 h 133396"/>
              <a:gd name="csX1" fmla="*/ 217973 w 272622"/>
              <a:gd name="csY1" fmla="*/ 10134 h 133396"/>
              <a:gd name="csX2" fmla="*/ 63668 w 272622"/>
              <a:gd name="csY2" fmla="*/ 3016 h 133396"/>
              <a:gd name="csX3" fmla="*/ 1089 w 272622"/>
              <a:gd name="csY3" fmla="*/ 63217 h 133396"/>
              <a:gd name="csX4" fmla="*/ 2588 w 272622"/>
              <a:gd name="csY4" fmla="*/ 95506 h 133396"/>
              <a:gd name="csX5" fmla="*/ 6476 w 272622"/>
              <a:gd name="csY5" fmla="*/ 119902 h 133396"/>
              <a:gd name="csX6" fmla="*/ 56042 w 272622"/>
              <a:gd name="csY6" fmla="*/ 133196 h 133396"/>
              <a:gd name="csX7" fmla="*/ 169679 w 272622"/>
              <a:gd name="csY7" fmla="*/ 105411 h 133396"/>
              <a:gd name="csX8" fmla="*/ 251530 w 272622"/>
              <a:gd name="csY8" fmla="*/ 78564 h 133396"/>
              <a:gd name="csX9" fmla="*/ 268615 w 272622"/>
              <a:gd name="csY9" fmla="*/ 36132 h 133396"/>
              <a:gd name="csX10" fmla="*/ 268152 w 272622"/>
              <a:gd name="csY10" fmla="*/ 35386 h 133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622" h="133396">
                <a:moveTo>
                  <a:pt x="268146" y="35386"/>
                </a:moveTo>
                <a:cubicBezTo>
                  <a:pt x="258988" y="21623"/>
                  <a:pt x="234560" y="15685"/>
                  <a:pt x="217973" y="10134"/>
                </a:cubicBezTo>
                <a:cubicBezTo>
                  <a:pt x="169193" y="-5751"/>
                  <a:pt x="113726" y="1368"/>
                  <a:pt x="63668" y="3016"/>
                </a:cubicBezTo>
                <a:cubicBezTo>
                  <a:pt x="22358" y="7191"/>
                  <a:pt x="-6010" y="12337"/>
                  <a:pt x="1089" y="63217"/>
                </a:cubicBezTo>
                <a:cubicBezTo>
                  <a:pt x="1732" y="74602"/>
                  <a:pt x="2293" y="85208"/>
                  <a:pt x="2588" y="95506"/>
                </a:cubicBezTo>
                <a:cubicBezTo>
                  <a:pt x="2831" y="105330"/>
                  <a:pt x="1709" y="113154"/>
                  <a:pt x="6476" y="119902"/>
                </a:cubicBezTo>
                <a:cubicBezTo>
                  <a:pt x="17151" y="133850"/>
                  <a:pt x="38725" y="132820"/>
                  <a:pt x="56042" y="133196"/>
                </a:cubicBezTo>
                <a:cubicBezTo>
                  <a:pt x="96843" y="135365"/>
                  <a:pt x="130736" y="119480"/>
                  <a:pt x="169679" y="105411"/>
                </a:cubicBezTo>
                <a:cubicBezTo>
                  <a:pt x="195287" y="95749"/>
                  <a:pt x="227427" y="88480"/>
                  <a:pt x="251530" y="78564"/>
                </a:cubicBezTo>
                <a:cubicBezTo>
                  <a:pt x="270478" y="71804"/>
                  <a:pt x="277942" y="52699"/>
                  <a:pt x="268615" y="36132"/>
                </a:cubicBezTo>
                <a:lnTo>
                  <a:pt x="268152" y="35386"/>
                </a:lnTo>
                <a:close/>
              </a:path>
            </a:pathLst>
          </a:custGeom>
          <a:solidFill>
            <a:srgbClr val="B2A499">
              <a:alpha val="40000"/>
            </a:srgbClr>
          </a:solidFill>
          <a:ln w="9249" cap="flat">
            <a:noFill/>
            <a:prstDash val="solid"/>
            <a:miter/>
          </a:ln>
        </p:spPr>
        <p:txBody>
          <a:bodyPr/>
          <a:lstStyle/>
          <a:p>
            <a:endParaRPr lang="en-US"/>
          </a:p>
        </p:txBody>
      </p:sp>
      <p:sp>
        <p:nvSpPr>
          <p:cNvPr id="302" name="Freeform 67">
            <a:extLst>
              <a:ext uri="{FF2B5EF4-FFF2-40B4-BE49-F238E27FC236}">
                <a16:creationId xmlns:a16="http://schemas.microsoft.com/office/drawing/2014/main" id="{FEE50079-95C0-7E90-5528-BA1B45C967E8}"/>
              </a:ext>
            </a:extLst>
          </p:cNvPr>
          <p:cNvSpPr/>
          <p:nvPr/>
        </p:nvSpPr>
        <p:spPr>
          <a:xfrm>
            <a:off x="5866716" y="4983856"/>
            <a:ext cx="153427" cy="130315"/>
          </a:xfrm>
          <a:custGeom>
            <a:avLst/>
            <a:gdLst>
              <a:gd name="csX0" fmla="*/ 89734 w 211793"/>
              <a:gd name="csY0" fmla="*/ 2465 h 179889"/>
              <a:gd name="csX1" fmla="*/ 30147 w 211793"/>
              <a:gd name="csY1" fmla="*/ 48424 h 179889"/>
              <a:gd name="csX2" fmla="*/ 29927 w 211793"/>
              <a:gd name="csY2" fmla="*/ 159713 h 179889"/>
              <a:gd name="csX3" fmla="*/ 95276 w 211793"/>
              <a:gd name="csY3" fmla="*/ 178732 h 179889"/>
              <a:gd name="csX4" fmla="*/ 181993 w 211793"/>
              <a:gd name="csY4" fmla="*/ 169046 h 179889"/>
              <a:gd name="csX5" fmla="*/ 209301 w 211793"/>
              <a:gd name="csY5" fmla="*/ 89942 h 179889"/>
              <a:gd name="csX6" fmla="*/ 179135 w 211793"/>
              <a:gd name="csY6" fmla="*/ 51130 h 179889"/>
              <a:gd name="csX7" fmla="*/ 90631 w 211793"/>
              <a:gd name="csY7" fmla="*/ 2205 h 179889"/>
              <a:gd name="csX8" fmla="*/ 89734 w 211793"/>
              <a:gd name="csY8" fmla="*/ 2459 h 179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1793" h="179889">
                <a:moveTo>
                  <a:pt x="89734" y="2465"/>
                </a:moveTo>
                <a:cubicBezTo>
                  <a:pt x="67626" y="9577"/>
                  <a:pt x="48435" y="32609"/>
                  <a:pt x="30147" y="48424"/>
                </a:cubicBezTo>
                <a:cubicBezTo>
                  <a:pt x="-8294" y="78169"/>
                  <a:pt x="-11690" y="130876"/>
                  <a:pt x="29927" y="159713"/>
                </a:cubicBezTo>
                <a:cubicBezTo>
                  <a:pt x="49743" y="172880"/>
                  <a:pt x="71457" y="177604"/>
                  <a:pt x="95276" y="178732"/>
                </a:cubicBezTo>
                <a:cubicBezTo>
                  <a:pt x="123297" y="178917"/>
                  <a:pt x="156998" y="184584"/>
                  <a:pt x="181993" y="169046"/>
                </a:cubicBezTo>
                <a:cubicBezTo>
                  <a:pt x="204204" y="153503"/>
                  <a:pt x="217633" y="117588"/>
                  <a:pt x="209301" y="89942"/>
                </a:cubicBezTo>
                <a:cubicBezTo>
                  <a:pt x="204493" y="74601"/>
                  <a:pt x="194507" y="66795"/>
                  <a:pt x="179135" y="51130"/>
                </a:cubicBezTo>
                <a:cubicBezTo>
                  <a:pt x="156055" y="28110"/>
                  <a:pt x="126762" y="-9499"/>
                  <a:pt x="90631" y="2205"/>
                </a:cubicBezTo>
                <a:lnTo>
                  <a:pt x="89734" y="2459"/>
                </a:lnTo>
                <a:close/>
              </a:path>
            </a:pathLst>
          </a:custGeom>
          <a:solidFill>
            <a:srgbClr val="B2A499">
              <a:alpha val="40000"/>
            </a:srgbClr>
          </a:solidFill>
          <a:ln w="9249" cap="flat">
            <a:noFill/>
            <a:prstDash val="solid"/>
            <a:miter/>
          </a:ln>
        </p:spPr>
        <p:txBody>
          <a:bodyPr/>
          <a:lstStyle/>
          <a:p>
            <a:endParaRPr lang="en-US"/>
          </a:p>
        </p:txBody>
      </p:sp>
      <p:sp>
        <p:nvSpPr>
          <p:cNvPr id="303" name="Freeform 69">
            <a:extLst>
              <a:ext uri="{FF2B5EF4-FFF2-40B4-BE49-F238E27FC236}">
                <a16:creationId xmlns:a16="http://schemas.microsoft.com/office/drawing/2014/main" id="{D9CF88E8-96A4-2D41-C6C8-8CE06D68A8F6}"/>
              </a:ext>
            </a:extLst>
          </p:cNvPr>
          <p:cNvSpPr/>
          <p:nvPr/>
        </p:nvSpPr>
        <p:spPr>
          <a:xfrm>
            <a:off x="6050018" y="4979889"/>
            <a:ext cx="134194" cy="84896"/>
          </a:xfrm>
          <a:custGeom>
            <a:avLst/>
            <a:gdLst>
              <a:gd name="csX0" fmla="*/ 93423 w 185243"/>
              <a:gd name="csY0" fmla="*/ 591 h 117192"/>
              <a:gd name="csX1" fmla="*/ 36850 w 185243"/>
              <a:gd name="csY1" fmla="*/ 29203 h 117192"/>
              <a:gd name="csX2" fmla="*/ 1783 w 185243"/>
              <a:gd name="csY2" fmla="*/ 59485 h 117192"/>
              <a:gd name="csX3" fmla="*/ 32679 w 185243"/>
              <a:gd name="csY3" fmla="*/ 102860 h 117192"/>
              <a:gd name="csX4" fmla="*/ 66120 w 185243"/>
              <a:gd name="csY4" fmla="*/ 116651 h 117192"/>
              <a:gd name="csX5" fmla="*/ 128380 w 185243"/>
              <a:gd name="csY5" fmla="*/ 97586 h 117192"/>
              <a:gd name="csX6" fmla="*/ 185242 w 185243"/>
              <a:gd name="csY6" fmla="*/ 58699 h 117192"/>
              <a:gd name="csX7" fmla="*/ 173468 w 185243"/>
              <a:gd name="csY7" fmla="*/ 36783 h 117192"/>
              <a:gd name="csX8" fmla="*/ 94291 w 185243"/>
              <a:gd name="csY8" fmla="*/ 487 h 117192"/>
              <a:gd name="csX9" fmla="*/ 93423 w 185243"/>
              <a:gd name="csY9" fmla="*/ 585 h 117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5243" h="117192">
                <a:moveTo>
                  <a:pt x="93423" y="591"/>
                </a:moveTo>
                <a:cubicBezTo>
                  <a:pt x="73208" y="3066"/>
                  <a:pt x="53374" y="17267"/>
                  <a:pt x="36850" y="29203"/>
                </a:cubicBezTo>
                <a:cubicBezTo>
                  <a:pt x="25892" y="37072"/>
                  <a:pt x="8604" y="48400"/>
                  <a:pt x="1783" y="59485"/>
                </a:cubicBezTo>
                <a:cubicBezTo>
                  <a:pt x="-7086" y="79672"/>
                  <a:pt x="19331" y="92417"/>
                  <a:pt x="32679" y="102860"/>
                </a:cubicBezTo>
                <a:cubicBezTo>
                  <a:pt x="42972" y="111175"/>
                  <a:pt x="52935" y="115558"/>
                  <a:pt x="66120" y="116651"/>
                </a:cubicBezTo>
                <a:cubicBezTo>
                  <a:pt x="90692" y="120253"/>
                  <a:pt x="106632" y="104987"/>
                  <a:pt x="128380" y="97586"/>
                </a:cubicBezTo>
                <a:cubicBezTo>
                  <a:pt x="143406" y="90855"/>
                  <a:pt x="185468" y="78533"/>
                  <a:pt x="185242" y="58699"/>
                </a:cubicBezTo>
                <a:cubicBezTo>
                  <a:pt x="184195" y="50395"/>
                  <a:pt x="178861" y="43190"/>
                  <a:pt x="173468" y="36783"/>
                </a:cubicBezTo>
                <a:cubicBezTo>
                  <a:pt x="159253" y="18297"/>
                  <a:pt x="125441" y="-3549"/>
                  <a:pt x="94291" y="487"/>
                </a:cubicBezTo>
                <a:lnTo>
                  <a:pt x="93423" y="585"/>
                </a:lnTo>
                <a:close/>
              </a:path>
            </a:pathLst>
          </a:custGeom>
          <a:solidFill>
            <a:srgbClr val="B2A499">
              <a:alpha val="40000"/>
            </a:srgbClr>
          </a:solidFill>
          <a:ln w="9249" cap="flat">
            <a:noFill/>
            <a:prstDash val="solid"/>
            <a:miter/>
          </a:ln>
        </p:spPr>
        <p:txBody>
          <a:bodyPr/>
          <a:lstStyle/>
          <a:p>
            <a:endParaRPr lang="en-US"/>
          </a:p>
        </p:txBody>
      </p:sp>
      <p:sp>
        <p:nvSpPr>
          <p:cNvPr id="304" name="Freeform 94">
            <a:extLst>
              <a:ext uri="{FF2B5EF4-FFF2-40B4-BE49-F238E27FC236}">
                <a16:creationId xmlns:a16="http://schemas.microsoft.com/office/drawing/2014/main" id="{C9D342FD-7B73-C794-BB53-10779B0A5C15}"/>
              </a:ext>
            </a:extLst>
          </p:cNvPr>
          <p:cNvSpPr/>
          <p:nvPr/>
        </p:nvSpPr>
        <p:spPr>
          <a:xfrm>
            <a:off x="6173704" y="5045719"/>
            <a:ext cx="101301" cy="93494"/>
          </a:xfrm>
          <a:custGeom>
            <a:avLst/>
            <a:gdLst>
              <a:gd name="csX0" fmla="*/ 32752 w 139838"/>
              <a:gd name="csY0" fmla="*/ 544 h 129061"/>
              <a:gd name="csX1" fmla="*/ 1955 w 139838"/>
              <a:gd name="csY1" fmla="*/ 33024 h 129061"/>
              <a:gd name="csX2" fmla="*/ 36611 w 139838"/>
              <a:gd name="csY2" fmla="*/ 71755 h 129061"/>
              <a:gd name="csX3" fmla="*/ 41737 w 139838"/>
              <a:gd name="csY3" fmla="*/ 83644 h 129061"/>
              <a:gd name="csX4" fmla="*/ 45545 w 139838"/>
              <a:gd name="csY4" fmla="*/ 110781 h 129061"/>
              <a:gd name="csX5" fmla="*/ 52690 w 139838"/>
              <a:gd name="csY5" fmla="*/ 119298 h 129061"/>
              <a:gd name="csX6" fmla="*/ 97315 w 139838"/>
              <a:gd name="csY6" fmla="*/ 128174 h 129061"/>
              <a:gd name="csX7" fmla="*/ 130311 w 139838"/>
              <a:gd name="csY7" fmla="*/ 117986 h 129061"/>
              <a:gd name="csX8" fmla="*/ 121164 w 139838"/>
              <a:gd name="csY8" fmla="*/ 38037 h 129061"/>
              <a:gd name="csX9" fmla="*/ 33967 w 139838"/>
              <a:gd name="csY9" fmla="*/ 480 h 129061"/>
              <a:gd name="csX10" fmla="*/ 32758 w 139838"/>
              <a:gd name="csY10" fmla="*/ 544 h 129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9838" h="129061">
                <a:moveTo>
                  <a:pt x="32752" y="544"/>
                </a:moveTo>
                <a:cubicBezTo>
                  <a:pt x="14105" y="104"/>
                  <a:pt x="-6504" y="11733"/>
                  <a:pt x="1955" y="33024"/>
                </a:cubicBezTo>
                <a:cubicBezTo>
                  <a:pt x="9482" y="49515"/>
                  <a:pt x="27244" y="56454"/>
                  <a:pt x="36611" y="71755"/>
                </a:cubicBezTo>
                <a:cubicBezTo>
                  <a:pt x="38926" y="75357"/>
                  <a:pt x="40742" y="79446"/>
                  <a:pt x="41737" y="83644"/>
                </a:cubicBezTo>
                <a:cubicBezTo>
                  <a:pt x="44312" y="93514"/>
                  <a:pt x="40569" y="102032"/>
                  <a:pt x="45545" y="110781"/>
                </a:cubicBezTo>
                <a:cubicBezTo>
                  <a:pt x="47257" y="113955"/>
                  <a:pt x="49866" y="116945"/>
                  <a:pt x="52690" y="119298"/>
                </a:cubicBezTo>
                <a:cubicBezTo>
                  <a:pt x="65991" y="130447"/>
                  <a:pt x="80999" y="129753"/>
                  <a:pt x="97315" y="128174"/>
                </a:cubicBezTo>
                <a:cubicBezTo>
                  <a:pt x="109153" y="126798"/>
                  <a:pt x="123362" y="127006"/>
                  <a:pt x="130311" y="117986"/>
                </a:cubicBezTo>
                <a:cubicBezTo>
                  <a:pt x="148623" y="94208"/>
                  <a:pt x="137746" y="59635"/>
                  <a:pt x="121164" y="38037"/>
                </a:cubicBezTo>
                <a:cubicBezTo>
                  <a:pt x="101539" y="10501"/>
                  <a:pt x="67148" y="-2764"/>
                  <a:pt x="33967" y="480"/>
                </a:cubicBezTo>
                <a:lnTo>
                  <a:pt x="32758" y="544"/>
                </a:lnTo>
                <a:close/>
              </a:path>
            </a:pathLst>
          </a:custGeom>
          <a:solidFill>
            <a:srgbClr val="B2A499">
              <a:alpha val="40000"/>
            </a:srgbClr>
          </a:solidFill>
          <a:ln w="9249" cap="flat">
            <a:noFill/>
            <a:prstDash val="solid"/>
            <a:miter/>
          </a:ln>
        </p:spPr>
        <p:txBody>
          <a:bodyPr/>
          <a:lstStyle/>
          <a:p>
            <a:endParaRPr lang="en-US"/>
          </a:p>
        </p:txBody>
      </p:sp>
      <p:sp>
        <p:nvSpPr>
          <p:cNvPr id="305" name="Freeform 100">
            <a:extLst>
              <a:ext uri="{FF2B5EF4-FFF2-40B4-BE49-F238E27FC236}">
                <a16:creationId xmlns:a16="http://schemas.microsoft.com/office/drawing/2014/main" id="{F2E83C7D-8547-701A-F0B5-391C2E23FDB5}"/>
              </a:ext>
            </a:extLst>
          </p:cNvPr>
          <p:cNvSpPr/>
          <p:nvPr/>
        </p:nvSpPr>
        <p:spPr>
          <a:xfrm>
            <a:off x="5639970" y="5042812"/>
            <a:ext cx="101302" cy="93494"/>
          </a:xfrm>
          <a:custGeom>
            <a:avLst/>
            <a:gdLst>
              <a:gd name="csX0" fmla="*/ 107087 w 139839"/>
              <a:gd name="csY0" fmla="*/ 544 h 129061"/>
              <a:gd name="csX1" fmla="*/ 137884 w 139839"/>
              <a:gd name="csY1" fmla="*/ 33024 h 129061"/>
              <a:gd name="csX2" fmla="*/ 103227 w 139839"/>
              <a:gd name="csY2" fmla="*/ 71755 h 129061"/>
              <a:gd name="csX3" fmla="*/ 98101 w 139839"/>
              <a:gd name="csY3" fmla="*/ 83644 h 129061"/>
              <a:gd name="csX4" fmla="*/ 94294 w 139839"/>
              <a:gd name="csY4" fmla="*/ 110781 h 129061"/>
              <a:gd name="csX5" fmla="*/ 87149 w 139839"/>
              <a:gd name="csY5" fmla="*/ 119298 h 129061"/>
              <a:gd name="csX6" fmla="*/ 42524 w 139839"/>
              <a:gd name="csY6" fmla="*/ 128174 h 129061"/>
              <a:gd name="csX7" fmla="*/ 9528 w 139839"/>
              <a:gd name="csY7" fmla="*/ 117986 h 129061"/>
              <a:gd name="csX8" fmla="*/ 18675 w 139839"/>
              <a:gd name="csY8" fmla="*/ 38038 h 129061"/>
              <a:gd name="csX9" fmla="*/ 105872 w 139839"/>
              <a:gd name="csY9" fmla="*/ 480 h 129061"/>
              <a:gd name="csX10" fmla="*/ 107081 w 139839"/>
              <a:gd name="csY10" fmla="*/ 544 h 129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9839" h="129061">
                <a:moveTo>
                  <a:pt x="107087" y="544"/>
                </a:moveTo>
                <a:cubicBezTo>
                  <a:pt x="125734" y="105"/>
                  <a:pt x="146343" y="11733"/>
                  <a:pt x="137884" y="33024"/>
                </a:cubicBezTo>
                <a:cubicBezTo>
                  <a:pt x="130357" y="49516"/>
                  <a:pt x="112595" y="56455"/>
                  <a:pt x="103227" y="71755"/>
                </a:cubicBezTo>
                <a:cubicBezTo>
                  <a:pt x="100913" y="75357"/>
                  <a:pt x="99097" y="79446"/>
                  <a:pt x="98101" y="83644"/>
                </a:cubicBezTo>
                <a:cubicBezTo>
                  <a:pt x="95527" y="93515"/>
                  <a:pt x="99270" y="102032"/>
                  <a:pt x="94294" y="110781"/>
                </a:cubicBezTo>
                <a:cubicBezTo>
                  <a:pt x="92582" y="113955"/>
                  <a:pt x="89973" y="116945"/>
                  <a:pt x="87149" y="119298"/>
                </a:cubicBezTo>
                <a:cubicBezTo>
                  <a:pt x="73848" y="130447"/>
                  <a:pt x="58840" y="129753"/>
                  <a:pt x="42524" y="128174"/>
                </a:cubicBezTo>
                <a:cubicBezTo>
                  <a:pt x="30686" y="126798"/>
                  <a:pt x="16477" y="127006"/>
                  <a:pt x="9528" y="117986"/>
                </a:cubicBezTo>
                <a:cubicBezTo>
                  <a:pt x="-8784" y="94208"/>
                  <a:pt x="2093" y="59635"/>
                  <a:pt x="18675" y="38038"/>
                </a:cubicBezTo>
                <a:cubicBezTo>
                  <a:pt x="38300" y="10501"/>
                  <a:pt x="72691" y="-2764"/>
                  <a:pt x="105872" y="480"/>
                </a:cubicBezTo>
                <a:lnTo>
                  <a:pt x="107081" y="544"/>
                </a:lnTo>
                <a:close/>
              </a:path>
            </a:pathLst>
          </a:custGeom>
          <a:solidFill>
            <a:srgbClr val="B2A499">
              <a:alpha val="40000"/>
            </a:srgbClr>
          </a:solidFill>
          <a:ln w="9249" cap="flat">
            <a:noFill/>
            <a:prstDash val="solid"/>
            <a:miter/>
          </a:ln>
        </p:spPr>
        <p:txBody>
          <a:bodyPr/>
          <a:lstStyle/>
          <a:p>
            <a:endParaRPr lang="en-US"/>
          </a:p>
        </p:txBody>
      </p:sp>
      <p:sp>
        <p:nvSpPr>
          <p:cNvPr id="306" name="Freeform 48">
            <a:extLst>
              <a:ext uri="{FF2B5EF4-FFF2-40B4-BE49-F238E27FC236}">
                <a16:creationId xmlns:a16="http://schemas.microsoft.com/office/drawing/2014/main" id="{3422BCE7-5EDD-953C-6583-1B8129D3881A}"/>
              </a:ext>
            </a:extLst>
          </p:cNvPr>
          <p:cNvSpPr/>
          <p:nvPr/>
        </p:nvSpPr>
        <p:spPr>
          <a:xfrm>
            <a:off x="5793862" y="2519518"/>
            <a:ext cx="487288" cy="3386131"/>
          </a:xfrm>
          <a:custGeom>
            <a:avLst/>
            <a:gdLst>
              <a:gd name="csX0" fmla="*/ 207465 w 509680"/>
              <a:gd name="csY0" fmla="*/ 0 h 3505304"/>
              <a:gd name="csX1" fmla="*/ 376210 w 509680"/>
              <a:gd name="csY1" fmla="*/ 569576 h 3505304"/>
              <a:gd name="csX2" fmla="*/ 460739 w 509680"/>
              <a:gd name="csY2" fmla="*/ 960472 h 3505304"/>
              <a:gd name="csX3" fmla="*/ 377236 w 509680"/>
              <a:gd name="csY3" fmla="*/ 1320375 h 3505304"/>
              <a:gd name="csX4" fmla="*/ 496400 w 509680"/>
              <a:gd name="csY4" fmla="*/ 1607525 h 3505304"/>
              <a:gd name="csX5" fmla="*/ 509085 w 509680"/>
              <a:gd name="csY5" fmla="*/ 1781546 h 3505304"/>
              <a:gd name="csX6" fmla="*/ 500876 w 509680"/>
              <a:gd name="csY6" fmla="*/ 2045389 h 3505304"/>
              <a:gd name="csX7" fmla="*/ 461946 w 509680"/>
              <a:gd name="csY7" fmla="*/ 2683745 h 3505304"/>
              <a:gd name="csX8" fmla="*/ 418028 w 509680"/>
              <a:gd name="csY8" fmla="*/ 3041104 h 3505304"/>
              <a:gd name="csX9" fmla="*/ 395014 w 509680"/>
              <a:gd name="csY9" fmla="*/ 3249387 h 3505304"/>
              <a:gd name="csX10" fmla="*/ 325907 w 509680"/>
              <a:gd name="csY10" fmla="*/ 3487265 h 3505304"/>
              <a:gd name="csX11" fmla="*/ 0 w 509680"/>
              <a:gd name="csY11" fmla="*/ 3363535 h 3505304"/>
              <a:gd name="csX0" fmla="*/ 234879 w 537094"/>
              <a:gd name="csY0" fmla="*/ 0 h 3507693"/>
              <a:gd name="csX1" fmla="*/ 403624 w 537094"/>
              <a:gd name="csY1" fmla="*/ 569576 h 3507693"/>
              <a:gd name="csX2" fmla="*/ 488153 w 537094"/>
              <a:gd name="csY2" fmla="*/ 960472 h 3507693"/>
              <a:gd name="csX3" fmla="*/ 404650 w 537094"/>
              <a:gd name="csY3" fmla="*/ 1320375 h 3507693"/>
              <a:gd name="csX4" fmla="*/ 523814 w 537094"/>
              <a:gd name="csY4" fmla="*/ 1607525 h 3507693"/>
              <a:gd name="csX5" fmla="*/ 536499 w 537094"/>
              <a:gd name="csY5" fmla="*/ 1781546 h 3507693"/>
              <a:gd name="csX6" fmla="*/ 528290 w 537094"/>
              <a:gd name="csY6" fmla="*/ 2045389 h 3507693"/>
              <a:gd name="csX7" fmla="*/ 489360 w 537094"/>
              <a:gd name="csY7" fmla="*/ 2683745 h 3507693"/>
              <a:gd name="csX8" fmla="*/ 445442 w 537094"/>
              <a:gd name="csY8" fmla="*/ 3041104 h 3507693"/>
              <a:gd name="csX9" fmla="*/ 422428 w 537094"/>
              <a:gd name="csY9" fmla="*/ 3249387 h 3507693"/>
              <a:gd name="csX10" fmla="*/ 353321 w 537094"/>
              <a:gd name="csY10" fmla="*/ 3487265 h 3507693"/>
              <a:gd name="csX11" fmla="*/ 0 w 537094"/>
              <a:gd name="csY11" fmla="*/ 3383602 h 3507693"/>
              <a:gd name="csX0" fmla="*/ 260770 w 537094"/>
              <a:gd name="csY0" fmla="*/ 0 h 3514010"/>
              <a:gd name="csX1" fmla="*/ 403624 w 537094"/>
              <a:gd name="csY1" fmla="*/ 575893 h 3514010"/>
              <a:gd name="csX2" fmla="*/ 488153 w 537094"/>
              <a:gd name="csY2" fmla="*/ 966789 h 3514010"/>
              <a:gd name="csX3" fmla="*/ 404650 w 537094"/>
              <a:gd name="csY3" fmla="*/ 1326692 h 3514010"/>
              <a:gd name="csX4" fmla="*/ 523814 w 537094"/>
              <a:gd name="csY4" fmla="*/ 1613842 h 3514010"/>
              <a:gd name="csX5" fmla="*/ 536499 w 537094"/>
              <a:gd name="csY5" fmla="*/ 1787863 h 3514010"/>
              <a:gd name="csX6" fmla="*/ 528290 w 537094"/>
              <a:gd name="csY6" fmla="*/ 2051706 h 3514010"/>
              <a:gd name="csX7" fmla="*/ 489360 w 537094"/>
              <a:gd name="csY7" fmla="*/ 2690062 h 3514010"/>
              <a:gd name="csX8" fmla="*/ 445442 w 537094"/>
              <a:gd name="csY8" fmla="*/ 3047421 h 3514010"/>
              <a:gd name="csX9" fmla="*/ 422428 w 537094"/>
              <a:gd name="csY9" fmla="*/ 3255704 h 3514010"/>
              <a:gd name="csX10" fmla="*/ 353321 w 537094"/>
              <a:gd name="csY10" fmla="*/ 3493582 h 3514010"/>
              <a:gd name="csX11" fmla="*/ 0 w 537094"/>
              <a:gd name="csY11" fmla="*/ 3389919 h 3514010"/>
              <a:gd name="csX0" fmla="*/ 260770 w 537094"/>
              <a:gd name="csY0" fmla="*/ 0 h 3514010"/>
              <a:gd name="csX1" fmla="*/ 403624 w 537094"/>
              <a:gd name="csY1" fmla="*/ 575893 h 3514010"/>
              <a:gd name="csX2" fmla="*/ 488153 w 537094"/>
              <a:gd name="csY2" fmla="*/ 966789 h 3514010"/>
              <a:gd name="csX3" fmla="*/ 404650 w 537094"/>
              <a:gd name="csY3" fmla="*/ 1326692 h 3514010"/>
              <a:gd name="csX4" fmla="*/ 523814 w 537094"/>
              <a:gd name="csY4" fmla="*/ 1613842 h 3514010"/>
              <a:gd name="csX5" fmla="*/ 536499 w 537094"/>
              <a:gd name="csY5" fmla="*/ 1787863 h 3514010"/>
              <a:gd name="csX6" fmla="*/ 528290 w 537094"/>
              <a:gd name="csY6" fmla="*/ 2051706 h 3514010"/>
              <a:gd name="csX7" fmla="*/ 489360 w 537094"/>
              <a:gd name="csY7" fmla="*/ 2690062 h 3514010"/>
              <a:gd name="csX8" fmla="*/ 445442 w 537094"/>
              <a:gd name="csY8" fmla="*/ 3047421 h 3514010"/>
              <a:gd name="csX9" fmla="*/ 422428 w 537094"/>
              <a:gd name="csY9" fmla="*/ 3255704 h 3514010"/>
              <a:gd name="csX10" fmla="*/ 353321 w 537094"/>
              <a:gd name="csY10" fmla="*/ 3493582 h 3514010"/>
              <a:gd name="csX11" fmla="*/ 0 w 537094"/>
              <a:gd name="csY11" fmla="*/ 3389919 h 3514010"/>
              <a:gd name="csX0" fmla="*/ 247824 w 524148"/>
              <a:gd name="csY0" fmla="*/ 0 h 3514888"/>
              <a:gd name="csX1" fmla="*/ 390678 w 524148"/>
              <a:gd name="csY1" fmla="*/ 575893 h 3514888"/>
              <a:gd name="csX2" fmla="*/ 475207 w 524148"/>
              <a:gd name="csY2" fmla="*/ 966789 h 3514888"/>
              <a:gd name="csX3" fmla="*/ 391704 w 524148"/>
              <a:gd name="csY3" fmla="*/ 1326692 h 3514888"/>
              <a:gd name="csX4" fmla="*/ 510868 w 524148"/>
              <a:gd name="csY4" fmla="*/ 1613842 h 3514888"/>
              <a:gd name="csX5" fmla="*/ 523553 w 524148"/>
              <a:gd name="csY5" fmla="*/ 1787863 h 3514888"/>
              <a:gd name="csX6" fmla="*/ 515344 w 524148"/>
              <a:gd name="csY6" fmla="*/ 2051706 h 3514888"/>
              <a:gd name="csX7" fmla="*/ 476414 w 524148"/>
              <a:gd name="csY7" fmla="*/ 2690062 h 3514888"/>
              <a:gd name="csX8" fmla="*/ 432496 w 524148"/>
              <a:gd name="csY8" fmla="*/ 3047421 h 3514888"/>
              <a:gd name="csX9" fmla="*/ 409482 w 524148"/>
              <a:gd name="csY9" fmla="*/ 3255704 h 3514888"/>
              <a:gd name="csX10" fmla="*/ 340375 w 524148"/>
              <a:gd name="csY10" fmla="*/ 3493582 h 3514888"/>
              <a:gd name="csX11" fmla="*/ 0 w 524148"/>
              <a:gd name="csY11" fmla="*/ 3396237 h 3514888"/>
              <a:gd name="csX0" fmla="*/ 257533 w 533857"/>
              <a:gd name="csY0" fmla="*/ 0 h 3514441"/>
              <a:gd name="csX1" fmla="*/ 400387 w 533857"/>
              <a:gd name="csY1" fmla="*/ 575893 h 3514441"/>
              <a:gd name="csX2" fmla="*/ 484916 w 533857"/>
              <a:gd name="csY2" fmla="*/ 966789 h 3514441"/>
              <a:gd name="csX3" fmla="*/ 401413 w 533857"/>
              <a:gd name="csY3" fmla="*/ 1326692 h 3514441"/>
              <a:gd name="csX4" fmla="*/ 520577 w 533857"/>
              <a:gd name="csY4" fmla="*/ 1613842 h 3514441"/>
              <a:gd name="csX5" fmla="*/ 533262 w 533857"/>
              <a:gd name="csY5" fmla="*/ 1787863 h 3514441"/>
              <a:gd name="csX6" fmla="*/ 525053 w 533857"/>
              <a:gd name="csY6" fmla="*/ 2051706 h 3514441"/>
              <a:gd name="csX7" fmla="*/ 486123 w 533857"/>
              <a:gd name="csY7" fmla="*/ 2690062 h 3514441"/>
              <a:gd name="csX8" fmla="*/ 442205 w 533857"/>
              <a:gd name="csY8" fmla="*/ 3047421 h 3514441"/>
              <a:gd name="csX9" fmla="*/ 419191 w 533857"/>
              <a:gd name="csY9" fmla="*/ 3255704 h 3514441"/>
              <a:gd name="csX10" fmla="*/ 350084 w 533857"/>
              <a:gd name="csY10" fmla="*/ 3493582 h 3514441"/>
              <a:gd name="csX11" fmla="*/ 0 w 533857"/>
              <a:gd name="csY11" fmla="*/ 3393079 h 3514441"/>
              <a:gd name="csX0" fmla="*/ 257533 w 533857"/>
              <a:gd name="csY0" fmla="*/ 0 h 3620636"/>
              <a:gd name="csX1" fmla="*/ 400387 w 533857"/>
              <a:gd name="csY1" fmla="*/ 575893 h 3620636"/>
              <a:gd name="csX2" fmla="*/ 484916 w 533857"/>
              <a:gd name="csY2" fmla="*/ 966789 h 3620636"/>
              <a:gd name="csX3" fmla="*/ 401413 w 533857"/>
              <a:gd name="csY3" fmla="*/ 1326692 h 3620636"/>
              <a:gd name="csX4" fmla="*/ 520577 w 533857"/>
              <a:gd name="csY4" fmla="*/ 1613842 h 3620636"/>
              <a:gd name="csX5" fmla="*/ 533262 w 533857"/>
              <a:gd name="csY5" fmla="*/ 1787863 h 3620636"/>
              <a:gd name="csX6" fmla="*/ 525053 w 533857"/>
              <a:gd name="csY6" fmla="*/ 2051706 h 3620636"/>
              <a:gd name="csX7" fmla="*/ 486123 w 533857"/>
              <a:gd name="csY7" fmla="*/ 2690062 h 3620636"/>
              <a:gd name="csX8" fmla="*/ 442205 w 533857"/>
              <a:gd name="csY8" fmla="*/ 3047421 h 3620636"/>
              <a:gd name="csX9" fmla="*/ 419191 w 533857"/>
              <a:gd name="csY9" fmla="*/ 3255704 h 3620636"/>
              <a:gd name="csX10" fmla="*/ 437045 w 533857"/>
              <a:gd name="csY10" fmla="*/ 3609008 h 3620636"/>
              <a:gd name="csX11" fmla="*/ 0 w 533857"/>
              <a:gd name="csY11" fmla="*/ 3393079 h 3620636"/>
              <a:gd name="csX0" fmla="*/ 257533 w 533857"/>
              <a:gd name="csY0" fmla="*/ 0 h 3620636"/>
              <a:gd name="csX1" fmla="*/ 400387 w 533857"/>
              <a:gd name="csY1" fmla="*/ 575893 h 3620636"/>
              <a:gd name="csX2" fmla="*/ 484916 w 533857"/>
              <a:gd name="csY2" fmla="*/ 966789 h 3620636"/>
              <a:gd name="csX3" fmla="*/ 401413 w 533857"/>
              <a:gd name="csY3" fmla="*/ 1326692 h 3620636"/>
              <a:gd name="csX4" fmla="*/ 520577 w 533857"/>
              <a:gd name="csY4" fmla="*/ 1613842 h 3620636"/>
              <a:gd name="csX5" fmla="*/ 533262 w 533857"/>
              <a:gd name="csY5" fmla="*/ 1787863 h 3620636"/>
              <a:gd name="csX6" fmla="*/ 525053 w 533857"/>
              <a:gd name="csY6" fmla="*/ 2051706 h 3620636"/>
              <a:gd name="csX7" fmla="*/ 486123 w 533857"/>
              <a:gd name="csY7" fmla="*/ 2690062 h 3620636"/>
              <a:gd name="csX8" fmla="*/ 442205 w 533857"/>
              <a:gd name="csY8" fmla="*/ 3047421 h 3620636"/>
              <a:gd name="csX9" fmla="*/ 447018 w 533857"/>
              <a:gd name="csY9" fmla="*/ 3252309 h 3620636"/>
              <a:gd name="csX10" fmla="*/ 437045 w 533857"/>
              <a:gd name="csY10" fmla="*/ 3609008 h 3620636"/>
              <a:gd name="csX11" fmla="*/ 0 w 533857"/>
              <a:gd name="csY11" fmla="*/ 3393079 h 3620636"/>
              <a:gd name="csX0" fmla="*/ 257533 w 533857"/>
              <a:gd name="csY0" fmla="*/ 0 h 3620636"/>
              <a:gd name="csX1" fmla="*/ 400387 w 533857"/>
              <a:gd name="csY1" fmla="*/ 575893 h 3620636"/>
              <a:gd name="csX2" fmla="*/ 484916 w 533857"/>
              <a:gd name="csY2" fmla="*/ 966789 h 3620636"/>
              <a:gd name="csX3" fmla="*/ 401413 w 533857"/>
              <a:gd name="csY3" fmla="*/ 1326692 h 3620636"/>
              <a:gd name="csX4" fmla="*/ 520577 w 533857"/>
              <a:gd name="csY4" fmla="*/ 1613842 h 3620636"/>
              <a:gd name="csX5" fmla="*/ 533262 w 533857"/>
              <a:gd name="csY5" fmla="*/ 1787863 h 3620636"/>
              <a:gd name="csX6" fmla="*/ 525053 w 533857"/>
              <a:gd name="csY6" fmla="*/ 2051706 h 3620636"/>
              <a:gd name="csX7" fmla="*/ 486123 w 533857"/>
              <a:gd name="csY7" fmla="*/ 2690062 h 3620636"/>
              <a:gd name="csX8" fmla="*/ 442205 w 533857"/>
              <a:gd name="csY8" fmla="*/ 3047421 h 3620636"/>
              <a:gd name="csX9" fmla="*/ 447018 w 533857"/>
              <a:gd name="csY9" fmla="*/ 3252309 h 3620636"/>
              <a:gd name="csX10" fmla="*/ 437045 w 533857"/>
              <a:gd name="csY10" fmla="*/ 3609008 h 3620636"/>
              <a:gd name="csX11" fmla="*/ 0 w 533857"/>
              <a:gd name="csY11" fmla="*/ 3393079 h 3620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33857" h="3620636">
                <a:moveTo>
                  <a:pt x="257533" y="0"/>
                </a:moveTo>
                <a:cubicBezTo>
                  <a:pt x="182674" y="199553"/>
                  <a:pt x="314661" y="389774"/>
                  <a:pt x="400387" y="575893"/>
                </a:cubicBezTo>
                <a:cubicBezTo>
                  <a:pt x="453398" y="698766"/>
                  <a:pt x="487349" y="835354"/>
                  <a:pt x="484916" y="966789"/>
                </a:cubicBezTo>
                <a:cubicBezTo>
                  <a:pt x="485078" y="1092281"/>
                  <a:pt x="403960" y="1200828"/>
                  <a:pt x="401413" y="1326692"/>
                </a:cubicBezTo>
                <a:cubicBezTo>
                  <a:pt x="392453" y="1461947"/>
                  <a:pt x="485258" y="1503352"/>
                  <a:pt x="520577" y="1613842"/>
                </a:cubicBezTo>
                <a:cubicBezTo>
                  <a:pt x="536863" y="1669639"/>
                  <a:pt x="533842" y="1729942"/>
                  <a:pt x="533262" y="1787863"/>
                </a:cubicBezTo>
                <a:cubicBezTo>
                  <a:pt x="531656" y="1877313"/>
                  <a:pt x="529319" y="1960571"/>
                  <a:pt x="525053" y="2051706"/>
                </a:cubicBezTo>
                <a:cubicBezTo>
                  <a:pt x="514847" y="2268990"/>
                  <a:pt x="501440" y="2475559"/>
                  <a:pt x="486123" y="2690062"/>
                </a:cubicBezTo>
                <a:cubicBezTo>
                  <a:pt x="477562" y="2807991"/>
                  <a:pt x="456933" y="2926501"/>
                  <a:pt x="442205" y="3047421"/>
                </a:cubicBezTo>
                <a:cubicBezTo>
                  <a:pt x="433397" y="3116496"/>
                  <a:pt x="451104" y="3185434"/>
                  <a:pt x="447018" y="3252309"/>
                </a:cubicBezTo>
                <a:cubicBezTo>
                  <a:pt x="454394" y="3335724"/>
                  <a:pt x="506476" y="3555667"/>
                  <a:pt x="437045" y="3609008"/>
                </a:cubicBezTo>
                <a:cubicBezTo>
                  <a:pt x="338861" y="3671539"/>
                  <a:pt x="67692" y="3464897"/>
                  <a:pt x="0" y="3393079"/>
                </a:cubicBezTo>
              </a:path>
            </a:pathLst>
          </a:custGeom>
          <a:noFill/>
          <a:ln w="12700" cap="flat">
            <a:solidFill>
              <a:schemeClr val="tx1">
                <a:lumMod val="75000"/>
                <a:lumOff val="25000"/>
              </a:schemeClr>
            </a:solidFill>
            <a:prstDash val="solid"/>
            <a:miter/>
          </a:ln>
        </p:spPr>
        <p:txBody>
          <a:bodyPr/>
          <a:lstStyle/>
          <a:p>
            <a:endParaRPr lang="en-US"/>
          </a:p>
        </p:txBody>
      </p:sp>
      <p:sp>
        <p:nvSpPr>
          <p:cNvPr id="307" name="Freeform 56">
            <a:extLst>
              <a:ext uri="{FF2B5EF4-FFF2-40B4-BE49-F238E27FC236}">
                <a16:creationId xmlns:a16="http://schemas.microsoft.com/office/drawing/2014/main" id="{B2AC7989-1272-083F-A5F6-8013B3E30D22}"/>
              </a:ext>
            </a:extLst>
          </p:cNvPr>
          <p:cNvSpPr/>
          <p:nvPr/>
        </p:nvSpPr>
        <p:spPr>
          <a:xfrm>
            <a:off x="5758022" y="4921109"/>
            <a:ext cx="69333" cy="722081"/>
          </a:xfrm>
          <a:custGeom>
            <a:avLst/>
            <a:gdLst>
              <a:gd name="csX0" fmla="*/ 15 w 103756"/>
              <a:gd name="csY0" fmla="*/ 70014 h 792561"/>
              <a:gd name="csX1" fmla="*/ 45938 w 103756"/>
              <a:gd name="csY1" fmla="*/ 1853 h 792561"/>
              <a:gd name="csX2" fmla="*/ 72999 w 103756"/>
              <a:gd name="csY2" fmla="*/ 93845 h 792561"/>
              <a:gd name="csX3" fmla="*/ 76980 w 103756"/>
              <a:gd name="csY3" fmla="*/ 636351 h 792561"/>
              <a:gd name="csX4" fmla="*/ 103757 w 103756"/>
              <a:gd name="csY4" fmla="*/ 792561 h 792561"/>
              <a:gd name="csX0" fmla="*/ 15 w 88649"/>
              <a:gd name="csY0" fmla="*/ 70014 h 809112"/>
              <a:gd name="csX1" fmla="*/ 45938 w 88649"/>
              <a:gd name="csY1" fmla="*/ 1853 h 809112"/>
              <a:gd name="csX2" fmla="*/ 72999 w 88649"/>
              <a:gd name="csY2" fmla="*/ 93845 h 809112"/>
              <a:gd name="csX3" fmla="*/ 76980 w 88649"/>
              <a:gd name="csY3" fmla="*/ 636351 h 809112"/>
              <a:gd name="csX4" fmla="*/ 88649 w 88649"/>
              <a:gd name="csY4" fmla="*/ 809112 h 809112"/>
              <a:gd name="csX0" fmla="*/ 15 w 88649"/>
              <a:gd name="csY0" fmla="*/ 70014 h 809112"/>
              <a:gd name="csX1" fmla="*/ 45938 w 88649"/>
              <a:gd name="csY1" fmla="*/ 1853 h 809112"/>
              <a:gd name="csX2" fmla="*/ 72999 w 88649"/>
              <a:gd name="csY2" fmla="*/ 93845 h 809112"/>
              <a:gd name="csX3" fmla="*/ 76980 w 88649"/>
              <a:gd name="csY3" fmla="*/ 636351 h 809112"/>
              <a:gd name="csX4" fmla="*/ 88649 w 88649"/>
              <a:gd name="csY4" fmla="*/ 809112 h 809112"/>
              <a:gd name="csX0" fmla="*/ 15 w 88649"/>
              <a:gd name="csY0" fmla="*/ 70014 h 809112"/>
              <a:gd name="csX1" fmla="*/ 45938 w 88649"/>
              <a:gd name="csY1" fmla="*/ 1853 h 809112"/>
              <a:gd name="csX2" fmla="*/ 72999 w 88649"/>
              <a:gd name="csY2" fmla="*/ 93845 h 809112"/>
              <a:gd name="csX3" fmla="*/ 76980 w 88649"/>
              <a:gd name="csY3" fmla="*/ 636351 h 809112"/>
              <a:gd name="csX4" fmla="*/ 88649 w 88649"/>
              <a:gd name="csY4" fmla="*/ 809112 h 809112"/>
              <a:gd name="csX0" fmla="*/ 15 w 88649"/>
              <a:gd name="csY0" fmla="*/ 70014 h 809112"/>
              <a:gd name="csX1" fmla="*/ 45938 w 88649"/>
              <a:gd name="csY1" fmla="*/ 1853 h 809112"/>
              <a:gd name="csX2" fmla="*/ 72999 w 88649"/>
              <a:gd name="csY2" fmla="*/ 93845 h 809112"/>
              <a:gd name="csX3" fmla="*/ 76980 w 88649"/>
              <a:gd name="csY3" fmla="*/ 636351 h 809112"/>
              <a:gd name="csX4" fmla="*/ 88649 w 88649"/>
              <a:gd name="csY4" fmla="*/ 809112 h 809112"/>
              <a:gd name="csX0" fmla="*/ 15 w 88649"/>
              <a:gd name="csY0" fmla="*/ 70014 h 809112"/>
              <a:gd name="csX1" fmla="*/ 45938 w 88649"/>
              <a:gd name="csY1" fmla="*/ 1853 h 809112"/>
              <a:gd name="csX2" fmla="*/ 72999 w 88649"/>
              <a:gd name="csY2" fmla="*/ 93845 h 809112"/>
              <a:gd name="csX3" fmla="*/ 76980 w 88649"/>
              <a:gd name="csY3" fmla="*/ 636351 h 809112"/>
              <a:gd name="csX4" fmla="*/ 88649 w 88649"/>
              <a:gd name="csY4" fmla="*/ 809112 h 809112"/>
            </a:gdLst>
            <a:ahLst/>
            <a:cxnLst>
              <a:cxn ang="0">
                <a:pos x="csX0" y="csY0"/>
              </a:cxn>
              <a:cxn ang="0">
                <a:pos x="csX1" y="csY1"/>
              </a:cxn>
              <a:cxn ang="0">
                <a:pos x="csX2" y="csY2"/>
              </a:cxn>
              <a:cxn ang="0">
                <a:pos x="csX3" y="csY3"/>
              </a:cxn>
              <a:cxn ang="0">
                <a:pos x="csX4" y="csY4"/>
              </a:cxn>
            </a:cxnLst>
            <a:rect l="l" t="t" r="r" b="b"/>
            <a:pathLst>
              <a:path w="88649" h="809112">
                <a:moveTo>
                  <a:pt x="15" y="70014"/>
                </a:moveTo>
                <a:cubicBezTo>
                  <a:pt x="-489" y="42763"/>
                  <a:pt x="11892" y="-10596"/>
                  <a:pt x="45938" y="1853"/>
                </a:cubicBezTo>
                <a:cubicBezTo>
                  <a:pt x="72286" y="18065"/>
                  <a:pt x="73199" y="64165"/>
                  <a:pt x="72999" y="93845"/>
                </a:cubicBezTo>
                <a:cubicBezTo>
                  <a:pt x="71555" y="308472"/>
                  <a:pt x="80534" y="579648"/>
                  <a:pt x="76980" y="636351"/>
                </a:cubicBezTo>
                <a:cubicBezTo>
                  <a:pt x="73426" y="693054"/>
                  <a:pt x="69350" y="767355"/>
                  <a:pt x="88649" y="809112"/>
                </a:cubicBezTo>
              </a:path>
            </a:pathLst>
          </a:custGeom>
          <a:noFill/>
          <a:ln w="12700" cap="flat">
            <a:solidFill>
              <a:schemeClr val="accent3">
                <a:lumMod val="75000"/>
              </a:schemeClr>
            </a:solidFill>
            <a:prstDash val="solid"/>
            <a:miter/>
          </a:ln>
        </p:spPr>
        <p:txBody>
          <a:bodyPr/>
          <a:lstStyle/>
          <a:p>
            <a:endParaRPr lang="en-US"/>
          </a:p>
        </p:txBody>
      </p:sp>
      <p:sp>
        <p:nvSpPr>
          <p:cNvPr id="308" name="Oval 307">
            <a:extLst>
              <a:ext uri="{FF2B5EF4-FFF2-40B4-BE49-F238E27FC236}">
                <a16:creationId xmlns:a16="http://schemas.microsoft.com/office/drawing/2014/main" id="{597C9A72-3A41-383A-AEA6-DFC37254053E}"/>
              </a:ext>
            </a:extLst>
          </p:cNvPr>
          <p:cNvSpPr/>
          <p:nvPr/>
        </p:nvSpPr>
        <p:spPr>
          <a:xfrm>
            <a:off x="5754511" y="4991922"/>
            <a:ext cx="33495" cy="3349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Freeform 212">
            <a:extLst>
              <a:ext uri="{FF2B5EF4-FFF2-40B4-BE49-F238E27FC236}">
                <a16:creationId xmlns:a16="http://schemas.microsoft.com/office/drawing/2014/main" id="{40B99BE1-9212-EEFA-1649-4CA8B257BC5F}"/>
              </a:ext>
            </a:extLst>
          </p:cNvPr>
          <p:cNvSpPr/>
          <p:nvPr/>
        </p:nvSpPr>
        <p:spPr>
          <a:xfrm rot="12229151">
            <a:off x="5753213" y="4965658"/>
            <a:ext cx="28613" cy="28613"/>
          </a:xfrm>
          <a:custGeom>
            <a:avLst/>
            <a:gdLst>
              <a:gd name="csX0" fmla="*/ 0 w 49206"/>
              <a:gd name="csY0" fmla="*/ 24603 h 69708"/>
              <a:gd name="csX1" fmla="*/ 45105 w 49206"/>
              <a:gd name="csY1" fmla="*/ 69708 h 69708"/>
              <a:gd name="csX2" fmla="*/ 49206 w 49206"/>
              <a:gd name="csY2" fmla="*/ 0 h 69708"/>
            </a:gdLst>
            <a:ahLst/>
            <a:cxnLst>
              <a:cxn ang="0">
                <a:pos x="csX0" y="csY0"/>
              </a:cxn>
              <a:cxn ang="0">
                <a:pos x="csX1" y="csY1"/>
              </a:cxn>
              <a:cxn ang="0">
                <a:pos x="csX2" y="csY2"/>
              </a:cxn>
            </a:cxnLst>
            <a:rect l="l" t="t" r="r" b="b"/>
            <a:pathLst>
              <a:path w="49206" h="69708">
                <a:moveTo>
                  <a:pt x="0" y="24603"/>
                </a:moveTo>
                <a:lnTo>
                  <a:pt x="45105" y="69708"/>
                </a:lnTo>
                <a:lnTo>
                  <a:pt x="49206" y="0"/>
                </a:lnTo>
              </a:path>
            </a:pathLst>
          </a:cu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0" name="Straight Connector 309">
            <a:extLst>
              <a:ext uri="{FF2B5EF4-FFF2-40B4-BE49-F238E27FC236}">
                <a16:creationId xmlns:a16="http://schemas.microsoft.com/office/drawing/2014/main" id="{5D80167C-CE18-CF34-CE4C-17E4C9DBC0D1}"/>
              </a:ext>
            </a:extLst>
          </p:cNvPr>
          <p:cNvCxnSpPr>
            <a:cxnSpLocks/>
          </p:cNvCxnSpPr>
          <p:nvPr/>
        </p:nvCxnSpPr>
        <p:spPr>
          <a:xfrm flipV="1">
            <a:off x="5184658" y="4964108"/>
            <a:ext cx="681370" cy="56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Freeform 127">
            <a:extLst>
              <a:ext uri="{FF2B5EF4-FFF2-40B4-BE49-F238E27FC236}">
                <a16:creationId xmlns:a16="http://schemas.microsoft.com/office/drawing/2014/main" id="{06834FED-046A-991B-8999-BC2CB5D5DEB0}"/>
              </a:ext>
            </a:extLst>
          </p:cNvPr>
          <p:cNvSpPr/>
          <p:nvPr/>
        </p:nvSpPr>
        <p:spPr>
          <a:xfrm flipH="1">
            <a:off x="5957154" y="4937829"/>
            <a:ext cx="132985" cy="83652"/>
          </a:xfrm>
          <a:custGeom>
            <a:avLst/>
            <a:gdLst>
              <a:gd name="csX0" fmla="*/ 105 w 183574"/>
              <a:gd name="csY0" fmla="*/ 41305 h 115475"/>
              <a:gd name="csX1" fmla="*/ 12736 w 183574"/>
              <a:gd name="csY1" fmla="*/ 59063 h 115475"/>
              <a:gd name="csX2" fmla="*/ 59293 w 183574"/>
              <a:gd name="csY2" fmla="*/ 97354 h 115475"/>
              <a:gd name="csX3" fmla="*/ 111087 w 183574"/>
              <a:gd name="csY3" fmla="*/ 112614 h 115475"/>
              <a:gd name="csX4" fmla="*/ 135994 w 183574"/>
              <a:gd name="csY4" fmla="*/ 93086 h 115475"/>
              <a:gd name="csX5" fmla="*/ 173631 w 183574"/>
              <a:gd name="csY5" fmla="*/ 58548 h 115475"/>
              <a:gd name="csX6" fmla="*/ 162233 w 183574"/>
              <a:gd name="csY6" fmla="*/ 4095 h 115475"/>
              <a:gd name="csX7" fmla="*/ 100424 w 183574"/>
              <a:gd name="csY7" fmla="*/ 3898 h 115475"/>
              <a:gd name="csX8" fmla="*/ 7 w 183574"/>
              <a:gd name="csY8" fmla="*/ 40668 h 115475"/>
              <a:gd name="csX9" fmla="*/ 100 w 183574"/>
              <a:gd name="csY9" fmla="*/ 41299 h 11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3574" h="115475">
                <a:moveTo>
                  <a:pt x="105" y="41305"/>
                </a:moveTo>
                <a:cubicBezTo>
                  <a:pt x="661" y="46278"/>
                  <a:pt x="7540" y="54061"/>
                  <a:pt x="12736" y="59063"/>
                </a:cubicBezTo>
                <a:cubicBezTo>
                  <a:pt x="27564" y="73276"/>
                  <a:pt x="42711" y="84072"/>
                  <a:pt x="59293" y="97354"/>
                </a:cubicBezTo>
                <a:cubicBezTo>
                  <a:pt x="76569" y="110891"/>
                  <a:pt x="91855" y="120536"/>
                  <a:pt x="111087" y="112614"/>
                </a:cubicBezTo>
                <a:cubicBezTo>
                  <a:pt x="120090" y="108612"/>
                  <a:pt x="128421" y="100164"/>
                  <a:pt x="135994" y="93086"/>
                </a:cubicBezTo>
                <a:cubicBezTo>
                  <a:pt x="148104" y="80984"/>
                  <a:pt x="161695" y="70627"/>
                  <a:pt x="173631" y="58548"/>
                </a:cubicBezTo>
                <a:cubicBezTo>
                  <a:pt x="190727" y="40772"/>
                  <a:pt x="185040" y="12913"/>
                  <a:pt x="162233" y="4095"/>
                </a:cubicBezTo>
                <a:cubicBezTo>
                  <a:pt x="142764" y="-4435"/>
                  <a:pt x="120466" y="2840"/>
                  <a:pt x="100424" y="3898"/>
                </a:cubicBezTo>
                <a:cubicBezTo>
                  <a:pt x="82702" y="6593"/>
                  <a:pt x="-884" y="19528"/>
                  <a:pt x="7" y="40668"/>
                </a:cubicBezTo>
                <a:lnTo>
                  <a:pt x="100" y="41299"/>
                </a:lnTo>
                <a:close/>
              </a:path>
            </a:pathLst>
          </a:custGeom>
          <a:solidFill>
            <a:srgbClr val="B2A499">
              <a:alpha val="40000"/>
            </a:srgbClr>
          </a:solidFill>
          <a:ln w="9249" cap="flat">
            <a:noFill/>
            <a:prstDash val="solid"/>
            <a:miter/>
          </a:ln>
        </p:spPr>
        <p:txBody>
          <a:bodyPr/>
          <a:lstStyle/>
          <a:p>
            <a:endParaRPr lang="en-US"/>
          </a:p>
        </p:txBody>
      </p:sp>
      <p:sp>
        <p:nvSpPr>
          <p:cNvPr id="312" name="Freeform 33">
            <a:extLst>
              <a:ext uri="{FF2B5EF4-FFF2-40B4-BE49-F238E27FC236}">
                <a16:creationId xmlns:a16="http://schemas.microsoft.com/office/drawing/2014/main" id="{2DA51AE3-ECD0-C437-F8D8-2CF63F45915E}"/>
              </a:ext>
            </a:extLst>
          </p:cNvPr>
          <p:cNvSpPr/>
          <p:nvPr/>
        </p:nvSpPr>
        <p:spPr>
          <a:xfrm>
            <a:off x="5771973" y="2485510"/>
            <a:ext cx="405891" cy="2669054"/>
          </a:xfrm>
          <a:custGeom>
            <a:avLst/>
            <a:gdLst>
              <a:gd name="csX0" fmla="*/ 256419 w 448223"/>
              <a:gd name="csY0" fmla="*/ 0 h 2857461"/>
              <a:gd name="csX1" fmla="*/ 208225 w 448223"/>
              <a:gd name="csY1" fmla="*/ 155543 h 2857461"/>
              <a:gd name="csX2" fmla="*/ 320310 w 448223"/>
              <a:gd name="csY2" fmla="*/ 583035 h 2857461"/>
              <a:gd name="csX3" fmla="*/ 448073 w 448223"/>
              <a:gd name="csY3" fmla="*/ 868728 h 2857461"/>
              <a:gd name="csX4" fmla="*/ 315189 w 448223"/>
              <a:gd name="csY4" fmla="*/ 1353760 h 2857461"/>
              <a:gd name="csX5" fmla="*/ 257607 w 448223"/>
              <a:gd name="csY5" fmla="*/ 1801806 h 2857461"/>
              <a:gd name="csX6" fmla="*/ 223391 w 448223"/>
              <a:gd name="csY6" fmla="*/ 2365000 h 2857461"/>
              <a:gd name="csX7" fmla="*/ 228189 w 448223"/>
              <a:gd name="csY7" fmla="*/ 2754116 h 2857461"/>
              <a:gd name="csX8" fmla="*/ 222241 w 448223"/>
              <a:gd name="csY8" fmla="*/ 2842289 h 2857461"/>
              <a:gd name="csX9" fmla="*/ 0 w 448223"/>
              <a:gd name="csY9" fmla="*/ 2716082 h 2857461"/>
              <a:gd name="csX0" fmla="*/ 298236 w 490039"/>
              <a:gd name="csY0" fmla="*/ 0 h 2857937"/>
              <a:gd name="csX1" fmla="*/ 250042 w 490039"/>
              <a:gd name="csY1" fmla="*/ 155543 h 2857937"/>
              <a:gd name="csX2" fmla="*/ 362127 w 490039"/>
              <a:gd name="csY2" fmla="*/ 583035 h 2857937"/>
              <a:gd name="csX3" fmla="*/ 489890 w 490039"/>
              <a:gd name="csY3" fmla="*/ 868728 h 2857937"/>
              <a:gd name="csX4" fmla="*/ 357006 w 490039"/>
              <a:gd name="csY4" fmla="*/ 1353760 h 2857937"/>
              <a:gd name="csX5" fmla="*/ 299424 w 490039"/>
              <a:gd name="csY5" fmla="*/ 1801806 h 2857937"/>
              <a:gd name="csX6" fmla="*/ 265208 w 490039"/>
              <a:gd name="csY6" fmla="*/ 2365000 h 2857937"/>
              <a:gd name="csX7" fmla="*/ 270006 w 490039"/>
              <a:gd name="csY7" fmla="*/ 2754116 h 2857937"/>
              <a:gd name="csX8" fmla="*/ 264058 w 490039"/>
              <a:gd name="csY8" fmla="*/ 2842289 h 2857937"/>
              <a:gd name="csX9" fmla="*/ 0 w 490039"/>
              <a:gd name="csY9" fmla="*/ 2722486 h 2857937"/>
              <a:gd name="csX0" fmla="*/ 287000 w 478803"/>
              <a:gd name="csY0" fmla="*/ 0 h 2856734"/>
              <a:gd name="csX1" fmla="*/ 238806 w 478803"/>
              <a:gd name="csY1" fmla="*/ 155543 h 2856734"/>
              <a:gd name="csX2" fmla="*/ 350891 w 478803"/>
              <a:gd name="csY2" fmla="*/ 583035 h 2856734"/>
              <a:gd name="csX3" fmla="*/ 478654 w 478803"/>
              <a:gd name="csY3" fmla="*/ 868728 h 2856734"/>
              <a:gd name="csX4" fmla="*/ 345770 w 478803"/>
              <a:gd name="csY4" fmla="*/ 1353760 h 2856734"/>
              <a:gd name="csX5" fmla="*/ 288188 w 478803"/>
              <a:gd name="csY5" fmla="*/ 1801806 h 2856734"/>
              <a:gd name="csX6" fmla="*/ 253972 w 478803"/>
              <a:gd name="csY6" fmla="*/ 2365000 h 2856734"/>
              <a:gd name="csX7" fmla="*/ 258770 w 478803"/>
              <a:gd name="csY7" fmla="*/ 2754116 h 2856734"/>
              <a:gd name="csX8" fmla="*/ 252822 w 478803"/>
              <a:gd name="csY8" fmla="*/ 2842289 h 2856734"/>
              <a:gd name="csX9" fmla="*/ 0 w 478803"/>
              <a:gd name="csY9" fmla="*/ 2705495 h 2856734"/>
              <a:gd name="csX0" fmla="*/ 287000 w 478803"/>
              <a:gd name="csY0" fmla="*/ 0 h 2856734"/>
              <a:gd name="csX1" fmla="*/ 238806 w 478803"/>
              <a:gd name="csY1" fmla="*/ 155543 h 2856734"/>
              <a:gd name="csX2" fmla="*/ 350891 w 478803"/>
              <a:gd name="csY2" fmla="*/ 583035 h 2856734"/>
              <a:gd name="csX3" fmla="*/ 478654 w 478803"/>
              <a:gd name="csY3" fmla="*/ 868728 h 2856734"/>
              <a:gd name="csX4" fmla="*/ 345770 w 478803"/>
              <a:gd name="csY4" fmla="*/ 1353760 h 2856734"/>
              <a:gd name="csX5" fmla="*/ 288188 w 478803"/>
              <a:gd name="csY5" fmla="*/ 1801806 h 2856734"/>
              <a:gd name="csX6" fmla="*/ 253972 w 478803"/>
              <a:gd name="csY6" fmla="*/ 2365000 h 2856734"/>
              <a:gd name="csX7" fmla="*/ 258770 w 478803"/>
              <a:gd name="csY7" fmla="*/ 2754116 h 2856734"/>
              <a:gd name="csX8" fmla="*/ 252822 w 478803"/>
              <a:gd name="csY8" fmla="*/ 2842289 h 2856734"/>
              <a:gd name="csX9" fmla="*/ 0 w 478803"/>
              <a:gd name="csY9" fmla="*/ 2705495 h 2856734"/>
              <a:gd name="csX0" fmla="*/ 287000 w 478803"/>
              <a:gd name="csY0" fmla="*/ 0 h 2856734"/>
              <a:gd name="csX1" fmla="*/ 238806 w 478803"/>
              <a:gd name="csY1" fmla="*/ 155543 h 2856734"/>
              <a:gd name="csX2" fmla="*/ 350891 w 478803"/>
              <a:gd name="csY2" fmla="*/ 583035 h 2856734"/>
              <a:gd name="csX3" fmla="*/ 478654 w 478803"/>
              <a:gd name="csY3" fmla="*/ 868728 h 2856734"/>
              <a:gd name="csX4" fmla="*/ 345770 w 478803"/>
              <a:gd name="csY4" fmla="*/ 1353760 h 2856734"/>
              <a:gd name="csX5" fmla="*/ 288188 w 478803"/>
              <a:gd name="csY5" fmla="*/ 1801806 h 2856734"/>
              <a:gd name="csX6" fmla="*/ 253972 w 478803"/>
              <a:gd name="csY6" fmla="*/ 2365000 h 2856734"/>
              <a:gd name="csX7" fmla="*/ 258770 w 478803"/>
              <a:gd name="csY7" fmla="*/ 2754116 h 2856734"/>
              <a:gd name="csX8" fmla="*/ 256567 w 478803"/>
              <a:gd name="csY8" fmla="*/ 2842289 h 2856734"/>
              <a:gd name="csX9" fmla="*/ 0 w 478803"/>
              <a:gd name="csY9" fmla="*/ 2705495 h 2856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78803" h="2856734">
                <a:moveTo>
                  <a:pt x="287000" y="0"/>
                </a:moveTo>
                <a:cubicBezTo>
                  <a:pt x="254893" y="38833"/>
                  <a:pt x="242037" y="102279"/>
                  <a:pt x="238806" y="155543"/>
                </a:cubicBezTo>
                <a:cubicBezTo>
                  <a:pt x="226682" y="302057"/>
                  <a:pt x="277033" y="455647"/>
                  <a:pt x="350891" y="583035"/>
                </a:cubicBezTo>
                <a:cubicBezTo>
                  <a:pt x="404235" y="673694"/>
                  <a:pt x="482693" y="760828"/>
                  <a:pt x="478654" y="868728"/>
                </a:cubicBezTo>
                <a:cubicBezTo>
                  <a:pt x="478189" y="1037511"/>
                  <a:pt x="386067" y="1193121"/>
                  <a:pt x="345770" y="1353760"/>
                </a:cubicBezTo>
                <a:cubicBezTo>
                  <a:pt x="312580" y="1499769"/>
                  <a:pt x="307287" y="1653693"/>
                  <a:pt x="288188" y="1801806"/>
                </a:cubicBezTo>
                <a:cubicBezTo>
                  <a:pt x="263008" y="1985086"/>
                  <a:pt x="246494" y="2179339"/>
                  <a:pt x="253972" y="2365000"/>
                </a:cubicBezTo>
                <a:cubicBezTo>
                  <a:pt x="257696" y="2488244"/>
                  <a:pt x="258338" y="2674568"/>
                  <a:pt x="258770" y="2754116"/>
                </a:cubicBezTo>
                <a:cubicBezTo>
                  <a:pt x="259202" y="2833664"/>
                  <a:pt x="264710" y="2825163"/>
                  <a:pt x="256567" y="2842289"/>
                </a:cubicBezTo>
                <a:cubicBezTo>
                  <a:pt x="222531" y="2907116"/>
                  <a:pt x="41771" y="2734423"/>
                  <a:pt x="0" y="2705495"/>
                </a:cubicBezTo>
              </a:path>
            </a:pathLst>
          </a:custGeom>
          <a:noFill/>
          <a:ln w="12700" cap="flat">
            <a:solidFill>
              <a:schemeClr val="accent3">
                <a:lumMod val="75000"/>
              </a:schemeClr>
            </a:solidFill>
            <a:prstDash val="solid"/>
            <a:miter/>
          </a:ln>
        </p:spPr>
        <p:txBody>
          <a:bodyPr/>
          <a:lstStyle/>
          <a:p>
            <a:endParaRPr lang="en-US"/>
          </a:p>
        </p:txBody>
      </p:sp>
      <p:sp>
        <p:nvSpPr>
          <p:cNvPr id="313" name="Freeform 128">
            <a:extLst>
              <a:ext uri="{FF2B5EF4-FFF2-40B4-BE49-F238E27FC236}">
                <a16:creationId xmlns:a16="http://schemas.microsoft.com/office/drawing/2014/main" id="{28AADA22-DB16-6DB8-13AF-B85DB1A7772E}"/>
              </a:ext>
            </a:extLst>
          </p:cNvPr>
          <p:cNvSpPr/>
          <p:nvPr/>
        </p:nvSpPr>
        <p:spPr>
          <a:xfrm>
            <a:off x="5617906" y="5036111"/>
            <a:ext cx="68808" cy="97759"/>
          </a:xfrm>
          <a:custGeom>
            <a:avLst/>
            <a:gdLst>
              <a:gd name="csX0" fmla="*/ 59127 w 68808"/>
              <a:gd name="csY0" fmla="*/ 904 h 97759"/>
              <a:gd name="csX1" fmla="*/ 68691 w 68808"/>
              <a:gd name="csY1" fmla="*/ 6814 h 97759"/>
              <a:gd name="csX2" fmla="*/ 68687 w 68808"/>
              <a:gd name="csY2" fmla="*/ 6814 h 97759"/>
              <a:gd name="csX3" fmla="*/ 68808 w 68808"/>
              <a:gd name="csY3" fmla="*/ 7213 h 97759"/>
              <a:gd name="csX4" fmla="*/ 64518 w 68808"/>
              <a:gd name="csY4" fmla="*/ 12139 h 97759"/>
              <a:gd name="csX5" fmla="*/ 63494 w 68808"/>
              <a:gd name="csY5" fmla="*/ 12291 h 97759"/>
              <a:gd name="csX6" fmla="*/ 35593 w 68808"/>
              <a:gd name="csY6" fmla="*/ 34257 h 97759"/>
              <a:gd name="csX7" fmla="*/ 22800 w 68808"/>
              <a:gd name="csY7" fmla="*/ 62622 h 97759"/>
              <a:gd name="csX8" fmla="*/ 28516 w 68808"/>
              <a:gd name="csY8" fmla="*/ 90010 h 97759"/>
              <a:gd name="csX9" fmla="*/ 24546 w 68808"/>
              <a:gd name="csY9" fmla="*/ 95431 h 97759"/>
              <a:gd name="csX10" fmla="*/ 113 w 68808"/>
              <a:gd name="csY10" fmla="*/ 77901 h 97759"/>
              <a:gd name="csX11" fmla="*/ 24456 w 68808"/>
              <a:gd name="csY11" fmla="*/ 13592 h 97759"/>
              <a:gd name="csX12" fmla="*/ 59127 w 68808"/>
              <a:gd name="csY12" fmla="*/ 904 h 97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8808" h="97759">
                <a:moveTo>
                  <a:pt x="59127" y="904"/>
                </a:moveTo>
                <a:cubicBezTo>
                  <a:pt x="62596" y="1666"/>
                  <a:pt x="67727" y="3970"/>
                  <a:pt x="68691" y="6814"/>
                </a:cubicBezTo>
                <a:lnTo>
                  <a:pt x="68687" y="6814"/>
                </a:lnTo>
                <a:lnTo>
                  <a:pt x="68808" y="7213"/>
                </a:lnTo>
                <a:lnTo>
                  <a:pt x="64518" y="12139"/>
                </a:lnTo>
                <a:lnTo>
                  <a:pt x="63494" y="12291"/>
                </a:lnTo>
                <a:cubicBezTo>
                  <a:pt x="52484" y="16893"/>
                  <a:pt x="42701" y="24283"/>
                  <a:pt x="35593" y="34257"/>
                </a:cubicBezTo>
                <a:cubicBezTo>
                  <a:pt x="29587" y="42079"/>
                  <a:pt x="24614" y="52252"/>
                  <a:pt x="22800" y="62622"/>
                </a:cubicBezTo>
                <a:lnTo>
                  <a:pt x="28516" y="90010"/>
                </a:lnTo>
                <a:lnTo>
                  <a:pt x="24546" y="95431"/>
                </a:lnTo>
                <a:cubicBezTo>
                  <a:pt x="14209" y="101914"/>
                  <a:pt x="-218" y="94476"/>
                  <a:pt x="113" y="77901"/>
                </a:cubicBezTo>
                <a:cubicBezTo>
                  <a:pt x="-1082" y="53625"/>
                  <a:pt x="7209" y="30377"/>
                  <a:pt x="24456" y="13592"/>
                </a:cubicBezTo>
                <a:cubicBezTo>
                  <a:pt x="34780" y="3132"/>
                  <a:pt x="45589" y="-2268"/>
                  <a:pt x="59127" y="904"/>
                </a:cubicBezTo>
                <a:close/>
              </a:path>
            </a:pathLst>
          </a:custGeom>
          <a:solidFill>
            <a:srgbClr val="B2A499">
              <a:alpha val="40000"/>
            </a:srgbClr>
          </a:solidFill>
          <a:ln w="6350" cap="flat">
            <a:solidFill>
              <a:schemeClr val="bg1"/>
            </a:solidFill>
            <a:prstDash val="solid"/>
            <a:miter/>
          </a:ln>
        </p:spPr>
        <p:txBody>
          <a:bodyPr wrap="square">
            <a:noAutofit/>
          </a:bodyPr>
          <a:lstStyle/>
          <a:p>
            <a:endParaRPr lang="en-US"/>
          </a:p>
        </p:txBody>
      </p:sp>
      <p:cxnSp>
        <p:nvCxnSpPr>
          <p:cNvPr id="314" name="Straight Connector 313">
            <a:extLst>
              <a:ext uri="{FF2B5EF4-FFF2-40B4-BE49-F238E27FC236}">
                <a16:creationId xmlns:a16="http://schemas.microsoft.com/office/drawing/2014/main" id="{BADF7C65-6E06-358C-AF91-0E217E4525D0}"/>
              </a:ext>
            </a:extLst>
          </p:cNvPr>
          <p:cNvCxnSpPr>
            <a:cxnSpLocks/>
            <a:stCxn id="163" idx="1"/>
          </p:cNvCxnSpPr>
          <p:nvPr/>
        </p:nvCxnSpPr>
        <p:spPr>
          <a:xfrm flipV="1">
            <a:off x="5184658" y="5013186"/>
            <a:ext cx="557126" cy="1686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21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1DE0EC-193B-1596-300C-F5FA83AF8AFC}"/>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83FA17DD-159E-BAB0-A3DD-C121224EA5AD}"/>
              </a:ext>
            </a:extLst>
          </p:cNvPr>
          <p:cNvSpPr>
            <a:spLocks noGrp="1"/>
          </p:cNvSpPr>
          <p:nvPr>
            <p:ph type="title"/>
          </p:nvPr>
        </p:nvSpPr>
        <p:spPr/>
        <p:txBody>
          <a:bodyPr/>
          <a:lstStyle/>
          <a:p>
            <a:r>
              <a:rPr lang="en-GB" noProof="0"/>
              <a:t>Sensory systems of the brain: the somatosensory pathway (II)</a:t>
            </a:r>
          </a:p>
        </p:txBody>
      </p:sp>
      <p:sp>
        <p:nvSpPr>
          <p:cNvPr id="7" name="Content Placeholder 6">
            <a:extLst>
              <a:ext uri="{FF2B5EF4-FFF2-40B4-BE49-F238E27FC236}">
                <a16:creationId xmlns:a16="http://schemas.microsoft.com/office/drawing/2014/main" id="{8F9688A1-EB7B-513D-C32D-E412C41179FE}"/>
              </a:ext>
            </a:extLst>
          </p:cNvPr>
          <p:cNvSpPr>
            <a:spLocks noGrp="1"/>
          </p:cNvSpPr>
          <p:nvPr>
            <p:ph idx="19"/>
          </p:nvPr>
        </p:nvSpPr>
        <p:spPr/>
        <p:txBody>
          <a:bodyPr/>
          <a:lstStyle/>
          <a:p>
            <a:pPr marL="0" lvl="0" indent="0">
              <a:lnSpc>
                <a:spcPct val="115000"/>
              </a:lnSpc>
              <a:spcBef>
                <a:spcPts val="0"/>
              </a:spcBef>
              <a:buNone/>
              <a:defRPr/>
            </a:pPr>
            <a:r>
              <a:rPr lang="en-GB" b="1" kern="100">
                <a:ea typeface="Aptos" panose="020B0004020202020204" pitchFamily="34" charset="0"/>
                <a:cs typeface="Times New Roman" panose="02020603050405020304" pitchFamily="18" charset="0"/>
              </a:rPr>
              <a:t>Somatosensory cortex and processing</a:t>
            </a:r>
          </a:p>
          <a:p>
            <a:pPr marL="0" lvl="0" indent="0">
              <a:lnSpc>
                <a:spcPct val="115000"/>
              </a:lnSpc>
              <a:spcBef>
                <a:spcPts val="0"/>
              </a:spcBef>
              <a:buNone/>
              <a:defRPr/>
            </a:pPr>
            <a:r>
              <a:rPr lang="en-GB" kern="100">
                <a:ea typeface="Aptos" panose="020B0004020202020204" pitchFamily="34" charset="0"/>
                <a:cs typeface="Times New Roman" panose="02020603050405020304" pitchFamily="18" charset="0"/>
              </a:rPr>
              <a:t>Sensory information coming from the thalamus is mostly processed in the somatosensory cortex in the postcentral gyrus of the parietal lobe:</a:t>
            </a:r>
            <a:r>
              <a:rPr lang="en-GB" kern="100" baseline="30000">
                <a:ea typeface="Aptos" panose="020B0004020202020204" pitchFamily="34" charset="0"/>
                <a:cs typeface="Times New Roman" panose="02020603050405020304" pitchFamily="18" charset="0"/>
              </a:rPr>
              <a:t>1</a:t>
            </a:r>
          </a:p>
          <a:p>
            <a:pPr lvl="0">
              <a:defRPr/>
            </a:pPr>
            <a:r>
              <a:rPr lang="en-GB" sz="1400"/>
              <a:t>The </a:t>
            </a:r>
            <a:r>
              <a:rPr lang="en-GB" sz="1400" b="1"/>
              <a:t>primary somatosensory cortex (S1) </a:t>
            </a:r>
            <a:r>
              <a:rPr lang="en-GB" sz="1400"/>
              <a:t>has a precise, topographically organized representation of the body </a:t>
            </a:r>
            <a:br>
              <a:rPr lang="en-GB" sz="1400"/>
            </a:br>
            <a:r>
              <a:rPr lang="en-GB" sz="1400"/>
              <a:t>(a somatotopic map)</a:t>
            </a:r>
            <a:r>
              <a:rPr lang="en-GB" sz="1400" kern="100" baseline="30000">
                <a:ea typeface="Aptos" panose="020B0004020202020204" pitchFamily="34" charset="0"/>
                <a:cs typeface="Times New Roman" panose="02020603050405020304" pitchFamily="18" charset="0"/>
              </a:rPr>
              <a:t>1</a:t>
            </a:r>
            <a:r>
              <a:rPr lang="en-GB" sz="1400"/>
              <a:t> </a:t>
            </a:r>
          </a:p>
          <a:p>
            <a:pPr lvl="0">
              <a:defRPr/>
            </a:pPr>
            <a:r>
              <a:rPr lang="en-GB" sz="1400"/>
              <a:t>The </a:t>
            </a:r>
            <a:r>
              <a:rPr lang="en-GB" sz="1400" b="1"/>
              <a:t>secondary somatosensory cortex (S2)</a:t>
            </a:r>
            <a:r>
              <a:rPr lang="en-GB" sz="1400"/>
              <a:t> integrates information from S1 and other areas involved in tactile perception and contributes to tactile learning and memory</a:t>
            </a:r>
            <a:r>
              <a:rPr lang="en-GB" sz="1400" kern="100" baseline="30000">
                <a:ea typeface="Aptos" panose="020B0004020202020204" pitchFamily="34" charset="0"/>
                <a:cs typeface="Times New Roman" panose="02020603050405020304" pitchFamily="18" charset="0"/>
              </a:rPr>
              <a:t>1</a:t>
            </a:r>
            <a:endParaRPr lang="en-GB" sz="1400"/>
          </a:p>
          <a:p>
            <a:pPr lvl="0">
              <a:defRPr/>
            </a:pPr>
            <a:r>
              <a:rPr lang="en-GB" sz="1400"/>
              <a:t>Other cortical regions (e.g., the posterior parietal cortex) further integrate somatosensory information with visual or motor signals, contributing to spatial awareness/coordination</a:t>
            </a:r>
            <a:r>
              <a:rPr lang="en-GB" sz="1400" baseline="30000"/>
              <a:t>1,2</a:t>
            </a:r>
          </a:p>
          <a:p>
            <a:pPr marL="0" lvl="0" indent="0">
              <a:buNone/>
              <a:defRPr/>
            </a:pPr>
            <a:r>
              <a:rPr lang="en-GB"/>
              <a:t>Somatosensory system dysfunctions can lead to conditions such as:</a:t>
            </a:r>
          </a:p>
          <a:p>
            <a:pPr>
              <a:defRPr/>
            </a:pPr>
            <a:r>
              <a:rPr lang="en-GB" sz="1400" b="1"/>
              <a:t>Neuropathy</a:t>
            </a:r>
            <a:r>
              <a:rPr lang="en-GB" sz="1400"/>
              <a:t> (damage to peripheral nerves manifesting as numbness or tingling)</a:t>
            </a:r>
            <a:r>
              <a:rPr lang="en-GB" sz="1400" baseline="30000"/>
              <a:t>2</a:t>
            </a:r>
            <a:endParaRPr lang="en-GB" sz="1400"/>
          </a:p>
          <a:p>
            <a:pPr>
              <a:defRPr/>
            </a:pPr>
            <a:r>
              <a:rPr lang="en-GB" sz="1400" b="1"/>
              <a:t>Phantom limb </a:t>
            </a:r>
            <a:r>
              <a:rPr lang="en-GB" sz="1400"/>
              <a:t>(sensation or pain in an amputated limb due to abnormal reorganization of cortical areas representing the limb)</a:t>
            </a:r>
            <a:r>
              <a:rPr lang="en-GB" sz="1400" baseline="30000"/>
              <a:t>1</a:t>
            </a:r>
          </a:p>
          <a:p>
            <a:pPr>
              <a:defRPr/>
            </a:pPr>
            <a:r>
              <a:rPr lang="en-GB" sz="1400" b="1"/>
              <a:t>Somatosensory agnosia</a:t>
            </a:r>
            <a:r>
              <a:rPr lang="en-GB" sz="1400"/>
              <a:t>, also known as</a:t>
            </a:r>
            <a:r>
              <a:rPr lang="en-GB" sz="1400" b="1"/>
              <a:t> astereognosis</a:t>
            </a:r>
            <a:r>
              <a:rPr lang="en-GB" sz="1400"/>
              <a:t> (a loss of ability to recognize objects by touch)</a:t>
            </a:r>
            <a:r>
              <a:rPr lang="en-GB" sz="1400" baseline="30000"/>
              <a:t>3</a:t>
            </a:r>
          </a:p>
          <a:p>
            <a:pPr marL="0" lvl="0" indent="0">
              <a:lnSpc>
                <a:spcPct val="115000"/>
              </a:lnSpc>
              <a:spcBef>
                <a:spcPts val="0"/>
              </a:spcBef>
              <a:buNone/>
              <a:defRPr/>
            </a:pPr>
            <a:r>
              <a:rPr lang="en-GB" kern="100">
                <a:ea typeface="Aptos" panose="020B0004020202020204" pitchFamily="34" charset="0"/>
                <a:cs typeface="Times New Roman" panose="02020603050405020304" pitchFamily="18" charset="0"/>
              </a:rPr>
              <a:t> </a:t>
            </a:r>
          </a:p>
        </p:txBody>
      </p:sp>
      <p:sp>
        <p:nvSpPr>
          <p:cNvPr id="4" name="Text Placeholder 3">
            <a:extLst>
              <a:ext uri="{FF2B5EF4-FFF2-40B4-BE49-F238E27FC236}">
                <a16:creationId xmlns:a16="http://schemas.microsoft.com/office/drawing/2014/main" id="{A21EB950-D731-3DE6-A3FF-CBC272F2E0DE}"/>
              </a:ext>
            </a:extLst>
          </p:cNvPr>
          <p:cNvSpPr>
            <a:spLocks noGrp="1"/>
          </p:cNvSpPr>
          <p:nvPr>
            <p:ph type="body" sz="quarter" idx="18"/>
          </p:nvPr>
        </p:nvSpPr>
        <p:spPr/>
        <p:txBody>
          <a:bodyPr/>
          <a:lstStyle/>
          <a:p>
            <a:r>
              <a:rPr lang="en-GB"/>
              <a:t>1. Augustine et al. Neuroscience, 7</a:t>
            </a:r>
            <a:r>
              <a:rPr lang="en-GB" baseline="30000"/>
              <a:t>th</a:t>
            </a:r>
            <a:r>
              <a:rPr lang="en-GB"/>
              <a:t> edition. 2023; 2. Kandel et al. Principles of Neural Science, 6</a:t>
            </a:r>
            <a:r>
              <a:rPr lang="en-GB" baseline="30000"/>
              <a:t>th</a:t>
            </a:r>
            <a:r>
              <a:rPr lang="en-GB"/>
              <a:t> edition. 2021; 3. Gottfried. Neurobiology of Sensation and Reward. 2011 </a:t>
            </a:r>
          </a:p>
        </p:txBody>
      </p:sp>
      <p:sp>
        <p:nvSpPr>
          <p:cNvPr id="6" name="Slide Number Placeholder 5">
            <a:extLst>
              <a:ext uri="{FF2B5EF4-FFF2-40B4-BE49-F238E27FC236}">
                <a16:creationId xmlns:a16="http://schemas.microsoft.com/office/drawing/2014/main" id="{41F762F5-3260-DC08-A4DD-D73151E32D5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312203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FA0AD-8FAB-D945-24C3-E596276FAD6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B2CE1F-45AF-D510-E4FE-9B34FB0E9E35}"/>
              </a:ext>
            </a:extLst>
          </p:cNvPr>
          <p:cNvSpPr>
            <a:spLocks noGrp="1"/>
          </p:cNvSpPr>
          <p:nvPr>
            <p:ph type="title"/>
          </p:nvPr>
        </p:nvSpPr>
        <p:spPr/>
        <p:txBody>
          <a:bodyPr/>
          <a:lstStyle/>
          <a:p>
            <a:r>
              <a:rPr lang="en-GB"/>
              <a:t>Motor systems</a:t>
            </a:r>
            <a:endParaRPr lang="en-GB" sz="4000" noProof="0"/>
          </a:p>
        </p:txBody>
      </p:sp>
      <p:sp>
        <p:nvSpPr>
          <p:cNvPr id="7" name="Text Placeholder 6">
            <a:extLst>
              <a:ext uri="{FF2B5EF4-FFF2-40B4-BE49-F238E27FC236}">
                <a16:creationId xmlns:a16="http://schemas.microsoft.com/office/drawing/2014/main" id="{092498DD-B173-C142-F094-8A246BE3CE83}"/>
              </a:ext>
            </a:extLst>
          </p:cNvPr>
          <p:cNvSpPr>
            <a:spLocks noGrp="1"/>
          </p:cNvSpPr>
          <p:nvPr>
            <p:ph type="body" idx="1"/>
          </p:nvPr>
        </p:nvSpPr>
        <p:spPr/>
        <p:txBody>
          <a:bodyPr/>
          <a:lstStyle/>
          <a:p>
            <a:endParaRPr lang="en-GB"/>
          </a:p>
        </p:txBody>
      </p:sp>
      <p:sp>
        <p:nvSpPr>
          <p:cNvPr id="3" name="Slide Number Placeholder 2">
            <a:extLst>
              <a:ext uri="{FF2B5EF4-FFF2-40B4-BE49-F238E27FC236}">
                <a16:creationId xmlns:a16="http://schemas.microsoft.com/office/drawing/2014/main" id="{584347EB-42CF-65AA-D659-D6D0689ECFBF}"/>
              </a:ext>
            </a:extLst>
          </p:cNvPr>
          <p:cNvSpPr>
            <a:spLocks noGrp="1"/>
          </p:cNvSpPr>
          <p:nvPr>
            <p:ph type="sldNum" sz="quarter" idx="4294967295"/>
          </p:nvPr>
        </p:nvSpPr>
        <p:spPr>
          <a:xfrm>
            <a:off x="11920538" y="6434138"/>
            <a:ext cx="271462" cy="15398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574938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7FC0910-928B-8DD6-5C96-453CDB92CF5A}"/>
              </a:ext>
            </a:extLst>
          </p:cNvPr>
          <p:cNvSpPr/>
          <p:nvPr/>
        </p:nvSpPr>
        <p:spPr>
          <a:xfrm>
            <a:off x="1076036" y="4757961"/>
            <a:ext cx="10060050" cy="1231900"/>
          </a:xfrm>
          <a:prstGeom prst="roundRect">
            <a:avLst>
              <a:gd name="adj" fmla="val 9663"/>
            </a:avLst>
          </a:prstGeom>
          <a:solidFill>
            <a:srgbClr val="B2A49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ext Placeholder 1">
            <a:extLst>
              <a:ext uri="{FF2B5EF4-FFF2-40B4-BE49-F238E27FC236}">
                <a16:creationId xmlns:a16="http://schemas.microsoft.com/office/drawing/2014/main" id="{E351B6E1-F798-0DEC-0D96-D7D64E58635A}"/>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F2EA5ABA-68D3-BA56-DFF1-CFB648FC7032}"/>
              </a:ext>
            </a:extLst>
          </p:cNvPr>
          <p:cNvSpPr>
            <a:spLocks noGrp="1"/>
          </p:cNvSpPr>
          <p:nvPr>
            <p:ph type="title"/>
          </p:nvPr>
        </p:nvSpPr>
        <p:spPr/>
        <p:txBody>
          <a:bodyPr/>
          <a:lstStyle/>
          <a:p>
            <a:r>
              <a:rPr lang="en-US"/>
              <a:t>Motor systems</a:t>
            </a:r>
            <a:endParaRPr lang="en-GB"/>
          </a:p>
        </p:txBody>
      </p:sp>
      <p:sp>
        <p:nvSpPr>
          <p:cNvPr id="4" name="Content Placeholder 3">
            <a:extLst>
              <a:ext uri="{FF2B5EF4-FFF2-40B4-BE49-F238E27FC236}">
                <a16:creationId xmlns:a16="http://schemas.microsoft.com/office/drawing/2014/main" id="{56E00ED8-70CE-59AF-A51D-A129B1967E5C}"/>
              </a:ext>
            </a:extLst>
          </p:cNvPr>
          <p:cNvSpPr>
            <a:spLocks noGrp="1"/>
          </p:cNvSpPr>
          <p:nvPr>
            <p:ph idx="19"/>
          </p:nvPr>
        </p:nvSpPr>
        <p:spPr>
          <a:xfrm>
            <a:off x="539750" y="1277638"/>
            <a:ext cx="11030457" cy="1097815"/>
          </a:xfrm>
        </p:spPr>
        <p:txBody>
          <a:bodyPr/>
          <a:lstStyle/>
          <a:p>
            <a:pPr>
              <a:spcBef>
                <a:spcPts val="0"/>
              </a:spcBef>
              <a:spcAft>
                <a:spcPts val="600"/>
              </a:spcAft>
            </a:pPr>
            <a:r>
              <a:rPr lang="en-GB" dirty="0"/>
              <a:t>The motor systems control and coordinate voluntary and involuntary movements of the body</a:t>
            </a:r>
          </a:p>
          <a:p>
            <a:pPr>
              <a:spcBef>
                <a:spcPts val="0"/>
              </a:spcBef>
              <a:spcAft>
                <a:spcPts val="600"/>
              </a:spcAft>
            </a:pPr>
            <a:r>
              <a:rPr lang="en-GB" dirty="0"/>
              <a:t>They involve several regions of the brain, spinal cord, peripheral nerves, and muscles, which all work together to produce the coordinated movement of skeletal muscles, the autonomic activity of the cardiac muscle and the visceral smooth muscles, and glandular secretions</a:t>
            </a:r>
            <a:endParaRPr lang="en-GB" dirty="0">
              <a:highlight>
                <a:srgbClr val="FFFF00"/>
              </a:highlight>
            </a:endParaRPr>
          </a:p>
        </p:txBody>
      </p:sp>
      <p:sp>
        <p:nvSpPr>
          <p:cNvPr id="5" name="Text Placeholder 4">
            <a:extLst>
              <a:ext uri="{FF2B5EF4-FFF2-40B4-BE49-F238E27FC236}">
                <a16:creationId xmlns:a16="http://schemas.microsoft.com/office/drawing/2014/main" id="{5959C7D0-2304-6577-40F9-808A66DBD9B0}"/>
              </a:ext>
            </a:extLst>
          </p:cNvPr>
          <p:cNvSpPr>
            <a:spLocks noGrp="1"/>
          </p:cNvSpPr>
          <p:nvPr>
            <p:ph type="body" sz="quarter" idx="18"/>
          </p:nvPr>
        </p:nvSpPr>
        <p:spPr>
          <a:xfrm>
            <a:off x="539749" y="6076600"/>
            <a:ext cx="9213851" cy="619200"/>
          </a:xfrm>
        </p:spPr>
        <p:txBody>
          <a:bodyPr/>
          <a:lstStyle/>
          <a:p>
            <a:r>
              <a:rPr lang="en-GB"/>
              <a:t>Augustine et al. Neuroscience, 7</a:t>
            </a:r>
            <a:r>
              <a:rPr lang="en-GB" baseline="30000"/>
              <a:t>th</a:t>
            </a:r>
            <a:r>
              <a:rPr lang="en-GB"/>
              <a:t> edition. 2023</a:t>
            </a:r>
          </a:p>
        </p:txBody>
      </p:sp>
      <p:sp>
        <p:nvSpPr>
          <p:cNvPr id="6" name="Slide Number Placeholder 5">
            <a:extLst>
              <a:ext uri="{FF2B5EF4-FFF2-40B4-BE49-F238E27FC236}">
                <a16:creationId xmlns:a16="http://schemas.microsoft.com/office/drawing/2014/main" id="{A063D80E-9886-20DE-3337-9A599A798E44}"/>
              </a:ext>
            </a:extLst>
          </p:cNvPr>
          <p:cNvSpPr>
            <a:spLocks noGrp="1"/>
          </p:cNvSpPr>
          <p:nvPr>
            <p:ph type="sldNum" sz="quarter" idx="4"/>
          </p:nvPr>
        </p:nvSpPr>
        <p:spPr/>
        <p:txBody>
          <a:bodyPr/>
          <a:lstStyle/>
          <a:p>
            <a:fld id="{6DBC486D-4FAB-B746-8B02-8D7C842291C6}" type="slidenum">
              <a:rPr lang="en-US" smtClean="0"/>
              <a:pPr/>
              <a:t>21</a:t>
            </a:fld>
            <a:endParaRPr lang="en-US"/>
          </a:p>
        </p:txBody>
      </p:sp>
      <p:sp>
        <p:nvSpPr>
          <p:cNvPr id="7" name="TextBox 6">
            <a:extLst>
              <a:ext uri="{FF2B5EF4-FFF2-40B4-BE49-F238E27FC236}">
                <a16:creationId xmlns:a16="http://schemas.microsoft.com/office/drawing/2014/main" id="{1A59778B-A001-1A9C-EB1B-91B675192B2A}"/>
              </a:ext>
            </a:extLst>
          </p:cNvPr>
          <p:cNvSpPr txBox="1"/>
          <p:nvPr/>
        </p:nvSpPr>
        <p:spPr>
          <a:xfrm>
            <a:off x="3685835" y="2350137"/>
            <a:ext cx="4820331" cy="360850"/>
          </a:xfrm>
          <a:prstGeom prst="rect">
            <a:avLst/>
          </a:prstGeom>
          <a:noFill/>
        </p:spPr>
        <p:txBody>
          <a:bodyPr wrap="none" lIns="108000" tIns="72000" rIns="108000" bIns="72000" rtlCol="0" anchor="ctr" anchorCtr="0">
            <a:spAutoFit/>
          </a:bodyPr>
          <a:lstStyle/>
          <a:p>
            <a:pPr algn="ctr"/>
            <a:r>
              <a:rPr lang="en-GB" sz="1400" b="1">
                <a:solidFill>
                  <a:srgbClr val="5E512C"/>
                </a:solidFill>
              </a:rPr>
              <a:t>Neural structures involved in the control of movement</a:t>
            </a:r>
          </a:p>
        </p:txBody>
      </p:sp>
      <p:sp>
        <p:nvSpPr>
          <p:cNvPr id="16" name="Rounded Rectangle 15">
            <a:extLst>
              <a:ext uri="{FF2B5EF4-FFF2-40B4-BE49-F238E27FC236}">
                <a16:creationId xmlns:a16="http://schemas.microsoft.com/office/drawing/2014/main" id="{074B7D60-CF84-AD50-8FFB-4F62BFDAA70E}"/>
              </a:ext>
            </a:extLst>
          </p:cNvPr>
          <p:cNvSpPr/>
          <p:nvPr/>
        </p:nvSpPr>
        <p:spPr>
          <a:xfrm>
            <a:off x="1197286" y="2727884"/>
            <a:ext cx="4759014" cy="860217"/>
          </a:xfrm>
          <a:prstGeom prst="roundRect">
            <a:avLst>
              <a:gd name="adj" fmla="val 96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BASAL GANGLIA</a:t>
            </a:r>
          </a:p>
          <a:p>
            <a:pPr algn="ctr"/>
            <a:r>
              <a:rPr lang="en-US" sz="1100"/>
              <a:t>Initiation of intended movement and suppression of unwanted movement</a:t>
            </a:r>
          </a:p>
        </p:txBody>
      </p:sp>
      <p:sp>
        <p:nvSpPr>
          <p:cNvPr id="17" name="Rounded Rectangle 16">
            <a:extLst>
              <a:ext uri="{FF2B5EF4-FFF2-40B4-BE49-F238E27FC236}">
                <a16:creationId xmlns:a16="http://schemas.microsoft.com/office/drawing/2014/main" id="{B8EE1569-2B33-72ED-C1A7-53FD4BE9D5A7}"/>
              </a:ext>
            </a:extLst>
          </p:cNvPr>
          <p:cNvSpPr/>
          <p:nvPr/>
        </p:nvSpPr>
        <p:spPr>
          <a:xfrm>
            <a:off x="1197286" y="3712408"/>
            <a:ext cx="4759014" cy="860217"/>
          </a:xfrm>
          <a:prstGeom prst="roundRect">
            <a:avLst>
              <a:gd name="adj" fmla="val 96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CEREBELLUM</a:t>
            </a:r>
          </a:p>
          <a:p>
            <a:pPr algn="ctr"/>
            <a:r>
              <a:rPr lang="en-US" sz="1100"/>
              <a:t>Coordination of ongoing movement</a:t>
            </a:r>
          </a:p>
        </p:txBody>
      </p:sp>
      <p:sp>
        <p:nvSpPr>
          <p:cNvPr id="18" name="Rounded Rectangle 17">
            <a:extLst>
              <a:ext uri="{FF2B5EF4-FFF2-40B4-BE49-F238E27FC236}">
                <a16:creationId xmlns:a16="http://schemas.microsoft.com/office/drawing/2014/main" id="{9E4C20DE-47DD-E8B9-95EE-C6C9F5B0DB8E}"/>
              </a:ext>
            </a:extLst>
          </p:cNvPr>
          <p:cNvSpPr/>
          <p:nvPr/>
        </p:nvSpPr>
        <p:spPr>
          <a:xfrm>
            <a:off x="6258833" y="2727884"/>
            <a:ext cx="4760440" cy="1844741"/>
          </a:xfrm>
          <a:prstGeom prst="roundRect">
            <a:avLst>
              <a:gd name="adj" fmla="val 45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nchorCtr="0"/>
          <a:lstStyle/>
          <a:p>
            <a:pPr algn="ctr"/>
            <a:r>
              <a:rPr lang="en-US" sz="1400" b="1"/>
              <a:t>DESCENDING SYSTEMS</a:t>
            </a:r>
          </a:p>
          <a:p>
            <a:pPr algn="ctr"/>
            <a:r>
              <a:rPr lang="en-US" sz="1100"/>
              <a:t>Upper motor neurons</a:t>
            </a:r>
          </a:p>
        </p:txBody>
      </p:sp>
      <p:sp>
        <p:nvSpPr>
          <p:cNvPr id="27" name="TextBox 26">
            <a:extLst>
              <a:ext uri="{FF2B5EF4-FFF2-40B4-BE49-F238E27FC236}">
                <a16:creationId xmlns:a16="http://schemas.microsoft.com/office/drawing/2014/main" id="{7234DF71-98BA-4332-703B-2FBA1D04E817}"/>
              </a:ext>
            </a:extLst>
          </p:cNvPr>
          <p:cNvSpPr txBox="1"/>
          <p:nvPr/>
        </p:nvSpPr>
        <p:spPr>
          <a:xfrm>
            <a:off x="6841926" y="3456035"/>
            <a:ext cx="3594254" cy="353943"/>
          </a:xfrm>
          <a:prstGeom prst="rect">
            <a:avLst/>
          </a:prstGeom>
          <a:noFill/>
        </p:spPr>
        <p:txBody>
          <a:bodyPr wrap="none" tIns="0" bIns="0" rtlCol="0">
            <a:spAutoFit/>
          </a:bodyPr>
          <a:lstStyle/>
          <a:p>
            <a:pPr algn="ctr"/>
            <a:r>
              <a:rPr lang="en-US" sz="1200" b="1">
                <a:solidFill>
                  <a:schemeClr val="bg1"/>
                </a:solidFill>
              </a:rPr>
              <a:t>Motor cortex</a:t>
            </a:r>
          </a:p>
          <a:p>
            <a:pPr algn="ctr"/>
            <a:r>
              <a:rPr lang="en-US" sz="1100">
                <a:solidFill>
                  <a:schemeClr val="bg1"/>
                </a:solidFill>
              </a:rPr>
              <a:t>Planning, initiating, and directing voluntary movements</a:t>
            </a:r>
          </a:p>
        </p:txBody>
      </p:sp>
      <p:cxnSp>
        <p:nvCxnSpPr>
          <p:cNvPr id="25" name="Straight Connector 24">
            <a:extLst>
              <a:ext uri="{FF2B5EF4-FFF2-40B4-BE49-F238E27FC236}">
                <a16:creationId xmlns:a16="http://schemas.microsoft.com/office/drawing/2014/main" id="{CB25D923-9C08-4B6E-53A5-D5DC09BE973C}"/>
              </a:ext>
            </a:extLst>
          </p:cNvPr>
          <p:cNvCxnSpPr>
            <a:cxnSpLocks/>
          </p:cNvCxnSpPr>
          <p:nvPr/>
        </p:nvCxnSpPr>
        <p:spPr>
          <a:xfrm>
            <a:off x="6422719" y="3347362"/>
            <a:ext cx="44326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5E11A3D-124E-5540-30A0-75156E9A93C0}"/>
              </a:ext>
            </a:extLst>
          </p:cNvPr>
          <p:cNvSpPr txBox="1"/>
          <p:nvPr/>
        </p:nvSpPr>
        <p:spPr>
          <a:xfrm>
            <a:off x="6554989" y="4027324"/>
            <a:ext cx="4168129" cy="353943"/>
          </a:xfrm>
          <a:prstGeom prst="rect">
            <a:avLst/>
          </a:prstGeom>
          <a:noFill/>
        </p:spPr>
        <p:txBody>
          <a:bodyPr wrap="none" tIns="0" bIns="0" rtlCol="0">
            <a:spAutoFit/>
          </a:bodyPr>
          <a:lstStyle/>
          <a:p>
            <a:pPr algn="ctr"/>
            <a:r>
              <a:rPr lang="en-US" sz="1200" b="1">
                <a:solidFill>
                  <a:schemeClr val="bg1"/>
                </a:solidFill>
              </a:rPr>
              <a:t>Brainstem </a:t>
            </a:r>
            <a:r>
              <a:rPr lang="en-US" sz="1200" b="1" err="1">
                <a:solidFill>
                  <a:schemeClr val="bg1"/>
                </a:solidFill>
              </a:rPr>
              <a:t>centres</a:t>
            </a:r>
            <a:endParaRPr lang="en-US" sz="1200" b="1">
              <a:solidFill>
                <a:schemeClr val="bg1"/>
              </a:solidFill>
            </a:endParaRPr>
          </a:p>
          <a:p>
            <a:pPr algn="ctr"/>
            <a:r>
              <a:rPr lang="en-US" sz="1100">
                <a:solidFill>
                  <a:schemeClr val="bg1"/>
                </a:solidFill>
              </a:rPr>
              <a:t>Stereotyped movements, postural control, and gain adjustments</a:t>
            </a:r>
          </a:p>
        </p:txBody>
      </p:sp>
      <p:sp>
        <p:nvSpPr>
          <p:cNvPr id="35" name="TextBox 34">
            <a:extLst>
              <a:ext uri="{FF2B5EF4-FFF2-40B4-BE49-F238E27FC236}">
                <a16:creationId xmlns:a16="http://schemas.microsoft.com/office/drawing/2014/main" id="{B03ADEBB-4D71-ED20-6B7A-4B7237C90A04}"/>
              </a:ext>
            </a:extLst>
          </p:cNvPr>
          <p:cNvSpPr txBox="1"/>
          <p:nvPr/>
        </p:nvSpPr>
        <p:spPr>
          <a:xfrm>
            <a:off x="4547708" y="5631188"/>
            <a:ext cx="3116707" cy="307777"/>
          </a:xfrm>
          <a:prstGeom prst="rect">
            <a:avLst/>
          </a:prstGeom>
          <a:noFill/>
        </p:spPr>
        <p:txBody>
          <a:bodyPr wrap="none" lIns="90000" rtlCol="0" anchor="ctr" anchorCtr="0">
            <a:spAutoFit/>
          </a:bodyPr>
          <a:lstStyle/>
          <a:p>
            <a:pPr algn="ctr"/>
            <a:r>
              <a:rPr lang="en-US" sz="1400" b="1">
                <a:solidFill>
                  <a:srgbClr val="5E512C"/>
                </a:solidFill>
              </a:rPr>
              <a:t>Spinal cord and brainstem circuits</a:t>
            </a:r>
          </a:p>
        </p:txBody>
      </p:sp>
      <p:sp>
        <p:nvSpPr>
          <p:cNvPr id="36" name="Rounded Rectangle 35">
            <a:extLst>
              <a:ext uri="{FF2B5EF4-FFF2-40B4-BE49-F238E27FC236}">
                <a16:creationId xmlns:a16="http://schemas.microsoft.com/office/drawing/2014/main" id="{B9056FB5-D625-F1C7-6F0D-77669D2E222F}"/>
              </a:ext>
            </a:extLst>
          </p:cNvPr>
          <p:cNvSpPr/>
          <p:nvPr/>
        </p:nvSpPr>
        <p:spPr>
          <a:xfrm>
            <a:off x="1197227" y="4865654"/>
            <a:ext cx="4760440" cy="716981"/>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Motor neuron pools</a:t>
            </a:r>
          </a:p>
          <a:p>
            <a:pPr algn="ctr"/>
            <a:r>
              <a:rPr lang="en-US" sz="1200">
                <a:solidFill>
                  <a:schemeClr val="tx2"/>
                </a:solidFill>
              </a:rPr>
              <a:t>Lower motor neurons</a:t>
            </a:r>
            <a:endParaRPr lang="en-US" sz="1050">
              <a:solidFill>
                <a:schemeClr val="tx2"/>
              </a:solidFill>
            </a:endParaRPr>
          </a:p>
        </p:txBody>
      </p:sp>
      <p:sp>
        <p:nvSpPr>
          <p:cNvPr id="38" name="Rounded Rectangle 37">
            <a:extLst>
              <a:ext uri="{FF2B5EF4-FFF2-40B4-BE49-F238E27FC236}">
                <a16:creationId xmlns:a16="http://schemas.microsoft.com/office/drawing/2014/main" id="{CFA7E878-44CB-0C3A-DF8C-FE2B6079F7D8}"/>
              </a:ext>
            </a:extLst>
          </p:cNvPr>
          <p:cNvSpPr/>
          <p:nvPr/>
        </p:nvSpPr>
        <p:spPr>
          <a:xfrm>
            <a:off x="6258833" y="4865654"/>
            <a:ext cx="4760440" cy="716981"/>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t>Local circuit neurons</a:t>
            </a:r>
          </a:p>
          <a:p>
            <a:pPr algn="ctr"/>
            <a:r>
              <a:rPr lang="en-US" sz="1200">
                <a:solidFill>
                  <a:schemeClr val="tx2"/>
                </a:solidFill>
              </a:rPr>
              <a:t>Sensorimotor integration and central pattern generation</a:t>
            </a:r>
            <a:endParaRPr lang="en-US" sz="1050">
              <a:solidFill>
                <a:schemeClr val="tx2"/>
              </a:solidFill>
            </a:endParaRPr>
          </a:p>
        </p:txBody>
      </p:sp>
      <p:sp>
        <p:nvSpPr>
          <p:cNvPr id="40" name="Rounded Rectangle 39">
            <a:extLst>
              <a:ext uri="{FF2B5EF4-FFF2-40B4-BE49-F238E27FC236}">
                <a16:creationId xmlns:a16="http://schemas.microsoft.com/office/drawing/2014/main" id="{455B751C-08AB-6CFD-A3AC-ED6718B6D8E3}"/>
              </a:ext>
            </a:extLst>
          </p:cNvPr>
          <p:cNvSpPr/>
          <p:nvPr/>
        </p:nvSpPr>
        <p:spPr>
          <a:xfrm>
            <a:off x="2561873" y="6080697"/>
            <a:ext cx="2031148" cy="3302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Skeletal muscles</a:t>
            </a:r>
          </a:p>
        </p:txBody>
      </p:sp>
      <p:cxnSp>
        <p:nvCxnSpPr>
          <p:cNvPr id="46" name="Straight Arrow Connector 45">
            <a:extLst>
              <a:ext uri="{FF2B5EF4-FFF2-40B4-BE49-F238E27FC236}">
                <a16:creationId xmlns:a16="http://schemas.microsoft.com/office/drawing/2014/main" id="{D4129FF6-1C48-2D07-E416-0190952ED74F}"/>
              </a:ext>
            </a:extLst>
          </p:cNvPr>
          <p:cNvCxnSpPr>
            <a:cxnSpLocks/>
          </p:cNvCxnSpPr>
          <p:nvPr/>
        </p:nvCxnSpPr>
        <p:spPr>
          <a:xfrm flipH="1">
            <a:off x="5956300" y="5224144"/>
            <a:ext cx="30480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2EADDA2-1B55-ED1A-4C94-2EAA1784EEE5}"/>
              </a:ext>
            </a:extLst>
          </p:cNvPr>
          <p:cNvCxnSpPr>
            <a:cxnSpLocks/>
            <a:stCxn id="18" idx="2"/>
            <a:endCxn id="38" idx="0"/>
          </p:cNvCxnSpPr>
          <p:nvPr/>
        </p:nvCxnSpPr>
        <p:spPr>
          <a:xfrm>
            <a:off x="8639053" y="4572625"/>
            <a:ext cx="0" cy="2930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464226EE-83C2-C5E5-F0DF-5DA4ED060E84}"/>
              </a:ext>
            </a:extLst>
          </p:cNvPr>
          <p:cNvCxnSpPr>
            <a:cxnSpLocks/>
          </p:cNvCxnSpPr>
          <p:nvPr/>
        </p:nvCxnSpPr>
        <p:spPr>
          <a:xfrm>
            <a:off x="3577447" y="5577180"/>
            <a:ext cx="1" cy="5035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Rounded Rectangle 51">
            <a:extLst>
              <a:ext uri="{FF2B5EF4-FFF2-40B4-BE49-F238E27FC236}">
                <a16:creationId xmlns:a16="http://schemas.microsoft.com/office/drawing/2014/main" id="{960F99EA-FC53-87D9-2FF0-473AABF92245}"/>
              </a:ext>
            </a:extLst>
          </p:cNvPr>
          <p:cNvSpPr/>
          <p:nvPr/>
        </p:nvSpPr>
        <p:spPr>
          <a:xfrm>
            <a:off x="7623479" y="6080697"/>
            <a:ext cx="2031148" cy="3302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2"/>
                </a:solidFill>
              </a:rPr>
              <a:t>Sensory inputs</a:t>
            </a:r>
          </a:p>
        </p:txBody>
      </p:sp>
      <p:cxnSp>
        <p:nvCxnSpPr>
          <p:cNvPr id="53" name="Straight Arrow Connector 52">
            <a:extLst>
              <a:ext uri="{FF2B5EF4-FFF2-40B4-BE49-F238E27FC236}">
                <a16:creationId xmlns:a16="http://schemas.microsoft.com/office/drawing/2014/main" id="{E481EFEF-A459-BD73-27E5-5A700FD6F331}"/>
              </a:ext>
            </a:extLst>
          </p:cNvPr>
          <p:cNvCxnSpPr>
            <a:cxnSpLocks/>
          </p:cNvCxnSpPr>
          <p:nvPr/>
        </p:nvCxnSpPr>
        <p:spPr>
          <a:xfrm flipV="1">
            <a:off x="8639053" y="5577180"/>
            <a:ext cx="1" cy="5035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000E4FF3-669C-9DCD-9071-CCDDE744566E}"/>
              </a:ext>
            </a:extLst>
          </p:cNvPr>
          <p:cNvCxnSpPr>
            <a:cxnSpLocks/>
            <a:stCxn id="18" idx="2"/>
            <a:endCxn id="36" idx="0"/>
          </p:cNvCxnSpPr>
          <p:nvPr/>
        </p:nvCxnSpPr>
        <p:spPr>
          <a:xfrm rot="5400000">
            <a:off x="5961736" y="2188336"/>
            <a:ext cx="293029" cy="5061606"/>
          </a:xfrm>
          <a:prstGeom prst="bentConnector3">
            <a:avLst>
              <a:gd name="adj1" fmla="val 3699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4A539C9-54B0-A875-A01C-159D0D9E46E2}"/>
              </a:ext>
            </a:extLst>
          </p:cNvPr>
          <p:cNvSpPr txBox="1"/>
          <p:nvPr/>
        </p:nvSpPr>
        <p:spPr>
          <a:xfrm>
            <a:off x="5962677" y="2933364"/>
            <a:ext cx="274434" cy="369332"/>
          </a:xfrm>
          <a:prstGeom prst="rect">
            <a:avLst/>
          </a:prstGeom>
          <a:noFill/>
        </p:spPr>
        <p:txBody>
          <a:bodyPr wrap="none" rtlCol="0">
            <a:spAutoFit/>
          </a:bodyPr>
          <a:lstStyle/>
          <a:p>
            <a:r>
              <a:rPr lang="en-GB" dirty="0"/>
              <a:t>*</a:t>
            </a:r>
            <a:endParaRPr lang="en-US" dirty="0"/>
          </a:p>
        </p:txBody>
      </p:sp>
      <p:cxnSp>
        <p:nvCxnSpPr>
          <p:cNvPr id="12" name="Straight Arrow Connector 11">
            <a:extLst>
              <a:ext uri="{FF2B5EF4-FFF2-40B4-BE49-F238E27FC236}">
                <a16:creationId xmlns:a16="http://schemas.microsoft.com/office/drawing/2014/main" id="{E75F0522-D829-7E8E-76D4-D82F15519CDF}"/>
              </a:ext>
            </a:extLst>
          </p:cNvPr>
          <p:cNvCxnSpPr>
            <a:cxnSpLocks/>
          </p:cNvCxnSpPr>
          <p:nvPr/>
        </p:nvCxnSpPr>
        <p:spPr>
          <a:xfrm>
            <a:off x="5962677" y="4135201"/>
            <a:ext cx="296156" cy="0"/>
          </a:xfrm>
          <a:prstGeom prst="straightConnector1">
            <a:avLst/>
          </a:prstGeom>
          <a:ln w="63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8945DC3-6012-1EAC-A2B0-E8C7A75C280F}"/>
              </a:ext>
            </a:extLst>
          </p:cNvPr>
          <p:cNvCxnSpPr>
            <a:cxnSpLocks/>
          </p:cNvCxnSpPr>
          <p:nvPr/>
        </p:nvCxnSpPr>
        <p:spPr>
          <a:xfrm>
            <a:off x="5947922" y="3157992"/>
            <a:ext cx="296156" cy="0"/>
          </a:xfrm>
          <a:prstGeom prst="straightConnector1">
            <a:avLst/>
          </a:prstGeom>
          <a:ln w="63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DB6B596-DF46-28A4-9F0A-E01DB929AFD3}"/>
              </a:ext>
            </a:extLst>
          </p:cNvPr>
          <p:cNvSpPr txBox="1"/>
          <p:nvPr/>
        </p:nvSpPr>
        <p:spPr>
          <a:xfrm>
            <a:off x="5984399" y="3907273"/>
            <a:ext cx="274434" cy="369332"/>
          </a:xfrm>
          <a:prstGeom prst="rect">
            <a:avLst/>
          </a:prstGeom>
          <a:noFill/>
        </p:spPr>
        <p:txBody>
          <a:bodyPr wrap="none" rtlCol="0">
            <a:spAutoFit/>
          </a:bodyPr>
          <a:lstStyle/>
          <a:p>
            <a:r>
              <a:rPr lang="en-GB" dirty="0"/>
              <a:t>*</a:t>
            </a:r>
            <a:endParaRPr lang="en-US" dirty="0"/>
          </a:p>
        </p:txBody>
      </p:sp>
    </p:spTree>
    <p:extLst>
      <p:ext uri="{BB962C8B-B14F-4D97-AF65-F5344CB8AC3E}">
        <p14:creationId xmlns:p14="http://schemas.microsoft.com/office/powerpoint/2010/main" val="8806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3096D-F3E2-648F-84DD-295F38DD5BEB}"/>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91CA6417-1188-12C8-575E-13468EF40C64}"/>
              </a:ext>
            </a:extLst>
          </p:cNvPr>
          <p:cNvSpPr>
            <a:spLocks noGrp="1"/>
          </p:cNvSpPr>
          <p:nvPr>
            <p:ph type="title"/>
          </p:nvPr>
        </p:nvSpPr>
        <p:spPr/>
        <p:txBody>
          <a:bodyPr/>
          <a:lstStyle/>
          <a:p>
            <a:r>
              <a:rPr lang="en-US"/>
              <a:t>The upper and lower motor neurons of the motor systems</a:t>
            </a:r>
            <a:endParaRPr lang="en-GB"/>
          </a:p>
        </p:txBody>
      </p:sp>
      <p:sp>
        <p:nvSpPr>
          <p:cNvPr id="4" name="Content Placeholder 3">
            <a:extLst>
              <a:ext uri="{FF2B5EF4-FFF2-40B4-BE49-F238E27FC236}">
                <a16:creationId xmlns:a16="http://schemas.microsoft.com/office/drawing/2014/main" id="{3582BA0F-A798-EB87-A2F3-B509B7C0A52F}"/>
              </a:ext>
            </a:extLst>
          </p:cNvPr>
          <p:cNvSpPr>
            <a:spLocks noGrp="1"/>
          </p:cNvSpPr>
          <p:nvPr>
            <p:ph idx="19"/>
          </p:nvPr>
        </p:nvSpPr>
        <p:spPr>
          <a:xfrm>
            <a:off x="539749" y="1416785"/>
            <a:ext cx="5657118" cy="4415215"/>
          </a:xfrm>
        </p:spPr>
        <p:txBody>
          <a:bodyPr/>
          <a:lstStyle/>
          <a:p>
            <a:pPr lvl="1">
              <a:spcBef>
                <a:spcPts val="0"/>
              </a:spcBef>
              <a:spcAft>
                <a:spcPts val="400"/>
              </a:spcAft>
              <a:defRPr/>
            </a:pPr>
            <a:r>
              <a:rPr lang="en-GB" sz="1600"/>
              <a:t>Upper motor neurons (UMNs) originate in the cerebral cortex (the primary motor cortex, premotor cortex, and supplemental motor areas) and in brainstem motor centres, and are involved in initiating and modulating voluntary movements</a:t>
            </a:r>
            <a:r>
              <a:rPr lang="en-GB" sz="1600" baseline="30000"/>
              <a:t>1-5</a:t>
            </a:r>
          </a:p>
          <a:p>
            <a:pPr lvl="2">
              <a:spcBef>
                <a:spcPts val="0"/>
              </a:spcBef>
              <a:spcAft>
                <a:spcPts val="800"/>
              </a:spcAft>
              <a:defRPr/>
            </a:pPr>
            <a:r>
              <a:rPr lang="en-GB" sz="1400"/>
              <a:t>Axons of the UMNs descend and synapse either directly with lower motor neurons (LMNs), or via interneurons in the </a:t>
            </a:r>
            <a:br>
              <a:rPr lang="en-GB" sz="1400"/>
            </a:br>
            <a:r>
              <a:rPr lang="en-GB" sz="1400"/>
              <a:t>spinal cord</a:t>
            </a:r>
            <a:r>
              <a:rPr lang="en-GB" sz="1400" baseline="30000"/>
              <a:t>2,4</a:t>
            </a:r>
          </a:p>
          <a:p>
            <a:pPr lvl="1">
              <a:spcBef>
                <a:spcPts val="0"/>
              </a:spcBef>
              <a:spcAft>
                <a:spcPts val="400"/>
              </a:spcAft>
              <a:defRPr/>
            </a:pPr>
            <a:r>
              <a:rPr lang="en-GB" sz="1600"/>
              <a:t>LMNs are located in the brainstem (where somatic MN, parasympathetic visceral MN and branchial MN contribute to the cranial nerves innervating the muscles of the face and neck), and in the spinal cord (which contains sympathetic and parasympathetic visceral MN, and spinal somatic MN, innervating skeletal muscles)</a:t>
            </a:r>
            <a:r>
              <a:rPr lang="en-GB" sz="1600" baseline="30000"/>
              <a:t>1,2</a:t>
            </a:r>
          </a:p>
          <a:p>
            <a:pPr lvl="2">
              <a:spcBef>
                <a:spcPts val="0"/>
              </a:spcBef>
              <a:spcAft>
                <a:spcPts val="400"/>
              </a:spcAft>
              <a:defRPr/>
            </a:pPr>
            <a:r>
              <a:rPr lang="en-GB" sz="1400"/>
              <a:t>LMNs receive inputs from the UMNs, sensory neurons, </a:t>
            </a:r>
            <a:br>
              <a:rPr lang="en-GB" sz="1400"/>
            </a:br>
            <a:r>
              <a:rPr lang="en-GB" sz="1400"/>
              <a:t>and interneurons</a:t>
            </a:r>
            <a:r>
              <a:rPr lang="en-GB" sz="1400" baseline="30000"/>
              <a:t>1,3</a:t>
            </a:r>
          </a:p>
          <a:p>
            <a:pPr lvl="2">
              <a:spcBef>
                <a:spcPts val="0"/>
              </a:spcBef>
              <a:spcAft>
                <a:spcPts val="400"/>
              </a:spcAft>
              <a:defRPr/>
            </a:pPr>
            <a:r>
              <a:rPr lang="en-GB" sz="1400"/>
              <a:t>Commands are relayed from the LMNs to the muscles </a:t>
            </a:r>
            <a:br>
              <a:rPr lang="en-GB" sz="1400"/>
            </a:br>
            <a:r>
              <a:rPr lang="en-GB" sz="1400"/>
              <a:t>to initiate movement</a:t>
            </a:r>
            <a:r>
              <a:rPr lang="en-GB" sz="1400" baseline="30000"/>
              <a:t>2</a:t>
            </a:r>
          </a:p>
          <a:p>
            <a:pPr lvl="2">
              <a:spcBef>
                <a:spcPts val="0"/>
              </a:spcBef>
              <a:spcAft>
                <a:spcPts val="400"/>
              </a:spcAft>
              <a:defRPr/>
            </a:pPr>
            <a:r>
              <a:rPr lang="en-GB" sz="1400"/>
              <a:t>LMNs also play a role in the reflex arc</a:t>
            </a:r>
            <a:r>
              <a:rPr lang="en-GB" sz="1400" baseline="30000"/>
              <a:t>2</a:t>
            </a:r>
          </a:p>
          <a:p>
            <a:pPr lvl="2">
              <a:spcBef>
                <a:spcPts val="0"/>
              </a:spcBef>
              <a:spcAft>
                <a:spcPts val="400"/>
              </a:spcAft>
              <a:defRPr/>
            </a:pPr>
            <a:endParaRPr lang="en-GB" sz="1400"/>
          </a:p>
          <a:p>
            <a:pPr lvl="1">
              <a:spcBef>
                <a:spcPts val="0"/>
              </a:spcBef>
              <a:spcAft>
                <a:spcPts val="400"/>
              </a:spcAft>
              <a:defRPr/>
            </a:pPr>
            <a:endParaRPr lang="en-GB"/>
          </a:p>
          <a:p>
            <a:pPr>
              <a:spcBef>
                <a:spcPts val="0"/>
              </a:spcBef>
              <a:spcAft>
                <a:spcPts val="400"/>
              </a:spcAft>
            </a:pPr>
            <a:endParaRPr lang="en-GB"/>
          </a:p>
        </p:txBody>
      </p:sp>
      <p:sp>
        <p:nvSpPr>
          <p:cNvPr id="5" name="Text Placeholder 4">
            <a:extLst>
              <a:ext uri="{FF2B5EF4-FFF2-40B4-BE49-F238E27FC236}">
                <a16:creationId xmlns:a16="http://schemas.microsoft.com/office/drawing/2014/main" id="{02A14A8D-4797-8EFF-3F8A-8B120D870A50}"/>
              </a:ext>
            </a:extLst>
          </p:cNvPr>
          <p:cNvSpPr>
            <a:spLocks noGrp="1"/>
          </p:cNvSpPr>
          <p:nvPr>
            <p:ph type="body" sz="quarter" idx="18"/>
          </p:nvPr>
        </p:nvSpPr>
        <p:spPr/>
        <p:txBody>
          <a:bodyPr/>
          <a:lstStyle/>
          <a:p>
            <a:r>
              <a:rPr lang="en-GB"/>
              <a:t>LMN=lower motor neuron; MN=motor neuron; UMN=upper motor neuron</a:t>
            </a:r>
          </a:p>
          <a:p>
            <a:endParaRPr lang="en-GB"/>
          </a:p>
          <a:p>
            <a:r>
              <a:rPr lang="en-GB"/>
              <a:t>1. </a:t>
            </a:r>
            <a:r>
              <a:rPr lang="en-US" err="1"/>
              <a:t>Stifani</a:t>
            </a:r>
            <a:r>
              <a:rPr lang="en-US"/>
              <a:t>. Front Cell </a:t>
            </a:r>
            <a:r>
              <a:rPr lang="en-US" err="1"/>
              <a:t>Neurosci</a:t>
            </a:r>
            <a:r>
              <a:rPr lang="en-US"/>
              <a:t> 2014;8:293; </a:t>
            </a:r>
            <a:r>
              <a:rPr lang="en-GB"/>
              <a:t>2. Zayia &amp; Tadi. Neuroanatomy, motor neuron. </a:t>
            </a:r>
            <a:r>
              <a:rPr lang="en-GB" err="1"/>
              <a:t>StatPearls</a:t>
            </a:r>
            <a:r>
              <a:rPr lang="en-GB"/>
              <a:t> [internet]. July 2023; 3. Gong et al. Int J Mol Sci 2025;26(11):5162; </a:t>
            </a:r>
            <a:br>
              <a:rPr lang="en-GB"/>
            </a:br>
            <a:r>
              <a:rPr lang="en-GB"/>
              <a:t>4. Lohia &amp; McKenzie. Neuroanatomy, pyramidal tract lesions. </a:t>
            </a:r>
            <a:r>
              <a:rPr lang="en-GB" err="1"/>
              <a:t>StatPearls</a:t>
            </a:r>
            <a:r>
              <a:rPr lang="en-GB"/>
              <a:t> [internet]. July 2023; 5. Augustine et al. Neuroscience, 7</a:t>
            </a:r>
            <a:r>
              <a:rPr lang="en-GB" baseline="30000"/>
              <a:t>th</a:t>
            </a:r>
            <a:r>
              <a:rPr lang="en-GB"/>
              <a:t> edition. 2023 </a:t>
            </a:r>
          </a:p>
        </p:txBody>
      </p:sp>
      <p:sp>
        <p:nvSpPr>
          <p:cNvPr id="6" name="Slide Number Placeholder 5">
            <a:extLst>
              <a:ext uri="{FF2B5EF4-FFF2-40B4-BE49-F238E27FC236}">
                <a16:creationId xmlns:a16="http://schemas.microsoft.com/office/drawing/2014/main" id="{C421C66A-017C-958D-9745-4375D1DE88D0}"/>
              </a:ext>
            </a:extLst>
          </p:cNvPr>
          <p:cNvSpPr>
            <a:spLocks noGrp="1"/>
          </p:cNvSpPr>
          <p:nvPr>
            <p:ph type="sldNum" sz="quarter" idx="4"/>
          </p:nvPr>
        </p:nvSpPr>
        <p:spPr/>
        <p:txBody>
          <a:bodyPr/>
          <a:lstStyle/>
          <a:p>
            <a:fld id="{6DBC486D-4FAB-B746-8B02-8D7C842291C6}" type="slidenum">
              <a:rPr lang="en-US" smtClean="0"/>
              <a:pPr/>
              <a:t>22</a:t>
            </a:fld>
            <a:endParaRPr lang="en-US"/>
          </a:p>
        </p:txBody>
      </p:sp>
      <p:sp>
        <p:nvSpPr>
          <p:cNvPr id="18" name="TextBox 17">
            <a:extLst>
              <a:ext uri="{FF2B5EF4-FFF2-40B4-BE49-F238E27FC236}">
                <a16:creationId xmlns:a16="http://schemas.microsoft.com/office/drawing/2014/main" id="{675BCE6B-8BB6-DA6F-C579-C6C483347FCC}"/>
              </a:ext>
            </a:extLst>
          </p:cNvPr>
          <p:cNvSpPr txBox="1"/>
          <p:nvPr/>
        </p:nvSpPr>
        <p:spPr>
          <a:xfrm>
            <a:off x="6144067" y="5685545"/>
            <a:ext cx="5123515" cy="5078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‘Mechanisms of different motor neurons in the occurrence of spasticity after spinal cord injury: A narrative review’ by Gong et al., used under CC-BY. This work is licensed under Creative Commons license CC-BY-SA by The Lundbeck Foundation.</a:t>
            </a:r>
            <a:endParaRPr lang="en-GB" sz="900" baseline="30000">
              <a:solidFill>
                <a:schemeClr val="accent2">
                  <a:lumMod val="50000"/>
                </a:schemeClr>
              </a:solidFill>
              <a:ea typeface="Times New Roman" panose="02020603050405020304" pitchFamily="18" charset="0"/>
            </a:endParaRPr>
          </a:p>
        </p:txBody>
      </p:sp>
      <p:sp>
        <p:nvSpPr>
          <p:cNvPr id="19" name="TextBox 18">
            <a:extLst>
              <a:ext uri="{FF2B5EF4-FFF2-40B4-BE49-F238E27FC236}">
                <a16:creationId xmlns:a16="http://schemas.microsoft.com/office/drawing/2014/main" id="{3D527BA6-D43E-1EA6-BB60-C6350569EDEE}"/>
              </a:ext>
            </a:extLst>
          </p:cNvPr>
          <p:cNvSpPr txBox="1"/>
          <p:nvPr/>
        </p:nvSpPr>
        <p:spPr>
          <a:xfrm>
            <a:off x="7304416" y="1153767"/>
            <a:ext cx="3032983"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Upper and lower motor neurons</a:t>
            </a:r>
            <a:r>
              <a:rPr lang="en-GB" sz="1400" b="1" baseline="30000">
                <a:solidFill>
                  <a:schemeClr val="accent2">
                    <a:lumMod val="50000"/>
                  </a:schemeClr>
                </a:solidFill>
              </a:rPr>
              <a:t>3</a:t>
            </a:r>
          </a:p>
        </p:txBody>
      </p:sp>
      <p:grpSp>
        <p:nvGrpSpPr>
          <p:cNvPr id="8" name="Graphic 726">
            <a:extLst>
              <a:ext uri="{FF2B5EF4-FFF2-40B4-BE49-F238E27FC236}">
                <a16:creationId xmlns:a16="http://schemas.microsoft.com/office/drawing/2014/main" id="{8C2C6EF1-B9B1-281F-804A-FCC4B0728183}"/>
              </a:ext>
            </a:extLst>
          </p:cNvPr>
          <p:cNvGrpSpPr/>
          <p:nvPr/>
        </p:nvGrpSpPr>
        <p:grpSpPr>
          <a:xfrm>
            <a:off x="8141480" y="4890498"/>
            <a:ext cx="1404172" cy="634024"/>
            <a:chOff x="3471042" y="4724432"/>
            <a:chExt cx="1527333" cy="689635"/>
          </a:xfrm>
        </p:grpSpPr>
        <p:grpSp>
          <p:nvGrpSpPr>
            <p:cNvPr id="9" name="Graphic 726">
              <a:extLst>
                <a:ext uri="{FF2B5EF4-FFF2-40B4-BE49-F238E27FC236}">
                  <a16:creationId xmlns:a16="http://schemas.microsoft.com/office/drawing/2014/main" id="{EA1717A4-74E4-DCD1-C341-C66C191B923E}"/>
                </a:ext>
              </a:extLst>
            </p:cNvPr>
            <p:cNvGrpSpPr/>
            <p:nvPr/>
          </p:nvGrpSpPr>
          <p:grpSpPr>
            <a:xfrm>
              <a:off x="3471042" y="4724432"/>
              <a:ext cx="1527333" cy="689635"/>
              <a:chOff x="3471042" y="4724432"/>
              <a:chExt cx="1527333" cy="689635"/>
            </a:xfrm>
          </p:grpSpPr>
          <p:grpSp>
            <p:nvGrpSpPr>
              <p:cNvPr id="14" name="Graphic 726">
                <a:extLst>
                  <a:ext uri="{FF2B5EF4-FFF2-40B4-BE49-F238E27FC236}">
                    <a16:creationId xmlns:a16="http://schemas.microsoft.com/office/drawing/2014/main" id="{814040D6-4D23-D784-7FF1-66EAA8249AA7}"/>
                  </a:ext>
                </a:extLst>
              </p:cNvPr>
              <p:cNvGrpSpPr/>
              <p:nvPr/>
            </p:nvGrpSpPr>
            <p:grpSpPr>
              <a:xfrm>
                <a:off x="3485806" y="5005315"/>
                <a:ext cx="1391808" cy="238202"/>
                <a:chOff x="3485806" y="5005315"/>
                <a:chExt cx="1391808" cy="238202"/>
              </a:xfrm>
            </p:grpSpPr>
            <p:sp>
              <p:nvSpPr>
                <p:cNvPr id="794" name="Oval 793">
                  <a:extLst>
                    <a:ext uri="{FF2B5EF4-FFF2-40B4-BE49-F238E27FC236}">
                      <a16:creationId xmlns:a16="http://schemas.microsoft.com/office/drawing/2014/main" id="{614F32A4-8945-F0C0-DB4D-DD3832439B15}"/>
                    </a:ext>
                  </a:extLst>
                </p:cNvPr>
                <p:cNvSpPr/>
                <p:nvPr/>
              </p:nvSpPr>
              <p:spPr>
                <a:xfrm rot="-34320">
                  <a:off x="3486799" y="5031536"/>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795" name="Oval 794">
                  <a:extLst>
                    <a:ext uri="{FF2B5EF4-FFF2-40B4-BE49-F238E27FC236}">
                      <a16:creationId xmlns:a16="http://schemas.microsoft.com/office/drawing/2014/main" id="{27D86264-F483-C882-B771-B320CB55538A}"/>
                    </a:ext>
                  </a:extLst>
                </p:cNvPr>
                <p:cNvSpPr/>
                <p:nvPr/>
              </p:nvSpPr>
              <p:spPr>
                <a:xfrm rot="-34320">
                  <a:off x="3498494" y="5037292"/>
                  <a:ext cx="109388" cy="187781"/>
                </a:xfrm>
                <a:prstGeom prst="ellipse">
                  <a:avLst/>
                </a:prstGeom>
                <a:solidFill>
                  <a:srgbClr val="9F8D5D"/>
                </a:solidFill>
                <a:ln w="9513" cap="flat">
                  <a:noFill/>
                  <a:prstDash val="solid"/>
                  <a:miter/>
                </a:ln>
              </p:spPr>
              <p:txBody>
                <a:bodyPr/>
                <a:lstStyle/>
                <a:p>
                  <a:endParaRPr lang="en-US"/>
                </a:p>
              </p:txBody>
            </p:sp>
            <p:sp>
              <p:nvSpPr>
                <p:cNvPr id="796" name="Oval 795">
                  <a:extLst>
                    <a:ext uri="{FF2B5EF4-FFF2-40B4-BE49-F238E27FC236}">
                      <a16:creationId xmlns:a16="http://schemas.microsoft.com/office/drawing/2014/main" id="{5E469CCE-E7BC-A441-3172-C8400F32099D}"/>
                    </a:ext>
                  </a:extLst>
                </p:cNvPr>
                <p:cNvSpPr/>
                <p:nvPr/>
              </p:nvSpPr>
              <p:spPr>
                <a:xfrm rot="-34320">
                  <a:off x="3520496" y="5052540"/>
                  <a:ext cx="91496" cy="157026"/>
                </a:xfrm>
                <a:prstGeom prst="ellipse">
                  <a:avLst/>
                </a:prstGeom>
                <a:solidFill>
                  <a:srgbClr val="5E512C"/>
                </a:solidFill>
                <a:ln w="9513" cap="flat">
                  <a:noFill/>
                  <a:prstDash val="solid"/>
                  <a:miter/>
                </a:ln>
              </p:spPr>
              <p:txBody>
                <a:bodyPr/>
                <a:lstStyle/>
                <a:p>
                  <a:endParaRPr lang="en-US"/>
                </a:p>
              </p:txBody>
            </p:sp>
            <p:sp>
              <p:nvSpPr>
                <p:cNvPr id="797" name="Freeform 735">
                  <a:extLst>
                    <a:ext uri="{FF2B5EF4-FFF2-40B4-BE49-F238E27FC236}">
                      <a16:creationId xmlns:a16="http://schemas.microsoft.com/office/drawing/2014/main" id="{6BBAA4CE-6069-2B6A-CA22-BE529187B712}"/>
                    </a:ext>
                  </a:extLst>
                </p:cNvPr>
                <p:cNvSpPr/>
                <p:nvPr/>
              </p:nvSpPr>
              <p:spPr>
                <a:xfrm>
                  <a:off x="3543881" y="5019257"/>
                  <a:ext cx="1333732" cy="211737"/>
                </a:xfrm>
                <a:custGeom>
                  <a:avLst/>
                  <a:gdLst>
                    <a:gd name="csX0" fmla="*/ 1232942 w 1333732"/>
                    <a:gd name="csY0" fmla="*/ 0 h 211737"/>
                    <a:gd name="csX1" fmla="*/ 0 w 1333732"/>
                    <a:gd name="csY1" fmla="*/ 12297 h 211737"/>
                    <a:gd name="csX2" fmla="*/ 59091 w 1333732"/>
                    <a:gd name="csY2" fmla="*/ 111437 h 211737"/>
                    <a:gd name="csX3" fmla="*/ 1989 w 1333732"/>
                    <a:gd name="csY3" fmla="*/ 211737 h 211737"/>
                    <a:gd name="csX4" fmla="*/ 1234931 w 1333732"/>
                    <a:gd name="csY4" fmla="*/ 199441 h 211737"/>
                    <a:gd name="csX5" fmla="*/ 1333728 w 1333732"/>
                    <a:gd name="csY5" fmla="*/ 98732 h 211737"/>
                    <a:gd name="csX6" fmla="*/ 1232942 w 1333732"/>
                    <a:gd name="csY6" fmla="*/ 10 h 211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2" h="211737">
                      <a:moveTo>
                        <a:pt x="1232942" y="0"/>
                      </a:moveTo>
                      <a:lnTo>
                        <a:pt x="0" y="12297"/>
                      </a:lnTo>
                      <a:cubicBezTo>
                        <a:pt x="32082" y="11973"/>
                        <a:pt x="58539" y="56365"/>
                        <a:pt x="59091" y="111437"/>
                      </a:cubicBezTo>
                      <a:cubicBezTo>
                        <a:pt x="59643" y="166508"/>
                        <a:pt x="34080" y="211414"/>
                        <a:pt x="1989" y="211737"/>
                      </a:cubicBezTo>
                      <a:lnTo>
                        <a:pt x="1234931" y="199441"/>
                      </a:lnTo>
                      <a:cubicBezTo>
                        <a:pt x="1290045" y="198889"/>
                        <a:pt x="1334280" y="153803"/>
                        <a:pt x="1333728" y="98732"/>
                      </a:cubicBezTo>
                      <a:cubicBezTo>
                        <a:pt x="1333176" y="43660"/>
                        <a:pt x="1288055" y="-542"/>
                        <a:pt x="1232942" y="10"/>
                      </a:cubicBezTo>
                      <a:close/>
                    </a:path>
                  </a:pathLst>
                </a:custGeom>
                <a:solidFill>
                  <a:srgbClr val="B59E5F"/>
                </a:solidFill>
                <a:ln w="4757" cap="flat">
                  <a:solidFill>
                    <a:srgbClr val="5E512C"/>
                  </a:solidFill>
                  <a:prstDash val="solid"/>
                  <a:miter/>
                </a:ln>
              </p:spPr>
              <p:txBody>
                <a:bodyPr/>
                <a:lstStyle/>
                <a:p>
                  <a:endParaRPr lang="en-US"/>
                </a:p>
              </p:txBody>
            </p:sp>
            <p:grpSp>
              <p:nvGrpSpPr>
                <p:cNvPr id="798" name="Graphic 726">
                  <a:extLst>
                    <a:ext uri="{FF2B5EF4-FFF2-40B4-BE49-F238E27FC236}">
                      <a16:creationId xmlns:a16="http://schemas.microsoft.com/office/drawing/2014/main" id="{129C6D2E-B22D-806B-B825-D886BC76C5BD}"/>
                    </a:ext>
                  </a:extLst>
                </p:cNvPr>
                <p:cNvGrpSpPr/>
                <p:nvPr/>
              </p:nvGrpSpPr>
              <p:grpSpPr>
                <a:xfrm>
                  <a:off x="3612099" y="5005315"/>
                  <a:ext cx="1235198" cy="238202"/>
                  <a:chOff x="3612099" y="5005315"/>
                  <a:chExt cx="1235198" cy="238202"/>
                </a:xfrm>
                <a:solidFill>
                  <a:srgbClr val="8E7941"/>
                </a:solidFill>
              </p:grpSpPr>
              <p:sp>
                <p:nvSpPr>
                  <p:cNvPr id="799" name="Freeform 737">
                    <a:extLst>
                      <a:ext uri="{FF2B5EF4-FFF2-40B4-BE49-F238E27FC236}">
                        <a16:creationId xmlns:a16="http://schemas.microsoft.com/office/drawing/2014/main" id="{36DA29B2-42A6-8AB6-F37F-7D1CE0E2CC71}"/>
                      </a:ext>
                    </a:extLst>
                  </p:cNvPr>
                  <p:cNvSpPr/>
                  <p:nvPr/>
                </p:nvSpPr>
                <p:spPr>
                  <a:xfrm>
                    <a:off x="3612099" y="501723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00" name="Freeform 738">
                    <a:extLst>
                      <a:ext uri="{FF2B5EF4-FFF2-40B4-BE49-F238E27FC236}">
                        <a16:creationId xmlns:a16="http://schemas.microsoft.com/office/drawing/2014/main" id="{D098B5E2-E844-AB1F-FEC3-81DC41B58B0D}"/>
                      </a:ext>
                    </a:extLst>
                  </p:cNvPr>
                  <p:cNvSpPr/>
                  <p:nvPr/>
                </p:nvSpPr>
                <p:spPr>
                  <a:xfrm>
                    <a:off x="3664053" y="501671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1" name="Freeform 739">
                    <a:extLst>
                      <a:ext uri="{FF2B5EF4-FFF2-40B4-BE49-F238E27FC236}">
                        <a16:creationId xmlns:a16="http://schemas.microsoft.com/office/drawing/2014/main" id="{C5793D96-8457-3A72-B810-8E92C268AFAF}"/>
                      </a:ext>
                    </a:extLst>
                  </p:cNvPr>
                  <p:cNvSpPr/>
                  <p:nvPr/>
                </p:nvSpPr>
                <p:spPr>
                  <a:xfrm>
                    <a:off x="3715996" y="5016195"/>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2" name="Freeform 740">
                    <a:extLst>
                      <a:ext uri="{FF2B5EF4-FFF2-40B4-BE49-F238E27FC236}">
                        <a16:creationId xmlns:a16="http://schemas.microsoft.com/office/drawing/2014/main" id="{51CEDE72-9C7F-836D-F31E-C8AF41F4146F}"/>
                      </a:ext>
                    </a:extLst>
                  </p:cNvPr>
                  <p:cNvSpPr/>
                  <p:nvPr/>
                </p:nvSpPr>
                <p:spPr>
                  <a:xfrm>
                    <a:off x="3767950" y="5015681"/>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03" name="Freeform 741">
                    <a:extLst>
                      <a:ext uri="{FF2B5EF4-FFF2-40B4-BE49-F238E27FC236}">
                        <a16:creationId xmlns:a16="http://schemas.microsoft.com/office/drawing/2014/main" id="{C40518A6-9386-3E73-1422-DFA71F8ECE40}"/>
                      </a:ext>
                    </a:extLst>
                  </p:cNvPr>
                  <p:cNvSpPr/>
                  <p:nvPr/>
                </p:nvSpPr>
                <p:spPr>
                  <a:xfrm>
                    <a:off x="3819904" y="501515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4" name="Freeform 742">
                    <a:extLst>
                      <a:ext uri="{FF2B5EF4-FFF2-40B4-BE49-F238E27FC236}">
                        <a16:creationId xmlns:a16="http://schemas.microsoft.com/office/drawing/2014/main" id="{9D834FB8-8199-893F-5744-EA6683718754}"/>
                      </a:ext>
                    </a:extLst>
                  </p:cNvPr>
                  <p:cNvSpPr/>
                  <p:nvPr/>
                </p:nvSpPr>
                <p:spPr>
                  <a:xfrm>
                    <a:off x="3871848" y="501464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05" name="Freeform 743">
                    <a:extLst>
                      <a:ext uri="{FF2B5EF4-FFF2-40B4-BE49-F238E27FC236}">
                        <a16:creationId xmlns:a16="http://schemas.microsoft.com/office/drawing/2014/main" id="{6737D50F-AAC5-A530-CBD2-18DA9E6F447E}"/>
                      </a:ext>
                    </a:extLst>
                  </p:cNvPr>
                  <p:cNvSpPr/>
                  <p:nvPr/>
                </p:nvSpPr>
                <p:spPr>
                  <a:xfrm>
                    <a:off x="3923801" y="5014122"/>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06" name="Freeform 744">
                    <a:extLst>
                      <a:ext uri="{FF2B5EF4-FFF2-40B4-BE49-F238E27FC236}">
                        <a16:creationId xmlns:a16="http://schemas.microsoft.com/office/drawing/2014/main" id="{20EBBDDD-9493-7FF8-1E51-686DCAB8C61D}"/>
                      </a:ext>
                    </a:extLst>
                  </p:cNvPr>
                  <p:cNvSpPr/>
                  <p:nvPr/>
                </p:nvSpPr>
                <p:spPr>
                  <a:xfrm>
                    <a:off x="3975755" y="501360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7" name="Freeform 745">
                    <a:extLst>
                      <a:ext uri="{FF2B5EF4-FFF2-40B4-BE49-F238E27FC236}">
                        <a16:creationId xmlns:a16="http://schemas.microsoft.com/office/drawing/2014/main" id="{D9F77B7F-D1D7-42D5-EE0A-E639FB5E1FBC}"/>
                      </a:ext>
                    </a:extLst>
                  </p:cNvPr>
                  <p:cNvSpPr/>
                  <p:nvPr/>
                </p:nvSpPr>
                <p:spPr>
                  <a:xfrm>
                    <a:off x="4027708" y="501308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08" name="Freeform 746">
                    <a:extLst>
                      <a:ext uri="{FF2B5EF4-FFF2-40B4-BE49-F238E27FC236}">
                        <a16:creationId xmlns:a16="http://schemas.microsoft.com/office/drawing/2014/main" id="{9D5D97F0-4A8B-FC33-2A3E-3D8C71F121A4}"/>
                      </a:ext>
                    </a:extLst>
                  </p:cNvPr>
                  <p:cNvSpPr/>
                  <p:nvPr/>
                </p:nvSpPr>
                <p:spPr>
                  <a:xfrm>
                    <a:off x="4079652" y="5012571"/>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09" name="Freeform 747">
                    <a:extLst>
                      <a:ext uri="{FF2B5EF4-FFF2-40B4-BE49-F238E27FC236}">
                        <a16:creationId xmlns:a16="http://schemas.microsoft.com/office/drawing/2014/main" id="{4AC41481-07C4-8660-C950-5F6D6DDEA254}"/>
                      </a:ext>
                    </a:extLst>
                  </p:cNvPr>
                  <p:cNvSpPr/>
                  <p:nvPr/>
                </p:nvSpPr>
                <p:spPr>
                  <a:xfrm>
                    <a:off x="4131606" y="501204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0" name="Freeform 748">
                    <a:extLst>
                      <a:ext uri="{FF2B5EF4-FFF2-40B4-BE49-F238E27FC236}">
                        <a16:creationId xmlns:a16="http://schemas.microsoft.com/office/drawing/2014/main" id="{227EED92-347B-C546-F425-0FD815F85B55}"/>
                      </a:ext>
                    </a:extLst>
                  </p:cNvPr>
                  <p:cNvSpPr/>
                  <p:nvPr/>
                </p:nvSpPr>
                <p:spPr>
                  <a:xfrm>
                    <a:off x="4183559" y="5011535"/>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1" name="Freeform 749">
                    <a:extLst>
                      <a:ext uri="{FF2B5EF4-FFF2-40B4-BE49-F238E27FC236}">
                        <a16:creationId xmlns:a16="http://schemas.microsoft.com/office/drawing/2014/main" id="{DF5C7B43-DC0B-9A42-DA8D-8077768AEC1B}"/>
                      </a:ext>
                    </a:extLst>
                  </p:cNvPr>
                  <p:cNvSpPr/>
                  <p:nvPr/>
                </p:nvSpPr>
                <p:spPr>
                  <a:xfrm>
                    <a:off x="4235503" y="5011021"/>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2" name="Freeform 750">
                    <a:extLst>
                      <a:ext uri="{FF2B5EF4-FFF2-40B4-BE49-F238E27FC236}">
                        <a16:creationId xmlns:a16="http://schemas.microsoft.com/office/drawing/2014/main" id="{D3998DC4-E914-A2E7-0F03-0895BB5E6B86}"/>
                      </a:ext>
                    </a:extLst>
                  </p:cNvPr>
                  <p:cNvSpPr/>
                  <p:nvPr/>
                </p:nvSpPr>
                <p:spPr>
                  <a:xfrm>
                    <a:off x="4287457" y="501049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3" name="Freeform 751">
                    <a:extLst>
                      <a:ext uri="{FF2B5EF4-FFF2-40B4-BE49-F238E27FC236}">
                        <a16:creationId xmlns:a16="http://schemas.microsoft.com/office/drawing/2014/main" id="{B66968C5-168F-A5DF-0D74-95B4B2C52BBF}"/>
                      </a:ext>
                    </a:extLst>
                  </p:cNvPr>
                  <p:cNvSpPr/>
                  <p:nvPr/>
                </p:nvSpPr>
                <p:spPr>
                  <a:xfrm>
                    <a:off x="4339410" y="5009985"/>
                    <a:ext cx="40328" cy="226286"/>
                  </a:xfrm>
                  <a:custGeom>
                    <a:avLst/>
                    <a:gdLst>
                      <a:gd name="csX0" fmla="*/ 10259 w 40328"/>
                      <a:gd name="csY0" fmla="*/ 226277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14" name="Freeform 752">
                    <a:extLst>
                      <a:ext uri="{FF2B5EF4-FFF2-40B4-BE49-F238E27FC236}">
                        <a16:creationId xmlns:a16="http://schemas.microsoft.com/office/drawing/2014/main" id="{474DD973-A6AA-F894-4772-0CDEF2335B8C}"/>
                      </a:ext>
                    </a:extLst>
                  </p:cNvPr>
                  <p:cNvSpPr/>
                  <p:nvPr/>
                </p:nvSpPr>
                <p:spPr>
                  <a:xfrm>
                    <a:off x="4391354" y="5009462"/>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5" name="Freeform 753">
                    <a:extLst>
                      <a:ext uri="{FF2B5EF4-FFF2-40B4-BE49-F238E27FC236}">
                        <a16:creationId xmlns:a16="http://schemas.microsoft.com/office/drawing/2014/main" id="{1B35992B-7391-77D7-07B1-9FECF624006F}"/>
                      </a:ext>
                    </a:extLst>
                  </p:cNvPr>
                  <p:cNvSpPr/>
                  <p:nvPr/>
                </p:nvSpPr>
                <p:spPr>
                  <a:xfrm>
                    <a:off x="4443308" y="500894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6" name="Freeform 754">
                    <a:extLst>
                      <a:ext uri="{FF2B5EF4-FFF2-40B4-BE49-F238E27FC236}">
                        <a16:creationId xmlns:a16="http://schemas.microsoft.com/office/drawing/2014/main" id="{9863E634-2166-6B1E-1307-B4BA4565E456}"/>
                      </a:ext>
                    </a:extLst>
                  </p:cNvPr>
                  <p:cNvSpPr/>
                  <p:nvPr/>
                </p:nvSpPr>
                <p:spPr>
                  <a:xfrm>
                    <a:off x="4495261" y="5008425"/>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17" name="Freeform 755">
                    <a:extLst>
                      <a:ext uri="{FF2B5EF4-FFF2-40B4-BE49-F238E27FC236}">
                        <a16:creationId xmlns:a16="http://schemas.microsoft.com/office/drawing/2014/main" id="{1886F563-E124-2CF0-CB67-774BAF5984E5}"/>
                      </a:ext>
                    </a:extLst>
                  </p:cNvPr>
                  <p:cNvSpPr/>
                  <p:nvPr/>
                </p:nvSpPr>
                <p:spPr>
                  <a:xfrm>
                    <a:off x="4547215" y="5007911"/>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8" name="Freeform 756">
                    <a:extLst>
                      <a:ext uri="{FF2B5EF4-FFF2-40B4-BE49-F238E27FC236}">
                        <a16:creationId xmlns:a16="http://schemas.microsoft.com/office/drawing/2014/main" id="{6674C640-D496-A235-A3F1-69F679302744}"/>
                      </a:ext>
                    </a:extLst>
                  </p:cNvPr>
                  <p:cNvSpPr/>
                  <p:nvPr/>
                </p:nvSpPr>
                <p:spPr>
                  <a:xfrm>
                    <a:off x="4599159" y="500738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9" name="Freeform 757">
                    <a:extLst>
                      <a:ext uri="{FF2B5EF4-FFF2-40B4-BE49-F238E27FC236}">
                        <a16:creationId xmlns:a16="http://schemas.microsoft.com/office/drawing/2014/main" id="{A748522B-53F2-ED32-82CF-47A8A822CE19}"/>
                      </a:ext>
                    </a:extLst>
                  </p:cNvPr>
                  <p:cNvSpPr/>
                  <p:nvPr/>
                </p:nvSpPr>
                <p:spPr>
                  <a:xfrm>
                    <a:off x="4651113" y="5006875"/>
                    <a:ext cx="40328" cy="226286"/>
                  </a:xfrm>
                  <a:custGeom>
                    <a:avLst/>
                    <a:gdLst>
                      <a:gd name="csX0" fmla="*/ 10259 w 40328"/>
                      <a:gd name="csY0" fmla="*/ 226277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20" name="Freeform 758">
                    <a:extLst>
                      <a:ext uri="{FF2B5EF4-FFF2-40B4-BE49-F238E27FC236}">
                        <a16:creationId xmlns:a16="http://schemas.microsoft.com/office/drawing/2014/main" id="{3B069DDB-6992-F373-15FF-C00CD49271BA}"/>
                      </a:ext>
                    </a:extLst>
                  </p:cNvPr>
                  <p:cNvSpPr/>
                  <p:nvPr/>
                </p:nvSpPr>
                <p:spPr>
                  <a:xfrm>
                    <a:off x="4703066" y="5006352"/>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21" name="Freeform 759">
                    <a:extLst>
                      <a:ext uri="{FF2B5EF4-FFF2-40B4-BE49-F238E27FC236}">
                        <a16:creationId xmlns:a16="http://schemas.microsoft.com/office/drawing/2014/main" id="{D30DBB15-ED33-18B0-4ED3-3B0B318A233E}"/>
                      </a:ext>
                    </a:extLst>
                  </p:cNvPr>
                  <p:cNvSpPr/>
                  <p:nvPr/>
                </p:nvSpPr>
                <p:spPr>
                  <a:xfrm>
                    <a:off x="4755020" y="5005838"/>
                    <a:ext cx="40324" cy="226286"/>
                  </a:xfrm>
                  <a:custGeom>
                    <a:avLst/>
                    <a:gdLst>
                      <a:gd name="csX0" fmla="*/ 10259 w 40324"/>
                      <a:gd name="csY0" fmla="*/ 226278 h 226286"/>
                      <a:gd name="csX1" fmla="*/ 1980 w 40324"/>
                      <a:gd name="csY1" fmla="*/ 221589 h 226286"/>
                      <a:gd name="csX2" fmla="*/ 0 w 40324"/>
                      <a:gd name="csY2" fmla="*/ 5411 h 226286"/>
                      <a:gd name="csX3" fmla="*/ 7823 w 40324"/>
                      <a:gd name="csY3" fmla="*/ 0 h 226286"/>
                      <a:gd name="csX4" fmla="*/ 10259 w 40324"/>
                      <a:gd name="csY4" fmla="*/ 226287 h 226286"/>
                    </a:gdLst>
                    <a:ahLst/>
                    <a:cxnLst>
                      <a:cxn ang="0">
                        <a:pos x="csX0" y="csY0"/>
                      </a:cxn>
                      <a:cxn ang="0">
                        <a:pos x="csX1" y="csY1"/>
                      </a:cxn>
                      <a:cxn ang="0">
                        <a:pos x="csX2" y="csY2"/>
                      </a:cxn>
                      <a:cxn ang="0">
                        <a:pos x="csX3" y="csY3"/>
                      </a:cxn>
                      <a:cxn ang="0">
                        <a:pos x="csX4" y="csY4"/>
                      </a:cxn>
                    </a:cxnLst>
                    <a:rect l="l" t="t" r="r" b="b"/>
                    <a:pathLst>
                      <a:path w="40324" h="226286">
                        <a:moveTo>
                          <a:pt x="10259" y="226278"/>
                        </a:moveTo>
                        <a:lnTo>
                          <a:pt x="1980" y="221589"/>
                        </a:lnTo>
                        <a:cubicBezTo>
                          <a:pt x="67657" y="105797"/>
                          <a:pt x="685" y="6391"/>
                          <a:pt x="0" y="5411"/>
                        </a:cubicBezTo>
                        <a:lnTo>
                          <a:pt x="7823" y="0"/>
                        </a:lnTo>
                        <a:cubicBezTo>
                          <a:pt x="8537" y="1037"/>
                          <a:pt x="78954" y="105169"/>
                          <a:pt x="10259" y="226287"/>
                        </a:cubicBezTo>
                        <a:close/>
                      </a:path>
                    </a:pathLst>
                  </a:custGeom>
                  <a:solidFill>
                    <a:srgbClr val="8E7941"/>
                  </a:solidFill>
                  <a:ln w="9513" cap="flat">
                    <a:noFill/>
                    <a:prstDash val="solid"/>
                    <a:miter/>
                  </a:ln>
                </p:spPr>
                <p:txBody>
                  <a:bodyPr/>
                  <a:lstStyle/>
                  <a:p>
                    <a:endParaRPr lang="en-US"/>
                  </a:p>
                </p:txBody>
              </p:sp>
              <p:sp>
                <p:nvSpPr>
                  <p:cNvPr id="822" name="Freeform 760">
                    <a:extLst>
                      <a:ext uri="{FF2B5EF4-FFF2-40B4-BE49-F238E27FC236}">
                        <a16:creationId xmlns:a16="http://schemas.microsoft.com/office/drawing/2014/main" id="{FC02A5F0-172A-B3A8-0BC4-8E8AF8F059BE}"/>
                      </a:ext>
                    </a:extLst>
                  </p:cNvPr>
                  <p:cNvSpPr/>
                  <p:nvPr/>
                </p:nvSpPr>
                <p:spPr>
                  <a:xfrm>
                    <a:off x="4806973" y="5005315"/>
                    <a:ext cx="40324" cy="226286"/>
                  </a:xfrm>
                  <a:custGeom>
                    <a:avLst/>
                    <a:gdLst>
                      <a:gd name="csX0" fmla="*/ 10259 w 40324"/>
                      <a:gd name="csY0" fmla="*/ 226277 h 226286"/>
                      <a:gd name="csX1" fmla="*/ 1980 w 40324"/>
                      <a:gd name="csY1" fmla="*/ 221589 h 226286"/>
                      <a:gd name="csX2" fmla="*/ 0 w 40324"/>
                      <a:gd name="csY2" fmla="*/ 5411 h 226286"/>
                      <a:gd name="csX3" fmla="*/ 7823 w 40324"/>
                      <a:gd name="csY3" fmla="*/ 0 h 226286"/>
                      <a:gd name="csX4" fmla="*/ 10259 w 40324"/>
                      <a:gd name="csY4" fmla="*/ 226287 h 226286"/>
                    </a:gdLst>
                    <a:ahLst/>
                    <a:cxnLst>
                      <a:cxn ang="0">
                        <a:pos x="csX0" y="csY0"/>
                      </a:cxn>
                      <a:cxn ang="0">
                        <a:pos x="csX1" y="csY1"/>
                      </a:cxn>
                      <a:cxn ang="0">
                        <a:pos x="csX2" y="csY2"/>
                      </a:cxn>
                      <a:cxn ang="0">
                        <a:pos x="csX3" y="csY3"/>
                      </a:cxn>
                      <a:cxn ang="0">
                        <a:pos x="csX4" y="csY4"/>
                      </a:cxn>
                    </a:cxnLst>
                    <a:rect l="l" t="t" r="r" b="b"/>
                    <a:pathLst>
                      <a:path w="40324" h="226286">
                        <a:moveTo>
                          <a:pt x="10259" y="226277"/>
                        </a:moveTo>
                        <a:lnTo>
                          <a:pt x="1980" y="221589"/>
                        </a:lnTo>
                        <a:cubicBezTo>
                          <a:pt x="67657" y="105797"/>
                          <a:pt x="685" y="6391"/>
                          <a:pt x="0" y="5411"/>
                        </a:cubicBezTo>
                        <a:lnTo>
                          <a:pt x="7823" y="0"/>
                        </a:lnTo>
                        <a:cubicBezTo>
                          <a:pt x="8537" y="1036"/>
                          <a:pt x="78953" y="105169"/>
                          <a:pt x="10259" y="226287"/>
                        </a:cubicBezTo>
                        <a:close/>
                      </a:path>
                    </a:pathLst>
                  </a:custGeom>
                  <a:solidFill>
                    <a:srgbClr val="8E7941"/>
                  </a:solidFill>
                  <a:ln w="9513" cap="flat">
                    <a:noFill/>
                    <a:prstDash val="solid"/>
                    <a:miter/>
                  </a:ln>
                </p:spPr>
                <p:txBody>
                  <a:bodyPr/>
                  <a:lstStyle/>
                  <a:p>
                    <a:endParaRPr lang="en-US"/>
                  </a:p>
                </p:txBody>
              </p:sp>
            </p:grpSp>
          </p:grpSp>
          <p:grpSp>
            <p:nvGrpSpPr>
              <p:cNvPr id="15" name="Graphic 726">
                <a:extLst>
                  <a:ext uri="{FF2B5EF4-FFF2-40B4-BE49-F238E27FC236}">
                    <a16:creationId xmlns:a16="http://schemas.microsoft.com/office/drawing/2014/main" id="{8A507BEF-160B-1CDD-28FD-75C83E436CC0}"/>
                  </a:ext>
                </a:extLst>
              </p:cNvPr>
              <p:cNvGrpSpPr/>
              <p:nvPr/>
            </p:nvGrpSpPr>
            <p:grpSpPr>
              <a:xfrm>
                <a:off x="3487913" y="5157178"/>
                <a:ext cx="1391804" cy="238202"/>
                <a:chOff x="3487913" y="5157178"/>
                <a:chExt cx="1391804" cy="238202"/>
              </a:xfrm>
            </p:grpSpPr>
            <p:sp>
              <p:nvSpPr>
                <p:cNvPr id="445" name="Oval 444">
                  <a:extLst>
                    <a:ext uri="{FF2B5EF4-FFF2-40B4-BE49-F238E27FC236}">
                      <a16:creationId xmlns:a16="http://schemas.microsoft.com/office/drawing/2014/main" id="{3C4080D4-D4B9-5D92-B15E-BBB649428F08}"/>
                    </a:ext>
                  </a:extLst>
                </p:cNvPr>
                <p:cNvSpPr/>
                <p:nvPr/>
              </p:nvSpPr>
              <p:spPr>
                <a:xfrm rot="-34320">
                  <a:off x="3488906" y="5183399"/>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446" name="Oval 445">
                  <a:extLst>
                    <a:ext uri="{FF2B5EF4-FFF2-40B4-BE49-F238E27FC236}">
                      <a16:creationId xmlns:a16="http://schemas.microsoft.com/office/drawing/2014/main" id="{C961E86A-0603-9057-CF5B-945C01CFC953}"/>
                    </a:ext>
                  </a:extLst>
                </p:cNvPr>
                <p:cNvSpPr/>
                <p:nvPr/>
              </p:nvSpPr>
              <p:spPr>
                <a:xfrm rot="-34320">
                  <a:off x="3500601" y="5189155"/>
                  <a:ext cx="109388" cy="187781"/>
                </a:xfrm>
                <a:prstGeom prst="ellipse">
                  <a:avLst/>
                </a:prstGeom>
                <a:solidFill>
                  <a:srgbClr val="9F8D5D"/>
                </a:solidFill>
                <a:ln w="9513" cap="flat">
                  <a:noFill/>
                  <a:prstDash val="solid"/>
                  <a:miter/>
                </a:ln>
              </p:spPr>
              <p:txBody>
                <a:bodyPr/>
                <a:lstStyle/>
                <a:p>
                  <a:endParaRPr lang="en-US"/>
                </a:p>
              </p:txBody>
            </p:sp>
            <p:sp>
              <p:nvSpPr>
                <p:cNvPr id="447" name="Oval 446">
                  <a:extLst>
                    <a:ext uri="{FF2B5EF4-FFF2-40B4-BE49-F238E27FC236}">
                      <a16:creationId xmlns:a16="http://schemas.microsoft.com/office/drawing/2014/main" id="{88A09478-3CDA-6326-5345-0521C2B10BBE}"/>
                    </a:ext>
                  </a:extLst>
                </p:cNvPr>
                <p:cNvSpPr/>
                <p:nvPr/>
              </p:nvSpPr>
              <p:spPr>
                <a:xfrm rot="-34320">
                  <a:off x="3522593" y="5204402"/>
                  <a:ext cx="91496" cy="157026"/>
                </a:xfrm>
                <a:prstGeom prst="ellipse">
                  <a:avLst/>
                </a:prstGeom>
                <a:solidFill>
                  <a:srgbClr val="5E512C"/>
                </a:solidFill>
                <a:ln w="9513" cap="flat">
                  <a:noFill/>
                  <a:prstDash val="solid"/>
                  <a:miter/>
                </a:ln>
              </p:spPr>
              <p:txBody>
                <a:bodyPr/>
                <a:lstStyle/>
                <a:p>
                  <a:endParaRPr lang="en-US"/>
                </a:p>
              </p:txBody>
            </p:sp>
            <p:sp>
              <p:nvSpPr>
                <p:cNvPr id="768" name="Freeform 765">
                  <a:extLst>
                    <a:ext uri="{FF2B5EF4-FFF2-40B4-BE49-F238E27FC236}">
                      <a16:creationId xmlns:a16="http://schemas.microsoft.com/office/drawing/2014/main" id="{5831ABBE-0B9A-D1BB-BA67-C633CAE5E741}"/>
                    </a:ext>
                  </a:extLst>
                </p:cNvPr>
                <p:cNvSpPr/>
                <p:nvPr/>
              </p:nvSpPr>
              <p:spPr>
                <a:xfrm>
                  <a:off x="3545984" y="5171120"/>
                  <a:ext cx="1333733" cy="211736"/>
                </a:xfrm>
                <a:custGeom>
                  <a:avLst/>
                  <a:gdLst>
                    <a:gd name="csX0" fmla="*/ 1232943 w 1333733"/>
                    <a:gd name="csY0" fmla="*/ 0 h 211736"/>
                    <a:gd name="csX1" fmla="*/ 0 w 1333733"/>
                    <a:gd name="csY1" fmla="*/ 12296 h 211736"/>
                    <a:gd name="csX2" fmla="*/ 59091 w 1333733"/>
                    <a:gd name="csY2" fmla="*/ 111436 h 211736"/>
                    <a:gd name="csX3" fmla="*/ 1989 w 1333733"/>
                    <a:gd name="csY3" fmla="*/ 211737 h 211736"/>
                    <a:gd name="csX4" fmla="*/ 1234931 w 1333733"/>
                    <a:gd name="csY4" fmla="*/ 199441 h 211736"/>
                    <a:gd name="csX5" fmla="*/ 1333728 w 1333733"/>
                    <a:gd name="csY5" fmla="*/ 98731 h 211736"/>
                    <a:gd name="csX6" fmla="*/ 1232943 w 1333733"/>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6">
                      <a:moveTo>
                        <a:pt x="1232943" y="0"/>
                      </a:moveTo>
                      <a:lnTo>
                        <a:pt x="0" y="12296"/>
                      </a:lnTo>
                      <a:cubicBezTo>
                        <a:pt x="32082" y="11973"/>
                        <a:pt x="58539" y="56365"/>
                        <a:pt x="59091" y="111436"/>
                      </a:cubicBezTo>
                      <a:cubicBezTo>
                        <a:pt x="59643" y="166508"/>
                        <a:pt x="34081" y="211414"/>
                        <a:pt x="1989" y="211737"/>
                      </a:cubicBezTo>
                      <a:lnTo>
                        <a:pt x="1234931" y="199441"/>
                      </a:lnTo>
                      <a:cubicBezTo>
                        <a:pt x="1290045" y="198889"/>
                        <a:pt x="1334280" y="153803"/>
                        <a:pt x="1333728" y="98731"/>
                      </a:cubicBezTo>
                      <a:cubicBezTo>
                        <a:pt x="1333176" y="43660"/>
                        <a:pt x="1288056" y="-542"/>
                        <a:pt x="1232943" y="9"/>
                      </a:cubicBezTo>
                      <a:close/>
                    </a:path>
                  </a:pathLst>
                </a:custGeom>
                <a:solidFill>
                  <a:srgbClr val="B59E5F"/>
                </a:solidFill>
                <a:ln w="4757" cap="flat">
                  <a:solidFill>
                    <a:srgbClr val="5E512C"/>
                  </a:solidFill>
                  <a:prstDash val="solid"/>
                  <a:miter/>
                </a:ln>
              </p:spPr>
              <p:txBody>
                <a:bodyPr/>
                <a:lstStyle/>
                <a:p>
                  <a:endParaRPr lang="en-US"/>
                </a:p>
              </p:txBody>
            </p:sp>
            <p:grpSp>
              <p:nvGrpSpPr>
                <p:cNvPr id="769" name="Graphic 726">
                  <a:extLst>
                    <a:ext uri="{FF2B5EF4-FFF2-40B4-BE49-F238E27FC236}">
                      <a16:creationId xmlns:a16="http://schemas.microsoft.com/office/drawing/2014/main" id="{A8E4C062-D538-5F6B-EE80-74FAD04FF886}"/>
                    </a:ext>
                  </a:extLst>
                </p:cNvPr>
                <p:cNvGrpSpPr/>
                <p:nvPr/>
              </p:nvGrpSpPr>
              <p:grpSpPr>
                <a:xfrm>
                  <a:off x="3614202" y="5157178"/>
                  <a:ext cx="1235198" cy="238202"/>
                  <a:chOff x="3614202" y="5157178"/>
                  <a:chExt cx="1235198" cy="238202"/>
                </a:xfrm>
                <a:solidFill>
                  <a:srgbClr val="8E7941"/>
                </a:solidFill>
              </p:grpSpPr>
              <p:sp>
                <p:nvSpPr>
                  <p:cNvPr id="770" name="Freeform 383">
                    <a:extLst>
                      <a:ext uri="{FF2B5EF4-FFF2-40B4-BE49-F238E27FC236}">
                        <a16:creationId xmlns:a16="http://schemas.microsoft.com/office/drawing/2014/main" id="{368B6F01-B829-CE17-B9BE-800FD93935E2}"/>
                      </a:ext>
                    </a:extLst>
                  </p:cNvPr>
                  <p:cNvSpPr/>
                  <p:nvPr/>
                </p:nvSpPr>
                <p:spPr>
                  <a:xfrm>
                    <a:off x="3614202" y="5169094"/>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1" name="Freeform 384">
                    <a:extLst>
                      <a:ext uri="{FF2B5EF4-FFF2-40B4-BE49-F238E27FC236}">
                        <a16:creationId xmlns:a16="http://schemas.microsoft.com/office/drawing/2014/main" id="{1073DBDA-456F-24E6-1498-8D278BCD677E}"/>
                      </a:ext>
                    </a:extLst>
                  </p:cNvPr>
                  <p:cNvSpPr/>
                  <p:nvPr/>
                </p:nvSpPr>
                <p:spPr>
                  <a:xfrm>
                    <a:off x="3666156" y="5168581"/>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72" name="Freeform 385">
                    <a:extLst>
                      <a:ext uri="{FF2B5EF4-FFF2-40B4-BE49-F238E27FC236}">
                        <a16:creationId xmlns:a16="http://schemas.microsoft.com/office/drawing/2014/main" id="{E1C3E684-ED66-EF96-FA7F-001C48B4C671}"/>
                      </a:ext>
                    </a:extLst>
                  </p:cNvPr>
                  <p:cNvSpPr/>
                  <p:nvPr/>
                </p:nvSpPr>
                <p:spPr>
                  <a:xfrm>
                    <a:off x="3718109" y="5168057"/>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73" name="Freeform 386">
                    <a:extLst>
                      <a:ext uri="{FF2B5EF4-FFF2-40B4-BE49-F238E27FC236}">
                        <a16:creationId xmlns:a16="http://schemas.microsoft.com/office/drawing/2014/main" id="{528BFEE1-00F8-8179-CEB4-A58541C19EEA}"/>
                      </a:ext>
                    </a:extLst>
                  </p:cNvPr>
                  <p:cNvSpPr/>
                  <p:nvPr/>
                </p:nvSpPr>
                <p:spPr>
                  <a:xfrm>
                    <a:off x="3770053" y="5167544"/>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4" name="Freeform 387">
                    <a:extLst>
                      <a:ext uri="{FF2B5EF4-FFF2-40B4-BE49-F238E27FC236}">
                        <a16:creationId xmlns:a16="http://schemas.microsoft.com/office/drawing/2014/main" id="{C80FFD8A-D93C-8912-CFF5-2AC3C9B92E1B}"/>
                      </a:ext>
                    </a:extLst>
                  </p:cNvPr>
                  <p:cNvSpPr/>
                  <p:nvPr/>
                </p:nvSpPr>
                <p:spPr>
                  <a:xfrm>
                    <a:off x="3822007" y="516702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75" name="Freeform 388">
                    <a:extLst>
                      <a:ext uri="{FF2B5EF4-FFF2-40B4-BE49-F238E27FC236}">
                        <a16:creationId xmlns:a16="http://schemas.microsoft.com/office/drawing/2014/main" id="{9DBEFAB7-B5D7-BDE6-0F1B-6A413F4DF9A9}"/>
                      </a:ext>
                    </a:extLst>
                  </p:cNvPr>
                  <p:cNvSpPr/>
                  <p:nvPr/>
                </p:nvSpPr>
                <p:spPr>
                  <a:xfrm>
                    <a:off x="3873960" y="5166507"/>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76" name="Freeform 389">
                    <a:extLst>
                      <a:ext uri="{FF2B5EF4-FFF2-40B4-BE49-F238E27FC236}">
                        <a16:creationId xmlns:a16="http://schemas.microsoft.com/office/drawing/2014/main" id="{F37AAF78-8900-6EDD-E45C-A72E6B23481C}"/>
                      </a:ext>
                    </a:extLst>
                  </p:cNvPr>
                  <p:cNvSpPr/>
                  <p:nvPr/>
                </p:nvSpPr>
                <p:spPr>
                  <a:xfrm>
                    <a:off x="3925904" y="5165984"/>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7" name="Freeform 390">
                    <a:extLst>
                      <a:ext uri="{FF2B5EF4-FFF2-40B4-BE49-F238E27FC236}">
                        <a16:creationId xmlns:a16="http://schemas.microsoft.com/office/drawing/2014/main" id="{73EDAC11-F9E2-E223-5612-4B54E14132CD}"/>
                      </a:ext>
                    </a:extLst>
                  </p:cNvPr>
                  <p:cNvSpPr/>
                  <p:nvPr/>
                </p:nvSpPr>
                <p:spPr>
                  <a:xfrm>
                    <a:off x="3977858" y="5165471"/>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78" name="Freeform 391">
                    <a:extLst>
                      <a:ext uri="{FF2B5EF4-FFF2-40B4-BE49-F238E27FC236}">
                        <a16:creationId xmlns:a16="http://schemas.microsoft.com/office/drawing/2014/main" id="{4DBDD284-E840-0877-8EAB-09BB52D53845}"/>
                      </a:ext>
                    </a:extLst>
                  </p:cNvPr>
                  <p:cNvSpPr/>
                  <p:nvPr/>
                </p:nvSpPr>
                <p:spPr>
                  <a:xfrm>
                    <a:off x="4029811" y="5164957"/>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9" name="Freeform 392">
                    <a:extLst>
                      <a:ext uri="{FF2B5EF4-FFF2-40B4-BE49-F238E27FC236}">
                        <a16:creationId xmlns:a16="http://schemas.microsoft.com/office/drawing/2014/main" id="{7B91D9FA-7CDE-9C42-0143-A1D17D3A61BC}"/>
                      </a:ext>
                    </a:extLst>
                  </p:cNvPr>
                  <p:cNvSpPr/>
                  <p:nvPr/>
                </p:nvSpPr>
                <p:spPr>
                  <a:xfrm>
                    <a:off x="4081756" y="5164434"/>
                    <a:ext cx="40328" cy="226287"/>
                  </a:xfrm>
                  <a:custGeom>
                    <a:avLst/>
                    <a:gdLst>
                      <a:gd name="csX0" fmla="*/ 10259 w 40328"/>
                      <a:gd name="csY0" fmla="*/ 226277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80" name="Freeform 393">
                    <a:extLst>
                      <a:ext uri="{FF2B5EF4-FFF2-40B4-BE49-F238E27FC236}">
                        <a16:creationId xmlns:a16="http://schemas.microsoft.com/office/drawing/2014/main" id="{DBADC39E-30D7-5443-D522-760D9CDE3716}"/>
                      </a:ext>
                    </a:extLst>
                  </p:cNvPr>
                  <p:cNvSpPr/>
                  <p:nvPr/>
                </p:nvSpPr>
                <p:spPr>
                  <a:xfrm>
                    <a:off x="4133709" y="5163921"/>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81" name="Freeform 394">
                    <a:extLst>
                      <a:ext uri="{FF2B5EF4-FFF2-40B4-BE49-F238E27FC236}">
                        <a16:creationId xmlns:a16="http://schemas.microsoft.com/office/drawing/2014/main" id="{65DBBC15-295F-62EA-F0FE-0BF4B620FE6E}"/>
                      </a:ext>
                    </a:extLst>
                  </p:cNvPr>
                  <p:cNvSpPr/>
                  <p:nvPr/>
                </p:nvSpPr>
                <p:spPr>
                  <a:xfrm>
                    <a:off x="4185663" y="5163398"/>
                    <a:ext cx="40328" cy="226287"/>
                  </a:xfrm>
                  <a:custGeom>
                    <a:avLst/>
                    <a:gdLst>
                      <a:gd name="csX0" fmla="*/ 10259 w 40328"/>
                      <a:gd name="csY0" fmla="*/ 226277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2" name="Freeform 395">
                    <a:extLst>
                      <a:ext uri="{FF2B5EF4-FFF2-40B4-BE49-F238E27FC236}">
                        <a16:creationId xmlns:a16="http://schemas.microsoft.com/office/drawing/2014/main" id="{4816F74F-3C19-CE8D-D4F9-DECD9090B37E}"/>
                      </a:ext>
                    </a:extLst>
                  </p:cNvPr>
                  <p:cNvSpPr/>
                  <p:nvPr/>
                </p:nvSpPr>
                <p:spPr>
                  <a:xfrm>
                    <a:off x="4237616" y="5162884"/>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83" name="Freeform 396">
                    <a:extLst>
                      <a:ext uri="{FF2B5EF4-FFF2-40B4-BE49-F238E27FC236}">
                        <a16:creationId xmlns:a16="http://schemas.microsoft.com/office/drawing/2014/main" id="{2BD72C40-8AFA-C84A-1AA3-EE532FB0901A}"/>
                      </a:ext>
                    </a:extLst>
                  </p:cNvPr>
                  <p:cNvSpPr/>
                  <p:nvPr/>
                </p:nvSpPr>
                <p:spPr>
                  <a:xfrm>
                    <a:off x="4289560" y="5162361"/>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84" name="Freeform 397">
                    <a:extLst>
                      <a:ext uri="{FF2B5EF4-FFF2-40B4-BE49-F238E27FC236}">
                        <a16:creationId xmlns:a16="http://schemas.microsoft.com/office/drawing/2014/main" id="{6D0A9896-D4FD-914A-D867-1E5F336167F8}"/>
                      </a:ext>
                    </a:extLst>
                  </p:cNvPr>
                  <p:cNvSpPr/>
                  <p:nvPr/>
                </p:nvSpPr>
                <p:spPr>
                  <a:xfrm>
                    <a:off x="4341514" y="5161848"/>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5" name="Freeform 398">
                    <a:extLst>
                      <a:ext uri="{FF2B5EF4-FFF2-40B4-BE49-F238E27FC236}">
                        <a16:creationId xmlns:a16="http://schemas.microsoft.com/office/drawing/2014/main" id="{B17664A0-7509-323C-4399-F9D82C2B9C19}"/>
                      </a:ext>
                    </a:extLst>
                  </p:cNvPr>
                  <p:cNvSpPr/>
                  <p:nvPr/>
                </p:nvSpPr>
                <p:spPr>
                  <a:xfrm>
                    <a:off x="4393467" y="5161325"/>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86" name="Freeform 399">
                    <a:extLst>
                      <a:ext uri="{FF2B5EF4-FFF2-40B4-BE49-F238E27FC236}">
                        <a16:creationId xmlns:a16="http://schemas.microsoft.com/office/drawing/2014/main" id="{1552296A-F6D9-C82C-E178-4AC7C5A22DCF}"/>
                      </a:ext>
                    </a:extLst>
                  </p:cNvPr>
                  <p:cNvSpPr/>
                  <p:nvPr/>
                </p:nvSpPr>
                <p:spPr>
                  <a:xfrm>
                    <a:off x="4445411" y="516081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7" name="Freeform 401">
                    <a:extLst>
                      <a:ext uri="{FF2B5EF4-FFF2-40B4-BE49-F238E27FC236}">
                        <a16:creationId xmlns:a16="http://schemas.microsoft.com/office/drawing/2014/main" id="{0C3CE20F-4455-95C9-AF7E-96005EB2F7A9}"/>
                      </a:ext>
                    </a:extLst>
                  </p:cNvPr>
                  <p:cNvSpPr/>
                  <p:nvPr/>
                </p:nvSpPr>
                <p:spPr>
                  <a:xfrm>
                    <a:off x="4497365" y="5160288"/>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8" name="Freeform 404">
                    <a:extLst>
                      <a:ext uri="{FF2B5EF4-FFF2-40B4-BE49-F238E27FC236}">
                        <a16:creationId xmlns:a16="http://schemas.microsoft.com/office/drawing/2014/main" id="{4D756B1F-9B3C-1DE3-A51C-BCCCF0DBB507}"/>
                      </a:ext>
                    </a:extLst>
                  </p:cNvPr>
                  <p:cNvSpPr/>
                  <p:nvPr/>
                </p:nvSpPr>
                <p:spPr>
                  <a:xfrm>
                    <a:off x="4549318" y="5159774"/>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89" name="Freeform 405">
                    <a:extLst>
                      <a:ext uri="{FF2B5EF4-FFF2-40B4-BE49-F238E27FC236}">
                        <a16:creationId xmlns:a16="http://schemas.microsoft.com/office/drawing/2014/main" id="{629E7E54-BCB2-D100-A2BF-5046350D818D}"/>
                      </a:ext>
                    </a:extLst>
                  </p:cNvPr>
                  <p:cNvSpPr/>
                  <p:nvPr/>
                </p:nvSpPr>
                <p:spPr>
                  <a:xfrm>
                    <a:off x="4601272" y="515925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90" name="Freeform 406">
                    <a:extLst>
                      <a:ext uri="{FF2B5EF4-FFF2-40B4-BE49-F238E27FC236}">
                        <a16:creationId xmlns:a16="http://schemas.microsoft.com/office/drawing/2014/main" id="{C9BCC84D-2922-097B-CB43-314C4ED641D2}"/>
                      </a:ext>
                    </a:extLst>
                  </p:cNvPr>
                  <p:cNvSpPr/>
                  <p:nvPr/>
                </p:nvSpPr>
                <p:spPr>
                  <a:xfrm>
                    <a:off x="4653216" y="5158738"/>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91" name="Freeform 407">
                    <a:extLst>
                      <a:ext uri="{FF2B5EF4-FFF2-40B4-BE49-F238E27FC236}">
                        <a16:creationId xmlns:a16="http://schemas.microsoft.com/office/drawing/2014/main" id="{B824863A-99D7-72C3-0462-09C15CE2EA2D}"/>
                      </a:ext>
                    </a:extLst>
                  </p:cNvPr>
                  <p:cNvSpPr/>
                  <p:nvPr/>
                </p:nvSpPr>
                <p:spPr>
                  <a:xfrm>
                    <a:off x="4705169" y="5158215"/>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92" name="Freeform 410">
                    <a:extLst>
                      <a:ext uri="{FF2B5EF4-FFF2-40B4-BE49-F238E27FC236}">
                        <a16:creationId xmlns:a16="http://schemas.microsoft.com/office/drawing/2014/main" id="{594D8CAE-D91A-BBD8-0E7C-B9D811EB83AA}"/>
                      </a:ext>
                    </a:extLst>
                  </p:cNvPr>
                  <p:cNvSpPr/>
                  <p:nvPr/>
                </p:nvSpPr>
                <p:spPr>
                  <a:xfrm>
                    <a:off x="4757132" y="5157701"/>
                    <a:ext cx="40324" cy="226287"/>
                  </a:xfrm>
                  <a:custGeom>
                    <a:avLst/>
                    <a:gdLst>
                      <a:gd name="csX0" fmla="*/ 10259 w 40324"/>
                      <a:gd name="csY0" fmla="*/ 226277 h 226287"/>
                      <a:gd name="csX1" fmla="*/ 1980 w 40324"/>
                      <a:gd name="csY1" fmla="*/ 221589 h 226287"/>
                      <a:gd name="csX2" fmla="*/ 0 w 40324"/>
                      <a:gd name="csY2" fmla="*/ 5411 h 226287"/>
                      <a:gd name="csX3" fmla="*/ 7823 w 40324"/>
                      <a:gd name="csY3" fmla="*/ 0 h 226287"/>
                      <a:gd name="csX4" fmla="*/ 10259 w 40324"/>
                      <a:gd name="csY4" fmla="*/ 226287 h 226287"/>
                    </a:gdLst>
                    <a:ahLst/>
                    <a:cxnLst>
                      <a:cxn ang="0">
                        <a:pos x="csX0" y="csY0"/>
                      </a:cxn>
                      <a:cxn ang="0">
                        <a:pos x="csX1" y="csY1"/>
                      </a:cxn>
                      <a:cxn ang="0">
                        <a:pos x="csX2" y="csY2"/>
                      </a:cxn>
                      <a:cxn ang="0">
                        <a:pos x="csX3" y="csY3"/>
                      </a:cxn>
                      <a:cxn ang="0">
                        <a:pos x="csX4" y="csY4"/>
                      </a:cxn>
                    </a:cxnLst>
                    <a:rect l="l" t="t" r="r" b="b"/>
                    <a:pathLst>
                      <a:path w="40324" h="226287">
                        <a:moveTo>
                          <a:pt x="10259" y="226277"/>
                        </a:moveTo>
                        <a:lnTo>
                          <a:pt x="1980" y="221589"/>
                        </a:lnTo>
                        <a:cubicBezTo>
                          <a:pt x="67657" y="105797"/>
                          <a:pt x="685" y="6391"/>
                          <a:pt x="0" y="5411"/>
                        </a:cubicBezTo>
                        <a:lnTo>
                          <a:pt x="7823" y="0"/>
                        </a:lnTo>
                        <a:cubicBezTo>
                          <a:pt x="8537" y="1037"/>
                          <a:pt x="78953" y="105169"/>
                          <a:pt x="10259" y="226287"/>
                        </a:cubicBezTo>
                        <a:close/>
                      </a:path>
                    </a:pathLst>
                  </a:custGeom>
                  <a:solidFill>
                    <a:srgbClr val="8E7941"/>
                  </a:solidFill>
                  <a:ln w="9513" cap="flat">
                    <a:noFill/>
                    <a:prstDash val="solid"/>
                    <a:miter/>
                  </a:ln>
                </p:spPr>
                <p:txBody>
                  <a:bodyPr/>
                  <a:lstStyle/>
                  <a:p>
                    <a:endParaRPr lang="en-US"/>
                  </a:p>
                </p:txBody>
              </p:sp>
              <p:sp>
                <p:nvSpPr>
                  <p:cNvPr id="793" name="Freeform 412">
                    <a:extLst>
                      <a:ext uri="{FF2B5EF4-FFF2-40B4-BE49-F238E27FC236}">
                        <a16:creationId xmlns:a16="http://schemas.microsoft.com/office/drawing/2014/main" id="{AC6FF548-7E55-E08F-AB29-42A697C524BA}"/>
                      </a:ext>
                    </a:extLst>
                  </p:cNvPr>
                  <p:cNvSpPr/>
                  <p:nvPr/>
                </p:nvSpPr>
                <p:spPr>
                  <a:xfrm>
                    <a:off x="4809077" y="5157178"/>
                    <a:ext cx="40324" cy="226287"/>
                  </a:xfrm>
                  <a:custGeom>
                    <a:avLst/>
                    <a:gdLst>
                      <a:gd name="csX0" fmla="*/ 10259 w 40324"/>
                      <a:gd name="csY0" fmla="*/ 226277 h 226287"/>
                      <a:gd name="csX1" fmla="*/ 1979 w 40324"/>
                      <a:gd name="csY1" fmla="*/ 221589 h 226287"/>
                      <a:gd name="csX2" fmla="*/ 0 w 40324"/>
                      <a:gd name="csY2" fmla="*/ 5411 h 226287"/>
                      <a:gd name="csX3" fmla="*/ 7823 w 40324"/>
                      <a:gd name="csY3" fmla="*/ 0 h 226287"/>
                      <a:gd name="csX4" fmla="*/ 10259 w 40324"/>
                      <a:gd name="csY4" fmla="*/ 226287 h 226287"/>
                    </a:gdLst>
                    <a:ahLst/>
                    <a:cxnLst>
                      <a:cxn ang="0">
                        <a:pos x="csX0" y="csY0"/>
                      </a:cxn>
                      <a:cxn ang="0">
                        <a:pos x="csX1" y="csY1"/>
                      </a:cxn>
                      <a:cxn ang="0">
                        <a:pos x="csX2" y="csY2"/>
                      </a:cxn>
                      <a:cxn ang="0">
                        <a:pos x="csX3" y="csY3"/>
                      </a:cxn>
                      <a:cxn ang="0">
                        <a:pos x="csX4" y="csY4"/>
                      </a:cxn>
                    </a:cxnLst>
                    <a:rect l="l" t="t" r="r" b="b"/>
                    <a:pathLst>
                      <a:path w="40324" h="226287">
                        <a:moveTo>
                          <a:pt x="10259" y="226277"/>
                        </a:moveTo>
                        <a:lnTo>
                          <a:pt x="1979" y="221589"/>
                        </a:lnTo>
                        <a:cubicBezTo>
                          <a:pt x="67656" y="105797"/>
                          <a:pt x="685" y="6391"/>
                          <a:pt x="0" y="5411"/>
                        </a:cubicBezTo>
                        <a:lnTo>
                          <a:pt x="7823" y="0"/>
                        </a:lnTo>
                        <a:cubicBezTo>
                          <a:pt x="8537" y="1037"/>
                          <a:pt x="78953" y="105169"/>
                          <a:pt x="10259" y="226287"/>
                        </a:cubicBezTo>
                        <a:close/>
                      </a:path>
                    </a:pathLst>
                  </a:custGeom>
                  <a:solidFill>
                    <a:srgbClr val="8E7941"/>
                  </a:solidFill>
                  <a:ln w="9513" cap="flat">
                    <a:noFill/>
                    <a:prstDash val="solid"/>
                    <a:miter/>
                  </a:ln>
                </p:spPr>
                <p:txBody>
                  <a:bodyPr/>
                  <a:lstStyle/>
                  <a:p>
                    <a:endParaRPr lang="en-US"/>
                  </a:p>
                </p:txBody>
              </p:sp>
            </p:grpSp>
          </p:grpSp>
          <p:grpSp>
            <p:nvGrpSpPr>
              <p:cNvPr id="16" name="Graphic 726">
                <a:extLst>
                  <a:ext uri="{FF2B5EF4-FFF2-40B4-BE49-F238E27FC236}">
                    <a16:creationId xmlns:a16="http://schemas.microsoft.com/office/drawing/2014/main" id="{23FD7CE5-A20F-5F86-2B33-A2C841A0C6DB}"/>
                  </a:ext>
                </a:extLst>
              </p:cNvPr>
              <p:cNvGrpSpPr/>
              <p:nvPr/>
            </p:nvGrpSpPr>
            <p:grpSpPr>
              <a:xfrm>
                <a:off x="3606570" y="5181381"/>
                <a:ext cx="1391805" cy="232687"/>
                <a:chOff x="3606570" y="5181381"/>
                <a:chExt cx="1391805" cy="232687"/>
              </a:xfrm>
            </p:grpSpPr>
            <p:sp>
              <p:nvSpPr>
                <p:cNvPr id="406" name="Oval 405">
                  <a:extLst>
                    <a:ext uri="{FF2B5EF4-FFF2-40B4-BE49-F238E27FC236}">
                      <a16:creationId xmlns:a16="http://schemas.microsoft.com/office/drawing/2014/main" id="{6F492EFA-DCB2-D2C2-DB3D-BAFD6EE7FF6F}"/>
                    </a:ext>
                  </a:extLst>
                </p:cNvPr>
                <p:cNvSpPr/>
                <p:nvPr/>
              </p:nvSpPr>
              <p:spPr>
                <a:xfrm rot="-34320">
                  <a:off x="3607563" y="5204828"/>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407" name="Oval 406">
                  <a:extLst>
                    <a:ext uri="{FF2B5EF4-FFF2-40B4-BE49-F238E27FC236}">
                      <a16:creationId xmlns:a16="http://schemas.microsoft.com/office/drawing/2014/main" id="{71796606-9528-1F95-06F0-4287A78F2B5A}"/>
                    </a:ext>
                  </a:extLst>
                </p:cNvPr>
                <p:cNvSpPr/>
                <p:nvPr/>
              </p:nvSpPr>
              <p:spPr>
                <a:xfrm rot="-34320">
                  <a:off x="3619249" y="5210566"/>
                  <a:ext cx="109388" cy="187781"/>
                </a:xfrm>
                <a:prstGeom prst="ellipse">
                  <a:avLst/>
                </a:prstGeom>
                <a:solidFill>
                  <a:srgbClr val="9F8D5D"/>
                </a:solidFill>
                <a:ln w="9513" cap="flat">
                  <a:noFill/>
                  <a:prstDash val="solid"/>
                  <a:miter/>
                </a:ln>
              </p:spPr>
              <p:txBody>
                <a:bodyPr/>
                <a:lstStyle/>
                <a:p>
                  <a:endParaRPr lang="en-US"/>
                </a:p>
              </p:txBody>
            </p:sp>
            <p:sp>
              <p:nvSpPr>
                <p:cNvPr id="408" name="Oval 407">
                  <a:extLst>
                    <a:ext uri="{FF2B5EF4-FFF2-40B4-BE49-F238E27FC236}">
                      <a16:creationId xmlns:a16="http://schemas.microsoft.com/office/drawing/2014/main" id="{374A72B5-9786-F8B9-F93C-14BA086C9CD8}"/>
                    </a:ext>
                  </a:extLst>
                </p:cNvPr>
                <p:cNvSpPr/>
                <p:nvPr/>
              </p:nvSpPr>
              <p:spPr>
                <a:xfrm rot="-34320">
                  <a:off x="3641241" y="5225813"/>
                  <a:ext cx="91496" cy="157026"/>
                </a:xfrm>
                <a:prstGeom prst="ellipse">
                  <a:avLst/>
                </a:prstGeom>
                <a:solidFill>
                  <a:srgbClr val="5E512C"/>
                </a:solidFill>
                <a:ln w="9513" cap="flat">
                  <a:noFill/>
                  <a:prstDash val="solid"/>
                  <a:miter/>
                </a:ln>
              </p:spPr>
              <p:txBody>
                <a:bodyPr/>
                <a:lstStyle/>
                <a:p>
                  <a:endParaRPr lang="en-US"/>
                </a:p>
              </p:txBody>
            </p:sp>
            <p:sp>
              <p:nvSpPr>
                <p:cNvPr id="411" name="Freeform 424">
                  <a:extLst>
                    <a:ext uri="{FF2B5EF4-FFF2-40B4-BE49-F238E27FC236}">
                      <a16:creationId xmlns:a16="http://schemas.microsoft.com/office/drawing/2014/main" id="{3B68F883-4BA8-F2CD-ABEC-BF8F0BEF9061}"/>
                    </a:ext>
                  </a:extLst>
                </p:cNvPr>
                <p:cNvSpPr/>
                <p:nvPr/>
              </p:nvSpPr>
              <p:spPr>
                <a:xfrm>
                  <a:off x="3664643" y="5192536"/>
                  <a:ext cx="1333732" cy="211737"/>
                </a:xfrm>
                <a:custGeom>
                  <a:avLst/>
                  <a:gdLst>
                    <a:gd name="csX0" fmla="*/ 1232942 w 1333732"/>
                    <a:gd name="csY0" fmla="*/ 0 h 211737"/>
                    <a:gd name="csX1" fmla="*/ 0 w 1333732"/>
                    <a:gd name="csY1" fmla="*/ 12296 h 211737"/>
                    <a:gd name="csX2" fmla="*/ 59091 w 1333732"/>
                    <a:gd name="csY2" fmla="*/ 111437 h 211737"/>
                    <a:gd name="csX3" fmla="*/ 1989 w 1333732"/>
                    <a:gd name="csY3" fmla="*/ 211737 h 211737"/>
                    <a:gd name="csX4" fmla="*/ 1234932 w 1333732"/>
                    <a:gd name="csY4" fmla="*/ 199441 h 211737"/>
                    <a:gd name="csX5" fmla="*/ 1333728 w 1333732"/>
                    <a:gd name="csY5" fmla="*/ 98732 h 211737"/>
                    <a:gd name="csX6" fmla="*/ 1232942 w 1333732"/>
                    <a:gd name="csY6" fmla="*/ 10 h 211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2" h="211737">
                      <a:moveTo>
                        <a:pt x="1232942" y="0"/>
                      </a:moveTo>
                      <a:lnTo>
                        <a:pt x="0" y="12296"/>
                      </a:lnTo>
                      <a:cubicBezTo>
                        <a:pt x="32082" y="11973"/>
                        <a:pt x="58539" y="56365"/>
                        <a:pt x="59091" y="111437"/>
                      </a:cubicBezTo>
                      <a:cubicBezTo>
                        <a:pt x="59643" y="166508"/>
                        <a:pt x="34080" y="211414"/>
                        <a:pt x="1989" y="211737"/>
                      </a:cubicBezTo>
                      <a:lnTo>
                        <a:pt x="1234932" y="199441"/>
                      </a:lnTo>
                      <a:cubicBezTo>
                        <a:pt x="1290045" y="198889"/>
                        <a:pt x="1334280" y="153803"/>
                        <a:pt x="1333728" y="98732"/>
                      </a:cubicBezTo>
                      <a:cubicBezTo>
                        <a:pt x="1333176" y="43660"/>
                        <a:pt x="1288056" y="-542"/>
                        <a:pt x="1232942" y="10"/>
                      </a:cubicBezTo>
                      <a:close/>
                    </a:path>
                  </a:pathLst>
                </a:custGeom>
                <a:solidFill>
                  <a:srgbClr val="B59E5F"/>
                </a:solidFill>
                <a:ln w="4757" cap="flat">
                  <a:solidFill>
                    <a:srgbClr val="5E512C"/>
                  </a:solidFill>
                  <a:prstDash val="solid"/>
                  <a:miter/>
                </a:ln>
              </p:spPr>
              <p:txBody>
                <a:bodyPr/>
                <a:lstStyle/>
                <a:p>
                  <a:endParaRPr lang="en-US"/>
                </a:p>
              </p:txBody>
            </p:sp>
            <p:grpSp>
              <p:nvGrpSpPr>
                <p:cNvPr id="413" name="Graphic 726">
                  <a:extLst>
                    <a:ext uri="{FF2B5EF4-FFF2-40B4-BE49-F238E27FC236}">
                      <a16:creationId xmlns:a16="http://schemas.microsoft.com/office/drawing/2014/main" id="{50615FD4-4636-6773-367B-691BAEFB8F32}"/>
                    </a:ext>
                  </a:extLst>
                </p:cNvPr>
                <p:cNvGrpSpPr/>
                <p:nvPr/>
              </p:nvGrpSpPr>
              <p:grpSpPr>
                <a:xfrm>
                  <a:off x="3732870" y="5181381"/>
                  <a:ext cx="1235187" cy="232687"/>
                  <a:chOff x="3732870" y="5181381"/>
                  <a:chExt cx="1235187" cy="232687"/>
                </a:xfrm>
                <a:solidFill>
                  <a:srgbClr val="8E7941"/>
                </a:solidFill>
              </p:grpSpPr>
              <p:sp>
                <p:nvSpPr>
                  <p:cNvPr id="421" name="Freeform 426">
                    <a:extLst>
                      <a:ext uri="{FF2B5EF4-FFF2-40B4-BE49-F238E27FC236}">
                        <a16:creationId xmlns:a16="http://schemas.microsoft.com/office/drawing/2014/main" id="{36038E97-89D4-6253-FE4A-61FCD884CC54}"/>
                      </a:ext>
                    </a:extLst>
                  </p:cNvPr>
                  <p:cNvSpPr/>
                  <p:nvPr/>
                </p:nvSpPr>
                <p:spPr>
                  <a:xfrm>
                    <a:off x="3732870" y="519329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8"/>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2" name="Freeform 427">
                    <a:extLst>
                      <a:ext uri="{FF2B5EF4-FFF2-40B4-BE49-F238E27FC236}">
                        <a16:creationId xmlns:a16="http://schemas.microsoft.com/office/drawing/2014/main" id="{2D197827-5E5A-5825-ED16-64FA66532579}"/>
                      </a:ext>
                    </a:extLst>
                  </p:cNvPr>
                  <p:cNvSpPr/>
                  <p:nvPr/>
                </p:nvSpPr>
                <p:spPr>
                  <a:xfrm>
                    <a:off x="3784824" y="5192783"/>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23" name="Freeform 428">
                    <a:extLst>
                      <a:ext uri="{FF2B5EF4-FFF2-40B4-BE49-F238E27FC236}">
                        <a16:creationId xmlns:a16="http://schemas.microsoft.com/office/drawing/2014/main" id="{06CD92DA-3E0C-5F16-BDE5-3CD0F6D93265}"/>
                      </a:ext>
                    </a:extLst>
                  </p:cNvPr>
                  <p:cNvSpPr/>
                  <p:nvPr/>
                </p:nvSpPr>
                <p:spPr>
                  <a:xfrm>
                    <a:off x="3836777" y="5192260"/>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24" name="Freeform 429">
                    <a:extLst>
                      <a:ext uri="{FF2B5EF4-FFF2-40B4-BE49-F238E27FC236}">
                        <a16:creationId xmlns:a16="http://schemas.microsoft.com/office/drawing/2014/main" id="{6129AB34-943A-C997-C9B1-7ED414B1F004}"/>
                      </a:ext>
                    </a:extLst>
                  </p:cNvPr>
                  <p:cNvSpPr/>
                  <p:nvPr/>
                </p:nvSpPr>
                <p:spPr>
                  <a:xfrm>
                    <a:off x="3888731" y="5191746"/>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1"/>
                          <a:pt x="695" y="6239"/>
                          <a:pt x="0" y="5278"/>
                        </a:cubicBezTo>
                        <a:lnTo>
                          <a:pt x="7833" y="0"/>
                        </a:lnTo>
                        <a:cubicBezTo>
                          <a:pt x="8546" y="1008"/>
                          <a:pt x="78944" y="102593"/>
                          <a:pt x="10212" y="220772"/>
                        </a:cubicBezTo>
                        <a:close/>
                      </a:path>
                    </a:pathLst>
                  </a:custGeom>
                  <a:solidFill>
                    <a:srgbClr val="8E7941"/>
                  </a:solidFill>
                  <a:ln w="9513" cap="flat">
                    <a:noFill/>
                    <a:prstDash val="solid"/>
                    <a:miter/>
                  </a:ln>
                </p:spPr>
                <p:txBody>
                  <a:bodyPr/>
                  <a:lstStyle/>
                  <a:p>
                    <a:endParaRPr lang="en-US"/>
                  </a:p>
                </p:txBody>
              </p:sp>
              <p:sp>
                <p:nvSpPr>
                  <p:cNvPr id="425" name="Freeform 430">
                    <a:extLst>
                      <a:ext uri="{FF2B5EF4-FFF2-40B4-BE49-F238E27FC236}">
                        <a16:creationId xmlns:a16="http://schemas.microsoft.com/office/drawing/2014/main" id="{8C333A44-0E74-3E70-5391-80174B2D6AC0}"/>
                      </a:ext>
                    </a:extLst>
                  </p:cNvPr>
                  <p:cNvSpPr/>
                  <p:nvPr/>
                </p:nvSpPr>
                <p:spPr>
                  <a:xfrm>
                    <a:off x="3940675" y="5191223"/>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26" name="Freeform 431">
                    <a:extLst>
                      <a:ext uri="{FF2B5EF4-FFF2-40B4-BE49-F238E27FC236}">
                        <a16:creationId xmlns:a16="http://schemas.microsoft.com/office/drawing/2014/main" id="{BFAF7F00-3B25-3E09-CD20-00CF0E127CDB}"/>
                      </a:ext>
                    </a:extLst>
                  </p:cNvPr>
                  <p:cNvSpPr/>
                  <p:nvPr/>
                </p:nvSpPr>
                <p:spPr>
                  <a:xfrm>
                    <a:off x="3992628" y="519071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7" name="Freeform 432">
                    <a:extLst>
                      <a:ext uri="{FF2B5EF4-FFF2-40B4-BE49-F238E27FC236}">
                        <a16:creationId xmlns:a16="http://schemas.microsoft.com/office/drawing/2014/main" id="{EAC5B5B5-4091-74BD-149D-E8E468CE2F22}"/>
                      </a:ext>
                    </a:extLst>
                  </p:cNvPr>
                  <p:cNvSpPr/>
                  <p:nvPr/>
                </p:nvSpPr>
                <p:spPr>
                  <a:xfrm>
                    <a:off x="4044582" y="519018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8"/>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8" name="Freeform 433">
                    <a:extLst>
                      <a:ext uri="{FF2B5EF4-FFF2-40B4-BE49-F238E27FC236}">
                        <a16:creationId xmlns:a16="http://schemas.microsoft.com/office/drawing/2014/main" id="{F66F4C88-7FF2-DE29-00B9-EAC479D1C954}"/>
                      </a:ext>
                    </a:extLst>
                  </p:cNvPr>
                  <p:cNvSpPr/>
                  <p:nvPr/>
                </p:nvSpPr>
                <p:spPr>
                  <a:xfrm>
                    <a:off x="4096526" y="5189673"/>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9" name="Freeform 434">
                    <a:extLst>
                      <a:ext uri="{FF2B5EF4-FFF2-40B4-BE49-F238E27FC236}">
                        <a16:creationId xmlns:a16="http://schemas.microsoft.com/office/drawing/2014/main" id="{9DC4D639-7707-1BA1-77A7-E60CF7448F0F}"/>
                      </a:ext>
                    </a:extLst>
                  </p:cNvPr>
                  <p:cNvSpPr/>
                  <p:nvPr/>
                </p:nvSpPr>
                <p:spPr>
                  <a:xfrm>
                    <a:off x="4148480" y="518915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0" name="Freeform 435">
                    <a:extLst>
                      <a:ext uri="{FF2B5EF4-FFF2-40B4-BE49-F238E27FC236}">
                        <a16:creationId xmlns:a16="http://schemas.microsoft.com/office/drawing/2014/main" id="{32EB6311-0592-5E5D-0172-97DF01CD0540}"/>
                      </a:ext>
                    </a:extLst>
                  </p:cNvPr>
                  <p:cNvSpPr/>
                  <p:nvPr/>
                </p:nvSpPr>
                <p:spPr>
                  <a:xfrm>
                    <a:off x="4200433" y="518863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3"/>
                          <a:pt x="10212" y="220771"/>
                        </a:cubicBezTo>
                        <a:close/>
                      </a:path>
                    </a:pathLst>
                  </a:custGeom>
                  <a:solidFill>
                    <a:srgbClr val="8E7941"/>
                  </a:solidFill>
                  <a:ln w="9513" cap="flat">
                    <a:noFill/>
                    <a:prstDash val="solid"/>
                    <a:miter/>
                  </a:ln>
                </p:spPr>
                <p:txBody>
                  <a:bodyPr/>
                  <a:lstStyle/>
                  <a:p>
                    <a:endParaRPr lang="en-US"/>
                  </a:p>
                </p:txBody>
              </p:sp>
              <p:sp>
                <p:nvSpPr>
                  <p:cNvPr id="431" name="Freeform 436">
                    <a:extLst>
                      <a:ext uri="{FF2B5EF4-FFF2-40B4-BE49-F238E27FC236}">
                        <a16:creationId xmlns:a16="http://schemas.microsoft.com/office/drawing/2014/main" id="{EAD42EE2-3E8D-7287-A5EA-60ED8301204F}"/>
                      </a:ext>
                    </a:extLst>
                  </p:cNvPr>
                  <p:cNvSpPr/>
                  <p:nvPr/>
                </p:nvSpPr>
                <p:spPr>
                  <a:xfrm>
                    <a:off x="4252387" y="5188123"/>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2" name="Freeform 437">
                    <a:extLst>
                      <a:ext uri="{FF2B5EF4-FFF2-40B4-BE49-F238E27FC236}">
                        <a16:creationId xmlns:a16="http://schemas.microsoft.com/office/drawing/2014/main" id="{2341A653-F2B4-7CF8-88BF-616303897133}"/>
                      </a:ext>
                    </a:extLst>
                  </p:cNvPr>
                  <p:cNvSpPr/>
                  <p:nvPr/>
                </p:nvSpPr>
                <p:spPr>
                  <a:xfrm>
                    <a:off x="4304331" y="518760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8"/>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3" name="Freeform 438">
                    <a:extLst>
                      <a:ext uri="{FF2B5EF4-FFF2-40B4-BE49-F238E27FC236}">
                        <a16:creationId xmlns:a16="http://schemas.microsoft.com/office/drawing/2014/main" id="{57DC797C-0C0F-93C4-DD70-B87799F5EBF0}"/>
                      </a:ext>
                    </a:extLst>
                  </p:cNvPr>
                  <p:cNvSpPr/>
                  <p:nvPr/>
                </p:nvSpPr>
                <p:spPr>
                  <a:xfrm>
                    <a:off x="4356284" y="5187087"/>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34" name="Freeform 439">
                    <a:extLst>
                      <a:ext uri="{FF2B5EF4-FFF2-40B4-BE49-F238E27FC236}">
                        <a16:creationId xmlns:a16="http://schemas.microsoft.com/office/drawing/2014/main" id="{D18CA868-9A8C-8CD3-2B09-951CD37770B2}"/>
                      </a:ext>
                    </a:extLst>
                  </p:cNvPr>
                  <p:cNvSpPr/>
                  <p:nvPr/>
                </p:nvSpPr>
                <p:spPr>
                  <a:xfrm>
                    <a:off x="4408238" y="5186564"/>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35" name="Freeform 440">
                    <a:extLst>
                      <a:ext uri="{FF2B5EF4-FFF2-40B4-BE49-F238E27FC236}">
                        <a16:creationId xmlns:a16="http://schemas.microsoft.com/office/drawing/2014/main" id="{0E498477-1CBA-6D3E-18D0-28412E552379}"/>
                      </a:ext>
                    </a:extLst>
                  </p:cNvPr>
                  <p:cNvSpPr/>
                  <p:nvPr/>
                </p:nvSpPr>
                <p:spPr>
                  <a:xfrm>
                    <a:off x="4460182" y="5186050"/>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1"/>
                          <a:pt x="695" y="6239"/>
                          <a:pt x="0" y="5278"/>
                        </a:cubicBezTo>
                        <a:lnTo>
                          <a:pt x="7833" y="0"/>
                        </a:lnTo>
                        <a:cubicBezTo>
                          <a:pt x="8546" y="1008"/>
                          <a:pt x="78944" y="102593"/>
                          <a:pt x="10212" y="220772"/>
                        </a:cubicBezTo>
                        <a:close/>
                      </a:path>
                    </a:pathLst>
                  </a:custGeom>
                  <a:solidFill>
                    <a:srgbClr val="8E7941"/>
                  </a:solidFill>
                  <a:ln w="9513" cap="flat">
                    <a:noFill/>
                    <a:prstDash val="solid"/>
                    <a:miter/>
                  </a:ln>
                </p:spPr>
                <p:txBody>
                  <a:bodyPr/>
                  <a:lstStyle/>
                  <a:p>
                    <a:endParaRPr lang="en-US"/>
                  </a:p>
                </p:txBody>
              </p:sp>
              <p:sp>
                <p:nvSpPr>
                  <p:cNvPr id="436" name="Freeform 441">
                    <a:extLst>
                      <a:ext uri="{FF2B5EF4-FFF2-40B4-BE49-F238E27FC236}">
                        <a16:creationId xmlns:a16="http://schemas.microsoft.com/office/drawing/2014/main" id="{DC2F7055-1504-1802-D77E-39972A7DE439}"/>
                      </a:ext>
                    </a:extLst>
                  </p:cNvPr>
                  <p:cNvSpPr/>
                  <p:nvPr/>
                </p:nvSpPr>
                <p:spPr>
                  <a:xfrm>
                    <a:off x="4512135" y="5185527"/>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37" name="Freeform 442">
                    <a:extLst>
                      <a:ext uri="{FF2B5EF4-FFF2-40B4-BE49-F238E27FC236}">
                        <a16:creationId xmlns:a16="http://schemas.microsoft.com/office/drawing/2014/main" id="{D6EB4AB0-8597-CD23-3065-8DCCCB95EF62}"/>
                      </a:ext>
                    </a:extLst>
                  </p:cNvPr>
                  <p:cNvSpPr/>
                  <p:nvPr/>
                </p:nvSpPr>
                <p:spPr>
                  <a:xfrm>
                    <a:off x="4564089" y="5185014"/>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8" name="Freeform 443">
                    <a:extLst>
                      <a:ext uri="{FF2B5EF4-FFF2-40B4-BE49-F238E27FC236}">
                        <a16:creationId xmlns:a16="http://schemas.microsoft.com/office/drawing/2014/main" id="{033EA53C-763D-4BDC-129E-2FA332E08863}"/>
                      </a:ext>
                    </a:extLst>
                  </p:cNvPr>
                  <p:cNvSpPr/>
                  <p:nvPr/>
                </p:nvSpPr>
                <p:spPr>
                  <a:xfrm>
                    <a:off x="4616042" y="5184490"/>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1"/>
                          <a:pt x="695" y="6239"/>
                          <a:pt x="0" y="5278"/>
                        </a:cubicBezTo>
                        <a:lnTo>
                          <a:pt x="7833" y="0"/>
                        </a:lnTo>
                        <a:cubicBezTo>
                          <a:pt x="8546" y="1008"/>
                          <a:pt x="78944" y="102593"/>
                          <a:pt x="10212" y="220772"/>
                        </a:cubicBezTo>
                        <a:close/>
                      </a:path>
                    </a:pathLst>
                  </a:custGeom>
                  <a:solidFill>
                    <a:srgbClr val="8E7941"/>
                  </a:solidFill>
                  <a:ln w="9513" cap="flat">
                    <a:noFill/>
                    <a:prstDash val="solid"/>
                    <a:miter/>
                  </a:ln>
                </p:spPr>
                <p:txBody>
                  <a:bodyPr/>
                  <a:lstStyle/>
                  <a:p>
                    <a:endParaRPr lang="en-US"/>
                  </a:p>
                </p:txBody>
              </p:sp>
              <p:sp>
                <p:nvSpPr>
                  <p:cNvPr id="439" name="Freeform 444">
                    <a:extLst>
                      <a:ext uri="{FF2B5EF4-FFF2-40B4-BE49-F238E27FC236}">
                        <a16:creationId xmlns:a16="http://schemas.microsoft.com/office/drawing/2014/main" id="{7BDEC009-9A6C-BCCF-527D-7ABFDDF7C27E}"/>
                      </a:ext>
                    </a:extLst>
                  </p:cNvPr>
                  <p:cNvSpPr/>
                  <p:nvPr/>
                </p:nvSpPr>
                <p:spPr>
                  <a:xfrm>
                    <a:off x="4667986" y="518397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0" name="Freeform 445">
                    <a:extLst>
                      <a:ext uri="{FF2B5EF4-FFF2-40B4-BE49-F238E27FC236}">
                        <a16:creationId xmlns:a16="http://schemas.microsoft.com/office/drawing/2014/main" id="{15D3637A-C1FB-8ECC-D247-51FC62957448}"/>
                      </a:ext>
                    </a:extLst>
                  </p:cNvPr>
                  <p:cNvSpPr/>
                  <p:nvPr/>
                </p:nvSpPr>
                <p:spPr>
                  <a:xfrm>
                    <a:off x="4719940" y="5183454"/>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1" name="Freeform 446">
                    <a:extLst>
                      <a:ext uri="{FF2B5EF4-FFF2-40B4-BE49-F238E27FC236}">
                        <a16:creationId xmlns:a16="http://schemas.microsoft.com/office/drawing/2014/main" id="{1A8FA672-2BB8-F309-E031-27E1F56C00FC}"/>
                      </a:ext>
                    </a:extLst>
                  </p:cNvPr>
                  <p:cNvSpPr/>
                  <p:nvPr/>
                </p:nvSpPr>
                <p:spPr>
                  <a:xfrm>
                    <a:off x="4771893" y="518294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2" name="Freeform 767">
                    <a:extLst>
                      <a:ext uri="{FF2B5EF4-FFF2-40B4-BE49-F238E27FC236}">
                        <a16:creationId xmlns:a16="http://schemas.microsoft.com/office/drawing/2014/main" id="{81B98B2D-D1A4-0AD7-6C81-2DAE504BE769}"/>
                      </a:ext>
                    </a:extLst>
                  </p:cNvPr>
                  <p:cNvSpPr/>
                  <p:nvPr/>
                </p:nvSpPr>
                <p:spPr>
                  <a:xfrm>
                    <a:off x="4823837" y="518241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3" name="Freeform 768">
                    <a:extLst>
                      <a:ext uri="{FF2B5EF4-FFF2-40B4-BE49-F238E27FC236}">
                        <a16:creationId xmlns:a16="http://schemas.microsoft.com/office/drawing/2014/main" id="{1C5E500C-18F9-9B9A-0BD6-02A330FC00EC}"/>
                      </a:ext>
                    </a:extLst>
                  </p:cNvPr>
                  <p:cNvSpPr/>
                  <p:nvPr/>
                </p:nvSpPr>
                <p:spPr>
                  <a:xfrm>
                    <a:off x="4875800" y="5181904"/>
                    <a:ext cx="40304" cy="220771"/>
                  </a:xfrm>
                  <a:custGeom>
                    <a:avLst/>
                    <a:gdLst>
                      <a:gd name="csX0" fmla="*/ 10212 w 40304"/>
                      <a:gd name="csY0" fmla="*/ 220771 h 220771"/>
                      <a:gd name="csX1" fmla="*/ 1932 w 40304"/>
                      <a:gd name="csY1" fmla="*/ 216197 h 220771"/>
                      <a:gd name="csX2" fmla="*/ 0 w 40304"/>
                      <a:gd name="csY2" fmla="*/ 5278 h 220771"/>
                      <a:gd name="csX3" fmla="*/ 7833 w 40304"/>
                      <a:gd name="csY3" fmla="*/ 0 h 220771"/>
                      <a:gd name="csX4" fmla="*/ 10212 w 40304"/>
                      <a:gd name="csY4" fmla="*/ 220771 h 220771"/>
                    </a:gdLst>
                    <a:ahLst/>
                    <a:cxnLst>
                      <a:cxn ang="0">
                        <a:pos x="csX0" y="csY0"/>
                      </a:cxn>
                      <a:cxn ang="0">
                        <a:pos x="csX1" y="csY1"/>
                      </a:cxn>
                      <a:cxn ang="0">
                        <a:pos x="csX2" y="csY2"/>
                      </a:cxn>
                      <a:cxn ang="0">
                        <a:pos x="csX3" y="csY3"/>
                      </a:cxn>
                      <a:cxn ang="0">
                        <a:pos x="csX4" y="csY4"/>
                      </a:cxn>
                    </a:cxnLst>
                    <a:rect l="l" t="t" r="r" b="b"/>
                    <a:pathLst>
                      <a:path w="40304" h="220771">
                        <a:moveTo>
                          <a:pt x="10212" y="220771"/>
                        </a:moveTo>
                        <a:lnTo>
                          <a:pt x="1932" y="216197"/>
                        </a:lnTo>
                        <a:cubicBezTo>
                          <a:pt x="67638" y="103210"/>
                          <a:pt x="695" y="6238"/>
                          <a:pt x="0" y="5278"/>
                        </a:cubicBezTo>
                        <a:lnTo>
                          <a:pt x="7833" y="0"/>
                        </a:lnTo>
                        <a:cubicBezTo>
                          <a:pt x="8546" y="1008"/>
                          <a:pt x="78934" y="102592"/>
                          <a:pt x="10212" y="220771"/>
                        </a:cubicBezTo>
                        <a:close/>
                      </a:path>
                    </a:pathLst>
                  </a:custGeom>
                  <a:solidFill>
                    <a:srgbClr val="8E7941"/>
                  </a:solidFill>
                  <a:ln w="9513" cap="flat">
                    <a:noFill/>
                    <a:prstDash val="solid"/>
                    <a:miter/>
                  </a:ln>
                </p:spPr>
                <p:txBody>
                  <a:bodyPr/>
                  <a:lstStyle/>
                  <a:p>
                    <a:endParaRPr lang="en-US"/>
                  </a:p>
                </p:txBody>
              </p:sp>
              <p:sp>
                <p:nvSpPr>
                  <p:cNvPr id="444" name="Freeform 769">
                    <a:extLst>
                      <a:ext uri="{FF2B5EF4-FFF2-40B4-BE49-F238E27FC236}">
                        <a16:creationId xmlns:a16="http://schemas.microsoft.com/office/drawing/2014/main" id="{77BA163B-1EB1-47E6-741A-571AAA25E85C}"/>
                      </a:ext>
                    </a:extLst>
                  </p:cNvPr>
                  <p:cNvSpPr/>
                  <p:nvPr/>
                </p:nvSpPr>
                <p:spPr>
                  <a:xfrm>
                    <a:off x="4927754" y="5181381"/>
                    <a:ext cx="40303" cy="220771"/>
                  </a:xfrm>
                  <a:custGeom>
                    <a:avLst/>
                    <a:gdLst>
                      <a:gd name="csX0" fmla="*/ 10212 w 40303"/>
                      <a:gd name="csY0" fmla="*/ 220771 h 220771"/>
                      <a:gd name="csX1" fmla="*/ 1932 w 40303"/>
                      <a:gd name="csY1" fmla="*/ 216197 h 220771"/>
                      <a:gd name="csX2" fmla="*/ 0 w 40303"/>
                      <a:gd name="csY2" fmla="*/ 5278 h 220771"/>
                      <a:gd name="csX3" fmla="*/ 7833 w 40303"/>
                      <a:gd name="csY3" fmla="*/ 0 h 220771"/>
                      <a:gd name="csX4" fmla="*/ 10212 w 40303"/>
                      <a:gd name="csY4" fmla="*/ 220771 h 220771"/>
                    </a:gdLst>
                    <a:ahLst/>
                    <a:cxnLst>
                      <a:cxn ang="0">
                        <a:pos x="csX0" y="csY0"/>
                      </a:cxn>
                      <a:cxn ang="0">
                        <a:pos x="csX1" y="csY1"/>
                      </a:cxn>
                      <a:cxn ang="0">
                        <a:pos x="csX2" y="csY2"/>
                      </a:cxn>
                      <a:cxn ang="0">
                        <a:pos x="csX3" y="csY3"/>
                      </a:cxn>
                      <a:cxn ang="0">
                        <a:pos x="csX4" y="csY4"/>
                      </a:cxn>
                    </a:cxnLst>
                    <a:rect l="l" t="t" r="r" b="b"/>
                    <a:pathLst>
                      <a:path w="40303" h="220771">
                        <a:moveTo>
                          <a:pt x="10212" y="220771"/>
                        </a:moveTo>
                        <a:lnTo>
                          <a:pt x="1932" y="216197"/>
                        </a:lnTo>
                        <a:cubicBezTo>
                          <a:pt x="67638" y="103210"/>
                          <a:pt x="695" y="6239"/>
                          <a:pt x="0" y="5278"/>
                        </a:cubicBezTo>
                        <a:lnTo>
                          <a:pt x="7833" y="0"/>
                        </a:lnTo>
                        <a:cubicBezTo>
                          <a:pt x="8546" y="1008"/>
                          <a:pt x="78934" y="102593"/>
                          <a:pt x="10212" y="220771"/>
                        </a:cubicBezTo>
                        <a:close/>
                      </a:path>
                    </a:pathLst>
                  </a:custGeom>
                  <a:solidFill>
                    <a:srgbClr val="8E7941"/>
                  </a:solidFill>
                  <a:ln w="9513" cap="flat">
                    <a:noFill/>
                    <a:prstDash val="solid"/>
                    <a:miter/>
                  </a:ln>
                </p:spPr>
                <p:txBody>
                  <a:bodyPr/>
                  <a:lstStyle/>
                  <a:p>
                    <a:endParaRPr lang="en-US"/>
                  </a:p>
                </p:txBody>
              </p:sp>
            </p:grpSp>
          </p:grpSp>
          <p:grpSp>
            <p:nvGrpSpPr>
              <p:cNvPr id="17" name="Graphic 726">
                <a:extLst>
                  <a:ext uri="{FF2B5EF4-FFF2-40B4-BE49-F238E27FC236}">
                    <a16:creationId xmlns:a16="http://schemas.microsoft.com/office/drawing/2014/main" id="{33835AEA-300D-2D6D-D9A0-FCD676396CC7}"/>
                  </a:ext>
                </a:extLst>
              </p:cNvPr>
              <p:cNvGrpSpPr/>
              <p:nvPr/>
            </p:nvGrpSpPr>
            <p:grpSpPr>
              <a:xfrm>
                <a:off x="3471042" y="4827785"/>
                <a:ext cx="1391810" cy="238193"/>
                <a:chOff x="3471042" y="4827785"/>
                <a:chExt cx="1391810" cy="238193"/>
              </a:xfrm>
            </p:grpSpPr>
            <p:sp>
              <p:nvSpPr>
                <p:cNvPr id="758" name="Oval 757">
                  <a:extLst>
                    <a:ext uri="{FF2B5EF4-FFF2-40B4-BE49-F238E27FC236}">
                      <a16:creationId xmlns:a16="http://schemas.microsoft.com/office/drawing/2014/main" id="{0E3D3218-2BFF-43C6-160F-A11FB0661F6E}"/>
                    </a:ext>
                  </a:extLst>
                </p:cNvPr>
                <p:cNvSpPr/>
                <p:nvPr/>
              </p:nvSpPr>
              <p:spPr>
                <a:xfrm rot="-34320">
                  <a:off x="3472035" y="4854010"/>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759" name="Oval 758">
                  <a:extLst>
                    <a:ext uri="{FF2B5EF4-FFF2-40B4-BE49-F238E27FC236}">
                      <a16:creationId xmlns:a16="http://schemas.microsoft.com/office/drawing/2014/main" id="{4F8C3C28-C966-4EA2-BB12-C5B07043E2C3}"/>
                    </a:ext>
                  </a:extLst>
                </p:cNvPr>
                <p:cNvSpPr/>
                <p:nvPr/>
              </p:nvSpPr>
              <p:spPr>
                <a:xfrm rot="-34320">
                  <a:off x="3483730" y="4859747"/>
                  <a:ext cx="109388" cy="187781"/>
                </a:xfrm>
                <a:prstGeom prst="ellipse">
                  <a:avLst/>
                </a:prstGeom>
                <a:solidFill>
                  <a:srgbClr val="9F8D5D"/>
                </a:solidFill>
                <a:ln w="9513" cap="flat">
                  <a:noFill/>
                  <a:prstDash val="solid"/>
                  <a:miter/>
                </a:ln>
              </p:spPr>
              <p:txBody>
                <a:bodyPr/>
                <a:lstStyle/>
                <a:p>
                  <a:endParaRPr lang="en-US"/>
                </a:p>
              </p:txBody>
            </p:sp>
            <p:sp>
              <p:nvSpPr>
                <p:cNvPr id="760" name="Oval 759">
                  <a:extLst>
                    <a:ext uri="{FF2B5EF4-FFF2-40B4-BE49-F238E27FC236}">
                      <a16:creationId xmlns:a16="http://schemas.microsoft.com/office/drawing/2014/main" id="{3D546F49-1D1D-DBC9-AD9F-1E4FA6B2E0A5}"/>
                    </a:ext>
                  </a:extLst>
                </p:cNvPr>
                <p:cNvSpPr/>
                <p:nvPr/>
              </p:nvSpPr>
              <p:spPr>
                <a:xfrm rot="-34320">
                  <a:off x="3505722" y="4874995"/>
                  <a:ext cx="91496" cy="157026"/>
                </a:xfrm>
                <a:prstGeom prst="ellipse">
                  <a:avLst/>
                </a:prstGeom>
                <a:solidFill>
                  <a:srgbClr val="5E512C"/>
                </a:solidFill>
                <a:ln w="9513" cap="flat">
                  <a:noFill/>
                  <a:prstDash val="solid"/>
                  <a:miter/>
                </a:ln>
              </p:spPr>
              <p:txBody>
                <a:bodyPr/>
                <a:lstStyle/>
                <a:p>
                  <a:endParaRPr lang="en-US"/>
                </a:p>
              </p:txBody>
            </p:sp>
            <p:sp>
              <p:nvSpPr>
                <p:cNvPr id="761" name="Freeform 774">
                  <a:extLst>
                    <a:ext uri="{FF2B5EF4-FFF2-40B4-BE49-F238E27FC236}">
                      <a16:creationId xmlns:a16="http://schemas.microsoft.com/office/drawing/2014/main" id="{0F334F4E-E07A-BAD4-8B71-462AC4611C23}"/>
                    </a:ext>
                  </a:extLst>
                </p:cNvPr>
                <p:cNvSpPr/>
                <p:nvPr/>
              </p:nvSpPr>
              <p:spPr>
                <a:xfrm>
                  <a:off x="3529120" y="4841717"/>
                  <a:ext cx="1333733" cy="211736"/>
                </a:xfrm>
                <a:custGeom>
                  <a:avLst/>
                  <a:gdLst>
                    <a:gd name="csX0" fmla="*/ 1232943 w 1333733"/>
                    <a:gd name="csY0" fmla="*/ 0 h 211736"/>
                    <a:gd name="csX1" fmla="*/ 0 w 1333733"/>
                    <a:gd name="csY1" fmla="*/ 12296 h 211736"/>
                    <a:gd name="csX2" fmla="*/ 59091 w 1333733"/>
                    <a:gd name="csY2" fmla="*/ 111436 h 211736"/>
                    <a:gd name="csX3" fmla="*/ 1989 w 1333733"/>
                    <a:gd name="csY3" fmla="*/ 211737 h 211736"/>
                    <a:gd name="csX4" fmla="*/ 1234931 w 1333733"/>
                    <a:gd name="csY4" fmla="*/ 199441 h 211736"/>
                    <a:gd name="csX5" fmla="*/ 1333728 w 1333733"/>
                    <a:gd name="csY5" fmla="*/ 98731 h 211736"/>
                    <a:gd name="csX6" fmla="*/ 1232943 w 1333733"/>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6">
                      <a:moveTo>
                        <a:pt x="1232943" y="0"/>
                      </a:moveTo>
                      <a:lnTo>
                        <a:pt x="0" y="12296"/>
                      </a:lnTo>
                      <a:cubicBezTo>
                        <a:pt x="32082" y="11973"/>
                        <a:pt x="58539" y="56365"/>
                        <a:pt x="59091" y="111436"/>
                      </a:cubicBezTo>
                      <a:cubicBezTo>
                        <a:pt x="59643" y="166508"/>
                        <a:pt x="34081" y="211414"/>
                        <a:pt x="1989" y="211737"/>
                      </a:cubicBezTo>
                      <a:lnTo>
                        <a:pt x="1234931" y="199441"/>
                      </a:lnTo>
                      <a:cubicBezTo>
                        <a:pt x="1290045" y="198889"/>
                        <a:pt x="1334280" y="153803"/>
                        <a:pt x="1333728" y="98731"/>
                      </a:cubicBezTo>
                      <a:cubicBezTo>
                        <a:pt x="1333176" y="43660"/>
                        <a:pt x="1288056" y="-542"/>
                        <a:pt x="1232943" y="9"/>
                      </a:cubicBezTo>
                      <a:close/>
                    </a:path>
                  </a:pathLst>
                </a:custGeom>
                <a:solidFill>
                  <a:srgbClr val="B59E5F"/>
                </a:solidFill>
                <a:ln w="4757" cap="flat">
                  <a:solidFill>
                    <a:srgbClr val="5E512C"/>
                  </a:solidFill>
                  <a:prstDash val="solid"/>
                  <a:miter/>
                </a:ln>
              </p:spPr>
              <p:txBody>
                <a:bodyPr/>
                <a:lstStyle/>
                <a:p>
                  <a:endParaRPr lang="en-US"/>
                </a:p>
              </p:txBody>
            </p:sp>
            <p:grpSp>
              <p:nvGrpSpPr>
                <p:cNvPr id="762" name="Graphic 726">
                  <a:extLst>
                    <a:ext uri="{FF2B5EF4-FFF2-40B4-BE49-F238E27FC236}">
                      <a16:creationId xmlns:a16="http://schemas.microsoft.com/office/drawing/2014/main" id="{30BACE34-AD9B-D4EA-7C9E-3DC60EFDE417}"/>
                    </a:ext>
                  </a:extLst>
                </p:cNvPr>
                <p:cNvGrpSpPr/>
                <p:nvPr/>
              </p:nvGrpSpPr>
              <p:grpSpPr>
                <a:xfrm>
                  <a:off x="3597338" y="4827785"/>
                  <a:ext cx="1235198" cy="238193"/>
                  <a:chOff x="3597338" y="4827785"/>
                  <a:chExt cx="1235198" cy="238193"/>
                </a:xfrm>
                <a:solidFill>
                  <a:srgbClr val="8E7941"/>
                </a:solidFill>
              </p:grpSpPr>
              <p:sp>
                <p:nvSpPr>
                  <p:cNvPr id="763" name="Freeform 776">
                    <a:extLst>
                      <a:ext uri="{FF2B5EF4-FFF2-40B4-BE49-F238E27FC236}">
                        <a16:creationId xmlns:a16="http://schemas.microsoft.com/office/drawing/2014/main" id="{7EB2E437-EE98-E1B4-6A19-ED89D9D689D3}"/>
                      </a:ext>
                    </a:extLst>
                  </p:cNvPr>
                  <p:cNvSpPr/>
                  <p:nvPr/>
                </p:nvSpPr>
                <p:spPr>
                  <a:xfrm>
                    <a:off x="3597338" y="4839692"/>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64" name="Freeform 777">
                    <a:extLst>
                      <a:ext uri="{FF2B5EF4-FFF2-40B4-BE49-F238E27FC236}">
                        <a16:creationId xmlns:a16="http://schemas.microsoft.com/office/drawing/2014/main" id="{0D794C6D-E5CF-3A0A-9F0F-5566323BAFB0}"/>
                      </a:ext>
                    </a:extLst>
                  </p:cNvPr>
                  <p:cNvSpPr/>
                  <p:nvPr/>
                </p:nvSpPr>
                <p:spPr>
                  <a:xfrm>
                    <a:off x="3649282" y="4839178"/>
                    <a:ext cx="40328" cy="226286"/>
                  </a:xfrm>
                  <a:custGeom>
                    <a:avLst/>
                    <a:gdLst>
                      <a:gd name="csX0" fmla="*/ 10259 w 40328"/>
                      <a:gd name="csY0" fmla="*/ 226277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65" name="Freeform 778">
                    <a:extLst>
                      <a:ext uri="{FF2B5EF4-FFF2-40B4-BE49-F238E27FC236}">
                        <a16:creationId xmlns:a16="http://schemas.microsoft.com/office/drawing/2014/main" id="{525BBDB7-3685-9AA6-C912-B25B48D8A7A9}"/>
                      </a:ext>
                    </a:extLst>
                  </p:cNvPr>
                  <p:cNvSpPr/>
                  <p:nvPr/>
                </p:nvSpPr>
                <p:spPr>
                  <a:xfrm>
                    <a:off x="3701236" y="483866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66" name="Freeform 779">
                    <a:extLst>
                      <a:ext uri="{FF2B5EF4-FFF2-40B4-BE49-F238E27FC236}">
                        <a16:creationId xmlns:a16="http://schemas.microsoft.com/office/drawing/2014/main" id="{BBC0F3F3-142E-0C2A-7BC9-5618735420F0}"/>
                      </a:ext>
                    </a:extLst>
                  </p:cNvPr>
                  <p:cNvSpPr/>
                  <p:nvPr/>
                </p:nvSpPr>
                <p:spPr>
                  <a:xfrm>
                    <a:off x="3753189" y="4838142"/>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67" name="Freeform 780">
                    <a:extLst>
                      <a:ext uri="{FF2B5EF4-FFF2-40B4-BE49-F238E27FC236}">
                        <a16:creationId xmlns:a16="http://schemas.microsoft.com/office/drawing/2014/main" id="{E664AA2A-D3A4-21B8-860A-EC79F058B7C7}"/>
                      </a:ext>
                    </a:extLst>
                  </p:cNvPr>
                  <p:cNvSpPr/>
                  <p:nvPr/>
                </p:nvSpPr>
                <p:spPr>
                  <a:xfrm>
                    <a:off x="3805133" y="483762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84" name="Freeform 781">
                    <a:extLst>
                      <a:ext uri="{FF2B5EF4-FFF2-40B4-BE49-F238E27FC236}">
                        <a16:creationId xmlns:a16="http://schemas.microsoft.com/office/drawing/2014/main" id="{24858AEB-F1EE-E09D-69DA-B630AC1079DC}"/>
                      </a:ext>
                    </a:extLst>
                  </p:cNvPr>
                  <p:cNvSpPr/>
                  <p:nvPr/>
                </p:nvSpPr>
                <p:spPr>
                  <a:xfrm>
                    <a:off x="3857087" y="4837105"/>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85" name="Freeform 782">
                    <a:extLst>
                      <a:ext uri="{FF2B5EF4-FFF2-40B4-BE49-F238E27FC236}">
                        <a16:creationId xmlns:a16="http://schemas.microsoft.com/office/drawing/2014/main" id="{167928CC-62F4-B00B-DAB1-3C52809F45FB}"/>
                      </a:ext>
                    </a:extLst>
                  </p:cNvPr>
                  <p:cNvSpPr/>
                  <p:nvPr/>
                </p:nvSpPr>
                <p:spPr>
                  <a:xfrm>
                    <a:off x="3909040" y="4836592"/>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86" name="Freeform 783">
                    <a:extLst>
                      <a:ext uri="{FF2B5EF4-FFF2-40B4-BE49-F238E27FC236}">
                        <a16:creationId xmlns:a16="http://schemas.microsoft.com/office/drawing/2014/main" id="{AC9B0907-EEF2-E8DA-6703-66930C0BA1DB}"/>
                      </a:ext>
                    </a:extLst>
                  </p:cNvPr>
                  <p:cNvSpPr/>
                  <p:nvPr/>
                </p:nvSpPr>
                <p:spPr>
                  <a:xfrm>
                    <a:off x="3960994" y="4836069"/>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87" name="Freeform 784">
                    <a:extLst>
                      <a:ext uri="{FF2B5EF4-FFF2-40B4-BE49-F238E27FC236}">
                        <a16:creationId xmlns:a16="http://schemas.microsoft.com/office/drawing/2014/main" id="{74070000-DD4E-0B58-F980-DB967BEA09EB}"/>
                      </a:ext>
                    </a:extLst>
                  </p:cNvPr>
                  <p:cNvSpPr/>
                  <p:nvPr/>
                </p:nvSpPr>
                <p:spPr>
                  <a:xfrm>
                    <a:off x="4012938" y="483555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88" name="Freeform 785">
                    <a:extLst>
                      <a:ext uri="{FF2B5EF4-FFF2-40B4-BE49-F238E27FC236}">
                        <a16:creationId xmlns:a16="http://schemas.microsoft.com/office/drawing/2014/main" id="{9F4F362C-19DD-0C02-9133-4D2A910F0A6B}"/>
                      </a:ext>
                    </a:extLst>
                  </p:cNvPr>
                  <p:cNvSpPr/>
                  <p:nvPr/>
                </p:nvSpPr>
                <p:spPr>
                  <a:xfrm>
                    <a:off x="4064891" y="4835032"/>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89" name="Freeform 786">
                    <a:extLst>
                      <a:ext uri="{FF2B5EF4-FFF2-40B4-BE49-F238E27FC236}">
                        <a16:creationId xmlns:a16="http://schemas.microsoft.com/office/drawing/2014/main" id="{5566F42C-845D-6ECA-7B48-62D03E7C132F}"/>
                      </a:ext>
                    </a:extLst>
                  </p:cNvPr>
                  <p:cNvSpPr/>
                  <p:nvPr/>
                </p:nvSpPr>
                <p:spPr>
                  <a:xfrm>
                    <a:off x="4116845" y="483451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0" name="Freeform 787">
                    <a:extLst>
                      <a:ext uri="{FF2B5EF4-FFF2-40B4-BE49-F238E27FC236}">
                        <a16:creationId xmlns:a16="http://schemas.microsoft.com/office/drawing/2014/main" id="{960E9B58-3B09-E4C4-F8AC-095CE7DE7962}"/>
                      </a:ext>
                    </a:extLst>
                  </p:cNvPr>
                  <p:cNvSpPr/>
                  <p:nvPr/>
                </p:nvSpPr>
                <p:spPr>
                  <a:xfrm>
                    <a:off x="4168789" y="4833995"/>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1" name="Freeform 788">
                    <a:extLst>
                      <a:ext uri="{FF2B5EF4-FFF2-40B4-BE49-F238E27FC236}">
                        <a16:creationId xmlns:a16="http://schemas.microsoft.com/office/drawing/2014/main" id="{6759E081-424A-984B-6E6A-6E05F71CC9FA}"/>
                      </a:ext>
                    </a:extLst>
                  </p:cNvPr>
                  <p:cNvSpPr/>
                  <p:nvPr/>
                </p:nvSpPr>
                <p:spPr>
                  <a:xfrm>
                    <a:off x="4220742" y="4833482"/>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92" name="Freeform 789">
                    <a:extLst>
                      <a:ext uri="{FF2B5EF4-FFF2-40B4-BE49-F238E27FC236}">
                        <a16:creationId xmlns:a16="http://schemas.microsoft.com/office/drawing/2014/main" id="{040740D6-C160-9A9E-E571-BFC46B3AD7E9}"/>
                      </a:ext>
                    </a:extLst>
                  </p:cNvPr>
                  <p:cNvSpPr/>
                  <p:nvPr/>
                </p:nvSpPr>
                <p:spPr>
                  <a:xfrm>
                    <a:off x="4272696" y="4832959"/>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3" name="Freeform 790">
                    <a:extLst>
                      <a:ext uri="{FF2B5EF4-FFF2-40B4-BE49-F238E27FC236}">
                        <a16:creationId xmlns:a16="http://schemas.microsoft.com/office/drawing/2014/main" id="{465A7C63-E5DD-91E5-B9C6-C3C1371C8C86}"/>
                      </a:ext>
                    </a:extLst>
                  </p:cNvPr>
                  <p:cNvSpPr/>
                  <p:nvPr/>
                </p:nvSpPr>
                <p:spPr>
                  <a:xfrm>
                    <a:off x="4324650" y="4832445"/>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4" name="Freeform 791">
                    <a:extLst>
                      <a:ext uri="{FF2B5EF4-FFF2-40B4-BE49-F238E27FC236}">
                        <a16:creationId xmlns:a16="http://schemas.microsoft.com/office/drawing/2014/main" id="{DC49E982-3F4B-B315-23AD-90350F70A9B1}"/>
                      </a:ext>
                    </a:extLst>
                  </p:cNvPr>
                  <p:cNvSpPr/>
                  <p:nvPr/>
                </p:nvSpPr>
                <p:spPr>
                  <a:xfrm>
                    <a:off x="4376593" y="4831922"/>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95" name="Freeform 792">
                    <a:extLst>
                      <a:ext uri="{FF2B5EF4-FFF2-40B4-BE49-F238E27FC236}">
                        <a16:creationId xmlns:a16="http://schemas.microsoft.com/office/drawing/2014/main" id="{058442DA-0F5C-7294-9A20-FF8B369BDA16}"/>
                      </a:ext>
                    </a:extLst>
                  </p:cNvPr>
                  <p:cNvSpPr/>
                  <p:nvPr/>
                </p:nvSpPr>
                <p:spPr>
                  <a:xfrm>
                    <a:off x="4428547" y="4831409"/>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6" name="Freeform 793">
                    <a:extLst>
                      <a:ext uri="{FF2B5EF4-FFF2-40B4-BE49-F238E27FC236}">
                        <a16:creationId xmlns:a16="http://schemas.microsoft.com/office/drawing/2014/main" id="{2AEB7FFD-261A-642C-2AD2-7F74B1C2151C}"/>
                      </a:ext>
                    </a:extLst>
                  </p:cNvPr>
                  <p:cNvSpPr/>
                  <p:nvPr/>
                </p:nvSpPr>
                <p:spPr>
                  <a:xfrm>
                    <a:off x="4480501" y="4830886"/>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7" name="Freeform 794">
                    <a:extLst>
                      <a:ext uri="{FF2B5EF4-FFF2-40B4-BE49-F238E27FC236}">
                        <a16:creationId xmlns:a16="http://schemas.microsoft.com/office/drawing/2014/main" id="{6C924ED8-73BC-91BA-D81C-011985A65233}"/>
                      </a:ext>
                    </a:extLst>
                  </p:cNvPr>
                  <p:cNvSpPr/>
                  <p:nvPr/>
                </p:nvSpPr>
                <p:spPr>
                  <a:xfrm>
                    <a:off x="4532445" y="4830372"/>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8" name="Freeform 795">
                    <a:extLst>
                      <a:ext uri="{FF2B5EF4-FFF2-40B4-BE49-F238E27FC236}">
                        <a16:creationId xmlns:a16="http://schemas.microsoft.com/office/drawing/2014/main" id="{DBBDE87F-9AAD-0656-2DA8-9E022274C8AD}"/>
                      </a:ext>
                    </a:extLst>
                  </p:cNvPr>
                  <p:cNvSpPr/>
                  <p:nvPr/>
                </p:nvSpPr>
                <p:spPr>
                  <a:xfrm>
                    <a:off x="4584398" y="482985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9" name="Freeform 796">
                    <a:extLst>
                      <a:ext uri="{FF2B5EF4-FFF2-40B4-BE49-F238E27FC236}">
                        <a16:creationId xmlns:a16="http://schemas.microsoft.com/office/drawing/2014/main" id="{D9B7A0DA-54D0-40D7-598A-2498ED59275A}"/>
                      </a:ext>
                    </a:extLst>
                  </p:cNvPr>
                  <p:cNvSpPr/>
                  <p:nvPr/>
                </p:nvSpPr>
                <p:spPr>
                  <a:xfrm>
                    <a:off x="4636352" y="4829336"/>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400" name="Freeform 797">
                    <a:extLst>
                      <a:ext uri="{FF2B5EF4-FFF2-40B4-BE49-F238E27FC236}">
                        <a16:creationId xmlns:a16="http://schemas.microsoft.com/office/drawing/2014/main" id="{E1B5F9B1-95E0-1D51-633F-1B1632F4E935}"/>
                      </a:ext>
                    </a:extLst>
                  </p:cNvPr>
                  <p:cNvSpPr/>
                  <p:nvPr/>
                </p:nvSpPr>
                <p:spPr>
                  <a:xfrm>
                    <a:off x="4688296" y="4828822"/>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402" name="Freeform 798">
                    <a:extLst>
                      <a:ext uri="{FF2B5EF4-FFF2-40B4-BE49-F238E27FC236}">
                        <a16:creationId xmlns:a16="http://schemas.microsoft.com/office/drawing/2014/main" id="{7592A6DB-8055-07EC-D616-D1A802EAB311}"/>
                      </a:ext>
                    </a:extLst>
                  </p:cNvPr>
                  <p:cNvSpPr/>
                  <p:nvPr/>
                </p:nvSpPr>
                <p:spPr>
                  <a:xfrm>
                    <a:off x="4740259" y="4828299"/>
                    <a:ext cx="40324" cy="226287"/>
                  </a:xfrm>
                  <a:custGeom>
                    <a:avLst/>
                    <a:gdLst>
                      <a:gd name="csX0" fmla="*/ 10259 w 40324"/>
                      <a:gd name="csY0" fmla="*/ 226278 h 226287"/>
                      <a:gd name="csX1" fmla="*/ 1980 w 40324"/>
                      <a:gd name="csY1" fmla="*/ 221589 h 226287"/>
                      <a:gd name="csX2" fmla="*/ 0 w 40324"/>
                      <a:gd name="csY2" fmla="*/ 5411 h 226287"/>
                      <a:gd name="csX3" fmla="*/ 7823 w 40324"/>
                      <a:gd name="csY3" fmla="*/ 0 h 226287"/>
                      <a:gd name="csX4" fmla="*/ 10259 w 40324"/>
                      <a:gd name="csY4" fmla="*/ 226287 h 226287"/>
                    </a:gdLst>
                    <a:ahLst/>
                    <a:cxnLst>
                      <a:cxn ang="0">
                        <a:pos x="csX0" y="csY0"/>
                      </a:cxn>
                      <a:cxn ang="0">
                        <a:pos x="csX1" y="csY1"/>
                      </a:cxn>
                      <a:cxn ang="0">
                        <a:pos x="csX2" y="csY2"/>
                      </a:cxn>
                      <a:cxn ang="0">
                        <a:pos x="csX3" y="csY3"/>
                      </a:cxn>
                      <a:cxn ang="0">
                        <a:pos x="csX4" y="csY4"/>
                      </a:cxn>
                    </a:cxnLst>
                    <a:rect l="l" t="t" r="r" b="b"/>
                    <a:pathLst>
                      <a:path w="40324" h="226287">
                        <a:moveTo>
                          <a:pt x="10259" y="226278"/>
                        </a:moveTo>
                        <a:lnTo>
                          <a:pt x="1980" y="221589"/>
                        </a:lnTo>
                        <a:cubicBezTo>
                          <a:pt x="67657" y="105797"/>
                          <a:pt x="685" y="6391"/>
                          <a:pt x="0" y="5411"/>
                        </a:cubicBezTo>
                        <a:lnTo>
                          <a:pt x="7823" y="0"/>
                        </a:lnTo>
                        <a:cubicBezTo>
                          <a:pt x="8537" y="1037"/>
                          <a:pt x="78954" y="105169"/>
                          <a:pt x="10259" y="226287"/>
                        </a:cubicBezTo>
                        <a:close/>
                      </a:path>
                    </a:pathLst>
                  </a:custGeom>
                  <a:solidFill>
                    <a:srgbClr val="8E7941"/>
                  </a:solidFill>
                  <a:ln w="9513" cap="flat">
                    <a:noFill/>
                    <a:prstDash val="solid"/>
                    <a:miter/>
                  </a:ln>
                </p:spPr>
                <p:txBody>
                  <a:bodyPr/>
                  <a:lstStyle/>
                  <a:p>
                    <a:endParaRPr lang="en-US"/>
                  </a:p>
                </p:txBody>
              </p:sp>
              <p:sp>
                <p:nvSpPr>
                  <p:cNvPr id="405" name="Freeform 799">
                    <a:extLst>
                      <a:ext uri="{FF2B5EF4-FFF2-40B4-BE49-F238E27FC236}">
                        <a16:creationId xmlns:a16="http://schemas.microsoft.com/office/drawing/2014/main" id="{AE215BB1-86EE-1154-31BD-EC1D90D5DA18}"/>
                      </a:ext>
                    </a:extLst>
                  </p:cNvPr>
                  <p:cNvSpPr/>
                  <p:nvPr/>
                </p:nvSpPr>
                <p:spPr>
                  <a:xfrm>
                    <a:off x="4792212" y="4827785"/>
                    <a:ext cx="40324" cy="226286"/>
                  </a:xfrm>
                  <a:custGeom>
                    <a:avLst/>
                    <a:gdLst>
                      <a:gd name="csX0" fmla="*/ 10259 w 40324"/>
                      <a:gd name="csY0" fmla="*/ 226277 h 226286"/>
                      <a:gd name="csX1" fmla="*/ 1980 w 40324"/>
                      <a:gd name="csY1" fmla="*/ 221589 h 226286"/>
                      <a:gd name="csX2" fmla="*/ 0 w 40324"/>
                      <a:gd name="csY2" fmla="*/ 5411 h 226286"/>
                      <a:gd name="csX3" fmla="*/ 7823 w 40324"/>
                      <a:gd name="csY3" fmla="*/ 0 h 226286"/>
                      <a:gd name="csX4" fmla="*/ 10259 w 40324"/>
                      <a:gd name="csY4" fmla="*/ 226287 h 226286"/>
                    </a:gdLst>
                    <a:ahLst/>
                    <a:cxnLst>
                      <a:cxn ang="0">
                        <a:pos x="csX0" y="csY0"/>
                      </a:cxn>
                      <a:cxn ang="0">
                        <a:pos x="csX1" y="csY1"/>
                      </a:cxn>
                      <a:cxn ang="0">
                        <a:pos x="csX2" y="csY2"/>
                      </a:cxn>
                      <a:cxn ang="0">
                        <a:pos x="csX3" y="csY3"/>
                      </a:cxn>
                      <a:cxn ang="0">
                        <a:pos x="csX4" y="csY4"/>
                      </a:cxn>
                    </a:cxnLst>
                    <a:rect l="l" t="t" r="r" b="b"/>
                    <a:pathLst>
                      <a:path w="40324" h="226286">
                        <a:moveTo>
                          <a:pt x="10259" y="226277"/>
                        </a:moveTo>
                        <a:lnTo>
                          <a:pt x="1980" y="221589"/>
                        </a:lnTo>
                        <a:cubicBezTo>
                          <a:pt x="67657" y="105797"/>
                          <a:pt x="685" y="6391"/>
                          <a:pt x="0" y="5411"/>
                        </a:cubicBezTo>
                        <a:lnTo>
                          <a:pt x="7823" y="0"/>
                        </a:lnTo>
                        <a:cubicBezTo>
                          <a:pt x="8537" y="1036"/>
                          <a:pt x="78953" y="105169"/>
                          <a:pt x="10259" y="226287"/>
                        </a:cubicBezTo>
                        <a:close/>
                      </a:path>
                    </a:pathLst>
                  </a:custGeom>
                  <a:solidFill>
                    <a:srgbClr val="8E7941"/>
                  </a:solidFill>
                  <a:ln w="9513" cap="flat">
                    <a:noFill/>
                    <a:prstDash val="solid"/>
                    <a:miter/>
                  </a:ln>
                </p:spPr>
                <p:txBody>
                  <a:bodyPr/>
                  <a:lstStyle/>
                  <a:p>
                    <a:endParaRPr lang="en-US"/>
                  </a:p>
                </p:txBody>
              </p:sp>
            </p:grpSp>
          </p:grpSp>
          <p:sp>
            <p:nvSpPr>
              <p:cNvPr id="20" name="Oval 19">
                <a:extLst>
                  <a:ext uri="{FF2B5EF4-FFF2-40B4-BE49-F238E27FC236}">
                    <a16:creationId xmlns:a16="http://schemas.microsoft.com/office/drawing/2014/main" id="{FBFF50D8-1D96-229D-C32B-3ED5C094D645}"/>
                  </a:ext>
                </a:extLst>
              </p:cNvPr>
              <p:cNvSpPr/>
              <p:nvPr/>
            </p:nvSpPr>
            <p:spPr>
              <a:xfrm rot="-34320">
                <a:off x="3540306" y="4748136"/>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21" name="Oval 20">
                <a:extLst>
                  <a:ext uri="{FF2B5EF4-FFF2-40B4-BE49-F238E27FC236}">
                    <a16:creationId xmlns:a16="http://schemas.microsoft.com/office/drawing/2014/main" id="{6D19B1DD-AE18-1817-ACFD-C187857FA1B1}"/>
                  </a:ext>
                </a:extLst>
              </p:cNvPr>
              <p:cNvSpPr/>
              <p:nvPr/>
            </p:nvSpPr>
            <p:spPr>
              <a:xfrm rot="-34320">
                <a:off x="3551991" y="4753874"/>
                <a:ext cx="109388" cy="187781"/>
              </a:xfrm>
              <a:prstGeom prst="ellipse">
                <a:avLst/>
              </a:prstGeom>
              <a:solidFill>
                <a:srgbClr val="9F8D5D"/>
              </a:solidFill>
              <a:ln w="9513" cap="flat">
                <a:noFill/>
                <a:prstDash val="solid"/>
                <a:miter/>
              </a:ln>
            </p:spPr>
            <p:txBody>
              <a:bodyPr/>
              <a:lstStyle/>
              <a:p>
                <a:endParaRPr lang="en-US"/>
              </a:p>
            </p:txBody>
          </p:sp>
          <p:sp>
            <p:nvSpPr>
              <p:cNvPr id="22" name="Oval 21">
                <a:extLst>
                  <a:ext uri="{FF2B5EF4-FFF2-40B4-BE49-F238E27FC236}">
                    <a16:creationId xmlns:a16="http://schemas.microsoft.com/office/drawing/2014/main" id="{FA22207B-E910-94B6-9CE5-7C1D6621BB44}"/>
                  </a:ext>
                </a:extLst>
              </p:cNvPr>
              <p:cNvSpPr/>
              <p:nvPr/>
            </p:nvSpPr>
            <p:spPr>
              <a:xfrm rot="-34320">
                <a:off x="3573993" y="4769130"/>
                <a:ext cx="91496" cy="157026"/>
              </a:xfrm>
              <a:prstGeom prst="ellipse">
                <a:avLst/>
              </a:prstGeom>
              <a:solidFill>
                <a:srgbClr val="5E512C"/>
              </a:solidFill>
              <a:ln w="9513" cap="flat">
                <a:noFill/>
                <a:prstDash val="solid"/>
                <a:miter/>
              </a:ln>
            </p:spPr>
            <p:txBody>
              <a:bodyPr/>
              <a:lstStyle/>
              <a:p>
                <a:endParaRPr lang="en-US"/>
              </a:p>
            </p:txBody>
          </p:sp>
          <p:sp>
            <p:nvSpPr>
              <p:cNvPr id="23" name="Freeform 803">
                <a:extLst>
                  <a:ext uri="{FF2B5EF4-FFF2-40B4-BE49-F238E27FC236}">
                    <a16:creationId xmlns:a16="http://schemas.microsoft.com/office/drawing/2014/main" id="{E2447F22-B23C-5E02-1952-2E4A515FF275}"/>
                  </a:ext>
                </a:extLst>
              </p:cNvPr>
              <p:cNvSpPr/>
              <p:nvPr/>
            </p:nvSpPr>
            <p:spPr>
              <a:xfrm>
                <a:off x="3597386" y="4735844"/>
                <a:ext cx="1333733" cy="211736"/>
              </a:xfrm>
              <a:custGeom>
                <a:avLst/>
                <a:gdLst>
                  <a:gd name="csX0" fmla="*/ 1232943 w 1333733"/>
                  <a:gd name="csY0" fmla="*/ 0 h 211736"/>
                  <a:gd name="csX1" fmla="*/ 0 w 1333733"/>
                  <a:gd name="csY1" fmla="*/ 12296 h 211736"/>
                  <a:gd name="csX2" fmla="*/ 59091 w 1333733"/>
                  <a:gd name="csY2" fmla="*/ 111436 h 211736"/>
                  <a:gd name="csX3" fmla="*/ 1989 w 1333733"/>
                  <a:gd name="csY3" fmla="*/ 211737 h 211736"/>
                  <a:gd name="csX4" fmla="*/ 1234931 w 1333733"/>
                  <a:gd name="csY4" fmla="*/ 199441 h 211736"/>
                  <a:gd name="csX5" fmla="*/ 1333728 w 1333733"/>
                  <a:gd name="csY5" fmla="*/ 98731 h 211736"/>
                  <a:gd name="csX6" fmla="*/ 1232943 w 1333733"/>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6">
                    <a:moveTo>
                      <a:pt x="1232943" y="0"/>
                    </a:moveTo>
                    <a:lnTo>
                      <a:pt x="0" y="12296"/>
                    </a:lnTo>
                    <a:cubicBezTo>
                      <a:pt x="32082" y="11973"/>
                      <a:pt x="58539" y="56365"/>
                      <a:pt x="59091" y="111436"/>
                    </a:cubicBezTo>
                    <a:cubicBezTo>
                      <a:pt x="59643" y="166508"/>
                      <a:pt x="34080" y="211414"/>
                      <a:pt x="1989" y="211737"/>
                    </a:cubicBezTo>
                    <a:lnTo>
                      <a:pt x="1234931" y="199441"/>
                    </a:lnTo>
                    <a:cubicBezTo>
                      <a:pt x="1290045" y="198889"/>
                      <a:pt x="1334280" y="153803"/>
                      <a:pt x="1333728" y="98731"/>
                    </a:cubicBezTo>
                    <a:cubicBezTo>
                      <a:pt x="1333176" y="43659"/>
                      <a:pt x="1288056" y="-542"/>
                      <a:pt x="1232943" y="9"/>
                    </a:cubicBezTo>
                    <a:close/>
                  </a:path>
                </a:pathLst>
              </a:custGeom>
              <a:solidFill>
                <a:srgbClr val="B59E5F"/>
              </a:solidFill>
              <a:ln w="4757" cap="flat">
                <a:solidFill>
                  <a:srgbClr val="5E512C"/>
                </a:solidFill>
                <a:prstDash val="solid"/>
                <a:miter/>
              </a:ln>
            </p:spPr>
            <p:txBody>
              <a:bodyPr/>
              <a:lstStyle/>
              <a:p>
                <a:endParaRPr lang="en-US"/>
              </a:p>
            </p:txBody>
          </p:sp>
          <p:grpSp>
            <p:nvGrpSpPr>
              <p:cNvPr id="24" name="Graphic 726">
                <a:extLst>
                  <a:ext uri="{FF2B5EF4-FFF2-40B4-BE49-F238E27FC236}">
                    <a16:creationId xmlns:a16="http://schemas.microsoft.com/office/drawing/2014/main" id="{A1898E42-B71B-9ADB-0851-ED4D0A44BAE5}"/>
                  </a:ext>
                </a:extLst>
              </p:cNvPr>
              <p:cNvGrpSpPr/>
              <p:nvPr/>
            </p:nvGrpSpPr>
            <p:grpSpPr>
              <a:xfrm>
                <a:off x="3665613" y="4724432"/>
                <a:ext cx="1235205" cy="235511"/>
                <a:chOff x="3665613" y="4724432"/>
                <a:chExt cx="1235205" cy="235511"/>
              </a:xfrm>
              <a:solidFill>
                <a:srgbClr val="8E7941"/>
              </a:solidFill>
            </p:grpSpPr>
            <p:sp>
              <p:nvSpPr>
                <p:cNvPr id="734" name="Freeform 805">
                  <a:extLst>
                    <a:ext uri="{FF2B5EF4-FFF2-40B4-BE49-F238E27FC236}">
                      <a16:creationId xmlns:a16="http://schemas.microsoft.com/office/drawing/2014/main" id="{F3720709-6A33-D0A1-8ABA-5AB7BA581CCF}"/>
                    </a:ext>
                  </a:extLst>
                </p:cNvPr>
                <p:cNvSpPr/>
                <p:nvPr/>
              </p:nvSpPr>
              <p:spPr>
                <a:xfrm>
                  <a:off x="3665613" y="4736338"/>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5" name="Freeform 806">
                  <a:extLst>
                    <a:ext uri="{FF2B5EF4-FFF2-40B4-BE49-F238E27FC236}">
                      <a16:creationId xmlns:a16="http://schemas.microsoft.com/office/drawing/2014/main" id="{957EEBE1-0C24-7677-04AF-53E2424FDF90}"/>
                    </a:ext>
                  </a:extLst>
                </p:cNvPr>
                <p:cNvSpPr/>
                <p:nvPr/>
              </p:nvSpPr>
              <p:spPr>
                <a:xfrm>
                  <a:off x="3717567" y="4735825"/>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6" name="Freeform 807">
                  <a:extLst>
                    <a:ext uri="{FF2B5EF4-FFF2-40B4-BE49-F238E27FC236}">
                      <a16:creationId xmlns:a16="http://schemas.microsoft.com/office/drawing/2014/main" id="{55556849-7ABA-0245-009F-9ACFFF1EB86B}"/>
                    </a:ext>
                  </a:extLst>
                </p:cNvPr>
                <p:cNvSpPr/>
                <p:nvPr/>
              </p:nvSpPr>
              <p:spPr>
                <a:xfrm>
                  <a:off x="3769520" y="4735302"/>
                  <a:ext cx="40325" cy="223605"/>
                </a:xfrm>
                <a:custGeom>
                  <a:avLst/>
                  <a:gdLst>
                    <a:gd name="csX0" fmla="*/ 10240 w 40325"/>
                    <a:gd name="csY0" fmla="*/ 223605 h 223605"/>
                    <a:gd name="csX1" fmla="*/ 1960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7" name="Freeform 808">
                  <a:extLst>
                    <a:ext uri="{FF2B5EF4-FFF2-40B4-BE49-F238E27FC236}">
                      <a16:creationId xmlns:a16="http://schemas.microsoft.com/office/drawing/2014/main" id="{9D546504-C3CA-A600-301F-56F726A3F411}"/>
                    </a:ext>
                  </a:extLst>
                </p:cNvPr>
                <p:cNvSpPr/>
                <p:nvPr/>
              </p:nvSpPr>
              <p:spPr>
                <a:xfrm>
                  <a:off x="3821474" y="4734788"/>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8" name="Freeform 809">
                  <a:extLst>
                    <a:ext uri="{FF2B5EF4-FFF2-40B4-BE49-F238E27FC236}">
                      <a16:creationId xmlns:a16="http://schemas.microsoft.com/office/drawing/2014/main" id="{F232283D-99D9-129B-355C-E4634E30F12C}"/>
                    </a:ext>
                  </a:extLst>
                </p:cNvPr>
                <p:cNvSpPr/>
                <p:nvPr/>
              </p:nvSpPr>
              <p:spPr>
                <a:xfrm>
                  <a:off x="3873418" y="4734275"/>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9" name="Freeform 810">
                  <a:extLst>
                    <a:ext uri="{FF2B5EF4-FFF2-40B4-BE49-F238E27FC236}">
                      <a16:creationId xmlns:a16="http://schemas.microsoft.com/office/drawing/2014/main" id="{D91BA6EE-4E5E-B038-6034-799FEA8D1C6C}"/>
                    </a:ext>
                  </a:extLst>
                </p:cNvPr>
                <p:cNvSpPr/>
                <p:nvPr/>
              </p:nvSpPr>
              <p:spPr>
                <a:xfrm>
                  <a:off x="3925371" y="4733752"/>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0" name="Freeform 811">
                  <a:extLst>
                    <a:ext uri="{FF2B5EF4-FFF2-40B4-BE49-F238E27FC236}">
                      <a16:creationId xmlns:a16="http://schemas.microsoft.com/office/drawing/2014/main" id="{D298C576-84C4-FD37-4A5C-1CCD23736EAE}"/>
                    </a:ext>
                  </a:extLst>
                </p:cNvPr>
                <p:cNvSpPr/>
                <p:nvPr/>
              </p:nvSpPr>
              <p:spPr>
                <a:xfrm>
                  <a:off x="3977325" y="4733238"/>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1" name="Freeform 812">
                  <a:extLst>
                    <a:ext uri="{FF2B5EF4-FFF2-40B4-BE49-F238E27FC236}">
                      <a16:creationId xmlns:a16="http://schemas.microsoft.com/office/drawing/2014/main" id="{072D5F91-4849-11CD-7355-193E7C6C2AF7}"/>
                    </a:ext>
                  </a:extLst>
                </p:cNvPr>
                <p:cNvSpPr/>
                <p:nvPr/>
              </p:nvSpPr>
              <p:spPr>
                <a:xfrm>
                  <a:off x="4029269" y="4732715"/>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2" name="Freeform 813">
                  <a:extLst>
                    <a:ext uri="{FF2B5EF4-FFF2-40B4-BE49-F238E27FC236}">
                      <a16:creationId xmlns:a16="http://schemas.microsoft.com/office/drawing/2014/main" id="{238A93DE-3130-1F0F-3DF0-00C403244EA1}"/>
                    </a:ext>
                  </a:extLst>
                </p:cNvPr>
                <p:cNvSpPr/>
                <p:nvPr/>
              </p:nvSpPr>
              <p:spPr>
                <a:xfrm>
                  <a:off x="4081223" y="4732202"/>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3" name="Freeform 814">
                  <a:extLst>
                    <a:ext uri="{FF2B5EF4-FFF2-40B4-BE49-F238E27FC236}">
                      <a16:creationId xmlns:a16="http://schemas.microsoft.com/office/drawing/2014/main" id="{33D55E71-346F-702A-84A3-A949B7B04FF1}"/>
                    </a:ext>
                  </a:extLst>
                </p:cNvPr>
                <p:cNvSpPr/>
                <p:nvPr/>
              </p:nvSpPr>
              <p:spPr>
                <a:xfrm>
                  <a:off x="4133176" y="4731679"/>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4" name="Freeform 815">
                  <a:extLst>
                    <a:ext uri="{FF2B5EF4-FFF2-40B4-BE49-F238E27FC236}">
                      <a16:creationId xmlns:a16="http://schemas.microsoft.com/office/drawing/2014/main" id="{3343EC62-E27A-A288-D177-51D44D87DF32}"/>
                    </a:ext>
                  </a:extLst>
                </p:cNvPr>
                <p:cNvSpPr/>
                <p:nvPr/>
              </p:nvSpPr>
              <p:spPr>
                <a:xfrm>
                  <a:off x="4185130" y="4731165"/>
                  <a:ext cx="40325" cy="223605"/>
                </a:xfrm>
                <a:custGeom>
                  <a:avLst/>
                  <a:gdLst>
                    <a:gd name="csX0" fmla="*/ 10240 w 40325"/>
                    <a:gd name="csY0" fmla="*/ 223605 h 223605"/>
                    <a:gd name="csX1" fmla="*/ 1960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5" name="Freeform 816">
                  <a:extLst>
                    <a:ext uri="{FF2B5EF4-FFF2-40B4-BE49-F238E27FC236}">
                      <a16:creationId xmlns:a16="http://schemas.microsoft.com/office/drawing/2014/main" id="{D8AC1ECC-4F4B-6D37-898A-1F599B00B261}"/>
                    </a:ext>
                  </a:extLst>
                </p:cNvPr>
                <p:cNvSpPr/>
                <p:nvPr/>
              </p:nvSpPr>
              <p:spPr>
                <a:xfrm>
                  <a:off x="4237074" y="4730642"/>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6" name="Freeform 817">
                  <a:extLst>
                    <a:ext uri="{FF2B5EF4-FFF2-40B4-BE49-F238E27FC236}">
                      <a16:creationId xmlns:a16="http://schemas.microsoft.com/office/drawing/2014/main" id="{40DD3A07-EAEC-C5FF-7542-7EF475469306}"/>
                    </a:ext>
                  </a:extLst>
                </p:cNvPr>
                <p:cNvSpPr/>
                <p:nvPr/>
              </p:nvSpPr>
              <p:spPr>
                <a:xfrm>
                  <a:off x="4289027" y="4730129"/>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7" name="Freeform 818">
                  <a:extLst>
                    <a:ext uri="{FF2B5EF4-FFF2-40B4-BE49-F238E27FC236}">
                      <a16:creationId xmlns:a16="http://schemas.microsoft.com/office/drawing/2014/main" id="{9474BEF1-7834-CC06-9EE8-6BA373D19A02}"/>
                    </a:ext>
                  </a:extLst>
                </p:cNvPr>
                <p:cNvSpPr/>
                <p:nvPr/>
              </p:nvSpPr>
              <p:spPr>
                <a:xfrm>
                  <a:off x="4340981" y="4729606"/>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8" name="Freeform 819">
                  <a:extLst>
                    <a:ext uri="{FF2B5EF4-FFF2-40B4-BE49-F238E27FC236}">
                      <a16:creationId xmlns:a16="http://schemas.microsoft.com/office/drawing/2014/main" id="{21E64C57-711D-AAE0-264E-3CB1053659FF}"/>
                    </a:ext>
                  </a:extLst>
                </p:cNvPr>
                <p:cNvSpPr/>
                <p:nvPr/>
              </p:nvSpPr>
              <p:spPr>
                <a:xfrm>
                  <a:off x="4392925" y="4729092"/>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9" name="Freeform 820">
                  <a:extLst>
                    <a:ext uri="{FF2B5EF4-FFF2-40B4-BE49-F238E27FC236}">
                      <a16:creationId xmlns:a16="http://schemas.microsoft.com/office/drawing/2014/main" id="{2D1D4107-8CE4-7EBC-061F-3F36B91827AE}"/>
                    </a:ext>
                  </a:extLst>
                </p:cNvPr>
                <p:cNvSpPr/>
                <p:nvPr/>
              </p:nvSpPr>
              <p:spPr>
                <a:xfrm>
                  <a:off x="4444878" y="4728569"/>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0" name="Freeform 821">
                  <a:extLst>
                    <a:ext uri="{FF2B5EF4-FFF2-40B4-BE49-F238E27FC236}">
                      <a16:creationId xmlns:a16="http://schemas.microsoft.com/office/drawing/2014/main" id="{47B7D845-828A-C284-4A34-97B42D04455E}"/>
                    </a:ext>
                  </a:extLst>
                </p:cNvPr>
                <p:cNvSpPr/>
                <p:nvPr/>
              </p:nvSpPr>
              <p:spPr>
                <a:xfrm>
                  <a:off x="4496832" y="4728056"/>
                  <a:ext cx="40325" cy="223605"/>
                </a:xfrm>
                <a:custGeom>
                  <a:avLst/>
                  <a:gdLst>
                    <a:gd name="csX0" fmla="*/ 10240 w 40325"/>
                    <a:gd name="csY0" fmla="*/ 223605 h 223605"/>
                    <a:gd name="csX1" fmla="*/ 1960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1" name="Freeform 822">
                  <a:extLst>
                    <a:ext uri="{FF2B5EF4-FFF2-40B4-BE49-F238E27FC236}">
                      <a16:creationId xmlns:a16="http://schemas.microsoft.com/office/drawing/2014/main" id="{07F90F5B-F4CC-C5B0-1F66-41EA08FB71E6}"/>
                    </a:ext>
                  </a:extLst>
                </p:cNvPr>
                <p:cNvSpPr/>
                <p:nvPr/>
              </p:nvSpPr>
              <p:spPr>
                <a:xfrm>
                  <a:off x="4548785" y="4727532"/>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2" name="Freeform 823">
                  <a:extLst>
                    <a:ext uri="{FF2B5EF4-FFF2-40B4-BE49-F238E27FC236}">
                      <a16:creationId xmlns:a16="http://schemas.microsoft.com/office/drawing/2014/main" id="{19E32EB2-EF37-D2E6-B363-A2119BDE3751}"/>
                    </a:ext>
                  </a:extLst>
                </p:cNvPr>
                <p:cNvSpPr/>
                <p:nvPr/>
              </p:nvSpPr>
              <p:spPr>
                <a:xfrm>
                  <a:off x="4600729" y="4727019"/>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3" name="Freeform 824">
                  <a:extLst>
                    <a:ext uri="{FF2B5EF4-FFF2-40B4-BE49-F238E27FC236}">
                      <a16:creationId xmlns:a16="http://schemas.microsoft.com/office/drawing/2014/main" id="{88251851-C0AB-731F-44E0-9AEC4D7427FE}"/>
                    </a:ext>
                  </a:extLst>
                </p:cNvPr>
                <p:cNvSpPr/>
                <p:nvPr/>
              </p:nvSpPr>
              <p:spPr>
                <a:xfrm>
                  <a:off x="4652683" y="4726496"/>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4" name="Freeform 825">
                  <a:extLst>
                    <a:ext uri="{FF2B5EF4-FFF2-40B4-BE49-F238E27FC236}">
                      <a16:creationId xmlns:a16="http://schemas.microsoft.com/office/drawing/2014/main" id="{C792B6D0-953A-223E-EDBF-1431F995C92A}"/>
                    </a:ext>
                  </a:extLst>
                </p:cNvPr>
                <p:cNvSpPr/>
                <p:nvPr/>
              </p:nvSpPr>
              <p:spPr>
                <a:xfrm>
                  <a:off x="4704636" y="4725982"/>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5" name="Freeform 826">
                  <a:extLst>
                    <a:ext uri="{FF2B5EF4-FFF2-40B4-BE49-F238E27FC236}">
                      <a16:creationId xmlns:a16="http://schemas.microsoft.com/office/drawing/2014/main" id="{677D7D8A-C30D-6912-CBC7-16EF34AD5694}"/>
                    </a:ext>
                  </a:extLst>
                </p:cNvPr>
                <p:cNvSpPr/>
                <p:nvPr/>
              </p:nvSpPr>
              <p:spPr>
                <a:xfrm>
                  <a:off x="4756580" y="4725469"/>
                  <a:ext cx="40325" cy="223605"/>
                </a:xfrm>
                <a:custGeom>
                  <a:avLst/>
                  <a:gdLst>
                    <a:gd name="csX0" fmla="*/ 10241 w 40325"/>
                    <a:gd name="csY0" fmla="*/ 223605 h 223605"/>
                    <a:gd name="csX1" fmla="*/ 1961 w 40325"/>
                    <a:gd name="csY1" fmla="*/ 218974 h 223605"/>
                    <a:gd name="csX2" fmla="*/ 0 w 40325"/>
                    <a:gd name="csY2" fmla="*/ 5344 h 223605"/>
                    <a:gd name="csX3" fmla="*/ 7833 w 40325"/>
                    <a:gd name="csY3" fmla="*/ 0 h 223605"/>
                    <a:gd name="csX4" fmla="*/ 10241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1" y="223605"/>
                      </a:moveTo>
                      <a:lnTo>
                        <a:pt x="1961" y="218974"/>
                      </a:lnTo>
                      <a:cubicBezTo>
                        <a:pt x="67666" y="104542"/>
                        <a:pt x="695" y="6324"/>
                        <a:pt x="0" y="5344"/>
                      </a:cubicBezTo>
                      <a:lnTo>
                        <a:pt x="7833" y="0"/>
                      </a:lnTo>
                      <a:cubicBezTo>
                        <a:pt x="8546" y="1018"/>
                        <a:pt x="78963" y="103914"/>
                        <a:pt x="10241" y="223605"/>
                      </a:cubicBezTo>
                      <a:close/>
                    </a:path>
                  </a:pathLst>
                </a:custGeom>
                <a:solidFill>
                  <a:srgbClr val="8E7941"/>
                </a:solidFill>
                <a:ln w="9513" cap="flat">
                  <a:noFill/>
                  <a:prstDash val="solid"/>
                  <a:miter/>
                </a:ln>
              </p:spPr>
              <p:txBody>
                <a:bodyPr/>
                <a:lstStyle/>
                <a:p>
                  <a:endParaRPr lang="en-US"/>
                </a:p>
              </p:txBody>
            </p:sp>
            <p:sp>
              <p:nvSpPr>
                <p:cNvPr id="756" name="Freeform 827">
                  <a:extLst>
                    <a:ext uri="{FF2B5EF4-FFF2-40B4-BE49-F238E27FC236}">
                      <a16:creationId xmlns:a16="http://schemas.microsoft.com/office/drawing/2014/main" id="{F3E9E4F8-A3ED-1C55-917B-6D85C846A184}"/>
                    </a:ext>
                  </a:extLst>
                </p:cNvPr>
                <p:cNvSpPr/>
                <p:nvPr/>
              </p:nvSpPr>
              <p:spPr>
                <a:xfrm>
                  <a:off x="4808544" y="4724946"/>
                  <a:ext cx="40321" cy="223605"/>
                </a:xfrm>
                <a:custGeom>
                  <a:avLst/>
                  <a:gdLst>
                    <a:gd name="csX0" fmla="*/ 10240 w 40321"/>
                    <a:gd name="csY0" fmla="*/ 223605 h 223605"/>
                    <a:gd name="csX1" fmla="*/ 1960 w 40321"/>
                    <a:gd name="csY1" fmla="*/ 218974 h 223605"/>
                    <a:gd name="csX2" fmla="*/ 0 w 40321"/>
                    <a:gd name="csY2" fmla="*/ 5345 h 223605"/>
                    <a:gd name="csX3" fmla="*/ 7833 w 40321"/>
                    <a:gd name="csY3" fmla="*/ 0 h 223605"/>
                    <a:gd name="csX4" fmla="*/ 10240 w 40321"/>
                    <a:gd name="csY4" fmla="*/ 223605 h 223605"/>
                  </a:gdLst>
                  <a:ahLst/>
                  <a:cxnLst>
                    <a:cxn ang="0">
                      <a:pos x="csX0" y="csY0"/>
                    </a:cxn>
                    <a:cxn ang="0">
                      <a:pos x="csX1" y="csY1"/>
                    </a:cxn>
                    <a:cxn ang="0">
                      <a:pos x="csX2" y="csY2"/>
                    </a:cxn>
                    <a:cxn ang="0">
                      <a:pos x="csX3" y="csY3"/>
                    </a:cxn>
                    <a:cxn ang="0">
                      <a:pos x="csX4" y="csY4"/>
                    </a:cxn>
                  </a:cxnLst>
                  <a:rect l="l" t="t" r="r" b="b"/>
                  <a:pathLst>
                    <a:path w="40321" h="223605">
                      <a:moveTo>
                        <a:pt x="10240" y="223605"/>
                      </a:moveTo>
                      <a:lnTo>
                        <a:pt x="1960" y="218974"/>
                      </a:lnTo>
                      <a:cubicBezTo>
                        <a:pt x="67656" y="104542"/>
                        <a:pt x="695" y="6324"/>
                        <a:pt x="0" y="5345"/>
                      </a:cubicBezTo>
                      <a:lnTo>
                        <a:pt x="7833" y="0"/>
                      </a:lnTo>
                      <a:cubicBezTo>
                        <a:pt x="8546" y="1018"/>
                        <a:pt x="78953" y="103914"/>
                        <a:pt x="10240" y="223605"/>
                      </a:cubicBezTo>
                      <a:close/>
                    </a:path>
                  </a:pathLst>
                </a:custGeom>
                <a:solidFill>
                  <a:srgbClr val="8E7941"/>
                </a:solidFill>
                <a:ln w="9513" cap="flat">
                  <a:noFill/>
                  <a:prstDash val="solid"/>
                  <a:miter/>
                </a:ln>
              </p:spPr>
              <p:txBody>
                <a:bodyPr/>
                <a:lstStyle/>
                <a:p>
                  <a:endParaRPr lang="en-US"/>
                </a:p>
              </p:txBody>
            </p:sp>
            <p:sp>
              <p:nvSpPr>
                <p:cNvPr id="757" name="Freeform 828">
                  <a:extLst>
                    <a:ext uri="{FF2B5EF4-FFF2-40B4-BE49-F238E27FC236}">
                      <a16:creationId xmlns:a16="http://schemas.microsoft.com/office/drawing/2014/main" id="{7E52874E-265B-674E-3BB7-65B8A2903BB7}"/>
                    </a:ext>
                  </a:extLst>
                </p:cNvPr>
                <p:cNvSpPr/>
                <p:nvPr/>
              </p:nvSpPr>
              <p:spPr>
                <a:xfrm>
                  <a:off x="4860497" y="4724432"/>
                  <a:ext cx="40321" cy="223605"/>
                </a:xfrm>
                <a:custGeom>
                  <a:avLst/>
                  <a:gdLst>
                    <a:gd name="csX0" fmla="*/ 10241 w 40321"/>
                    <a:gd name="csY0" fmla="*/ 223605 h 223605"/>
                    <a:gd name="csX1" fmla="*/ 1960 w 40321"/>
                    <a:gd name="csY1" fmla="*/ 218974 h 223605"/>
                    <a:gd name="csX2" fmla="*/ 0 w 40321"/>
                    <a:gd name="csY2" fmla="*/ 5345 h 223605"/>
                    <a:gd name="csX3" fmla="*/ 7833 w 40321"/>
                    <a:gd name="csY3" fmla="*/ 0 h 223605"/>
                    <a:gd name="csX4" fmla="*/ 10241 w 40321"/>
                    <a:gd name="csY4" fmla="*/ 223605 h 223605"/>
                  </a:gdLst>
                  <a:ahLst/>
                  <a:cxnLst>
                    <a:cxn ang="0">
                      <a:pos x="csX0" y="csY0"/>
                    </a:cxn>
                    <a:cxn ang="0">
                      <a:pos x="csX1" y="csY1"/>
                    </a:cxn>
                    <a:cxn ang="0">
                      <a:pos x="csX2" y="csY2"/>
                    </a:cxn>
                    <a:cxn ang="0">
                      <a:pos x="csX3" y="csY3"/>
                    </a:cxn>
                    <a:cxn ang="0">
                      <a:pos x="csX4" y="csY4"/>
                    </a:cxn>
                  </a:cxnLst>
                  <a:rect l="l" t="t" r="r" b="b"/>
                  <a:pathLst>
                    <a:path w="40321" h="223605">
                      <a:moveTo>
                        <a:pt x="10241" y="223605"/>
                      </a:moveTo>
                      <a:lnTo>
                        <a:pt x="1960" y="218974"/>
                      </a:lnTo>
                      <a:cubicBezTo>
                        <a:pt x="67657" y="104542"/>
                        <a:pt x="695" y="6324"/>
                        <a:pt x="0" y="5345"/>
                      </a:cubicBezTo>
                      <a:lnTo>
                        <a:pt x="7833" y="0"/>
                      </a:lnTo>
                      <a:cubicBezTo>
                        <a:pt x="8546" y="1018"/>
                        <a:pt x="78954" y="103914"/>
                        <a:pt x="10241" y="223605"/>
                      </a:cubicBezTo>
                      <a:close/>
                    </a:path>
                  </a:pathLst>
                </a:custGeom>
                <a:solidFill>
                  <a:srgbClr val="8E7941"/>
                </a:solidFill>
                <a:ln w="9513" cap="flat">
                  <a:noFill/>
                  <a:prstDash val="solid"/>
                  <a:miter/>
                </a:ln>
              </p:spPr>
              <p:txBody>
                <a:bodyPr/>
                <a:lstStyle/>
                <a:p>
                  <a:endParaRPr lang="en-US"/>
                </a:p>
              </p:txBody>
            </p:sp>
          </p:grpSp>
          <p:grpSp>
            <p:nvGrpSpPr>
              <p:cNvPr id="25" name="Graphic 726">
                <a:extLst>
                  <a:ext uri="{FF2B5EF4-FFF2-40B4-BE49-F238E27FC236}">
                    <a16:creationId xmlns:a16="http://schemas.microsoft.com/office/drawing/2014/main" id="{4F0EF4AB-DC52-5BC4-FAEA-8C719F80EB4E}"/>
                  </a:ext>
                </a:extLst>
              </p:cNvPr>
              <p:cNvGrpSpPr/>
              <p:nvPr/>
            </p:nvGrpSpPr>
            <p:grpSpPr>
              <a:xfrm>
                <a:off x="3592212" y="4864398"/>
                <a:ext cx="1391811" cy="232953"/>
                <a:chOff x="3592212" y="4864398"/>
                <a:chExt cx="1391811" cy="232953"/>
              </a:xfrm>
            </p:grpSpPr>
            <p:sp>
              <p:nvSpPr>
                <p:cNvPr id="704" name="Oval 703">
                  <a:extLst>
                    <a:ext uri="{FF2B5EF4-FFF2-40B4-BE49-F238E27FC236}">
                      <a16:creationId xmlns:a16="http://schemas.microsoft.com/office/drawing/2014/main" id="{E0EAEDF9-7B08-7228-4A4A-31A873100F47}"/>
                    </a:ext>
                  </a:extLst>
                </p:cNvPr>
                <p:cNvSpPr/>
                <p:nvPr/>
              </p:nvSpPr>
              <p:spPr>
                <a:xfrm rot="-34320">
                  <a:off x="3593206" y="4887900"/>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705" name="Oval 704">
                  <a:extLst>
                    <a:ext uri="{FF2B5EF4-FFF2-40B4-BE49-F238E27FC236}">
                      <a16:creationId xmlns:a16="http://schemas.microsoft.com/office/drawing/2014/main" id="{7DBA05E4-CE6A-B413-4FFF-C02B57D76074}"/>
                    </a:ext>
                  </a:extLst>
                </p:cNvPr>
                <p:cNvSpPr/>
                <p:nvPr/>
              </p:nvSpPr>
              <p:spPr>
                <a:xfrm rot="-34320">
                  <a:off x="3604901" y="4893647"/>
                  <a:ext cx="109388" cy="187781"/>
                </a:xfrm>
                <a:prstGeom prst="ellipse">
                  <a:avLst/>
                </a:prstGeom>
                <a:solidFill>
                  <a:srgbClr val="9F8D5D"/>
                </a:solidFill>
                <a:ln w="9513" cap="flat">
                  <a:noFill/>
                  <a:prstDash val="solid"/>
                  <a:miter/>
                </a:ln>
              </p:spPr>
              <p:txBody>
                <a:bodyPr/>
                <a:lstStyle/>
                <a:p>
                  <a:endParaRPr lang="en-US"/>
                </a:p>
              </p:txBody>
            </p:sp>
            <p:sp>
              <p:nvSpPr>
                <p:cNvPr id="706" name="Oval 705">
                  <a:extLst>
                    <a:ext uri="{FF2B5EF4-FFF2-40B4-BE49-F238E27FC236}">
                      <a16:creationId xmlns:a16="http://schemas.microsoft.com/office/drawing/2014/main" id="{DB2B1C7F-957C-C15E-7476-AEAF9BFB1CDC}"/>
                    </a:ext>
                  </a:extLst>
                </p:cNvPr>
                <p:cNvSpPr/>
                <p:nvPr/>
              </p:nvSpPr>
              <p:spPr>
                <a:xfrm rot="-34320">
                  <a:off x="3626893" y="4908895"/>
                  <a:ext cx="91496" cy="157026"/>
                </a:xfrm>
                <a:prstGeom prst="ellipse">
                  <a:avLst/>
                </a:prstGeom>
                <a:solidFill>
                  <a:srgbClr val="5E512C"/>
                </a:solidFill>
                <a:ln w="9513" cap="flat">
                  <a:noFill/>
                  <a:prstDash val="solid"/>
                  <a:miter/>
                </a:ln>
              </p:spPr>
              <p:txBody>
                <a:bodyPr/>
                <a:lstStyle/>
                <a:p>
                  <a:endParaRPr lang="en-US"/>
                </a:p>
              </p:txBody>
            </p:sp>
            <p:sp>
              <p:nvSpPr>
                <p:cNvPr id="707" name="Freeform 833">
                  <a:extLst>
                    <a:ext uri="{FF2B5EF4-FFF2-40B4-BE49-F238E27FC236}">
                      <a16:creationId xmlns:a16="http://schemas.microsoft.com/office/drawing/2014/main" id="{B8BEF316-232F-411B-1357-A6D0861A6672}"/>
                    </a:ext>
                  </a:extLst>
                </p:cNvPr>
                <p:cNvSpPr/>
                <p:nvPr/>
              </p:nvSpPr>
              <p:spPr>
                <a:xfrm>
                  <a:off x="3650291" y="4875620"/>
                  <a:ext cx="1333732" cy="211736"/>
                </a:xfrm>
                <a:custGeom>
                  <a:avLst/>
                  <a:gdLst>
                    <a:gd name="csX0" fmla="*/ 1232942 w 1333732"/>
                    <a:gd name="csY0" fmla="*/ 0 h 211736"/>
                    <a:gd name="csX1" fmla="*/ 0 w 1333732"/>
                    <a:gd name="csY1" fmla="*/ 12296 h 211736"/>
                    <a:gd name="csX2" fmla="*/ 59091 w 1333732"/>
                    <a:gd name="csY2" fmla="*/ 111436 h 211736"/>
                    <a:gd name="csX3" fmla="*/ 1989 w 1333732"/>
                    <a:gd name="csY3" fmla="*/ 211737 h 211736"/>
                    <a:gd name="csX4" fmla="*/ 1234932 w 1333732"/>
                    <a:gd name="csY4" fmla="*/ 199441 h 211736"/>
                    <a:gd name="csX5" fmla="*/ 1333728 w 1333732"/>
                    <a:gd name="csY5" fmla="*/ 98731 h 211736"/>
                    <a:gd name="csX6" fmla="*/ 1232942 w 1333732"/>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2" h="211736">
                      <a:moveTo>
                        <a:pt x="1232942" y="0"/>
                      </a:moveTo>
                      <a:lnTo>
                        <a:pt x="0" y="12296"/>
                      </a:lnTo>
                      <a:cubicBezTo>
                        <a:pt x="32082" y="11973"/>
                        <a:pt x="58539" y="56365"/>
                        <a:pt x="59091" y="111436"/>
                      </a:cubicBezTo>
                      <a:cubicBezTo>
                        <a:pt x="59643" y="166508"/>
                        <a:pt x="34080" y="211414"/>
                        <a:pt x="1989" y="211737"/>
                      </a:cubicBezTo>
                      <a:lnTo>
                        <a:pt x="1234932" y="199441"/>
                      </a:lnTo>
                      <a:cubicBezTo>
                        <a:pt x="1290045" y="198889"/>
                        <a:pt x="1334280" y="153803"/>
                        <a:pt x="1333728" y="98731"/>
                      </a:cubicBezTo>
                      <a:cubicBezTo>
                        <a:pt x="1333176" y="43660"/>
                        <a:pt x="1288055" y="-542"/>
                        <a:pt x="1232942" y="9"/>
                      </a:cubicBezTo>
                      <a:close/>
                    </a:path>
                  </a:pathLst>
                </a:custGeom>
                <a:solidFill>
                  <a:srgbClr val="B59E5F"/>
                </a:solidFill>
                <a:ln w="4757" cap="flat">
                  <a:solidFill>
                    <a:srgbClr val="5E512C"/>
                  </a:solidFill>
                  <a:prstDash val="solid"/>
                  <a:miter/>
                </a:ln>
              </p:spPr>
              <p:txBody>
                <a:bodyPr/>
                <a:lstStyle/>
                <a:p>
                  <a:endParaRPr lang="en-US"/>
                </a:p>
              </p:txBody>
            </p:sp>
            <p:grpSp>
              <p:nvGrpSpPr>
                <p:cNvPr id="708" name="Graphic 726">
                  <a:extLst>
                    <a:ext uri="{FF2B5EF4-FFF2-40B4-BE49-F238E27FC236}">
                      <a16:creationId xmlns:a16="http://schemas.microsoft.com/office/drawing/2014/main" id="{ABC9A3B4-34D9-07AD-B02A-CC7EC0C7F03D}"/>
                    </a:ext>
                  </a:extLst>
                </p:cNvPr>
                <p:cNvGrpSpPr/>
                <p:nvPr/>
              </p:nvGrpSpPr>
              <p:grpSpPr>
                <a:xfrm>
                  <a:off x="3718528" y="4864398"/>
                  <a:ext cx="1235178" cy="232953"/>
                  <a:chOff x="3718528" y="4864398"/>
                  <a:chExt cx="1235178" cy="232953"/>
                </a:xfrm>
                <a:solidFill>
                  <a:srgbClr val="8E7941"/>
                </a:solidFill>
              </p:grpSpPr>
              <p:sp>
                <p:nvSpPr>
                  <p:cNvPr id="709" name="Freeform 835">
                    <a:extLst>
                      <a:ext uri="{FF2B5EF4-FFF2-40B4-BE49-F238E27FC236}">
                        <a16:creationId xmlns:a16="http://schemas.microsoft.com/office/drawing/2014/main" id="{B7C861BF-4A4C-B481-5F11-E98426BEB73E}"/>
                      </a:ext>
                    </a:extLst>
                  </p:cNvPr>
                  <p:cNvSpPr/>
                  <p:nvPr/>
                </p:nvSpPr>
                <p:spPr>
                  <a:xfrm>
                    <a:off x="3718528" y="487630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0" name="Freeform 836">
                    <a:extLst>
                      <a:ext uri="{FF2B5EF4-FFF2-40B4-BE49-F238E27FC236}">
                        <a16:creationId xmlns:a16="http://schemas.microsoft.com/office/drawing/2014/main" id="{82820C6C-0056-2B60-480C-BF8C94736A6D}"/>
                      </a:ext>
                    </a:extLst>
                  </p:cNvPr>
                  <p:cNvSpPr/>
                  <p:nvPr/>
                </p:nvSpPr>
                <p:spPr>
                  <a:xfrm>
                    <a:off x="3770482" y="4875791"/>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1" name="Freeform 837">
                    <a:extLst>
                      <a:ext uri="{FF2B5EF4-FFF2-40B4-BE49-F238E27FC236}">
                        <a16:creationId xmlns:a16="http://schemas.microsoft.com/office/drawing/2014/main" id="{A48DE626-2BD2-95AD-6E32-EA06F230D943}"/>
                      </a:ext>
                    </a:extLst>
                  </p:cNvPr>
                  <p:cNvSpPr/>
                  <p:nvPr/>
                </p:nvSpPr>
                <p:spPr>
                  <a:xfrm>
                    <a:off x="3822426" y="487526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2" name="Freeform 838">
                    <a:extLst>
                      <a:ext uri="{FF2B5EF4-FFF2-40B4-BE49-F238E27FC236}">
                        <a16:creationId xmlns:a16="http://schemas.microsoft.com/office/drawing/2014/main" id="{74B70C8A-E15B-168C-B888-674E6E79BBDC}"/>
                      </a:ext>
                    </a:extLst>
                  </p:cNvPr>
                  <p:cNvSpPr/>
                  <p:nvPr/>
                </p:nvSpPr>
                <p:spPr>
                  <a:xfrm>
                    <a:off x="3874379" y="487475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3" name="Freeform 839">
                    <a:extLst>
                      <a:ext uri="{FF2B5EF4-FFF2-40B4-BE49-F238E27FC236}">
                        <a16:creationId xmlns:a16="http://schemas.microsoft.com/office/drawing/2014/main" id="{C4E5B148-B980-3EBB-C2BD-26762744E3B4}"/>
                      </a:ext>
                    </a:extLst>
                  </p:cNvPr>
                  <p:cNvSpPr/>
                  <p:nvPr/>
                </p:nvSpPr>
                <p:spPr>
                  <a:xfrm>
                    <a:off x="3926333" y="4874241"/>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4" name="Freeform 840">
                    <a:extLst>
                      <a:ext uri="{FF2B5EF4-FFF2-40B4-BE49-F238E27FC236}">
                        <a16:creationId xmlns:a16="http://schemas.microsoft.com/office/drawing/2014/main" id="{23427310-5B0B-C424-CDB4-5BA272C59D91}"/>
                      </a:ext>
                    </a:extLst>
                  </p:cNvPr>
                  <p:cNvSpPr/>
                  <p:nvPr/>
                </p:nvSpPr>
                <p:spPr>
                  <a:xfrm>
                    <a:off x="3978277" y="487371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5" name="Freeform 841">
                    <a:extLst>
                      <a:ext uri="{FF2B5EF4-FFF2-40B4-BE49-F238E27FC236}">
                        <a16:creationId xmlns:a16="http://schemas.microsoft.com/office/drawing/2014/main" id="{AB33850E-80C4-A9C4-1F68-7192062FCC3B}"/>
                      </a:ext>
                    </a:extLst>
                  </p:cNvPr>
                  <p:cNvSpPr/>
                  <p:nvPr/>
                </p:nvSpPr>
                <p:spPr>
                  <a:xfrm>
                    <a:off x="4030230" y="487320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6" name="Freeform 842">
                    <a:extLst>
                      <a:ext uri="{FF2B5EF4-FFF2-40B4-BE49-F238E27FC236}">
                        <a16:creationId xmlns:a16="http://schemas.microsoft.com/office/drawing/2014/main" id="{DD3F7611-EEC0-72E1-52BE-EDE75E7B2722}"/>
                      </a:ext>
                    </a:extLst>
                  </p:cNvPr>
                  <p:cNvSpPr/>
                  <p:nvPr/>
                </p:nvSpPr>
                <p:spPr>
                  <a:xfrm>
                    <a:off x="4082184" y="4872681"/>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7" name="Freeform 843">
                    <a:extLst>
                      <a:ext uri="{FF2B5EF4-FFF2-40B4-BE49-F238E27FC236}">
                        <a16:creationId xmlns:a16="http://schemas.microsoft.com/office/drawing/2014/main" id="{F2938FC1-0D80-C0F2-5A82-5D344B837E6D}"/>
                      </a:ext>
                    </a:extLst>
                  </p:cNvPr>
                  <p:cNvSpPr/>
                  <p:nvPr/>
                </p:nvSpPr>
                <p:spPr>
                  <a:xfrm>
                    <a:off x="4134128" y="487216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8" name="Freeform 844">
                    <a:extLst>
                      <a:ext uri="{FF2B5EF4-FFF2-40B4-BE49-F238E27FC236}">
                        <a16:creationId xmlns:a16="http://schemas.microsoft.com/office/drawing/2014/main" id="{ED6DC8AE-FEC9-4C81-8818-05BBE4F8DE5C}"/>
                      </a:ext>
                    </a:extLst>
                  </p:cNvPr>
                  <p:cNvSpPr/>
                  <p:nvPr/>
                </p:nvSpPr>
                <p:spPr>
                  <a:xfrm>
                    <a:off x="4186081" y="487164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9" name="Freeform 845">
                    <a:extLst>
                      <a:ext uri="{FF2B5EF4-FFF2-40B4-BE49-F238E27FC236}">
                        <a16:creationId xmlns:a16="http://schemas.microsoft.com/office/drawing/2014/main" id="{6F4052E1-2A82-4850-A6D9-B6237E9B659C}"/>
                      </a:ext>
                    </a:extLst>
                  </p:cNvPr>
                  <p:cNvSpPr/>
                  <p:nvPr/>
                </p:nvSpPr>
                <p:spPr>
                  <a:xfrm>
                    <a:off x="4238035" y="4871131"/>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1" name="Freeform 846">
                    <a:extLst>
                      <a:ext uri="{FF2B5EF4-FFF2-40B4-BE49-F238E27FC236}">
                        <a16:creationId xmlns:a16="http://schemas.microsoft.com/office/drawing/2014/main" id="{D6045797-D41C-2479-8D2B-A4EAFA6F8687}"/>
                      </a:ext>
                    </a:extLst>
                  </p:cNvPr>
                  <p:cNvSpPr/>
                  <p:nvPr/>
                </p:nvSpPr>
                <p:spPr>
                  <a:xfrm>
                    <a:off x="4289988" y="487060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2" name="Freeform 847">
                    <a:extLst>
                      <a:ext uri="{FF2B5EF4-FFF2-40B4-BE49-F238E27FC236}">
                        <a16:creationId xmlns:a16="http://schemas.microsoft.com/office/drawing/2014/main" id="{B46BD3F4-55AF-8C31-52FB-DE9F53F370CE}"/>
                      </a:ext>
                    </a:extLst>
                  </p:cNvPr>
                  <p:cNvSpPr/>
                  <p:nvPr/>
                </p:nvSpPr>
                <p:spPr>
                  <a:xfrm>
                    <a:off x="4341932" y="4870095"/>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3" name="Freeform 848">
                    <a:extLst>
                      <a:ext uri="{FF2B5EF4-FFF2-40B4-BE49-F238E27FC236}">
                        <a16:creationId xmlns:a16="http://schemas.microsoft.com/office/drawing/2014/main" id="{EFFBF9E2-309A-8B58-0228-F310181EAFBF}"/>
                      </a:ext>
                    </a:extLst>
                  </p:cNvPr>
                  <p:cNvSpPr/>
                  <p:nvPr/>
                </p:nvSpPr>
                <p:spPr>
                  <a:xfrm>
                    <a:off x="4393886" y="4869572"/>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4" name="Freeform 849">
                    <a:extLst>
                      <a:ext uri="{FF2B5EF4-FFF2-40B4-BE49-F238E27FC236}">
                        <a16:creationId xmlns:a16="http://schemas.microsoft.com/office/drawing/2014/main" id="{A05AA4ED-5DD1-B194-51C4-8DA7190B040D}"/>
                      </a:ext>
                    </a:extLst>
                  </p:cNvPr>
                  <p:cNvSpPr/>
                  <p:nvPr/>
                </p:nvSpPr>
                <p:spPr>
                  <a:xfrm>
                    <a:off x="4445839" y="486905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25" name="Freeform 850">
                    <a:extLst>
                      <a:ext uri="{FF2B5EF4-FFF2-40B4-BE49-F238E27FC236}">
                        <a16:creationId xmlns:a16="http://schemas.microsoft.com/office/drawing/2014/main" id="{B6691943-4B7C-2740-F262-292700715113}"/>
                      </a:ext>
                    </a:extLst>
                  </p:cNvPr>
                  <p:cNvSpPr/>
                  <p:nvPr/>
                </p:nvSpPr>
                <p:spPr>
                  <a:xfrm>
                    <a:off x="4497783" y="4868535"/>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6" name="Freeform 851">
                    <a:extLst>
                      <a:ext uri="{FF2B5EF4-FFF2-40B4-BE49-F238E27FC236}">
                        <a16:creationId xmlns:a16="http://schemas.microsoft.com/office/drawing/2014/main" id="{BE28E4D7-CE1B-C747-AAAD-29BD118E8734}"/>
                      </a:ext>
                    </a:extLst>
                  </p:cNvPr>
                  <p:cNvSpPr/>
                  <p:nvPr/>
                </p:nvSpPr>
                <p:spPr>
                  <a:xfrm>
                    <a:off x="4549737" y="4868022"/>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7" name="Freeform 852">
                    <a:extLst>
                      <a:ext uri="{FF2B5EF4-FFF2-40B4-BE49-F238E27FC236}">
                        <a16:creationId xmlns:a16="http://schemas.microsoft.com/office/drawing/2014/main" id="{24EC071B-9BF0-B41C-FF5C-DDBBF40D776A}"/>
                      </a:ext>
                    </a:extLst>
                  </p:cNvPr>
                  <p:cNvSpPr/>
                  <p:nvPr/>
                </p:nvSpPr>
                <p:spPr>
                  <a:xfrm>
                    <a:off x="4601691" y="4867499"/>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28" name="Freeform 853">
                    <a:extLst>
                      <a:ext uri="{FF2B5EF4-FFF2-40B4-BE49-F238E27FC236}">
                        <a16:creationId xmlns:a16="http://schemas.microsoft.com/office/drawing/2014/main" id="{7FD5FAEC-480B-24BB-3A91-6057A1FC4863}"/>
                      </a:ext>
                    </a:extLst>
                  </p:cNvPr>
                  <p:cNvSpPr/>
                  <p:nvPr/>
                </p:nvSpPr>
                <p:spPr>
                  <a:xfrm>
                    <a:off x="4653644" y="486698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9" name="Freeform 854">
                    <a:extLst>
                      <a:ext uri="{FF2B5EF4-FFF2-40B4-BE49-F238E27FC236}">
                        <a16:creationId xmlns:a16="http://schemas.microsoft.com/office/drawing/2014/main" id="{3CC9866D-D405-4BFC-E3D6-319276345E0F}"/>
                      </a:ext>
                    </a:extLst>
                  </p:cNvPr>
                  <p:cNvSpPr/>
                  <p:nvPr/>
                </p:nvSpPr>
                <p:spPr>
                  <a:xfrm>
                    <a:off x="4705588" y="4866462"/>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30" name="Freeform 855">
                    <a:extLst>
                      <a:ext uri="{FF2B5EF4-FFF2-40B4-BE49-F238E27FC236}">
                        <a16:creationId xmlns:a16="http://schemas.microsoft.com/office/drawing/2014/main" id="{9AFDC85B-75F6-7117-5F5F-C101E91F2CA9}"/>
                      </a:ext>
                    </a:extLst>
                  </p:cNvPr>
                  <p:cNvSpPr/>
                  <p:nvPr/>
                </p:nvSpPr>
                <p:spPr>
                  <a:xfrm>
                    <a:off x="4757542" y="4865949"/>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31" name="Freeform 856">
                    <a:extLst>
                      <a:ext uri="{FF2B5EF4-FFF2-40B4-BE49-F238E27FC236}">
                        <a16:creationId xmlns:a16="http://schemas.microsoft.com/office/drawing/2014/main" id="{F2242847-8579-56DB-D1DE-90E019AC836D}"/>
                      </a:ext>
                    </a:extLst>
                  </p:cNvPr>
                  <p:cNvSpPr/>
                  <p:nvPr/>
                </p:nvSpPr>
                <p:spPr>
                  <a:xfrm>
                    <a:off x="4809495" y="486543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32" name="Freeform 857">
                    <a:extLst>
                      <a:ext uri="{FF2B5EF4-FFF2-40B4-BE49-F238E27FC236}">
                        <a16:creationId xmlns:a16="http://schemas.microsoft.com/office/drawing/2014/main" id="{2C98DAE8-53CD-343E-ABBF-3C022ACAF094}"/>
                      </a:ext>
                    </a:extLst>
                  </p:cNvPr>
                  <p:cNvSpPr/>
                  <p:nvPr/>
                </p:nvSpPr>
                <p:spPr>
                  <a:xfrm>
                    <a:off x="4861449" y="4864912"/>
                    <a:ext cx="40304" cy="221047"/>
                  </a:xfrm>
                  <a:custGeom>
                    <a:avLst/>
                    <a:gdLst>
                      <a:gd name="csX0" fmla="*/ 10212 w 40304"/>
                      <a:gd name="csY0" fmla="*/ 221047 h 221047"/>
                      <a:gd name="csX1" fmla="*/ 1932 w 40304"/>
                      <a:gd name="csY1" fmla="*/ 216463 h 221047"/>
                      <a:gd name="csX2" fmla="*/ 0 w 40304"/>
                      <a:gd name="csY2" fmla="*/ 5287 h 221047"/>
                      <a:gd name="csX3" fmla="*/ 7833 w 40304"/>
                      <a:gd name="csY3" fmla="*/ 0 h 221047"/>
                      <a:gd name="csX4" fmla="*/ 10212 w 40304"/>
                      <a:gd name="csY4" fmla="*/ 221037 h 221047"/>
                    </a:gdLst>
                    <a:ahLst/>
                    <a:cxnLst>
                      <a:cxn ang="0">
                        <a:pos x="csX0" y="csY0"/>
                      </a:cxn>
                      <a:cxn ang="0">
                        <a:pos x="csX1" y="csY1"/>
                      </a:cxn>
                      <a:cxn ang="0">
                        <a:pos x="csX2" y="csY2"/>
                      </a:cxn>
                      <a:cxn ang="0">
                        <a:pos x="csX3" y="csY3"/>
                      </a:cxn>
                      <a:cxn ang="0">
                        <a:pos x="csX4" y="csY4"/>
                      </a:cxn>
                    </a:cxnLst>
                    <a:rect l="l" t="t" r="r" b="b"/>
                    <a:pathLst>
                      <a:path w="40304" h="221047">
                        <a:moveTo>
                          <a:pt x="10212" y="221047"/>
                        </a:moveTo>
                        <a:lnTo>
                          <a:pt x="1932" y="216463"/>
                        </a:lnTo>
                        <a:cubicBezTo>
                          <a:pt x="67638" y="103334"/>
                          <a:pt x="685" y="6248"/>
                          <a:pt x="0" y="5287"/>
                        </a:cubicBezTo>
                        <a:lnTo>
                          <a:pt x="7833" y="0"/>
                        </a:lnTo>
                        <a:cubicBezTo>
                          <a:pt x="8546" y="1008"/>
                          <a:pt x="78934" y="102716"/>
                          <a:pt x="10212" y="221037"/>
                        </a:cubicBezTo>
                        <a:close/>
                      </a:path>
                    </a:pathLst>
                  </a:custGeom>
                  <a:solidFill>
                    <a:srgbClr val="8E7941"/>
                  </a:solidFill>
                  <a:ln w="9513" cap="flat">
                    <a:noFill/>
                    <a:prstDash val="solid"/>
                    <a:miter/>
                  </a:ln>
                </p:spPr>
                <p:txBody>
                  <a:bodyPr/>
                  <a:lstStyle/>
                  <a:p>
                    <a:endParaRPr lang="en-US"/>
                  </a:p>
                </p:txBody>
              </p:sp>
              <p:sp>
                <p:nvSpPr>
                  <p:cNvPr id="733" name="Freeform 858">
                    <a:extLst>
                      <a:ext uri="{FF2B5EF4-FFF2-40B4-BE49-F238E27FC236}">
                        <a16:creationId xmlns:a16="http://schemas.microsoft.com/office/drawing/2014/main" id="{B08F6F2D-83FB-D78E-C050-CAC9887DEAF9}"/>
                      </a:ext>
                    </a:extLst>
                  </p:cNvPr>
                  <p:cNvSpPr/>
                  <p:nvPr/>
                </p:nvSpPr>
                <p:spPr>
                  <a:xfrm>
                    <a:off x="4913402" y="4864398"/>
                    <a:ext cx="40303" cy="221047"/>
                  </a:xfrm>
                  <a:custGeom>
                    <a:avLst/>
                    <a:gdLst>
                      <a:gd name="csX0" fmla="*/ 10212 w 40303"/>
                      <a:gd name="csY0" fmla="*/ 221047 h 221047"/>
                      <a:gd name="csX1" fmla="*/ 1932 w 40303"/>
                      <a:gd name="csY1" fmla="*/ 216464 h 221047"/>
                      <a:gd name="csX2" fmla="*/ 0 w 40303"/>
                      <a:gd name="csY2" fmla="*/ 5287 h 221047"/>
                      <a:gd name="csX3" fmla="*/ 7833 w 40303"/>
                      <a:gd name="csY3" fmla="*/ 0 h 221047"/>
                      <a:gd name="csX4" fmla="*/ 10212 w 40303"/>
                      <a:gd name="csY4" fmla="*/ 221038 h 221047"/>
                    </a:gdLst>
                    <a:ahLst/>
                    <a:cxnLst>
                      <a:cxn ang="0">
                        <a:pos x="csX0" y="csY0"/>
                      </a:cxn>
                      <a:cxn ang="0">
                        <a:pos x="csX1" y="csY1"/>
                      </a:cxn>
                      <a:cxn ang="0">
                        <a:pos x="csX2" y="csY2"/>
                      </a:cxn>
                      <a:cxn ang="0">
                        <a:pos x="csX3" y="csY3"/>
                      </a:cxn>
                      <a:cxn ang="0">
                        <a:pos x="csX4" y="csY4"/>
                      </a:cxn>
                    </a:cxnLst>
                    <a:rect l="l" t="t" r="r" b="b"/>
                    <a:pathLst>
                      <a:path w="40303" h="221047">
                        <a:moveTo>
                          <a:pt x="10212" y="221047"/>
                        </a:moveTo>
                        <a:lnTo>
                          <a:pt x="1932" y="216464"/>
                        </a:lnTo>
                        <a:cubicBezTo>
                          <a:pt x="67638" y="103334"/>
                          <a:pt x="685" y="6248"/>
                          <a:pt x="0" y="5287"/>
                        </a:cubicBezTo>
                        <a:lnTo>
                          <a:pt x="7833" y="0"/>
                        </a:lnTo>
                        <a:cubicBezTo>
                          <a:pt x="8546" y="1008"/>
                          <a:pt x="78934" y="102716"/>
                          <a:pt x="10212" y="221038"/>
                        </a:cubicBezTo>
                        <a:close/>
                      </a:path>
                    </a:pathLst>
                  </a:custGeom>
                  <a:solidFill>
                    <a:srgbClr val="8E7941"/>
                  </a:solidFill>
                  <a:ln w="9513" cap="flat">
                    <a:noFill/>
                    <a:prstDash val="solid"/>
                    <a:miter/>
                  </a:ln>
                </p:spPr>
                <p:txBody>
                  <a:bodyPr/>
                  <a:lstStyle/>
                  <a:p>
                    <a:endParaRPr lang="en-US"/>
                  </a:p>
                </p:txBody>
              </p:sp>
            </p:grpSp>
          </p:grpSp>
          <p:grpSp>
            <p:nvGrpSpPr>
              <p:cNvPr id="26" name="Graphic 726">
                <a:extLst>
                  <a:ext uri="{FF2B5EF4-FFF2-40B4-BE49-F238E27FC236}">
                    <a16:creationId xmlns:a16="http://schemas.microsoft.com/office/drawing/2014/main" id="{D78F174B-4C76-555B-CC68-9173C6AC9B33}"/>
                  </a:ext>
                </a:extLst>
              </p:cNvPr>
              <p:cNvGrpSpPr/>
              <p:nvPr/>
            </p:nvGrpSpPr>
            <p:grpSpPr>
              <a:xfrm>
                <a:off x="3593699" y="5029546"/>
                <a:ext cx="1391809" cy="232782"/>
                <a:chOff x="3593699" y="5029546"/>
                <a:chExt cx="1391809" cy="232782"/>
              </a:xfrm>
            </p:grpSpPr>
            <p:sp>
              <p:nvSpPr>
                <p:cNvPr id="35" name="Oval 34">
                  <a:extLst>
                    <a:ext uri="{FF2B5EF4-FFF2-40B4-BE49-F238E27FC236}">
                      <a16:creationId xmlns:a16="http://schemas.microsoft.com/office/drawing/2014/main" id="{9F7B8B85-73C2-6B26-E7E1-6F27854E47AB}"/>
                    </a:ext>
                  </a:extLst>
                </p:cNvPr>
                <p:cNvSpPr/>
                <p:nvPr/>
              </p:nvSpPr>
              <p:spPr>
                <a:xfrm rot="-34320">
                  <a:off x="3594693" y="5052949"/>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36" name="Oval 35">
                  <a:extLst>
                    <a:ext uri="{FF2B5EF4-FFF2-40B4-BE49-F238E27FC236}">
                      <a16:creationId xmlns:a16="http://schemas.microsoft.com/office/drawing/2014/main" id="{F35B1776-9F79-E53D-081C-DD5DD65E7EC3}"/>
                    </a:ext>
                  </a:extLst>
                </p:cNvPr>
                <p:cNvSpPr/>
                <p:nvPr/>
              </p:nvSpPr>
              <p:spPr>
                <a:xfrm rot="-34320">
                  <a:off x="3606379" y="5058706"/>
                  <a:ext cx="109388" cy="187781"/>
                </a:xfrm>
                <a:prstGeom prst="ellipse">
                  <a:avLst/>
                </a:prstGeom>
                <a:solidFill>
                  <a:srgbClr val="9F8D5D"/>
                </a:solidFill>
                <a:ln w="9513" cap="flat">
                  <a:noFill/>
                  <a:prstDash val="solid"/>
                  <a:miter/>
                </a:ln>
              </p:spPr>
              <p:txBody>
                <a:bodyPr/>
                <a:lstStyle/>
                <a:p>
                  <a:endParaRPr lang="en-US"/>
                </a:p>
              </p:txBody>
            </p:sp>
            <p:sp>
              <p:nvSpPr>
                <p:cNvPr id="37" name="Oval 36">
                  <a:extLst>
                    <a:ext uri="{FF2B5EF4-FFF2-40B4-BE49-F238E27FC236}">
                      <a16:creationId xmlns:a16="http://schemas.microsoft.com/office/drawing/2014/main" id="{9E088C3C-F532-1A63-B360-0E2D9781B2E9}"/>
                    </a:ext>
                  </a:extLst>
                </p:cNvPr>
                <p:cNvSpPr/>
                <p:nvPr/>
              </p:nvSpPr>
              <p:spPr>
                <a:xfrm rot="-34320">
                  <a:off x="3628380" y="5073953"/>
                  <a:ext cx="91496" cy="157026"/>
                </a:xfrm>
                <a:prstGeom prst="ellipse">
                  <a:avLst/>
                </a:prstGeom>
                <a:solidFill>
                  <a:srgbClr val="5E512C"/>
                </a:solidFill>
                <a:ln w="9513" cap="flat">
                  <a:noFill/>
                  <a:prstDash val="solid"/>
                  <a:miter/>
                </a:ln>
              </p:spPr>
              <p:txBody>
                <a:bodyPr/>
                <a:lstStyle/>
                <a:p>
                  <a:endParaRPr lang="en-US"/>
                </a:p>
              </p:txBody>
            </p:sp>
            <p:sp>
              <p:nvSpPr>
                <p:cNvPr id="38" name="Freeform 863">
                  <a:extLst>
                    <a:ext uri="{FF2B5EF4-FFF2-40B4-BE49-F238E27FC236}">
                      <a16:creationId xmlns:a16="http://schemas.microsoft.com/office/drawing/2014/main" id="{FB0157E0-FE55-B770-C617-0B39971B3A8D}"/>
                    </a:ext>
                  </a:extLst>
                </p:cNvPr>
                <p:cNvSpPr/>
                <p:nvPr/>
              </p:nvSpPr>
              <p:spPr>
                <a:xfrm>
                  <a:off x="3651775" y="5040673"/>
                  <a:ext cx="1333733" cy="211737"/>
                </a:xfrm>
                <a:custGeom>
                  <a:avLst/>
                  <a:gdLst>
                    <a:gd name="csX0" fmla="*/ 1232943 w 1333733"/>
                    <a:gd name="csY0" fmla="*/ 0 h 211737"/>
                    <a:gd name="csX1" fmla="*/ 0 w 1333733"/>
                    <a:gd name="csY1" fmla="*/ 12296 h 211737"/>
                    <a:gd name="csX2" fmla="*/ 59091 w 1333733"/>
                    <a:gd name="csY2" fmla="*/ 111436 h 211737"/>
                    <a:gd name="csX3" fmla="*/ 1989 w 1333733"/>
                    <a:gd name="csY3" fmla="*/ 211737 h 211737"/>
                    <a:gd name="csX4" fmla="*/ 1234931 w 1333733"/>
                    <a:gd name="csY4" fmla="*/ 199441 h 211737"/>
                    <a:gd name="csX5" fmla="*/ 1333728 w 1333733"/>
                    <a:gd name="csY5" fmla="*/ 98731 h 211737"/>
                    <a:gd name="csX6" fmla="*/ 1232943 w 1333733"/>
                    <a:gd name="csY6" fmla="*/ 10 h 211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7">
                      <a:moveTo>
                        <a:pt x="1232943" y="0"/>
                      </a:moveTo>
                      <a:lnTo>
                        <a:pt x="0" y="12296"/>
                      </a:lnTo>
                      <a:cubicBezTo>
                        <a:pt x="32082" y="11973"/>
                        <a:pt x="58539" y="56365"/>
                        <a:pt x="59091" y="111436"/>
                      </a:cubicBezTo>
                      <a:cubicBezTo>
                        <a:pt x="59643" y="166508"/>
                        <a:pt x="34081" y="211414"/>
                        <a:pt x="1989" y="211737"/>
                      </a:cubicBezTo>
                      <a:lnTo>
                        <a:pt x="1234931" y="199441"/>
                      </a:lnTo>
                      <a:cubicBezTo>
                        <a:pt x="1290045" y="198889"/>
                        <a:pt x="1334280" y="153803"/>
                        <a:pt x="1333728" y="98731"/>
                      </a:cubicBezTo>
                      <a:cubicBezTo>
                        <a:pt x="1333176" y="43660"/>
                        <a:pt x="1288056" y="-542"/>
                        <a:pt x="1232943" y="10"/>
                      </a:cubicBezTo>
                      <a:close/>
                    </a:path>
                  </a:pathLst>
                </a:custGeom>
                <a:solidFill>
                  <a:srgbClr val="B59E5F"/>
                </a:solidFill>
                <a:ln w="4757" cap="flat">
                  <a:solidFill>
                    <a:srgbClr val="5E512C"/>
                  </a:solidFill>
                  <a:prstDash val="solid"/>
                  <a:miter/>
                </a:ln>
              </p:spPr>
              <p:txBody>
                <a:bodyPr/>
                <a:lstStyle/>
                <a:p>
                  <a:endParaRPr lang="en-US"/>
                </a:p>
              </p:txBody>
            </p:sp>
            <p:grpSp>
              <p:nvGrpSpPr>
                <p:cNvPr id="39" name="Graphic 726">
                  <a:extLst>
                    <a:ext uri="{FF2B5EF4-FFF2-40B4-BE49-F238E27FC236}">
                      <a16:creationId xmlns:a16="http://schemas.microsoft.com/office/drawing/2014/main" id="{A6727C52-0DFA-9CA0-833A-69B70BE91672}"/>
                    </a:ext>
                  </a:extLst>
                </p:cNvPr>
                <p:cNvGrpSpPr/>
                <p:nvPr/>
              </p:nvGrpSpPr>
              <p:grpSpPr>
                <a:xfrm>
                  <a:off x="3720013" y="5029546"/>
                  <a:ext cx="1235178" cy="232782"/>
                  <a:chOff x="3720013" y="5029546"/>
                  <a:chExt cx="1235178" cy="232782"/>
                </a:xfrm>
                <a:solidFill>
                  <a:srgbClr val="8E7941"/>
                </a:solidFill>
              </p:grpSpPr>
              <p:sp>
                <p:nvSpPr>
                  <p:cNvPr id="40" name="Freeform 865">
                    <a:extLst>
                      <a:ext uri="{FF2B5EF4-FFF2-40B4-BE49-F238E27FC236}">
                        <a16:creationId xmlns:a16="http://schemas.microsoft.com/office/drawing/2014/main" id="{DB83F7FD-C2AE-0F72-5C83-AD59C8E50B01}"/>
                      </a:ext>
                    </a:extLst>
                  </p:cNvPr>
                  <p:cNvSpPr/>
                  <p:nvPr/>
                </p:nvSpPr>
                <p:spPr>
                  <a:xfrm>
                    <a:off x="3720013" y="5041453"/>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1" name="Freeform 866">
                    <a:extLst>
                      <a:ext uri="{FF2B5EF4-FFF2-40B4-BE49-F238E27FC236}">
                        <a16:creationId xmlns:a16="http://schemas.microsoft.com/office/drawing/2014/main" id="{7E4E80B9-161C-DD31-60D8-DC2754280F47}"/>
                      </a:ext>
                    </a:extLst>
                  </p:cNvPr>
                  <p:cNvSpPr/>
                  <p:nvPr/>
                </p:nvSpPr>
                <p:spPr>
                  <a:xfrm>
                    <a:off x="3771957" y="5040939"/>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2" name="Freeform 867">
                    <a:extLst>
                      <a:ext uri="{FF2B5EF4-FFF2-40B4-BE49-F238E27FC236}">
                        <a16:creationId xmlns:a16="http://schemas.microsoft.com/office/drawing/2014/main" id="{6A7D01F8-5722-DBD9-03E5-A93CE3B0CE6B}"/>
                      </a:ext>
                    </a:extLst>
                  </p:cNvPr>
                  <p:cNvSpPr/>
                  <p:nvPr/>
                </p:nvSpPr>
                <p:spPr>
                  <a:xfrm>
                    <a:off x="3823910" y="5040416"/>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3" name="Freeform 868">
                    <a:extLst>
                      <a:ext uri="{FF2B5EF4-FFF2-40B4-BE49-F238E27FC236}">
                        <a16:creationId xmlns:a16="http://schemas.microsoft.com/office/drawing/2014/main" id="{A7896500-2912-852D-F018-1232814B3533}"/>
                      </a:ext>
                    </a:extLst>
                  </p:cNvPr>
                  <p:cNvSpPr/>
                  <p:nvPr/>
                </p:nvSpPr>
                <p:spPr>
                  <a:xfrm>
                    <a:off x="3875864" y="503990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4" name="Freeform 869">
                    <a:extLst>
                      <a:ext uri="{FF2B5EF4-FFF2-40B4-BE49-F238E27FC236}">
                        <a16:creationId xmlns:a16="http://schemas.microsoft.com/office/drawing/2014/main" id="{99853FFF-919E-D0EC-5329-2DDB96AA2662}"/>
                      </a:ext>
                    </a:extLst>
                  </p:cNvPr>
                  <p:cNvSpPr/>
                  <p:nvPr/>
                </p:nvSpPr>
                <p:spPr>
                  <a:xfrm>
                    <a:off x="3927808" y="5039380"/>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5" name="Freeform 870">
                    <a:extLst>
                      <a:ext uri="{FF2B5EF4-FFF2-40B4-BE49-F238E27FC236}">
                        <a16:creationId xmlns:a16="http://schemas.microsoft.com/office/drawing/2014/main" id="{E0D6C40F-E890-AA96-D9BF-F0D798E36282}"/>
                      </a:ext>
                    </a:extLst>
                  </p:cNvPr>
                  <p:cNvSpPr/>
                  <p:nvPr/>
                </p:nvSpPr>
                <p:spPr>
                  <a:xfrm>
                    <a:off x="3979761" y="5038866"/>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6" name="Freeform 871">
                    <a:extLst>
                      <a:ext uri="{FF2B5EF4-FFF2-40B4-BE49-F238E27FC236}">
                        <a16:creationId xmlns:a16="http://schemas.microsoft.com/office/drawing/2014/main" id="{2E7E03FE-310A-B435-4C13-558EDB610944}"/>
                      </a:ext>
                    </a:extLst>
                  </p:cNvPr>
                  <p:cNvSpPr/>
                  <p:nvPr/>
                </p:nvSpPr>
                <p:spPr>
                  <a:xfrm>
                    <a:off x="4031715" y="503835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7" name="Freeform 872">
                    <a:extLst>
                      <a:ext uri="{FF2B5EF4-FFF2-40B4-BE49-F238E27FC236}">
                        <a16:creationId xmlns:a16="http://schemas.microsoft.com/office/drawing/2014/main" id="{37EC9971-7FE1-5B84-F360-7A6F76F247B0}"/>
                      </a:ext>
                    </a:extLst>
                  </p:cNvPr>
                  <p:cNvSpPr/>
                  <p:nvPr/>
                </p:nvSpPr>
                <p:spPr>
                  <a:xfrm>
                    <a:off x="4083668" y="5037829"/>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8" name="Freeform 873">
                    <a:extLst>
                      <a:ext uri="{FF2B5EF4-FFF2-40B4-BE49-F238E27FC236}">
                        <a16:creationId xmlns:a16="http://schemas.microsoft.com/office/drawing/2014/main" id="{56038C4C-4B6F-0340-A4CF-86589D43D544}"/>
                      </a:ext>
                    </a:extLst>
                  </p:cNvPr>
                  <p:cNvSpPr/>
                  <p:nvPr/>
                </p:nvSpPr>
                <p:spPr>
                  <a:xfrm>
                    <a:off x="4135612" y="5037316"/>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9" name="Freeform 874">
                    <a:extLst>
                      <a:ext uri="{FF2B5EF4-FFF2-40B4-BE49-F238E27FC236}">
                        <a16:creationId xmlns:a16="http://schemas.microsoft.com/office/drawing/2014/main" id="{17C0D80C-D7F3-E307-CDFD-8EF509ADE76E}"/>
                      </a:ext>
                    </a:extLst>
                  </p:cNvPr>
                  <p:cNvSpPr/>
                  <p:nvPr/>
                </p:nvSpPr>
                <p:spPr>
                  <a:xfrm>
                    <a:off x="4187566" y="503679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0" name="Freeform 875">
                    <a:extLst>
                      <a:ext uri="{FF2B5EF4-FFF2-40B4-BE49-F238E27FC236}">
                        <a16:creationId xmlns:a16="http://schemas.microsoft.com/office/drawing/2014/main" id="{29EE36DE-A55A-70A3-D1F3-969C0DF22E44}"/>
                      </a:ext>
                    </a:extLst>
                  </p:cNvPr>
                  <p:cNvSpPr/>
                  <p:nvPr/>
                </p:nvSpPr>
                <p:spPr>
                  <a:xfrm>
                    <a:off x="4239520" y="5036279"/>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1" name="Freeform 876">
                    <a:extLst>
                      <a:ext uri="{FF2B5EF4-FFF2-40B4-BE49-F238E27FC236}">
                        <a16:creationId xmlns:a16="http://schemas.microsoft.com/office/drawing/2014/main" id="{E3641462-E7B2-507B-E2C9-828A9A960AB6}"/>
                      </a:ext>
                    </a:extLst>
                  </p:cNvPr>
                  <p:cNvSpPr/>
                  <p:nvPr/>
                </p:nvSpPr>
                <p:spPr>
                  <a:xfrm>
                    <a:off x="4291464" y="5035756"/>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2" name="Freeform 877">
                    <a:extLst>
                      <a:ext uri="{FF2B5EF4-FFF2-40B4-BE49-F238E27FC236}">
                        <a16:creationId xmlns:a16="http://schemas.microsoft.com/office/drawing/2014/main" id="{FD9A085C-B009-7773-14D6-FD05EF6354D5}"/>
                      </a:ext>
                    </a:extLst>
                  </p:cNvPr>
                  <p:cNvSpPr/>
                  <p:nvPr/>
                </p:nvSpPr>
                <p:spPr>
                  <a:xfrm>
                    <a:off x="4343417" y="503524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3" name="Freeform 878">
                    <a:extLst>
                      <a:ext uri="{FF2B5EF4-FFF2-40B4-BE49-F238E27FC236}">
                        <a16:creationId xmlns:a16="http://schemas.microsoft.com/office/drawing/2014/main" id="{9CCF701F-38FA-1784-588B-486F17E5AF05}"/>
                      </a:ext>
                    </a:extLst>
                  </p:cNvPr>
                  <p:cNvSpPr/>
                  <p:nvPr/>
                </p:nvSpPr>
                <p:spPr>
                  <a:xfrm>
                    <a:off x="4395371" y="5034720"/>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4" name="Freeform 879">
                    <a:extLst>
                      <a:ext uri="{FF2B5EF4-FFF2-40B4-BE49-F238E27FC236}">
                        <a16:creationId xmlns:a16="http://schemas.microsoft.com/office/drawing/2014/main" id="{2350CDDC-D83E-E327-727A-580B06F4A23C}"/>
                      </a:ext>
                    </a:extLst>
                  </p:cNvPr>
                  <p:cNvSpPr/>
                  <p:nvPr/>
                </p:nvSpPr>
                <p:spPr>
                  <a:xfrm>
                    <a:off x="4447324" y="5034206"/>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5" name="Freeform 880">
                    <a:extLst>
                      <a:ext uri="{FF2B5EF4-FFF2-40B4-BE49-F238E27FC236}">
                        <a16:creationId xmlns:a16="http://schemas.microsoft.com/office/drawing/2014/main" id="{1E49EA62-B954-6800-B976-AF608B933523}"/>
                      </a:ext>
                    </a:extLst>
                  </p:cNvPr>
                  <p:cNvSpPr/>
                  <p:nvPr/>
                </p:nvSpPr>
                <p:spPr>
                  <a:xfrm>
                    <a:off x="4499268" y="503368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6" name="Freeform 881">
                    <a:extLst>
                      <a:ext uri="{FF2B5EF4-FFF2-40B4-BE49-F238E27FC236}">
                        <a16:creationId xmlns:a16="http://schemas.microsoft.com/office/drawing/2014/main" id="{EFB179C7-29F6-6A03-3581-282049C9B882}"/>
                      </a:ext>
                    </a:extLst>
                  </p:cNvPr>
                  <p:cNvSpPr/>
                  <p:nvPr/>
                </p:nvSpPr>
                <p:spPr>
                  <a:xfrm>
                    <a:off x="4551222" y="5033170"/>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7" name="Freeform 882">
                    <a:extLst>
                      <a:ext uri="{FF2B5EF4-FFF2-40B4-BE49-F238E27FC236}">
                        <a16:creationId xmlns:a16="http://schemas.microsoft.com/office/drawing/2014/main" id="{9536779A-F1BD-A4B0-3482-F2DE115092EF}"/>
                      </a:ext>
                    </a:extLst>
                  </p:cNvPr>
                  <p:cNvSpPr/>
                  <p:nvPr/>
                </p:nvSpPr>
                <p:spPr>
                  <a:xfrm>
                    <a:off x="4603175" y="5032647"/>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8" name="Freeform 883">
                    <a:extLst>
                      <a:ext uri="{FF2B5EF4-FFF2-40B4-BE49-F238E27FC236}">
                        <a16:creationId xmlns:a16="http://schemas.microsoft.com/office/drawing/2014/main" id="{DAAD9E77-8364-BC2E-118E-05B1069D2F1D}"/>
                      </a:ext>
                    </a:extLst>
                  </p:cNvPr>
                  <p:cNvSpPr/>
                  <p:nvPr/>
                </p:nvSpPr>
                <p:spPr>
                  <a:xfrm>
                    <a:off x="4655119" y="5032133"/>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9" name="Freeform 884">
                    <a:extLst>
                      <a:ext uri="{FF2B5EF4-FFF2-40B4-BE49-F238E27FC236}">
                        <a16:creationId xmlns:a16="http://schemas.microsoft.com/office/drawing/2014/main" id="{1046E79C-AFC1-433A-B42F-5968C7B788AA}"/>
                      </a:ext>
                    </a:extLst>
                  </p:cNvPr>
                  <p:cNvSpPr/>
                  <p:nvPr/>
                </p:nvSpPr>
                <p:spPr>
                  <a:xfrm>
                    <a:off x="4707073" y="5031610"/>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60" name="Freeform 885">
                    <a:extLst>
                      <a:ext uri="{FF2B5EF4-FFF2-40B4-BE49-F238E27FC236}">
                        <a16:creationId xmlns:a16="http://schemas.microsoft.com/office/drawing/2014/main" id="{97B60A5E-A44C-31C9-93C9-EBE437EB7CD9}"/>
                      </a:ext>
                    </a:extLst>
                  </p:cNvPr>
                  <p:cNvSpPr/>
                  <p:nvPr/>
                </p:nvSpPr>
                <p:spPr>
                  <a:xfrm>
                    <a:off x="4759026" y="5031097"/>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61" name="Freeform 886">
                    <a:extLst>
                      <a:ext uri="{FF2B5EF4-FFF2-40B4-BE49-F238E27FC236}">
                        <a16:creationId xmlns:a16="http://schemas.microsoft.com/office/drawing/2014/main" id="{803428C8-029E-FB6F-ACCA-AC0B9363DFF9}"/>
                      </a:ext>
                    </a:extLst>
                  </p:cNvPr>
                  <p:cNvSpPr/>
                  <p:nvPr/>
                </p:nvSpPr>
                <p:spPr>
                  <a:xfrm>
                    <a:off x="4810980" y="5030573"/>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62" name="Freeform 887">
                    <a:extLst>
                      <a:ext uri="{FF2B5EF4-FFF2-40B4-BE49-F238E27FC236}">
                        <a16:creationId xmlns:a16="http://schemas.microsoft.com/office/drawing/2014/main" id="{8E35FEB4-E7CD-1D02-2694-1E55D30A5F95}"/>
                      </a:ext>
                    </a:extLst>
                  </p:cNvPr>
                  <p:cNvSpPr/>
                  <p:nvPr/>
                </p:nvSpPr>
                <p:spPr>
                  <a:xfrm>
                    <a:off x="4862933" y="5030060"/>
                    <a:ext cx="40304" cy="220876"/>
                  </a:xfrm>
                  <a:custGeom>
                    <a:avLst/>
                    <a:gdLst>
                      <a:gd name="csX0" fmla="*/ 10212 w 40304"/>
                      <a:gd name="csY0" fmla="*/ 220866 h 220876"/>
                      <a:gd name="csX1" fmla="*/ 1932 w 40304"/>
                      <a:gd name="csY1" fmla="*/ 216292 h 220876"/>
                      <a:gd name="csX2" fmla="*/ 0 w 40304"/>
                      <a:gd name="csY2" fmla="*/ 5278 h 220876"/>
                      <a:gd name="csX3" fmla="*/ 7833 w 40304"/>
                      <a:gd name="csY3" fmla="*/ 0 h 220876"/>
                      <a:gd name="csX4" fmla="*/ 10212 w 40304"/>
                      <a:gd name="csY4" fmla="*/ 220876 h 220876"/>
                    </a:gdLst>
                    <a:ahLst/>
                    <a:cxnLst>
                      <a:cxn ang="0">
                        <a:pos x="csX0" y="csY0"/>
                      </a:cxn>
                      <a:cxn ang="0">
                        <a:pos x="csX1" y="csY1"/>
                      </a:cxn>
                      <a:cxn ang="0">
                        <a:pos x="csX2" y="csY2"/>
                      </a:cxn>
                      <a:cxn ang="0">
                        <a:pos x="csX3" y="csY3"/>
                      </a:cxn>
                      <a:cxn ang="0">
                        <a:pos x="csX4" y="csY4"/>
                      </a:cxn>
                    </a:cxnLst>
                    <a:rect l="l" t="t" r="r" b="b"/>
                    <a:pathLst>
                      <a:path w="40304" h="220876">
                        <a:moveTo>
                          <a:pt x="10212" y="220866"/>
                        </a:moveTo>
                        <a:lnTo>
                          <a:pt x="1932" y="216292"/>
                        </a:lnTo>
                        <a:cubicBezTo>
                          <a:pt x="67638" y="103258"/>
                          <a:pt x="685" y="6239"/>
                          <a:pt x="0" y="5278"/>
                        </a:cubicBezTo>
                        <a:lnTo>
                          <a:pt x="7833" y="0"/>
                        </a:lnTo>
                        <a:cubicBezTo>
                          <a:pt x="8546" y="1008"/>
                          <a:pt x="78934" y="102640"/>
                          <a:pt x="10212" y="220876"/>
                        </a:cubicBezTo>
                        <a:close/>
                      </a:path>
                    </a:pathLst>
                  </a:custGeom>
                  <a:solidFill>
                    <a:srgbClr val="8E7941"/>
                  </a:solidFill>
                  <a:ln w="9513" cap="flat">
                    <a:noFill/>
                    <a:prstDash val="solid"/>
                    <a:miter/>
                  </a:ln>
                </p:spPr>
                <p:txBody>
                  <a:bodyPr/>
                  <a:lstStyle/>
                  <a:p>
                    <a:endParaRPr lang="en-US"/>
                  </a:p>
                </p:txBody>
              </p:sp>
              <p:sp>
                <p:nvSpPr>
                  <p:cNvPr id="63" name="Freeform 888">
                    <a:extLst>
                      <a:ext uri="{FF2B5EF4-FFF2-40B4-BE49-F238E27FC236}">
                        <a16:creationId xmlns:a16="http://schemas.microsoft.com/office/drawing/2014/main" id="{B1005C7B-DF94-355B-631D-6A1DAFFFA203}"/>
                      </a:ext>
                    </a:extLst>
                  </p:cNvPr>
                  <p:cNvSpPr/>
                  <p:nvPr/>
                </p:nvSpPr>
                <p:spPr>
                  <a:xfrm>
                    <a:off x="4914887" y="5029546"/>
                    <a:ext cx="40304" cy="220876"/>
                  </a:xfrm>
                  <a:custGeom>
                    <a:avLst/>
                    <a:gdLst>
                      <a:gd name="csX0" fmla="*/ 10212 w 40304"/>
                      <a:gd name="csY0" fmla="*/ 220866 h 220876"/>
                      <a:gd name="csX1" fmla="*/ 1932 w 40304"/>
                      <a:gd name="csY1" fmla="*/ 216292 h 220876"/>
                      <a:gd name="csX2" fmla="*/ 0 w 40304"/>
                      <a:gd name="csY2" fmla="*/ 5278 h 220876"/>
                      <a:gd name="csX3" fmla="*/ 7833 w 40304"/>
                      <a:gd name="csY3" fmla="*/ 0 h 220876"/>
                      <a:gd name="csX4" fmla="*/ 10212 w 40304"/>
                      <a:gd name="csY4" fmla="*/ 220876 h 220876"/>
                    </a:gdLst>
                    <a:ahLst/>
                    <a:cxnLst>
                      <a:cxn ang="0">
                        <a:pos x="csX0" y="csY0"/>
                      </a:cxn>
                      <a:cxn ang="0">
                        <a:pos x="csX1" y="csY1"/>
                      </a:cxn>
                      <a:cxn ang="0">
                        <a:pos x="csX2" y="csY2"/>
                      </a:cxn>
                      <a:cxn ang="0">
                        <a:pos x="csX3" y="csY3"/>
                      </a:cxn>
                      <a:cxn ang="0">
                        <a:pos x="csX4" y="csY4"/>
                      </a:cxn>
                    </a:cxnLst>
                    <a:rect l="l" t="t" r="r" b="b"/>
                    <a:pathLst>
                      <a:path w="40304" h="220876">
                        <a:moveTo>
                          <a:pt x="10212" y="220866"/>
                        </a:moveTo>
                        <a:lnTo>
                          <a:pt x="1932" y="216292"/>
                        </a:lnTo>
                        <a:cubicBezTo>
                          <a:pt x="67638" y="103258"/>
                          <a:pt x="685" y="6239"/>
                          <a:pt x="0" y="5278"/>
                        </a:cubicBezTo>
                        <a:lnTo>
                          <a:pt x="7833" y="0"/>
                        </a:lnTo>
                        <a:cubicBezTo>
                          <a:pt x="8546" y="1008"/>
                          <a:pt x="78934" y="102640"/>
                          <a:pt x="10212" y="220876"/>
                        </a:cubicBezTo>
                        <a:close/>
                      </a:path>
                    </a:pathLst>
                  </a:custGeom>
                  <a:solidFill>
                    <a:srgbClr val="8E7941"/>
                  </a:solidFill>
                  <a:ln w="9513" cap="flat">
                    <a:noFill/>
                    <a:prstDash val="solid"/>
                    <a:miter/>
                  </a:ln>
                </p:spPr>
                <p:txBody>
                  <a:bodyPr/>
                  <a:lstStyle/>
                  <a:p>
                    <a:endParaRPr lang="en-US"/>
                  </a:p>
                </p:txBody>
              </p:sp>
            </p:grpSp>
          </p:grpSp>
          <p:sp>
            <p:nvSpPr>
              <p:cNvPr id="27" name="Freeform 889">
                <a:extLst>
                  <a:ext uri="{FF2B5EF4-FFF2-40B4-BE49-F238E27FC236}">
                    <a16:creationId xmlns:a16="http://schemas.microsoft.com/office/drawing/2014/main" id="{BEFE3A21-503F-23CD-EBAC-D4D53232480A}"/>
                  </a:ext>
                </a:extLst>
              </p:cNvPr>
              <p:cNvSpPr/>
              <p:nvPr/>
            </p:nvSpPr>
            <p:spPr>
              <a:xfrm>
                <a:off x="3883075" y="5126430"/>
                <a:ext cx="287674" cy="71932"/>
              </a:xfrm>
              <a:custGeom>
                <a:avLst/>
                <a:gdLst>
                  <a:gd name="csX0" fmla="*/ 8702 w 287674"/>
                  <a:gd name="csY0" fmla="*/ 58812 h 71932"/>
                  <a:gd name="csX1" fmla="*/ 307 w 287674"/>
                  <a:gd name="csY1" fmla="*/ 52963 h 71932"/>
                  <a:gd name="csX2" fmla="*/ 10729 w 287674"/>
                  <a:gd name="csY2" fmla="*/ 41599 h 71932"/>
                  <a:gd name="csX3" fmla="*/ 92528 w 287674"/>
                  <a:gd name="csY3" fmla="*/ 29712 h 71932"/>
                  <a:gd name="csX4" fmla="*/ 168835 w 287674"/>
                  <a:gd name="csY4" fmla="*/ 13 h 71932"/>
                  <a:gd name="csX5" fmla="*/ 233399 w 287674"/>
                  <a:gd name="csY5" fmla="*/ 24035 h 71932"/>
                  <a:gd name="csX6" fmla="*/ 278158 w 287674"/>
                  <a:gd name="csY6" fmla="*/ 36483 h 71932"/>
                  <a:gd name="csX7" fmla="*/ 286609 w 287674"/>
                  <a:gd name="csY7" fmla="*/ 43244 h 71932"/>
                  <a:gd name="csX8" fmla="*/ 284001 w 287674"/>
                  <a:gd name="csY8" fmla="*/ 56901 h 71932"/>
                  <a:gd name="csX9" fmla="*/ 271381 w 287674"/>
                  <a:gd name="csY9" fmla="*/ 64328 h 71932"/>
                  <a:gd name="csX10" fmla="*/ 167037 w 287674"/>
                  <a:gd name="csY10" fmla="*/ 68132 h 71932"/>
                  <a:gd name="csX11" fmla="*/ 68335 w 287674"/>
                  <a:gd name="csY11" fmla="*/ 66876 h 71932"/>
                  <a:gd name="csX12" fmla="*/ 8702 w 287674"/>
                  <a:gd name="csY12" fmla="*/ 58822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4" h="71932">
                    <a:moveTo>
                      <a:pt x="8702" y="58812"/>
                    </a:moveTo>
                    <a:cubicBezTo>
                      <a:pt x="5285" y="57842"/>
                      <a:pt x="1431" y="56339"/>
                      <a:pt x="307" y="52963"/>
                    </a:cubicBezTo>
                    <a:cubicBezTo>
                      <a:pt x="-1520" y="47476"/>
                      <a:pt x="5161" y="43140"/>
                      <a:pt x="10729" y="41599"/>
                    </a:cubicBezTo>
                    <a:cubicBezTo>
                      <a:pt x="37357" y="34257"/>
                      <a:pt x="66356" y="38518"/>
                      <a:pt x="92528" y="29712"/>
                    </a:cubicBezTo>
                    <a:cubicBezTo>
                      <a:pt x="118652" y="20915"/>
                      <a:pt x="141274" y="-596"/>
                      <a:pt x="168835" y="13"/>
                    </a:cubicBezTo>
                    <a:cubicBezTo>
                      <a:pt x="191962" y="516"/>
                      <a:pt x="211491" y="16607"/>
                      <a:pt x="233399" y="24035"/>
                    </a:cubicBezTo>
                    <a:cubicBezTo>
                      <a:pt x="248084" y="29008"/>
                      <a:pt x="264015" y="30102"/>
                      <a:pt x="278158" y="36483"/>
                    </a:cubicBezTo>
                    <a:cubicBezTo>
                      <a:pt x="281508" y="37995"/>
                      <a:pt x="284915" y="39973"/>
                      <a:pt x="286609" y="43244"/>
                    </a:cubicBezTo>
                    <a:cubicBezTo>
                      <a:pt x="288874" y="47628"/>
                      <a:pt x="287303" y="53239"/>
                      <a:pt x="284001" y="56901"/>
                    </a:cubicBezTo>
                    <a:cubicBezTo>
                      <a:pt x="280699" y="60562"/>
                      <a:pt x="276026" y="62663"/>
                      <a:pt x="271381" y="64328"/>
                    </a:cubicBezTo>
                    <a:cubicBezTo>
                      <a:pt x="237834" y="76386"/>
                      <a:pt x="201641" y="71251"/>
                      <a:pt x="167037" y="68132"/>
                    </a:cubicBezTo>
                    <a:cubicBezTo>
                      <a:pt x="134013" y="65155"/>
                      <a:pt x="101379" y="67713"/>
                      <a:pt x="68335" y="66876"/>
                    </a:cubicBezTo>
                    <a:cubicBezTo>
                      <a:pt x="48245" y="66363"/>
                      <a:pt x="28088" y="64328"/>
                      <a:pt x="8702" y="58822"/>
                    </a:cubicBezTo>
                    <a:close/>
                  </a:path>
                </a:pathLst>
              </a:custGeom>
              <a:solidFill>
                <a:srgbClr val="8E7941">
                  <a:alpha val="50000"/>
                </a:srgbClr>
              </a:solidFill>
              <a:ln w="9513" cap="flat">
                <a:noFill/>
                <a:prstDash val="solid"/>
                <a:miter/>
              </a:ln>
            </p:spPr>
            <p:txBody>
              <a:bodyPr/>
              <a:lstStyle/>
              <a:p>
                <a:endParaRPr lang="en-US"/>
              </a:p>
            </p:txBody>
          </p:sp>
          <p:sp>
            <p:nvSpPr>
              <p:cNvPr id="28" name="Freeform 890">
                <a:extLst>
                  <a:ext uri="{FF2B5EF4-FFF2-40B4-BE49-F238E27FC236}">
                    <a16:creationId xmlns:a16="http://schemas.microsoft.com/office/drawing/2014/main" id="{5288E6A6-18E7-DE42-79FB-22FBC92BCFA4}"/>
                  </a:ext>
                </a:extLst>
              </p:cNvPr>
              <p:cNvSpPr/>
              <p:nvPr/>
            </p:nvSpPr>
            <p:spPr>
              <a:xfrm>
                <a:off x="4604343" y="5276990"/>
                <a:ext cx="287674" cy="71932"/>
              </a:xfrm>
              <a:custGeom>
                <a:avLst/>
                <a:gdLst>
                  <a:gd name="csX0" fmla="*/ 8702 w 287674"/>
                  <a:gd name="csY0" fmla="*/ 58812 h 71932"/>
                  <a:gd name="csX1" fmla="*/ 307 w 287674"/>
                  <a:gd name="csY1" fmla="*/ 52963 h 71932"/>
                  <a:gd name="csX2" fmla="*/ 10729 w 287674"/>
                  <a:gd name="csY2" fmla="*/ 41599 h 71932"/>
                  <a:gd name="csX3" fmla="*/ 92528 w 287674"/>
                  <a:gd name="csY3" fmla="*/ 29712 h 71932"/>
                  <a:gd name="csX4" fmla="*/ 168835 w 287674"/>
                  <a:gd name="csY4" fmla="*/ 13 h 71932"/>
                  <a:gd name="csX5" fmla="*/ 233399 w 287674"/>
                  <a:gd name="csY5" fmla="*/ 24035 h 71932"/>
                  <a:gd name="csX6" fmla="*/ 278158 w 287674"/>
                  <a:gd name="csY6" fmla="*/ 36483 h 71932"/>
                  <a:gd name="csX7" fmla="*/ 286609 w 287674"/>
                  <a:gd name="csY7" fmla="*/ 43244 h 71932"/>
                  <a:gd name="csX8" fmla="*/ 284001 w 287674"/>
                  <a:gd name="csY8" fmla="*/ 56901 h 71932"/>
                  <a:gd name="csX9" fmla="*/ 271381 w 287674"/>
                  <a:gd name="csY9" fmla="*/ 64328 h 71932"/>
                  <a:gd name="csX10" fmla="*/ 167037 w 287674"/>
                  <a:gd name="csY10" fmla="*/ 68131 h 71932"/>
                  <a:gd name="csX11" fmla="*/ 68335 w 287674"/>
                  <a:gd name="csY11" fmla="*/ 66877 h 71932"/>
                  <a:gd name="csX12" fmla="*/ 8702 w 287674"/>
                  <a:gd name="csY12" fmla="*/ 58821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4" h="71932">
                    <a:moveTo>
                      <a:pt x="8702" y="58812"/>
                    </a:moveTo>
                    <a:cubicBezTo>
                      <a:pt x="5285" y="57842"/>
                      <a:pt x="1430" y="56339"/>
                      <a:pt x="307" y="52963"/>
                    </a:cubicBezTo>
                    <a:cubicBezTo>
                      <a:pt x="-1520" y="47476"/>
                      <a:pt x="5161" y="43140"/>
                      <a:pt x="10729" y="41599"/>
                    </a:cubicBezTo>
                    <a:cubicBezTo>
                      <a:pt x="37357" y="34258"/>
                      <a:pt x="66356" y="38518"/>
                      <a:pt x="92528" y="29712"/>
                    </a:cubicBezTo>
                    <a:cubicBezTo>
                      <a:pt x="118652" y="20915"/>
                      <a:pt x="141274" y="-596"/>
                      <a:pt x="168835" y="13"/>
                    </a:cubicBezTo>
                    <a:cubicBezTo>
                      <a:pt x="191962" y="516"/>
                      <a:pt x="211491" y="16607"/>
                      <a:pt x="233399" y="24035"/>
                    </a:cubicBezTo>
                    <a:cubicBezTo>
                      <a:pt x="248084" y="29008"/>
                      <a:pt x="264015" y="30102"/>
                      <a:pt x="278158" y="36483"/>
                    </a:cubicBezTo>
                    <a:cubicBezTo>
                      <a:pt x="281508" y="37995"/>
                      <a:pt x="284915" y="39973"/>
                      <a:pt x="286609" y="43244"/>
                    </a:cubicBezTo>
                    <a:cubicBezTo>
                      <a:pt x="288874" y="47628"/>
                      <a:pt x="287303" y="53239"/>
                      <a:pt x="284001" y="56901"/>
                    </a:cubicBezTo>
                    <a:cubicBezTo>
                      <a:pt x="280699" y="60562"/>
                      <a:pt x="276026" y="62664"/>
                      <a:pt x="271381" y="64328"/>
                    </a:cubicBezTo>
                    <a:cubicBezTo>
                      <a:pt x="237834" y="76386"/>
                      <a:pt x="201641" y="71251"/>
                      <a:pt x="167037" y="68131"/>
                    </a:cubicBezTo>
                    <a:cubicBezTo>
                      <a:pt x="134013" y="65155"/>
                      <a:pt x="101379" y="67713"/>
                      <a:pt x="68335" y="66877"/>
                    </a:cubicBezTo>
                    <a:cubicBezTo>
                      <a:pt x="48245" y="66363"/>
                      <a:pt x="28088" y="64328"/>
                      <a:pt x="8702" y="58821"/>
                    </a:cubicBezTo>
                    <a:close/>
                  </a:path>
                </a:pathLst>
              </a:custGeom>
              <a:solidFill>
                <a:srgbClr val="8E7941">
                  <a:alpha val="50000"/>
                </a:srgbClr>
              </a:solidFill>
              <a:ln w="9513" cap="flat">
                <a:noFill/>
                <a:prstDash val="solid"/>
                <a:miter/>
              </a:ln>
            </p:spPr>
            <p:txBody>
              <a:bodyPr/>
              <a:lstStyle/>
              <a:p>
                <a:endParaRPr lang="en-US"/>
              </a:p>
            </p:txBody>
          </p:sp>
          <p:sp>
            <p:nvSpPr>
              <p:cNvPr id="29" name="Freeform 891">
                <a:extLst>
                  <a:ext uri="{FF2B5EF4-FFF2-40B4-BE49-F238E27FC236}">
                    <a16:creationId xmlns:a16="http://schemas.microsoft.com/office/drawing/2014/main" id="{CB3DA732-B8DB-2C8E-915F-089B41A5A693}"/>
                  </a:ext>
                </a:extLst>
              </p:cNvPr>
              <p:cNvSpPr/>
              <p:nvPr/>
            </p:nvSpPr>
            <p:spPr>
              <a:xfrm>
                <a:off x="4460512" y="4926171"/>
                <a:ext cx="287673" cy="71932"/>
              </a:xfrm>
              <a:custGeom>
                <a:avLst/>
                <a:gdLst>
                  <a:gd name="csX0" fmla="*/ 8701 w 287673"/>
                  <a:gd name="csY0" fmla="*/ 58812 h 71932"/>
                  <a:gd name="csX1" fmla="*/ 307 w 287673"/>
                  <a:gd name="csY1" fmla="*/ 52963 h 71932"/>
                  <a:gd name="csX2" fmla="*/ 10729 w 287673"/>
                  <a:gd name="csY2" fmla="*/ 41599 h 71932"/>
                  <a:gd name="csX3" fmla="*/ 92528 w 287673"/>
                  <a:gd name="csY3" fmla="*/ 29712 h 71932"/>
                  <a:gd name="csX4" fmla="*/ 168835 w 287673"/>
                  <a:gd name="csY4" fmla="*/ 13 h 71932"/>
                  <a:gd name="csX5" fmla="*/ 233399 w 287673"/>
                  <a:gd name="csY5" fmla="*/ 24035 h 71932"/>
                  <a:gd name="csX6" fmla="*/ 278157 w 287673"/>
                  <a:gd name="csY6" fmla="*/ 36483 h 71932"/>
                  <a:gd name="csX7" fmla="*/ 286609 w 287673"/>
                  <a:gd name="csY7" fmla="*/ 43244 h 71932"/>
                  <a:gd name="csX8" fmla="*/ 284001 w 287673"/>
                  <a:gd name="csY8" fmla="*/ 56901 h 71932"/>
                  <a:gd name="csX9" fmla="*/ 271381 w 287673"/>
                  <a:gd name="csY9" fmla="*/ 64328 h 71932"/>
                  <a:gd name="csX10" fmla="*/ 167037 w 287673"/>
                  <a:gd name="csY10" fmla="*/ 68132 h 71932"/>
                  <a:gd name="csX11" fmla="*/ 68335 w 287673"/>
                  <a:gd name="csY11" fmla="*/ 66877 h 71932"/>
                  <a:gd name="csX12" fmla="*/ 8701 w 287673"/>
                  <a:gd name="csY12" fmla="*/ 58822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3" h="71932">
                    <a:moveTo>
                      <a:pt x="8701" y="58812"/>
                    </a:moveTo>
                    <a:cubicBezTo>
                      <a:pt x="5285" y="57842"/>
                      <a:pt x="1430" y="56340"/>
                      <a:pt x="307" y="52963"/>
                    </a:cubicBezTo>
                    <a:cubicBezTo>
                      <a:pt x="-1520" y="47476"/>
                      <a:pt x="5161" y="43140"/>
                      <a:pt x="10729" y="41599"/>
                    </a:cubicBezTo>
                    <a:cubicBezTo>
                      <a:pt x="37357" y="34258"/>
                      <a:pt x="66356" y="38518"/>
                      <a:pt x="92528" y="29712"/>
                    </a:cubicBezTo>
                    <a:cubicBezTo>
                      <a:pt x="118652" y="20915"/>
                      <a:pt x="141274" y="-596"/>
                      <a:pt x="168835" y="13"/>
                    </a:cubicBezTo>
                    <a:cubicBezTo>
                      <a:pt x="191962" y="517"/>
                      <a:pt x="211491" y="16607"/>
                      <a:pt x="233399" y="24035"/>
                    </a:cubicBezTo>
                    <a:cubicBezTo>
                      <a:pt x="248084" y="29008"/>
                      <a:pt x="264015" y="30102"/>
                      <a:pt x="278157" y="36483"/>
                    </a:cubicBezTo>
                    <a:cubicBezTo>
                      <a:pt x="281507" y="37995"/>
                      <a:pt x="284915" y="39973"/>
                      <a:pt x="286609" y="43244"/>
                    </a:cubicBezTo>
                    <a:cubicBezTo>
                      <a:pt x="288874" y="47628"/>
                      <a:pt x="287303" y="53239"/>
                      <a:pt x="284001" y="56901"/>
                    </a:cubicBezTo>
                    <a:cubicBezTo>
                      <a:pt x="280699" y="60562"/>
                      <a:pt x="276026" y="62664"/>
                      <a:pt x="271381" y="64328"/>
                    </a:cubicBezTo>
                    <a:cubicBezTo>
                      <a:pt x="237834" y="76386"/>
                      <a:pt x="201641" y="71251"/>
                      <a:pt x="167037" y="68132"/>
                    </a:cubicBezTo>
                    <a:cubicBezTo>
                      <a:pt x="134012" y="65155"/>
                      <a:pt x="101378" y="67713"/>
                      <a:pt x="68335" y="66877"/>
                    </a:cubicBezTo>
                    <a:cubicBezTo>
                      <a:pt x="48245" y="66363"/>
                      <a:pt x="28088" y="64328"/>
                      <a:pt x="8701" y="58822"/>
                    </a:cubicBezTo>
                    <a:close/>
                  </a:path>
                </a:pathLst>
              </a:custGeom>
              <a:solidFill>
                <a:srgbClr val="8E7941">
                  <a:alpha val="50000"/>
                </a:srgbClr>
              </a:solidFill>
              <a:ln w="9513" cap="flat">
                <a:noFill/>
                <a:prstDash val="solid"/>
                <a:miter/>
              </a:ln>
            </p:spPr>
            <p:txBody>
              <a:bodyPr/>
              <a:lstStyle/>
              <a:p>
                <a:endParaRPr lang="en-US"/>
              </a:p>
            </p:txBody>
          </p:sp>
          <p:sp>
            <p:nvSpPr>
              <p:cNvPr id="30" name="Freeform 892">
                <a:extLst>
                  <a:ext uri="{FF2B5EF4-FFF2-40B4-BE49-F238E27FC236}">
                    <a16:creationId xmlns:a16="http://schemas.microsoft.com/office/drawing/2014/main" id="{A4096491-92CA-3FD3-3228-515B07A86F58}"/>
                  </a:ext>
                </a:extLst>
              </p:cNvPr>
              <p:cNvSpPr/>
              <p:nvPr/>
            </p:nvSpPr>
            <p:spPr>
              <a:xfrm>
                <a:off x="3695855" y="4782087"/>
                <a:ext cx="287674" cy="71932"/>
              </a:xfrm>
              <a:custGeom>
                <a:avLst/>
                <a:gdLst>
                  <a:gd name="csX0" fmla="*/ 8702 w 287674"/>
                  <a:gd name="csY0" fmla="*/ 58812 h 71932"/>
                  <a:gd name="csX1" fmla="*/ 307 w 287674"/>
                  <a:gd name="csY1" fmla="*/ 52963 h 71932"/>
                  <a:gd name="csX2" fmla="*/ 10729 w 287674"/>
                  <a:gd name="csY2" fmla="*/ 41599 h 71932"/>
                  <a:gd name="csX3" fmla="*/ 92528 w 287674"/>
                  <a:gd name="csY3" fmla="*/ 29712 h 71932"/>
                  <a:gd name="csX4" fmla="*/ 168835 w 287674"/>
                  <a:gd name="csY4" fmla="*/ 13 h 71932"/>
                  <a:gd name="csX5" fmla="*/ 233399 w 287674"/>
                  <a:gd name="csY5" fmla="*/ 24035 h 71932"/>
                  <a:gd name="csX6" fmla="*/ 278158 w 287674"/>
                  <a:gd name="csY6" fmla="*/ 36483 h 71932"/>
                  <a:gd name="csX7" fmla="*/ 286609 w 287674"/>
                  <a:gd name="csY7" fmla="*/ 43244 h 71932"/>
                  <a:gd name="csX8" fmla="*/ 284001 w 287674"/>
                  <a:gd name="csY8" fmla="*/ 56901 h 71932"/>
                  <a:gd name="csX9" fmla="*/ 271381 w 287674"/>
                  <a:gd name="csY9" fmla="*/ 64328 h 71932"/>
                  <a:gd name="csX10" fmla="*/ 167037 w 287674"/>
                  <a:gd name="csY10" fmla="*/ 68132 h 71932"/>
                  <a:gd name="csX11" fmla="*/ 68335 w 287674"/>
                  <a:gd name="csY11" fmla="*/ 66877 h 71932"/>
                  <a:gd name="csX12" fmla="*/ 8702 w 287674"/>
                  <a:gd name="csY12" fmla="*/ 58822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4" h="71932">
                    <a:moveTo>
                      <a:pt x="8702" y="58812"/>
                    </a:moveTo>
                    <a:cubicBezTo>
                      <a:pt x="5285" y="57842"/>
                      <a:pt x="1430" y="56340"/>
                      <a:pt x="307" y="52963"/>
                    </a:cubicBezTo>
                    <a:cubicBezTo>
                      <a:pt x="-1520" y="47476"/>
                      <a:pt x="5161" y="43140"/>
                      <a:pt x="10729" y="41599"/>
                    </a:cubicBezTo>
                    <a:cubicBezTo>
                      <a:pt x="37357" y="34258"/>
                      <a:pt x="66356" y="38518"/>
                      <a:pt x="92528" y="29712"/>
                    </a:cubicBezTo>
                    <a:cubicBezTo>
                      <a:pt x="118652" y="20915"/>
                      <a:pt x="141274" y="-596"/>
                      <a:pt x="168835" y="13"/>
                    </a:cubicBezTo>
                    <a:cubicBezTo>
                      <a:pt x="191962" y="517"/>
                      <a:pt x="211491" y="16607"/>
                      <a:pt x="233399" y="24035"/>
                    </a:cubicBezTo>
                    <a:cubicBezTo>
                      <a:pt x="248084" y="29008"/>
                      <a:pt x="264015" y="30102"/>
                      <a:pt x="278158" y="36483"/>
                    </a:cubicBezTo>
                    <a:cubicBezTo>
                      <a:pt x="281508" y="37995"/>
                      <a:pt x="284915" y="39973"/>
                      <a:pt x="286609" y="43244"/>
                    </a:cubicBezTo>
                    <a:cubicBezTo>
                      <a:pt x="288874" y="47628"/>
                      <a:pt x="287303" y="53239"/>
                      <a:pt x="284001" y="56901"/>
                    </a:cubicBezTo>
                    <a:cubicBezTo>
                      <a:pt x="280699" y="60562"/>
                      <a:pt x="276026" y="62664"/>
                      <a:pt x="271381" y="64328"/>
                    </a:cubicBezTo>
                    <a:cubicBezTo>
                      <a:pt x="237834" y="76386"/>
                      <a:pt x="201641" y="71251"/>
                      <a:pt x="167037" y="68132"/>
                    </a:cubicBezTo>
                    <a:cubicBezTo>
                      <a:pt x="134012" y="65155"/>
                      <a:pt x="101378" y="67714"/>
                      <a:pt x="68335" y="66877"/>
                    </a:cubicBezTo>
                    <a:cubicBezTo>
                      <a:pt x="48245" y="66363"/>
                      <a:pt x="28088" y="64328"/>
                      <a:pt x="8702" y="58822"/>
                    </a:cubicBezTo>
                    <a:close/>
                  </a:path>
                </a:pathLst>
              </a:custGeom>
              <a:solidFill>
                <a:srgbClr val="8E7941">
                  <a:alpha val="50000"/>
                </a:srgbClr>
              </a:solidFill>
              <a:ln w="9513" cap="flat">
                <a:noFill/>
                <a:prstDash val="solid"/>
                <a:miter/>
              </a:ln>
            </p:spPr>
            <p:txBody>
              <a:bodyPr/>
              <a:lstStyle/>
              <a:p>
                <a:endParaRPr lang="en-US"/>
              </a:p>
            </p:txBody>
          </p:sp>
          <p:sp>
            <p:nvSpPr>
              <p:cNvPr id="31" name="Freeform 893">
                <a:extLst>
                  <a:ext uri="{FF2B5EF4-FFF2-40B4-BE49-F238E27FC236}">
                    <a16:creationId xmlns:a16="http://schemas.microsoft.com/office/drawing/2014/main" id="{A7322D93-7BC9-2C57-5070-0A6F495B3504}"/>
                  </a:ext>
                </a:extLst>
              </p:cNvPr>
              <p:cNvSpPr/>
              <p:nvPr/>
            </p:nvSpPr>
            <p:spPr>
              <a:xfrm>
                <a:off x="4359417" y="4789895"/>
                <a:ext cx="325855" cy="44953"/>
              </a:xfrm>
              <a:custGeom>
                <a:avLst/>
                <a:gdLst>
                  <a:gd name="csX0" fmla="*/ 24562 w 325855"/>
                  <a:gd name="csY0" fmla="*/ 13137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9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7"/>
                    </a:moveTo>
                    <a:cubicBezTo>
                      <a:pt x="30862" y="10997"/>
                      <a:pt x="37353" y="9980"/>
                      <a:pt x="44224" y="9570"/>
                    </a:cubicBezTo>
                    <a:cubicBezTo>
                      <a:pt x="69187" y="8115"/>
                      <a:pt x="94284" y="9675"/>
                      <a:pt x="119237" y="7773"/>
                    </a:cubicBezTo>
                    <a:cubicBezTo>
                      <a:pt x="150491" y="5396"/>
                      <a:pt x="180699" y="-405"/>
                      <a:pt x="212286" y="22"/>
                    </a:cubicBezTo>
                    <a:cubicBezTo>
                      <a:pt x="231415" y="279"/>
                      <a:pt x="250525" y="1772"/>
                      <a:pt x="269464" y="4492"/>
                    </a:cubicBezTo>
                    <a:cubicBezTo>
                      <a:pt x="285786" y="6832"/>
                      <a:pt x="306171" y="8211"/>
                      <a:pt x="321341" y="14991"/>
                    </a:cubicBezTo>
                    <a:cubicBezTo>
                      <a:pt x="324215" y="16275"/>
                      <a:pt x="326500" y="19442"/>
                      <a:pt x="325691" y="22475"/>
                    </a:cubicBezTo>
                    <a:cubicBezTo>
                      <a:pt x="325082" y="24739"/>
                      <a:pt x="323016" y="26260"/>
                      <a:pt x="321008" y="27468"/>
                    </a:cubicBezTo>
                    <a:cubicBezTo>
                      <a:pt x="301051" y="39403"/>
                      <a:pt x="273318" y="37586"/>
                      <a:pt x="250830" y="38975"/>
                    </a:cubicBezTo>
                    <a:cubicBezTo>
                      <a:pt x="209088" y="41562"/>
                      <a:pt x="167232" y="42589"/>
                      <a:pt x="125443" y="44719"/>
                    </a:cubicBezTo>
                    <a:cubicBezTo>
                      <a:pt x="119085" y="45042"/>
                      <a:pt x="112547" y="45347"/>
                      <a:pt x="106513" y="43340"/>
                    </a:cubicBezTo>
                    <a:cubicBezTo>
                      <a:pt x="100432" y="41324"/>
                      <a:pt x="97662" y="35504"/>
                      <a:pt x="92419"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sp>
            <p:nvSpPr>
              <p:cNvPr id="32" name="Freeform 894">
                <a:extLst>
                  <a:ext uri="{FF2B5EF4-FFF2-40B4-BE49-F238E27FC236}">
                    <a16:creationId xmlns:a16="http://schemas.microsoft.com/office/drawing/2014/main" id="{B948BF19-ED3C-B811-A483-916C9A8BFD3F}"/>
                  </a:ext>
                </a:extLst>
              </p:cNvPr>
              <p:cNvSpPr/>
              <p:nvPr/>
            </p:nvSpPr>
            <p:spPr>
              <a:xfrm>
                <a:off x="3844897" y="4959094"/>
                <a:ext cx="325855" cy="44953"/>
              </a:xfrm>
              <a:custGeom>
                <a:avLst/>
                <a:gdLst>
                  <a:gd name="csX0" fmla="*/ 24562 w 325855"/>
                  <a:gd name="csY0" fmla="*/ 13137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8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7"/>
                    </a:moveTo>
                    <a:cubicBezTo>
                      <a:pt x="30862" y="10997"/>
                      <a:pt x="37353" y="9979"/>
                      <a:pt x="44224" y="9570"/>
                    </a:cubicBezTo>
                    <a:cubicBezTo>
                      <a:pt x="69187" y="8115"/>
                      <a:pt x="94284" y="9675"/>
                      <a:pt x="119237" y="7773"/>
                    </a:cubicBezTo>
                    <a:cubicBezTo>
                      <a:pt x="150491" y="5396"/>
                      <a:pt x="180698" y="-406"/>
                      <a:pt x="212286" y="22"/>
                    </a:cubicBezTo>
                    <a:cubicBezTo>
                      <a:pt x="231415" y="279"/>
                      <a:pt x="250525" y="1772"/>
                      <a:pt x="269464" y="4492"/>
                    </a:cubicBezTo>
                    <a:cubicBezTo>
                      <a:pt x="285786" y="6832"/>
                      <a:pt x="306171" y="8210"/>
                      <a:pt x="321341" y="14991"/>
                    </a:cubicBezTo>
                    <a:cubicBezTo>
                      <a:pt x="324215" y="16275"/>
                      <a:pt x="326499" y="19442"/>
                      <a:pt x="325691" y="22475"/>
                    </a:cubicBezTo>
                    <a:cubicBezTo>
                      <a:pt x="325081" y="24739"/>
                      <a:pt x="323016" y="26260"/>
                      <a:pt x="321008" y="27468"/>
                    </a:cubicBezTo>
                    <a:cubicBezTo>
                      <a:pt x="301051" y="39403"/>
                      <a:pt x="273318" y="37586"/>
                      <a:pt x="250830" y="38975"/>
                    </a:cubicBezTo>
                    <a:cubicBezTo>
                      <a:pt x="209088" y="41561"/>
                      <a:pt x="167232" y="42588"/>
                      <a:pt x="125443" y="44719"/>
                    </a:cubicBezTo>
                    <a:cubicBezTo>
                      <a:pt x="119085" y="45042"/>
                      <a:pt x="112547" y="45346"/>
                      <a:pt x="106513" y="43340"/>
                    </a:cubicBezTo>
                    <a:cubicBezTo>
                      <a:pt x="100432" y="41324"/>
                      <a:pt x="97662" y="35504"/>
                      <a:pt x="92418"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sp>
            <p:nvSpPr>
              <p:cNvPr id="33" name="Freeform 895">
                <a:extLst>
                  <a:ext uri="{FF2B5EF4-FFF2-40B4-BE49-F238E27FC236}">
                    <a16:creationId xmlns:a16="http://schemas.microsoft.com/office/drawing/2014/main" id="{B41BA75A-528A-831E-05C2-909E4A870AF0}"/>
                  </a:ext>
                </a:extLst>
              </p:cNvPr>
              <p:cNvSpPr/>
              <p:nvPr/>
            </p:nvSpPr>
            <p:spPr>
              <a:xfrm>
                <a:off x="4441425" y="5116881"/>
                <a:ext cx="325855" cy="44953"/>
              </a:xfrm>
              <a:custGeom>
                <a:avLst/>
                <a:gdLst>
                  <a:gd name="csX0" fmla="*/ 24562 w 325855"/>
                  <a:gd name="csY0" fmla="*/ 13137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8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7"/>
                    </a:moveTo>
                    <a:cubicBezTo>
                      <a:pt x="30862" y="10997"/>
                      <a:pt x="37353" y="9979"/>
                      <a:pt x="44224" y="9570"/>
                    </a:cubicBezTo>
                    <a:cubicBezTo>
                      <a:pt x="69187" y="8115"/>
                      <a:pt x="94284" y="9675"/>
                      <a:pt x="119237" y="7773"/>
                    </a:cubicBezTo>
                    <a:cubicBezTo>
                      <a:pt x="150491" y="5396"/>
                      <a:pt x="180698" y="-405"/>
                      <a:pt x="212286" y="22"/>
                    </a:cubicBezTo>
                    <a:cubicBezTo>
                      <a:pt x="231415" y="279"/>
                      <a:pt x="250525" y="1772"/>
                      <a:pt x="269464" y="4492"/>
                    </a:cubicBezTo>
                    <a:cubicBezTo>
                      <a:pt x="285786" y="6832"/>
                      <a:pt x="306171" y="8211"/>
                      <a:pt x="321341" y="14991"/>
                    </a:cubicBezTo>
                    <a:cubicBezTo>
                      <a:pt x="324216" y="16275"/>
                      <a:pt x="326500" y="19442"/>
                      <a:pt x="325691" y="22475"/>
                    </a:cubicBezTo>
                    <a:cubicBezTo>
                      <a:pt x="325081" y="24739"/>
                      <a:pt x="323016" y="26260"/>
                      <a:pt x="321008" y="27468"/>
                    </a:cubicBezTo>
                    <a:cubicBezTo>
                      <a:pt x="301051" y="39403"/>
                      <a:pt x="273318" y="37586"/>
                      <a:pt x="250830" y="38975"/>
                    </a:cubicBezTo>
                    <a:cubicBezTo>
                      <a:pt x="209088" y="41562"/>
                      <a:pt x="167232" y="42589"/>
                      <a:pt x="125443" y="44719"/>
                    </a:cubicBezTo>
                    <a:cubicBezTo>
                      <a:pt x="119085" y="45042"/>
                      <a:pt x="112547" y="45347"/>
                      <a:pt x="106513" y="43340"/>
                    </a:cubicBezTo>
                    <a:cubicBezTo>
                      <a:pt x="100432" y="41324"/>
                      <a:pt x="97662" y="35504"/>
                      <a:pt x="92418"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sp>
            <p:nvSpPr>
              <p:cNvPr id="34" name="Freeform 896">
                <a:extLst>
                  <a:ext uri="{FF2B5EF4-FFF2-40B4-BE49-F238E27FC236}">
                    <a16:creationId xmlns:a16="http://schemas.microsoft.com/office/drawing/2014/main" id="{36BDD8F6-3B2F-2E5F-8655-C74A22DD6B64}"/>
                  </a:ext>
                </a:extLst>
              </p:cNvPr>
              <p:cNvSpPr/>
              <p:nvPr/>
            </p:nvSpPr>
            <p:spPr>
              <a:xfrm>
                <a:off x="3883079" y="5312937"/>
                <a:ext cx="325855" cy="44953"/>
              </a:xfrm>
              <a:custGeom>
                <a:avLst/>
                <a:gdLst>
                  <a:gd name="csX0" fmla="*/ 24562 w 325855"/>
                  <a:gd name="csY0" fmla="*/ 13136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8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6"/>
                    </a:moveTo>
                    <a:cubicBezTo>
                      <a:pt x="30862" y="10997"/>
                      <a:pt x="37353" y="9979"/>
                      <a:pt x="44224" y="9570"/>
                    </a:cubicBezTo>
                    <a:cubicBezTo>
                      <a:pt x="69187" y="8115"/>
                      <a:pt x="94284" y="9675"/>
                      <a:pt x="119237" y="7773"/>
                    </a:cubicBezTo>
                    <a:cubicBezTo>
                      <a:pt x="150491" y="5396"/>
                      <a:pt x="180698" y="-406"/>
                      <a:pt x="212286" y="22"/>
                    </a:cubicBezTo>
                    <a:cubicBezTo>
                      <a:pt x="231415" y="279"/>
                      <a:pt x="250525" y="1772"/>
                      <a:pt x="269464" y="4492"/>
                    </a:cubicBezTo>
                    <a:cubicBezTo>
                      <a:pt x="285786" y="6832"/>
                      <a:pt x="306171" y="8210"/>
                      <a:pt x="321341" y="14991"/>
                    </a:cubicBezTo>
                    <a:cubicBezTo>
                      <a:pt x="324215" y="16275"/>
                      <a:pt x="326500" y="19442"/>
                      <a:pt x="325691" y="22475"/>
                    </a:cubicBezTo>
                    <a:cubicBezTo>
                      <a:pt x="325082" y="24739"/>
                      <a:pt x="323016" y="26260"/>
                      <a:pt x="321008" y="27468"/>
                    </a:cubicBezTo>
                    <a:cubicBezTo>
                      <a:pt x="301051" y="39403"/>
                      <a:pt x="273318" y="37587"/>
                      <a:pt x="250830" y="38975"/>
                    </a:cubicBezTo>
                    <a:cubicBezTo>
                      <a:pt x="209088" y="41561"/>
                      <a:pt x="167232" y="42588"/>
                      <a:pt x="125443" y="44719"/>
                    </a:cubicBezTo>
                    <a:cubicBezTo>
                      <a:pt x="119085" y="45042"/>
                      <a:pt x="112547" y="45346"/>
                      <a:pt x="106513" y="43340"/>
                    </a:cubicBezTo>
                    <a:cubicBezTo>
                      <a:pt x="100432" y="41323"/>
                      <a:pt x="97662" y="35503"/>
                      <a:pt x="92418"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grpSp>
        <p:sp>
          <p:nvSpPr>
            <p:cNvPr id="10" name="Freeform 897">
              <a:extLst>
                <a:ext uri="{FF2B5EF4-FFF2-40B4-BE49-F238E27FC236}">
                  <a16:creationId xmlns:a16="http://schemas.microsoft.com/office/drawing/2014/main" id="{AF738558-75D1-7AA1-E029-FB2AEC3605CB}"/>
                </a:ext>
              </a:extLst>
            </p:cNvPr>
            <p:cNvSpPr/>
            <p:nvPr/>
          </p:nvSpPr>
          <p:spPr>
            <a:xfrm>
              <a:off x="3724543" y="4779200"/>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7"/>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sp>
          <p:nvSpPr>
            <p:cNvPr id="11" name="Freeform 898">
              <a:extLst>
                <a:ext uri="{FF2B5EF4-FFF2-40B4-BE49-F238E27FC236}">
                  <a16:creationId xmlns:a16="http://schemas.microsoft.com/office/drawing/2014/main" id="{E23F5DB5-4B08-2988-3D5B-148118B86F98}"/>
                </a:ext>
              </a:extLst>
            </p:cNvPr>
            <p:cNvSpPr/>
            <p:nvPr/>
          </p:nvSpPr>
          <p:spPr>
            <a:xfrm>
              <a:off x="3724543" y="4926165"/>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6"/>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sp>
          <p:nvSpPr>
            <p:cNvPr id="12" name="Freeform 899">
              <a:extLst>
                <a:ext uri="{FF2B5EF4-FFF2-40B4-BE49-F238E27FC236}">
                  <a16:creationId xmlns:a16="http://schemas.microsoft.com/office/drawing/2014/main" id="{0827810C-195E-B82E-B5BA-EBE41B587397}"/>
                </a:ext>
              </a:extLst>
            </p:cNvPr>
            <p:cNvSpPr/>
            <p:nvPr/>
          </p:nvSpPr>
          <p:spPr>
            <a:xfrm>
              <a:off x="3724543" y="5107794"/>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6"/>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sp>
          <p:nvSpPr>
            <p:cNvPr id="13" name="Freeform 900">
              <a:extLst>
                <a:ext uri="{FF2B5EF4-FFF2-40B4-BE49-F238E27FC236}">
                  <a16:creationId xmlns:a16="http://schemas.microsoft.com/office/drawing/2014/main" id="{980A8FAA-8AE7-D8D9-E483-4AB2056DBB7B}"/>
                </a:ext>
              </a:extLst>
            </p:cNvPr>
            <p:cNvSpPr/>
            <p:nvPr/>
          </p:nvSpPr>
          <p:spPr>
            <a:xfrm>
              <a:off x="3724543" y="5276983"/>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7"/>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grpSp>
      <p:grpSp>
        <p:nvGrpSpPr>
          <p:cNvPr id="823" name="Graphic 726">
            <a:extLst>
              <a:ext uri="{FF2B5EF4-FFF2-40B4-BE49-F238E27FC236}">
                <a16:creationId xmlns:a16="http://schemas.microsoft.com/office/drawing/2014/main" id="{B10182D6-804B-0A6E-9981-FA39ED94F2D2}"/>
              </a:ext>
            </a:extLst>
          </p:cNvPr>
          <p:cNvGrpSpPr/>
          <p:nvPr/>
        </p:nvGrpSpPr>
        <p:grpSpPr>
          <a:xfrm>
            <a:off x="8514499" y="1916969"/>
            <a:ext cx="745055" cy="2616408"/>
            <a:chOff x="3876779" y="1459611"/>
            <a:chExt cx="810404" cy="2845895"/>
          </a:xfrm>
        </p:grpSpPr>
        <p:sp>
          <p:nvSpPr>
            <p:cNvPr id="824" name="Freeform 903">
              <a:extLst>
                <a:ext uri="{FF2B5EF4-FFF2-40B4-BE49-F238E27FC236}">
                  <a16:creationId xmlns:a16="http://schemas.microsoft.com/office/drawing/2014/main" id="{0A859344-F1E0-783B-784A-566A9B6964E6}"/>
                </a:ext>
              </a:extLst>
            </p:cNvPr>
            <p:cNvSpPr/>
            <p:nvPr/>
          </p:nvSpPr>
          <p:spPr>
            <a:xfrm>
              <a:off x="3876779" y="1459611"/>
              <a:ext cx="810404" cy="2845895"/>
            </a:xfrm>
            <a:custGeom>
              <a:avLst/>
              <a:gdLst>
                <a:gd name="csX0" fmla="*/ 530431 w 810404"/>
                <a:gd name="csY0" fmla="*/ 1033809 h 2845895"/>
                <a:gd name="csX1" fmla="*/ 507743 w 810404"/>
                <a:gd name="csY1" fmla="*/ 784099 h 2845895"/>
                <a:gd name="csX2" fmla="*/ 491773 w 810404"/>
                <a:gd name="csY2" fmla="*/ 651808 h 2845895"/>
                <a:gd name="csX3" fmla="*/ 491716 w 810404"/>
                <a:gd name="csY3" fmla="*/ 650600 h 2845895"/>
                <a:gd name="csX4" fmla="*/ 488366 w 810404"/>
                <a:gd name="csY4" fmla="*/ 604876 h 2845895"/>
                <a:gd name="csX5" fmla="*/ 460091 w 810404"/>
                <a:gd name="csY5" fmla="*/ 515626 h 2845895"/>
                <a:gd name="csX6" fmla="*/ 427419 w 810404"/>
                <a:gd name="csY6" fmla="*/ 458577 h 2845895"/>
                <a:gd name="csX7" fmla="*/ 477669 w 810404"/>
                <a:gd name="csY7" fmla="*/ 351981 h 2845895"/>
                <a:gd name="csX8" fmla="*/ 419767 w 810404"/>
                <a:gd name="csY8" fmla="*/ 357316 h 2845895"/>
                <a:gd name="csX9" fmla="*/ 391292 w 810404"/>
                <a:gd name="csY9" fmla="*/ 340978 h 2845895"/>
                <a:gd name="csX10" fmla="*/ 391273 w 810404"/>
                <a:gd name="csY10" fmla="*/ 340493 h 2845895"/>
                <a:gd name="csX11" fmla="*/ 372734 w 810404"/>
                <a:gd name="csY11" fmla="*/ 276140 h 2845895"/>
                <a:gd name="csX12" fmla="*/ 349645 w 810404"/>
                <a:gd name="csY12" fmla="*/ 222323 h 2845895"/>
                <a:gd name="csX13" fmla="*/ 309217 w 810404"/>
                <a:gd name="csY13" fmla="*/ 188440 h 2845895"/>
                <a:gd name="csX14" fmla="*/ 250544 w 810404"/>
                <a:gd name="csY14" fmla="*/ 198672 h 2845895"/>
                <a:gd name="csX15" fmla="*/ 186000 w 810404"/>
                <a:gd name="csY15" fmla="*/ 262636 h 2845895"/>
                <a:gd name="csX16" fmla="*/ 159676 w 810404"/>
                <a:gd name="csY16" fmla="*/ 249141 h 2845895"/>
                <a:gd name="csX17" fmla="*/ 117001 w 810404"/>
                <a:gd name="csY17" fmla="*/ 166653 h 2845895"/>
                <a:gd name="csX18" fmla="*/ 75669 w 810404"/>
                <a:gd name="csY18" fmla="*/ 113397 h 2845895"/>
                <a:gd name="csX19" fmla="*/ 231872 w 810404"/>
                <a:gd name="csY19" fmla="*/ 61616 h 2845895"/>
                <a:gd name="csX20" fmla="*/ 260433 w 810404"/>
                <a:gd name="csY20" fmla="*/ 66951 h 2845895"/>
                <a:gd name="csX21" fmla="*/ 240808 w 810404"/>
                <a:gd name="csY21" fmla="*/ 71544 h 2845895"/>
                <a:gd name="csX22" fmla="*/ 221555 w 810404"/>
                <a:gd name="csY22" fmla="*/ 76832 h 2845895"/>
                <a:gd name="csX23" fmla="*/ 203102 w 810404"/>
                <a:gd name="csY23" fmla="*/ 85277 h 2845895"/>
                <a:gd name="csX24" fmla="*/ 190064 w 810404"/>
                <a:gd name="csY24" fmla="*/ 100825 h 2845895"/>
                <a:gd name="csX25" fmla="*/ 178319 w 810404"/>
                <a:gd name="csY25" fmla="*/ 116878 h 2845895"/>
                <a:gd name="csX26" fmla="*/ 169497 w 810404"/>
                <a:gd name="csY26" fmla="*/ 134785 h 2845895"/>
                <a:gd name="csX27" fmla="*/ 172961 w 810404"/>
                <a:gd name="csY27" fmla="*/ 147490 h 2845895"/>
                <a:gd name="csX28" fmla="*/ 185752 w 810404"/>
                <a:gd name="csY28" fmla="*/ 142032 h 2845895"/>
                <a:gd name="csX29" fmla="*/ 193642 w 810404"/>
                <a:gd name="csY29" fmla="*/ 123440 h 2845895"/>
                <a:gd name="csX30" fmla="*/ 207318 w 810404"/>
                <a:gd name="csY30" fmla="*/ 108557 h 2845895"/>
                <a:gd name="csX31" fmla="*/ 223782 w 810404"/>
                <a:gd name="csY31" fmla="*/ 97117 h 2845895"/>
                <a:gd name="csX32" fmla="*/ 242455 w 810404"/>
                <a:gd name="csY32" fmla="*/ 89784 h 2845895"/>
                <a:gd name="csX33" fmla="*/ 262393 w 810404"/>
                <a:gd name="csY33" fmla="*/ 87502 h 2845895"/>
                <a:gd name="csX34" fmla="*/ 282626 w 810404"/>
                <a:gd name="csY34" fmla="*/ 86304 h 2845895"/>
                <a:gd name="csX35" fmla="*/ 302288 w 810404"/>
                <a:gd name="csY35" fmla="*/ 91239 h 2845895"/>
                <a:gd name="csX36" fmla="*/ 325605 w 810404"/>
                <a:gd name="csY36" fmla="*/ 96812 h 2845895"/>
                <a:gd name="csX37" fmla="*/ 342022 w 810404"/>
                <a:gd name="csY37" fmla="*/ 106027 h 2845895"/>
                <a:gd name="csX38" fmla="*/ 367052 w 810404"/>
                <a:gd name="csY38" fmla="*/ 152007 h 2845895"/>
                <a:gd name="csX39" fmla="*/ 371002 w 810404"/>
                <a:gd name="csY39" fmla="*/ 172444 h 2845895"/>
                <a:gd name="csX40" fmla="*/ 380785 w 810404"/>
                <a:gd name="csY40" fmla="*/ 188658 h 2845895"/>
                <a:gd name="csX41" fmla="*/ 382517 w 810404"/>
                <a:gd name="csY41" fmla="*/ 190047 h 2845895"/>
                <a:gd name="csX42" fmla="*/ 410174 w 810404"/>
                <a:gd name="csY42" fmla="*/ 194022 h 2845895"/>
                <a:gd name="csX43" fmla="*/ 423878 w 810404"/>
                <a:gd name="csY43" fmla="*/ 185815 h 2845895"/>
                <a:gd name="csX44" fmla="*/ 416664 w 810404"/>
                <a:gd name="csY44" fmla="*/ 124857 h 2845895"/>
                <a:gd name="csX45" fmla="*/ 210896 w 810404"/>
                <a:gd name="csY45" fmla="*/ 2883 h 2845895"/>
                <a:gd name="csX46" fmla="*/ 1122 w 810404"/>
                <a:gd name="csY46" fmla="*/ 103383 h 2845895"/>
                <a:gd name="csX47" fmla="*/ 55102 w 810404"/>
                <a:gd name="csY47" fmla="*/ 182382 h 2845895"/>
                <a:gd name="csX48" fmla="*/ 111576 w 810404"/>
                <a:gd name="csY48" fmla="*/ 183951 h 2845895"/>
                <a:gd name="csX49" fmla="*/ 150016 w 810404"/>
                <a:gd name="csY49" fmla="*/ 252279 h 2845895"/>
                <a:gd name="csX50" fmla="*/ 128184 w 810404"/>
                <a:gd name="csY50" fmla="*/ 292154 h 2845895"/>
                <a:gd name="csX51" fmla="*/ 124139 w 810404"/>
                <a:gd name="csY51" fmla="*/ 310366 h 2845895"/>
                <a:gd name="csX52" fmla="*/ 147323 w 810404"/>
                <a:gd name="csY52" fmla="*/ 283072 h 2845895"/>
                <a:gd name="csX53" fmla="*/ 168089 w 810404"/>
                <a:gd name="csY53" fmla="*/ 277062 h 2845895"/>
                <a:gd name="csX54" fmla="*/ 124215 w 810404"/>
                <a:gd name="csY54" fmla="*/ 337221 h 2845895"/>
                <a:gd name="csX55" fmla="*/ 135931 w 810404"/>
                <a:gd name="csY55" fmla="*/ 354187 h 2845895"/>
                <a:gd name="csX56" fmla="*/ 174437 w 810404"/>
                <a:gd name="csY56" fmla="*/ 326352 h 2845895"/>
                <a:gd name="csX57" fmla="*/ 168127 w 810404"/>
                <a:gd name="csY57" fmla="*/ 299734 h 2845895"/>
                <a:gd name="csX58" fmla="*/ 216435 w 810404"/>
                <a:gd name="csY58" fmla="*/ 258660 h 2845895"/>
                <a:gd name="csX59" fmla="*/ 255322 w 810404"/>
                <a:gd name="csY59" fmla="*/ 224320 h 2845895"/>
                <a:gd name="csX60" fmla="*/ 284082 w 810404"/>
                <a:gd name="csY60" fmla="*/ 265707 h 2845895"/>
                <a:gd name="csX61" fmla="*/ 301651 w 810404"/>
                <a:gd name="csY61" fmla="*/ 288987 h 2845895"/>
                <a:gd name="csX62" fmla="*/ 252724 w 810404"/>
                <a:gd name="csY62" fmla="*/ 391637 h 2845895"/>
                <a:gd name="csX63" fmla="*/ 332191 w 810404"/>
                <a:gd name="csY63" fmla="*/ 494476 h 2845895"/>
                <a:gd name="csX64" fmla="*/ 343174 w 810404"/>
                <a:gd name="csY64" fmla="*/ 492936 h 2845895"/>
                <a:gd name="csX65" fmla="*/ 362874 w 810404"/>
                <a:gd name="csY65" fmla="*/ 558716 h 2845895"/>
                <a:gd name="csX66" fmla="*/ 413704 w 810404"/>
                <a:gd name="csY66" fmla="*/ 605333 h 2845895"/>
                <a:gd name="csX67" fmla="*/ 445206 w 810404"/>
                <a:gd name="csY67" fmla="*/ 661013 h 2845895"/>
                <a:gd name="csX68" fmla="*/ 456864 w 810404"/>
                <a:gd name="csY68" fmla="*/ 929961 h 2845895"/>
                <a:gd name="csX69" fmla="*/ 544564 w 810404"/>
                <a:gd name="csY69" fmla="*/ 1367272 h 2845895"/>
                <a:gd name="csX70" fmla="*/ 627400 w 810404"/>
                <a:gd name="csY70" fmla="*/ 1644808 h 2845895"/>
                <a:gd name="csX71" fmla="*/ 736884 w 810404"/>
                <a:gd name="csY71" fmla="*/ 2141879 h 2845895"/>
                <a:gd name="csX72" fmla="*/ 710703 w 810404"/>
                <a:gd name="csY72" fmla="*/ 2461762 h 2845895"/>
                <a:gd name="csX73" fmla="*/ 677384 w 810404"/>
                <a:gd name="csY73" fmla="*/ 2691272 h 2845895"/>
                <a:gd name="csX74" fmla="*/ 685711 w 810404"/>
                <a:gd name="csY74" fmla="*/ 2845865 h 2845895"/>
                <a:gd name="csX75" fmla="*/ 736894 w 810404"/>
                <a:gd name="csY75" fmla="*/ 2711490 h 2845895"/>
                <a:gd name="csX76" fmla="*/ 810137 w 810404"/>
                <a:gd name="csY76" fmla="*/ 2290213 h 2845895"/>
                <a:gd name="csX77" fmla="*/ 810023 w 810404"/>
                <a:gd name="csY77" fmla="*/ 2263728 h 2845895"/>
                <a:gd name="csX78" fmla="*/ 728557 w 810404"/>
                <a:gd name="csY78" fmla="*/ 1723293 h 2845895"/>
                <a:gd name="csX79" fmla="*/ 611925 w 810404"/>
                <a:gd name="csY79" fmla="*/ 1380814 h 2845895"/>
                <a:gd name="csX80" fmla="*/ 530450 w 810404"/>
                <a:gd name="csY80" fmla="*/ 1033799 h 2845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810404" h="2845895">
                  <a:moveTo>
                    <a:pt x="530431" y="1033809"/>
                  </a:moveTo>
                  <a:cubicBezTo>
                    <a:pt x="518468" y="950931"/>
                    <a:pt x="511140" y="867329"/>
                    <a:pt x="507743" y="784099"/>
                  </a:cubicBezTo>
                  <a:cubicBezTo>
                    <a:pt x="505925" y="739488"/>
                    <a:pt x="495151" y="696732"/>
                    <a:pt x="491773" y="651808"/>
                  </a:cubicBezTo>
                  <a:cubicBezTo>
                    <a:pt x="491744" y="651389"/>
                    <a:pt x="491725" y="651018"/>
                    <a:pt x="491716" y="650600"/>
                  </a:cubicBezTo>
                  <a:cubicBezTo>
                    <a:pt x="491478" y="640881"/>
                    <a:pt x="489984" y="622555"/>
                    <a:pt x="488366" y="604876"/>
                  </a:cubicBezTo>
                  <a:cubicBezTo>
                    <a:pt x="485492" y="573427"/>
                    <a:pt x="475898" y="542967"/>
                    <a:pt x="460091" y="515626"/>
                  </a:cubicBezTo>
                  <a:cubicBezTo>
                    <a:pt x="446300" y="491776"/>
                    <a:pt x="431121" y="466242"/>
                    <a:pt x="427419" y="458577"/>
                  </a:cubicBezTo>
                  <a:cubicBezTo>
                    <a:pt x="411144" y="419615"/>
                    <a:pt x="428018" y="364743"/>
                    <a:pt x="477669" y="351981"/>
                  </a:cubicBezTo>
                  <a:cubicBezTo>
                    <a:pt x="515099" y="342357"/>
                    <a:pt x="460443" y="337231"/>
                    <a:pt x="419767" y="357316"/>
                  </a:cubicBezTo>
                  <a:cubicBezTo>
                    <a:pt x="407052" y="363592"/>
                    <a:pt x="391949" y="355138"/>
                    <a:pt x="391292" y="340978"/>
                  </a:cubicBezTo>
                  <a:cubicBezTo>
                    <a:pt x="391292" y="340788"/>
                    <a:pt x="391282" y="340626"/>
                    <a:pt x="391273" y="340493"/>
                  </a:cubicBezTo>
                  <a:cubicBezTo>
                    <a:pt x="391168" y="318268"/>
                    <a:pt x="378244" y="302720"/>
                    <a:pt x="372734" y="276140"/>
                  </a:cubicBezTo>
                  <a:cubicBezTo>
                    <a:pt x="369469" y="260410"/>
                    <a:pt x="381052" y="239679"/>
                    <a:pt x="349645" y="222323"/>
                  </a:cubicBezTo>
                  <a:cubicBezTo>
                    <a:pt x="336207" y="214896"/>
                    <a:pt x="337825" y="193176"/>
                    <a:pt x="309217" y="188440"/>
                  </a:cubicBezTo>
                  <a:cubicBezTo>
                    <a:pt x="280609" y="183704"/>
                    <a:pt x="276050" y="196666"/>
                    <a:pt x="250544" y="198672"/>
                  </a:cubicBezTo>
                  <a:cubicBezTo>
                    <a:pt x="217977" y="201230"/>
                    <a:pt x="217539" y="246241"/>
                    <a:pt x="186000" y="262636"/>
                  </a:cubicBezTo>
                  <a:cubicBezTo>
                    <a:pt x="186342" y="254058"/>
                    <a:pt x="175969" y="241695"/>
                    <a:pt x="159676" y="249141"/>
                  </a:cubicBezTo>
                  <a:cubicBezTo>
                    <a:pt x="164843" y="227763"/>
                    <a:pt x="165338" y="179244"/>
                    <a:pt x="117001" y="166653"/>
                  </a:cubicBezTo>
                  <a:cubicBezTo>
                    <a:pt x="100327" y="162307"/>
                    <a:pt x="71662" y="141385"/>
                    <a:pt x="75669" y="113397"/>
                  </a:cubicBezTo>
                  <a:cubicBezTo>
                    <a:pt x="81560" y="72229"/>
                    <a:pt x="140347" y="48540"/>
                    <a:pt x="231872" y="61616"/>
                  </a:cubicBezTo>
                  <a:cubicBezTo>
                    <a:pt x="242160" y="63090"/>
                    <a:pt x="251629" y="64888"/>
                    <a:pt x="260433" y="66951"/>
                  </a:cubicBezTo>
                  <a:cubicBezTo>
                    <a:pt x="253561" y="67379"/>
                    <a:pt x="247232" y="70128"/>
                    <a:pt x="240808" y="71544"/>
                  </a:cubicBezTo>
                  <a:cubicBezTo>
                    <a:pt x="234137" y="73009"/>
                    <a:pt x="227665" y="74160"/>
                    <a:pt x="221555" y="76832"/>
                  </a:cubicBezTo>
                  <a:cubicBezTo>
                    <a:pt x="215426" y="79504"/>
                    <a:pt x="208593" y="81245"/>
                    <a:pt x="203102" y="85277"/>
                  </a:cubicBezTo>
                  <a:cubicBezTo>
                    <a:pt x="197839" y="89138"/>
                    <a:pt x="194679" y="95595"/>
                    <a:pt x="190064" y="100825"/>
                  </a:cubicBezTo>
                  <a:cubicBezTo>
                    <a:pt x="185828" y="105637"/>
                    <a:pt x="181946" y="110801"/>
                    <a:pt x="178319" y="116878"/>
                  </a:cubicBezTo>
                  <a:cubicBezTo>
                    <a:pt x="175055" y="122346"/>
                    <a:pt x="172238" y="128223"/>
                    <a:pt x="169497" y="134785"/>
                  </a:cubicBezTo>
                  <a:cubicBezTo>
                    <a:pt x="167546" y="139454"/>
                    <a:pt x="167860" y="145179"/>
                    <a:pt x="172961" y="147490"/>
                  </a:cubicBezTo>
                  <a:cubicBezTo>
                    <a:pt x="178196" y="149297"/>
                    <a:pt x="183906" y="146473"/>
                    <a:pt x="185752" y="142032"/>
                  </a:cubicBezTo>
                  <a:cubicBezTo>
                    <a:pt x="188512" y="135394"/>
                    <a:pt x="190178" y="128699"/>
                    <a:pt x="193642" y="123440"/>
                  </a:cubicBezTo>
                  <a:cubicBezTo>
                    <a:pt x="197563" y="117487"/>
                    <a:pt x="202645" y="112903"/>
                    <a:pt x="207318" y="108557"/>
                  </a:cubicBezTo>
                  <a:cubicBezTo>
                    <a:pt x="212419" y="103811"/>
                    <a:pt x="217996" y="100179"/>
                    <a:pt x="223782" y="97117"/>
                  </a:cubicBezTo>
                  <a:cubicBezTo>
                    <a:pt x="229778" y="93940"/>
                    <a:pt x="235955" y="91401"/>
                    <a:pt x="242455" y="89784"/>
                  </a:cubicBezTo>
                  <a:cubicBezTo>
                    <a:pt x="248945" y="88177"/>
                    <a:pt x="255636" y="87816"/>
                    <a:pt x="262393" y="87502"/>
                  </a:cubicBezTo>
                  <a:cubicBezTo>
                    <a:pt x="269064" y="87188"/>
                    <a:pt x="275917" y="85610"/>
                    <a:pt x="282626" y="86304"/>
                  </a:cubicBezTo>
                  <a:cubicBezTo>
                    <a:pt x="289326" y="86998"/>
                    <a:pt x="295769" y="89784"/>
                    <a:pt x="302288" y="91239"/>
                  </a:cubicBezTo>
                  <a:cubicBezTo>
                    <a:pt x="308446" y="92609"/>
                    <a:pt x="317088" y="93103"/>
                    <a:pt x="325605" y="96812"/>
                  </a:cubicBezTo>
                  <a:cubicBezTo>
                    <a:pt x="330954" y="99142"/>
                    <a:pt x="336502" y="102385"/>
                    <a:pt x="342022" y="106027"/>
                  </a:cubicBezTo>
                  <a:cubicBezTo>
                    <a:pt x="354975" y="118247"/>
                    <a:pt x="363654" y="134424"/>
                    <a:pt x="367052" y="152007"/>
                  </a:cubicBezTo>
                  <a:lnTo>
                    <a:pt x="371002" y="172444"/>
                  </a:lnTo>
                  <a:cubicBezTo>
                    <a:pt x="372239" y="178835"/>
                    <a:pt x="375703" y="184579"/>
                    <a:pt x="380785" y="188658"/>
                  </a:cubicBezTo>
                  <a:lnTo>
                    <a:pt x="382517" y="190047"/>
                  </a:lnTo>
                  <a:cubicBezTo>
                    <a:pt x="390321" y="196304"/>
                    <a:pt x="400923" y="197826"/>
                    <a:pt x="410174" y="194022"/>
                  </a:cubicBezTo>
                  <a:cubicBezTo>
                    <a:pt x="416103" y="194868"/>
                    <a:pt x="422003" y="191502"/>
                    <a:pt x="423878" y="185815"/>
                  </a:cubicBezTo>
                  <a:cubicBezTo>
                    <a:pt x="430673" y="165160"/>
                    <a:pt x="427866" y="142907"/>
                    <a:pt x="416664" y="124857"/>
                  </a:cubicBezTo>
                  <a:cubicBezTo>
                    <a:pt x="393547" y="87626"/>
                    <a:pt x="335560" y="20695"/>
                    <a:pt x="210896" y="2883"/>
                  </a:cubicBezTo>
                  <a:cubicBezTo>
                    <a:pt x="95645" y="-13588"/>
                    <a:pt x="9725" y="43262"/>
                    <a:pt x="1122" y="103383"/>
                  </a:cubicBezTo>
                  <a:cubicBezTo>
                    <a:pt x="-7482" y="163505"/>
                    <a:pt x="35611" y="179595"/>
                    <a:pt x="55102" y="182382"/>
                  </a:cubicBezTo>
                  <a:cubicBezTo>
                    <a:pt x="74593" y="185168"/>
                    <a:pt x="87023" y="180442"/>
                    <a:pt x="111576" y="183951"/>
                  </a:cubicBezTo>
                  <a:cubicBezTo>
                    <a:pt x="152823" y="189847"/>
                    <a:pt x="152167" y="239289"/>
                    <a:pt x="150016" y="252279"/>
                  </a:cubicBezTo>
                  <a:cubicBezTo>
                    <a:pt x="147046" y="270186"/>
                    <a:pt x="138576" y="284584"/>
                    <a:pt x="128184" y="292154"/>
                  </a:cubicBezTo>
                  <a:cubicBezTo>
                    <a:pt x="118590" y="299144"/>
                    <a:pt x="117315" y="309234"/>
                    <a:pt x="124139" y="310366"/>
                  </a:cubicBezTo>
                  <a:cubicBezTo>
                    <a:pt x="139737" y="312943"/>
                    <a:pt x="141622" y="295825"/>
                    <a:pt x="147323" y="283072"/>
                  </a:cubicBezTo>
                  <a:cubicBezTo>
                    <a:pt x="154651" y="266687"/>
                    <a:pt x="170839" y="260420"/>
                    <a:pt x="168089" y="277062"/>
                  </a:cubicBezTo>
                  <a:cubicBezTo>
                    <a:pt x="164577" y="298250"/>
                    <a:pt x="126223" y="325115"/>
                    <a:pt x="124215" y="337221"/>
                  </a:cubicBezTo>
                  <a:cubicBezTo>
                    <a:pt x="122207" y="349327"/>
                    <a:pt x="127851" y="352856"/>
                    <a:pt x="135931" y="354187"/>
                  </a:cubicBezTo>
                  <a:cubicBezTo>
                    <a:pt x="157135" y="357696"/>
                    <a:pt x="172486" y="338115"/>
                    <a:pt x="174437" y="326352"/>
                  </a:cubicBezTo>
                  <a:cubicBezTo>
                    <a:pt x="176388" y="314578"/>
                    <a:pt x="166347" y="310499"/>
                    <a:pt x="168127" y="299734"/>
                  </a:cubicBezTo>
                  <a:cubicBezTo>
                    <a:pt x="169907" y="288968"/>
                    <a:pt x="197715" y="275607"/>
                    <a:pt x="216435" y="258660"/>
                  </a:cubicBezTo>
                  <a:cubicBezTo>
                    <a:pt x="235155" y="241714"/>
                    <a:pt x="240846" y="221924"/>
                    <a:pt x="255322" y="224320"/>
                  </a:cubicBezTo>
                  <a:cubicBezTo>
                    <a:pt x="269797" y="226717"/>
                    <a:pt x="275755" y="242903"/>
                    <a:pt x="284082" y="265707"/>
                  </a:cubicBezTo>
                  <a:cubicBezTo>
                    <a:pt x="288441" y="277652"/>
                    <a:pt x="295703" y="284832"/>
                    <a:pt x="301651" y="288987"/>
                  </a:cubicBezTo>
                  <a:cubicBezTo>
                    <a:pt x="271615" y="303680"/>
                    <a:pt x="250973" y="344449"/>
                    <a:pt x="252724" y="391637"/>
                  </a:cubicBezTo>
                  <a:cubicBezTo>
                    <a:pt x="254894" y="449980"/>
                    <a:pt x="290468" y="496027"/>
                    <a:pt x="332191" y="494476"/>
                  </a:cubicBezTo>
                  <a:cubicBezTo>
                    <a:pt x="335941" y="494334"/>
                    <a:pt x="339595" y="493801"/>
                    <a:pt x="343174" y="492936"/>
                  </a:cubicBezTo>
                  <a:cubicBezTo>
                    <a:pt x="337892" y="513819"/>
                    <a:pt x="351682" y="544203"/>
                    <a:pt x="362874" y="558716"/>
                  </a:cubicBezTo>
                  <a:cubicBezTo>
                    <a:pt x="378187" y="578572"/>
                    <a:pt x="397069" y="591620"/>
                    <a:pt x="413704" y="605333"/>
                  </a:cubicBezTo>
                  <a:cubicBezTo>
                    <a:pt x="430721" y="619369"/>
                    <a:pt x="442075" y="639188"/>
                    <a:pt x="445206" y="661013"/>
                  </a:cubicBezTo>
                  <a:cubicBezTo>
                    <a:pt x="459948" y="763624"/>
                    <a:pt x="454380" y="827084"/>
                    <a:pt x="456864" y="929961"/>
                  </a:cubicBezTo>
                  <a:cubicBezTo>
                    <a:pt x="460300" y="1072276"/>
                    <a:pt x="504107" y="1233725"/>
                    <a:pt x="544564" y="1367272"/>
                  </a:cubicBezTo>
                  <a:cubicBezTo>
                    <a:pt x="572496" y="1459499"/>
                    <a:pt x="596118" y="1553646"/>
                    <a:pt x="627400" y="1644808"/>
                  </a:cubicBezTo>
                  <a:cubicBezTo>
                    <a:pt x="641685" y="1686432"/>
                    <a:pt x="738074" y="1983720"/>
                    <a:pt x="736884" y="2141879"/>
                  </a:cubicBezTo>
                  <a:cubicBezTo>
                    <a:pt x="735695" y="2300037"/>
                    <a:pt x="732126" y="2402306"/>
                    <a:pt x="710703" y="2461762"/>
                  </a:cubicBezTo>
                  <a:cubicBezTo>
                    <a:pt x="689280" y="2521217"/>
                    <a:pt x="678573" y="2668677"/>
                    <a:pt x="677384" y="2691272"/>
                  </a:cubicBezTo>
                  <a:cubicBezTo>
                    <a:pt x="676194" y="2713868"/>
                    <a:pt x="676194" y="2848242"/>
                    <a:pt x="685711" y="2845865"/>
                  </a:cubicBezTo>
                  <a:cubicBezTo>
                    <a:pt x="695228" y="2843487"/>
                    <a:pt x="736894" y="2711490"/>
                    <a:pt x="736894" y="2711490"/>
                  </a:cubicBezTo>
                  <a:cubicBezTo>
                    <a:pt x="736894" y="2711490"/>
                    <a:pt x="799906" y="2512268"/>
                    <a:pt x="810137" y="2290213"/>
                  </a:cubicBezTo>
                  <a:cubicBezTo>
                    <a:pt x="810546" y="2281369"/>
                    <a:pt x="810470" y="2272563"/>
                    <a:pt x="810023" y="2263728"/>
                  </a:cubicBezTo>
                  <a:cubicBezTo>
                    <a:pt x="806606" y="2196579"/>
                    <a:pt x="788467" y="1898702"/>
                    <a:pt x="728557" y="1723293"/>
                  </a:cubicBezTo>
                  <a:cubicBezTo>
                    <a:pt x="660719" y="1524708"/>
                    <a:pt x="611935" y="1380814"/>
                    <a:pt x="611925" y="1380814"/>
                  </a:cubicBezTo>
                  <a:cubicBezTo>
                    <a:pt x="574010" y="1268721"/>
                    <a:pt x="547514" y="1151997"/>
                    <a:pt x="530450" y="1033799"/>
                  </a:cubicBezTo>
                  <a:close/>
                </a:path>
              </a:pathLst>
            </a:custGeom>
            <a:solidFill>
              <a:srgbClr val="EBEFED"/>
            </a:solidFill>
            <a:ln w="9513" cap="flat">
              <a:noFill/>
              <a:prstDash val="solid"/>
              <a:miter/>
            </a:ln>
          </p:spPr>
          <p:txBody>
            <a:bodyPr/>
            <a:lstStyle/>
            <a:p>
              <a:endParaRPr lang="en-US"/>
            </a:p>
          </p:txBody>
        </p:sp>
        <p:sp>
          <p:nvSpPr>
            <p:cNvPr id="825" name="Freeform 904">
              <a:extLst>
                <a:ext uri="{FF2B5EF4-FFF2-40B4-BE49-F238E27FC236}">
                  <a16:creationId xmlns:a16="http://schemas.microsoft.com/office/drawing/2014/main" id="{21A2857C-2742-31E0-B702-49F97C4D4DD2}"/>
                </a:ext>
              </a:extLst>
            </p:cNvPr>
            <p:cNvSpPr/>
            <p:nvPr/>
          </p:nvSpPr>
          <p:spPr>
            <a:xfrm>
              <a:off x="3876779" y="1459611"/>
              <a:ext cx="810404" cy="2845895"/>
            </a:xfrm>
            <a:custGeom>
              <a:avLst/>
              <a:gdLst>
                <a:gd name="csX0" fmla="*/ 530431 w 810404"/>
                <a:gd name="csY0" fmla="*/ 1033809 h 2845895"/>
                <a:gd name="csX1" fmla="*/ 507743 w 810404"/>
                <a:gd name="csY1" fmla="*/ 784099 h 2845895"/>
                <a:gd name="csX2" fmla="*/ 491773 w 810404"/>
                <a:gd name="csY2" fmla="*/ 651808 h 2845895"/>
                <a:gd name="csX3" fmla="*/ 491716 w 810404"/>
                <a:gd name="csY3" fmla="*/ 650600 h 2845895"/>
                <a:gd name="csX4" fmla="*/ 488366 w 810404"/>
                <a:gd name="csY4" fmla="*/ 604876 h 2845895"/>
                <a:gd name="csX5" fmla="*/ 460091 w 810404"/>
                <a:gd name="csY5" fmla="*/ 515626 h 2845895"/>
                <a:gd name="csX6" fmla="*/ 427419 w 810404"/>
                <a:gd name="csY6" fmla="*/ 458577 h 2845895"/>
                <a:gd name="csX7" fmla="*/ 477669 w 810404"/>
                <a:gd name="csY7" fmla="*/ 351981 h 2845895"/>
                <a:gd name="csX8" fmla="*/ 419767 w 810404"/>
                <a:gd name="csY8" fmla="*/ 357316 h 2845895"/>
                <a:gd name="csX9" fmla="*/ 391292 w 810404"/>
                <a:gd name="csY9" fmla="*/ 340978 h 2845895"/>
                <a:gd name="csX10" fmla="*/ 391273 w 810404"/>
                <a:gd name="csY10" fmla="*/ 340493 h 2845895"/>
                <a:gd name="csX11" fmla="*/ 372734 w 810404"/>
                <a:gd name="csY11" fmla="*/ 276140 h 2845895"/>
                <a:gd name="csX12" fmla="*/ 349645 w 810404"/>
                <a:gd name="csY12" fmla="*/ 222323 h 2845895"/>
                <a:gd name="csX13" fmla="*/ 309217 w 810404"/>
                <a:gd name="csY13" fmla="*/ 188440 h 2845895"/>
                <a:gd name="csX14" fmla="*/ 250544 w 810404"/>
                <a:gd name="csY14" fmla="*/ 198672 h 2845895"/>
                <a:gd name="csX15" fmla="*/ 186000 w 810404"/>
                <a:gd name="csY15" fmla="*/ 262636 h 2845895"/>
                <a:gd name="csX16" fmla="*/ 159676 w 810404"/>
                <a:gd name="csY16" fmla="*/ 249141 h 2845895"/>
                <a:gd name="csX17" fmla="*/ 117001 w 810404"/>
                <a:gd name="csY17" fmla="*/ 166653 h 2845895"/>
                <a:gd name="csX18" fmla="*/ 75669 w 810404"/>
                <a:gd name="csY18" fmla="*/ 113397 h 2845895"/>
                <a:gd name="csX19" fmla="*/ 231872 w 810404"/>
                <a:gd name="csY19" fmla="*/ 61616 h 2845895"/>
                <a:gd name="csX20" fmla="*/ 260433 w 810404"/>
                <a:gd name="csY20" fmla="*/ 66951 h 2845895"/>
                <a:gd name="csX21" fmla="*/ 240808 w 810404"/>
                <a:gd name="csY21" fmla="*/ 71544 h 2845895"/>
                <a:gd name="csX22" fmla="*/ 221555 w 810404"/>
                <a:gd name="csY22" fmla="*/ 76832 h 2845895"/>
                <a:gd name="csX23" fmla="*/ 203102 w 810404"/>
                <a:gd name="csY23" fmla="*/ 85277 h 2845895"/>
                <a:gd name="csX24" fmla="*/ 190064 w 810404"/>
                <a:gd name="csY24" fmla="*/ 100825 h 2845895"/>
                <a:gd name="csX25" fmla="*/ 178319 w 810404"/>
                <a:gd name="csY25" fmla="*/ 116878 h 2845895"/>
                <a:gd name="csX26" fmla="*/ 169497 w 810404"/>
                <a:gd name="csY26" fmla="*/ 134785 h 2845895"/>
                <a:gd name="csX27" fmla="*/ 172961 w 810404"/>
                <a:gd name="csY27" fmla="*/ 147490 h 2845895"/>
                <a:gd name="csX28" fmla="*/ 185752 w 810404"/>
                <a:gd name="csY28" fmla="*/ 142032 h 2845895"/>
                <a:gd name="csX29" fmla="*/ 193642 w 810404"/>
                <a:gd name="csY29" fmla="*/ 123440 h 2845895"/>
                <a:gd name="csX30" fmla="*/ 207318 w 810404"/>
                <a:gd name="csY30" fmla="*/ 108557 h 2845895"/>
                <a:gd name="csX31" fmla="*/ 223782 w 810404"/>
                <a:gd name="csY31" fmla="*/ 97117 h 2845895"/>
                <a:gd name="csX32" fmla="*/ 242455 w 810404"/>
                <a:gd name="csY32" fmla="*/ 89784 h 2845895"/>
                <a:gd name="csX33" fmla="*/ 262393 w 810404"/>
                <a:gd name="csY33" fmla="*/ 87502 h 2845895"/>
                <a:gd name="csX34" fmla="*/ 282626 w 810404"/>
                <a:gd name="csY34" fmla="*/ 86304 h 2845895"/>
                <a:gd name="csX35" fmla="*/ 302288 w 810404"/>
                <a:gd name="csY35" fmla="*/ 91239 h 2845895"/>
                <a:gd name="csX36" fmla="*/ 325605 w 810404"/>
                <a:gd name="csY36" fmla="*/ 96812 h 2845895"/>
                <a:gd name="csX37" fmla="*/ 342022 w 810404"/>
                <a:gd name="csY37" fmla="*/ 106027 h 2845895"/>
                <a:gd name="csX38" fmla="*/ 367052 w 810404"/>
                <a:gd name="csY38" fmla="*/ 152007 h 2845895"/>
                <a:gd name="csX39" fmla="*/ 371002 w 810404"/>
                <a:gd name="csY39" fmla="*/ 172444 h 2845895"/>
                <a:gd name="csX40" fmla="*/ 380785 w 810404"/>
                <a:gd name="csY40" fmla="*/ 188658 h 2845895"/>
                <a:gd name="csX41" fmla="*/ 382517 w 810404"/>
                <a:gd name="csY41" fmla="*/ 190047 h 2845895"/>
                <a:gd name="csX42" fmla="*/ 410174 w 810404"/>
                <a:gd name="csY42" fmla="*/ 194022 h 2845895"/>
                <a:gd name="csX43" fmla="*/ 423878 w 810404"/>
                <a:gd name="csY43" fmla="*/ 185815 h 2845895"/>
                <a:gd name="csX44" fmla="*/ 416664 w 810404"/>
                <a:gd name="csY44" fmla="*/ 124857 h 2845895"/>
                <a:gd name="csX45" fmla="*/ 210896 w 810404"/>
                <a:gd name="csY45" fmla="*/ 2883 h 2845895"/>
                <a:gd name="csX46" fmla="*/ 1122 w 810404"/>
                <a:gd name="csY46" fmla="*/ 103383 h 2845895"/>
                <a:gd name="csX47" fmla="*/ 55102 w 810404"/>
                <a:gd name="csY47" fmla="*/ 182382 h 2845895"/>
                <a:gd name="csX48" fmla="*/ 111576 w 810404"/>
                <a:gd name="csY48" fmla="*/ 183951 h 2845895"/>
                <a:gd name="csX49" fmla="*/ 150016 w 810404"/>
                <a:gd name="csY49" fmla="*/ 252279 h 2845895"/>
                <a:gd name="csX50" fmla="*/ 128184 w 810404"/>
                <a:gd name="csY50" fmla="*/ 292154 h 2845895"/>
                <a:gd name="csX51" fmla="*/ 124139 w 810404"/>
                <a:gd name="csY51" fmla="*/ 310366 h 2845895"/>
                <a:gd name="csX52" fmla="*/ 147323 w 810404"/>
                <a:gd name="csY52" fmla="*/ 283072 h 2845895"/>
                <a:gd name="csX53" fmla="*/ 168089 w 810404"/>
                <a:gd name="csY53" fmla="*/ 277062 h 2845895"/>
                <a:gd name="csX54" fmla="*/ 124215 w 810404"/>
                <a:gd name="csY54" fmla="*/ 337221 h 2845895"/>
                <a:gd name="csX55" fmla="*/ 135931 w 810404"/>
                <a:gd name="csY55" fmla="*/ 354187 h 2845895"/>
                <a:gd name="csX56" fmla="*/ 174437 w 810404"/>
                <a:gd name="csY56" fmla="*/ 326352 h 2845895"/>
                <a:gd name="csX57" fmla="*/ 168127 w 810404"/>
                <a:gd name="csY57" fmla="*/ 299734 h 2845895"/>
                <a:gd name="csX58" fmla="*/ 216435 w 810404"/>
                <a:gd name="csY58" fmla="*/ 258660 h 2845895"/>
                <a:gd name="csX59" fmla="*/ 255322 w 810404"/>
                <a:gd name="csY59" fmla="*/ 224320 h 2845895"/>
                <a:gd name="csX60" fmla="*/ 284082 w 810404"/>
                <a:gd name="csY60" fmla="*/ 265707 h 2845895"/>
                <a:gd name="csX61" fmla="*/ 301651 w 810404"/>
                <a:gd name="csY61" fmla="*/ 288987 h 2845895"/>
                <a:gd name="csX62" fmla="*/ 252724 w 810404"/>
                <a:gd name="csY62" fmla="*/ 391637 h 2845895"/>
                <a:gd name="csX63" fmla="*/ 332191 w 810404"/>
                <a:gd name="csY63" fmla="*/ 494476 h 2845895"/>
                <a:gd name="csX64" fmla="*/ 343174 w 810404"/>
                <a:gd name="csY64" fmla="*/ 492936 h 2845895"/>
                <a:gd name="csX65" fmla="*/ 362874 w 810404"/>
                <a:gd name="csY65" fmla="*/ 558716 h 2845895"/>
                <a:gd name="csX66" fmla="*/ 413704 w 810404"/>
                <a:gd name="csY66" fmla="*/ 605333 h 2845895"/>
                <a:gd name="csX67" fmla="*/ 445206 w 810404"/>
                <a:gd name="csY67" fmla="*/ 661013 h 2845895"/>
                <a:gd name="csX68" fmla="*/ 456864 w 810404"/>
                <a:gd name="csY68" fmla="*/ 929961 h 2845895"/>
                <a:gd name="csX69" fmla="*/ 544564 w 810404"/>
                <a:gd name="csY69" fmla="*/ 1367272 h 2845895"/>
                <a:gd name="csX70" fmla="*/ 627400 w 810404"/>
                <a:gd name="csY70" fmla="*/ 1644808 h 2845895"/>
                <a:gd name="csX71" fmla="*/ 736884 w 810404"/>
                <a:gd name="csY71" fmla="*/ 2141879 h 2845895"/>
                <a:gd name="csX72" fmla="*/ 710703 w 810404"/>
                <a:gd name="csY72" fmla="*/ 2461762 h 2845895"/>
                <a:gd name="csX73" fmla="*/ 677384 w 810404"/>
                <a:gd name="csY73" fmla="*/ 2691272 h 2845895"/>
                <a:gd name="csX74" fmla="*/ 685711 w 810404"/>
                <a:gd name="csY74" fmla="*/ 2845865 h 2845895"/>
                <a:gd name="csX75" fmla="*/ 736894 w 810404"/>
                <a:gd name="csY75" fmla="*/ 2711490 h 2845895"/>
                <a:gd name="csX76" fmla="*/ 810137 w 810404"/>
                <a:gd name="csY76" fmla="*/ 2290213 h 2845895"/>
                <a:gd name="csX77" fmla="*/ 810023 w 810404"/>
                <a:gd name="csY77" fmla="*/ 2263728 h 2845895"/>
                <a:gd name="csX78" fmla="*/ 728557 w 810404"/>
                <a:gd name="csY78" fmla="*/ 1723293 h 2845895"/>
                <a:gd name="csX79" fmla="*/ 611925 w 810404"/>
                <a:gd name="csY79" fmla="*/ 1380814 h 2845895"/>
                <a:gd name="csX80" fmla="*/ 530450 w 810404"/>
                <a:gd name="csY80" fmla="*/ 1033799 h 2845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810404" h="2845895">
                  <a:moveTo>
                    <a:pt x="530431" y="1033809"/>
                  </a:moveTo>
                  <a:cubicBezTo>
                    <a:pt x="518468" y="950931"/>
                    <a:pt x="511140" y="867329"/>
                    <a:pt x="507743" y="784099"/>
                  </a:cubicBezTo>
                  <a:cubicBezTo>
                    <a:pt x="505925" y="739488"/>
                    <a:pt x="495151" y="696732"/>
                    <a:pt x="491773" y="651808"/>
                  </a:cubicBezTo>
                  <a:cubicBezTo>
                    <a:pt x="491744" y="651389"/>
                    <a:pt x="491725" y="651018"/>
                    <a:pt x="491716" y="650600"/>
                  </a:cubicBezTo>
                  <a:cubicBezTo>
                    <a:pt x="491478" y="640881"/>
                    <a:pt x="489984" y="622555"/>
                    <a:pt x="488366" y="604876"/>
                  </a:cubicBezTo>
                  <a:cubicBezTo>
                    <a:pt x="485492" y="573427"/>
                    <a:pt x="475898" y="542967"/>
                    <a:pt x="460091" y="515626"/>
                  </a:cubicBezTo>
                  <a:cubicBezTo>
                    <a:pt x="446300" y="491776"/>
                    <a:pt x="431121" y="466242"/>
                    <a:pt x="427419" y="458577"/>
                  </a:cubicBezTo>
                  <a:cubicBezTo>
                    <a:pt x="411144" y="419615"/>
                    <a:pt x="428018" y="364743"/>
                    <a:pt x="477669" y="351981"/>
                  </a:cubicBezTo>
                  <a:cubicBezTo>
                    <a:pt x="515099" y="342357"/>
                    <a:pt x="460443" y="337231"/>
                    <a:pt x="419767" y="357316"/>
                  </a:cubicBezTo>
                  <a:cubicBezTo>
                    <a:pt x="407052" y="363592"/>
                    <a:pt x="391949" y="355138"/>
                    <a:pt x="391292" y="340978"/>
                  </a:cubicBezTo>
                  <a:cubicBezTo>
                    <a:pt x="391292" y="340788"/>
                    <a:pt x="391282" y="340626"/>
                    <a:pt x="391273" y="340493"/>
                  </a:cubicBezTo>
                  <a:cubicBezTo>
                    <a:pt x="391168" y="318268"/>
                    <a:pt x="378244" y="302720"/>
                    <a:pt x="372734" y="276140"/>
                  </a:cubicBezTo>
                  <a:cubicBezTo>
                    <a:pt x="369469" y="260410"/>
                    <a:pt x="381052" y="239679"/>
                    <a:pt x="349645" y="222323"/>
                  </a:cubicBezTo>
                  <a:cubicBezTo>
                    <a:pt x="336207" y="214896"/>
                    <a:pt x="337825" y="193176"/>
                    <a:pt x="309217" y="188440"/>
                  </a:cubicBezTo>
                  <a:cubicBezTo>
                    <a:pt x="280609" y="183704"/>
                    <a:pt x="276050" y="196666"/>
                    <a:pt x="250544" y="198672"/>
                  </a:cubicBezTo>
                  <a:cubicBezTo>
                    <a:pt x="217977" y="201230"/>
                    <a:pt x="217539" y="246241"/>
                    <a:pt x="186000" y="262636"/>
                  </a:cubicBezTo>
                  <a:cubicBezTo>
                    <a:pt x="186342" y="254058"/>
                    <a:pt x="175969" y="241695"/>
                    <a:pt x="159676" y="249141"/>
                  </a:cubicBezTo>
                  <a:cubicBezTo>
                    <a:pt x="164843" y="227763"/>
                    <a:pt x="165338" y="179244"/>
                    <a:pt x="117001" y="166653"/>
                  </a:cubicBezTo>
                  <a:cubicBezTo>
                    <a:pt x="100327" y="162307"/>
                    <a:pt x="71662" y="141385"/>
                    <a:pt x="75669" y="113397"/>
                  </a:cubicBezTo>
                  <a:cubicBezTo>
                    <a:pt x="81560" y="72229"/>
                    <a:pt x="140347" y="48540"/>
                    <a:pt x="231872" y="61616"/>
                  </a:cubicBezTo>
                  <a:cubicBezTo>
                    <a:pt x="242160" y="63090"/>
                    <a:pt x="251629" y="64888"/>
                    <a:pt x="260433" y="66951"/>
                  </a:cubicBezTo>
                  <a:cubicBezTo>
                    <a:pt x="253561" y="67379"/>
                    <a:pt x="247232" y="70128"/>
                    <a:pt x="240808" y="71544"/>
                  </a:cubicBezTo>
                  <a:cubicBezTo>
                    <a:pt x="234137" y="73009"/>
                    <a:pt x="227665" y="74160"/>
                    <a:pt x="221555" y="76832"/>
                  </a:cubicBezTo>
                  <a:cubicBezTo>
                    <a:pt x="215426" y="79504"/>
                    <a:pt x="208593" y="81245"/>
                    <a:pt x="203102" y="85277"/>
                  </a:cubicBezTo>
                  <a:cubicBezTo>
                    <a:pt x="197839" y="89138"/>
                    <a:pt x="194679" y="95595"/>
                    <a:pt x="190064" y="100825"/>
                  </a:cubicBezTo>
                  <a:cubicBezTo>
                    <a:pt x="185828" y="105637"/>
                    <a:pt x="181946" y="110801"/>
                    <a:pt x="178319" y="116878"/>
                  </a:cubicBezTo>
                  <a:cubicBezTo>
                    <a:pt x="175055" y="122346"/>
                    <a:pt x="172238" y="128223"/>
                    <a:pt x="169497" y="134785"/>
                  </a:cubicBezTo>
                  <a:cubicBezTo>
                    <a:pt x="167546" y="139454"/>
                    <a:pt x="167860" y="145179"/>
                    <a:pt x="172961" y="147490"/>
                  </a:cubicBezTo>
                  <a:cubicBezTo>
                    <a:pt x="178196" y="149297"/>
                    <a:pt x="183906" y="146473"/>
                    <a:pt x="185752" y="142032"/>
                  </a:cubicBezTo>
                  <a:cubicBezTo>
                    <a:pt x="188512" y="135394"/>
                    <a:pt x="190178" y="128699"/>
                    <a:pt x="193642" y="123440"/>
                  </a:cubicBezTo>
                  <a:cubicBezTo>
                    <a:pt x="197563" y="117487"/>
                    <a:pt x="202645" y="112903"/>
                    <a:pt x="207318" y="108557"/>
                  </a:cubicBezTo>
                  <a:cubicBezTo>
                    <a:pt x="212419" y="103811"/>
                    <a:pt x="217996" y="100179"/>
                    <a:pt x="223782" y="97117"/>
                  </a:cubicBezTo>
                  <a:cubicBezTo>
                    <a:pt x="229778" y="93940"/>
                    <a:pt x="235955" y="91401"/>
                    <a:pt x="242455" y="89784"/>
                  </a:cubicBezTo>
                  <a:cubicBezTo>
                    <a:pt x="248945" y="88177"/>
                    <a:pt x="255636" y="87816"/>
                    <a:pt x="262393" y="87502"/>
                  </a:cubicBezTo>
                  <a:cubicBezTo>
                    <a:pt x="269064" y="87188"/>
                    <a:pt x="275917" y="85610"/>
                    <a:pt x="282626" y="86304"/>
                  </a:cubicBezTo>
                  <a:cubicBezTo>
                    <a:pt x="289326" y="86998"/>
                    <a:pt x="295769" y="89784"/>
                    <a:pt x="302288" y="91239"/>
                  </a:cubicBezTo>
                  <a:cubicBezTo>
                    <a:pt x="308446" y="92609"/>
                    <a:pt x="317088" y="93103"/>
                    <a:pt x="325605" y="96812"/>
                  </a:cubicBezTo>
                  <a:cubicBezTo>
                    <a:pt x="330954" y="99142"/>
                    <a:pt x="336502" y="102385"/>
                    <a:pt x="342022" y="106027"/>
                  </a:cubicBezTo>
                  <a:cubicBezTo>
                    <a:pt x="354975" y="118247"/>
                    <a:pt x="363654" y="134424"/>
                    <a:pt x="367052" y="152007"/>
                  </a:cubicBezTo>
                  <a:lnTo>
                    <a:pt x="371002" y="172444"/>
                  </a:lnTo>
                  <a:cubicBezTo>
                    <a:pt x="372239" y="178835"/>
                    <a:pt x="375703" y="184579"/>
                    <a:pt x="380785" y="188658"/>
                  </a:cubicBezTo>
                  <a:lnTo>
                    <a:pt x="382517" y="190047"/>
                  </a:lnTo>
                  <a:cubicBezTo>
                    <a:pt x="390321" y="196304"/>
                    <a:pt x="400923" y="197826"/>
                    <a:pt x="410174" y="194022"/>
                  </a:cubicBezTo>
                  <a:cubicBezTo>
                    <a:pt x="416103" y="194868"/>
                    <a:pt x="422003" y="191502"/>
                    <a:pt x="423878" y="185815"/>
                  </a:cubicBezTo>
                  <a:cubicBezTo>
                    <a:pt x="430673" y="165160"/>
                    <a:pt x="427866" y="142907"/>
                    <a:pt x="416664" y="124857"/>
                  </a:cubicBezTo>
                  <a:cubicBezTo>
                    <a:pt x="393547" y="87626"/>
                    <a:pt x="335560" y="20695"/>
                    <a:pt x="210896" y="2883"/>
                  </a:cubicBezTo>
                  <a:cubicBezTo>
                    <a:pt x="95645" y="-13588"/>
                    <a:pt x="9725" y="43262"/>
                    <a:pt x="1122" y="103383"/>
                  </a:cubicBezTo>
                  <a:cubicBezTo>
                    <a:pt x="-7482" y="163505"/>
                    <a:pt x="35611" y="179595"/>
                    <a:pt x="55102" y="182382"/>
                  </a:cubicBezTo>
                  <a:cubicBezTo>
                    <a:pt x="74593" y="185168"/>
                    <a:pt x="87023" y="180442"/>
                    <a:pt x="111576" y="183951"/>
                  </a:cubicBezTo>
                  <a:cubicBezTo>
                    <a:pt x="152823" y="189847"/>
                    <a:pt x="152167" y="239289"/>
                    <a:pt x="150016" y="252279"/>
                  </a:cubicBezTo>
                  <a:cubicBezTo>
                    <a:pt x="147046" y="270186"/>
                    <a:pt x="138576" y="284584"/>
                    <a:pt x="128184" y="292154"/>
                  </a:cubicBezTo>
                  <a:cubicBezTo>
                    <a:pt x="118590" y="299144"/>
                    <a:pt x="117315" y="309234"/>
                    <a:pt x="124139" y="310366"/>
                  </a:cubicBezTo>
                  <a:cubicBezTo>
                    <a:pt x="139737" y="312943"/>
                    <a:pt x="141622" y="295825"/>
                    <a:pt x="147323" y="283072"/>
                  </a:cubicBezTo>
                  <a:cubicBezTo>
                    <a:pt x="154651" y="266687"/>
                    <a:pt x="170839" y="260420"/>
                    <a:pt x="168089" y="277062"/>
                  </a:cubicBezTo>
                  <a:cubicBezTo>
                    <a:pt x="164577" y="298250"/>
                    <a:pt x="126223" y="325115"/>
                    <a:pt x="124215" y="337221"/>
                  </a:cubicBezTo>
                  <a:cubicBezTo>
                    <a:pt x="122207" y="349327"/>
                    <a:pt x="127851" y="352856"/>
                    <a:pt x="135931" y="354187"/>
                  </a:cubicBezTo>
                  <a:cubicBezTo>
                    <a:pt x="157135" y="357696"/>
                    <a:pt x="172486" y="338115"/>
                    <a:pt x="174437" y="326352"/>
                  </a:cubicBezTo>
                  <a:cubicBezTo>
                    <a:pt x="176388" y="314578"/>
                    <a:pt x="166347" y="310499"/>
                    <a:pt x="168127" y="299734"/>
                  </a:cubicBezTo>
                  <a:cubicBezTo>
                    <a:pt x="169907" y="288968"/>
                    <a:pt x="197715" y="275607"/>
                    <a:pt x="216435" y="258660"/>
                  </a:cubicBezTo>
                  <a:cubicBezTo>
                    <a:pt x="235155" y="241714"/>
                    <a:pt x="240846" y="221924"/>
                    <a:pt x="255322" y="224320"/>
                  </a:cubicBezTo>
                  <a:cubicBezTo>
                    <a:pt x="269797" y="226717"/>
                    <a:pt x="275755" y="242903"/>
                    <a:pt x="284082" y="265707"/>
                  </a:cubicBezTo>
                  <a:cubicBezTo>
                    <a:pt x="288441" y="277652"/>
                    <a:pt x="295703" y="284832"/>
                    <a:pt x="301651" y="288987"/>
                  </a:cubicBezTo>
                  <a:cubicBezTo>
                    <a:pt x="271615" y="303680"/>
                    <a:pt x="250973" y="344449"/>
                    <a:pt x="252724" y="391637"/>
                  </a:cubicBezTo>
                  <a:cubicBezTo>
                    <a:pt x="254894" y="449980"/>
                    <a:pt x="290468" y="496027"/>
                    <a:pt x="332191" y="494476"/>
                  </a:cubicBezTo>
                  <a:cubicBezTo>
                    <a:pt x="335941" y="494334"/>
                    <a:pt x="339595" y="493801"/>
                    <a:pt x="343174" y="492936"/>
                  </a:cubicBezTo>
                  <a:cubicBezTo>
                    <a:pt x="337892" y="513819"/>
                    <a:pt x="351682" y="544203"/>
                    <a:pt x="362874" y="558716"/>
                  </a:cubicBezTo>
                  <a:cubicBezTo>
                    <a:pt x="378187" y="578572"/>
                    <a:pt x="397069" y="591620"/>
                    <a:pt x="413704" y="605333"/>
                  </a:cubicBezTo>
                  <a:cubicBezTo>
                    <a:pt x="430721" y="619369"/>
                    <a:pt x="442075" y="639188"/>
                    <a:pt x="445206" y="661013"/>
                  </a:cubicBezTo>
                  <a:cubicBezTo>
                    <a:pt x="459948" y="763624"/>
                    <a:pt x="454380" y="827084"/>
                    <a:pt x="456864" y="929961"/>
                  </a:cubicBezTo>
                  <a:cubicBezTo>
                    <a:pt x="460300" y="1072276"/>
                    <a:pt x="504107" y="1233725"/>
                    <a:pt x="544564" y="1367272"/>
                  </a:cubicBezTo>
                  <a:cubicBezTo>
                    <a:pt x="572496" y="1459499"/>
                    <a:pt x="596118" y="1553646"/>
                    <a:pt x="627400" y="1644808"/>
                  </a:cubicBezTo>
                  <a:cubicBezTo>
                    <a:pt x="641685" y="1686432"/>
                    <a:pt x="738074" y="1983720"/>
                    <a:pt x="736884" y="2141879"/>
                  </a:cubicBezTo>
                  <a:cubicBezTo>
                    <a:pt x="735695" y="2300037"/>
                    <a:pt x="732126" y="2402306"/>
                    <a:pt x="710703" y="2461762"/>
                  </a:cubicBezTo>
                  <a:cubicBezTo>
                    <a:pt x="689280" y="2521217"/>
                    <a:pt x="678573" y="2668677"/>
                    <a:pt x="677384" y="2691272"/>
                  </a:cubicBezTo>
                  <a:cubicBezTo>
                    <a:pt x="676194" y="2713868"/>
                    <a:pt x="676194" y="2848242"/>
                    <a:pt x="685711" y="2845865"/>
                  </a:cubicBezTo>
                  <a:cubicBezTo>
                    <a:pt x="695228" y="2843487"/>
                    <a:pt x="736894" y="2711490"/>
                    <a:pt x="736894" y="2711490"/>
                  </a:cubicBezTo>
                  <a:cubicBezTo>
                    <a:pt x="736894" y="2711490"/>
                    <a:pt x="799906" y="2512268"/>
                    <a:pt x="810137" y="2290213"/>
                  </a:cubicBezTo>
                  <a:cubicBezTo>
                    <a:pt x="810546" y="2281369"/>
                    <a:pt x="810470" y="2272563"/>
                    <a:pt x="810023" y="2263728"/>
                  </a:cubicBezTo>
                  <a:cubicBezTo>
                    <a:pt x="806606" y="2196579"/>
                    <a:pt x="788467" y="1898702"/>
                    <a:pt x="728557" y="1723293"/>
                  </a:cubicBezTo>
                  <a:cubicBezTo>
                    <a:pt x="660719" y="1524708"/>
                    <a:pt x="611935" y="1380814"/>
                    <a:pt x="611925" y="1380814"/>
                  </a:cubicBezTo>
                  <a:cubicBezTo>
                    <a:pt x="574010" y="1268721"/>
                    <a:pt x="547514" y="1151997"/>
                    <a:pt x="530450" y="1033799"/>
                  </a:cubicBezTo>
                  <a:close/>
                </a:path>
              </a:pathLst>
            </a:custGeom>
            <a:noFill/>
            <a:ln w="4757" cap="flat">
              <a:solidFill>
                <a:srgbClr val="707E78"/>
              </a:solidFill>
              <a:prstDash val="solid"/>
              <a:miter/>
            </a:ln>
          </p:spPr>
          <p:txBody>
            <a:bodyPr/>
            <a:lstStyle/>
            <a:p>
              <a:endParaRPr lang="en-US"/>
            </a:p>
          </p:txBody>
        </p:sp>
      </p:grpSp>
      <p:grpSp>
        <p:nvGrpSpPr>
          <p:cNvPr id="826" name="Graphic 726">
            <a:extLst>
              <a:ext uri="{FF2B5EF4-FFF2-40B4-BE49-F238E27FC236}">
                <a16:creationId xmlns:a16="http://schemas.microsoft.com/office/drawing/2014/main" id="{897C430B-498F-0325-8061-8A6F06FAD7D6}"/>
              </a:ext>
            </a:extLst>
          </p:cNvPr>
          <p:cNvGrpSpPr/>
          <p:nvPr/>
        </p:nvGrpSpPr>
        <p:grpSpPr>
          <a:xfrm>
            <a:off x="9072057" y="4261928"/>
            <a:ext cx="215520" cy="154235"/>
            <a:chOff x="4483241" y="4040730"/>
            <a:chExt cx="234423" cy="167763"/>
          </a:xfrm>
        </p:grpSpPr>
        <p:sp>
          <p:nvSpPr>
            <p:cNvPr id="827" name="Freeform 909">
              <a:extLst>
                <a:ext uri="{FF2B5EF4-FFF2-40B4-BE49-F238E27FC236}">
                  <a16:creationId xmlns:a16="http://schemas.microsoft.com/office/drawing/2014/main" id="{D968D7D4-032F-399C-1694-B743E0B47ABA}"/>
                </a:ext>
              </a:extLst>
            </p:cNvPr>
            <p:cNvSpPr/>
            <p:nvPr/>
          </p:nvSpPr>
          <p:spPr>
            <a:xfrm>
              <a:off x="4483241" y="4040730"/>
              <a:ext cx="234423" cy="167763"/>
            </a:xfrm>
            <a:custGeom>
              <a:avLst/>
              <a:gdLst>
                <a:gd name="csX0" fmla="*/ 122970 w 234423"/>
                <a:gd name="csY0" fmla="*/ 138188 h 167763"/>
                <a:gd name="csX1" fmla="*/ 130669 w 234423"/>
                <a:gd name="csY1" fmla="*/ 131987 h 167763"/>
                <a:gd name="csX2" fmla="*/ 139701 w 234423"/>
                <a:gd name="csY2" fmla="*/ 122753 h 167763"/>
                <a:gd name="csX3" fmla="*/ 147695 w 234423"/>
                <a:gd name="csY3" fmla="*/ 122268 h 167763"/>
                <a:gd name="csX4" fmla="*/ 149579 w 234423"/>
                <a:gd name="csY4" fmla="*/ 122658 h 167763"/>
                <a:gd name="csX5" fmla="*/ 154880 w 234423"/>
                <a:gd name="csY5" fmla="*/ 123666 h 167763"/>
                <a:gd name="csX6" fmla="*/ 159001 w 234423"/>
                <a:gd name="csY6" fmla="*/ 124836 h 167763"/>
                <a:gd name="csX7" fmla="*/ 162808 w 234423"/>
                <a:gd name="csY7" fmla="*/ 129030 h 167763"/>
                <a:gd name="csX8" fmla="*/ 165958 w 234423"/>
                <a:gd name="csY8" fmla="*/ 137636 h 167763"/>
                <a:gd name="csX9" fmla="*/ 165825 w 234423"/>
                <a:gd name="csY9" fmla="*/ 147070 h 167763"/>
                <a:gd name="csX10" fmla="*/ 163693 w 234423"/>
                <a:gd name="csY10" fmla="*/ 156418 h 167763"/>
                <a:gd name="csX11" fmla="*/ 166501 w 234423"/>
                <a:gd name="csY11" fmla="*/ 147194 h 167763"/>
                <a:gd name="csX12" fmla="*/ 166938 w 234423"/>
                <a:gd name="csY12" fmla="*/ 144892 h 167763"/>
                <a:gd name="csX13" fmla="*/ 169708 w 234423"/>
                <a:gd name="csY13" fmla="*/ 151711 h 167763"/>
                <a:gd name="csX14" fmla="*/ 171954 w 234423"/>
                <a:gd name="csY14" fmla="*/ 155410 h 167763"/>
                <a:gd name="csX15" fmla="*/ 175409 w 234423"/>
                <a:gd name="csY15" fmla="*/ 157921 h 167763"/>
                <a:gd name="csX16" fmla="*/ 172163 w 234423"/>
                <a:gd name="csY16" fmla="*/ 155258 h 167763"/>
                <a:gd name="csX17" fmla="*/ 170203 w 234423"/>
                <a:gd name="csY17" fmla="*/ 151530 h 167763"/>
                <a:gd name="csX18" fmla="*/ 167605 w 234423"/>
                <a:gd name="csY18" fmla="*/ 144046 h 167763"/>
                <a:gd name="csX19" fmla="*/ 167338 w 234423"/>
                <a:gd name="csY19" fmla="*/ 137494 h 167763"/>
                <a:gd name="csX20" fmla="*/ 164588 w 234423"/>
                <a:gd name="csY20" fmla="*/ 127955 h 167763"/>
                <a:gd name="csX21" fmla="*/ 163160 w 234423"/>
                <a:gd name="csY21" fmla="*/ 125796 h 167763"/>
                <a:gd name="csX22" fmla="*/ 178873 w 234423"/>
                <a:gd name="csY22" fmla="*/ 132453 h 167763"/>
                <a:gd name="csX23" fmla="*/ 186877 w 234423"/>
                <a:gd name="csY23" fmla="*/ 138663 h 167763"/>
                <a:gd name="csX24" fmla="*/ 192530 w 234423"/>
                <a:gd name="csY24" fmla="*/ 147232 h 167763"/>
                <a:gd name="csX25" fmla="*/ 199544 w 234423"/>
                <a:gd name="csY25" fmla="*/ 166955 h 167763"/>
                <a:gd name="csX26" fmla="*/ 194833 w 234423"/>
                <a:gd name="csY26" fmla="*/ 149875 h 167763"/>
                <a:gd name="csX27" fmla="*/ 197536 w 234423"/>
                <a:gd name="csY27" fmla="*/ 151597 h 167763"/>
                <a:gd name="csX28" fmla="*/ 201657 w 234423"/>
                <a:gd name="csY28" fmla="*/ 154706 h 167763"/>
                <a:gd name="csX29" fmla="*/ 204636 w 234423"/>
                <a:gd name="csY29" fmla="*/ 159110 h 167763"/>
                <a:gd name="csX30" fmla="*/ 206653 w 234423"/>
                <a:gd name="csY30" fmla="*/ 160878 h 167763"/>
                <a:gd name="csX31" fmla="*/ 209213 w 234423"/>
                <a:gd name="csY31" fmla="*/ 161525 h 167763"/>
                <a:gd name="csX32" fmla="*/ 206720 w 234423"/>
                <a:gd name="csY32" fmla="*/ 160774 h 167763"/>
                <a:gd name="csX33" fmla="*/ 204845 w 234423"/>
                <a:gd name="csY33" fmla="*/ 158957 h 167763"/>
                <a:gd name="csX34" fmla="*/ 202075 w 234423"/>
                <a:gd name="csY34" fmla="*/ 154402 h 167763"/>
                <a:gd name="csX35" fmla="*/ 200182 w 234423"/>
                <a:gd name="csY35" fmla="*/ 152434 h 167763"/>
                <a:gd name="csX36" fmla="*/ 197935 w 234423"/>
                <a:gd name="csY36" fmla="*/ 150941 h 167763"/>
                <a:gd name="csX37" fmla="*/ 194157 w 234423"/>
                <a:gd name="csY37" fmla="*/ 147631 h 167763"/>
                <a:gd name="csX38" fmla="*/ 194138 w 234423"/>
                <a:gd name="csY38" fmla="*/ 147602 h 167763"/>
                <a:gd name="csX39" fmla="*/ 193900 w 234423"/>
                <a:gd name="csY39" fmla="*/ 147412 h 167763"/>
                <a:gd name="csX40" fmla="*/ 193634 w 234423"/>
                <a:gd name="csY40" fmla="*/ 146747 h 167763"/>
                <a:gd name="csX41" fmla="*/ 191930 w 234423"/>
                <a:gd name="csY41" fmla="*/ 143152 h 167763"/>
                <a:gd name="csX42" fmla="*/ 193929 w 234423"/>
                <a:gd name="csY42" fmla="*/ 143704 h 167763"/>
                <a:gd name="csX43" fmla="*/ 198240 w 234423"/>
                <a:gd name="csY43" fmla="*/ 144674 h 167763"/>
                <a:gd name="csX44" fmla="*/ 202094 w 234423"/>
                <a:gd name="csY44" fmla="*/ 146699 h 167763"/>
                <a:gd name="csX45" fmla="*/ 205587 w 234423"/>
                <a:gd name="csY45" fmla="*/ 149476 h 167763"/>
                <a:gd name="csX46" fmla="*/ 202409 w 234423"/>
                <a:gd name="csY46" fmla="*/ 146290 h 167763"/>
                <a:gd name="csX47" fmla="*/ 198621 w 234423"/>
                <a:gd name="csY47" fmla="*/ 143713 h 167763"/>
                <a:gd name="csX48" fmla="*/ 194338 w 234423"/>
                <a:gd name="csY48" fmla="*/ 142201 h 167763"/>
                <a:gd name="csX49" fmla="*/ 190826 w 234423"/>
                <a:gd name="csY49" fmla="*/ 140366 h 167763"/>
                <a:gd name="csX50" fmla="*/ 188257 w 234423"/>
                <a:gd name="csY50" fmla="*/ 137503 h 167763"/>
                <a:gd name="csX51" fmla="*/ 180120 w 234423"/>
                <a:gd name="csY51" fmla="*/ 130399 h 167763"/>
                <a:gd name="csX52" fmla="*/ 166586 w 234423"/>
                <a:gd name="csY52" fmla="*/ 123486 h 167763"/>
                <a:gd name="csX53" fmla="*/ 170269 w 234423"/>
                <a:gd name="csY53" fmla="*/ 123552 h 167763"/>
                <a:gd name="csX54" fmla="*/ 179672 w 234423"/>
                <a:gd name="csY54" fmla="*/ 124779 h 167763"/>
                <a:gd name="csX55" fmla="*/ 188323 w 234423"/>
                <a:gd name="csY55" fmla="*/ 128450 h 167763"/>
                <a:gd name="csX56" fmla="*/ 196127 w 234423"/>
                <a:gd name="csY56" fmla="*/ 134260 h 167763"/>
                <a:gd name="csX57" fmla="*/ 205045 w 234423"/>
                <a:gd name="csY57" fmla="*/ 138302 h 167763"/>
                <a:gd name="csX58" fmla="*/ 209175 w 234423"/>
                <a:gd name="csY58" fmla="*/ 140775 h 167763"/>
                <a:gd name="csX59" fmla="*/ 212240 w 234423"/>
                <a:gd name="csY59" fmla="*/ 144464 h 167763"/>
                <a:gd name="csX60" fmla="*/ 209337 w 234423"/>
                <a:gd name="csY60" fmla="*/ 140575 h 167763"/>
                <a:gd name="csX61" fmla="*/ 205273 w 234423"/>
                <a:gd name="csY61" fmla="*/ 137836 h 167763"/>
                <a:gd name="csX62" fmla="*/ 196689 w 234423"/>
                <a:gd name="csY62" fmla="*/ 133395 h 167763"/>
                <a:gd name="csX63" fmla="*/ 193244 w 234423"/>
                <a:gd name="csY63" fmla="*/ 130590 h 167763"/>
                <a:gd name="csX64" fmla="*/ 194167 w 234423"/>
                <a:gd name="csY64" fmla="*/ 130856 h 167763"/>
                <a:gd name="csX65" fmla="*/ 198459 w 234423"/>
                <a:gd name="csY65" fmla="*/ 131379 h 167763"/>
                <a:gd name="csX66" fmla="*/ 206872 w 234423"/>
                <a:gd name="csY66" fmla="*/ 130295 h 167763"/>
                <a:gd name="csX67" fmla="*/ 198487 w 234423"/>
                <a:gd name="csY67" fmla="*/ 130684 h 167763"/>
                <a:gd name="csX68" fmla="*/ 194471 w 234423"/>
                <a:gd name="csY68" fmla="*/ 129857 h 167763"/>
                <a:gd name="csX69" fmla="*/ 187847 w 234423"/>
                <a:gd name="csY69" fmla="*/ 126224 h 167763"/>
                <a:gd name="csX70" fmla="*/ 180234 w 234423"/>
                <a:gd name="csY70" fmla="*/ 122772 h 167763"/>
                <a:gd name="csX71" fmla="*/ 170441 w 234423"/>
                <a:gd name="csY71" fmla="*/ 120956 h 167763"/>
                <a:gd name="csX72" fmla="*/ 160876 w 234423"/>
                <a:gd name="csY72" fmla="*/ 120081 h 167763"/>
                <a:gd name="csX73" fmla="*/ 152111 w 234423"/>
                <a:gd name="csY73" fmla="*/ 117105 h 167763"/>
                <a:gd name="csX74" fmla="*/ 148085 w 234423"/>
                <a:gd name="csY74" fmla="*/ 114993 h 167763"/>
                <a:gd name="csX75" fmla="*/ 134067 w 234423"/>
                <a:gd name="csY75" fmla="*/ 100671 h 167763"/>
                <a:gd name="csX76" fmla="*/ 132810 w 234423"/>
                <a:gd name="csY76" fmla="*/ 91447 h 167763"/>
                <a:gd name="csX77" fmla="*/ 137626 w 234423"/>
                <a:gd name="csY77" fmla="*/ 82175 h 167763"/>
                <a:gd name="csX78" fmla="*/ 148095 w 234423"/>
                <a:gd name="csY78" fmla="*/ 71086 h 167763"/>
                <a:gd name="csX79" fmla="*/ 161714 w 234423"/>
                <a:gd name="csY79" fmla="*/ 64743 h 167763"/>
                <a:gd name="csX80" fmla="*/ 182984 w 234423"/>
                <a:gd name="csY80" fmla="*/ 69945 h 167763"/>
                <a:gd name="csX81" fmla="*/ 188590 w 234423"/>
                <a:gd name="csY81" fmla="*/ 75508 h 167763"/>
                <a:gd name="csX82" fmla="*/ 191816 w 234423"/>
                <a:gd name="csY82" fmla="*/ 78504 h 167763"/>
                <a:gd name="csX83" fmla="*/ 194595 w 234423"/>
                <a:gd name="csY83" fmla="*/ 80672 h 167763"/>
                <a:gd name="csX84" fmla="*/ 194329 w 234423"/>
                <a:gd name="csY84" fmla="*/ 83487 h 167763"/>
                <a:gd name="csX85" fmla="*/ 193586 w 234423"/>
                <a:gd name="csY85" fmla="*/ 85608 h 167763"/>
                <a:gd name="csX86" fmla="*/ 187295 w 234423"/>
                <a:gd name="csY86" fmla="*/ 96459 h 167763"/>
                <a:gd name="csX87" fmla="*/ 183650 w 234423"/>
                <a:gd name="csY87" fmla="*/ 97267 h 167763"/>
                <a:gd name="csX88" fmla="*/ 180852 w 234423"/>
                <a:gd name="csY88" fmla="*/ 95051 h 167763"/>
                <a:gd name="csX89" fmla="*/ 179510 w 234423"/>
                <a:gd name="csY89" fmla="*/ 92721 h 167763"/>
                <a:gd name="csX90" fmla="*/ 172449 w 234423"/>
                <a:gd name="csY90" fmla="*/ 84638 h 167763"/>
                <a:gd name="csX91" fmla="*/ 180948 w 234423"/>
                <a:gd name="csY91" fmla="*/ 96877 h 167763"/>
                <a:gd name="csX92" fmla="*/ 168147 w 234423"/>
                <a:gd name="csY92" fmla="*/ 95061 h 167763"/>
                <a:gd name="csX93" fmla="*/ 187619 w 234423"/>
                <a:gd name="csY93" fmla="*/ 97448 h 167763"/>
                <a:gd name="csX94" fmla="*/ 190712 w 234423"/>
                <a:gd name="csY94" fmla="*/ 95869 h 167763"/>
                <a:gd name="csX95" fmla="*/ 191511 w 234423"/>
                <a:gd name="csY95" fmla="*/ 95118 h 167763"/>
                <a:gd name="csX96" fmla="*/ 191616 w 234423"/>
                <a:gd name="csY96" fmla="*/ 99454 h 167763"/>
                <a:gd name="csX97" fmla="*/ 198868 w 234423"/>
                <a:gd name="csY97" fmla="*/ 116210 h 167763"/>
                <a:gd name="csX98" fmla="*/ 192692 w 234423"/>
                <a:gd name="csY98" fmla="*/ 99378 h 167763"/>
                <a:gd name="csX99" fmla="*/ 193558 w 234423"/>
                <a:gd name="csY99" fmla="*/ 91181 h 167763"/>
                <a:gd name="csX100" fmla="*/ 196013 w 234423"/>
                <a:gd name="csY100" fmla="*/ 96582 h 167763"/>
                <a:gd name="csX101" fmla="*/ 199144 w 234423"/>
                <a:gd name="csY101" fmla="*/ 100253 h 167763"/>
                <a:gd name="csX102" fmla="*/ 203027 w 234423"/>
                <a:gd name="csY102" fmla="*/ 103068 h 167763"/>
                <a:gd name="csX103" fmla="*/ 211126 w 234423"/>
                <a:gd name="csY103" fmla="*/ 107889 h 167763"/>
                <a:gd name="csX104" fmla="*/ 214495 w 234423"/>
                <a:gd name="csY104" fmla="*/ 111113 h 167763"/>
                <a:gd name="csX105" fmla="*/ 216322 w 234423"/>
                <a:gd name="csY105" fmla="*/ 114594 h 167763"/>
                <a:gd name="csX106" fmla="*/ 216123 w 234423"/>
                <a:gd name="csY106" fmla="*/ 114042 h 167763"/>
                <a:gd name="csX107" fmla="*/ 216532 w 234423"/>
                <a:gd name="csY107" fmla="*/ 115307 h 167763"/>
                <a:gd name="csX108" fmla="*/ 216560 w 234423"/>
                <a:gd name="csY108" fmla="*/ 115326 h 167763"/>
                <a:gd name="csX109" fmla="*/ 216579 w 234423"/>
                <a:gd name="csY109" fmla="*/ 115298 h 167763"/>
                <a:gd name="csX110" fmla="*/ 214676 w 234423"/>
                <a:gd name="csY110" fmla="*/ 110990 h 167763"/>
                <a:gd name="csX111" fmla="*/ 211364 w 234423"/>
                <a:gd name="csY111" fmla="*/ 107585 h 167763"/>
                <a:gd name="csX112" fmla="*/ 203417 w 234423"/>
                <a:gd name="csY112" fmla="*/ 102459 h 167763"/>
                <a:gd name="csX113" fmla="*/ 199763 w 234423"/>
                <a:gd name="csY113" fmla="*/ 99606 h 167763"/>
                <a:gd name="csX114" fmla="*/ 196908 w 234423"/>
                <a:gd name="csY114" fmla="*/ 96012 h 167763"/>
                <a:gd name="csX115" fmla="*/ 194795 w 234423"/>
                <a:gd name="csY115" fmla="*/ 91504 h 167763"/>
                <a:gd name="csX116" fmla="*/ 195318 w 234423"/>
                <a:gd name="csY116" fmla="*/ 86274 h 167763"/>
                <a:gd name="csX117" fmla="*/ 196194 w 234423"/>
                <a:gd name="csY117" fmla="*/ 84086 h 167763"/>
                <a:gd name="csX118" fmla="*/ 196794 w 234423"/>
                <a:gd name="csY118" fmla="*/ 81842 h 167763"/>
                <a:gd name="csX119" fmla="*/ 202475 w 234423"/>
                <a:gd name="csY119" fmla="*/ 83858 h 167763"/>
                <a:gd name="csX120" fmla="*/ 207072 w 234423"/>
                <a:gd name="csY120" fmla="*/ 84666 h 167763"/>
                <a:gd name="csX121" fmla="*/ 210298 w 234423"/>
                <a:gd name="csY121" fmla="*/ 85171 h 167763"/>
                <a:gd name="csX122" fmla="*/ 213096 w 234423"/>
                <a:gd name="csY122" fmla="*/ 88936 h 167763"/>
                <a:gd name="csX123" fmla="*/ 215418 w 234423"/>
                <a:gd name="csY123" fmla="*/ 93691 h 167763"/>
                <a:gd name="csX124" fmla="*/ 218064 w 234423"/>
                <a:gd name="csY124" fmla="*/ 98341 h 167763"/>
                <a:gd name="csX125" fmla="*/ 222004 w 234423"/>
                <a:gd name="csY125" fmla="*/ 101889 h 167763"/>
                <a:gd name="csX126" fmla="*/ 218274 w 234423"/>
                <a:gd name="csY126" fmla="*/ 98189 h 167763"/>
                <a:gd name="csX127" fmla="*/ 215894 w 234423"/>
                <a:gd name="csY127" fmla="*/ 93472 h 167763"/>
                <a:gd name="csX128" fmla="*/ 213781 w 234423"/>
                <a:gd name="csY128" fmla="*/ 88556 h 167763"/>
                <a:gd name="csX129" fmla="*/ 211488 w 234423"/>
                <a:gd name="csY129" fmla="*/ 84980 h 167763"/>
                <a:gd name="csX130" fmla="*/ 234424 w 234423"/>
                <a:gd name="csY130" fmla="*/ 86264 h 167763"/>
                <a:gd name="csX131" fmla="*/ 202827 w 234423"/>
                <a:gd name="csY131" fmla="*/ 82498 h 167763"/>
                <a:gd name="csX132" fmla="*/ 195804 w 234423"/>
                <a:gd name="csY132" fmla="*/ 79293 h 167763"/>
                <a:gd name="csX133" fmla="*/ 190103 w 234423"/>
                <a:gd name="csY133" fmla="*/ 74034 h 167763"/>
                <a:gd name="csX134" fmla="*/ 184631 w 234423"/>
                <a:gd name="csY134" fmla="*/ 68119 h 167763"/>
                <a:gd name="csX135" fmla="*/ 186372 w 234423"/>
                <a:gd name="csY135" fmla="*/ 68252 h 167763"/>
                <a:gd name="csX136" fmla="*/ 194757 w 234423"/>
                <a:gd name="csY136" fmla="*/ 68195 h 167763"/>
                <a:gd name="csX137" fmla="*/ 200952 w 234423"/>
                <a:gd name="csY137" fmla="*/ 69517 h 167763"/>
                <a:gd name="csX138" fmla="*/ 203322 w 234423"/>
                <a:gd name="csY138" fmla="*/ 71362 h 167763"/>
                <a:gd name="csX139" fmla="*/ 207767 w 234423"/>
                <a:gd name="csY139" fmla="*/ 75537 h 167763"/>
                <a:gd name="csX140" fmla="*/ 205740 w 234423"/>
                <a:gd name="csY140" fmla="*/ 73254 h 167763"/>
                <a:gd name="csX141" fmla="*/ 203684 w 234423"/>
                <a:gd name="csY141" fmla="*/ 70982 h 167763"/>
                <a:gd name="csX142" fmla="*/ 201400 w 234423"/>
                <a:gd name="csY142" fmla="*/ 68880 h 167763"/>
                <a:gd name="csX143" fmla="*/ 200515 w 234423"/>
                <a:gd name="csY143" fmla="*/ 68252 h 167763"/>
                <a:gd name="csX144" fmla="*/ 202970 w 234423"/>
                <a:gd name="csY144" fmla="*/ 68490 h 167763"/>
                <a:gd name="csX145" fmla="*/ 210726 w 234423"/>
                <a:gd name="csY145" fmla="*/ 71105 h 167763"/>
                <a:gd name="csX146" fmla="*/ 203094 w 234423"/>
                <a:gd name="csY146" fmla="*/ 67815 h 167763"/>
                <a:gd name="csX147" fmla="*/ 194776 w 234423"/>
                <a:gd name="csY147" fmla="*/ 66816 h 167763"/>
                <a:gd name="csX148" fmla="*/ 186572 w 234423"/>
                <a:gd name="csY148" fmla="*/ 66198 h 167763"/>
                <a:gd name="csX149" fmla="*/ 179016 w 234423"/>
                <a:gd name="csY149" fmla="*/ 64030 h 167763"/>
                <a:gd name="csX150" fmla="*/ 178911 w 234423"/>
                <a:gd name="csY150" fmla="*/ 63982 h 167763"/>
                <a:gd name="csX151" fmla="*/ 178825 w 234423"/>
                <a:gd name="csY151" fmla="*/ 63954 h 167763"/>
                <a:gd name="csX152" fmla="*/ 177674 w 234423"/>
                <a:gd name="csY152" fmla="*/ 63393 h 167763"/>
                <a:gd name="csX153" fmla="*/ 171688 w 234423"/>
                <a:gd name="csY153" fmla="*/ 61491 h 167763"/>
                <a:gd name="csX154" fmla="*/ 172811 w 234423"/>
                <a:gd name="csY154" fmla="*/ 60549 h 167763"/>
                <a:gd name="csX155" fmla="*/ 176608 w 234423"/>
                <a:gd name="csY155" fmla="*/ 55395 h 167763"/>
                <a:gd name="csX156" fmla="*/ 178759 w 234423"/>
                <a:gd name="csY156" fmla="*/ 48938 h 167763"/>
                <a:gd name="csX157" fmla="*/ 183631 w 234423"/>
                <a:gd name="csY157" fmla="*/ 45571 h 167763"/>
                <a:gd name="csX158" fmla="*/ 189123 w 234423"/>
                <a:gd name="csY158" fmla="*/ 44192 h 167763"/>
                <a:gd name="csX159" fmla="*/ 195176 w 234423"/>
                <a:gd name="csY159" fmla="*/ 44877 h 167763"/>
                <a:gd name="csX160" fmla="*/ 198164 w 234423"/>
                <a:gd name="csY160" fmla="*/ 44097 h 167763"/>
                <a:gd name="csX161" fmla="*/ 199553 w 234423"/>
                <a:gd name="csY161" fmla="*/ 43470 h 167763"/>
                <a:gd name="csX162" fmla="*/ 200239 w 234423"/>
                <a:gd name="csY162" fmla="*/ 43137 h 167763"/>
                <a:gd name="csX163" fmla="*/ 200467 w 234423"/>
                <a:gd name="csY163" fmla="*/ 42832 h 167763"/>
                <a:gd name="csX164" fmla="*/ 200210 w 234423"/>
                <a:gd name="csY164" fmla="*/ 43080 h 167763"/>
                <a:gd name="csX165" fmla="*/ 199506 w 234423"/>
                <a:gd name="csY165" fmla="*/ 43356 h 167763"/>
                <a:gd name="csX166" fmla="*/ 198078 w 234423"/>
                <a:gd name="csY166" fmla="*/ 43859 h 167763"/>
                <a:gd name="csX167" fmla="*/ 195157 w 234423"/>
                <a:gd name="csY167" fmla="*/ 44373 h 167763"/>
                <a:gd name="csX168" fmla="*/ 189237 w 234423"/>
                <a:gd name="csY168" fmla="*/ 43175 h 167763"/>
                <a:gd name="csX169" fmla="*/ 190255 w 234423"/>
                <a:gd name="csY169" fmla="*/ 42481 h 167763"/>
                <a:gd name="csX170" fmla="*/ 191826 w 234423"/>
                <a:gd name="csY170" fmla="*/ 39333 h 167763"/>
                <a:gd name="csX171" fmla="*/ 193053 w 234423"/>
                <a:gd name="csY171" fmla="*/ 36166 h 167763"/>
                <a:gd name="csX172" fmla="*/ 195157 w 234423"/>
                <a:gd name="csY172" fmla="*/ 33475 h 167763"/>
                <a:gd name="csX173" fmla="*/ 192901 w 234423"/>
                <a:gd name="csY173" fmla="*/ 36071 h 167763"/>
                <a:gd name="csX174" fmla="*/ 191492 w 234423"/>
                <a:gd name="csY174" fmla="*/ 39228 h 167763"/>
                <a:gd name="csX175" fmla="*/ 189913 w 234423"/>
                <a:gd name="csY175" fmla="*/ 42081 h 167763"/>
                <a:gd name="csX176" fmla="*/ 182956 w 234423"/>
                <a:gd name="csY176" fmla="*/ 44183 h 167763"/>
                <a:gd name="csX177" fmla="*/ 178540 w 234423"/>
                <a:gd name="csY177" fmla="*/ 46627 h 167763"/>
                <a:gd name="csX178" fmla="*/ 178378 w 234423"/>
                <a:gd name="csY178" fmla="*/ 43194 h 167763"/>
                <a:gd name="csX179" fmla="*/ 176655 w 234423"/>
                <a:gd name="csY179" fmla="*/ 31392 h 167763"/>
                <a:gd name="csX180" fmla="*/ 181547 w 234423"/>
                <a:gd name="csY180" fmla="*/ 20827 h 167763"/>
                <a:gd name="csX181" fmla="*/ 175970 w 234423"/>
                <a:gd name="csY181" fmla="*/ 31326 h 167763"/>
                <a:gd name="csX182" fmla="*/ 175856 w 234423"/>
                <a:gd name="csY182" fmla="*/ 34397 h 167763"/>
                <a:gd name="csX183" fmla="*/ 176218 w 234423"/>
                <a:gd name="csY183" fmla="*/ 37431 h 167763"/>
                <a:gd name="csX184" fmla="*/ 176998 w 234423"/>
                <a:gd name="csY184" fmla="*/ 43318 h 167763"/>
                <a:gd name="csX185" fmla="*/ 175884 w 234423"/>
                <a:gd name="csY185" fmla="*/ 51791 h 167763"/>
                <a:gd name="csX186" fmla="*/ 175504 w 234423"/>
                <a:gd name="csY186" fmla="*/ 49879 h 167763"/>
                <a:gd name="csX187" fmla="*/ 173696 w 234423"/>
                <a:gd name="csY187" fmla="*/ 44915 h 167763"/>
                <a:gd name="csX188" fmla="*/ 170679 w 234423"/>
                <a:gd name="csY188" fmla="*/ 40731 h 167763"/>
                <a:gd name="csX189" fmla="*/ 168842 w 234423"/>
                <a:gd name="csY189" fmla="*/ 36118 h 167763"/>
                <a:gd name="csX190" fmla="*/ 170241 w 234423"/>
                <a:gd name="csY190" fmla="*/ 41007 h 167763"/>
                <a:gd name="csX191" fmla="*/ 172772 w 234423"/>
                <a:gd name="csY191" fmla="*/ 45381 h 167763"/>
                <a:gd name="csX192" fmla="*/ 173962 w 234423"/>
                <a:gd name="csY192" fmla="*/ 50126 h 167763"/>
                <a:gd name="csX193" fmla="*/ 173848 w 234423"/>
                <a:gd name="csY193" fmla="*/ 55956 h 167763"/>
                <a:gd name="csX194" fmla="*/ 170993 w 234423"/>
                <a:gd name="csY194" fmla="*/ 58914 h 167763"/>
                <a:gd name="csX195" fmla="*/ 167119 w 234423"/>
                <a:gd name="csY195" fmla="*/ 60977 h 167763"/>
                <a:gd name="csX196" fmla="*/ 161114 w 234423"/>
                <a:gd name="csY196" fmla="*/ 61301 h 167763"/>
                <a:gd name="csX197" fmla="*/ 153234 w 234423"/>
                <a:gd name="csY197" fmla="*/ 63583 h 167763"/>
                <a:gd name="csX198" fmla="*/ 149446 w 234423"/>
                <a:gd name="csY198" fmla="*/ 65409 h 167763"/>
                <a:gd name="csX199" fmla="*/ 142137 w 234423"/>
                <a:gd name="csY199" fmla="*/ 58115 h 167763"/>
                <a:gd name="csX200" fmla="*/ 140919 w 234423"/>
                <a:gd name="csY200" fmla="*/ 55443 h 167763"/>
                <a:gd name="csX201" fmla="*/ 140243 w 234423"/>
                <a:gd name="csY201" fmla="*/ 50878 h 167763"/>
                <a:gd name="csX202" fmla="*/ 140890 w 234423"/>
                <a:gd name="csY202" fmla="*/ 46208 h 167763"/>
                <a:gd name="csX203" fmla="*/ 142718 w 234423"/>
                <a:gd name="csY203" fmla="*/ 41777 h 167763"/>
                <a:gd name="csX204" fmla="*/ 148713 w 234423"/>
                <a:gd name="csY204" fmla="*/ 34064 h 167763"/>
                <a:gd name="csX205" fmla="*/ 156327 w 234423"/>
                <a:gd name="csY205" fmla="*/ 27702 h 167763"/>
                <a:gd name="csX206" fmla="*/ 148247 w 234423"/>
                <a:gd name="csY206" fmla="*/ 33560 h 167763"/>
                <a:gd name="csX207" fmla="*/ 141528 w 234423"/>
                <a:gd name="csY207" fmla="*/ 41073 h 167763"/>
                <a:gd name="csX208" fmla="*/ 139244 w 234423"/>
                <a:gd name="csY208" fmla="*/ 45686 h 167763"/>
                <a:gd name="csX209" fmla="*/ 138178 w 234423"/>
                <a:gd name="csY209" fmla="*/ 50792 h 167763"/>
                <a:gd name="csX210" fmla="*/ 138140 w 234423"/>
                <a:gd name="csY210" fmla="*/ 52190 h 167763"/>
                <a:gd name="csX211" fmla="*/ 137607 w 234423"/>
                <a:gd name="csY211" fmla="*/ 51211 h 167763"/>
                <a:gd name="csX212" fmla="*/ 134771 w 234423"/>
                <a:gd name="csY212" fmla="*/ 43945 h 167763"/>
                <a:gd name="csX213" fmla="*/ 133933 w 234423"/>
                <a:gd name="csY213" fmla="*/ 40446 h 167763"/>
                <a:gd name="csX214" fmla="*/ 134095 w 234423"/>
                <a:gd name="csY214" fmla="*/ 39048 h 167763"/>
                <a:gd name="csX215" fmla="*/ 136313 w 234423"/>
                <a:gd name="csY215" fmla="*/ 32923 h 167763"/>
                <a:gd name="csX216" fmla="*/ 139092 w 234423"/>
                <a:gd name="csY216" fmla="*/ 26846 h 167763"/>
                <a:gd name="csX217" fmla="*/ 139929 w 234423"/>
                <a:gd name="csY217" fmla="*/ 23604 h 167763"/>
                <a:gd name="csX218" fmla="*/ 140062 w 234423"/>
                <a:gd name="csY218" fmla="*/ 21939 h 167763"/>
                <a:gd name="csX219" fmla="*/ 139967 w 234423"/>
                <a:gd name="csY219" fmla="*/ 21112 h 167763"/>
                <a:gd name="csX220" fmla="*/ 139701 w 234423"/>
                <a:gd name="csY220" fmla="*/ 20789 h 167763"/>
                <a:gd name="csX221" fmla="*/ 139501 w 234423"/>
                <a:gd name="csY221" fmla="*/ 20722 h 167763"/>
                <a:gd name="csX222" fmla="*/ 139691 w 234423"/>
                <a:gd name="csY222" fmla="*/ 20808 h 167763"/>
                <a:gd name="csX223" fmla="*/ 139939 w 234423"/>
                <a:gd name="csY223" fmla="*/ 21131 h 167763"/>
                <a:gd name="csX224" fmla="*/ 139986 w 234423"/>
                <a:gd name="csY224" fmla="*/ 21939 h 167763"/>
                <a:gd name="csX225" fmla="*/ 139767 w 234423"/>
                <a:gd name="csY225" fmla="*/ 23585 h 167763"/>
                <a:gd name="csX226" fmla="*/ 138778 w 234423"/>
                <a:gd name="csY226" fmla="*/ 26732 h 167763"/>
                <a:gd name="csX227" fmla="*/ 135704 w 234423"/>
                <a:gd name="csY227" fmla="*/ 32619 h 167763"/>
                <a:gd name="csX228" fmla="*/ 133305 w 234423"/>
                <a:gd name="csY228" fmla="*/ 38097 h 167763"/>
                <a:gd name="csX229" fmla="*/ 132601 w 234423"/>
                <a:gd name="csY229" fmla="*/ 36147 h 167763"/>
                <a:gd name="csX230" fmla="*/ 131649 w 234423"/>
                <a:gd name="csY230" fmla="*/ 34274 h 167763"/>
                <a:gd name="csX231" fmla="*/ 130403 w 234423"/>
                <a:gd name="csY231" fmla="*/ 32590 h 167763"/>
                <a:gd name="csX232" fmla="*/ 127433 w 234423"/>
                <a:gd name="csY232" fmla="*/ 29756 h 167763"/>
                <a:gd name="csX233" fmla="*/ 127243 w 234423"/>
                <a:gd name="csY233" fmla="*/ 29614 h 167763"/>
                <a:gd name="csX234" fmla="*/ 125958 w 234423"/>
                <a:gd name="csY234" fmla="*/ 23527 h 167763"/>
                <a:gd name="csX235" fmla="*/ 124692 w 234423"/>
                <a:gd name="csY235" fmla="*/ 20475 h 167763"/>
                <a:gd name="csX236" fmla="*/ 122256 w 234423"/>
                <a:gd name="csY236" fmla="*/ 18307 h 167763"/>
                <a:gd name="csX237" fmla="*/ 124550 w 234423"/>
                <a:gd name="csY237" fmla="*/ 20560 h 167763"/>
                <a:gd name="csX238" fmla="*/ 125625 w 234423"/>
                <a:gd name="csY238" fmla="*/ 23594 h 167763"/>
                <a:gd name="csX239" fmla="*/ 126377 w 234423"/>
                <a:gd name="csY239" fmla="*/ 28938 h 167763"/>
                <a:gd name="csX240" fmla="*/ 120990 w 234423"/>
                <a:gd name="csY240" fmla="*/ 24935 h 167763"/>
                <a:gd name="csX241" fmla="*/ 118183 w 234423"/>
                <a:gd name="csY241" fmla="*/ 22120 h 167763"/>
                <a:gd name="csX242" fmla="*/ 116375 w 234423"/>
                <a:gd name="csY242" fmla="*/ 18582 h 167763"/>
                <a:gd name="csX243" fmla="*/ 118002 w 234423"/>
                <a:gd name="csY243" fmla="*/ 22253 h 167763"/>
                <a:gd name="csX244" fmla="*/ 120705 w 234423"/>
                <a:gd name="csY244" fmla="*/ 25268 h 167763"/>
                <a:gd name="csX245" fmla="*/ 126872 w 234423"/>
                <a:gd name="csY245" fmla="*/ 30413 h 167763"/>
                <a:gd name="csX246" fmla="*/ 129556 w 234423"/>
                <a:gd name="csY246" fmla="*/ 33266 h 167763"/>
                <a:gd name="csX247" fmla="*/ 130612 w 234423"/>
                <a:gd name="csY247" fmla="*/ 34873 h 167763"/>
                <a:gd name="csX248" fmla="*/ 131392 w 234423"/>
                <a:gd name="csY248" fmla="*/ 36623 h 167763"/>
                <a:gd name="csX249" fmla="*/ 132791 w 234423"/>
                <a:gd name="csY249" fmla="*/ 42823 h 167763"/>
                <a:gd name="csX250" fmla="*/ 133201 w 234423"/>
                <a:gd name="csY250" fmla="*/ 44849 h 167763"/>
                <a:gd name="csX251" fmla="*/ 135152 w 234423"/>
                <a:gd name="csY251" fmla="*/ 50983 h 167763"/>
                <a:gd name="csX252" fmla="*/ 130136 w 234423"/>
                <a:gd name="csY252" fmla="*/ 50811 h 167763"/>
                <a:gd name="csX253" fmla="*/ 125463 w 234423"/>
                <a:gd name="csY253" fmla="*/ 52228 h 167763"/>
                <a:gd name="csX254" fmla="*/ 122123 w 234423"/>
                <a:gd name="csY254" fmla="*/ 53579 h 167763"/>
                <a:gd name="csX255" fmla="*/ 122009 w 234423"/>
                <a:gd name="csY255" fmla="*/ 53569 h 167763"/>
                <a:gd name="csX256" fmla="*/ 118830 w 234423"/>
                <a:gd name="csY256" fmla="*/ 52419 h 167763"/>
                <a:gd name="csX257" fmla="*/ 116336 w 234423"/>
                <a:gd name="csY257" fmla="*/ 49565 h 167763"/>
                <a:gd name="csX258" fmla="*/ 113862 w 234423"/>
                <a:gd name="csY258" fmla="*/ 46494 h 167763"/>
                <a:gd name="csX259" fmla="*/ 110978 w 234423"/>
                <a:gd name="csY259" fmla="*/ 43821 h 167763"/>
                <a:gd name="csX260" fmla="*/ 113605 w 234423"/>
                <a:gd name="csY260" fmla="*/ 46713 h 167763"/>
                <a:gd name="csX261" fmla="*/ 115765 w 234423"/>
                <a:gd name="csY261" fmla="*/ 49946 h 167763"/>
                <a:gd name="csX262" fmla="*/ 118145 w 234423"/>
                <a:gd name="csY262" fmla="*/ 53198 h 167763"/>
                <a:gd name="csX263" fmla="*/ 119953 w 234423"/>
                <a:gd name="csY263" fmla="*/ 54454 h 167763"/>
                <a:gd name="csX264" fmla="*/ 116727 w 234423"/>
                <a:gd name="csY264" fmla="*/ 55756 h 167763"/>
                <a:gd name="csX265" fmla="*/ 112349 w 234423"/>
                <a:gd name="csY265" fmla="*/ 57316 h 167763"/>
                <a:gd name="csX266" fmla="*/ 103241 w 234423"/>
                <a:gd name="csY266" fmla="*/ 56717 h 167763"/>
                <a:gd name="csX267" fmla="*/ 112501 w 234423"/>
                <a:gd name="csY267" fmla="*/ 57991 h 167763"/>
                <a:gd name="csX268" fmla="*/ 117088 w 234423"/>
                <a:gd name="csY268" fmla="*/ 56726 h 167763"/>
                <a:gd name="csX269" fmla="*/ 121571 w 234423"/>
                <a:gd name="csY269" fmla="*/ 55291 h 167763"/>
                <a:gd name="csX270" fmla="*/ 126044 w 234423"/>
                <a:gd name="csY270" fmla="*/ 53864 h 167763"/>
                <a:gd name="csX271" fmla="*/ 130441 w 234423"/>
                <a:gd name="csY271" fmla="*/ 52865 h 167763"/>
                <a:gd name="csX272" fmla="*/ 134562 w 234423"/>
                <a:gd name="csY272" fmla="*/ 53312 h 167763"/>
                <a:gd name="csX273" fmla="*/ 137436 w 234423"/>
                <a:gd name="csY273" fmla="*/ 55642 h 167763"/>
                <a:gd name="csX274" fmla="*/ 137493 w 234423"/>
                <a:gd name="csY274" fmla="*/ 55747 h 167763"/>
                <a:gd name="csX275" fmla="*/ 137721 w 234423"/>
                <a:gd name="csY275" fmla="*/ 56013 h 167763"/>
                <a:gd name="csX276" fmla="*/ 139710 w 234423"/>
                <a:gd name="csY276" fmla="*/ 59161 h 167763"/>
                <a:gd name="csX277" fmla="*/ 140814 w 234423"/>
                <a:gd name="csY277" fmla="*/ 61072 h 167763"/>
                <a:gd name="csX278" fmla="*/ 140871 w 234423"/>
                <a:gd name="csY278" fmla="*/ 61149 h 167763"/>
                <a:gd name="csX279" fmla="*/ 140957 w 234423"/>
                <a:gd name="csY279" fmla="*/ 61234 h 167763"/>
                <a:gd name="csX280" fmla="*/ 142756 w 234423"/>
                <a:gd name="csY280" fmla="*/ 66036 h 167763"/>
                <a:gd name="csX281" fmla="*/ 142756 w 234423"/>
                <a:gd name="csY281" fmla="*/ 69137 h 167763"/>
                <a:gd name="csX282" fmla="*/ 140567 w 234423"/>
                <a:gd name="csY282" fmla="*/ 71800 h 167763"/>
                <a:gd name="csX283" fmla="*/ 133753 w 234423"/>
                <a:gd name="csY283" fmla="*/ 79293 h 167763"/>
                <a:gd name="csX284" fmla="*/ 130926 w 234423"/>
                <a:gd name="csY284" fmla="*/ 83249 h 167763"/>
                <a:gd name="csX285" fmla="*/ 118354 w 234423"/>
                <a:gd name="csY285" fmla="*/ 89393 h 167763"/>
                <a:gd name="csX286" fmla="*/ 95589 w 234423"/>
                <a:gd name="csY286" fmla="*/ 89079 h 167763"/>
                <a:gd name="csX287" fmla="*/ 79115 w 234423"/>
                <a:gd name="csY287" fmla="*/ 82764 h 167763"/>
                <a:gd name="csX288" fmla="*/ 75898 w 234423"/>
                <a:gd name="csY288" fmla="*/ 74348 h 167763"/>
                <a:gd name="csX289" fmla="*/ 75898 w 234423"/>
                <a:gd name="csY289" fmla="*/ 69517 h 167763"/>
                <a:gd name="csX290" fmla="*/ 77355 w 234423"/>
                <a:gd name="csY290" fmla="*/ 64819 h 167763"/>
                <a:gd name="csX291" fmla="*/ 83189 w 234423"/>
                <a:gd name="csY291" fmla="*/ 56432 h 167763"/>
                <a:gd name="csX292" fmla="*/ 90498 w 234423"/>
                <a:gd name="csY292" fmla="*/ 48729 h 167763"/>
                <a:gd name="csX293" fmla="*/ 97074 w 234423"/>
                <a:gd name="csY293" fmla="*/ 40255 h 167763"/>
                <a:gd name="csX294" fmla="*/ 101642 w 234423"/>
                <a:gd name="csY294" fmla="*/ 30574 h 167763"/>
                <a:gd name="csX295" fmla="*/ 102908 w 234423"/>
                <a:gd name="csY295" fmla="*/ 20028 h 167763"/>
                <a:gd name="csX296" fmla="*/ 102870 w 234423"/>
                <a:gd name="csY296" fmla="*/ 19980 h 167763"/>
                <a:gd name="csX297" fmla="*/ 102803 w 234423"/>
                <a:gd name="csY297" fmla="*/ 20009 h 167763"/>
                <a:gd name="csX298" fmla="*/ 102803 w 234423"/>
                <a:gd name="csY298" fmla="*/ 20285 h 167763"/>
                <a:gd name="csX299" fmla="*/ 101062 w 234423"/>
                <a:gd name="csY299" fmla="*/ 30374 h 167763"/>
                <a:gd name="csX300" fmla="*/ 96151 w 234423"/>
                <a:gd name="csY300" fmla="*/ 39628 h 167763"/>
                <a:gd name="csX301" fmla="*/ 90498 w 234423"/>
                <a:gd name="csY301" fmla="*/ 46389 h 167763"/>
                <a:gd name="csX302" fmla="*/ 88480 w 234423"/>
                <a:gd name="csY302" fmla="*/ 41824 h 167763"/>
                <a:gd name="csX303" fmla="*/ 88090 w 234423"/>
                <a:gd name="csY303" fmla="*/ 36280 h 167763"/>
                <a:gd name="csX304" fmla="*/ 88537 w 234423"/>
                <a:gd name="csY304" fmla="*/ 30555 h 167763"/>
                <a:gd name="csX305" fmla="*/ 86938 w 234423"/>
                <a:gd name="csY305" fmla="*/ 25106 h 167763"/>
                <a:gd name="csX306" fmla="*/ 88195 w 234423"/>
                <a:gd name="csY306" fmla="*/ 30555 h 167763"/>
                <a:gd name="csX307" fmla="*/ 87414 w 234423"/>
                <a:gd name="csY307" fmla="*/ 36214 h 167763"/>
                <a:gd name="csX308" fmla="*/ 87481 w 234423"/>
                <a:gd name="csY308" fmla="*/ 42062 h 167763"/>
                <a:gd name="csX309" fmla="*/ 89527 w 234423"/>
                <a:gd name="csY309" fmla="*/ 47416 h 167763"/>
                <a:gd name="csX310" fmla="*/ 89327 w 234423"/>
                <a:gd name="csY310" fmla="*/ 47626 h 167763"/>
                <a:gd name="csX311" fmla="*/ 81656 w 234423"/>
                <a:gd name="csY311" fmla="*/ 54986 h 167763"/>
                <a:gd name="csX312" fmla="*/ 74994 w 234423"/>
                <a:gd name="csY312" fmla="*/ 63678 h 167763"/>
                <a:gd name="csX313" fmla="*/ 73062 w 234423"/>
                <a:gd name="csY313" fmla="*/ 69004 h 167763"/>
                <a:gd name="csX314" fmla="*/ 72786 w 234423"/>
                <a:gd name="csY314" fmla="*/ 74748 h 167763"/>
                <a:gd name="csX315" fmla="*/ 74243 w 234423"/>
                <a:gd name="csY315" fmla="*/ 80710 h 167763"/>
                <a:gd name="csX316" fmla="*/ 71207 w 234423"/>
                <a:gd name="csY316" fmla="*/ 73083 h 167763"/>
                <a:gd name="csX317" fmla="*/ 67761 w 234423"/>
                <a:gd name="csY317" fmla="*/ 60292 h 167763"/>
                <a:gd name="csX318" fmla="*/ 63507 w 234423"/>
                <a:gd name="csY318" fmla="*/ 47426 h 167763"/>
                <a:gd name="csX319" fmla="*/ 63108 w 234423"/>
                <a:gd name="csY319" fmla="*/ 26095 h 167763"/>
                <a:gd name="csX320" fmla="*/ 72358 w 234423"/>
                <a:gd name="csY320" fmla="*/ 23851 h 167763"/>
                <a:gd name="csX321" fmla="*/ 76955 w 234423"/>
                <a:gd name="csY321" fmla="*/ 22168 h 167763"/>
                <a:gd name="csX322" fmla="*/ 80505 w 234423"/>
                <a:gd name="csY322" fmla="*/ 18906 h 167763"/>
                <a:gd name="csX323" fmla="*/ 76803 w 234423"/>
                <a:gd name="csY323" fmla="*/ 21863 h 167763"/>
                <a:gd name="csX324" fmla="*/ 72234 w 234423"/>
                <a:gd name="csY324" fmla="*/ 23176 h 167763"/>
                <a:gd name="csX325" fmla="*/ 67447 w 234423"/>
                <a:gd name="csY325" fmla="*/ 23765 h 167763"/>
                <a:gd name="csX326" fmla="*/ 63545 w 234423"/>
                <a:gd name="csY326" fmla="*/ 24526 h 167763"/>
                <a:gd name="csX327" fmla="*/ 65039 w 234423"/>
                <a:gd name="csY327" fmla="*/ 20294 h 167763"/>
                <a:gd name="csX328" fmla="*/ 82370 w 234423"/>
                <a:gd name="csY328" fmla="*/ 0 h 167763"/>
                <a:gd name="csX329" fmla="*/ 64088 w 234423"/>
                <a:gd name="csY329" fmla="*/ 19876 h 167763"/>
                <a:gd name="csX330" fmla="*/ 60148 w 234423"/>
                <a:gd name="csY330" fmla="*/ 41254 h 167763"/>
                <a:gd name="csX331" fmla="*/ 55903 w 234423"/>
                <a:gd name="csY331" fmla="*/ 36090 h 167763"/>
                <a:gd name="csX332" fmla="*/ 51392 w 234423"/>
                <a:gd name="csY332" fmla="*/ 32486 h 167763"/>
                <a:gd name="csX333" fmla="*/ 51325 w 234423"/>
                <a:gd name="csY333" fmla="*/ 32372 h 167763"/>
                <a:gd name="csX334" fmla="*/ 48632 w 234423"/>
                <a:gd name="csY334" fmla="*/ 26761 h 167763"/>
                <a:gd name="csX335" fmla="*/ 47994 w 234423"/>
                <a:gd name="csY335" fmla="*/ 20275 h 167763"/>
                <a:gd name="csX336" fmla="*/ 47566 w 234423"/>
                <a:gd name="csY336" fmla="*/ 13647 h 167763"/>
                <a:gd name="csX337" fmla="*/ 45301 w 234423"/>
                <a:gd name="csY337" fmla="*/ 7456 h 167763"/>
                <a:gd name="csX338" fmla="*/ 47224 w 234423"/>
                <a:gd name="csY338" fmla="*/ 13694 h 167763"/>
                <a:gd name="csX339" fmla="*/ 47309 w 234423"/>
                <a:gd name="csY339" fmla="*/ 20275 h 167763"/>
                <a:gd name="csX340" fmla="*/ 47623 w 234423"/>
                <a:gd name="csY340" fmla="*/ 26961 h 167763"/>
                <a:gd name="csX341" fmla="*/ 48718 w 234423"/>
                <a:gd name="csY341" fmla="*/ 30717 h 167763"/>
                <a:gd name="csX342" fmla="*/ 45006 w 234423"/>
                <a:gd name="csY342" fmla="*/ 28206 h 167763"/>
                <a:gd name="csX343" fmla="*/ 40219 w 234423"/>
                <a:gd name="csY343" fmla="*/ 23784 h 167763"/>
                <a:gd name="csX344" fmla="*/ 37059 w 234423"/>
                <a:gd name="csY344" fmla="*/ 18078 h 167763"/>
                <a:gd name="csX345" fmla="*/ 35851 w 234423"/>
                <a:gd name="csY345" fmla="*/ 11621 h 167763"/>
                <a:gd name="csX346" fmla="*/ 36774 w 234423"/>
                <a:gd name="csY346" fmla="*/ 5069 h 167763"/>
                <a:gd name="csX347" fmla="*/ 35556 w 234423"/>
                <a:gd name="csY347" fmla="*/ 11621 h 167763"/>
                <a:gd name="csX348" fmla="*/ 36498 w 234423"/>
                <a:gd name="csY348" fmla="*/ 18269 h 167763"/>
                <a:gd name="csX349" fmla="*/ 39505 w 234423"/>
                <a:gd name="csY349" fmla="*/ 24326 h 167763"/>
                <a:gd name="csX350" fmla="*/ 44283 w 234423"/>
                <a:gd name="csY350" fmla="*/ 29157 h 167763"/>
                <a:gd name="csX351" fmla="*/ 54628 w 234423"/>
                <a:gd name="csY351" fmla="*/ 37364 h 167763"/>
                <a:gd name="csX352" fmla="*/ 61299 w 234423"/>
                <a:gd name="csY352" fmla="*/ 48367 h 167763"/>
                <a:gd name="csX353" fmla="*/ 61490 w 234423"/>
                <a:gd name="csY353" fmla="*/ 48871 h 167763"/>
                <a:gd name="csX354" fmla="*/ 59424 w 234423"/>
                <a:gd name="csY354" fmla="*/ 47806 h 167763"/>
                <a:gd name="csX355" fmla="*/ 51259 w 234423"/>
                <a:gd name="csY355" fmla="*/ 45286 h 167763"/>
                <a:gd name="csX356" fmla="*/ 38059 w 234423"/>
                <a:gd name="csY356" fmla="*/ 35434 h 167763"/>
                <a:gd name="csX357" fmla="*/ 50754 w 234423"/>
                <a:gd name="csY357" fmla="*/ 46570 h 167763"/>
                <a:gd name="csX358" fmla="*/ 58549 w 234423"/>
                <a:gd name="csY358" fmla="*/ 49679 h 167763"/>
                <a:gd name="csX359" fmla="*/ 63374 w 234423"/>
                <a:gd name="csY359" fmla="*/ 55005 h 167763"/>
                <a:gd name="csX360" fmla="*/ 63403 w 234423"/>
                <a:gd name="csY360" fmla="*/ 55129 h 167763"/>
                <a:gd name="csX361" fmla="*/ 63564 w 234423"/>
                <a:gd name="csY361" fmla="*/ 55461 h 167763"/>
                <a:gd name="csX362" fmla="*/ 66933 w 234423"/>
                <a:gd name="csY362" fmla="*/ 70801 h 167763"/>
                <a:gd name="csX363" fmla="*/ 60966 w 234423"/>
                <a:gd name="csY363" fmla="*/ 66769 h 167763"/>
                <a:gd name="csX364" fmla="*/ 46586 w 234423"/>
                <a:gd name="csY364" fmla="*/ 63412 h 167763"/>
                <a:gd name="csX365" fmla="*/ 41533 w 234423"/>
                <a:gd name="csY365" fmla="*/ 63954 h 167763"/>
                <a:gd name="csX366" fmla="*/ 41228 w 234423"/>
                <a:gd name="csY366" fmla="*/ 63821 h 167763"/>
                <a:gd name="csX367" fmla="*/ 36964 w 234423"/>
                <a:gd name="csY367" fmla="*/ 62109 h 167763"/>
                <a:gd name="csX368" fmla="*/ 33138 w 234423"/>
                <a:gd name="csY368" fmla="*/ 59189 h 167763"/>
                <a:gd name="csX369" fmla="*/ 29293 w 234423"/>
                <a:gd name="csY369" fmla="*/ 56156 h 167763"/>
                <a:gd name="csX370" fmla="*/ 24878 w 234423"/>
                <a:gd name="csY370" fmla="*/ 54083 h 167763"/>
                <a:gd name="csX371" fmla="*/ 29094 w 234423"/>
                <a:gd name="csY371" fmla="*/ 56432 h 167763"/>
                <a:gd name="csX372" fmla="*/ 32682 w 234423"/>
                <a:gd name="csY372" fmla="*/ 59703 h 167763"/>
                <a:gd name="csX373" fmla="*/ 36384 w 234423"/>
                <a:gd name="csY373" fmla="*/ 62965 h 167763"/>
                <a:gd name="csX374" fmla="*/ 38906 w 234423"/>
                <a:gd name="csY374" fmla="*/ 64448 h 167763"/>
                <a:gd name="csX375" fmla="*/ 32310 w 234423"/>
                <a:gd name="csY375" fmla="*/ 65675 h 167763"/>
                <a:gd name="csX376" fmla="*/ 25258 w 234423"/>
                <a:gd name="csY376" fmla="*/ 65609 h 167763"/>
                <a:gd name="csX377" fmla="*/ 18882 w 234423"/>
                <a:gd name="csY377" fmla="*/ 62661 h 167763"/>
                <a:gd name="csX378" fmla="*/ 18844 w 234423"/>
                <a:gd name="csY378" fmla="*/ 62661 h 167763"/>
                <a:gd name="csX379" fmla="*/ 18844 w 234423"/>
                <a:gd name="csY379" fmla="*/ 62699 h 167763"/>
                <a:gd name="csX380" fmla="*/ 18996 w 234423"/>
                <a:gd name="csY380" fmla="*/ 62841 h 167763"/>
                <a:gd name="csX381" fmla="*/ 25173 w 234423"/>
                <a:gd name="csY381" fmla="*/ 66084 h 167763"/>
                <a:gd name="csX382" fmla="*/ 32415 w 234423"/>
                <a:gd name="csY382" fmla="*/ 66579 h 167763"/>
                <a:gd name="csX383" fmla="*/ 46605 w 234423"/>
                <a:gd name="csY383" fmla="*/ 65152 h 167763"/>
                <a:gd name="csX384" fmla="*/ 68513 w 234423"/>
                <a:gd name="csY384" fmla="*/ 79056 h 167763"/>
                <a:gd name="csX385" fmla="*/ 79791 w 234423"/>
                <a:gd name="csY385" fmla="*/ 109135 h 167763"/>
                <a:gd name="csX386" fmla="*/ 50555 w 234423"/>
                <a:gd name="csY386" fmla="*/ 125159 h 167763"/>
                <a:gd name="csX387" fmla="*/ 41294 w 234423"/>
                <a:gd name="csY387" fmla="*/ 124170 h 167763"/>
                <a:gd name="csX388" fmla="*/ 31911 w 234423"/>
                <a:gd name="csY388" fmla="*/ 118864 h 167763"/>
                <a:gd name="csX389" fmla="*/ 24173 w 234423"/>
                <a:gd name="csY389" fmla="*/ 111389 h 167763"/>
                <a:gd name="csX390" fmla="*/ 22432 w 234423"/>
                <a:gd name="csY390" fmla="*/ 108888 h 167763"/>
                <a:gd name="csX391" fmla="*/ 22365 w 234423"/>
                <a:gd name="csY391" fmla="*/ 108565 h 167763"/>
                <a:gd name="csX392" fmla="*/ 22070 w 234423"/>
                <a:gd name="csY392" fmla="*/ 106530 h 167763"/>
                <a:gd name="csX393" fmla="*/ 22765 w 234423"/>
                <a:gd name="csY393" fmla="*/ 104352 h 167763"/>
                <a:gd name="csX394" fmla="*/ 23935 w 234423"/>
                <a:gd name="csY394" fmla="*/ 102193 h 167763"/>
                <a:gd name="csX395" fmla="*/ 25001 w 234423"/>
                <a:gd name="csY395" fmla="*/ 99901 h 167763"/>
                <a:gd name="csX396" fmla="*/ 26353 w 234423"/>
                <a:gd name="csY396" fmla="*/ 90087 h 167763"/>
                <a:gd name="csX397" fmla="*/ 24364 w 234423"/>
                <a:gd name="csY397" fmla="*/ 99635 h 167763"/>
                <a:gd name="csX398" fmla="*/ 23184 w 234423"/>
                <a:gd name="csY398" fmla="*/ 101765 h 167763"/>
                <a:gd name="csX399" fmla="*/ 21842 w 234423"/>
                <a:gd name="csY399" fmla="*/ 103876 h 167763"/>
                <a:gd name="csX400" fmla="*/ 20890 w 234423"/>
                <a:gd name="csY400" fmla="*/ 106254 h 167763"/>
                <a:gd name="csX401" fmla="*/ 19853 w 234423"/>
                <a:gd name="csY401" fmla="*/ 104123 h 167763"/>
                <a:gd name="csX402" fmla="*/ 17254 w 234423"/>
                <a:gd name="csY402" fmla="*/ 96002 h 167763"/>
                <a:gd name="csX403" fmla="*/ 17930 w 234423"/>
                <a:gd name="csY403" fmla="*/ 87576 h 167763"/>
                <a:gd name="csX404" fmla="*/ 16741 w 234423"/>
                <a:gd name="csY404" fmla="*/ 96078 h 167763"/>
                <a:gd name="csX405" fmla="*/ 18891 w 234423"/>
                <a:gd name="csY405" fmla="*/ 104514 h 167763"/>
                <a:gd name="csX406" fmla="*/ 22917 w 234423"/>
                <a:gd name="csY406" fmla="*/ 112311 h 167763"/>
                <a:gd name="csX407" fmla="*/ 23374 w 234423"/>
                <a:gd name="csY407" fmla="*/ 112958 h 167763"/>
                <a:gd name="csX408" fmla="*/ 21984 w 234423"/>
                <a:gd name="csY408" fmla="*/ 112169 h 167763"/>
                <a:gd name="csX409" fmla="*/ 0 w 234423"/>
                <a:gd name="csY409" fmla="*/ 105769 h 167763"/>
                <a:gd name="csX410" fmla="*/ 0 w 234423"/>
                <a:gd name="csY410" fmla="*/ 105797 h 167763"/>
                <a:gd name="csX411" fmla="*/ 76 w 234423"/>
                <a:gd name="csY411" fmla="*/ 105797 h 167763"/>
                <a:gd name="csX412" fmla="*/ 21442 w 234423"/>
                <a:gd name="csY412" fmla="*/ 113091 h 167763"/>
                <a:gd name="csX413" fmla="*/ 26134 w 234423"/>
                <a:gd name="csY413" fmla="*/ 116296 h 167763"/>
                <a:gd name="csX414" fmla="*/ 40257 w 234423"/>
                <a:gd name="csY414" fmla="*/ 126015 h 167763"/>
                <a:gd name="csX415" fmla="*/ 29608 w 234423"/>
                <a:gd name="csY415" fmla="*/ 126015 h 167763"/>
                <a:gd name="csX416" fmla="*/ 25677 w 234423"/>
                <a:gd name="csY416" fmla="*/ 126462 h 167763"/>
                <a:gd name="csX417" fmla="*/ 21080 w 234423"/>
                <a:gd name="csY417" fmla="*/ 126985 h 167763"/>
                <a:gd name="csX418" fmla="*/ 18910 w 234423"/>
                <a:gd name="csY418" fmla="*/ 126348 h 167763"/>
                <a:gd name="csX419" fmla="*/ 14809 w 234423"/>
                <a:gd name="csY419" fmla="*/ 124303 h 167763"/>
                <a:gd name="csX420" fmla="*/ 8518 w 234423"/>
                <a:gd name="csY420" fmla="*/ 117770 h 167763"/>
                <a:gd name="csX421" fmla="*/ 8432 w 234423"/>
                <a:gd name="csY421" fmla="*/ 117637 h 167763"/>
                <a:gd name="csX422" fmla="*/ 8404 w 234423"/>
                <a:gd name="csY422" fmla="*/ 117637 h 167763"/>
                <a:gd name="csX423" fmla="*/ 8404 w 234423"/>
                <a:gd name="csY423" fmla="*/ 117666 h 167763"/>
                <a:gd name="csX424" fmla="*/ 14399 w 234423"/>
                <a:gd name="csY424" fmla="*/ 124884 h 167763"/>
                <a:gd name="csX425" fmla="*/ 18520 w 234423"/>
                <a:gd name="csY425" fmla="*/ 127318 h 167763"/>
                <a:gd name="csX426" fmla="*/ 19348 w 234423"/>
                <a:gd name="csY426" fmla="*/ 127651 h 167763"/>
                <a:gd name="csX427" fmla="*/ 15066 w 234423"/>
                <a:gd name="csY427" fmla="*/ 128735 h 167763"/>
                <a:gd name="csX428" fmla="*/ 1047 w 234423"/>
                <a:gd name="csY428" fmla="*/ 133214 h 167763"/>
                <a:gd name="csX429" fmla="*/ 15265 w 234423"/>
                <a:gd name="csY429" fmla="*/ 129581 h 167763"/>
                <a:gd name="csX430" fmla="*/ 22175 w 234423"/>
                <a:gd name="csY430" fmla="*/ 128364 h 167763"/>
                <a:gd name="csX431" fmla="*/ 22869 w 234423"/>
                <a:gd name="csY431" fmla="*/ 128279 h 167763"/>
                <a:gd name="csX432" fmla="*/ 29703 w 234423"/>
                <a:gd name="csY432" fmla="*/ 127756 h 167763"/>
                <a:gd name="csX433" fmla="*/ 39753 w 234423"/>
                <a:gd name="csY433" fmla="*/ 128336 h 167763"/>
                <a:gd name="csX434" fmla="*/ 31149 w 234423"/>
                <a:gd name="csY434" fmla="*/ 137322 h 167763"/>
                <a:gd name="csX435" fmla="*/ 28865 w 234423"/>
                <a:gd name="csY435" fmla="*/ 147707 h 167763"/>
                <a:gd name="csX436" fmla="*/ 27923 w 234423"/>
                <a:gd name="csY436" fmla="*/ 151216 h 167763"/>
                <a:gd name="csX437" fmla="*/ 26496 w 234423"/>
                <a:gd name="csY437" fmla="*/ 155277 h 167763"/>
                <a:gd name="csX438" fmla="*/ 25991 w 234423"/>
                <a:gd name="csY438" fmla="*/ 159528 h 167763"/>
                <a:gd name="csX439" fmla="*/ 26162 w 234423"/>
                <a:gd name="csY439" fmla="*/ 161649 h 167763"/>
                <a:gd name="csX440" fmla="*/ 26362 w 234423"/>
                <a:gd name="csY440" fmla="*/ 162695 h 167763"/>
                <a:gd name="csX441" fmla="*/ 26419 w 234423"/>
                <a:gd name="csY441" fmla="*/ 163199 h 167763"/>
                <a:gd name="csX442" fmla="*/ 26458 w 234423"/>
                <a:gd name="csY442" fmla="*/ 163218 h 167763"/>
                <a:gd name="csX443" fmla="*/ 26448 w 234423"/>
                <a:gd name="csY443" fmla="*/ 162685 h 167763"/>
                <a:gd name="csX444" fmla="*/ 26334 w 234423"/>
                <a:gd name="csY444" fmla="*/ 161639 h 167763"/>
                <a:gd name="csX445" fmla="*/ 26334 w 234423"/>
                <a:gd name="csY445" fmla="*/ 159547 h 167763"/>
                <a:gd name="csX446" fmla="*/ 27152 w 234423"/>
                <a:gd name="csY446" fmla="*/ 155477 h 167763"/>
                <a:gd name="csX447" fmla="*/ 28837 w 234423"/>
                <a:gd name="csY447" fmla="*/ 151692 h 167763"/>
                <a:gd name="csX448" fmla="*/ 29484 w 234423"/>
                <a:gd name="csY448" fmla="*/ 150446 h 167763"/>
                <a:gd name="csX449" fmla="*/ 29579 w 234423"/>
                <a:gd name="csY449" fmla="*/ 150883 h 167763"/>
                <a:gd name="csX450" fmla="*/ 31273 w 234423"/>
                <a:gd name="csY450" fmla="*/ 155144 h 167763"/>
                <a:gd name="csX451" fmla="*/ 36917 w 234423"/>
                <a:gd name="csY451" fmla="*/ 162181 h 167763"/>
                <a:gd name="csX452" fmla="*/ 43931 w 234423"/>
                <a:gd name="csY452" fmla="*/ 167764 h 167763"/>
                <a:gd name="csX453" fmla="*/ 37212 w 234423"/>
                <a:gd name="csY453" fmla="*/ 161867 h 167763"/>
                <a:gd name="csX454" fmla="*/ 32034 w 234423"/>
                <a:gd name="csY454" fmla="*/ 154744 h 167763"/>
                <a:gd name="csX455" fmla="*/ 30626 w 234423"/>
                <a:gd name="csY455" fmla="*/ 150627 h 167763"/>
                <a:gd name="csX456" fmla="*/ 30302 w 234423"/>
                <a:gd name="csY456" fmla="*/ 146319 h 167763"/>
                <a:gd name="csX457" fmla="*/ 32653 w 234423"/>
                <a:gd name="csY457" fmla="*/ 138112 h 167763"/>
                <a:gd name="csX458" fmla="*/ 35765 w 234423"/>
                <a:gd name="csY458" fmla="*/ 134013 h 167763"/>
                <a:gd name="csX459" fmla="*/ 35965 w 234423"/>
                <a:gd name="csY459" fmla="*/ 135611 h 167763"/>
                <a:gd name="csX460" fmla="*/ 37964 w 234423"/>
                <a:gd name="csY460" fmla="*/ 139890 h 167763"/>
                <a:gd name="csX461" fmla="*/ 41294 w 234423"/>
                <a:gd name="csY461" fmla="*/ 143038 h 167763"/>
                <a:gd name="csX462" fmla="*/ 45168 w 234423"/>
                <a:gd name="csY462" fmla="*/ 145330 h 167763"/>
                <a:gd name="csX463" fmla="*/ 41618 w 234423"/>
                <a:gd name="csY463" fmla="*/ 142639 h 167763"/>
                <a:gd name="csX464" fmla="*/ 38820 w 234423"/>
                <a:gd name="csY464" fmla="*/ 139310 h 167763"/>
                <a:gd name="csX465" fmla="*/ 37497 w 234423"/>
                <a:gd name="csY465" fmla="*/ 135363 h 167763"/>
                <a:gd name="csX466" fmla="*/ 38221 w 234423"/>
                <a:gd name="csY466" fmla="*/ 131930 h 167763"/>
                <a:gd name="csX467" fmla="*/ 42551 w 234423"/>
                <a:gd name="csY467" fmla="*/ 129448 h 167763"/>
                <a:gd name="csX468" fmla="*/ 90460 w 234423"/>
                <a:gd name="csY468" fmla="*/ 129553 h 167763"/>
                <a:gd name="csX469" fmla="*/ 109827 w 234423"/>
                <a:gd name="csY469" fmla="*/ 137246 h 167763"/>
                <a:gd name="csX470" fmla="*/ 123046 w 234423"/>
                <a:gd name="csY470" fmla="*/ 138197 h 1677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Lst>
              <a:rect l="l" t="t" r="r" b="b"/>
              <a:pathLst>
                <a:path w="234423" h="167763">
                  <a:moveTo>
                    <a:pt x="122970" y="138188"/>
                  </a:moveTo>
                  <a:cubicBezTo>
                    <a:pt x="126215" y="136904"/>
                    <a:pt x="127957" y="134070"/>
                    <a:pt x="130669" y="131987"/>
                  </a:cubicBezTo>
                  <a:cubicBezTo>
                    <a:pt x="137321" y="126881"/>
                    <a:pt x="136189" y="124636"/>
                    <a:pt x="139701" y="122753"/>
                  </a:cubicBezTo>
                  <a:cubicBezTo>
                    <a:pt x="141690" y="121688"/>
                    <a:pt x="145106" y="121888"/>
                    <a:pt x="147695" y="122268"/>
                  </a:cubicBezTo>
                  <a:cubicBezTo>
                    <a:pt x="148333" y="122401"/>
                    <a:pt x="148961" y="122535"/>
                    <a:pt x="149579" y="122658"/>
                  </a:cubicBezTo>
                  <a:cubicBezTo>
                    <a:pt x="151350" y="123001"/>
                    <a:pt x="153120" y="123305"/>
                    <a:pt x="154880" y="123666"/>
                  </a:cubicBezTo>
                  <a:cubicBezTo>
                    <a:pt x="156279" y="123951"/>
                    <a:pt x="157802" y="123980"/>
                    <a:pt x="159001" y="124836"/>
                  </a:cubicBezTo>
                  <a:cubicBezTo>
                    <a:pt x="160467" y="125892"/>
                    <a:pt x="161828" y="127527"/>
                    <a:pt x="162808" y="129030"/>
                  </a:cubicBezTo>
                  <a:cubicBezTo>
                    <a:pt x="164493" y="131550"/>
                    <a:pt x="165501" y="134546"/>
                    <a:pt x="165958" y="137636"/>
                  </a:cubicBezTo>
                  <a:cubicBezTo>
                    <a:pt x="166415" y="140727"/>
                    <a:pt x="166282" y="143922"/>
                    <a:pt x="165825" y="147070"/>
                  </a:cubicBezTo>
                  <a:cubicBezTo>
                    <a:pt x="165359" y="150218"/>
                    <a:pt x="164569" y="153337"/>
                    <a:pt x="163693" y="156418"/>
                  </a:cubicBezTo>
                  <a:cubicBezTo>
                    <a:pt x="164788" y="153404"/>
                    <a:pt x="165796" y="150351"/>
                    <a:pt x="166501" y="147194"/>
                  </a:cubicBezTo>
                  <a:cubicBezTo>
                    <a:pt x="166672" y="146433"/>
                    <a:pt x="166815" y="145672"/>
                    <a:pt x="166938" y="144892"/>
                  </a:cubicBezTo>
                  <a:cubicBezTo>
                    <a:pt x="168024" y="147032"/>
                    <a:pt x="168699" y="149438"/>
                    <a:pt x="169708" y="151711"/>
                  </a:cubicBezTo>
                  <a:cubicBezTo>
                    <a:pt x="170298" y="153033"/>
                    <a:pt x="171012" y="154297"/>
                    <a:pt x="171954" y="155410"/>
                  </a:cubicBezTo>
                  <a:cubicBezTo>
                    <a:pt x="172887" y="156513"/>
                    <a:pt x="174057" y="157436"/>
                    <a:pt x="175409" y="157921"/>
                  </a:cubicBezTo>
                  <a:cubicBezTo>
                    <a:pt x="174086" y="157360"/>
                    <a:pt x="173001" y="156380"/>
                    <a:pt x="172163" y="155258"/>
                  </a:cubicBezTo>
                  <a:cubicBezTo>
                    <a:pt x="171316" y="154126"/>
                    <a:pt x="170688" y="152852"/>
                    <a:pt x="170203" y="151530"/>
                  </a:cubicBezTo>
                  <a:cubicBezTo>
                    <a:pt x="169280" y="149058"/>
                    <a:pt x="168775" y="146433"/>
                    <a:pt x="167605" y="144046"/>
                  </a:cubicBezTo>
                  <a:cubicBezTo>
                    <a:pt x="166720" y="142230"/>
                    <a:pt x="167491" y="139500"/>
                    <a:pt x="167338" y="137494"/>
                  </a:cubicBezTo>
                  <a:cubicBezTo>
                    <a:pt x="167091" y="134222"/>
                    <a:pt x="166263" y="130913"/>
                    <a:pt x="164588" y="127955"/>
                  </a:cubicBezTo>
                  <a:cubicBezTo>
                    <a:pt x="164160" y="127194"/>
                    <a:pt x="163684" y="126481"/>
                    <a:pt x="163160" y="125796"/>
                  </a:cubicBezTo>
                  <a:cubicBezTo>
                    <a:pt x="168595" y="127489"/>
                    <a:pt x="173886" y="129705"/>
                    <a:pt x="178873" y="132453"/>
                  </a:cubicBezTo>
                  <a:cubicBezTo>
                    <a:pt x="181861" y="134127"/>
                    <a:pt x="184621" y="136105"/>
                    <a:pt x="186877" y="138663"/>
                  </a:cubicBezTo>
                  <a:cubicBezTo>
                    <a:pt x="189161" y="141193"/>
                    <a:pt x="190998" y="144131"/>
                    <a:pt x="192530" y="147232"/>
                  </a:cubicBezTo>
                  <a:cubicBezTo>
                    <a:pt x="195594" y="153461"/>
                    <a:pt x="197336" y="160308"/>
                    <a:pt x="199544" y="166955"/>
                  </a:cubicBezTo>
                  <a:cubicBezTo>
                    <a:pt x="198012" y="161268"/>
                    <a:pt x="196813" y="155477"/>
                    <a:pt x="194833" y="149875"/>
                  </a:cubicBezTo>
                  <a:cubicBezTo>
                    <a:pt x="195680" y="150560"/>
                    <a:pt x="196632" y="151093"/>
                    <a:pt x="197536" y="151597"/>
                  </a:cubicBezTo>
                  <a:cubicBezTo>
                    <a:pt x="199087" y="152453"/>
                    <a:pt x="200610" y="153308"/>
                    <a:pt x="201657" y="154706"/>
                  </a:cubicBezTo>
                  <a:cubicBezTo>
                    <a:pt x="202732" y="156066"/>
                    <a:pt x="203493" y="157712"/>
                    <a:pt x="204636" y="159110"/>
                  </a:cubicBezTo>
                  <a:cubicBezTo>
                    <a:pt x="205207" y="159794"/>
                    <a:pt x="205873" y="160422"/>
                    <a:pt x="206653" y="160878"/>
                  </a:cubicBezTo>
                  <a:cubicBezTo>
                    <a:pt x="207424" y="161335"/>
                    <a:pt x="208319" y="161601"/>
                    <a:pt x="209213" y="161525"/>
                  </a:cubicBezTo>
                  <a:cubicBezTo>
                    <a:pt x="208319" y="161563"/>
                    <a:pt x="207453" y="161249"/>
                    <a:pt x="206720" y="160774"/>
                  </a:cubicBezTo>
                  <a:cubicBezTo>
                    <a:pt x="205987" y="160298"/>
                    <a:pt x="205368" y="159652"/>
                    <a:pt x="204845" y="158957"/>
                  </a:cubicBezTo>
                  <a:cubicBezTo>
                    <a:pt x="203798" y="157550"/>
                    <a:pt x="203132" y="155886"/>
                    <a:pt x="202075" y="154402"/>
                  </a:cubicBezTo>
                  <a:cubicBezTo>
                    <a:pt x="201561" y="153660"/>
                    <a:pt x="200905" y="152985"/>
                    <a:pt x="200182" y="152434"/>
                  </a:cubicBezTo>
                  <a:cubicBezTo>
                    <a:pt x="199458" y="151872"/>
                    <a:pt x="198687" y="151407"/>
                    <a:pt x="197935" y="150941"/>
                  </a:cubicBezTo>
                  <a:cubicBezTo>
                    <a:pt x="196432" y="150018"/>
                    <a:pt x="194947" y="149058"/>
                    <a:pt x="194157" y="147631"/>
                  </a:cubicBezTo>
                  <a:cubicBezTo>
                    <a:pt x="194157" y="147631"/>
                    <a:pt x="194148" y="147612"/>
                    <a:pt x="194138" y="147602"/>
                  </a:cubicBezTo>
                  <a:cubicBezTo>
                    <a:pt x="194081" y="147508"/>
                    <a:pt x="193995" y="147450"/>
                    <a:pt x="193900" y="147412"/>
                  </a:cubicBezTo>
                  <a:cubicBezTo>
                    <a:pt x="193815" y="147194"/>
                    <a:pt x="193729" y="146965"/>
                    <a:pt x="193634" y="146747"/>
                  </a:cubicBezTo>
                  <a:cubicBezTo>
                    <a:pt x="193120" y="145529"/>
                    <a:pt x="192558" y="144331"/>
                    <a:pt x="191930" y="143152"/>
                  </a:cubicBezTo>
                  <a:cubicBezTo>
                    <a:pt x="192606" y="143390"/>
                    <a:pt x="193282" y="143561"/>
                    <a:pt x="193929" y="143704"/>
                  </a:cubicBezTo>
                  <a:cubicBezTo>
                    <a:pt x="195423" y="144027"/>
                    <a:pt x="196879" y="144217"/>
                    <a:pt x="198240" y="144674"/>
                  </a:cubicBezTo>
                  <a:cubicBezTo>
                    <a:pt x="199601" y="145130"/>
                    <a:pt x="200886" y="145853"/>
                    <a:pt x="202094" y="146699"/>
                  </a:cubicBezTo>
                  <a:cubicBezTo>
                    <a:pt x="203313" y="147546"/>
                    <a:pt x="204455" y="148506"/>
                    <a:pt x="205587" y="149476"/>
                  </a:cubicBezTo>
                  <a:cubicBezTo>
                    <a:pt x="204569" y="148382"/>
                    <a:pt x="203541" y="147289"/>
                    <a:pt x="202409" y="146290"/>
                  </a:cubicBezTo>
                  <a:cubicBezTo>
                    <a:pt x="201276" y="145292"/>
                    <a:pt x="200029" y="144379"/>
                    <a:pt x="198621" y="143713"/>
                  </a:cubicBezTo>
                  <a:cubicBezTo>
                    <a:pt x="197203" y="143047"/>
                    <a:pt x="195709" y="142667"/>
                    <a:pt x="194338" y="142201"/>
                  </a:cubicBezTo>
                  <a:cubicBezTo>
                    <a:pt x="193082" y="141773"/>
                    <a:pt x="191902" y="141145"/>
                    <a:pt x="190826" y="140366"/>
                  </a:cubicBezTo>
                  <a:cubicBezTo>
                    <a:pt x="189665" y="139519"/>
                    <a:pt x="189123" y="138606"/>
                    <a:pt x="188257" y="137503"/>
                  </a:cubicBezTo>
                  <a:cubicBezTo>
                    <a:pt x="186020" y="134650"/>
                    <a:pt x="183137" y="132311"/>
                    <a:pt x="180120" y="130399"/>
                  </a:cubicBezTo>
                  <a:cubicBezTo>
                    <a:pt x="175818" y="127698"/>
                    <a:pt x="171288" y="125397"/>
                    <a:pt x="166586" y="123486"/>
                  </a:cubicBezTo>
                  <a:cubicBezTo>
                    <a:pt x="167833" y="123495"/>
                    <a:pt x="169061" y="123505"/>
                    <a:pt x="170269" y="123552"/>
                  </a:cubicBezTo>
                  <a:cubicBezTo>
                    <a:pt x="173448" y="123666"/>
                    <a:pt x="176608" y="124018"/>
                    <a:pt x="179672" y="124779"/>
                  </a:cubicBezTo>
                  <a:cubicBezTo>
                    <a:pt x="182727" y="125540"/>
                    <a:pt x="185687" y="126719"/>
                    <a:pt x="188323" y="128450"/>
                  </a:cubicBezTo>
                  <a:cubicBezTo>
                    <a:pt x="190959" y="130162"/>
                    <a:pt x="193282" y="132520"/>
                    <a:pt x="196127" y="134260"/>
                  </a:cubicBezTo>
                  <a:cubicBezTo>
                    <a:pt x="198982" y="136010"/>
                    <a:pt x="202123" y="136951"/>
                    <a:pt x="205045" y="138302"/>
                  </a:cubicBezTo>
                  <a:cubicBezTo>
                    <a:pt x="206501" y="138977"/>
                    <a:pt x="207919" y="139767"/>
                    <a:pt x="209175" y="140775"/>
                  </a:cubicBezTo>
                  <a:cubicBezTo>
                    <a:pt x="210431" y="141773"/>
                    <a:pt x="211535" y="143000"/>
                    <a:pt x="212240" y="144464"/>
                  </a:cubicBezTo>
                  <a:cubicBezTo>
                    <a:pt x="211611" y="142962"/>
                    <a:pt x="210565" y="141659"/>
                    <a:pt x="209337" y="140575"/>
                  </a:cubicBezTo>
                  <a:cubicBezTo>
                    <a:pt x="208109" y="139491"/>
                    <a:pt x="206720" y="138606"/>
                    <a:pt x="205273" y="137836"/>
                  </a:cubicBezTo>
                  <a:cubicBezTo>
                    <a:pt x="202380" y="136314"/>
                    <a:pt x="199296" y="135192"/>
                    <a:pt x="196689" y="133395"/>
                  </a:cubicBezTo>
                  <a:cubicBezTo>
                    <a:pt x="195480" y="132558"/>
                    <a:pt x="194367" y="131588"/>
                    <a:pt x="193244" y="130590"/>
                  </a:cubicBezTo>
                  <a:cubicBezTo>
                    <a:pt x="193548" y="130684"/>
                    <a:pt x="193853" y="130780"/>
                    <a:pt x="194167" y="130856"/>
                  </a:cubicBezTo>
                  <a:cubicBezTo>
                    <a:pt x="195575" y="131227"/>
                    <a:pt x="197031" y="131369"/>
                    <a:pt x="198459" y="131379"/>
                  </a:cubicBezTo>
                  <a:cubicBezTo>
                    <a:pt x="201324" y="131379"/>
                    <a:pt x="204112" y="130837"/>
                    <a:pt x="206872" y="130295"/>
                  </a:cubicBezTo>
                  <a:cubicBezTo>
                    <a:pt x="204074" y="130608"/>
                    <a:pt x="201257" y="130922"/>
                    <a:pt x="198487" y="130684"/>
                  </a:cubicBezTo>
                  <a:cubicBezTo>
                    <a:pt x="197108" y="130561"/>
                    <a:pt x="195747" y="130314"/>
                    <a:pt x="194471" y="129857"/>
                  </a:cubicBezTo>
                  <a:cubicBezTo>
                    <a:pt x="191930" y="128963"/>
                    <a:pt x="190074" y="127651"/>
                    <a:pt x="187847" y="126224"/>
                  </a:cubicBezTo>
                  <a:cubicBezTo>
                    <a:pt x="185487" y="124712"/>
                    <a:pt x="182899" y="123590"/>
                    <a:pt x="180234" y="122772"/>
                  </a:cubicBezTo>
                  <a:cubicBezTo>
                    <a:pt x="177036" y="121793"/>
                    <a:pt x="173734" y="121241"/>
                    <a:pt x="170441" y="120956"/>
                  </a:cubicBezTo>
                  <a:cubicBezTo>
                    <a:pt x="167138" y="120661"/>
                    <a:pt x="163912" y="120633"/>
                    <a:pt x="160876" y="120081"/>
                  </a:cubicBezTo>
                  <a:cubicBezTo>
                    <a:pt x="157859" y="119539"/>
                    <a:pt x="154938" y="118455"/>
                    <a:pt x="152111" y="117105"/>
                  </a:cubicBezTo>
                  <a:cubicBezTo>
                    <a:pt x="150750" y="116458"/>
                    <a:pt x="149418" y="115735"/>
                    <a:pt x="148085" y="114993"/>
                  </a:cubicBezTo>
                  <a:cubicBezTo>
                    <a:pt x="142185" y="111750"/>
                    <a:pt x="136570" y="107110"/>
                    <a:pt x="134067" y="100671"/>
                  </a:cubicBezTo>
                  <a:cubicBezTo>
                    <a:pt x="132953" y="97799"/>
                    <a:pt x="132363" y="94519"/>
                    <a:pt x="132810" y="91447"/>
                  </a:cubicBezTo>
                  <a:cubicBezTo>
                    <a:pt x="133315" y="88014"/>
                    <a:pt x="135685" y="84942"/>
                    <a:pt x="137626" y="82175"/>
                  </a:cubicBezTo>
                  <a:cubicBezTo>
                    <a:pt x="140576" y="77971"/>
                    <a:pt x="144031" y="74158"/>
                    <a:pt x="148095" y="71086"/>
                  </a:cubicBezTo>
                  <a:cubicBezTo>
                    <a:pt x="152140" y="68024"/>
                    <a:pt x="156784" y="65732"/>
                    <a:pt x="161714" y="64743"/>
                  </a:cubicBezTo>
                  <a:cubicBezTo>
                    <a:pt x="169108" y="63260"/>
                    <a:pt x="177198" y="64905"/>
                    <a:pt x="182984" y="69945"/>
                  </a:cubicBezTo>
                  <a:cubicBezTo>
                    <a:pt x="184935" y="71619"/>
                    <a:pt x="186705" y="73587"/>
                    <a:pt x="188590" y="75508"/>
                  </a:cubicBezTo>
                  <a:cubicBezTo>
                    <a:pt x="189618" y="76555"/>
                    <a:pt x="190693" y="77562"/>
                    <a:pt x="191816" y="78504"/>
                  </a:cubicBezTo>
                  <a:cubicBezTo>
                    <a:pt x="192644" y="79198"/>
                    <a:pt x="194043" y="79712"/>
                    <a:pt x="194595" y="80672"/>
                  </a:cubicBezTo>
                  <a:cubicBezTo>
                    <a:pt x="195090" y="81538"/>
                    <a:pt x="194605" y="82584"/>
                    <a:pt x="194329" y="83487"/>
                  </a:cubicBezTo>
                  <a:cubicBezTo>
                    <a:pt x="194110" y="84191"/>
                    <a:pt x="193853" y="84895"/>
                    <a:pt x="193586" y="85608"/>
                  </a:cubicBezTo>
                  <a:cubicBezTo>
                    <a:pt x="192073" y="89640"/>
                    <a:pt x="192016" y="94813"/>
                    <a:pt x="187295" y="96459"/>
                  </a:cubicBezTo>
                  <a:cubicBezTo>
                    <a:pt x="186134" y="96877"/>
                    <a:pt x="184888" y="97276"/>
                    <a:pt x="183650" y="97267"/>
                  </a:cubicBezTo>
                  <a:cubicBezTo>
                    <a:pt x="181871" y="97258"/>
                    <a:pt x="181595" y="96478"/>
                    <a:pt x="180852" y="95051"/>
                  </a:cubicBezTo>
                  <a:cubicBezTo>
                    <a:pt x="180434" y="94252"/>
                    <a:pt x="179986" y="93482"/>
                    <a:pt x="179510" y="92721"/>
                  </a:cubicBezTo>
                  <a:cubicBezTo>
                    <a:pt x="177598" y="89678"/>
                    <a:pt x="175209" y="86939"/>
                    <a:pt x="172449" y="84638"/>
                  </a:cubicBezTo>
                  <a:cubicBezTo>
                    <a:pt x="176161" y="88004"/>
                    <a:pt x="179092" y="92227"/>
                    <a:pt x="180948" y="96877"/>
                  </a:cubicBezTo>
                  <a:cubicBezTo>
                    <a:pt x="176760" y="95764"/>
                    <a:pt x="172458" y="94642"/>
                    <a:pt x="168147" y="95061"/>
                  </a:cubicBezTo>
                  <a:cubicBezTo>
                    <a:pt x="174752" y="94414"/>
                    <a:pt x="181033" y="99435"/>
                    <a:pt x="187619" y="97448"/>
                  </a:cubicBezTo>
                  <a:cubicBezTo>
                    <a:pt x="188723" y="97115"/>
                    <a:pt x="189779" y="96601"/>
                    <a:pt x="190712" y="95869"/>
                  </a:cubicBezTo>
                  <a:cubicBezTo>
                    <a:pt x="190998" y="95641"/>
                    <a:pt x="191255" y="95384"/>
                    <a:pt x="191511" y="95118"/>
                  </a:cubicBezTo>
                  <a:cubicBezTo>
                    <a:pt x="191445" y="96573"/>
                    <a:pt x="191473" y="98018"/>
                    <a:pt x="191616" y="99454"/>
                  </a:cubicBezTo>
                  <a:cubicBezTo>
                    <a:pt x="192216" y="105664"/>
                    <a:pt x="194747" y="111655"/>
                    <a:pt x="198868" y="116210"/>
                  </a:cubicBezTo>
                  <a:cubicBezTo>
                    <a:pt x="195023" y="111418"/>
                    <a:pt x="192920" y="105388"/>
                    <a:pt x="192692" y="99378"/>
                  </a:cubicBezTo>
                  <a:cubicBezTo>
                    <a:pt x="192587" y="96611"/>
                    <a:pt x="192872" y="93834"/>
                    <a:pt x="193558" y="91181"/>
                  </a:cubicBezTo>
                  <a:cubicBezTo>
                    <a:pt x="194100" y="93102"/>
                    <a:pt x="194928" y="94928"/>
                    <a:pt x="196013" y="96582"/>
                  </a:cubicBezTo>
                  <a:cubicBezTo>
                    <a:pt x="196898" y="97933"/>
                    <a:pt x="197945" y="99178"/>
                    <a:pt x="199144" y="100253"/>
                  </a:cubicBezTo>
                  <a:cubicBezTo>
                    <a:pt x="200334" y="101347"/>
                    <a:pt x="201666" y="102241"/>
                    <a:pt x="203027" y="103068"/>
                  </a:cubicBezTo>
                  <a:cubicBezTo>
                    <a:pt x="205740" y="104713"/>
                    <a:pt x="208614" y="106026"/>
                    <a:pt x="211126" y="107889"/>
                  </a:cubicBezTo>
                  <a:cubicBezTo>
                    <a:pt x="212373" y="108822"/>
                    <a:pt x="213543" y="109877"/>
                    <a:pt x="214495" y="111113"/>
                  </a:cubicBezTo>
                  <a:cubicBezTo>
                    <a:pt x="215314" y="112150"/>
                    <a:pt x="215932" y="113329"/>
                    <a:pt x="216322" y="114594"/>
                  </a:cubicBezTo>
                  <a:lnTo>
                    <a:pt x="216123" y="114042"/>
                  </a:lnTo>
                  <a:lnTo>
                    <a:pt x="216532" y="115307"/>
                  </a:lnTo>
                  <a:cubicBezTo>
                    <a:pt x="216532" y="115307"/>
                    <a:pt x="216551" y="115326"/>
                    <a:pt x="216560" y="115326"/>
                  </a:cubicBezTo>
                  <a:cubicBezTo>
                    <a:pt x="216570" y="115326"/>
                    <a:pt x="216579" y="115307"/>
                    <a:pt x="216579" y="115298"/>
                  </a:cubicBezTo>
                  <a:cubicBezTo>
                    <a:pt x="216284" y="113747"/>
                    <a:pt x="215609" y="112273"/>
                    <a:pt x="214676" y="110990"/>
                  </a:cubicBezTo>
                  <a:cubicBezTo>
                    <a:pt x="213753" y="109696"/>
                    <a:pt x="212601" y="108584"/>
                    <a:pt x="211364" y="107585"/>
                  </a:cubicBezTo>
                  <a:cubicBezTo>
                    <a:pt x="208871" y="105597"/>
                    <a:pt x="206025" y="104171"/>
                    <a:pt x="203417" y="102459"/>
                  </a:cubicBezTo>
                  <a:cubicBezTo>
                    <a:pt x="202113" y="101604"/>
                    <a:pt x="200857" y="100681"/>
                    <a:pt x="199763" y="99606"/>
                  </a:cubicBezTo>
                  <a:cubicBezTo>
                    <a:pt x="198659" y="98541"/>
                    <a:pt x="197707" y="97324"/>
                    <a:pt x="196908" y="96012"/>
                  </a:cubicBezTo>
                  <a:cubicBezTo>
                    <a:pt x="196070" y="94623"/>
                    <a:pt x="195261" y="93092"/>
                    <a:pt x="194795" y="91504"/>
                  </a:cubicBezTo>
                  <a:cubicBezTo>
                    <a:pt x="194205" y="89497"/>
                    <a:pt x="194528" y="88128"/>
                    <a:pt x="195318" y="86274"/>
                  </a:cubicBezTo>
                  <a:cubicBezTo>
                    <a:pt x="195623" y="85560"/>
                    <a:pt x="195927" y="84838"/>
                    <a:pt x="196194" y="84086"/>
                  </a:cubicBezTo>
                  <a:cubicBezTo>
                    <a:pt x="196432" y="83382"/>
                    <a:pt x="196670" y="82698"/>
                    <a:pt x="196794" y="81842"/>
                  </a:cubicBezTo>
                  <a:cubicBezTo>
                    <a:pt x="198611" y="82736"/>
                    <a:pt x="200534" y="83382"/>
                    <a:pt x="202475" y="83858"/>
                  </a:cubicBezTo>
                  <a:cubicBezTo>
                    <a:pt x="203988" y="84229"/>
                    <a:pt x="205521" y="84486"/>
                    <a:pt x="207072" y="84666"/>
                  </a:cubicBezTo>
                  <a:cubicBezTo>
                    <a:pt x="208119" y="84790"/>
                    <a:pt x="209375" y="84552"/>
                    <a:pt x="210298" y="85171"/>
                  </a:cubicBezTo>
                  <a:cubicBezTo>
                    <a:pt x="211497" y="85969"/>
                    <a:pt x="212420" y="87710"/>
                    <a:pt x="213096" y="88936"/>
                  </a:cubicBezTo>
                  <a:cubicBezTo>
                    <a:pt x="213953" y="90458"/>
                    <a:pt x="214666" y="92084"/>
                    <a:pt x="215418" y="93691"/>
                  </a:cubicBezTo>
                  <a:cubicBezTo>
                    <a:pt x="216180" y="95298"/>
                    <a:pt x="217008" y="96896"/>
                    <a:pt x="218064" y="98341"/>
                  </a:cubicBezTo>
                  <a:cubicBezTo>
                    <a:pt x="219111" y="99787"/>
                    <a:pt x="220424" y="101071"/>
                    <a:pt x="222004" y="101889"/>
                  </a:cubicBezTo>
                  <a:cubicBezTo>
                    <a:pt x="220462" y="100995"/>
                    <a:pt x="219235" y="99663"/>
                    <a:pt x="218274" y="98189"/>
                  </a:cubicBezTo>
                  <a:cubicBezTo>
                    <a:pt x="217303" y="96715"/>
                    <a:pt x="216570" y="95108"/>
                    <a:pt x="215894" y="93472"/>
                  </a:cubicBezTo>
                  <a:cubicBezTo>
                    <a:pt x="215219" y="91837"/>
                    <a:pt x="214590" y="90173"/>
                    <a:pt x="213781" y="88556"/>
                  </a:cubicBezTo>
                  <a:cubicBezTo>
                    <a:pt x="213153" y="87301"/>
                    <a:pt x="212420" y="86074"/>
                    <a:pt x="211488" y="84980"/>
                  </a:cubicBezTo>
                  <a:cubicBezTo>
                    <a:pt x="219197" y="85285"/>
                    <a:pt x="226905" y="84381"/>
                    <a:pt x="234424" y="86264"/>
                  </a:cubicBezTo>
                  <a:cubicBezTo>
                    <a:pt x="224088" y="83202"/>
                    <a:pt x="212953" y="85465"/>
                    <a:pt x="202827" y="82498"/>
                  </a:cubicBezTo>
                  <a:cubicBezTo>
                    <a:pt x="200324" y="81766"/>
                    <a:pt x="197907" y="80748"/>
                    <a:pt x="195804" y="79293"/>
                  </a:cubicBezTo>
                  <a:cubicBezTo>
                    <a:pt x="193681" y="77857"/>
                    <a:pt x="191864" y="76003"/>
                    <a:pt x="190103" y="74034"/>
                  </a:cubicBezTo>
                  <a:cubicBezTo>
                    <a:pt x="188342" y="72085"/>
                    <a:pt x="186639" y="70012"/>
                    <a:pt x="184631" y="68119"/>
                  </a:cubicBezTo>
                  <a:cubicBezTo>
                    <a:pt x="185211" y="68176"/>
                    <a:pt x="185792" y="68224"/>
                    <a:pt x="186372" y="68252"/>
                  </a:cubicBezTo>
                  <a:cubicBezTo>
                    <a:pt x="189208" y="68405"/>
                    <a:pt x="191997" y="68271"/>
                    <a:pt x="194757" y="68195"/>
                  </a:cubicBezTo>
                  <a:cubicBezTo>
                    <a:pt x="197060" y="68129"/>
                    <a:pt x="198925" y="68195"/>
                    <a:pt x="200952" y="69517"/>
                  </a:cubicBezTo>
                  <a:cubicBezTo>
                    <a:pt x="201780" y="70059"/>
                    <a:pt x="202570" y="70687"/>
                    <a:pt x="203322" y="71362"/>
                  </a:cubicBezTo>
                  <a:cubicBezTo>
                    <a:pt x="204826" y="72712"/>
                    <a:pt x="206282" y="74148"/>
                    <a:pt x="207767" y="75537"/>
                  </a:cubicBezTo>
                  <a:lnTo>
                    <a:pt x="205740" y="73254"/>
                  </a:lnTo>
                  <a:cubicBezTo>
                    <a:pt x="205064" y="72494"/>
                    <a:pt x="204388" y="71724"/>
                    <a:pt x="203684" y="70982"/>
                  </a:cubicBezTo>
                  <a:cubicBezTo>
                    <a:pt x="202980" y="70240"/>
                    <a:pt x="202228" y="69527"/>
                    <a:pt x="201400" y="68880"/>
                  </a:cubicBezTo>
                  <a:cubicBezTo>
                    <a:pt x="201114" y="68661"/>
                    <a:pt x="200819" y="68452"/>
                    <a:pt x="200515" y="68252"/>
                  </a:cubicBezTo>
                  <a:cubicBezTo>
                    <a:pt x="201333" y="68309"/>
                    <a:pt x="202152" y="68376"/>
                    <a:pt x="202970" y="68490"/>
                  </a:cubicBezTo>
                  <a:cubicBezTo>
                    <a:pt x="205673" y="68861"/>
                    <a:pt x="208366" y="69631"/>
                    <a:pt x="210726" y="71105"/>
                  </a:cubicBezTo>
                  <a:cubicBezTo>
                    <a:pt x="208499" y="69441"/>
                    <a:pt x="205825" y="68414"/>
                    <a:pt x="203094" y="67815"/>
                  </a:cubicBezTo>
                  <a:cubicBezTo>
                    <a:pt x="200353" y="67206"/>
                    <a:pt x="197555" y="66969"/>
                    <a:pt x="194776" y="66816"/>
                  </a:cubicBezTo>
                  <a:cubicBezTo>
                    <a:pt x="192006" y="66664"/>
                    <a:pt x="189246" y="66560"/>
                    <a:pt x="186572" y="66198"/>
                  </a:cubicBezTo>
                  <a:cubicBezTo>
                    <a:pt x="183898" y="65837"/>
                    <a:pt x="181300" y="65190"/>
                    <a:pt x="179016" y="64030"/>
                  </a:cubicBezTo>
                  <a:cubicBezTo>
                    <a:pt x="178978" y="64011"/>
                    <a:pt x="178949" y="63992"/>
                    <a:pt x="178911" y="63982"/>
                  </a:cubicBezTo>
                  <a:cubicBezTo>
                    <a:pt x="178882" y="63973"/>
                    <a:pt x="178854" y="63963"/>
                    <a:pt x="178825" y="63954"/>
                  </a:cubicBezTo>
                  <a:cubicBezTo>
                    <a:pt x="178445" y="63754"/>
                    <a:pt x="178064" y="63564"/>
                    <a:pt x="177674" y="63393"/>
                  </a:cubicBezTo>
                  <a:cubicBezTo>
                    <a:pt x="175751" y="62527"/>
                    <a:pt x="173743" y="61900"/>
                    <a:pt x="171688" y="61491"/>
                  </a:cubicBezTo>
                  <a:cubicBezTo>
                    <a:pt x="172078" y="61196"/>
                    <a:pt x="172458" y="60882"/>
                    <a:pt x="172811" y="60549"/>
                  </a:cubicBezTo>
                  <a:cubicBezTo>
                    <a:pt x="174409" y="59085"/>
                    <a:pt x="175675" y="57306"/>
                    <a:pt x="176608" y="55395"/>
                  </a:cubicBezTo>
                  <a:cubicBezTo>
                    <a:pt x="177569" y="53388"/>
                    <a:pt x="178645" y="49033"/>
                    <a:pt x="178759" y="48938"/>
                  </a:cubicBezTo>
                  <a:cubicBezTo>
                    <a:pt x="180338" y="47692"/>
                    <a:pt x="181918" y="46484"/>
                    <a:pt x="183631" y="45571"/>
                  </a:cubicBezTo>
                  <a:cubicBezTo>
                    <a:pt x="185335" y="44658"/>
                    <a:pt x="187210" y="44078"/>
                    <a:pt x="189123" y="44192"/>
                  </a:cubicBezTo>
                  <a:cubicBezTo>
                    <a:pt x="191045" y="44297"/>
                    <a:pt x="193063" y="45039"/>
                    <a:pt x="195176" y="44877"/>
                  </a:cubicBezTo>
                  <a:cubicBezTo>
                    <a:pt x="196223" y="44792"/>
                    <a:pt x="197222" y="44487"/>
                    <a:pt x="198164" y="44097"/>
                  </a:cubicBezTo>
                  <a:cubicBezTo>
                    <a:pt x="198640" y="43907"/>
                    <a:pt x="199097" y="43689"/>
                    <a:pt x="199553" y="43470"/>
                  </a:cubicBezTo>
                  <a:lnTo>
                    <a:pt x="200239" y="43137"/>
                  </a:lnTo>
                  <a:cubicBezTo>
                    <a:pt x="200343" y="43070"/>
                    <a:pt x="200477" y="42975"/>
                    <a:pt x="200467" y="42832"/>
                  </a:cubicBezTo>
                  <a:cubicBezTo>
                    <a:pt x="200458" y="42652"/>
                    <a:pt x="200315" y="43032"/>
                    <a:pt x="200210" y="43080"/>
                  </a:cubicBezTo>
                  <a:lnTo>
                    <a:pt x="199506" y="43356"/>
                  </a:lnTo>
                  <a:cubicBezTo>
                    <a:pt x="199030" y="43536"/>
                    <a:pt x="198554" y="43707"/>
                    <a:pt x="198078" y="43859"/>
                  </a:cubicBezTo>
                  <a:cubicBezTo>
                    <a:pt x="197117" y="44164"/>
                    <a:pt x="196137" y="44373"/>
                    <a:pt x="195157" y="44373"/>
                  </a:cubicBezTo>
                  <a:cubicBezTo>
                    <a:pt x="193187" y="44364"/>
                    <a:pt x="191340" y="43498"/>
                    <a:pt x="189237" y="43175"/>
                  </a:cubicBezTo>
                  <a:cubicBezTo>
                    <a:pt x="189599" y="42985"/>
                    <a:pt x="189941" y="42756"/>
                    <a:pt x="190255" y="42481"/>
                  </a:cubicBezTo>
                  <a:cubicBezTo>
                    <a:pt x="191198" y="41634"/>
                    <a:pt x="191530" y="40417"/>
                    <a:pt x="191826" y="39333"/>
                  </a:cubicBezTo>
                  <a:cubicBezTo>
                    <a:pt x="192102" y="38220"/>
                    <a:pt x="192482" y="37155"/>
                    <a:pt x="193053" y="36166"/>
                  </a:cubicBezTo>
                  <a:cubicBezTo>
                    <a:pt x="193615" y="35177"/>
                    <a:pt x="194329" y="34264"/>
                    <a:pt x="195157" y="33475"/>
                  </a:cubicBezTo>
                  <a:cubicBezTo>
                    <a:pt x="194281" y="34217"/>
                    <a:pt x="193520" y="35091"/>
                    <a:pt x="192901" y="36071"/>
                  </a:cubicBezTo>
                  <a:cubicBezTo>
                    <a:pt x="192273" y="37041"/>
                    <a:pt x="191826" y="38135"/>
                    <a:pt x="191492" y="39228"/>
                  </a:cubicBezTo>
                  <a:cubicBezTo>
                    <a:pt x="191150" y="40312"/>
                    <a:pt x="190760" y="41406"/>
                    <a:pt x="189913" y="42081"/>
                  </a:cubicBezTo>
                  <a:cubicBezTo>
                    <a:pt x="188038" y="43584"/>
                    <a:pt x="185145" y="43241"/>
                    <a:pt x="182956" y="44183"/>
                  </a:cubicBezTo>
                  <a:cubicBezTo>
                    <a:pt x="181385" y="44858"/>
                    <a:pt x="179939" y="45724"/>
                    <a:pt x="178540" y="46627"/>
                  </a:cubicBezTo>
                  <a:cubicBezTo>
                    <a:pt x="178559" y="45476"/>
                    <a:pt x="178502" y="44326"/>
                    <a:pt x="178378" y="43194"/>
                  </a:cubicBezTo>
                  <a:cubicBezTo>
                    <a:pt x="178007" y="39076"/>
                    <a:pt x="176275" y="35329"/>
                    <a:pt x="176655" y="31392"/>
                  </a:cubicBezTo>
                  <a:cubicBezTo>
                    <a:pt x="176950" y="27484"/>
                    <a:pt x="178683" y="23632"/>
                    <a:pt x="181547" y="20827"/>
                  </a:cubicBezTo>
                  <a:cubicBezTo>
                    <a:pt x="178521" y="23470"/>
                    <a:pt x="176503" y="27265"/>
                    <a:pt x="175970" y="31326"/>
                  </a:cubicBezTo>
                  <a:cubicBezTo>
                    <a:pt x="175837" y="32343"/>
                    <a:pt x="175808" y="33370"/>
                    <a:pt x="175856" y="34397"/>
                  </a:cubicBezTo>
                  <a:cubicBezTo>
                    <a:pt x="175913" y="35424"/>
                    <a:pt x="176056" y="36432"/>
                    <a:pt x="176218" y="37431"/>
                  </a:cubicBezTo>
                  <a:cubicBezTo>
                    <a:pt x="176560" y="39428"/>
                    <a:pt x="176912" y="41358"/>
                    <a:pt x="176998" y="43318"/>
                  </a:cubicBezTo>
                  <a:cubicBezTo>
                    <a:pt x="177112" y="45933"/>
                    <a:pt x="177093" y="49356"/>
                    <a:pt x="175884" y="51791"/>
                  </a:cubicBezTo>
                  <a:cubicBezTo>
                    <a:pt x="175694" y="51182"/>
                    <a:pt x="175637" y="50507"/>
                    <a:pt x="175504" y="49879"/>
                  </a:cubicBezTo>
                  <a:cubicBezTo>
                    <a:pt x="175142" y="48167"/>
                    <a:pt x="174590" y="46456"/>
                    <a:pt x="173696" y="44915"/>
                  </a:cubicBezTo>
                  <a:cubicBezTo>
                    <a:pt x="172801" y="43375"/>
                    <a:pt x="171659" y="42100"/>
                    <a:pt x="170679" y="40731"/>
                  </a:cubicBezTo>
                  <a:cubicBezTo>
                    <a:pt x="169708" y="39381"/>
                    <a:pt x="168842" y="37849"/>
                    <a:pt x="168842" y="36118"/>
                  </a:cubicBezTo>
                  <a:cubicBezTo>
                    <a:pt x="168661" y="37840"/>
                    <a:pt x="169384" y="39533"/>
                    <a:pt x="170241" y="41007"/>
                  </a:cubicBezTo>
                  <a:cubicBezTo>
                    <a:pt x="171098" y="42500"/>
                    <a:pt x="172106" y="43888"/>
                    <a:pt x="172772" y="45381"/>
                  </a:cubicBezTo>
                  <a:cubicBezTo>
                    <a:pt x="173439" y="46874"/>
                    <a:pt x="173791" y="48481"/>
                    <a:pt x="173962" y="50126"/>
                  </a:cubicBezTo>
                  <a:cubicBezTo>
                    <a:pt x="174162" y="51943"/>
                    <a:pt x="174847" y="54273"/>
                    <a:pt x="173848" y="55956"/>
                  </a:cubicBezTo>
                  <a:cubicBezTo>
                    <a:pt x="173182" y="57078"/>
                    <a:pt x="172011" y="58115"/>
                    <a:pt x="170993" y="58914"/>
                  </a:cubicBezTo>
                  <a:cubicBezTo>
                    <a:pt x="170117" y="59598"/>
                    <a:pt x="168309" y="61025"/>
                    <a:pt x="167119" y="60977"/>
                  </a:cubicBezTo>
                  <a:cubicBezTo>
                    <a:pt x="165111" y="60892"/>
                    <a:pt x="163103" y="60996"/>
                    <a:pt x="161114" y="61301"/>
                  </a:cubicBezTo>
                  <a:cubicBezTo>
                    <a:pt x="158402" y="61728"/>
                    <a:pt x="155756" y="62518"/>
                    <a:pt x="153234" y="63583"/>
                  </a:cubicBezTo>
                  <a:cubicBezTo>
                    <a:pt x="151940" y="64125"/>
                    <a:pt x="150712" y="64800"/>
                    <a:pt x="149446" y="65409"/>
                  </a:cubicBezTo>
                  <a:cubicBezTo>
                    <a:pt x="146696" y="66731"/>
                    <a:pt x="143679" y="60331"/>
                    <a:pt x="142137" y="58115"/>
                  </a:cubicBezTo>
                  <a:cubicBezTo>
                    <a:pt x="141633" y="57288"/>
                    <a:pt x="141223" y="56394"/>
                    <a:pt x="140919" y="55443"/>
                  </a:cubicBezTo>
                  <a:cubicBezTo>
                    <a:pt x="140472" y="53987"/>
                    <a:pt x="140243" y="52437"/>
                    <a:pt x="140243" y="50878"/>
                  </a:cubicBezTo>
                  <a:cubicBezTo>
                    <a:pt x="140253" y="49318"/>
                    <a:pt x="140472" y="47740"/>
                    <a:pt x="140890" y="46208"/>
                  </a:cubicBezTo>
                  <a:cubicBezTo>
                    <a:pt x="141319" y="44687"/>
                    <a:pt x="141947" y="43194"/>
                    <a:pt x="142718" y="41777"/>
                  </a:cubicBezTo>
                  <a:cubicBezTo>
                    <a:pt x="144269" y="38934"/>
                    <a:pt x="146372" y="36385"/>
                    <a:pt x="148713" y="34064"/>
                  </a:cubicBezTo>
                  <a:cubicBezTo>
                    <a:pt x="151064" y="31754"/>
                    <a:pt x="153624" y="29623"/>
                    <a:pt x="156327" y="27702"/>
                  </a:cubicBezTo>
                  <a:cubicBezTo>
                    <a:pt x="153491" y="29433"/>
                    <a:pt x="150779" y="31383"/>
                    <a:pt x="148247" y="33560"/>
                  </a:cubicBezTo>
                  <a:cubicBezTo>
                    <a:pt x="145715" y="35738"/>
                    <a:pt x="143365" y="38201"/>
                    <a:pt x="141528" y="41073"/>
                  </a:cubicBezTo>
                  <a:cubicBezTo>
                    <a:pt x="140614" y="42519"/>
                    <a:pt x="139834" y="44050"/>
                    <a:pt x="139244" y="45686"/>
                  </a:cubicBezTo>
                  <a:cubicBezTo>
                    <a:pt x="138673" y="47321"/>
                    <a:pt x="138311" y="49042"/>
                    <a:pt x="138178" y="50792"/>
                  </a:cubicBezTo>
                  <a:cubicBezTo>
                    <a:pt x="138149" y="51258"/>
                    <a:pt x="138130" y="51724"/>
                    <a:pt x="138140" y="52190"/>
                  </a:cubicBezTo>
                  <a:cubicBezTo>
                    <a:pt x="137959" y="51867"/>
                    <a:pt x="137778" y="51544"/>
                    <a:pt x="137607" y="51211"/>
                  </a:cubicBezTo>
                  <a:cubicBezTo>
                    <a:pt x="136398" y="48909"/>
                    <a:pt x="135437" y="46475"/>
                    <a:pt x="134771" y="43945"/>
                  </a:cubicBezTo>
                  <a:cubicBezTo>
                    <a:pt x="134466" y="42804"/>
                    <a:pt x="134219" y="41634"/>
                    <a:pt x="133933" y="40446"/>
                  </a:cubicBezTo>
                  <a:cubicBezTo>
                    <a:pt x="133962" y="39980"/>
                    <a:pt x="134019" y="39504"/>
                    <a:pt x="134095" y="39048"/>
                  </a:cubicBezTo>
                  <a:cubicBezTo>
                    <a:pt x="134457" y="36936"/>
                    <a:pt x="135342" y="34901"/>
                    <a:pt x="136313" y="32923"/>
                  </a:cubicBezTo>
                  <a:cubicBezTo>
                    <a:pt x="137283" y="30936"/>
                    <a:pt x="138340" y="28958"/>
                    <a:pt x="139092" y="26846"/>
                  </a:cubicBezTo>
                  <a:cubicBezTo>
                    <a:pt x="139472" y="25791"/>
                    <a:pt x="139767" y="24707"/>
                    <a:pt x="139929" y="23604"/>
                  </a:cubicBezTo>
                  <a:cubicBezTo>
                    <a:pt x="140005" y="23052"/>
                    <a:pt x="140053" y="22491"/>
                    <a:pt x="140062" y="21939"/>
                  </a:cubicBezTo>
                  <a:cubicBezTo>
                    <a:pt x="140034" y="21664"/>
                    <a:pt x="140110" y="21369"/>
                    <a:pt x="139967" y="21112"/>
                  </a:cubicBezTo>
                  <a:cubicBezTo>
                    <a:pt x="139901" y="20988"/>
                    <a:pt x="139815" y="20874"/>
                    <a:pt x="139701" y="20789"/>
                  </a:cubicBezTo>
                  <a:cubicBezTo>
                    <a:pt x="139644" y="20751"/>
                    <a:pt x="139577" y="20713"/>
                    <a:pt x="139501" y="20722"/>
                  </a:cubicBezTo>
                  <a:cubicBezTo>
                    <a:pt x="139425" y="20722"/>
                    <a:pt x="139634" y="20760"/>
                    <a:pt x="139691" y="20808"/>
                  </a:cubicBezTo>
                  <a:cubicBezTo>
                    <a:pt x="139796" y="20893"/>
                    <a:pt x="139882" y="21007"/>
                    <a:pt x="139939" y="21131"/>
                  </a:cubicBezTo>
                  <a:cubicBezTo>
                    <a:pt x="140062" y="21378"/>
                    <a:pt x="139977" y="21664"/>
                    <a:pt x="139986" y="21939"/>
                  </a:cubicBezTo>
                  <a:cubicBezTo>
                    <a:pt x="139948" y="22491"/>
                    <a:pt x="139872" y="23042"/>
                    <a:pt x="139767" y="23585"/>
                  </a:cubicBezTo>
                  <a:cubicBezTo>
                    <a:pt x="139548" y="24669"/>
                    <a:pt x="139206" y="25715"/>
                    <a:pt x="138778" y="26732"/>
                  </a:cubicBezTo>
                  <a:cubicBezTo>
                    <a:pt x="137931" y="28768"/>
                    <a:pt x="136788" y="30669"/>
                    <a:pt x="135704" y="32619"/>
                  </a:cubicBezTo>
                  <a:cubicBezTo>
                    <a:pt x="134752" y="34340"/>
                    <a:pt x="133857" y="36147"/>
                    <a:pt x="133305" y="38097"/>
                  </a:cubicBezTo>
                  <a:cubicBezTo>
                    <a:pt x="133105" y="37440"/>
                    <a:pt x="132877" y="36784"/>
                    <a:pt x="132601" y="36147"/>
                  </a:cubicBezTo>
                  <a:cubicBezTo>
                    <a:pt x="132325" y="35510"/>
                    <a:pt x="132011" y="34882"/>
                    <a:pt x="131649" y="34274"/>
                  </a:cubicBezTo>
                  <a:cubicBezTo>
                    <a:pt x="131240" y="33703"/>
                    <a:pt x="130879" y="33104"/>
                    <a:pt x="130403" y="32590"/>
                  </a:cubicBezTo>
                  <a:cubicBezTo>
                    <a:pt x="129518" y="31516"/>
                    <a:pt x="128490" y="30612"/>
                    <a:pt x="127433" y="29756"/>
                  </a:cubicBezTo>
                  <a:cubicBezTo>
                    <a:pt x="127367" y="29709"/>
                    <a:pt x="127310" y="29661"/>
                    <a:pt x="127243" y="29614"/>
                  </a:cubicBezTo>
                  <a:cubicBezTo>
                    <a:pt x="126558" y="27702"/>
                    <a:pt x="126463" y="25582"/>
                    <a:pt x="125958" y="23527"/>
                  </a:cubicBezTo>
                  <a:cubicBezTo>
                    <a:pt x="125701" y="22453"/>
                    <a:pt x="125301" y="21397"/>
                    <a:pt x="124692" y="20475"/>
                  </a:cubicBezTo>
                  <a:cubicBezTo>
                    <a:pt x="124083" y="19552"/>
                    <a:pt x="123227" y="18801"/>
                    <a:pt x="122256" y="18307"/>
                  </a:cubicBezTo>
                  <a:cubicBezTo>
                    <a:pt x="123208" y="18849"/>
                    <a:pt x="123998" y="19638"/>
                    <a:pt x="124550" y="20560"/>
                  </a:cubicBezTo>
                  <a:cubicBezTo>
                    <a:pt x="125102" y="21492"/>
                    <a:pt x="125425" y="22529"/>
                    <a:pt x="125625" y="23594"/>
                  </a:cubicBezTo>
                  <a:cubicBezTo>
                    <a:pt x="125958" y="25334"/>
                    <a:pt x="125987" y="27151"/>
                    <a:pt x="126377" y="28938"/>
                  </a:cubicBezTo>
                  <a:cubicBezTo>
                    <a:pt x="124578" y="27579"/>
                    <a:pt x="122713" y="26342"/>
                    <a:pt x="120990" y="24935"/>
                  </a:cubicBezTo>
                  <a:cubicBezTo>
                    <a:pt x="119972" y="24079"/>
                    <a:pt x="119011" y="23166"/>
                    <a:pt x="118183" y="22120"/>
                  </a:cubicBezTo>
                  <a:cubicBezTo>
                    <a:pt x="117383" y="21055"/>
                    <a:pt x="116765" y="19866"/>
                    <a:pt x="116375" y="18582"/>
                  </a:cubicBezTo>
                  <a:cubicBezTo>
                    <a:pt x="116698" y="19885"/>
                    <a:pt x="117250" y="21121"/>
                    <a:pt x="118002" y="22253"/>
                  </a:cubicBezTo>
                  <a:cubicBezTo>
                    <a:pt x="118782" y="23356"/>
                    <a:pt x="119715" y="24345"/>
                    <a:pt x="120705" y="25268"/>
                  </a:cubicBezTo>
                  <a:cubicBezTo>
                    <a:pt x="122703" y="27084"/>
                    <a:pt x="124902" y="28644"/>
                    <a:pt x="126872" y="30413"/>
                  </a:cubicBezTo>
                  <a:cubicBezTo>
                    <a:pt x="127852" y="31297"/>
                    <a:pt x="128794" y="32219"/>
                    <a:pt x="129556" y="33266"/>
                  </a:cubicBezTo>
                  <a:cubicBezTo>
                    <a:pt x="129974" y="33760"/>
                    <a:pt x="130269" y="34331"/>
                    <a:pt x="130612" y="34873"/>
                  </a:cubicBezTo>
                  <a:cubicBezTo>
                    <a:pt x="130907" y="35434"/>
                    <a:pt x="131164" y="36024"/>
                    <a:pt x="131392" y="36623"/>
                  </a:cubicBezTo>
                  <a:cubicBezTo>
                    <a:pt x="132097" y="38582"/>
                    <a:pt x="132411" y="40674"/>
                    <a:pt x="132791" y="42823"/>
                  </a:cubicBezTo>
                  <a:cubicBezTo>
                    <a:pt x="132858" y="43508"/>
                    <a:pt x="132982" y="44183"/>
                    <a:pt x="133201" y="44849"/>
                  </a:cubicBezTo>
                  <a:cubicBezTo>
                    <a:pt x="133667" y="46941"/>
                    <a:pt x="134324" y="48995"/>
                    <a:pt x="135152" y="50983"/>
                  </a:cubicBezTo>
                  <a:cubicBezTo>
                    <a:pt x="133486" y="50516"/>
                    <a:pt x="131725" y="50516"/>
                    <a:pt x="130136" y="50811"/>
                  </a:cubicBezTo>
                  <a:cubicBezTo>
                    <a:pt x="128480" y="51106"/>
                    <a:pt x="126938" y="51658"/>
                    <a:pt x="125463" y="52228"/>
                  </a:cubicBezTo>
                  <a:lnTo>
                    <a:pt x="122123" y="53579"/>
                  </a:lnTo>
                  <a:cubicBezTo>
                    <a:pt x="122123" y="53579"/>
                    <a:pt x="122047" y="53560"/>
                    <a:pt x="122009" y="53569"/>
                  </a:cubicBezTo>
                  <a:cubicBezTo>
                    <a:pt x="120933" y="53664"/>
                    <a:pt x="119772" y="53179"/>
                    <a:pt x="118830" y="52419"/>
                  </a:cubicBezTo>
                  <a:cubicBezTo>
                    <a:pt x="117878" y="51658"/>
                    <a:pt x="117107" y="50621"/>
                    <a:pt x="116336" y="49565"/>
                  </a:cubicBezTo>
                  <a:cubicBezTo>
                    <a:pt x="115575" y="48500"/>
                    <a:pt x="114757" y="47445"/>
                    <a:pt x="113862" y="46494"/>
                  </a:cubicBezTo>
                  <a:cubicBezTo>
                    <a:pt x="112967" y="45533"/>
                    <a:pt x="111997" y="44639"/>
                    <a:pt x="110978" y="43821"/>
                  </a:cubicBezTo>
                  <a:cubicBezTo>
                    <a:pt x="111930" y="44725"/>
                    <a:pt x="112806" y="45686"/>
                    <a:pt x="113605" y="46713"/>
                  </a:cubicBezTo>
                  <a:cubicBezTo>
                    <a:pt x="114414" y="47740"/>
                    <a:pt x="115109" y="48814"/>
                    <a:pt x="115765" y="49946"/>
                  </a:cubicBezTo>
                  <a:cubicBezTo>
                    <a:pt x="116441" y="51068"/>
                    <a:pt x="117136" y="52228"/>
                    <a:pt x="118145" y="53198"/>
                  </a:cubicBezTo>
                  <a:cubicBezTo>
                    <a:pt x="118659" y="53693"/>
                    <a:pt x="119268" y="54130"/>
                    <a:pt x="119953" y="54454"/>
                  </a:cubicBezTo>
                  <a:lnTo>
                    <a:pt x="116727" y="55756"/>
                  </a:lnTo>
                  <a:cubicBezTo>
                    <a:pt x="115270" y="56346"/>
                    <a:pt x="113833" y="56926"/>
                    <a:pt x="112349" y="57316"/>
                  </a:cubicBezTo>
                  <a:cubicBezTo>
                    <a:pt x="109389" y="58134"/>
                    <a:pt x="106134" y="57925"/>
                    <a:pt x="103241" y="56717"/>
                  </a:cubicBezTo>
                  <a:cubicBezTo>
                    <a:pt x="106039" y="58134"/>
                    <a:pt x="109351" y="58619"/>
                    <a:pt x="112501" y="57991"/>
                  </a:cubicBezTo>
                  <a:cubicBezTo>
                    <a:pt x="114071" y="57696"/>
                    <a:pt x="115594" y="57212"/>
                    <a:pt x="117088" y="56726"/>
                  </a:cubicBezTo>
                  <a:lnTo>
                    <a:pt x="121571" y="55291"/>
                  </a:lnTo>
                  <a:lnTo>
                    <a:pt x="126044" y="53864"/>
                  </a:lnTo>
                  <a:cubicBezTo>
                    <a:pt x="127519" y="53407"/>
                    <a:pt x="128994" y="53008"/>
                    <a:pt x="130441" y="52865"/>
                  </a:cubicBezTo>
                  <a:cubicBezTo>
                    <a:pt x="131897" y="52713"/>
                    <a:pt x="133296" y="52837"/>
                    <a:pt x="134562" y="53312"/>
                  </a:cubicBezTo>
                  <a:cubicBezTo>
                    <a:pt x="135827" y="53788"/>
                    <a:pt x="136884" y="54606"/>
                    <a:pt x="137436" y="55642"/>
                  </a:cubicBezTo>
                  <a:cubicBezTo>
                    <a:pt x="137455" y="55671"/>
                    <a:pt x="137474" y="55709"/>
                    <a:pt x="137493" y="55747"/>
                  </a:cubicBezTo>
                  <a:cubicBezTo>
                    <a:pt x="137559" y="55852"/>
                    <a:pt x="137636" y="55928"/>
                    <a:pt x="137721" y="56013"/>
                  </a:cubicBezTo>
                  <a:cubicBezTo>
                    <a:pt x="138378" y="57097"/>
                    <a:pt x="139063" y="58134"/>
                    <a:pt x="139710" y="59161"/>
                  </a:cubicBezTo>
                  <a:cubicBezTo>
                    <a:pt x="140034" y="59817"/>
                    <a:pt x="140386" y="60464"/>
                    <a:pt x="140814" y="61072"/>
                  </a:cubicBezTo>
                  <a:cubicBezTo>
                    <a:pt x="140833" y="61101"/>
                    <a:pt x="140852" y="61120"/>
                    <a:pt x="140871" y="61149"/>
                  </a:cubicBezTo>
                  <a:cubicBezTo>
                    <a:pt x="140900" y="61177"/>
                    <a:pt x="140929" y="61205"/>
                    <a:pt x="140957" y="61234"/>
                  </a:cubicBezTo>
                  <a:cubicBezTo>
                    <a:pt x="141832" y="62813"/>
                    <a:pt x="142518" y="64410"/>
                    <a:pt x="142756" y="66036"/>
                  </a:cubicBezTo>
                  <a:cubicBezTo>
                    <a:pt x="142898" y="67016"/>
                    <a:pt x="143013" y="68138"/>
                    <a:pt x="142756" y="69137"/>
                  </a:cubicBezTo>
                  <a:cubicBezTo>
                    <a:pt x="142432" y="70402"/>
                    <a:pt x="141480" y="70972"/>
                    <a:pt x="140567" y="71800"/>
                  </a:cubicBezTo>
                  <a:cubicBezTo>
                    <a:pt x="138073" y="74082"/>
                    <a:pt x="135808" y="76611"/>
                    <a:pt x="133753" y="79293"/>
                  </a:cubicBezTo>
                  <a:cubicBezTo>
                    <a:pt x="132763" y="80587"/>
                    <a:pt x="131830" y="81908"/>
                    <a:pt x="130926" y="83249"/>
                  </a:cubicBezTo>
                  <a:cubicBezTo>
                    <a:pt x="130926" y="83249"/>
                    <a:pt x="125178" y="90610"/>
                    <a:pt x="118354" y="89393"/>
                  </a:cubicBezTo>
                  <a:cubicBezTo>
                    <a:pt x="109884" y="87881"/>
                    <a:pt x="108237" y="86873"/>
                    <a:pt x="95589" y="89079"/>
                  </a:cubicBezTo>
                  <a:cubicBezTo>
                    <a:pt x="85435" y="90848"/>
                    <a:pt x="80619" y="85104"/>
                    <a:pt x="79115" y="82764"/>
                  </a:cubicBezTo>
                  <a:cubicBezTo>
                    <a:pt x="77535" y="80130"/>
                    <a:pt x="76355" y="77296"/>
                    <a:pt x="75898" y="74348"/>
                  </a:cubicBezTo>
                  <a:cubicBezTo>
                    <a:pt x="75661" y="72741"/>
                    <a:pt x="75632" y="71115"/>
                    <a:pt x="75898" y="69517"/>
                  </a:cubicBezTo>
                  <a:cubicBezTo>
                    <a:pt x="76156" y="67919"/>
                    <a:pt x="76660" y="66331"/>
                    <a:pt x="77355" y="64819"/>
                  </a:cubicBezTo>
                  <a:cubicBezTo>
                    <a:pt x="78744" y="61767"/>
                    <a:pt x="80847" y="59018"/>
                    <a:pt x="83189" y="56432"/>
                  </a:cubicBezTo>
                  <a:cubicBezTo>
                    <a:pt x="85530" y="53845"/>
                    <a:pt x="88109" y="51391"/>
                    <a:pt x="90498" y="48729"/>
                  </a:cubicBezTo>
                  <a:cubicBezTo>
                    <a:pt x="92896" y="46075"/>
                    <a:pt x="95142" y="43280"/>
                    <a:pt x="97074" y="40255"/>
                  </a:cubicBezTo>
                  <a:cubicBezTo>
                    <a:pt x="99006" y="37241"/>
                    <a:pt x="100595" y="33988"/>
                    <a:pt x="101642" y="30574"/>
                  </a:cubicBezTo>
                  <a:cubicBezTo>
                    <a:pt x="102689" y="27160"/>
                    <a:pt x="103174" y="23565"/>
                    <a:pt x="102908" y="20028"/>
                  </a:cubicBezTo>
                  <a:cubicBezTo>
                    <a:pt x="102908" y="20009"/>
                    <a:pt x="102889" y="19990"/>
                    <a:pt x="102870" y="19980"/>
                  </a:cubicBezTo>
                  <a:cubicBezTo>
                    <a:pt x="102841" y="19980"/>
                    <a:pt x="102813" y="19980"/>
                    <a:pt x="102803" y="20009"/>
                  </a:cubicBezTo>
                  <a:lnTo>
                    <a:pt x="102803" y="20285"/>
                  </a:lnTo>
                  <a:cubicBezTo>
                    <a:pt x="102860" y="23737"/>
                    <a:pt x="102213" y="27160"/>
                    <a:pt x="101062" y="30374"/>
                  </a:cubicBezTo>
                  <a:cubicBezTo>
                    <a:pt x="99872" y="33684"/>
                    <a:pt x="98168" y="36775"/>
                    <a:pt x="96151" y="39628"/>
                  </a:cubicBezTo>
                  <a:cubicBezTo>
                    <a:pt x="94457" y="42024"/>
                    <a:pt x="92534" y="44259"/>
                    <a:pt x="90498" y="46389"/>
                  </a:cubicBezTo>
                  <a:cubicBezTo>
                    <a:pt x="89593" y="45001"/>
                    <a:pt x="88899" y="43460"/>
                    <a:pt x="88480" y="41824"/>
                  </a:cubicBezTo>
                  <a:cubicBezTo>
                    <a:pt x="88014" y="40027"/>
                    <a:pt x="87909" y="38163"/>
                    <a:pt x="88090" y="36280"/>
                  </a:cubicBezTo>
                  <a:cubicBezTo>
                    <a:pt x="88242" y="34397"/>
                    <a:pt x="88566" y="32486"/>
                    <a:pt x="88537" y="30555"/>
                  </a:cubicBezTo>
                  <a:cubicBezTo>
                    <a:pt x="88509" y="28644"/>
                    <a:pt x="88099" y="26647"/>
                    <a:pt x="86938" y="25106"/>
                  </a:cubicBezTo>
                  <a:cubicBezTo>
                    <a:pt x="88004" y="26713"/>
                    <a:pt x="88271" y="28682"/>
                    <a:pt x="88195" y="30555"/>
                  </a:cubicBezTo>
                  <a:cubicBezTo>
                    <a:pt x="88118" y="32448"/>
                    <a:pt x="87681" y="34302"/>
                    <a:pt x="87414" y="36214"/>
                  </a:cubicBezTo>
                  <a:cubicBezTo>
                    <a:pt x="87119" y="38116"/>
                    <a:pt x="87100" y="40122"/>
                    <a:pt x="87481" y="42062"/>
                  </a:cubicBezTo>
                  <a:cubicBezTo>
                    <a:pt x="87842" y="43936"/>
                    <a:pt x="88537" y="45752"/>
                    <a:pt x="89527" y="47416"/>
                  </a:cubicBezTo>
                  <a:cubicBezTo>
                    <a:pt x="89460" y="47483"/>
                    <a:pt x="89394" y="47559"/>
                    <a:pt x="89327" y="47626"/>
                  </a:cubicBezTo>
                  <a:cubicBezTo>
                    <a:pt x="86862" y="50117"/>
                    <a:pt x="84188" y="52437"/>
                    <a:pt x="81656" y="54986"/>
                  </a:cubicBezTo>
                  <a:cubicBezTo>
                    <a:pt x="79125" y="57525"/>
                    <a:pt x="76717" y="60350"/>
                    <a:pt x="74994" y="63678"/>
                  </a:cubicBezTo>
                  <a:cubicBezTo>
                    <a:pt x="74138" y="65333"/>
                    <a:pt x="73453" y="67121"/>
                    <a:pt x="73062" y="69004"/>
                  </a:cubicBezTo>
                  <a:cubicBezTo>
                    <a:pt x="72653" y="70887"/>
                    <a:pt x="72596" y="72846"/>
                    <a:pt x="72786" y="74748"/>
                  </a:cubicBezTo>
                  <a:cubicBezTo>
                    <a:pt x="73005" y="76811"/>
                    <a:pt x="73529" y="78808"/>
                    <a:pt x="74243" y="80710"/>
                  </a:cubicBezTo>
                  <a:cubicBezTo>
                    <a:pt x="73034" y="78285"/>
                    <a:pt x="72054" y="75727"/>
                    <a:pt x="71207" y="73083"/>
                  </a:cubicBezTo>
                  <a:cubicBezTo>
                    <a:pt x="69884" y="68937"/>
                    <a:pt x="68884" y="64620"/>
                    <a:pt x="67761" y="60292"/>
                  </a:cubicBezTo>
                  <a:cubicBezTo>
                    <a:pt x="66638" y="55966"/>
                    <a:pt x="65373" y="51591"/>
                    <a:pt x="63507" y="47426"/>
                  </a:cubicBezTo>
                  <a:cubicBezTo>
                    <a:pt x="63260" y="46874"/>
                    <a:pt x="60100" y="36461"/>
                    <a:pt x="63108" y="26095"/>
                  </a:cubicBezTo>
                  <a:cubicBezTo>
                    <a:pt x="65934" y="24849"/>
                    <a:pt x="69199" y="24583"/>
                    <a:pt x="72358" y="23851"/>
                  </a:cubicBezTo>
                  <a:cubicBezTo>
                    <a:pt x="73947" y="23480"/>
                    <a:pt x="75518" y="22957"/>
                    <a:pt x="76955" y="22168"/>
                  </a:cubicBezTo>
                  <a:cubicBezTo>
                    <a:pt x="78382" y="21388"/>
                    <a:pt x="79677" y="20294"/>
                    <a:pt x="80505" y="18906"/>
                  </a:cubicBezTo>
                  <a:cubicBezTo>
                    <a:pt x="79582" y="20237"/>
                    <a:pt x="78240" y="21198"/>
                    <a:pt x="76803" y="21863"/>
                  </a:cubicBezTo>
                  <a:cubicBezTo>
                    <a:pt x="75356" y="22529"/>
                    <a:pt x="73805" y="22928"/>
                    <a:pt x="72234" y="23176"/>
                  </a:cubicBezTo>
                  <a:cubicBezTo>
                    <a:pt x="70655" y="23423"/>
                    <a:pt x="69056" y="23556"/>
                    <a:pt x="67447" y="23765"/>
                  </a:cubicBezTo>
                  <a:cubicBezTo>
                    <a:pt x="66153" y="23927"/>
                    <a:pt x="64840" y="24155"/>
                    <a:pt x="63545" y="24526"/>
                  </a:cubicBezTo>
                  <a:cubicBezTo>
                    <a:pt x="63964" y="23090"/>
                    <a:pt x="64459" y="21673"/>
                    <a:pt x="65039" y="20294"/>
                  </a:cubicBezTo>
                  <a:cubicBezTo>
                    <a:pt x="68485" y="11992"/>
                    <a:pt x="74623" y="4774"/>
                    <a:pt x="82370" y="0"/>
                  </a:cubicBezTo>
                  <a:cubicBezTo>
                    <a:pt x="74442" y="4470"/>
                    <a:pt x="67933" y="11507"/>
                    <a:pt x="64088" y="19876"/>
                  </a:cubicBezTo>
                  <a:cubicBezTo>
                    <a:pt x="61042" y="26504"/>
                    <a:pt x="59691" y="33912"/>
                    <a:pt x="60148" y="41254"/>
                  </a:cubicBezTo>
                  <a:cubicBezTo>
                    <a:pt x="58911" y="39399"/>
                    <a:pt x="57502" y="37650"/>
                    <a:pt x="55903" y="36090"/>
                  </a:cubicBezTo>
                  <a:cubicBezTo>
                    <a:pt x="54495" y="34720"/>
                    <a:pt x="52962" y="33560"/>
                    <a:pt x="51392" y="32486"/>
                  </a:cubicBezTo>
                  <a:cubicBezTo>
                    <a:pt x="51373" y="32448"/>
                    <a:pt x="51354" y="32400"/>
                    <a:pt x="51325" y="32372"/>
                  </a:cubicBezTo>
                  <a:cubicBezTo>
                    <a:pt x="49926" y="30850"/>
                    <a:pt x="49089" y="28853"/>
                    <a:pt x="48632" y="26761"/>
                  </a:cubicBezTo>
                  <a:cubicBezTo>
                    <a:pt x="48166" y="24659"/>
                    <a:pt x="48042" y="22462"/>
                    <a:pt x="47994" y="20275"/>
                  </a:cubicBezTo>
                  <a:cubicBezTo>
                    <a:pt x="47937" y="18069"/>
                    <a:pt x="47899" y="15844"/>
                    <a:pt x="47566" y="13647"/>
                  </a:cubicBezTo>
                  <a:cubicBezTo>
                    <a:pt x="47233" y="11460"/>
                    <a:pt x="46567" y="9272"/>
                    <a:pt x="45301" y="7456"/>
                  </a:cubicBezTo>
                  <a:cubicBezTo>
                    <a:pt x="46472" y="9339"/>
                    <a:pt x="47005" y="11516"/>
                    <a:pt x="47224" y="13694"/>
                  </a:cubicBezTo>
                  <a:cubicBezTo>
                    <a:pt x="47442" y="15872"/>
                    <a:pt x="47366" y="18069"/>
                    <a:pt x="47309" y="20275"/>
                  </a:cubicBezTo>
                  <a:cubicBezTo>
                    <a:pt x="47252" y="22481"/>
                    <a:pt x="47252" y="24726"/>
                    <a:pt x="47623" y="26961"/>
                  </a:cubicBezTo>
                  <a:cubicBezTo>
                    <a:pt x="47833" y="28225"/>
                    <a:pt x="48185" y="29509"/>
                    <a:pt x="48718" y="30717"/>
                  </a:cubicBezTo>
                  <a:cubicBezTo>
                    <a:pt x="47452" y="29899"/>
                    <a:pt x="46196" y="29081"/>
                    <a:pt x="45006" y="28206"/>
                  </a:cubicBezTo>
                  <a:cubicBezTo>
                    <a:pt x="43236" y="26913"/>
                    <a:pt x="41561" y="25496"/>
                    <a:pt x="40219" y="23784"/>
                  </a:cubicBezTo>
                  <a:cubicBezTo>
                    <a:pt x="38877" y="22082"/>
                    <a:pt x="37792" y="20152"/>
                    <a:pt x="37059" y="18078"/>
                  </a:cubicBezTo>
                  <a:cubicBezTo>
                    <a:pt x="36336" y="16015"/>
                    <a:pt x="35908" y="13827"/>
                    <a:pt x="35851" y="11621"/>
                  </a:cubicBezTo>
                  <a:cubicBezTo>
                    <a:pt x="35803" y="9415"/>
                    <a:pt x="36098" y="7190"/>
                    <a:pt x="36774" y="5069"/>
                  </a:cubicBezTo>
                  <a:cubicBezTo>
                    <a:pt x="36013" y="7161"/>
                    <a:pt x="35603" y="9386"/>
                    <a:pt x="35556" y="11621"/>
                  </a:cubicBezTo>
                  <a:cubicBezTo>
                    <a:pt x="35518" y="13865"/>
                    <a:pt x="35841" y="16110"/>
                    <a:pt x="36498" y="18269"/>
                  </a:cubicBezTo>
                  <a:cubicBezTo>
                    <a:pt x="37155" y="20427"/>
                    <a:pt x="38182" y="22481"/>
                    <a:pt x="39505" y="24326"/>
                  </a:cubicBezTo>
                  <a:cubicBezTo>
                    <a:pt x="40838" y="26190"/>
                    <a:pt x="42522" y="27750"/>
                    <a:pt x="44283" y="29157"/>
                  </a:cubicBezTo>
                  <a:cubicBezTo>
                    <a:pt x="47804" y="31963"/>
                    <a:pt x="51697" y="34217"/>
                    <a:pt x="54628" y="37364"/>
                  </a:cubicBezTo>
                  <a:cubicBezTo>
                    <a:pt x="57578" y="40503"/>
                    <a:pt x="59729" y="44326"/>
                    <a:pt x="61299" y="48367"/>
                  </a:cubicBezTo>
                  <a:cubicBezTo>
                    <a:pt x="61366" y="48538"/>
                    <a:pt x="61423" y="48700"/>
                    <a:pt x="61490" y="48871"/>
                  </a:cubicBezTo>
                  <a:cubicBezTo>
                    <a:pt x="60823" y="48462"/>
                    <a:pt x="60129" y="48111"/>
                    <a:pt x="59424" y="47806"/>
                  </a:cubicBezTo>
                  <a:cubicBezTo>
                    <a:pt x="56665" y="46646"/>
                    <a:pt x="53857" y="46190"/>
                    <a:pt x="51259" y="45286"/>
                  </a:cubicBezTo>
                  <a:cubicBezTo>
                    <a:pt x="46053" y="43498"/>
                    <a:pt x="41352" y="40027"/>
                    <a:pt x="38059" y="35434"/>
                  </a:cubicBezTo>
                  <a:cubicBezTo>
                    <a:pt x="40961" y="40274"/>
                    <a:pt x="45444" y="44240"/>
                    <a:pt x="50754" y="46570"/>
                  </a:cubicBezTo>
                  <a:cubicBezTo>
                    <a:pt x="53410" y="47730"/>
                    <a:pt x="56179" y="48443"/>
                    <a:pt x="58549" y="49679"/>
                  </a:cubicBezTo>
                  <a:cubicBezTo>
                    <a:pt x="60871" y="50878"/>
                    <a:pt x="62889" y="52789"/>
                    <a:pt x="63374" y="55005"/>
                  </a:cubicBezTo>
                  <a:cubicBezTo>
                    <a:pt x="63374" y="55043"/>
                    <a:pt x="63393" y="55091"/>
                    <a:pt x="63403" y="55129"/>
                  </a:cubicBezTo>
                  <a:cubicBezTo>
                    <a:pt x="63441" y="55252"/>
                    <a:pt x="63498" y="55357"/>
                    <a:pt x="63564" y="55461"/>
                  </a:cubicBezTo>
                  <a:cubicBezTo>
                    <a:pt x="64859" y="60454"/>
                    <a:pt x="65715" y="65628"/>
                    <a:pt x="66933" y="70801"/>
                  </a:cubicBezTo>
                  <a:cubicBezTo>
                    <a:pt x="65106" y="69222"/>
                    <a:pt x="63098" y="67872"/>
                    <a:pt x="60966" y="66769"/>
                  </a:cubicBezTo>
                  <a:cubicBezTo>
                    <a:pt x="56522" y="64477"/>
                    <a:pt x="51544" y="63269"/>
                    <a:pt x="46586" y="63412"/>
                  </a:cubicBezTo>
                  <a:cubicBezTo>
                    <a:pt x="44863" y="63450"/>
                    <a:pt x="43188" y="63669"/>
                    <a:pt x="41533" y="63954"/>
                  </a:cubicBezTo>
                  <a:cubicBezTo>
                    <a:pt x="41447" y="63887"/>
                    <a:pt x="41342" y="63840"/>
                    <a:pt x="41228" y="63821"/>
                  </a:cubicBezTo>
                  <a:cubicBezTo>
                    <a:pt x="39734" y="63593"/>
                    <a:pt x="38297" y="62955"/>
                    <a:pt x="36964" y="62109"/>
                  </a:cubicBezTo>
                  <a:cubicBezTo>
                    <a:pt x="35622" y="61263"/>
                    <a:pt x="34385" y="60236"/>
                    <a:pt x="33138" y="59189"/>
                  </a:cubicBezTo>
                  <a:cubicBezTo>
                    <a:pt x="31892" y="58143"/>
                    <a:pt x="30645" y="57078"/>
                    <a:pt x="29293" y="56156"/>
                  </a:cubicBezTo>
                  <a:cubicBezTo>
                    <a:pt x="27942" y="55233"/>
                    <a:pt x="26458" y="54463"/>
                    <a:pt x="24878" y="54083"/>
                  </a:cubicBezTo>
                  <a:cubicBezTo>
                    <a:pt x="26438" y="54568"/>
                    <a:pt x="27828" y="55433"/>
                    <a:pt x="29094" y="56432"/>
                  </a:cubicBezTo>
                  <a:cubicBezTo>
                    <a:pt x="30359" y="57430"/>
                    <a:pt x="31511" y="58571"/>
                    <a:pt x="32682" y="59703"/>
                  </a:cubicBezTo>
                  <a:cubicBezTo>
                    <a:pt x="33852" y="60835"/>
                    <a:pt x="35042" y="61976"/>
                    <a:pt x="36384" y="62965"/>
                  </a:cubicBezTo>
                  <a:cubicBezTo>
                    <a:pt x="37155" y="63535"/>
                    <a:pt x="38002" y="64039"/>
                    <a:pt x="38906" y="64448"/>
                  </a:cubicBezTo>
                  <a:cubicBezTo>
                    <a:pt x="36698" y="64905"/>
                    <a:pt x="34509" y="65399"/>
                    <a:pt x="32310" y="65675"/>
                  </a:cubicBezTo>
                  <a:cubicBezTo>
                    <a:pt x="29969" y="65989"/>
                    <a:pt x="27580" y="66027"/>
                    <a:pt x="25258" y="65609"/>
                  </a:cubicBezTo>
                  <a:cubicBezTo>
                    <a:pt x="22946" y="65190"/>
                    <a:pt x="20662" y="64268"/>
                    <a:pt x="18882" y="62661"/>
                  </a:cubicBezTo>
                  <a:cubicBezTo>
                    <a:pt x="18872" y="62661"/>
                    <a:pt x="18853" y="62651"/>
                    <a:pt x="18844" y="62661"/>
                  </a:cubicBezTo>
                  <a:cubicBezTo>
                    <a:pt x="18834" y="62661"/>
                    <a:pt x="18825" y="62689"/>
                    <a:pt x="18844" y="62699"/>
                  </a:cubicBezTo>
                  <a:lnTo>
                    <a:pt x="18996" y="62841"/>
                  </a:lnTo>
                  <a:cubicBezTo>
                    <a:pt x="20671" y="64486"/>
                    <a:pt x="22879" y="65533"/>
                    <a:pt x="25173" y="66084"/>
                  </a:cubicBezTo>
                  <a:cubicBezTo>
                    <a:pt x="27533" y="66655"/>
                    <a:pt x="29998" y="66759"/>
                    <a:pt x="32415" y="66579"/>
                  </a:cubicBezTo>
                  <a:cubicBezTo>
                    <a:pt x="37250" y="66236"/>
                    <a:pt x="41961" y="64905"/>
                    <a:pt x="46605" y="65152"/>
                  </a:cubicBezTo>
                  <a:cubicBezTo>
                    <a:pt x="57550" y="65761"/>
                    <a:pt x="64459" y="73007"/>
                    <a:pt x="68513" y="79056"/>
                  </a:cubicBezTo>
                  <a:cubicBezTo>
                    <a:pt x="70950" y="82679"/>
                    <a:pt x="80248" y="100434"/>
                    <a:pt x="79791" y="109135"/>
                  </a:cubicBezTo>
                  <a:cubicBezTo>
                    <a:pt x="78944" y="125159"/>
                    <a:pt x="54143" y="125121"/>
                    <a:pt x="50555" y="125159"/>
                  </a:cubicBezTo>
                  <a:cubicBezTo>
                    <a:pt x="47461" y="125188"/>
                    <a:pt x="44226" y="125349"/>
                    <a:pt x="41294" y="124170"/>
                  </a:cubicBezTo>
                  <a:cubicBezTo>
                    <a:pt x="37964" y="122839"/>
                    <a:pt x="34709" y="121127"/>
                    <a:pt x="31911" y="118864"/>
                  </a:cubicBezTo>
                  <a:cubicBezTo>
                    <a:pt x="29151" y="116619"/>
                    <a:pt x="26381" y="114204"/>
                    <a:pt x="24173" y="111389"/>
                  </a:cubicBezTo>
                  <a:cubicBezTo>
                    <a:pt x="23545" y="110590"/>
                    <a:pt x="22974" y="109753"/>
                    <a:pt x="22432" y="108888"/>
                  </a:cubicBezTo>
                  <a:cubicBezTo>
                    <a:pt x="22432" y="108774"/>
                    <a:pt x="22422" y="108669"/>
                    <a:pt x="22365" y="108565"/>
                  </a:cubicBezTo>
                  <a:cubicBezTo>
                    <a:pt x="22061" y="107985"/>
                    <a:pt x="21975" y="107262"/>
                    <a:pt x="22070" y="106530"/>
                  </a:cubicBezTo>
                  <a:cubicBezTo>
                    <a:pt x="22156" y="105797"/>
                    <a:pt x="22422" y="105065"/>
                    <a:pt x="22765" y="104352"/>
                  </a:cubicBezTo>
                  <a:cubicBezTo>
                    <a:pt x="23107" y="103639"/>
                    <a:pt x="23536" y="102925"/>
                    <a:pt x="23935" y="102193"/>
                  </a:cubicBezTo>
                  <a:cubicBezTo>
                    <a:pt x="24326" y="101451"/>
                    <a:pt x="24687" y="100681"/>
                    <a:pt x="25001" y="99901"/>
                  </a:cubicBezTo>
                  <a:cubicBezTo>
                    <a:pt x="26229" y="96773"/>
                    <a:pt x="26695" y="93377"/>
                    <a:pt x="26353" y="90087"/>
                  </a:cubicBezTo>
                  <a:cubicBezTo>
                    <a:pt x="26458" y="93396"/>
                    <a:pt x="25763" y="96696"/>
                    <a:pt x="24364" y="99635"/>
                  </a:cubicBezTo>
                  <a:cubicBezTo>
                    <a:pt x="24012" y="100367"/>
                    <a:pt x="23612" y="101080"/>
                    <a:pt x="23184" y="101765"/>
                  </a:cubicBezTo>
                  <a:cubicBezTo>
                    <a:pt x="22746" y="102450"/>
                    <a:pt x="22270" y="103134"/>
                    <a:pt x="21842" y="103876"/>
                  </a:cubicBezTo>
                  <a:cubicBezTo>
                    <a:pt x="21433" y="104590"/>
                    <a:pt x="21071" y="105388"/>
                    <a:pt x="20890" y="106254"/>
                  </a:cubicBezTo>
                  <a:cubicBezTo>
                    <a:pt x="20528" y="105550"/>
                    <a:pt x="20176" y="104846"/>
                    <a:pt x="19853" y="104123"/>
                  </a:cubicBezTo>
                  <a:cubicBezTo>
                    <a:pt x="18711" y="101527"/>
                    <a:pt x="17759" y="98808"/>
                    <a:pt x="17254" y="96002"/>
                  </a:cubicBezTo>
                  <a:cubicBezTo>
                    <a:pt x="16760" y="93216"/>
                    <a:pt x="16798" y="90249"/>
                    <a:pt x="17930" y="87576"/>
                  </a:cubicBezTo>
                  <a:cubicBezTo>
                    <a:pt x="16636" y="90173"/>
                    <a:pt x="16408" y="93197"/>
                    <a:pt x="16741" y="96078"/>
                  </a:cubicBezTo>
                  <a:cubicBezTo>
                    <a:pt x="17074" y="98979"/>
                    <a:pt x="17883" y="101784"/>
                    <a:pt x="18891" y="104514"/>
                  </a:cubicBezTo>
                  <a:cubicBezTo>
                    <a:pt x="19929" y="107233"/>
                    <a:pt x="21242" y="109877"/>
                    <a:pt x="22917" y="112311"/>
                  </a:cubicBezTo>
                  <a:cubicBezTo>
                    <a:pt x="23060" y="112530"/>
                    <a:pt x="23222" y="112739"/>
                    <a:pt x="23374" y="112958"/>
                  </a:cubicBezTo>
                  <a:cubicBezTo>
                    <a:pt x="22917" y="112692"/>
                    <a:pt x="22451" y="112426"/>
                    <a:pt x="21984" y="112169"/>
                  </a:cubicBezTo>
                  <a:cubicBezTo>
                    <a:pt x="15208" y="108451"/>
                    <a:pt x="7652" y="106263"/>
                    <a:pt x="0" y="105769"/>
                  </a:cubicBezTo>
                  <a:cubicBezTo>
                    <a:pt x="0" y="105769"/>
                    <a:pt x="0" y="105788"/>
                    <a:pt x="0" y="105797"/>
                  </a:cubicBezTo>
                  <a:lnTo>
                    <a:pt x="76" y="105797"/>
                  </a:lnTo>
                  <a:cubicBezTo>
                    <a:pt x="7652" y="106663"/>
                    <a:pt x="14999" y="109173"/>
                    <a:pt x="21442" y="113091"/>
                  </a:cubicBezTo>
                  <a:cubicBezTo>
                    <a:pt x="23069" y="114061"/>
                    <a:pt x="24659" y="115098"/>
                    <a:pt x="26134" y="116296"/>
                  </a:cubicBezTo>
                  <a:cubicBezTo>
                    <a:pt x="28751" y="118407"/>
                    <a:pt x="36212" y="124808"/>
                    <a:pt x="40257" y="126015"/>
                  </a:cubicBezTo>
                  <a:cubicBezTo>
                    <a:pt x="36736" y="125816"/>
                    <a:pt x="33167" y="125701"/>
                    <a:pt x="29608" y="126015"/>
                  </a:cubicBezTo>
                  <a:cubicBezTo>
                    <a:pt x="28294" y="126120"/>
                    <a:pt x="26981" y="126272"/>
                    <a:pt x="25677" y="126462"/>
                  </a:cubicBezTo>
                  <a:cubicBezTo>
                    <a:pt x="24963" y="126567"/>
                    <a:pt x="22023" y="127185"/>
                    <a:pt x="21080" y="126985"/>
                  </a:cubicBezTo>
                  <a:cubicBezTo>
                    <a:pt x="20376" y="126833"/>
                    <a:pt x="19624" y="126595"/>
                    <a:pt x="18910" y="126348"/>
                  </a:cubicBezTo>
                  <a:cubicBezTo>
                    <a:pt x="17473" y="125835"/>
                    <a:pt x="16103" y="125140"/>
                    <a:pt x="14809" y="124303"/>
                  </a:cubicBezTo>
                  <a:cubicBezTo>
                    <a:pt x="12267" y="122658"/>
                    <a:pt x="10098" y="120404"/>
                    <a:pt x="8518" y="117770"/>
                  </a:cubicBezTo>
                  <a:lnTo>
                    <a:pt x="8432" y="117637"/>
                  </a:lnTo>
                  <a:cubicBezTo>
                    <a:pt x="8432" y="117637"/>
                    <a:pt x="8413" y="117637"/>
                    <a:pt x="8404" y="117637"/>
                  </a:cubicBezTo>
                  <a:cubicBezTo>
                    <a:pt x="8394" y="117637"/>
                    <a:pt x="8394" y="117656"/>
                    <a:pt x="8404" y="117666"/>
                  </a:cubicBezTo>
                  <a:cubicBezTo>
                    <a:pt x="9793" y="120471"/>
                    <a:pt x="11858" y="122972"/>
                    <a:pt x="14399" y="124884"/>
                  </a:cubicBezTo>
                  <a:cubicBezTo>
                    <a:pt x="15665" y="125844"/>
                    <a:pt x="17045" y="126671"/>
                    <a:pt x="18520" y="127318"/>
                  </a:cubicBezTo>
                  <a:cubicBezTo>
                    <a:pt x="18796" y="127432"/>
                    <a:pt x="19072" y="127546"/>
                    <a:pt x="19348" y="127651"/>
                  </a:cubicBezTo>
                  <a:cubicBezTo>
                    <a:pt x="17911" y="127984"/>
                    <a:pt x="16484" y="128345"/>
                    <a:pt x="15066" y="128735"/>
                  </a:cubicBezTo>
                  <a:cubicBezTo>
                    <a:pt x="10326" y="130038"/>
                    <a:pt x="5682" y="131616"/>
                    <a:pt x="1047" y="133214"/>
                  </a:cubicBezTo>
                  <a:cubicBezTo>
                    <a:pt x="5767" y="131902"/>
                    <a:pt x="10488" y="130590"/>
                    <a:pt x="15265" y="129581"/>
                  </a:cubicBezTo>
                  <a:cubicBezTo>
                    <a:pt x="17559" y="129096"/>
                    <a:pt x="19862" y="128678"/>
                    <a:pt x="22175" y="128364"/>
                  </a:cubicBezTo>
                  <a:cubicBezTo>
                    <a:pt x="22394" y="128364"/>
                    <a:pt x="22632" y="128336"/>
                    <a:pt x="22869" y="128279"/>
                  </a:cubicBezTo>
                  <a:cubicBezTo>
                    <a:pt x="25144" y="127993"/>
                    <a:pt x="27428" y="127803"/>
                    <a:pt x="29703" y="127756"/>
                  </a:cubicBezTo>
                  <a:cubicBezTo>
                    <a:pt x="33053" y="127660"/>
                    <a:pt x="36393" y="127955"/>
                    <a:pt x="39753" y="128336"/>
                  </a:cubicBezTo>
                  <a:cubicBezTo>
                    <a:pt x="36098" y="130437"/>
                    <a:pt x="33015" y="133509"/>
                    <a:pt x="31149" y="137322"/>
                  </a:cubicBezTo>
                  <a:cubicBezTo>
                    <a:pt x="29493" y="140698"/>
                    <a:pt x="29303" y="144055"/>
                    <a:pt x="28865" y="147707"/>
                  </a:cubicBezTo>
                  <a:cubicBezTo>
                    <a:pt x="28713" y="149020"/>
                    <a:pt x="28475" y="150009"/>
                    <a:pt x="27923" y="151216"/>
                  </a:cubicBezTo>
                  <a:cubicBezTo>
                    <a:pt x="27323" y="152510"/>
                    <a:pt x="26829" y="153879"/>
                    <a:pt x="26496" y="155277"/>
                  </a:cubicBezTo>
                  <a:cubicBezTo>
                    <a:pt x="26162" y="156675"/>
                    <a:pt x="25982" y="158101"/>
                    <a:pt x="25991" y="159528"/>
                  </a:cubicBezTo>
                  <a:cubicBezTo>
                    <a:pt x="25991" y="160241"/>
                    <a:pt x="26058" y="160955"/>
                    <a:pt x="26162" y="161649"/>
                  </a:cubicBezTo>
                  <a:cubicBezTo>
                    <a:pt x="26219" y="162000"/>
                    <a:pt x="26277" y="162343"/>
                    <a:pt x="26362" y="162695"/>
                  </a:cubicBezTo>
                  <a:cubicBezTo>
                    <a:pt x="26391" y="162866"/>
                    <a:pt x="26467" y="163037"/>
                    <a:pt x="26419" y="163199"/>
                  </a:cubicBezTo>
                  <a:cubicBezTo>
                    <a:pt x="26400" y="163275"/>
                    <a:pt x="26438" y="163294"/>
                    <a:pt x="26458" y="163218"/>
                  </a:cubicBezTo>
                  <a:cubicBezTo>
                    <a:pt x="26524" y="163037"/>
                    <a:pt x="26458" y="162856"/>
                    <a:pt x="26448" y="162685"/>
                  </a:cubicBezTo>
                  <a:cubicBezTo>
                    <a:pt x="26391" y="162333"/>
                    <a:pt x="26362" y="161991"/>
                    <a:pt x="26334" y="161639"/>
                  </a:cubicBezTo>
                  <a:cubicBezTo>
                    <a:pt x="26296" y="160945"/>
                    <a:pt x="26286" y="160241"/>
                    <a:pt x="26334" y="159547"/>
                  </a:cubicBezTo>
                  <a:cubicBezTo>
                    <a:pt x="26438" y="158159"/>
                    <a:pt x="26724" y="156789"/>
                    <a:pt x="27152" y="155477"/>
                  </a:cubicBezTo>
                  <a:cubicBezTo>
                    <a:pt x="27580" y="154155"/>
                    <a:pt x="28161" y="152909"/>
                    <a:pt x="28837" y="151692"/>
                  </a:cubicBezTo>
                  <a:cubicBezTo>
                    <a:pt x="29056" y="151292"/>
                    <a:pt x="29284" y="150883"/>
                    <a:pt x="29484" y="150446"/>
                  </a:cubicBezTo>
                  <a:cubicBezTo>
                    <a:pt x="29522" y="150589"/>
                    <a:pt x="29541" y="150741"/>
                    <a:pt x="29579" y="150883"/>
                  </a:cubicBezTo>
                  <a:cubicBezTo>
                    <a:pt x="29960" y="152377"/>
                    <a:pt x="30550" y="153803"/>
                    <a:pt x="31273" y="155144"/>
                  </a:cubicBezTo>
                  <a:cubicBezTo>
                    <a:pt x="32710" y="157845"/>
                    <a:pt x="34728" y="160146"/>
                    <a:pt x="36917" y="162181"/>
                  </a:cubicBezTo>
                  <a:cubicBezTo>
                    <a:pt x="39115" y="164235"/>
                    <a:pt x="41513" y="166023"/>
                    <a:pt x="43931" y="167764"/>
                  </a:cubicBezTo>
                  <a:cubicBezTo>
                    <a:pt x="41599" y="165900"/>
                    <a:pt x="39286" y="163998"/>
                    <a:pt x="37212" y="161867"/>
                  </a:cubicBezTo>
                  <a:cubicBezTo>
                    <a:pt x="35137" y="159747"/>
                    <a:pt x="33281" y="157388"/>
                    <a:pt x="32034" y="154744"/>
                  </a:cubicBezTo>
                  <a:cubicBezTo>
                    <a:pt x="31406" y="153423"/>
                    <a:pt x="30911" y="152044"/>
                    <a:pt x="30626" y="150627"/>
                  </a:cubicBezTo>
                  <a:cubicBezTo>
                    <a:pt x="30340" y="149210"/>
                    <a:pt x="30236" y="147755"/>
                    <a:pt x="30302" y="146319"/>
                  </a:cubicBezTo>
                  <a:cubicBezTo>
                    <a:pt x="30445" y="143437"/>
                    <a:pt x="31264" y="140613"/>
                    <a:pt x="32653" y="138112"/>
                  </a:cubicBezTo>
                  <a:cubicBezTo>
                    <a:pt x="33491" y="136590"/>
                    <a:pt x="34547" y="135221"/>
                    <a:pt x="35765" y="134013"/>
                  </a:cubicBezTo>
                  <a:cubicBezTo>
                    <a:pt x="35784" y="134555"/>
                    <a:pt x="35851" y="135097"/>
                    <a:pt x="35965" y="135611"/>
                  </a:cubicBezTo>
                  <a:cubicBezTo>
                    <a:pt x="36308" y="137189"/>
                    <a:pt x="37012" y="138644"/>
                    <a:pt x="37964" y="139890"/>
                  </a:cubicBezTo>
                  <a:cubicBezTo>
                    <a:pt x="38906" y="141126"/>
                    <a:pt x="40057" y="142163"/>
                    <a:pt x="41294" y="143038"/>
                  </a:cubicBezTo>
                  <a:cubicBezTo>
                    <a:pt x="42522" y="143913"/>
                    <a:pt x="43836" y="144654"/>
                    <a:pt x="45168" y="145330"/>
                  </a:cubicBezTo>
                  <a:cubicBezTo>
                    <a:pt x="43921" y="144502"/>
                    <a:pt x="42713" y="143627"/>
                    <a:pt x="41618" y="142639"/>
                  </a:cubicBezTo>
                  <a:cubicBezTo>
                    <a:pt x="40524" y="141650"/>
                    <a:pt x="39553" y="140546"/>
                    <a:pt x="38820" y="139310"/>
                  </a:cubicBezTo>
                  <a:cubicBezTo>
                    <a:pt x="38097" y="138093"/>
                    <a:pt x="37630" y="136723"/>
                    <a:pt x="37497" y="135363"/>
                  </a:cubicBezTo>
                  <a:cubicBezTo>
                    <a:pt x="37383" y="134194"/>
                    <a:pt x="37354" y="132815"/>
                    <a:pt x="38221" y="131930"/>
                  </a:cubicBezTo>
                  <a:cubicBezTo>
                    <a:pt x="39286" y="130837"/>
                    <a:pt x="41047" y="129486"/>
                    <a:pt x="42551" y="129448"/>
                  </a:cubicBezTo>
                  <a:cubicBezTo>
                    <a:pt x="75137" y="128611"/>
                    <a:pt x="83465" y="124227"/>
                    <a:pt x="90460" y="129553"/>
                  </a:cubicBezTo>
                  <a:cubicBezTo>
                    <a:pt x="95199" y="133167"/>
                    <a:pt x="102813" y="136305"/>
                    <a:pt x="109827" y="137246"/>
                  </a:cubicBezTo>
                  <a:cubicBezTo>
                    <a:pt x="109827" y="137246"/>
                    <a:pt x="118525" y="139985"/>
                    <a:pt x="123046" y="138197"/>
                  </a:cubicBezTo>
                  <a:close/>
                </a:path>
              </a:pathLst>
            </a:custGeom>
            <a:solidFill>
              <a:srgbClr val="FF6F30"/>
            </a:solidFill>
            <a:ln w="9513" cap="flat">
              <a:noFill/>
              <a:prstDash val="solid"/>
              <a:miter/>
            </a:ln>
          </p:spPr>
          <p:txBody>
            <a:bodyPr/>
            <a:lstStyle/>
            <a:p>
              <a:endParaRPr lang="en-US"/>
            </a:p>
          </p:txBody>
        </p:sp>
        <p:sp>
          <p:nvSpPr>
            <p:cNvPr id="828" name="Freeform 910">
              <a:extLst>
                <a:ext uri="{FF2B5EF4-FFF2-40B4-BE49-F238E27FC236}">
                  <a16:creationId xmlns:a16="http://schemas.microsoft.com/office/drawing/2014/main" id="{6BD5A842-4AEA-15AD-8B92-74DBE3E8DE48}"/>
                </a:ext>
              </a:extLst>
            </p:cNvPr>
            <p:cNvSpPr/>
            <p:nvPr/>
          </p:nvSpPr>
          <p:spPr>
            <a:xfrm>
              <a:off x="4574596" y="4139934"/>
              <a:ext cx="30990" cy="26136"/>
            </a:xfrm>
            <a:custGeom>
              <a:avLst/>
              <a:gdLst>
                <a:gd name="csX0" fmla="*/ 21013 w 30990"/>
                <a:gd name="csY0" fmla="*/ 1791 h 26136"/>
                <a:gd name="csX1" fmla="*/ 29893 w 30990"/>
                <a:gd name="csY1" fmla="*/ 19993 h 26136"/>
                <a:gd name="csX2" fmla="*/ 8898 w 30990"/>
                <a:gd name="csY2" fmla="*/ 23977 h 26136"/>
                <a:gd name="csX3" fmla="*/ 1284 w 30990"/>
                <a:gd name="csY3" fmla="*/ 7097 h 26136"/>
                <a:gd name="csX4" fmla="*/ 21013 w 30990"/>
                <a:gd name="csY4" fmla="*/ 1781 h 26136"/>
              </a:gdLst>
              <a:ahLst/>
              <a:cxnLst>
                <a:cxn ang="0">
                  <a:pos x="csX0" y="csY0"/>
                </a:cxn>
                <a:cxn ang="0">
                  <a:pos x="csX1" y="csY1"/>
                </a:cxn>
                <a:cxn ang="0">
                  <a:pos x="csX2" y="csY2"/>
                </a:cxn>
                <a:cxn ang="0">
                  <a:pos x="csX3" y="csY3"/>
                </a:cxn>
                <a:cxn ang="0">
                  <a:pos x="csX4" y="csY4"/>
                </a:cxn>
              </a:cxnLst>
              <a:rect l="l" t="t" r="r" b="b"/>
              <a:pathLst>
                <a:path w="30990" h="26136">
                  <a:moveTo>
                    <a:pt x="21013" y="1791"/>
                  </a:moveTo>
                  <a:cubicBezTo>
                    <a:pt x="28570" y="5557"/>
                    <a:pt x="33233" y="13298"/>
                    <a:pt x="29893" y="19993"/>
                  </a:cubicBezTo>
                  <a:cubicBezTo>
                    <a:pt x="26552" y="26688"/>
                    <a:pt x="16455" y="27743"/>
                    <a:pt x="8898" y="23977"/>
                  </a:cubicBezTo>
                  <a:cubicBezTo>
                    <a:pt x="1342" y="20211"/>
                    <a:pt x="-2056" y="13802"/>
                    <a:pt x="1284" y="7097"/>
                  </a:cubicBezTo>
                  <a:cubicBezTo>
                    <a:pt x="4625" y="402"/>
                    <a:pt x="13457" y="-1975"/>
                    <a:pt x="21013" y="1781"/>
                  </a:cubicBezTo>
                  <a:close/>
                </a:path>
              </a:pathLst>
            </a:custGeom>
            <a:solidFill>
              <a:srgbClr val="5E512C"/>
            </a:solidFill>
            <a:ln w="9513" cap="flat">
              <a:noFill/>
              <a:prstDash val="solid"/>
              <a:miter/>
            </a:ln>
          </p:spPr>
          <p:txBody>
            <a:bodyPr/>
            <a:lstStyle/>
            <a:p>
              <a:endParaRPr lang="en-US"/>
            </a:p>
          </p:txBody>
        </p:sp>
      </p:grpSp>
      <p:grpSp>
        <p:nvGrpSpPr>
          <p:cNvPr id="829" name="Graphic 726">
            <a:extLst>
              <a:ext uri="{FF2B5EF4-FFF2-40B4-BE49-F238E27FC236}">
                <a16:creationId xmlns:a16="http://schemas.microsoft.com/office/drawing/2014/main" id="{3CA01F4A-16DE-A5D4-BED3-970E1154453F}"/>
              </a:ext>
            </a:extLst>
          </p:cNvPr>
          <p:cNvGrpSpPr/>
          <p:nvPr/>
        </p:nvGrpSpPr>
        <p:grpSpPr>
          <a:xfrm>
            <a:off x="8548945" y="4379225"/>
            <a:ext cx="790877" cy="1126771"/>
            <a:chOff x="3914246" y="4168315"/>
            <a:chExt cx="860245" cy="1225601"/>
          </a:xfrm>
          <a:solidFill>
            <a:srgbClr val="FF6F30"/>
          </a:solidFill>
        </p:grpSpPr>
        <p:sp>
          <p:nvSpPr>
            <p:cNvPr id="830" name="Freeform 912">
              <a:extLst>
                <a:ext uri="{FF2B5EF4-FFF2-40B4-BE49-F238E27FC236}">
                  <a16:creationId xmlns:a16="http://schemas.microsoft.com/office/drawing/2014/main" id="{BB8EA45B-E80C-0309-5FF1-13FA11E52821}"/>
                </a:ext>
              </a:extLst>
            </p:cNvPr>
            <p:cNvSpPr/>
            <p:nvPr/>
          </p:nvSpPr>
          <p:spPr>
            <a:xfrm>
              <a:off x="4557491" y="5329259"/>
              <a:ext cx="60882" cy="44512"/>
            </a:xfrm>
            <a:custGeom>
              <a:avLst/>
              <a:gdLst>
                <a:gd name="csX0" fmla="*/ 60883 w 60882"/>
                <a:gd name="csY0" fmla="*/ 19809 h 44512"/>
                <a:gd name="csX1" fmla="*/ 21939 w 60882"/>
                <a:gd name="csY1" fmla="*/ 40369 h 44512"/>
                <a:gd name="csX2" fmla="*/ 2 w 60882"/>
                <a:gd name="csY2" fmla="*/ 0 h 44512"/>
                <a:gd name="csX3" fmla="*/ 2677 w 60882"/>
                <a:gd name="csY3" fmla="*/ 685 h 44512"/>
                <a:gd name="csX4" fmla="*/ 5056 w 60882"/>
                <a:gd name="csY4" fmla="*/ 10651 h 44512"/>
                <a:gd name="csX5" fmla="*/ 33569 w 60882"/>
                <a:gd name="csY5" fmla="*/ 38211 h 44512"/>
                <a:gd name="csX6" fmla="*/ 53222 w 60882"/>
                <a:gd name="csY6" fmla="*/ 16091 h 44512"/>
                <a:gd name="csX7" fmla="*/ 60883 w 60882"/>
                <a:gd name="csY7" fmla="*/ 19818 h 44512"/>
                <a:gd name="csX8" fmla="*/ 60883 w 60882"/>
                <a:gd name="csY8" fmla="*/ 19818 h 44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0882" h="44512">
                  <a:moveTo>
                    <a:pt x="60883" y="19809"/>
                  </a:moveTo>
                  <a:cubicBezTo>
                    <a:pt x="53831" y="32847"/>
                    <a:pt x="38023" y="53350"/>
                    <a:pt x="21939" y="40369"/>
                  </a:cubicBezTo>
                  <a:cubicBezTo>
                    <a:pt x="10071" y="30213"/>
                    <a:pt x="-178" y="15986"/>
                    <a:pt x="2" y="0"/>
                  </a:cubicBezTo>
                  <a:cubicBezTo>
                    <a:pt x="2" y="0"/>
                    <a:pt x="2677" y="685"/>
                    <a:pt x="2677" y="685"/>
                  </a:cubicBezTo>
                  <a:cubicBezTo>
                    <a:pt x="2344" y="3671"/>
                    <a:pt x="3628" y="7399"/>
                    <a:pt x="5056" y="10651"/>
                  </a:cubicBezTo>
                  <a:cubicBezTo>
                    <a:pt x="10728" y="21682"/>
                    <a:pt x="20198" y="37764"/>
                    <a:pt x="33569" y="38211"/>
                  </a:cubicBezTo>
                  <a:cubicBezTo>
                    <a:pt x="43096" y="35481"/>
                    <a:pt x="48825" y="24554"/>
                    <a:pt x="53222" y="16091"/>
                  </a:cubicBezTo>
                  <a:cubicBezTo>
                    <a:pt x="53222" y="16091"/>
                    <a:pt x="60883" y="19818"/>
                    <a:pt x="60883" y="19818"/>
                  </a:cubicBezTo>
                  <a:lnTo>
                    <a:pt x="60883" y="19818"/>
                  </a:lnTo>
                  <a:close/>
                </a:path>
              </a:pathLst>
            </a:custGeom>
            <a:solidFill>
              <a:srgbClr val="FF6F30"/>
            </a:solidFill>
            <a:ln w="9513" cap="flat">
              <a:noFill/>
              <a:prstDash val="solid"/>
              <a:miter/>
            </a:ln>
          </p:spPr>
          <p:txBody>
            <a:bodyPr/>
            <a:lstStyle/>
            <a:p>
              <a:endParaRPr lang="en-US"/>
            </a:p>
          </p:txBody>
        </p:sp>
        <p:grpSp>
          <p:nvGrpSpPr>
            <p:cNvPr id="831" name="Graphic 726">
              <a:extLst>
                <a:ext uri="{FF2B5EF4-FFF2-40B4-BE49-F238E27FC236}">
                  <a16:creationId xmlns:a16="http://schemas.microsoft.com/office/drawing/2014/main" id="{07332268-1479-B67D-5C39-3A089E8BDEB6}"/>
                </a:ext>
              </a:extLst>
            </p:cNvPr>
            <p:cNvGrpSpPr/>
            <p:nvPr/>
          </p:nvGrpSpPr>
          <p:grpSpPr>
            <a:xfrm>
              <a:off x="3914246" y="4168315"/>
              <a:ext cx="860245" cy="1225601"/>
              <a:chOff x="3914246" y="4168315"/>
              <a:chExt cx="860245" cy="1225601"/>
            </a:xfrm>
            <a:solidFill>
              <a:srgbClr val="FF6F30"/>
            </a:solidFill>
          </p:grpSpPr>
          <p:sp>
            <p:nvSpPr>
              <p:cNvPr id="832" name="Freeform 914">
                <a:extLst>
                  <a:ext uri="{FF2B5EF4-FFF2-40B4-BE49-F238E27FC236}">
                    <a16:creationId xmlns:a16="http://schemas.microsoft.com/office/drawing/2014/main" id="{7AE0783E-6FFD-BE7F-B08C-C8A4F859B1B7}"/>
                  </a:ext>
                </a:extLst>
              </p:cNvPr>
              <p:cNvSpPr/>
              <p:nvPr/>
            </p:nvSpPr>
            <p:spPr>
              <a:xfrm>
                <a:off x="3943835" y="4168315"/>
                <a:ext cx="705661" cy="726430"/>
              </a:xfrm>
              <a:custGeom>
                <a:avLst/>
                <a:gdLst>
                  <a:gd name="csX0" fmla="*/ 649367 w 705661"/>
                  <a:gd name="csY0" fmla="*/ 3433 h 726430"/>
                  <a:gd name="csX1" fmla="*/ 663842 w 705661"/>
                  <a:gd name="csY1" fmla="*/ 236491 h 726430"/>
                  <a:gd name="csX2" fmla="*/ 702976 w 705661"/>
                  <a:gd name="csY2" fmla="*/ 357495 h 726430"/>
                  <a:gd name="csX3" fmla="*/ 596271 w 705661"/>
                  <a:gd name="csY3" fmla="*/ 419128 h 726430"/>
                  <a:gd name="csX4" fmla="*/ 511484 w 705661"/>
                  <a:gd name="csY4" fmla="*/ 414801 h 726430"/>
                  <a:gd name="csX5" fmla="*/ 344222 w 705661"/>
                  <a:gd name="csY5" fmla="*/ 508502 h 726430"/>
                  <a:gd name="csX6" fmla="*/ 314890 w 705661"/>
                  <a:gd name="csY6" fmla="*/ 632862 h 726430"/>
                  <a:gd name="csX7" fmla="*/ 180129 w 705661"/>
                  <a:gd name="csY7" fmla="*/ 725878 h 726430"/>
                  <a:gd name="csX8" fmla="*/ 54304 w 705661"/>
                  <a:gd name="csY8" fmla="*/ 617789 h 726430"/>
                  <a:gd name="csX9" fmla="*/ 14076 w 705661"/>
                  <a:gd name="csY9" fmla="*/ 569736 h 726430"/>
                  <a:gd name="csX10" fmla="*/ 7661 w 705661"/>
                  <a:gd name="csY10" fmla="*/ 566873 h 726430"/>
                  <a:gd name="csX11" fmla="*/ 6081 w 705661"/>
                  <a:gd name="csY11" fmla="*/ 573825 h 726430"/>
                  <a:gd name="csX12" fmla="*/ 0 w 705661"/>
                  <a:gd name="csY12" fmla="*/ 573825 h 726430"/>
                  <a:gd name="csX13" fmla="*/ 108351 w 705661"/>
                  <a:gd name="csY13" fmla="*/ 683103 h 726430"/>
                  <a:gd name="csX14" fmla="*/ 180700 w 705661"/>
                  <a:gd name="csY14" fmla="*/ 718432 h 726430"/>
                  <a:gd name="csX15" fmla="*/ 307629 w 705661"/>
                  <a:gd name="csY15" fmla="*/ 629514 h 726430"/>
                  <a:gd name="csX16" fmla="*/ 329204 w 705661"/>
                  <a:gd name="csY16" fmla="*/ 548757 h 726430"/>
                  <a:gd name="csX17" fmla="*/ 354786 w 705661"/>
                  <a:gd name="csY17" fmla="*/ 466658 h 726430"/>
                  <a:gd name="csX18" fmla="*/ 511227 w 705661"/>
                  <a:gd name="csY18" fmla="*/ 406261 h 726430"/>
                  <a:gd name="csX19" fmla="*/ 637499 w 705661"/>
                  <a:gd name="csY19" fmla="*/ 406242 h 726430"/>
                  <a:gd name="csX20" fmla="*/ 694440 w 705661"/>
                  <a:gd name="csY20" fmla="*/ 315138 h 726430"/>
                  <a:gd name="csX21" fmla="*/ 631713 w 705661"/>
                  <a:gd name="csY21" fmla="*/ 206925 h 726430"/>
                  <a:gd name="csX22" fmla="*/ 612565 w 705661"/>
                  <a:gd name="csY22" fmla="*/ 80976 h 726430"/>
                  <a:gd name="csX23" fmla="*/ 640506 w 705661"/>
                  <a:gd name="csY23" fmla="*/ 0 h 726430"/>
                  <a:gd name="csX24" fmla="*/ 649376 w 705661"/>
                  <a:gd name="csY24" fmla="*/ 3443 h 726430"/>
                  <a:gd name="csX25" fmla="*/ 649376 w 705661"/>
                  <a:gd name="csY25" fmla="*/ 3443 h 726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705661" h="726430">
                    <a:moveTo>
                      <a:pt x="649367" y="3433"/>
                    </a:moveTo>
                    <a:cubicBezTo>
                      <a:pt x="611394" y="96335"/>
                      <a:pt x="594558" y="153394"/>
                      <a:pt x="663842" y="236491"/>
                    </a:cubicBezTo>
                    <a:cubicBezTo>
                      <a:pt x="689148" y="269994"/>
                      <a:pt x="713997" y="313226"/>
                      <a:pt x="702976" y="357495"/>
                    </a:cubicBezTo>
                    <a:cubicBezTo>
                      <a:pt x="692060" y="404093"/>
                      <a:pt x="638403" y="421353"/>
                      <a:pt x="596271" y="419128"/>
                    </a:cubicBezTo>
                    <a:cubicBezTo>
                      <a:pt x="567378" y="418510"/>
                      <a:pt x="539436" y="413470"/>
                      <a:pt x="511484" y="414801"/>
                    </a:cubicBezTo>
                    <a:cubicBezTo>
                      <a:pt x="443675" y="415181"/>
                      <a:pt x="362742" y="433516"/>
                      <a:pt x="344222" y="508502"/>
                    </a:cubicBezTo>
                    <a:cubicBezTo>
                      <a:pt x="335190" y="549603"/>
                      <a:pt x="334496" y="594024"/>
                      <a:pt x="314890" y="632862"/>
                    </a:cubicBezTo>
                    <a:cubicBezTo>
                      <a:pt x="292307" y="685575"/>
                      <a:pt x="240886" y="732050"/>
                      <a:pt x="180129" y="725878"/>
                    </a:cubicBezTo>
                    <a:cubicBezTo>
                      <a:pt x="113786" y="721694"/>
                      <a:pt x="87024" y="666194"/>
                      <a:pt x="54304" y="617789"/>
                    </a:cubicBezTo>
                    <a:cubicBezTo>
                      <a:pt x="42018" y="601032"/>
                      <a:pt x="30026" y="582983"/>
                      <a:pt x="14076" y="569736"/>
                    </a:cubicBezTo>
                    <a:cubicBezTo>
                      <a:pt x="11696" y="567729"/>
                      <a:pt x="8032" y="566312"/>
                      <a:pt x="7661" y="566873"/>
                    </a:cubicBezTo>
                    <a:cubicBezTo>
                      <a:pt x="6919" y="566902"/>
                      <a:pt x="5939" y="570734"/>
                      <a:pt x="6081" y="573825"/>
                    </a:cubicBezTo>
                    <a:lnTo>
                      <a:pt x="0" y="573825"/>
                    </a:lnTo>
                    <a:cubicBezTo>
                      <a:pt x="5796" y="514379"/>
                      <a:pt x="94923" y="674430"/>
                      <a:pt x="108351" y="683103"/>
                    </a:cubicBezTo>
                    <a:cubicBezTo>
                      <a:pt x="127186" y="703463"/>
                      <a:pt x="153082" y="716824"/>
                      <a:pt x="180700" y="718432"/>
                    </a:cubicBezTo>
                    <a:cubicBezTo>
                      <a:pt x="238392" y="723557"/>
                      <a:pt x="285959" y="679898"/>
                      <a:pt x="307629" y="629514"/>
                    </a:cubicBezTo>
                    <a:cubicBezTo>
                      <a:pt x="319582" y="604237"/>
                      <a:pt x="325416" y="576697"/>
                      <a:pt x="329204" y="548757"/>
                    </a:cubicBezTo>
                    <a:cubicBezTo>
                      <a:pt x="332230" y="520655"/>
                      <a:pt x="337293" y="490309"/>
                      <a:pt x="354786" y="466658"/>
                    </a:cubicBezTo>
                    <a:cubicBezTo>
                      <a:pt x="389228" y="416960"/>
                      <a:pt x="455391" y="407925"/>
                      <a:pt x="511227" y="406261"/>
                    </a:cubicBezTo>
                    <a:cubicBezTo>
                      <a:pt x="554054" y="404036"/>
                      <a:pt x="595872" y="416817"/>
                      <a:pt x="637499" y="406242"/>
                    </a:cubicBezTo>
                    <a:cubicBezTo>
                      <a:pt x="680830" y="397084"/>
                      <a:pt x="705118" y="358122"/>
                      <a:pt x="694440" y="315138"/>
                    </a:cubicBezTo>
                    <a:cubicBezTo>
                      <a:pt x="685988" y="273922"/>
                      <a:pt x="654230" y="241864"/>
                      <a:pt x="631713" y="206925"/>
                    </a:cubicBezTo>
                    <a:cubicBezTo>
                      <a:pt x="606721" y="170464"/>
                      <a:pt x="601087" y="122924"/>
                      <a:pt x="612565" y="80976"/>
                    </a:cubicBezTo>
                    <a:cubicBezTo>
                      <a:pt x="619388" y="52865"/>
                      <a:pt x="630323" y="26409"/>
                      <a:pt x="640506" y="0"/>
                    </a:cubicBezTo>
                    <a:lnTo>
                      <a:pt x="649376" y="3443"/>
                    </a:lnTo>
                    <a:lnTo>
                      <a:pt x="649376" y="3443"/>
                    </a:lnTo>
                    <a:close/>
                  </a:path>
                </a:pathLst>
              </a:custGeom>
              <a:solidFill>
                <a:srgbClr val="FF6F30"/>
              </a:solidFill>
              <a:ln w="9513" cap="flat">
                <a:noFill/>
                <a:prstDash val="solid"/>
                <a:miter/>
              </a:ln>
            </p:spPr>
            <p:txBody>
              <a:bodyPr/>
              <a:lstStyle/>
              <a:p>
                <a:endParaRPr lang="en-US"/>
              </a:p>
            </p:txBody>
          </p:sp>
          <p:sp>
            <p:nvSpPr>
              <p:cNvPr id="833" name="Freeform 915">
                <a:extLst>
                  <a:ext uri="{FF2B5EF4-FFF2-40B4-BE49-F238E27FC236}">
                    <a16:creationId xmlns:a16="http://schemas.microsoft.com/office/drawing/2014/main" id="{0CA56391-530C-891E-6429-4BD0CE956B95}"/>
                  </a:ext>
                </a:extLst>
              </p:cNvPr>
              <p:cNvSpPr/>
              <p:nvPr/>
            </p:nvSpPr>
            <p:spPr>
              <a:xfrm>
                <a:off x="3998967" y="4887251"/>
                <a:ext cx="130630" cy="75955"/>
              </a:xfrm>
              <a:custGeom>
                <a:avLst/>
                <a:gdLst>
                  <a:gd name="csX0" fmla="*/ 0 w 130630"/>
                  <a:gd name="csY0" fmla="*/ 75052 h 75955"/>
                  <a:gd name="csX1" fmla="*/ 130460 w 130630"/>
                  <a:gd name="csY1" fmla="*/ 0 h 75955"/>
                  <a:gd name="csX2" fmla="*/ 130631 w 130630"/>
                  <a:gd name="csY2" fmla="*/ 7009 h 75955"/>
                  <a:gd name="csX3" fmla="*/ 1228 w 130630"/>
                  <a:gd name="csY3" fmla="*/ 75955 h 75955"/>
                  <a:gd name="csX4" fmla="*/ 10 w 130630"/>
                  <a:gd name="csY4" fmla="*/ 75052 h 75955"/>
                  <a:gd name="csX5" fmla="*/ 10 w 130630"/>
                  <a:gd name="csY5" fmla="*/ 75052 h 75955"/>
                </a:gdLst>
                <a:ahLst/>
                <a:cxnLst>
                  <a:cxn ang="0">
                    <a:pos x="csX0" y="csY0"/>
                  </a:cxn>
                  <a:cxn ang="0">
                    <a:pos x="csX1" y="csY1"/>
                  </a:cxn>
                  <a:cxn ang="0">
                    <a:pos x="csX2" y="csY2"/>
                  </a:cxn>
                  <a:cxn ang="0">
                    <a:pos x="csX3" y="csY3"/>
                  </a:cxn>
                  <a:cxn ang="0">
                    <a:pos x="csX4" y="csY4"/>
                  </a:cxn>
                  <a:cxn ang="0">
                    <a:pos x="csX5" y="csY5"/>
                  </a:cxn>
                </a:cxnLst>
                <a:rect l="l" t="t" r="r" b="b"/>
                <a:pathLst>
                  <a:path w="130630" h="75955">
                    <a:moveTo>
                      <a:pt x="0" y="75052"/>
                    </a:moveTo>
                    <a:cubicBezTo>
                      <a:pt x="27609" y="30565"/>
                      <a:pt x="78011" y="1702"/>
                      <a:pt x="130460" y="0"/>
                    </a:cubicBezTo>
                    <a:cubicBezTo>
                      <a:pt x="130460" y="0"/>
                      <a:pt x="130631" y="7009"/>
                      <a:pt x="130631" y="7009"/>
                    </a:cubicBezTo>
                    <a:cubicBezTo>
                      <a:pt x="79363" y="6971"/>
                      <a:pt x="29950" y="33303"/>
                      <a:pt x="1228" y="75955"/>
                    </a:cubicBezTo>
                    <a:cubicBezTo>
                      <a:pt x="1228" y="75955"/>
                      <a:pt x="10" y="75052"/>
                      <a:pt x="10" y="75052"/>
                    </a:cubicBezTo>
                    <a:lnTo>
                      <a:pt x="10" y="75052"/>
                    </a:lnTo>
                    <a:close/>
                  </a:path>
                </a:pathLst>
              </a:custGeom>
              <a:solidFill>
                <a:srgbClr val="FF6F30"/>
              </a:solidFill>
              <a:ln w="9513" cap="flat">
                <a:noFill/>
                <a:prstDash val="solid"/>
                <a:miter/>
              </a:ln>
            </p:spPr>
            <p:txBody>
              <a:bodyPr/>
              <a:lstStyle/>
              <a:p>
                <a:endParaRPr lang="en-US"/>
              </a:p>
            </p:txBody>
          </p:sp>
          <p:sp>
            <p:nvSpPr>
              <p:cNvPr id="834" name="Freeform 916">
                <a:extLst>
                  <a:ext uri="{FF2B5EF4-FFF2-40B4-BE49-F238E27FC236}">
                    <a16:creationId xmlns:a16="http://schemas.microsoft.com/office/drawing/2014/main" id="{F7FB4E40-1492-2D07-10C5-94E4A295D8F7}"/>
                  </a:ext>
                </a:extLst>
              </p:cNvPr>
              <p:cNvSpPr/>
              <p:nvPr/>
            </p:nvSpPr>
            <p:spPr>
              <a:xfrm>
                <a:off x="4199412" y="4851769"/>
                <a:ext cx="292537" cy="281111"/>
              </a:xfrm>
              <a:custGeom>
                <a:avLst/>
                <a:gdLst>
                  <a:gd name="csX0" fmla="*/ 23748 w 292537"/>
                  <a:gd name="csY0" fmla="*/ 4013 h 281111"/>
                  <a:gd name="csX1" fmla="*/ 11851 w 292537"/>
                  <a:gd name="csY1" fmla="*/ 72170 h 281111"/>
                  <a:gd name="csX2" fmla="*/ 25803 w 292537"/>
                  <a:gd name="csY2" fmla="*/ 113567 h 281111"/>
                  <a:gd name="csX3" fmla="*/ 46227 w 292537"/>
                  <a:gd name="csY3" fmla="*/ 168971 h 281111"/>
                  <a:gd name="csX4" fmla="*/ 70809 w 292537"/>
                  <a:gd name="csY4" fmla="*/ 218232 h 281111"/>
                  <a:gd name="csX5" fmla="*/ 123581 w 292537"/>
                  <a:gd name="csY5" fmla="*/ 233049 h 281111"/>
                  <a:gd name="csX6" fmla="*/ 240584 w 292537"/>
                  <a:gd name="csY6" fmla="*/ 252848 h 281111"/>
                  <a:gd name="csX7" fmla="*/ 292538 w 292537"/>
                  <a:gd name="csY7" fmla="*/ 281112 h 281111"/>
                  <a:gd name="csX8" fmla="*/ 181388 w 292537"/>
                  <a:gd name="csY8" fmla="*/ 247951 h 281111"/>
                  <a:gd name="csX9" fmla="*/ 36025 w 292537"/>
                  <a:gd name="csY9" fmla="*/ 172537 h 281111"/>
                  <a:gd name="csX10" fmla="*/ 1544 w 292537"/>
                  <a:gd name="csY10" fmla="*/ 74766 h 281111"/>
                  <a:gd name="csX11" fmla="*/ 15116 w 292537"/>
                  <a:gd name="csY11" fmla="*/ 0 h 281111"/>
                  <a:gd name="csX12" fmla="*/ 23748 w 292537"/>
                  <a:gd name="csY12" fmla="*/ 4004 h 281111"/>
                  <a:gd name="csX13" fmla="*/ 23748 w 292537"/>
                  <a:gd name="csY13" fmla="*/ 4004 h 281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92537" h="281111">
                    <a:moveTo>
                      <a:pt x="23748" y="4013"/>
                    </a:moveTo>
                    <a:cubicBezTo>
                      <a:pt x="15125" y="25506"/>
                      <a:pt x="7026" y="49394"/>
                      <a:pt x="11851" y="72170"/>
                    </a:cubicBezTo>
                    <a:cubicBezTo>
                      <a:pt x="15753" y="86017"/>
                      <a:pt x="20921" y="99901"/>
                      <a:pt x="25803" y="113567"/>
                    </a:cubicBezTo>
                    <a:cubicBezTo>
                      <a:pt x="25803" y="113567"/>
                      <a:pt x="46227" y="168971"/>
                      <a:pt x="46227" y="168971"/>
                    </a:cubicBezTo>
                    <a:cubicBezTo>
                      <a:pt x="51851" y="186593"/>
                      <a:pt x="55278" y="206469"/>
                      <a:pt x="70809" y="218232"/>
                    </a:cubicBezTo>
                    <a:cubicBezTo>
                      <a:pt x="85580" y="230529"/>
                      <a:pt x="104538" y="232316"/>
                      <a:pt x="123581" y="233049"/>
                    </a:cubicBezTo>
                    <a:cubicBezTo>
                      <a:pt x="163087" y="235797"/>
                      <a:pt x="202706" y="240790"/>
                      <a:pt x="240584" y="252848"/>
                    </a:cubicBezTo>
                    <a:cubicBezTo>
                      <a:pt x="259247" y="259096"/>
                      <a:pt x="278538" y="266780"/>
                      <a:pt x="292538" y="281112"/>
                    </a:cubicBezTo>
                    <a:cubicBezTo>
                      <a:pt x="260494" y="259372"/>
                      <a:pt x="219447" y="253638"/>
                      <a:pt x="181388" y="247951"/>
                    </a:cubicBezTo>
                    <a:cubicBezTo>
                      <a:pt x="114026" y="236567"/>
                      <a:pt x="54612" y="259134"/>
                      <a:pt x="36025" y="172537"/>
                    </a:cubicBezTo>
                    <a:cubicBezTo>
                      <a:pt x="26669" y="145758"/>
                      <a:pt x="8682" y="101813"/>
                      <a:pt x="1544" y="74766"/>
                    </a:cubicBezTo>
                    <a:cubicBezTo>
                      <a:pt x="-3728" y="48995"/>
                      <a:pt x="5418" y="23071"/>
                      <a:pt x="15116" y="0"/>
                    </a:cubicBezTo>
                    <a:cubicBezTo>
                      <a:pt x="15116" y="0"/>
                      <a:pt x="23748" y="4004"/>
                      <a:pt x="23748" y="4004"/>
                    </a:cubicBezTo>
                    <a:lnTo>
                      <a:pt x="23748" y="4004"/>
                    </a:lnTo>
                    <a:close/>
                  </a:path>
                </a:pathLst>
              </a:custGeom>
              <a:solidFill>
                <a:srgbClr val="FF6F30"/>
              </a:solidFill>
              <a:ln w="9513" cap="flat">
                <a:noFill/>
                <a:prstDash val="solid"/>
                <a:miter/>
              </a:ln>
            </p:spPr>
            <p:txBody>
              <a:bodyPr/>
              <a:lstStyle/>
              <a:p>
                <a:endParaRPr lang="en-US"/>
              </a:p>
            </p:txBody>
          </p:sp>
          <p:sp>
            <p:nvSpPr>
              <p:cNvPr id="835" name="Freeform 917">
                <a:extLst>
                  <a:ext uri="{FF2B5EF4-FFF2-40B4-BE49-F238E27FC236}">
                    <a16:creationId xmlns:a16="http://schemas.microsoft.com/office/drawing/2014/main" id="{4C318900-5FAC-F646-2C1C-D7E1A08371C7}"/>
                  </a:ext>
                </a:extLst>
              </p:cNvPr>
              <p:cNvSpPr/>
              <p:nvPr/>
            </p:nvSpPr>
            <p:spPr>
              <a:xfrm>
                <a:off x="4018857" y="5016594"/>
                <a:ext cx="230007" cy="262709"/>
              </a:xfrm>
              <a:custGeom>
                <a:avLst/>
                <a:gdLst>
                  <a:gd name="csX0" fmla="*/ 224631 w 230007"/>
                  <a:gd name="csY0" fmla="*/ 10 h 262709"/>
                  <a:gd name="csX1" fmla="*/ 148647 w 230007"/>
                  <a:gd name="csY1" fmla="*/ 100748 h 262709"/>
                  <a:gd name="csX2" fmla="*/ 38535 w 230007"/>
                  <a:gd name="csY2" fmla="*/ 174953 h 262709"/>
                  <a:gd name="csX3" fmla="*/ 12325 w 230007"/>
                  <a:gd name="csY3" fmla="*/ 262710 h 262709"/>
                  <a:gd name="csX4" fmla="*/ 0 w 230007"/>
                  <a:gd name="csY4" fmla="*/ 261227 h 262709"/>
                  <a:gd name="csX5" fmla="*/ 100129 w 230007"/>
                  <a:gd name="csY5" fmla="*/ 104542 h 262709"/>
                  <a:gd name="csX6" fmla="*/ 146277 w 230007"/>
                  <a:gd name="csY6" fmla="*/ 89783 h 262709"/>
                  <a:gd name="csX7" fmla="*/ 217760 w 230007"/>
                  <a:gd name="csY7" fmla="*/ 46941 h 262709"/>
                  <a:gd name="csX8" fmla="*/ 215732 w 230007"/>
                  <a:gd name="csY8" fmla="*/ 3357 h 262709"/>
                  <a:gd name="csX9" fmla="*/ 224640 w 230007"/>
                  <a:gd name="csY9" fmla="*/ 0 h 262709"/>
                  <a:gd name="csX10" fmla="*/ 224640 w 230007"/>
                  <a:gd name="csY10" fmla="*/ 0 h 262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0007" h="262709">
                    <a:moveTo>
                      <a:pt x="224631" y="10"/>
                    </a:moveTo>
                    <a:cubicBezTo>
                      <a:pt x="244388" y="63032"/>
                      <a:pt x="207595" y="93957"/>
                      <a:pt x="148647" y="100748"/>
                    </a:cubicBezTo>
                    <a:cubicBezTo>
                      <a:pt x="103783" y="109782"/>
                      <a:pt x="60766" y="133965"/>
                      <a:pt x="38535" y="174953"/>
                    </a:cubicBezTo>
                    <a:cubicBezTo>
                      <a:pt x="23612" y="201533"/>
                      <a:pt x="16093" y="232031"/>
                      <a:pt x="12325" y="262710"/>
                    </a:cubicBezTo>
                    <a:lnTo>
                      <a:pt x="0" y="261227"/>
                    </a:lnTo>
                    <a:cubicBezTo>
                      <a:pt x="6396" y="197729"/>
                      <a:pt x="37478" y="129819"/>
                      <a:pt x="100129" y="104542"/>
                    </a:cubicBezTo>
                    <a:cubicBezTo>
                      <a:pt x="115004" y="97961"/>
                      <a:pt x="130536" y="93121"/>
                      <a:pt x="146277" y="89783"/>
                    </a:cubicBezTo>
                    <a:cubicBezTo>
                      <a:pt x="175713" y="84942"/>
                      <a:pt x="209194" y="78960"/>
                      <a:pt x="217760" y="46941"/>
                    </a:cubicBezTo>
                    <a:cubicBezTo>
                      <a:pt x="221519" y="33066"/>
                      <a:pt x="220224" y="17175"/>
                      <a:pt x="215732" y="3357"/>
                    </a:cubicBezTo>
                    <a:lnTo>
                      <a:pt x="224640" y="0"/>
                    </a:lnTo>
                    <a:lnTo>
                      <a:pt x="224640" y="0"/>
                    </a:lnTo>
                    <a:close/>
                  </a:path>
                </a:pathLst>
              </a:custGeom>
              <a:solidFill>
                <a:srgbClr val="FF6F30"/>
              </a:solidFill>
              <a:ln w="9513" cap="flat">
                <a:noFill/>
                <a:prstDash val="solid"/>
                <a:miter/>
              </a:ln>
            </p:spPr>
            <p:txBody>
              <a:bodyPr/>
              <a:lstStyle/>
              <a:p>
                <a:endParaRPr lang="en-US"/>
              </a:p>
            </p:txBody>
          </p:sp>
          <p:sp>
            <p:nvSpPr>
              <p:cNvPr id="836" name="Freeform 918">
                <a:extLst>
                  <a:ext uri="{FF2B5EF4-FFF2-40B4-BE49-F238E27FC236}">
                    <a16:creationId xmlns:a16="http://schemas.microsoft.com/office/drawing/2014/main" id="{8B72858D-FDA5-B641-D179-C0C49C19D4FB}"/>
                  </a:ext>
                </a:extLst>
              </p:cNvPr>
              <p:cNvSpPr/>
              <p:nvPr/>
            </p:nvSpPr>
            <p:spPr>
              <a:xfrm>
                <a:off x="4276731" y="4686497"/>
                <a:ext cx="399192" cy="181235"/>
              </a:xfrm>
              <a:custGeom>
                <a:avLst/>
                <a:gdLst>
                  <a:gd name="csX0" fmla="*/ 8936 w 399192"/>
                  <a:gd name="csY0" fmla="*/ 0 h 181235"/>
                  <a:gd name="csX1" fmla="*/ 177436 w 399192"/>
                  <a:gd name="csY1" fmla="*/ 163579 h 181235"/>
                  <a:gd name="csX2" fmla="*/ 239230 w 399192"/>
                  <a:gd name="csY2" fmla="*/ 171577 h 181235"/>
                  <a:gd name="csX3" fmla="*/ 324836 w 399192"/>
                  <a:gd name="csY3" fmla="*/ 150151 h 181235"/>
                  <a:gd name="csX4" fmla="*/ 399192 w 399192"/>
                  <a:gd name="csY4" fmla="*/ 98189 h 181235"/>
                  <a:gd name="csX5" fmla="*/ 349361 w 399192"/>
                  <a:gd name="csY5" fmla="*/ 129791 h 181235"/>
                  <a:gd name="csX6" fmla="*/ 238773 w 399192"/>
                  <a:gd name="csY6" fmla="*/ 180659 h 181235"/>
                  <a:gd name="csX7" fmla="*/ 63441 w 399192"/>
                  <a:gd name="csY7" fmla="*/ 113633 h 181235"/>
                  <a:gd name="csX8" fmla="*/ 0 w 399192"/>
                  <a:gd name="csY8" fmla="*/ 3405 h 181235"/>
                  <a:gd name="csX9" fmla="*/ 8946 w 399192"/>
                  <a:gd name="csY9" fmla="*/ 0 h 181235"/>
                  <a:gd name="csX10" fmla="*/ 8946 w 399192"/>
                  <a:gd name="csY10" fmla="*/ 0 h 1812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99192" h="181235">
                    <a:moveTo>
                      <a:pt x="8936" y="0"/>
                    </a:moveTo>
                    <a:cubicBezTo>
                      <a:pt x="37973" y="83145"/>
                      <a:pt x="86729" y="147669"/>
                      <a:pt x="177436" y="163579"/>
                    </a:cubicBezTo>
                    <a:cubicBezTo>
                      <a:pt x="197717" y="167868"/>
                      <a:pt x="218426" y="170208"/>
                      <a:pt x="239230" y="171577"/>
                    </a:cubicBezTo>
                    <a:cubicBezTo>
                      <a:pt x="269732" y="173612"/>
                      <a:pt x="302661" y="173355"/>
                      <a:pt x="324836" y="150151"/>
                    </a:cubicBezTo>
                    <a:cubicBezTo>
                      <a:pt x="345402" y="129914"/>
                      <a:pt x="364845" y="91047"/>
                      <a:pt x="399192" y="98189"/>
                    </a:cubicBezTo>
                    <a:cubicBezTo>
                      <a:pt x="377846" y="95574"/>
                      <a:pt x="361248" y="113900"/>
                      <a:pt x="349361" y="129791"/>
                    </a:cubicBezTo>
                    <a:cubicBezTo>
                      <a:pt x="320772" y="174982"/>
                      <a:pt x="290041" y="183816"/>
                      <a:pt x="238773" y="180659"/>
                    </a:cubicBezTo>
                    <a:cubicBezTo>
                      <a:pt x="175951" y="177806"/>
                      <a:pt x="106125" y="163627"/>
                      <a:pt x="63441" y="113633"/>
                    </a:cubicBezTo>
                    <a:cubicBezTo>
                      <a:pt x="34928" y="81490"/>
                      <a:pt x="16588" y="42509"/>
                      <a:pt x="0" y="3405"/>
                    </a:cubicBezTo>
                    <a:cubicBezTo>
                      <a:pt x="0" y="3405"/>
                      <a:pt x="8946" y="0"/>
                      <a:pt x="8946" y="0"/>
                    </a:cubicBezTo>
                    <a:lnTo>
                      <a:pt x="8946" y="0"/>
                    </a:lnTo>
                    <a:close/>
                  </a:path>
                </a:pathLst>
              </a:custGeom>
              <a:solidFill>
                <a:srgbClr val="FF6F30"/>
              </a:solidFill>
              <a:ln w="9513" cap="flat">
                <a:noFill/>
                <a:prstDash val="solid"/>
                <a:miter/>
              </a:ln>
            </p:spPr>
            <p:txBody>
              <a:bodyPr/>
              <a:lstStyle/>
              <a:p>
                <a:endParaRPr lang="en-US"/>
              </a:p>
            </p:txBody>
          </p:sp>
          <p:sp>
            <p:nvSpPr>
              <p:cNvPr id="837" name="Freeform 919">
                <a:extLst>
                  <a:ext uri="{FF2B5EF4-FFF2-40B4-BE49-F238E27FC236}">
                    <a16:creationId xmlns:a16="http://schemas.microsoft.com/office/drawing/2014/main" id="{7DB01CDD-B17F-08CA-3E5B-19736B0F10AB}"/>
                  </a:ext>
                </a:extLst>
              </p:cNvPr>
              <p:cNvSpPr/>
              <p:nvPr/>
            </p:nvSpPr>
            <p:spPr>
              <a:xfrm>
                <a:off x="4551241" y="4857779"/>
                <a:ext cx="104908" cy="504649"/>
              </a:xfrm>
              <a:custGeom>
                <a:avLst/>
                <a:gdLst>
                  <a:gd name="csX0" fmla="*/ 3245 w 104908"/>
                  <a:gd name="csY0" fmla="*/ 0 h 504649"/>
                  <a:gd name="csX1" fmla="*/ 100395 w 104908"/>
                  <a:gd name="csY1" fmla="*/ 196769 h 504649"/>
                  <a:gd name="csX2" fmla="*/ 72948 w 104908"/>
                  <a:gd name="csY2" fmla="*/ 313407 h 504649"/>
                  <a:gd name="csX3" fmla="*/ 49774 w 104908"/>
                  <a:gd name="csY3" fmla="*/ 377760 h 504649"/>
                  <a:gd name="csX4" fmla="*/ 31330 w 104908"/>
                  <a:gd name="csY4" fmla="*/ 443511 h 504649"/>
                  <a:gd name="csX5" fmla="*/ 56940 w 104908"/>
                  <a:gd name="csY5" fmla="*/ 493723 h 504649"/>
                  <a:gd name="csX6" fmla="*/ 51963 w 104908"/>
                  <a:gd name="csY6" fmla="*/ 504650 h 504649"/>
                  <a:gd name="csX7" fmla="*/ 20757 w 104908"/>
                  <a:gd name="csY7" fmla="*/ 459944 h 504649"/>
                  <a:gd name="csX8" fmla="*/ 41428 w 104908"/>
                  <a:gd name="csY8" fmla="*/ 375078 h 504649"/>
                  <a:gd name="csX9" fmla="*/ 64887 w 104908"/>
                  <a:gd name="csY9" fmla="*/ 310059 h 504649"/>
                  <a:gd name="csX10" fmla="*/ 92230 w 104908"/>
                  <a:gd name="csY10" fmla="*/ 199688 h 504649"/>
                  <a:gd name="csX11" fmla="*/ 0 w 104908"/>
                  <a:gd name="csY11" fmla="*/ 8939 h 504649"/>
                  <a:gd name="csX12" fmla="*/ 3245 w 104908"/>
                  <a:gd name="csY12" fmla="*/ 0 h 504649"/>
                  <a:gd name="csX13" fmla="*/ 3245 w 104908"/>
                  <a:gd name="csY13" fmla="*/ 0 h 504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4908" h="504649">
                    <a:moveTo>
                      <a:pt x="3245" y="0"/>
                    </a:moveTo>
                    <a:cubicBezTo>
                      <a:pt x="79306" y="34530"/>
                      <a:pt x="73671" y="129924"/>
                      <a:pt x="100395" y="196769"/>
                    </a:cubicBezTo>
                    <a:cubicBezTo>
                      <a:pt x="115318" y="238431"/>
                      <a:pt x="89870" y="277108"/>
                      <a:pt x="72948" y="313407"/>
                    </a:cubicBezTo>
                    <a:cubicBezTo>
                      <a:pt x="64345" y="334443"/>
                      <a:pt x="56760" y="356020"/>
                      <a:pt x="49774" y="377760"/>
                    </a:cubicBezTo>
                    <a:cubicBezTo>
                      <a:pt x="42884" y="399500"/>
                      <a:pt x="36193" y="421477"/>
                      <a:pt x="31330" y="443511"/>
                    </a:cubicBezTo>
                    <a:cubicBezTo>
                      <a:pt x="24754" y="464404"/>
                      <a:pt x="36698" y="486467"/>
                      <a:pt x="56940" y="493723"/>
                    </a:cubicBezTo>
                    <a:cubicBezTo>
                      <a:pt x="56940" y="493723"/>
                      <a:pt x="51963" y="504650"/>
                      <a:pt x="51963" y="504650"/>
                    </a:cubicBezTo>
                    <a:cubicBezTo>
                      <a:pt x="35204" y="495796"/>
                      <a:pt x="21842" y="479240"/>
                      <a:pt x="20757" y="459944"/>
                    </a:cubicBezTo>
                    <a:cubicBezTo>
                      <a:pt x="22061" y="430511"/>
                      <a:pt x="33548" y="402961"/>
                      <a:pt x="41428" y="375078"/>
                    </a:cubicBezTo>
                    <a:cubicBezTo>
                      <a:pt x="48480" y="353177"/>
                      <a:pt x="56122" y="331466"/>
                      <a:pt x="64887" y="310059"/>
                    </a:cubicBezTo>
                    <a:cubicBezTo>
                      <a:pt x="80457" y="275491"/>
                      <a:pt x="106106" y="239144"/>
                      <a:pt x="92230" y="199688"/>
                    </a:cubicBezTo>
                    <a:cubicBezTo>
                      <a:pt x="66067" y="135496"/>
                      <a:pt x="71911" y="42176"/>
                      <a:pt x="0" y="8939"/>
                    </a:cubicBezTo>
                    <a:cubicBezTo>
                      <a:pt x="0" y="8939"/>
                      <a:pt x="3245" y="0"/>
                      <a:pt x="3245" y="0"/>
                    </a:cubicBezTo>
                    <a:lnTo>
                      <a:pt x="3245" y="0"/>
                    </a:lnTo>
                    <a:close/>
                  </a:path>
                </a:pathLst>
              </a:custGeom>
              <a:solidFill>
                <a:srgbClr val="FF6F30"/>
              </a:solidFill>
              <a:ln w="9513" cap="flat">
                <a:noFill/>
                <a:prstDash val="solid"/>
                <a:miter/>
              </a:ln>
            </p:spPr>
            <p:txBody>
              <a:bodyPr/>
              <a:lstStyle/>
              <a:p>
                <a:endParaRPr lang="en-US"/>
              </a:p>
            </p:txBody>
          </p:sp>
          <p:sp>
            <p:nvSpPr>
              <p:cNvPr id="838" name="Freeform 920">
                <a:extLst>
                  <a:ext uri="{FF2B5EF4-FFF2-40B4-BE49-F238E27FC236}">
                    <a16:creationId xmlns:a16="http://schemas.microsoft.com/office/drawing/2014/main" id="{93B6458D-DA45-127A-04F3-7C1AEA13E4B4}"/>
                  </a:ext>
                </a:extLst>
              </p:cNvPr>
              <p:cNvSpPr/>
              <p:nvPr/>
            </p:nvSpPr>
            <p:spPr>
              <a:xfrm>
                <a:off x="3963398" y="5257877"/>
                <a:ext cx="67984" cy="31326"/>
              </a:xfrm>
              <a:custGeom>
                <a:avLst/>
                <a:gdLst>
                  <a:gd name="csX0" fmla="*/ 67984 w 67984"/>
                  <a:gd name="csY0" fmla="*/ 19220 h 31326"/>
                  <a:gd name="csX1" fmla="*/ 62778 w 67984"/>
                  <a:gd name="csY1" fmla="*/ 23633 h 31326"/>
                  <a:gd name="csX2" fmla="*/ 29202 w 67984"/>
                  <a:gd name="csY2" fmla="*/ 20333 h 31326"/>
                  <a:gd name="csX3" fmla="*/ 25034 w 67984"/>
                  <a:gd name="csY3" fmla="*/ 14760 h 31326"/>
                  <a:gd name="csX4" fmla="*/ 2830 w 67984"/>
                  <a:gd name="csY4" fmla="*/ 31213 h 31326"/>
                  <a:gd name="csX5" fmla="*/ 2317 w 67984"/>
                  <a:gd name="csY5" fmla="*/ 31327 h 31326"/>
                  <a:gd name="csX6" fmla="*/ 2536 w 67984"/>
                  <a:gd name="csY6" fmla="*/ 7067 h 31326"/>
                  <a:gd name="csX7" fmla="*/ 27708 w 67984"/>
                  <a:gd name="csY7" fmla="*/ 4775 h 31326"/>
                  <a:gd name="csX8" fmla="*/ 35702 w 67984"/>
                  <a:gd name="csY8" fmla="*/ 13306 h 31326"/>
                  <a:gd name="csX9" fmla="*/ 57744 w 67984"/>
                  <a:gd name="csY9" fmla="*/ 11812 h 31326"/>
                  <a:gd name="csX10" fmla="*/ 63111 w 67984"/>
                  <a:gd name="csY10" fmla="*/ 11052 h 31326"/>
                  <a:gd name="csX11" fmla="*/ 67975 w 67984"/>
                  <a:gd name="csY11" fmla="*/ 19220 h 31326"/>
                  <a:gd name="csX12" fmla="*/ 67975 w 67984"/>
                  <a:gd name="csY12" fmla="*/ 19220 h 31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7984" h="31326">
                    <a:moveTo>
                      <a:pt x="67984" y="19220"/>
                    </a:moveTo>
                    <a:cubicBezTo>
                      <a:pt x="66757" y="21902"/>
                      <a:pt x="64872" y="22891"/>
                      <a:pt x="62778" y="23633"/>
                    </a:cubicBezTo>
                    <a:cubicBezTo>
                      <a:pt x="52157" y="27580"/>
                      <a:pt x="38082" y="29368"/>
                      <a:pt x="29202" y="20333"/>
                    </a:cubicBezTo>
                    <a:cubicBezTo>
                      <a:pt x="27384" y="18774"/>
                      <a:pt x="25976" y="16054"/>
                      <a:pt x="25034" y="14760"/>
                    </a:cubicBezTo>
                    <a:cubicBezTo>
                      <a:pt x="11491" y="-5420"/>
                      <a:pt x="-672" y="13610"/>
                      <a:pt x="2830" y="31213"/>
                    </a:cubicBezTo>
                    <a:cubicBezTo>
                      <a:pt x="2830" y="31213"/>
                      <a:pt x="2317" y="31327"/>
                      <a:pt x="2317" y="31327"/>
                    </a:cubicBezTo>
                    <a:cubicBezTo>
                      <a:pt x="175" y="23890"/>
                      <a:pt x="-1690" y="15359"/>
                      <a:pt x="2536" y="7067"/>
                    </a:cubicBezTo>
                    <a:cubicBezTo>
                      <a:pt x="7237" y="-2205"/>
                      <a:pt x="20780" y="-1692"/>
                      <a:pt x="27708" y="4775"/>
                    </a:cubicBezTo>
                    <a:cubicBezTo>
                      <a:pt x="30849" y="7115"/>
                      <a:pt x="32838" y="10966"/>
                      <a:pt x="35702" y="13306"/>
                    </a:cubicBezTo>
                    <a:cubicBezTo>
                      <a:pt x="42031" y="18193"/>
                      <a:pt x="51053" y="15046"/>
                      <a:pt x="57744" y="11812"/>
                    </a:cubicBezTo>
                    <a:cubicBezTo>
                      <a:pt x="59276" y="11042"/>
                      <a:pt x="60932" y="10310"/>
                      <a:pt x="63111" y="11052"/>
                    </a:cubicBezTo>
                    <a:lnTo>
                      <a:pt x="67975" y="19220"/>
                    </a:lnTo>
                    <a:lnTo>
                      <a:pt x="67975" y="19220"/>
                    </a:lnTo>
                    <a:close/>
                  </a:path>
                </a:pathLst>
              </a:custGeom>
              <a:solidFill>
                <a:srgbClr val="FF6F30"/>
              </a:solidFill>
              <a:ln w="9513" cap="flat">
                <a:noFill/>
                <a:prstDash val="solid"/>
                <a:miter/>
              </a:ln>
            </p:spPr>
            <p:txBody>
              <a:bodyPr/>
              <a:lstStyle/>
              <a:p>
                <a:endParaRPr lang="en-US"/>
              </a:p>
            </p:txBody>
          </p:sp>
          <p:sp>
            <p:nvSpPr>
              <p:cNvPr id="839" name="Freeform 921">
                <a:extLst>
                  <a:ext uri="{FF2B5EF4-FFF2-40B4-BE49-F238E27FC236}">
                    <a16:creationId xmlns:a16="http://schemas.microsoft.com/office/drawing/2014/main" id="{A7F52453-79BD-2A61-0595-CF0AA5C94F0D}"/>
                  </a:ext>
                </a:extLst>
              </p:cNvPr>
              <p:cNvSpPr/>
              <p:nvPr/>
            </p:nvSpPr>
            <p:spPr>
              <a:xfrm>
                <a:off x="3936916" y="5244101"/>
                <a:ext cx="46776" cy="33367"/>
              </a:xfrm>
              <a:custGeom>
                <a:avLst/>
                <a:gdLst>
                  <a:gd name="csX0" fmla="*/ 10 w 46776"/>
                  <a:gd name="csY0" fmla="*/ 33320 h 33367"/>
                  <a:gd name="csX1" fmla="*/ 23993 w 46776"/>
                  <a:gd name="csY1" fmla="*/ 1557 h 33367"/>
                  <a:gd name="csX2" fmla="*/ 46776 w 46776"/>
                  <a:gd name="csY2" fmla="*/ 12113 h 33367"/>
                  <a:gd name="csX3" fmla="*/ 45615 w 46776"/>
                  <a:gd name="csY3" fmla="*/ 21556 h 33367"/>
                  <a:gd name="csX4" fmla="*/ 28694 w 46776"/>
                  <a:gd name="csY4" fmla="*/ 11723 h 33367"/>
                  <a:gd name="csX5" fmla="*/ 14656 w 46776"/>
                  <a:gd name="csY5" fmla="*/ 5618 h 33367"/>
                  <a:gd name="csX6" fmla="*/ 5082 w 46776"/>
                  <a:gd name="csY6" fmla="*/ 16449 h 33367"/>
                  <a:gd name="csX7" fmla="*/ 866 w 46776"/>
                  <a:gd name="csY7" fmla="*/ 33367 h 33367"/>
                  <a:gd name="csX8" fmla="*/ 0 w 46776"/>
                  <a:gd name="csY8" fmla="*/ 33320 h 33367"/>
                  <a:gd name="csX9" fmla="*/ 0 w 46776"/>
                  <a:gd name="csY9" fmla="*/ 33320 h 33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776" h="33367">
                    <a:moveTo>
                      <a:pt x="10" y="33320"/>
                    </a:moveTo>
                    <a:cubicBezTo>
                      <a:pt x="-19" y="19036"/>
                      <a:pt x="3893" y="-6564"/>
                      <a:pt x="23993" y="1557"/>
                    </a:cubicBezTo>
                    <a:cubicBezTo>
                      <a:pt x="31711" y="3269"/>
                      <a:pt x="40238" y="12018"/>
                      <a:pt x="46776" y="12113"/>
                    </a:cubicBezTo>
                    <a:cubicBezTo>
                      <a:pt x="46776" y="12113"/>
                      <a:pt x="45615" y="21556"/>
                      <a:pt x="45615" y="21556"/>
                    </a:cubicBezTo>
                    <a:cubicBezTo>
                      <a:pt x="38668" y="20501"/>
                      <a:pt x="33624" y="15536"/>
                      <a:pt x="28694" y="11723"/>
                    </a:cubicBezTo>
                    <a:cubicBezTo>
                      <a:pt x="24906" y="8803"/>
                      <a:pt x="19053" y="5827"/>
                      <a:pt x="14656" y="5618"/>
                    </a:cubicBezTo>
                    <a:cubicBezTo>
                      <a:pt x="10535" y="5703"/>
                      <a:pt x="7043" y="11314"/>
                      <a:pt x="5082" y="16449"/>
                    </a:cubicBezTo>
                    <a:cubicBezTo>
                      <a:pt x="3007" y="21794"/>
                      <a:pt x="1685" y="27576"/>
                      <a:pt x="866" y="33367"/>
                    </a:cubicBezTo>
                    <a:lnTo>
                      <a:pt x="0" y="33320"/>
                    </a:lnTo>
                    <a:lnTo>
                      <a:pt x="0" y="33320"/>
                    </a:lnTo>
                    <a:close/>
                  </a:path>
                </a:pathLst>
              </a:custGeom>
              <a:solidFill>
                <a:srgbClr val="FF6F30"/>
              </a:solidFill>
              <a:ln w="9513" cap="flat">
                <a:noFill/>
                <a:prstDash val="solid"/>
                <a:miter/>
              </a:ln>
            </p:spPr>
            <p:txBody>
              <a:bodyPr/>
              <a:lstStyle/>
              <a:p>
                <a:endParaRPr lang="en-US"/>
              </a:p>
            </p:txBody>
          </p:sp>
          <p:sp>
            <p:nvSpPr>
              <p:cNvPr id="840" name="Freeform 922">
                <a:extLst>
                  <a:ext uri="{FF2B5EF4-FFF2-40B4-BE49-F238E27FC236}">
                    <a16:creationId xmlns:a16="http://schemas.microsoft.com/office/drawing/2014/main" id="{AC073571-C397-25AD-1B29-E43AC5AA9683}"/>
                  </a:ext>
                </a:extLst>
              </p:cNvPr>
              <p:cNvSpPr/>
              <p:nvPr/>
            </p:nvSpPr>
            <p:spPr>
              <a:xfrm>
                <a:off x="3975536" y="5243184"/>
                <a:ext cx="32862" cy="20352"/>
              </a:xfrm>
              <a:custGeom>
                <a:avLst/>
                <a:gdLst>
                  <a:gd name="csX0" fmla="*/ 0 w 32862"/>
                  <a:gd name="csY0" fmla="*/ 15635 h 20352"/>
                  <a:gd name="csX1" fmla="*/ 32862 w 32862"/>
                  <a:gd name="csY1" fmla="*/ 429 h 20352"/>
                  <a:gd name="csX2" fmla="*/ 8261 w 32862"/>
                  <a:gd name="csY2" fmla="*/ 20352 h 20352"/>
                  <a:gd name="csX3" fmla="*/ 0 w 32862"/>
                  <a:gd name="csY3" fmla="*/ 15635 h 20352"/>
                  <a:gd name="csX4" fmla="*/ 0 w 32862"/>
                  <a:gd name="csY4" fmla="*/ 15635 h 20352"/>
                </a:gdLst>
                <a:ahLst/>
                <a:cxnLst>
                  <a:cxn ang="0">
                    <a:pos x="csX0" y="csY0"/>
                  </a:cxn>
                  <a:cxn ang="0">
                    <a:pos x="csX1" y="csY1"/>
                  </a:cxn>
                  <a:cxn ang="0">
                    <a:pos x="csX2" y="csY2"/>
                  </a:cxn>
                  <a:cxn ang="0">
                    <a:pos x="csX3" y="csY3"/>
                  </a:cxn>
                  <a:cxn ang="0">
                    <a:pos x="csX4" y="csY4"/>
                  </a:cxn>
                </a:cxnLst>
                <a:rect l="l" t="t" r="r" b="b"/>
                <a:pathLst>
                  <a:path w="32862" h="20352">
                    <a:moveTo>
                      <a:pt x="0" y="15635"/>
                    </a:moveTo>
                    <a:cubicBezTo>
                      <a:pt x="7718" y="5821"/>
                      <a:pt x="20300" y="-1939"/>
                      <a:pt x="32862" y="429"/>
                    </a:cubicBezTo>
                    <a:cubicBezTo>
                      <a:pt x="21271" y="1371"/>
                      <a:pt x="12553" y="10405"/>
                      <a:pt x="8261" y="20352"/>
                    </a:cubicBezTo>
                    <a:cubicBezTo>
                      <a:pt x="8261" y="20352"/>
                      <a:pt x="0" y="15635"/>
                      <a:pt x="0" y="15635"/>
                    </a:cubicBezTo>
                    <a:lnTo>
                      <a:pt x="0" y="15635"/>
                    </a:lnTo>
                    <a:close/>
                  </a:path>
                </a:pathLst>
              </a:custGeom>
              <a:solidFill>
                <a:srgbClr val="FF6F30"/>
              </a:solidFill>
              <a:ln w="9513" cap="flat">
                <a:noFill/>
                <a:prstDash val="solid"/>
                <a:miter/>
              </a:ln>
            </p:spPr>
            <p:txBody>
              <a:bodyPr/>
              <a:lstStyle/>
              <a:p>
                <a:endParaRPr lang="en-US"/>
              </a:p>
            </p:txBody>
          </p:sp>
          <p:sp>
            <p:nvSpPr>
              <p:cNvPr id="841" name="Freeform 923">
                <a:extLst>
                  <a:ext uri="{FF2B5EF4-FFF2-40B4-BE49-F238E27FC236}">
                    <a16:creationId xmlns:a16="http://schemas.microsoft.com/office/drawing/2014/main" id="{3B53CB3D-F526-1C7F-16B5-D42CC8420460}"/>
                  </a:ext>
                </a:extLst>
              </p:cNvPr>
              <p:cNvSpPr/>
              <p:nvPr/>
            </p:nvSpPr>
            <p:spPr>
              <a:xfrm>
                <a:off x="3914246" y="5271439"/>
                <a:ext cx="115451" cy="34730"/>
              </a:xfrm>
              <a:custGeom>
                <a:avLst/>
                <a:gdLst>
                  <a:gd name="csX0" fmla="*/ 115451 w 115451"/>
                  <a:gd name="csY0" fmla="*/ 7208 h 34730"/>
                  <a:gd name="csX1" fmla="*/ 57540 w 115451"/>
                  <a:gd name="csY1" fmla="*/ 32695 h 34730"/>
                  <a:gd name="csX2" fmla="*/ 27790 w 115451"/>
                  <a:gd name="csY2" fmla="*/ 24241 h 34730"/>
                  <a:gd name="csX3" fmla="*/ 752 w 115451"/>
                  <a:gd name="csY3" fmla="*/ 34730 h 34730"/>
                  <a:gd name="csX4" fmla="*/ 0 w 115451"/>
                  <a:gd name="csY4" fmla="*/ 34083 h 34730"/>
                  <a:gd name="csX5" fmla="*/ 27952 w 115451"/>
                  <a:gd name="csY5" fmla="*/ 21131 h 34730"/>
                  <a:gd name="csX6" fmla="*/ 58292 w 115451"/>
                  <a:gd name="csY6" fmla="*/ 27502 h 34730"/>
                  <a:gd name="csX7" fmla="*/ 109256 w 115451"/>
                  <a:gd name="csY7" fmla="*/ 0 h 34730"/>
                  <a:gd name="csX8" fmla="*/ 115451 w 115451"/>
                  <a:gd name="csY8" fmla="*/ 7218 h 34730"/>
                  <a:gd name="csX9" fmla="*/ 115451 w 115451"/>
                  <a:gd name="csY9" fmla="*/ 7218 h 34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5451" h="34730">
                    <a:moveTo>
                      <a:pt x="115451" y="7208"/>
                    </a:moveTo>
                    <a:cubicBezTo>
                      <a:pt x="98882" y="19448"/>
                      <a:pt x="79448" y="35053"/>
                      <a:pt x="57540" y="32695"/>
                    </a:cubicBezTo>
                    <a:cubicBezTo>
                      <a:pt x="46605" y="30574"/>
                      <a:pt x="37840" y="24878"/>
                      <a:pt x="27790" y="24241"/>
                    </a:cubicBezTo>
                    <a:cubicBezTo>
                      <a:pt x="17863" y="23166"/>
                      <a:pt x="7556" y="26961"/>
                      <a:pt x="752" y="34730"/>
                    </a:cubicBezTo>
                    <a:lnTo>
                      <a:pt x="0" y="34083"/>
                    </a:lnTo>
                    <a:cubicBezTo>
                      <a:pt x="6338" y="25677"/>
                      <a:pt x="17150" y="20684"/>
                      <a:pt x="27952" y="21131"/>
                    </a:cubicBezTo>
                    <a:cubicBezTo>
                      <a:pt x="38877" y="21150"/>
                      <a:pt x="48756" y="26457"/>
                      <a:pt x="58292" y="27502"/>
                    </a:cubicBezTo>
                    <a:cubicBezTo>
                      <a:pt x="78230" y="27845"/>
                      <a:pt x="94790" y="12239"/>
                      <a:pt x="109256" y="0"/>
                    </a:cubicBezTo>
                    <a:cubicBezTo>
                      <a:pt x="109256" y="0"/>
                      <a:pt x="115451" y="7218"/>
                      <a:pt x="115451" y="7218"/>
                    </a:cubicBezTo>
                    <a:lnTo>
                      <a:pt x="115451" y="7218"/>
                    </a:lnTo>
                    <a:close/>
                  </a:path>
                </a:pathLst>
              </a:custGeom>
              <a:solidFill>
                <a:srgbClr val="FF6F30"/>
              </a:solidFill>
              <a:ln w="9513" cap="flat">
                <a:noFill/>
                <a:prstDash val="solid"/>
                <a:miter/>
              </a:ln>
            </p:spPr>
            <p:txBody>
              <a:bodyPr/>
              <a:lstStyle/>
              <a:p>
                <a:endParaRPr lang="en-US"/>
              </a:p>
            </p:txBody>
          </p:sp>
          <p:sp>
            <p:nvSpPr>
              <p:cNvPr id="842" name="Freeform 924">
                <a:extLst>
                  <a:ext uri="{FF2B5EF4-FFF2-40B4-BE49-F238E27FC236}">
                    <a16:creationId xmlns:a16="http://schemas.microsoft.com/office/drawing/2014/main" id="{0C488847-6A4A-D1D2-5547-835BE79B6C49}"/>
                  </a:ext>
                </a:extLst>
              </p:cNvPr>
              <p:cNvSpPr/>
              <p:nvPr/>
            </p:nvSpPr>
            <p:spPr>
              <a:xfrm>
                <a:off x="3956378" y="5295271"/>
                <a:ext cx="13134" cy="34073"/>
              </a:xfrm>
              <a:custGeom>
                <a:avLst/>
                <a:gdLst>
                  <a:gd name="csX0" fmla="*/ 9298 w 13134"/>
                  <a:gd name="csY0" fmla="*/ 33779 h 34073"/>
                  <a:gd name="csX1" fmla="*/ 0 w 13134"/>
                  <a:gd name="csY1" fmla="*/ 4023 h 34073"/>
                  <a:gd name="csX2" fmla="*/ 1466 w 13134"/>
                  <a:gd name="csY2" fmla="*/ 0 h 34073"/>
                  <a:gd name="csX3" fmla="*/ 10079 w 13134"/>
                  <a:gd name="csY3" fmla="*/ 34074 h 34073"/>
                  <a:gd name="csX4" fmla="*/ 9298 w 13134"/>
                  <a:gd name="csY4" fmla="*/ 33779 h 34073"/>
                  <a:gd name="csX5" fmla="*/ 9298 w 13134"/>
                  <a:gd name="csY5" fmla="*/ 33779 h 34073"/>
                </a:gdLst>
                <a:ahLst/>
                <a:cxnLst>
                  <a:cxn ang="0">
                    <a:pos x="csX0" y="csY0"/>
                  </a:cxn>
                  <a:cxn ang="0">
                    <a:pos x="csX1" y="csY1"/>
                  </a:cxn>
                  <a:cxn ang="0">
                    <a:pos x="csX2" y="csY2"/>
                  </a:cxn>
                  <a:cxn ang="0">
                    <a:pos x="csX3" y="csY3"/>
                  </a:cxn>
                  <a:cxn ang="0">
                    <a:pos x="csX4" y="csY4"/>
                  </a:cxn>
                  <a:cxn ang="0">
                    <a:pos x="csX5" y="csY5"/>
                  </a:cxn>
                </a:cxnLst>
                <a:rect l="l" t="t" r="r" b="b"/>
                <a:pathLst>
                  <a:path w="13134" h="34073">
                    <a:moveTo>
                      <a:pt x="9298" y="33779"/>
                    </a:moveTo>
                    <a:cubicBezTo>
                      <a:pt x="12439" y="23223"/>
                      <a:pt x="12534" y="7779"/>
                      <a:pt x="0" y="4023"/>
                    </a:cubicBezTo>
                    <a:cubicBezTo>
                      <a:pt x="0" y="4023"/>
                      <a:pt x="1466" y="0"/>
                      <a:pt x="1466" y="0"/>
                    </a:cubicBezTo>
                    <a:cubicBezTo>
                      <a:pt x="15265" y="5268"/>
                      <a:pt x="14951" y="22652"/>
                      <a:pt x="10079" y="34074"/>
                    </a:cubicBezTo>
                    <a:cubicBezTo>
                      <a:pt x="10079" y="34074"/>
                      <a:pt x="9298" y="33779"/>
                      <a:pt x="9298" y="33779"/>
                    </a:cubicBezTo>
                    <a:lnTo>
                      <a:pt x="9298" y="33779"/>
                    </a:lnTo>
                    <a:close/>
                  </a:path>
                </a:pathLst>
              </a:custGeom>
              <a:solidFill>
                <a:srgbClr val="FF6F30"/>
              </a:solidFill>
              <a:ln w="9513" cap="flat">
                <a:noFill/>
                <a:prstDash val="solid"/>
                <a:miter/>
              </a:ln>
            </p:spPr>
            <p:txBody>
              <a:bodyPr/>
              <a:lstStyle/>
              <a:p>
                <a:endParaRPr lang="en-US"/>
              </a:p>
            </p:txBody>
          </p:sp>
          <p:sp>
            <p:nvSpPr>
              <p:cNvPr id="843" name="Freeform 925">
                <a:extLst>
                  <a:ext uri="{FF2B5EF4-FFF2-40B4-BE49-F238E27FC236}">
                    <a16:creationId xmlns:a16="http://schemas.microsoft.com/office/drawing/2014/main" id="{B8EE8B20-1388-CDCB-4822-8C5854C55A63}"/>
                  </a:ext>
                </a:extLst>
              </p:cNvPr>
              <p:cNvSpPr/>
              <p:nvPr/>
            </p:nvSpPr>
            <p:spPr>
              <a:xfrm>
                <a:off x="4270345" y="5090857"/>
                <a:ext cx="112234" cy="40045"/>
              </a:xfrm>
              <a:custGeom>
                <a:avLst/>
                <a:gdLst>
                  <a:gd name="csX0" fmla="*/ 112234 w 112234"/>
                  <a:gd name="csY0" fmla="*/ 9310 h 40045"/>
                  <a:gd name="csX1" fmla="*/ 73776 w 112234"/>
                  <a:gd name="csY1" fmla="*/ 36603 h 40045"/>
                  <a:gd name="csX2" fmla="*/ 27590 w 112234"/>
                  <a:gd name="csY2" fmla="*/ 29385 h 40045"/>
                  <a:gd name="csX3" fmla="*/ 752 w 112234"/>
                  <a:gd name="csY3" fmla="*/ 40046 h 40045"/>
                  <a:gd name="csX4" fmla="*/ 0 w 112234"/>
                  <a:gd name="csY4" fmla="*/ 39399 h 40045"/>
                  <a:gd name="csX5" fmla="*/ 27714 w 112234"/>
                  <a:gd name="csY5" fmla="*/ 26599 h 40045"/>
                  <a:gd name="csX6" fmla="*/ 57883 w 112234"/>
                  <a:gd name="csY6" fmla="*/ 32809 h 40045"/>
                  <a:gd name="csX7" fmla="*/ 104231 w 112234"/>
                  <a:gd name="csY7" fmla="*/ 0 h 40045"/>
                  <a:gd name="csX8" fmla="*/ 112225 w 112234"/>
                  <a:gd name="csY8" fmla="*/ 9310 h 40045"/>
                  <a:gd name="csX9" fmla="*/ 112225 w 112234"/>
                  <a:gd name="csY9" fmla="*/ 9310 h 400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234" h="40045">
                    <a:moveTo>
                      <a:pt x="112234" y="9310"/>
                    </a:moveTo>
                    <a:cubicBezTo>
                      <a:pt x="100262" y="17850"/>
                      <a:pt x="88842" y="31458"/>
                      <a:pt x="73776" y="36603"/>
                    </a:cubicBezTo>
                    <a:cubicBezTo>
                      <a:pt x="57949" y="43270"/>
                      <a:pt x="42341" y="30517"/>
                      <a:pt x="27590" y="29385"/>
                    </a:cubicBezTo>
                    <a:cubicBezTo>
                      <a:pt x="17673" y="28282"/>
                      <a:pt x="7414" y="32267"/>
                      <a:pt x="752" y="40046"/>
                    </a:cubicBezTo>
                    <a:lnTo>
                      <a:pt x="0" y="39399"/>
                    </a:lnTo>
                    <a:cubicBezTo>
                      <a:pt x="6405" y="31135"/>
                      <a:pt x="17045" y="26323"/>
                      <a:pt x="27714" y="26599"/>
                    </a:cubicBezTo>
                    <a:cubicBezTo>
                      <a:pt x="38515" y="26513"/>
                      <a:pt x="48385" y="31696"/>
                      <a:pt x="57883" y="32809"/>
                    </a:cubicBezTo>
                    <a:cubicBezTo>
                      <a:pt x="79068" y="34682"/>
                      <a:pt x="90326" y="13437"/>
                      <a:pt x="104231" y="0"/>
                    </a:cubicBezTo>
                    <a:cubicBezTo>
                      <a:pt x="104231" y="0"/>
                      <a:pt x="112225" y="9310"/>
                      <a:pt x="112225" y="9310"/>
                    </a:cubicBezTo>
                    <a:lnTo>
                      <a:pt x="112225" y="9310"/>
                    </a:lnTo>
                    <a:close/>
                  </a:path>
                </a:pathLst>
              </a:custGeom>
              <a:solidFill>
                <a:srgbClr val="FF6F30"/>
              </a:solidFill>
              <a:ln w="9513" cap="flat">
                <a:noFill/>
                <a:prstDash val="solid"/>
                <a:miter/>
              </a:ln>
            </p:spPr>
            <p:txBody>
              <a:bodyPr/>
              <a:lstStyle/>
              <a:p>
                <a:endParaRPr lang="en-US"/>
              </a:p>
            </p:txBody>
          </p:sp>
          <p:sp>
            <p:nvSpPr>
              <p:cNvPr id="844" name="Freeform 926">
                <a:extLst>
                  <a:ext uri="{FF2B5EF4-FFF2-40B4-BE49-F238E27FC236}">
                    <a16:creationId xmlns:a16="http://schemas.microsoft.com/office/drawing/2014/main" id="{35555D5A-5256-7194-BBCE-D2C0519352A6}"/>
                  </a:ext>
                </a:extLst>
              </p:cNvPr>
              <p:cNvSpPr/>
              <p:nvPr/>
            </p:nvSpPr>
            <p:spPr>
              <a:xfrm>
                <a:off x="4312487" y="5120014"/>
                <a:ext cx="13134" cy="34073"/>
              </a:xfrm>
              <a:custGeom>
                <a:avLst/>
                <a:gdLst>
                  <a:gd name="csX0" fmla="*/ 9298 w 13134"/>
                  <a:gd name="csY0" fmla="*/ 33779 h 34073"/>
                  <a:gd name="csX1" fmla="*/ 0 w 13134"/>
                  <a:gd name="csY1" fmla="*/ 4023 h 34073"/>
                  <a:gd name="csX2" fmla="*/ 1466 w 13134"/>
                  <a:gd name="csY2" fmla="*/ 0 h 34073"/>
                  <a:gd name="csX3" fmla="*/ 10078 w 13134"/>
                  <a:gd name="csY3" fmla="*/ 34074 h 34073"/>
                  <a:gd name="csX4" fmla="*/ 9298 w 13134"/>
                  <a:gd name="csY4" fmla="*/ 33779 h 34073"/>
                  <a:gd name="csX5" fmla="*/ 9298 w 13134"/>
                  <a:gd name="csY5" fmla="*/ 33779 h 34073"/>
                </a:gdLst>
                <a:ahLst/>
                <a:cxnLst>
                  <a:cxn ang="0">
                    <a:pos x="csX0" y="csY0"/>
                  </a:cxn>
                  <a:cxn ang="0">
                    <a:pos x="csX1" y="csY1"/>
                  </a:cxn>
                  <a:cxn ang="0">
                    <a:pos x="csX2" y="csY2"/>
                  </a:cxn>
                  <a:cxn ang="0">
                    <a:pos x="csX3" y="csY3"/>
                  </a:cxn>
                  <a:cxn ang="0">
                    <a:pos x="csX4" y="csY4"/>
                  </a:cxn>
                  <a:cxn ang="0">
                    <a:pos x="csX5" y="csY5"/>
                  </a:cxn>
                </a:cxnLst>
                <a:rect l="l" t="t" r="r" b="b"/>
                <a:pathLst>
                  <a:path w="13134" h="34073">
                    <a:moveTo>
                      <a:pt x="9298" y="33779"/>
                    </a:moveTo>
                    <a:cubicBezTo>
                      <a:pt x="12439" y="23223"/>
                      <a:pt x="12534" y="7779"/>
                      <a:pt x="0" y="4023"/>
                    </a:cubicBezTo>
                    <a:cubicBezTo>
                      <a:pt x="0" y="4023"/>
                      <a:pt x="1466" y="0"/>
                      <a:pt x="1466" y="0"/>
                    </a:cubicBezTo>
                    <a:cubicBezTo>
                      <a:pt x="15265" y="5269"/>
                      <a:pt x="14951" y="22653"/>
                      <a:pt x="10078" y="34074"/>
                    </a:cubicBezTo>
                    <a:cubicBezTo>
                      <a:pt x="10078" y="34074"/>
                      <a:pt x="9298" y="33779"/>
                      <a:pt x="9298" y="33779"/>
                    </a:cubicBezTo>
                    <a:lnTo>
                      <a:pt x="9298" y="33779"/>
                    </a:lnTo>
                    <a:close/>
                  </a:path>
                </a:pathLst>
              </a:custGeom>
              <a:solidFill>
                <a:srgbClr val="FF6F30"/>
              </a:solidFill>
              <a:ln w="9513" cap="flat">
                <a:noFill/>
                <a:prstDash val="solid"/>
                <a:miter/>
              </a:ln>
            </p:spPr>
            <p:txBody>
              <a:bodyPr/>
              <a:lstStyle/>
              <a:p>
                <a:endParaRPr lang="en-US"/>
              </a:p>
            </p:txBody>
          </p:sp>
          <p:sp>
            <p:nvSpPr>
              <p:cNvPr id="845" name="Freeform 927">
                <a:extLst>
                  <a:ext uri="{FF2B5EF4-FFF2-40B4-BE49-F238E27FC236}">
                    <a16:creationId xmlns:a16="http://schemas.microsoft.com/office/drawing/2014/main" id="{0C540886-1D9A-D096-7009-8CBA7FD10686}"/>
                  </a:ext>
                </a:extLst>
              </p:cNvPr>
              <p:cNvSpPr/>
              <p:nvPr/>
            </p:nvSpPr>
            <p:spPr>
              <a:xfrm>
                <a:off x="4022182" y="5277097"/>
                <a:ext cx="34062" cy="78674"/>
              </a:xfrm>
              <a:custGeom>
                <a:avLst/>
                <a:gdLst>
                  <a:gd name="csX0" fmla="*/ 9543 w 34062"/>
                  <a:gd name="csY0" fmla="*/ 228 h 78674"/>
                  <a:gd name="csX1" fmla="*/ 12598 w 34062"/>
                  <a:gd name="csY1" fmla="*/ 20741 h 78674"/>
                  <a:gd name="csX2" fmla="*/ 33335 w 34062"/>
                  <a:gd name="csY2" fmla="*/ 49042 h 78674"/>
                  <a:gd name="csX3" fmla="*/ 17299 w 34062"/>
                  <a:gd name="csY3" fmla="*/ 78675 h 78674"/>
                  <a:gd name="csX4" fmla="*/ 23266 w 34062"/>
                  <a:gd name="csY4" fmla="*/ 41843 h 78674"/>
                  <a:gd name="csX5" fmla="*/ 26 w 34062"/>
                  <a:gd name="csY5" fmla="*/ 0 h 78674"/>
                  <a:gd name="csX6" fmla="*/ 9543 w 34062"/>
                  <a:gd name="csY6" fmla="*/ 219 h 78674"/>
                  <a:gd name="csX7" fmla="*/ 9543 w 34062"/>
                  <a:gd name="csY7" fmla="*/ 219 h 78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4062" h="78674">
                    <a:moveTo>
                      <a:pt x="9543" y="228"/>
                    </a:moveTo>
                    <a:cubicBezTo>
                      <a:pt x="9229" y="7170"/>
                      <a:pt x="9590" y="15216"/>
                      <a:pt x="12598" y="20741"/>
                    </a:cubicBezTo>
                    <a:cubicBezTo>
                      <a:pt x="17765" y="30907"/>
                      <a:pt x="29005" y="37916"/>
                      <a:pt x="33335" y="49042"/>
                    </a:cubicBezTo>
                    <a:cubicBezTo>
                      <a:pt x="36695" y="61282"/>
                      <a:pt x="27911" y="73815"/>
                      <a:pt x="17299" y="78675"/>
                    </a:cubicBezTo>
                    <a:cubicBezTo>
                      <a:pt x="30490" y="71248"/>
                      <a:pt x="37095" y="51772"/>
                      <a:pt x="23266" y="41843"/>
                    </a:cubicBezTo>
                    <a:cubicBezTo>
                      <a:pt x="10019" y="31344"/>
                      <a:pt x="-593" y="17650"/>
                      <a:pt x="26" y="0"/>
                    </a:cubicBezTo>
                    <a:cubicBezTo>
                      <a:pt x="26" y="0"/>
                      <a:pt x="9543" y="219"/>
                      <a:pt x="9543" y="219"/>
                    </a:cubicBezTo>
                    <a:lnTo>
                      <a:pt x="9543" y="219"/>
                    </a:lnTo>
                    <a:close/>
                  </a:path>
                </a:pathLst>
              </a:custGeom>
              <a:solidFill>
                <a:srgbClr val="FF6F30"/>
              </a:solidFill>
              <a:ln w="9513" cap="flat">
                <a:noFill/>
                <a:prstDash val="solid"/>
                <a:miter/>
              </a:ln>
            </p:spPr>
            <p:txBody>
              <a:bodyPr/>
              <a:lstStyle/>
              <a:p>
                <a:endParaRPr lang="en-US"/>
              </a:p>
            </p:txBody>
          </p:sp>
          <p:sp>
            <p:nvSpPr>
              <p:cNvPr id="846" name="Freeform 928">
                <a:extLst>
                  <a:ext uri="{FF2B5EF4-FFF2-40B4-BE49-F238E27FC236}">
                    <a16:creationId xmlns:a16="http://schemas.microsoft.com/office/drawing/2014/main" id="{D11654DC-E2E4-F3B1-7EC8-325FE0770B2E}"/>
                  </a:ext>
                </a:extLst>
              </p:cNvPr>
              <p:cNvSpPr/>
              <p:nvPr/>
            </p:nvSpPr>
            <p:spPr>
              <a:xfrm>
                <a:off x="4001735" y="5299817"/>
                <a:ext cx="35956" cy="32809"/>
              </a:xfrm>
              <a:custGeom>
                <a:avLst/>
                <a:gdLst>
                  <a:gd name="csX0" fmla="*/ 2656 w 35956"/>
                  <a:gd name="csY0" fmla="*/ 32809 h 32809"/>
                  <a:gd name="csX1" fmla="*/ 58 w 35956"/>
                  <a:gd name="csY1" fmla="*/ 20228 h 32809"/>
                  <a:gd name="csX2" fmla="*/ 9746 w 35956"/>
                  <a:gd name="csY2" fmla="*/ 10432 h 32809"/>
                  <a:gd name="csX3" fmla="*/ 29418 w 35956"/>
                  <a:gd name="csY3" fmla="*/ 0 h 32809"/>
                  <a:gd name="csX4" fmla="*/ 35956 w 35956"/>
                  <a:gd name="csY4" fmla="*/ 6904 h 32809"/>
                  <a:gd name="csX5" fmla="*/ 10222 w 35956"/>
                  <a:gd name="csY5" fmla="*/ 15159 h 32809"/>
                  <a:gd name="csX6" fmla="*/ 2380 w 35956"/>
                  <a:gd name="csY6" fmla="*/ 20712 h 32809"/>
                  <a:gd name="csX7" fmla="*/ 2647 w 35956"/>
                  <a:gd name="csY7" fmla="*/ 32799 h 32809"/>
                  <a:gd name="csX8" fmla="*/ 2647 w 35956"/>
                  <a:gd name="csY8" fmla="*/ 32799 h 32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5956" h="32809">
                    <a:moveTo>
                      <a:pt x="2656" y="32809"/>
                    </a:moveTo>
                    <a:cubicBezTo>
                      <a:pt x="1876" y="28920"/>
                      <a:pt x="-389" y="24364"/>
                      <a:pt x="58" y="20228"/>
                    </a:cubicBezTo>
                    <a:cubicBezTo>
                      <a:pt x="505" y="15530"/>
                      <a:pt x="4645" y="11155"/>
                      <a:pt x="9746" y="10432"/>
                    </a:cubicBezTo>
                    <a:cubicBezTo>
                      <a:pt x="17579" y="8873"/>
                      <a:pt x="24926" y="5392"/>
                      <a:pt x="29418" y="0"/>
                    </a:cubicBezTo>
                    <a:lnTo>
                      <a:pt x="35956" y="6904"/>
                    </a:lnTo>
                    <a:cubicBezTo>
                      <a:pt x="28219" y="13048"/>
                      <a:pt x="18854" y="15054"/>
                      <a:pt x="10222" y="15159"/>
                    </a:cubicBezTo>
                    <a:cubicBezTo>
                      <a:pt x="6910" y="14959"/>
                      <a:pt x="3522" y="17146"/>
                      <a:pt x="2380" y="20712"/>
                    </a:cubicBezTo>
                    <a:cubicBezTo>
                      <a:pt x="1352" y="23765"/>
                      <a:pt x="2609" y="29443"/>
                      <a:pt x="2647" y="32799"/>
                    </a:cubicBezTo>
                    <a:lnTo>
                      <a:pt x="2647" y="32799"/>
                    </a:lnTo>
                    <a:close/>
                  </a:path>
                </a:pathLst>
              </a:custGeom>
              <a:solidFill>
                <a:srgbClr val="FF6F30"/>
              </a:solidFill>
              <a:ln w="9513" cap="flat">
                <a:noFill/>
                <a:prstDash val="solid"/>
                <a:miter/>
              </a:ln>
            </p:spPr>
            <p:txBody>
              <a:bodyPr/>
              <a:lstStyle/>
              <a:p>
                <a:endParaRPr lang="en-US"/>
              </a:p>
            </p:txBody>
          </p:sp>
          <p:sp>
            <p:nvSpPr>
              <p:cNvPr id="847" name="Freeform 929">
                <a:extLst>
                  <a:ext uri="{FF2B5EF4-FFF2-40B4-BE49-F238E27FC236}">
                    <a16:creationId xmlns:a16="http://schemas.microsoft.com/office/drawing/2014/main" id="{8D76A372-0385-28CB-F508-9F6402F88E7A}"/>
                  </a:ext>
                </a:extLst>
              </p:cNvPr>
              <p:cNvSpPr/>
              <p:nvPr/>
            </p:nvSpPr>
            <p:spPr>
              <a:xfrm>
                <a:off x="4027994" y="5270681"/>
                <a:ext cx="44682" cy="22763"/>
              </a:xfrm>
              <a:custGeom>
                <a:avLst/>
                <a:gdLst>
                  <a:gd name="csX0" fmla="*/ 0 w 44682"/>
                  <a:gd name="csY0" fmla="*/ 131 h 22763"/>
                  <a:gd name="csX1" fmla="*/ 44682 w 44682"/>
                  <a:gd name="csY1" fmla="*/ 22155 h 22763"/>
                  <a:gd name="csX2" fmla="*/ 43997 w 44682"/>
                  <a:gd name="csY2" fmla="*/ 22764 h 22763"/>
                  <a:gd name="csX3" fmla="*/ 1913 w 44682"/>
                  <a:gd name="csY3" fmla="*/ 9441 h 22763"/>
                  <a:gd name="csX4" fmla="*/ 0 w 44682"/>
                  <a:gd name="csY4" fmla="*/ 121 h 22763"/>
                  <a:gd name="csX5" fmla="*/ 0 w 44682"/>
                  <a:gd name="csY5" fmla="*/ 121 h 22763"/>
                </a:gdLst>
                <a:ahLst/>
                <a:cxnLst>
                  <a:cxn ang="0">
                    <a:pos x="csX0" y="csY0"/>
                  </a:cxn>
                  <a:cxn ang="0">
                    <a:pos x="csX1" y="csY1"/>
                  </a:cxn>
                  <a:cxn ang="0">
                    <a:pos x="csX2" y="csY2"/>
                  </a:cxn>
                  <a:cxn ang="0">
                    <a:pos x="csX3" y="csY3"/>
                  </a:cxn>
                  <a:cxn ang="0">
                    <a:pos x="csX4" y="csY4"/>
                  </a:cxn>
                  <a:cxn ang="0">
                    <a:pos x="csX5" y="csY5"/>
                  </a:cxn>
                </a:cxnLst>
                <a:rect l="l" t="t" r="r" b="b"/>
                <a:pathLst>
                  <a:path w="44682" h="22763">
                    <a:moveTo>
                      <a:pt x="0" y="131"/>
                    </a:moveTo>
                    <a:cubicBezTo>
                      <a:pt x="17768" y="-1248"/>
                      <a:pt x="34518" y="8433"/>
                      <a:pt x="44682" y="22155"/>
                    </a:cubicBezTo>
                    <a:cubicBezTo>
                      <a:pt x="44682" y="22155"/>
                      <a:pt x="43997" y="22764"/>
                      <a:pt x="43997" y="22764"/>
                    </a:cubicBezTo>
                    <a:cubicBezTo>
                      <a:pt x="32900" y="12256"/>
                      <a:pt x="16798" y="5827"/>
                      <a:pt x="1913" y="9441"/>
                    </a:cubicBezTo>
                    <a:cubicBezTo>
                      <a:pt x="1913" y="9441"/>
                      <a:pt x="0" y="121"/>
                      <a:pt x="0" y="121"/>
                    </a:cubicBezTo>
                    <a:lnTo>
                      <a:pt x="0" y="121"/>
                    </a:lnTo>
                    <a:close/>
                  </a:path>
                </a:pathLst>
              </a:custGeom>
              <a:solidFill>
                <a:srgbClr val="FF6F30"/>
              </a:solidFill>
              <a:ln w="9513" cap="flat">
                <a:noFill/>
                <a:prstDash val="solid"/>
                <a:miter/>
              </a:ln>
            </p:spPr>
            <p:txBody>
              <a:bodyPr/>
              <a:lstStyle/>
              <a:p>
                <a:endParaRPr lang="en-US"/>
              </a:p>
            </p:txBody>
          </p:sp>
          <p:sp>
            <p:nvSpPr>
              <p:cNvPr id="848" name="Freeform 930">
                <a:extLst>
                  <a:ext uri="{FF2B5EF4-FFF2-40B4-BE49-F238E27FC236}">
                    <a16:creationId xmlns:a16="http://schemas.microsoft.com/office/drawing/2014/main" id="{4C68BD55-51F2-D249-C2CC-0B29C57CBA5F}"/>
                  </a:ext>
                </a:extLst>
              </p:cNvPr>
              <p:cNvSpPr/>
              <p:nvPr/>
            </p:nvSpPr>
            <p:spPr>
              <a:xfrm>
                <a:off x="3934146" y="4773171"/>
                <a:ext cx="67753" cy="32760"/>
              </a:xfrm>
              <a:custGeom>
                <a:avLst/>
                <a:gdLst>
                  <a:gd name="csX0" fmla="*/ 66753 w 67753"/>
                  <a:gd name="csY0" fmla="*/ 14502 h 32760"/>
                  <a:gd name="csX1" fmla="*/ 62575 w 67753"/>
                  <a:gd name="csY1" fmla="*/ 12733 h 32760"/>
                  <a:gd name="csX2" fmla="*/ 866 w 67753"/>
                  <a:gd name="csY2" fmla="*/ 32761 h 32760"/>
                  <a:gd name="csX3" fmla="*/ 0 w 67753"/>
                  <a:gd name="csY3" fmla="*/ 32171 h 32760"/>
                  <a:gd name="csX4" fmla="*/ 5606 w 67753"/>
                  <a:gd name="csY4" fmla="*/ 23916 h 32760"/>
                  <a:gd name="csX5" fmla="*/ 67428 w 67753"/>
                  <a:gd name="csY5" fmla="*/ 6741 h 32760"/>
                  <a:gd name="csX6" fmla="*/ 67628 w 67753"/>
                  <a:gd name="csY6" fmla="*/ 6837 h 32760"/>
                  <a:gd name="csX7" fmla="*/ 66657 w 67753"/>
                  <a:gd name="csY7" fmla="*/ 6723 h 32760"/>
                  <a:gd name="csX8" fmla="*/ 66753 w 67753"/>
                  <a:gd name="csY8" fmla="*/ 14502 h 32760"/>
                  <a:gd name="csX9" fmla="*/ 66753 w 67753"/>
                  <a:gd name="csY9" fmla="*/ 14502 h 32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753" h="32760">
                    <a:moveTo>
                      <a:pt x="66753" y="14502"/>
                    </a:moveTo>
                    <a:cubicBezTo>
                      <a:pt x="65039" y="14368"/>
                      <a:pt x="63821" y="13550"/>
                      <a:pt x="62575" y="12733"/>
                    </a:cubicBezTo>
                    <a:cubicBezTo>
                      <a:pt x="39077" y="-4632"/>
                      <a:pt x="15341" y="12676"/>
                      <a:pt x="866" y="32761"/>
                    </a:cubicBezTo>
                    <a:cubicBezTo>
                      <a:pt x="866" y="32761"/>
                      <a:pt x="0" y="32171"/>
                      <a:pt x="0" y="32171"/>
                    </a:cubicBezTo>
                    <a:lnTo>
                      <a:pt x="5606" y="23916"/>
                    </a:lnTo>
                    <a:cubicBezTo>
                      <a:pt x="20138" y="3061"/>
                      <a:pt x="44102" y="-7980"/>
                      <a:pt x="67428" y="6741"/>
                    </a:cubicBezTo>
                    <a:cubicBezTo>
                      <a:pt x="67428" y="6741"/>
                      <a:pt x="67999" y="7046"/>
                      <a:pt x="67628" y="6837"/>
                    </a:cubicBezTo>
                    <a:cubicBezTo>
                      <a:pt x="67343" y="6694"/>
                      <a:pt x="66971" y="6646"/>
                      <a:pt x="66657" y="6723"/>
                    </a:cubicBezTo>
                    <a:lnTo>
                      <a:pt x="66753" y="14502"/>
                    </a:lnTo>
                    <a:lnTo>
                      <a:pt x="66753" y="14502"/>
                    </a:lnTo>
                    <a:close/>
                  </a:path>
                </a:pathLst>
              </a:custGeom>
              <a:solidFill>
                <a:srgbClr val="FF6F30"/>
              </a:solidFill>
              <a:ln w="9513" cap="flat">
                <a:noFill/>
                <a:prstDash val="solid"/>
                <a:miter/>
              </a:ln>
            </p:spPr>
            <p:txBody>
              <a:bodyPr/>
              <a:lstStyle/>
              <a:p>
                <a:endParaRPr lang="en-US"/>
              </a:p>
            </p:txBody>
          </p:sp>
          <p:sp>
            <p:nvSpPr>
              <p:cNvPr id="849" name="Freeform 931">
                <a:extLst>
                  <a:ext uri="{FF2B5EF4-FFF2-40B4-BE49-F238E27FC236}">
                    <a16:creationId xmlns:a16="http://schemas.microsoft.com/office/drawing/2014/main" id="{E397472D-D477-79CE-7F0B-459AC1121391}"/>
                  </a:ext>
                </a:extLst>
              </p:cNvPr>
              <p:cNvSpPr/>
              <p:nvPr/>
            </p:nvSpPr>
            <p:spPr>
              <a:xfrm>
                <a:off x="4001444" y="4754930"/>
                <a:ext cx="31080" cy="39893"/>
              </a:xfrm>
              <a:custGeom>
                <a:avLst/>
                <a:gdLst>
                  <a:gd name="csX0" fmla="*/ 2006 w 31080"/>
                  <a:gd name="csY0" fmla="*/ 39894 h 39893"/>
                  <a:gd name="csX1" fmla="*/ 30538 w 31080"/>
                  <a:gd name="csY1" fmla="*/ 0 h 39893"/>
                  <a:gd name="csX2" fmla="*/ 31080 w 31080"/>
                  <a:gd name="csY2" fmla="*/ 894 h 39893"/>
                  <a:gd name="csX3" fmla="*/ 9029 w 31080"/>
                  <a:gd name="csY3" fmla="*/ 36537 h 39893"/>
                  <a:gd name="csX4" fmla="*/ 2015 w 31080"/>
                  <a:gd name="csY4" fmla="*/ 39894 h 39893"/>
                  <a:gd name="csX5" fmla="*/ 2015 w 31080"/>
                  <a:gd name="csY5" fmla="*/ 39894 h 39893"/>
                </a:gdLst>
                <a:ahLst/>
                <a:cxnLst>
                  <a:cxn ang="0">
                    <a:pos x="csX0" y="csY0"/>
                  </a:cxn>
                  <a:cxn ang="0">
                    <a:pos x="csX1" y="csY1"/>
                  </a:cxn>
                  <a:cxn ang="0">
                    <a:pos x="csX2" y="csY2"/>
                  </a:cxn>
                  <a:cxn ang="0">
                    <a:pos x="csX3" y="csY3"/>
                  </a:cxn>
                  <a:cxn ang="0">
                    <a:pos x="csX4" y="csY4"/>
                  </a:cxn>
                  <a:cxn ang="0">
                    <a:pos x="csX5" y="csY5"/>
                  </a:cxn>
                </a:cxnLst>
                <a:rect l="l" t="t" r="r" b="b"/>
                <a:pathLst>
                  <a:path w="31080" h="39893">
                    <a:moveTo>
                      <a:pt x="2006" y="39894"/>
                    </a:moveTo>
                    <a:cubicBezTo>
                      <a:pt x="-7045" y="20722"/>
                      <a:pt x="16672" y="7503"/>
                      <a:pt x="30538" y="0"/>
                    </a:cubicBezTo>
                    <a:cubicBezTo>
                      <a:pt x="30538" y="0"/>
                      <a:pt x="31080" y="894"/>
                      <a:pt x="31080" y="894"/>
                    </a:cubicBezTo>
                    <a:cubicBezTo>
                      <a:pt x="21097" y="8892"/>
                      <a:pt x="7" y="22015"/>
                      <a:pt x="9029" y="36537"/>
                    </a:cubicBezTo>
                    <a:cubicBezTo>
                      <a:pt x="9029" y="36537"/>
                      <a:pt x="2015" y="39894"/>
                      <a:pt x="2015" y="39894"/>
                    </a:cubicBezTo>
                    <a:lnTo>
                      <a:pt x="2015" y="39894"/>
                    </a:lnTo>
                    <a:close/>
                  </a:path>
                </a:pathLst>
              </a:custGeom>
              <a:solidFill>
                <a:srgbClr val="FF6F30"/>
              </a:solidFill>
              <a:ln w="9513" cap="flat">
                <a:noFill/>
                <a:prstDash val="solid"/>
                <a:miter/>
              </a:ln>
            </p:spPr>
            <p:txBody>
              <a:bodyPr/>
              <a:lstStyle/>
              <a:p>
                <a:endParaRPr lang="en-US"/>
              </a:p>
            </p:txBody>
          </p:sp>
          <p:sp>
            <p:nvSpPr>
              <p:cNvPr id="850" name="Freeform 932">
                <a:extLst>
                  <a:ext uri="{FF2B5EF4-FFF2-40B4-BE49-F238E27FC236}">
                    <a16:creationId xmlns:a16="http://schemas.microsoft.com/office/drawing/2014/main" id="{659478DD-0135-FC3E-4E06-BEDA055E8971}"/>
                  </a:ext>
                </a:extLst>
              </p:cNvPr>
              <p:cNvSpPr/>
              <p:nvPr/>
            </p:nvSpPr>
            <p:spPr>
              <a:xfrm>
                <a:off x="4393743" y="5062127"/>
                <a:ext cx="37337" cy="39063"/>
              </a:xfrm>
              <a:custGeom>
                <a:avLst/>
                <a:gdLst>
                  <a:gd name="csX0" fmla="*/ 657 w 37337"/>
                  <a:gd name="csY0" fmla="*/ 32143 h 39063"/>
                  <a:gd name="csX1" fmla="*/ 37097 w 37337"/>
                  <a:gd name="csY1" fmla="*/ 0 h 39063"/>
                  <a:gd name="csX2" fmla="*/ 35251 w 37337"/>
                  <a:gd name="csY2" fmla="*/ 14417 h 39063"/>
                  <a:gd name="csX3" fmla="*/ 0 w 37337"/>
                  <a:gd name="csY3" fmla="*/ 39057 h 39063"/>
                  <a:gd name="csX4" fmla="*/ 657 w 37337"/>
                  <a:gd name="csY4" fmla="*/ 32143 h 39063"/>
                  <a:gd name="csX5" fmla="*/ 657 w 37337"/>
                  <a:gd name="csY5" fmla="*/ 32143 h 39063"/>
                </a:gdLst>
                <a:ahLst/>
                <a:cxnLst>
                  <a:cxn ang="0">
                    <a:pos x="csX0" y="csY0"/>
                  </a:cxn>
                  <a:cxn ang="0">
                    <a:pos x="csX1" y="csY1"/>
                  </a:cxn>
                  <a:cxn ang="0">
                    <a:pos x="csX2" y="csY2"/>
                  </a:cxn>
                  <a:cxn ang="0">
                    <a:pos x="csX3" y="csY3"/>
                  </a:cxn>
                  <a:cxn ang="0">
                    <a:pos x="csX4" y="csY4"/>
                  </a:cxn>
                  <a:cxn ang="0">
                    <a:pos x="csX5" y="csY5"/>
                  </a:cxn>
                </a:cxnLst>
                <a:rect l="l" t="t" r="r" b="b"/>
                <a:pathLst>
                  <a:path w="37337" h="39063">
                    <a:moveTo>
                      <a:pt x="657" y="32143"/>
                    </a:moveTo>
                    <a:cubicBezTo>
                      <a:pt x="20328" y="34996"/>
                      <a:pt x="35651" y="19029"/>
                      <a:pt x="37097" y="0"/>
                    </a:cubicBezTo>
                    <a:cubicBezTo>
                      <a:pt x="37925" y="4013"/>
                      <a:pt x="36441" y="9919"/>
                      <a:pt x="35251" y="14417"/>
                    </a:cubicBezTo>
                    <a:cubicBezTo>
                      <a:pt x="31073" y="29747"/>
                      <a:pt x="15694" y="39352"/>
                      <a:pt x="0" y="39057"/>
                    </a:cubicBezTo>
                    <a:cubicBezTo>
                      <a:pt x="0" y="39057"/>
                      <a:pt x="657" y="32143"/>
                      <a:pt x="657" y="32143"/>
                    </a:cubicBezTo>
                    <a:lnTo>
                      <a:pt x="657" y="32143"/>
                    </a:lnTo>
                    <a:close/>
                  </a:path>
                </a:pathLst>
              </a:custGeom>
              <a:solidFill>
                <a:srgbClr val="FF6F30"/>
              </a:solidFill>
              <a:ln w="9513" cap="flat">
                <a:noFill/>
                <a:prstDash val="solid"/>
                <a:miter/>
              </a:ln>
            </p:spPr>
            <p:txBody>
              <a:bodyPr/>
              <a:lstStyle/>
              <a:p>
                <a:endParaRPr lang="en-US"/>
              </a:p>
            </p:txBody>
          </p:sp>
          <p:sp>
            <p:nvSpPr>
              <p:cNvPr id="851" name="Freeform 933">
                <a:extLst>
                  <a:ext uri="{FF2B5EF4-FFF2-40B4-BE49-F238E27FC236}">
                    <a16:creationId xmlns:a16="http://schemas.microsoft.com/office/drawing/2014/main" id="{B63E1D18-3826-2DBF-DD82-ED6FB5D33C2D}"/>
                  </a:ext>
                </a:extLst>
              </p:cNvPr>
              <p:cNvSpPr/>
              <p:nvPr/>
            </p:nvSpPr>
            <p:spPr>
              <a:xfrm>
                <a:off x="4604745" y="5331209"/>
                <a:ext cx="169746" cy="42954"/>
              </a:xfrm>
              <a:custGeom>
                <a:avLst/>
                <a:gdLst>
                  <a:gd name="csX0" fmla="*/ 1713 w 169746"/>
                  <a:gd name="csY0" fmla="*/ 0 h 42954"/>
                  <a:gd name="csX1" fmla="*/ 25744 w 169746"/>
                  <a:gd name="csY1" fmla="*/ 19809 h 42954"/>
                  <a:gd name="csX2" fmla="*/ 85406 w 169746"/>
                  <a:gd name="csY2" fmla="*/ 15254 h 42954"/>
                  <a:gd name="csX3" fmla="*/ 104697 w 169746"/>
                  <a:gd name="csY3" fmla="*/ 34454 h 42954"/>
                  <a:gd name="csX4" fmla="*/ 103888 w 169746"/>
                  <a:gd name="csY4" fmla="*/ 33199 h 42954"/>
                  <a:gd name="csX5" fmla="*/ 105554 w 169746"/>
                  <a:gd name="csY5" fmla="*/ 33665 h 42954"/>
                  <a:gd name="csX6" fmla="*/ 145544 w 169746"/>
                  <a:gd name="csY6" fmla="*/ 30194 h 42954"/>
                  <a:gd name="csX7" fmla="*/ 169746 w 169746"/>
                  <a:gd name="csY7" fmla="*/ 35624 h 42954"/>
                  <a:gd name="csX8" fmla="*/ 169089 w 169746"/>
                  <a:gd name="csY8" fmla="*/ 37183 h 42954"/>
                  <a:gd name="csX9" fmla="*/ 146477 w 169746"/>
                  <a:gd name="csY9" fmla="*/ 35481 h 42954"/>
                  <a:gd name="csX10" fmla="*/ 110436 w 169746"/>
                  <a:gd name="csY10" fmla="*/ 42680 h 42954"/>
                  <a:gd name="csX11" fmla="*/ 95960 w 169746"/>
                  <a:gd name="csY11" fmla="*/ 34949 h 42954"/>
                  <a:gd name="csX12" fmla="*/ 61233 w 169746"/>
                  <a:gd name="csY12" fmla="*/ 25144 h 42954"/>
                  <a:gd name="csX13" fmla="*/ 11982 w 169746"/>
                  <a:gd name="csY13" fmla="*/ 22814 h 42954"/>
                  <a:gd name="csX14" fmla="*/ 181 w 169746"/>
                  <a:gd name="csY14" fmla="*/ 133 h 42954"/>
                  <a:gd name="csX15" fmla="*/ 1713 w 169746"/>
                  <a:gd name="csY15" fmla="*/ 0 h 42954"/>
                  <a:gd name="csX16" fmla="*/ 1713 w 169746"/>
                  <a:gd name="csY16" fmla="*/ 0 h 429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69746" h="42954">
                    <a:moveTo>
                      <a:pt x="1713" y="0"/>
                    </a:moveTo>
                    <a:cubicBezTo>
                      <a:pt x="6491" y="10137"/>
                      <a:pt x="16350" y="17070"/>
                      <a:pt x="25744" y="19809"/>
                    </a:cubicBezTo>
                    <a:cubicBezTo>
                      <a:pt x="45101" y="18554"/>
                      <a:pt x="64469" y="12211"/>
                      <a:pt x="85406" y="15254"/>
                    </a:cubicBezTo>
                    <a:cubicBezTo>
                      <a:pt x="94514" y="15919"/>
                      <a:pt x="106353" y="24155"/>
                      <a:pt x="104697" y="34454"/>
                    </a:cubicBezTo>
                    <a:cubicBezTo>
                      <a:pt x="105002" y="34711"/>
                      <a:pt x="103698" y="32742"/>
                      <a:pt x="103888" y="33199"/>
                    </a:cubicBezTo>
                    <a:cubicBezTo>
                      <a:pt x="103945" y="33265"/>
                      <a:pt x="104764" y="33541"/>
                      <a:pt x="105554" y="33665"/>
                    </a:cubicBezTo>
                    <a:cubicBezTo>
                      <a:pt x="119734" y="36879"/>
                      <a:pt x="131078" y="33265"/>
                      <a:pt x="145544" y="30194"/>
                    </a:cubicBezTo>
                    <a:cubicBezTo>
                      <a:pt x="154262" y="28967"/>
                      <a:pt x="162684" y="31839"/>
                      <a:pt x="169746" y="35624"/>
                    </a:cubicBezTo>
                    <a:lnTo>
                      <a:pt x="169089" y="37183"/>
                    </a:lnTo>
                    <a:cubicBezTo>
                      <a:pt x="161457" y="34882"/>
                      <a:pt x="153662" y="33665"/>
                      <a:pt x="146477" y="35481"/>
                    </a:cubicBezTo>
                    <a:cubicBezTo>
                      <a:pt x="136132" y="39057"/>
                      <a:pt x="122570" y="44201"/>
                      <a:pt x="110436" y="42680"/>
                    </a:cubicBezTo>
                    <a:cubicBezTo>
                      <a:pt x="105306" y="42556"/>
                      <a:pt x="96208" y="42071"/>
                      <a:pt x="95960" y="34949"/>
                    </a:cubicBezTo>
                    <a:cubicBezTo>
                      <a:pt x="96132" y="20085"/>
                      <a:pt x="71740" y="24687"/>
                      <a:pt x="61233" y="25144"/>
                    </a:cubicBezTo>
                    <a:cubicBezTo>
                      <a:pt x="45187" y="25667"/>
                      <a:pt x="25934" y="34359"/>
                      <a:pt x="11982" y="22814"/>
                    </a:cubicBezTo>
                    <a:cubicBezTo>
                      <a:pt x="4264" y="18002"/>
                      <a:pt x="-1066" y="8920"/>
                      <a:pt x="181" y="133"/>
                    </a:cubicBezTo>
                    <a:lnTo>
                      <a:pt x="1713" y="0"/>
                    </a:lnTo>
                    <a:lnTo>
                      <a:pt x="1713" y="0"/>
                    </a:lnTo>
                    <a:close/>
                  </a:path>
                </a:pathLst>
              </a:custGeom>
              <a:solidFill>
                <a:srgbClr val="FF6F30"/>
              </a:solidFill>
              <a:ln w="9513" cap="flat">
                <a:noFill/>
                <a:prstDash val="solid"/>
                <a:miter/>
              </a:ln>
            </p:spPr>
            <p:txBody>
              <a:bodyPr/>
              <a:lstStyle/>
              <a:p>
                <a:endParaRPr lang="en-US"/>
              </a:p>
            </p:txBody>
          </p:sp>
          <p:sp>
            <p:nvSpPr>
              <p:cNvPr id="852" name="Freeform 934">
                <a:extLst>
                  <a:ext uri="{FF2B5EF4-FFF2-40B4-BE49-F238E27FC236}">
                    <a16:creationId xmlns:a16="http://schemas.microsoft.com/office/drawing/2014/main" id="{4E47AC2D-B179-B0C3-8581-8B7395616B41}"/>
                  </a:ext>
                </a:extLst>
              </p:cNvPr>
              <p:cNvSpPr/>
              <p:nvPr/>
            </p:nvSpPr>
            <p:spPr>
              <a:xfrm>
                <a:off x="4627149" y="5353737"/>
                <a:ext cx="23545" cy="28140"/>
              </a:xfrm>
              <a:custGeom>
                <a:avLst/>
                <a:gdLst>
                  <a:gd name="csX0" fmla="*/ 23545 w 23545"/>
                  <a:gd name="csY0" fmla="*/ 390 h 28140"/>
                  <a:gd name="csX1" fmla="*/ 152 w 23545"/>
                  <a:gd name="csY1" fmla="*/ 28140 h 28140"/>
                  <a:gd name="csX2" fmla="*/ 0 w 23545"/>
                  <a:gd name="csY2" fmla="*/ 27293 h 28140"/>
                  <a:gd name="csX3" fmla="*/ 14038 w 23545"/>
                  <a:gd name="csY3" fmla="*/ 0 h 28140"/>
                  <a:gd name="csX4" fmla="*/ 23545 w 23545"/>
                  <a:gd name="csY4" fmla="*/ 390 h 28140"/>
                  <a:gd name="csX5" fmla="*/ 23545 w 23545"/>
                  <a:gd name="csY5" fmla="*/ 390 h 28140"/>
                </a:gdLst>
                <a:ahLst/>
                <a:cxnLst>
                  <a:cxn ang="0">
                    <a:pos x="csX0" y="csY0"/>
                  </a:cxn>
                  <a:cxn ang="0">
                    <a:pos x="csX1" y="csY1"/>
                  </a:cxn>
                  <a:cxn ang="0">
                    <a:pos x="csX2" y="csY2"/>
                  </a:cxn>
                  <a:cxn ang="0">
                    <a:pos x="csX3" y="csY3"/>
                  </a:cxn>
                  <a:cxn ang="0">
                    <a:pos x="csX4" y="csY4"/>
                  </a:cxn>
                  <a:cxn ang="0">
                    <a:pos x="csX5" y="csY5"/>
                  </a:cxn>
                </a:cxnLst>
                <a:rect l="l" t="t" r="r" b="b"/>
                <a:pathLst>
                  <a:path w="23545" h="28140">
                    <a:moveTo>
                      <a:pt x="23545" y="390"/>
                    </a:moveTo>
                    <a:cubicBezTo>
                      <a:pt x="21366" y="12763"/>
                      <a:pt x="13990" y="27103"/>
                      <a:pt x="152" y="28140"/>
                    </a:cubicBezTo>
                    <a:cubicBezTo>
                      <a:pt x="152" y="28140"/>
                      <a:pt x="0" y="27293"/>
                      <a:pt x="0" y="27293"/>
                    </a:cubicBezTo>
                    <a:cubicBezTo>
                      <a:pt x="11544" y="23661"/>
                      <a:pt x="14666" y="10537"/>
                      <a:pt x="14038" y="0"/>
                    </a:cubicBezTo>
                    <a:cubicBezTo>
                      <a:pt x="14038" y="0"/>
                      <a:pt x="23545" y="390"/>
                      <a:pt x="23545" y="390"/>
                    </a:cubicBezTo>
                    <a:lnTo>
                      <a:pt x="23545" y="390"/>
                    </a:lnTo>
                    <a:close/>
                  </a:path>
                </a:pathLst>
              </a:custGeom>
              <a:solidFill>
                <a:srgbClr val="FF6F30"/>
              </a:solidFill>
              <a:ln w="9513" cap="flat">
                <a:noFill/>
                <a:prstDash val="solid"/>
                <a:miter/>
              </a:ln>
            </p:spPr>
            <p:txBody>
              <a:bodyPr/>
              <a:lstStyle/>
              <a:p>
                <a:endParaRPr lang="en-US"/>
              </a:p>
            </p:txBody>
          </p:sp>
          <p:sp>
            <p:nvSpPr>
              <p:cNvPr id="853" name="Freeform 935">
                <a:extLst>
                  <a:ext uri="{FF2B5EF4-FFF2-40B4-BE49-F238E27FC236}">
                    <a16:creationId xmlns:a16="http://schemas.microsoft.com/office/drawing/2014/main" id="{88AF4B29-D20E-FB12-9777-EAE447489EE2}"/>
                  </a:ext>
                </a:extLst>
              </p:cNvPr>
              <p:cNvSpPr/>
              <p:nvPr/>
            </p:nvSpPr>
            <p:spPr>
              <a:xfrm>
                <a:off x="4646820" y="5355021"/>
                <a:ext cx="19543" cy="28672"/>
              </a:xfrm>
              <a:custGeom>
                <a:avLst/>
                <a:gdLst>
                  <a:gd name="csX0" fmla="*/ 17987 w 19543"/>
                  <a:gd name="csY0" fmla="*/ 28568 h 28672"/>
                  <a:gd name="csX1" fmla="*/ 0 w 19543"/>
                  <a:gd name="csY1" fmla="*/ 9462 h 28672"/>
                  <a:gd name="csX2" fmla="*/ 971 w 19543"/>
                  <a:gd name="csY2" fmla="*/ 0 h 28672"/>
                  <a:gd name="csX3" fmla="*/ 10212 w 19543"/>
                  <a:gd name="csY3" fmla="*/ 3794 h 28672"/>
                  <a:gd name="csX4" fmla="*/ 18863 w 19543"/>
                  <a:gd name="csY4" fmla="*/ 28672 h 28672"/>
                  <a:gd name="csX5" fmla="*/ 17978 w 19543"/>
                  <a:gd name="csY5" fmla="*/ 28558 h 28672"/>
                  <a:gd name="csX6" fmla="*/ 17978 w 19543"/>
                  <a:gd name="csY6" fmla="*/ 28558 h 286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543" h="28672">
                    <a:moveTo>
                      <a:pt x="17987" y="28568"/>
                    </a:moveTo>
                    <a:cubicBezTo>
                      <a:pt x="17806" y="18059"/>
                      <a:pt x="10945" y="8350"/>
                      <a:pt x="0" y="9462"/>
                    </a:cubicBezTo>
                    <a:cubicBezTo>
                      <a:pt x="0" y="9462"/>
                      <a:pt x="971" y="0"/>
                      <a:pt x="971" y="0"/>
                    </a:cubicBezTo>
                    <a:cubicBezTo>
                      <a:pt x="4178" y="828"/>
                      <a:pt x="7385" y="1826"/>
                      <a:pt x="10212" y="3794"/>
                    </a:cubicBezTo>
                    <a:cubicBezTo>
                      <a:pt x="18596" y="8835"/>
                      <a:pt x="20861" y="20189"/>
                      <a:pt x="18863" y="28672"/>
                    </a:cubicBezTo>
                    <a:cubicBezTo>
                      <a:pt x="18863" y="28672"/>
                      <a:pt x="17978" y="28558"/>
                      <a:pt x="17978" y="28558"/>
                    </a:cubicBezTo>
                    <a:lnTo>
                      <a:pt x="17978" y="28558"/>
                    </a:lnTo>
                    <a:close/>
                  </a:path>
                </a:pathLst>
              </a:custGeom>
              <a:solidFill>
                <a:srgbClr val="FF6F30"/>
              </a:solidFill>
              <a:ln w="9513" cap="flat">
                <a:noFill/>
                <a:prstDash val="solid"/>
                <a:miter/>
              </a:ln>
            </p:spPr>
            <p:txBody>
              <a:bodyPr/>
              <a:lstStyle/>
              <a:p>
                <a:endParaRPr lang="en-US"/>
              </a:p>
            </p:txBody>
          </p:sp>
          <p:sp>
            <p:nvSpPr>
              <p:cNvPr id="854" name="Freeform 936">
                <a:extLst>
                  <a:ext uri="{FF2B5EF4-FFF2-40B4-BE49-F238E27FC236}">
                    <a16:creationId xmlns:a16="http://schemas.microsoft.com/office/drawing/2014/main" id="{3861E8B3-E65E-03F6-337C-B9EF46CB2167}"/>
                  </a:ext>
                </a:extLst>
              </p:cNvPr>
              <p:cNvSpPr/>
              <p:nvPr/>
            </p:nvSpPr>
            <p:spPr>
              <a:xfrm>
                <a:off x="4585255" y="5368145"/>
                <a:ext cx="11849" cy="25771"/>
              </a:xfrm>
              <a:custGeom>
                <a:avLst/>
                <a:gdLst>
                  <a:gd name="csX0" fmla="*/ 761 w 11849"/>
                  <a:gd name="csY0" fmla="*/ 25315 h 25771"/>
                  <a:gd name="csX1" fmla="*/ 0 w 11849"/>
                  <a:gd name="csY1" fmla="*/ 5278 h 25771"/>
                  <a:gd name="csX2" fmla="*/ 1875 w 11849"/>
                  <a:gd name="csY2" fmla="*/ 0 h 25771"/>
                  <a:gd name="csX3" fmla="*/ 11477 w 11849"/>
                  <a:gd name="csY3" fmla="*/ 13666 h 25771"/>
                  <a:gd name="csX4" fmla="*/ 1114 w 11849"/>
                  <a:gd name="csY4" fmla="*/ 25772 h 25771"/>
                  <a:gd name="csX5" fmla="*/ 771 w 11849"/>
                  <a:gd name="csY5" fmla="*/ 25315 h 25771"/>
                  <a:gd name="csX6" fmla="*/ 771 w 11849"/>
                  <a:gd name="csY6" fmla="*/ 25315 h 257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849" h="25771">
                    <a:moveTo>
                      <a:pt x="761" y="25315"/>
                    </a:moveTo>
                    <a:cubicBezTo>
                      <a:pt x="8356" y="18373"/>
                      <a:pt x="13343" y="8150"/>
                      <a:pt x="0" y="5278"/>
                    </a:cubicBezTo>
                    <a:cubicBezTo>
                      <a:pt x="0" y="5278"/>
                      <a:pt x="1875" y="0"/>
                      <a:pt x="1875" y="0"/>
                    </a:cubicBezTo>
                    <a:cubicBezTo>
                      <a:pt x="7004" y="2111"/>
                      <a:pt x="13476" y="7247"/>
                      <a:pt x="11477" y="13666"/>
                    </a:cubicBezTo>
                    <a:cubicBezTo>
                      <a:pt x="9650" y="19410"/>
                      <a:pt x="5301" y="22776"/>
                      <a:pt x="1114" y="25772"/>
                    </a:cubicBezTo>
                    <a:lnTo>
                      <a:pt x="771" y="25315"/>
                    </a:lnTo>
                    <a:lnTo>
                      <a:pt x="771" y="25315"/>
                    </a:lnTo>
                    <a:close/>
                  </a:path>
                </a:pathLst>
              </a:custGeom>
              <a:solidFill>
                <a:srgbClr val="FF6F30"/>
              </a:solidFill>
              <a:ln w="9513" cap="flat">
                <a:noFill/>
                <a:prstDash val="solid"/>
                <a:miter/>
              </a:ln>
            </p:spPr>
            <p:txBody>
              <a:bodyPr/>
              <a:lstStyle/>
              <a:p>
                <a:endParaRPr lang="en-US"/>
              </a:p>
            </p:txBody>
          </p:sp>
          <p:sp>
            <p:nvSpPr>
              <p:cNvPr id="855" name="Freeform 937">
                <a:extLst>
                  <a:ext uri="{FF2B5EF4-FFF2-40B4-BE49-F238E27FC236}">
                    <a16:creationId xmlns:a16="http://schemas.microsoft.com/office/drawing/2014/main" id="{552B78CA-E4DD-2E79-82D3-BD5DDB5C2684}"/>
                  </a:ext>
                </a:extLst>
              </p:cNvPr>
              <p:cNvSpPr/>
              <p:nvPr/>
            </p:nvSpPr>
            <p:spPr>
              <a:xfrm>
                <a:off x="4688924" y="5362943"/>
                <a:ext cx="19205" cy="23993"/>
              </a:xfrm>
              <a:custGeom>
                <a:avLst/>
                <a:gdLst>
                  <a:gd name="csX0" fmla="*/ 0 w 19205"/>
                  <a:gd name="csY0" fmla="*/ 23993 h 23993"/>
                  <a:gd name="csX1" fmla="*/ 19205 w 19205"/>
                  <a:gd name="csY1" fmla="*/ 0 h 23993"/>
                  <a:gd name="csX2" fmla="*/ 18558 w 19205"/>
                  <a:gd name="csY2" fmla="*/ 9491 h 23993"/>
                  <a:gd name="csX3" fmla="*/ 0 w 19205"/>
                  <a:gd name="csY3" fmla="*/ 23993 h 23993"/>
                  <a:gd name="csX4" fmla="*/ 0 w 19205"/>
                  <a:gd name="csY4" fmla="*/ 23993 h 23993"/>
                </a:gdLst>
                <a:ahLst/>
                <a:cxnLst>
                  <a:cxn ang="0">
                    <a:pos x="csX0" y="csY0"/>
                  </a:cxn>
                  <a:cxn ang="0">
                    <a:pos x="csX1" y="csY1"/>
                  </a:cxn>
                  <a:cxn ang="0">
                    <a:pos x="csX2" y="csY2"/>
                  </a:cxn>
                  <a:cxn ang="0">
                    <a:pos x="csX3" y="csY3"/>
                  </a:cxn>
                  <a:cxn ang="0">
                    <a:pos x="csX4" y="csY4"/>
                  </a:cxn>
                </a:cxnLst>
                <a:rect l="l" t="t" r="r" b="b"/>
                <a:pathLst>
                  <a:path w="19205" h="23993">
                    <a:moveTo>
                      <a:pt x="0" y="23993"/>
                    </a:moveTo>
                    <a:cubicBezTo>
                      <a:pt x="1180" y="13647"/>
                      <a:pt x="6871" y="542"/>
                      <a:pt x="19205" y="0"/>
                    </a:cubicBezTo>
                    <a:cubicBezTo>
                      <a:pt x="19205" y="0"/>
                      <a:pt x="18558" y="9491"/>
                      <a:pt x="18558" y="9491"/>
                    </a:cubicBezTo>
                    <a:cubicBezTo>
                      <a:pt x="10212" y="6838"/>
                      <a:pt x="3797" y="18126"/>
                      <a:pt x="0" y="23993"/>
                    </a:cubicBezTo>
                    <a:lnTo>
                      <a:pt x="0" y="23993"/>
                    </a:lnTo>
                    <a:close/>
                  </a:path>
                </a:pathLst>
              </a:custGeom>
              <a:solidFill>
                <a:srgbClr val="FF6F30"/>
              </a:solidFill>
              <a:ln w="9513" cap="flat">
                <a:noFill/>
                <a:prstDash val="solid"/>
                <a:miter/>
              </a:ln>
            </p:spPr>
            <p:txBody>
              <a:bodyPr/>
              <a:lstStyle/>
              <a:p>
                <a:endParaRPr lang="en-US"/>
              </a:p>
            </p:txBody>
          </p:sp>
          <p:sp>
            <p:nvSpPr>
              <p:cNvPr id="856" name="Freeform 938">
                <a:extLst>
                  <a:ext uri="{FF2B5EF4-FFF2-40B4-BE49-F238E27FC236}">
                    <a16:creationId xmlns:a16="http://schemas.microsoft.com/office/drawing/2014/main" id="{408F29BF-5AB6-55C7-58D2-6A3AEC638884}"/>
                  </a:ext>
                </a:extLst>
              </p:cNvPr>
              <p:cNvSpPr/>
              <p:nvPr/>
            </p:nvSpPr>
            <p:spPr>
              <a:xfrm>
                <a:off x="4475863" y="4866329"/>
                <a:ext cx="84646" cy="126804"/>
              </a:xfrm>
              <a:custGeom>
                <a:avLst/>
                <a:gdLst>
                  <a:gd name="csX0" fmla="*/ 84647 w 84646"/>
                  <a:gd name="csY0" fmla="*/ 1816 h 126804"/>
                  <a:gd name="csX1" fmla="*/ 55744 w 84646"/>
                  <a:gd name="csY1" fmla="*/ 54977 h 126804"/>
                  <a:gd name="csX2" fmla="*/ 3438 w 84646"/>
                  <a:gd name="csY2" fmla="*/ 126481 h 126804"/>
                  <a:gd name="csX3" fmla="*/ 2401 w 84646"/>
                  <a:gd name="csY3" fmla="*/ 126805 h 126804"/>
                  <a:gd name="csX4" fmla="*/ 564 w 84646"/>
                  <a:gd name="csY4" fmla="*/ 107243 h 126804"/>
                  <a:gd name="csX5" fmla="*/ 34835 w 84646"/>
                  <a:gd name="csY5" fmla="*/ 60017 h 126804"/>
                  <a:gd name="csX6" fmla="*/ 60788 w 84646"/>
                  <a:gd name="csY6" fmla="*/ 34454 h 126804"/>
                  <a:gd name="csX7" fmla="*/ 69344 w 84646"/>
                  <a:gd name="csY7" fmla="*/ 0 h 126804"/>
                  <a:gd name="csX8" fmla="*/ 84647 w 84646"/>
                  <a:gd name="csY8" fmla="*/ 1816 h 126804"/>
                  <a:gd name="csX9" fmla="*/ 84647 w 84646"/>
                  <a:gd name="csY9" fmla="*/ 1816 h 126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4646" h="126804">
                    <a:moveTo>
                      <a:pt x="84647" y="1816"/>
                    </a:moveTo>
                    <a:cubicBezTo>
                      <a:pt x="78404" y="21483"/>
                      <a:pt x="71428" y="41263"/>
                      <a:pt x="55744" y="54977"/>
                    </a:cubicBezTo>
                    <a:cubicBezTo>
                      <a:pt x="34873" y="75185"/>
                      <a:pt x="-1511" y="92655"/>
                      <a:pt x="3438" y="126481"/>
                    </a:cubicBezTo>
                    <a:cubicBezTo>
                      <a:pt x="3438" y="126481"/>
                      <a:pt x="2401" y="126805"/>
                      <a:pt x="2401" y="126805"/>
                    </a:cubicBezTo>
                    <a:cubicBezTo>
                      <a:pt x="145" y="120728"/>
                      <a:pt x="-645" y="113919"/>
                      <a:pt x="564" y="107243"/>
                    </a:cubicBezTo>
                    <a:cubicBezTo>
                      <a:pt x="5056" y="87728"/>
                      <a:pt x="20559" y="72665"/>
                      <a:pt x="34835" y="60017"/>
                    </a:cubicBezTo>
                    <a:cubicBezTo>
                      <a:pt x="44418" y="51277"/>
                      <a:pt x="55334" y="44868"/>
                      <a:pt x="60788" y="34454"/>
                    </a:cubicBezTo>
                    <a:cubicBezTo>
                      <a:pt x="66641" y="24269"/>
                      <a:pt x="69705" y="11564"/>
                      <a:pt x="69344" y="0"/>
                    </a:cubicBezTo>
                    <a:lnTo>
                      <a:pt x="84647" y="1816"/>
                    </a:lnTo>
                    <a:lnTo>
                      <a:pt x="84647" y="1816"/>
                    </a:lnTo>
                    <a:close/>
                  </a:path>
                </a:pathLst>
              </a:custGeom>
              <a:solidFill>
                <a:srgbClr val="FF6F30"/>
              </a:solidFill>
              <a:ln w="9513" cap="flat">
                <a:noFill/>
                <a:prstDash val="solid"/>
                <a:miter/>
              </a:ln>
            </p:spPr>
            <p:txBody>
              <a:bodyPr/>
              <a:lstStyle/>
              <a:p>
                <a:endParaRPr lang="en-US"/>
              </a:p>
            </p:txBody>
          </p:sp>
          <p:sp>
            <p:nvSpPr>
              <p:cNvPr id="857" name="Freeform 939">
                <a:extLst>
                  <a:ext uri="{FF2B5EF4-FFF2-40B4-BE49-F238E27FC236}">
                    <a16:creationId xmlns:a16="http://schemas.microsoft.com/office/drawing/2014/main" id="{771999FF-F2FF-F214-1A6C-08D4F2C5DC2B}"/>
                  </a:ext>
                </a:extLst>
              </p:cNvPr>
              <p:cNvSpPr/>
              <p:nvPr/>
            </p:nvSpPr>
            <p:spPr>
              <a:xfrm>
                <a:off x="4467139" y="4913869"/>
                <a:ext cx="32072" cy="35188"/>
              </a:xfrm>
              <a:custGeom>
                <a:avLst/>
                <a:gdLst>
                  <a:gd name="csX0" fmla="*/ 1085 w 32072"/>
                  <a:gd name="csY0" fmla="*/ 0 h 35188"/>
                  <a:gd name="csX1" fmla="*/ 29389 w 32072"/>
                  <a:gd name="csY1" fmla="*/ 27036 h 35188"/>
                  <a:gd name="csX2" fmla="*/ 32072 w 32072"/>
                  <a:gd name="csY2" fmla="*/ 33332 h 35188"/>
                  <a:gd name="csX3" fmla="*/ 5920 w 32072"/>
                  <a:gd name="csY3" fmla="*/ 26019 h 35188"/>
                  <a:gd name="csX4" fmla="*/ 0 w 32072"/>
                  <a:gd name="csY4" fmla="*/ 38 h 35188"/>
                  <a:gd name="csX5" fmla="*/ 1094 w 32072"/>
                  <a:gd name="csY5" fmla="*/ 9 h 35188"/>
                  <a:gd name="csX6" fmla="*/ 1094 w 32072"/>
                  <a:gd name="csY6" fmla="*/ 9 h 351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072" h="35188">
                    <a:moveTo>
                      <a:pt x="1085" y="0"/>
                    </a:moveTo>
                    <a:cubicBezTo>
                      <a:pt x="2275" y="15244"/>
                      <a:pt x="11078" y="37155"/>
                      <a:pt x="29389" y="27036"/>
                    </a:cubicBezTo>
                    <a:cubicBezTo>
                      <a:pt x="29389" y="27036"/>
                      <a:pt x="32072" y="33332"/>
                      <a:pt x="32072" y="33332"/>
                    </a:cubicBezTo>
                    <a:cubicBezTo>
                      <a:pt x="23155" y="37145"/>
                      <a:pt x="10697" y="35262"/>
                      <a:pt x="5920" y="26019"/>
                    </a:cubicBezTo>
                    <a:cubicBezTo>
                      <a:pt x="1104" y="17859"/>
                      <a:pt x="86" y="8806"/>
                      <a:pt x="0" y="38"/>
                    </a:cubicBezTo>
                    <a:lnTo>
                      <a:pt x="1094" y="9"/>
                    </a:lnTo>
                    <a:lnTo>
                      <a:pt x="1094" y="9"/>
                    </a:lnTo>
                    <a:close/>
                  </a:path>
                </a:pathLst>
              </a:custGeom>
              <a:solidFill>
                <a:srgbClr val="FF6F30"/>
              </a:solidFill>
              <a:ln w="9513" cap="flat">
                <a:noFill/>
                <a:prstDash val="solid"/>
                <a:miter/>
              </a:ln>
            </p:spPr>
            <p:txBody>
              <a:bodyPr/>
              <a:lstStyle/>
              <a:p>
                <a:endParaRPr lang="en-US"/>
              </a:p>
            </p:txBody>
          </p:sp>
          <p:sp>
            <p:nvSpPr>
              <p:cNvPr id="858" name="Freeform 940">
                <a:extLst>
                  <a:ext uri="{FF2B5EF4-FFF2-40B4-BE49-F238E27FC236}">
                    <a16:creationId xmlns:a16="http://schemas.microsoft.com/office/drawing/2014/main" id="{FBF6774C-F6BB-6A87-6079-A0498B7BC216}"/>
                  </a:ext>
                </a:extLst>
              </p:cNvPr>
              <p:cNvSpPr/>
              <p:nvPr/>
            </p:nvSpPr>
            <p:spPr>
              <a:xfrm>
                <a:off x="4564593" y="4837763"/>
                <a:ext cx="117763" cy="33109"/>
              </a:xfrm>
              <a:custGeom>
                <a:avLst/>
                <a:gdLst>
                  <a:gd name="csX0" fmla="*/ 0 w 117763"/>
                  <a:gd name="csY0" fmla="*/ 23459 h 33109"/>
                  <a:gd name="csX1" fmla="*/ 61461 w 117763"/>
                  <a:gd name="csY1" fmla="*/ 21404 h 33109"/>
                  <a:gd name="csX2" fmla="*/ 101899 w 117763"/>
                  <a:gd name="csY2" fmla="*/ 2794 h 33109"/>
                  <a:gd name="csX3" fmla="*/ 117764 w 117763"/>
                  <a:gd name="csY3" fmla="*/ 454 h 33109"/>
                  <a:gd name="csX4" fmla="*/ 117621 w 117763"/>
                  <a:gd name="csY4" fmla="*/ 1481 h 33109"/>
                  <a:gd name="csX5" fmla="*/ 62556 w 117763"/>
                  <a:gd name="csY5" fmla="*/ 30268 h 33109"/>
                  <a:gd name="csX6" fmla="*/ 29 w 117763"/>
                  <a:gd name="csY6" fmla="*/ 32968 h 33109"/>
                  <a:gd name="csX7" fmla="*/ 29 w 117763"/>
                  <a:gd name="csY7" fmla="*/ 23459 h 33109"/>
                  <a:gd name="csX8" fmla="*/ 29 w 117763"/>
                  <a:gd name="csY8" fmla="*/ 23459 h 331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763" h="33109">
                    <a:moveTo>
                      <a:pt x="0" y="23459"/>
                    </a:moveTo>
                    <a:cubicBezTo>
                      <a:pt x="18054" y="22821"/>
                      <a:pt x="43845" y="22755"/>
                      <a:pt x="61461" y="21404"/>
                    </a:cubicBezTo>
                    <a:cubicBezTo>
                      <a:pt x="75803" y="20891"/>
                      <a:pt x="88318" y="8414"/>
                      <a:pt x="101899" y="2794"/>
                    </a:cubicBezTo>
                    <a:cubicBezTo>
                      <a:pt x="106791" y="759"/>
                      <a:pt x="112434" y="-811"/>
                      <a:pt x="117764" y="454"/>
                    </a:cubicBezTo>
                    <a:lnTo>
                      <a:pt x="117621" y="1481"/>
                    </a:lnTo>
                    <a:cubicBezTo>
                      <a:pt x="96389" y="3887"/>
                      <a:pt x="84549" y="28708"/>
                      <a:pt x="62556" y="30268"/>
                    </a:cubicBezTo>
                    <a:cubicBezTo>
                      <a:pt x="41466" y="32949"/>
                      <a:pt x="20861" y="33396"/>
                      <a:pt x="29" y="32968"/>
                    </a:cubicBezTo>
                    <a:lnTo>
                      <a:pt x="29" y="23459"/>
                    </a:lnTo>
                    <a:lnTo>
                      <a:pt x="29" y="23459"/>
                    </a:lnTo>
                    <a:close/>
                  </a:path>
                </a:pathLst>
              </a:custGeom>
              <a:solidFill>
                <a:srgbClr val="FF6F30"/>
              </a:solidFill>
              <a:ln w="9513" cap="flat">
                <a:noFill/>
                <a:prstDash val="solid"/>
                <a:miter/>
              </a:ln>
            </p:spPr>
            <p:txBody>
              <a:bodyPr/>
              <a:lstStyle/>
              <a:p>
                <a:endParaRPr lang="en-US"/>
              </a:p>
            </p:txBody>
          </p:sp>
          <p:sp>
            <p:nvSpPr>
              <p:cNvPr id="859" name="Freeform 941">
                <a:extLst>
                  <a:ext uri="{FF2B5EF4-FFF2-40B4-BE49-F238E27FC236}">
                    <a16:creationId xmlns:a16="http://schemas.microsoft.com/office/drawing/2014/main" id="{6FC5F42E-31EF-FD50-5CE9-AD65C6231486}"/>
                  </a:ext>
                </a:extLst>
              </p:cNvPr>
              <p:cNvSpPr/>
              <p:nvPr/>
            </p:nvSpPr>
            <p:spPr>
              <a:xfrm>
                <a:off x="4627615" y="4859212"/>
                <a:ext cx="46557" cy="24424"/>
              </a:xfrm>
              <a:custGeom>
                <a:avLst/>
                <a:gdLst>
                  <a:gd name="csX0" fmla="*/ 46557 w 46557"/>
                  <a:gd name="csY0" fmla="*/ 24425 h 24424"/>
                  <a:gd name="csX1" fmla="*/ 1018 w 46557"/>
                  <a:gd name="csY1" fmla="*/ 7669 h 24424"/>
                  <a:gd name="csX2" fmla="*/ 0 w 46557"/>
                  <a:gd name="csY2" fmla="*/ 270 h 24424"/>
                  <a:gd name="csX3" fmla="*/ 46557 w 46557"/>
                  <a:gd name="csY3" fmla="*/ 24425 h 24424"/>
                  <a:gd name="csX4" fmla="*/ 46557 w 46557"/>
                  <a:gd name="csY4" fmla="*/ 24425 h 24424"/>
                </a:gdLst>
                <a:ahLst/>
                <a:cxnLst>
                  <a:cxn ang="0">
                    <a:pos x="csX0" y="csY0"/>
                  </a:cxn>
                  <a:cxn ang="0">
                    <a:pos x="csX1" y="csY1"/>
                  </a:cxn>
                  <a:cxn ang="0">
                    <a:pos x="csX2" y="csY2"/>
                  </a:cxn>
                  <a:cxn ang="0">
                    <a:pos x="csX3" y="csY3"/>
                  </a:cxn>
                  <a:cxn ang="0">
                    <a:pos x="csX4" y="csY4"/>
                  </a:cxn>
                </a:cxnLst>
                <a:rect l="l" t="t" r="r" b="b"/>
                <a:pathLst>
                  <a:path w="46557" h="24424">
                    <a:moveTo>
                      <a:pt x="46557" y="24425"/>
                    </a:moveTo>
                    <a:cubicBezTo>
                      <a:pt x="38154" y="7573"/>
                      <a:pt x="17816" y="3760"/>
                      <a:pt x="1018" y="7669"/>
                    </a:cubicBezTo>
                    <a:cubicBezTo>
                      <a:pt x="1018" y="7669"/>
                      <a:pt x="0" y="270"/>
                      <a:pt x="0" y="270"/>
                    </a:cubicBezTo>
                    <a:cubicBezTo>
                      <a:pt x="18244" y="-1546"/>
                      <a:pt x="40419" y="5729"/>
                      <a:pt x="46557" y="24425"/>
                    </a:cubicBezTo>
                    <a:lnTo>
                      <a:pt x="46557" y="24425"/>
                    </a:lnTo>
                    <a:close/>
                  </a:path>
                </a:pathLst>
              </a:custGeom>
              <a:solidFill>
                <a:srgbClr val="FF6F30"/>
              </a:solidFill>
              <a:ln w="9513" cap="flat">
                <a:noFill/>
                <a:prstDash val="solid"/>
                <a:miter/>
              </a:ln>
            </p:spPr>
            <p:txBody>
              <a:bodyPr/>
              <a:lstStyle/>
              <a:p>
                <a:endParaRPr lang="en-US"/>
              </a:p>
            </p:txBody>
          </p:sp>
        </p:grpSp>
      </p:grpSp>
      <p:sp>
        <p:nvSpPr>
          <p:cNvPr id="860" name="Freeform 942">
            <a:extLst>
              <a:ext uri="{FF2B5EF4-FFF2-40B4-BE49-F238E27FC236}">
                <a16:creationId xmlns:a16="http://schemas.microsoft.com/office/drawing/2014/main" id="{DA70F627-1B09-7C27-475C-9B144E894E78}"/>
              </a:ext>
            </a:extLst>
          </p:cNvPr>
          <p:cNvSpPr/>
          <p:nvPr/>
        </p:nvSpPr>
        <p:spPr>
          <a:xfrm>
            <a:off x="9191002" y="5496111"/>
            <a:ext cx="53764" cy="63159"/>
          </a:xfrm>
          <a:custGeom>
            <a:avLst/>
            <a:gdLst>
              <a:gd name="csX0" fmla="*/ 21430 w 58480"/>
              <a:gd name="csY0" fmla="*/ 4897 h 68699"/>
              <a:gd name="csX1" fmla="*/ 8972 w 58480"/>
              <a:gd name="csY1" fmla="*/ 31915 h 68699"/>
              <a:gd name="csX2" fmla="*/ 8830 w 58480"/>
              <a:gd name="csY2" fmla="*/ 58381 h 68699"/>
              <a:gd name="csX3" fmla="*/ 46993 w 58480"/>
              <a:gd name="csY3" fmla="*/ 54682 h 68699"/>
              <a:gd name="csX4" fmla="*/ 52732 w 58480"/>
              <a:gd name="csY4" fmla="*/ 43850 h 68699"/>
              <a:gd name="csX5" fmla="*/ 58480 w 58480"/>
              <a:gd name="csY5" fmla="*/ 43669 h 68699"/>
              <a:gd name="csX6" fmla="*/ 36134 w 58480"/>
              <a:gd name="csY6" fmla="*/ 66065 h 68699"/>
              <a:gd name="csX7" fmla="*/ 5070 w 58480"/>
              <a:gd name="csY7" fmla="*/ 61843 h 68699"/>
              <a:gd name="csX8" fmla="*/ 2586 w 58480"/>
              <a:gd name="csY8" fmla="*/ 30241 h 68699"/>
              <a:gd name="csX9" fmla="*/ 10152 w 58480"/>
              <a:gd name="csY9" fmla="*/ 0 h 68699"/>
              <a:gd name="csX10" fmla="*/ 21440 w 58480"/>
              <a:gd name="csY10" fmla="*/ 4897 h 68699"/>
              <a:gd name="csX11" fmla="*/ 21440 w 58480"/>
              <a:gd name="csY11" fmla="*/ 4897 h 68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480" h="68699">
                <a:moveTo>
                  <a:pt x="21430" y="4897"/>
                </a:moveTo>
                <a:cubicBezTo>
                  <a:pt x="16158" y="13333"/>
                  <a:pt x="11989" y="22443"/>
                  <a:pt x="8972" y="31915"/>
                </a:cubicBezTo>
                <a:cubicBezTo>
                  <a:pt x="6174" y="41216"/>
                  <a:pt x="3034" y="51847"/>
                  <a:pt x="8830" y="58381"/>
                </a:cubicBezTo>
                <a:cubicBezTo>
                  <a:pt x="19003" y="69136"/>
                  <a:pt x="36971" y="62746"/>
                  <a:pt x="46993" y="54682"/>
                </a:cubicBezTo>
                <a:cubicBezTo>
                  <a:pt x="50533" y="51695"/>
                  <a:pt x="53122" y="47768"/>
                  <a:pt x="52732" y="43850"/>
                </a:cubicBezTo>
                <a:lnTo>
                  <a:pt x="58480" y="43669"/>
                </a:lnTo>
                <a:cubicBezTo>
                  <a:pt x="57861" y="56231"/>
                  <a:pt x="45965" y="62033"/>
                  <a:pt x="36134" y="66065"/>
                </a:cubicBezTo>
                <a:cubicBezTo>
                  <a:pt x="26569" y="69878"/>
                  <a:pt x="13598" y="70401"/>
                  <a:pt x="5070" y="61843"/>
                </a:cubicBezTo>
                <a:cubicBezTo>
                  <a:pt x="-3181" y="52951"/>
                  <a:pt x="673" y="40426"/>
                  <a:pt x="2586" y="30241"/>
                </a:cubicBezTo>
                <a:cubicBezTo>
                  <a:pt x="4699" y="20132"/>
                  <a:pt x="7373" y="10128"/>
                  <a:pt x="10152" y="0"/>
                </a:cubicBezTo>
                <a:lnTo>
                  <a:pt x="21440" y="4897"/>
                </a:lnTo>
                <a:lnTo>
                  <a:pt x="21440" y="4897"/>
                </a:lnTo>
                <a:close/>
              </a:path>
            </a:pathLst>
          </a:custGeom>
          <a:solidFill>
            <a:srgbClr val="FF6F30"/>
          </a:solidFill>
          <a:ln w="9513" cap="flat">
            <a:noFill/>
            <a:prstDash val="solid"/>
            <a:miter/>
          </a:ln>
        </p:spPr>
        <p:txBody>
          <a:bodyPr/>
          <a:lstStyle/>
          <a:p>
            <a:endParaRPr lang="en-US"/>
          </a:p>
        </p:txBody>
      </p:sp>
      <p:sp>
        <p:nvSpPr>
          <p:cNvPr id="861" name="Freeform 943">
            <a:extLst>
              <a:ext uri="{FF2B5EF4-FFF2-40B4-BE49-F238E27FC236}">
                <a16:creationId xmlns:a16="http://schemas.microsoft.com/office/drawing/2014/main" id="{B20278BC-9C59-13F8-E98B-D9D05BA59413}"/>
              </a:ext>
            </a:extLst>
          </p:cNvPr>
          <p:cNvSpPr/>
          <p:nvPr/>
        </p:nvSpPr>
        <p:spPr>
          <a:xfrm>
            <a:off x="8094591" y="1632247"/>
            <a:ext cx="1350900" cy="3046174"/>
          </a:xfrm>
          <a:custGeom>
            <a:avLst/>
            <a:gdLst>
              <a:gd name="csX0" fmla="*/ 205 w 1469389"/>
              <a:gd name="csY0" fmla="*/ 3278864 h 3313356"/>
              <a:gd name="csX1" fmla="*/ 47533 w 1469389"/>
              <a:gd name="csY1" fmla="*/ 2939153 h 3313356"/>
              <a:gd name="csX2" fmla="*/ 45563 w 1469389"/>
              <a:gd name="csY2" fmla="*/ 2899288 h 3313356"/>
              <a:gd name="csX3" fmla="*/ 10674 w 1469389"/>
              <a:gd name="csY3" fmla="*/ 2782564 h 3313356"/>
              <a:gd name="csX4" fmla="*/ 60134 w 1469389"/>
              <a:gd name="csY4" fmla="*/ 2524409 h 3313356"/>
              <a:gd name="csX5" fmla="*/ 328648 w 1469389"/>
              <a:gd name="csY5" fmla="*/ 2049630 h 3313356"/>
              <a:gd name="csX6" fmla="*/ 426350 w 1469389"/>
              <a:gd name="csY6" fmla="*/ 1914105 h 3313356"/>
              <a:gd name="csX7" fmla="*/ 515553 w 1469389"/>
              <a:gd name="csY7" fmla="*/ 1829515 h 3313356"/>
              <a:gd name="csX8" fmla="*/ 516067 w 1469389"/>
              <a:gd name="csY8" fmla="*/ 1829153 h 3313356"/>
              <a:gd name="csX9" fmla="*/ 559341 w 1469389"/>
              <a:gd name="csY9" fmla="*/ 1750744 h 3313356"/>
              <a:gd name="csX10" fmla="*/ 564547 w 1469389"/>
              <a:gd name="csY10" fmla="*/ 1689292 h 3313356"/>
              <a:gd name="csX11" fmla="*/ 532541 w 1469389"/>
              <a:gd name="csY11" fmla="*/ 1542098 h 3313356"/>
              <a:gd name="csX12" fmla="*/ 526469 w 1469389"/>
              <a:gd name="csY12" fmla="*/ 1521937 h 3313356"/>
              <a:gd name="csX13" fmla="*/ 510233 w 1469389"/>
              <a:gd name="csY13" fmla="*/ 1423862 h 3313356"/>
              <a:gd name="csX14" fmla="*/ 397818 w 1469389"/>
              <a:gd name="csY14" fmla="*/ 1332149 h 3313356"/>
              <a:gd name="csX15" fmla="*/ 392269 w 1469389"/>
              <a:gd name="csY15" fmla="*/ 1330323 h 3313356"/>
              <a:gd name="csX16" fmla="*/ 321205 w 1469389"/>
              <a:gd name="csY16" fmla="*/ 1328288 h 3313356"/>
              <a:gd name="csX17" fmla="*/ 171626 w 1469389"/>
              <a:gd name="csY17" fmla="*/ 1323504 h 3313356"/>
              <a:gd name="csX18" fmla="*/ 147053 w 1469389"/>
              <a:gd name="csY18" fmla="*/ 1186163 h 3313356"/>
              <a:gd name="csX19" fmla="*/ 116560 w 1469389"/>
              <a:gd name="csY19" fmla="*/ 1102182 h 3313356"/>
              <a:gd name="csX20" fmla="*/ 123993 w 1469389"/>
              <a:gd name="csY20" fmla="*/ 1077018 h 3313356"/>
              <a:gd name="csX21" fmla="*/ 101999 w 1469389"/>
              <a:gd name="csY21" fmla="*/ 1055345 h 3313356"/>
              <a:gd name="csX22" fmla="*/ 95023 w 1469389"/>
              <a:gd name="csY22" fmla="*/ 1028813 h 3313356"/>
              <a:gd name="csX23" fmla="*/ 112316 w 1469389"/>
              <a:gd name="csY23" fmla="*/ 986827 h 3313356"/>
              <a:gd name="csX24" fmla="*/ 99268 w 1469389"/>
              <a:gd name="csY24" fmla="*/ 960142 h 3313356"/>
              <a:gd name="csX25" fmla="*/ 19315 w 1469389"/>
              <a:gd name="csY25" fmla="*/ 883588 h 3313356"/>
              <a:gd name="csX26" fmla="*/ 127029 w 1469389"/>
              <a:gd name="csY26" fmla="*/ 711231 h 3313356"/>
              <a:gd name="csX27" fmla="*/ 142352 w 1469389"/>
              <a:gd name="csY27" fmla="*/ 629370 h 3313356"/>
              <a:gd name="csX28" fmla="*/ 126725 w 1469389"/>
              <a:gd name="csY28" fmla="*/ 563125 h 3313356"/>
              <a:gd name="csX29" fmla="*/ 374158 w 1469389"/>
              <a:gd name="csY29" fmla="*/ 88954 h 3313356"/>
              <a:gd name="csX30" fmla="*/ 779365 w 1469389"/>
              <a:gd name="csY30" fmla="*/ 426 h 3313356"/>
              <a:gd name="csX31" fmla="*/ 1305934 w 1469389"/>
              <a:gd name="csY31" fmla="*/ 382285 h 3313356"/>
              <a:gd name="csX32" fmla="*/ 1191701 w 1469389"/>
              <a:gd name="csY32" fmla="*/ 925431 h 3313356"/>
              <a:gd name="csX33" fmla="*/ 1249954 w 1469389"/>
              <a:gd name="csY33" fmla="*/ 1631386 h 3313356"/>
              <a:gd name="csX34" fmla="*/ 1395746 w 1469389"/>
              <a:gd name="csY34" fmla="*/ 1954731 h 3313356"/>
              <a:gd name="csX35" fmla="*/ 1469322 w 1469389"/>
              <a:gd name="csY35" fmla="*/ 2533501 h 3313356"/>
              <a:gd name="csX36" fmla="*/ 1445692 w 1469389"/>
              <a:gd name="csY36" fmla="*/ 2739275 h 3313356"/>
              <a:gd name="csX37" fmla="*/ 1424212 w 1469389"/>
              <a:gd name="csY37" fmla="*/ 2904604 h 3313356"/>
              <a:gd name="csX38" fmla="*/ 1425259 w 1469389"/>
              <a:gd name="csY38" fmla="*/ 3313356 h 3313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469389" h="3313356">
                <a:moveTo>
                  <a:pt x="205" y="3278864"/>
                </a:moveTo>
                <a:cubicBezTo>
                  <a:pt x="-2526" y="3156225"/>
                  <a:pt x="22503" y="3042078"/>
                  <a:pt x="47533" y="2939153"/>
                </a:cubicBezTo>
                <a:cubicBezTo>
                  <a:pt x="50721" y="2925963"/>
                  <a:pt x="49960" y="2912174"/>
                  <a:pt x="45563" y="2899288"/>
                </a:cubicBezTo>
                <a:cubicBezTo>
                  <a:pt x="25996" y="2843503"/>
                  <a:pt x="14462" y="2804541"/>
                  <a:pt x="10674" y="2782564"/>
                </a:cubicBezTo>
                <a:cubicBezTo>
                  <a:pt x="-3135" y="2702671"/>
                  <a:pt x="27662" y="2601867"/>
                  <a:pt x="60134" y="2524409"/>
                </a:cubicBezTo>
                <a:cubicBezTo>
                  <a:pt x="128856" y="2360393"/>
                  <a:pt x="218364" y="2202130"/>
                  <a:pt x="328648" y="2049630"/>
                </a:cubicBezTo>
                <a:cubicBezTo>
                  <a:pt x="332435" y="2044323"/>
                  <a:pt x="365060" y="1999151"/>
                  <a:pt x="426350" y="1914105"/>
                </a:cubicBezTo>
                <a:cubicBezTo>
                  <a:pt x="454263" y="1875295"/>
                  <a:pt x="479141" y="1855134"/>
                  <a:pt x="515553" y="1829515"/>
                </a:cubicBezTo>
                <a:cubicBezTo>
                  <a:pt x="515724" y="1829391"/>
                  <a:pt x="515895" y="1829267"/>
                  <a:pt x="516067" y="1829153"/>
                </a:cubicBezTo>
                <a:cubicBezTo>
                  <a:pt x="541534" y="1811103"/>
                  <a:pt x="556705" y="1781832"/>
                  <a:pt x="559341" y="1750744"/>
                </a:cubicBezTo>
                <a:lnTo>
                  <a:pt x="564547" y="1689292"/>
                </a:lnTo>
                <a:cubicBezTo>
                  <a:pt x="562424" y="1643055"/>
                  <a:pt x="551803" y="1594088"/>
                  <a:pt x="532541" y="1542098"/>
                </a:cubicBezTo>
                <a:cubicBezTo>
                  <a:pt x="530114" y="1535584"/>
                  <a:pt x="528144" y="1528756"/>
                  <a:pt x="526469" y="1521937"/>
                </a:cubicBezTo>
                <a:cubicBezTo>
                  <a:pt x="521768" y="1502080"/>
                  <a:pt x="516457" y="1469338"/>
                  <a:pt x="510233" y="1423862"/>
                </a:cubicBezTo>
                <a:cubicBezTo>
                  <a:pt x="499916" y="1348981"/>
                  <a:pt x="456833" y="1347612"/>
                  <a:pt x="397818" y="1332149"/>
                </a:cubicBezTo>
                <a:lnTo>
                  <a:pt x="392269" y="1330323"/>
                </a:lnTo>
                <a:cubicBezTo>
                  <a:pt x="369285" y="1322763"/>
                  <a:pt x="344617" y="1322183"/>
                  <a:pt x="321205" y="1328288"/>
                </a:cubicBezTo>
                <a:cubicBezTo>
                  <a:pt x="257603" y="1344873"/>
                  <a:pt x="199663" y="1349609"/>
                  <a:pt x="171626" y="1323504"/>
                </a:cubicBezTo>
                <a:cubicBezTo>
                  <a:pt x="132635" y="1287120"/>
                  <a:pt x="140829" y="1241339"/>
                  <a:pt x="147053" y="1186163"/>
                </a:cubicBezTo>
                <a:cubicBezTo>
                  <a:pt x="151602" y="1146754"/>
                  <a:pt x="98354" y="1135228"/>
                  <a:pt x="116560" y="1102182"/>
                </a:cubicBezTo>
                <a:cubicBezTo>
                  <a:pt x="123232" y="1089904"/>
                  <a:pt x="125668" y="1081412"/>
                  <a:pt x="123993" y="1077018"/>
                </a:cubicBezTo>
                <a:cubicBezTo>
                  <a:pt x="122328" y="1072929"/>
                  <a:pt x="115038" y="1065797"/>
                  <a:pt x="101999" y="1055345"/>
                </a:cubicBezTo>
                <a:cubicBezTo>
                  <a:pt x="94110" y="1048974"/>
                  <a:pt x="91226" y="1038218"/>
                  <a:pt x="95023" y="1028813"/>
                </a:cubicBezTo>
                <a:lnTo>
                  <a:pt x="112316" y="986827"/>
                </a:lnTo>
                <a:cubicBezTo>
                  <a:pt x="116713" y="975757"/>
                  <a:pt x="110650" y="963328"/>
                  <a:pt x="99268" y="960142"/>
                </a:cubicBezTo>
                <a:cubicBezTo>
                  <a:pt x="66196" y="950747"/>
                  <a:pt x="-10264" y="928760"/>
                  <a:pt x="19315" y="883588"/>
                </a:cubicBezTo>
                <a:cubicBezTo>
                  <a:pt x="61495" y="819159"/>
                  <a:pt x="97441" y="761710"/>
                  <a:pt x="127029" y="711231"/>
                </a:cubicBezTo>
                <a:cubicBezTo>
                  <a:pt x="144474" y="681675"/>
                  <a:pt x="154486" y="663939"/>
                  <a:pt x="142352" y="629370"/>
                </a:cubicBezTo>
                <a:cubicBezTo>
                  <a:pt x="131121" y="596932"/>
                  <a:pt x="125963" y="574793"/>
                  <a:pt x="126725" y="563125"/>
                </a:cubicBezTo>
                <a:cubicBezTo>
                  <a:pt x="140686" y="367117"/>
                  <a:pt x="204545" y="180058"/>
                  <a:pt x="374158" y="88954"/>
                </a:cubicBezTo>
                <a:cubicBezTo>
                  <a:pt x="492189" y="25590"/>
                  <a:pt x="627197" y="-3967"/>
                  <a:pt x="779365" y="426"/>
                </a:cubicBezTo>
                <a:cubicBezTo>
                  <a:pt x="1034384" y="7702"/>
                  <a:pt x="1239333" y="134135"/>
                  <a:pt x="1305934" y="382285"/>
                </a:cubicBezTo>
                <a:cubicBezTo>
                  <a:pt x="1362522" y="593604"/>
                  <a:pt x="1304421" y="747312"/>
                  <a:pt x="1191701" y="925431"/>
                </a:cubicBezTo>
                <a:cubicBezTo>
                  <a:pt x="1063049" y="1128866"/>
                  <a:pt x="1142241" y="1435378"/>
                  <a:pt x="1249954" y="1631386"/>
                </a:cubicBezTo>
                <a:cubicBezTo>
                  <a:pt x="1309721" y="1740226"/>
                  <a:pt x="1366462" y="1845130"/>
                  <a:pt x="1395746" y="1954731"/>
                </a:cubicBezTo>
                <a:cubicBezTo>
                  <a:pt x="1446263" y="2143463"/>
                  <a:pt x="1470845" y="2336437"/>
                  <a:pt x="1469322" y="2533501"/>
                </a:cubicBezTo>
                <a:cubicBezTo>
                  <a:pt x="1468780" y="2610274"/>
                  <a:pt x="1460890" y="2678840"/>
                  <a:pt x="1445692" y="2739275"/>
                </a:cubicBezTo>
                <a:cubicBezTo>
                  <a:pt x="1432082" y="2793405"/>
                  <a:pt x="1424069" y="2848791"/>
                  <a:pt x="1424212" y="2904604"/>
                </a:cubicBezTo>
                <a:lnTo>
                  <a:pt x="1425259" y="3313356"/>
                </a:lnTo>
              </a:path>
            </a:pathLst>
          </a:custGeom>
          <a:noFill/>
          <a:ln w="4757" cap="flat">
            <a:solidFill>
              <a:srgbClr val="000000"/>
            </a:solidFill>
            <a:prstDash val="solid"/>
            <a:miter/>
          </a:ln>
        </p:spPr>
        <p:txBody>
          <a:bodyPr/>
          <a:lstStyle/>
          <a:p>
            <a:endParaRPr lang="en-US"/>
          </a:p>
        </p:txBody>
      </p:sp>
      <p:grpSp>
        <p:nvGrpSpPr>
          <p:cNvPr id="862" name="Group 861">
            <a:extLst>
              <a:ext uri="{FF2B5EF4-FFF2-40B4-BE49-F238E27FC236}">
                <a16:creationId xmlns:a16="http://schemas.microsoft.com/office/drawing/2014/main" id="{E323C8AC-3A53-A176-E93F-942A733C78BC}"/>
              </a:ext>
            </a:extLst>
          </p:cNvPr>
          <p:cNvGrpSpPr/>
          <p:nvPr/>
        </p:nvGrpSpPr>
        <p:grpSpPr>
          <a:xfrm>
            <a:off x="8287547" y="1677520"/>
            <a:ext cx="973759" cy="764542"/>
            <a:chOff x="6552153" y="1738648"/>
            <a:chExt cx="1474932" cy="1158035"/>
          </a:xfrm>
        </p:grpSpPr>
        <p:sp>
          <p:nvSpPr>
            <p:cNvPr id="863" name="Freeform 11">
              <a:extLst>
                <a:ext uri="{FF2B5EF4-FFF2-40B4-BE49-F238E27FC236}">
                  <a16:creationId xmlns:a16="http://schemas.microsoft.com/office/drawing/2014/main" id="{55B389AA-8D91-C5CC-A9C6-E673E5376218}"/>
                </a:ext>
              </a:extLst>
            </p:cNvPr>
            <p:cNvSpPr/>
            <p:nvPr/>
          </p:nvSpPr>
          <p:spPr>
            <a:xfrm>
              <a:off x="7447874" y="2511405"/>
              <a:ext cx="548396" cy="382855"/>
            </a:xfrm>
            <a:custGeom>
              <a:avLst/>
              <a:gdLst>
                <a:gd name="csX0" fmla="*/ 431837 w 548396"/>
                <a:gd name="csY0" fmla="*/ 2 h 382855"/>
                <a:gd name="csX1" fmla="*/ 547991 w 548396"/>
                <a:gd name="csY1" fmla="*/ 53093 h 382855"/>
                <a:gd name="csX2" fmla="*/ 481618 w 548396"/>
                <a:gd name="csY2" fmla="*/ 238915 h 382855"/>
                <a:gd name="csX3" fmla="*/ 332278 w 548396"/>
                <a:gd name="csY3" fmla="*/ 378282 h 382855"/>
                <a:gd name="csX4" fmla="*/ 129837 w 548396"/>
                <a:gd name="csY4" fmla="*/ 361691 h 382855"/>
                <a:gd name="csX5" fmla="*/ 40232 w 548396"/>
                <a:gd name="csY5" fmla="*/ 272097 h 382855"/>
                <a:gd name="csX6" fmla="*/ 50188 w 548396"/>
                <a:gd name="csY6" fmla="*/ 245551 h 382855"/>
                <a:gd name="csX7" fmla="*/ 3726 w 548396"/>
                <a:gd name="csY7" fmla="*/ 159277 h 382855"/>
                <a:gd name="csX8" fmla="*/ 123199 w 548396"/>
                <a:gd name="csY8" fmla="*/ 9955 h 382855"/>
                <a:gd name="csX9" fmla="*/ 431837 w 548396"/>
                <a:gd name="csY9" fmla="*/ 0 h 382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48396" h="382855">
                  <a:moveTo>
                    <a:pt x="431837" y="2"/>
                  </a:moveTo>
                  <a:cubicBezTo>
                    <a:pt x="431837" y="2"/>
                    <a:pt x="544673" y="29866"/>
                    <a:pt x="547991" y="53093"/>
                  </a:cubicBezTo>
                  <a:cubicBezTo>
                    <a:pt x="551309" y="76321"/>
                    <a:pt x="534716" y="219006"/>
                    <a:pt x="481618" y="238915"/>
                  </a:cubicBezTo>
                  <a:cubicBezTo>
                    <a:pt x="474980" y="282052"/>
                    <a:pt x="468343" y="368328"/>
                    <a:pt x="332278" y="378282"/>
                  </a:cubicBezTo>
                  <a:cubicBezTo>
                    <a:pt x="196212" y="388237"/>
                    <a:pt x="172980" y="381600"/>
                    <a:pt x="129837" y="361691"/>
                  </a:cubicBezTo>
                  <a:cubicBezTo>
                    <a:pt x="86695" y="341781"/>
                    <a:pt x="33596" y="311916"/>
                    <a:pt x="40232" y="272097"/>
                  </a:cubicBezTo>
                  <a:cubicBezTo>
                    <a:pt x="43550" y="248870"/>
                    <a:pt x="50188" y="245551"/>
                    <a:pt x="50188" y="245551"/>
                  </a:cubicBezTo>
                  <a:cubicBezTo>
                    <a:pt x="50188" y="245551"/>
                    <a:pt x="-16185" y="205731"/>
                    <a:pt x="3726" y="159277"/>
                  </a:cubicBezTo>
                  <a:cubicBezTo>
                    <a:pt x="23638" y="112820"/>
                    <a:pt x="96649" y="3319"/>
                    <a:pt x="123199" y="9955"/>
                  </a:cubicBezTo>
                  <a:cubicBezTo>
                    <a:pt x="149750" y="16592"/>
                    <a:pt x="431837" y="0"/>
                    <a:pt x="431837" y="0"/>
                  </a:cubicBezTo>
                  <a:close/>
                </a:path>
              </a:pathLst>
            </a:custGeom>
            <a:solidFill>
              <a:srgbClr val="98AAA1"/>
            </a:solidFill>
            <a:ln w="1704" cap="flat">
              <a:noFill/>
              <a:prstDash val="solid"/>
              <a:miter/>
            </a:ln>
          </p:spPr>
          <p:txBody>
            <a:bodyPr/>
            <a:lstStyle/>
            <a:p>
              <a:endParaRPr lang="en-US"/>
            </a:p>
          </p:txBody>
        </p:sp>
        <p:sp>
          <p:nvSpPr>
            <p:cNvPr id="864" name="Freeform 12">
              <a:extLst>
                <a:ext uri="{FF2B5EF4-FFF2-40B4-BE49-F238E27FC236}">
                  <a16:creationId xmlns:a16="http://schemas.microsoft.com/office/drawing/2014/main" id="{CCE10022-04AD-9D79-9965-EBB60978F25C}"/>
                </a:ext>
              </a:extLst>
            </p:cNvPr>
            <p:cNvSpPr/>
            <p:nvPr/>
          </p:nvSpPr>
          <p:spPr>
            <a:xfrm>
              <a:off x="7445333" y="2508909"/>
              <a:ext cx="553339" cy="387774"/>
            </a:xfrm>
            <a:custGeom>
              <a:avLst/>
              <a:gdLst>
                <a:gd name="csX0" fmla="*/ 237196 w 553339"/>
                <a:gd name="csY0" fmla="*/ 387774 h 387774"/>
                <a:gd name="csX1" fmla="*/ 131340 w 553339"/>
                <a:gd name="csY1" fmla="*/ 366434 h 387774"/>
                <a:gd name="csX2" fmla="*/ 40331 w 553339"/>
                <a:gd name="csY2" fmla="*/ 274185 h 387774"/>
                <a:gd name="csX3" fmla="*/ 48736 w 553339"/>
                <a:gd name="csY3" fmla="*/ 248448 h 387774"/>
                <a:gd name="csX4" fmla="*/ 3991 w 553339"/>
                <a:gd name="csY4" fmla="*/ 160797 h 387774"/>
                <a:gd name="csX5" fmla="*/ 126340 w 553339"/>
                <a:gd name="csY5" fmla="*/ 10049 h 387774"/>
                <a:gd name="csX6" fmla="*/ 434233 w 553339"/>
                <a:gd name="csY6" fmla="*/ 24 h 387774"/>
                <a:gd name="csX7" fmla="*/ 434627 w 553339"/>
                <a:gd name="csY7" fmla="*/ 0 h 387774"/>
                <a:gd name="csX8" fmla="*/ 435011 w 553339"/>
                <a:gd name="csY8" fmla="*/ 101 h 387774"/>
                <a:gd name="csX9" fmla="*/ 552984 w 553339"/>
                <a:gd name="csY9" fmla="*/ 55239 h 387774"/>
                <a:gd name="csX10" fmla="*/ 486392 w 553339"/>
                <a:gd name="csY10" fmla="*/ 243187 h 387774"/>
                <a:gd name="csX11" fmla="*/ 485736 w 553339"/>
                <a:gd name="csY11" fmla="*/ 247602 h 387774"/>
                <a:gd name="csX12" fmla="*/ 334997 w 553339"/>
                <a:gd name="csY12" fmla="*/ 383245 h 387774"/>
                <a:gd name="csX13" fmla="*/ 237194 w 553339"/>
                <a:gd name="csY13" fmla="*/ 387773 h 387774"/>
                <a:gd name="csX14" fmla="*/ 53837 w 553339"/>
                <a:gd name="csY14" fmla="*/ 250262 h 387774"/>
                <a:gd name="csX15" fmla="*/ 45224 w 553339"/>
                <a:gd name="csY15" fmla="*/ 274944 h 387774"/>
                <a:gd name="csX16" fmla="*/ 133415 w 553339"/>
                <a:gd name="csY16" fmla="*/ 361939 h 387774"/>
                <a:gd name="csX17" fmla="*/ 334637 w 553339"/>
                <a:gd name="csY17" fmla="*/ 378310 h 387774"/>
                <a:gd name="csX18" fmla="*/ 480837 w 553339"/>
                <a:gd name="csY18" fmla="*/ 246882 h 387774"/>
                <a:gd name="csX19" fmla="*/ 481711 w 553339"/>
                <a:gd name="csY19" fmla="*/ 241033 h 387774"/>
                <a:gd name="csX20" fmla="*/ 481932 w 553339"/>
                <a:gd name="csY20" fmla="*/ 239602 h 387774"/>
                <a:gd name="csX21" fmla="*/ 483290 w 553339"/>
                <a:gd name="csY21" fmla="*/ 239093 h 387774"/>
                <a:gd name="csX22" fmla="*/ 548081 w 553339"/>
                <a:gd name="csY22" fmla="*/ 55940 h 387774"/>
                <a:gd name="csX23" fmla="*/ 434126 w 553339"/>
                <a:gd name="csY23" fmla="*/ 4992 h 387774"/>
                <a:gd name="csX24" fmla="*/ 125139 w 553339"/>
                <a:gd name="csY24" fmla="*/ 14854 h 387774"/>
                <a:gd name="csX25" fmla="*/ 8543 w 553339"/>
                <a:gd name="csY25" fmla="*/ 162749 h 387774"/>
                <a:gd name="csX26" fmla="*/ 54003 w 553339"/>
                <a:gd name="csY26" fmla="*/ 245924 h 387774"/>
                <a:gd name="csX27" fmla="*/ 57866 w 553339"/>
                <a:gd name="csY27" fmla="*/ 248245 h 387774"/>
                <a:gd name="csX28" fmla="*/ 53835 w 553339"/>
                <a:gd name="csY28" fmla="*/ 250262 h 387774"/>
                <a:gd name="csX29" fmla="*/ 53835 w 553339"/>
                <a:gd name="csY29" fmla="*/ 250262 h 387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53339" h="387774">
                  <a:moveTo>
                    <a:pt x="237196" y="387774"/>
                  </a:moveTo>
                  <a:cubicBezTo>
                    <a:pt x="180697" y="387774"/>
                    <a:pt x="160780" y="380020"/>
                    <a:pt x="131340" y="366434"/>
                  </a:cubicBezTo>
                  <a:cubicBezTo>
                    <a:pt x="88932" y="346862"/>
                    <a:pt x="33361" y="316007"/>
                    <a:pt x="40331" y="274185"/>
                  </a:cubicBezTo>
                  <a:cubicBezTo>
                    <a:pt x="42515" y="258904"/>
                    <a:pt x="46136" y="251747"/>
                    <a:pt x="48736" y="248448"/>
                  </a:cubicBezTo>
                  <a:cubicBezTo>
                    <a:pt x="36055" y="240144"/>
                    <a:pt x="-14406" y="203714"/>
                    <a:pt x="3991" y="160797"/>
                  </a:cubicBezTo>
                  <a:cubicBezTo>
                    <a:pt x="23778" y="114632"/>
                    <a:pt x="97332" y="2768"/>
                    <a:pt x="126340" y="10049"/>
                  </a:cubicBezTo>
                  <a:cubicBezTo>
                    <a:pt x="152224" y="16522"/>
                    <a:pt x="431417" y="189"/>
                    <a:pt x="434233" y="24"/>
                  </a:cubicBezTo>
                  <a:lnTo>
                    <a:pt x="434627" y="0"/>
                  </a:lnTo>
                  <a:lnTo>
                    <a:pt x="435011" y="101"/>
                  </a:lnTo>
                  <a:cubicBezTo>
                    <a:pt x="446722" y="3201"/>
                    <a:pt x="549531" y="31081"/>
                    <a:pt x="552984" y="55239"/>
                  </a:cubicBezTo>
                  <a:cubicBezTo>
                    <a:pt x="555924" y="75824"/>
                    <a:pt x="541222" y="220358"/>
                    <a:pt x="486392" y="243187"/>
                  </a:cubicBezTo>
                  <a:cubicBezTo>
                    <a:pt x="486176" y="244617"/>
                    <a:pt x="485958" y="246089"/>
                    <a:pt x="485736" y="247602"/>
                  </a:cubicBezTo>
                  <a:cubicBezTo>
                    <a:pt x="479242" y="291628"/>
                    <a:pt x="467157" y="373577"/>
                    <a:pt x="334997" y="383245"/>
                  </a:cubicBezTo>
                  <a:cubicBezTo>
                    <a:pt x="293035" y="386316"/>
                    <a:pt x="261676" y="387771"/>
                    <a:pt x="237194" y="387773"/>
                  </a:cubicBezTo>
                  <a:close/>
                  <a:moveTo>
                    <a:pt x="53837" y="250262"/>
                  </a:moveTo>
                  <a:cubicBezTo>
                    <a:pt x="53854" y="250262"/>
                    <a:pt x="48208" y="254061"/>
                    <a:pt x="45224" y="274944"/>
                  </a:cubicBezTo>
                  <a:cubicBezTo>
                    <a:pt x="38801" y="313483"/>
                    <a:pt x="92480" y="343049"/>
                    <a:pt x="133415" y="361939"/>
                  </a:cubicBezTo>
                  <a:cubicBezTo>
                    <a:pt x="174786" y="381031"/>
                    <a:pt x="197061" y="388373"/>
                    <a:pt x="334637" y="378310"/>
                  </a:cubicBezTo>
                  <a:cubicBezTo>
                    <a:pt x="462838" y="368931"/>
                    <a:pt x="474105" y="292530"/>
                    <a:pt x="480837" y="246882"/>
                  </a:cubicBezTo>
                  <a:cubicBezTo>
                    <a:pt x="481135" y="244858"/>
                    <a:pt x="481422" y="242906"/>
                    <a:pt x="481711" y="241033"/>
                  </a:cubicBezTo>
                  <a:lnTo>
                    <a:pt x="481932" y="239602"/>
                  </a:lnTo>
                  <a:lnTo>
                    <a:pt x="483290" y="239093"/>
                  </a:lnTo>
                  <a:cubicBezTo>
                    <a:pt x="533869" y="220130"/>
                    <a:pt x="551661" y="81008"/>
                    <a:pt x="548081" y="55940"/>
                  </a:cubicBezTo>
                  <a:cubicBezTo>
                    <a:pt x="545824" y="40136"/>
                    <a:pt x="478847" y="16861"/>
                    <a:pt x="434126" y="4992"/>
                  </a:cubicBezTo>
                  <a:cubicBezTo>
                    <a:pt x="417882" y="5945"/>
                    <a:pt x="151507" y="21448"/>
                    <a:pt x="125139" y="14854"/>
                  </a:cubicBezTo>
                  <a:cubicBezTo>
                    <a:pt x="101730" y="8988"/>
                    <a:pt x="29525" y="113799"/>
                    <a:pt x="8543" y="162749"/>
                  </a:cubicBezTo>
                  <a:cubicBezTo>
                    <a:pt x="-10284" y="206671"/>
                    <a:pt x="53359" y="245539"/>
                    <a:pt x="54003" y="245924"/>
                  </a:cubicBezTo>
                  <a:lnTo>
                    <a:pt x="57866" y="248245"/>
                  </a:lnTo>
                  <a:lnTo>
                    <a:pt x="53835" y="250262"/>
                  </a:lnTo>
                  <a:lnTo>
                    <a:pt x="53835" y="250262"/>
                  </a:lnTo>
                  <a:close/>
                </a:path>
              </a:pathLst>
            </a:custGeom>
            <a:solidFill>
              <a:srgbClr val="707E78"/>
            </a:solidFill>
            <a:ln w="1704" cap="flat">
              <a:noFill/>
              <a:prstDash val="solid"/>
              <a:miter/>
            </a:ln>
          </p:spPr>
          <p:txBody>
            <a:bodyPr/>
            <a:lstStyle/>
            <a:p>
              <a:endParaRPr lang="en-US"/>
            </a:p>
          </p:txBody>
        </p:sp>
        <p:grpSp>
          <p:nvGrpSpPr>
            <p:cNvPr id="865" name="Graphic 10">
              <a:extLst>
                <a:ext uri="{FF2B5EF4-FFF2-40B4-BE49-F238E27FC236}">
                  <a16:creationId xmlns:a16="http://schemas.microsoft.com/office/drawing/2014/main" id="{19FDFC17-93A0-90EA-78B9-72A07A6262FE}"/>
                </a:ext>
              </a:extLst>
            </p:cNvPr>
            <p:cNvGrpSpPr/>
            <p:nvPr/>
          </p:nvGrpSpPr>
          <p:grpSpPr>
            <a:xfrm>
              <a:off x="7472386" y="2578055"/>
              <a:ext cx="491545" cy="302071"/>
              <a:chOff x="7472386" y="2578055"/>
              <a:chExt cx="491545" cy="302071"/>
            </a:xfrm>
            <a:solidFill>
              <a:srgbClr val="707E78"/>
            </a:solidFill>
          </p:grpSpPr>
          <p:sp>
            <p:nvSpPr>
              <p:cNvPr id="911" name="Freeform 61">
                <a:extLst>
                  <a:ext uri="{FF2B5EF4-FFF2-40B4-BE49-F238E27FC236}">
                    <a16:creationId xmlns:a16="http://schemas.microsoft.com/office/drawing/2014/main" id="{11391E8A-3956-8D41-92CF-217EEE21B2AF}"/>
                  </a:ext>
                </a:extLst>
              </p:cNvPr>
              <p:cNvSpPr/>
              <p:nvPr/>
            </p:nvSpPr>
            <p:spPr>
              <a:xfrm>
                <a:off x="7498059" y="2690039"/>
                <a:ext cx="446158" cy="68478"/>
              </a:xfrm>
              <a:custGeom>
                <a:avLst/>
                <a:gdLst>
                  <a:gd name="csX0" fmla="*/ 2 w 446158"/>
                  <a:gd name="csY0" fmla="*/ 66918 h 68478"/>
                  <a:gd name="csX1" fmla="*/ 113715 w 446158"/>
                  <a:gd name="csY1" fmla="*/ 57402 h 68478"/>
                  <a:gd name="csX2" fmla="*/ 170466 w 446158"/>
                  <a:gd name="csY2" fmla="*/ 52677 h 68478"/>
                  <a:gd name="csX3" fmla="*/ 227126 w 446158"/>
                  <a:gd name="csY3" fmla="*/ 47538 h 68478"/>
                  <a:gd name="csX4" fmla="*/ 283644 w 446158"/>
                  <a:gd name="csY4" fmla="*/ 41574 h 68478"/>
                  <a:gd name="csX5" fmla="*/ 339889 w 446158"/>
                  <a:gd name="csY5" fmla="*/ 34047 h 68478"/>
                  <a:gd name="csX6" fmla="*/ 395401 w 446158"/>
                  <a:gd name="csY6" fmla="*/ 23083 h 68478"/>
                  <a:gd name="csX7" fmla="*/ 422289 w 446158"/>
                  <a:gd name="csY7" fmla="*/ 14626 h 68478"/>
                  <a:gd name="csX8" fmla="*/ 434986 w 446158"/>
                  <a:gd name="csY8" fmla="*/ 8587 h 68478"/>
                  <a:gd name="csX9" fmla="*/ 446159 w 446158"/>
                  <a:gd name="csY9" fmla="*/ 0 h 68478"/>
                  <a:gd name="csX10" fmla="*/ 436100 w 446158"/>
                  <a:gd name="csY10" fmla="*/ 10258 h 68478"/>
                  <a:gd name="csX11" fmla="*/ 423844 w 446158"/>
                  <a:gd name="csY11" fmla="*/ 17963 h 68478"/>
                  <a:gd name="csX12" fmla="*/ 397293 w 446158"/>
                  <a:gd name="csY12" fmla="*/ 29321 h 68478"/>
                  <a:gd name="csX13" fmla="*/ 341758 w 446158"/>
                  <a:gd name="csY13" fmla="*/ 44237 h 68478"/>
                  <a:gd name="csX14" fmla="*/ 285255 w 446158"/>
                  <a:gd name="csY14" fmla="*/ 54039 h 68478"/>
                  <a:gd name="csX15" fmla="*/ 228399 w 446158"/>
                  <a:gd name="csY15" fmla="*/ 60743 h 68478"/>
                  <a:gd name="csX16" fmla="*/ 171379 w 446158"/>
                  <a:gd name="csY16" fmla="*/ 65178 h 68478"/>
                  <a:gd name="csX17" fmla="*/ 114278 w 446158"/>
                  <a:gd name="csY17" fmla="*/ 67708 h 68478"/>
                  <a:gd name="csX18" fmla="*/ 0 w 446158"/>
                  <a:gd name="csY18" fmla="*/ 66921 h 68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6158" h="68478">
                    <a:moveTo>
                      <a:pt x="2" y="66918"/>
                    </a:moveTo>
                    <a:cubicBezTo>
                      <a:pt x="37958" y="63399"/>
                      <a:pt x="75851" y="60436"/>
                      <a:pt x="113715" y="57402"/>
                    </a:cubicBezTo>
                    <a:lnTo>
                      <a:pt x="170466" y="52677"/>
                    </a:lnTo>
                    <a:cubicBezTo>
                      <a:pt x="189372" y="51082"/>
                      <a:pt x="208269" y="49481"/>
                      <a:pt x="227126" y="47538"/>
                    </a:cubicBezTo>
                    <a:cubicBezTo>
                      <a:pt x="246005" y="45827"/>
                      <a:pt x="264844" y="43803"/>
                      <a:pt x="283644" y="41574"/>
                    </a:cubicBezTo>
                    <a:cubicBezTo>
                      <a:pt x="302466" y="39502"/>
                      <a:pt x="321196" y="36836"/>
                      <a:pt x="339889" y="34047"/>
                    </a:cubicBezTo>
                    <a:cubicBezTo>
                      <a:pt x="358537" y="31043"/>
                      <a:pt x="377160" y="27775"/>
                      <a:pt x="395401" y="23083"/>
                    </a:cubicBezTo>
                    <a:cubicBezTo>
                      <a:pt x="404538" y="20802"/>
                      <a:pt x="413546" y="18059"/>
                      <a:pt x="422289" y="14626"/>
                    </a:cubicBezTo>
                    <a:cubicBezTo>
                      <a:pt x="426651" y="12901"/>
                      <a:pt x="430949" y="10971"/>
                      <a:pt x="434986" y="8587"/>
                    </a:cubicBezTo>
                    <a:cubicBezTo>
                      <a:pt x="439055" y="6265"/>
                      <a:pt x="442959" y="3549"/>
                      <a:pt x="446159" y="0"/>
                    </a:cubicBezTo>
                    <a:cubicBezTo>
                      <a:pt x="443566" y="4036"/>
                      <a:pt x="439905" y="7311"/>
                      <a:pt x="436100" y="10258"/>
                    </a:cubicBezTo>
                    <a:cubicBezTo>
                      <a:pt x="432257" y="13202"/>
                      <a:pt x="428091" y="15673"/>
                      <a:pt x="423844" y="17963"/>
                    </a:cubicBezTo>
                    <a:cubicBezTo>
                      <a:pt x="415317" y="22502"/>
                      <a:pt x="406339" y="26069"/>
                      <a:pt x="397293" y="29321"/>
                    </a:cubicBezTo>
                    <a:cubicBezTo>
                      <a:pt x="379110" y="35593"/>
                      <a:pt x="360489" y="40313"/>
                      <a:pt x="341758" y="44237"/>
                    </a:cubicBezTo>
                    <a:cubicBezTo>
                      <a:pt x="323042" y="48283"/>
                      <a:pt x="304144" y="51214"/>
                      <a:pt x="285255" y="54039"/>
                    </a:cubicBezTo>
                    <a:cubicBezTo>
                      <a:pt x="266338" y="56666"/>
                      <a:pt x="247372" y="58805"/>
                      <a:pt x="228399" y="60743"/>
                    </a:cubicBezTo>
                    <a:cubicBezTo>
                      <a:pt x="209402" y="62442"/>
                      <a:pt x="190402" y="64008"/>
                      <a:pt x="171379" y="65178"/>
                    </a:cubicBezTo>
                    <a:cubicBezTo>
                      <a:pt x="152348" y="66213"/>
                      <a:pt x="133327" y="67274"/>
                      <a:pt x="114278" y="67708"/>
                    </a:cubicBezTo>
                    <a:cubicBezTo>
                      <a:pt x="76201" y="68799"/>
                      <a:pt x="38085" y="68894"/>
                      <a:pt x="0" y="66921"/>
                    </a:cubicBezTo>
                    <a:close/>
                  </a:path>
                </a:pathLst>
              </a:custGeom>
              <a:grpFill/>
              <a:ln w="1704" cap="flat">
                <a:noFill/>
                <a:prstDash val="solid"/>
                <a:miter/>
              </a:ln>
            </p:spPr>
            <p:txBody>
              <a:bodyPr/>
              <a:lstStyle/>
              <a:p>
                <a:endParaRPr lang="en-US"/>
              </a:p>
            </p:txBody>
          </p:sp>
          <p:sp>
            <p:nvSpPr>
              <p:cNvPr id="912" name="Freeform 62">
                <a:extLst>
                  <a:ext uri="{FF2B5EF4-FFF2-40B4-BE49-F238E27FC236}">
                    <a16:creationId xmlns:a16="http://schemas.microsoft.com/office/drawing/2014/main" id="{8761A8A2-EB96-8ED7-B6FA-40600EF05256}"/>
                  </a:ext>
                </a:extLst>
              </p:cNvPr>
              <p:cNvSpPr/>
              <p:nvPr/>
            </p:nvSpPr>
            <p:spPr>
              <a:xfrm>
                <a:off x="7536779" y="2610473"/>
                <a:ext cx="427151" cy="127237"/>
              </a:xfrm>
              <a:custGeom>
                <a:avLst/>
                <a:gdLst>
                  <a:gd name="csX0" fmla="*/ 0 w 427151"/>
                  <a:gd name="csY0" fmla="*/ 126575 h 127237"/>
                  <a:gd name="csX1" fmla="*/ 117480 w 427151"/>
                  <a:gd name="csY1" fmla="*/ 114121 h 127237"/>
                  <a:gd name="csX2" fmla="*/ 175942 w 427151"/>
                  <a:gd name="csY2" fmla="*/ 106823 h 127237"/>
                  <a:gd name="csX3" fmla="*/ 234110 w 427151"/>
                  <a:gd name="csY3" fmla="*/ 98133 h 127237"/>
                  <a:gd name="csX4" fmla="*/ 291749 w 427151"/>
                  <a:gd name="csY4" fmla="*/ 87163 h 127237"/>
                  <a:gd name="csX5" fmla="*/ 348203 w 427151"/>
                  <a:gd name="csY5" fmla="*/ 72141 h 127237"/>
                  <a:gd name="csX6" fmla="*/ 375341 w 427151"/>
                  <a:gd name="csY6" fmla="*/ 61813 h 127237"/>
                  <a:gd name="csX7" fmla="*/ 400610 w 427151"/>
                  <a:gd name="csY7" fmla="*/ 48040 h 127237"/>
                  <a:gd name="csX8" fmla="*/ 420366 w 427151"/>
                  <a:gd name="csY8" fmla="*/ 27892 h 127237"/>
                  <a:gd name="csX9" fmla="*/ 425125 w 427151"/>
                  <a:gd name="csY9" fmla="*/ 14541 h 127237"/>
                  <a:gd name="csX10" fmla="*/ 424771 w 427151"/>
                  <a:gd name="csY10" fmla="*/ 0 h 127237"/>
                  <a:gd name="csX11" fmla="*/ 427126 w 427151"/>
                  <a:gd name="csY11" fmla="*/ 14724 h 127237"/>
                  <a:gd name="csX12" fmla="*/ 423655 w 427151"/>
                  <a:gd name="csY12" fmla="*/ 29544 h 127237"/>
                  <a:gd name="csX13" fmla="*/ 404553 w 427151"/>
                  <a:gd name="csY13" fmla="*/ 53229 h 127237"/>
                  <a:gd name="csX14" fmla="*/ 351695 w 427151"/>
                  <a:gd name="csY14" fmla="*/ 81892 h 127237"/>
                  <a:gd name="csX15" fmla="*/ 236288 w 427151"/>
                  <a:gd name="csY15" fmla="*/ 111217 h 127237"/>
                  <a:gd name="csX16" fmla="*/ 177472 w 427151"/>
                  <a:gd name="csY16" fmla="*/ 119259 h 127237"/>
                  <a:gd name="csX17" fmla="*/ 118411 w 427151"/>
                  <a:gd name="csY17" fmla="*/ 124396 h 127237"/>
                  <a:gd name="csX18" fmla="*/ 3 w 427151"/>
                  <a:gd name="csY18" fmla="*/ 126573 h 127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7151" h="127237">
                    <a:moveTo>
                      <a:pt x="0" y="126575"/>
                    </a:moveTo>
                    <a:cubicBezTo>
                      <a:pt x="39274" y="122568"/>
                      <a:pt x="78422" y="118587"/>
                      <a:pt x="117480" y="114121"/>
                    </a:cubicBezTo>
                    <a:cubicBezTo>
                      <a:pt x="136991" y="111751"/>
                      <a:pt x="156509" y="109573"/>
                      <a:pt x="175942" y="106823"/>
                    </a:cubicBezTo>
                    <a:cubicBezTo>
                      <a:pt x="195391" y="104226"/>
                      <a:pt x="214806" y="101450"/>
                      <a:pt x="234110" y="98133"/>
                    </a:cubicBezTo>
                    <a:cubicBezTo>
                      <a:pt x="253446" y="95017"/>
                      <a:pt x="272682" y="91391"/>
                      <a:pt x="291749" y="87163"/>
                    </a:cubicBezTo>
                    <a:cubicBezTo>
                      <a:pt x="310852" y="83090"/>
                      <a:pt x="329707" y="78067"/>
                      <a:pt x="348203" y="72141"/>
                    </a:cubicBezTo>
                    <a:cubicBezTo>
                      <a:pt x="357450" y="69163"/>
                      <a:pt x="366498" y="65679"/>
                      <a:pt x="375341" y="61813"/>
                    </a:cubicBezTo>
                    <a:cubicBezTo>
                      <a:pt x="384175" y="57935"/>
                      <a:pt x="392741" y="53467"/>
                      <a:pt x="400610" y="48040"/>
                    </a:cubicBezTo>
                    <a:cubicBezTo>
                      <a:pt x="408403" y="42597"/>
                      <a:pt x="415606" y="36087"/>
                      <a:pt x="420366" y="27892"/>
                    </a:cubicBezTo>
                    <a:cubicBezTo>
                      <a:pt x="422848" y="23839"/>
                      <a:pt x="424286" y="19257"/>
                      <a:pt x="425125" y="14541"/>
                    </a:cubicBezTo>
                    <a:cubicBezTo>
                      <a:pt x="425982" y="9778"/>
                      <a:pt x="425509" y="4882"/>
                      <a:pt x="424771" y="0"/>
                    </a:cubicBezTo>
                    <a:cubicBezTo>
                      <a:pt x="426253" y="4684"/>
                      <a:pt x="427335" y="9641"/>
                      <a:pt x="427126" y="14724"/>
                    </a:cubicBezTo>
                    <a:cubicBezTo>
                      <a:pt x="426838" y="19749"/>
                      <a:pt x="425823" y="24879"/>
                      <a:pt x="423655" y="29544"/>
                    </a:cubicBezTo>
                    <a:cubicBezTo>
                      <a:pt x="419490" y="39004"/>
                      <a:pt x="412249" y="46669"/>
                      <a:pt x="404553" y="53229"/>
                    </a:cubicBezTo>
                    <a:cubicBezTo>
                      <a:pt x="388664" y="65967"/>
                      <a:pt x="370292" y="74706"/>
                      <a:pt x="351695" y="81892"/>
                    </a:cubicBezTo>
                    <a:cubicBezTo>
                      <a:pt x="314313" y="96181"/>
                      <a:pt x="275294" y="104497"/>
                      <a:pt x="236288" y="111217"/>
                    </a:cubicBezTo>
                    <a:cubicBezTo>
                      <a:pt x="216724" y="114317"/>
                      <a:pt x="197125" y="117076"/>
                      <a:pt x="177472" y="119259"/>
                    </a:cubicBezTo>
                    <a:cubicBezTo>
                      <a:pt x="157805" y="121315"/>
                      <a:pt x="138134" y="123233"/>
                      <a:pt x="118411" y="124396"/>
                    </a:cubicBezTo>
                    <a:cubicBezTo>
                      <a:pt x="78992" y="126934"/>
                      <a:pt x="39480" y="128057"/>
                      <a:pt x="3" y="126573"/>
                    </a:cubicBezTo>
                    <a:close/>
                  </a:path>
                </a:pathLst>
              </a:custGeom>
              <a:grpFill/>
              <a:ln w="1704" cap="flat">
                <a:noFill/>
                <a:prstDash val="solid"/>
                <a:miter/>
              </a:ln>
            </p:spPr>
            <p:txBody>
              <a:bodyPr/>
              <a:lstStyle/>
              <a:p>
                <a:endParaRPr lang="en-US"/>
              </a:p>
            </p:txBody>
          </p:sp>
          <p:sp>
            <p:nvSpPr>
              <p:cNvPr id="913" name="Freeform 703">
                <a:extLst>
                  <a:ext uri="{FF2B5EF4-FFF2-40B4-BE49-F238E27FC236}">
                    <a16:creationId xmlns:a16="http://schemas.microsoft.com/office/drawing/2014/main" id="{36A4F24F-B98B-B9CB-EB30-8ECB739B8027}"/>
                  </a:ext>
                </a:extLst>
              </p:cNvPr>
              <p:cNvSpPr/>
              <p:nvPr/>
            </p:nvSpPr>
            <p:spPr>
              <a:xfrm>
                <a:off x="7472386" y="2698056"/>
                <a:ext cx="36462" cy="47101"/>
              </a:xfrm>
              <a:custGeom>
                <a:avLst/>
                <a:gdLst>
                  <a:gd name="csX0" fmla="*/ 1615 w 36462"/>
                  <a:gd name="csY0" fmla="*/ 2 h 47101"/>
                  <a:gd name="csX1" fmla="*/ 10358 w 36462"/>
                  <a:gd name="csY1" fmla="*/ 13120 h 47101"/>
                  <a:gd name="csX2" fmla="*/ 17779 w 36462"/>
                  <a:gd name="csY2" fmla="*/ 25068 h 47101"/>
                  <a:gd name="csX3" fmla="*/ 25738 w 36462"/>
                  <a:gd name="csY3" fmla="*/ 35835 h 47101"/>
                  <a:gd name="csX4" fmla="*/ 36462 w 36462"/>
                  <a:gd name="csY4" fmla="*/ 46456 h 47101"/>
                  <a:gd name="csX5" fmla="*/ 19448 w 36462"/>
                  <a:gd name="csY5" fmla="*/ 44163 h 47101"/>
                  <a:gd name="csX6" fmla="*/ 6676 w 36462"/>
                  <a:gd name="csY6" fmla="*/ 32334 h 47101"/>
                  <a:gd name="csX7" fmla="*/ 580 w 36462"/>
                  <a:gd name="csY7" fmla="*/ 16664 h 47101"/>
                  <a:gd name="csX8" fmla="*/ 1617 w 36462"/>
                  <a:gd name="csY8" fmla="*/ 0 h 47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462" h="47101">
                    <a:moveTo>
                      <a:pt x="1615" y="2"/>
                    </a:moveTo>
                    <a:cubicBezTo>
                      <a:pt x="5084" y="4636"/>
                      <a:pt x="7775" y="8937"/>
                      <a:pt x="10358" y="13120"/>
                    </a:cubicBezTo>
                    <a:cubicBezTo>
                      <a:pt x="12920" y="17291"/>
                      <a:pt x="15323" y="21269"/>
                      <a:pt x="17779" y="25068"/>
                    </a:cubicBezTo>
                    <a:cubicBezTo>
                      <a:pt x="20307" y="28814"/>
                      <a:pt x="22843" y="32320"/>
                      <a:pt x="25738" y="35835"/>
                    </a:cubicBezTo>
                    <a:cubicBezTo>
                      <a:pt x="28677" y="39353"/>
                      <a:pt x="32122" y="42424"/>
                      <a:pt x="36462" y="46456"/>
                    </a:cubicBezTo>
                    <a:cubicBezTo>
                      <a:pt x="30883" y="47855"/>
                      <a:pt x="24706" y="46929"/>
                      <a:pt x="19448" y="44163"/>
                    </a:cubicBezTo>
                    <a:cubicBezTo>
                      <a:pt x="14238" y="41358"/>
                      <a:pt x="9850" y="37137"/>
                      <a:pt x="6676" y="32334"/>
                    </a:cubicBezTo>
                    <a:cubicBezTo>
                      <a:pt x="3557" y="27493"/>
                      <a:pt x="1543" y="22136"/>
                      <a:pt x="580" y="16664"/>
                    </a:cubicBezTo>
                    <a:cubicBezTo>
                      <a:pt x="-298" y="11185"/>
                      <a:pt x="-346" y="5530"/>
                      <a:pt x="1617" y="0"/>
                    </a:cubicBezTo>
                    <a:close/>
                  </a:path>
                </a:pathLst>
              </a:custGeom>
              <a:grpFill/>
              <a:ln w="1704" cap="flat">
                <a:noFill/>
                <a:prstDash val="solid"/>
                <a:miter/>
              </a:ln>
            </p:spPr>
            <p:txBody>
              <a:bodyPr/>
              <a:lstStyle/>
              <a:p>
                <a:endParaRPr lang="en-US"/>
              </a:p>
            </p:txBody>
          </p:sp>
          <p:sp>
            <p:nvSpPr>
              <p:cNvPr id="914" name="Freeform 704">
                <a:extLst>
                  <a:ext uri="{FF2B5EF4-FFF2-40B4-BE49-F238E27FC236}">
                    <a16:creationId xmlns:a16="http://schemas.microsoft.com/office/drawing/2014/main" id="{91AF9D05-E283-95B6-78B2-43CC7612FB9B}"/>
                  </a:ext>
                </a:extLst>
              </p:cNvPr>
              <p:cNvSpPr/>
              <p:nvPr/>
            </p:nvSpPr>
            <p:spPr>
              <a:xfrm>
                <a:off x="7490718" y="2685145"/>
                <a:ext cx="37210" cy="59571"/>
              </a:xfrm>
              <a:custGeom>
                <a:avLst/>
                <a:gdLst>
                  <a:gd name="csX0" fmla="*/ 706 w 37210"/>
                  <a:gd name="csY0" fmla="*/ 0 h 59571"/>
                  <a:gd name="csX1" fmla="*/ 10883 w 37210"/>
                  <a:gd name="csY1" fmla="*/ 15483 h 59571"/>
                  <a:gd name="csX2" fmla="*/ 18985 w 37210"/>
                  <a:gd name="csY2" fmla="*/ 30841 h 59571"/>
                  <a:gd name="csX3" fmla="*/ 26752 w 37210"/>
                  <a:gd name="csY3" fmla="*/ 45654 h 59571"/>
                  <a:gd name="csX4" fmla="*/ 37210 w 37210"/>
                  <a:gd name="csY4" fmla="*/ 59369 h 59571"/>
                  <a:gd name="csX5" fmla="*/ 27268 w 37210"/>
                  <a:gd name="csY5" fmla="*/ 57876 h 59571"/>
                  <a:gd name="csX6" fmla="*/ 18764 w 37210"/>
                  <a:gd name="csY6" fmla="*/ 52372 h 59571"/>
                  <a:gd name="csX7" fmla="*/ 7145 w 37210"/>
                  <a:gd name="csY7" fmla="*/ 36834 h 59571"/>
                  <a:gd name="csX8" fmla="*/ 1098 w 37210"/>
                  <a:gd name="csY8" fmla="*/ 19012 h 59571"/>
                  <a:gd name="csX9" fmla="*/ 706 w 37210"/>
                  <a:gd name="csY9" fmla="*/ 0 h 59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7210" h="59571">
                    <a:moveTo>
                      <a:pt x="706" y="0"/>
                    </a:moveTo>
                    <a:cubicBezTo>
                      <a:pt x="4824" y="5150"/>
                      <a:pt x="7944" y="10320"/>
                      <a:pt x="10883" y="15483"/>
                    </a:cubicBezTo>
                    <a:cubicBezTo>
                      <a:pt x="13795" y="20641"/>
                      <a:pt x="16407" y="25793"/>
                      <a:pt x="18985" y="30841"/>
                    </a:cubicBezTo>
                    <a:cubicBezTo>
                      <a:pt x="21554" y="35902"/>
                      <a:pt x="24030" y="40871"/>
                      <a:pt x="26752" y="45654"/>
                    </a:cubicBezTo>
                    <a:cubicBezTo>
                      <a:pt x="29571" y="50415"/>
                      <a:pt x="32259" y="55025"/>
                      <a:pt x="37210" y="59369"/>
                    </a:cubicBezTo>
                    <a:cubicBezTo>
                      <a:pt x="33904" y="59960"/>
                      <a:pt x="30408" y="59192"/>
                      <a:pt x="27268" y="57876"/>
                    </a:cubicBezTo>
                    <a:cubicBezTo>
                      <a:pt x="24113" y="56528"/>
                      <a:pt x="21285" y="54569"/>
                      <a:pt x="18764" y="52372"/>
                    </a:cubicBezTo>
                    <a:cubicBezTo>
                      <a:pt x="13773" y="47908"/>
                      <a:pt x="9997" y="42501"/>
                      <a:pt x="7145" y="36834"/>
                    </a:cubicBezTo>
                    <a:cubicBezTo>
                      <a:pt x="4267" y="31157"/>
                      <a:pt x="2298" y="25157"/>
                      <a:pt x="1098" y="19012"/>
                    </a:cubicBezTo>
                    <a:cubicBezTo>
                      <a:pt x="-21" y="12851"/>
                      <a:pt x="-501" y="6524"/>
                      <a:pt x="706" y="0"/>
                    </a:cubicBezTo>
                    <a:close/>
                  </a:path>
                </a:pathLst>
              </a:custGeom>
              <a:grpFill/>
              <a:ln w="1704" cap="flat">
                <a:noFill/>
                <a:prstDash val="solid"/>
                <a:miter/>
              </a:ln>
            </p:spPr>
            <p:txBody>
              <a:bodyPr/>
              <a:lstStyle/>
              <a:p>
                <a:endParaRPr lang="en-US"/>
              </a:p>
            </p:txBody>
          </p:sp>
          <p:sp>
            <p:nvSpPr>
              <p:cNvPr id="915" name="Freeform 705">
                <a:extLst>
                  <a:ext uri="{FF2B5EF4-FFF2-40B4-BE49-F238E27FC236}">
                    <a16:creationId xmlns:a16="http://schemas.microsoft.com/office/drawing/2014/main" id="{EF260493-FA19-0BDF-3110-830B4C4AE1FF}"/>
                  </a:ext>
                </a:extLst>
              </p:cNvPr>
              <p:cNvSpPr/>
              <p:nvPr/>
            </p:nvSpPr>
            <p:spPr>
              <a:xfrm>
                <a:off x="7517199" y="2673761"/>
                <a:ext cx="13515" cy="63288"/>
              </a:xfrm>
              <a:custGeom>
                <a:avLst/>
                <a:gdLst>
                  <a:gd name="csX0" fmla="*/ 10730 w 13515"/>
                  <a:gd name="csY0" fmla="*/ 0 h 63288"/>
                  <a:gd name="csX1" fmla="*/ 13301 w 13515"/>
                  <a:gd name="csY1" fmla="*/ 16482 h 63288"/>
                  <a:gd name="csX2" fmla="*/ 13340 w 13515"/>
                  <a:gd name="csY2" fmla="*/ 32089 h 63288"/>
                  <a:gd name="csX3" fmla="*/ 12159 w 13515"/>
                  <a:gd name="csY3" fmla="*/ 47299 h 63288"/>
                  <a:gd name="csX4" fmla="*/ 10730 w 13515"/>
                  <a:gd name="csY4" fmla="*/ 63288 h 63288"/>
                  <a:gd name="csX5" fmla="*/ 1768 w 13515"/>
                  <a:gd name="csY5" fmla="*/ 48288 h 63288"/>
                  <a:gd name="csX6" fmla="*/ 83 w 13515"/>
                  <a:gd name="csY6" fmla="*/ 31472 h 63288"/>
                  <a:gd name="csX7" fmla="*/ 2983 w 13515"/>
                  <a:gd name="csY7" fmla="*/ 15154 h 63288"/>
                  <a:gd name="csX8" fmla="*/ 10728 w 13515"/>
                  <a:gd name="csY8" fmla="*/ 2 h 63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15" h="63288">
                    <a:moveTo>
                      <a:pt x="10730" y="0"/>
                    </a:moveTo>
                    <a:cubicBezTo>
                      <a:pt x="12363" y="5768"/>
                      <a:pt x="12962" y="11161"/>
                      <a:pt x="13301" y="16482"/>
                    </a:cubicBezTo>
                    <a:cubicBezTo>
                      <a:pt x="13582" y="21790"/>
                      <a:pt x="13579" y="26973"/>
                      <a:pt x="13340" y="32089"/>
                    </a:cubicBezTo>
                    <a:cubicBezTo>
                      <a:pt x="13087" y="37213"/>
                      <a:pt x="12655" y="42249"/>
                      <a:pt x="12159" y="47299"/>
                    </a:cubicBezTo>
                    <a:cubicBezTo>
                      <a:pt x="11680" y="52408"/>
                      <a:pt x="10919" y="57335"/>
                      <a:pt x="10730" y="63288"/>
                    </a:cubicBezTo>
                    <a:cubicBezTo>
                      <a:pt x="5806" y="59587"/>
                      <a:pt x="3316" y="53762"/>
                      <a:pt x="1768" y="48288"/>
                    </a:cubicBezTo>
                    <a:cubicBezTo>
                      <a:pt x="260" y="42700"/>
                      <a:pt x="-212" y="37017"/>
                      <a:pt x="83" y="31472"/>
                    </a:cubicBezTo>
                    <a:cubicBezTo>
                      <a:pt x="358" y="25913"/>
                      <a:pt x="1305" y="20443"/>
                      <a:pt x="2983" y="15154"/>
                    </a:cubicBezTo>
                    <a:cubicBezTo>
                      <a:pt x="4706" y="9878"/>
                      <a:pt x="6966" y="4706"/>
                      <a:pt x="10728" y="2"/>
                    </a:cubicBezTo>
                    <a:close/>
                  </a:path>
                </a:pathLst>
              </a:custGeom>
              <a:grpFill/>
              <a:ln w="1704" cap="flat">
                <a:noFill/>
                <a:prstDash val="solid"/>
                <a:miter/>
              </a:ln>
            </p:spPr>
            <p:txBody>
              <a:bodyPr/>
              <a:lstStyle/>
              <a:p>
                <a:endParaRPr lang="en-US"/>
              </a:p>
            </p:txBody>
          </p:sp>
          <p:sp>
            <p:nvSpPr>
              <p:cNvPr id="916" name="Freeform 706">
                <a:extLst>
                  <a:ext uri="{FF2B5EF4-FFF2-40B4-BE49-F238E27FC236}">
                    <a16:creationId xmlns:a16="http://schemas.microsoft.com/office/drawing/2014/main" id="{76186BA5-2D12-C116-3E7D-F883D0B66E59}"/>
                  </a:ext>
                </a:extLst>
              </p:cNvPr>
              <p:cNvSpPr/>
              <p:nvPr/>
            </p:nvSpPr>
            <p:spPr>
              <a:xfrm>
                <a:off x="7536767" y="2617036"/>
                <a:ext cx="58641" cy="104246"/>
              </a:xfrm>
              <a:custGeom>
                <a:avLst/>
                <a:gdLst>
                  <a:gd name="csX0" fmla="*/ 58642 w 58641"/>
                  <a:gd name="csY0" fmla="*/ 0 h 104246"/>
                  <a:gd name="csX1" fmla="*/ 41892 w 58641"/>
                  <a:gd name="csY1" fmla="*/ 25133 h 104246"/>
                  <a:gd name="csX2" fmla="*/ 27212 w 58641"/>
                  <a:gd name="csY2" fmla="*/ 50653 h 104246"/>
                  <a:gd name="csX3" fmla="*/ 13833 w 58641"/>
                  <a:gd name="csY3" fmla="*/ 77046 h 104246"/>
                  <a:gd name="csX4" fmla="*/ 7164 w 58641"/>
                  <a:gd name="csY4" fmla="*/ 90551 h 104246"/>
                  <a:gd name="csX5" fmla="*/ 10 w 58641"/>
                  <a:gd name="csY5" fmla="*/ 104247 h 104246"/>
                  <a:gd name="csX6" fmla="*/ 929 w 58641"/>
                  <a:gd name="csY6" fmla="*/ 88651 h 104246"/>
                  <a:gd name="csX7" fmla="*/ 4052 w 58641"/>
                  <a:gd name="csY7" fmla="*/ 73397 h 104246"/>
                  <a:gd name="csX8" fmla="*/ 8971 w 58641"/>
                  <a:gd name="csY8" fmla="*/ 58591 h 104246"/>
                  <a:gd name="csX9" fmla="*/ 15516 w 58641"/>
                  <a:gd name="csY9" fmla="*/ 44379 h 104246"/>
                  <a:gd name="csX10" fmla="*/ 33631 w 58641"/>
                  <a:gd name="csY10" fmla="*/ 18809 h 104246"/>
                  <a:gd name="csX11" fmla="*/ 58640 w 58641"/>
                  <a:gd name="csY11" fmla="*/ 0 h 104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41" h="104246">
                    <a:moveTo>
                      <a:pt x="58642" y="0"/>
                    </a:moveTo>
                    <a:cubicBezTo>
                      <a:pt x="52470" y="8418"/>
                      <a:pt x="47102" y="16732"/>
                      <a:pt x="41892" y="25133"/>
                    </a:cubicBezTo>
                    <a:cubicBezTo>
                      <a:pt x="36704" y="33525"/>
                      <a:pt x="31905" y="42045"/>
                      <a:pt x="27212" y="50653"/>
                    </a:cubicBezTo>
                    <a:cubicBezTo>
                      <a:pt x="22672" y="59347"/>
                      <a:pt x="18157" y="68078"/>
                      <a:pt x="13833" y="77046"/>
                    </a:cubicBezTo>
                    <a:cubicBezTo>
                      <a:pt x="11502" y="81462"/>
                      <a:pt x="9595" y="86073"/>
                      <a:pt x="7164" y="90551"/>
                    </a:cubicBezTo>
                    <a:cubicBezTo>
                      <a:pt x="4864" y="95079"/>
                      <a:pt x="2797" y="99719"/>
                      <a:pt x="10" y="104247"/>
                    </a:cubicBezTo>
                    <a:cubicBezTo>
                      <a:pt x="-72" y="99015"/>
                      <a:pt x="341" y="93828"/>
                      <a:pt x="929" y="88651"/>
                    </a:cubicBezTo>
                    <a:cubicBezTo>
                      <a:pt x="1800" y="83554"/>
                      <a:pt x="2592" y="78377"/>
                      <a:pt x="4052" y="73397"/>
                    </a:cubicBezTo>
                    <a:cubicBezTo>
                      <a:pt x="5420" y="68383"/>
                      <a:pt x="6976" y="63406"/>
                      <a:pt x="8971" y="58591"/>
                    </a:cubicBezTo>
                    <a:cubicBezTo>
                      <a:pt x="10782" y="53697"/>
                      <a:pt x="13177" y="49047"/>
                      <a:pt x="15516" y="44379"/>
                    </a:cubicBezTo>
                    <a:cubicBezTo>
                      <a:pt x="20526" y="35208"/>
                      <a:pt x="26511" y="26518"/>
                      <a:pt x="33631" y="18809"/>
                    </a:cubicBezTo>
                    <a:cubicBezTo>
                      <a:pt x="40790" y="11211"/>
                      <a:pt x="48926" y="4195"/>
                      <a:pt x="58640" y="0"/>
                    </a:cubicBezTo>
                    <a:close/>
                  </a:path>
                </a:pathLst>
              </a:custGeom>
              <a:grpFill/>
              <a:ln w="1704" cap="flat">
                <a:noFill/>
                <a:prstDash val="solid"/>
                <a:miter/>
              </a:ln>
            </p:spPr>
            <p:txBody>
              <a:bodyPr/>
              <a:lstStyle/>
              <a:p>
                <a:endParaRPr lang="en-US"/>
              </a:p>
            </p:txBody>
          </p:sp>
          <p:sp>
            <p:nvSpPr>
              <p:cNvPr id="917" name="Freeform 707">
                <a:extLst>
                  <a:ext uri="{FF2B5EF4-FFF2-40B4-BE49-F238E27FC236}">
                    <a16:creationId xmlns:a16="http://schemas.microsoft.com/office/drawing/2014/main" id="{778F44EF-9114-3353-58EA-115004C61089}"/>
                  </a:ext>
                </a:extLst>
              </p:cNvPr>
              <p:cNvSpPr/>
              <p:nvPr/>
            </p:nvSpPr>
            <p:spPr>
              <a:xfrm>
                <a:off x="7554360" y="2595187"/>
                <a:ext cx="99126" cy="126096"/>
              </a:xfrm>
              <a:custGeom>
                <a:avLst/>
                <a:gdLst>
                  <a:gd name="csX0" fmla="*/ 99127 w 99126"/>
                  <a:gd name="csY0" fmla="*/ 3 h 126096"/>
                  <a:gd name="csX1" fmla="*/ 75775 w 99126"/>
                  <a:gd name="csY1" fmla="*/ 33194 h 126096"/>
                  <a:gd name="csX2" fmla="*/ 50467 w 99126"/>
                  <a:gd name="csY2" fmla="*/ 64381 h 126096"/>
                  <a:gd name="csX3" fmla="*/ 24287 w 99126"/>
                  <a:gd name="csY3" fmla="*/ 94618 h 126096"/>
                  <a:gd name="csX4" fmla="*/ 11277 w 99126"/>
                  <a:gd name="csY4" fmla="*/ 109719 h 126096"/>
                  <a:gd name="csX5" fmla="*/ 5085 w 99126"/>
                  <a:gd name="csY5" fmla="*/ 117495 h 126096"/>
                  <a:gd name="csX6" fmla="*/ 83 w 99126"/>
                  <a:gd name="csY6" fmla="*/ 126096 h 126096"/>
                  <a:gd name="csX7" fmla="*/ 1808 w 99126"/>
                  <a:gd name="csY7" fmla="*/ 115819 h 126096"/>
                  <a:gd name="csX8" fmla="*/ 5784 w 99126"/>
                  <a:gd name="csY8" fmla="*/ 106207 h 126096"/>
                  <a:gd name="csX9" fmla="*/ 15946 w 99126"/>
                  <a:gd name="csY9" fmla="*/ 88341 h 126096"/>
                  <a:gd name="csX10" fmla="*/ 40335 w 99126"/>
                  <a:gd name="csY10" fmla="*/ 55808 h 126096"/>
                  <a:gd name="csX11" fmla="*/ 68025 w 99126"/>
                  <a:gd name="csY11" fmla="*/ 26252 h 126096"/>
                  <a:gd name="csX12" fmla="*/ 99127 w 99126"/>
                  <a:gd name="csY12" fmla="*/ 0 h 1260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9126" h="126096">
                    <a:moveTo>
                      <a:pt x="99127" y="3"/>
                    </a:moveTo>
                    <a:cubicBezTo>
                      <a:pt x="91949" y="11686"/>
                      <a:pt x="83931" y="22511"/>
                      <a:pt x="75775" y="33194"/>
                    </a:cubicBezTo>
                    <a:cubicBezTo>
                      <a:pt x="67564" y="43824"/>
                      <a:pt x="59095" y="54185"/>
                      <a:pt x="50467" y="64381"/>
                    </a:cubicBezTo>
                    <a:cubicBezTo>
                      <a:pt x="41858" y="74592"/>
                      <a:pt x="33062" y="84610"/>
                      <a:pt x="24287" y="94618"/>
                    </a:cubicBezTo>
                    <a:cubicBezTo>
                      <a:pt x="19941" y="99647"/>
                      <a:pt x="15464" y="104583"/>
                      <a:pt x="11277" y="109719"/>
                    </a:cubicBezTo>
                    <a:cubicBezTo>
                      <a:pt x="9080" y="112228"/>
                      <a:pt x="7066" y="114844"/>
                      <a:pt x="5085" y="117495"/>
                    </a:cubicBezTo>
                    <a:cubicBezTo>
                      <a:pt x="3187" y="120186"/>
                      <a:pt x="1158" y="122849"/>
                      <a:pt x="83" y="126096"/>
                    </a:cubicBezTo>
                    <a:cubicBezTo>
                      <a:pt x="-314" y="122595"/>
                      <a:pt x="784" y="119123"/>
                      <a:pt x="1808" y="115819"/>
                    </a:cubicBezTo>
                    <a:cubicBezTo>
                      <a:pt x="2899" y="112498"/>
                      <a:pt x="4327" y="109333"/>
                      <a:pt x="5784" y="106207"/>
                    </a:cubicBezTo>
                    <a:cubicBezTo>
                      <a:pt x="8855" y="100036"/>
                      <a:pt x="12242" y="94066"/>
                      <a:pt x="15946" y="88341"/>
                    </a:cubicBezTo>
                    <a:cubicBezTo>
                      <a:pt x="23363" y="76902"/>
                      <a:pt x="31607" y="66126"/>
                      <a:pt x="40335" y="55808"/>
                    </a:cubicBezTo>
                    <a:cubicBezTo>
                      <a:pt x="49077" y="45500"/>
                      <a:pt x="58310" y="35643"/>
                      <a:pt x="68025" y="26252"/>
                    </a:cubicBezTo>
                    <a:cubicBezTo>
                      <a:pt x="77808" y="16928"/>
                      <a:pt x="87909" y="7907"/>
                      <a:pt x="99127" y="0"/>
                    </a:cubicBezTo>
                    <a:close/>
                  </a:path>
                </a:pathLst>
              </a:custGeom>
              <a:grpFill/>
              <a:ln w="1704" cap="flat">
                <a:noFill/>
                <a:prstDash val="solid"/>
                <a:miter/>
              </a:ln>
            </p:spPr>
            <p:txBody>
              <a:bodyPr/>
              <a:lstStyle/>
              <a:p>
                <a:endParaRPr lang="en-US"/>
              </a:p>
            </p:txBody>
          </p:sp>
          <p:sp>
            <p:nvSpPr>
              <p:cNvPr id="918" name="Freeform 708">
                <a:extLst>
                  <a:ext uri="{FF2B5EF4-FFF2-40B4-BE49-F238E27FC236}">
                    <a16:creationId xmlns:a16="http://schemas.microsoft.com/office/drawing/2014/main" id="{B94B4810-A33F-E64B-C17B-AF49C6D3DF9E}"/>
                  </a:ext>
                </a:extLst>
              </p:cNvPr>
              <p:cNvSpPr/>
              <p:nvPr/>
            </p:nvSpPr>
            <p:spPr>
              <a:xfrm>
                <a:off x="7574200" y="2589382"/>
                <a:ext cx="145153" cy="134113"/>
              </a:xfrm>
              <a:custGeom>
                <a:avLst/>
                <a:gdLst>
                  <a:gd name="csX0" fmla="*/ 145153 w 145153"/>
                  <a:gd name="csY0" fmla="*/ 2 h 134113"/>
                  <a:gd name="csX1" fmla="*/ 109895 w 145153"/>
                  <a:gd name="csY1" fmla="*/ 35382 h 134113"/>
                  <a:gd name="csX2" fmla="*/ 72883 w 145153"/>
                  <a:gd name="csY2" fmla="*/ 68433 h 134113"/>
                  <a:gd name="csX3" fmla="*/ 35021 w 145153"/>
                  <a:gd name="csY3" fmla="*/ 100307 h 134113"/>
                  <a:gd name="csX4" fmla="*/ 16106 w 145153"/>
                  <a:gd name="csY4" fmla="*/ 116178 h 134113"/>
                  <a:gd name="csX5" fmla="*/ 6969 w 145153"/>
                  <a:gd name="csY5" fmla="*/ 124405 h 134113"/>
                  <a:gd name="csX6" fmla="*/ 2817 w 145153"/>
                  <a:gd name="csY6" fmla="*/ 128850 h 134113"/>
                  <a:gd name="csX7" fmla="*/ 1113 w 145153"/>
                  <a:gd name="csY7" fmla="*/ 131301 h 134113"/>
                  <a:gd name="csX8" fmla="*/ 743 w 145153"/>
                  <a:gd name="csY8" fmla="*/ 134113 h 134113"/>
                  <a:gd name="csX9" fmla="*/ 127 w 145153"/>
                  <a:gd name="csY9" fmla="*/ 130980 h 134113"/>
                  <a:gd name="csX10" fmla="*/ 1086 w 145153"/>
                  <a:gd name="csY10" fmla="*/ 127832 h 134113"/>
                  <a:gd name="csX11" fmla="*/ 4081 w 145153"/>
                  <a:gd name="csY11" fmla="*/ 122122 h 134113"/>
                  <a:gd name="csX12" fmla="*/ 11369 w 145153"/>
                  <a:gd name="csY12" fmla="*/ 111698 h 134113"/>
                  <a:gd name="csX13" fmla="*/ 27879 w 145153"/>
                  <a:gd name="csY13" fmla="*/ 92692 h 134113"/>
                  <a:gd name="csX14" fmla="*/ 64219 w 145153"/>
                  <a:gd name="csY14" fmla="*/ 58377 h 134113"/>
                  <a:gd name="csX15" fmla="*/ 103262 w 145153"/>
                  <a:gd name="csY15" fmla="*/ 27366 h 134113"/>
                  <a:gd name="csX16" fmla="*/ 145148 w 145153"/>
                  <a:gd name="csY16" fmla="*/ 0 h 134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45153" h="134113">
                    <a:moveTo>
                      <a:pt x="145153" y="2"/>
                    </a:moveTo>
                    <a:cubicBezTo>
                      <a:pt x="133936" y="12505"/>
                      <a:pt x="121978" y="24028"/>
                      <a:pt x="109895" y="35382"/>
                    </a:cubicBezTo>
                    <a:cubicBezTo>
                      <a:pt x="97764" y="46676"/>
                      <a:pt x="85396" y="57654"/>
                      <a:pt x="72883" y="68433"/>
                    </a:cubicBezTo>
                    <a:cubicBezTo>
                      <a:pt x="60378" y="79222"/>
                      <a:pt x="47699" y="89778"/>
                      <a:pt x="35021" y="100307"/>
                    </a:cubicBezTo>
                    <a:cubicBezTo>
                      <a:pt x="28702" y="105590"/>
                      <a:pt x="22280" y="110764"/>
                      <a:pt x="16106" y="116178"/>
                    </a:cubicBezTo>
                    <a:cubicBezTo>
                      <a:pt x="12951" y="118820"/>
                      <a:pt x="9926" y="121581"/>
                      <a:pt x="6969" y="124405"/>
                    </a:cubicBezTo>
                    <a:cubicBezTo>
                      <a:pt x="5511" y="125826"/>
                      <a:pt x="4083" y="127286"/>
                      <a:pt x="2817" y="128850"/>
                    </a:cubicBezTo>
                    <a:cubicBezTo>
                      <a:pt x="2188" y="129628"/>
                      <a:pt x="1562" y="130430"/>
                      <a:pt x="1113" y="131301"/>
                    </a:cubicBezTo>
                    <a:cubicBezTo>
                      <a:pt x="660" y="132154"/>
                      <a:pt x="247" y="133145"/>
                      <a:pt x="743" y="134113"/>
                    </a:cubicBezTo>
                    <a:cubicBezTo>
                      <a:pt x="-106" y="133378"/>
                      <a:pt x="-94" y="132005"/>
                      <a:pt x="127" y="130980"/>
                    </a:cubicBezTo>
                    <a:cubicBezTo>
                      <a:pt x="314" y="129877"/>
                      <a:pt x="691" y="128850"/>
                      <a:pt x="1086" y="127832"/>
                    </a:cubicBezTo>
                    <a:cubicBezTo>
                      <a:pt x="1941" y="125838"/>
                      <a:pt x="2998" y="123970"/>
                      <a:pt x="4081" y="122122"/>
                    </a:cubicBezTo>
                    <a:cubicBezTo>
                      <a:pt x="6296" y="118469"/>
                      <a:pt x="8834" y="115077"/>
                      <a:pt x="11369" y="111698"/>
                    </a:cubicBezTo>
                    <a:cubicBezTo>
                      <a:pt x="16608" y="105093"/>
                      <a:pt x="22107" y="98741"/>
                      <a:pt x="27879" y="92692"/>
                    </a:cubicBezTo>
                    <a:cubicBezTo>
                      <a:pt x="39409" y="80574"/>
                      <a:pt x="51615" y="69224"/>
                      <a:pt x="64219" y="58377"/>
                    </a:cubicBezTo>
                    <a:cubicBezTo>
                      <a:pt x="76830" y="47534"/>
                      <a:pt x="89847" y="37194"/>
                      <a:pt x="103262" y="27366"/>
                    </a:cubicBezTo>
                    <a:cubicBezTo>
                      <a:pt x="116733" y="17610"/>
                      <a:pt x="130470" y="8190"/>
                      <a:pt x="145148" y="0"/>
                    </a:cubicBezTo>
                    <a:close/>
                  </a:path>
                </a:pathLst>
              </a:custGeom>
              <a:grpFill/>
              <a:ln w="1704" cap="flat">
                <a:noFill/>
                <a:prstDash val="solid"/>
                <a:miter/>
              </a:ln>
            </p:spPr>
            <p:txBody>
              <a:bodyPr/>
              <a:lstStyle/>
              <a:p>
                <a:endParaRPr lang="en-US"/>
              </a:p>
            </p:txBody>
          </p:sp>
          <p:sp>
            <p:nvSpPr>
              <p:cNvPr id="919" name="Freeform 709">
                <a:extLst>
                  <a:ext uri="{FF2B5EF4-FFF2-40B4-BE49-F238E27FC236}">
                    <a16:creationId xmlns:a16="http://schemas.microsoft.com/office/drawing/2014/main" id="{B35B5524-7A3C-BD97-6047-A2A74E29117A}"/>
                  </a:ext>
                </a:extLst>
              </p:cNvPr>
              <p:cNvSpPr/>
              <p:nvPr/>
            </p:nvSpPr>
            <p:spPr>
              <a:xfrm>
                <a:off x="7603963" y="2578055"/>
                <a:ext cx="201076" cy="143231"/>
              </a:xfrm>
              <a:custGeom>
                <a:avLst/>
                <a:gdLst>
                  <a:gd name="csX0" fmla="*/ 201076 w 201076"/>
                  <a:gd name="csY0" fmla="*/ 0 h 143231"/>
                  <a:gd name="csX1" fmla="*/ 150893 w 201076"/>
                  <a:gd name="csY1" fmla="*/ 36815 h 143231"/>
                  <a:gd name="csX2" fmla="*/ 99563 w 201076"/>
                  <a:gd name="csY2" fmla="*/ 71500 h 143231"/>
                  <a:gd name="csX3" fmla="*/ 47878 w 201076"/>
                  <a:gd name="csY3" fmla="*/ 105385 h 143231"/>
                  <a:gd name="csX4" fmla="*/ 22409 w 201076"/>
                  <a:gd name="csY4" fmla="*/ 122739 h 143231"/>
                  <a:gd name="csX5" fmla="*/ 10150 w 201076"/>
                  <a:gd name="csY5" fmla="*/ 131983 h 143231"/>
                  <a:gd name="csX6" fmla="*/ 4466 w 201076"/>
                  <a:gd name="csY6" fmla="*/ 137088 h 143231"/>
                  <a:gd name="csX7" fmla="*/ 0 w 201076"/>
                  <a:gd name="csY7" fmla="*/ 143232 h 143231"/>
                  <a:gd name="csX8" fmla="*/ 2879 w 201076"/>
                  <a:gd name="csY8" fmla="*/ 135858 h 143231"/>
                  <a:gd name="csX9" fmla="*/ 7529 w 201076"/>
                  <a:gd name="csY9" fmla="*/ 129399 h 143231"/>
                  <a:gd name="csX10" fmla="*/ 18210 w 201076"/>
                  <a:gd name="csY10" fmla="*/ 117754 h 143231"/>
                  <a:gd name="csX11" fmla="*/ 41753 w 201076"/>
                  <a:gd name="csY11" fmla="*/ 97032 h 143231"/>
                  <a:gd name="csX12" fmla="*/ 92253 w 201076"/>
                  <a:gd name="csY12" fmla="*/ 60426 h 143231"/>
                  <a:gd name="csX13" fmla="*/ 145415 w 201076"/>
                  <a:gd name="csY13" fmla="*/ 28072 h 143231"/>
                  <a:gd name="csX14" fmla="*/ 201076 w 201076"/>
                  <a:gd name="csY14" fmla="*/ 2 h 143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1076" h="143231">
                    <a:moveTo>
                      <a:pt x="201076" y="0"/>
                    </a:moveTo>
                    <a:cubicBezTo>
                      <a:pt x="184739" y="12985"/>
                      <a:pt x="167890" y="25030"/>
                      <a:pt x="150893" y="36815"/>
                    </a:cubicBezTo>
                    <a:cubicBezTo>
                      <a:pt x="133946" y="48676"/>
                      <a:pt x="116765" y="60123"/>
                      <a:pt x="99563" y="71500"/>
                    </a:cubicBezTo>
                    <a:lnTo>
                      <a:pt x="47878" y="105385"/>
                    </a:lnTo>
                    <a:cubicBezTo>
                      <a:pt x="39341" y="111112"/>
                      <a:pt x="30732" y="116750"/>
                      <a:pt x="22409" y="122739"/>
                    </a:cubicBezTo>
                    <a:cubicBezTo>
                      <a:pt x="18193" y="125668"/>
                      <a:pt x="14114" y="128761"/>
                      <a:pt x="10150" y="131983"/>
                    </a:cubicBezTo>
                    <a:cubicBezTo>
                      <a:pt x="8160" y="133589"/>
                      <a:pt x="6240" y="135272"/>
                      <a:pt x="4466" y="137088"/>
                    </a:cubicBezTo>
                    <a:cubicBezTo>
                      <a:pt x="2677" y="138891"/>
                      <a:pt x="965" y="140798"/>
                      <a:pt x="0" y="143232"/>
                    </a:cubicBezTo>
                    <a:cubicBezTo>
                      <a:pt x="206" y="140587"/>
                      <a:pt x="1556" y="138135"/>
                      <a:pt x="2879" y="135858"/>
                    </a:cubicBezTo>
                    <a:cubicBezTo>
                      <a:pt x="4280" y="133587"/>
                      <a:pt x="5874" y="131460"/>
                      <a:pt x="7529" y="129399"/>
                    </a:cubicBezTo>
                    <a:cubicBezTo>
                      <a:pt x="10849" y="125270"/>
                      <a:pt x="14519" y="121492"/>
                      <a:pt x="18210" y="117754"/>
                    </a:cubicBezTo>
                    <a:cubicBezTo>
                      <a:pt x="25736" y="110437"/>
                      <a:pt x="33623" y="103565"/>
                      <a:pt x="41753" y="97032"/>
                    </a:cubicBezTo>
                    <a:cubicBezTo>
                      <a:pt x="57949" y="83882"/>
                      <a:pt x="74936" y="71874"/>
                      <a:pt x="92253" y="60426"/>
                    </a:cubicBezTo>
                    <a:cubicBezTo>
                      <a:pt x="109596" y="49017"/>
                      <a:pt x="127289" y="38177"/>
                      <a:pt x="145415" y="28072"/>
                    </a:cubicBezTo>
                    <a:cubicBezTo>
                      <a:pt x="163500" y="17908"/>
                      <a:pt x="181908" y="8279"/>
                      <a:pt x="201076" y="2"/>
                    </a:cubicBezTo>
                    <a:close/>
                  </a:path>
                </a:pathLst>
              </a:custGeom>
              <a:grpFill/>
              <a:ln w="1704" cap="flat">
                <a:noFill/>
                <a:prstDash val="solid"/>
                <a:miter/>
              </a:ln>
            </p:spPr>
            <p:txBody>
              <a:bodyPr/>
              <a:lstStyle/>
              <a:p>
                <a:endParaRPr lang="en-US"/>
              </a:p>
            </p:txBody>
          </p:sp>
          <p:sp>
            <p:nvSpPr>
              <p:cNvPr id="920" name="Freeform 710">
                <a:extLst>
                  <a:ext uri="{FF2B5EF4-FFF2-40B4-BE49-F238E27FC236}">
                    <a16:creationId xmlns:a16="http://schemas.microsoft.com/office/drawing/2014/main" id="{42C69101-2055-A24D-617A-2B50A8376025}"/>
                  </a:ext>
                </a:extLst>
              </p:cNvPr>
              <p:cNvSpPr/>
              <p:nvPr/>
            </p:nvSpPr>
            <p:spPr>
              <a:xfrm>
                <a:off x="7646924" y="2581642"/>
                <a:ext cx="195576" cy="133187"/>
              </a:xfrm>
              <a:custGeom>
                <a:avLst/>
                <a:gdLst>
                  <a:gd name="csX0" fmla="*/ 195576 w 195576"/>
                  <a:gd name="csY0" fmla="*/ 0 h 133187"/>
                  <a:gd name="csX1" fmla="*/ 150009 w 195576"/>
                  <a:gd name="csY1" fmla="*/ 38100 h 133187"/>
                  <a:gd name="csX2" fmla="*/ 102202 w 195576"/>
                  <a:gd name="csY2" fmla="*/ 73029 h 133187"/>
                  <a:gd name="csX3" fmla="*/ 52531 w 195576"/>
                  <a:gd name="csY3" fmla="*/ 105292 h 133187"/>
                  <a:gd name="csX4" fmla="*/ 39797 w 195576"/>
                  <a:gd name="csY4" fmla="*/ 112898 h 133187"/>
                  <a:gd name="csX5" fmla="*/ 26867 w 195576"/>
                  <a:gd name="csY5" fmla="*/ 120217 h 133187"/>
                  <a:gd name="csX6" fmla="*/ 0 w 195576"/>
                  <a:gd name="csY6" fmla="*/ 133188 h 133187"/>
                  <a:gd name="csX7" fmla="*/ 23268 w 195576"/>
                  <a:gd name="csY7" fmla="*/ 114784 h 133187"/>
                  <a:gd name="csX8" fmla="*/ 46718 w 195576"/>
                  <a:gd name="csY8" fmla="*/ 96720 h 133187"/>
                  <a:gd name="csX9" fmla="*/ 94666 w 195576"/>
                  <a:gd name="csY9" fmla="*/ 62107 h 133187"/>
                  <a:gd name="csX10" fmla="*/ 144114 w 195576"/>
                  <a:gd name="csY10" fmla="*/ 29631 h 133187"/>
                  <a:gd name="csX11" fmla="*/ 195576 w 195576"/>
                  <a:gd name="csY11" fmla="*/ 2 h 133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576" h="133187">
                    <a:moveTo>
                      <a:pt x="195576" y="0"/>
                    </a:moveTo>
                    <a:cubicBezTo>
                      <a:pt x="180999" y="13566"/>
                      <a:pt x="165644" y="26031"/>
                      <a:pt x="150009" y="38100"/>
                    </a:cubicBezTo>
                    <a:cubicBezTo>
                      <a:pt x="134420" y="50237"/>
                      <a:pt x="118428" y="61799"/>
                      <a:pt x="102202" y="73029"/>
                    </a:cubicBezTo>
                    <a:cubicBezTo>
                      <a:pt x="85963" y="84236"/>
                      <a:pt x="69453" y="95067"/>
                      <a:pt x="52531" y="105292"/>
                    </a:cubicBezTo>
                    <a:cubicBezTo>
                      <a:pt x="48283" y="107823"/>
                      <a:pt x="44089" y="110435"/>
                      <a:pt x="39797" y="112898"/>
                    </a:cubicBezTo>
                    <a:lnTo>
                      <a:pt x="26867" y="120217"/>
                    </a:lnTo>
                    <a:cubicBezTo>
                      <a:pt x="18090" y="124820"/>
                      <a:pt x="9439" y="129791"/>
                      <a:pt x="0" y="133188"/>
                    </a:cubicBezTo>
                    <a:cubicBezTo>
                      <a:pt x="7944" y="127245"/>
                      <a:pt x="15508" y="120906"/>
                      <a:pt x="23268" y="114784"/>
                    </a:cubicBezTo>
                    <a:cubicBezTo>
                      <a:pt x="31046" y="108702"/>
                      <a:pt x="38815" y="102617"/>
                      <a:pt x="46718" y="96720"/>
                    </a:cubicBezTo>
                    <a:cubicBezTo>
                      <a:pt x="62422" y="84779"/>
                      <a:pt x="78451" y="73317"/>
                      <a:pt x="94666" y="62107"/>
                    </a:cubicBezTo>
                    <a:cubicBezTo>
                      <a:pt x="110904" y="50934"/>
                      <a:pt x="127330" y="40026"/>
                      <a:pt x="144114" y="29631"/>
                    </a:cubicBezTo>
                    <a:cubicBezTo>
                      <a:pt x="160856" y="19171"/>
                      <a:pt x="177848" y="9067"/>
                      <a:pt x="195576" y="2"/>
                    </a:cubicBezTo>
                    <a:close/>
                  </a:path>
                </a:pathLst>
              </a:custGeom>
              <a:grpFill/>
              <a:ln w="1704" cap="flat">
                <a:noFill/>
                <a:prstDash val="solid"/>
                <a:miter/>
              </a:ln>
            </p:spPr>
            <p:txBody>
              <a:bodyPr/>
              <a:lstStyle/>
              <a:p>
                <a:endParaRPr lang="en-US"/>
              </a:p>
            </p:txBody>
          </p:sp>
          <p:sp>
            <p:nvSpPr>
              <p:cNvPr id="921" name="Freeform 711">
                <a:extLst>
                  <a:ext uri="{FF2B5EF4-FFF2-40B4-BE49-F238E27FC236}">
                    <a16:creationId xmlns:a16="http://schemas.microsoft.com/office/drawing/2014/main" id="{39E61A51-749D-E396-5DC3-27456E242B00}"/>
                  </a:ext>
                </a:extLst>
              </p:cNvPr>
              <p:cNvSpPr/>
              <p:nvPr/>
            </p:nvSpPr>
            <p:spPr>
              <a:xfrm>
                <a:off x="7690637" y="2589382"/>
                <a:ext cx="202882" cy="125443"/>
              </a:xfrm>
              <a:custGeom>
                <a:avLst/>
                <a:gdLst>
                  <a:gd name="csX0" fmla="*/ 202883 w 202882"/>
                  <a:gd name="csY0" fmla="*/ 2 h 125443"/>
                  <a:gd name="csX1" fmla="*/ 159327 w 202882"/>
                  <a:gd name="csY1" fmla="*/ 41894 h 125443"/>
                  <a:gd name="csX2" fmla="*/ 110986 w 202882"/>
                  <a:gd name="csY2" fmla="*/ 78231 h 125443"/>
                  <a:gd name="csX3" fmla="*/ 58110 w 202882"/>
                  <a:gd name="csY3" fmla="*/ 108022 h 125443"/>
                  <a:gd name="csX4" fmla="*/ 0 w 202882"/>
                  <a:gd name="csY4" fmla="*/ 125443 h 125443"/>
                  <a:gd name="csX5" fmla="*/ 53352 w 202882"/>
                  <a:gd name="csY5" fmla="*/ 98821 h 125443"/>
                  <a:gd name="csX6" fmla="*/ 103652 w 202882"/>
                  <a:gd name="csY6" fmla="*/ 67171 h 125443"/>
                  <a:gd name="csX7" fmla="*/ 153064 w 202882"/>
                  <a:gd name="csY7" fmla="*/ 33691 h 125443"/>
                  <a:gd name="csX8" fmla="*/ 202881 w 202882"/>
                  <a:gd name="csY8" fmla="*/ 0 h 125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2" h="125443">
                    <a:moveTo>
                      <a:pt x="202883" y="2"/>
                    </a:moveTo>
                    <a:cubicBezTo>
                      <a:pt x="189533" y="15199"/>
                      <a:pt x="174706" y="28893"/>
                      <a:pt x="159327" y="41894"/>
                    </a:cubicBezTo>
                    <a:cubicBezTo>
                      <a:pt x="143984" y="54960"/>
                      <a:pt x="127839" y="67086"/>
                      <a:pt x="110986" y="78231"/>
                    </a:cubicBezTo>
                    <a:cubicBezTo>
                      <a:pt x="94149" y="89374"/>
                      <a:pt x="76672" y="99716"/>
                      <a:pt x="58110" y="108022"/>
                    </a:cubicBezTo>
                    <a:cubicBezTo>
                      <a:pt x="39681" y="116356"/>
                      <a:pt x="20231" y="123498"/>
                      <a:pt x="0" y="125443"/>
                    </a:cubicBezTo>
                    <a:cubicBezTo>
                      <a:pt x="18839" y="118126"/>
                      <a:pt x="36182" y="108661"/>
                      <a:pt x="53352" y="98821"/>
                    </a:cubicBezTo>
                    <a:cubicBezTo>
                      <a:pt x="70464" y="88897"/>
                      <a:pt x="87111" y="78134"/>
                      <a:pt x="103652" y="67171"/>
                    </a:cubicBezTo>
                    <a:cubicBezTo>
                      <a:pt x="120234" y="56265"/>
                      <a:pt x="136597" y="44957"/>
                      <a:pt x="153064" y="33691"/>
                    </a:cubicBezTo>
                    <a:cubicBezTo>
                      <a:pt x="169484" y="22350"/>
                      <a:pt x="185958" y="11026"/>
                      <a:pt x="202881" y="0"/>
                    </a:cubicBezTo>
                    <a:close/>
                  </a:path>
                </a:pathLst>
              </a:custGeom>
              <a:grpFill/>
              <a:ln w="1704" cap="flat">
                <a:noFill/>
                <a:prstDash val="solid"/>
                <a:miter/>
              </a:ln>
            </p:spPr>
            <p:txBody>
              <a:bodyPr/>
              <a:lstStyle/>
              <a:p>
                <a:endParaRPr lang="en-US"/>
              </a:p>
            </p:txBody>
          </p:sp>
          <p:sp>
            <p:nvSpPr>
              <p:cNvPr id="922" name="Freeform 712">
                <a:extLst>
                  <a:ext uri="{FF2B5EF4-FFF2-40B4-BE49-F238E27FC236}">
                    <a16:creationId xmlns:a16="http://schemas.microsoft.com/office/drawing/2014/main" id="{9BF87535-F5E8-0D85-F92E-E91B1554CA1F}"/>
                  </a:ext>
                </a:extLst>
              </p:cNvPr>
              <p:cNvSpPr/>
              <p:nvPr/>
            </p:nvSpPr>
            <p:spPr>
              <a:xfrm>
                <a:off x="7783398" y="2604016"/>
                <a:ext cx="137159" cy="94038"/>
              </a:xfrm>
              <a:custGeom>
                <a:avLst/>
                <a:gdLst>
                  <a:gd name="csX0" fmla="*/ 137159 w 137159"/>
                  <a:gd name="csY0" fmla="*/ 3 h 94038"/>
                  <a:gd name="csX1" fmla="*/ 129887 w 137159"/>
                  <a:gd name="csY1" fmla="*/ 20845 h 94038"/>
                  <a:gd name="csX2" fmla="*/ 124044 w 137159"/>
                  <a:gd name="csY2" fmla="*/ 30361 h 94038"/>
                  <a:gd name="csX3" fmla="*/ 117209 w 137159"/>
                  <a:gd name="csY3" fmla="*/ 39211 h 94038"/>
                  <a:gd name="csX4" fmla="*/ 82996 w 137159"/>
                  <a:gd name="csY4" fmla="*/ 67517 h 94038"/>
                  <a:gd name="csX5" fmla="*/ 42891 w 137159"/>
                  <a:gd name="csY5" fmla="*/ 85732 h 94038"/>
                  <a:gd name="csX6" fmla="*/ 21681 w 137159"/>
                  <a:gd name="csY6" fmla="*/ 91183 h 94038"/>
                  <a:gd name="csX7" fmla="*/ 0 w 137159"/>
                  <a:gd name="csY7" fmla="*/ 94039 h 94038"/>
                  <a:gd name="csX8" fmla="*/ 19698 w 137159"/>
                  <a:gd name="csY8" fmla="*/ 84975 h 94038"/>
                  <a:gd name="csX9" fmla="*/ 39062 w 137159"/>
                  <a:gd name="csY9" fmla="*/ 76023 h 94038"/>
                  <a:gd name="csX10" fmla="*/ 76089 w 137159"/>
                  <a:gd name="csY10" fmla="*/ 56185 h 94038"/>
                  <a:gd name="csX11" fmla="*/ 109790 w 137159"/>
                  <a:gd name="csY11" fmla="*/ 31917 h 94038"/>
                  <a:gd name="csX12" fmla="*/ 117398 w 137159"/>
                  <a:gd name="csY12" fmla="*/ 24809 h 94038"/>
                  <a:gd name="csX13" fmla="*/ 124545 w 137159"/>
                  <a:gd name="csY13" fmla="*/ 17169 h 94038"/>
                  <a:gd name="csX14" fmla="*/ 137158 w 137159"/>
                  <a:gd name="csY14" fmla="*/ 0 h 9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159" h="94038">
                    <a:moveTo>
                      <a:pt x="137159" y="3"/>
                    </a:moveTo>
                    <a:cubicBezTo>
                      <a:pt x="136289" y="7326"/>
                      <a:pt x="133339" y="14301"/>
                      <a:pt x="129887" y="20845"/>
                    </a:cubicBezTo>
                    <a:cubicBezTo>
                      <a:pt x="128216" y="24197"/>
                      <a:pt x="126029" y="27179"/>
                      <a:pt x="124044" y="30361"/>
                    </a:cubicBezTo>
                    <a:cubicBezTo>
                      <a:pt x="121912" y="33412"/>
                      <a:pt x="119540" y="36284"/>
                      <a:pt x="117209" y="39211"/>
                    </a:cubicBezTo>
                    <a:cubicBezTo>
                      <a:pt x="107491" y="50566"/>
                      <a:pt x="95609" y="59833"/>
                      <a:pt x="82996" y="67517"/>
                    </a:cubicBezTo>
                    <a:cubicBezTo>
                      <a:pt x="70445" y="75426"/>
                      <a:pt x="56715" y="80992"/>
                      <a:pt x="42891" y="85732"/>
                    </a:cubicBezTo>
                    <a:cubicBezTo>
                      <a:pt x="35869" y="87802"/>
                      <a:pt x="28756" y="89535"/>
                      <a:pt x="21681" y="91183"/>
                    </a:cubicBezTo>
                    <a:cubicBezTo>
                      <a:pt x="14450" y="92318"/>
                      <a:pt x="7267" y="93482"/>
                      <a:pt x="0" y="94039"/>
                    </a:cubicBezTo>
                    <a:cubicBezTo>
                      <a:pt x="6527" y="90623"/>
                      <a:pt x="13137" y="87814"/>
                      <a:pt x="19698" y="84975"/>
                    </a:cubicBezTo>
                    <a:cubicBezTo>
                      <a:pt x="26185" y="81943"/>
                      <a:pt x="32605" y="78872"/>
                      <a:pt x="39062" y="76023"/>
                    </a:cubicBezTo>
                    <a:cubicBezTo>
                      <a:pt x="51683" y="69665"/>
                      <a:pt x="64316" y="63597"/>
                      <a:pt x="76089" y="56185"/>
                    </a:cubicBezTo>
                    <a:cubicBezTo>
                      <a:pt x="87951" y="48969"/>
                      <a:pt x="99433" y="41139"/>
                      <a:pt x="109790" y="31917"/>
                    </a:cubicBezTo>
                    <a:lnTo>
                      <a:pt x="117398" y="24809"/>
                    </a:lnTo>
                    <a:cubicBezTo>
                      <a:pt x="119773" y="22295"/>
                      <a:pt x="122363" y="19886"/>
                      <a:pt x="124545" y="17169"/>
                    </a:cubicBezTo>
                    <a:cubicBezTo>
                      <a:pt x="129263" y="11955"/>
                      <a:pt x="133521" y="6320"/>
                      <a:pt x="137158" y="0"/>
                    </a:cubicBezTo>
                    <a:close/>
                  </a:path>
                </a:pathLst>
              </a:custGeom>
              <a:grpFill/>
              <a:ln w="1704" cap="flat">
                <a:noFill/>
                <a:prstDash val="solid"/>
                <a:miter/>
              </a:ln>
            </p:spPr>
            <p:txBody>
              <a:bodyPr/>
              <a:lstStyle/>
              <a:p>
                <a:endParaRPr lang="en-US"/>
              </a:p>
            </p:txBody>
          </p:sp>
          <p:sp>
            <p:nvSpPr>
              <p:cNvPr id="923" name="Freeform 713">
                <a:extLst>
                  <a:ext uri="{FF2B5EF4-FFF2-40B4-BE49-F238E27FC236}">
                    <a16:creationId xmlns:a16="http://schemas.microsoft.com/office/drawing/2014/main" id="{0CA1FA51-F44A-E91D-7C56-1458D42B4C97}"/>
                  </a:ext>
                </a:extLst>
              </p:cNvPr>
              <p:cNvSpPr/>
              <p:nvPr/>
            </p:nvSpPr>
            <p:spPr>
              <a:xfrm>
                <a:off x="7493798" y="2762739"/>
                <a:ext cx="24564" cy="52209"/>
              </a:xfrm>
              <a:custGeom>
                <a:avLst/>
                <a:gdLst>
                  <a:gd name="csX0" fmla="*/ 6438 w 24564"/>
                  <a:gd name="csY0" fmla="*/ 52209 h 52209"/>
                  <a:gd name="csX1" fmla="*/ 418 w 24564"/>
                  <a:gd name="csY1" fmla="*/ 37393 h 52209"/>
                  <a:gd name="csX2" fmla="*/ 1346 w 24564"/>
                  <a:gd name="csY2" fmla="*/ 21346 h 52209"/>
                  <a:gd name="csX3" fmla="*/ 9598 w 24564"/>
                  <a:gd name="csY3" fmla="*/ 6862 h 52209"/>
                  <a:gd name="csX4" fmla="*/ 24564 w 24564"/>
                  <a:gd name="csY4" fmla="*/ 0 h 52209"/>
                  <a:gd name="csX5" fmla="*/ 18127 w 24564"/>
                  <a:gd name="csY5" fmla="*/ 12880 h 52209"/>
                  <a:gd name="csX6" fmla="*/ 14135 w 24564"/>
                  <a:gd name="csY6" fmla="*/ 24886 h 52209"/>
                  <a:gd name="csX7" fmla="*/ 10813 w 24564"/>
                  <a:gd name="csY7" fmla="*/ 37792 h 52209"/>
                  <a:gd name="csX8" fmla="*/ 6439 w 24564"/>
                  <a:gd name="csY8" fmla="*/ 52207 h 522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564" h="52209">
                    <a:moveTo>
                      <a:pt x="6438" y="52209"/>
                    </a:moveTo>
                    <a:cubicBezTo>
                      <a:pt x="2926" y="47783"/>
                      <a:pt x="1258" y="42631"/>
                      <a:pt x="418" y="37393"/>
                    </a:cubicBezTo>
                    <a:cubicBezTo>
                      <a:pt x="-341" y="32137"/>
                      <a:pt x="-87" y="26667"/>
                      <a:pt x="1346" y="21346"/>
                    </a:cubicBezTo>
                    <a:cubicBezTo>
                      <a:pt x="2838" y="16044"/>
                      <a:pt x="5630" y="10916"/>
                      <a:pt x="9598" y="6862"/>
                    </a:cubicBezTo>
                    <a:cubicBezTo>
                      <a:pt x="13623" y="2831"/>
                      <a:pt x="19033" y="233"/>
                      <a:pt x="24564" y="0"/>
                    </a:cubicBezTo>
                    <a:cubicBezTo>
                      <a:pt x="21868" y="5028"/>
                      <a:pt x="19714" y="8841"/>
                      <a:pt x="18127" y="12880"/>
                    </a:cubicBezTo>
                    <a:cubicBezTo>
                      <a:pt x="16579" y="16904"/>
                      <a:pt x="15335" y="20787"/>
                      <a:pt x="14135" y="24886"/>
                    </a:cubicBezTo>
                    <a:lnTo>
                      <a:pt x="10813" y="37792"/>
                    </a:lnTo>
                    <a:cubicBezTo>
                      <a:pt x="9636" y="42316"/>
                      <a:pt x="8373" y="46982"/>
                      <a:pt x="6439" y="52207"/>
                    </a:cubicBezTo>
                    <a:close/>
                  </a:path>
                </a:pathLst>
              </a:custGeom>
              <a:grpFill/>
              <a:ln w="1704" cap="flat">
                <a:noFill/>
                <a:prstDash val="solid"/>
                <a:miter/>
              </a:ln>
            </p:spPr>
            <p:txBody>
              <a:bodyPr/>
              <a:lstStyle/>
              <a:p>
                <a:endParaRPr lang="en-US"/>
              </a:p>
            </p:txBody>
          </p:sp>
          <p:sp>
            <p:nvSpPr>
              <p:cNvPr id="924" name="Freeform 714">
                <a:extLst>
                  <a:ext uri="{FF2B5EF4-FFF2-40B4-BE49-F238E27FC236}">
                    <a16:creationId xmlns:a16="http://schemas.microsoft.com/office/drawing/2014/main" id="{9E04F7D6-024D-4FAF-3F6C-A6A00452E78F}"/>
                  </a:ext>
                </a:extLst>
              </p:cNvPr>
              <p:cNvSpPr/>
              <p:nvPr/>
            </p:nvSpPr>
            <p:spPr>
              <a:xfrm>
                <a:off x="7512124" y="2762739"/>
                <a:ext cx="21810" cy="64395"/>
              </a:xfrm>
              <a:custGeom>
                <a:avLst/>
                <a:gdLst>
                  <a:gd name="csX0" fmla="*/ 5924 w 21810"/>
                  <a:gd name="csY0" fmla="*/ 64395 h 64395"/>
                  <a:gd name="csX1" fmla="*/ 519 w 21810"/>
                  <a:gd name="csY1" fmla="*/ 47037 h 64395"/>
                  <a:gd name="csX2" fmla="*/ 769 w 21810"/>
                  <a:gd name="csY2" fmla="*/ 29088 h 64395"/>
                  <a:gd name="csX3" fmla="*/ 6882 w 21810"/>
                  <a:gd name="csY3" fmla="*/ 11591 h 64395"/>
                  <a:gd name="csX4" fmla="*/ 13100 w 21810"/>
                  <a:gd name="csY4" fmla="*/ 4144 h 64395"/>
                  <a:gd name="csX5" fmla="*/ 21810 w 21810"/>
                  <a:gd name="csY5" fmla="*/ 0 h 64395"/>
                  <a:gd name="csX6" fmla="*/ 16537 w 21810"/>
                  <a:gd name="csY6" fmla="*/ 15557 h 64395"/>
                  <a:gd name="csX7" fmla="*/ 13872 w 21810"/>
                  <a:gd name="csY7" fmla="*/ 31191 h 64395"/>
                  <a:gd name="csX8" fmla="*/ 10913 w 21810"/>
                  <a:gd name="csY8" fmla="*/ 47419 h 64395"/>
                  <a:gd name="csX9" fmla="*/ 5924 w 21810"/>
                  <a:gd name="csY9" fmla="*/ 64393 h 64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810" h="64395">
                    <a:moveTo>
                      <a:pt x="5924" y="64395"/>
                    </a:moveTo>
                    <a:cubicBezTo>
                      <a:pt x="2807" y="58838"/>
                      <a:pt x="1340" y="52956"/>
                      <a:pt x="519" y="47037"/>
                    </a:cubicBezTo>
                    <a:cubicBezTo>
                      <a:pt x="-222" y="41108"/>
                      <a:pt x="-196" y="35086"/>
                      <a:pt x="769" y="29088"/>
                    </a:cubicBezTo>
                    <a:cubicBezTo>
                      <a:pt x="1715" y="23109"/>
                      <a:pt x="3597" y="17092"/>
                      <a:pt x="6882" y="11591"/>
                    </a:cubicBezTo>
                    <a:cubicBezTo>
                      <a:pt x="8559" y="8865"/>
                      <a:pt x="10589" y="6269"/>
                      <a:pt x="13100" y="4144"/>
                    </a:cubicBezTo>
                    <a:cubicBezTo>
                      <a:pt x="15608" y="2051"/>
                      <a:pt x="18602" y="365"/>
                      <a:pt x="21810" y="0"/>
                    </a:cubicBezTo>
                    <a:cubicBezTo>
                      <a:pt x="18662" y="5482"/>
                      <a:pt x="17661" y="10431"/>
                      <a:pt x="16537" y="15557"/>
                    </a:cubicBezTo>
                    <a:cubicBezTo>
                      <a:pt x="15510" y="20672"/>
                      <a:pt x="14732" y="25875"/>
                      <a:pt x="13872" y="31191"/>
                    </a:cubicBezTo>
                    <a:cubicBezTo>
                      <a:pt x="13001" y="36496"/>
                      <a:pt x="12105" y="41910"/>
                      <a:pt x="10913" y="47419"/>
                    </a:cubicBezTo>
                    <a:cubicBezTo>
                      <a:pt x="9697" y="52943"/>
                      <a:pt x="8296" y="58524"/>
                      <a:pt x="5924" y="64393"/>
                    </a:cubicBezTo>
                    <a:close/>
                  </a:path>
                </a:pathLst>
              </a:custGeom>
              <a:grpFill/>
              <a:ln w="1704" cap="flat">
                <a:noFill/>
                <a:prstDash val="solid"/>
                <a:miter/>
              </a:ln>
            </p:spPr>
            <p:txBody>
              <a:bodyPr/>
              <a:lstStyle/>
              <a:p>
                <a:endParaRPr lang="en-US"/>
              </a:p>
            </p:txBody>
          </p:sp>
          <p:sp>
            <p:nvSpPr>
              <p:cNvPr id="925" name="Freeform 715">
                <a:extLst>
                  <a:ext uri="{FF2B5EF4-FFF2-40B4-BE49-F238E27FC236}">
                    <a16:creationId xmlns:a16="http://schemas.microsoft.com/office/drawing/2014/main" id="{26EA4BF7-D259-FF0E-5F2B-73EDBEA9309F}"/>
                  </a:ext>
                </a:extLst>
              </p:cNvPr>
              <p:cNvSpPr/>
              <p:nvPr/>
            </p:nvSpPr>
            <p:spPr>
              <a:xfrm>
                <a:off x="7534833" y="2768937"/>
                <a:ext cx="26515" cy="76041"/>
              </a:xfrm>
              <a:custGeom>
                <a:avLst/>
                <a:gdLst>
                  <a:gd name="csX0" fmla="*/ 26512 w 26515"/>
                  <a:gd name="csY0" fmla="*/ 76041 h 76041"/>
                  <a:gd name="csX1" fmla="*/ 11830 w 26515"/>
                  <a:gd name="csY1" fmla="*/ 60611 h 76041"/>
                  <a:gd name="csX2" fmla="*/ 2620 w 26515"/>
                  <a:gd name="csY2" fmla="*/ 41399 h 76041"/>
                  <a:gd name="csX3" fmla="*/ 299 w 26515"/>
                  <a:gd name="csY3" fmla="*/ 19548 h 76041"/>
                  <a:gd name="csX4" fmla="*/ 10346 w 26515"/>
                  <a:gd name="csY4" fmla="*/ 0 h 76041"/>
                  <a:gd name="csX5" fmla="*/ 10737 w 26515"/>
                  <a:gd name="csY5" fmla="*/ 19411 h 76041"/>
                  <a:gd name="csX6" fmla="*/ 15315 w 26515"/>
                  <a:gd name="csY6" fmla="*/ 37526 h 76041"/>
                  <a:gd name="csX7" fmla="*/ 21190 w 26515"/>
                  <a:gd name="csY7" fmla="*/ 56065 h 76041"/>
                  <a:gd name="csX8" fmla="*/ 26515 w 26515"/>
                  <a:gd name="csY8" fmla="*/ 76040 h 7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515" h="76041">
                    <a:moveTo>
                      <a:pt x="26512" y="76041"/>
                    </a:moveTo>
                    <a:cubicBezTo>
                      <a:pt x="20472" y="71860"/>
                      <a:pt x="15817" y="66441"/>
                      <a:pt x="11830" y="60611"/>
                    </a:cubicBezTo>
                    <a:cubicBezTo>
                      <a:pt x="7888" y="54744"/>
                      <a:pt x="4755" y="48297"/>
                      <a:pt x="2620" y="41399"/>
                    </a:cubicBezTo>
                    <a:cubicBezTo>
                      <a:pt x="524" y="34509"/>
                      <a:pt x="-568" y="27066"/>
                      <a:pt x="299" y="19548"/>
                    </a:cubicBezTo>
                    <a:cubicBezTo>
                      <a:pt x="1098" y="12140"/>
                      <a:pt x="4356" y="4372"/>
                      <a:pt x="10346" y="0"/>
                    </a:cubicBezTo>
                    <a:cubicBezTo>
                      <a:pt x="9227" y="7252"/>
                      <a:pt x="9647" y="13298"/>
                      <a:pt x="10737" y="19411"/>
                    </a:cubicBezTo>
                    <a:cubicBezTo>
                      <a:pt x="11796" y="25477"/>
                      <a:pt x="13491" y="31450"/>
                      <a:pt x="15315" y="37526"/>
                    </a:cubicBezTo>
                    <a:lnTo>
                      <a:pt x="21190" y="56065"/>
                    </a:lnTo>
                    <a:cubicBezTo>
                      <a:pt x="23156" y="62421"/>
                      <a:pt x="25101" y="68885"/>
                      <a:pt x="26515" y="76040"/>
                    </a:cubicBezTo>
                    <a:close/>
                  </a:path>
                </a:pathLst>
              </a:custGeom>
              <a:grpFill/>
              <a:ln w="1704" cap="flat">
                <a:noFill/>
                <a:prstDash val="solid"/>
                <a:miter/>
              </a:ln>
            </p:spPr>
            <p:txBody>
              <a:bodyPr/>
              <a:lstStyle/>
              <a:p>
                <a:endParaRPr lang="en-US"/>
              </a:p>
            </p:txBody>
          </p:sp>
          <p:sp>
            <p:nvSpPr>
              <p:cNvPr id="926" name="Freeform 716">
                <a:extLst>
                  <a:ext uri="{FF2B5EF4-FFF2-40B4-BE49-F238E27FC236}">
                    <a16:creationId xmlns:a16="http://schemas.microsoft.com/office/drawing/2014/main" id="{8E2B02B2-A62D-9810-3321-65A5C1492C8E}"/>
                  </a:ext>
                </a:extLst>
              </p:cNvPr>
              <p:cNvSpPr/>
              <p:nvPr/>
            </p:nvSpPr>
            <p:spPr>
              <a:xfrm>
                <a:off x="7554812" y="2772073"/>
                <a:ext cx="52332" cy="94938"/>
              </a:xfrm>
              <a:custGeom>
                <a:avLst/>
                <a:gdLst>
                  <a:gd name="csX0" fmla="*/ 52332 w 52332"/>
                  <a:gd name="csY0" fmla="*/ 94938 h 94938"/>
                  <a:gd name="csX1" fmla="*/ 29959 w 52332"/>
                  <a:gd name="csY1" fmla="*/ 77642 h 94938"/>
                  <a:gd name="csX2" fmla="*/ 12465 w 52332"/>
                  <a:gd name="csY2" fmla="*/ 55364 h 94938"/>
                  <a:gd name="csX3" fmla="*/ 1355 w 52332"/>
                  <a:gd name="csY3" fmla="*/ 28737 h 94938"/>
                  <a:gd name="csX4" fmla="*/ 3761 w 52332"/>
                  <a:gd name="csY4" fmla="*/ 0 h 94938"/>
                  <a:gd name="csX5" fmla="*/ 11275 w 52332"/>
                  <a:gd name="csY5" fmla="*/ 25491 h 94938"/>
                  <a:gd name="csX6" fmla="*/ 23806 w 52332"/>
                  <a:gd name="csY6" fmla="*/ 48473 h 94938"/>
                  <a:gd name="csX7" fmla="*/ 38077 w 52332"/>
                  <a:gd name="csY7" fmla="*/ 71140 h 94938"/>
                  <a:gd name="csX8" fmla="*/ 52332 w 52332"/>
                  <a:gd name="csY8" fmla="*/ 94936 h 94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332" h="94938">
                    <a:moveTo>
                      <a:pt x="52332" y="94938"/>
                    </a:moveTo>
                    <a:cubicBezTo>
                      <a:pt x="43879" y="90376"/>
                      <a:pt x="36617" y="84288"/>
                      <a:pt x="29959" y="77642"/>
                    </a:cubicBezTo>
                    <a:cubicBezTo>
                      <a:pt x="23340" y="70948"/>
                      <a:pt x="17444" y="63499"/>
                      <a:pt x="12465" y="55364"/>
                    </a:cubicBezTo>
                    <a:cubicBezTo>
                      <a:pt x="7518" y="47228"/>
                      <a:pt x="3499" y="38311"/>
                      <a:pt x="1355" y="28737"/>
                    </a:cubicBezTo>
                    <a:cubicBezTo>
                      <a:pt x="-705" y="19279"/>
                      <a:pt x="-792" y="8604"/>
                      <a:pt x="3761" y="0"/>
                    </a:cubicBezTo>
                    <a:cubicBezTo>
                      <a:pt x="4769" y="9525"/>
                      <a:pt x="7690" y="17577"/>
                      <a:pt x="11275" y="25491"/>
                    </a:cubicBezTo>
                    <a:cubicBezTo>
                      <a:pt x="14907" y="33362"/>
                      <a:pt x="19243" y="40923"/>
                      <a:pt x="23806" y="48473"/>
                    </a:cubicBezTo>
                    <a:cubicBezTo>
                      <a:pt x="28399" y="56005"/>
                      <a:pt x="33208" y="63516"/>
                      <a:pt x="38077" y="71140"/>
                    </a:cubicBezTo>
                    <a:cubicBezTo>
                      <a:pt x="42919" y="78800"/>
                      <a:pt x="47797" y="86522"/>
                      <a:pt x="52332" y="94936"/>
                    </a:cubicBezTo>
                    <a:close/>
                  </a:path>
                </a:pathLst>
              </a:custGeom>
              <a:grpFill/>
              <a:ln w="1704" cap="flat">
                <a:noFill/>
                <a:prstDash val="solid"/>
                <a:miter/>
              </a:ln>
            </p:spPr>
            <p:txBody>
              <a:bodyPr/>
              <a:lstStyle/>
              <a:p>
                <a:endParaRPr lang="en-US"/>
              </a:p>
            </p:txBody>
          </p:sp>
          <p:sp>
            <p:nvSpPr>
              <p:cNvPr id="927" name="Freeform 717">
                <a:extLst>
                  <a:ext uri="{FF2B5EF4-FFF2-40B4-BE49-F238E27FC236}">
                    <a16:creationId xmlns:a16="http://schemas.microsoft.com/office/drawing/2014/main" id="{83E6D62F-CC04-7344-A14D-AE18BF6276CB}"/>
                  </a:ext>
                </a:extLst>
              </p:cNvPr>
              <p:cNvSpPr/>
              <p:nvPr/>
            </p:nvSpPr>
            <p:spPr>
              <a:xfrm>
                <a:off x="7782092" y="2747927"/>
                <a:ext cx="139774" cy="36187"/>
              </a:xfrm>
              <a:custGeom>
                <a:avLst/>
                <a:gdLst>
                  <a:gd name="csX0" fmla="*/ 139775 w 139774"/>
                  <a:gd name="csY0" fmla="*/ 7645 h 36187"/>
                  <a:gd name="csX1" fmla="*/ 105728 w 139774"/>
                  <a:gd name="csY1" fmla="*/ 26951 h 36187"/>
                  <a:gd name="csX2" fmla="*/ 67035 w 139774"/>
                  <a:gd name="csY2" fmla="*/ 35975 h 36187"/>
                  <a:gd name="csX3" fmla="*/ 46675 w 139774"/>
                  <a:gd name="csY3" fmla="*/ 35175 h 36187"/>
                  <a:gd name="csX4" fmla="*/ 26908 w 139774"/>
                  <a:gd name="csY4" fmla="*/ 29169 h 36187"/>
                  <a:gd name="csX5" fmla="*/ 10306 w 139774"/>
                  <a:gd name="csY5" fmla="*/ 17037 h 36187"/>
                  <a:gd name="csX6" fmla="*/ 0 w 139774"/>
                  <a:gd name="csY6" fmla="*/ 0 h 36187"/>
                  <a:gd name="csX7" fmla="*/ 14525 w 139774"/>
                  <a:gd name="csY7" fmla="*/ 12071 h 36187"/>
                  <a:gd name="csX8" fmla="*/ 30782 w 139774"/>
                  <a:gd name="csY8" fmla="*/ 19478 h 36187"/>
                  <a:gd name="csX9" fmla="*/ 48175 w 139774"/>
                  <a:gd name="csY9" fmla="*/ 22675 h 36187"/>
                  <a:gd name="csX10" fmla="*/ 66152 w 139774"/>
                  <a:gd name="csY10" fmla="*/ 22736 h 36187"/>
                  <a:gd name="csX11" fmla="*/ 102667 w 139774"/>
                  <a:gd name="csY11" fmla="*/ 17010 h 36187"/>
                  <a:gd name="csX12" fmla="*/ 139775 w 139774"/>
                  <a:gd name="csY12" fmla="*/ 7645 h 36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9774" h="36187">
                    <a:moveTo>
                      <a:pt x="139775" y="7645"/>
                    </a:moveTo>
                    <a:cubicBezTo>
                      <a:pt x="129591" y="15937"/>
                      <a:pt x="117912" y="22055"/>
                      <a:pt x="105728" y="26951"/>
                    </a:cubicBezTo>
                    <a:cubicBezTo>
                      <a:pt x="93503" y="31761"/>
                      <a:pt x="80487" y="34994"/>
                      <a:pt x="67035" y="35975"/>
                    </a:cubicBezTo>
                    <a:cubicBezTo>
                      <a:pt x="60306" y="36404"/>
                      <a:pt x="53464" y="36203"/>
                      <a:pt x="46675" y="35175"/>
                    </a:cubicBezTo>
                    <a:cubicBezTo>
                      <a:pt x="39902" y="34159"/>
                      <a:pt x="33139" y="32272"/>
                      <a:pt x="26908" y="29169"/>
                    </a:cubicBezTo>
                    <a:cubicBezTo>
                      <a:pt x="20654" y="26149"/>
                      <a:pt x="15009" y="21949"/>
                      <a:pt x="10306" y="17037"/>
                    </a:cubicBezTo>
                    <a:cubicBezTo>
                      <a:pt x="5790" y="11905"/>
                      <a:pt x="2232" y="6159"/>
                      <a:pt x="0" y="0"/>
                    </a:cubicBezTo>
                    <a:cubicBezTo>
                      <a:pt x="4732" y="4586"/>
                      <a:pt x="9367" y="8784"/>
                      <a:pt x="14525" y="12071"/>
                    </a:cubicBezTo>
                    <a:cubicBezTo>
                      <a:pt x="19659" y="15373"/>
                      <a:pt x="25172" y="17714"/>
                      <a:pt x="30782" y="19478"/>
                    </a:cubicBezTo>
                    <a:cubicBezTo>
                      <a:pt x="36404" y="21238"/>
                      <a:pt x="42241" y="22252"/>
                      <a:pt x="48175" y="22675"/>
                    </a:cubicBezTo>
                    <a:cubicBezTo>
                      <a:pt x="54098" y="23130"/>
                      <a:pt x="60107" y="23154"/>
                      <a:pt x="66152" y="22736"/>
                    </a:cubicBezTo>
                    <a:cubicBezTo>
                      <a:pt x="78247" y="21863"/>
                      <a:pt x="90450" y="19783"/>
                      <a:pt x="102667" y="17010"/>
                    </a:cubicBezTo>
                    <a:cubicBezTo>
                      <a:pt x="114921" y="14304"/>
                      <a:pt x="127145" y="10974"/>
                      <a:pt x="139775" y="7645"/>
                    </a:cubicBezTo>
                    <a:close/>
                  </a:path>
                </a:pathLst>
              </a:custGeom>
              <a:grpFill/>
              <a:ln w="1704" cap="flat">
                <a:noFill/>
                <a:prstDash val="solid"/>
                <a:miter/>
              </a:ln>
            </p:spPr>
            <p:txBody>
              <a:bodyPr/>
              <a:lstStyle/>
              <a:p>
                <a:endParaRPr lang="en-US"/>
              </a:p>
            </p:txBody>
          </p:sp>
          <p:sp>
            <p:nvSpPr>
              <p:cNvPr id="928" name="Freeform 718">
                <a:extLst>
                  <a:ext uri="{FF2B5EF4-FFF2-40B4-BE49-F238E27FC236}">
                    <a16:creationId xmlns:a16="http://schemas.microsoft.com/office/drawing/2014/main" id="{DA50296E-4716-1F25-DBA4-8263D58C4890}"/>
                  </a:ext>
                </a:extLst>
              </p:cNvPr>
              <p:cNvSpPr/>
              <p:nvPr/>
            </p:nvSpPr>
            <p:spPr>
              <a:xfrm>
                <a:off x="7730780" y="2756957"/>
                <a:ext cx="180265" cy="57391"/>
              </a:xfrm>
              <a:custGeom>
                <a:avLst/>
                <a:gdLst>
                  <a:gd name="csX0" fmla="*/ 180266 w 180265"/>
                  <a:gd name="csY0" fmla="*/ 40685 h 57391"/>
                  <a:gd name="csX1" fmla="*/ 131766 w 180265"/>
                  <a:gd name="csY1" fmla="*/ 54824 h 57391"/>
                  <a:gd name="csX2" fmla="*/ 80689 w 180265"/>
                  <a:gd name="csY2" fmla="*/ 56313 h 57391"/>
                  <a:gd name="csX3" fmla="*/ 55263 w 180265"/>
                  <a:gd name="csY3" fmla="*/ 50946 h 57391"/>
                  <a:gd name="csX4" fmla="*/ 31449 w 180265"/>
                  <a:gd name="csY4" fmla="*/ 39984 h 57391"/>
                  <a:gd name="csX5" fmla="*/ 11903 w 180265"/>
                  <a:gd name="csY5" fmla="*/ 22612 h 57391"/>
                  <a:gd name="csX6" fmla="*/ 0 w 180265"/>
                  <a:gd name="csY6" fmla="*/ 0 h 57391"/>
                  <a:gd name="csX7" fmla="*/ 16603 w 180265"/>
                  <a:gd name="csY7" fmla="*/ 18098 h 57391"/>
                  <a:gd name="csX8" fmla="*/ 36554 w 180265"/>
                  <a:gd name="csY8" fmla="*/ 30884 h 57391"/>
                  <a:gd name="csX9" fmla="*/ 47415 w 180265"/>
                  <a:gd name="csY9" fmla="*/ 35466 h 57391"/>
                  <a:gd name="csX10" fmla="*/ 58760 w 180265"/>
                  <a:gd name="csY10" fmla="*/ 38854 h 57391"/>
                  <a:gd name="csX11" fmla="*/ 82216 w 180265"/>
                  <a:gd name="csY11" fmla="*/ 43135 h 57391"/>
                  <a:gd name="csX12" fmla="*/ 130725 w 180265"/>
                  <a:gd name="csY12" fmla="*/ 44477 h 57391"/>
                  <a:gd name="csX13" fmla="*/ 180262 w 180265"/>
                  <a:gd name="csY13" fmla="*/ 40686 h 57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0265" h="57391">
                    <a:moveTo>
                      <a:pt x="180266" y="40685"/>
                    </a:moveTo>
                    <a:cubicBezTo>
                      <a:pt x="164918" y="47747"/>
                      <a:pt x="148469" y="52046"/>
                      <a:pt x="131766" y="54824"/>
                    </a:cubicBezTo>
                    <a:cubicBezTo>
                      <a:pt x="115036" y="57501"/>
                      <a:pt x="97839" y="58233"/>
                      <a:pt x="80689" y="56313"/>
                    </a:cubicBezTo>
                    <a:cubicBezTo>
                      <a:pt x="72123" y="55340"/>
                      <a:pt x="63584" y="53558"/>
                      <a:pt x="55263" y="50946"/>
                    </a:cubicBezTo>
                    <a:cubicBezTo>
                      <a:pt x="46951" y="48343"/>
                      <a:pt x="38829" y="44789"/>
                      <a:pt x="31449" y="39984"/>
                    </a:cubicBezTo>
                    <a:cubicBezTo>
                      <a:pt x="24046" y="35251"/>
                      <a:pt x="17357" y="29388"/>
                      <a:pt x="11903" y="22612"/>
                    </a:cubicBezTo>
                    <a:cubicBezTo>
                      <a:pt x="6617" y="15689"/>
                      <a:pt x="2492" y="8056"/>
                      <a:pt x="0" y="0"/>
                    </a:cubicBezTo>
                    <a:cubicBezTo>
                      <a:pt x="5131" y="6730"/>
                      <a:pt x="10464" y="12914"/>
                      <a:pt x="16603" y="18098"/>
                    </a:cubicBezTo>
                    <a:cubicBezTo>
                      <a:pt x="22672" y="23347"/>
                      <a:pt x="29519" y="27421"/>
                      <a:pt x="36554" y="30884"/>
                    </a:cubicBezTo>
                    <a:cubicBezTo>
                      <a:pt x="40061" y="32659"/>
                      <a:pt x="43773" y="34015"/>
                      <a:pt x="47415" y="35466"/>
                    </a:cubicBezTo>
                    <a:cubicBezTo>
                      <a:pt x="51193" y="36639"/>
                      <a:pt x="54890" y="37962"/>
                      <a:pt x="58760" y="38854"/>
                    </a:cubicBezTo>
                    <a:cubicBezTo>
                      <a:pt x="66424" y="40792"/>
                      <a:pt x="74254" y="42268"/>
                      <a:pt x="82216" y="43135"/>
                    </a:cubicBezTo>
                    <a:cubicBezTo>
                      <a:pt x="98132" y="44929"/>
                      <a:pt x="114380" y="45161"/>
                      <a:pt x="130725" y="44477"/>
                    </a:cubicBezTo>
                    <a:cubicBezTo>
                      <a:pt x="147095" y="43855"/>
                      <a:pt x="163524" y="42393"/>
                      <a:pt x="180262" y="40686"/>
                    </a:cubicBezTo>
                    <a:close/>
                  </a:path>
                </a:pathLst>
              </a:custGeom>
              <a:grpFill/>
              <a:ln w="1704" cap="flat">
                <a:noFill/>
                <a:prstDash val="solid"/>
                <a:miter/>
              </a:ln>
            </p:spPr>
            <p:txBody>
              <a:bodyPr/>
              <a:lstStyle/>
              <a:p>
                <a:endParaRPr lang="en-US"/>
              </a:p>
            </p:txBody>
          </p:sp>
          <p:sp>
            <p:nvSpPr>
              <p:cNvPr id="929" name="Freeform 720">
                <a:extLst>
                  <a:ext uri="{FF2B5EF4-FFF2-40B4-BE49-F238E27FC236}">
                    <a16:creationId xmlns:a16="http://schemas.microsoft.com/office/drawing/2014/main" id="{2B01718F-4A0D-273D-72EB-78E7468828CD}"/>
                  </a:ext>
                </a:extLst>
              </p:cNvPr>
              <p:cNvSpPr/>
              <p:nvPr/>
            </p:nvSpPr>
            <p:spPr>
              <a:xfrm>
                <a:off x="7592233" y="2772073"/>
                <a:ext cx="112442" cy="104766"/>
              </a:xfrm>
              <a:custGeom>
                <a:avLst/>
                <a:gdLst>
                  <a:gd name="csX0" fmla="*/ 112443 w 112442"/>
                  <a:gd name="csY0" fmla="*/ 104766 h 104766"/>
                  <a:gd name="csX1" fmla="*/ 75590 w 112442"/>
                  <a:gd name="csY1" fmla="*/ 89542 h 104766"/>
                  <a:gd name="csX2" fmla="*/ 42598 w 112442"/>
                  <a:gd name="csY2" fmla="*/ 66899 h 104766"/>
                  <a:gd name="csX3" fmla="*/ 15262 w 112442"/>
                  <a:gd name="csY3" fmla="*/ 37199 h 104766"/>
                  <a:gd name="csX4" fmla="*/ 0 w 112442"/>
                  <a:gd name="csY4" fmla="*/ 0 h 104766"/>
                  <a:gd name="csX5" fmla="*/ 23421 w 112442"/>
                  <a:gd name="csY5" fmla="*/ 30689 h 104766"/>
                  <a:gd name="csX6" fmla="*/ 51179 w 112442"/>
                  <a:gd name="csY6" fmla="*/ 56778 h 104766"/>
                  <a:gd name="csX7" fmla="*/ 81269 w 112442"/>
                  <a:gd name="csY7" fmla="*/ 80828 h 104766"/>
                  <a:gd name="csX8" fmla="*/ 112441 w 112442"/>
                  <a:gd name="csY8" fmla="*/ 104766 h 104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442" h="104766">
                    <a:moveTo>
                      <a:pt x="112443" y="104766"/>
                    </a:moveTo>
                    <a:cubicBezTo>
                      <a:pt x="99462" y="101409"/>
                      <a:pt x="87291" y="95876"/>
                      <a:pt x="75590" y="89542"/>
                    </a:cubicBezTo>
                    <a:cubicBezTo>
                      <a:pt x="63955" y="83083"/>
                      <a:pt x="52826" y="75596"/>
                      <a:pt x="42598" y="66899"/>
                    </a:cubicBezTo>
                    <a:cubicBezTo>
                      <a:pt x="32359" y="58246"/>
                      <a:pt x="22951" y="48388"/>
                      <a:pt x="15262" y="37199"/>
                    </a:cubicBezTo>
                    <a:cubicBezTo>
                      <a:pt x="7634" y="26062"/>
                      <a:pt x="1645" y="13339"/>
                      <a:pt x="0" y="0"/>
                    </a:cubicBezTo>
                    <a:cubicBezTo>
                      <a:pt x="6917" y="11442"/>
                      <a:pt x="14676" y="21443"/>
                      <a:pt x="23421" y="30689"/>
                    </a:cubicBezTo>
                    <a:cubicBezTo>
                      <a:pt x="32072" y="39963"/>
                      <a:pt x="41451" y="48525"/>
                      <a:pt x="51179" y="56778"/>
                    </a:cubicBezTo>
                    <a:cubicBezTo>
                      <a:pt x="60888" y="65053"/>
                      <a:pt x="71012" y="72945"/>
                      <a:pt x="81269" y="80828"/>
                    </a:cubicBezTo>
                    <a:cubicBezTo>
                      <a:pt x="91523" y="88741"/>
                      <a:pt x="101973" y="96480"/>
                      <a:pt x="112441" y="104766"/>
                    </a:cubicBezTo>
                    <a:close/>
                  </a:path>
                </a:pathLst>
              </a:custGeom>
              <a:grpFill/>
              <a:ln w="1704" cap="flat">
                <a:noFill/>
                <a:prstDash val="solid"/>
                <a:miter/>
              </a:ln>
            </p:spPr>
            <p:txBody>
              <a:bodyPr/>
              <a:lstStyle/>
              <a:p>
                <a:endParaRPr lang="en-US"/>
              </a:p>
            </p:txBody>
          </p:sp>
          <p:sp>
            <p:nvSpPr>
              <p:cNvPr id="930" name="Freeform 721">
                <a:extLst>
                  <a:ext uri="{FF2B5EF4-FFF2-40B4-BE49-F238E27FC236}">
                    <a16:creationId xmlns:a16="http://schemas.microsoft.com/office/drawing/2014/main" id="{CA466B19-5CAF-2CA5-B2A5-7BC1272E8272}"/>
                  </a:ext>
                </a:extLst>
              </p:cNvPr>
              <p:cNvSpPr/>
              <p:nvPr/>
            </p:nvSpPr>
            <p:spPr>
              <a:xfrm>
                <a:off x="7612676" y="2769549"/>
                <a:ext cx="144640" cy="110577"/>
              </a:xfrm>
              <a:custGeom>
                <a:avLst/>
                <a:gdLst>
                  <a:gd name="csX0" fmla="*/ 144639 w 144640"/>
                  <a:gd name="csY0" fmla="*/ 110577 h 110577"/>
                  <a:gd name="csX1" fmla="*/ 100831 w 144640"/>
                  <a:gd name="csY1" fmla="*/ 94380 h 110577"/>
                  <a:gd name="csX2" fmla="*/ 60409 w 144640"/>
                  <a:gd name="csY2" fmla="*/ 70772 h 110577"/>
                  <a:gd name="csX3" fmla="*/ 50956 w 144640"/>
                  <a:gd name="csY3" fmla="*/ 63771 h 110577"/>
                  <a:gd name="csX4" fmla="*/ 41823 w 144640"/>
                  <a:gd name="csY4" fmla="*/ 56327 h 110577"/>
                  <a:gd name="csX5" fmla="*/ 33051 w 144640"/>
                  <a:gd name="csY5" fmla="*/ 48430 h 110577"/>
                  <a:gd name="csX6" fmla="*/ 24853 w 144640"/>
                  <a:gd name="csY6" fmla="*/ 39883 h 110577"/>
                  <a:gd name="csX7" fmla="*/ 0 w 144640"/>
                  <a:gd name="csY7" fmla="*/ 0 h 110577"/>
                  <a:gd name="csX8" fmla="*/ 32136 w 144640"/>
                  <a:gd name="csY8" fmla="*/ 32406 h 110577"/>
                  <a:gd name="csX9" fmla="*/ 40793 w 144640"/>
                  <a:gd name="csY9" fmla="*/ 39655 h 110577"/>
                  <a:gd name="csX10" fmla="*/ 49758 w 144640"/>
                  <a:gd name="csY10" fmla="*/ 46556 h 110577"/>
                  <a:gd name="csX11" fmla="*/ 58845 w 144640"/>
                  <a:gd name="csY11" fmla="*/ 53302 h 110577"/>
                  <a:gd name="csX12" fmla="*/ 68046 w 144640"/>
                  <a:gd name="csY12" fmla="*/ 59921 h 110577"/>
                  <a:gd name="csX13" fmla="*/ 105915 w 144640"/>
                  <a:gd name="csY13" fmla="*/ 85306 h 110577"/>
                  <a:gd name="csX14" fmla="*/ 144640 w 144640"/>
                  <a:gd name="csY14" fmla="*/ 110577 h 110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4640" h="110577">
                    <a:moveTo>
                      <a:pt x="144639" y="110577"/>
                    </a:moveTo>
                    <a:cubicBezTo>
                      <a:pt x="129399" y="106913"/>
                      <a:pt x="114923" y="101018"/>
                      <a:pt x="100831" y="94380"/>
                    </a:cubicBezTo>
                    <a:cubicBezTo>
                      <a:pt x="86806" y="87593"/>
                      <a:pt x="73184" y="79863"/>
                      <a:pt x="60409" y="70772"/>
                    </a:cubicBezTo>
                    <a:cubicBezTo>
                      <a:pt x="57162" y="68589"/>
                      <a:pt x="54074" y="66153"/>
                      <a:pt x="50956" y="63771"/>
                    </a:cubicBezTo>
                    <a:cubicBezTo>
                      <a:pt x="47888" y="61321"/>
                      <a:pt x="44721" y="59011"/>
                      <a:pt x="41823" y="56327"/>
                    </a:cubicBezTo>
                    <a:cubicBezTo>
                      <a:pt x="38890" y="53698"/>
                      <a:pt x="35920" y="51118"/>
                      <a:pt x="33051" y="48430"/>
                    </a:cubicBezTo>
                    <a:cubicBezTo>
                      <a:pt x="30278" y="45610"/>
                      <a:pt x="27553" y="42751"/>
                      <a:pt x="24853" y="39883"/>
                    </a:cubicBezTo>
                    <a:cubicBezTo>
                      <a:pt x="14404" y="28108"/>
                      <a:pt x="5075" y="14873"/>
                      <a:pt x="0" y="0"/>
                    </a:cubicBezTo>
                    <a:cubicBezTo>
                      <a:pt x="9941" y="12112"/>
                      <a:pt x="20713" y="22566"/>
                      <a:pt x="32136" y="32406"/>
                    </a:cubicBezTo>
                    <a:cubicBezTo>
                      <a:pt x="35055" y="34803"/>
                      <a:pt x="37948" y="37209"/>
                      <a:pt x="40793" y="39655"/>
                    </a:cubicBezTo>
                    <a:lnTo>
                      <a:pt x="49758" y="46556"/>
                    </a:lnTo>
                    <a:cubicBezTo>
                      <a:pt x="52672" y="48931"/>
                      <a:pt x="55790" y="51085"/>
                      <a:pt x="58845" y="53302"/>
                    </a:cubicBezTo>
                    <a:cubicBezTo>
                      <a:pt x="61886" y="55541"/>
                      <a:pt x="64875" y="57840"/>
                      <a:pt x="68046" y="59921"/>
                    </a:cubicBezTo>
                    <a:cubicBezTo>
                      <a:pt x="80362" y="68707"/>
                      <a:pt x="93117" y="76974"/>
                      <a:pt x="105915" y="85306"/>
                    </a:cubicBezTo>
                    <a:cubicBezTo>
                      <a:pt x="118724" y="93650"/>
                      <a:pt x="131670" y="101870"/>
                      <a:pt x="144640" y="110577"/>
                    </a:cubicBezTo>
                    <a:close/>
                  </a:path>
                </a:pathLst>
              </a:custGeom>
              <a:grpFill/>
              <a:ln w="1704" cap="flat">
                <a:noFill/>
                <a:prstDash val="solid"/>
                <a:miter/>
              </a:ln>
            </p:spPr>
            <p:txBody>
              <a:bodyPr/>
              <a:lstStyle/>
              <a:p>
                <a:endParaRPr lang="en-US"/>
              </a:p>
            </p:txBody>
          </p:sp>
          <p:sp>
            <p:nvSpPr>
              <p:cNvPr id="931" name="Freeform 722">
                <a:extLst>
                  <a:ext uri="{FF2B5EF4-FFF2-40B4-BE49-F238E27FC236}">
                    <a16:creationId xmlns:a16="http://schemas.microsoft.com/office/drawing/2014/main" id="{1F739812-DE38-76FD-3706-E651A471F270}"/>
                  </a:ext>
                </a:extLst>
              </p:cNvPr>
              <p:cNvSpPr/>
              <p:nvPr/>
            </p:nvSpPr>
            <p:spPr>
              <a:xfrm>
                <a:off x="7574156" y="2772178"/>
                <a:ext cx="83656" cy="103813"/>
              </a:xfrm>
              <a:custGeom>
                <a:avLst/>
                <a:gdLst>
                  <a:gd name="csX0" fmla="*/ 83656 w 83656"/>
                  <a:gd name="csY0" fmla="*/ 103812 h 103813"/>
                  <a:gd name="csX1" fmla="*/ 53942 w 83656"/>
                  <a:gd name="csY1" fmla="*/ 86089 h 103813"/>
                  <a:gd name="csX2" fmla="*/ 28340 w 83656"/>
                  <a:gd name="csY2" fmla="*/ 62779 h 103813"/>
                  <a:gd name="csX3" fmla="*/ 8109 w 83656"/>
                  <a:gd name="csY3" fmla="*/ 34183 h 103813"/>
                  <a:gd name="csX4" fmla="*/ 1731 w 83656"/>
                  <a:gd name="csY4" fmla="*/ 17589 h 103813"/>
                  <a:gd name="csX5" fmla="*/ 339 w 83656"/>
                  <a:gd name="csY5" fmla="*/ 0 h 103813"/>
                  <a:gd name="csX6" fmla="*/ 16980 w 83656"/>
                  <a:gd name="csY6" fmla="*/ 28684 h 103813"/>
                  <a:gd name="csX7" fmla="*/ 38177 w 83656"/>
                  <a:gd name="csY7" fmla="*/ 53877 h 103813"/>
                  <a:gd name="csX8" fmla="*/ 60890 w 83656"/>
                  <a:gd name="csY8" fmla="*/ 78351 h 103813"/>
                  <a:gd name="csX9" fmla="*/ 83654 w 83656"/>
                  <a:gd name="csY9" fmla="*/ 103813 h 103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3656" h="103813">
                    <a:moveTo>
                      <a:pt x="83656" y="103812"/>
                    </a:moveTo>
                    <a:cubicBezTo>
                      <a:pt x="72913" y="99226"/>
                      <a:pt x="63173" y="92973"/>
                      <a:pt x="53942" y="86089"/>
                    </a:cubicBezTo>
                    <a:cubicBezTo>
                      <a:pt x="44745" y="79150"/>
                      <a:pt x="36153" y="71373"/>
                      <a:pt x="28340" y="62779"/>
                    </a:cubicBezTo>
                    <a:cubicBezTo>
                      <a:pt x="20546" y="54182"/>
                      <a:pt x="13543" y="44686"/>
                      <a:pt x="8109" y="34183"/>
                    </a:cubicBezTo>
                    <a:cubicBezTo>
                      <a:pt x="5457" y="28898"/>
                      <a:pt x="3203" y="23359"/>
                      <a:pt x="1731" y="17589"/>
                    </a:cubicBezTo>
                    <a:cubicBezTo>
                      <a:pt x="341" y="11819"/>
                      <a:pt x="-511" y="5823"/>
                      <a:pt x="339" y="0"/>
                    </a:cubicBezTo>
                    <a:cubicBezTo>
                      <a:pt x="4424" y="10896"/>
                      <a:pt x="10489" y="19887"/>
                      <a:pt x="16980" y="28684"/>
                    </a:cubicBezTo>
                    <a:cubicBezTo>
                      <a:pt x="23589" y="37393"/>
                      <a:pt x="30775" y="45675"/>
                      <a:pt x="38177" y="53877"/>
                    </a:cubicBezTo>
                    <a:cubicBezTo>
                      <a:pt x="45600" y="62059"/>
                      <a:pt x="53217" y="70163"/>
                      <a:pt x="60890" y="78351"/>
                    </a:cubicBezTo>
                    <a:cubicBezTo>
                      <a:pt x="68543" y="86579"/>
                      <a:pt x="76231" y="94849"/>
                      <a:pt x="83654" y="103813"/>
                    </a:cubicBezTo>
                    <a:close/>
                  </a:path>
                </a:pathLst>
              </a:custGeom>
              <a:grpFill/>
              <a:ln w="1704" cap="flat">
                <a:noFill/>
                <a:prstDash val="solid"/>
                <a:miter/>
              </a:ln>
            </p:spPr>
            <p:txBody>
              <a:bodyPr/>
              <a:lstStyle/>
              <a:p>
                <a:endParaRPr lang="en-US"/>
              </a:p>
            </p:txBody>
          </p:sp>
          <p:sp>
            <p:nvSpPr>
              <p:cNvPr id="932" name="Freeform 723">
                <a:extLst>
                  <a:ext uri="{FF2B5EF4-FFF2-40B4-BE49-F238E27FC236}">
                    <a16:creationId xmlns:a16="http://schemas.microsoft.com/office/drawing/2014/main" id="{A83253D3-B687-BF4E-991B-BA3F6D6CC7FC}"/>
                  </a:ext>
                </a:extLst>
              </p:cNvPr>
              <p:cNvSpPr/>
              <p:nvPr/>
            </p:nvSpPr>
            <p:spPr>
              <a:xfrm>
                <a:off x="7642605" y="2764680"/>
                <a:ext cx="168244" cy="99443"/>
              </a:xfrm>
              <a:custGeom>
                <a:avLst/>
                <a:gdLst>
                  <a:gd name="csX0" fmla="*/ 168243 w 168244"/>
                  <a:gd name="csY0" fmla="*/ 99443 h 99443"/>
                  <a:gd name="csX1" fmla="*/ 117543 w 168244"/>
                  <a:gd name="csY1" fmla="*/ 91943 h 99443"/>
                  <a:gd name="csX2" fmla="*/ 69192 w 168244"/>
                  <a:gd name="csY2" fmla="*/ 73992 h 99443"/>
                  <a:gd name="csX3" fmla="*/ 26437 w 168244"/>
                  <a:gd name="csY3" fmla="*/ 44280 h 99443"/>
                  <a:gd name="csX4" fmla="*/ 0 w 168244"/>
                  <a:gd name="csY4" fmla="*/ 0 h 99443"/>
                  <a:gd name="csX5" fmla="*/ 33327 w 168244"/>
                  <a:gd name="csY5" fmla="*/ 36438 h 99443"/>
                  <a:gd name="csX6" fmla="*/ 75141 w 168244"/>
                  <a:gd name="csY6" fmla="*/ 62130 h 99443"/>
                  <a:gd name="csX7" fmla="*/ 120735 w 168244"/>
                  <a:gd name="csY7" fmla="*/ 82043 h 99443"/>
                  <a:gd name="csX8" fmla="*/ 168244 w 168244"/>
                  <a:gd name="csY8" fmla="*/ 99443 h 99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244" h="99443">
                    <a:moveTo>
                      <a:pt x="168243" y="99443"/>
                    </a:moveTo>
                    <a:cubicBezTo>
                      <a:pt x="151090" y="99154"/>
                      <a:pt x="134155" y="96145"/>
                      <a:pt x="117543" y="91943"/>
                    </a:cubicBezTo>
                    <a:cubicBezTo>
                      <a:pt x="100954" y="87623"/>
                      <a:pt x="84683" y="81741"/>
                      <a:pt x="69192" y="73992"/>
                    </a:cubicBezTo>
                    <a:cubicBezTo>
                      <a:pt x="53757" y="66215"/>
                      <a:pt x="38940" y="56610"/>
                      <a:pt x="26437" y="44280"/>
                    </a:cubicBezTo>
                    <a:cubicBezTo>
                      <a:pt x="13922" y="32145"/>
                      <a:pt x="3819" y="16772"/>
                      <a:pt x="0" y="0"/>
                    </a:cubicBezTo>
                    <a:cubicBezTo>
                      <a:pt x="9013" y="14571"/>
                      <a:pt x="20300" y="26531"/>
                      <a:pt x="33327" y="36438"/>
                    </a:cubicBezTo>
                    <a:cubicBezTo>
                      <a:pt x="46188" y="46492"/>
                      <a:pt x="60451" y="54699"/>
                      <a:pt x="75141" y="62130"/>
                    </a:cubicBezTo>
                    <a:cubicBezTo>
                      <a:pt x="89876" y="69517"/>
                      <a:pt x="105162" y="76004"/>
                      <a:pt x="120735" y="82043"/>
                    </a:cubicBezTo>
                    <a:cubicBezTo>
                      <a:pt x="136306" y="88131"/>
                      <a:pt x="152137" y="93721"/>
                      <a:pt x="168244" y="99443"/>
                    </a:cubicBezTo>
                    <a:close/>
                  </a:path>
                </a:pathLst>
              </a:custGeom>
              <a:grpFill/>
              <a:ln w="1704" cap="flat">
                <a:noFill/>
                <a:prstDash val="solid"/>
                <a:miter/>
              </a:ln>
            </p:spPr>
            <p:txBody>
              <a:bodyPr/>
              <a:lstStyle/>
              <a:p>
                <a:endParaRPr lang="en-US"/>
              </a:p>
            </p:txBody>
          </p:sp>
          <p:sp>
            <p:nvSpPr>
              <p:cNvPr id="933" name="Freeform 724">
                <a:extLst>
                  <a:ext uri="{FF2B5EF4-FFF2-40B4-BE49-F238E27FC236}">
                    <a16:creationId xmlns:a16="http://schemas.microsoft.com/office/drawing/2014/main" id="{68675A8C-67EE-6184-A8DE-9FFC6AE554D6}"/>
                  </a:ext>
                </a:extLst>
              </p:cNvPr>
              <p:cNvSpPr/>
              <p:nvPr/>
            </p:nvSpPr>
            <p:spPr>
              <a:xfrm>
                <a:off x="7673193" y="2762739"/>
                <a:ext cx="202646" cy="77834"/>
              </a:xfrm>
              <a:custGeom>
                <a:avLst/>
                <a:gdLst>
                  <a:gd name="csX0" fmla="*/ 202646 w 202646"/>
                  <a:gd name="csY0" fmla="*/ 70537 h 77834"/>
                  <a:gd name="csX1" fmla="*/ 146171 w 202646"/>
                  <a:gd name="csY1" fmla="*/ 77812 h 77834"/>
                  <a:gd name="csX2" fmla="*/ 89307 w 202646"/>
                  <a:gd name="csY2" fmla="*/ 68971 h 77834"/>
                  <a:gd name="csX3" fmla="*/ 62366 w 202646"/>
                  <a:gd name="csY3" fmla="*/ 58178 h 77834"/>
                  <a:gd name="csX4" fmla="*/ 37720 w 202646"/>
                  <a:gd name="csY4" fmla="*/ 42859 h 77834"/>
                  <a:gd name="csX5" fmla="*/ 26554 w 202646"/>
                  <a:gd name="csY5" fmla="*/ 33648 h 77834"/>
                  <a:gd name="csX6" fmla="*/ 16505 w 202646"/>
                  <a:gd name="csY6" fmla="*/ 23298 h 77834"/>
                  <a:gd name="csX7" fmla="*/ 0 w 202646"/>
                  <a:gd name="csY7" fmla="*/ 0 h 77834"/>
                  <a:gd name="csX8" fmla="*/ 43539 w 202646"/>
                  <a:gd name="csY8" fmla="*/ 34289 h 77834"/>
                  <a:gd name="csX9" fmla="*/ 67737 w 202646"/>
                  <a:gd name="csY9" fmla="*/ 46792 h 77834"/>
                  <a:gd name="csX10" fmla="*/ 93233 w 202646"/>
                  <a:gd name="csY10" fmla="*/ 56296 h 77834"/>
                  <a:gd name="csX11" fmla="*/ 146865 w 202646"/>
                  <a:gd name="csY11" fmla="*/ 67517 h 77834"/>
                  <a:gd name="csX12" fmla="*/ 202644 w 202646"/>
                  <a:gd name="csY12" fmla="*/ 70537 h 77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2646" h="77834">
                    <a:moveTo>
                      <a:pt x="202646" y="70537"/>
                    </a:moveTo>
                    <a:cubicBezTo>
                      <a:pt x="184480" y="76160"/>
                      <a:pt x="165279" y="78072"/>
                      <a:pt x="146171" y="77812"/>
                    </a:cubicBezTo>
                    <a:cubicBezTo>
                      <a:pt x="127037" y="77544"/>
                      <a:pt x="107781" y="74734"/>
                      <a:pt x="89307" y="68971"/>
                    </a:cubicBezTo>
                    <a:cubicBezTo>
                      <a:pt x="80077" y="66092"/>
                      <a:pt x="71007" y="62591"/>
                      <a:pt x="62366" y="58178"/>
                    </a:cubicBezTo>
                    <a:cubicBezTo>
                      <a:pt x="53728" y="53796"/>
                      <a:pt x="45336" y="48847"/>
                      <a:pt x="37720" y="42859"/>
                    </a:cubicBezTo>
                    <a:cubicBezTo>
                      <a:pt x="33800" y="40033"/>
                      <a:pt x="30189" y="36796"/>
                      <a:pt x="26554" y="33648"/>
                    </a:cubicBezTo>
                    <a:cubicBezTo>
                      <a:pt x="23175" y="30187"/>
                      <a:pt x="19583" y="26999"/>
                      <a:pt x="16505" y="23298"/>
                    </a:cubicBezTo>
                    <a:cubicBezTo>
                      <a:pt x="10088" y="16169"/>
                      <a:pt x="4657" y="8231"/>
                      <a:pt x="0" y="0"/>
                    </a:cubicBezTo>
                    <a:cubicBezTo>
                      <a:pt x="13660" y="13146"/>
                      <a:pt x="27805" y="25003"/>
                      <a:pt x="43539" y="34289"/>
                    </a:cubicBezTo>
                    <a:cubicBezTo>
                      <a:pt x="51342" y="38995"/>
                      <a:pt x="59435" y="43140"/>
                      <a:pt x="67737" y="46792"/>
                    </a:cubicBezTo>
                    <a:cubicBezTo>
                      <a:pt x="76005" y="50514"/>
                      <a:pt x="84551" y="53625"/>
                      <a:pt x="93233" y="56296"/>
                    </a:cubicBezTo>
                    <a:cubicBezTo>
                      <a:pt x="110578" y="61761"/>
                      <a:pt x="128593" y="65189"/>
                      <a:pt x="146865" y="67517"/>
                    </a:cubicBezTo>
                    <a:cubicBezTo>
                      <a:pt x="165175" y="69668"/>
                      <a:pt x="183726" y="70712"/>
                      <a:pt x="202644" y="70537"/>
                    </a:cubicBezTo>
                    <a:close/>
                  </a:path>
                </a:pathLst>
              </a:custGeom>
              <a:grpFill/>
              <a:ln w="1704" cap="flat">
                <a:noFill/>
                <a:prstDash val="solid"/>
                <a:miter/>
              </a:ln>
            </p:spPr>
            <p:txBody>
              <a:bodyPr/>
              <a:lstStyle/>
              <a:p>
                <a:endParaRPr lang="en-US"/>
              </a:p>
            </p:txBody>
          </p:sp>
        </p:grpSp>
        <p:sp>
          <p:nvSpPr>
            <p:cNvPr id="866" name="Freeform 14">
              <a:extLst>
                <a:ext uri="{FF2B5EF4-FFF2-40B4-BE49-F238E27FC236}">
                  <a16:creationId xmlns:a16="http://schemas.microsoft.com/office/drawing/2014/main" id="{B909060B-4765-0771-3E41-66DBFF2459E5}"/>
                </a:ext>
              </a:extLst>
            </p:cNvPr>
            <p:cNvSpPr/>
            <p:nvPr/>
          </p:nvSpPr>
          <p:spPr>
            <a:xfrm>
              <a:off x="6555447" y="1741972"/>
              <a:ext cx="1468316" cy="1032606"/>
            </a:xfrm>
            <a:custGeom>
              <a:avLst/>
              <a:gdLst>
                <a:gd name="csX0" fmla="*/ 439833 w 1468316"/>
                <a:gd name="csY0" fmla="*/ 777728 h 1032606"/>
                <a:gd name="csX1" fmla="*/ 338613 w 1468316"/>
                <a:gd name="csY1" fmla="*/ 809252 h 1032606"/>
                <a:gd name="csX2" fmla="*/ 240710 w 1468316"/>
                <a:gd name="csY2" fmla="*/ 837457 h 1032606"/>
                <a:gd name="csX3" fmla="*/ 174338 w 1468316"/>
                <a:gd name="csY3" fmla="*/ 837457 h 1032606"/>
                <a:gd name="csX4" fmla="*/ 74776 w 1468316"/>
                <a:gd name="csY4" fmla="*/ 807593 h 1032606"/>
                <a:gd name="csX5" fmla="*/ 41590 w 1468316"/>
                <a:gd name="csY5" fmla="*/ 741227 h 1032606"/>
                <a:gd name="csX6" fmla="*/ 28316 w 1468316"/>
                <a:gd name="csY6" fmla="*/ 704727 h 1032606"/>
                <a:gd name="csX7" fmla="*/ 8403 w 1468316"/>
                <a:gd name="csY7" fmla="*/ 661590 h 1032606"/>
                <a:gd name="csX8" fmla="*/ 11722 w 1468316"/>
                <a:gd name="csY8" fmla="*/ 593565 h 1032606"/>
                <a:gd name="csX9" fmla="*/ 10839 w 1468316"/>
                <a:gd name="csY9" fmla="*/ 527234 h 1032606"/>
                <a:gd name="csX10" fmla="*/ 23889 w 1468316"/>
                <a:gd name="csY10" fmla="*/ 417698 h 1032606"/>
                <a:gd name="csX11" fmla="*/ 61864 w 1468316"/>
                <a:gd name="csY11" fmla="*/ 310961 h 1032606"/>
                <a:gd name="csX12" fmla="*/ 146127 w 1468316"/>
                <a:gd name="csY12" fmla="*/ 215285 h 1032606"/>
                <a:gd name="csX13" fmla="*/ 209181 w 1468316"/>
                <a:gd name="csY13" fmla="*/ 152238 h 1032606"/>
                <a:gd name="csX14" fmla="*/ 288830 w 1468316"/>
                <a:gd name="csY14" fmla="*/ 109101 h 1032606"/>
                <a:gd name="csX15" fmla="*/ 426555 w 1468316"/>
                <a:gd name="csY15" fmla="*/ 40266 h 1032606"/>
                <a:gd name="csX16" fmla="*/ 557644 w 1468316"/>
                <a:gd name="csY16" fmla="*/ 6236 h 1032606"/>
                <a:gd name="csX17" fmla="*/ 663841 w 1468316"/>
                <a:gd name="csY17" fmla="*/ 6236 h 1032606"/>
                <a:gd name="csX18" fmla="*/ 693709 w 1468316"/>
                <a:gd name="csY18" fmla="*/ 22827 h 1032606"/>
                <a:gd name="csX19" fmla="*/ 763402 w 1468316"/>
                <a:gd name="csY19" fmla="*/ 2918 h 1032606"/>
                <a:gd name="csX20" fmla="*/ 856325 w 1468316"/>
                <a:gd name="csY20" fmla="*/ 12873 h 1032606"/>
                <a:gd name="csX21" fmla="*/ 942610 w 1468316"/>
                <a:gd name="csY21" fmla="*/ 46055 h 1032606"/>
                <a:gd name="csX22" fmla="*/ 1015621 w 1468316"/>
                <a:gd name="csY22" fmla="*/ 52692 h 1032606"/>
                <a:gd name="csX23" fmla="*/ 1081994 w 1468316"/>
                <a:gd name="csY23" fmla="*/ 79239 h 1032606"/>
                <a:gd name="csX24" fmla="*/ 1141731 w 1468316"/>
                <a:gd name="csY24" fmla="*/ 129013 h 1032606"/>
                <a:gd name="csX25" fmla="*/ 1254566 w 1468316"/>
                <a:gd name="csY25" fmla="*/ 202014 h 1032606"/>
                <a:gd name="csX26" fmla="*/ 1327577 w 1468316"/>
                <a:gd name="csY26" fmla="*/ 298243 h 1032606"/>
                <a:gd name="csX27" fmla="*/ 1374038 w 1468316"/>
                <a:gd name="csY27" fmla="*/ 384518 h 1032606"/>
                <a:gd name="csX28" fmla="*/ 1417181 w 1468316"/>
                <a:gd name="csY28" fmla="*/ 494021 h 1032606"/>
                <a:gd name="csX29" fmla="*/ 1463643 w 1468316"/>
                <a:gd name="csY29" fmla="*/ 653298 h 1032606"/>
                <a:gd name="csX30" fmla="*/ 1463643 w 1468316"/>
                <a:gd name="csY30" fmla="*/ 782710 h 1032606"/>
                <a:gd name="csX31" fmla="*/ 1274479 w 1468316"/>
                <a:gd name="csY31" fmla="*/ 819210 h 1032606"/>
                <a:gd name="csX32" fmla="*/ 1141731 w 1468316"/>
                <a:gd name="csY32" fmla="*/ 842437 h 1032606"/>
                <a:gd name="csX33" fmla="*/ 1055446 w 1468316"/>
                <a:gd name="csY33" fmla="*/ 835800 h 1032606"/>
                <a:gd name="csX34" fmla="*/ 1008983 w 1468316"/>
                <a:gd name="csY34" fmla="*/ 882256 h 1032606"/>
                <a:gd name="csX35" fmla="*/ 869598 w 1468316"/>
                <a:gd name="csY35" fmla="*/ 948622 h 1032606"/>
                <a:gd name="csX36" fmla="*/ 743488 w 1468316"/>
                <a:gd name="csY36" fmla="*/ 991759 h 1032606"/>
                <a:gd name="csX37" fmla="*/ 428212 w 1468316"/>
                <a:gd name="csY37" fmla="*/ 961895 h 1032606"/>
                <a:gd name="csX38" fmla="*/ 413879 w 1468316"/>
                <a:gd name="csY38" fmla="*/ 853556 h 1032606"/>
                <a:gd name="csX39" fmla="*/ 439828 w 1468316"/>
                <a:gd name="csY39" fmla="*/ 777732 h 1032606"/>
                <a:gd name="csX40" fmla="*/ 439828 w 1468316"/>
                <a:gd name="csY40" fmla="*/ 777732 h 10326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468316" h="1032606">
                  <a:moveTo>
                    <a:pt x="439833" y="777728"/>
                  </a:moveTo>
                  <a:cubicBezTo>
                    <a:pt x="393372" y="800956"/>
                    <a:pt x="378437" y="792660"/>
                    <a:pt x="338613" y="809252"/>
                  </a:cubicBezTo>
                  <a:cubicBezTo>
                    <a:pt x="298788" y="825843"/>
                    <a:pt x="277217" y="814230"/>
                    <a:pt x="240710" y="837457"/>
                  </a:cubicBezTo>
                  <a:cubicBezTo>
                    <a:pt x="204206" y="860684"/>
                    <a:pt x="227436" y="840775"/>
                    <a:pt x="174338" y="837457"/>
                  </a:cubicBezTo>
                  <a:cubicBezTo>
                    <a:pt x="121239" y="834139"/>
                    <a:pt x="88052" y="834139"/>
                    <a:pt x="74776" y="807593"/>
                  </a:cubicBezTo>
                  <a:cubicBezTo>
                    <a:pt x="61502" y="781046"/>
                    <a:pt x="48226" y="761136"/>
                    <a:pt x="41590" y="741227"/>
                  </a:cubicBezTo>
                  <a:cubicBezTo>
                    <a:pt x="34952" y="721317"/>
                    <a:pt x="48228" y="718000"/>
                    <a:pt x="28316" y="704727"/>
                  </a:cubicBezTo>
                  <a:cubicBezTo>
                    <a:pt x="8403" y="691455"/>
                    <a:pt x="-1553" y="688135"/>
                    <a:pt x="8403" y="661590"/>
                  </a:cubicBezTo>
                  <a:cubicBezTo>
                    <a:pt x="18360" y="635043"/>
                    <a:pt x="24998" y="620112"/>
                    <a:pt x="11722" y="593565"/>
                  </a:cubicBezTo>
                  <a:cubicBezTo>
                    <a:pt x="-1553" y="567020"/>
                    <a:pt x="-5753" y="550461"/>
                    <a:pt x="10839" y="527234"/>
                  </a:cubicBezTo>
                  <a:cubicBezTo>
                    <a:pt x="27433" y="504006"/>
                    <a:pt x="-5978" y="440926"/>
                    <a:pt x="23889" y="417698"/>
                  </a:cubicBezTo>
                  <a:cubicBezTo>
                    <a:pt x="53757" y="394471"/>
                    <a:pt x="22039" y="330871"/>
                    <a:pt x="61864" y="310961"/>
                  </a:cubicBezTo>
                  <a:cubicBezTo>
                    <a:pt x="101688" y="291052"/>
                    <a:pt x="112940" y="215285"/>
                    <a:pt x="146127" y="215285"/>
                  </a:cubicBezTo>
                  <a:cubicBezTo>
                    <a:pt x="179313" y="215285"/>
                    <a:pt x="159401" y="152238"/>
                    <a:pt x="209181" y="152238"/>
                  </a:cubicBezTo>
                  <a:cubicBezTo>
                    <a:pt x="258962" y="152238"/>
                    <a:pt x="225775" y="115737"/>
                    <a:pt x="288830" y="109101"/>
                  </a:cubicBezTo>
                  <a:cubicBezTo>
                    <a:pt x="351885" y="102464"/>
                    <a:pt x="261289" y="60205"/>
                    <a:pt x="426555" y="40266"/>
                  </a:cubicBezTo>
                  <a:cubicBezTo>
                    <a:pt x="499981" y="31408"/>
                    <a:pt x="487951" y="9553"/>
                    <a:pt x="557644" y="6236"/>
                  </a:cubicBezTo>
                  <a:cubicBezTo>
                    <a:pt x="627336" y="2918"/>
                    <a:pt x="650567" y="2918"/>
                    <a:pt x="663841" y="6236"/>
                  </a:cubicBezTo>
                  <a:cubicBezTo>
                    <a:pt x="677115" y="9553"/>
                    <a:pt x="683753" y="19508"/>
                    <a:pt x="693709" y="22827"/>
                  </a:cubicBezTo>
                  <a:cubicBezTo>
                    <a:pt x="703665" y="26147"/>
                    <a:pt x="710303" y="-10355"/>
                    <a:pt x="763402" y="2918"/>
                  </a:cubicBezTo>
                  <a:cubicBezTo>
                    <a:pt x="816501" y="16190"/>
                    <a:pt x="829775" y="-3719"/>
                    <a:pt x="856325" y="12873"/>
                  </a:cubicBezTo>
                  <a:cubicBezTo>
                    <a:pt x="882875" y="29465"/>
                    <a:pt x="945930" y="36100"/>
                    <a:pt x="942610" y="46055"/>
                  </a:cubicBezTo>
                  <a:cubicBezTo>
                    <a:pt x="939292" y="56010"/>
                    <a:pt x="989071" y="29463"/>
                    <a:pt x="1015621" y="52692"/>
                  </a:cubicBezTo>
                  <a:cubicBezTo>
                    <a:pt x="1042172" y="75919"/>
                    <a:pt x="1062082" y="56010"/>
                    <a:pt x="1081994" y="79239"/>
                  </a:cubicBezTo>
                  <a:cubicBezTo>
                    <a:pt x="1101907" y="102466"/>
                    <a:pt x="1118499" y="129013"/>
                    <a:pt x="1141731" y="129013"/>
                  </a:cubicBezTo>
                  <a:cubicBezTo>
                    <a:pt x="1164963" y="129013"/>
                    <a:pt x="1228016" y="155559"/>
                    <a:pt x="1254566" y="202014"/>
                  </a:cubicBezTo>
                  <a:cubicBezTo>
                    <a:pt x="1281117" y="248470"/>
                    <a:pt x="1307665" y="228559"/>
                    <a:pt x="1327577" y="298243"/>
                  </a:cubicBezTo>
                  <a:cubicBezTo>
                    <a:pt x="1347490" y="367926"/>
                    <a:pt x="1374038" y="328107"/>
                    <a:pt x="1374038" y="384518"/>
                  </a:cubicBezTo>
                  <a:cubicBezTo>
                    <a:pt x="1374038" y="440929"/>
                    <a:pt x="1413862" y="444247"/>
                    <a:pt x="1417181" y="494021"/>
                  </a:cubicBezTo>
                  <a:cubicBezTo>
                    <a:pt x="1420499" y="543795"/>
                    <a:pt x="1470279" y="557067"/>
                    <a:pt x="1463643" y="653298"/>
                  </a:cubicBezTo>
                  <a:cubicBezTo>
                    <a:pt x="1457005" y="749526"/>
                    <a:pt x="1476917" y="756163"/>
                    <a:pt x="1463643" y="782710"/>
                  </a:cubicBezTo>
                  <a:cubicBezTo>
                    <a:pt x="1450369" y="809257"/>
                    <a:pt x="1426350" y="860624"/>
                    <a:pt x="1274479" y="819210"/>
                  </a:cubicBezTo>
                  <a:cubicBezTo>
                    <a:pt x="1237974" y="809255"/>
                    <a:pt x="1166182" y="831572"/>
                    <a:pt x="1141731" y="842437"/>
                  </a:cubicBezTo>
                  <a:cubicBezTo>
                    <a:pt x="1111863" y="855710"/>
                    <a:pt x="1083653" y="829716"/>
                    <a:pt x="1055446" y="835800"/>
                  </a:cubicBezTo>
                  <a:cubicBezTo>
                    <a:pt x="987242" y="850509"/>
                    <a:pt x="1048808" y="849073"/>
                    <a:pt x="1008983" y="882256"/>
                  </a:cubicBezTo>
                  <a:cubicBezTo>
                    <a:pt x="969159" y="915440"/>
                    <a:pt x="979115" y="941985"/>
                    <a:pt x="869598" y="948622"/>
                  </a:cubicBezTo>
                  <a:cubicBezTo>
                    <a:pt x="760081" y="955259"/>
                    <a:pt x="835172" y="975249"/>
                    <a:pt x="743488" y="991759"/>
                  </a:cubicBezTo>
                  <a:cubicBezTo>
                    <a:pt x="637306" y="1010879"/>
                    <a:pt x="473016" y="1087988"/>
                    <a:pt x="428212" y="961895"/>
                  </a:cubicBezTo>
                  <a:cubicBezTo>
                    <a:pt x="417862" y="932764"/>
                    <a:pt x="411935" y="888275"/>
                    <a:pt x="413879" y="853556"/>
                  </a:cubicBezTo>
                  <a:cubicBezTo>
                    <a:pt x="415399" y="826388"/>
                    <a:pt x="424461" y="800188"/>
                    <a:pt x="439828" y="777732"/>
                  </a:cubicBezTo>
                  <a:lnTo>
                    <a:pt x="439828" y="777732"/>
                  </a:lnTo>
                  <a:close/>
                </a:path>
              </a:pathLst>
            </a:custGeom>
            <a:solidFill>
              <a:srgbClr val="BFCCC5"/>
            </a:solidFill>
            <a:ln w="1704" cap="flat">
              <a:noFill/>
              <a:prstDash val="solid"/>
              <a:miter/>
            </a:ln>
          </p:spPr>
          <p:txBody>
            <a:bodyPr/>
            <a:lstStyle/>
            <a:p>
              <a:endParaRPr lang="en-US"/>
            </a:p>
          </p:txBody>
        </p:sp>
        <p:sp>
          <p:nvSpPr>
            <p:cNvPr id="867" name="Freeform 15">
              <a:extLst>
                <a:ext uri="{FF2B5EF4-FFF2-40B4-BE49-F238E27FC236}">
                  <a16:creationId xmlns:a16="http://schemas.microsoft.com/office/drawing/2014/main" id="{BA853BE2-2F25-FC22-B9B0-BD0365BB3E51}"/>
                </a:ext>
              </a:extLst>
            </p:cNvPr>
            <p:cNvSpPr/>
            <p:nvPr/>
          </p:nvSpPr>
          <p:spPr>
            <a:xfrm>
              <a:off x="6552153" y="1738648"/>
              <a:ext cx="1474932" cy="1039236"/>
            </a:xfrm>
            <a:custGeom>
              <a:avLst/>
              <a:gdLst>
                <a:gd name="csX0" fmla="*/ 540913 w 1474932"/>
                <a:gd name="csY0" fmla="*/ 1039232 h 1039236"/>
                <a:gd name="csX1" fmla="*/ 531212 w 1474932"/>
                <a:gd name="csY1" fmla="*/ 1039009 h 1039236"/>
                <a:gd name="csX2" fmla="*/ 428400 w 1474932"/>
                <a:gd name="csY2" fmla="*/ 966321 h 1039236"/>
                <a:gd name="csX3" fmla="*/ 413880 w 1474932"/>
                <a:gd name="csY3" fmla="*/ 856693 h 1039236"/>
                <a:gd name="csX4" fmla="*/ 434274 w 1474932"/>
                <a:gd name="csY4" fmla="*/ 788896 h 1039236"/>
                <a:gd name="csX5" fmla="*/ 385557 w 1474932"/>
                <a:gd name="csY5" fmla="*/ 803545 h 1039236"/>
                <a:gd name="csX6" fmla="*/ 343176 w 1474932"/>
                <a:gd name="csY6" fmla="*/ 815621 h 1039236"/>
                <a:gd name="csX7" fmla="*/ 297568 w 1474932"/>
                <a:gd name="csY7" fmla="*/ 826735 h 1039236"/>
                <a:gd name="csX8" fmla="*/ 245778 w 1474932"/>
                <a:gd name="csY8" fmla="*/ 843566 h 1039236"/>
                <a:gd name="csX9" fmla="*/ 213131 w 1474932"/>
                <a:gd name="csY9" fmla="*/ 852469 h 1039236"/>
                <a:gd name="csX10" fmla="*/ 177425 w 1474932"/>
                <a:gd name="csY10" fmla="*/ 844075 h 1039236"/>
                <a:gd name="csX11" fmla="*/ 166375 w 1474932"/>
                <a:gd name="csY11" fmla="*/ 843407 h 1039236"/>
                <a:gd name="csX12" fmla="*/ 75118 w 1474932"/>
                <a:gd name="csY12" fmla="*/ 812394 h 1039236"/>
                <a:gd name="csX13" fmla="*/ 61362 w 1474932"/>
                <a:gd name="csY13" fmla="*/ 786494 h 1039236"/>
                <a:gd name="csX14" fmla="*/ 41753 w 1474932"/>
                <a:gd name="csY14" fmla="*/ 745597 h 1039236"/>
                <a:gd name="csX15" fmla="*/ 39748 w 1474932"/>
                <a:gd name="csY15" fmla="*/ 727209 h 1039236"/>
                <a:gd name="csX16" fmla="*/ 29778 w 1474932"/>
                <a:gd name="csY16" fmla="*/ 710800 h 1039236"/>
                <a:gd name="csX17" fmla="*/ 24815 w 1474932"/>
                <a:gd name="csY17" fmla="*/ 707541 h 1039236"/>
                <a:gd name="csX18" fmla="*/ 8606 w 1474932"/>
                <a:gd name="csY18" fmla="*/ 663756 h 1039236"/>
                <a:gd name="csX19" fmla="*/ 9835 w 1474932"/>
                <a:gd name="csY19" fmla="*/ 660488 h 1039236"/>
                <a:gd name="csX20" fmla="*/ 12063 w 1474932"/>
                <a:gd name="csY20" fmla="*/ 598367 h 1039236"/>
                <a:gd name="csX21" fmla="*/ 11448 w 1474932"/>
                <a:gd name="csY21" fmla="*/ 528641 h 1039236"/>
                <a:gd name="csX22" fmla="*/ 13443 w 1474932"/>
                <a:gd name="csY22" fmla="*/ 484525 h 1039236"/>
                <a:gd name="csX23" fmla="*/ 25158 w 1474932"/>
                <a:gd name="csY23" fmla="*/ 418420 h 1039236"/>
                <a:gd name="csX24" fmla="*/ 38979 w 1474932"/>
                <a:gd name="csY24" fmla="*/ 371040 h 1039236"/>
                <a:gd name="csX25" fmla="*/ 63683 w 1474932"/>
                <a:gd name="csY25" fmla="*/ 311337 h 1039236"/>
                <a:gd name="csX26" fmla="*/ 105607 w 1474932"/>
                <a:gd name="csY26" fmla="*/ 259695 h 1039236"/>
                <a:gd name="csX27" fmla="*/ 149423 w 1474932"/>
                <a:gd name="csY27" fmla="*/ 215312 h 1039236"/>
                <a:gd name="csX28" fmla="*/ 170005 w 1474932"/>
                <a:gd name="csY28" fmla="*/ 190818 h 1039236"/>
                <a:gd name="csX29" fmla="*/ 212480 w 1474932"/>
                <a:gd name="csY29" fmla="*/ 152264 h 1039236"/>
                <a:gd name="csX30" fmla="*/ 243719 w 1474932"/>
                <a:gd name="csY30" fmla="*/ 136123 h 1039236"/>
                <a:gd name="csX31" fmla="*/ 291782 w 1474932"/>
                <a:gd name="csY31" fmla="*/ 109144 h 1039236"/>
                <a:gd name="csX32" fmla="*/ 316727 w 1474932"/>
                <a:gd name="csY32" fmla="*/ 91750 h 1039236"/>
                <a:gd name="csX33" fmla="*/ 336157 w 1474932"/>
                <a:gd name="csY33" fmla="*/ 63930 h 1039236"/>
                <a:gd name="csX34" fmla="*/ 429457 w 1474932"/>
                <a:gd name="csY34" fmla="*/ 40316 h 1039236"/>
                <a:gd name="csX35" fmla="*/ 493858 w 1474932"/>
                <a:gd name="csY35" fmla="*/ 22235 h 1039236"/>
                <a:gd name="csX36" fmla="*/ 560784 w 1474932"/>
                <a:gd name="csY36" fmla="*/ 6265 h 1039236"/>
                <a:gd name="csX37" fmla="*/ 667941 w 1474932"/>
                <a:gd name="csY37" fmla="*/ 6359 h 1039236"/>
                <a:gd name="csX38" fmla="*/ 686880 w 1474932"/>
                <a:gd name="csY38" fmla="*/ 16374 h 1039236"/>
                <a:gd name="csX39" fmla="*/ 698051 w 1474932"/>
                <a:gd name="csY39" fmla="*/ 23021 h 1039236"/>
                <a:gd name="csX40" fmla="*/ 704413 w 1474932"/>
                <a:gd name="csY40" fmla="*/ 18141 h 1039236"/>
                <a:gd name="csX41" fmla="*/ 767501 w 1474932"/>
                <a:gd name="csY41" fmla="*/ 3041 h 1039236"/>
                <a:gd name="csX42" fmla="*/ 822368 w 1474932"/>
                <a:gd name="csY42" fmla="*/ 6733 h 1039236"/>
                <a:gd name="csX43" fmla="*/ 861374 w 1474932"/>
                <a:gd name="csY43" fmla="*/ 13399 h 1039236"/>
                <a:gd name="csX44" fmla="*/ 912990 w 1474932"/>
                <a:gd name="csY44" fmla="*/ 31602 h 1039236"/>
                <a:gd name="csX45" fmla="*/ 948615 w 1474932"/>
                <a:gd name="csY45" fmla="*/ 45844 h 1039236"/>
                <a:gd name="csX46" fmla="*/ 949335 w 1474932"/>
                <a:gd name="csY46" fmla="*/ 48391 h 1039236"/>
                <a:gd name="csX47" fmla="*/ 958928 w 1474932"/>
                <a:gd name="csY47" fmla="*/ 46694 h 1039236"/>
                <a:gd name="csX48" fmla="*/ 1021096 w 1474932"/>
                <a:gd name="csY48" fmla="*/ 53533 h 1039236"/>
                <a:gd name="csX49" fmla="*/ 1054658 w 1474932"/>
                <a:gd name="csY49" fmla="*/ 65985 h 1039236"/>
                <a:gd name="csX50" fmla="*/ 1087802 w 1474932"/>
                <a:gd name="csY50" fmla="*/ 80416 h 1039236"/>
                <a:gd name="csX51" fmla="*/ 1098108 w 1474932"/>
                <a:gd name="csY51" fmla="*/ 92883 h 1039236"/>
                <a:gd name="csX52" fmla="*/ 1145031 w 1474932"/>
                <a:gd name="csY52" fmla="*/ 129038 h 1039236"/>
                <a:gd name="csX53" fmla="*/ 1260732 w 1474932"/>
                <a:gd name="csY53" fmla="*/ 203704 h 1039236"/>
                <a:gd name="csX54" fmla="*/ 1292212 w 1474932"/>
                <a:gd name="csY54" fmla="*/ 237240 h 1039236"/>
                <a:gd name="csX55" fmla="*/ 1334052 w 1474932"/>
                <a:gd name="csY55" fmla="*/ 300664 h 1039236"/>
                <a:gd name="csX56" fmla="*/ 1363419 w 1474932"/>
                <a:gd name="csY56" fmla="*/ 346947 h 1039236"/>
                <a:gd name="csX57" fmla="*/ 1380641 w 1474932"/>
                <a:gd name="csY57" fmla="*/ 387846 h 1039236"/>
                <a:gd name="csX58" fmla="*/ 1402030 w 1474932"/>
                <a:gd name="csY58" fmla="*/ 445440 h 1039236"/>
                <a:gd name="csX59" fmla="*/ 1423775 w 1474932"/>
                <a:gd name="csY59" fmla="*/ 497129 h 1039236"/>
                <a:gd name="csX60" fmla="*/ 1442381 w 1474932"/>
                <a:gd name="csY60" fmla="*/ 544460 h 1039236"/>
                <a:gd name="csX61" fmla="*/ 1470239 w 1474932"/>
                <a:gd name="csY61" fmla="*/ 656852 h 1039236"/>
                <a:gd name="csX62" fmla="*/ 1473053 w 1474932"/>
                <a:gd name="csY62" fmla="*/ 749375 h 1039236"/>
                <a:gd name="csX63" fmla="*/ 1469898 w 1474932"/>
                <a:gd name="csY63" fmla="*/ 787514 h 1039236"/>
                <a:gd name="csX64" fmla="*/ 1469519 w 1474932"/>
                <a:gd name="csY64" fmla="*/ 788269 h 1039236"/>
                <a:gd name="csX65" fmla="*/ 1276910 w 1474932"/>
                <a:gd name="csY65" fmla="*/ 825722 h 1039236"/>
                <a:gd name="csX66" fmla="*/ 1146373 w 1474932"/>
                <a:gd name="csY66" fmla="*/ 848781 h 1039236"/>
                <a:gd name="csX67" fmla="*/ 1095761 w 1474932"/>
                <a:gd name="csY67" fmla="*/ 846985 h 1039236"/>
                <a:gd name="csX68" fmla="*/ 1059443 w 1474932"/>
                <a:gd name="csY68" fmla="*/ 842357 h 1039236"/>
                <a:gd name="csX69" fmla="*/ 1027739 w 1474932"/>
                <a:gd name="csY69" fmla="*/ 852524 h 1039236"/>
                <a:gd name="csX70" fmla="*/ 1028509 w 1474932"/>
                <a:gd name="csY70" fmla="*/ 855766 h 1039236"/>
                <a:gd name="csX71" fmla="*/ 1014400 w 1474932"/>
                <a:gd name="csY71" fmla="*/ 888119 h 1039236"/>
                <a:gd name="csX72" fmla="*/ 992130 w 1474932"/>
                <a:gd name="csY72" fmla="*/ 910580 h 1039236"/>
                <a:gd name="csX73" fmla="*/ 873100 w 1474932"/>
                <a:gd name="csY73" fmla="*/ 955242 h 1039236"/>
                <a:gd name="csX74" fmla="*/ 804439 w 1474932"/>
                <a:gd name="csY74" fmla="*/ 973519 h 1039236"/>
                <a:gd name="csX75" fmla="*/ 747374 w 1474932"/>
                <a:gd name="csY75" fmla="*/ 998335 h 1039236"/>
                <a:gd name="csX76" fmla="*/ 678592 w 1474932"/>
                <a:gd name="csY76" fmla="*/ 1014560 h 1039236"/>
                <a:gd name="csX77" fmla="*/ 540917 w 1474932"/>
                <a:gd name="csY77" fmla="*/ 1039237 h 1039236"/>
                <a:gd name="csX78" fmla="*/ 453046 w 1474932"/>
                <a:gd name="csY78" fmla="*/ 772404 h 1039236"/>
                <a:gd name="csX79" fmla="*/ 445851 w 1474932"/>
                <a:gd name="csY79" fmla="*/ 782919 h 1039236"/>
                <a:gd name="csX80" fmla="*/ 420473 w 1474932"/>
                <a:gd name="csY80" fmla="*/ 857063 h 1039236"/>
                <a:gd name="csX81" fmla="*/ 434621 w 1474932"/>
                <a:gd name="csY81" fmla="*/ 964112 h 1039236"/>
                <a:gd name="csX82" fmla="*/ 676922 w 1474932"/>
                <a:gd name="csY82" fmla="*/ 1008169 h 1039236"/>
                <a:gd name="csX83" fmla="*/ 746200 w 1474932"/>
                <a:gd name="csY83" fmla="*/ 991833 h 1039236"/>
                <a:gd name="csX84" fmla="*/ 799229 w 1474932"/>
                <a:gd name="csY84" fmla="*/ 969457 h 1039236"/>
                <a:gd name="csX85" fmla="*/ 872696 w 1474932"/>
                <a:gd name="csY85" fmla="*/ 948651 h 1039236"/>
                <a:gd name="csX86" fmla="*/ 987163 w 1474932"/>
                <a:gd name="csY86" fmla="*/ 906220 h 1039236"/>
                <a:gd name="csX87" fmla="*/ 1010167 w 1474932"/>
                <a:gd name="csY87" fmla="*/ 883045 h 1039236"/>
                <a:gd name="csX88" fmla="*/ 1022324 w 1474932"/>
                <a:gd name="csY88" fmla="*/ 858086 h 1039236"/>
                <a:gd name="csX89" fmla="*/ 1021936 w 1474932"/>
                <a:gd name="csY89" fmla="*/ 849359 h 1039236"/>
                <a:gd name="csX90" fmla="*/ 1058045 w 1474932"/>
                <a:gd name="csY90" fmla="*/ 835898 h 1039236"/>
                <a:gd name="csX91" fmla="*/ 1097607 w 1474932"/>
                <a:gd name="csY91" fmla="*/ 840643 h 1039236"/>
                <a:gd name="csX92" fmla="*/ 1143684 w 1474932"/>
                <a:gd name="csY92" fmla="*/ 842744 h 1039236"/>
                <a:gd name="csX93" fmla="*/ 1278641 w 1474932"/>
                <a:gd name="csY93" fmla="*/ 819349 h 1039236"/>
                <a:gd name="csX94" fmla="*/ 1463606 w 1474932"/>
                <a:gd name="csY94" fmla="*/ 785317 h 1039236"/>
                <a:gd name="csX95" fmla="*/ 1463985 w 1474932"/>
                <a:gd name="csY95" fmla="*/ 784557 h 1039236"/>
                <a:gd name="csX96" fmla="*/ 1466513 w 1474932"/>
                <a:gd name="csY96" fmla="*/ 750337 h 1039236"/>
                <a:gd name="csX97" fmla="*/ 1463646 w 1474932"/>
                <a:gd name="csY97" fmla="*/ 656394 h 1039236"/>
                <a:gd name="csX98" fmla="*/ 1436727 w 1474932"/>
                <a:gd name="csY98" fmla="*/ 547877 h 1039236"/>
                <a:gd name="csX99" fmla="*/ 1417183 w 1474932"/>
                <a:gd name="csY99" fmla="*/ 497566 h 1039236"/>
                <a:gd name="csX100" fmla="*/ 1396716 w 1474932"/>
                <a:gd name="csY100" fmla="*/ 449362 h 1039236"/>
                <a:gd name="csX101" fmla="*/ 1374034 w 1474932"/>
                <a:gd name="csY101" fmla="*/ 387844 h 1039236"/>
                <a:gd name="csX102" fmla="*/ 1359872 w 1474932"/>
                <a:gd name="csY102" fmla="*/ 352517 h 1039236"/>
                <a:gd name="csX103" fmla="*/ 1327700 w 1474932"/>
                <a:gd name="csY103" fmla="*/ 302477 h 1039236"/>
                <a:gd name="csX104" fmla="*/ 1288359 w 1474932"/>
                <a:gd name="csY104" fmla="*/ 242604 h 1039236"/>
                <a:gd name="csX105" fmla="*/ 1254996 w 1474932"/>
                <a:gd name="csY105" fmla="*/ 206980 h 1039236"/>
                <a:gd name="csX106" fmla="*/ 1145026 w 1474932"/>
                <a:gd name="csY106" fmla="*/ 135643 h 1039236"/>
                <a:gd name="csX107" fmla="*/ 1092976 w 1474932"/>
                <a:gd name="csY107" fmla="*/ 97046 h 1039236"/>
                <a:gd name="csX108" fmla="*/ 1082784 w 1474932"/>
                <a:gd name="csY108" fmla="*/ 84716 h 1039236"/>
                <a:gd name="csX109" fmla="*/ 1054147 w 1474932"/>
                <a:gd name="csY109" fmla="*/ 72571 h 1039236"/>
                <a:gd name="csX110" fmla="*/ 1016743 w 1474932"/>
                <a:gd name="csY110" fmla="*/ 58505 h 1039236"/>
                <a:gd name="csX111" fmla="*/ 960254 w 1474932"/>
                <a:gd name="csY111" fmla="*/ 53165 h 1039236"/>
                <a:gd name="csX112" fmla="*/ 943571 w 1474932"/>
                <a:gd name="csY112" fmla="*/ 53256 h 1039236"/>
                <a:gd name="csX113" fmla="*/ 942651 w 1474932"/>
                <a:gd name="csY113" fmla="*/ 48752 h 1039236"/>
                <a:gd name="csX114" fmla="*/ 911288 w 1474932"/>
                <a:gd name="csY114" fmla="*/ 37985 h 1039236"/>
                <a:gd name="csX115" fmla="*/ 857870 w 1474932"/>
                <a:gd name="csY115" fmla="*/ 19001 h 1039236"/>
                <a:gd name="csX116" fmla="*/ 822980 w 1474932"/>
                <a:gd name="csY116" fmla="*/ 13308 h 1039236"/>
                <a:gd name="csX117" fmla="*/ 765895 w 1474932"/>
                <a:gd name="csY117" fmla="*/ 9449 h 1039236"/>
                <a:gd name="csX118" fmla="*/ 709094 w 1474932"/>
                <a:gd name="csY118" fmla="*/ 22797 h 1039236"/>
                <a:gd name="csX119" fmla="*/ 695960 w 1474932"/>
                <a:gd name="csY119" fmla="*/ 29288 h 1039236"/>
                <a:gd name="csX120" fmla="*/ 682966 w 1474932"/>
                <a:gd name="csY120" fmla="*/ 21698 h 1039236"/>
                <a:gd name="csX121" fmla="*/ 666335 w 1474932"/>
                <a:gd name="csY121" fmla="*/ 12768 h 1039236"/>
                <a:gd name="csX122" fmla="*/ 561094 w 1474932"/>
                <a:gd name="csY122" fmla="*/ 12862 h 1039236"/>
                <a:gd name="csX123" fmla="*/ 496663 w 1474932"/>
                <a:gd name="csY123" fmla="*/ 28212 h 1039236"/>
                <a:gd name="csX124" fmla="*/ 430244 w 1474932"/>
                <a:gd name="csY124" fmla="*/ 46874 h 1039236"/>
                <a:gd name="csX125" fmla="*/ 323179 w 1474932"/>
                <a:gd name="csY125" fmla="*/ 93133 h 1039236"/>
                <a:gd name="csX126" fmla="*/ 292468 w 1474932"/>
                <a:gd name="csY126" fmla="*/ 115714 h 1039236"/>
                <a:gd name="csX127" fmla="*/ 249430 w 1474932"/>
                <a:gd name="csY127" fmla="*/ 139432 h 1039236"/>
                <a:gd name="csX128" fmla="*/ 212474 w 1474932"/>
                <a:gd name="csY128" fmla="*/ 158870 h 1039236"/>
                <a:gd name="csX129" fmla="*/ 176273 w 1474932"/>
                <a:gd name="csY129" fmla="*/ 192883 h 1039236"/>
                <a:gd name="csX130" fmla="*/ 149418 w 1474932"/>
                <a:gd name="csY130" fmla="*/ 221917 h 1039236"/>
                <a:gd name="csX131" fmla="*/ 111374 w 1474932"/>
                <a:gd name="csY131" fmla="*/ 262906 h 1039236"/>
                <a:gd name="csX132" fmla="*/ 66633 w 1474932"/>
                <a:gd name="csY132" fmla="*/ 317246 h 1039236"/>
                <a:gd name="csX133" fmla="*/ 45575 w 1474932"/>
                <a:gd name="csY133" fmla="*/ 371258 h 1039236"/>
                <a:gd name="csX134" fmla="*/ 29208 w 1474932"/>
                <a:gd name="csY134" fmla="*/ 423636 h 1039236"/>
                <a:gd name="csX135" fmla="*/ 19988 w 1474932"/>
                <a:gd name="csY135" fmla="*/ 483692 h 1039236"/>
                <a:gd name="csX136" fmla="*/ 16818 w 1474932"/>
                <a:gd name="csY136" fmla="*/ 532485 h 1039236"/>
                <a:gd name="csX137" fmla="*/ 17966 w 1474932"/>
                <a:gd name="csY137" fmla="*/ 595421 h 1039236"/>
                <a:gd name="csX138" fmla="*/ 16012 w 1474932"/>
                <a:gd name="csY138" fmla="*/ 662824 h 1039236"/>
                <a:gd name="csX139" fmla="*/ 14787 w 1474932"/>
                <a:gd name="csY139" fmla="*/ 666082 h 1039236"/>
                <a:gd name="csX140" fmla="*/ 28418 w 1474932"/>
                <a:gd name="csY140" fmla="*/ 702016 h 1039236"/>
                <a:gd name="csX141" fmla="*/ 33439 w 1474932"/>
                <a:gd name="csY141" fmla="*/ 705315 h 1039236"/>
                <a:gd name="csX142" fmla="*/ 46330 w 1474932"/>
                <a:gd name="csY142" fmla="*/ 727709 h 1039236"/>
                <a:gd name="csX143" fmla="*/ 48014 w 1474932"/>
                <a:gd name="csY143" fmla="*/ 743516 h 1039236"/>
                <a:gd name="csX144" fmla="*/ 67148 w 1474932"/>
                <a:gd name="csY144" fmla="*/ 783327 h 1039236"/>
                <a:gd name="csX145" fmla="*/ 81021 w 1474932"/>
                <a:gd name="csY145" fmla="*/ 809450 h 1039236"/>
                <a:gd name="csX146" fmla="*/ 166766 w 1474932"/>
                <a:gd name="csY146" fmla="*/ 836825 h 1039236"/>
                <a:gd name="csX147" fmla="*/ 177835 w 1474932"/>
                <a:gd name="csY147" fmla="*/ 837495 h 1039236"/>
                <a:gd name="csX148" fmla="*/ 216170 w 1474932"/>
                <a:gd name="csY148" fmla="*/ 846617 h 1039236"/>
                <a:gd name="csX149" fmla="*/ 242231 w 1474932"/>
                <a:gd name="csY149" fmla="*/ 838004 h 1039236"/>
                <a:gd name="csX150" fmla="*/ 296705 w 1474932"/>
                <a:gd name="csY150" fmla="*/ 820197 h 1039236"/>
                <a:gd name="csX151" fmla="*/ 340636 w 1474932"/>
                <a:gd name="csY151" fmla="*/ 809538 h 1039236"/>
                <a:gd name="csX152" fmla="*/ 384296 w 1474932"/>
                <a:gd name="csY152" fmla="*/ 797072 h 1039236"/>
                <a:gd name="csX153" fmla="*/ 441650 w 1474932"/>
                <a:gd name="csY153" fmla="*/ 778109 h 1039236"/>
                <a:gd name="csX154" fmla="*/ 453048 w 1474932"/>
                <a:gd name="csY154" fmla="*/ 772411 h 1039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474932" h="1039236">
                  <a:moveTo>
                    <a:pt x="540913" y="1039232"/>
                  </a:moveTo>
                  <a:cubicBezTo>
                    <a:pt x="537650" y="1039232"/>
                    <a:pt x="534414" y="1039161"/>
                    <a:pt x="531212" y="1039009"/>
                  </a:cubicBezTo>
                  <a:cubicBezTo>
                    <a:pt x="478530" y="1036534"/>
                    <a:pt x="444900" y="1012759"/>
                    <a:pt x="428400" y="966321"/>
                  </a:cubicBezTo>
                  <a:cubicBezTo>
                    <a:pt x="417894" y="936751"/>
                    <a:pt x="411922" y="891671"/>
                    <a:pt x="413880" y="856693"/>
                  </a:cubicBezTo>
                  <a:cubicBezTo>
                    <a:pt x="415213" y="832873"/>
                    <a:pt x="422223" y="809653"/>
                    <a:pt x="434274" y="788896"/>
                  </a:cubicBezTo>
                  <a:cubicBezTo>
                    <a:pt x="413688" y="798073"/>
                    <a:pt x="399418" y="800849"/>
                    <a:pt x="385557" y="803545"/>
                  </a:cubicBezTo>
                  <a:cubicBezTo>
                    <a:pt x="372638" y="806057"/>
                    <a:pt x="360436" y="808431"/>
                    <a:pt x="343176" y="815621"/>
                  </a:cubicBezTo>
                  <a:cubicBezTo>
                    <a:pt x="325260" y="823086"/>
                    <a:pt x="311184" y="824942"/>
                    <a:pt x="297568" y="826735"/>
                  </a:cubicBezTo>
                  <a:cubicBezTo>
                    <a:pt x="281136" y="828899"/>
                    <a:pt x="265614" y="830945"/>
                    <a:pt x="245778" y="843566"/>
                  </a:cubicBezTo>
                  <a:cubicBezTo>
                    <a:pt x="224928" y="856834"/>
                    <a:pt x="221987" y="857062"/>
                    <a:pt x="213131" y="852469"/>
                  </a:cubicBezTo>
                  <a:cubicBezTo>
                    <a:pt x="207753" y="849679"/>
                    <a:pt x="199624" y="845463"/>
                    <a:pt x="177425" y="844075"/>
                  </a:cubicBezTo>
                  <a:cubicBezTo>
                    <a:pt x="173641" y="843839"/>
                    <a:pt x="169957" y="843620"/>
                    <a:pt x="166375" y="843407"/>
                  </a:cubicBezTo>
                  <a:cubicBezTo>
                    <a:pt x="119359" y="840603"/>
                    <a:pt x="88298" y="838753"/>
                    <a:pt x="75118" y="812394"/>
                  </a:cubicBezTo>
                  <a:cubicBezTo>
                    <a:pt x="70443" y="803045"/>
                    <a:pt x="65827" y="794632"/>
                    <a:pt x="61362" y="786494"/>
                  </a:cubicBezTo>
                  <a:cubicBezTo>
                    <a:pt x="53190" y="771598"/>
                    <a:pt x="46133" y="758736"/>
                    <a:pt x="41753" y="745597"/>
                  </a:cubicBezTo>
                  <a:cubicBezTo>
                    <a:pt x="38996" y="737323"/>
                    <a:pt x="39412" y="731714"/>
                    <a:pt x="39748" y="727209"/>
                  </a:cubicBezTo>
                  <a:cubicBezTo>
                    <a:pt x="40225" y="720822"/>
                    <a:pt x="40441" y="717907"/>
                    <a:pt x="29778" y="710800"/>
                  </a:cubicBezTo>
                  <a:cubicBezTo>
                    <a:pt x="28046" y="709645"/>
                    <a:pt x="26388" y="708566"/>
                    <a:pt x="24815" y="707541"/>
                  </a:cubicBezTo>
                  <a:cubicBezTo>
                    <a:pt x="7905" y="696527"/>
                    <a:pt x="-1410" y="690459"/>
                    <a:pt x="8606" y="663756"/>
                  </a:cubicBezTo>
                  <a:lnTo>
                    <a:pt x="9835" y="660488"/>
                  </a:lnTo>
                  <a:cubicBezTo>
                    <a:pt x="19060" y="636003"/>
                    <a:pt x="24140" y="622516"/>
                    <a:pt x="12063" y="598367"/>
                  </a:cubicBezTo>
                  <a:cubicBezTo>
                    <a:pt x="-2004" y="570234"/>
                    <a:pt x="-5686" y="552624"/>
                    <a:pt x="11448" y="528641"/>
                  </a:cubicBezTo>
                  <a:cubicBezTo>
                    <a:pt x="17923" y="519577"/>
                    <a:pt x="15747" y="502550"/>
                    <a:pt x="13443" y="484525"/>
                  </a:cubicBezTo>
                  <a:cubicBezTo>
                    <a:pt x="10337" y="460227"/>
                    <a:pt x="6815" y="432685"/>
                    <a:pt x="25158" y="418420"/>
                  </a:cubicBezTo>
                  <a:cubicBezTo>
                    <a:pt x="37763" y="408618"/>
                    <a:pt x="38353" y="390363"/>
                    <a:pt x="38979" y="371040"/>
                  </a:cubicBezTo>
                  <a:cubicBezTo>
                    <a:pt x="39745" y="347377"/>
                    <a:pt x="40537" y="322908"/>
                    <a:pt x="63683" y="311337"/>
                  </a:cubicBezTo>
                  <a:cubicBezTo>
                    <a:pt x="81969" y="302194"/>
                    <a:pt x="93987" y="280588"/>
                    <a:pt x="105607" y="259695"/>
                  </a:cubicBezTo>
                  <a:cubicBezTo>
                    <a:pt x="118302" y="236870"/>
                    <a:pt x="130292" y="215312"/>
                    <a:pt x="149423" y="215312"/>
                  </a:cubicBezTo>
                  <a:cubicBezTo>
                    <a:pt x="161345" y="215312"/>
                    <a:pt x="165011" y="206005"/>
                    <a:pt x="170005" y="190818"/>
                  </a:cubicBezTo>
                  <a:cubicBezTo>
                    <a:pt x="175655" y="173642"/>
                    <a:pt x="182685" y="152264"/>
                    <a:pt x="212480" y="152264"/>
                  </a:cubicBezTo>
                  <a:cubicBezTo>
                    <a:pt x="234385" y="152264"/>
                    <a:pt x="238504" y="145140"/>
                    <a:pt x="243719" y="136123"/>
                  </a:cubicBezTo>
                  <a:cubicBezTo>
                    <a:pt x="249732" y="125724"/>
                    <a:pt x="257216" y="112782"/>
                    <a:pt x="291782" y="109144"/>
                  </a:cubicBezTo>
                  <a:cubicBezTo>
                    <a:pt x="313501" y="106858"/>
                    <a:pt x="314785" y="100848"/>
                    <a:pt x="316727" y="91750"/>
                  </a:cubicBezTo>
                  <a:cubicBezTo>
                    <a:pt x="318475" y="83567"/>
                    <a:pt x="320650" y="73381"/>
                    <a:pt x="336157" y="63930"/>
                  </a:cubicBezTo>
                  <a:cubicBezTo>
                    <a:pt x="353173" y="53561"/>
                    <a:pt x="383693" y="45835"/>
                    <a:pt x="429457" y="40316"/>
                  </a:cubicBezTo>
                  <a:cubicBezTo>
                    <a:pt x="464382" y="36102"/>
                    <a:pt x="479365" y="29052"/>
                    <a:pt x="493858" y="22235"/>
                  </a:cubicBezTo>
                  <a:cubicBezTo>
                    <a:pt x="509403" y="14921"/>
                    <a:pt x="524088" y="8011"/>
                    <a:pt x="560784" y="6265"/>
                  </a:cubicBezTo>
                  <a:cubicBezTo>
                    <a:pt x="631197" y="2911"/>
                    <a:pt x="654232" y="2932"/>
                    <a:pt x="667941" y="6359"/>
                  </a:cubicBezTo>
                  <a:cubicBezTo>
                    <a:pt x="675995" y="8373"/>
                    <a:pt x="681778" y="12624"/>
                    <a:pt x="686880" y="16374"/>
                  </a:cubicBezTo>
                  <a:cubicBezTo>
                    <a:pt x="690622" y="19124"/>
                    <a:pt x="694156" y="21722"/>
                    <a:pt x="698051" y="23021"/>
                  </a:cubicBezTo>
                  <a:cubicBezTo>
                    <a:pt x="699184" y="23395"/>
                    <a:pt x="701843" y="20725"/>
                    <a:pt x="704413" y="18141"/>
                  </a:cubicBezTo>
                  <a:cubicBezTo>
                    <a:pt x="713607" y="8894"/>
                    <a:pt x="728984" y="-6583"/>
                    <a:pt x="767501" y="3041"/>
                  </a:cubicBezTo>
                  <a:cubicBezTo>
                    <a:pt x="793210" y="9469"/>
                    <a:pt x="809377" y="7951"/>
                    <a:pt x="822368" y="6733"/>
                  </a:cubicBezTo>
                  <a:cubicBezTo>
                    <a:pt x="836131" y="5440"/>
                    <a:pt x="847002" y="4419"/>
                    <a:pt x="861374" y="13399"/>
                  </a:cubicBezTo>
                  <a:cubicBezTo>
                    <a:pt x="873798" y="21164"/>
                    <a:pt x="894620" y="26709"/>
                    <a:pt x="912990" y="31602"/>
                  </a:cubicBezTo>
                  <a:cubicBezTo>
                    <a:pt x="934432" y="37313"/>
                    <a:pt x="945754" y="40540"/>
                    <a:pt x="948615" y="45844"/>
                  </a:cubicBezTo>
                  <a:cubicBezTo>
                    <a:pt x="949059" y="46667"/>
                    <a:pt x="949299" y="47525"/>
                    <a:pt x="949335" y="48391"/>
                  </a:cubicBezTo>
                  <a:cubicBezTo>
                    <a:pt x="951602" y="48200"/>
                    <a:pt x="955579" y="47383"/>
                    <a:pt x="958928" y="46694"/>
                  </a:cubicBezTo>
                  <a:cubicBezTo>
                    <a:pt x="975388" y="43309"/>
                    <a:pt x="1002937" y="37646"/>
                    <a:pt x="1021096" y="53533"/>
                  </a:cubicBezTo>
                  <a:cubicBezTo>
                    <a:pt x="1033464" y="64355"/>
                    <a:pt x="1044238" y="65183"/>
                    <a:pt x="1054658" y="65985"/>
                  </a:cubicBezTo>
                  <a:cubicBezTo>
                    <a:pt x="1065591" y="66825"/>
                    <a:pt x="1076898" y="67695"/>
                    <a:pt x="1087802" y="80416"/>
                  </a:cubicBezTo>
                  <a:cubicBezTo>
                    <a:pt x="1091332" y="84534"/>
                    <a:pt x="1094777" y="88777"/>
                    <a:pt x="1098108" y="92883"/>
                  </a:cubicBezTo>
                  <a:cubicBezTo>
                    <a:pt x="1113202" y="111476"/>
                    <a:pt x="1127458" y="129038"/>
                    <a:pt x="1145031" y="129038"/>
                  </a:cubicBezTo>
                  <a:cubicBezTo>
                    <a:pt x="1170777" y="129038"/>
                    <a:pt x="1234262" y="157386"/>
                    <a:pt x="1260732" y="203704"/>
                  </a:cubicBezTo>
                  <a:cubicBezTo>
                    <a:pt x="1271338" y="222261"/>
                    <a:pt x="1281949" y="229877"/>
                    <a:pt x="1292212" y="237240"/>
                  </a:cubicBezTo>
                  <a:cubicBezTo>
                    <a:pt x="1307554" y="248249"/>
                    <a:pt x="1322046" y="258650"/>
                    <a:pt x="1334052" y="300664"/>
                  </a:cubicBezTo>
                  <a:cubicBezTo>
                    <a:pt x="1343689" y="334393"/>
                    <a:pt x="1354631" y="341354"/>
                    <a:pt x="1363419" y="346947"/>
                  </a:cubicBezTo>
                  <a:cubicBezTo>
                    <a:pt x="1374097" y="353740"/>
                    <a:pt x="1380641" y="359351"/>
                    <a:pt x="1380641" y="387846"/>
                  </a:cubicBezTo>
                  <a:cubicBezTo>
                    <a:pt x="1380641" y="416511"/>
                    <a:pt x="1391031" y="430563"/>
                    <a:pt x="1402030" y="445440"/>
                  </a:cubicBezTo>
                  <a:cubicBezTo>
                    <a:pt x="1411918" y="458813"/>
                    <a:pt x="1422143" y="472643"/>
                    <a:pt x="1423775" y="497129"/>
                  </a:cubicBezTo>
                  <a:cubicBezTo>
                    <a:pt x="1425021" y="515803"/>
                    <a:pt x="1433066" y="529083"/>
                    <a:pt x="1442381" y="544460"/>
                  </a:cubicBezTo>
                  <a:cubicBezTo>
                    <a:pt x="1457366" y="569197"/>
                    <a:pt x="1474351" y="597234"/>
                    <a:pt x="1470239" y="656852"/>
                  </a:cubicBezTo>
                  <a:cubicBezTo>
                    <a:pt x="1466785" y="706924"/>
                    <a:pt x="1470556" y="732472"/>
                    <a:pt x="1473053" y="749375"/>
                  </a:cubicBezTo>
                  <a:cubicBezTo>
                    <a:pt x="1475393" y="765220"/>
                    <a:pt x="1476680" y="773950"/>
                    <a:pt x="1469898" y="787514"/>
                  </a:cubicBezTo>
                  <a:lnTo>
                    <a:pt x="1469519" y="788269"/>
                  </a:lnTo>
                  <a:cubicBezTo>
                    <a:pt x="1455695" y="815945"/>
                    <a:pt x="1429957" y="867453"/>
                    <a:pt x="1276910" y="825722"/>
                  </a:cubicBezTo>
                  <a:cubicBezTo>
                    <a:pt x="1242892" y="816447"/>
                    <a:pt x="1174003" y="836503"/>
                    <a:pt x="1146373" y="848781"/>
                  </a:cubicBezTo>
                  <a:cubicBezTo>
                    <a:pt x="1128739" y="856618"/>
                    <a:pt x="1111971" y="851720"/>
                    <a:pt x="1095761" y="846985"/>
                  </a:cubicBezTo>
                  <a:cubicBezTo>
                    <a:pt x="1083140" y="843299"/>
                    <a:pt x="1071213" y="839812"/>
                    <a:pt x="1059443" y="842357"/>
                  </a:cubicBezTo>
                  <a:cubicBezTo>
                    <a:pt x="1052111" y="843938"/>
                    <a:pt x="1029798" y="848749"/>
                    <a:pt x="1027739" y="852524"/>
                  </a:cubicBezTo>
                  <a:cubicBezTo>
                    <a:pt x="1027472" y="853012"/>
                    <a:pt x="1027976" y="854351"/>
                    <a:pt x="1028509" y="855766"/>
                  </a:cubicBezTo>
                  <a:cubicBezTo>
                    <a:pt x="1031495" y="863701"/>
                    <a:pt x="1032866" y="872733"/>
                    <a:pt x="1014400" y="888119"/>
                  </a:cubicBezTo>
                  <a:cubicBezTo>
                    <a:pt x="1004922" y="896015"/>
                    <a:pt x="998420" y="903420"/>
                    <a:pt x="992130" y="910580"/>
                  </a:cubicBezTo>
                  <a:cubicBezTo>
                    <a:pt x="972716" y="932680"/>
                    <a:pt x="957383" y="950137"/>
                    <a:pt x="873100" y="955242"/>
                  </a:cubicBezTo>
                  <a:cubicBezTo>
                    <a:pt x="815994" y="958704"/>
                    <a:pt x="810640" y="965569"/>
                    <a:pt x="804439" y="973519"/>
                  </a:cubicBezTo>
                  <a:cubicBezTo>
                    <a:pt x="798257" y="981448"/>
                    <a:pt x="791249" y="990433"/>
                    <a:pt x="747374" y="998335"/>
                  </a:cubicBezTo>
                  <a:cubicBezTo>
                    <a:pt x="726329" y="1002123"/>
                    <a:pt x="703142" y="1008164"/>
                    <a:pt x="678592" y="1014560"/>
                  </a:cubicBezTo>
                  <a:cubicBezTo>
                    <a:pt x="631972" y="1026706"/>
                    <a:pt x="583874" y="1039237"/>
                    <a:pt x="540917" y="1039237"/>
                  </a:cubicBezTo>
                  <a:close/>
                  <a:moveTo>
                    <a:pt x="453046" y="772404"/>
                  </a:moveTo>
                  <a:lnTo>
                    <a:pt x="445851" y="782919"/>
                  </a:lnTo>
                  <a:cubicBezTo>
                    <a:pt x="430727" y="805020"/>
                    <a:pt x="421952" y="830659"/>
                    <a:pt x="420473" y="857063"/>
                  </a:cubicBezTo>
                  <a:cubicBezTo>
                    <a:pt x="418559" y="891260"/>
                    <a:pt x="424377" y="935279"/>
                    <a:pt x="434621" y="964112"/>
                  </a:cubicBezTo>
                  <a:cubicBezTo>
                    <a:pt x="469477" y="1062214"/>
                    <a:pt x="579685" y="1033499"/>
                    <a:pt x="676922" y="1008169"/>
                  </a:cubicBezTo>
                  <a:cubicBezTo>
                    <a:pt x="701598" y="1001741"/>
                    <a:pt x="724905" y="995668"/>
                    <a:pt x="746200" y="991833"/>
                  </a:cubicBezTo>
                  <a:cubicBezTo>
                    <a:pt x="787590" y="984382"/>
                    <a:pt x="793772" y="976452"/>
                    <a:pt x="799229" y="969457"/>
                  </a:cubicBezTo>
                  <a:cubicBezTo>
                    <a:pt x="806412" y="960244"/>
                    <a:pt x="812616" y="952291"/>
                    <a:pt x="872696" y="948651"/>
                  </a:cubicBezTo>
                  <a:cubicBezTo>
                    <a:pt x="954233" y="943711"/>
                    <a:pt x="968046" y="927984"/>
                    <a:pt x="987163" y="906220"/>
                  </a:cubicBezTo>
                  <a:cubicBezTo>
                    <a:pt x="993317" y="899211"/>
                    <a:pt x="1000295" y="891270"/>
                    <a:pt x="1010167" y="883045"/>
                  </a:cubicBezTo>
                  <a:cubicBezTo>
                    <a:pt x="1026571" y="869376"/>
                    <a:pt x="1024216" y="863116"/>
                    <a:pt x="1022324" y="858086"/>
                  </a:cubicBezTo>
                  <a:cubicBezTo>
                    <a:pt x="1021338" y="855468"/>
                    <a:pt x="1020221" y="852502"/>
                    <a:pt x="1021936" y="849359"/>
                  </a:cubicBezTo>
                  <a:cubicBezTo>
                    <a:pt x="1024262" y="845093"/>
                    <a:pt x="1030485" y="841841"/>
                    <a:pt x="1058045" y="835898"/>
                  </a:cubicBezTo>
                  <a:cubicBezTo>
                    <a:pt x="1071463" y="833005"/>
                    <a:pt x="1084753" y="836888"/>
                    <a:pt x="1097607" y="840643"/>
                  </a:cubicBezTo>
                  <a:cubicBezTo>
                    <a:pt x="1113370" y="845248"/>
                    <a:pt x="1128262" y="849597"/>
                    <a:pt x="1143684" y="842744"/>
                  </a:cubicBezTo>
                  <a:cubicBezTo>
                    <a:pt x="1166098" y="832786"/>
                    <a:pt x="1239706" y="808734"/>
                    <a:pt x="1278641" y="819349"/>
                  </a:cubicBezTo>
                  <a:cubicBezTo>
                    <a:pt x="1426474" y="859661"/>
                    <a:pt x="1450628" y="811299"/>
                    <a:pt x="1463606" y="785317"/>
                  </a:cubicBezTo>
                  <a:lnTo>
                    <a:pt x="1463985" y="784557"/>
                  </a:lnTo>
                  <a:cubicBezTo>
                    <a:pt x="1469838" y="772853"/>
                    <a:pt x="1468727" y="765328"/>
                    <a:pt x="1466513" y="750337"/>
                  </a:cubicBezTo>
                  <a:cubicBezTo>
                    <a:pt x="1463976" y="733150"/>
                    <a:pt x="1460142" y="707179"/>
                    <a:pt x="1463646" y="656394"/>
                  </a:cubicBezTo>
                  <a:cubicBezTo>
                    <a:pt x="1467613" y="598862"/>
                    <a:pt x="1451204" y="571776"/>
                    <a:pt x="1436727" y="547877"/>
                  </a:cubicBezTo>
                  <a:cubicBezTo>
                    <a:pt x="1427372" y="532433"/>
                    <a:pt x="1418534" y="517844"/>
                    <a:pt x="1417183" y="497566"/>
                  </a:cubicBezTo>
                  <a:cubicBezTo>
                    <a:pt x="1415678" y="475009"/>
                    <a:pt x="1406468" y="462552"/>
                    <a:pt x="1396716" y="449362"/>
                  </a:cubicBezTo>
                  <a:cubicBezTo>
                    <a:pt x="1385565" y="434280"/>
                    <a:pt x="1374034" y="418685"/>
                    <a:pt x="1374034" y="387844"/>
                  </a:cubicBezTo>
                  <a:cubicBezTo>
                    <a:pt x="1374034" y="361527"/>
                    <a:pt x="1368400" y="357942"/>
                    <a:pt x="1359872" y="352517"/>
                  </a:cubicBezTo>
                  <a:cubicBezTo>
                    <a:pt x="1350654" y="346651"/>
                    <a:pt x="1338026" y="338617"/>
                    <a:pt x="1327700" y="302477"/>
                  </a:cubicBezTo>
                  <a:cubicBezTo>
                    <a:pt x="1316325" y="262673"/>
                    <a:pt x="1302740" y="252926"/>
                    <a:pt x="1288359" y="242604"/>
                  </a:cubicBezTo>
                  <a:cubicBezTo>
                    <a:pt x="1277522" y="234828"/>
                    <a:pt x="1266316" y="226787"/>
                    <a:pt x="1254996" y="206980"/>
                  </a:cubicBezTo>
                  <a:cubicBezTo>
                    <a:pt x="1230103" y="163423"/>
                    <a:pt x="1168786" y="135643"/>
                    <a:pt x="1145026" y="135643"/>
                  </a:cubicBezTo>
                  <a:cubicBezTo>
                    <a:pt x="1124306" y="135643"/>
                    <a:pt x="1109089" y="116895"/>
                    <a:pt x="1092976" y="97046"/>
                  </a:cubicBezTo>
                  <a:cubicBezTo>
                    <a:pt x="1089673" y="92976"/>
                    <a:pt x="1086256" y="88767"/>
                    <a:pt x="1082784" y="84716"/>
                  </a:cubicBezTo>
                  <a:cubicBezTo>
                    <a:pt x="1073659" y="74070"/>
                    <a:pt x="1064616" y="73376"/>
                    <a:pt x="1054147" y="72571"/>
                  </a:cubicBezTo>
                  <a:cubicBezTo>
                    <a:pt x="1043187" y="71729"/>
                    <a:pt x="1030765" y="70773"/>
                    <a:pt x="1016743" y="58505"/>
                  </a:cubicBezTo>
                  <a:cubicBezTo>
                    <a:pt x="1001052" y="44776"/>
                    <a:pt x="975517" y="50029"/>
                    <a:pt x="960254" y="53165"/>
                  </a:cubicBezTo>
                  <a:cubicBezTo>
                    <a:pt x="950814" y="55106"/>
                    <a:pt x="946078" y="56080"/>
                    <a:pt x="943571" y="53256"/>
                  </a:cubicBezTo>
                  <a:cubicBezTo>
                    <a:pt x="942947" y="52551"/>
                    <a:pt x="942035" y="51059"/>
                    <a:pt x="942651" y="48752"/>
                  </a:cubicBezTo>
                  <a:cubicBezTo>
                    <a:pt x="940327" y="45719"/>
                    <a:pt x="923588" y="41260"/>
                    <a:pt x="911288" y="37985"/>
                  </a:cubicBezTo>
                  <a:cubicBezTo>
                    <a:pt x="892466" y="32973"/>
                    <a:pt x="871136" y="27292"/>
                    <a:pt x="857870" y="19001"/>
                  </a:cubicBezTo>
                  <a:cubicBezTo>
                    <a:pt x="845396" y="11207"/>
                    <a:pt x="836484" y="12042"/>
                    <a:pt x="822980" y="13308"/>
                  </a:cubicBezTo>
                  <a:cubicBezTo>
                    <a:pt x="809490" y="14574"/>
                    <a:pt x="792701" y="16148"/>
                    <a:pt x="765895" y="9449"/>
                  </a:cubicBezTo>
                  <a:cubicBezTo>
                    <a:pt x="731027" y="731"/>
                    <a:pt x="717825" y="14011"/>
                    <a:pt x="709094" y="22797"/>
                  </a:cubicBezTo>
                  <a:cubicBezTo>
                    <a:pt x="704739" y="27179"/>
                    <a:pt x="700977" y="30961"/>
                    <a:pt x="695960" y="29288"/>
                  </a:cubicBezTo>
                  <a:cubicBezTo>
                    <a:pt x="691079" y="27660"/>
                    <a:pt x="687139" y="24764"/>
                    <a:pt x="682966" y="21698"/>
                  </a:cubicBezTo>
                  <a:cubicBezTo>
                    <a:pt x="678129" y="18142"/>
                    <a:pt x="673128" y="14466"/>
                    <a:pt x="666335" y="12768"/>
                  </a:cubicBezTo>
                  <a:cubicBezTo>
                    <a:pt x="653519" y="9564"/>
                    <a:pt x="629915" y="9586"/>
                    <a:pt x="561094" y="12862"/>
                  </a:cubicBezTo>
                  <a:cubicBezTo>
                    <a:pt x="525707" y="14547"/>
                    <a:pt x="512248" y="20881"/>
                    <a:pt x="496663" y="28212"/>
                  </a:cubicBezTo>
                  <a:cubicBezTo>
                    <a:pt x="482397" y="34924"/>
                    <a:pt x="466226" y="42533"/>
                    <a:pt x="430244" y="46874"/>
                  </a:cubicBezTo>
                  <a:cubicBezTo>
                    <a:pt x="330489" y="58909"/>
                    <a:pt x="326265" y="78689"/>
                    <a:pt x="323179" y="93133"/>
                  </a:cubicBezTo>
                  <a:cubicBezTo>
                    <a:pt x="320627" y="105090"/>
                    <a:pt x="317109" y="113122"/>
                    <a:pt x="292468" y="115714"/>
                  </a:cubicBezTo>
                  <a:cubicBezTo>
                    <a:pt x="261244" y="119001"/>
                    <a:pt x="255238" y="129388"/>
                    <a:pt x="249430" y="139432"/>
                  </a:cubicBezTo>
                  <a:cubicBezTo>
                    <a:pt x="243904" y="148989"/>
                    <a:pt x="238188" y="158870"/>
                    <a:pt x="212474" y="158870"/>
                  </a:cubicBezTo>
                  <a:cubicBezTo>
                    <a:pt x="187460" y="158870"/>
                    <a:pt x="181773" y="176161"/>
                    <a:pt x="176273" y="192883"/>
                  </a:cubicBezTo>
                  <a:cubicBezTo>
                    <a:pt x="171579" y="207157"/>
                    <a:pt x="166725" y="221917"/>
                    <a:pt x="149418" y="221917"/>
                  </a:cubicBezTo>
                  <a:cubicBezTo>
                    <a:pt x="134171" y="221917"/>
                    <a:pt x="123097" y="241826"/>
                    <a:pt x="111374" y="262906"/>
                  </a:cubicBezTo>
                  <a:cubicBezTo>
                    <a:pt x="99829" y="283664"/>
                    <a:pt x="86744" y="307191"/>
                    <a:pt x="66633" y="317246"/>
                  </a:cubicBezTo>
                  <a:cubicBezTo>
                    <a:pt x="47005" y="327058"/>
                    <a:pt x="46311" y="348527"/>
                    <a:pt x="45575" y="371258"/>
                  </a:cubicBezTo>
                  <a:cubicBezTo>
                    <a:pt x="44928" y="391255"/>
                    <a:pt x="44259" y="411930"/>
                    <a:pt x="29208" y="423636"/>
                  </a:cubicBezTo>
                  <a:cubicBezTo>
                    <a:pt x="13837" y="435589"/>
                    <a:pt x="16963" y="460044"/>
                    <a:pt x="19988" y="483692"/>
                  </a:cubicBezTo>
                  <a:cubicBezTo>
                    <a:pt x="22462" y="503038"/>
                    <a:pt x="24798" y="521311"/>
                    <a:pt x="16818" y="532485"/>
                  </a:cubicBezTo>
                  <a:cubicBezTo>
                    <a:pt x="1458" y="553984"/>
                    <a:pt x="4577" y="568647"/>
                    <a:pt x="17966" y="595421"/>
                  </a:cubicBezTo>
                  <a:cubicBezTo>
                    <a:pt x="31333" y="622151"/>
                    <a:pt x="25238" y="638330"/>
                    <a:pt x="16012" y="662824"/>
                  </a:cubicBezTo>
                  <a:lnTo>
                    <a:pt x="14787" y="666082"/>
                  </a:lnTo>
                  <a:cubicBezTo>
                    <a:pt x="6632" y="687825"/>
                    <a:pt x="12122" y="691401"/>
                    <a:pt x="28418" y="702016"/>
                  </a:cubicBezTo>
                  <a:cubicBezTo>
                    <a:pt x="30010" y="703055"/>
                    <a:pt x="31688" y="704146"/>
                    <a:pt x="33439" y="705315"/>
                  </a:cubicBezTo>
                  <a:cubicBezTo>
                    <a:pt x="46640" y="714115"/>
                    <a:pt x="46938" y="719556"/>
                    <a:pt x="46330" y="727709"/>
                  </a:cubicBezTo>
                  <a:cubicBezTo>
                    <a:pt x="46023" y="731831"/>
                    <a:pt x="45675" y="736502"/>
                    <a:pt x="48014" y="743516"/>
                  </a:cubicBezTo>
                  <a:cubicBezTo>
                    <a:pt x="52207" y="756091"/>
                    <a:pt x="59131" y="768713"/>
                    <a:pt x="67148" y="783327"/>
                  </a:cubicBezTo>
                  <a:cubicBezTo>
                    <a:pt x="71642" y="791518"/>
                    <a:pt x="76290" y="799987"/>
                    <a:pt x="81021" y="809450"/>
                  </a:cubicBezTo>
                  <a:cubicBezTo>
                    <a:pt x="92496" y="832397"/>
                    <a:pt x="120451" y="834064"/>
                    <a:pt x="166766" y="836825"/>
                  </a:cubicBezTo>
                  <a:cubicBezTo>
                    <a:pt x="170353" y="837039"/>
                    <a:pt x="174043" y="837258"/>
                    <a:pt x="177835" y="837495"/>
                  </a:cubicBezTo>
                  <a:cubicBezTo>
                    <a:pt x="201425" y="838970"/>
                    <a:pt x="210654" y="843757"/>
                    <a:pt x="216170" y="846617"/>
                  </a:cubicBezTo>
                  <a:cubicBezTo>
                    <a:pt x="222148" y="849720"/>
                    <a:pt x="223066" y="850198"/>
                    <a:pt x="242231" y="838004"/>
                  </a:cubicBezTo>
                  <a:cubicBezTo>
                    <a:pt x="263301" y="824598"/>
                    <a:pt x="279528" y="822461"/>
                    <a:pt x="296705" y="820197"/>
                  </a:cubicBezTo>
                  <a:cubicBezTo>
                    <a:pt x="309892" y="818461"/>
                    <a:pt x="323527" y="816663"/>
                    <a:pt x="340636" y="809538"/>
                  </a:cubicBezTo>
                  <a:cubicBezTo>
                    <a:pt x="358515" y="802088"/>
                    <a:pt x="371621" y="799538"/>
                    <a:pt x="384296" y="797072"/>
                  </a:cubicBezTo>
                  <a:cubicBezTo>
                    <a:pt x="400647" y="793892"/>
                    <a:pt x="416089" y="790888"/>
                    <a:pt x="441650" y="778109"/>
                  </a:cubicBezTo>
                  <a:lnTo>
                    <a:pt x="453048" y="772411"/>
                  </a:lnTo>
                  <a:close/>
                </a:path>
              </a:pathLst>
            </a:custGeom>
            <a:solidFill>
              <a:srgbClr val="6A7872"/>
            </a:solidFill>
            <a:ln w="6350" cap="flat">
              <a:noFill/>
              <a:prstDash val="solid"/>
              <a:miter/>
            </a:ln>
          </p:spPr>
          <p:txBody>
            <a:bodyPr/>
            <a:lstStyle/>
            <a:p>
              <a:endParaRPr lang="en-US"/>
            </a:p>
          </p:txBody>
        </p:sp>
        <p:grpSp>
          <p:nvGrpSpPr>
            <p:cNvPr id="868" name="Graphic 10">
              <a:extLst>
                <a:ext uri="{FF2B5EF4-FFF2-40B4-BE49-F238E27FC236}">
                  <a16:creationId xmlns:a16="http://schemas.microsoft.com/office/drawing/2014/main" id="{C7E10B1D-AC0A-2005-169E-870C2BE62B2E}"/>
                </a:ext>
              </a:extLst>
            </p:cNvPr>
            <p:cNvGrpSpPr/>
            <p:nvPr/>
          </p:nvGrpSpPr>
          <p:grpSpPr>
            <a:xfrm>
              <a:off x="6582616" y="1762724"/>
              <a:ext cx="1392937" cy="948053"/>
              <a:chOff x="6582616" y="1762724"/>
              <a:chExt cx="1392937" cy="948053"/>
            </a:xfrm>
            <a:solidFill>
              <a:srgbClr val="707E78"/>
            </a:solidFill>
          </p:grpSpPr>
          <p:sp>
            <p:nvSpPr>
              <p:cNvPr id="869" name="Freeform 19">
                <a:extLst>
                  <a:ext uri="{FF2B5EF4-FFF2-40B4-BE49-F238E27FC236}">
                    <a16:creationId xmlns:a16="http://schemas.microsoft.com/office/drawing/2014/main" id="{00619CBA-336A-BBB0-A0DE-32A2A5B73540}"/>
                  </a:ext>
                </a:extLst>
              </p:cNvPr>
              <p:cNvSpPr/>
              <p:nvPr/>
            </p:nvSpPr>
            <p:spPr>
              <a:xfrm>
                <a:off x="6998505" y="2155455"/>
                <a:ext cx="545923" cy="360029"/>
              </a:xfrm>
              <a:custGeom>
                <a:avLst/>
                <a:gdLst>
                  <a:gd name="csX0" fmla="*/ 0 w 545923"/>
                  <a:gd name="csY0" fmla="*/ 360030 h 360029"/>
                  <a:gd name="csX1" fmla="*/ 46082 w 545923"/>
                  <a:gd name="csY1" fmla="*/ 289961 h 360029"/>
                  <a:gd name="csX2" fmla="*/ 104185 w 545923"/>
                  <a:gd name="csY2" fmla="*/ 228895 h 360029"/>
                  <a:gd name="csX3" fmla="*/ 173897 w 545923"/>
                  <a:gd name="csY3" fmla="*/ 180727 h 360029"/>
                  <a:gd name="csX4" fmla="*/ 253273 w 545923"/>
                  <a:gd name="csY4" fmla="*/ 150758 h 360029"/>
                  <a:gd name="csX5" fmla="*/ 408262 w 545923"/>
                  <a:gd name="csY5" fmla="*/ 92399 h 360029"/>
                  <a:gd name="csX6" fmla="*/ 480521 w 545923"/>
                  <a:gd name="csY6" fmla="*/ 51356 h 360029"/>
                  <a:gd name="csX7" fmla="*/ 514600 w 545923"/>
                  <a:gd name="csY7" fmla="*/ 27469 h 360029"/>
                  <a:gd name="csX8" fmla="*/ 545924 w 545923"/>
                  <a:gd name="csY8" fmla="*/ 0 h 360029"/>
                  <a:gd name="csX9" fmla="*/ 516943 w 545923"/>
                  <a:gd name="csY9" fmla="*/ 30307 h 360029"/>
                  <a:gd name="csX10" fmla="*/ 484226 w 545923"/>
                  <a:gd name="csY10" fmla="*/ 56718 h 360029"/>
                  <a:gd name="csX11" fmla="*/ 413058 w 545923"/>
                  <a:gd name="csY11" fmla="*/ 101580 h 360029"/>
                  <a:gd name="csX12" fmla="*/ 394414 w 545923"/>
                  <a:gd name="csY12" fmla="*/ 111383 h 360029"/>
                  <a:gd name="csX13" fmla="*/ 385006 w 545923"/>
                  <a:gd name="csY13" fmla="*/ 116126 h 360029"/>
                  <a:gd name="csX14" fmla="*/ 375450 w 545923"/>
                  <a:gd name="csY14" fmla="*/ 120558 h 360029"/>
                  <a:gd name="csX15" fmla="*/ 356245 w 545923"/>
                  <a:gd name="csY15" fmla="*/ 129239 h 360029"/>
                  <a:gd name="csX16" fmla="*/ 336784 w 545923"/>
                  <a:gd name="csY16" fmla="*/ 137352 h 360029"/>
                  <a:gd name="csX17" fmla="*/ 317029 w 545923"/>
                  <a:gd name="csY17" fmla="*/ 144733 h 360029"/>
                  <a:gd name="csX18" fmla="*/ 307121 w 545923"/>
                  <a:gd name="csY18" fmla="*/ 148347 h 360029"/>
                  <a:gd name="csX19" fmla="*/ 297083 w 545923"/>
                  <a:gd name="csY19" fmla="*/ 151586 h 360029"/>
                  <a:gd name="csX20" fmla="*/ 276977 w 545923"/>
                  <a:gd name="csY20" fmla="*/ 157976 h 360029"/>
                  <a:gd name="csX21" fmla="*/ 256634 w 545923"/>
                  <a:gd name="csY21" fmla="*/ 163592 h 360029"/>
                  <a:gd name="csX22" fmla="*/ 236628 w 545923"/>
                  <a:gd name="csY22" fmla="*/ 168957 h 360029"/>
                  <a:gd name="csX23" fmla="*/ 217156 w 545923"/>
                  <a:gd name="csY23" fmla="*/ 175307 h 360029"/>
                  <a:gd name="csX24" fmla="*/ 179669 w 545923"/>
                  <a:gd name="csY24" fmla="*/ 191852 h 360029"/>
                  <a:gd name="csX25" fmla="*/ 110830 w 545923"/>
                  <a:gd name="csY25" fmla="*/ 236792 h 360029"/>
                  <a:gd name="csX26" fmla="*/ 2 w 545923"/>
                  <a:gd name="csY26" fmla="*/ 360030 h 360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45923" h="360029">
                    <a:moveTo>
                      <a:pt x="0" y="360030"/>
                    </a:moveTo>
                    <a:cubicBezTo>
                      <a:pt x="12830" y="335200"/>
                      <a:pt x="28825" y="312062"/>
                      <a:pt x="46082" y="289961"/>
                    </a:cubicBezTo>
                    <a:cubicBezTo>
                      <a:pt x="63608" y="268056"/>
                      <a:pt x="82907" y="247441"/>
                      <a:pt x="104185" y="228895"/>
                    </a:cubicBezTo>
                    <a:cubicBezTo>
                      <a:pt x="125421" y="210309"/>
                      <a:pt x="148848" y="194095"/>
                      <a:pt x="173897" y="180727"/>
                    </a:cubicBezTo>
                    <a:cubicBezTo>
                      <a:pt x="198672" y="166966"/>
                      <a:pt x="226156" y="157575"/>
                      <a:pt x="253273" y="150758"/>
                    </a:cubicBezTo>
                    <a:cubicBezTo>
                      <a:pt x="306765" y="136884"/>
                      <a:pt x="358688" y="117060"/>
                      <a:pt x="408262" y="92399"/>
                    </a:cubicBezTo>
                    <a:cubicBezTo>
                      <a:pt x="433025" y="80022"/>
                      <a:pt x="457278" y="66501"/>
                      <a:pt x="480521" y="51356"/>
                    </a:cubicBezTo>
                    <a:cubicBezTo>
                      <a:pt x="492116" y="43756"/>
                      <a:pt x="503602" y="35939"/>
                      <a:pt x="514600" y="27469"/>
                    </a:cubicBezTo>
                    <a:cubicBezTo>
                      <a:pt x="525641" y="19061"/>
                      <a:pt x="536472" y="10274"/>
                      <a:pt x="545924" y="0"/>
                    </a:cubicBezTo>
                    <a:cubicBezTo>
                      <a:pt x="537538" y="11192"/>
                      <a:pt x="527419" y="21037"/>
                      <a:pt x="516943" y="30307"/>
                    </a:cubicBezTo>
                    <a:cubicBezTo>
                      <a:pt x="506535" y="39713"/>
                      <a:pt x="495406" y="48244"/>
                      <a:pt x="484226" y="56718"/>
                    </a:cubicBezTo>
                    <a:cubicBezTo>
                      <a:pt x="461599" y="73298"/>
                      <a:pt x="437760" y="88231"/>
                      <a:pt x="413058" y="101580"/>
                    </a:cubicBezTo>
                    <a:cubicBezTo>
                      <a:pt x="406967" y="105085"/>
                      <a:pt x="400651" y="108151"/>
                      <a:pt x="394414" y="111383"/>
                    </a:cubicBezTo>
                    <a:lnTo>
                      <a:pt x="385006" y="116126"/>
                    </a:lnTo>
                    <a:lnTo>
                      <a:pt x="375450" y="120558"/>
                    </a:lnTo>
                    <a:cubicBezTo>
                      <a:pt x="369045" y="123437"/>
                      <a:pt x="362737" y="126554"/>
                      <a:pt x="356245" y="129239"/>
                    </a:cubicBezTo>
                    <a:lnTo>
                      <a:pt x="336784" y="137352"/>
                    </a:lnTo>
                    <a:cubicBezTo>
                      <a:pt x="330291" y="140048"/>
                      <a:pt x="323612" y="142263"/>
                      <a:pt x="317029" y="144733"/>
                    </a:cubicBezTo>
                    <a:lnTo>
                      <a:pt x="307121" y="148347"/>
                    </a:lnTo>
                    <a:lnTo>
                      <a:pt x="297083" y="151586"/>
                    </a:lnTo>
                    <a:cubicBezTo>
                      <a:pt x="290380" y="153711"/>
                      <a:pt x="283709" y="155944"/>
                      <a:pt x="276977" y="157976"/>
                    </a:cubicBezTo>
                    <a:lnTo>
                      <a:pt x="256634" y="163592"/>
                    </a:lnTo>
                    <a:cubicBezTo>
                      <a:pt x="249772" y="165496"/>
                      <a:pt x="243175" y="167038"/>
                      <a:pt x="236628" y="168957"/>
                    </a:cubicBezTo>
                    <a:cubicBezTo>
                      <a:pt x="230076" y="170870"/>
                      <a:pt x="223573" y="172966"/>
                      <a:pt x="217156" y="175307"/>
                    </a:cubicBezTo>
                    <a:cubicBezTo>
                      <a:pt x="204319" y="179966"/>
                      <a:pt x="191729" y="185397"/>
                      <a:pt x="179669" y="191852"/>
                    </a:cubicBezTo>
                    <a:cubicBezTo>
                      <a:pt x="155205" y="204109"/>
                      <a:pt x="132335" y="219575"/>
                      <a:pt x="110830" y="236792"/>
                    </a:cubicBezTo>
                    <a:cubicBezTo>
                      <a:pt x="68193" y="271753"/>
                      <a:pt x="30941" y="313651"/>
                      <a:pt x="2" y="360030"/>
                    </a:cubicBezTo>
                    <a:close/>
                  </a:path>
                </a:pathLst>
              </a:custGeom>
              <a:grpFill/>
              <a:ln w="6350" cap="flat">
                <a:noFill/>
                <a:prstDash val="solid"/>
                <a:miter/>
              </a:ln>
            </p:spPr>
            <p:txBody>
              <a:bodyPr/>
              <a:lstStyle/>
              <a:p>
                <a:endParaRPr lang="en-US"/>
              </a:p>
            </p:txBody>
          </p:sp>
          <p:sp>
            <p:nvSpPr>
              <p:cNvPr id="870" name="Freeform 20">
                <a:extLst>
                  <a:ext uri="{FF2B5EF4-FFF2-40B4-BE49-F238E27FC236}">
                    <a16:creationId xmlns:a16="http://schemas.microsoft.com/office/drawing/2014/main" id="{5AA7BE24-5621-3669-0B28-0CA95FEC8D57}"/>
                  </a:ext>
                </a:extLst>
              </p:cNvPr>
              <p:cNvSpPr/>
              <p:nvPr/>
            </p:nvSpPr>
            <p:spPr>
              <a:xfrm>
                <a:off x="7182785" y="2228573"/>
                <a:ext cx="32707" cy="102288"/>
              </a:xfrm>
              <a:custGeom>
                <a:avLst/>
                <a:gdLst>
                  <a:gd name="csX0" fmla="*/ 2 w 32707"/>
                  <a:gd name="csY0" fmla="*/ 0 h 102288"/>
                  <a:gd name="csX1" fmla="*/ 17727 w 32707"/>
                  <a:gd name="csY1" fmla="*/ 22501 h 102288"/>
                  <a:gd name="csX2" fmla="*/ 29316 w 32707"/>
                  <a:gd name="csY2" fmla="*/ 48859 h 102288"/>
                  <a:gd name="csX3" fmla="*/ 32160 w 32707"/>
                  <a:gd name="csY3" fmla="*/ 78466 h 102288"/>
                  <a:gd name="csX4" fmla="*/ 26872 w 32707"/>
                  <a:gd name="csY4" fmla="*/ 93086 h 102288"/>
                  <a:gd name="csX5" fmla="*/ 15062 w 32707"/>
                  <a:gd name="csY5" fmla="*/ 102288 h 102288"/>
                  <a:gd name="csX6" fmla="*/ 21734 w 32707"/>
                  <a:gd name="csY6" fmla="*/ 77935 h 102288"/>
                  <a:gd name="csX7" fmla="*/ 16575 w 32707"/>
                  <a:gd name="csY7" fmla="*/ 52576 h 102288"/>
                  <a:gd name="csX8" fmla="*/ 8275 w 32707"/>
                  <a:gd name="csY8" fmla="*/ 26847 h 102288"/>
                  <a:gd name="csX9" fmla="*/ 0 w 32707"/>
                  <a:gd name="csY9" fmla="*/ 0 h 102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707" h="102288">
                    <a:moveTo>
                      <a:pt x="2" y="0"/>
                    </a:moveTo>
                    <a:cubicBezTo>
                      <a:pt x="7162" y="6572"/>
                      <a:pt x="12823" y="14318"/>
                      <a:pt x="17727" y="22501"/>
                    </a:cubicBezTo>
                    <a:cubicBezTo>
                      <a:pt x="22582" y="30718"/>
                      <a:pt x="26548" y="39519"/>
                      <a:pt x="29316" y="48859"/>
                    </a:cubicBezTo>
                    <a:cubicBezTo>
                      <a:pt x="31987" y="58192"/>
                      <a:pt x="33620" y="68205"/>
                      <a:pt x="32160" y="78466"/>
                    </a:cubicBezTo>
                    <a:cubicBezTo>
                      <a:pt x="31406" y="83542"/>
                      <a:pt x="29810" y="88700"/>
                      <a:pt x="26872" y="93086"/>
                    </a:cubicBezTo>
                    <a:cubicBezTo>
                      <a:pt x="23919" y="97433"/>
                      <a:pt x="19748" y="100881"/>
                      <a:pt x="15062" y="102288"/>
                    </a:cubicBezTo>
                    <a:cubicBezTo>
                      <a:pt x="21271" y="94623"/>
                      <a:pt x="22320" y="86277"/>
                      <a:pt x="21734" y="77935"/>
                    </a:cubicBezTo>
                    <a:cubicBezTo>
                      <a:pt x="21175" y="69560"/>
                      <a:pt x="18992" y="61079"/>
                      <a:pt x="16575" y="52576"/>
                    </a:cubicBezTo>
                    <a:cubicBezTo>
                      <a:pt x="14069" y="44073"/>
                      <a:pt x="11199" y="35523"/>
                      <a:pt x="8275" y="26847"/>
                    </a:cubicBezTo>
                    <a:cubicBezTo>
                      <a:pt x="5390" y="18139"/>
                      <a:pt x="2429" y="9367"/>
                      <a:pt x="0" y="0"/>
                    </a:cubicBezTo>
                    <a:close/>
                  </a:path>
                </a:pathLst>
              </a:custGeom>
              <a:grpFill/>
              <a:ln w="6350" cap="flat">
                <a:noFill/>
                <a:prstDash val="solid"/>
                <a:miter/>
              </a:ln>
            </p:spPr>
            <p:txBody>
              <a:bodyPr/>
              <a:lstStyle/>
              <a:p>
                <a:endParaRPr lang="en-US"/>
              </a:p>
            </p:txBody>
          </p:sp>
          <p:sp>
            <p:nvSpPr>
              <p:cNvPr id="871" name="Freeform 21">
                <a:extLst>
                  <a:ext uri="{FF2B5EF4-FFF2-40B4-BE49-F238E27FC236}">
                    <a16:creationId xmlns:a16="http://schemas.microsoft.com/office/drawing/2014/main" id="{322D058F-E13D-3916-8019-C1FD4845D54C}"/>
                  </a:ext>
                </a:extLst>
              </p:cNvPr>
              <p:cNvSpPr/>
              <p:nvPr/>
            </p:nvSpPr>
            <p:spPr>
              <a:xfrm>
                <a:off x="7165741" y="2212279"/>
                <a:ext cx="24837" cy="19698"/>
              </a:xfrm>
              <a:custGeom>
                <a:avLst/>
                <a:gdLst>
                  <a:gd name="csX0" fmla="*/ 0 w 24837"/>
                  <a:gd name="csY0" fmla="*/ 9953 h 19698"/>
                  <a:gd name="csX1" fmla="*/ 8832 w 24837"/>
                  <a:gd name="csY1" fmla="*/ 12491 h 19698"/>
                  <a:gd name="csX2" fmla="*/ 15624 w 24837"/>
                  <a:gd name="csY2" fmla="*/ 12897 h 19698"/>
                  <a:gd name="csX3" fmla="*/ 19681 w 24837"/>
                  <a:gd name="csY3" fmla="*/ 8416 h 19698"/>
                  <a:gd name="csX4" fmla="*/ 23230 w 24837"/>
                  <a:gd name="csY4" fmla="*/ 0 h 19698"/>
                  <a:gd name="csX5" fmla="*/ 24703 w 24837"/>
                  <a:gd name="csY5" fmla="*/ 9835 h 19698"/>
                  <a:gd name="csX6" fmla="*/ 22845 w 24837"/>
                  <a:gd name="csY6" fmla="*/ 15135 h 19698"/>
                  <a:gd name="csX7" fmla="*/ 17754 w 24837"/>
                  <a:gd name="csY7" fmla="*/ 19181 h 19698"/>
                  <a:gd name="csX8" fmla="*/ 6700 w 24837"/>
                  <a:gd name="csY8" fmla="*/ 17235 h 19698"/>
                  <a:gd name="csX9" fmla="*/ 2 w 24837"/>
                  <a:gd name="csY9" fmla="*/ 9955 h 1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837" h="19698">
                    <a:moveTo>
                      <a:pt x="0" y="9953"/>
                    </a:moveTo>
                    <a:cubicBezTo>
                      <a:pt x="3232" y="10812"/>
                      <a:pt x="6088" y="11823"/>
                      <a:pt x="8832" y="12491"/>
                    </a:cubicBezTo>
                    <a:cubicBezTo>
                      <a:pt x="11531" y="13199"/>
                      <a:pt x="14114" y="13452"/>
                      <a:pt x="15624" y="12897"/>
                    </a:cubicBezTo>
                    <a:cubicBezTo>
                      <a:pt x="17088" y="12512"/>
                      <a:pt x="18449" y="10892"/>
                      <a:pt x="19681" y="8416"/>
                    </a:cubicBezTo>
                    <a:cubicBezTo>
                      <a:pt x="20903" y="5969"/>
                      <a:pt x="21820" y="3052"/>
                      <a:pt x="23230" y="0"/>
                    </a:cubicBezTo>
                    <a:cubicBezTo>
                      <a:pt x="24588" y="3076"/>
                      <a:pt x="25111" y="6349"/>
                      <a:pt x="24703" y="9835"/>
                    </a:cubicBezTo>
                    <a:cubicBezTo>
                      <a:pt x="24451" y="11576"/>
                      <a:pt x="23921" y="13386"/>
                      <a:pt x="22845" y="15135"/>
                    </a:cubicBezTo>
                    <a:cubicBezTo>
                      <a:pt x="21787" y="16878"/>
                      <a:pt x="19914" y="18479"/>
                      <a:pt x="17754" y="19181"/>
                    </a:cubicBezTo>
                    <a:cubicBezTo>
                      <a:pt x="13305" y="20545"/>
                      <a:pt x="9521" y="18974"/>
                      <a:pt x="6700" y="17235"/>
                    </a:cubicBezTo>
                    <a:cubicBezTo>
                      <a:pt x="3851" y="15356"/>
                      <a:pt x="1520" y="12978"/>
                      <a:pt x="2" y="9955"/>
                    </a:cubicBezTo>
                    <a:close/>
                  </a:path>
                </a:pathLst>
              </a:custGeom>
              <a:grpFill/>
              <a:ln w="6350" cap="flat">
                <a:noFill/>
                <a:prstDash val="solid"/>
                <a:miter/>
              </a:ln>
            </p:spPr>
            <p:txBody>
              <a:bodyPr/>
              <a:lstStyle/>
              <a:p>
                <a:endParaRPr lang="en-US"/>
              </a:p>
            </p:txBody>
          </p:sp>
          <p:sp>
            <p:nvSpPr>
              <p:cNvPr id="872" name="Freeform 22">
                <a:extLst>
                  <a:ext uri="{FF2B5EF4-FFF2-40B4-BE49-F238E27FC236}">
                    <a16:creationId xmlns:a16="http://schemas.microsoft.com/office/drawing/2014/main" id="{4EA9777A-F2AD-DE0B-ECD1-CA60D1804A2D}"/>
                  </a:ext>
                </a:extLst>
              </p:cNvPr>
              <p:cNvSpPr/>
              <p:nvPr/>
            </p:nvSpPr>
            <p:spPr>
              <a:xfrm>
                <a:off x="7541355" y="2134222"/>
                <a:ext cx="21722" cy="23944"/>
              </a:xfrm>
              <a:custGeom>
                <a:avLst/>
                <a:gdLst>
                  <a:gd name="csX0" fmla="*/ 6104 w 21722"/>
                  <a:gd name="csY0" fmla="*/ 3 h 23944"/>
                  <a:gd name="csX1" fmla="*/ 5932 w 21722"/>
                  <a:gd name="csY1" fmla="*/ 9189 h 23944"/>
                  <a:gd name="csX2" fmla="*/ 7295 w 21722"/>
                  <a:gd name="csY2" fmla="*/ 15855 h 23944"/>
                  <a:gd name="csX3" fmla="*/ 12673 w 21722"/>
                  <a:gd name="csY3" fmla="*/ 18616 h 23944"/>
                  <a:gd name="csX4" fmla="*/ 21723 w 21722"/>
                  <a:gd name="csY4" fmla="*/ 19870 h 23944"/>
                  <a:gd name="csX5" fmla="*/ 12600 w 21722"/>
                  <a:gd name="csY5" fmla="*/ 23832 h 23944"/>
                  <a:gd name="csX6" fmla="*/ 6998 w 21722"/>
                  <a:gd name="csY6" fmla="*/ 23406 h 23944"/>
                  <a:gd name="csX7" fmla="*/ 1774 w 21722"/>
                  <a:gd name="csY7" fmla="*/ 19533 h 23944"/>
                  <a:gd name="csX8" fmla="*/ 799 w 21722"/>
                  <a:gd name="csY8" fmla="*/ 8351 h 23944"/>
                  <a:gd name="csX9" fmla="*/ 6104 w 21722"/>
                  <a:gd name="csY9" fmla="*/ 0 h 23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22" h="23944">
                    <a:moveTo>
                      <a:pt x="6104" y="3"/>
                    </a:moveTo>
                    <a:cubicBezTo>
                      <a:pt x="6109" y="3349"/>
                      <a:pt x="5869" y="6366"/>
                      <a:pt x="5932" y="9189"/>
                    </a:cubicBezTo>
                    <a:cubicBezTo>
                      <a:pt x="5946" y="11979"/>
                      <a:pt x="6368" y="14539"/>
                      <a:pt x="7295" y="15855"/>
                    </a:cubicBezTo>
                    <a:cubicBezTo>
                      <a:pt x="8046" y="17169"/>
                      <a:pt x="9962" y="18067"/>
                      <a:pt x="12673" y="18616"/>
                    </a:cubicBezTo>
                    <a:cubicBezTo>
                      <a:pt x="15354" y="19164"/>
                      <a:pt x="18408" y="19296"/>
                      <a:pt x="21723" y="19870"/>
                    </a:cubicBezTo>
                    <a:cubicBezTo>
                      <a:pt x="19100" y="21975"/>
                      <a:pt x="16074" y="23325"/>
                      <a:pt x="12600" y="23832"/>
                    </a:cubicBezTo>
                    <a:cubicBezTo>
                      <a:pt x="10851" y="24038"/>
                      <a:pt x="8968" y="23995"/>
                      <a:pt x="6998" y="23406"/>
                    </a:cubicBezTo>
                    <a:cubicBezTo>
                      <a:pt x="5041" y="22833"/>
                      <a:pt x="3012" y="21438"/>
                      <a:pt x="1774" y="19533"/>
                    </a:cubicBezTo>
                    <a:cubicBezTo>
                      <a:pt x="-692" y="15588"/>
                      <a:pt x="-152" y="11525"/>
                      <a:pt x="799" y="8351"/>
                    </a:cubicBezTo>
                    <a:cubicBezTo>
                      <a:pt x="1879" y="5114"/>
                      <a:pt x="3576" y="2248"/>
                      <a:pt x="6104" y="0"/>
                    </a:cubicBezTo>
                    <a:close/>
                  </a:path>
                </a:pathLst>
              </a:custGeom>
              <a:grpFill/>
              <a:ln w="6350" cap="flat">
                <a:noFill/>
                <a:prstDash val="solid"/>
                <a:miter/>
              </a:ln>
            </p:spPr>
            <p:txBody>
              <a:bodyPr/>
              <a:lstStyle/>
              <a:p>
                <a:endParaRPr lang="en-US"/>
              </a:p>
            </p:txBody>
          </p:sp>
          <p:sp>
            <p:nvSpPr>
              <p:cNvPr id="873" name="Freeform 23">
                <a:extLst>
                  <a:ext uri="{FF2B5EF4-FFF2-40B4-BE49-F238E27FC236}">
                    <a16:creationId xmlns:a16="http://schemas.microsoft.com/office/drawing/2014/main" id="{F21184C3-FCF8-0540-5D21-B2632F782442}"/>
                  </a:ext>
                </a:extLst>
              </p:cNvPr>
              <p:cNvSpPr/>
              <p:nvPr/>
            </p:nvSpPr>
            <p:spPr>
              <a:xfrm>
                <a:off x="7351125" y="2219905"/>
                <a:ext cx="21734" cy="59868"/>
              </a:xfrm>
              <a:custGeom>
                <a:avLst/>
                <a:gdLst>
                  <a:gd name="csX0" fmla="*/ 13996 w 21734"/>
                  <a:gd name="csY0" fmla="*/ 2 h 59868"/>
                  <a:gd name="csX1" fmla="*/ 20593 w 21734"/>
                  <a:gd name="csY1" fmla="*/ 16066 h 59868"/>
                  <a:gd name="csX2" fmla="*/ 21393 w 21734"/>
                  <a:gd name="csY2" fmla="*/ 33257 h 59868"/>
                  <a:gd name="csX3" fmla="*/ 15641 w 21734"/>
                  <a:gd name="csY3" fmla="*/ 50360 h 59868"/>
                  <a:gd name="csX4" fmla="*/ 8991 w 21734"/>
                  <a:gd name="csY4" fmla="*/ 57282 h 59868"/>
                  <a:gd name="csX5" fmla="*/ 0 w 21734"/>
                  <a:gd name="csY5" fmla="*/ 59811 h 59868"/>
                  <a:gd name="csX6" fmla="*/ 6105 w 21734"/>
                  <a:gd name="csY6" fmla="*/ 46115 h 59868"/>
                  <a:gd name="csX7" fmla="*/ 8211 w 21734"/>
                  <a:gd name="csY7" fmla="*/ 31724 h 59868"/>
                  <a:gd name="csX8" fmla="*/ 10196 w 21734"/>
                  <a:gd name="csY8" fmla="*/ 16383 h 59868"/>
                  <a:gd name="csX9" fmla="*/ 13996 w 21734"/>
                  <a:gd name="csY9" fmla="*/ 0 h 59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34" h="59868">
                    <a:moveTo>
                      <a:pt x="13996" y="2"/>
                    </a:moveTo>
                    <a:cubicBezTo>
                      <a:pt x="17502" y="5002"/>
                      <a:pt x="19391" y="10484"/>
                      <a:pt x="20593" y="16066"/>
                    </a:cubicBezTo>
                    <a:cubicBezTo>
                      <a:pt x="21727" y="21663"/>
                      <a:pt x="22060" y="27434"/>
                      <a:pt x="21393" y="33257"/>
                    </a:cubicBezTo>
                    <a:cubicBezTo>
                      <a:pt x="20702" y="39053"/>
                      <a:pt x="19084" y="45005"/>
                      <a:pt x="15641" y="50360"/>
                    </a:cubicBezTo>
                    <a:cubicBezTo>
                      <a:pt x="13910" y="53001"/>
                      <a:pt x="11713" y="55482"/>
                      <a:pt x="8991" y="57282"/>
                    </a:cubicBezTo>
                    <a:cubicBezTo>
                      <a:pt x="6282" y="59062"/>
                      <a:pt x="3068" y="60137"/>
                      <a:pt x="0" y="59811"/>
                    </a:cubicBezTo>
                    <a:cubicBezTo>
                      <a:pt x="3949" y="55121"/>
                      <a:pt x="5058" y="50720"/>
                      <a:pt x="6105" y="46115"/>
                    </a:cubicBezTo>
                    <a:cubicBezTo>
                      <a:pt x="7090" y="41526"/>
                      <a:pt x="7601" y="36683"/>
                      <a:pt x="8211" y="31724"/>
                    </a:cubicBezTo>
                    <a:cubicBezTo>
                      <a:pt x="8796" y="26754"/>
                      <a:pt x="9373" y="21639"/>
                      <a:pt x="10196" y="16383"/>
                    </a:cubicBezTo>
                    <a:cubicBezTo>
                      <a:pt x="11055" y="11110"/>
                      <a:pt x="12054" y="5748"/>
                      <a:pt x="13996" y="0"/>
                    </a:cubicBezTo>
                    <a:close/>
                  </a:path>
                </a:pathLst>
              </a:custGeom>
              <a:grpFill/>
              <a:ln w="6350" cap="flat">
                <a:noFill/>
                <a:prstDash val="solid"/>
                <a:miter/>
              </a:ln>
            </p:spPr>
            <p:txBody>
              <a:bodyPr/>
              <a:lstStyle/>
              <a:p>
                <a:endParaRPr lang="en-US"/>
              </a:p>
            </p:txBody>
          </p:sp>
          <p:sp>
            <p:nvSpPr>
              <p:cNvPr id="874" name="Freeform 24">
                <a:extLst>
                  <a:ext uri="{FF2B5EF4-FFF2-40B4-BE49-F238E27FC236}">
                    <a16:creationId xmlns:a16="http://schemas.microsoft.com/office/drawing/2014/main" id="{982ACBF7-C700-88DC-053E-CAFA87296069}"/>
                  </a:ext>
                </a:extLst>
              </p:cNvPr>
              <p:cNvSpPr/>
              <p:nvPr/>
            </p:nvSpPr>
            <p:spPr>
              <a:xfrm>
                <a:off x="7096874" y="2228571"/>
                <a:ext cx="586620" cy="402844"/>
              </a:xfrm>
              <a:custGeom>
                <a:avLst/>
                <a:gdLst>
                  <a:gd name="csX0" fmla="*/ 179 w 586620"/>
                  <a:gd name="csY0" fmla="*/ 402845 h 402844"/>
                  <a:gd name="csX1" fmla="*/ 9699 w 586620"/>
                  <a:gd name="csY1" fmla="*/ 356752 h 402844"/>
                  <a:gd name="csX2" fmla="*/ 21423 w 586620"/>
                  <a:gd name="csY2" fmla="*/ 335927 h 402844"/>
                  <a:gd name="csX3" fmla="*/ 36287 w 586620"/>
                  <a:gd name="csY3" fmla="*/ 317155 h 402844"/>
                  <a:gd name="csX4" fmla="*/ 113804 w 586620"/>
                  <a:gd name="csY4" fmla="*/ 261916 h 402844"/>
                  <a:gd name="csX5" fmla="*/ 157833 w 586620"/>
                  <a:gd name="csY5" fmla="*/ 243619 h 402844"/>
                  <a:gd name="csX6" fmla="*/ 180472 w 586620"/>
                  <a:gd name="csY6" fmla="*/ 236254 h 402844"/>
                  <a:gd name="csX7" fmla="*/ 203135 w 586620"/>
                  <a:gd name="csY7" fmla="*/ 229570 h 402844"/>
                  <a:gd name="csX8" fmla="*/ 292834 w 586620"/>
                  <a:gd name="csY8" fmla="*/ 201819 h 402844"/>
                  <a:gd name="csX9" fmla="*/ 380934 w 586620"/>
                  <a:gd name="csY9" fmla="*/ 169746 h 402844"/>
                  <a:gd name="csX10" fmla="*/ 466013 w 586620"/>
                  <a:gd name="csY10" fmla="*/ 130914 h 402844"/>
                  <a:gd name="csX11" fmla="*/ 506235 w 586620"/>
                  <a:gd name="csY11" fmla="*/ 107314 h 402844"/>
                  <a:gd name="csX12" fmla="*/ 543276 w 586620"/>
                  <a:gd name="csY12" fmla="*/ 79256 h 402844"/>
                  <a:gd name="csX13" fmla="*/ 573316 w 586620"/>
                  <a:gd name="csY13" fmla="*/ 44157 h 402844"/>
                  <a:gd name="csX14" fmla="*/ 586475 w 586620"/>
                  <a:gd name="csY14" fmla="*/ 0 h 402844"/>
                  <a:gd name="csX15" fmla="*/ 584729 w 586620"/>
                  <a:gd name="csY15" fmla="*/ 23553 h 402844"/>
                  <a:gd name="csX16" fmla="*/ 576533 w 586620"/>
                  <a:gd name="csY16" fmla="*/ 45946 h 402844"/>
                  <a:gd name="csX17" fmla="*/ 547767 w 586620"/>
                  <a:gd name="csY17" fmla="*/ 83981 h 402844"/>
                  <a:gd name="csX18" fmla="*/ 471009 w 586620"/>
                  <a:gd name="csY18" fmla="*/ 139988 h 402844"/>
                  <a:gd name="csX19" fmla="*/ 297025 w 586620"/>
                  <a:gd name="csY19" fmla="*/ 214406 h 402844"/>
                  <a:gd name="csX20" fmla="*/ 206518 w 586620"/>
                  <a:gd name="csY20" fmla="*/ 241638 h 402844"/>
                  <a:gd name="csX21" fmla="*/ 183869 w 586620"/>
                  <a:gd name="csY21" fmla="*/ 247833 h 402844"/>
                  <a:gd name="csX22" fmla="*/ 161578 w 586620"/>
                  <a:gd name="csY22" fmla="*/ 254599 h 402844"/>
                  <a:gd name="csX23" fmla="*/ 118178 w 586620"/>
                  <a:gd name="csY23" fmla="*/ 271263 h 402844"/>
                  <a:gd name="csX24" fmla="*/ 40958 w 586620"/>
                  <a:gd name="csY24" fmla="*/ 321650 h 402844"/>
                  <a:gd name="csX25" fmla="*/ 12982 w 586620"/>
                  <a:gd name="csY25" fmla="*/ 358362 h 402844"/>
                  <a:gd name="csX26" fmla="*/ 4031 w 586620"/>
                  <a:gd name="csY26" fmla="*/ 379811 h 402844"/>
                  <a:gd name="csX27" fmla="*/ 175 w 586620"/>
                  <a:gd name="csY27" fmla="*/ 402845 h 40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86620" h="402844">
                    <a:moveTo>
                      <a:pt x="179" y="402845"/>
                    </a:moveTo>
                    <a:cubicBezTo>
                      <a:pt x="-932" y="387087"/>
                      <a:pt x="3245" y="371232"/>
                      <a:pt x="9699" y="356752"/>
                    </a:cubicBezTo>
                    <a:cubicBezTo>
                      <a:pt x="12956" y="349484"/>
                      <a:pt x="16881" y="342490"/>
                      <a:pt x="21423" y="335927"/>
                    </a:cubicBezTo>
                    <a:cubicBezTo>
                      <a:pt x="25910" y="329324"/>
                      <a:pt x="30871" y="323028"/>
                      <a:pt x="36287" y="317155"/>
                    </a:cubicBezTo>
                    <a:cubicBezTo>
                      <a:pt x="57991" y="293554"/>
                      <a:pt x="85247" y="275814"/>
                      <a:pt x="113804" y="261916"/>
                    </a:cubicBezTo>
                    <a:cubicBezTo>
                      <a:pt x="128064" y="254803"/>
                      <a:pt x="142879" y="248966"/>
                      <a:pt x="157833" y="243619"/>
                    </a:cubicBezTo>
                    <a:cubicBezTo>
                      <a:pt x="165350" y="241073"/>
                      <a:pt x="172850" y="238440"/>
                      <a:pt x="180472" y="236254"/>
                    </a:cubicBezTo>
                    <a:cubicBezTo>
                      <a:pt x="188094" y="233916"/>
                      <a:pt x="195626" y="231726"/>
                      <a:pt x="203135" y="229570"/>
                    </a:cubicBezTo>
                    <a:cubicBezTo>
                      <a:pt x="233238" y="220935"/>
                      <a:pt x="263194" y="211820"/>
                      <a:pt x="292834" y="201819"/>
                    </a:cubicBezTo>
                    <a:cubicBezTo>
                      <a:pt x="322557" y="192065"/>
                      <a:pt x="351976" y="181436"/>
                      <a:pt x="380934" y="169746"/>
                    </a:cubicBezTo>
                    <a:cubicBezTo>
                      <a:pt x="409987" y="158279"/>
                      <a:pt x="438398" y="145305"/>
                      <a:pt x="466013" y="130914"/>
                    </a:cubicBezTo>
                    <a:cubicBezTo>
                      <a:pt x="479803" y="123677"/>
                      <a:pt x="493185" y="115735"/>
                      <a:pt x="506235" y="107314"/>
                    </a:cubicBezTo>
                    <a:cubicBezTo>
                      <a:pt x="519278" y="98886"/>
                      <a:pt x="531812" y="89658"/>
                      <a:pt x="543276" y="79256"/>
                    </a:cubicBezTo>
                    <a:cubicBezTo>
                      <a:pt x="554765" y="68924"/>
                      <a:pt x="565334" y="57410"/>
                      <a:pt x="573316" y="44157"/>
                    </a:cubicBezTo>
                    <a:cubicBezTo>
                      <a:pt x="581217" y="30934"/>
                      <a:pt x="586316" y="15778"/>
                      <a:pt x="586475" y="0"/>
                    </a:cubicBezTo>
                    <a:cubicBezTo>
                      <a:pt x="586806" y="7813"/>
                      <a:pt x="586703" y="15833"/>
                      <a:pt x="584729" y="23553"/>
                    </a:cubicBezTo>
                    <a:cubicBezTo>
                      <a:pt x="583157" y="31374"/>
                      <a:pt x="579974" y="38750"/>
                      <a:pt x="576533" y="45946"/>
                    </a:cubicBezTo>
                    <a:cubicBezTo>
                      <a:pt x="569247" y="60203"/>
                      <a:pt x="558922" y="72650"/>
                      <a:pt x="547767" y="83981"/>
                    </a:cubicBezTo>
                    <a:cubicBezTo>
                      <a:pt x="525109" y="106495"/>
                      <a:pt x="498401" y="124186"/>
                      <a:pt x="471009" y="139988"/>
                    </a:cubicBezTo>
                    <a:cubicBezTo>
                      <a:pt x="415821" y="171211"/>
                      <a:pt x="356736" y="194325"/>
                      <a:pt x="297025" y="214406"/>
                    </a:cubicBezTo>
                    <a:cubicBezTo>
                      <a:pt x="267071" y="224241"/>
                      <a:pt x="236908" y="233375"/>
                      <a:pt x="206518" y="241638"/>
                    </a:cubicBezTo>
                    <a:cubicBezTo>
                      <a:pt x="198891" y="243666"/>
                      <a:pt x="191304" y="245710"/>
                      <a:pt x="183869" y="247833"/>
                    </a:cubicBezTo>
                    <a:cubicBezTo>
                      <a:pt x="176352" y="249826"/>
                      <a:pt x="168982" y="252256"/>
                      <a:pt x="161578" y="254599"/>
                    </a:cubicBezTo>
                    <a:cubicBezTo>
                      <a:pt x="146900" y="259605"/>
                      <a:pt x="132265" y="264830"/>
                      <a:pt x="118178" y="271263"/>
                    </a:cubicBezTo>
                    <a:cubicBezTo>
                      <a:pt x="90036" y="283994"/>
                      <a:pt x="62978" y="299926"/>
                      <a:pt x="40958" y="321650"/>
                    </a:cubicBezTo>
                    <a:cubicBezTo>
                      <a:pt x="29886" y="332385"/>
                      <a:pt x="20295" y="344711"/>
                      <a:pt x="12982" y="358362"/>
                    </a:cubicBezTo>
                    <a:cubicBezTo>
                      <a:pt x="9321" y="365183"/>
                      <a:pt x="6287" y="372363"/>
                      <a:pt x="4031" y="379811"/>
                    </a:cubicBezTo>
                    <a:cubicBezTo>
                      <a:pt x="1766" y="387242"/>
                      <a:pt x="194" y="394986"/>
                      <a:pt x="175" y="402845"/>
                    </a:cubicBezTo>
                    <a:close/>
                  </a:path>
                </a:pathLst>
              </a:custGeom>
              <a:grpFill/>
              <a:ln w="6350" cap="flat">
                <a:noFill/>
                <a:prstDash val="solid"/>
                <a:miter/>
              </a:ln>
            </p:spPr>
            <p:txBody>
              <a:bodyPr/>
              <a:lstStyle/>
              <a:p>
                <a:endParaRPr lang="en-US"/>
              </a:p>
            </p:txBody>
          </p:sp>
          <p:sp>
            <p:nvSpPr>
              <p:cNvPr id="875" name="Freeform 25">
                <a:extLst>
                  <a:ext uri="{FF2B5EF4-FFF2-40B4-BE49-F238E27FC236}">
                    <a16:creationId xmlns:a16="http://schemas.microsoft.com/office/drawing/2014/main" id="{D4A8E4A0-2662-A7A0-E480-34087EDC4EB7}"/>
                  </a:ext>
                </a:extLst>
              </p:cNvPr>
              <p:cNvSpPr/>
              <p:nvPr/>
            </p:nvSpPr>
            <p:spPr>
              <a:xfrm>
                <a:off x="7226415" y="1780833"/>
                <a:ext cx="239017" cy="455967"/>
              </a:xfrm>
              <a:custGeom>
                <a:avLst/>
                <a:gdLst>
                  <a:gd name="csX0" fmla="*/ 239012 w 239017"/>
                  <a:gd name="csY0" fmla="*/ 5 h 455967"/>
                  <a:gd name="csX1" fmla="*/ 206912 w 239017"/>
                  <a:gd name="csY1" fmla="*/ 14715 h 455967"/>
                  <a:gd name="csX2" fmla="*/ 176771 w 239017"/>
                  <a:gd name="csY2" fmla="*/ 32533 h 455967"/>
                  <a:gd name="csX3" fmla="*/ 151280 w 239017"/>
                  <a:gd name="csY3" fmla="*/ 55179 h 455967"/>
                  <a:gd name="csX4" fmla="*/ 143206 w 239017"/>
                  <a:gd name="csY4" fmla="*/ 69092 h 455967"/>
                  <a:gd name="csX5" fmla="*/ 140159 w 239017"/>
                  <a:gd name="csY5" fmla="*/ 77532 h 455967"/>
                  <a:gd name="csX6" fmla="*/ 136395 w 239017"/>
                  <a:gd name="csY6" fmla="*/ 86013 h 455967"/>
                  <a:gd name="csX7" fmla="*/ 126178 w 239017"/>
                  <a:gd name="csY7" fmla="*/ 101923 h 455967"/>
                  <a:gd name="csX8" fmla="*/ 112138 w 239017"/>
                  <a:gd name="csY8" fmla="*/ 114740 h 455967"/>
                  <a:gd name="csX9" fmla="*/ 81997 w 239017"/>
                  <a:gd name="csY9" fmla="*/ 133619 h 455967"/>
                  <a:gd name="csX10" fmla="*/ 74752 w 239017"/>
                  <a:gd name="csY10" fmla="*/ 138522 h 455967"/>
                  <a:gd name="csX11" fmla="*/ 67652 w 239017"/>
                  <a:gd name="csY11" fmla="*/ 143442 h 455967"/>
                  <a:gd name="csX12" fmla="*/ 61005 w 239017"/>
                  <a:gd name="csY12" fmla="*/ 148604 h 455967"/>
                  <a:gd name="csX13" fmla="*/ 54840 w 239017"/>
                  <a:gd name="csY13" fmla="*/ 154211 h 455967"/>
                  <a:gd name="csX14" fmla="*/ 49167 w 239017"/>
                  <a:gd name="csY14" fmla="*/ 160283 h 455967"/>
                  <a:gd name="csX15" fmla="*/ 43945 w 239017"/>
                  <a:gd name="csY15" fmla="*/ 166750 h 455967"/>
                  <a:gd name="csX16" fmla="*/ 39175 w 239017"/>
                  <a:gd name="csY16" fmla="*/ 173595 h 455967"/>
                  <a:gd name="csX17" fmla="*/ 35089 w 239017"/>
                  <a:gd name="csY17" fmla="*/ 180922 h 455967"/>
                  <a:gd name="csX18" fmla="*/ 15252 w 239017"/>
                  <a:gd name="csY18" fmla="*/ 245953 h 455967"/>
                  <a:gd name="csX19" fmla="*/ 13072 w 239017"/>
                  <a:gd name="csY19" fmla="*/ 263171 h 455967"/>
                  <a:gd name="csX20" fmla="*/ 11967 w 239017"/>
                  <a:gd name="csY20" fmla="*/ 280558 h 455967"/>
                  <a:gd name="csX21" fmla="*/ 11506 w 239017"/>
                  <a:gd name="csY21" fmla="*/ 289270 h 455967"/>
                  <a:gd name="csX22" fmla="*/ 11254 w 239017"/>
                  <a:gd name="csY22" fmla="*/ 298001 h 455967"/>
                  <a:gd name="csX23" fmla="*/ 11298 w 239017"/>
                  <a:gd name="csY23" fmla="*/ 315517 h 455967"/>
                  <a:gd name="csX24" fmla="*/ 23299 w 239017"/>
                  <a:gd name="csY24" fmla="*/ 455967 h 455967"/>
                  <a:gd name="csX25" fmla="*/ 945 w 239017"/>
                  <a:gd name="csY25" fmla="*/ 315843 h 455967"/>
                  <a:gd name="csX26" fmla="*/ 118 w 239017"/>
                  <a:gd name="csY26" fmla="*/ 297998 h 455967"/>
                  <a:gd name="csX27" fmla="*/ 112 w 239017"/>
                  <a:gd name="csY27" fmla="*/ 289053 h 455967"/>
                  <a:gd name="csX28" fmla="*/ 346 w 239017"/>
                  <a:gd name="csY28" fmla="*/ 280093 h 455967"/>
                  <a:gd name="csX29" fmla="*/ 1017 w 239017"/>
                  <a:gd name="csY29" fmla="*/ 262165 h 455967"/>
                  <a:gd name="csX30" fmla="*/ 2804 w 239017"/>
                  <a:gd name="csY30" fmla="*/ 244233 h 455967"/>
                  <a:gd name="csX31" fmla="*/ 23443 w 239017"/>
                  <a:gd name="csY31" fmla="*/ 174571 h 455967"/>
                  <a:gd name="csX32" fmla="*/ 28052 w 239017"/>
                  <a:gd name="csY32" fmla="*/ 166510 h 455967"/>
                  <a:gd name="csX33" fmla="*/ 33454 w 239017"/>
                  <a:gd name="csY33" fmla="*/ 158888 h 455967"/>
                  <a:gd name="csX34" fmla="*/ 39391 w 239017"/>
                  <a:gd name="csY34" fmla="*/ 151665 h 455967"/>
                  <a:gd name="csX35" fmla="*/ 45846 w 239017"/>
                  <a:gd name="csY35" fmla="*/ 144887 h 455967"/>
                  <a:gd name="csX36" fmla="*/ 52818 w 239017"/>
                  <a:gd name="csY36" fmla="*/ 138663 h 455967"/>
                  <a:gd name="csX37" fmla="*/ 60188 w 239017"/>
                  <a:gd name="csY37" fmla="*/ 133042 h 455967"/>
                  <a:gd name="csX38" fmla="*/ 67669 w 239017"/>
                  <a:gd name="csY38" fmla="*/ 127952 h 455967"/>
                  <a:gd name="csX39" fmla="*/ 75181 w 239017"/>
                  <a:gd name="csY39" fmla="*/ 123103 h 455967"/>
                  <a:gd name="csX40" fmla="*/ 105478 w 239017"/>
                  <a:gd name="csY40" fmla="*/ 105243 h 455967"/>
                  <a:gd name="csX41" fmla="*/ 127248 w 239017"/>
                  <a:gd name="csY41" fmla="*/ 81246 h 455967"/>
                  <a:gd name="csX42" fmla="*/ 130991 w 239017"/>
                  <a:gd name="csY42" fmla="*/ 73721 h 455967"/>
                  <a:gd name="csX43" fmla="*/ 134302 w 239017"/>
                  <a:gd name="csY43" fmla="*/ 65658 h 455967"/>
                  <a:gd name="csX44" fmla="*/ 144666 w 239017"/>
                  <a:gd name="csY44" fmla="*/ 49592 h 455967"/>
                  <a:gd name="csX45" fmla="*/ 173282 w 239017"/>
                  <a:gd name="csY45" fmla="*/ 27069 h 455967"/>
                  <a:gd name="csX46" fmla="*/ 205392 w 239017"/>
                  <a:gd name="csY46" fmla="*/ 11386 h 455967"/>
                  <a:gd name="csX47" fmla="*/ 239017 w 239017"/>
                  <a:gd name="csY47" fmla="*/ 0 h 455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239017" h="455967">
                    <a:moveTo>
                      <a:pt x="239012" y="5"/>
                    </a:moveTo>
                    <a:cubicBezTo>
                      <a:pt x="228052" y="4399"/>
                      <a:pt x="217364" y="9381"/>
                      <a:pt x="206912" y="14715"/>
                    </a:cubicBezTo>
                    <a:cubicBezTo>
                      <a:pt x="196487" y="20096"/>
                      <a:pt x="186292" y="25892"/>
                      <a:pt x="176771" y="32533"/>
                    </a:cubicBezTo>
                    <a:cubicBezTo>
                      <a:pt x="167242" y="39086"/>
                      <a:pt x="158211" y="46470"/>
                      <a:pt x="151280" y="55179"/>
                    </a:cubicBezTo>
                    <a:cubicBezTo>
                      <a:pt x="147863" y="59535"/>
                      <a:pt x="144968" y="64195"/>
                      <a:pt x="143206" y="69092"/>
                    </a:cubicBezTo>
                    <a:lnTo>
                      <a:pt x="140159" y="77532"/>
                    </a:lnTo>
                    <a:cubicBezTo>
                      <a:pt x="138920" y="80358"/>
                      <a:pt x="137836" y="83244"/>
                      <a:pt x="136395" y="86013"/>
                    </a:cubicBezTo>
                    <a:cubicBezTo>
                      <a:pt x="133716" y="91629"/>
                      <a:pt x="130215" y="96979"/>
                      <a:pt x="126178" y="101923"/>
                    </a:cubicBezTo>
                    <a:cubicBezTo>
                      <a:pt x="122122" y="106877"/>
                      <a:pt x="117203" y="111112"/>
                      <a:pt x="112138" y="114740"/>
                    </a:cubicBezTo>
                    <a:cubicBezTo>
                      <a:pt x="101921" y="121996"/>
                      <a:pt x="91400" y="127207"/>
                      <a:pt x="81997" y="133619"/>
                    </a:cubicBezTo>
                    <a:lnTo>
                      <a:pt x="74752" y="138522"/>
                    </a:lnTo>
                    <a:cubicBezTo>
                      <a:pt x="72243" y="140188"/>
                      <a:pt x="70029" y="141802"/>
                      <a:pt x="67652" y="143442"/>
                    </a:cubicBezTo>
                    <a:cubicBezTo>
                      <a:pt x="65345" y="145099"/>
                      <a:pt x="63230" y="146892"/>
                      <a:pt x="61005" y="148604"/>
                    </a:cubicBezTo>
                    <a:cubicBezTo>
                      <a:pt x="58810" y="150337"/>
                      <a:pt x="56909" y="152357"/>
                      <a:pt x="54840" y="154211"/>
                    </a:cubicBezTo>
                    <a:cubicBezTo>
                      <a:pt x="52715" y="156011"/>
                      <a:pt x="51017" y="158219"/>
                      <a:pt x="49167" y="160283"/>
                    </a:cubicBezTo>
                    <a:cubicBezTo>
                      <a:pt x="47357" y="162380"/>
                      <a:pt x="45424" y="164373"/>
                      <a:pt x="43945" y="166750"/>
                    </a:cubicBezTo>
                    <a:lnTo>
                      <a:pt x="39175" y="173595"/>
                    </a:lnTo>
                    <a:cubicBezTo>
                      <a:pt x="37648" y="175920"/>
                      <a:pt x="36467" y="178491"/>
                      <a:pt x="35089" y="180922"/>
                    </a:cubicBezTo>
                    <a:cubicBezTo>
                      <a:pt x="24278" y="200625"/>
                      <a:pt x="18749" y="223223"/>
                      <a:pt x="15252" y="245953"/>
                    </a:cubicBezTo>
                    <a:lnTo>
                      <a:pt x="13072" y="263171"/>
                    </a:lnTo>
                    <a:cubicBezTo>
                      <a:pt x="12387" y="268920"/>
                      <a:pt x="12358" y="274762"/>
                      <a:pt x="11967" y="280558"/>
                    </a:cubicBezTo>
                    <a:lnTo>
                      <a:pt x="11506" y="289270"/>
                    </a:lnTo>
                    <a:cubicBezTo>
                      <a:pt x="11334" y="292175"/>
                      <a:pt x="11170" y="295080"/>
                      <a:pt x="11254" y="298001"/>
                    </a:cubicBezTo>
                    <a:lnTo>
                      <a:pt x="11298" y="315517"/>
                    </a:lnTo>
                    <a:cubicBezTo>
                      <a:pt x="11934" y="362297"/>
                      <a:pt x="17492" y="409089"/>
                      <a:pt x="23299" y="455967"/>
                    </a:cubicBezTo>
                    <a:cubicBezTo>
                      <a:pt x="12068" y="410119"/>
                      <a:pt x="3557" y="363378"/>
                      <a:pt x="945" y="315843"/>
                    </a:cubicBezTo>
                    <a:lnTo>
                      <a:pt x="118" y="297998"/>
                    </a:lnTo>
                    <a:cubicBezTo>
                      <a:pt x="-94" y="295025"/>
                      <a:pt x="28" y="292039"/>
                      <a:pt x="112" y="289053"/>
                    </a:cubicBezTo>
                    <a:lnTo>
                      <a:pt x="346" y="280093"/>
                    </a:lnTo>
                    <a:cubicBezTo>
                      <a:pt x="590" y="274121"/>
                      <a:pt x="470" y="268139"/>
                      <a:pt x="1017" y="262165"/>
                    </a:cubicBezTo>
                    <a:lnTo>
                      <a:pt x="2804" y="244233"/>
                    </a:lnTo>
                    <a:cubicBezTo>
                      <a:pt x="6085" y="220457"/>
                      <a:pt x="11725" y="196457"/>
                      <a:pt x="23443" y="174571"/>
                    </a:cubicBezTo>
                    <a:cubicBezTo>
                      <a:pt x="24987" y="171888"/>
                      <a:pt x="26329" y="169096"/>
                      <a:pt x="28052" y="166510"/>
                    </a:cubicBezTo>
                    <a:lnTo>
                      <a:pt x="33454" y="158888"/>
                    </a:lnTo>
                    <a:cubicBezTo>
                      <a:pt x="35147" y="156269"/>
                      <a:pt x="37328" y="154009"/>
                      <a:pt x="39391" y="151665"/>
                    </a:cubicBezTo>
                    <a:cubicBezTo>
                      <a:pt x="41492" y="149355"/>
                      <a:pt x="43455" y="146907"/>
                      <a:pt x="45846" y="144887"/>
                    </a:cubicBezTo>
                    <a:cubicBezTo>
                      <a:pt x="48173" y="142819"/>
                      <a:pt x="50372" y="140567"/>
                      <a:pt x="52818" y="138663"/>
                    </a:cubicBezTo>
                    <a:cubicBezTo>
                      <a:pt x="55274" y="136792"/>
                      <a:pt x="57692" y="134804"/>
                      <a:pt x="60188" y="133042"/>
                    </a:cubicBezTo>
                    <a:cubicBezTo>
                      <a:pt x="62675" y="131352"/>
                      <a:pt x="65251" y="129525"/>
                      <a:pt x="67669" y="127952"/>
                    </a:cubicBezTo>
                    <a:lnTo>
                      <a:pt x="75181" y="123103"/>
                    </a:lnTo>
                    <a:cubicBezTo>
                      <a:pt x="85468" y="116520"/>
                      <a:pt x="96303" y="111448"/>
                      <a:pt x="105478" y="105243"/>
                    </a:cubicBezTo>
                    <a:cubicBezTo>
                      <a:pt x="114733" y="99144"/>
                      <a:pt x="121885" y="91053"/>
                      <a:pt x="127248" y="81246"/>
                    </a:cubicBezTo>
                    <a:cubicBezTo>
                      <a:pt x="128641" y="78847"/>
                      <a:pt x="129743" y="76235"/>
                      <a:pt x="130991" y="73721"/>
                    </a:cubicBezTo>
                    <a:lnTo>
                      <a:pt x="134302" y="65658"/>
                    </a:lnTo>
                    <a:cubicBezTo>
                      <a:pt x="136810" y="59551"/>
                      <a:pt x="140498" y="54233"/>
                      <a:pt x="144666" y="49592"/>
                    </a:cubicBezTo>
                    <a:cubicBezTo>
                      <a:pt x="153058" y="40323"/>
                      <a:pt x="162992" y="33208"/>
                      <a:pt x="173282" y="27069"/>
                    </a:cubicBezTo>
                    <a:cubicBezTo>
                      <a:pt x="183646" y="21022"/>
                      <a:pt x="194384" y="15829"/>
                      <a:pt x="205392" y="11386"/>
                    </a:cubicBezTo>
                    <a:cubicBezTo>
                      <a:pt x="216388" y="6923"/>
                      <a:pt x="227608" y="3076"/>
                      <a:pt x="239017" y="0"/>
                    </a:cubicBezTo>
                    <a:close/>
                  </a:path>
                </a:pathLst>
              </a:custGeom>
              <a:grpFill/>
              <a:ln w="6350" cap="flat">
                <a:noFill/>
                <a:prstDash val="solid"/>
                <a:miter/>
              </a:ln>
            </p:spPr>
            <p:txBody>
              <a:bodyPr/>
              <a:lstStyle/>
              <a:p>
                <a:endParaRPr lang="en-US"/>
              </a:p>
            </p:txBody>
          </p:sp>
          <p:sp>
            <p:nvSpPr>
              <p:cNvPr id="876" name="Freeform 26">
                <a:extLst>
                  <a:ext uri="{FF2B5EF4-FFF2-40B4-BE49-F238E27FC236}">
                    <a16:creationId xmlns:a16="http://schemas.microsoft.com/office/drawing/2014/main" id="{0D53275B-C853-1DBE-1791-7193E055E3BF}"/>
                  </a:ext>
                </a:extLst>
              </p:cNvPr>
              <p:cNvSpPr/>
              <p:nvPr/>
            </p:nvSpPr>
            <p:spPr>
              <a:xfrm>
                <a:off x="7370586" y="1919098"/>
                <a:ext cx="118074" cy="253293"/>
              </a:xfrm>
              <a:custGeom>
                <a:avLst/>
                <a:gdLst>
                  <a:gd name="csX0" fmla="*/ 118071 w 118074"/>
                  <a:gd name="csY0" fmla="*/ 0 h 253293"/>
                  <a:gd name="csX1" fmla="*/ 55892 w 118074"/>
                  <a:gd name="csY1" fmla="*/ 43003 h 253293"/>
                  <a:gd name="csX2" fmla="*/ 32076 w 118074"/>
                  <a:gd name="csY2" fmla="*/ 70019 h 253293"/>
                  <a:gd name="csX3" fmla="*/ 26365 w 118074"/>
                  <a:gd name="csY3" fmla="*/ 85362 h 253293"/>
                  <a:gd name="csX4" fmla="*/ 26115 w 118074"/>
                  <a:gd name="csY4" fmla="*/ 87299 h 253293"/>
                  <a:gd name="csX5" fmla="*/ 25995 w 118074"/>
                  <a:gd name="csY5" fmla="*/ 89605 h 253293"/>
                  <a:gd name="csX6" fmla="*/ 25772 w 118074"/>
                  <a:gd name="csY6" fmla="*/ 94268 h 253293"/>
                  <a:gd name="csX7" fmla="*/ 25496 w 118074"/>
                  <a:gd name="csY7" fmla="*/ 103669 h 253293"/>
                  <a:gd name="csX8" fmla="*/ 24584 w 118074"/>
                  <a:gd name="csY8" fmla="*/ 141727 h 253293"/>
                  <a:gd name="csX9" fmla="*/ 22284 w 118074"/>
                  <a:gd name="csY9" fmla="*/ 180086 h 253293"/>
                  <a:gd name="csX10" fmla="*/ 19972 w 118074"/>
                  <a:gd name="csY10" fmla="*/ 199264 h 253293"/>
                  <a:gd name="csX11" fmla="*/ 18255 w 118074"/>
                  <a:gd name="csY11" fmla="*/ 208809 h 253293"/>
                  <a:gd name="csX12" fmla="*/ 16152 w 118074"/>
                  <a:gd name="csY12" fmla="*/ 218294 h 253293"/>
                  <a:gd name="csX13" fmla="*/ 10033 w 118074"/>
                  <a:gd name="csY13" fmla="*/ 236777 h 253293"/>
                  <a:gd name="csX14" fmla="*/ 5661 w 118074"/>
                  <a:gd name="csY14" fmla="*/ 245473 h 253293"/>
                  <a:gd name="csX15" fmla="*/ 2931 w 118074"/>
                  <a:gd name="csY15" fmla="*/ 249485 h 253293"/>
                  <a:gd name="csX16" fmla="*/ 0 w 118074"/>
                  <a:gd name="csY16" fmla="*/ 253293 h 253293"/>
                  <a:gd name="csX17" fmla="*/ 9744 w 118074"/>
                  <a:gd name="csY17" fmla="*/ 217105 h 253293"/>
                  <a:gd name="csX18" fmla="*/ 11944 w 118074"/>
                  <a:gd name="csY18" fmla="*/ 179488 h 253293"/>
                  <a:gd name="csX19" fmla="*/ 12018 w 118074"/>
                  <a:gd name="csY19" fmla="*/ 141557 h 253293"/>
                  <a:gd name="csX20" fmla="*/ 12237 w 118074"/>
                  <a:gd name="csY20" fmla="*/ 103289 h 253293"/>
                  <a:gd name="csX21" fmla="*/ 12678 w 118074"/>
                  <a:gd name="csY21" fmla="*/ 93622 h 253293"/>
                  <a:gd name="csX22" fmla="*/ 12990 w 118074"/>
                  <a:gd name="csY22" fmla="*/ 88759 h 253293"/>
                  <a:gd name="csX23" fmla="*/ 13159 w 118074"/>
                  <a:gd name="csY23" fmla="*/ 86305 h 253293"/>
                  <a:gd name="csX24" fmla="*/ 13543 w 118074"/>
                  <a:gd name="csY24" fmla="*/ 83513 h 253293"/>
                  <a:gd name="csX25" fmla="*/ 21388 w 118074"/>
                  <a:gd name="csY25" fmla="*/ 63480 h 253293"/>
                  <a:gd name="csX26" fmla="*/ 49422 w 118074"/>
                  <a:gd name="csY26" fmla="*/ 34969 h 253293"/>
                  <a:gd name="csX27" fmla="*/ 82551 w 118074"/>
                  <a:gd name="csY27" fmla="*/ 14743 h 253293"/>
                  <a:gd name="csX28" fmla="*/ 118075 w 118074"/>
                  <a:gd name="csY28" fmla="*/ 0 h 253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18074" h="253293">
                    <a:moveTo>
                      <a:pt x="118071" y="0"/>
                    </a:moveTo>
                    <a:cubicBezTo>
                      <a:pt x="96128" y="13041"/>
                      <a:pt x="74730" y="26821"/>
                      <a:pt x="55892" y="43003"/>
                    </a:cubicBezTo>
                    <a:cubicBezTo>
                      <a:pt x="46725" y="51246"/>
                      <a:pt x="37872" y="59977"/>
                      <a:pt x="32076" y="70019"/>
                    </a:cubicBezTo>
                    <a:cubicBezTo>
                      <a:pt x="29212" y="74999"/>
                      <a:pt x="27025" y="80175"/>
                      <a:pt x="26365" y="85362"/>
                    </a:cubicBezTo>
                    <a:lnTo>
                      <a:pt x="26115" y="87299"/>
                    </a:lnTo>
                    <a:lnTo>
                      <a:pt x="25995" y="89605"/>
                    </a:lnTo>
                    <a:lnTo>
                      <a:pt x="25772" y="94268"/>
                    </a:lnTo>
                    <a:cubicBezTo>
                      <a:pt x="25601" y="97366"/>
                      <a:pt x="25594" y="100538"/>
                      <a:pt x="25496" y="103669"/>
                    </a:cubicBezTo>
                    <a:cubicBezTo>
                      <a:pt x="25045" y="116256"/>
                      <a:pt x="24949" y="128977"/>
                      <a:pt x="24584" y="141727"/>
                    </a:cubicBezTo>
                    <a:cubicBezTo>
                      <a:pt x="24068" y="154472"/>
                      <a:pt x="23625" y="167293"/>
                      <a:pt x="22284" y="180086"/>
                    </a:cubicBezTo>
                    <a:cubicBezTo>
                      <a:pt x="21688" y="186480"/>
                      <a:pt x="20913" y="192891"/>
                      <a:pt x="19972" y="199264"/>
                    </a:cubicBezTo>
                    <a:lnTo>
                      <a:pt x="18255" y="208809"/>
                    </a:lnTo>
                    <a:cubicBezTo>
                      <a:pt x="17664" y="211983"/>
                      <a:pt x="16867" y="215145"/>
                      <a:pt x="16152" y="218294"/>
                    </a:cubicBezTo>
                    <a:cubicBezTo>
                      <a:pt x="14479" y="224560"/>
                      <a:pt x="12654" y="230809"/>
                      <a:pt x="10033" y="236777"/>
                    </a:cubicBezTo>
                    <a:cubicBezTo>
                      <a:pt x="8941" y="239818"/>
                      <a:pt x="7133" y="242618"/>
                      <a:pt x="5661" y="245473"/>
                    </a:cubicBezTo>
                    <a:cubicBezTo>
                      <a:pt x="4957" y="246922"/>
                      <a:pt x="3903" y="248195"/>
                      <a:pt x="2931" y="249485"/>
                    </a:cubicBezTo>
                    <a:lnTo>
                      <a:pt x="0" y="253293"/>
                    </a:lnTo>
                    <a:cubicBezTo>
                      <a:pt x="5999" y="241947"/>
                      <a:pt x="8249" y="229517"/>
                      <a:pt x="9744" y="217105"/>
                    </a:cubicBezTo>
                    <a:cubicBezTo>
                      <a:pt x="11295" y="204679"/>
                      <a:pt x="11673" y="192085"/>
                      <a:pt x="11944" y="179488"/>
                    </a:cubicBezTo>
                    <a:cubicBezTo>
                      <a:pt x="12039" y="166877"/>
                      <a:pt x="12242" y="154254"/>
                      <a:pt x="12018" y="141557"/>
                    </a:cubicBezTo>
                    <a:cubicBezTo>
                      <a:pt x="12003" y="128864"/>
                      <a:pt x="11997" y="116138"/>
                      <a:pt x="12237" y="103289"/>
                    </a:cubicBezTo>
                    <a:cubicBezTo>
                      <a:pt x="12390" y="100064"/>
                      <a:pt x="12448" y="96871"/>
                      <a:pt x="12678" y="93622"/>
                    </a:cubicBezTo>
                    <a:lnTo>
                      <a:pt x="12990" y="88759"/>
                    </a:lnTo>
                    <a:lnTo>
                      <a:pt x="13159" y="86305"/>
                    </a:lnTo>
                    <a:lnTo>
                      <a:pt x="13543" y="83513"/>
                    </a:lnTo>
                    <a:cubicBezTo>
                      <a:pt x="14692" y="76084"/>
                      <a:pt x="17621" y="69319"/>
                      <a:pt x="21388" y="63480"/>
                    </a:cubicBezTo>
                    <a:cubicBezTo>
                      <a:pt x="29063" y="51842"/>
                      <a:pt x="38933" y="42760"/>
                      <a:pt x="49422" y="34969"/>
                    </a:cubicBezTo>
                    <a:cubicBezTo>
                      <a:pt x="59896" y="27131"/>
                      <a:pt x="71103" y="20607"/>
                      <a:pt x="82551" y="14743"/>
                    </a:cubicBezTo>
                    <a:cubicBezTo>
                      <a:pt x="94089" y="9047"/>
                      <a:pt x="105851" y="3873"/>
                      <a:pt x="118075" y="0"/>
                    </a:cubicBezTo>
                    <a:close/>
                  </a:path>
                </a:pathLst>
              </a:custGeom>
              <a:grpFill/>
              <a:ln w="6350" cap="flat">
                <a:noFill/>
                <a:prstDash val="solid"/>
                <a:miter/>
              </a:ln>
            </p:spPr>
            <p:txBody>
              <a:bodyPr/>
              <a:lstStyle/>
              <a:p>
                <a:endParaRPr lang="en-US"/>
              </a:p>
            </p:txBody>
          </p:sp>
          <p:sp>
            <p:nvSpPr>
              <p:cNvPr id="877" name="Freeform 27">
                <a:extLst>
                  <a:ext uri="{FF2B5EF4-FFF2-40B4-BE49-F238E27FC236}">
                    <a16:creationId xmlns:a16="http://schemas.microsoft.com/office/drawing/2014/main" id="{A2F1F136-7BD1-F070-72F0-830C3C89F4D8}"/>
                  </a:ext>
                </a:extLst>
              </p:cNvPr>
              <p:cNvSpPr/>
              <p:nvPr/>
            </p:nvSpPr>
            <p:spPr>
              <a:xfrm>
                <a:off x="7310241" y="2325585"/>
                <a:ext cx="54682" cy="136198"/>
              </a:xfrm>
              <a:custGeom>
                <a:avLst/>
                <a:gdLst>
                  <a:gd name="csX0" fmla="*/ 54436 w 54682"/>
                  <a:gd name="csY0" fmla="*/ 0 h 136198"/>
                  <a:gd name="csX1" fmla="*/ 52346 w 54682"/>
                  <a:gd name="csY1" fmla="*/ 38046 h 136198"/>
                  <a:gd name="csX2" fmla="*/ 43950 w 54682"/>
                  <a:gd name="csY2" fmla="*/ 75191 h 136198"/>
                  <a:gd name="csX3" fmla="*/ 28669 w 54682"/>
                  <a:gd name="csY3" fmla="*/ 110543 h 136198"/>
                  <a:gd name="csX4" fmla="*/ 16774 w 54682"/>
                  <a:gd name="csY4" fmla="*/ 126201 h 136198"/>
                  <a:gd name="csX5" fmla="*/ 0 w 54682"/>
                  <a:gd name="csY5" fmla="*/ 136199 h 136198"/>
                  <a:gd name="csX6" fmla="*/ 11624 w 54682"/>
                  <a:gd name="csY6" fmla="*/ 122206 h 136198"/>
                  <a:gd name="csX7" fmla="*/ 19336 w 54682"/>
                  <a:gd name="csY7" fmla="*/ 105868 h 136198"/>
                  <a:gd name="csX8" fmla="*/ 31284 w 54682"/>
                  <a:gd name="csY8" fmla="*/ 71231 h 136198"/>
                  <a:gd name="csX9" fmla="*/ 42203 w 54682"/>
                  <a:gd name="csY9" fmla="*/ 35742 h 136198"/>
                  <a:gd name="csX10" fmla="*/ 54436 w 54682"/>
                  <a:gd name="csY10" fmla="*/ 0 h 13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4682" h="136198">
                    <a:moveTo>
                      <a:pt x="54436" y="0"/>
                    </a:moveTo>
                    <a:cubicBezTo>
                      <a:pt x="55198" y="12824"/>
                      <a:pt x="54105" y="25491"/>
                      <a:pt x="52346" y="38046"/>
                    </a:cubicBezTo>
                    <a:cubicBezTo>
                      <a:pt x="50497" y="50588"/>
                      <a:pt x="47739" y="63009"/>
                      <a:pt x="43950" y="75191"/>
                    </a:cubicBezTo>
                    <a:cubicBezTo>
                      <a:pt x="40142" y="87357"/>
                      <a:pt x="35303" y="99337"/>
                      <a:pt x="28669" y="110543"/>
                    </a:cubicBezTo>
                    <a:cubicBezTo>
                      <a:pt x="25320" y="116126"/>
                      <a:pt x="21384" y="121447"/>
                      <a:pt x="16774" y="126201"/>
                    </a:cubicBezTo>
                    <a:cubicBezTo>
                      <a:pt x="12093" y="130783"/>
                      <a:pt x="6431" y="135047"/>
                      <a:pt x="0" y="136199"/>
                    </a:cubicBezTo>
                    <a:cubicBezTo>
                      <a:pt x="5147" y="132322"/>
                      <a:pt x="8662" y="127450"/>
                      <a:pt x="11624" y="122206"/>
                    </a:cubicBezTo>
                    <a:cubicBezTo>
                      <a:pt x="14666" y="117034"/>
                      <a:pt x="17028" y="111455"/>
                      <a:pt x="19336" y="105868"/>
                    </a:cubicBezTo>
                    <a:cubicBezTo>
                      <a:pt x="23828" y="94604"/>
                      <a:pt x="27591" y="82963"/>
                      <a:pt x="31284" y="71231"/>
                    </a:cubicBezTo>
                    <a:lnTo>
                      <a:pt x="42203" y="35742"/>
                    </a:lnTo>
                    <a:cubicBezTo>
                      <a:pt x="45979" y="23858"/>
                      <a:pt x="49741" y="11926"/>
                      <a:pt x="54436" y="0"/>
                    </a:cubicBezTo>
                    <a:close/>
                  </a:path>
                </a:pathLst>
              </a:custGeom>
              <a:grpFill/>
              <a:ln w="6350" cap="flat">
                <a:noFill/>
                <a:prstDash val="solid"/>
                <a:miter/>
              </a:ln>
            </p:spPr>
            <p:txBody>
              <a:bodyPr/>
              <a:lstStyle/>
              <a:p>
                <a:endParaRPr lang="en-US"/>
              </a:p>
            </p:txBody>
          </p:sp>
          <p:sp>
            <p:nvSpPr>
              <p:cNvPr id="878" name="Freeform 28">
                <a:extLst>
                  <a:ext uri="{FF2B5EF4-FFF2-40B4-BE49-F238E27FC236}">
                    <a16:creationId xmlns:a16="http://schemas.microsoft.com/office/drawing/2014/main" id="{85E3D92D-1D00-3D2A-2003-623B0D5183C8}"/>
                  </a:ext>
                </a:extLst>
              </p:cNvPr>
              <p:cNvSpPr/>
              <p:nvPr/>
            </p:nvSpPr>
            <p:spPr>
              <a:xfrm>
                <a:off x="7482915" y="2299038"/>
                <a:ext cx="28934" cy="104008"/>
              </a:xfrm>
              <a:custGeom>
                <a:avLst/>
                <a:gdLst>
                  <a:gd name="csX0" fmla="*/ 11828 w 28934"/>
                  <a:gd name="csY0" fmla="*/ 0 h 104008"/>
                  <a:gd name="csX1" fmla="*/ 24060 w 28934"/>
                  <a:gd name="csY1" fmla="*/ 26506 h 104008"/>
                  <a:gd name="csX2" fmla="*/ 28914 w 28934"/>
                  <a:gd name="csY2" fmla="*/ 55532 h 104008"/>
                  <a:gd name="csX3" fmla="*/ 23515 w 28934"/>
                  <a:gd name="csY3" fmla="*/ 85499 h 104008"/>
                  <a:gd name="csX4" fmla="*/ 13977 w 28934"/>
                  <a:gd name="csY4" fmla="*/ 98120 h 104008"/>
                  <a:gd name="csX5" fmla="*/ 0 w 28934"/>
                  <a:gd name="csY5" fmla="*/ 104009 h 104008"/>
                  <a:gd name="csX6" fmla="*/ 13698 w 28934"/>
                  <a:gd name="csY6" fmla="*/ 81957 h 104008"/>
                  <a:gd name="csX7" fmla="*/ 15648 w 28934"/>
                  <a:gd name="csY7" fmla="*/ 55873 h 104008"/>
                  <a:gd name="csX8" fmla="*/ 13852 w 28934"/>
                  <a:gd name="csY8" fmla="*/ 28500 h 104008"/>
                  <a:gd name="csX9" fmla="*/ 11829 w 28934"/>
                  <a:gd name="csY9" fmla="*/ 2 h 104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8934" h="104008">
                    <a:moveTo>
                      <a:pt x="11828" y="0"/>
                    </a:moveTo>
                    <a:cubicBezTo>
                      <a:pt x="17400" y="8171"/>
                      <a:pt x="21189" y="17200"/>
                      <a:pt x="24060" y="26506"/>
                    </a:cubicBezTo>
                    <a:cubicBezTo>
                      <a:pt x="26867" y="35833"/>
                      <a:pt x="28634" y="45555"/>
                      <a:pt x="28914" y="55532"/>
                    </a:cubicBezTo>
                    <a:cubicBezTo>
                      <a:pt x="29107" y="65459"/>
                      <a:pt x="28009" y="75867"/>
                      <a:pt x="23515" y="85499"/>
                    </a:cubicBezTo>
                    <a:cubicBezTo>
                      <a:pt x="21259" y="90255"/>
                      <a:pt x="18101" y="94762"/>
                      <a:pt x="13977" y="98120"/>
                    </a:cubicBezTo>
                    <a:cubicBezTo>
                      <a:pt x="9838" y="101438"/>
                      <a:pt x="4948" y="103625"/>
                      <a:pt x="0" y="104009"/>
                    </a:cubicBezTo>
                    <a:cubicBezTo>
                      <a:pt x="7910" y="97879"/>
                      <a:pt x="11800" y="90219"/>
                      <a:pt x="13698" y="81957"/>
                    </a:cubicBezTo>
                    <a:cubicBezTo>
                      <a:pt x="15653" y="73688"/>
                      <a:pt x="15806" y="64815"/>
                      <a:pt x="15648" y="55873"/>
                    </a:cubicBezTo>
                    <a:cubicBezTo>
                      <a:pt x="15413" y="46898"/>
                      <a:pt x="14666" y="37768"/>
                      <a:pt x="13852" y="28500"/>
                    </a:cubicBezTo>
                    <a:cubicBezTo>
                      <a:pt x="13077" y="19209"/>
                      <a:pt x="12164" y="9840"/>
                      <a:pt x="11829" y="2"/>
                    </a:cubicBezTo>
                    <a:close/>
                  </a:path>
                </a:pathLst>
              </a:custGeom>
              <a:grpFill/>
              <a:ln w="6350" cap="flat">
                <a:noFill/>
                <a:prstDash val="solid"/>
                <a:miter/>
              </a:ln>
            </p:spPr>
            <p:txBody>
              <a:bodyPr/>
              <a:lstStyle/>
              <a:p>
                <a:endParaRPr lang="en-US"/>
              </a:p>
            </p:txBody>
          </p:sp>
          <p:sp>
            <p:nvSpPr>
              <p:cNvPr id="879" name="Freeform 29">
                <a:extLst>
                  <a:ext uri="{FF2B5EF4-FFF2-40B4-BE49-F238E27FC236}">
                    <a16:creationId xmlns:a16="http://schemas.microsoft.com/office/drawing/2014/main" id="{79AA0CCE-4D54-2928-45D9-119C892F6FEE}"/>
                  </a:ext>
                </a:extLst>
              </p:cNvPr>
              <p:cNvSpPr/>
              <p:nvPr/>
            </p:nvSpPr>
            <p:spPr>
              <a:xfrm>
                <a:off x="7471255" y="2050326"/>
                <a:ext cx="157151" cy="135889"/>
              </a:xfrm>
              <a:custGeom>
                <a:avLst/>
                <a:gdLst>
                  <a:gd name="csX0" fmla="*/ 3 w 157151"/>
                  <a:gd name="csY0" fmla="*/ 76162 h 135889"/>
                  <a:gd name="csX1" fmla="*/ 11553 w 157151"/>
                  <a:gd name="csY1" fmla="*/ 41224 h 135889"/>
                  <a:gd name="csX2" fmla="*/ 36412 w 157151"/>
                  <a:gd name="csY2" fmla="*/ 12614 h 135889"/>
                  <a:gd name="csX3" fmla="*/ 73235 w 157151"/>
                  <a:gd name="csY3" fmla="*/ 136 h 135889"/>
                  <a:gd name="csX4" fmla="*/ 92640 w 157151"/>
                  <a:gd name="csY4" fmla="*/ 1353 h 135889"/>
                  <a:gd name="csX5" fmla="*/ 97393 w 157151"/>
                  <a:gd name="csY5" fmla="*/ 2205 h 135889"/>
                  <a:gd name="csX6" fmla="*/ 102050 w 157151"/>
                  <a:gd name="csY6" fmla="*/ 3351 h 135889"/>
                  <a:gd name="csX7" fmla="*/ 111296 w 157151"/>
                  <a:gd name="csY7" fmla="*/ 6121 h 135889"/>
                  <a:gd name="csX8" fmla="*/ 143691 w 157151"/>
                  <a:gd name="csY8" fmla="*/ 28342 h 135889"/>
                  <a:gd name="csX9" fmla="*/ 156989 w 157151"/>
                  <a:gd name="csY9" fmla="*/ 65102 h 135889"/>
                  <a:gd name="csX10" fmla="*/ 152178 w 157151"/>
                  <a:gd name="csY10" fmla="*/ 102377 h 135889"/>
                  <a:gd name="csX11" fmla="*/ 137151 w 157151"/>
                  <a:gd name="csY11" fmla="*/ 135889 h 135889"/>
                  <a:gd name="csX12" fmla="*/ 145821 w 157151"/>
                  <a:gd name="csY12" fmla="*/ 100930 h 135889"/>
                  <a:gd name="csX13" fmla="*/ 146682 w 157151"/>
                  <a:gd name="csY13" fmla="*/ 66148 h 135889"/>
                  <a:gd name="csX14" fmla="*/ 133942 w 157151"/>
                  <a:gd name="csY14" fmla="*/ 36278 h 135889"/>
                  <a:gd name="csX15" fmla="*/ 106806 w 157151"/>
                  <a:gd name="csY15" fmla="*/ 18603 h 135889"/>
                  <a:gd name="csX16" fmla="*/ 41998 w 157151"/>
                  <a:gd name="csY16" fmla="*/ 21287 h 135889"/>
                  <a:gd name="csX17" fmla="*/ 17035 w 157151"/>
                  <a:gd name="csY17" fmla="*/ 44679 h 135889"/>
                  <a:gd name="csX18" fmla="*/ 0 w 157151"/>
                  <a:gd name="csY18" fmla="*/ 76161 h 135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57151" h="135889">
                    <a:moveTo>
                      <a:pt x="3" y="76162"/>
                    </a:moveTo>
                    <a:cubicBezTo>
                      <a:pt x="1592" y="64045"/>
                      <a:pt x="5728" y="52260"/>
                      <a:pt x="11553" y="41224"/>
                    </a:cubicBezTo>
                    <a:cubicBezTo>
                      <a:pt x="17528" y="30297"/>
                      <a:pt x="25683" y="20082"/>
                      <a:pt x="36412" y="12614"/>
                    </a:cubicBezTo>
                    <a:cubicBezTo>
                      <a:pt x="46995" y="4935"/>
                      <a:pt x="60208" y="896"/>
                      <a:pt x="73235" y="136"/>
                    </a:cubicBezTo>
                    <a:cubicBezTo>
                      <a:pt x="79774" y="-271"/>
                      <a:pt x="86304" y="265"/>
                      <a:pt x="92640" y="1353"/>
                    </a:cubicBezTo>
                    <a:lnTo>
                      <a:pt x="97393" y="2205"/>
                    </a:lnTo>
                    <a:cubicBezTo>
                      <a:pt x="98956" y="2551"/>
                      <a:pt x="100497" y="2971"/>
                      <a:pt x="102050" y="3351"/>
                    </a:cubicBezTo>
                    <a:cubicBezTo>
                      <a:pt x="105160" y="4045"/>
                      <a:pt x="108228" y="5077"/>
                      <a:pt x="111296" y="6121"/>
                    </a:cubicBezTo>
                    <a:cubicBezTo>
                      <a:pt x="123441" y="10413"/>
                      <a:pt x="135252" y="17744"/>
                      <a:pt x="143691" y="28342"/>
                    </a:cubicBezTo>
                    <a:cubicBezTo>
                      <a:pt x="152002" y="39035"/>
                      <a:pt x="156376" y="52284"/>
                      <a:pt x="156989" y="65102"/>
                    </a:cubicBezTo>
                    <a:cubicBezTo>
                      <a:pt x="157766" y="77972"/>
                      <a:pt x="155688" y="90521"/>
                      <a:pt x="152178" y="102377"/>
                    </a:cubicBezTo>
                    <a:cubicBezTo>
                      <a:pt x="148507" y="114194"/>
                      <a:pt x="143686" y="125570"/>
                      <a:pt x="137151" y="135889"/>
                    </a:cubicBezTo>
                    <a:cubicBezTo>
                      <a:pt x="140997" y="124349"/>
                      <a:pt x="144039" y="112681"/>
                      <a:pt x="145821" y="100930"/>
                    </a:cubicBezTo>
                    <a:cubicBezTo>
                      <a:pt x="147739" y="89233"/>
                      <a:pt x="148207" y="77393"/>
                      <a:pt x="146682" y="66148"/>
                    </a:cubicBezTo>
                    <a:cubicBezTo>
                      <a:pt x="144969" y="54955"/>
                      <a:pt x="141045" y="44372"/>
                      <a:pt x="133942" y="36278"/>
                    </a:cubicBezTo>
                    <a:cubicBezTo>
                      <a:pt x="126984" y="28128"/>
                      <a:pt x="117482" y="22168"/>
                      <a:pt x="106806" y="18603"/>
                    </a:cubicBezTo>
                    <a:cubicBezTo>
                      <a:pt x="85490" y="10819"/>
                      <a:pt x="61408" y="9675"/>
                      <a:pt x="41998" y="21287"/>
                    </a:cubicBezTo>
                    <a:cubicBezTo>
                      <a:pt x="32357" y="26985"/>
                      <a:pt x="23919" y="35161"/>
                      <a:pt x="17035" y="44679"/>
                    </a:cubicBezTo>
                    <a:cubicBezTo>
                      <a:pt x="10049" y="54159"/>
                      <a:pt x="4408" y="64835"/>
                      <a:pt x="0" y="76161"/>
                    </a:cubicBezTo>
                    <a:close/>
                  </a:path>
                </a:pathLst>
              </a:custGeom>
              <a:grpFill/>
              <a:ln w="6350" cap="flat">
                <a:noFill/>
                <a:prstDash val="solid"/>
                <a:miter/>
              </a:ln>
            </p:spPr>
            <p:txBody>
              <a:bodyPr/>
              <a:lstStyle/>
              <a:p>
                <a:endParaRPr lang="en-US"/>
              </a:p>
            </p:txBody>
          </p:sp>
          <p:sp>
            <p:nvSpPr>
              <p:cNvPr id="880" name="Freeform 30">
                <a:extLst>
                  <a:ext uri="{FF2B5EF4-FFF2-40B4-BE49-F238E27FC236}">
                    <a16:creationId xmlns:a16="http://schemas.microsoft.com/office/drawing/2014/main" id="{8C3D8BBA-6D03-7EF0-B94F-51D830687914}"/>
                  </a:ext>
                </a:extLst>
              </p:cNvPr>
              <p:cNvSpPr/>
              <p:nvPr/>
            </p:nvSpPr>
            <p:spPr>
              <a:xfrm>
                <a:off x="6791180" y="2112457"/>
                <a:ext cx="326892" cy="173308"/>
              </a:xfrm>
              <a:custGeom>
                <a:avLst/>
                <a:gdLst>
                  <a:gd name="csX0" fmla="*/ 0 w 326892"/>
                  <a:gd name="csY0" fmla="*/ 173309 h 173308"/>
                  <a:gd name="csX1" fmla="*/ 3849 w 326892"/>
                  <a:gd name="csY1" fmla="*/ 146589 h 173308"/>
                  <a:gd name="csX2" fmla="*/ 12441 w 326892"/>
                  <a:gd name="csY2" fmla="*/ 120745 h 173308"/>
                  <a:gd name="csX3" fmla="*/ 26956 w 326892"/>
                  <a:gd name="csY3" fmla="*/ 97221 h 173308"/>
                  <a:gd name="csX4" fmla="*/ 48882 w 326892"/>
                  <a:gd name="csY4" fmla="*/ 79453 h 173308"/>
                  <a:gd name="csX5" fmla="*/ 76387 w 326892"/>
                  <a:gd name="csY5" fmla="*/ 71855 h 173308"/>
                  <a:gd name="csX6" fmla="*/ 83515 w 326892"/>
                  <a:gd name="csY6" fmla="*/ 71672 h 173308"/>
                  <a:gd name="csX7" fmla="*/ 87086 w 326892"/>
                  <a:gd name="csY7" fmla="*/ 71672 h 173308"/>
                  <a:gd name="csX8" fmla="*/ 90609 w 326892"/>
                  <a:gd name="csY8" fmla="*/ 72004 h 173308"/>
                  <a:gd name="csX9" fmla="*/ 97654 w 326892"/>
                  <a:gd name="csY9" fmla="*/ 72763 h 173308"/>
                  <a:gd name="csX10" fmla="*/ 104567 w 326892"/>
                  <a:gd name="csY10" fmla="*/ 74095 h 173308"/>
                  <a:gd name="csX11" fmla="*/ 155824 w 326892"/>
                  <a:gd name="csY11" fmla="*/ 94885 h 173308"/>
                  <a:gd name="csX12" fmla="*/ 146443 w 326892"/>
                  <a:gd name="csY12" fmla="*/ 101152 h 173308"/>
                  <a:gd name="csX13" fmla="*/ 158083 w 326892"/>
                  <a:gd name="csY13" fmla="*/ 48165 h 173308"/>
                  <a:gd name="csX14" fmla="*/ 195725 w 326892"/>
                  <a:gd name="csY14" fmla="*/ 9425 h 173308"/>
                  <a:gd name="csX15" fmla="*/ 222015 w 326892"/>
                  <a:gd name="csY15" fmla="*/ 713 h 173308"/>
                  <a:gd name="csX16" fmla="*/ 249556 w 326892"/>
                  <a:gd name="csY16" fmla="*/ 1918 h 173308"/>
                  <a:gd name="csX17" fmla="*/ 296997 w 326892"/>
                  <a:gd name="csY17" fmla="*/ 26079 h 173308"/>
                  <a:gd name="csX18" fmla="*/ 297468 w 326892"/>
                  <a:gd name="csY18" fmla="*/ 26454 h 173308"/>
                  <a:gd name="csX19" fmla="*/ 297722 w 326892"/>
                  <a:gd name="csY19" fmla="*/ 26754 h 173308"/>
                  <a:gd name="csX20" fmla="*/ 317946 w 326892"/>
                  <a:gd name="csY20" fmla="*/ 60887 h 173308"/>
                  <a:gd name="csX21" fmla="*/ 323844 w 326892"/>
                  <a:gd name="csY21" fmla="*/ 99754 h 173308"/>
                  <a:gd name="csX22" fmla="*/ 319958 w 326892"/>
                  <a:gd name="csY22" fmla="*/ 137940 h 173308"/>
                  <a:gd name="csX23" fmla="*/ 319305 w 326892"/>
                  <a:gd name="csY23" fmla="*/ 156631 h 173308"/>
                  <a:gd name="csX24" fmla="*/ 321518 w 326892"/>
                  <a:gd name="csY24" fmla="*/ 165630 h 173308"/>
                  <a:gd name="csX25" fmla="*/ 326893 w 326892"/>
                  <a:gd name="csY25" fmla="*/ 173309 h 173308"/>
                  <a:gd name="csX26" fmla="*/ 320563 w 326892"/>
                  <a:gd name="csY26" fmla="*/ 166109 h 173308"/>
                  <a:gd name="csX27" fmla="*/ 317206 w 326892"/>
                  <a:gd name="csY27" fmla="*/ 156969 h 173308"/>
                  <a:gd name="csX28" fmla="*/ 316069 w 326892"/>
                  <a:gd name="csY28" fmla="*/ 137654 h 173308"/>
                  <a:gd name="csX29" fmla="*/ 317015 w 326892"/>
                  <a:gd name="csY29" fmla="*/ 99850 h 173308"/>
                  <a:gd name="csX30" fmla="*/ 309438 w 326892"/>
                  <a:gd name="csY30" fmla="*/ 64154 h 173308"/>
                  <a:gd name="csX31" fmla="*/ 289689 w 326892"/>
                  <a:gd name="csY31" fmla="*/ 33926 h 173308"/>
                  <a:gd name="csX32" fmla="*/ 290412 w 326892"/>
                  <a:gd name="csY32" fmla="*/ 34601 h 173308"/>
                  <a:gd name="csX33" fmla="*/ 280204 w 326892"/>
                  <a:gd name="csY33" fmla="*/ 27752 h 173308"/>
                  <a:gd name="csX34" fmla="*/ 274983 w 326892"/>
                  <a:gd name="csY34" fmla="*/ 24573 h 173308"/>
                  <a:gd name="csX35" fmla="*/ 269583 w 326892"/>
                  <a:gd name="csY35" fmla="*/ 21795 h 173308"/>
                  <a:gd name="csX36" fmla="*/ 247048 w 326892"/>
                  <a:gd name="csY36" fmla="*/ 13939 h 173308"/>
                  <a:gd name="csX37" fmla="*/ 223827 w 326892"/>
                  <a:gd name="csY37" fmla="*/ 13369 h 173308"/>
                  <a:gd name="csX38" fmla="*/ 201993 w 326892"/>
                  <a:gd name="csY38" fmla="*/ 20823 h 173308"/>
                  <a:gd name="csX39" fmla="*/ 169556 w 326892"/>
                  <a:gd name="csY39" fmla="*/ 54476 h 173308"/>
                  <a:gd name="csX40" fmla="*/ 160714 w 326892"/>
                  <a:gd name="csY40" fmla="*/ 76523 h 173308"/>
                  <a:gd name="csX41" fmla="*/ 158878 w 326892"/>
                  <a:gd name="csY41" fmla="*/ 99461 h 173308"/>
                  <a:gd name="csX42" fmla="*/ 160151 w 326892"/>
                  <a:gd name="csY42" fmla="*/ 112039 h 173308"/>
                  <a:gd name="csX43" fmla="*/ 149498 w 326892"/>
                  <a:gd name="csY43" fmla="*/ 105728 h 173308"/>
                  <a:gd name="csX44" fmla="*/ 102038 w 326892"/>
                  <a:gd name="csY44" fmla="*/ 84917 h 173308"/>
                  <a:gd name="csX45" fmla="*/ 95809 w 326892"/>
                  <a:gd name="csY45" fmla="*/ 83429 h 173308"/>
                  <a:gd name="csX46" fmla="*/ 89526 w 326892"/>
                  <a:gd name="csY46" fmla="*/ 82483 h 173308"/>
                  <a:gd name="csX47" fmla="*/ 86376 w 326892"/>
                  <a:gd name="csY47" fmla="*/ 82036 h 173308"/>
                  <a:gd name="csX48" fmla="*/ 83228 w 326892"/>
                  <a:gd name="csY48" fmla="*/ 81911 h 173308"/>
                  <a:gd name="csX49" fmla="*/ 76929 w 326892"/>
                  <a:gd name="csY49" fmla="*/ 81793 h 173308"/>
                  <a:gd name="csX50" fmla="*/ 52681 w 326892"/>
                  <a:gd name="csY50" fmla="*/ 87259 h 173308"/>
                  <a:gd name="csX51" fmla="*/ 17041 w 326892"/>
                  <a:gd name="csY51" fmla="*/ 123022 h 173308"/>
                  <a:gd name="csX52" fmla="*/ 2 w 326892"/>
                  <a:gd name="csY52" fmla="*/ 173307 h 1733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26892" h="173308">
                    <a:moveTo>
                      <a:pt x="0" y="173309"/>
                    </a:moveTo>
                    <a:cubicBezTo>
                      <a:pt x="464" y="164344"/>
                      <a:pt x="1782" y="155389"/>
                      <a:pt x="3849" y="146589"/>
                    </a:cubicBezTo>
                    <a:cubicBezTo>
                      <a:pt x="5870" y="137774"/>
                      <a:pt x="8654" y="129080"/>
                      <a:pt x="12441" y="120745"/>
                    </a:cubicBezTo>
                    <a:cubicBezTo>
                      <a:pt x="16219" y="112425"/>
                      <a:pt x="20872" y="104340"/>
                      <a:pt x="26956" y="97221"/>
                    </a:cubicBezTo>
                    <a:cubicBezTo>
                      <a:pt x="32988" y="90092"/>
                      <a:pt x="40381" y="83876"/>
                      <a:pt x="48882" y="79453"/>
                    </a:cubicBezTo>
                    <a:cubicBezTo>
                      <a:pt x="57354" y="75025"/>
                      <a:pt x="66875" y="72408"/>
                      <a:pt x="76387" y="71855"/>
                    </a:cubicBezTo>
                    <a:cubicBezTo>
                      <a:pt x="78768" y="71528"/>
                      <a:pt x="81135" y="71745"/>
                      <a:pt x="83515" y="71672"/>
                    </a:cubicBezTo>
                    <a:lnTo>
                      <a:pt x="87086" y="71672"/>
                    </a:lnTo>
                    <a:cubicBezTo>
                      <a:pt x="87086" y="71672"/>
                      <a:pt x="90609" y="72004"/>
                      <a:pt x="90609" y="72004"/>
                    </a:cubicBezTo>
                    <a:cubicBezTo>
                      <a:pt x="92952" y="72259"/>
                      <a:pt x="95328" y="72414"/>
                      <a:pt x="97654" y="72763"/>
                    </a:cubicBezTo>
                    <a:lnTo>
                      <a:pt x="104567" y="74095"/>
                    </a:lnTo>
                    <a:cubicBezTo>
                      <a:pt x="122961" y="78047"/>
                      <a:pt x="139836" y="85998"/>
                      <a:pt x="155824" y="94885"/>
                    </a:cubicBezTo>
                    <a:lnTo>
                      <a:pt x="146443" y="101152"/>
                    </a:lnTo>
                    <a:cubicBezTo>
                      <a:pt x="144082" y="82093"/>
                      <a:pt x="149604" y="64035"/>
                      <a:pt x="158083" y="48165"/>
                    </a:cubicBezTo>
                    <a:cubicBezTo>
                      <a:pt x="166695" y="32313"/>
                      <a:pt x="179414" y="18289"/>
                      <a:pt x="195725" y="9425"/>
                    </a:cubicBezTo>
                    <a:cubicBezTo>
                      <a:pt x="203841" y="5007"/>
                      <a:pt x="212801" y="1978"/>
                      <a:pt x="222015" y="713"/>
                    </a:cubicBezTo>
                    <a:cubicBezTo>
                      <a:pt x="231229" y="-610"/>
                      <a:pt x="240621" y="-26"/>
                      <a:pt x="249556" y="1918"/>
                    </a:cubicBezTo>
                    <a:cubicBezTo>
                      <a:pt x="267461" y="6034"/>
                      <a:pt x="283291" y="15165"/>
                      <a:pt x="296997" y="26079"/>
                    </a:cubicBezTo>
                    <a:lnTo>
                      <a:pt x="297468" y="26454"/>
                    </a:lnTo>
                    <a:lnTo>
                      <a:pt x="297722" y="26754"/>
                    </a:lnTo>
                    <a:cubicBezTo>
                      <a:pt x="306267" y="36855"/>
                      <a:pt x="313466" y="48326"/>
                      <a:pt x="317946" y="60887"/>
                    </a:cubicBezTo>
                    <a:cubicBezTo>
                      <a:pt x="322371" y="73457"/>
                      <a:pt x="324128" y="86773"/>
                      <a:pt x="323844" y="99754"/>
                    </a:cubicBezTo>
                    <a:cubicBezTo>
                      <a:pt x="323607" y="112771"/>
                      <a:pt x="321473" y="125435"/>
                      <a:pt x="319958" y="137940"/>
                    </a:cubicBezTo>
                    <a:cubicBezTo>
                      <a:pt x="319228" y="144186"/>
                      <a:pt x="318676" y="150453"/>
                      <a:pt x="319305" y="156631"/>
                    </a:cubicBezTo>
                    <a:cubicBezTo>
                      <a:pt x="319650" y="159709"/>
                      <a:pt x="320340" y="162739"/>
                      <a:pt x="321518" y="165630"/>
                    </a:cubicBezTo>
                    <a:cubicBezTo>
                      <a:pt x="322793" y="168473"/>
                      <a:pt x="324637" y="171053"/>
                      <a:pt x="326893" y="173309"/>
                    </a:cubicBezTo>
                    <a:cubicBezTo>
                      <a:pt x="324408" y="171328"/>
                      <a:pt x="322221" y="168920"/>
                      <a:pt x="320563" y="166109"/>
                    </a:cubicBezTo>
                    <a:cubicBezTo>
                      <a:pt x="319012" y="163258"/>
                      <a:pt x="317905" y="160156"/>
                      <a:pt x="317206" y="156969"/>
                    </a:cubicBezTo>
                    <a:cubicBezTo>
                      <a:pt x="315944" y="150568"/>
                      <a:pt x="315922" y="144051"/>
                      <a:pt x="316069" y="137654"/>
                    </a:cubicBezTo>
                    <a:cubicBezTo>
                      <a:pt x="316554" y="124859"/>
                      <a:pt x="317674" y="112259"/>
                      <a:pt x="317015" y="99850"/>
                    </a:cubicBezTo>
                    <a:cubicBezTo>
                      <a:pt x="316544" y="87451"/>
                      <a:pt x="314107" y="75315"/>
                      <a:pt x="309438" y="64154"/>
                    </a:cubicBezTo>
                    <a:cubicBezTo>
                      <a:pt x="304876" y="52938"/>
                      <a:pt x="297917" y="42853"/>
                      <a:pt x="289689" y="33926"/>
                    </a:cubicBezTo>
                    <a:lnTo>
                      <a:pt x="290412" y="34601"/>
                    </a:lnTo>
                    <a:cubicBezTo>
                      <a:pt x="286991" y="32336"/>
                      <a:pt x="283730" y="29794"/>
                      <a:pt x="280204" y="27752"/>
                    </a:cubicBezTo>
                    <a:lnTo>
                      <a:pt x="274983" y="24573"/>
                    </a:lnTo>
                    <a:lnTo>
                      <a:pt x="269583" y="21795"/>
                    </a:lnTo>
                    <a:cubicBezTo>
                      <a:pt x="262326" y="18277"/>
                      <a:pt x="254785" y="15449"/>
                      <a:pt x="247048" y="13939"/>
                    </a:cubicBezTo>
                    <a:cubicBezTo>
                      <a:pt x="239313" y="12479"/>
                      <a:pt x="231464" y="12265"/>
                      <a:pt x="223827" y="13369"/>
                    </a:cubicBezTo>
                    <a:cubicBezTo>
                      <a:pt x="216189" y="14489"/>
                      <a:pt x="208792" y="17051"/>
                      <a:pt x="201993" y="20823"/>
                    </a:cubicBezTo>
                    <a:cubicBezTo>
                      <a:pt x="188355" y="28386"/>
                      <a:pt x="177342" y="40640"/>
                      <a:pt x="169556" y="54476"/>
                    </a:cubicBezTo>
                    <a:cubicBezTo>
                      <a:pt x="165691" y="61434"/>
                      <a:pt x="162667" y="68880"/>
                      <a:pt x="160714" y="76523"/>
                    </a:cubicBezTo>
                    <a:cubicBezTo>
                      <a:pt x="158779" y="84164"/>
                      <a:pt x="158127" y="92032"/>
                      <a:pt x="158878" y="99461"/>
                    </a:cubicBezTo>
                    <a:lnTo>
                      <a:pt x="160151" y="112039"/>
                    </a:lnTo>
                    <a:lnTo>
                      <a:pt x="149498" y="105728"/>
                    </a:lnTo>
                    <a:cubicBezTo>
                      <a:pt x="134470" y="96825"/>
                      <a:pt x="118663" y="88987"/>
                      <a:pt x="102038" y="84917"/>
                    </a:cubicBezTo>
                    <a:lnTo>
                      <a:pt x="95809" y="83429"/>
                    </a:lnTo>
                    <a:cubicBezTo>
                      <a:pt x="93724" y="83023"/>
                      <a:pt x="91622" y="82809"/>
                      <a:pt x="89526" y="82483"/>
                    </a:cubicBezTo>
                    <a:lnTo>
                      <a:pt x="86376" y="82036"/>
                    </a:lnTo>
                    <a:lnTo>
                      <a:pt x="83228" y="81911"/>
                    </a:lnTo>
                    <a:cubicBezTo>
                      <a:pt x="81133" y="81894"/>
                      <a:pt x="79004" y="81578"/>
                      <a:pt x="76929" y="81793"/>
                    </a:cubicBezTo>
                    <a:cubicBezTo>
                      <a:pt x="68512" y="81863"/>
                      <a:pt x="60316" y="83926"/>
                      <a:pt x="52681" y="87259"/>
                    </a:cubicBezTo>
                    <a:cubicBezTo>
                      <a:pt x="37290" y="94052"/>
                      <a:pt x="25404" y="107697"/>
                      <a:pt x="17041" y="123022"/>
                    </a:cubicBezTo>
                    <a:cubicBezTo>
                      <a:pt x="8729" y="138497"/>
                      <a:pt x="3118" y="155670"/>
                      <a:pt x="2" y="173307"/>
                    </a:cubicBezTo>
                    <a:close/>
                  </a:path>
                </a:pathLst>
              </a:custGeom>
              <a:grpFill/>
              <a:ln w="6350" cap="flat">
                <a:noFill/>
                <a:prstDash val="solid"/>
                <a:miter/>
              </a:ln>
            </p:spPr>
            <p:txBody>
              <a:bodyPr/>
              <a:lstStyle/>
              <a:p>
                <a:endParaRPr lang="en-US"/>
              </a:p>
            </p:txBody>
          </p:sp>
          <p:sp>
            <p:nvSpPr>
              <p:cNvPr id="881" name="Freeform 31">
                <a:extLst>
                  <a:ext uri="{FF2B5EF4-FFF2-40B4-BE49-F238E27FC236}">
                    <a16:creationId xmlns:a16="http://schemas.microsoft.com/office/drawing/2014/main" id="{23188972-174C-9393-3416-D3DB078BED40}"/>
                  </a:ext>
                </a:extLst>
              </p:cNvPr>
              <p:cNvSpPr/>
              <p:nvPr/>
            </p:nvSpPr>
            <p:spPr>
              <a:xfrm>
                <a:off x="6829350" y="2250048"/>
                <a:ext cx="174232" cy="208165"/>
              </a:xfrm>
              <a:custGeom>
                <a:avLst/>
                <a:gdLst>
                  <a:gd name="csX0" fmla="*/ 174226 w 174232"/>
                  <a:gd name="csY0" fmla="*/ 179947 h 208165"/>
                  <a:gd name="csX1" fmla="*/ 132994 w 174232"/>
                  <a:gd name="csY1" fmla="*/ 196633 h 208165"/>
                  <a:gd name="csX2" fmla="*/ 89279 w 174232"/>
                  <a:gd name="csY2" fmla="*/ 207103 h 208165"/>
                  <a:gd name="csX3" fmla="*/ 65943 w 174232"/>
                  <a:gd name="csY3" fmla="*/ 207653 h 208165"/>
                  <a:gd name="csX4" fmla="*/ 53695 w 174232"/>
                  <a:gd name="csY4" fmla="*/ 204684 h 208165"/>
                  <a:gd name="csX5" fmla="*/ 47667 w 174232"/>
                  <a:gd name="csY5" fmla="*/ 201501 h 208165"/>
                  <a:gd name="csX6" fmla="*/ 42812 w 174232"/>
                  <a:gd name="csY6" fmla="*/ 197829 h 208165"/>
                  <a:gd name="csX7" fmla="*/ 27440 w 174232"/>
                  <a:gd name="csY7" fmla="*/ 179067 h 208165"/>
                  <a:gd name="csX8" fmla="*/ 18910 w 174232"/>
                  <a:gd name="csY8" fmla="*/ 156841 h 208165"/>
                  <a:gd name="csX9" fmla="*/ 16066 w 174232"/>
                  <a:gd name="csY9" fmla="*/ 111029 h 208165"/>
                  <a:gd name="csX10" fmla="*/ 17119 w 174232"/>
                  <a:gd name="csY10" fmla="*/ 99767 h 208165"/>
                  <a:gd name="csX11" fmla="*/ 18581 w 174232"/>
                  <a:gd name="csY11" fmla="*/ 88599 h 208165"/>
                  <a:gd name="csX12" fmla="*/ 20387 w 174232"/>
                  <a:gd name="csY12" fmla="*/ 77518 h 208165"/>
                  <a:gd name="csX13" fmla="*/ 22694 w 174232"/>
                  <a:gd name="csY13" fmla="*/ 66561 h 208165"/>
                  <a:gd name="csX14" fmla="*/ 27789 w 174232"/>
                  <a:gd name="csY14" fmla="*/ 45023 h 208165"/>
                  <a:gd name="csX15" fmla="*/ 28945 w 174232"/>
                  <a:gd name="csY15" fmla="*/ 39877 h 208165"/>
                  <a:gd name="csX16" fmla="*/ 29541 w 174232"/>
                  <a:gd name="csY16" fmla="*/ 34722 h 208165"/>
                  <a:gd name="csX17" fmla="*/ 29820 w 174232"/>
                  <a:gd name="csY17" fmla="*/ 32128 h 208165"/>
                  <a:gd name="csX18" fmla="*/ 29757 w 174232"/>
                  <a:gd name="csY18" fmla="*/ 29581 h 208165"/>
                  <a:gd name="csX19" fmla="*/ 29430 w 174232"/>
                  <a:gd name="csY19" fmla="*/ 24502 h 208165"/>
                  <a:gd name="csX20" fmla="*/ 20051 w 174232"/>
                  <a:gd name="csY20" fmla="*/ 7281 h 208165"/>
                  <a:gd name="csX21" fmla="*/ 10726 w 174232"/>
                  <a:gd name="csY21" fmla="*/ 2412 h 208165"/>
                  <a:gd name="csX22" fmla="*/ 0 w 174232"/>
                  <a:gd name="csY22" fmla="*/ 352 h 208165"/>
                  <a:gd name="csX23" fmla="*/ 22085 w 174232"/>
                  <a:gd name="csY23" fmla="*/ 4215 h 208165"/>
                  <a:gd name="csX24" fmla="*/ 35819 w 174232"/>
                  <a:gd name="csY24" fmla="*/ 23216 h 208165"/>
                  <a:gd name="csX25" fmla="*/ 36434 w 174232"/>
                  <a:gd name="csY25" fmla="*/ 26138 h 208165"/>
                  <a:gd name="csX26" fmla="*/ 36823 w 174232"/>
                  <a:gd name="csY26" fmla="*/ 29087 h 208165"/>
                  <a:gd name="csX27" fmla="*/ 37173 w 174232"/>
                  <a:gd name="csY27" fmla="*/ 32049 h 208165"/>
                  <a:gd name="csX28" fmla="*/ 37159 w 174232"/>
                  <a:gd name="csY28" fmla="*/ 34974 h 208165"/>
                  <a:gd name="csX29" fmla="*/ 37048 w 174232"/>
                  <a:gd name="csY29" fmla="*/ 40843 h 208165"/>
                  <a:gd name="csX30" fmla="*/ 36347 w 174232"/>
                  <a:gd name="csY30" fmla="*/ 46594 h 208165"/>
                  <a:gd name="csX31" fmla="*/ 34630 w 174232"/>
                  <a:gd name="csY31" fmla="*/ 57624 h 208165"/>
                  <a:gd name="csX32" fmla="*/ 32883 w 174232"/>
                  <a:gd name="csY32" fmla="*/ 68434 h 208165"/>
                  <a:gd name="csX33" fmla="*/ 28622 w 174232"/>
                  <a:gd name="csY33" fmla="*/ 111660 h 208165"/>
                  <a:gd name="csX34" fmla="*/ 31822 w 174232"/>
                  <a:gd name="csY34" fmla="*/ 153780 h 208165"/>
                  <a:gd name="csX35" fmla="*/ 38794 w 174232"/>
                  <a:gd name="csY35" fmla="*/ 172818 h 208165"/>
                  <a:gd name="csX36" fmla="*/ 50977 w 174232"/>
                  <a:gd name="csY36" fmla="*/ 188315 h 208165"/>
                  <a:gd name="csX37" fmla="*/ 54807 w 174232"/>
                  <a:gd name="csY37" fmla="*/ 191480 h 208165"/>
                  <a:gd name="csX38" fmla="*/ 58455 w 174232"/>
                  <a:gd name="csY38" fmla="*/ 193591 h 208165"/>
                  <a:gd name="csX39" fmla="*/ 67530 w 174232"/>
                  <a:gd name="csY39" fmla="*/ 196158 h 208165"/>
                  <a:gd name="csX40" fmla="*/ 88316 w 174232"/>
                  <a:gd name="csY40" fmla="*/ 196826 h 208165"/>
                  <a:gd name="csX41" fmla="*/ 131310 w 174232"/>
                  <a:gd name="csY41" fmla="*/ 190369 h 208165"/>
                  <a:gd name="csX42" fmla="*/ 174233 w 174232"/>
                  <a:gd name="csY42" fmla="*/ 179940 h 208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74232" h="208165">
                    <a:moveTo>
                      <a:pt x="174226" y="179947"/>
                    </a:moveTo>
                    <a:cubicBezTo>
                      <a:pt x="160926" y="186491"/>
                      <a:pt x="147090" y="191874"/>
                      <a:pt x="132994" y="196633"/>
                    </a:cubicBezTo>
                    <a:cubicBezTo>
                      <a:pt x="118843" y="201205"/>
                      <a:pt x="104393" y="205172"/>
                      <a:pt x="89279" y="207103"/>
                    </a:cubicBezTo>
                    <a:cubicBezTo>
                      <a:pt x="81728" y="208087"/>
                      <a:pt x="73988" y="208623"/>
                      <a:pt x="65943" y="207653"/>
                    </a:cubicBezTo>
                    <a:cubicBezTo>
                      <a:pt x="61936" y="207218"/>
                      <a:pt x="57812" y="206360"/>
                      <a:pt x="53695" y="204684"/>
                    </a:cubicBezTo>
                    <a:cubicBezTo>
                      <a:pt x="51650" y="203943"/>
                      <a:pt x="49559" y="202697"/>
                      <a:pt x="47667" y="201501"/>
                    </a:cubicBezTo>
                    <a:lnTo>
                      <a:pt x="42812" y="197829"/>
                    </a:lnTo>
                    <a:cubicBezTo>
                      <a:pt x="36535" y="192618"/>
                      <a:pt x="31428" y="186073"/>
                      <a:pt x="27440" y="179067"/>
                    </a:cubicBezTo>
                    <a:cubicBezTo>
                      <a:pt x="23364" y="172041"/>
                      <a:pt x="20963" y="164417"/>
                      <a:pt x="18910" y="156841"/>
                    </a:cubicBezTo>
                    <a:cubicBezTo>
                      <a:pt x="15549" y="141512"/>
                      <a:pt x="15124" y="126099"/>
                      <a:pt x="16066" y="111029"/>
                    </a:cubicBezTo>
                    <a:cubicBezTo>
                      <a:pt x="16304" y="107252"/>
                      <a:pt x="16615" y="103490"/>
                      <a:pt x="17119" y="99767"/>
                    </a:cubicBezTo>
                    <a:cubicBezTo>
                      <a:pt x="17590" y="96038"/>
                      <a:pt x="17924" y="92283"/>
                      <a:pt x="18581" y="88599"/>
                    </a:cubicBezTo>
                    <a:cubicBezTo>
                      <a:pt x="19186" y="84904"/>
                      <a:pt x="19724" y="81195"/>
                      <a:pt x="20387" y="77518"/>
                    </a:cubicBezTo>
                    <a:lnTo>
                      <a:pt x="22694" y="66561"/>
                    </a:lnTo>
                    <a:cubicBezTo>
                      <a:pt x="24228" y="59349"/>
                      <a:pt x="26267" y="51907"/>
                      <a:pt x="27789" y="45023"/>
                    </a:cubicBezTo>
                    <a:lnTo>
                      <a:pt x="28945" y="39877"/>
                    </a:lnTo>
                    <a:cubicBezTo>
                      <a:pt x="29243" y="38160"/>
                      <a:pt x="29330" y="36448"/>
                      <a:pt x="29541" y="34722"/>
                    </a:cubicBezTo>
                    <a:lnTo>
                      <a:pt x="29820" y="32128"/>
                    </a:lnTo>
                    <a:cubicBezTo>
                      <a:pt x="29841" y="31274"/>
                      <a:pt x="29772" y="30433"/>
                      <a:pt x="29757" y="29581"/>
                    </a:cubicBezTo>
                    <a:cubicBezTo>
                      <a:pt x="29620" y="27907"/>
                      <a:pt x="29834" y="26111"/>
                      <a:pt x="29430" y="24502"/>
                    </a:cubicBezTo>
                    <a:cubicBezTo>
                      <a:pt x="28713" y="17768"/>
                      <a:pt x="25498" y="11553"/>
                      <a:pt x="20051" y="7281"/>
                    </a:cubicBezTo>
                    <a:cubicBezTo>
                      <a:pt x="17347" y="5158"/>
                      <a:pt x="14162" y="3475"/>
                      <a:pt x="10726" y="2412"/>
                    </a:cubicBezTo>
                    <a:cubicBezTo>
                      <a:pt x="7317" y="1245"/>
                      <a:pt x="3694" y="565"/>
                      <a:pt x="0" y="352"/>
                    </a:cubicBezTo>
                    <a:cubicBezTo>
                      <a:pt x="7300" y="-601"/>
                      <a:pt x="15218" y="280"/>
                      <a:pt x="22085" y="4215"/>
                    </a:cubicBezTo>
                    <a:cubicBezTo>
                      <a:pt x="29030" y="8064"/>
                      <a:pt x="34004" y="15445"/>
                      <a:pt x="35819" y="23216"/>
                    </a:cubicBezTo>
                    <a:cubicBezTo>
                      <a:pt x="36172" y="24181"/>
                      <a:pt x="36337" y="25158"/>
                      <a:pt x="36434" y="26138"/>
                    </a:cubicBezTo>
                    <a:lnTo>
                      <a:pt x="36823" y="29087"/>
                    </a:lnTo>
                    <a:cubicBezTo>
                      <a:pt x="36938" y="30071"/>
                      <a:pt x="37103" y="31065"/>
                      <a:pt x="37173" y="32049"/>
                    </a:cubicBezTo>
                    <a:lnTo>
                      <a:pt x="37159" y="34974"/>
                    </a:lnTo>
                    <a:cubicBezTo>
                      <a:pt x="37122" y="36921"/>
                      <a:pt x="37192" y="38909"/>
                      <a:pt x="37048" y="40843"/>
                    </a:cubicBezTo>
                    <a:lnTo>
                      <a:pt x="36347" y="46594"/>
                    </a:lnTo>
                    <a:cubicBezTo>
                      <a:pt x="35930" y="50560"/>
                      <a:pt x="35221" y="53970"/>
                      <a:pt x="34630" y="57624"/>
                    </a:cubicBezTo>
                    <a:cubicBezTo>
                      <a:pt x="34047" y="61229"/>
                      <a:pt x="33325" y="64816"/>
                      <a:pt x="32883" y="68434"/>
                    </a:cubicBezTo>
                    <a:cubicBezTo>
                      <a:pt x="30775" y="82865"/>
                      <a:pt x="29044" y="97294"/>
                      <a:pt x="28622" y="111660"/>
                    </a:cubicBezTo>
                    <a:cubicBezTo>
                      <a:pt x="28082" y="125983"/>
                      <a:pt x="28660" y="140316"/>
                      <a:pt x="31822" y="153780"/>
                    </a:cubicBezTo>
                    <a:cubicBezTo>
                      <a:pt x="33540" y="160409"/>
                      <a:pt x="35502" y="167013"/>
                      <a:pt x="38794" y="172818"/>
                    </a:cubicBezTo>
                    <a:cubicBezTo>
                      <a:pt x="41986" y="178670"/>
                      <a:pt x="46104" y="183861"/>
                      <a:pt x="50977" y="188315"/>
                    </a:cubicBezTo>
                    <a:lnTo>
                      <a:pt x="54807" y="191480"/>
                    </a:lnTo>
                    <a:cubicBezTo>
                      <a:pt x="56012" y="192266"/>
                      <a:pt x="57042" y="193020"/>
                      <a:pt x="58455" y="193591"/>
                    </a:cubicBezTo>
                    <a:cubicBezTo>
                      <a:pt x="61108" y="194823"/>
                      <a:pt x="64234" y="195671"/>
                      <a:pt x="67530" y="196158"/>
                    </a:cubicBezTo>
                    <a:cubicBezTo>
                      <a:pt x="74110" y="197181"/>
                      <a:pt x="81209" y="197236"/>
                      <a:pt x="88316" y="196826"/>
                    </a:cubicBezTo>
                    <a:cubicBezTo>
                      <a:pt x="102562" y="195875"/>
                      <a:pt x="117002" y="193414"/>
                      <a:pt x="131310" y="190369"/>
                    </a:cubicBezTo>
                    <a:cubicBezTo>
                      <a:pt x="145669" y="187413"/>
                      <a:pt x="159925" y="183741"/>
                      <a:pt x="174233" y="179940"/>
                    </a:cubicBezTo>
                    <a:close/>
                  </a:path>
                </a:pathLst>
              </a:custGeom>
              <a:grpFill/>
              <a:ln w="6350" cap="flat">
                <a:noFill/>
                <a:prstDash val="solid"/>
                <a:miter/>
              </a:ln>
            </p:spPr>
            <p:txBody>
              <a:bodyPr/>
              <a:lstStyle/>
              <a:p>
                <a:endParaRPr lang="en-US"/>
              </a:p>
            </p:txBody>
          </p:sp>
          <p:sp>
            <p:nvSpPr>
              <p:cNvPr id="882" name="Freeform 32">
                <a:extLst>
                  <a:ext uri="{FF2B5EF4-FFF2-40B4-BE49-F238E27FC236}">
                    <a16:creationId xmlns:a16="http://schemas.microsoft.com/office/drawing/2014/main" id="{8EB01927-930D-E16A-5DCB-046CB97980D6}"/>
                  </a:ext>
                </a:extLst>
              </p:cNvPr>
              <p:cNvSpPr/>
              <p:nvPr/>
            </p:nvSpPr>
            <p:spPr>
              <a:xfrm>
                <a:off x="6854162" y="2262536"/>
                <a:ext cx="62299" cy="73001"/>
              </a:xfrm>
              <a:custGeom>
                <a:avLst/>
                <a:gdLst>
                  <a:gd name="csX0" fmla="*/ 62300 w 62299"/>
                  <a:gd name="csY0" fmla="*/ 0 h 73001"/>
                  <a:gd name="csX1" fmla="*/ 45339 w 62299"/>
                  <a:gd name="csY1" fmla="*/ 17882 h 73001"/>
                  <a:gd name="csX2" fmla="*/ 29315 w 62299"/>
                  <a:gd name="csY2" fmla="*/ 35197 h 73001"/>
                  <a:gd name="csX3" fmla="*/ 14432 w 62299"/>
                  <a:gd name="csY3" fmla="*/ 53237 h 73001"/>
                  <a:gd name="csX4" fmla="*/ 2 w 62299"/>
                  <a:gd name="csY4" fmla="*/ 73001 h 73001"/>
                  <a:gd name="csX5" fmla="*/ 328 w 62299"/>
                  <a:gd name="csY5" fmla="*/ 66577 h 73001"/>
                  <a:gd name="csX6" fmla="*/ 695 w 62299"/>
                  <a:gd name="csY6" fmla="*/ 63357 h 73001"/>
                  <a:gd name="csX7" fmla="*/ 1368 w 62299"/>
                  <a:gd name="csY7" fmla="*/ 60219 h 73001"/>
                  <a:gd name="csX8" fmla="*/ 3033 w 62299"/>
                  <a:gd name="csY8" fmla="*/ 53971 h 73001"/>
                  <a:gd name="csX9" fmla="*/ 5415 w 62299"/>
                  <a:gd name="csY9" fmla="*/ 47978 h 73001"/>
                  <a:gd name="csX10" fmla="*/ 19378 w 62299"/>
                  <a:gd name="csY10" fmla="*/ 26401 h 73001"/>
                  <a:gd name="csX11" fmla="*/ 38783 w 62299"/>
                  <a:gd name="csY11" fmla="*/ 9806 h 73001"/>
                  <a:gd name="csX12" fmla="*/ 62298 w 62299"/>
                  <a:gd name="csY12" fmla="*/ 0 h 73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299" h="73001">
                    <a:moveTo>
                      <a:pt x="62300" y="0"/>
                    </a:moveTo>
                    <a:cubicBezTo>
                      <a:pt x="56514" y="6363"/>
                      <a:pt x="50870" y="12107"/>
                      <a:pt x="45339" y="17882"/>
                    </a:cubicBezTo>
                    <a:cubicBezTo>
                      <a:pt x="39808" y="23630"/>
                      <a:pt x="34483" y="29371"/>
                      <a:pt x="29315" y="35197"/>
                    </a:cubicBezTo>
                    <a:cubicBezTo>
                      <a:pt x="24083" y="40985"/>
                      <a:pt x="19238" y="47013"/>
                      <a:pt x="14432" y="53237"/>
                    </a:cubicBezTo>
                    <a:cubicBezTo>
                      <a:pt x="9422" y="59400"/>
                      <a:pt x="5297" y="66090"/>
                      <a:pt x="2" y="73001"/>
                    </a:cubicBezTo>
                    <a:cubicBezTo>
                      <a:pt x="-22" y="70858"/>
                      <a:pt x="134" y="68727"/>
                      <a:pt x="328" y="66577"/>
                    </a:cubicBezTo>
                    <a:cubicBezTo>
                      <a:pt x="397" y="65490"/>
                      <a:pt x="563" y="64433"/>
                      <a:pt x="695" y="63357"/>
                    </a:cubicBezTo>
                    <a:lnTo>
                      <a:pt x="1368" y="60219"/>
                    </a:lnTo>
                    <a:cubicBezTo>
                      <a:pt x="1874" y="58137"/>
                      <a:pt x="2412" y="56043"/>
                      <a:pt x="3033" y="53971"/>
                    </a:cubicBezTo>
                    <a:cubicBezTo>
                      <a:pt x="3780" y="51968"/>
                      <a:pt x="4575" y="49968"/>
                      <a:pt x="5415" y="47978"/>
                    </a:cubicBezTo>
                    <a:cubicBezTo>
                      <a:pt x="8915" y="40121"/>
                      <a:pt x="13616" y="32747"/>
                      <a:pt x="19378" y="26401"/>
                    </a:cubicBezTo>
                    <a:cubicBezTo>
                      <a:pt x="25077" y="19995"/>
                      <a:pt x="31609" y="14380"/>
                      <a:pt x="38783" y="9806"/>
                    </a:cubicBezTo>
                    <a:cubicBezTo>
                      <a:pt x="45987" y="5311"/>
                      <a:pt x="53776" y="1590"/>
                      <a:pt x="62298" y="0"/>
                    </a:cubicBezTo>
                    <a:close/>
                  </a:path>
                </a:pathLst>
              </a:custGeom>
              <a:grpFill/>
              <a:ln w="6350" cap="flat">
                <a:noFill/>
                <a:prstDash val="solid"/>
                <a:miter/>
              </a:ln>
            </p:spPr>
            <p:txBody>
              <a:bodyPr/>
              <a:lstStyle/>
              <a:p>
                <a:endParaRPr lang="en-US"/>
              </a:p>
            </p:txBody>
          </p:sp>
          <p:sp>
            <p:nvSpPr>
              <p:cNvPr id="883" name="Freeform 33">
                <a:extLst>
                  <a:ext uri="{FF2B5EF4-FFF2-40B4-BE49-F238E27FC236}">
                    <a16:creationId xmlns:a16="http://schemas.microsoft.com/office/drawing/2014/main" id="{A53FF383-2E13-9B58-F7B2-509864FE2FED}"/>
                  </a:ext>
                </a:extLst>
              </p:cNvPr>
              <p:cNvSpPr/>
              <p:nvPr/>
            </p:nvSpPr>
            <p:spPr>
              <a:xfrm>
                <a:off x="6846087" y="1965991"/>
                <a:ext cx="240011" cy="176804"/>
              </a:xfrm>
              <a:custGeom>
                <a:avLst/>
                <a:gdLst>
                  <a:gd name="csX0" fmla="*/ 222824 w 240011"/>
                  <a:gd name="csY0" fmla="*/ 166019 h 176804"/>
                  <a:gd name="csX1" fmla="*/ 231877 w 240011"/>
                  <a:gd name="csY1" fmla="*/ 96431 h 176804"/>
                  <a:gd name="csX2" fmla="*/ 231176 w 240011"/>
                  <a:gd name="csY2" fmla="*/ 61853 h 176804"/>
                  <a:gd name="csX3" fmla="*/ 228225 w 240011"/>
                  <a:gd name="csY3" fmla="*/ 45196 h 176804"/>
                  <a:gd name="csX4" fmla="*/ 222262 w 240011"/>
                  <a:gd name="csY4" fmla="*/ 30100 h 176804"/>
                  <a:gd name="csX5" fmla="*/ 212109 w 240011"/>
                  <a:gd name="csY5" fmla="*/ 19160 h 176804"/>
                  <a:gd name="csX6" fmla="*/ 210592 w 240011"/>
                  <a:gd name="csY6" fmla="*/ 18164 h 176804"/>
                  <a:gd name="csX7" fmla="*/ 208934 w 240011"/>
                  <a:gd name="csY7" fmla="*/ 17420 h 176804"/>
                  <a:gd name="csX8" fmla="*/ 205442 w 240011"/>
                  <a:gd name="csY8" fmla="*/ 15986 h 176804"/>
                  <a:gd name="csX9" fmla="*/ 197640 w 240011"/>
                  <a:gd name="csY9" fmla="*/ 13799 h 176804"/>
                  <a:gd name="csX10" fmla="*/ 164620 w 240011"/>
                  <a:gd name="csY10" fmla="*/ 13271 h 176804"/>
                  <a:gd name="csX11" fmla="*/ 97631 w 240011"/>
                  <a:gd name="csY11" fmla="*/ 30929 h 176804"/>
                  <a:gd name="csX12" fmla="*/ 62063 w 240011"/>
                  <a:gd name="csY12" fmla="*/ 39038 h 176804"/>
                  <a:gd name="csX13" fmla="*/ 52247 w 240011"/>
                  <a:gd name="csY13" fmla="*/ 39246 h 176804"/>
                  <a:gd name="csX14" fmla="*/ 48456 w 240011"/>
                  <a:gd name="csY14" fmla="*/ 39107 h 176804"/>
                  <a:gd name="csX15" fmla="*/ 45148 w 240011"/>
                  <a:gd name="csY15" fmla="*/ 39496 h 176804"/>
                  <a:gd name="csX16" fmla="*/ 32170 w 240011"/>
                  <a:gd name="csY16" fmla="*/ 45891 h 176804"/>
                  <a:gd name="csX17" fmla="*/ 14111 w 240011"/>
                  <a:gd name="csY17" fmla="*/ 71588 h 176804"/>
                  <a:gd name="csX18" fmla="*/ 13886 w 240011"/>
                  <a:gd name="csY18" fmla="*/ 101800 h 176804"/>
                  <a:gd name="csX19" fmla="*/ 23340 w 240011"/>
                  <a:gd name="csY19" fmla="*/ 113445 h 176804"/>
                  <a:gd name="csX20" fmla="*/ 37655 w 240011"/>
                  <a:gd name="csY20" fmla="*/ 120515 h 176804"/>
                  <a:gd name="csX21" fmla="*/ 45991 w 240011"/>
                  <a:gd name="csY21" fmla="*/ 122944 h 176804"/>
                  <a:gd name="csX22" fmla="*/ 54561 w 240011"/>
                  <a:gd name="csY22" fmla="*/ 125597 h 176804"/>
                  <a:gd name="csX23" fmla="*/ 71328 w 240011"/>
                  <a:gd name="csY23" fmla="*/ 131961 h 176804"/>
                  <a:gd name="csX24" fmla="*/ 102314 w 240011"/>
                  <a:gd name="csY24" fmla="*/ 149819 h 176804"/>
                  <a:gd name="csX25" fmla="*/ 115600 w 240011"/>
                  <a:gd name="csY25" fmla="*/ 161754 h 176804"/>
                  <a:gd name="csX26" fmla="*/ 121157 w 240011"/>
                  <a:gd name="csY26" fmla="*/ 168732 h 176804"/>
                  <a:gd name="csX27" fmla="*/ 123419 w 240011"/>
                  <a:gd name="csY27" fmla="*/ 172574 h 176804"/>
                  <a:gd name="csX28" fmla="*/ 124254 w 240011"/>
                  <a:gd name="csY28" fmla="*/ 174644 h 176804"/>
                  <a:gd name="csX29" fmla="*/ 124254 w 240011"/>
                  <a:gd name="csY29" fmla="*/ 176805 h 176804"/>
                  <a:gd name="csX30" fmla="*/ 124017 w 240011"/>
                  <a:gd name="csY30" fmla="*/ 174728 h 176804"/>
                  <a:gd name="csX31" fmla="*/ 122980 w 240011"/>
                  <a:gd name="csY31" fmla="*/ 172817 h 176804"/>
                  <a:gd name="csX32" fmla="*/ 120356 w 240011"/>
                  <a:gd name="csY32" fmla="*/ 169338 h 176804"/>
                  <a:gd name="csX33" fmla="*/ 114191 w 240011"/>
                  <a:gd name="csY33" fmla="*/ 163183 h 176804"/>
                  <a:gd name="csX34" fmla="*/ 100219 w 240011"/>
                  <a:gd name="csY34" fmla="*/ 152846 h 176804"/>
                  <a:gd name="csX35" fmla="*/ 68927 w 240011"/>
                  <a:gd name="csY35" fmla="*/ 138019 h 176804"/>
                  <a:gd name="csX36" fmla="*/ 52386 w 240011"/>
                  <a:gd name="csY36" fmla="*/ 132899 h 176804"/>
                  <a:gd name="csX37" fmla="*/ 43974 w 240011"/>
                  <a:gd name="csY37" fmla="*/ 130849 h 176804"/>
                  <a:gd name="csX38" fmla="*/ 35248 w 240011"/>
                  <a:gd name="csY38" fmla="*/ 128873 h 176804"/>
                  <a:gd name="csX39" fmla="*/ 17744 w 240011"/>
                  <a:gd name="csY39" fmla="*/ 121218 h 176804"/>
                  <a:gd name="csX40" fmla="*/ 4568 w 240011"/>
                  <a:gd name="csY40" fmla="*/ 106318 h 176804"/>
                  <a:gd name="csX41" fmla="*/ 4 w 240011"/>
                  <a:gd name="csY41" fmla="*/ 86967 h 176804"/>
                  <a:gd name="csX42" fmla="*/ 3101 w 240011"/>
                  <a:gd name="csY42" fmla="*/ 67837 h 176804"/>
                  <a:gd name="csX43" fmla="*/ 24302 w 240011"/>
                  <a:gd name="csY43" fmla="*/ 36087 h 176804"/>
                  <a:gd name="csX44" fmla="*/ 42587 w 240011"/>
                  <a:gd name="csY44" fmla="*/ 26938 h 176804"/>
                  <a:gd name="csX45" fmla="*/ 48010 w 240011"/>
                  <a:gd name="csY45" fmla="*/ 26258 h 176804"/>
                  <a:gd name="csX46" fmla="*/ 53025 w 240011"/>
                  <a:gd name="csY46" fmla="*/ 26372 h 176804"/>
                  <a:gd name="csX47" fmla="*/ 60805 w 240011"/>
                  <a:gd name="csY47" fmla="*/ 26126 h 176804"/>
                  <a:gd name="csX48" fmla="*/ 93770 w 240011"/>
                  <a:gd name="csY48" fmla="*/ 18234 h 176804"/>
                  <a:gd name="csX49" fmla="*/ 163118 w 240011"/>
                  <a:gd name="csY49" fmla="*/ 827 h 176804"/>
                  <a:gd name="csX50" fmla="*/ 200207 w 240011"/>
                  <a:gd name="csY50" fmla="*/ 2484 h 176804"/>
                  <a:gd name="csX51" fmla="*/ 209293 w 240011"/>
                  <a:gd name="csY51" fmla="*/ 5287 h 176804"/>
                  <a:gd name="csX52" fmla="*/ 213886 w 240011"/>
                  <a:gd name="csY52" fmla="*/ 7316 h 176804"/>
                  <a:gd name="csX53" fmla="*/ 216198 w 240011"/>
                  <a:gd name="csY53" fmla="*/ 8482 h 176804"/>
                  <a:gd name="csX54" fmla="*/ 218318 w 240011"/>
                  <a:gd name="csY54" fmla="*/ 9969 h 176804"/>
                  <a:gd name="csX55" fmla="*/ 231306 w 240011"/>
                  <a:gd name="csY55" fmla="*/ 25128 h 176804"/>
                  <a:gd name="csX56" fmla="*/ 239807 w 240011"/>
                  <a:gd name="csY56" fmla="*/ 61150 h 176804"/>
                  <a:gd name="csX57" fmla="*/ 238338 w 240011"/>
                  <a:gd name="csY57" fmla="*/ 96969 h 176804"/>
                  <a:gd name="csX58" fmla="*/ 222824 w 240011"/>
                  <a:gd name="csY58" fmla="*/ 166016 h 176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Lst>
                <a:rect l="l" t="t" r="r" b="b"/>
                <a:pathLst>
                  <a:path w="240011" h="176804">
                    <a:moveTo>
                      <a:pt x="222824" y="166019"/>
                    </a:moveTo>
                    <a:cubicBezTo>
                      <a:pt x="227349" y="142946"/>
                      <a:pt x="230735" y="119681"/>
                      <a:pt x="231877" y="96431"/>
                    </a:cubicBezTo>
                    <a:cubicBezTo>
                      <a:pt x="232429" y="84828"/>
                      <a:pt x="232431" y="73206"/>
                      <a:pt x="231176" y="61853"/>
                    </a:cubicBezTo>
                    <a:cubicBezTo>
                      <a:pt x="230509" y="56185"/>
                      <a:pt x="229573" y="50602"/>
                      <a:pt x="228225" y="45196"/>
                    </a:cubicBezTo>
                    <a:cubicBezTo>
                      <a:pt x="226761" y="39840"/>
                      <a:pt x="224858" y="34684"/>
                      <a:pt x="222262" y="30100"/>
                    </a:cubicBezTo>
                    <a:cubicBezTo>
                      <a:pt x="219648" y="25529"/>
                      <a:pt x="216186" y="21754"/>
                      <a:pt x="212109" y="19160"/>
                    </a:cubicBezTo>
                    <a:cubicBezTo>
                      <a:pt x="211600" y="18832"/>
                      <a:pt x="211109" y="18474"/>
                      <a:pt x="210592" y="18164"/>
                    </a:cubicBezTo>
                    <a:lnTo>
                      <a:pt x="208934" y="17420"/>
                    </a:lnTo>
                    <a:cubicBezTo>
                      <a:pt x="207836" y="16918"/>
                      <a:pt x="206806" y="16359"/>
                      <a:pt x="205442" y="15986"/>
                    </a:cubicBezTo>
                    <a:cubicBezTo>
                      <a:pt x="202905" y="15071"/>
                      <a:pt x="200271" y="14431"/>
                      <a:pt x="197640" y="13799"/>
                    </a:cubicBezTo>
                    <a:cubicBezTo>
                      <a:pt x="186988" y="11619"/>
                      <a:pt x="175772" y="11727"/>
                      <a:pt x="164620" y="13271"/>
                    </a:cubicBezTo>
                    <a:cubicBezTo>
                      <a:pt x="142198" y="16226"/>
                      <a:pt x="120192" y="23910"/>
                      <a:pt x="97631" y="30929"/>
                    </a:cubicBezTo>
                    <a:cubicBezTo>
                      <a:pt x="86251" y="34273"/>
                      <a:pt x="74751" y="37741"/>
                      <a:pt x="62063" y="39038"/>
                    </a:cubicBezTo>
                    <a:cubicBezTo>
                      <a:pt x="58873" y="39306"/>
                      <a:pt x="55641" y="39513"/>
                      <a:pt x="52247" y="39246"/>
                    </a:cubicBezTo>
                    <a:cubicBezTo>
                      <a:pt x="50290" y="39110"/>
                      <a:pt x="49649" y="39177"/>
                      <a:pt x="48456" y="39107"/>
                    </a:cubicBezTo>
                    <a:cubicBezTo>
                      <a:pt x="47364" y="39193"/>
                      <a:pt x="46259" y="39275"/>
                      <a:pt x="45148" y="39496"/>
                    </a:cubicBezTo>
                    <a:cubicBezTo>
                      <a:pt x="40688" y="40414"/>
                      <a:pt x="36234" y="42779"/>
                      <a:pt x="32170" y="45891"/>
                    </a:cubicBezTo>
                    <a:cubicBezTo>
                      <a:pt x="24070" y="52264"/>
                      <a:pt x="17708" y="61594"/>
                      <a:pt x="14111" y="71588"/>
                    </a:cubicBezTo>
                    <a:cubicBezTo>
                      <a:pt x="10563" y="81575"/>
                      <a:pt x="9788" y="92646"/>
                      <a:pt x="13886" y="101800"/>
                    </a:cubicBezTo>
                    <a:cubicBezTo>
                      <a:pt x="15898" y="106376"/>
                      <a:pt x="19225" y="110302"/>
                      <a:pt x="23340" y="113445"/>
                    </a:cubicBezTo>
                    <a:cubicBezTo>
                      <a:pt x="27466" y="116605"/>
                      <a:pt x="32458" y="118798"/>
                      <a:pt x="37655" y="120515"/>
                    </a:cubicBezTo>
                    <a:cubicBezTo>
                      <a:pt x="40179" y="121345"/>
                      <a:pt x="43090" y="122149"/>
                      <a:pt x="45991" y="122944"/>
                    </a:cubicBezTo>
                    <a:cubicBezTo>
                      <a:pt x="48859" y="123795"/>
                      <a:pt x="51729" y="124628"/>
                      <a:pt x="54561" y="125597"/>
                    </a:cubicBezTo>
                    <a:cubicBezTo>
                      <a:pt x="60242" y="127458"/>
                      <a:pt x="65849" y="129564"/>
                      <a:pt x="71328" y="131961"/>
                    </a:cubicBezTo>
                    <a:cubicBezTo>
                      <a:pt x="82254" y="136806"/>
                      <a:pt x="92800" y="142600"/>
                      <a:pt x="102314" y="149819"/>
                    </a:cubicBezTo>
                    <a:cubicBezTo>
                      <a:pt x="107053" y="153441"/>
                      <a:pt x="111560" y="157375"/>
                      <a:pt x="115600" y="161754"/>
                    </a:cubicBezTo>
                    <a:cubicBezTo>
                      <a:pt x="117600" y="163959"/>
                      <a:pt x="119489" y="166267"/>
                      <a:pt x="121157" y="168732"/>
                    </a:cubicBezTo>
                    <a:cubicBezTo>
                      <a:pt x="121996" y="169957"/>
                      <a:pt x="122762" y="171239"/>
                      <a:pt x="123419" y="172574"/>
                    </a:cubicBezTo>
                    <a:cubicBezTo>
                      <a:pt x="123746" y="173240"/>
                      <a:pt x="124041" y="173928"/>
                      <a:pt x="124254" y="174644"/>
                    </a:cubicBezTo>
                    <a:cubicBezTo>
                      <a:pt x="124456" y="175324"/>
                      <a:pt x="124677" y="176173"/>
                      <a:pt x="124254" y="176805"/>
                    </a:cubicBezTo>
                    <a:cubicBezTo>
                      <a:pt x="124593" y="176137"/>
                      <a:pt x="124290" y="175374"/>
                      <a:pt x="124017" y="174728"/>
                    </a:cubicBezTo>
                    <a:cubicBezTo>
                      <a:pt x="123733" y="174063"/>
                      <a:pt x="123371" y="173429"/>
                      <a:pt x="122980" y="172817"/>
                    </a:cubicBezTo>
                    <a:cubicBezTo>
                      <a:pt x="122193" y="171595"/>
                      <a:pt x="121311" y="170437"/>
                      <a:pt x="120356" y="169338"/>
                    </a:cubicBezTo>
                    <a:cubicBezTo>
                      <a:pt x="118464" y="167129"/>
                      <a:pt x="116373" y="165099"/>
                      <a:pt x="114191" y="163183"/>
                    </a:cubicBezTo>
                    <a:cubicBezTo>
                      <a:pt x="109853" y="159322"/>
                      <a:pt x="105135" y="155908"/>
                      <a:pt x="100219" y="152846"/>
                    </a:cubicBezTo>
                    <a:cubicBezTo>
                      <a:pt x="90375" y="146730"/>
                      <a:pt x="79831" y="141829"/>
                      <a:pt x="68927" y="138019"/>
                    </a:cubicBezTo>
                    <a:cubicBezTo>
                      <a:pt x="63489" y="136079"/>
                      <a:pt x="57977" y="134347"/>
                      <a:pt x="52386" y="132899"/>
                    </a:cubicBezTo>
                    <a:cubicBezTo>
                      <a:pt x="49604" y="132133"/>
                      <a:pt x="46783" y="131502"/>
                      <a:pt x="43974" y="130849"/>
                    </a:cubicBezTo>
                    <a:cubicBezTo>
                      <a:pt x="41167" y="130259"/>
                      <a:pt x="38366" y="129677"/>
                      <a:pt x="35248" y="128873"/>
                    </a:cubicBezTo>
                    <a:cubicBezTo>
                      <a:pt x="29203" y="127324"/>
                      <a:pt x="23165" y="124973"/>
                      <a:pt x="17744" y="121218"/>
                    </a:cubicBezTo>
                    <a:cubicBezTo>
                      <a:pt x="12351" y="117494"/>
                      <a:pt x="7581" y="112396"/>
                      <a:pt x="4568" y="106318"/>
                    </a:cubicBezTo>
                    <a:cubicBezTo>
                      <a:pt x="1505" y="100270"/>
                      <a:pt x="101" y="93533"/>
                      <a:pt x="4" y="86967"/>
                    </a:cubicBezTo>
                    <a:cubicBezTo>
                      <a:pt x="-74" y="80377"/>
                      <a:pt x="1119" y="73934"/>
                      <a:pt x="3101" y="67837"/>
                    </a:cubicBezTo>
                    <a:cubicBezTo>
                      <a:pt x="7168" y="55685"/>
                      <a:pt x="14166" y="44587"/>
                      <a:pt x="24302" y="36087"/>
                    </a:cubicBezTo>
                    <a:cubicBezTo>
                      <a:pt x="29402" y="31899"/>
                      <a:pt x="35529" y="28485"/>
                      <a:pt x="42587" y="26938"/>
                    </a:cubicBezTo>
                    <a:cubicBezTo>
                      <a:pt x="44344" y="26571"/>
                      <a:pt x="46187" y="26381"/>
                      <a:pt x="48010" y="26258"/>
                    </a:cubicBezTo>
                    <a:cubicBezTo>
                      <a:pt x="49753" y="26261"/>
                      <a:pt x="52050" y="26323"/>
                      <a:pt x="53025" y="26372"/>
                    </a:cubicBezTo>
                    <a:cubicBezTo>
                      <a:pt x="55495" y="26561"/>
                      <a:pt x="58150" y="26371"/>
                      <a:pt x="60805" y="26126"/>
                    </a:cubicBezTo>
                    <a:cubicBezTo>
                      <a:pt x="71532" y="24972"/>
                      <a:pt x="82676" y="21598"/>
                      <a:pt x="93770" y="18234"/>
                    </a:cubicBezTo>
                    <a:cubicBezTo>
                      <a:pt x="116082" y="11594"/>
                      <a:pt x="138758" y="3613"/>
                      <a:pt x="163118" y="827"/>
                    </a:cubicBezTo>
                    <a:cubicBezTo>
                      <a:pt x="175248" y="-519"/>
                      <a:pt x="187872" y="-392"/>
                      <a:pt x="200207" y="2484"/>
                    </a:cubicBezTo>
                    <a:cubicBezTo>
                      <a:pt x="203270" y="3292"/>
                      <a:pt x="206323" y="4134"/>
                      <a:pt x="209293" y="5287"/>
                    </a:cubicBezTo>
                    <a:cubicBezTo>
                      <a:pt x="210760" y="5738"/>
                      <a:pt x="212338" y="6545"/>
                      <a:pt x="213886" y="7316"/>
                    </a:cubicBezTo>
                    <a:lnTo>
                      <a:pt x="216198" y="8482"/>
                    </a:lnTo>
                    <a:cubicBezTo>
                      <a:pt x="216923" y="8948"/>
                      <a:pt x="217614" y="9472"/>
                      <a:pt x="218318" y="9969"/>
                    </a:cubicBezTo>
                    <a:cubicBezTo>
                      <a:pt x="223976" y="13933"/>
                      <a:pt x="228345" y="19370"/>
                      <a:pt x="231306" y="25128"/>
                    </a:cubicBezTo>
                    <a:cubicBezTo>
                      <a:pt x="237169" y="36759"/>
                      <a:pt x="239134" y="49115"/>
                      <a:pt x="239807" y="61150"/>
                    </a:cubicBezTo>
                    <a:cubicBezTo>
                      <a:pt x="240385" y="73226"/>
                      <a:pt x="239686" y="85169"/>
                      <a:pt x="238338" y="96969"/>
                    </a:cubicBezTo>
                    <a:cubicBezTo>
                      <a:pt x="235351" y="120529"/>
                      <a:pt x="230185" y="143645"/>
                      <a:pt x="222824" y="166016"/>
                    </a:cubicBezTo>
                    <a:close/>
                  </a:path>
                </a:pathLst>
              </a:custGeom>
              <a:grpFill/>
              <a:ln w="6350" cap="flat">
                <a:noFill/>
                <a:prstDash val="solid"/>
                <a:miter/>
              </a:ln>
            </p:spPr>
            <p:txBody>
              <a:bodyPr/>
              <a:lstStyle/>
              <a:p>
                <a:endParaRPr lang="en-US"/>
              </a:p>
            </p:txBody>
          </p:sp>
          <p:sp>
            <p:nvSpPr>
              <p:cNvPr id="884" name="Freeform 34">
                <a:extLst>
                  <a:ext uri="{FF2B5EF4-FFF2-40B4-BE49-F238E27FC236}">
                    <a16:creationId xmlns:a16="http://schemas.microsoft.com/office/drawing/2014/main" id="{3DFFABE4-C724-50B9-301E-684F186099A6}"/>
                  </a:ext>
                </a:extLst>
              </p:cNvPr>
              <p:cNvSpPr/>
              <p:nvPr/>
            </p:nvSpPr>
            <p:spPr>
              <a:xfrm>
                <a:off x="6982005" y="2025280"/>
                <a:ext cx="43384" cy="93503"/>
              </a:xfrm>
              <a:custGeom>
                <a:avLst/>
                <a:gdLst>
                  <a:gd name="csX0" fmla="*/ 0 w 43384"/>
                  <a:gd name="csY0" fmla="*/ 2 h 93503"/>
                  <a:gd name="csX1" fmla="*/ 19194 w 43384"/>
                  <a:gd name="csY1" fmla="*/ 18535 h 93503"/>
                  <a:gd name="csX2" fmla="*/ 33586 w 43384"/>
                  <a:gd name="csY2" fmla="*/ 40894 h 93503"/>
                  <a:gd name="csX3" fmla="*/ 42409 w 43384"/>
                  <a:gd name="csY3" fmla="*/ 66424 h 93503"/>
                  <a:gd name="csX4" fmla="*/ 43283 w 43384"/>
                  <a:gd name="csY4" fmla="*/ 80209 h 93503"/>
                  <a:gd name="csX5" fmla="*/ 39773 w 43384"/>
                  <a:gd name="csY5" fmla="*/ 93504 h 93503"/>
                  <a:gd name="csX6" fmla="*/ 32390 w 43384"/>
                  <a:gd name="csY6" fmla="*/ 69348 h 93503"/>
                  <a:gd name="csX7" fmla="*/ 21719 w 43384"/>
                  <a:gd name="csY7" fmla="*/ 46832 h 93503"/>
                  <a:gd name="csX8" fmla="*/ 10409 w 43384"/>
                  <a:gd name="csY8" fmla="*/ 24103 h 93503"/>
                  <a:gd name="csX9" fmla="*/ 0 w 43384"/>
                  <a:gd name="csY9" fmla="*/ 0 h 93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3384" h="93503">
                    <a:moveTo>
                      <a:pt x="0" y="2"/>
                    </a:moveTo>
                    <a:cubicBezTo>
                      <a:pt x="7452" y="5223"/>
                      <a:pt x="13607" y="11672"/>
                      <a:pt x="19194" y="18535"/>
                    </a:cubicBezTo>
                    <a:cubicBezTo>
                      <a:pt x="24728" y="25443"/>
                      <a:pt x="29575" y="32911"/>
                      <a:pt x="33586" y="40894"/>
                    </a:cubicBezTo>
                    <a:cubicBezTo>
                      <a:pt x="37588" y="48866"/>
                      <a:pt x="40755" y="57408"/>
                      <a:pt x="42409" y="66424"/>
                    </a:cubicBezTo>
                    <a:cubicBezTo>
                      <a:pt x="43182" y="70941"/>
                      <a:pt x="43586" y="75575"/>
                      <a:pt x="43283" y="80209"/>
                    </a:cubicBezTo>
                    <a:cubicBezTo>
                      <a:pt x="42903" y="84819"/>
                      <a:pt x="42047" y="89499"/>
                      <a:pt x="39773" y="93504"/>
                    </a:cubicBezTo>
                    <a:cubicBezTo>
                      <a:pt x="38561" y="84550"/>
                      <a:pt x="35557" y="76994"/>
                      <a:pt x="32390" y="69348"/>
                    </a:cubicBezTo>
                    <a:cubicBezTo>
                      <a:pt x="29126" y="61761"/>
                      <a:pt x="25458" y="54327"/>
                      <a:pt x="21719" y="46832"/>
                    </a:cubicBezTo>
                    <a:lnTo>
                      <a:pt x="10409" y="24103"/>
                    </a:lnTo>
                    <a:cubicBezTo>
                      <a:pt x="6703" y="16367"/>
                      <a:pt x="3063" y="8527"/>
                      <a:pt x="0" y="0"/>
                    </a:cubicBezTo>
                    <a:close/>
                  </a:path>
                </a:pathLst>
              </a:custGeom>
              <a:grpFill/>
              <a:ln w="6350" cap="flat">
                <a:noFill/>
                <a:prstDash val="solid"/>
                <a:miter/>
              </a:ln>
            </p:spPr>
            <p:txBody>
              <a:bodyPr/>
              <a:lstStyle/>
              <a:p>
                <a:endParaRPr lang="en-US"/>
              </a:p>
            </p:txBody>
          </p:sp>
          <p:sp>
            <p:nvSpPr>
              <p:cNvPr id="885" name="Freeform 35">
                <a:extLst>
                  <a:ext uri="{FF2B5EF4-FFF2-40B4-BE49-F238E27FC236}">
                    <a16:creationId xmlns:a16="http://schemas.microsoft.com/office/drawing/2014/main" id="{6CAD3F3F-0F9E-03C8-7F59-6617F5972A55}"/>
                  </a:ext>
                </a:extLst>
              </p:cNvPr>
              <p:cNvSpPr/>
              <p:nvPr/>
            </p:nvSpPr>
            <p:spPr>
              <a:xfrm>
                <a:off x="6672773" y="2120987"/>
                <a:ext cx="227371" cy="275290"/>
              </a:xfrm>
              <a:custGeom>
                <a:avLst/>
                <a:gdLst>
                  <a:gd name="csX0" fmla="*/ 112324 w 227371"/>
                  <a:gd name="csY0" fmla="*/ 272696 h 275290"/>
                  <a:gd name="csX1" fmla="*/ 80807 w 227371"/>
                  <a:gd name="csY1" fmla="*/ 273385 h 275290"/>
                  <a:gd name="csX2" fmla="*/ 53345 w 227371"/>
                  <a:gd name="csY2" fmla="*/ 256275 h 275290"/>
                  <a:gd name="csX3" fmla="*/ 36804 w 227371"/>
                  <a:gd name="csY3" fmla="*/ 228239 h 275290"/>
                  <a:gd name="csX4" fmla="*/ 28721 w 227371"/>
                  <a:gd name="csY4" fmla="*/ 197002 h 275290"/>
                  <a:gd name="csX5" fmla="*/ 25780 w 227371"/>
                  <a:gd name="csY5" fmla="*/ 165123 h 275290"/>
                  <a:gd name="csX6" fmla="*/ 17824 w 227371"/>
                  <a:gd name="csY6" fmla="*/ 137508 h 275290"/>
                  <a:gd name="csX7" fmla="*/ 4579 w 227371"/>
                  <a:gd name="csY7" fmla="*/ 108550 h 275290"/>
                  <a:gd name="csX8" fmla="*/ 368 w 227371"/>
                  <a:gd name="csY8" fmla="*/ 91917 h 275290"/>
                  <a:gd name="csX9" fmla="*/ 1293 w 227371"/>
                  <a:gd name="csY9" fmla="*/ 74080 h 275290"/>
                  <a:gd name="csX10" fmla="*/ 18566 w 227371"/>
                  <a:gd name="csY10" fmla="*/ 44361 h 275290"/>
                  <a:gd name="csX11" fmla="*/ 43762 w 227371"/>
                  <a:gd name="csY11" fmla="*/ 23540 h 275290"/>
                  <a:gd name="csX12" fmla="*/ 57378 w 227371"/>
                  <a:gd name="csY12" fmla="*/ 15016 h 275290"/>
                  <a:gd name="csX13" fmla="*/ 64340 w 227371"/>
                  <a:gd name="csY13" fmla="*/ 11110 h 275290"/>
                  <a:gd name="csX14" fmla="*/ 71641 w 227371"/>
                  <a:gd name="csY14" fmla="*/ 7282 h 275290"/>
                  <a:gd name="csX15" fmla="*/ 104142 w 227371"/>
                  <a:gd name="csY15" fmla="*/ 161 h 275290"/>
                  <a:gd name="csX16" fmla="*/ 167486 w 227371"/>
                  <a:gd name="csY16" fmla="*/ 7481 h 275290"/>
                  <a:gd name="csX17" fmla="*/ 227372 w 227371"/>
                  <a:gd name="csY17" fmla="*/ 27068 h 275290"/>
                  <a:gd name="csX18" fmla="*/ 166221 w 227371"/>
                  <a:gd name="csY18" fmla="*/ 13873 h 275290"/>
                  <a:gd name="csX19" fmla="*/ 104887 w 227371"/>
                  <a:gd name="csY19" fmla="*/ 10492 h 275290"/>
                  <a:gd name="csX20" fmla="*/ 90208 w 227371"/>
                  <a:gd name="csY20" fmla="*/ 12958 h 275290"/>
                  <a:gd name="csX21" fmla="*/ 76707 w 227371"/>
                  <a:gd name="csY21" fmla="*/ 17747 h 275290"/>
                  <a:gd name="csX22" fmla="*/ 70232 w 227371"/>
                  <a:gd name="csY22" fmla="*/ 21404 h 275290"/>
                  <a:gd name="csX23" fmla="*/ 63628 w 227371"/>
                  <a:gd name="csY23" fmla="*/ 25372 h 275290"/>
                  <a:gd name="csX24" fmla="*/ 50904 w 227371"/>
                  <a:gd name="csY24" fmla="*/ 33878 h 275290"/>
                  <a:gd name="csX25" fmla="*/ 28056 w 227371"/>
                  <a:gd name="csY25" fmla="*/ 53200 h 275290"/>
                  <a:gd name="csX26" fmla="*/ 14209 w 227371"/>
                  <a:gd name="csY26" fmla="*/ 77104 h 275290"/>
                  <a:gd name="csX27" fmla="*/ 13392 w 227371"/>
                  <a:gd name="csY27" fmla="*/ 90414 h 275290"/>
                  <a:gd name="csX28" fmla="*/ 16763 w 227371"/>
                  <a:gd name="csY28" fmla="*/ 104144 h 275290"/>
                  <a:gd name="csX29" fmla="*/ 29257 w 227371"/>
                  <a:gd name="csY29" fmla="*/ 132376 h 275290"/>
                  <a:gd name="csX30" fmla="*/ 37378 w 227371"/>
                  <a:gd name="csY30" fmla="*/ 164939 h 275290"/>
                  <a:gd name="csX31" fmla="*/ 38943 w 227371"/>
                  <a:gd name="csY31" fmla="*/ 195599 h 275290"/>
                  <a:gd name="csX32" fmla="*/ 44974 w 227371"/>
                  <a:gd name="csY32" fmla="*/ 225374 h 275290"/>
                  <a:gd name="csX33" fmla="*/ 58298 w 227371"/>
                  <a:gd name="csY33" fmla="*/ 252092 h 275290"/>
                  <a:gd name="csX34" fmla="*/ 81919 w 227371"/>
                  <a:gd name="csY34" fmla="*/ 269897 h 275290"/>
                  <a:gd name="csX35" fmla="*/ 112322 w 227371"/>
                  <a:gd name="csY35" fmla="*/ 272692 h 275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7371" h="275290">
                    <a:moveTo>
                      <a:pt x="112324" y="272696"/>
                    </a:moveTo>
                    <a:cubicBezTo>
                      <a:pt x="102327" y="275887"/>
                      <a:pt x="91270" y="276156"/>
                      <a:pt x="80807" y="273385"/>
                    </a:cubicBezTo>
                    <a:cubicBezTo>
                      <a:pt x="70330" y="270626"/>
                      <a:pt x="60668" y="264436"/>
                      <a:pt x="53345" y="256275"/>
                    </a:cubicBezTo>
                    <a:cubicBezTo>
                      <a:pt x="45865" y="248164"/>
                      <a:pt x="40766" y="238290"/>
                      <a:pt x="36804" y="228239"/>
                    </a:cubicBezTo>
                    <a:cubicBezTo>
                      <a:pt x="32882" y="218120"/>
                      <a:pt x="30502" y="207565"/>
                      <a:pt x="28721" y="197002"/>
                    </a:cubicBezTo>
                    <a:cubicBezTo>
                      <a:pt x="26954" y="186419"/>
                      <a:pt x="26195" y="175766"/>
                      <a:pt x="25780" y="165123"/>
                    </a:cubicBezTo>
                    <a:cubicBezTo>
                      <a:pt x="25437" y="155841"/>
                      <a:pt x="22170" y="146676"/>
                      <a:pt x="17824" y="137508"/>
                    </a:cubicBezTo>
                    <a:cubicBezTo>
                      <a:pt x="13539" y="128316"/>
                      <a:pt x="8461" y="119011"/>
                      <a:pt x="4579" y="108550"/>
                    </a:cubicBezTo>
                    <a:cubicBezTo>
                      <a:pt x="2678" y="103322"/>
                      <a:pt x="1041" y="97797"/>
                      <a:pt x="368" y="91917"/>
                    </a:cubicBezTo>
                    <a:cubicBezTo>
                      <a:pt x="-325" y="86060"/>
                      <a:pt x="-52" y="79937"/>
                      <a:pt x="1293" y="74080"/>
                    </a:cubicBezTo>
                    <a:cubicBezTo>
                      <a:pt x="4042" y="62216"/>
                      <a:pt x="11040" y="52461"/>
                      <a:pt x="18566" y="44361"/>
                    </a:cubicBezTo>
                    <a:cubicBezTo>
                      <a:pt x="26239" y="36253"/>
                      <a:pt x="34845" y="29539"/>
                      <a:pt x="43762" y="23540"/>
                    </a:cubicBezTo>
                    <a:cubicBezTo>
                      <a:pt x="48198" y="20474"/>
                      <a:pt x="52814" y="17795"/>
                      <a:pt x="57378" y="15016"/>
                    </a:cubicBezTo>
                    <a:lnTo>
                      <a:pt x="64340" y="11110"/>
                    </a:lnTo>
                    <a:cubicBezTo>
                      <a:pt x="66669" y="9822"/>
                      <a:pt x="68895" y="8509"/>
                      <a:pt x="71641" y="7282"/>
                    </a:cubicBezTo>
                    <a:cubicBezTo>
                      <a:pt x="82173" y="2328"/>
                      <a:pt x="93332" y="729"/>
                      <a:pt x="104142" y="161"/>
                    </a:cubicBezTo>
                    <a:cubicBezTo>
                      <a:pt x="125872" y="-814"/>
                      <a:pt x="146948" y="2753"/>
                      <a:pt x="167486" y="7481"/>
                    </a:cubicBezTo>
                    <a:cubicBezTo>
                      <a:pt x="187969" y="12531"/>
                      <a:pt x="208061" y="18863"/>
                      <a:pt x="227372" y="27068"/>
                    </a:cubicBezTo>
                    <a:cubicBezTo>
                      <a:pt x="207132" y="21660"/>
                      <a:pt x="186744" y="17070"/>
                      <a:pt x="166221" y="13873"/>
                    </a:cubicBezTo>
                    <a:cubicBezTo>
                      <a:pt x="145761" y="10694"/>
                      <a:pt x="124978" y="8706"/>
                      <a:pt x="104887" y="10492"/>
                    </a:cubicBezTo>
                    <a:cubicBezTo>
                      <a:pt x="99896" y="11014"/>
                      <a:pt x="94938" y="11720"/>
                      <a:pt x="90208" y="12958"/>
                    </a:cubicBezTo>
                    <a:cubicBezTo>
                      <a:pt x="85436" y="14066"/>
                      <a:pt x="80858" y="15633"/>
                      <a:pt x="76707" y="17747"/>
                    </a:cubicBezTo>
                    <a:cubicBezTo>
                      <a:pt x="74692" y="18697"/>
                      <a:pt x="72438" y="20090"/>
                      <a:pt x="70232" y="21404"/>
                    </a:cubicBezTo>
                    <a:lnTo>
                      <a:pt x="63628" y="25372"/>
                    </a:lnTo>
                    <a:cubicBezTo>
                      <a:pt x="59344" y="28165"/>
                      <a:pt x="54985" y="30866"/>
                      <a:pt x="50904" y="33878"/>
                    </a:cubicBezTo>
                    <a:cubicBezTo>
                      <a:pt x="42645" y="39758"/>
                      <a:pt x="34667" y="46004"/>
                      <a:pt x="28056" y="53200"/>
                    </a:cubicBezTo>
                    <a:cubicBezTo>
                      <a:pt x="21507" y="60367"/>
                      <a:pt x="16105" y="68409"/>
                      <a:pt x="14209" y="77104"/>
                    </a:cubicBezTo>
                    <a:cubicBezTo>
                      <a:pt x="13181" y="81423"/>
                      <a:pt x="12914" y="85880"/>
                      <a:pt x="13392" y="90414"/>
                    </a:cubicBezTo>
                    <a:cubicBezTo>
                      <a:pt x="13855" y="94951"/>
                      <a:pt x="15142" y="99547"/>
                      <a:pt x="16763" y="104144"/>
                    </a:cubicBezTo>
                    <a:cubicBezTo>
                      <a:pt x="20006" y="113374"/>
                      <a:pt x="24998" y="122491"/>
                      <a:pt x="29257" y="132376"/>
                    </a:cubicBezTo>
                    <a:cubicBezTo>
                      <a:pt x="33537" y="142163"/>
                      <a:pt x="37306" y="153195"/>
                      <a:pt x="37378" y="164939"/>
                    </a:cubicBezTo>
                    <a:cubicBezTo>
                      <a:pt x="37553" y="175192"/>
                      <a:pt x="37786" y="185461"/>
                      <a:pt x="38943" y="195599"/>
                    </a:cubicBezTo>
                    <a:cubicBezTo>
                      <a:pt x="40091" y="205728"/>
                      <a:pt x="42011" y="215738"/>
                      <a:pt x="44974" y="225374"/>
                    </a:cubicBezTo>
                    <a:cubicBezTo>
                      <a:pt x="47997" y="234950"/>
                      <a:pt x="52102" y="244295"/>
                      <a:pt x="58298" y="252092"/>
                    </a:cubicBezTo>
                    <a:cubicBezTo>
                      <a:pt x="64257" y="260073"/>
                      <a:pt x="72465" y="266290"/>
                      <a:pt x="81919" y="269897"/>
                    </a:cubicBezTo>
                    <a:cubicBezTo>
                      <a:pt x="91378" y="273424"/>
                      <a:pt x="102018" y="274528"/>
                      <a:pt x="112322" y="272692"/>
                    </a:cubicBezTo>
                    <a:close/>
                  </a:path>
                </a:pathLst>
              </a:custGeom>
              <a:grpFill/>
              <a:ln w="6350" cap="flat">
                <a:noFill/>
                <a:prstDash val="solid"/>
                <a:miter/>
              </a:ln>
            </p:spPr>
            <p:txBody>
              <a:bodyPr/>
              <a:lstStyle/>
              <a:p>
                <a:endParaRPr lang="en-US"/>
              </a:p>
            </p:txBody>
          </p:sp>
          <p:sp>
            <p:nvSpPr>
              <p:cNvPr id="886" name="Freeform 36">
                <a:extLst>
                  <a:ext uri="{FF2B5EF4-FFF2-40B4-BE49-F238E27FC236}">
                    <a16:creationId xmlns:a16="http://schemas.microsoft.com/office/drawing/2014/main" id="{4C01F446-75C7-4BC9-7DFA-621D8B92A41A}"/>
                  </a:ext>
                </a:extLst>
              </p:cNvPr>
              <p:cNvSpPr/>
              <p:nvPr/>
            </p:nvSpPr>
            <p:spPr>
              <a:xfrm>
                <a:off x="6740632" y="1931540"/>
                <a:ext cx="164840" cy="199039"/>
              </a:xfrm>
              <a:custGeom>
                <a:avLst/>
                <a:gdLst>
                  <a:gd name="csX0" fmla="*/ 164840 w 164840"/>
                  <a:gd name="csY0" fmla="*/ 2 h 199039"/>
                  <a:gd name="csX1" fmla="*/ 130285 w 164840"/>
                  <a:gd name="csY1" fmla="*/ 11136 h 199039"/>
                  <a:gd name="csX2" fmla="*/ 97383 w 164840"/>
                  <a:gd name="csY2" fmla="*/ 25369 h 199039"/>
                  <a:gd name="csX3" fmla="*/ 67077 w 164840"/>
                  <a:gd name="csY3" fmla="*/ 43606 h 199039"/>
                  <a:gd name="csX4" fmla="*/ 41017 w 164840"/>
                  <a:gd name="csY4" fmla="*/ 66664 h 199039"/>
                  <a:gd name="csX5" fmla="*/ 21607 w 164840"/>
                  <a:gd name="csY5" fmla="*/ 95026 h 199039"/>
                  <a:gd name="csX6" fmla="*/ 10797 w 164840"/>
                  <a:gd name="csY6" fmla="*/ 127838 h 199039"/>
                  <a:gd name="csX7" fmla="*/ 12827 w 164840"/>
                  <a:gd name="csY7" fmla="*/ 199039 h 199039"/>
                  <a:gd name="csX8" fmla="*/ 535 w 164840"/>
                  <a:gd name="csY8" fmla="*/ 126425 h 199039"/>
                  <a:gd name="csX9" fmla="*/ 10228 w 164840"/>
                  <a:gd name="csY9" fmla="*/ 89684 h 199039"/>
                  <a:gd name="csX10" fmla="*/ 31162 w 164840"/>
                  <a:gd name="csY10" fmla="*/ 57784 h 199039"/>
                  <a:gd name="csX11" fmla="*/ 59980 w 164840"/>
                  <a:gd name="csY11" fmla="*/ 33276 h 199039"/>
                  <a:gd name="csX12" fmla="*/ 93115 w 164840"/>
                  <a:gd name="csY12" fmla="*/ 15973 h 199039"/>
                  <a:gd name="csX13" fmla="*/ 128435 w 164840"/>
                  <a:gd name="csY13" fmla="*/ 4922 h 199039"/>
                  <a:gd name="csX14" fmla="*/ 164839 w 164840"/>
                  <a:gd name="csY14" fmla="*/ 0 h 199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4840" h="199039">
                    <a:moveTo>
                      <a:pt x="164840" y="2"/>
                    </a:moveTo>
                    <a:cubicBezTo>
                      <a:pt x="153059" y="3194"/>
                      <a:pt x="141542" y="6875"/>
                      <a:pt x="130285" y="11136"/>
                    </a:cubicBezTo>
                    <a:cubicBezTo>
                      <a:pt x="119000" y="15283"/>
                      <a:pt x="108009" y="20057"/>
                      <a:pt x="97383" y="25369"/>
                    </a:cubicBezTo>
                    <a:cubicBezTo>
                      <a:pt x="86833" y="30833"/>
                      <a:pt x="76529" y="36664"/>
                      <a:pt x="67077" y="43606"/>
                    </a:cubicBezTo>
                    <a:cubicBezTo>
                      <a:pt x="57562" y="50422"/>
                      <a:pt x="48668" y="58015"/>
                      <a:pt x="41017" y="66664"/>
                    </a:cubicBezTo>
                    <a:cubicBezTo>
                      <a:pt x="33185" y="75133"/>
                      <a:pt x="26535" y="84651"/>
                      <a:pt x="21607" y="95026"/>
                    </a:cubicBezTo>
                    <a:cubicBezTo>
                      <a:pt x="16474" y="105309"/>
                      <a:pt x="13022" y="116390"/>
                      <a:pt x="10797" y="127838"/>
                    </a:cubicBezTo>
                    <a:cubicBezTo>
                      <a:pt x="6869" y="150868"/>
                      <a:pt x="8590" y="175026"/>
                      <a:pt x="12827" y="199039"/>
                    </a:cubicBezTo>
                    <a:cubicBezTo>
                      <a:pt x="3309" y="176619"/>
                      <a:pt x="-1721" y="151649"/>
                      <a:pt x="535" y="126425"/>
                    </a:cubicBezTo>
                    <a:cubicBezTo>
                      <a:pt x="1669" y="113816"/>
                      <a:pt x="5219" y="101426"/>
                      <a:pt x="10228" y="89684"/>
                    </a:cubicBezTo>
                    <a:cubicBezTo>
                      <a:pt x="15368" y="77956"/>
                      <a:pt x="22702" y="67264"/>
                      <a:pt x="31162" y="57784"/>
                    </a:cubicBezTo>
                    <a:cubicBezTo>
                      <a:pt x="39792" y="48432"/>
                      <a:pt x="49515" y="40217"/>
                      <a:pt x="59980" y="33276"/>
                    </a:cubicBezTo>
                    <a:cubicBezTo>
                      <a:pt x="70522" y="26456"/>
                      <a:pt x="81572" y="20547"/>
                      <a:pt x="93115" y="15973"/>
                    </a:cubicBezTo>
                    <a:cubicBezTo>
                      <a:pt x="104591" y="11249"/>
                      <a:pt x="116455" y="7684"/>
                      <a:pt x="128435" y="4922"/>
                    </a:cubicBezTo>
                    <a:cubicBezTo>
                      <a:pt x="140450" y="2325"/>
                      <a:pt x="152593" y="300"/>
                      <a:pt x="164839" y="0"/>
                    </a:cubicBezTo>
                    <a:close/>
                  </a:path>
                </a:pathLst>
              </a:custGeom>
              <a:grpFill/>
              <a:ln w="6350" cap="flat">
                <a:noFill/>
                <a:prstDash val="solid"/>
                <a:miter/>
              </a:ln>
            </p:spPr>
            <p:txBody>
              <a:bodyPr/>
              <a:lstStyle/>
              <a:p>
                <a:endParaRPr lang="en-US"/>
              </a:p>
            </p:txBody>
          </p:sp>
          <p:sp>
            <p:nvSpPr>
              <p:cNvPr id="887" name="Freeform 37">
                <a:extLst>
                  <a:ext uri="{FF2B5EF4-FFF2-40B4-BE49-F238E27FC236}">
                    <a16:creationId xmlns:a16="http://schemas.microsoft.com/office/drawing/2014/main" id="{192A189F-5862-64D2-9631-7963DFAB9FAD}"/>
                  </a:ext>
                </a:extLst>
              </p:cNvPr>
              <p:cNvSpPr/>
              <p:nvPr/>
            </p:nvSpPr>
            <p:spPr>
              <a:xfrm>
                <a:off x="6896148" y="1867959"/>
                <a:ext cx="80373" cy="91778"/>
              </a:xfrm>
              <a:custGeom>
                <a:avLst/>
                <a:gdLst>
                  <a:gd name="csX0" fmla="*/ 80372 w 80373"/>
                  <a:gd name="csY0" fmla="*/ 89811 h 91778"/>
                  <a:gd name="csX1" fmla="*/ 41710 w 80373"/>
                  <a:gd name="csY1" fmla="*/ 90123 h 91778"/>
                  <a:gd name="csX2" fmla="*/ 22463 w 80373"/>
                  <a:gd name="csY2" fmla="*/ 84043 h 91778"/>
                  <a:gd name="csX3" fmla="*/ 5651 w 80373"/>
                  <a:gd name="csY3" fmla="*/ 70194 h 91778"/>
                  <a:gd name="csX4" fmla="*/ 4066 w 80373"/>
                  <a:gd name="csY4" fmla="*/ 67747 h 91778"/>
                  <a:gd name="csX5" fmla="*/ 2809 w 80373"/>
                  <a:gd name="csY5" fmla="*/ 65079 h 91778"/>
                  <a:gd name="csX6" fmla="*/ 910 w 80373"/>
                  <a:gd name="csY6" fmla="*/ 59513 h 91778"/>
                  <a:gd name="csX7" fmla="*/ 105 w 80373"/>
                  <a:gd name="csY7" fmla="*/ 53762 h 91778"/>
                  <a:gd name="csX8" fmla="*/ 261 w 80373"/>
                  <a:gd name="csY8" fmla="*/ 48110 h 91778"/>
                  <a:gd name="csX9" fmla="*/ 7180 w 80373"/>
                  <a:gd name="csY9" fmla="*/ 28322 h 91778"/>
                  <a:gd name="csX10" fmla="*/ 33733 w 80373"/>
                  <a:gd name="csY10" fmla="*/ 0 h 91778"/>
                  <a:gd name="csX11" fmla="*/ 16567 w 80373"/>
                  <a:gd name="csY11" fmla="*/ 32886 h 91778"/>
                  <a:gd name="csX12" fmla="*/ 12818 w 80373"/>
                  <a:gd name="csY12" fmla="*/ 49025 h 91778"/>
                  <a:gd name="csX13" fmla="*/ 16604 w 80373"/>
                  <a:gd name="csY13" fmla="*/ 62702 h 91778"/>
                  <a:gd name="csX14" fmla="*/ 28331 w 80373"/>
                  <a:gd name="csY14" fmla="*/ 72938 h 91778"/>
                  <a:gd name="csX15" fmla="*/ 44346 w 80373"/>
                  <a:gd name="csY15" fmla="*/ 80062 h 91778"/>
                  <a:gd name="csX16" fmla="*/ 80374 w 80373"/>
                  <a:gd name="csY16" fmla="*/ 89813 h 91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0373" h="91778">
                    <a:moveTo>
                      <a:pt x="80372" y="89811"/>
                    </a:moveTo>
                    <a:cubicBezTo>
                      <a:pt x="67725" y="92419"/>
                      <a:pt x="54688" y="92342"/>
                      <a:pt x="41710" y="90123"/>
                    </a:cubicBezTo>
                    <a:cubicBezTo>
                      <a:pt x="35228" y="88930"/>
                      <a:pt x="28737" y="87072"/>
                      <a:pt x="22463" y="84043"/>
                    </a:cubicBezTo>
                    <a:cubicBezTo>
                      <a:pt x="16243" y="81009"/>
                      <a:pt x="10088" y="76624"/>
                      <a:pt x="5651" y="70194"/>
                    </a:cubicBezTo>
                    <a:lnTo>
                      <a:pt x="4066" y="67747"/>
                    </a:lnTo>
                    <a:cubicBezTo>
                      <a:pt x="3606" y="66885"/>
                      <a:pt x="3222" y="65970"/>
                      <a:pt x="2809" y="65079"/>
                    </a:cubicBezTo>
                    <a:cubicBezTo>
                      <a:pt x="1909" y="63316"/>
                      <a:pt x="1371" y="61427"/>
                      <a:pt x="910" y="59513"/>
                    </a:cubicBezTo>
                    <a:cubicBezTo>
                      <a:pt x="324" y="57614"/>
                      <a:pt x="285" y="55683"/>
                      <a:pt x="105" y="53762"/>
                    </a:cubicBezTo>
                    <a:cubicBezTo>
                      <a:pt x="-152" y="51822"/>
                      <a:pt x="129" y="49981"/>
                      <a:pt x="261" y="48110"/>
                    </a:cubicBezTo>
                    <a:cubicBezTo>
                      <a:pt x="1143" y="40729"/>
                      <a:pt x="3781" y="34119"/>
                      <a:pt x="7180" y="28322"/>
                    </a:cubicBezTo>
                    <a:cubicBezTo>
                      <a:pt x="14058" y="16731"/>
                      <a:pt x="23342" y="7557"/>
                      <a:pt x="33733" y="0"/>
                    </a:cubicBezTo>
                    <a:cubicBezTo>
                      <a:pt x="27483" y="11219"/>
                      <a:pt x="20795" y="21846"/>
                      <a:pt x="16567" y="32886"/>
                    </a:cubicBezTo>
                    <a:cubicBezTo>
                      <a:pt x="14436" y="38361"/>
                      <a:pt x="13021" y="43879"/>
                      <a:pt x="12818" y="49025"/>
                    </a:cubicBezTo>
                    <a:cubicBezTo>
                      <a:pt x="12632" y="54180"/>
                      <a:pt x="13874" y="58754"/>
                      <a:pt x="16604" y="62702"/>
                    </a:cubicBezTo>
                    <a:cubicBezTo>
                      <a:pt x="19276" y="66698"/>
                      <a:pt x="23481" y="70107"/>
                      <a:pt x="28331" y="72938"/>
                    </a:cubicBezTo>
                    <a:cubicBezTo>
                      <a:pt x="33197" y="75777"/>
                      <a:pt x="38676" y="78055"/>
                      <a:pt x="44346" y="80062"/>
                    </a:cubicBezTo>
                    <a:cubicBezTo>
                      <a:pt x="55745" y="84063"/>
                      <a:pt x="67885" y="86901"/>
                      <a:pt x="80374" y="89813"/>
                    </a:cubicBezTo>
                    <a:close/>
                  </a:path>
                </a:pathLst>
              </a:custGeom>
              <a:grpFill/>
              <a:ln w="6350" cap="flat">
                <a:noFill/>
                <a:prstDash val="solid"/>
                <a:miter/>
              </a:ln>
            </p:spPr>
            <p:txBody>
              <a:bodyPr/>
              <a:lstStyle/>
              <a:p>
                <a:endParaRPr lang="en-US"/>
              </a:p>
            </p:txBody>
          </p:sp>
          <p:sp>
            <p:nvSpPr>
              <p:cNvPr id="888" name="Freeform 38">
                <a:extLst>
                  <a:ext uri="{FF2B5EF4-FFF2-40B4-BE49-F238E27FC236}">
                    <a16:creationId xmlns:a16="http://schemas.microsoft.com/office/drawing/2014/main" id="{7970AEEA-5A84-F0EF-EAE2-675DB5DF352B}"/>
                  </a:ext>
                </a:extLst>
              </p:cNvPr>
              <p:cNvSpPr/>
              <p:nvPr/>
            </p:nvSpPr>
            <p:spPr>
              <a:xfrm>
                <a:off x="6990302" y="1831160"/>
                <a:ext cx="83089" cy="102455"/>
              </a:xfrm>
              <a:custGeom>
                <a:avLst/>
                <a:gdLst>
                  <a:gd name="csX0" fmla="*/ 0 w 83089"/>
                  <a:gd name="csY0" fmla="*/ 4 h 102455"/>
                  <a:gd name="csX1" fmla="*/ 36631 w 83089"/>
                  <a:gd name="csY1" fmla="*/ 7481 h 102455"/>
                  <a:gd name="csX2" fmla="*/ 68262 w 83089"/>
                  <a:gd name="csY2" fmla="*/ 29540 h 102455"/>
                  <a:gd name="csX3" fmla="*/ 83053 w 83089"/>
                  <a:gd name="csY3" fmla="*/ 66050 h 102455"/>
                  <a:gd name="csX4" fmla="*/ 73011 w 83089"/>
                  <a:gd name="csY4" fmla="*/ 102455 h 102455"/>
                  <a:gd name="csX5" fmla="*/ 72684 w 83089"/>
                  <a:gd name="csY5" fmla="*/ 67243 h 102455"/>
                  <a:gd name="csX6" fmla="*/ 58220 w 83089"/>
                  <a:gd name="csY6" fmla="*/ 38214 h 102455"/>
                  <a:gd name="csX7" fmla="*/ 31925 w 83089"/>
                  <a:gd name="csY7" fmla="*/ 16756 h 102455"/>
                  <a:gd name="csX8" fmla="*/ 0 w 83089"/>
                  <a:gd name="csY8" fmla="*/ 4 h 1024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089" h="102455">
                    <a:moveTo>
                      <a:pt x="0" y="4"/>
                    </a:moveTo>
                    <a:cubicBezTo>
                      <a:pt x="12501" y="-128"/>
                      <a:pt x="24891" y="2734"/>
                      <a:pt x="36631" y="7481"/>
                    </a:cubicBezTo>
                    <a:cubicBezTo>
                      <a:pt x="48312" y="12331"/>
                      <a:pt x="59492" y="19499"/>
                      <a:pt x="68262" y="29540"/>
                    </a:cubicBezTo>
                    <a:cubicBezTo>
                      <a:pt x="77044" y="39505"/>
                      <a:pt x="82626" y="52808"/>
                      <a:pt x="83053" y="66050"/>
                    </a:cubicBezTo>
                    <a:cubicBezTo>
                      <a:pt x="83515" y="79300"/>
                      <a:pt x="79574" y="91940"/>
                      <a:pt x="73011" y="102455"/>
                    </a:cubicBezTo>
                    <a:cubicBezTo>
                      <a:pt x="74377" y="90089"/>
                      <a:pt x="74956" y="78210"/>
                      <a:pt x="72684" y="67243"/>
                    </a:cubicBezTo>
                    <a:cubicBezTo>
                      <a:pt x="70464" y="56285"/>
                      <a:pt x="65429" y="46538"/>
                      <a:pt x="58220" y="38214"/>
                    </a:cubicBezTo>
                    <a:cubicBezTo>
                      <a:pt x="50979" y="29905"/>
                      <a:pt x="41862" y="22901"/>
                      <a:pt x="31925" y="16756"/>
                    </a:cubicBezTo>
                    <a:cubicBezTo>
                      <a:pt x="21952" y="10607"/>
                      <a:pt x="11259" y="5226"/>
                      <a:pt x="0" y="4"/>
                    </a:cubicBezTo>
                    <a:close/>
                  </a:path>
                </a:pathLst>
              </a:custGeom>
              <a:grpFill/>
              <a:ln w="6350" cap="flat">
                <a:noFill/>
                <a:prstDash val="solid"/>
                <a:miter/>
              </a:ln>
            </p:spPr>
            <p:txBody>
              <a:bodyPr/>
              <a:lstStyle/>
              <a:p>
                <a:endParaRPr lang="en-US"/>
              </a:p>
            </p:txBody>
          </p:sp>
          <p:sp>
            <p:nvSpPr>
              <p:cNvPr id="889" name="Freeform 39">
                <a:extLst>
                  <a:ext uri="{FF2B5EF4-FFF2-40B4-BE49-F238E27FC236}">
                    <a16:creationId xmlns:a16="http://schemas.microsoft.com/office/drawing/2014/main" id="{47487B74-084C-1823-C06D-A16DD7FC2E25}"/>
                  </a:ext>
                </a:extLst>
              </p:cNvPr>
              <p:cNvSpPr/>
              <p:nvPr/>
            </p:nvSpPr>
            <p:spPr>
              <a:xfrm>
                <a:off x="7028668" y="1803788"/>
                <a:ext cx="26762" cy="44026"/>
              </a:xfrm>
              <a:custGeom>
                <a:avLst/>
                <a:gdLst>
                  <a:gd name="csX0" fmla="*/ 26762 w 26762"/>
                  <a:gd name="csY0" fmla="*/ 2 h 44026"/>
                  <a:gd name="csX1" fmla="*/ 19106 w 26762"/>
                  <a:gd name="csY1" fmla="*/ 10964 h 44026"/>
                  <a:gd name="csX2" fmla="*/ 11570 w 26762"/>
                  <a:gd name="csY2" fmla="*/ 21365 h 44026"/>
                  <a:gd name="csX3" fmla="*/ 5342 w 26762"/>
                  <a:gd name="csY3" fmla="*/ 31983 h 44026"/>
                  <a:gd name="csX4" fmla="*/ 4074 w 26762"/>
                  <a:gd name="csY4" fmla="*/ 44026 h 44026"/>
                  <a:gd name="csX5" fmla="*/ 394 w 26762"/>
                  <a:gd name="csY5" fmla="*/ 37907 h 44026"/>
                  <a:gd name="csX6" fmla="*/ 370 w 26762"/>
                  <a:gd name="csY6" fmla="*/ 30528 h 44026"/>
                  <a:gd name="csX7" fmla="*/ 6110 w 26762"/>
                  <a:gd name="csY7" fmla="*/ 17593 h 44026"/>
                  <a:gd name="csX8" fmla="*/ 15329 w 26762"/>
                  <a:gd name="csY8" fmla="*/ 7448 h 44026"/>
                  <a:gd name="csX9" fmla="*/ 26762 w 26762"/>
                  <a:gd name="csY9" fmla="*/ 0 h 4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6762" h="44026">
                    <a:moveTo>
                      <a:pt x="26762" y="2"/>
                    </a:moveTo>
                    <a:cubicBezTo>
                      <a:pt x="24315" y="3921"/>
                      <a:pt x="21703" y="7465"/>
                      <a:pt x="19106" y="10964"/>
                    </a:cubicBezTo>
                    <a:cubicBezTo>
                      <a:pt x="16511" y="14460"/>
                      <a:pt x="13980" y="17913"/>
                      <a:pt x="11570" y="21365"/>
                    </a:cubicBezTo>
                    <a:cubicBezTo>
                      <a:pt x="9226" y="24843"/>
                      <a:pt x="6920" y="28305"/>
                      <a:pt x="5342" y="31983"/>
                    </a:cubicBezTo>
                    <a:cubicBezTo>
                      <a:pt x="3787" y="35655"/>
                      <a:pt x="2795" y="39512"/>
                      <a:pt x="4074" y="44026"/>
                    </a:cubicBezTo>
                    <a:cubicBezTo>
                      <a:pt x="2231" y="42583"/>
                      <a:pt x="992" y="40326"/>
                      <a:pt x="394" y="37907"/>
                    </a:cubicBezTo>
                    <a:cubicBezTo>
                      <a:pt x="-153" y="35472"/>
                      <a:pt x="-101" y="32922"/>
                      <a:pt x="370" y="30528"/>
                    </a:cubicBezTo>
                    <a:cubicBezTo>
                      <a:pt x="1292" y="25698"/>
                      <a:pt x="3496" y="21407"/>
                      <a:pt x="6110" y="17593"/>
                    </a:cubicBezTo>
                    <a:cubicBezTo>
                      <a:pt x="8754" y="13783"/>
                      <a:pt x="11894" y="10421"/>
                      <a:pt x="15329" y="7448"/>
                    </a:cubicBezTo>
                    <a:cubicBezTo>
                      <a:pt x="18764" y="4480"/>
                      <a:pt x="22505" y="1851"/>
                      <a:pt x="26762" y="0"/>
                    </a:cubicBezTo>
                    <a:close/>
                  </a:path>
                </a:pathLst>
              </a:custGeom>
              <a:grpFill/>
              <a:ln w="6350" cap="flat">
                <a:noFill/>
                <a:prstDash val="solid"/>
                <a:miter/>
              </a:ln>
            </p:spPr>
            <p:txBody>
              <a:bodyPr/>
              <a:lstStyle/>
              <a:p>
                <a:endParaRPr lang="en-US"/>
              </a:p>
            </p:txBody>
          </p:sp>
          <p:sp>
            <p:nvSpPr>
              <p:cNvPr id="890" name="Freeform 40">
                <a:extLst>
                  <a:ext uri="{FF2B5EF4-FFF2-40B4-BE49-F238E27FC236}">
                    <a16:creationId xmlns:a16="http://schemas.microsoft.com/office/drawing/2014/main" id="{6926B907-8BA7-C315-5203-C7248E81C8BF}"/>
                  </a:ext>
                </a:extLst>
              </p:cNvPr>
              <p:cNvSpPr/>
              <p:nvPr/>
            </p:nvSpPr>
            <p:spPr>
              <a:xfrm>
                <a:off x="6614473" y="2269204"/>
                <a:ext cx="86995" cy="126111"/>
              </a:xfrm>
              <a:custGeom>
                <a:avLst/>
                <a:gdLst>
                  <a:gd name="csX0" fmla="*/ 86995 w 86995"/>
                  <a:gd name="csY0" fmla="*/ 2 h 126111"/>
                  <a:gd name="csX1" fmla="*/ 57007 w 86995"/>
                  <a:gd name="csY1" fmla="*/ 26362 h 126111"/>
                  <a:gd name="csX2" fmla="*/ 31036 w 86995"/>
                  <a:gd name="csY2" fmla="*/ 55054 h 126111"/>
                  <a:gd name="csX3" fmla="*/ 12133 w 86995"/>
                  <a:gd name="csY3" fmla="*/ 87963 h 126111"/>
                  <a:gd name="csX4" fmla="*/ 3584 w 86995"/>
                  <a:gd name="csY4" fmla="*/ 126112 h 126111"/>
                  <a:gd name="csX5" fmla="*/ 2 w 86995"/>
                  <a:gd name="csY5" fmla="*/ 105782 h 126111"/>
                  <a:gd name="csX6" fmla="*/ 2164 w 86995"/>
                  <a:gd name="csY6" fmla="*/ 84870 h 126111"/>
                  <a:gd name="csX7" fmla="*/ 20451 w 86995"/>
                  <a:gd name="csY7" fmla="*/ 47049 h 126111"/>
                  <a:gd name="csX8" fmla="*/ 50398 w 86995"/>
                  <a:gd name="csY8" fmla="*/ 18328 h 126111"/>
                  <a:gd name="csX9" fmla="*/ 86995 w 86995"/>
                  <a:gd name="csY9" fmla="*/ 0 h 126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6995" h="126111">
                    <a:moveTo>
                      <a:pt x="86995" y="2"/>
                    </a:moveTo>
                    <a:cubicBezTo>
                      <a:pt x="76493" y="8683"/>
                      <a:pt x="66452" y="17284"/>
                      <a:pt x="57007" y="26362"/>
                    </a:cubicBezTo>
                    <a:cubicBezTo>
                      <a:pt x="47550" y="35398"/>
                      <a:pt x="38781" y="44907"/>
                      <a:pt x="31036" y="55054"/>
                    </a:cubicBezTo>
                    <a:cubicBezTo>
                      <a:pt x="23396" y="65264"/>
                      <a:pt x="16804" y="76132"/>
                      <a:pt x="12133" y="87963"/>
                    </a:cubicBezTo>
                    <a:cubicBezTo>
                      <a:pt x="7317" y="99778"/>
                      <a:pt x="4794" y="112486"/>
                      <a:pt x="3584" y="126112"/>
                    </a:cubicBezTo>
                    <a:cubicBezTo>
                      <a:pt x="1461" y="119632"/>
                      <a:pt x="208" y="112762"/>
                      <a:pt x="2" y="105782"/>
                    </a:cubicBezTo>
                    <a:cubicBezTo>
                      <a:pt x="-37" y="98842"/>
                      <a:pt x="409" y="91716"/>
                      <a:pt x="2164" y="84870"/>
                    </a:cubicBezTo>
                    <a:cubicBezTo>
                      <a:pt x="5391" y="71079"/>
                      <a:pt x="12032" y="58224"/>
                      <a:pt x="20451" y="47049"/>
                    </a:cubicBezTo>
                    <a:cubicBezTo>
                      <a:pt x="28964" y="35912"/>
                      <a:pt x="39179" y="26291"/>
                      <a:pt x="50398" y="18328"/>
                    </a:cubicBezTo>
                    <a:cubicBezTo>
                      <a:pt x="61677" y="10474"/>
                      <a:pt x="73824" y="3834"/>
                      <a:pt x="86995" y="0"/>
                    </a:cubicBezTo>
                    <a:close/>
                  </a:path>
                </a:pathLst>
              </a:custGeom>
              <a:grpFill/>
              <a:ln w="6350" cap="flat">
                <a:noFill/>
                <a:prstDash val="solid"/>
                <a:miter/>
              </a:ln>
            </p:spPr>
            <p:txBody>
              <a:bodyPr/>
              <a:lstStyle/>
              <a:p>
                <a:endParaRPr lang="en-US"/>
              </a:p>
            </p:txBody>
          </p:sp>
          <p:sp>
            <p:nvSpPr>
              <p:cNvPr id="891" name="Freeform 41">
                <a:extLst>
                  <a:ext uri="{FF2B5EF4-FFF2-40B4-BE49-F238E27FC236}">
                    <a16:creationId xmlns:a16="http://schemas.microsoft.com/office/drawing/2014/main" id="{045812AD-B204-5FE7-E24F-A03479E35E6E}"/>
                  </a:ext>
                </a:extLst>
              </p:cNvPr>
              <p:cNvSpPr/>
              <p:nvPr/>
            </p:nvSpPr>
            <p:spPr>
              <a:xfrm>
                <a:off x="6764343" y="2463293"/>
                <a:ext cx="95984" cy="96092"/>
              </a:xfrm>
              <a:custGeom>
                <a:avLst/>
                <a:gdLst>
                  <a:gd name="csX0" fmla="*/ 403 w 95984"/>
                  <a:gd name="csY0" fmla="*/ 0 h 96092"/>
                  <a:gd name="csX1" fmla="*/ 14456 w 95984"/>
                  <a:gd name="csY1" fmla="*/ 34061 h 96092"/>
                  <a:gd name="csX2" fmla="*/ 33792 w 95984"/>
                  <a:gd name="csY2" fmla="*/ 63262 h 96092"/>
                  <a:gd name="csX3" fmla="*/ 61102 w 95984"/>
                  <a:gd name="csY3" fmla="*/ 83652 h 96092"/>
                  <a:gd name="csX4" fmla="*/ 95985 w 95984"/>
                  <a:gd name="csY4" fmla="*/ 93403 h 96092"/>
                  <a:gd name="csX5" fmla="*/ 57495 w 95984"/>
                  <a:gd name="csY5" fmla="*/ 93447 h 96092"/>
                  <a:gd name="csX6" fmla="*/ 23932 w 95984"/>
                  <a:gd name="csY6" fmla="*/ 72143 h 96092"/>
                  <a:gd name="csX7" fmla="*/ 4806 w 95984"/>
                  <a:gd name="csY7" fmla="*/ 37943 h 96092"/>
                  <a:gd name="csX8" fmla="*/ 405 w 95984"/>
                  <a:gd name="csY8" fmla="*/ 3 h 96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984" h="96092">
                    <a:moveTo>
                      <a:pt x="403" y="0"/>
                    </a:moveTo>
                    <a:cubicBezTo>
                      <a:pt x="4561" y="11972"/>
                      <a:pt x="9088" y="23330"/>
                      <a:pt x="14456" y="34061"/>
                    </a:cubicBezTo>
                    <a:cubicBezTo>
                      <a:pt x="19789" y="44780"/>
                      <a:pt x="26119" y="54740"/>
                      <a:pt x="33792" y="63262"/>
                    </a:cubicBezTo>
                    <a:cubicBezTo>
                      <a:pt x="41410" y="71848"/>
                      <a:pt x="50594" y="78723"/>
                      <a:pt x="61102" y="83652"/>
                    </a:cubicBezTo>
                    <a:cubicBezTo>
                      <a:pt x="71622" y="88632"/>
                      <a:pt x="83434" y="91331"/>
                      <a:pt x="95985" y="93403"/>
                    </a:cubicBezTo>
                    <a:cubicBezTo>
                      <a:pt x="83783" y="96854"/>
                      <a:pt x="70328" y="97106"/>
                      <a:pt x="57495" y="93447"/>
                    </a:cubicBezTo>
                    <a:cubicBezTo>
                      <a:pt x="44686" y="89797"/>
                      <a:pt x="32762" y="82183"/>
                      <a:pt x="23932" y="72143"/>
                    </a:cubicBezTo>
                    <a:cubicBezTo>
                      <a:pt x="14973" y="62171"/>
                      <a:pt x="8683" y="50269"/>
                      <a:pt x="4806" y="37943"/>
                    </a:cubicBezTo>
                    <a:cubicBezTo>
                      <a:pt x="995" y="25597"/>
                      <a:pt x="-885" y="12712"/>
                      <a:pt x="405" y="3"/>
                    </a:cubicBezTo>
                    <a:close/>
                  </a:path>
                </a:pathLst>
              </a:custGeom>
              <a:grpFill/>
              <a:ln w="6350" cap="flat">
                <a:noFill/>
                <a:prstDash val="solid"/>
                <a:miter/>
              </a:ln>
            </p:spPr>
            <p:txBody>
              <a:bodyPr/>
              <a:lstStyle/>
              <a:p>
                <a:endParaRPr lang="en-US"/>
              </a:p>
            </p:txBody>
          </p:sp>
          <p:sp>
            <p:nvSpPr>
              <p:cNvPr id="892" name="Freeform 42">
                <a:extLst>
                  <a:ext uri="{FF2B5EF4-FFF2-40B4-BE49-F238E27FC236}">
                    <a16:creationId xmlns:a16="http://schemas.microsoft.com/office/drawing/2014/main" id="{6CE014EA-0AA1-48D7-A05C-38FE8AEB4187}"/>
                  </a:ext>
                </a:extLst>
              </p:cNvPr>
              <p:cNvSpPr/>
              <p:nvPr/>
            </p:nvSpPr>
            <p:spPr>
              <a:xfrm>
                <a:off x="7170312" y="2610473"/>
                <a:ext cx="64712" cy="100305"/>
              </a:xfrm>
              <a:custGeom>
                <a:avLst/>
                <a:gdLst>
                  <a:gd name="csX0" fmla="*/ 0 w 64712"/>
                  <a:gd name="csY0" fmla="*/ 0 h 100305"/>
                  <a:gd name="csX1" fmla="*/ 36477 w 64712"/>
                  <a:gd name="csY1" fmla="*/ 12818 h 100305"/>
                  <a:gd name="csX2" fmla="*/ 52521 w 64712"/>
                  <a:gd name="csY2" fmla="*/ 25066 h 100305"/>
                  <a:gd name="csX3" fmla="*/ 63639 w 64712"/>
                  <a:gd name="csY3" fmla="*/ 43795 h 100305"/>
                  <a:gd name="csX4" fmla="*/ 64301 w 64712"/>
                  <a:gd name="csY4" fmla="*/ 46634 h 100305"/>
                  <a:gd name="csX5" fmla="*/ 64579 w 64712"/>
                  <a:gd name="csY5" fmla="*/ 49570 h 100305"/>
                  <a:gd name="csX6" fmla="*/ 64476 w 64712"/>
                  <a:gd name="csY6" fmla="*/ 55451 h 100305"/>
                  <a:gd name="csX7" fmla="*/ 63283 w 64712"/>
                  <a:gd name="csY7" fmla="*/ 61134 h 100305"/>
                  <a:gd name="csX8" fmla="*/ 61219 w 64712"/>
                  <a:gd name="csY8" fmla="*/ 66398 h 100305"/>
                  <a:gd name="csX9" fmla="*/ 47998 w 64712"/>
                  <a:gd name="csY9" fmla="*/ 82668 h 100305"/>
                  <a:gd name="csX10" fmla="*/ 13411 w 64712"/>
                  <a:gd name="csY10" fmla="*/ 100305 h 100305"/>
                  <a:gd name="csX11" fmla="*/ 40716 w 64712"/>
                  <a:gd name="csY11" fmla="*/ 75190 h 100305"/>
                  <a:gd name="csX12" fmla="*/ 49717 w 64712"/>
                  <a:gd name="csY12" fmla="*/ 61278 h 100305"/>
                  <a:gd name="csX13" fmla="*/ 50795 w 64712"/>
                  <a:gd name="csY13" fmla="*/ 47128 h 100305"/>
                  <a:gd name="csX14" fmla="*/ 43237 w 64712"/>
                  <a:gd name="csY14" fmla="*/ 33523 h 100305"/>
                  <a:gd name="csX15" fmla="*/ 30588 w 64712"/>
                  <a:gd name="csY15" fmla="*/ 21390 h 100305"/>
                  <a:gd name="csX16" fmla="*/ 3 w 64712"/>
                  <a:gd name="csY16" fmla="*/ 0 h 100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4712" h="100305">
                    <a:moveTo>
                      <a:pt x="0" y="0"/>
                    </a:moveTo>
                    <a:cubicBezTo>
                      <a:pt x="12782" y="1835"/>
                      <a:pt x="25021" y="6329"/>
                      <a:pt x="36477" y="12818"/>
                    </a:cubicBezTo>
                    <a:cubicBezTo>
                      <a:pt x="42171" y="16138"/>
                      <a:pt x="47647" y="20088"/>
                      <a:pt x="52521" y="25066"/>
                    </a:cubicBezTo>
                    <a:cubicBezTo>
                      <a:pt x="57344" y="30029"/>
                      <a:pt x="61646" y="36241"/>
                      <a:pt x="63639" y="43795"/>
                    </a:cubicBezTo>
                    <a:lnTo>
                      <a:pt x="64301" y="46634"/>
                    </a:lnTo>
                    <a:cubicBezTo>
                      <a:pt x="64440" y="47601"/>
                      <a:pt x="64493" y="48592"/>
                      <a:pt x="64579" y="49570"/>
                    </a:cubicBezTo>
                    <a:cubicBezTo>
                      <a:pt x="64827" y="51534"/>
                      <a:pt x="64692" y="53493"/>
                      <a:pt x="64476" y="55451"/>
                    </a:cubicBezTo>
                    <a:cubicBezTo>
                      <a:pt x="64383" y="57436"/>
                      <a:pt x="63766" y="59268"/>
                      <a:pt x="63283" y="61134"/>
                    </a:cubicBezTo>
                    <a:cubicBezTo>
                      <a:pt x="62868" y="63047"/>
                      <a:pt x="61979" y="64681"/>
                      <a:pt x="61219" y="66398"/>
                    </a:cubicBezTo>
                    <a:cubicBezTo>
                      <a:pt x="57886" y="73042"/>
                      <a:pt x="53162" y="78367"/>
                      <a:pt x="47998" y="82668"/>
                    </a:cubicBezTo>
                    <a:cubicBezTo>
                      <a:pt x="37595" y="91240"/>
                      <a:pt x="25752" y="96720"/>
                      <a:pt x="13411" y="100305"/>
                    </a:cubicBezTo>
                    <a:cubicBezTo>
                      <a:pt x="23097" y="91871"/>
                      <a:pt x="32993" y="84142"/>
                      <a:pt x="40716" y="75190"/>
                    </a:cubicBezTo>
                    <a:cubicBezTo>
                      <a:pt x="44577" y="70762"/>
                      <a:pt x="47780" y="66051"/>
                      <a:pt x="49717" y="61278"/>
                    </a:cubicBezTo>
                    <a:cubicBezTo>
                      <a:pt x="51642" y="56493"/>
                      <a:pt x="52024" y="51767"/>
                      <a:pt x="50795" y="47128"/>
                    </a:cubicBezTo>
                    <a:cubicBezTo>
                      <a:pt x="49638" y="42463"/>
                      <a:pt x="46838" y="37830"/>
                      <a:pt x="43237" y="33523"/>
                    </a:cubicBezTo>
                    <a:cubicBezTo>
                      <a:pt x="39622" y="29201"/>
                      <a:pt x="35240" y="25202"/>
                      <a:pt x="30588" y="21390"/>
                    </a:cubicBezTo>
                    <a:cubicBezTo>
                      <a:pt x="21222" y="13761"/>
                      <a:pt x="10763" y="6975"/>
                      <a:pt x="3" y="0"/>
                    </a:cubicBezTo>
                    <a:close/>
                  </a:path>
                </a:pathLst>
              </a:custGeom>
              <a:grpFill/>
              <a:ln w="6350" cap="flat">
                <a:noFill/>
                <a:prstDash val="solid"/>
                <a:miter/>
              </a:ln>
            </p:spPr>
            <p:txBody>
              <a:bodyPr/>
              <a:lstStyle/>
              <a:p>
                <a:endParaRPr lang="en-US"/>
              </a:p>
            </p:txBody>
          </p:sp>
          <p:sp>
            <p:nvSpPr>
              <p:cNvPr id="893" name="Freeform 43">
                <a:extLst>
                  <a:ext uri="{FF2B5EF4-FFF2-40B4-BE49-F238E27FC236}">
                    <a16:creationId xmlns:a16="http://schemas.microsoft.com/office/drawing/2014/main" id="{F95C71AB-A294-F2FD-3718-E1BF9A854B55}"/>
                  </a:ext>
                </a:extLst>
              </p:cNvPr>
              <p:cNvSpPr/>
              <p:nvPr/>
            </p:nvSpPr>
            <p:spPr>
              <a:xfrm>
                <a:off x="7221757" y="2631416"/>
                <a:ext cx="226116" cy="38829"/>
              </a:xfrm>
              <a:custGeom>
                <a:avLst/>
                <a:gdLst>
                  <a:gd name="csX0" fmla="*/ 226116 w 226116"/>
                  <a:gd name="csY0" fmla="*/ 0 h 38829"/>
                  <a:gd name="csX1" fmla="*/ 172322 w 226116"/>
                  <a:gd name="csY1" fmla="*/ 21777 h 38829"/>
                  <a:gd name="csX2" fmla="*/ 115665 w 226116"/>
                  <a:gd name="csY2" fmla="*/ 34951 h 38829"/>
                  <a:gd name="csX3" fmla="*/ 57437 w 226116"/>
                  <a:gd name="csY3" fmla="*/ 38736 h 38829"/>
                  <a:gd name="csX4" fmla="*/ 0 w 226116"/>
                  <a:gd name="csY4" fmla="*/ 29210 h 38829"/>
                  <a:gd name="csX5" fmla="*/ 57238 w 226116"/>
                  <a:gd name="csY5" fmla="*/ 28380 h 38829"/>
                  <a:gd name="csX6" fmla="*/ 113655 w 226116"/>
                  <a:gd name="csY6" fmla="*/ 21836 h 38829"/>
                  <a:gd name="csX7" fmla="*/ 169772 w 226116"/>
                  <a:gd name="csY7" fmla="*/ 11782 h 38829"/>
                  <a:gd name="csX8" fmla="*/ 226116 w 226116"/>
                  <a:gd name="csY8" fmla="*/ 2 h 38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6116" h="38829">
                    <a:moveTo>
                      <a:pt x="226116" y="0"/>
                    </a:moveTo>
                    <a:cubicBezTo>
                      <a:pt x="208996" y="9161"/>
                      <a:pt x="190810" y="16026"/>
                      <a:pt x="172322" y="21777"/>
                    </a:cubicBezTo>
                    <a:cubicBezTo>
                      <a:pt x="153827" y="27568"/>
                      <a:pt x="134861" y="31885"/>
                      <a:pt x="115665" y="34951"/>
                    </a:cubicBezTo>
                    <a:cubicBezTo>
                      <a:pt x="96438" y="37833"/>
                      <a:pt x="76926" y="39214"/>
                      <a:pt x="57437" y="38736"/>
                    </a:cubicBezTo>
                    <a:cubicBezTo>
                      <a:pt x="37955" y="38006"/>
                      <a:pt x="18435" y="35233"/>
                      <a:pt x="0" y="29210"/>
                    </a:cubicBezTo>
                    <a:cubicBezTo>
                      <a:pt x="19420" y="29782"/>
                      <a:pt x="38318" y="29568"/>
                      <a:pt x="57238" y="28380"/>
                    </a:cubicBezTo>
                    <a:cubicBezTo>
                      <a:pt x="76134" y="26766"/>
                      <a:pt x="94904" y="24657"/>
                      <a:pt x="113655" y="21836"/>
                    </a:cubicBezTo>
                    <a:cubicBezTo>
                      <a:pt x="132384" y="18893"/>
                      <a:pt x="151056" y="15449"/>
                      <a:pt x="169772" y="11782"/>
                    </a:cubicBezTo>
                    <a:lnTo>
                      <a:pt x="226116" y="2"/>
                    </a:lnTo>
                    <a:close/>
                  </a:path>
                </a:pathLst>
              </a:custGeom>
              <a:grpFill/>
              <a:ln w="6350" cap="flat">
                <a:noFill/>
                <a:prstDash val="solid"/>
                <a:miter/>
              </a:ln>
            </p:spPr>
            <p:txBody>
              <a:bodyPr/>
              <a:lstStyle/>
              <a:p>
                <a:endParaRPr lang="en-US"/>
              </a:p>
            </p:txBody>
          </p:sp>
          <p:sp>
            <p:nvSpPr>
              <p:cNvPr id="894" name="Freeform 44">
                <a:extLst>
                  <a:ext uri="{FF2B5EF4-FFF2-40B4-BE49-F238E27FC236}">
                    <a16:creationId xmlns:a16="http://schemas.microsoft.com/office/drawing/2014/main" id="{200A45AA-13F7-7D97-CFA2-A4217363661F}"/>
                  </a:ext>
                </a:extLst>
              </p:cNvPr>
              <p:cNvSpPr/>
              <p:nvPr/>
            </p:nvSpPr>
            <p:spPr>
              <a:xfrm>
                <a:off x="7260163" y="2531057"/>
                <a:ext cx="42203" cy="12885"/>
              </a:xfrm>
              <a:custGeom>
                <a:avLst/>
                <a:gdLst>
                  <a:gd name="csX0" fmla="*/ 55 w 42203"/>
                  <a:gd name="csY0" fmla="*/ 0 h 12885"/>
                  <a:gd name="csX1" fmla="*/ 4574 w 42203"/>
                  <a:gd name="csY1" fmla="*/ 2613 h 12885"/>
                  <a:gd name="csX2" fmla="*/ 9738 w 42203"/>
                  <a:gd name="csY2" fmla="*/ 3791 h 12885"/>
                  <a:gd name="csX3" fmla="*/ 20375 w 42203"/>
                  <a:gd name="csY3" fmla="*/ 5569 h 12885"/>
                  <a:gd name="csX4" fmla="*/ 25777 w 42203"/>
                  <a:gd name="csY4" fmla="*/ 6512 h 12885"/>
                  <a:gd name="csX5" fmla="*/ 31217 w 42203"/>
                  <a:gd name="csY5" fmla="*/ 7622 h 12885"/>
                  <a:gd name="csX6" fmla="*/ 42203 w 42203"/>
                  <a:gd name="csY6" fmla="*/ 10962 h 12885"/>
                  <a:gd name="csX7" fmla="*/ 30749 w 42203"/>
                  <a:gd name="csY7" fmla="*/ 12820 h 12885"/>
                  <a:gd name="csX8" fmla="*/ 25006 w 42203"/>
                  <a:gd name="csY8" fmla="*/ 12760 h 12885"/>
                  <a:gd name="csX9" fmla="*/ 19276 w 42203"/>
                  <a:gd name="csY9" fmla="*/ 12114 h 12885"/>
                  <a:gd name="csX10" fmla="*/ 8055 w 42203"/>
                  <a:gd name="csY10" fmla="*/ 8712 h 12885"/>
                  <a:gd name="csX11" fmla="*/ 2929 w 42203"/>
                  <a:gd name="csY11" fmla="*/ 5407 h 12885"/>
                  <a:gd name="csX12" fmla="*/ 857 w 42203"/>
                  <a:gd name="csY12" fmla="*/ 3011 h 12885"/>
                  <a:gd name="csX13" fmla="*/ 56 w 42203"/>
                  <a:gd name="csY13" fmla="*/ 2 h 12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2203" h="12885">
                    <a:moveTo>
                      <a:pt x="55" y="0"/>
                    </a:moveTo>
                    <a:cubicBezTo>
                      <a:pt x="1169" y="1604"/>
                      <a:pt x="2939" y="2063"/>
                      <a:pt x="4574" y="2613"/>
                    </a:cubicBezTo>
                    <a:cubicBezTo>
                      <a:pt x="6256" y="3126"/>
                      <a:pt x="7975" y="3479"/>
                      <a:pt x="9738" y="3791"/>
                    </a:cubicBezTo>
                    <a:cubicBezTo>
                      <a:pt x="13230" y="4442"/>
                      <a:pt x="16777" y="5002"/>
                      <a:pt x="20375" y="5569"/>
                    </a:cubicBezTo>
                    <a:lnTo>
                      <a:pt x="25777" y="6512"/>
                    </a:lnTo>
                    <a:lnTo>
                      <a:pt x="31217" y="7622"/>
                    </a:lnTo>
                    <a:cubicBezTo>
                      <a:pt x="34850" y="8515"/>
                      <a:pt x="38523" y="9353"/>
                      <a:pt x="42203" y="10962"/>
                    </a:cubicBezTo>
                    <a:cubicBezTo>
                      <a:pt x="38400" y="12131"/>
                      <a:pt x="34578" y="12674"/>
                      <a:pt x="30749" y="12820"/>
                    </a:cubicBezTo>
                    <a:cubicBezTo>
                      <a:pt x="28835" y="12933"/>
                      <a:pt x="26922" y="12890"/>
                      <a:pt x="25006" y="12760"/>
                    </a:cubicBezTo>
                    <a:cubicBezTo>
                      <a:pt x="23093" y="12669"/>
                      <a:pt x="21184" y="12443"/>
                      <a:pt x="19276" y="12114"/>
                    </a:cubicBezTo>
                    <a:cubicBezTo>
                      <a:pt x="15473" y="11504"/>
                      <a:pt x="11673" y="10433"/>
                      <a:pt x="8055" y="8712"/>
                    </a:cubicBezTo>
                    <a:cubicBezTo>
                      <a:pt x="6249" y="7888"/>
                      <a:pt x="4511" y="6733"/>
                      <a:pt x="2929" y="5407"/>
                    </a:cubicBezTo>
                    <a:cubicBezTo>
                      <a:pt x="2175" y="4668"/>
                      <a:pt x="1422" y="3933"/>
                      <a:pt x="857" y="3011"/>
                    </a:cubicBezTo>
                    <a:cubicBezTo>
                      <a:pt x="307" y="2118"/>
                      <a:pt x="-166" y="1023"/>
                      <a:pt x="56" y="2"/>
                    </a:cubicBezTo>
                    <a:close/>
                  </a:path>
                </a:pathLst>
              </a:custGeom>
              <a:grpFill/>
              <a:ln w="6350" cap="flat">
                <a:noFill/>
                <a:prstDash val="solid"/>
                <a:miter/>
              </a:ln>
            </p:spPr>
            <p:txBody>
              <a:bodyPr/>
              <a:lstStyle/>
              <a:p>
                <a:endParaRPr lang="en-US"/>
              </a:p>
            </p:txBody>
          </p:sp>
          <p:sp>
            <p:nvSpPr>
              <p:cNvPr id="895" name="Freeform 45">
                <a:extLst>
                  <a:ext uri="{FF2B5EF4-FFF2-40B4-BE49-F238E27FC236}">
                    <a16:creationId xmlns:a16="http://schemas.microsoft.com/office/drawing/2014/main" id="{D5CDB436-7779-7880-BE61-B9343D247C5D}"/>
                  </a:ext>
                </a:extLst>
              </p:cNvPr>
              <p:cNvSpPr/>
              <p:nvPr/>
            </p:nvSpPr>
            <p:spPr>
              <a:xfrm>
                <a:off x="7258072" y="2453909"/>
                <a:ext cx="584430" cy="107014"/>
              </a:xfrm>
              <a:custGeom>
                <a:avLst/>
                <a:gdLst>
                  <a:gd name="csX0" fmla="*/ 584429 w 584430"/>
                  <a:gd name="csY0" fmla="*/ 0 h 107014"/>
                  <a:gd name="csX1" fmla="*/ 576485 w 584430"/>
                  <a:gd name="csY1" fmla="*/ 39973 h 107014"/>
                  <a:gd name="csX2" fmla="*/ 565356 w 584430"/>
                  <a:gd name="csY2" fmla="*/ 57813 h 107014"/>
                  <a:gd name="csX3" fmla="*/ 545584 w 584430"/>
                  <a:gd name="csY3" fmla="*/ 67187 h 107014"/>
                  <a:gd name="csX4" fmla="*/ 524639 w 584430"/>
                  <a:gd name="csY4" fmla="*/ 65019 h 107014"/>
                  <a:gd name="csX5" fmla="*/ 504601 w 584430"/>
                  <a:gd name="csY5" fmla="*/ 61129 h 107014"/>
                  <a:gd name="csX6" fmla="*/ 464959 w 584430"/>
                  <a:gd name="csY6" fmla="*/ 52794 h 107014"/>
                  <a:gd name="csX7" fmla="*/ 385449 w 584430"/>
                  <a:gd name="csY7" fmla="*/ 39883 h 107014"/>
                  <a:gd name="csX8" fmla="*/ 305395 w 584430"/>
                  <a:gd name="csY8" fmla="*/ 35610 h 107014"/>
                  <a:gd name="csX9" fmla="*/ 265730 w 584430"/>
                  <a:gd name="csY9" fmla="*/ 37960 h 107014"/>
                  <a:gd name="csX10" fmla="*/ 228680 w 584430"/>
                  <a:gd name="csY10" fmla="*/ 47771 h 107014"/>
                  <a:gd name="csX11" fmla="*/ 213730 w 584430"/>
                  <a:gd name="csY11" fmla="*/ 58118 h 107014"/>
                  <a:gd name="csX12" fmla="*/ 207298 w 584430"/>
                  <a:gd name="csY12" fmla="*/ 65206 h 107014"/>
                  <a:gd name="csX13" fmla="*/ 199708 w 584430"/>
                  <a:gd name="csY13" fmla="*/ 73265 h 107014"/>
                  <a:gd name="csX14" fmla="*/ 188784 w 584430"/>
                  <a:gd name="csY14" fmla="*/ 79256 h 107014"/>
                  <a:gd name="csX15" fmla="*/ 177133 w 584430"/>
                  <a:gd name="csY15" fmla="*/ 80711 h 107014"/>
                  <a:gd name="csX16" fmla="*/ 171607 w 584430"/>
                  <a:gd name="csY16" fmla="*/ 80416 h 107014"/>
                  <a:gd name="csX17" fmla="*/ 166620 w 584430"/>
                  <a:gd name="csY17" fmla="*/ 80051 h 107014"/>
                  <a:gd name="csX18" fmla="*/ 156646 w 584430"/>
                  <a:gd name="csY18" fmla="*/ 79318 h 107014"/>
                  <a:gd name="csX19" fmla="*/ 76782 w 584430"/>
                  <a:gd name="csY19" fmla="*/ 83321 h 107014"/>
                  <a:gd name="csX20" fmla="*/ 37588 w 584430"/>
                  <a:gd name="csY20" fmla="*/ 92282 h 107014"/>
                  <a:gd name="csX21" fmla="*/ 0 w 584430"/>
                  <a:gd name="csY21" fmla="*/ 107015 h 107014"/>
                  <a:gd name="csX22" fmla="*/ 17677 w 584430"/>
                  <a:gd name="csY22" fmla="*/ 96940 h 107014"/>
                  <a:gd name="csX23" fmla="*/ 36390 w 584430"/>
                  <a:gd name="csY23" fmla="*/ 88803 h 107014"/>
                  <a:gd name="csX24" fmla="*/ 75520 w 584430"/>
                  <a:gd name="csY24" fmla="*/ 76927 h 107014"/>
                  <a:gd name="csX25" fmla="*/ 116003 w 584430"/>
                  <a:gd name="csY25" fmla="*/ 70352 h 107014"/>
                  <a:gd name="csX26" fmla="*/ 136504 w 584430"/>
                  <a:gd name="csY26" fmla="*/ 69072 h 107014"/>
                  <a:gd name="csX27" fmla="*/ 146781 w 584430"/>
                  <a:gd name="csY27" fmla="*/ 68900 h 107014"/>
                  <a:gd name="csX28" fmla="*/ 157058 w 584430"/>
                  <a:gd name="csY28" fmla="*/ 68971 h 107014"/>
                  <a:gd name="csX29" fmla="*/ 167334 w 584430"/>
                  <a:gd name="csY29" fmla="*/ 69331 h 107014"/>
                  <a:gd name="csX30" fmla="*/ 172473 w 584430"/>
                  <a:gd name="csY30" fmla="*/ 69512 h 107014"/>
                  <a:gd name="csX31" fmla="*/ 177076 w 584430"/>
                  <a:gd name="csY31" fmla="*/ 69579 h 107014"/>
                  <a:gd name="csX32" fmla="*/ 185444 w 584430"/>
                  <a:gd name="csY32" fmla="*/ 68364 h 107014"/>
                  <a:gd name="csX33" fmla="*/ 192049 w 584430"/>
                  <a:gd name="csY33" fmla="*/ 64515 h 107014"/>
                  <a:gd name="csX34" fmla="*/ 205165 w 584430"/>
                  <a:gd name="csY34" fmla="*/ 49574 h 107014"/>
                  <a:gd name="csX35" fmla="*/ 223102 w 584430"/>
                  <a:gd name="csY35" fmla="*/ 36512 h 107014"/>
                  <a:gd name="csX36" fmla="*/ 243345 w 584430"/>
                  <a:gd name="csY36" fmla="*/ 29110 h 107014"/>
                  <a:gd name="csX37" fmla="*/ 263984 w 584430"/>
                  <a:gd name="csY37" fmla="*/ 25114 h 107014"/>
                  <a:gd name="csX38" fmla="*/ 305215 w 584430"/>
                  <a:gd name="csY38" fmla="*/ 22353 h 107014"/>
                  <a:gd name="csX39" fmla="*/ 386991 w 584430"/>
                  <a:gd name="csY39" fmla="*/ 27452 h 107014"/>
                  <a:gd name="csX40" fmla="*/ 467188 w 584430"/>
                  <a:gd name="csY40" fmla="*/ 42726 h 107014"/>
                  <a:gd name="csX41" fmla="*/ 506571 w 584430"/>
                  <a:gd name="csY41" fmla="*/ 52704 h 107014"/>
                  <a:gd name="csX42" fmla="*/ 526132 w 584430"/>
                  <a:gd name="csY42" fmla="*/ 57588 h 107014"/>
                  <a:gd name="csX43" fmla="*/ 535884 w 584430"/>
                  <a:gd name="csY43" fmla="*/ 59621 h 107014"/>
                  <a:gd name="csX44" fmla="*/ 545329 w 584430"/>
                  <a:gd name="csY44" fmla="*/ 60718 h 107014"/>
                  <a:gd name="csX45" fmla="*/ 561831 w 584430"/>
                  <a:gd name="csY45" fmla="*/ 54111 h 107014"/>
                  <a:gd name="csX46" fmla="*/ 573147 w 584430"/>
                  <a:gd name="csY46" fmla="*/ 38483 h 107014"/>
                  <a:gd name="csX47" fmla="*/ 580183 w 584430"/>
                  <a:gd name="csY47" fmla="*/ 19772 h 107014"/>
                  <a:gd name="csX48" fmla="*/ 584430 w 584430"/>
                  <a:gd name="csY48" fmla="*/ 9 h 1070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584430" h="107014">
                    <a:moveTo>
                      <a:pt x="584429" y="0"/>
                    </a:moveTo>
                    <a:cubicBezTo>
                      <a:pt x="583787" y="13509"/>
                      <a:pt x="581571" y="27099"/>
                      <a:pt x="576485" y="39973"/>
                    </a:cubicBezTo>
                    <a:cubicBezTo>
                      <a:pt x="573883" y="46364"/>
                      <a:pt x="570467" y="52636"/>
                      <a:pt x="565356" y="57813"/>
                    </a:cubicBezTo>
                    <a:cubicBezTo>
                      <a:pt x="560398" y="63089"/>
                      <a:pt x="553144" y="66671"/>
                      <a:pt x="545584" y="67187"/>
                    </a:cubicBezTo>
                    <a:cubicBezTo>
                      <a:pt x="538045" y="67372"/>
                      <a:pt x="531462" y="66099"/>
                      <a:pt x="524639" y="65019"/>
                    </a:cubicBezTo>
                    <a:cubicBezTo>
                      <a:pt x="517908" y="63821"/>
                      <a:pt x="511248" y="62486"/>
                      <a:pt x="504601" y="61129"/>
                    </a:cubicBezTo>
                    <a:lnTo>
                      <a:pt x="464959" y="52794"/>
                    </a:lnTo>
                    <a:cubicBezTo>
                      <a:pt x="438535" y="47586"/>
                      <a:pt x="412091" y="42822"/>
                      <a:pt x="385449" y="39883"/>
                    </a:cubicBezTo>
                    <a:cubicBezTo>
                      <a:pt x="358840" y="36796"/>
                      <a:pt x="332093" y="35110"/>
                      <a:pt x="305395" y="35610"/>
                    </a:cubicBezTo>
                    <a:cubicBezTo>
                      <a:pt x="292033" y="35578"/>
                      <a:pt x="278759" y="36280"/>
                      <a:pt x="265730" y="37960"/>
                    </a:cubicBezTo>
                    <a:cubicBezTo>
                      <a:pt x="252761" y="39677"/>
                      <a:pt x="239872" y="42427"/>
                      <a:pt x="228680" y="47771"/>
                    </a:cubicBezTo>
                    <a:cubicBezTo>
                      <a:pt x="223120" y="50483"/>
                      <a:pt x="218063" y="53796"/>
                      <a:pt x="213730" y="58118"/>
                    </a:cubicBezTo>
                    <a:cubicBezTo>
                      <a:pt x="211529" y="60260"/>
                      <a:pt x="209471" y="62623"/>
                      <a:pt x="207298" y="65206"/>
                    </a:cubicBezTo>
                    <a:cubicBezTo>
                      <a:pt x="205114" y="67768"/>
                      <a:pt x="202785" y="70614"/>
                      <a:pt x="199708" y="73265"/>
                    </a:cubicBezTo>
                    <a:cubicBezTo>
                      <a:pt x="196668" y="75925"/>
                      <a:pt x="192760" y="78130"/>
                      <a:pt x="188784" y="79256"/>
                    </a:cubicBezTo>
                    <a:cubicBezTo>
                      <a:pt x="184815" y="80382"/>
                      <a:pt x="180847" y="80819"/>
                      <a:pt x="177133" y="80711"/>
                    </a:cubicBezTo>
                    <a:cubicBezTo>
                      <a:pt x="175239" y="80737"/>
                      <a:pt x="173450" y="80512"/>
                      <a:pt x="171607" y="80416"/>
                    </a:cubicBezTo>
                    <a:lnTo>
                      <a:pt x="166620" y="80051"/>
                    </a:lnTo>
                    <a:lnTo>
                      <a:pt x="156646" y="79318"/>
                    </a:lnTo>
                    <a:cubicBezTo>
                      <a:pt x="130031" y="77723"/>
                      <a:pt x="103186" y="78838"/>
                      <a:pt x="76782" y="83321"/>
                    </a:cubicBezTo>
                    <a:cubicBezTo>
                      <a:pt x="63557" y="85410"/>
                      <a:pt x="50449" y="88388"/>
                      <a:pt x="37588" y="92282"/>
                    </a:cubicBezTo>
                    <a:cubicBezTo>
                      <a:pt x="24737" y="96181"/>
                      <a:pt x="12009" y="100768"/>
                      <a:pt x="0" y="107015"/>
                    </a:cubicBezTo>
                    <a:cubicBezTo>
                      <a:pt x="5628" y="103244"/>
                      <a:pt x="11624" y="100031"/>
                      <a:pt x="17677" y="96940"/>
                    </a:cubicBezTo>
                    <a:cubicBezTo>
                      <a:pt x="23805" y="94006"/>
                      <a:pt x="30041" y="91273"/>
                      <a:pt x="36390" y="88803"/>
                    </a:cubicBezTo>
                    <a:cubicBezTo>
                      <a:pt x="49073" y="83811"/>
                      <a:pt x="62213" y="80007"/>
                      <a:pt x="75520" y="76927"/>
                    </a:cubicBezTo>
                    <a:cubicBezTo>
                      <a:pt x="88827" y="73755"/>
                      <a:pt x="102399" y="71930"/>
                      <a:pt x="116003" y="70352"/>
                    </a:cubicBezTo>
                    <a:cubicBezTo>
                      <a:pt x="122824" y="69886"/>
                      <a:pt x="129659" y="69229"/>
                      <a:pt x="136504" y="69072"/>
                    </a:cubicBezTo>
                    <a:lnTo>
                      <a:pt x="146781" y="68900"/>
                    </a:lnTo>
                    <a:cubicBezTo>
                      <a:pt x="150209" y="68806"/>
                      <a:pt x="153637" y="68787"/>
                      <a:pt x="157058" y="68971"/>
                    </a:cubicBezTo>
                    <a:lnTo>
                      <a:pt x="167334" y="69331"/>
                    </a:lnTo>
                    <a:lnTo>
                      <a:pt x="172473" y="69512"/>
                    </a:lnTo>
                    <a:cubicBezTo>
                      <a:pt x="174007" y="69521"/>
                      <a:pt x="175590" y="69668"/>
                      <a:pt x="177076" y="69579"/>
                    </a:cubicBezTo>
                    <a:cubicBezTo>
                      <a:pt x="180118" y="69565"/>
                      <a:pt x="182938" y="69139"/>
                      <a:pt x="185444" y="68364"/>
                    </a:cubicBezTo>
                    <a:cubicBezTo>
                      <a:pt x="187949" y="67567"/>
                      <a:pt x="190033" y="66333"/>
                      <a:pt x="192049" y="64515"/>
                    </a:cubicBezTo>
                    <a:cubicBezTo>
                      <a:pt x="196058" y="60903"/>
                      <a:pt x="199950" y="54809"/>
                      <a:pt x="205165" y="49574"/>
                    </a:cubicBezTo>
                    <a:cubicBezTo>
                      <a:pt x="210292" y="44210"/>
                      <a:pt x="216594" y="39847"/>
                      <a:pt x="223102" y="36512"/>
                    </a:cubicBezTo>
                    <a:cubicBezTo>
                      <a:pt x="229638" y="33144"/>
                      <a:pt x="236503" y="30891"/>
                      <a:pt x="243345" y="29110"/>
                    </a:cubicBezTo>
                    <a:cubicBezTo>
                      <a:pt x="250200" y="27369"/>
                      <a:pt x="257095" y="26003"/>
                      <a:pt x="263984" y="25114"/>
                    </a:cubicBezTo>
                    <a:cubicBezTo>
                      <a:pt x="277758" y="23238"/>
                      <a:pt x="291543" y="22400"/>
                      <a:pt x="305215" y="22353"/>
                    </a:cubicBezTo>
                    <a:cubicBezTo>
                      <a:pt x="332593" y="22100"/>
                      <a:pt x="359940" y="23873"/>
                      <a:pt x="386991" y="27452"/>
                    </a:cubicBezTo>
                    <a:cubicBezTo>
                      <a:pt x="414023" y="31163"/>
                      <a:pt x="440810" y="36275"/>
                      <a:pt x="467188" y="42726"/>
                    </a:cubicBezTo>
                    <a:cubicBezTo>
                      <a:pt x="480368" y="45961"/>
                      <a:pt x="493517" y="49244"/>
                      <a:pt x="506571" y="52704"/>
                    </a:cubicBezTo>
                    <a:cubicBezTo>
                      <a:pt x="513095" y="54401"/>
                      <a:pt x="519617" y="56068"/>
                      <a:pt x="526132" y="57588"/>
                    </a:cubicBezTo>
                    <a:cubicBezTo>
                      <a:pt x="529386" y="58334"/>
                      <a:pt x="532634" y="58964"/>
                      <a:pt x="535884" y="59621"/>
                    </a:cubicBezTo>
                    <a:cubicBezTo>
                      <a:pt x="539070" y="60054"/>
                      <a:pt x="542414" y="60688"/>
                      <a:pt x="545329" y="60718"/>
                    </a:cubicBezTo>
                    <a:cubicBezTo>
                      <a:pt x="551312" y="60675"/>
                      <a:pt x="557186" y="58389"/>
                      <a:pt x="561831" y="54111"/>
                    </a:cubicBezTo>
                    <a:cubicBezTo>
                      <a:pt x="566570" y="49957"/>
                      <a:pt x="570148" y="44343"/>
                      <a:pt x="573147" y="38483"/>
                    </a:cubicBezTo>
                    <a:cubicBezTo>
                      <a:pt x="576089" y="32557"/>
                      <a:pt x="578361" y="26233"/>
                      <a:pt x="580183" y="19772"/>
                    </a:cubicBezTo>
                    <a:cubicBezTo>
                      <a:pt x="582044" y="13317"/>
                      <a:pt x="583496" y="6709"/>
                      <a:pt x="584430" y="9"/>
                    </a:cubicBezTo>
                    <a:close/>
                  </a:path>
                </a:pathLst>
              </a:custGeom>
              <a:grpFill/>
              <a:ln w="6350" cap="flat">
                <a:noFill/>
                <a:prstDash val="solid"/>
                <a:miter/>
              </a:ln>
            </p:spPr>
            <p:txBody>
              <a:bodyPr/>
              <a:lstStyle/>
              <a:p>
                <a:endParaRPr lang="en-US"/>
              </a:p>
            </p:txBody>
          </p:sp>
          <p:sp>
            <p:nvSpPr>
              <p:cNvPr id="896" name="Freeform 46">
                <a:extLst>
                  <a:ext uri="{FF2B5EF4-FFF2-40B4-BE49-F238E27FC236}">
                    <a16:creationId xmlns:a16="http://schemas.microsoft.com/office/drawing/2014/main" id="{47F55AAD-DB31-D3C1-DE42-50C227D3D54B}"/>
                  </a:ext>
                </a:extLst>
              </p:cNvPr>
              <p:cNvSpPr/>
              <p:nvPr/>
            </p:nvSpPr>
            <p:spPr>
              <a:xfrm>
                <a:off x="7644638" y="2220506"/>
                <a:ext cx="155326" cy="212032"/>
              </a:xfrm>
              <a:custGeom>
                <a:avLst/>
                <a:gdLst>
                  <a:gd name="csX0" fmla="*/ 107856 w 155326"/>
                  <a:gd name="csY0" fmla="*/ 0 h 212032"/>
                  <a:gd name="csX1" fmla="*/ 117435 w 155326"/>
                  <a:gd name="csY1" fmla="*/ 10621 h 212032"/>
                  <a:gd name="csX2" fmla="*/ 123710 w 155326"/>
                  <a:gd name="csY2" fmla="*/ 13048 h 212032"/>
                  <a:gd name="csX3" fmla="*/ 130238 w 155326"/>
                  <a:gd name="csY3" fmla="*/ 12993 h 212032"/>
                  <a:gd name="csX4" fmla="*/ 131819 w 155326"/>
                  <a:gd name="csY4" fmla="*/ 12777 h 212032"/>
                  <a:gd name="csX5" fmla="*/ 132727 w 155326"/>
                  <a:gd name="csY5" fmla="*/ 14266 h 212032"/>
                  <a:gd name="csX6" fmla="*/ 148145 w 155326"/>
                  <a:gd name="csY6" fmla="*/ 48516 h 212032"/>
                  <a:gd name="csX7" fmla="*/ 155143 w 155326"/>
                  <a:gd name="csY7" fmla="*/ 85770 h 212032"/>
                  <a:gd name="csX8" fmla="*/ 151356 w 155326"/>
                  <a:gd name="csY8" fmla="*/ 124074 h 212032"/>
                  <a:gd name="csX9" fmla="*/ 148337 w 155326"/>
                  <a:gd name="csY9" fmla="*/ 133349 h 212032"/>
                  <a:gd name="csX10" fmla="*/ 146510 w 155326"/>
                  <a:gd name="csY10" fmla="*/ 137868 h 212032"/>
                  <a:gd name="csX11" fmla="*/ 144467 w 155326"/>
                  <a:gd name="csY11" fmla="*/ 142306 h 212032"/>
                  <a:gd name="csX12" fmla="*/ 142404 w 155326"/>
                  <a:gd name="csY12" fmla="*/ 146738 h 212032"/>
                  <a:gd name="csX13" fmla="*/ 139972 w 155326"/>
                  <a:gd name="csY13" fmla="*/ 150916 h 212032"/>
                  <a:gd name="csX14" fmla="*/ 134732 w 155326"/>
                  <a:gd name="csY14" fmla="*/ 159032 h 212032"/>
                  <a:gd name="csX15" fmla="*/ 122493 w 155326"/>
                  <a:gd name="csY15" fmla="*/ 174013 h 212032"/>
                  <a:gd name="csX16" fmla="*/ 115451 w 155326"/>
                  <a:gd name="csY16" fmla="*/ 180657 h 212032"/>
                  <a:gd name="csX17" fmla="*/ 111757 w 155326"/>
                  <a:gd name="csY17" fmla="*/ 183781 h 212032"/>
                  <a:gd name="csX18" fmla="*/ 107903 w 155326"/>
                  <a:gd name="csY18" fmla="*/ 186696 h 212032"/>
                  <a:gd name="csX19" fmla="*/ 73991 w 155326"/>
                  <a:gd name="csY19" fmla="*/ 204314 h 212032"/>
                  <a:gd name="csX20" fmla="*/ 0 w 155326"/>
                  <a:gd name="csY20" fmla="*/ 209484 h 212032"/>
                  <a:gd name="csX21" fmla="*/ 70474 w 155326"/>
                  <a:gd name="csY21" fmla="*/ 195179 h 212032"/>
                  <a:gd name="csX22" fmla="*/ 86160 w 155326"/>
                  <a:gd name="csY22" fmla="*/ 187095 h 212032"/>
                  <a:gd name="csX23" fmla="*/ 100541 w 155326"/>
                  <a:gd name="csY23" fmla="*/ 177152 h 212032"/>
                  <a:gd name="csX24" fmla="*/ 123986 w 155326"/>
                  <a:gd name="csY24" fmla="*/ 151622 h 212032"/>
                  <a:gd name="csX25" fmla="*/ 128593 w 155326"/>
                  <a:gd name="csY25" fmla="*/ 144234 h 212032"/>
                  <a:gd name="csX26" fmla="*/ 130727 w 155326"/>
                  <a:gd name="csY26" fmla="*/ 140443 h 212032"/>
                  <a:gd name="csX27" fmla="*/ 132571 w 155326"/>
                  <a:gd name="csY27" fmla="*/ 136560 h 212032"/>
                  <a:gd name="csX28" fmla="*/ 134436 w 155326"/>
                  <a:gd name="csY28" fmla="*/ 132684 h 212032"/>
                  <a:gd name="csX29" fmla="*/ 136112 w 155326"/>
                  <a:gd name="csY29" fmla="*/ 128725 h 212032"/>
                  <a:gd name="csX30" fmla="*/ 138909 w 155326"/>
                  <a:gd name="csY30" fmla="*/ 120568 h 212032"/>
                  <a:gd name="csX31" fmla="*/ 143458 w 155326"/>
                  <a:gd name="csY31" fmla="*/ 86145 h 212032"/>
                  <a:gd name="csX32" fmla="*/ 139259 w 155326"/>
                  <a:gd name="csY32" fmla="*/ 50926 h 212032"/>
                  <a:gd name="csX33" fmla="*/ 128341 w 155326"/>
                  <a:gd name="csY33" fmla="*/ 16703 h 212032"/>
                  <a:gd name="csX34" fmla="*/ 130830 w 155326"/>
                  <a:gd name="csY34" fmla="*/ 17977 h 212032"/>
                  <a:gd name="csX35" fmla="*/ 122682 w 155326"/>
                  <a:gd name="csY35" fmla="*/ 16894 h 212032"/>
                  <a:gd name="csX36" fmla="*/ 115766 w 155326"/>
                  <a:gd name="csY36" fmla="*/ 12836 h 212032"/>
                  <a:gd name="csX37" fmla="*/ 110876 w 155326"/>
                  <a:gd name="csY37" fmla="*/ 6870 h 212032"/>
                  <a:gd name="csX38" fmla="*/ 107856 w 155326"/>
                  <a:gd name="csY38" fmla="*/ 0 h 2120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55326" h="212032">
                    <a:moveTo>
                      <a:pt x="107856" y="0"/>
                    </a:moveTo>
                    <a:cubicBezTo>
                      <a:pt x="110165" y="4373"/>
                      <a:pt x="113548" y="8111"/>
                      <a:pt x="117435" y="10621"/>
                    </a:cubicBezTo>
                    <a:cubicBezTo>
                      <a:pt x="119374" y="11902"/>
                      <a:pt x="121551" y="12659"/>
                      <a:pt x="123710" y="13048"/>
                    </a:cubicBezTo>
                    <a:cubicBezTo>
                      <a:pt x="125868" y="13518"/>
                      <a:pt x="128093" y="13288"/>
                      <a:pt x="130238" y="12993"/>
                    </a:cubicBezTo>
                    <a:lnTo>
                      <a:pt x="131819" y="12777"/>
                    </a:lnTo>
                    <a:lnTo>
                      <a:pt x="132727" y="14266"/>
                    </a:lnTo>
                    <a:cubicBezTo>
                      <a:pt x="139322" y="25071"/>
                      <a:pt x="144246" y="36534"/>
                      <a:pt x="148145" y="48516"/>
                    </a:cubicBezTo>
                    <a:cubicBezTo>
                      <a:pt x="151801" y="60521"/>
                      <a:pt x="154629" y="72981"/>
                      <a:pt x="155143" y="85770"/>
                    </a:cubicBezTo>
                    <a:cubicBezTo>
                      <a:pt x="155803" y="98522"/>
                      <a:pt x="154715" y="111515"/>
                      <a:pt x="151356" y="124074"/>
                    </a:cubicBezTo>
                    <a:lnTo>
                      <a:pt x="148337" y="133349"/>
                    </a:lnTo>
                    <a:cubicBezTo>
                      <a:pt x="147897" y="134920"/>
                      <a:pt x="147203" y="136392"/>
                      <a:pt x="146510" y="137868"/>
                    </a:cubicBezTo>
                    <a:lnTo>
                      <a:pt x="144467" y="142306"/>
                    </a:lnTo>
                    <a:lnTo>
                      <a:pt x="142404" y="146738"/>
                    </a:lnTo>
                    <a:cubicBezTo>
                      <a:pt x="141660" y="148179"/>
                      <a:pt x="140779" y="149521"/>
                      <a:pt x="139972" y="150916"/>
                    </a:cubicBezTo>
                    <a:cubicBezTo>
                      <a:pt x="138385" y="153716"/>
                      <a:pt x="136587" y="156391"/>
                      <a:pt x="134732" y="159032"/>
                    </a:cubicBezTo>
                    <a:cubicBezTo>
                      <a:pt x="131085" y="164351"/>
                      <a:pt x="126907" y="169302"/>
                      <a:pt x="122493" y="174013"/>
                    </a:cubicBezTo>
                    <a:cubicBezTo>
                      <a:pt x="120186" y="176273"/>
                      <a:pt x="117974" y="178635"/>
                      <a:pt x="115451" y="180657"/>
                    </a:cubicBezTo>
                    <a:lnTo>
                      <a:pt x="111757" y="183781"/>
                    </a:lnTo>
                    <a:lnTo>
                      <a:pt x="107903" y="186696"/>
                    </a:lnTo>
                    <a:cubicBezTo>
                      <a:pt x="97587" y="194413"/>
                      <a:pt x="86014" y="200280"/>
                      <a:pt x="73991" y="204314"/>
                    </a:cubicBezTo>
                    <a:cubicBezTo>
                      <a:pt x="49942" y="212355"/>
                      <a:pt x="24221" y="214175"/>
                      <a:pt x="0" y="209484"/>
                    </a:cubicBezTo>
                    <a:cubicBezTo>
                      <a:pt x="24545" y="209133"/>
                      <a:pt x="48709" y="204528"/>
                      <a:pt x="70474" y="195179"/>
                    </a:cubicBezTo>
                    <a:cubicBezTo>
                      <a:pt x="75906" y="192839"/>
                      <a:pt x="81178" y="190180"/>
                      <a:pt x="86160" y="187095"/>
                    </a:cubicBezTo>
                    <a:cubicBezTo>
                      <a:pt x="91237" y="184175"/>
                      <a:pt x="96025" y="180811"/>
                      <a:pt x="100541" y="177152"/>
                    </a:cubicBezTo>
                    <a:cubicBezTo>
                      <a:pt x="109507" y="169758"/>
                      <a:pt x="117540" y="161287"/>
                      <a:pt x="123986" y="151622"/>
                    </a:cubicBezTo>
                    <a:cubicBezTo>
                      <a:pt x="125618" y="149223"/>
                      <a:pt x="127203" y="146793"/>
                      <a:pt x="128593" y="144234"/>
                    </a:cubicBezTo>
                    <a:cubicBezTo>
                      <a:pt x="129298" y="142968"/>
                      <a:pt x="130089" y="141734"/>
                      <a:pt x="130727" y="140443"/>
                    </a:cubicBezTo>
                    <a:lnTo>
                      <a:pt x="132571" y="136560"/>
                    </a:lnTo>
                    <a:lnTo>
                      <a:pt x="134436" y="132684"/>
                    </a:lnTo>
                    <a:cubicBezTo>
                      <a:pt x="135073" y="131397"/>
                      <a:pt x="135716" y="130113"/>
                      <a:pt x="136112" y="128725"/>
                    </a:cubicBezTo>
                    <a:lnTo>
                      <a:pt x="138909" y="120568"/>
                    </a:lnTo>
                    <a:cubicBezTo>
                      <a:pt x="141900" y="109453"/>
                      <a:pt x="143489" y="97884"/>
                      <a:pt x="143458" y="86145"/>
                    </a:cubicBezTo>
                    <a:cubicBezTo>
                      <a:pt x="143372" y="74419"/>
                      <a:pt x="141934" y="62565"/>
                      <a:pt x="139259" y="50926"/>
                    </a:cubicBezTo>
                    <a:cubicBezTo>
                      <a:pt x="136750" y="39271"/>
                      <a:pt x="132998" y="27662"/>
                      <a:pt x="128341" y="16703"/>
                    </a:cubicBezTo>
                    <a:lnTo>
                      <a:pt x="130830" y="17977"/>
                    </a:lnTo>
                    <a:cubicBezTo>
                      <a:pt x="128077" y="17992"/>
                      <a:pt x="125273" y="17903"/>
                      <a:pt x="122682" y="16894"/>
                    </a:cubicBezTo>
                    <a:cubicBezTo>
                      <a:pt x="120106" y="15977"/>
                      <a:pt x="117706" y="14623"/>
                      <a:pt x="115766" y="12836"/>
                    </a:cubicBezTo>
                    <a:cubicBezTo>
                      <a:pt x="113797" y="11088"/>
                      <a:pt x="112162" y="9062"/>
                      <a:pt x="110876" y="6870"/>
                    </a:cubicBezTo>
                    <a:cubicBezTo>
                      <a:pt x="109593" y="4684"/>
                      <a:pt x="108547" y="2385"/>
                      <a:pt x="107856" y="0"/>
                    </a:cubicBezTo>
                    <a:close/>
                  </a:path>
                </a:pathLst>
              </a:custGeom>
              <a:grpFill/>
              <a:ln w="6350" cap="flat">
                <a:noFill/>
                <a:prstDash val="solid"/>
                <a:miter/>
              </a:ln>
            </p:spPr>
            <p:txBody>
              <a:bodyPr/>
              <a:lstStyle/>
              <a:p>
                <a:endParaRPr lang="en-US"/>
              </a:p>
            </p:txBody>
          </p:sp>
          <p:sp>
            <p:nvSpPr>
              <p:cNvPr id="897" name="Freeform 47">
                <a:extLst>
                  <a:ext uri="{FF2B5EF4-FFF2-40B4-BE49-F238E27FC236}">
                    <a16:creationId xmlns:a16="http://schemas.microsoft.com/office/drawing/2014/main" id="{A4F1F62F-A61F-0F02-616A-4CD95A1B71D3}"/>
                  </a:ext>
                </a:extLst>
              </p:cNvPr>
              <p:cNvSpPr/>
              <p:nvPr/>
            </p:nvSpPr>
            <p:spPr>
              <a:xfrm>
                <a:off x="7068635" y="1817030"/>
                <a:ext cx="149831" cy="170187"/>
              </a:xfrm>
              <a:custGeom>
                <a:avLst/>
                <a:gdLst>
                  <a:gd name="csX0" fmla="*/ 149827 w 149831"/>
                  <a:gd name="csY0" fmla="*/ 32 h 170187"/>
                  <a:gd name="csX1" fmla="*/ 101836 w 149831"/>
                  <a:gd name="csY1" fmla="*/ 30676 h 170187"/>
                  <a:gd name="csX2" fmla="*/ 96637 w 149831"/>
                  <a:gd name="csY2" fmla="*/ 35538 h 170187"/>
                  <a:gd name="csX3" fmla="*/ 91665 w 149831"/>
                  <a:gd name="csY3" fmla="*/ 40655 h 170187"/>
                  <a:gd name="csX4" fmla="*/ 81958 w 149831"/>
                  <a:gd name="csY4" fmla="*/ 51103 h 170187"/>
                  <a:gd name="csX5" fmla="*/ 72629 w 149831"/>
                  <a:gd name="csY5" fmla="*/ 61925 h 170187"/>
                  <a:gd name="csX6" fmla="*/ 63826 w 149831"/>
                  <a:gd name="csY6" fmla="*/ 73239 h 170187"/>
                  <a:gd name="csX7" fmla="*/ 55299 w 149831"/>
                  <a:gd name="csY7" fmla="*/ 84789 h 170187"/>
                  <a:gd name="csX8" fmla="*/ 46882 w 149831"/>
                  <a:gd name="csY8" fmla="*/ 96464 h 170187"/>
                  <a:gd name="csX9" fmla="*/ 30969 w 149831"/>
                  <a:gd name="csY9" fmla="*/ 120607 h 170187"/>
                  <a:gd name="csX10" fmla="*/ 23330 w 149831"/>
                  <a:gd name="csY10" fmla="*/ 132954 h 170187"/>
                  <a:gd name="csX11" fmla="*/ 15573 w 149831"/>
                  <a:gd name="csY11" fmla="*/ 145292 h 170187"/>
                  <a:gd name="csX12" fmla="*/ 0 w 149831"/>
                  <a:gd name="csY12" fmla="*/ 170187 h 170187"/>
                  <a:gd name="csX13" fmla="*/ 9756 w 149831"/>
                  <a:gd name="csY13" fmla="*/ 142355 h 170187"/>
                  <a:gd name="csX14" fmla="*/ 21969 w 149831"/>
                  <a:gd name="csY14" fmla="*/ 115479 h 170187"/>
                  <a:gd name="csX15" fmla="*/ 28970 w 149831"/>
                  <a:gd name="csY15" fmla="*/ 102447 h 170187"/>
                  <a:gd name="csX16" fmla="*/ 36338 w 149831"/>
                  <a:gd name="csY16" fmla="*/ 89586 h 170187"/>
                  <a:gd name="csX17" fmla="*/ 44589 w 149831"/>
                  <a:gd name="csY17" fmla="*/ 77228 h 170187"/>
                  <a:gd name="csX18" fmla="*/ 53298 w 149831"/>
                  <a:gd name="csY18" fmla="*/ 65164 h 170187"/>
                  <a:gd name="csX19" fmla="*/ 62606 w 149831"/>
                  <a:gd name="csY19" fmla="*/ 53511 h 170187"/>
                  <a:gd name="csX20" fmla="*/ 72776 w 149831"/>
                  <a:gd name="csY20" fmla="*/ 42536 h 170187"/>
                  <a:gd name="csX21" fmla="*/ 83627 w 149831"/>
                  <a:gd name="csY21" fmla="*/ 32200 h 170187"/>
                  <a:gd name="csX22" fmla="*/ 89262 w 149831"/>
                  <a:gd name="csY22" fmla="*/ 27257 h 170187"/>
                  <a:gd name="csX23" fmla="*/ 95268 w 149831"/>
                  <a:gd name="csY23" fmla="*/ 22719 h 170187"/>
                  <a:gd name="csX24" fmla="*/ 120941 w 149831"/>
                  <a:gd name="csY24" fmla="*/ 7156 h 170187"/>
                  <a:gd name="csX25" fmla="*/ 127937 w 149831"/>
                  <a:gd name="csY25" fmla="*/ 4371 h 170187"/>
                  <a:gd name="csX26" fmla="*/ 135092 w 149831"/>
                  <a:gd name="csY26" fmla="*/ 2095 h 170187"/>
                  <a:gd name="csX27" fmla="*/ 149832 w 149831"/>
                  <a:gd name="csY27" fmla="*/ 30 h 17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49831" h="170187">
                    <a:moveTo>
                      <a:pt x="149827" y="32"/>
                    </a:moveTo>
                    <a:cubicBezTo>
                      <a:pt x="131080" y="5920"/>
                      <a:pt x="115879" y="18027"/>
                      <a:pt x="101836" y="30676"/>
                    </a:cubicBezTo>
                    <a:lnTo>
                      <a:pt x="96637" y="35538"/>
                    </a:lnTo>
                    <a:cubicBezTo>
                      <a:pt x="94913" y="37161"/>
                      <a:pt x="93324" y="38958"/>
                      <a:pt x="91665" y="40655"/>
                    </a:cubicBezTo>
                    <a:cubicBezTo>
                      <a:pt x="88436" y="44156"/>
                      <a:pt x="84940" y="47354"/>
                      <a:pt x="81958" y="51103"/>
                    </a:cubicBezTo>
                    <a:lnTo>
                      <a:pt x="72629" y="61925"/>
                    </a:lnTo>
                    <a:lnTo>
                      <a:pt x="63826" y="73239"/>
                    </a:lnTo>
                    <a:cubicBezTo>
                      <a:pt x="60756" y="76899"/>
                      <a:pt x="58054" y="80865"/>
                      <a:pt x="55299" y="84789"/>
                    </a:cubicBezTo>
                    <a:lnTo>
                      <a:pt x="46882" y="96464"/>
                    </a:lnTo>
                    <a:lnTo>
                      <a:pt x="30969" y="120607"/>
                    </a:lnTo>
                    <a:cubicBezTo>
                      <a:pt x="28420" y="124715"/>
                      <a:pt x="25956" y="128874"/>
                      <a:pt x="23330" y="132954"/>
                    </a:cubicBezTo>
                    <a:cubicBezTo>
                      <a:pt x="20762" y="137067"/>
                      <a:pt x="17952" y="141058"/>
                      <a:pt x="15573" y="145292"/>
                    </a:cubicBezTo>
                    <a:cubicBezTo>
                      <a:pt x="10556" y="153630"/>
                      <a:pt x="5565" y="162010"/>
                      <a:pt x="0" y="170187"/>
                    </a:cubicBezTo>
                    <a:cubicBezTo>
                      <a:pt x="2878" y="160789"/>
                      <a:pt x="6330" y="151594"/>
                      <a:pt x="9756" y="142355"/>
                    </a:cubicBezTo>
                    <a:cubicBezTo>
                      <a:pt x="13463" y="133256"/>
                      <a:pt x="17727" y="124379"/>
                      <a:pt x="21969" y="115479"/>
                    </a:cubicBezTo>
                    <a:cubicBezTo>
                      <a:pt x="24009" y="110984"/>
                      <a:pt x="26590" y="106771"/>
                      <a:pt x="28970" y="102447"/>
                    </a:cubicBezTo>
                    <a:lnTo>
                      <a:pt x="36338" y="89586"/>
                    </a:lnTo>
                    <a:lnTo>
                      <a:pt x="44589" y="77228"/>
                    </a:lnTo>
                    <a:cubicBezTo>
                      <a:pt x="47379" y="73133"/>
                      <a:pt x="50134" y="69015"/>
                      <a:pt x="53298" y="65164"/>
                    </a:cubicBezTo>
                    <a:lnTo>
                      <a:pt x="62606" y="53511"/>
                    </a:lnTo>
                    <a:cubicBezTo>
                      <a:pt x="65946" y="49811"/>
                      <a:pt x="69355" y="46159"/>
                      <a:pt x="72776" y="42536"/>
                    </a:cubicBezTo>
                    <a:cubicBezTo>
                      <a:pt x="76091" y="38823"/>
                      <a:pt x="79942" y="35569"/>
                      <a:pt x="83627" y="32200"/>
                    </a:cubicBezTo>
                    <a:cubicBezTo>
                      <a:pt x="85514" y="30558"/>
                      <a:pt x="87271" y="28789"/>
                      <a:pt x="89262" y="27257"/>
                    </a:cubicBezTo>
                    <a:lnTo>
                      <a:pt x="95268" y="22719"/>
                    </a:lnTo>
                    <a:cubicBezTo>
                      <a:pt x="103126" y="16526"/>
                      <a:pt x="111956" y="11522"/>
                      <a:pt x="120941" y="7156"/>
                    </a:cubicBezTo>
                    <a:lnTo>
                      <a:pt x="127937" y="4371"/>
                    </a:lnTo>
                    <a:cubicBezTo>
                      <a:pt x="130252" y="3446"/>
                      <a:pt x="132708" y="2805"/>
                      <a:pt x="135092" y="2095"/>
                    </a:cubicBezTo>
                    <a:cubicBezTo>
                      <a:pt x="139927" y="866"/>
                      <a:pt x="144862" y="-194"/>
                      <a:pt x="149832" y="30"/>
                    </a:cubicBezTo>
                    <a:close/>
                  </a:path>
                </a:pathLst>
              </a:custGeom>
              <a:grpFill/>
              <a:ln w="6350" cap="flat">
                <a:noFill/>
                <a:prstDash val="solid"/>
                <a:miter/>
              </a:ln>
            </p:spPr>
            <p:txBody>
              <a:bodyPr/>
              <a:lstStyle/>
              <a:p>
                <a:endParaRPr lang="en-US"/>
              </a:p>
            </p:txBody>
          </p:sp>
          <p:sp>
            <p:nvSpPr>
              <p:cNvPr id="898" name="Freeform 48">
                <a:extLst>
                  <a:ext uri="{FF2B5EF4-FFF2-40B4-BE49-F238E27FC236}">
                    <a16:creationId xmlns:a16="http://schemas.microsoft.com/office/drawing/2014/main" id="{0AAA5CF0-512E-294A-7359-B4884B78F766}"/>
                  </a:ext>
                </a:extLst>
              </p:cNvPr>
              <p:cNvSpPr/>
              <p:nvPr/>
            </p:nvSpPr>
            <p:spPr>
              <a:xfrm>
                <a:off x="7125453" y="1873194"/>
                <a:ext cx="97989" cy="22680"/>
              </a:xfrm>
              <a:custGeom>
                <a:avLst/>
                <a:gdLst>
                  <a:gd name="csX0" fmla="*/ 97988 w 97989"/>
                  <a:gd name="csY0" fmla="*/ 22677 h 22680"/>
                  <a:gd name="csX1" fmla="*/ 73208 w 97989"/>
                  <a:gd name="csY1" fmla="*/ 16984 h 22680"/>
                  <a:gd name="csX2" fmla="*/ 49273 w 97989"/>
                  <a:gd name="csY2" fmla="*/ 13536 h 22680"/>
                  <a:gd name="csX3" fmla="*/ 37326 w 97989"/>
                  <a:gd name="csY3" fmla="*/ 12803 h 22680"/>
                  <a:gd name="csX4" fmla="*/ 25270 w 97989"/>
                  <a:gd name="csY4" fmla="*/ 13029 h 22680"/>
                  <a:gd name="csX5" fmla="*/ 0 w 97989"/>
                  <a:gd name="csY5" fmla="*/ 15146 h 22680"/>
                  <a:gd name="csX6" fmla="*/ 23561 w 97989"/>
                  <a:gd name="csY6" fmla="*/ 2733 h 22680"/>
                  <a:gd name="csX7" fmla="*/ 36882 w 97989"/>
                  <a:gd name="csY7" fmla="*/ 223 h 22680"/>
                  <a:gd name="csX8" fmla="*/ 50447 w 97989"/>
                  <a:gd name="csY8" fmla="*/ 322 h 22680"/>
                  <a:gd name="csX9" fmla="*/ 76449 w 97989"/>
                  <a:gd name="csY9" fmla="*/ 7103 h 22680"/>
                  <a:gd name="csX10" fmla="*/ 97989 w 97989"/>
                  <a:gd name="csY10" fmla="*/ 22681 h 22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7989" h="22680">
                    <a:moveTo>
                      <a:pt x="97988" y="22677"/>
                    </a:moveTo>
                    <a:cubicBezTo>
                      <a:pt x="89339" y="20542"/>
                      <a:pt x="81275" y="18576"/>
                      <a:pt x="73208" y="16984"/>
                    </a:cubicBezTo>
                    <a:cubicBezTo>
                      <a:pt x="65173" y="15355"/>
                      <a:pt x="57216" y="14222"/>
                      <a:pt x="49273" y="13536"/>
                    </a:cubicBezTo>
                    <a:cubicBezTo>
                      <a:pt x="45304" y="13017"/>
                      <a:pt x="41324" y="13098"/>
                      <a:pt x="37326" y="12803"/>
                    </a:cubicBezTo>
                    <a:cubicBezTo>
                      <a:pt x="33348" y="12938"/>
                      <a:pt x="29301" y="12668"/>
                      <a:pt x="25270" y="13029"/>
                    </a:cubicBezTo>
                    <a:cubicBezTo>
                      <a:pt x="17077" y="13132"/>
                      <a:pt x="9001" y="14508"/>
                      <a:pt x="0" y="15146"/>
                    </a:cubicBezTo>
                    <a:cubicBezTo>
                      <a:pt x="6768" y="9441"/>
                      <a:pt x="14836" y="4985"/>
                      <a:pt x="23561" y="2733"/>
                    </a:cubicBezTo>
                    <a:cubicBezTo>
                      <a:pt x="27877" y="1290"/>
                      <a:pt x="32384" y="869"/>
                      <a:pt x="36882" y="223"/>
                    </a:cubicBezTo>
                    <a:cubicBezTo>
                      <a:pt x="41391" y="34"/>
                      <a:pt x="45950" y="-209"/>
                      <a:pt x="50447" y="322"/>
                    </a:cubicBezTo>
                    <a:cubicBezTo>
                      <a:pt x="59457" y="1114"/>
                      <a:pt x="68310" y="3386"/>
                      <a:pt x="76449" y="7103"/>
                    </a:cubicBezTo>
                    <a:cubicBezTo>
                      <a:pt x="84540" y="10853"/>
                      <a:pt x="92171" y="15824"/>
                      <a:pt x="97989" y="22681"/>
                    </a:cubicBezTo>
                    <a:close/>
                  </a:path>
                </a:pathLst>
              </a:custGeom>
              <a:grpFill/>
              <a:ln w="6350" cap="flat">
                <a:noFill/>
                <a:prstDash val="solid"/>
                <a:miter/>
              </a:ln>
            </p:spPr>
            <p:txBody>
              <a:bodyPr/>
              <a:lstStyle/>
              <a:p>
                <a:endParaRPr lang="en-US"/>
              </a:p>
            </p:txBody>
          </p:sp>
          <p:sp>
            <p:nvSpPr>
              <p:cNvPr id="899" name="Freeform 49">
                <a:extLst>
                  <a:ext uri="{FF2B5EF4-FFF2-40B4-BE49-F238E27FC236}">
                    <a16:creationId xmlns:a16="http://schemas.microsoft.com/office/drawing/2014/main" id="{F5780BA7-13EE-616D-511E-2B6A37231568}"/>
                  </a:ext>
                </a:extLst>
              </p:cNvPr>
              <p:cNvSpPr/>
              <p:nvPr/>
            </p:nvSpPr>
            <p:spPr>
              <a:xfrm>
                <a:off x="7116703" y="1762724"/>
                <a:ext cx="126935" cy="49092"/>
              </a:xfrm>
              <a:custGeom>
                <a:avLst/>
                <a:gdLst>
                  <a:gd name="csX0" fmla="*/ 0 w 126935"/>
                  <a:gd name="csY0" fmla="*/ 49084 h 49092"/>
                  <a:gd name="csX1" fmla="*/ 5555 w 126935"/>
                  <a:gd name="csY1" fmla="*/ 31097 h 49092"/>
                  <a:gd name="csX2" fmla="*/ 8263 w 126935"/>
                  <a:gd name="csY2" fmla="*/ 27075 h 49092"/>
                  <a:gd name="csX3" fmla="*/ 11317 w 126935"/>
                  <a:gd name="csY3" fmla="*/ 23262 h 49092"/>
                  <a:gd name="csX4" fmla="*/ 14800 w 126935"/>
                  <a:gd name="csY4" fmla="*/ 19843 h 49092"/>
                  <a:gd name="csX5" fmla="*/ 16575 w 126935"/>
                  <a:gd name="csY5" fmla="*/ 18138 h 49092"/>
                  <a:gd name="csX6" fmla="*/ 18517 w 126935"/>
                  <a:gd name="csY6" fmla="*/ 16676 h 49092"/>
                  <a:gd name="csX7" fmla="*/ 26646 w 126935"/>
                  <a:gd name="csY7" fmla="*/ 11297 h 49092"/>
                  <a:gd name="csX8" fmla="*/ 30954 w 126935"/>
                  <a:gd name="csY8" fmla="*/ 9026 h 49092"/>
                  <a:gd name="csX9" fmla="*/ 33130 w 126935"/>
                  <a:gd name="csY9" fmla="*/ 7922 h 49092"/>
                  <a:gd name="csX10" fmla="*/ 35382 w 126935"/>
                  <a:gd name="csY10" fmla="*/ 7076 h 49092"/>
                  <a:gd name="csX11" fmla="*/ 44487 w 126935"/>
                  <a:gd name="csY11" fmla="*/ 3887 h 49092"/>
                  <a:gd name="csX12" fmla="*/ 53812 w 126935"/>
                  <a:gd name="csY12" fmla="*/ 1839 h 49092"/>
                  <a:gd name="csX13" fmla="*/ 63201 w 126935"/>
                  <a:gd name="csY13" fmla="*/ 622 h 49092"/>
                  <a:gd name="csX14" fmla="*/ 72598 w 126935"/>
                  <a:gd name="csY14" fmla="*/ 0 h 49092"/>
                  <a:gd name="csX15" fmla="*/ 81941 w 126935"/>
                  <a:gd name="csY15" fmla="*/ 297 h 49092"/>
                  <a:gd name="csX16" fmla="*/ 91208 w 126935"/>
                  <a:gd name="csY16" fmla="*/ 1047 h 49092"/>
                  <a:gd name="csX17" fmla="*/ 100357 w 126935"/>
                  <a:gd name="csY17" fmla="*/ 2502 h 49092"/>
                  <a:gd name="csX18" fmla="*/ 109386 w 126935"/>
                  <a:gd name="csY18" fmla="*/ 4403 h 49092"/>
                  <a:gd name="csX19" fmla="*/ 126936 w 126935"/>
                  <a:gd name="csY19" fmla="*/ 10101 h 49092"/>
                  <a:gd name="csX20" fmla="*/ 108666 w 126935"/>
                  <a:gd name="csY20" fmla="*/ 10880 h 49092"/>
                  <a:gd name="csX21" fmla="*/ 90805 w 126935"/>
                  <a:gd name="csY21" fmla="*/ 11478 h 49092"/>
                  <a:gd name="csX22" fmla="*/ 82008 w 126935"/>
                  <a:gd name="csY22" fmla="*/ 12003 h 49092"/>
                  <a:gd name="csX23" fmla="*/ 73273 w 126935"/>
                  <a:gd name="csY23" fmla="*/ 12575 h 49092"/>
                  <a:gd name="csX24" fmla="*/ 64682 w 126935"/>
                  <a:gd name="csY24" fmla="*/ 13651 h 49092"/>
                  <a:gd name="csX25" fmla="*/ 56181 w 126935"/>
                  <a:gd name="csY25" fmla="*/ 14899 h 49092"/>
                  <a:gd name="csX26" fmla="*/ 47810 w 126935"/>
                  <a:gd name="csY26" fmla="*/ 16551 h 49092"/>
                  <a:gd name="csX27" fmla="*/ 39703 w 126935"/>
                  <a:gd name="csY27" fmla="*/ 18875 h 49092"/>
                  <a:gd name="csX28" fmla="*/ 24298 w 126935"/>
                  <a:gd name="csY28" fmla="*/ 25328 h 49092"/>
                  <a:gd name="csX29" fmla="*/ 22423 w 126935"/>
                  <a:gd name="csY29" fmla="*/ 26281 h 49092"/>
                  <a:gd name="csX30" fmla="*/ 20691 w 126935"/>
                  <a:gd name="csY30" fmla="*/ 27424 h 49092"/>
                  <a:gd name="csX31" fmla="*/ 17155 w 126935"/>
                  <a:gd name="csY31" fmla="*/ 29702 h 49092"/>
                  <a:gd name="csX32" fmla="*/ 13859 w 126935"/>
                  <a:gd name="csY32" fmla="*/ 32310 h 49092"/>
                  <a:gd name="csX33" fmla="*/ 10657 w 126935"/>
                  <a:gd name="csY33" fmla="*/ 35105 h 49092"/>
                  <a:gd name="csX34" fmla="*/ 2 w 126935"/>
                  <a:gd name="csY34" fmla="*/ 49092 h 49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26935" h="49092">
                    <a:moveTo>
                      <a:pt x="0" y="49084"/>
                    </a:moveTo>
                    <a:cubicBezTo>
                      <a:pt x="-29" y="42832"/>
                      <a:pt x="2281" y="36613"/>
                      <a:pt x="5555" y="31097"/>
                    </a:cubicBezTo>
                    <a:cubicBezTo>
                      <a:pt x="6307" y="29642"/>
                      <a:pt x="7267" y="28350"/>
                      <a:pt x="8263" y="27075"/>
                    </a:cubicBezTo>
                    <a:cubicBezTo>
                      <a:pt x="9255" y="25800"/>
                      <a:pt x="10222" y="24460"/>
                      <a:pt x="11317" y="23262"/>
                    </a:cubicBezTo>
                    <a:lnTo>
                      <a:pt x="14800" y="19843"/>
                    </a:lnTo>
                    <a:lnTo>
                      <a:pt x="16575" y="18138"/>
                    </a:lnTo>
                    <a:cubicBezTo>
                      <a:pt x="17199" y="17617"/>
                      <a:pt x="17864" y="17159"/>
                      <a:pt x="18517" y="16676"/>
                    </a:cubicBezTo>
                    <a:cubicBezTo>
                      <a:pt x="21160" y="14817"/>
                      <a:pt x="23717" y="12649"/>
                      <a:pt x="26646" y="11297"/>
                    </a:cubicBezTo>
                    <a:lnTo>
                      <a:pt x="30954" y="9026"/>
                    </a:lnTo>
                    <a:lnTo>
                      <a:pt x="33130" y="7922"/>
                    </a:lnTo>
                    <a:lnTo>
                      <a:pt x="35382" y="7076"/>
                    </a:lnTo>
                    <a:cubicBezTo>
                      <a:pt x="38392" y="5967"/>
                      <a:pt x="41431" y="4853"/>
                      <a:pt x="44487" y="3887"/>
                    </a:cubicBezTo>
                    <a:lnTo>
                      <a:pt x="53812" y="1839"/>
                    </a:lnTo>
                    <a:cubicBezTo>
                      <a:pt x="56928" y="1073"/>
                      <a:pt x="60069" y="974"/>
                      <a:pt x="63201" y="622"/>
                    </a:cubicBezTo>
                    <a:cubicBezTo>
                      <a:pt x="66337" y="425"/>
                      <a:pt x="69475" y="-8"/>
                      <a:pt x="72598" y="0"/>
                    </a:cubicBezTo>
                    <a:cubicBezTo>
                      <a:pt x="75717" y="89"/>
                      <a:pt x="78833" y="136"/>
                      <a:pt x="81941" y="297"/>
                    </a:cubicBezTo>
                    <a:cubicBezTo>
                      <a:pt x="85046" y="434"/>
                      <a:pt x="88157" y="495"/>
                      <a:pt x="91208" y="1047"/>
                    </a:cubicBezTo>
                    <a:cubicBezTo>
                      <a:pt x="94271" y="1491"/>
                      <a:pt x="97321" y="1976"/>
                      <a:pt x="100357" y="2502"/>
                    </a:cubicBezTo>
                    <a:cubicBezTo>
                      <a:pt x="103389" y="3057"/>
                      <a:pt x="106429" y="3482"/>
                      <a:pt x="109386" y="4403"/>
                    </a:cubicBezTo>
                    <a:cubicBezTo>
                      <a:pt x="115314" y="6137"/>
                      <a:pt x="121212" y="7825"/>
                      <a:pt x="126936" y="10101"/>
                    </a:cubicBezTo>
                    <a:cubicBezTo>
                      <a:pt x="120721" y="10736"/>
                      <a:pt x="114676" y="10784"/>
                      <a:pt x="108666" y="10880"/>
                    </a:cubicBezTo>
                    <a:cubicBezTo>
                      <a:pt x="102662" y="10927"/>
                      <a:pt x="96703" y="11449"/>
                      <a:pt x="90805" y="11478"/>
                    </a:cubicBezTo>
                    <a:cubicBezTo>
                      <a:pt x="87847" y="11424"/>
                      <a:pt x="84926" y="11813"/>
                      <a:pt x="82008" y="12003"/>
                    </a:cubicBezTo>
                    <a:cubicBezTo>
                      <a:pt x="79090" y="12255"/>
                      <a:pt x="76178" y="12395"/>
                      <a:pt x="73273" y="12575"/>
                    </a:cubicBezTo>
                    <a:cubicBezTo>
                      <a:pt x="70379" y="12803"/>
                      <a:pt x="67542" y="13305"/>
                      <a:pt x="64682" y="13651"/>
                    </a:cubicBezTo>
                    <a:cubicBezTo>
                      <a:pt x="61836" y="14037"/>
                      <a:pt x="58919" y="14159"/>
                      <a:pt x="56181" y="14899"/>
                    </a:cubicBezTo>
                    <a:lnTo>
                      <a:pt x="47810" y="16551"/>
                    </a:lnTo>
                    <a:cubicBezTo>
                      <a:pt x="45081" y="17245"/>
                      <a:pt x="42433" y="18157"/>
                      <a:pt x="39703" y="18875"/>
                    </a:cubicBezTo>
                    <a:cubicBezTo>
                      <a:pt x="34378" y="20587"/>
                      <a:pt x="29180" y="22658"/>
                      <a:pt x="24298" y="25328"/>
                    </a:cubicBezTo>
                    <a:lnTo>
                      <a:pt x="22423" y="26281"/>
                    </a:lnTo>
                    <a:lnTo>
                      <a:pt x="20691" y="27424"/>
                    </a:lnTo>
                    <a:lnTo>
                      <a:pt x="17155" y="29702"/>
                    </a:lnTo>
                    <a:cubicBezTo>
                      <a:pt x="15994" y="30492"/>
                      <a:pt x="14992" y="31455"/>
                      <a:pt x="13859" y="32310"/>
                    </a:cubicBezTo>
                    <a:cubicBezTo>
                      <a:pt x="12717" y="33163"/>
                      <a:pt x="11626" y="34075"/>
                      <a:pt x="10657" y="35105"/>
                    </a:cubicBezTo>
                    <a:cubicBezTo>
                      <a:pt x="6415" y="38964"/>
                      <a:pt x="2821" y="43607"/>
                      <a:pt x="2" y="49092"/>
                    </a:cubicBezTo>
                    <a:close/>
                  </a:path>
                </a:pathLst>
              </a:custGeom>
              <a:grpFill/>
              <a:ln w="6350" cap="flat">
                <a:noFill/>
                <a:prstDash val="solid"/>
                <a:miter/>
              </a:ln>
            </p:spPr>
            <p:txBody>
              <a:bodyPr/>
              <a:lstStyle/>
              <a:p>
                <a:endParaRPr lang="en-US"/>
              </a:p>
            </p:txBody>
          </p:sp>
          <p:sp>
            <p:nvSpPr>
              <p:cNvPr id="900" name="Freeform 50">
                <a:extLst>
                  <a:ext uri="{FF2B5EF4-FFF2-40B4-BE49-F238E27FC236}">
                    <a16:creationId xmlns:a16="http://schemas.microsoft.com/office/drawing/2014/main" id="{D1516E15-6120-FAB7-519B-CF6662DD6A35}"/>
                  </a:ext>
                </a:extLst>
              </p:cNvPr>
              <p:cNvSpPr/>
              <p:nvPr/>
            </p:nvSpPr>
            <p:spPr>
              <a:xfrm>
                <a:off x="7512885" y="1847814"/>
                <a:ext cx="381144" cy="402537"/>
              </a:xfrm>
              <a:custGeom>
                <a:avLst/>
                <a:gdLst>
                  <a:gd name="csX0" fmla="*/ 59017 w 381144"/>
                  <a:gd name="csY0" fmla="*/ 0 h 402537"/>
                  <a:gd name="csX1" fmla="*/ 29212 w 381144"/>
                  <a:gd name="csY1" fmla="*/ 7789 h 402537"/>
                  <a:gd name="csX2" fmla="*/ 6328 w 381144"/>
                  <a:gd name="csY2" fmla="*/ 26908 h 402537"/>
                  <a:gd name="csX3" fmla="*/ 5601 w 381144"/>
                  <a:gd name="csY3" fmla="*/ 55894 h 402537"/>
                  <a:gd name="csX4" fmla="*/ 20273 w 381144"/>
                  <a:gd name="csY4" fmla="*/ 82370 h 402537"/>
                  <a:gd name="csX5" fmla="*/ 17654 w 381144"/>
                  <a:gd name="csY5" fmla="*/ 81493 h 402537"/>
                  <a:gd name="csX6" fmla="*/ 36056 w 381144"/>
                  <a:gd name="csY6" fmla="*/ 78511 h 402537"/>
                  <a:gd name="csX7" fmla="*/ 54763 w 381144"/>
                  <a:gd name="csY7" fmla="*/ 81145 h 402537"/>
                  <a:gd name="csX8" fmla="*/ 70804 w 381144"/>
                  <a:gd name="csY8" fmla="*/ 91972 h 402537"/>
                  <a:gd name="csX9" fmla="*/ 79999 w 381144"/>
                  <a:gd name="csY9" fmla="*/ 108948 h 402537"/>
                  <a:gd name="csX10" fmla="*/ 75373 w 381144"/>
                  <a:gd name="csY10" fmla="*/ 106413 h 402537"/>
                  <a:gd name="csX11" fmla="*/ 95433 w 381144"/>
                  <a:gd name="csY11" fmla="*/ 103078 h 402537"/>
                  <a:gd name="csX12" fmla="*/ 115635 w 381144"/>
                  <a:gd name="csY12" fmla="*/ 103673 h 402537"/>
                  <a:gd name="csX13" fmla="*/ 153942 w 381144"/>
                  <a:gd name="csY13" fmla="*/ 117129 h 402537"/>
                  <a:gd name="csX14" fmla="*/ 183446 w 381144"/>
                  <a:gd name="csY14" fmla="*/ 145233 h 402537"/>
                  <a:gd name="csX15" fmla="*/ 202168 w 381144"/>
                  <a:gd name="csY15" fmla="*/ 181035 h 402537"/>
                  <a:gd name="csX16" fmla="*/ 202168 w 381144"/>
                  <a:gd name="csY16" fmla="*/ 181035 h 402537"/>
                  <a:gd name="csX17" fmla="*/ 191419 w 381144"/>
                  <a:gd name="csY17" fmla="*/ 178357 h 402537"/>
                  <a:gd name="csX18" fmla="*/ 201844 w 381144"/>
                  <a:gd name="csY18" fmla="*/ 170837 h 402537"/>
                  <a:gd name="csX19" fmla="*/ 212988 w 381144"/>
                  <a:gd name="csY19" fmla="*/ 164932 h 402537"/>
                  <a:gd name="csX20" fmla="*/ 237860 w 381144"/>
                  <a:gd name="csY20" fmla="*/ 158792 h 402537"/>
                  <a:gd name="csX21" fmla="*/ 263291 w 381144"/>
                  <a:gd name="csY21" fmla="*/ 164509 h 402537"/>
                  <a:gd name="csX22" fmla="*/ 282669 w 381144"/>
                  <a:gd name="csY22" fmla="*/ 180897 h 402537"/>
                  <a:gd name="csX23" fmla="*/ 289842 w 381144"/>
                  <a:gd name="csY23" fmla="*/ 190987 h 402537"/>
                  <a:gd name="csX24" fmla="*/ 295583 w 381144"/>
                  <a:gd name="csY24" fmla="*/ 201744 h 402537"/>
                  <a:gd name="csX25" fmla="*/ 298146 w 381144"/>
                  <a:gd name="csY25" fmla="*/ 207234 h 402537"/>
                  <a:gd name="csX26" fmla="*/ 300370 w 381144"/>
                  <a:gd name="csY26" fmla="*/ 212833 h 402537"/>
                  <a:gd name="csX27" fmla="*/ 302519 w 381144"/>
                  <a:gd name="csY27" fmla="*/ 218447 h 402537"/>
                  <a:gd name="csX28" fmla="*/ 304372 w 381144"/>
                  <a:gd name="csY28" fmla="*/ 224142 h 402537"/>
                  <a:gd name="csX29" fmla="*/ 315079 w 381144"/>
                  <a:gd name="csY29" fmla="*/ 270432 h 402537"/>
                  <a:gd name="csX30" fmla="*/ 312887 w 381144"/>
                  <a:gd name="csY30" fmla="*/ 268022 h 402537"/>
                  <a:gd name="csX31" fmla="*/ 348031 w 381144"/>
                  <a:gd name="csY31" fmla="*/ 289615 h 402537"/>
                  <a:gd name="csX32" fmla="*/ 371575 w 381144"/>
                  <a:gd name="csY32" fmla="*/ 322908 h 402537"/>
                  <a:gd name="csX33" fmla="*/ 377935 w 381144"/>
                  <a:gd name="csY33" fmla="*/ 342254 h 402537"/>
                  <a:gd name="csX34" fmla="*/ 380806 w 381144"/>
                  <a:gd name="csY34" fmla="*/ 362323 h 402537"/>
                  <a:gd name="csX35" fmla="*/ 378437 w 381144"/>
                  <a:gd name="csY35" fmla="*/ 402538 h 402537"/>
                  <a:gd name="csX36" fmla="*/ 379280 w 381144"/>
                  <a:gd name="csY36" fmla="*/ 362455 h 402537"/>
                  <a:gd name="csX37" fmla="*/ 375707 w 381144"/>
                  <a:gd name="csY37" fmla="*/ 342813 h 402537"/>
                  <a:gd name="csX38" fmla="*/ 368793 w 381144"/>
                  <a:gd name="csY38" fmla="*/ 324190 h 402537"/>
                  <a:gd name="csX39" fmla="*/ 344954 w 381144"/>
                  <a:gd name="csY39" fmla="*/ 293027 h 402537"/>
                  <a:gd name="csX40" fmla="*/ 311242 w 381144"/>
                  <a:gd name="csY40" fmla="*/ 273924 h 402537"/>
                  <a:gd name="csX41" fmla="*/ 309432 w 381144"/>
                  <a:gd name="csY41" fmla="*/ 273372 h 402537"/>
                  <a:gd name="csX42" fmla="*/ 309049 w 381144"/>
                  <a:gd name="csY42" fmla="*/ 271513 h 402537"/>
                  <a:gd name="csX43" fmla="*/ 296889 w 381144"/>
                  <a:gd name="csY43" fmla="*/ 226714 h 402537"/>
                  <a:gd name="csX44" fmla="*/ 294899 w 381144"/>
                  <a:gd name="csY44" fmla="*/ 221302 h 402537"/>
                  <a:gd name="csX45" fmla="*/ 292644 w 381144"/>
                  <a:gd name="csY45" fmla="*/ 216024 h 402537"/>
                  <a:gd name="csX46" fmla="*/ 290330 w 381144"/>
                  <a:gd name="csY46" fmla="*/ 210785 h 402537"/>
                  <a:gd name="csX47" fmla="*/ 287725 w 381144"/>
                  <a:gd name="csY47" fmla="*/ 205721 h 402537"/>
                  <a:gd name="csX48" fmla="*/ 282035 w 381144"/>
                  <a:gd name="csY48" fmla="*/ 195957 h 402537"/>
                  <a:gd name="csX49" fmla="*/ 275258 w 381144"/>
                  <a:gd name="csY49" fmla="*/ 187158 h 402537"/>
                  <a:gd name="csX50" fmla="*/ 258553 w 381144"/>
                  <a:gd name="csY50" fmla="*/ 173987 h 402537"/>
                  <a:gd name="csX51" fmla="*/ 238486 w 381144"/>
                  <a:gd name="csY51" fmla="*/ 170267 h 402537"/>
                  <a:gd name="csX52" fmla="*/ 218207 w 381144"/>
                  <a:gd name="csY52" fmla="*/ 176165 h 402537"/>
                  <a:gd name="csX53" fmla="*/ 208799 w 381144"/>
                  <a:gd name="csY53" fmla="*/ 181622 h 402537"/>
                  <a:gd name="csX54" fmla="*/ 200401 w 381144"/>
                  <a:gd name="csY54" fmla="*/ 188137 h 402537"/>
                  <a:gd name="csX55" fmla="*/ 193384 w 381144"/>
                  <a:gd name="csY55" fmla="*/ 194627 h 402537"/>
                  <a:gd name="csX56" fmla="*/ 189652 w 381144"/>
                  <a:gd name="csY56" fmla="*/ 185457 h 402537"/>
                  <a:gd name="csX57" fmla="*/ 189652 w 381144"/>
                  <a:gd name="csY57" fmla="*/ 185457 h 402537"/>
                  <a:gd name="csX58" fmla="*/ 173740 w 381144"/>
                  <a:gd name="csY58" fmla="*/ 151958 h 402537"/>
                  <a:gd name="csX59" fmla="*/ 148336 w 381144"/>
                  <a:gd name="csY59" fmla="*/ 125819 h 402537"/>
                  <a:gd name="csX60" fmla="*/ 114363 w 381144"/>
                  <a:gd name="csY60" fmla="*/ 112455 h 402537"/>
                  <a:gd name="csX61" fmla="*/ 95815 w 381144"/>
                  <a:gd name="csY61" fmla="*/ 111208 h 402537"/>
                  <a:gd name="csX62" fmla="*/ 77505 w 381144"/>
                  <a:gd name="csY62" fmla="*/ 113504 h 402537"/>
                  <a:gd name="csX63" fmla="*/ 73993 w 381144"/>
                  <a:gd name="csY63" fmla="*/ 114363 h 402537"/>
                  <a:gd name="csX64" fmla="*/ 72879 w 381144"/>
                  <a:gd name="csY64" fmla="*/ 110970 h 402537"/>
                  <a:gd name="csX65" fmla="*/ 65674 w 381144"/>
                  <a:gd name="csY65" fmla="*/ 96318 h 402537"/>
                  <a:gd name="csX66" fmla="*/ 52667 w 381144"/>
                  <a:gd name="csY66" fmla="*/ 86814 h 402537"/>
                  <a:gd name="csX67" fmla="*/ 36114 w 381144"/>
                  <a:gd name="csY67" fmla="*/ 83878 h 402537"/>
                  <a:gd name="csX68" fmla="*/ 19073 w 381144"/>
                  <a:gd name="csY68" fmla="*/ 85962 h 402537"/>
                  <a:gd name="csX69" fmla="*/ 17347 w 381144"/>
                  <a:gd name="csY69" fmla="*/ 86423 h 402537"/>
                  <a:gd name="csX70" fmla="*/ 16452 w 381144"/>
                  <a:gd name="csY70" fmla="*/ 85084 h 402537"/>
                  <a:gd name="csX71" fmla="*/ 2252 w 381144"/>
                  <a:gd name="csY71" fmla="*/ 56961 h 402537"/>
                  <a:gd name="csX72" fmla="*/ 12 w 381144"/>
                  <a:gd name="csY72" fmla="*/ 41173 h 402537"/>
                  <a:gd name="csX73" fmla="*/ 4275 w 381144"/>
                  <a:gd name="csY73" fmla="*/ 25782 h 402537"/>
                  <a:gd name="csX74" fmla="*/ 28762 w 381144"/>
                  <a:gd name="csY74" fmla="*/ 6709 h 402537"/>
                  <a:gd name="csX75" fmla="*/ 59019 w 381144"/>
                  <a:gd name="csY75" fmla="*/ 2 h 402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81144" h="402537">
                    <a:moveTo>
                      <a:pt x="59017" y="0"/>
                    </a:moveTo>
                    <a:cubicBezTo>
                      <a:pt x="48761" y="1182"/>
                      <a:pt x="38630" y="3705"/>
                      <a:pt x="29212" y="7789"/>
                    </a:cubicBezTo>
                    <a:cubicBezTo>
                      <a:pt x="19913" y="11879"/>
                      <a:pt x="11011" y="17992"/>
                      <a:pt x="6328" y="26908"/>
                    </a:cubicBezTo>
                    <a:cubicBezTo>
                      <a:pt x="1546" y="35816"/>
                      <a:pt x="2330" y="46503"/>
                      <a:pt x="5601" y="55894"/>
                    </a:cubicBezTo>
                    <a:cubicBezTo>
                      <a:pt x="8795" y="65444"/>
                      <a:pt x="14315" y="74149"/>
                      <a:pt x="20273" y="82370"/>
                    </a:cubicBezTo>
                    <a:lnTo>
                      <a:pt x="17654" y="81493"/>
                    </a:lnTo>
                    <a:cubicBezTo>
                      <a:pt x="23740" y="79623"/>
                      <a:pt x="29788" y="78735"/>
                      <a:pt x="36056" y="78511"/>
                    </a:cubicBezTo>
                    <a:cubicBezTo>
                      <a:pt x="42284" y="78341"/>
                      <a:pt x="48658" y="79054"/>
                      <a:pt x="54763" y="81145"/>
                    </a:cubicBezTo>
                    <a:cubicBezTo>
                      <a:pt x="60923" y="83107"/>
                      <a:pt x="66504" y="87079"/>
                      <a:pt x="70804" y="91972"/>
                    </a:cubicBezTo>
                    <a:cubicBezTo>
                      <a:pt x="75363" y="96822"/>
                      <a:pt x="77824" y="102950"/>
                      <a:pt x="79999" y="108948"/>
                    </a:cubicBezTo>
                    <a:lnTo>
                      <a:pt x="75373" y="106413"/>
                    </a:lnTo>
                    <a:cubicBezTo>
                      <a:pt x="82172" y="104473"/>
                      <a:pt x="88668" y="103543"/>
                      <a:pt x="95433" y="103078"/>
                    </a:cubicBezTo>
                    <a:cubicBezTo>
                      <a:pt x="102146" y="102622"/>
                      <a:pt x="108918" y="102816"/>
                      <a:pt x="115635" y="103673"/>
                    </a:cubicBezTo>
                    <a:cubicBezTo>
                      <a:pt x="129043" y="105388"/>
                      <a:pt x="142339" y="109789"/>
                      <a:pt x="153942" y="117129"/>
                    </a:cubicBezTo>
                    <a:cubicBezTo>
                      <a:pt x="165605" y="124355"/>
                      <a:pt x="175586" y="134159"/>
                      <a:pt x="183446" y="145233"/>
                    </a:cubicBezTo>
                    <a:cubicBezTo>
                      <a:pt x="191388" y="156286"/>
                      <a:pt x="197484" y="168476"/>
                      <a:pt x="202168" y="181035"/>
                    </a:cubicBezTo>
                    <a:lnTo>
                      <a:pt x="202168" y="181035"/>
                    </a:lnTo>
                    <a:cubicBezTo>
                      <a:pt x="202168" y="181035"/>
                      <a:pt x="191419" y="178357"/>
                      <a:pt x="191419" y="178357"/>
                    </a:cubicBezTo>
                    <a:cubicBezTo>
                      <a:pt x="194960" y="175336"/>
                      <a:pt x="198230" y="173110"/>
                      <a:pt x="201844" y="170837"/>
                    </a:cubicBezTo>
                    <a:cubicBezTo>
                      <a:pt x="205418" y="168640"/>
                      <a:pt x="209104" y="166615"/>
                      <a:pt x="212988" y="164932"/>
                    </a:cubicBezTo>
                    <a:cubicBezTo>
                      <a:pt x="220680" y="161474"/>
                      <a:pt x="229128" y="159213"/>
                      <a:pt x="237860" y="158792"/>
                    </a:cubicBezTo>
                    <a:cubicBezTo>
                      <a:pt x="246601" y="158499"/>
                      <a:pt x="255565" y="160435"/>
                      <a:pt x="263291" y="164509"/>
                    </a:cubicBezTo>
                    <a:cubicBezTo>
                      <a:pt x="271061" y="168543"/>
                      <a:pt x="277454" y="174445"/>
                      <a:pt x="282669" y="180897"/>
                    </a:cubicBezTo>
                    <a:cubicBezTo>
                      <a:pt x="285428" y="184052"/>
                      <a:pt x="287528" y="187590"/>
                      <a:pt x="289842" y="190987"/>
                    </a:cubicBezTo>
                    <a:cubicBezTo>
                      <a:pt x="291765" y="194575"/>
                      <a:pt x="294000" y="198028"/>
                      <a:pt x="295583" y="201744"/>
                    </a:cubicBezTo>
                    <a:lnTo>
                      <a:pt x="298146" y="207234"/>
                    </a:lnTo>
                    <a:cubicBezTo>
                      <a:pt x="298944" y="209082"/>
                      <a:pt x="299626" y="210968"/>
                      <a:pt x="300370" y="212833"/>
                    </a:cubicBezTo>
                    <a:cubicBezTo>
                      <a:pt x="301083" y="214706"/>
                      <a:pt x="301863" y="216560"/>
                      <a:pt x="302519" y="218447"/>
                    </a:cubicBezTo>
                    <a:lnTo>
                      <a:pt x="304372" y="224142"/>
                    </a:lnTo>
                    <a:cubicBezTo>
                      <a:pt x="309236" y="239342"/>
                      <a:pt x="312482" y="254866"/>
                      <a:pt x="315079" y="270432"/>
                    </a:cubicBezTo>
                    <a:lnTo>
                      <a:pt x="312887" y="268022"/>
                    </a:lnTo>
                    <a:cubicBezTo>
                      <a:pt x="326336" y="272704"/>
                      <a:pt x="337913" y="280258"/>
                      <a:pt x="348031" y="289615"/>
                    </a:cubicBezTo>
                    <a:cubicBezTo>
                      <a:pt x="358073" y="298992"/>
                      <a:pt x="366090" y="310431"/>
                      <a:pt x="371575" y="322908"/>
                    </a:cubicBezTo>
                    <a:cubicBezTo>
                      <a:pt x="374257" y="329175"/>
                      <a:pt x="376374" y="335653"/>
                      <a:pt x="377935" y="342254"/>
                    </a:cubicBezTo>
                    <a:cubicBezTo>
                      <a:pt x="379325" y="348884"/>
                      <a:pt x="380479" y="355573"/>
                      <a:pt x="380806" y="362323"/>
                    </a:cubicBezTo>
                    <a:cubicBezTo>
                      <a:pt x="381721" y="375799"/>
                      <a:pt x="380729" y="389312"/>
                      <a:pt x="378437" y="402538"/>
                    </a:cubicBezTo>
                    <a:cubicBezTo>
                      <a:pt x="380225" y="389235"/>
                      <a:pt x="380693" y="375739"/>
                      <a:pt x="379280" y="362455"/>
                    </a:cubicBezTo>
                    <a:cubicBezTo>
                      <a:pt x="378705" y="355799"/>
                      <a:pt x="377313" y="349254"/>
                      <a:pt x="375707" y="342813"/>
                    </a:cubicBezTo>
                    <a:cubicBezTo>
                      <a:pt x="373930" y="336403"/>
                      <a:pt x="371623" y="330167"/>
                      <a:pt x="368793" y="324190"/>
                    </a:cubicBezTo>
                    <a:cubicBezTo>
                      <a:pt x="363010" y="312290"/>
                      <a:pt x="354879" y="301617"/>
                      <a:pt x="344954" y="293027"/>
                    </a:cubicBezTo>
                    <a:cubicBezTo>
                      <a:pt x="335104" y="284503"/>
                      <a:pt x="323333" y="277615"/>
                      <a:pt x="311242" y="273924"/>
                    </a:cubicBezTo>
                    <a:lnTo>
                      <a:pt x="309432" y="273372"/>
                    </a:lnTo>
                    <a:lnTo>
                      <a:pt x="309049" y="271513"/>
                    </a:lnTo>
                    <a:cubicBezTo>
                      <a:pt x="305911" y="256282"/>
                      <a:pt x="302137" y="241184"/>
                      <a:pt x="296889" y="226714"/>
                    </a:cubicBezTo>
                    <a:lnTo>
                      <a:pt x="294899" y="221302"/>
                    </a:lnTo>
                    <a:cubicBezTo>
                      <a:pt x="294204" y="219515"/>
                      <a:pt x="293391" y="217784"/>
                      <a:pt x="292644" y="216024"/>
                    </a:cubicBezTo>
                    <a:cubicBezTo>
                      <a:pt x="291869" y="214278"/>
                      <a:pt x="291151" y="212500"/>
                      <a:pt x="290330" y="210785"/>
                    </a:cubicBezTo>
                    <a:lnTo>
                      <a:pt x="287725" y="205721"/>
                    </a:lnTo>
                    <a:cubicBezTo>
                      <a:pt x="286105" y="202268"/>
                      <a:pt x="283918" y="199209"/>
                      <a:pt x="282035" y="195957"/>
                    </a:cubicBezTo>
                    <a:cubicBezTo>
                      <a:pt x="279814" y="192975"/>
                      <a:pt x="277790" y="189808"/>
                      <a:pt x="275258" y="187158"/>
                    </a:cubicBezTo>
                    <a:cubicBezTo>
                      <a:pt x="270445" y="181639"/>
                      <a:pt x="264848" y="176943"/>
                      <a:pt x="258553" y="173987"/>
                    </a:cubicBezTo>
                    <a:cubicBezTo>
                      <a:pt x="252276" y="171000"/>
                      <a:pt x="245393" y="169801"/>
                      <a:pt x="238486" y="170267"/>
                    </a:cubicBezTo>
                    <a:cubicBezTo>
                      <a:pt x="231576" y="170885"/>
                      <a:pt x="224674" y="172947"/>
                      <a:pt x="218207" y="176165"/>
                    </a:cubicBezTo>
                    <a:cubicBezTo>
                      <a:pt x="214952" y="177718"/>
                      <a:pt x="211823" y="179603"/>
                      <a:pt x="208799" y="181622"/>
                    </a:cubicBezTo>
                    <a:cubicBezTo>
                      <a:pt x="205848" y="183611"/>
                      <a:pt x="202737" y="185976"/>
                      <a:pt x="200401" y="188137"/>
                    </a:cubicBezTo>
                    <a:lnTo>
                      <a:pt x="193384" y="194627"/>
                    </a:lnTo>
                    <a:lnTo>
                      <a:pt x="189652" y="185457"/>
                    </a:lnTo>
                    <a:lnTo>
                      <a:pt x="189652" y="185457"/>
                    </a:lnTo>
                    <a:cubicBezTo>
                      <a:pt x="185735" y="173598"/>
                      <a:pt x="180539" y="162217"/>
                      <a:pt x="173740" y="151958"/>
                    </a:cubicBezTo>
                    <a:cubicBezTo>
                      <a:pt x="167006" y="141665"/>
                      <a:pt x="158457" y="132641"/>
                      <a:pt x="148336" y="125819"/>
                    </a:cubicBezTo>
                    <a:cubicBezTo>
                      <a:pt x="138274" y="118897"/>
                      <a:pt x="126545" y="114495"/>
                      <a:pt x="114363" y="112455"/>
                    </a:cubicBezTo>
                    <a:cubicBezTo>
                      <a:pt x="108265" y="111441"/>
                      <a:pt x="102038" y="111019"/>
                      <a:pt x="95815" y="111208"/>
                    </a:cubicBezTo>
                    <a:cubicBezTo>
                      <a:pt x="89653" y="111369"/>
                      <a:pt x="83224" y="112106"/>
                      <a:pt x="77505" y="113504"/>
                    </a:cubicBezTo>
                    <a:lnTo>
                      <a:pt x="73993" y="114363"/>
                    </a:lnTo>
                    <a:lnTo>
                      <a:pt x="72879" y="110970"/>
                    </a:lnTo>
                    <a:cubicBezTo>
                      <a:pt x="71160" y="105733"/>
                      <a:pt x="69287" y="100384"/>
                      <a:pt x="65674" y="96318"/>
                    </a:cubicBezTo>
                    <a:cubicBezTo>
                      <a:pt x="62274" y="92164"/>
                      <a:pt x="57898" y="88692"/>
                      <a:pt x="52667" y="86814"/>
                    </a:cubicBezTo>
                    <a:cubicBezTo>
                      <a:pt x="47507" y="84826"/>
                      <a:pt x="41837" y="83936"/>
                      <a:pt x="36114" y="83878"/>
                    </a:cubicBezTo>
                    <a:cubicBezTo>
                      <a:pt x="30427" y="83847"/>
                      <a:pt x="24492" y="84516"/>
                      <a:pt x="19073" y="85962"/>
                    </a:cubicBezTo>
                    <a:lnTo>
                      <a:pt x="17347" y="86423"/>
                    </a:lnTo>
                    <a:lnTo>
                      <a:pt x="16452" y="85084"/>
                    </a:lnTo>
                    <a:cubicBezTo>
                      <a:pt x="10642" y="76388"/>
                      <a:pt x="5260" y="67190"/>
                      <a:pt x="2252" y="56961"/>
                    </a:cubicBezTo>
                    <a:cubicBezTo>
                      <a:pt x="623" y="51913"/>
                      <a:pt x="-106" y="46525"/>
                      <a:pt x="12" y="41173"/>
                    </a:cubicBezTo>
                    <a:cubicBezTo>
                      <a:pt x="167" y="35814"/>
                      <a:pt x="1581" y="30428"/>
                      <a:pt x="4275" y="25782"/>
                    </a:cubicBezTo>
                    <a:cubicBezTo>
                      <a:pt x="9715" y="16369"/>
                      <a:pt x="19191" y="10513"/>
                      <a:pt x="28762" y="6709"/>
                    </a:cubicBezTo>
                    <a:cubicBezTo>
                      <a:pt x="38467" y="2932"/>
                      <a:pt x="48718" y="799"/>
                      <a:pt x="59019" y="2"/>
                    </a:cubicBezTo>
                    <a:close/>
                  </a:path>
                </a:pathLst>
              </a:custGeom>
              <a:grpFill/>
              <a:ln w="6350" cap="flat">
                <a:noFill/>
                <a:prstDash val="solid"/>
                <a:miter/>
              </a:ln>
            </p:spPr>
            <p:txBody>
              <a:bodyPr/>
              <a:lstStyle/>
              <a:p>
                <a:endParaRPr lang="en-US"/>
              </a:p>
            </p:txBody>
          </p:sp>
          <p:sp>
            <p:nvSpPr>
              <p:cNvPr id="901" name="Freeform 51">
                <a:extLst>
                  <a:ext uri="{FF2B5EF4-FFF2-40B4-BE49-F238E27FC236}">
                    <a16:creationId xmlns:a16="http://schemas.microsoft.com/office/drawing/2014/main" id="{E88427AC-DFFB-9794-148F-BF516DC76609}"/>
                  </a:ext>
                </a:extLst>
              </p:cNvPr>
              <p:cNvSpPr/>
              <p:nvPr/>
            </p:nvSpPr>
            <p:spPr>
              <a:xfrm>
                <a:off x="7878955" y="2390322"/>
                <a:ext cx="96598" cy="65986"/>
              </a:xfrm>
              <a:custGeom>
                <a:avLst/>
                <a:gdLst>
                  <a:gd name="csX0" fmla="*/ 96536 w 96598"/>
                  <a:gd name="csY0" fmla="*/ 2 h 65986"/>
                  <a:gd name="csX1" fmla="*/ 89154 w 96598"/>
                  <a:gd name="csY1" fmla="*/ 32474 h 65986"/>
                  <a:gd name="csX2" fmla="*/ 65686 w 96598"/>
                  <a:gd name="csY2" fmla="*/ 58046 h 65986"/>
                  <a:gd name="csX3" fmla="*/ 49119 w 96598"/>
                  <a:gd name="csY3" fmla="*/ 64551 h 65986"/>
                  <a:gd name="csX4" fmla="*/ 40404 w 96598"/>
                  <a:gd name="csY4" fmla="*/ 65864 h 65986"/>
                  <a:gd name="csX5" fmla="*/ 31719 w 96598"/>
                  <a:gd name="csY5" fmla="*/ 65812 h 65986"/>
                  <a:gd name="csX6" fmla="*/ 0 w 96598"/>
                  <a:gd name="csY6" fmla="*/ 55582 h 65986"/>
                  <a:gd name="csX7" fmla="*/ 31526 w 96598"/>
                  <a:gd name="csY7" fmla="*/ 55376 h 65986"/>
                  <a:gd name="csX8" fmla="*/ 38873 w 96598"/>
                  <a:gd name="csY8" fmla="*/ 54260 h 65986"/>
                  <a:gd name="csX9" fmla="*/ 45904 w 96598"/>
                  <a:gd name="csY9" fmla="*/ 52379 h 65986"/>
                  <a:gd name="csX10" fmla="*/ 58938 w 96598"/>
                  <a:gd name="csY10" fmla="*/ 46619 h 65986"/>
                  <a:gd name="csX11" fmla="*/ 80314 w 96598"/>
                  <a:gd name="csY11" fmla="*/ 26994 h 65986"/>
                  <a:gd name="csX12" fmla="*/ 96538 w 96598"/>
                  <a:gd name="csY12" fmla="*/ 0 h 659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598" h="65986">
                    <a:moveTo>
                      <a:pt x="96536" y="2"/>
                    </a:moveTo>
                    <a:cubicBezTo>
                      <a:pt x="97062" y="11110"/>
                      <a:pt x="94231" y="22256"/>
                      <a:pt x="89154" y="32474"/>
                    </a:cubicBezTo>
                    <a:cubicBezTo>
                      <a:pt x="84031" y="42655"/>
                      <a:pt x="76015" y="51943"/>
                      <a:pt x="65686" y="58046"/>
                    </a:cubicBezTo>
                    <a:cubicBezTo>
                      <a:pt x="60559" y="61125"/>
                      <a:pt x="54888" y="63278"/>
                      <a:pt x="49119" y="64551"/>
                    </a:cubicBezTo>
                    <a:cubicBezTo>
                      <a:pt x="46240" y="65267"/>
                      <a:pt x="43309" y="65548"/>
                      <a:pt x="40404" y="65864"/>
                    </a:cubicBezTo>
                    <a:cubicBezTo>
                      <a:pt x="37492" y="65922"/>
                      <a:pt x="34582" y="66135"/>
                      <a:pt x="31719" y="65812"/>
                    </a:cubicBezTo>
                    <a:cubicBezTo>
                      <a:pt x="20240" y="64966"/>
                      <a:pt x="9394" y="61424"/>
                      <a:pt x="0" y="55582"/>
                    </a:cubicBezTo>
                    <a:cubicBezTo>
                      <a:pt x="11039" y="56152"/>
                      <a:pt x="21547" y="56557"/>
                      <a:pt x="31526" y="55376"/>
                    </a:cubicBezTo>
                    <a:cubicBezTo>
                      <a:pt x="34031" y="55212"/>
                      <a:pt x="36445" y="54584"/>
                      <a:pt x="38873" y="54260"/>
                    </a:cubicBezTo>
                    <a:cubicBezTo>
                      <a:pt x="41235" y="53601"/>
                      <a:pt x="43641" y="53222"/>
                      <a:pt x="45904" y="52379"/>
                    </a:cubicBezTo>
                    <a:cubicBezTo>
                      <a:pt x="50483" y="50934"/>
                      <a:pt x="54890" y="49100"/>
                      <a:pt x="58938" y="46619"/>
                    </a:cubicBezTo>
                    <a:cubicBezTo>
                      <a:pt x="67101" y="41792"/>
                      <a:pt x="74204" y="35026"/>
                      <a:pt x="80314" y="26994"/>
                    </a:cubicBezTo>
                    <a:cubicBezTo>
                      <a:pt x="86444" y="18953"/>
                      <a:pt x="91703" y="9886"/>
                      <a:pt x="96538" y="0"/>
                    </a:cubicBezTo>
                    <a:close/>
                  </a:path>
                </a:pathLst>
              </a:custGeom>
              <a:grpFill/>
              <a:ln w="6350" cap="flat">
                <a:noFill/>
                <a:prstDash val="solid"/>
                <a:miter/>
              </a:ln>
            </p:spPr>
            <p:txBody>
              <a:bodyPr/>
              <a:lstStyle/>
              <a:p>
                <a:endParaRPr lang="en-US"/>
              </a:p>
            </p:txBody>
          </p:sp>
          <p:sp>
            <p:nvSpPr>
              <p:cNvPr id="902" name="Freeform 52">
                <a:extLst>
                  <a:ext uri="{FF2B5EF4-FFF2-40B4-BE49-F238E27FC236}">
                    <a16:creationId xmlns:a16="http://schemas.microsoft.com/office/drawing/2014/main" id="{7517F1F5-73A6-5CFF-1BDE-C048716D8EEE}"/>
                  </a:ext>
                </a:extLst>
              </p:cNvPr>
              <p:cNvSpPr/>
              <p:nvPr/>
            </p:nvSpPr>
            <p:spPr>
              <a:xfrm>
                <a:off x="7944217" y="2440893"/>
                <a:ext cx="23918" cy="61373"/>
              </a:xfrm>
              <a:custGeom>
                <a:avLst/>
                <a:gdLst>
                  <a:gd name="csX0" fmla="*/ 2 w 23918"/>
                  <a:gd name="csY0" fmla="*/ 61374 h 61373"/>
                  <a:gd name="csX1" fmla="*/ 6982 w 23918"/>
                  <a:gd name="csY1" fmla="*/ 44631 h 61373"/>
                  <a:gd name="csX2" fmla="*/ 10612 w 23918"/>
                  <a:gd name="csY2" fmla="*/ 29700 h 61373"/>
                  <a:gd name="csX3" fmla="*/ 8369 w 23918"/>
                  <a:gd name="csY3" fmla="*/ 15612 h 61373"/>
                  <a:gd name="csX4" fmla="*/ 2 w 23918"/>
                  <a:gd name="csY4" fmla="*/ 0 h 61373"/>
                  <a:gd name="csX5" fmla="*/ 17197 w 23918"/>
                  <a:gd name="csY5" fmla="*/ 10046 h 61373"/>
                  <a:gd name="csX6" fmla="*/ 22540 w 23918"/>
                  <a:gd name="csY6" fmla="*/ 19546 h 61373"/>
                  <a:gd name="csX7" fmla="*/ 23849 w 23918"/>
                  <a:gd name="csY7" fmla="*/ 30637 h 61373"/>
                  <a:gd name="csX8" fmla="*/ 15932 w 23918"/>
                  <a:gd name="csY8" fmla="*/ 49928 h 61373"/>
                  <a:gd name="csX9" fmla="*/ 0 w 23918"/>
                  <a:gd name="csY9" fmla="*/ 61372 h 61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918" h="61373">
                    <a:moveTo>
                      <a:pt x="2" y="61374"/>
                    </a:moveTo>
                    <a:cubicBezTo>
                      <a:pt x="2561" y="55268"/>
                      <a:pt x="5018" y="49887"/>
                      <a:pt x="6982" y="44631"/>
                    </a:cubicBezTo>
                    <a:cubicBezTo>
                      <a:pt x="8948" y="39403"/>
                      <a:pt x="10294" y="34402"/>
                      <a:pt x="10612" y="29700"/>
                    </a:cubicBezTo>
                    <a:cubicBezTo>
                      <a:pt x="10972" y="24987"/>
                      <a:pt x="10273" y="20492"/>
                      <a:pt x="8369" y="15612"/>
                    </a:cubicBezTo>
                    <a:cubicBezTo>
                      <a:pt x="6441" y="10745"/>
                      <a:pt x="3380" y="5744"/>
                      <a:pt x="2" y="0"/>
                    </a:cubicBezTo>
                    <a:cubicBezTo>
                      <a:pt x="6547" y="1229"/>
                      <a:pt x="12520" y="4685"/>
                      <a:pt x="17197" y="10046"/>
                    </a:cubicBezTo>
                    <a:cubicBezTo>
                      <a:pt x="19473" y="12765"/>
                      <a:pt x="21338" y="15994"/>
                      <a:pt x="22540" y="19546"/>
                    </a:cubicBezTo>
                    <a:cubicBezTo>
                      <a:pt x="23686" y="23118"/>
                      <a:pt x="24098" y="26937"/>
                      <a:pt x="23849" y="30637"/>
                    </a:cubicBezTo>
                    <a:cubicBezTo>
                      <a:pt x="23309" y="38092"/>
                      <a:pt x="20138" y="44736"/>
                      <a:pt x="15932" y="49928"/>
                    </a:cubicBezTo>
                    <a:cubicBezTo>
                      <a:pt x="11649" y="55090"/>
                      <a:pt x="6364" y="59239"/>
                      <a:pt x="0" y="61372"/>
                    </a:cubicBezTo>
                    <a:close/>
                  </a:path>
                </a:pathLst>
              </a:custGeom>
              <a:grpFill/>
              <a:ln w="6350" cap="flat">
                <a:noFill/>
                <a:prstDash val="solid"/>
                <a:miter/>
              </a:ln>
            </p:spPr>
            <p:txBody>
              <a:bodyPr/>
              <a:lstStyle/>
              <a:p>
                <a:endParaRPr lang="en-US"/>
              </a:p>
            </p:txBody>
          </p:sp>
          <p:sp>
            <p:nvSpPr>
              <p:cNvPr id="903" name="Freeform 53">
                <a:extLst>
                  <a:ext uri="{FF2B5EF4-FFF2-40B4-BE49-F238E27FC236}">
                    <a16:creationId xmlns:a16="http://schemas.microsoft.com/office/drawing/2014/main" id="{E30CF71B-8D65-C557-F0D7-0413A650C884}"/>
                  </a:ext>
                </a:extLst>
              </p:cNvPr>
              <p:cNvSpPr/>
              <p:nvPr/>
            </p:nvSpPr>
            <p:spPr>
              <a:xfrm>
                <a:off x="6601655" y="2456488"/>
                <a:ext cx="113058" cy="56975"/>
              </a:xfrm>
              <a:custGeom>
                <a:avLst/>
                <a:gdLst>
                  <a:gd name="csX0" fmla="*/ 3 w 113058"/>
                  <a:gd name="csY0" fmla="*/ 0 h 56975"/>
                  <a:gd name="csX1" fmla="*/ 24185 w 113058"/>
                  <a:gd name="csY1" fmla="*/ 23645 h 56975"/>
                  <a:gd name="csX2" fmla="*/ 50992 w 113058"/>
                  <a:gd name="csY2" fmla="*/ 40410 h 56975"/>
                  <a:gd name="csX3" fmla="*/ 81111 w 113058"/>
                  <a:gd name="csY3" fmla="*/ 44609 h 56975"/>
                  <a:gd name="csX4" fmla="*/ 113058 w 113058"/>
                  <a:gd name="csY4" fmla="*/ 35564 h 56975"/>
                  <a:gd name="csX5" fmla="*/ 83169 w 113058"/>
                  <a:gd name="csY5" fmla="*/ 54841 h 56975"/>
                  <a:gd name="csX6" fmla="*/ 46068 w 113058"/>
                  <a:gd name="csY6" fmla="*/ 52734 h 56975"/>
                  <a:gd name="csX7" fmla="*/ 16807 w 113058"/>
                  <a:gd name="csY7" fmla="*/ 30980 h 56975"/>
                  <a:gd name="csX8" fmla="*/ 0 w 113058"/>
                  <a:gd name="csY8" fmla="*/ 2 h 56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3058" h="56975">
                    <a:moveTo>
                      <a:pt x="3" y="0"/>
                    </a:moveTo>
                    <a:cubicBezTo>
                      <a:pt x="7920" y="8606"/>
                      <a:pt x="15807" y="16590"/>
                      <a:pt x="24185" y="23645"/>
                    </a:cubicBezTo>
                    <a:cubicBezTo>
                      <a:pt x="32549" y="30672"/>
                      <a:pt x="41470" y="36603"/>
                      <a:pt x="50992" y="40410"/>
                    </a:cubicBezTo>
                    <a:cubicBezTo>
                      <a:pt x="60496" y="44328"/>
                      <a:pt x="70646" y="45639"/>
                      <a:pt x="81111" y="44609"/>
                    </a:cubicBezTo>
                    <a:cubicBezTo>
                      <a:pt x="91581" y="43442"/>
                      <a:pt x="102154" y="39900"/>
                      <a:pt x="113058" y="35564"/>
                    </a:cubicBezTo>
                    <a:cubicBezTo>
                      <a:pt x="105361" y="44391"/>
                      <a:pt x="95091" y="51285"/>
                      <a:pt x="83169" y="54841"/>
                    </a:cubicBezTo>
                    <a:cubicBezTo>
                      <a:pt x="71246" y="58238"/>
                      <a:pt x="57697" y="57612"/>
                      <a:pt x="46068" y="52734"/>
                    </a:cubicBezTo>
                    <a:cubicBezTo>
                      <a:pt x="34355" y="48028"/>
                      <a:pt x="24516" y="40109"/>
                      <a:pt x="16807" y="30980"/>
                    </a:cubicBezTo>
                    <a:cubicBezTo>
                      <a:pt x="9173" y="21767"/>
                      <a:pt x="3159" y="11358"/>
                      <a:pt x="0" y="2"/>
                    </a:cubicBezTo>
                    <a:close/>
                  </a:path>
                </a:pathLst>
              </a:custGeom>
              <a:grpFill/>
              <a:ln w="6350" cap="flat">
                <a:noFill/>
                <a:prstDash val="solid"/>
                <a:miter/>
              </a:ln>
            </p:spPr>
            <p:txBody>
              <a:bodyPr/>
              <a:lstStyle/>
              <a:p>
                <a:endParaRPr lang="en-US"/>
              </a:p>
            </p:txBody>
          </p:sp>
          <p:sp>
            <p:nvSpPr>
              <p:cNvPr id="904" name="Freeform 54">
                <a:extLst>
                  <a:ext uri="{FF2B5EF4-FFF2-40B4-BE49-F238E27FC236}">
                    <a16:creationId xmlns:a16="http://schemas.microsoft.com/office/drawing/2014/main" id="{E07B66C6-F46E-1A58-64D0-8433113FCD2F}"/>
                  </a:ext>
                </a:extLst>
              </p:cNvPr>
              <p:cNvSpPr/>
              <p:nvPr/>
            </p:nvSpPr>
            <p:spPr>
              <a:xfrm>
                <a:off x="7568850" y="1831769"/>
                <a:ext cx="18107" cy="25149"/>
              </a:xfrm>
              <a:custGeom>
                <a:avLst/>
                <a:gdLst>
                  <a:gd name="csX0" fmla="*/ 12151 w 18107"/>
                  <a:gd name="csY0" fmla="*/ 0 h 25149"/>
                  <a:gd name="csX1" fmla="*/ 8180 w 18107"/>
                  <a:gd name="csY1" fmla="*/ 8286 h 25149"/>
                  <a:gd name="csX2" fmla="*/ 6651 w 18107"/>
                  <a:gd name="csY2" fmla="*/ 14916 h 25149"/>
                  <a:gd name="csX3" fmla="*/ 10396 w 18107"/>
                  <a:gd name="csY3" fmla="*/ 19661 h 25149"/>
                  <a:gd name="csX4" fmla="*/ 18107 w 18107"/>
                  <a:gd name="csY4" fmla="*/ 24561 h 25149"/>
                  <a:gd name="csX5" fmla="*/ 8163 w 18107"/>
                  <a:gd name="csY5" fmla="*/ 24377 h 25149"/>
                  <a:gd name="csX6" fmla="*/ 3246 w 18107"/>
                  <a:gd name="csY6" fmla="*/ 21664 h 25149"/>
                  <a:gd name="csX7" fmla="*/ 103 w 18107"/>
                  <a:gd name="csY7" fmla="*/ 15972 h 25149"/>
                  <a:gd name="csX8" fmla="*/ 3859 w 18107"/>
                  <a:gd name="csY8" fmla="*/ 5395 h 25149"/>
                  <a:gd name="csX9" fmla="*/ 12153 w 18107"/>
                  <a:gd name="csY9" fmla="*/ 0 h 251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107" h="25149">
                    <a:moveTo>
                      <a:pt x="12151" y="0"/>
                    </a:moveTo>
                    <a:cubicBezTo>
                      <a:pt x="10766" y="3044"/>
                      <a:pt x="9294" y="5691"/>
                      <a:pt x="8180" y="8286"/>
                    </a:cubicBezTo>
                    <a:cubicBezTo>
                      <a:pt x="7034" y="10829"/>
                      <a:pt x="6353" y="13334"/>
                      <a:pt x="6651" y="14916"/>
                    </a:cubicBezTo>
                    <a:cubicBezTo>
                      <a:pt x="6787" y="16424"/>
                      <a:pt x="8158" y="18035"/>
                      <a:pt x="10396" y="19661"/>
                    </a:cubicBezTo>
                    <a:cubicBezTo>
                      <a:pt x="12607" y="21274"/>
                      <a:pt x="15331" y="22662"/>
                      <a:pt x="18107" y="24561"/>
                    </a:cubicBezTo>
                    <a:cubicBezTo>
                      <a:pt x="14847" y="25387"/>
                      <a:pt x="11533" y="25359"/>
                      <a:pt x="8163" y="24377"/>
                    </a:cubicBezTo>
                    <a:cubicBezTo>
                      <a:pt x="6487" y="23839"/>
                      <a:pt x="4792" y="23017"/>
                      <a:pt x="3246" y="21664"/>
                    </a:cubicBezTo>
                    <a:cubicBezTo>
                      <a:pt x="1703" y="20331"/>
                      <a:pt x="437" y="18218"/>
                      <a:pt x="103" y="15972"/>
                    </a:cubicBezTo>
                    <a:cubicBezTo>
                      <a:pt x="-503" y="11358"/>
                      <a:pt x="1676" y="7888"/>
                      <a:pt x="3859" y="5395"/>
                    </a:cubicBezTo>
                    <a:cubicBezTo>
                      <a:pt x="6185" y="2898"/>
                      <a:pt x="8919" y="996"/>
                      <a:pt x="12153" y="0"/>
                    </a:cubicBezTo>
                    <a:close/>
                  </a:path>
                </a:pathLst>
              </a:custGeom>
              <a:grpFill/>
              <a:ln w="6350" cap="flat">
                <a:noFill/>
                <a:prstDash val="solid"/>
                <a:miter/>
              </a:ln>
            </p:spPr>
            <p:txBody>
              <a:bodyPr/>
              <a:lstStyle/>
              <a:p>
                <a:endParaRPr lang="en-US"/>
              </a:p>
            </p:txBody>
          </p:sp>
          <p:sp>
            <p:nvSpPr>
              <p:cNvPr id="905" name="Freeform 55">
                <a:extLst>
                  <a:ext uri="{FF2B5EF4-FFF2-40B4-BE49-F238E27FC236}">
                    <a16:creationId xmlns:a16="http://schemas.microsoft.com/office/drawing/2014/main" id="{D8833A63-30D6-4127-03DE-D27265CA423C}"/>
                  </a:ext>
                </a:extLst>
              </p:cNvPr>
              <p:cNvSpPr/>
              <p:nvPr/>
            </p:nvSpPr>
            <p:spPr>
              <a:xfrm>
                <a:off x="7513472" y="2560916"/>
                <a:ext cx="81936" cy="39030"/>
              </a:xfrm>
              <a:custGeom>
                <a:avLst/>
                <a:gdLst>
                  <a:gd name="csX0" fmla="*/ 81937 w 81936"/>
                  <a:gd name="csY0" fmla="*/ 2 h 39030"/>
                  <a:gd name="csX1" fmla="*/ 66323 w 81936"/>
                  <a:gd name="csY1" fmla="*/ 18386 h 39030"/>
                  <a:gd name="csX2" fmla="*/ 46418 w 81936"/>
                  <a:gd name="csY2" fmla="*/ 32113 h 39030"/>
                  <a:gd name="csX3" fmla="*/ 22233 w 81936"/>
                  <a:gd name="csY3" fmla="*/ 39014 h 39030"/>
                  <a:gd name="csX4" fmla="*/ 9096 w 81936"/>
                  <a:gd name="csY4" fmla="*/ 36663 h 39030"/>
                  <a:gd name="csX5" fmla="*/ 0 w 81936"/>
                  <a:gd name="csY5" fmla="*/ 27649 h 39030"/>
                  <a:gd name="csX6" fmla="*/ 20726 w 81936"/>
                  <a:gd name="csY6" fmla="*/ 28685 h 39030"/>
                  <a:gd name="csX7" fmla="*/ 40417 w 81936"/>
                  <a:gd name="csY7" fmla="*/ 20276 h 39030"/>
                  <a:gd name="csX8" fmla="*/ 60396 w 81936"/>
                  <a:gd name="csY8" fmla="*/ 9837 h 39030"/>
                  <a:gd name="csX9" fmla="*/ 81935 w 81936"/>
                  <a:gd name="csY9" fmla="*/ 0 h 39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1936" h="39030">
                    <a:moveTo>
                      <a:pt x="81937" y="2"/>
                    </a:moveTo>
                    <a:cubicBezTo>
                      <a:pt x="77656" y="7040"/>
                      <a:pt x="72276" y="13015"/>
                      <a:pt x="66323" y="18386"/>
                    </a:cubicBezTo>
                    <a:cubicBezTo>
                      <a:pt x="60347" y="23721"/>
                      <a:pt x="53712" y="28377"/>
                      <a:pt x="46418" y="32113"/>
                    </a:cubicBezTo>
                    <a:cubicBezTo>
                      <a:pt x="39103" y="35753"/>
                      <a:pt x="31070" y="38678"/>
                      <a:pt x="22233" y="39014"/>
                    </a:cubicBezTo>
                    <a:cubicBezTo>
                      <a:pt x="17857" y="39142"/>
                      <a:pt x="13240" y="38568"/>
                      <a:pt x="9096" y="36663"/>
                    </a:cubicBezTo>
                    <a:cubicBezTo>
                      <a:pt x="4987" y="34738"/>
                      <a:pt x="1506" y="31554"/>
                      <a:pt x="0" y="27649"/>
                    </a:cubicBezTo>
                    <a:cubicBezTo>
                      <a:pt x="7443" y="31580"/>
                      <a:pt x="14150" y="30577"/>
                      <a:pt x="20726" y="28685"/>
                    </a:cubicBezTo>
                    <a:cubicBezTo>
                      <a:pt x="27330" y="26737"/>
                      <a:pt x="33845" y="23532"/>
                      <a:pt x="40417" y="20276"/>
                    </a:cubicBezTo>
                    <a:lnTo>
                      <a:pt x="60396" y="9837"/>
                    </a:lnTo>
                    <a:cubicBezTo>
                      <a:pt x="67237" y="6353"/>
                      <a:pt x="74164" y="2795"/>
                      <a:pt x="81935" y="0"/>
                    </a:cubicBezTo>
                    <a:close/>
                  </a:path>
                </a:pathLst>
              </a:custGeom>
              <a:grpFill/>
              <a:ln w="6350" cap="flat">
                <a:noFill/>
                <a:prstDash val="solid"/>
                <a:miter/>
              </a:ln>
            </p:spPr>
            <p:txBody>
              <a:bodyPr/>
              <a:lstStyle/>
              <a:p>
                <a:endParaRPr lang="en-US"/>
              </a:p>
            </p:txBody>
          </p:sp>
          <p:sp>
            <p:nvSpPr>
              <p:cNvPr id="906" name="Freeform 56">
                <a:extLst>
                  <a:ext uri="{FF2B5EF4-FFF2-40B4-BE49-F238E27FC236}">
                    <a16:creationId xmlns:a16="http://schemas.microsoft.com/office/drawing/2014/main" id="{7E6E69D0-8509-9B68-F0A0-BC129DFA6249}"/>
                  </a:ext>
                </a:extLst>
              </p:cNvPr>
              <p:cNvSpPr/>
              <p:nvPr/>
            </p:nvSpPr>
            <p:spPr>
              <a:xfrm>
                <a:off x="6582616" y="2142751"/>
                <a:ext cx="40777" cy="24562"/>
              </a:xfrm>
              <a:custGeom>
                <a:avLst/>
                <a:gdLst>
                  <a:gd name="csX0" fmla="*/ 0 w 40777"/>
                  <a:gd name="csY0" fmla="*/ 24561 h 24562"/>
                  <a:gd name="csX1" fmla="*/ 6335 w 40777"/>
                  <a:gd name="csY1" fmla="*/ 13595 h 24562"/>
                  <a:gd name="csX2" fmla="*/ 15849 w 40777"/>
                  <a:gd name="csY2" fmla="*/ 5063 h 24562"/>
                  <a:gd name="csX3" fmla="*/ 28017 w 40777"/>
                  <a:gd name="csY3" fmla="*/ 228 h 24562"/>
                  <a:gd name="csX4" fmla="*/ 40777 w 40777"/>
                  <a:gd name="csY4" fmla="*/ 2405 h 24562"/>
                  <a:gd name="csX5" fmla="*/ 29361 w 40777"/>
                  <a:gd name="csY5" fmla="*/ 5272 h 24562"/>
                  <a:gd name="csX6" fmla="*/ 19451 w 40777"/>
                  <a:gd name="csY6" fmla="*/ 10635 h 24562"/>
                  <a:gd name="csX7" fmla="*/ 2 w 40777"/>
                  <a:gd name="csY7" fmla="*/ 24563 h 24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777" h="24562">
                    <a:moveTo>
                      <a:pt x="0" y="24561"/>
                    </a:moveTo>
                    <a:cubicBezTo>
                      <a:pt x="1352" y="20460"/>
                      <a:pt x="3681" y="16889"/>
                      <a:pt x="6335" y="13595"/>
                    </a:cubicBezTo>
                    <a:cubicBezTo>
                      <a:pt x="9037" y="10341"/>
                      <a:pt x="12184" y="7393"/>
                      <a:pt x="15849" y="5063"/>
                    </a:cubicBezTo>
                    <a:cubicBezTo>
                      <a:pt x="19499" y="2751"/>
                      <a:pt x="23585" y="881"/>
                      <a:pt x="28017" y="228"/>
                    </a:cubicBezTo>
                    <a:cubicBezTo>
                      <a:pt x="32427" y="-384"/>
                      <a:pt x="37080" y="199"/>
                      <a:pt x="40777" y="2405"/>
                    </a:cubicBezTo>
                    <a:cubicBezTo>
                      <a:pt x="36474" y="2948"/>
                      <a:pt x="32842" y="3860"/>
                      <a:pt x="29361" y="5272"/>
                    </a:cubicBezTo>
                    <a:cubicBezTo>
                      <a:pt x="25889" y="6677"/>
                      <a:pt x="22668" y="8620"/>
                      <a:pt x="19451" y="10635"/>
                    </a:cubicBezTo>
                    <a:cubicBezTo>
                      <a:pt x="12995" y="14747"/>
                      <a:pt x="7024" y="19773"/>
                      <a:pt x="2" y="24563"/>
                    </a:cubicBezTo>
                    <a:close/>
                  </a:path>
                </a:pathLst>
              </a:custGeom>
              <a:grpFill/>
              <a:ln w="6350" cap="flat">
                <a:noFill/>
                <a:prstDash val="solid"/>
                <a:miter/>
              </a:ln>
            </p:spPr>
            <p:txBody>
              <a:bodyPr/>
              <a:lstStyle/>
              <a:p>
                <a:endParaRPr lang="en-US"/>
              </a:p>
            </p:txBody>
          </p:sp>
          <p:grpSp>
            <p:nvGrpSpPr>
              <p:cNvPr id="907" name="Graphic 10">
                <a:extLst>
                  <a:ext uri="{FF2B5EF4-FFF2-40B4-BE49-F238E27FC236}">
                    <a16:creationId xmlns:a16="http://schemas.microsoft.com/office/drawing/2014/main" id="{9B548913-A9C3-C65A-12A2-DD6DF9CC1505}"/>
                  </a:ext>
                </a:extLst>
              </p:cNvPr>
              <p:cNvGrpSpPr/>
              <p:nvPr/>
            </p:nvGrpSpPr>
            <p:grpSpPr>
              <a:xfrm>
                <a:off x="6702512" y="1955866"/>
                <a:ext cx="48047" cy="13373"/>
                <a:chOff x="6702512" y="1955866"/>
                <a:chExt cx="48047" cy="13373"/>
              </a:xfrm>
              <a:grpFill/>
            </p:grpSpPr>
            <p:sp>
              <p:nvSpPr>
                <p:cNvPr id="909" name="Freeform 59">
                  <a:extLst>
                    <a:ext uri="{FF2B5EF4-FFF2-40B4-BE49-F238E27FC236}">
                      <a16:creationId xmlns:a16="http://schemas.microsoft.com/office/drawing/2014/main" id="{45F96EC3-5696-7D4D-8D2B-5BD8D118C242}"/>
                    </a:ext>
                  </a:extLst>
                </p:cNvPr>
                <p:cNvSpPr/>
                <p:nvPr/>
              </p:nvSpPr>
              <p:spPr>
                <a:xfrm>
                  <a:off x="6702512" y="1962347"/>
                  <a:ext cx="48047" cy="2727"/>
                </a:xfrm>
                <a:custGeom>
                  <a:avLst/>
                  <a:gdLst>
                    <a:gd name="csX0" fmla="*/ 0 w 48047"/>
                    <a:gd name="csY0" fmla="*/ 1084 h 2727"/>
                    <a:gd name="csX1" fmla="*/ 48048 w 48047"/>
                    <a:gd name="csY1" fmla="*/ 2727 h 2727"/>
                    <a:gd name="csX2" fmla="*/ 0 w 48047"/>
                    <a:gd name="csY2" fmla="*/ 1084 h 2727"/>
                  </a:gdLst>
                  <a:ahLst/>
                  <a:cxnLst>
                    <a:cxn ang="0">
                      <a:pos x="csX0" y="csY0"/>
                    </a:cxn>
                    <a:cxn ang="0">
                      <a:pos x="csX1" y="csY1"/>
                    </a:cxn>
                    <a:cxn ang="0">
                      <a:pos x="csX2" y="csY2"/>
                    </a:cxn>
                  </a:cxnLst>
                  <a:rect l="l" t="t" r="r" b="b"/>
                  <a:pathLst>
                    <a:path w="48047" h="2727">
                      <a:moveTo>
                        <a:pt x="0" y="1084"/>
                      </a:moveTo>
                      <a:cubicBezTo>
                        <a:pt x="0" y="1084"/>
                        <a:pt x="17511" y="-2229"/>
                        <a:pt x="48048" y="2727"/>
                      </a:cubicBezTo>
                      <a:lnTo>
                        <a:pt x="0" y="1084"/>
                      </a:lnTo>
                      <a:close/>
                    </a:path>
                  </a:pathLst>
                </a:custGeom>
                <a:grpFill/>
                <a:ln w="6350" cap="flat">
                  <a:noFill/>
                  <a:prstDash val="solid"/>
                  <a:miter/>
                </a:ln>
              </p:spPr>
              <p:txBody>
                <a:bodyPr/>
                <a:lstStyle/>
                <a:p>
                  <a:endParaRPr lang="en-US"/>
                </a:p>
              </p:txBody>
            </p:sp>
            <p:sp>
              <p:nvSpPr>
                <p:cNvPr id="910" name="Freeform 60">
                  <a:extLst>
                    <a:ext uri="{FF2B5EF4-FFF2-40B4-BE49-F238E27FC236}">
                      <a16:creationId xmlns:a16="http://schemas.microsoft.com/office/drawing/2014/main" id="{918B35C5-E9FC-D539-7567-FAEAA82DCD14}"/>
                    </a:ext>
                  </a:extLst>
                </p:cNvPr>
                <p:cNvSpPr/>
                <p:nvPr/>
              </p:nvSpPr>
              <p:spPr>
                <a:xfrm>
                  <a:off x="6702512" y="1955866"/>
                  <a:ext cx="48046" cy="13373"/>
                </a:xfrm>
                <a:custGeom>
                  <a:avLst/>
                  <a:gdLst>
                    <a:gd name="csX0" fmla="*/ 0 w 48046"/>
                    <a:gd name="csY0" fmla="*/ 7565 h 13373"/>
                    <a:gd name="csX1" fmla="*/ 11857 w 48046"/>
                    <a:gd name="csY1" fmla="*/ 1349 h 13373"/>
                    <a:gd name="csX2" fmla="*/ 24372 w 48046"/>
                    <a:gd name="csY2" fmla="*/ 38 h 13373"/>
                    <a:gd name="csX3" fmla="*/ 36650 w 48046"/>
                    <a:gd name="csY3" fmla="*/ 2412 h 13373"/>
                    <a:gd name="csX4" fmla="*/ 48046 w 48046"/>
                    <a:gd name="csY4" fmla="*/ 9207 h 13373"/>
                    <a:gd name="csX5" fmla="*/ 35536 w 48046"/>
                    <a:gd name="csY5" fmla="*/ 12788 h 13373"/>
                    <a:gd name="csX6" fmla="*/ 23767 w 48046"/>
                    <a:gd name="csY6" fmla="*/ 13296 h 13373"/>
                    <a:gd name="csX7" fmla="*/ 12165 w 48046"/>
                    <a:gd name="csY7" fmla="*/ 11745 h 13373"/>
                    <a:gd name="csX8" fmla="*/ 0 w 48046"/>
                    <a:gd name="csY8" fmla="*/ 7563 h 13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046" h="13373">
                      <a:moveTo>
                        <a:pt x="0" y="7565"/>
                      </a:moveTo>
                      <a:cubicBezTo>
                        <a:pt x="3579" y="4201"/>
                        <a:pt x="7742" y="2515"/>
                        <a:pt x="11857" y="1349"/>
                      </a:cubicBezTo>
                      <a:cubicBezTo>
                        <a:pt x="16001" y="253"/>
                        <a:pt x="20209" y="-131"/>
                        <a:pt x="24372" y="38"/>
                      </a:cubicBezTo>
                      <a:cubicBezTo>
                        <a:pt x="28537" y="222"/>
                        <a:pt x="32657" y="1007"/>
                        <a:pt x="36650" y="2412"/>
                      </a:cubicBezTo>
                      <a:cubicBezTo>
                        <a:pt x="40635" y="3862"/>
                        <a:pt x="44514" y="5860"/>
                        <a:pt x="48046" y="9207"/>
                      </a:cubicBezTo>
                      <a:cubicBezTo>
                        <a:pt x="43633" y="11316"/>
                        <a:pt x="39549" y="12182"/>
                        <a:pt x="35536" y="12788"/>
                      </a:cubicBezTo>
                      <a:cubicBezTo>
                        <a:pt x="31533" y="13338"/>
                        <a:pt x="27635" y="13482"/>
                        <a:pt x="23767" y="13296"/>
                      </a:cubicBezTo>
                      <a:cubicBezTo>
                        <a:pt x="19899" y="13121"/>
                        <a:pt x="16061" y="12605"/>
                        <a:pt x="12165" y="11745"/>
                      </a:cubicBezTo>
                      <a:cubicBezTo>
                        <a:pt x="8247" y="10852"/>
                        <a:pt x="4364" y="9642"/>
                        <a:pt x="0" y="7563"/>
                      </a:cubicBezTo>
                      <a:close/>
                    </a:path>
                  </a:pathLst>
                </a:custGeom>
                <a:grpFill/>
                <a:ln w="6350" cap="flat">
                  <a:noFill/>
                  <a:prstDash val="solid"/>
                  <a:miter/>
                </a:ln>
              </p:spPr>
              <p:txBody>
                <a:bodyPr/>
                <a:lstStyle/>
                <a:p>
                  <a:endParaRPr lang="en-US"/>
                </a:p>
              </p:txBody>
            </p:sp>
          </p:grpSp>
          <p:sp>
            <p:nvSpPr>
              <p:cNvPr id="908" name="Freeform 58">
                <a:extLst>
                  <a:ext uri="{FF2B5EF4-FFF2-40B4-BE49-F238E27FC236}">
                    <a16:creationId xmlns:a16="http://schemas.microsoft.com/office/drawing/2014/main" id="{0B20644B-AF27-3F7A-5917-BD7F51868658}"/>
                  </a:ext>
                </a:extLst>
              </p:cNvPr>
              <p:cNvSpPr/>
              <p:nvPr/>
            </p:nvSpPr>
            <p:spPr>
              <a:xfrm>
                <a:off x="6620096" y="2133264"/>
                <a:ext cx="16867" cy="25152"/>
              </a:xfrm>
              <a:custGeom>
                <a:avLst/>
                <a:gdLst>
                  <a:gd name="csX0" fmla="*/ 16866 w 16867"/>
                  <a:gd name="csY0" fmla="*/ 17 h 25152"/>
                  <a:gd name="csX1" fmla="*/ 10350 w 16867"/>
                  <a:gd name="csY1" fmla="*/ 6493 h 25152"/>
                  <a:gd name="csX2" fmla="*/ 6687 w 16867"/>
                  <a:gd name="csY2" fmla="*/ 12227 h 25152"/>
                  <a:gd name="csX3" fmla="*/ 8625 w 16867"/>
                  <a:gd name="csY3" fmla="*/ 17953 h 25152"/>
                  <a:gd name="csX4" fmla="*/ 14249 w 16867"/>
                  <a:gd name="csY4" fmla="*/ 25152 h 25152"/>
                  <a:gd name="csX5" fmla="*/ 4941 w 16867"/>
                  <a:gd name="csY5" fmla="*/ 21648 h 25152"/>
                  <a:gd name="csX6" fmla="*/ 1216 w 16867"/>
                  <a:gd name="csY6" fmla="*/ 17444 h 25152"/>
                  <a:gd name="csX7" fmla="*/ 162 w 16867"/>
                  <a:gd name="csY7" fmla="*/ 11028 h 25152"/>
                  <a:gd name="csX8" fmla="*/ 7246 w 16867"/>
                  <a:gd name="csY8" fmla="*/ 2321 h 25152"/>
                  <a:gd name="csX9" fmla="*/ 16868 w 16867"/>
                  <a:gd name="csY9" fmla="*/ 16 h 25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867" h="25152">
                    <a:moveTo>
                      <a:pt x="16866" y="17"/>
                    </a:moveTo>
                    <a:cubicBezTo>
                      <a:pt x="14542" y="2422"/>
                      <a:pt x="12267" y="4423"/>
                      <a:pt x="10350" y="6493"/>
                    </a:cubicBezTo>
                    <a:cubicBezTo>
                      <a:pt x="8416" y="8505"/>
                      <a:pt x="6937" y="10639"/>
                      <a:pt x="6687" y="12227"/>
                    </a:cubicBezTo>
                    <a:cubicBezTo>
                      <a:pt x="6310" y="13694"/>
                      <a:pt x="7062" y="15672"/>
                      <a:pt x="8625" y="17953"/>
                    </a:cubicBezTo>
                    <a:cubicBezTo>
                      <a:pt x="10168" y="20213"/>
                      <a:pt x="12269" y="22434"/>
                      <a:pt x="14249" y="25152"/>
                    </a:cubicBezTo>
                    <a:cubicBezTo>
                      <a:pt x="10900" y="24838"/>
                      <a:pt x="7787" y="23702"/>
                      <a:pt x="4941" y="21648"/>
                    </a:cubicBezTo>
                    <a:cubicBezTo>
                      <a:pt x="3542" y="20578"/>
                      <a:pt x="2221" y="19236"/>
                      <a:pt x="1216" y="17444"/>
                    </a:cubicBezTo>
                    <a:cubicBezTo>
                      <a:pt x="208" y="15672"/>
                      <a:pt x="-277" y="13256"/>
                      <a:pt x="162" y="11028"/>
                    </a:cubicBezTo>
                    <a:cubicBezTo>
                      <a:pt x="1137" y="6478"/>
                      <a:pt x="4354" y="3938"/>
                      <a:pt x="7246" y="2321"/>
                    </a:cubicBezTo>
                    <a:cubicBezTo>
                      <a:pt x="10274" y="747"/>
                      <a:pt x="13486" y="-130"/>
                      <a:pt x="16868" y="16"/>
                    </a:cubicBezTo>
                    <a:close/>
                  </a:path>
                </a:pathLst>
              </a:custGeom>
              <a:grpFill/>
              <a:ln w="6350" cap="flat">
                <a:noFill/>
                <a:prstDash val="solid"/>
                <a:miter/>
              </a:ln>
            </p:spPr>
            <p:txBody>
              <a:bodyPr/>
              <a:lstStyle/>
              <a:p>
                <a:endParaRPr lang="en-US"/>
              </a:p>
            </p:txBody>
          </p:sp>
        </p:grpSp>
      </p:grpSp>
      <p:grpSp>
        <p:nvGrpSpPr>
          <p:cNvPr id="934" name="Group 933">
            <a:extLst>
              <a:ext uri="{FF2B5EF4-FFF2-40B4-BE49-F238E27FC236}">
                <a16:creationId xmlns:a16="http://schemas.microsoft.com/office/drawing/2014/main" id="{1CAEE134-F3C0-AF20-54DA-1BBEB832AD30}"/>
              </a:ext>
            </a:extLst>
          </p:cNvPr>
          <p:cNvGrpSpPr/>
          <p:nvPr/>
        </p:nvGrpSpPr>
        <p:grpSpPr>
          <a:xfrm>
            <a:off x="6686002" y="4864804"/>
            <a:ext cx="1752889" cy="246221"/>
            <a:chOff x="6686002" y="5170622"/>
            <a:chExt cx="1752889" cy="246221"/>
          </a:xfrm>
        </p:grpSpPr>
        <p:sp>
          <p:nvSpPr>
            <p:cNvPr id="935" name="TextBox 934">
              <a:extLst>
                <a:ext uri="{FF2B5EF4-FFF2-40B4-BE49-F238E27FC236}">
                  <a16:creationId xmlns:a16="http://schemas.microsoft.com/office/drawing/2014/main" id="{50662369-FE10-1CD2-3108-37D4A1DD089A}"/>
                </a:ext>
              </a:extLst>
            </p:cNvPr>
            <p:cNvSpPr txBox="1"/>
            <p:nvPr/>
          </p:nvSpPr>
          <p:spPr>
            <a:xfrm>
              <a:off x="6686002" y="5170622"/>
              <a:ext cx="872504" cy="246221"/>
            </a:xfrm>
            <a:prstGeom prst="rect">
              <a:avLst/>
            </a:prstGeom>
            <a:noFill/>
          </p:spPr>
          <p:txBody>
            <a:bodyPr wrap="none" lIns="90000" rtlCol="0" anchor="ctr" anchorCtr="0">
              <a:spAutoFit/>
            </a:bodyPr>
            <a:lstStyle/>
            <a:p>
              <a:pPr algn="r"/>
              <a:r>
                <a:rPr lang="en-US" sz="1000"/>
                <a:t>Muscle fiber</a:t>
              </a:r>
            </a:p>
          </p:txBody>
        </p:sp>
        <p:cxnSp>
          <p:nvCxnSpPr>
            <p:cNvPr id="936" name="Straight Connector 935">
              <a:extLst>
                <a:ext uri="{FF2B5EF4-FFF2-40B4-BE49-F238E27FC236}">
                  <a16:creationId xmlns:a16="http://schemas.microsoft.com/office/drawing/2014/main" id="{D6AF5E1E-9708-FCDF-6D6C-F5ED73B7A577}"/>
                </a:ext>
              </a:extLst>
            </p:cNvPr>
            <p:cNvCxnSpPr>
              <a:cxnSpLocks/>
            </p:cNvCxnSpPr>
            <p:nvPr/>
          </p:nvCxnSpPr>
          <p:spPr>
            <a:xfrm flipH="1">
              <a:off x="7558506" y="5293732"/>
              <a:ext cx="880385"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37" name="Group 936">
            <a:extLst>
              <a:ext uri="{FF2B5EF4-FFF2-40B4-BE49-F238E27FC236}">
                <a16:creationId xmlns:a16="http://schemas.microsoft.com/office/drawing/2014/main" id="{7CC15CE0-5E0A-D153-5188-AA1E335E8F3D}"/>
              </a:ext>
            </a:extLst>
          </p:cNvPr>
          <p:cNvGrpSpPr/>
          <p:nvPr/>
        </p:nvGrpSpPr>
        <p:grpSpPr>
          <a:xfrm>
            <a:off x="8961499" y="2656023"/>
            <a:ext cx="2111735" cy="246221"/>
            <a:chOff x="8961499" y="1719851"/>
            <a:chExt cx="2111735" cy="246221"/>
          </a:xfrm>
        </p:grpSpPr>
        <p:sp>
          <p:nvSpPr>
            <p:cNvPr id="938" name="TextBox 937">
              <a:extLst>
                <a:ext uri="{FF2B5EF4-FFF2-40B4-BE49-F238E27FC236}">
                  <a16:creationId xmlns:a16="http://schemas.microsoft.com/office/drawing/2014/main" id="{ADCB8B94-94BE-DCE7-88F9-656DE12A5402}"/>
                </a:ext>
              </a:extLst>
            </p:cNvPr>
            <p:cNvSpPr txBox="1"/>
            <p:nvPr/>
          </p:nvSpPr>
          <p:spPr>
            <a:xfrm flipH="1">
              <a:off x="9617597" y="1719851"/>
              <a:ext cx="1455637" cy="246221"/>
            </a:xfrm>
            <a:prstGeom prst="rect">
              <a:avLst/>
            </a:prstGeom>
            <a:noFill/>
          </p:spPr>
          <p:txBody>
            <a:bodyPr wrap="square" lIns="90000" rtlCol="0" anchor="ctr" anchorCtr="0">
              <a:spAutoFit/>
            </a:bodyPr>
            <a:lstStyle/>
            <a:p>
              <a:r>
                <a:rPr lang="en-US" sz="1000"/>
                <a:t>Upper motor neuron</a:t>
              </a:r>
            </a:p>
          </p:txBody>
        </p:sp>
        <p:cxnSp>
          <p:nvCxnSpPr>
            <p:cNvPr id="939" name="Straight Connector 938">
              <a:extLst>
                <a:ext uri="{FF2B5EF4-FFF2-40B4-BE49-F238E27FC236}">
                  <a16:creationId xmlns:a16="http://schemas.microsoft.com/office/drawing/2014/main" id="{42226F4F-6566-D0BF-6D60-56D4C9F07AED}"/>
                </a:ext>
              </a:extLst>
            </p:cNvPr>
            <p:cNvCxnSpPr>
              <a:cxnSpLocks/>
              <a:endCxn id="938" idx="3"/>
            </p:cNvCxnSpPr>
            <p:nvPr/>
          </p:nvCxnSpPr>
          <p:spPr>
            <a:xfrm>
              <a:off x="8961499" y="1842961"/>
              <a:ext cx="656098"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40" name="Group 939">
            <a:extLst>
              <a:ext uri="{FF2B5EF4-FFF2-40B4-BE49-F238E27FC236}">
                <a16:creationId xmlns:a16="http://schemas.microsoft.com/office/drawing/2014/main" id="{57002FA6-486D-60B2-EF91-C54391789120}"/>
              </a:ext>
            </a:extLst>
          </p:cNvPr>
          <p:cNvGrpSpPr/>
          <p:nvPr/>
        </p:nvGrpSpPr>
        <p:grpSpPr>
          <a:xfrm>
            <a:off x="9194412" y="4627663"/>
            <a:ext cx="1878822" cy="246221"/>
            <a:chOff x="9194412" y="1719851"/>
            <a:chExt cx="1878822" cy="246221"/>
          </a:xfrm>
        </p:grpSpPr>
        <p:sp>
          <p:nvSpPr>
            <p:cNvPr id="941" name="TextBox 940">
              <a:extLst>
                <a:ext uri="{FF2B5EF4-FFF2-40B4-BE49-F238E27FC236}">
                  <a16:creationId xmlns:a16="http://schemas.microsoft.com/office/drawing/2014/main" id="{5AB97811-1987-6948-FA02-4B18F12D2902}"/>
                </a:ext>
              </a:extLst>
            </p:cNvPr>
            <p:cNvSpPr txBox="1"/>
            <p:nvPr/>
          </p:nvSpPr>
          <p:spPr>
            <a:xfrm flipH="1">
              <a:off x="9617597" y="1719851"/>
              <a:ext cx="1455637" cy="246221"/>
            </a:xfrm>
            <a:prstGeom prst="rect">
              <a:avLst/>
            </a:prstGeom>
            <a:noFill/>
          </p:spPr>
          <p:txBody>
            <a:bodyPr wrap="square" lIns="90000" rtlCol="0" anchor="ctr" anchorCtr="0">
              <a:spAutoFit/>
            </a:bodyPr>
            <a:lstStyle/>
            <a:p>
              <a:r>
                <a:rPr lang="en-US" sz="1000"/>
                <a:t>Lower motor neuron</a:t>
              </a:r>
            </a:p>
          </p:txBody>
        </p:sp>
        <p:cxnSp>
          <p:nvCxnSpPr>
            <p:cNvPr id="942" name="Straight Connector 941">
              <a:extLst>
                <a:ext uri="{FF2B5EF4-FFF2-40B4-BE49-F238E27FC236}">
                  <a16:creationId xmlns:a16="http://schemas.microsoft.com/office/drawing/2014/main" id="{404263B4-3A6E-514E-025B-0691EE8FC6D9}"/>
                </a:ext>
              </a:extLst>
            </p:cNvPr>
            <p:cNvCxnSpPr>
              <a:cxnSpLocks/>
              <a:endCxn id="941" idx="3"/>
            </p:cNvCxnSpPr>
            <p:nvPr/>
          </p:nvCxnSpPr>
          <p:spPr>
            <a:xfrm>
              <a:off x="9194412" y="1842961"/>
              <a:ext cx="423185"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43" name="Graphic 945">
            <a:extLst>
              <a:ext uri="{FF2B5EF4-FFF2-40B4-BE49-F238E27FC236}">
                <a16:creationId xmlns:a16="http://schemas.microsoft.com/office/drawing/2014/main" id="{299B8C05-2618-580C-07E3-67829D5690AA}"/>
              </a:ext>
            </a:extLst>
          </p:cNvPr>
          <p:cNvSpPr/>
          <p:nvPr/>
        </p:nvSpPr>
        <p:spPr>
          <a:xfrm>
            <a:off x="8690601" y="1680802"/>
            <a:ext cx="316264" cy="371984"/>
          </a:xfrm>
          <a:custGeom>
            <a:avLst/>
            <a:gdLst>
              <a:gd name="csX0" fmla="*/ 246928 w 458938"/>
              <a:gd name="csY0" fmla="*/ 3016 h 528061"/>
              <a:gd name="csX1" fmla="*/ 124316 w 458938"/>
              <a:gd name="csY1" fmla="*/ 95063 h 528061"/>
              <a:gd name="csX2" fmla="*/ 34991 w 458938"/>
              <a:gd name="csY2" fmla="*/ 201621 h 528061"/>
              <a:gd name="csX3" fmla="*/ 87 w 458938"/>
              <a:gd name="csY3" fmla="*/ 355892 h 528061"/>
              <a:gd name="csX4" fmla="*/ 92990 w 458938"/>
              <a:gd name="csY4" fmla="*/ 527796 h 528061"/>
              <a:gd name="csX5" fmla="*/ 170145 w 458938"/>
              <a:gd name="csY5" fmla="*/ 487706 h 528061"/>
              <a:gd name="csX6" fmla="*/ 242532 w 458938"/>
              <a:gd name="csY6" fmla="*/ 291774 h 528061"/>
              <a:gd name="csX7" fmla="*/ 311426 w 458938"/>
              <a:gd name="csY7" fmla="*/ 185635 h 528061"/>
              <a:gd name="csX8" fmla="*/ 412846 w 458938"/>
              <a:gd name="csY8" fmla="*/ 108946 h 528061"/>
              <a:gd name="csX9" fmla="*/ 414902 w 458938"/>
              <a:gd name="csY9" fmla="*/ 33533 h 528061"/>
              <a:gd name="csX10" fmla="*/ 248413 w 458938"/>
              <a:gd name="csY10" fmla="*/ 2597 h 528061"/>
              <a:gd name="csX11" fmla="*/ 246928 w 458938"/>
              <a:gd name="csY11" fmla="*/ 3016 h 528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8938" h="528061">
                <a:moveTo>
                  <a:pt x="246928" y="3016"/>
                </a:moveTo>
                <a:cubicBezTo>
                  <a:pt x="201652" y="18336"/>
                  <a:pt x="158992" y="64193"/>
                  <a:pt x="124316" y="95063"/>
                </a:cubicBezTo>
                <a:cubicBezTo>
                  <a:pt x="92000" y="127084"/>
                  <a:pt x="59076" y="159181"/>
                  <a:pt x="34991" y="201621"/>
                </a:cubicBezTo>
                <a:cubicBezTo>
                  <a:pt x="9802" y="250875"/>
                  <a:pt x="1571" y="302004"/>
                  <a:pt x="87" y="355892"/>
                </a:cubicBezTo>
                <a:cubicBezTo>
                  <a:pt x="-1226" y="418307"/>
                  <a:pt x="11563" y="534343"/>
                  <a:pt x="92990" y="527796"/>
                </a:cubicBezTo>
                <a:cubicBezTo>
                  <a:pt x="122661" y="524009"/>
                  <a:pt x="151237" y="508536"/>
                  <a:pt x="170145" y="487706"/>
                </a:cubicBezTo>
                <a:cubicBezTo>
                  <a:pt x="219941" y="435978"/>
                  <a:pt x="226298" y="359632"/>
                  <a:pt x="242532" y="291774"/>
                </a:cubicBezTo>
                <a:cubicBezTo>
                  <a:pt x="250573" y="241626"/>
                  <a:pt x="275076" y="214591"/>
                  <a:pt x="311426" y="185635"/>
                </a:cubicBezTo>
                <a:cubicBezTo>
                  <a:pt x="347901" y="154813"/>
                  <a:pt x="374688" y="135562"/>
                  <a:pt x="412846" y="108946"/>
                </a:cubicBezTo>
                <a:cubicBezTo>
                  <a:pt x="457209" y="76697"/>
                  <a:pt x="488440" y="63346"/>
                  <a:pt x="414902" y="33533"/>
                </a:cubicBezTo>
                <a:cubicBezTo>
                  <a:pt x="364439" y="14549"/>
                  <a:pt x="299884" y="-7670"/>
                  <a:pt x="248413" y="2597"/>
                </a:cubicBezTo>
                <a:lnTo>
                  <a:pt x="246928" y="3016"/>
                </a:lnTo>
                <a:close/>
              </a:path>
            </a:pathLst>
          </a:custGeom>
          <a:solidFill>
            <a:srgbClr val="FF6F30">
              <a:alpha val="50196"/>
            </a:srgbClr>
          </a:solidFill>
          <a:ln w="14949" cap="flat">
            <a:noFill/>
            <a:prstDash val="solid"/>
            <a:miter/>
          </a:ln>
        </p:spPr>
        <p:txBody>
          <a:bodyPr/>
          <a:lstStyle/>
          <a:p>
            <a:endParaRPr lang="en-US"/>
          </a:p>
        </p:txBody>
      </p:sp>
      <p:grpSp>
        <p:nvGrpSpPr>
          <p:cNvPr id="944" name="Group 943">
            <a:extLst>
              <a:ext uri="{FF2B5EF4-FFF2-40B4-BE49-F238E27FC236}">
                <a16:creationId xmlns:a16="http://schemas.microsoft.com/office/drawing/2014/main" id="{7F863755-78A1-6345-22B5-73070C883781}"/>
              </a:ext>
            </a:extLst>
          </p:cNvPr>
          <p:cNvGrpSpPr/>
          <p:nvPr/>
        </p:nvGrpSpPr>
        <p:grpSpPr>
          <a:xfrm>
            <a:off x="8801378" y="1719851"/>
            <a:ext cx="2336022" cy="246221"/>
            <a:chOff x="8737212" y="1719851"/>
            <a:chExt cx="2336022" cy="246221"/>
          </a:xfrm>
        </p:grpSpPr>
        <p:sp>
          <p:nvSpPr>
            <p:cNvPr id="945" name="TextBox 944">
              <a:extLst>
                <a:ext uri="{FF2B5EF4-FFF2-40B4-BE49-F238E27FC236}">
                  <a16:creationId xmlns:a16="http://schemas.microsoft.com/office/drawing/2014/main" id="{6B57953E-0585-3A50-FB85-A76D1C53F92C}"/>
                </a:ext>
              </a:extLst>
            </p:cNvPr>
            <p:cNvSpPr txBox="1"/>
            <p:nvPr/>
          </p:nvSpPr>
          <p:spPr>
            <a:xfrm flipH="1">
              <a:off x="9617597" y="1719851"/>
              <a:ext cx="1455637" cy="246221"/>
            </a:xfrm>
            <a:prstGeom prst="rect">
              <a:avLst/>
            </a:prstGeom>
            <a:noFill/>
          </p:spPr>
          <p:txBody>
            <a:bodyPr wrap="square" lIns="90000" rtlCol="0" anchor="ctr" anchorCtr="0">
              <a:spAutoFit/>
            </a:bodyPr>
            <a:lstStyle/>
            <a:p>
              <a:r>
                <a:rPr lang="en-US" sz="1000"/>
                <a:t>Primary motor cortex</a:t>
              </a:r>
            </a:p>
          </p:txBody>
        </p:sp>
        <p:cxnSp>
          <p:nvCxnSpPr>
            <p:cNvPr id="946" name="Straight Connector 945">
              <a:extLst>
                <a:ext uri="{FF2B5EF4-FFF2-40B4-BE49-F238E27FC236}">
                  <a16:creationId xmlns:a16="http://schemas.microsoft.com/office/drawing/2014/main" id="{3DB0BCF8-41E4-0C38-3A1C-EBC0820328B7}"/>
                </a:ext>
              </a:extLst>
            </p:cNvPr>
            <p:cNvCxnSpPr>
              <a:cxnSpLocks/>
            </p:cNvCxnSpPr>
            <p:nvPr/>
          </p:nvCxnSpPr>
          <p:spPr>
            <a:xfrm>
              <a:off x="8737212" y="1842961"/>
              <a:ext cx="880385"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47" name="Group 946">
            <a:extLst>
              <a:ext uri="{FF2B5EF4-FFF2-40B4-BE49-F238E27FC236}">
                <a16:creationId xmlns:a16="http://schemas.microsoft.com/office/drawing/2014/main" id="{720FE769-C7C4-3B06-ED0E-02F1D5CD9181}"/>
              </a:ext>
            </a:extLst>
          </p:cNvPr>
          <p:cNvGrpSpPr/>
          <p:nvPr/>
        </p:nvGrpSpPr>
        <p:grpSpPr>
          <a:xfrm>
            <a:off x="8750665" y="1915729"/>
            <a:ext cx="470411" cy="2399475"/>
            <a:chOff x="6061812" y="629942"/>
            <a:chExt cx="1064131" cy="5427920"/>
          </a:xfrm>
        </p:grpSpPr>
        <p:sp>
          <p:nvSpPr>
            <p:cNvPr id="948" name="Freeform 1021">
              <a:extLst>
                <a:ext uri="{FF2B5EF4-FFF2-40B4-BE49-F238E27FC236}">
                  <a16:creationId xmlns:a16="http://schemas.microsoft.com/office/drawing/2014/main" id="{2E3B7839-3486-5BBB-4FCD-4BE6CB3E3224}"/>
                </a:ext>
              </a:extLst>
            </p:cNvPr>
            <p:cNvSpPr/>
            <p:nvPr/>
          </p:nvSpPr>
          <p:spPr>
            <a:xfrm>
              <a:off x="6061812" y="629942"/>
              <a:ext cx="1064131" cy="5427920"/>
            </a:xfrm>
            <a:custGeom>
              <a:avLst/>
              <a:gdLst>
                <a:gd name="csX0" fmla="*/ 1010565 w 1064131"/>
                <a:gd name="csY0" fmla="*/ 5427921 h 5427920"/>
                <a:gd name="csX1" fmla="*/ 1018399 w 1064131"/>
                <a:gd name="csY1" fmla="*/ 5180219 h 5427920"/>
                <a:gd name="csX2" fmla="*/ 1008100 w 1064131"/>
                <a:gd name="csY2" fmla="*/ 3991288 h 5427920"/>
                <a:gd name="csX3" fmla="*/ 852341 w 1064131"/>
                <a:gd name="csY3" fmla="*/ 3417297 h 5427920"/>
                <a:gd name="csX4" fmla="*/ 519908 w 1064131"/>
                <a:gd name="csY4" fmla="*/ 2285186 h 5427920"/>
                <a:gd name="csX5" fmla="*/ 476305 w 1064131"/>
                <a:gd name="csY5" fmla="*/ 1737360 h 5427920"/>
                <a:gd name="csX6" fmla="*/ 373238 w 1064131"/>
                <a:gd name="csY6" fmla="*/ 1153368 h 5427920"/>
                <a:gd name="csX7" fmla="*/ 217931 w 1064131"/>
                <a:gd name="csY7" fmla="*/ 936527 h 5427920"/>
                <a:gd name="csX8" fmla="*/ 92919 w 1064131"/>
                <a:gd name="csY8" fmla="*/ 776693 h 5427920"/>
                <a:gd name="csX9" fmla="*/ 78672 w 1064131"/>
                <a:gd name="csY9" fmla="*/ 0 h 5427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64131" h="5427920">
                  <a:moveTo>
                    <a:pt x="1010565" y="5427921"/>
                  </a:moveTo>
                  <a:cubicBezTo>
                    <a:pt x="986497" y="5345731"/>
                    <a:pt x="1005189" y="5263198"/>
                    <a:pt x="1018399" y="5180219"/>
                  </a:cubicBezTo>
                  <a:cubicBezTo>
                    <a:pt x="1080744" y="4786126"/>
                    <a:pt x="1081265" y="4384443"/>
                    <a:pt x="1008100" y="3991288"/>
                  </a:cubicBezTo>
                  <a:cubicBezTo>
                    <a:pt x="971772" y="3795580"/>
                    <a:pt x="914593" y="3605880"/>
                    <a:pt x="852341" y="3417297"/>
                  </a:cubicBezTo>
                  <a:cubicBezTo>
                    <a:pt x="729272" y="3040511"/>
                    <a:pt x="601808" y="2670365"/>
                    <a:pt x="519908" y="2285186"/>
                  </a:cubicBezTo>
                  <a:cubicBezTo>
                    <a:pt x="481079" y="2105381"/>
                    <a:pt x="478819" y="1920930"/>
                    <a:pt x="476305" y="1737360"/>
                  </a:cubicBezTo>
                  <a:cubicBezTo>
                    <a:pt x="475982" y="1538801"/>
                    <a:pt x="457936" y="1335825"/>
                    <a:pt x="373238" y="1153368"/>
                  </a:cubicBezTo>
                  <a:cubicBezTo>
                    <a:pt x="334340" y="1072519"/>
                    <a:pt x="273690" y="1005169"/>
                    <a:pt x="217931" y="936527"/>
                  </a:cubicBezTo>
                  <a:cubicBezTo>
                    <a:pt x="175445" y="884042"/>
                    <a:pt x="133326" y="830750"/>
                    <a:pt x="92919" y="776693"/>
                  </a:cubicBezTo>
                  <a:cubicBezTo>
                    <a:pt x="-74219" y="560437"/>
                    <a:pt x="24472" y="235495"/>
                    <a:pt x="78672" y="0"/>
                  </a:cubicBezTo>
                </a:path>
              </a:pathLst>
            </a:custGeom>
            <a:noFill/>
            <a:ln w="9525" cap="flat">
              <a:solidFill>
                <a:srgbClr val="FFB489"/>
              </a:solidFill>
              <a:prstDash val="solid"/>
              <a:miter/>
            </a:ln>
          </p:spPr>
          <p:txBody>
            <a:bodyPr/>
            <a:lstStyle/>
            <a:p>
              <a:endParaRPr lang="en-US"/>
            </a:p>
          </p:txBody>
        </p:sp>
        <p:grpSp>
          <p:nvGrpSpPr>
            <p:cNvPr id="949" name="Graphic 1019">
              <a:extLst>
                <a:ext uri="{FF2B5EF4-FFF2-40B4-BE49-F238E27FC236}">
                  <a16:creationId xmlns:a16="http://schemas.microsoft.com/office/drawing/2014/main" id="{C4620898-4855-E3EF-CFCB-838C50F29344}"/>
                </a:ext>
              </a:extLst>
            </p:cNvPr>
            <p:cNvGrpSpPr/>
            <p:nvPr/>
          </p:nvGrpSpPr>
          <p:grpSpPr>
            <a:xfrm>
              <a:off x="6110687" y="629942"/>
              <a:ext cx="950366" cy="5410968"/>
              <a:chOff x="6110687" y="629942"/>
              <a:chExt cx="950366" cy="5410968"/>
            </a:xfrm>
            <a:noFill/>
          </p:grpSpPr>
          <p:sp>
            <p:nvSpPr>
              <p:cNvPr id="950" name="Freeform 1023">
                <a:extLst>
                  <a:ext uri="{FF2B5EF4-FFF2-40B4-BE49-F238E27FC236}">
                    <a16:creationId xmlns:a16="http://schemas.microsoft.com/office/drawing/2014/main" id="{A5A2A731-ED32-92ED-D82C-5EA2F5ED0A1B}"/>
                  </a:ext>
                </a:extLst>
              </p:cNvPr>
              <p:cNvSpPr/>
              <p:nvPr/>
            </p:nvSpPr>
            <p:spPr>
              <a:xfrm>
                <a:off x="6110687" y="629942"/>
                <a:ext cx="18697" cy="47943"/>
              </a:xfrm>
              <a:custGeom>
                <a:avLst/>
                <a:gdLst>
                  <a:gd name="csX0" fmla="*/ 18698 w 18697"/>
                  <a:gd name="csY0" fmla="*/ 47944 h 47943"/>
                  <a:gd name="csX1" fmla="*/ 0 w 18697"/>
                  <a:gd name="csY1" fmla="*/ 0 h 47943"/>
                </a:gdLst>
                <a:ahLst/>
                <a:cxnLst>
                  <a:cxn ang="0">
                    <a:pos x="csX0" y="csY0"/>
                  </a:cxn>
                  <a:cxn ang="0">
                    <a:pos x="csX1" y="csY1"/>
                  </a:cxn>
                </a:cxnLst>
                <a:rect l="l" t="t" r="r" b="b"/>
                <a:pathLst>
                  <a:path w="18697" h="47943">
                    <a:moveTo>
                      <a:pt x="18698" y="47944"/>
                    </a:moveTo>
                    <a:cubicBezTo>
                      <a:pt x="12465" y="31961"/>
                      <a:pt x="6233" y="15983"/>
                      <a:pt x="0" y="0"/>
                    </a:cubicBezTo>
                  </a:path>
                </a:pathLst>
              </a:custGeom>
              <a:noFill/>
              <a:ln w="9525" cap="flat">
                <a:solidFill>
                  <a:srgbClr val="FFB489"/>
                </a:solidFill>
                <a:prstDash val="solid"/>
                <a:miter/>
              </a:ln>
            </p:spPr>
            <p:txBody>
              <a:bodyPr/>
              <a:lstStyle/>
              <a:p>
                <a:endParaRPr lang="en-US"/>
              </a:p>
            </p:txBody>
          </p:sp>
          <p:sp>
            <p:nvSpPr>
              <p:cNvPr id="951" name="Freeform 1024">
                <a:extLst>
                  <a:ext uri="{FF2B5EF4-FFF2-40B4-BE49-F238E27FC236}">
                    <a16:creationId xmlns:a16="http://schemas.microsoft.com/office/drawing/2014/main" id="{2C2ABD46-3809-04FF-5F4F-AF6D0384843A}"/>
                  </a:ext>
                </a:extLst>
              </p:cNvPr>
              <p:cNvSpPr/>
              <p:nvPr/>
            </p:nvSpPr>
            <p:spPr>
              <a:xfrm>
                <a:off x="6983351" y="5969584"/>
                <a:ext cx="77702" cy="71326"/>
              </a:xfrm>
              <a:custGeom>
                <a:avLst/>
                <a:gdLst>
                  <a:gd name="csX0" fmla="*/ 0 w 77702"/>
                  <a:gd name="csY0" fmla="*/ 71326 h 71326"/>
                  <a:gd name="csX1" fmla="*/ 35639 w 77702"/>
                  <a:gd name="csY1" fmla="*/ 53199 h 71326"/>
                  <a:gd name="csX2" fmla="*/ 66020 w 77702"/>
                  <a:gd name="csY2" fmla="*/ 21630 h 71326"/>
                  <a:gd name="csX3" fmla="*/ 77703 w 77702"/>
                  <a:gd name="csY3" fmla="*/ 0 h 71326"/>
                </a:gdLst>
                <a:ahLst/>
                <a:cxnLst>
                  <a:cxn ang="0">
                    <a:pos x="csX0" y="csY0"/>
                  </a:cxn>
                  <a:cxn ang="0">
                    <a:pos x="csX1" y="csY1"/>
                  </a:cxn>
                  <a:cxn ang="0">
                    <a:pos x="csX2" y="csY2"/>
                  </a:cxn>
                  <a:cxn ang="0">
                    <a:pos x="csX3" y="csY3"/>
                  </a:cxn>
                </a:cxnLst>
                <a:rect l="l" t="t" r="r" b="b"/>
                <a:pathLst>
                  <a:path w="77702" h="71326">
                    <a:moveTo>
                      <a:pt x="0" y="71326"/>
                    </a:moveTo>
                    <a:cubicBezTo>
                      <a:pt x="9312" y="68325"/>
                      <a:pt x="22230" y="62977"/>
                      <a:pt x="35639" y="53199"/>
                    </a:cubicBezTo>
                    <a:cubicBezTo>
                      <a:pt x="42716" y="48043"/>
                      <a:pt x="55057" y="37912"/>
                      <a:pt x="66020" y="21630"/>
                    </a:cubicBezTo>
                    <a:cubicBezTo>
                      <a:pt x="71625" y="13300"/>
                      <a:pt x="75319" y="5672"/>
                      <a:pt x="77703" y="0"/>
                    </a:cubicBezTo>
                  </a:path>
                </a:pathLst>
              </a:custGeom>
              <a:noFill/>
              <a:ln w="9525" cap="flat">
                <a:solidFill>
                  <a:srgbClr val="FFB489"/>
                </a:solidFill>
                <a:prstDash val="solid"/>
                <a:miter/>
              </a:ln>
            </p:spPr>
            <p:txBody>
              <a:bodyPr/>
              <a:lstStyle/>
              <a:p>
                <a:endParaRPr lang="en-US"/>
              </a:p>
            </p:txBody>
          </p:sp>
        </p:grpSp>
      </p:grpSp>
    </p:spTree>
    <p:extLst>
      <p:ext uri="{BB962C8B-B14F-4D97-AF65-F5344CB8AC3E}">
        <p14:creationId xmlns:p14="http://schemas.microsoft.com/office/powerpoint/2010/main" val="219991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277D61-3140-2B34-9C01-2E255D55107E}"/>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E0BDD81B-DAEF-E04F-D9AF-2C16C904D2AD}"/>
              </a:ext>
            </a:extLst>
          </p:cNvPr>
          <p:cNvSpPr>
            <a:spLocks noGrp="1"/>
          </p:cNvSpPr>
          <p:nvPr>
            <p:ph type="title"/>
          </p:nvPr>
        </p:nvSpPr>
        <p:spPr/>
        <p:txBody>
          <a:bodyPr/>
          <a:lstStyle/>
          <a:p>
            <a:r>
              <a:rPr lang="en-US"/>
              <a:t>Principal descending pathways of the motor system</a:t>
            </a:r>
            <a:endParaRPr lang="en-GB"/>
          </a:p>
        </p:txBody>
      </p:sp>
      <p:sp>
        <p:nvSpPr>
          <p:cNvPr id="9" name="Content Placeholder 8">
            <a:extLst>
              <a:ext uri="{FF2B5EF4-FFF2-40B4-BE49-F238E27FC236}">
                <a16:creationId xmlns:a16="http://schemas.microsoft.com/office/drawing/2014/main" id="{67472E85-E5F6-A2DD-50B0-A0AE1E23DD14}"/>
              </a:ext>
            </a:extLst>
          </p:cNvPr>
          <p:cNvSpPr>
            <a:spLocks noGrp="1"/>
          </p:cNvSpPr>
          <p:nvPr>
            <p:ph sz="half" idx="21"/>
          </p:nvPr>
        </p:nvSpPr>
        <p:spPr/>
        <p:txBody>
          <a:bodyPr/>
          <a:lstStyle/>
          <a:p>
            <a:r>
              <a:rPr lang="en-US"/>
              <a:t>Efferent (descending) neurons originate from the brain and brainstem and project their axons down the spinal cord</a:t>
            </a:r>
            <a:r>
              <a:rPr lang="en-US" baseline="30000"/>
              <a:t>1</a:t>
            </a:r>
          </a:p>
          <a:p>
            <a:r>
              <a:rPr lang="en-US"/>
              <a:t>The major descending pathway responsible for controlling voluntary movement is the corticospinal (pyramidal) tract (CST), originating in the motor cortex</a:t>
            </a:r>
            <a:r>
              <a:rPr lang="en-US" baseline="30000"/>
              <a:t>1,2</a:t>
            </a:r>
            <a:endParaRPr lang="en-GB" baseline="30000"/>
          </a:p>
          <a:p>
            <a:pPr marL="0" indent="0">
              <a:buNone/>
            </a:pPr>
            <a:endParaRPr lang="en-GB"/>
          </a:p>
        </p:txBody>
      </p:sp>
      <p:sp>
        <p:nvSpPr>
          <p:cNvPr id="22" name="Text Placeholder 4">
            <a:extLst>
              <a:ext uri="{FF2B5EF4-FFF2-40B4-BE49-F238E27FC236}">
                <a16:creationId xmlns:a16="http://schemas.microsoft.com/office/drawing/2014/main" id="{84921098-71FD-4BB4-D425-83B01498F406}"/>
              </a:ext>
            </a:extLst>
          </p:cNvPr>
          <p:cNvSpPr>
            <a:spLocks noGrp="1"/>
          </p:cNvSpPr>
          <p:nvPr>
            <p:ph type="body" sz="quarter" idx="18"/>
          </p:nvPr>
        </p:nvSpPr>
        <p:spPr/>
        <p:txBody>
          <a:bodyPr/>
          <a:lstStyle/>
          <a:p>
            <a:r>
              <a:rPr lang="en-GB" dirty="0"/>
              <a:t>CST=corticospinal (pyramidal) tract</a:t>
            </a:r>
            <a:br>
              <a:rPr lang="en-GB" dirty="0"/>
            </a:br>
            <a:br>
              <a:rPr lang="en-GB" dirty="0"/>
            </a:br>
            <a:r>
              <a:rPr lang="en-GB" dirty="0"/>
              <a:t>1. Siebert et al. ASN Neuro 2025;17(1):2440299; 2. </a:t>
            </a:r>
            <a:r>
              <a:rPr lang="en-US" dirty="0"/>
              <a:t>Knierim. Spinal reflexes and descending motor pathways. In: Neuroscience Online. Available at: https://nba.uth.tmc.edu/neuroscience/; </a:t>
            </a:r>
          </a:p>
          <a:p>
            <a:r>
              <a:rPr lang="en-US" dirty="0"/>
              <a:t>3. AbuHasan &amp; </a:t>
            </a:r>
            <a:r>
              <a:rPr lang="en-US" dirty="0" err="1"/>
              <a:t>Munakomi</a:t>
            </a:r>
            <a:r>
              <a:rPr lang="en-US" dirty="0"/>
              <a:t>. Neuroanatomy, pyramidal tract. </a:t>
            </a:r>
            <a:r>
              <a:rPr lang="en-US" dirty="0" err="1"/>
              <a:t>StatPearls</a:t>
            </a:r>
            <a:r>
              <a:rPr lang="en-US" dirty="0"/>
              <a:t> [internet]. July 2023; 4. </a:t>
            </a:r>
            <a:r>
              <a:rPr lang="en-GB" dirty="0"/>
              <a:t>Zayia &amp; Tadi. Neuroanatomy, motor neuron. </a:t>
            </a:r>
            <a:r>
              <a:rPr lang="en-GB" dirty="0" err="1"/>
              <a:t>StatPearls</a:t>
            </a:r>
            <a:r>
              <a:rPr lang="en-GB" dirty="0"/>
              <a:t> [internet]. July 2023; </a:t>
            </a:r>
          </a:p>
          <a:p>
            <a:r>
              <a:rPr lang="en-GB" dirty="0"/>
              <a:t>5. Lee &amp; Muzio. Extrapyramidal system. </a:t>
            </a:r>
            <a:r>
              <a:rPr lang="en-GB" dirty="0" err="1"/>
              <a:t>StatPearls</a:t>
            </a:r>
            <a:r>
              <a:rPr lang="en-GB" dirty="0"/>
              <a:t> [internet]. November 2022 </a:t>
            </a:r>
          </a:p>
        </p:txBody>
      </p:sp>
      <p:sp>
        <p:nvSpPr>
          <p:cNvPr id="6" name="Slide Number Placeholder 5">
            <a:extLst>
              <a:ext uri="{FF2B5EF4-FFF2-40B4-BE49-F238E27FC236}">
                <a16:creationId xmlns:a16="http://schemas.microsoft.com/office/drawing/2014/main" id="{B057DBCC-F69C-58A6-1C49-FBA305154A60}"/>
              </a:ext>
            </a:extLst>
          </p:cNvPr>
          <p:cNvSpPr>
            <a:spLocks noGrp="1"/>
          </p:cNvSpPr>
          <p:nvPr>
            <p:ph type="sldNum" sz="quarter" idx="4"/>
          </p:nvPr>
        </p:nvSpPr>
        <p:spPr/>
        <p:txBody>
          <a:bodyPr/>
          <a:lstStyle/>
          <a:p>
            <a:fld id="{6DBC486D-4FAB-B746-8B02-8D7C842291C6}" type="slidenum">
              <a:rPr lang="en-US" smtClean="0"/>
              <a:pPr/>
              <a:t>23</a:t>
            </a:fld>
            <a:endParaRPr lang="en-US"/>
          </a:p>
        </p:txBody>
      </p:sp>
      <p:sp>
        <p:nvSpPr>
          <p:cNvPr id="7" name="Rectangle: Rounded Corners 6">
            <a:extLst>
              <a:ext uri="{FF2B5EF4-FFF2-40B4-BE49-F238E27FC236}">
                <a16:creationId xmlns:a16="http://schemas.microsoft.com/office/drawing/2014/main" id="{1E6C10EF-517D-89A7-342E-69BD5F7C34BB}"/>
              </a:ext>
            </a:extLst>
          </p:cNvPr>
          <p:cNvSpPr/>
          <p:nvPr/>
        </p:nvSpPr>
        <p:spPr>
          <a:xfrm>
            <a:off x="3214345" y="1422400"/>
            <a:ext cx="1535429" cy="6705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CST</a:t>
            </a:r>
            <a:endParaRPr lang="en-GB" sz="1400">
              <a:solidFill>
                <a:schemeClr val="tx1"/>
              </a:solidFill>
            </a:endParaRPr>
          </a:p>
        </p:txBody>
      </p:sp>
      <p:sp>
        <p:nvSpPr>
          <p:cNvPr id="8" name="Rectangle: Rounded Corners 7">
            <a:extLst>
              <a:ext uri="{FF2B5EF4-FFF2-40B4-BE49-F238E27FC236}">
                <a16:creationId xmlns:a16="http://schemas.microsoft.com/office/drawing/2014/main" id="{EE502306-F3A8-96A9-BD33-A2F6596BA862}"/>
              </a:ext>
            </a:extLst>
          </p:cNvPr>
          <p:cNvSpPr/>
          <p:nvPr/>
        </p:nvSpPr>
        <p:spPr>
          <a:xfrm>
            <a:off x="3214345" y="2123440"/>
            <a:ext cx="1535429" cy="6705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Corticobulbar tract</a:t>
            </a:r>
            <a:endParaRPr lang="en-GB" sz="1400">
              <a:solidFill>
                <a:schemeClr val="tx1"/>
              </a:solidFill>
            </a:endParaRPr>
          </a:p>
        </p:txBody>
      </p:sp>
      <p:sp>
        <p:nvSpPr>
          <p:cNvPr id="10" name="Rectangle: Rounded Corners 9">
            <a:extLst>
              <a:ext uri="{FF2B5EF4-FFF2-40B4-BE49-F238E27FC236}">
                <a16:creationId xmlns:a16="http://schemas.microsoft.com/office/drawing/2014/main" id="{CA9099FF-D401-1BA2-7EF0-9103ECC89C1F}"/>
              </a:ext>
            </a:extLst>
          </p:cNvPr>
          <p:cNvSpPr/>
          <p:nvPr/>
        </p:nvSpPr>
        <p:spPr>
          <a:xfrm>
            <a:off x="5782303" y="3037840"/>
            <a:ext cx="1535429" cy="6705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Rubrospinal tract</a:t>
            </a:r>
            <a:endParaRPr lang="en-GB" sz="1400">
              <a:solidFill>
                <a:schemeClr val="tx1"/>
              </a:solidFill>
            </a:endParaRPr>
          </a:p>
        </p:txBody>
      </p:sp>
      <p:sp>
        <p:nvSpPr>
          <p:cNvPr id="11" name="Rectangle: Rounded Corners 10">
            <a:extLst>
              <a:ext uri="{FF2B5EF4-FFF2-40B4-BE49-F238E27FC236}">
                <a16:creationId xmlns:a16="http://schemas.microsoft.com/office/drawing/2014/main" id="{D06E44EA-8E6E-8141-5AF7-A8D4932F240D}"/>
              </a:ext>
            </a:extLst>
          </p:cNvPr>
          <p:cNvSpPr/>
          <p:nvPr/>
        </p:nvSpPr>
        <p:spPr>
          <a:xfrm>
            <a:off x="5782302" y="3738880"/>
            <a:ext cx="1535429" cy="6705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Reticulospinal tract</a:t>
            </a:r>
            <a:endParaRPr lang="en-GB" sz="1400">
              <a:solidFill>
                <a:schemeClr val="tx1"/>
              </a:solidFill>
            </a:endParaRPr>
          </a:p>
        </p:txBody>
      </p:sp>
      <p:sp>
        <p:nvSpPr>
          <p:cNvPr id="12" name="Rectangle: Rounded Corners 11">
            <a:extLst>
              <a:ext uri="{FF2B5EF4-FFF2-40B4-BE49-F238E27FC236}">
                <a16:creationId xmlns:a16="http://schemas.microsoft.com/office/drawing/2014/main" id="{7D50D54F-8EC5-3D6E-B7AF-C107AEA59748}"/>
              </a:ext>
            </a:extLst>
          </p:cNvPr>
          <p:cNvSpPr/>
          <p:nvPr/>
        </p:nvSpPr>
        <p:spPr>
          <a:xfrm>
            <a:off x="5782301" y="4439920"/>
            <a:ext cx="1535429" cy="6705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Vestibulospinal tract</a:t>
            </a:r>
            <a:endParaRPr lang="en-GB" sz="1400">
              <a:solidFill>
                <a:schemeClr val="tx1"/>
              </a:solidFill>
            </a:endParaRPr>
          </a:p>
        </p:txBody>
      </p:sp>
      <p:sp>
        <p:nvSpPr>
          <p:cNvPr id="13" name="Rectangle: Rounded Corners 12">
            <a:extLst>
              <a:ext uri="{FF2B5EF4-FFF2-40B4-BE49-F238E27FC236}">
                <a16:creationId xmlns:a16="http://schemas.microsoft.com/office/drawing/2014/main" id="{C71E4A9D-EF8F-3FEB-2DD6-138166757AAF}"/>
              </a:ext>
            </a:extLst>
          </p:cNvPr>
          <p:cNvSpPr/>
          <p:nvPr/>
        </p:nvSpPr>
        <p:spPr>
          <a:xfrm>
            <a:off x="5782301" y="5140960"/>
            <a:ext cx="1535429" cy="6705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Tectospinal </a:t>
            </a:r>
            <a:br>
              <a:rPr lang="en-US" sz="1400">
                <a:solidFill>
                  <a:schemeClr val="tx1"/>
                </a:solidFill>
              </a:rPr>
            </a:br>
            <a:r>
              <a:rPr lang="en-US" sz="1400">
                <a:solidFill>
                  <a:schemeClr val="tx1"/>
                </a:solidFill>
              </a:rPr>
              <a:t>tract</a:t>
            </a:r>
            <a:endParaRPr lang="en-GB" sz="1400">
              <a:solidFill>
                <a:schemeClr val="tx1"/>
              </a:solidFill>
            </a:endParaRPr>
          </a:p>
        </p:txBody>
      </p:sp>
      <p:sp>
        <p:nvSpPr>
          <p:cNvPr id="14" name="Rectangle: Rounded Corners 13">
            <a:extLst>
              <a:ext uri="{FF2B5EF4-FFF2-40B4-BE49-F238E27FC236}">
                <a16:creationId xmlns:a16="http://schemas.microsoft.com/office/drawing/2014/main" id="{47304602-F9D7-4AFD-9E77-5A3444340AC4}"/>
              </a:ext>
            </a:extLst>
          </p:cNvPr>
          <p:cNvSpPr/>
          <p:nvPr/>
        </p:nvSpPr>
        <p:spPr>
          <a:xfrm>
            <a:off x="4818357" y="1422400"/>
            <a:ext cx="6622276" cy="67056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rPr>
              <a:t>The lateral CST controls the distal muscles in limbs and digits (gross and fine motor control),</a:t>
            </a:r>
            <a:r>
              <a:rPr lang="en-US" sz="1200" baseline="30000">
                <a:solidFill>
                  <a:schemeClr val="tx1"/>
                </a:solidFill>
              </a:rPr>
              <a:t>2,3 </a:t>
            </a:r>
            <a:r>
              <a:rPr lang="en-US" sz="1200">
                <a:solidFill>
                  <a:schemeClr val="tx1"/>
                </a:solidFill>
              </a:rPr>
              <a:t>while the anterior CST controls axial and proximal limb movement, involved in posture</a:t>
            </a:r>
            <a:r>
              <a:rPr lang="en-US" sz="1200" baseline="30000">
                <a:solidFill>
                  <a:schemeClr val="tx1"/>
                </a:solidFill>
              </a:rPr>
              <a:t>4</a:t>
            </a:r>
            <a:endParaRPr lang="en-GB" sz="1200">
              <a:solidFill>
                <a:schemeClr val="tx1"/>
              </a:solidFill>
            </a:endParaRPr>
          </a:p>
        </p:txBody>
      </p:sp>
      <p:sp>
        <p:nvSpPr>
          <p:cNvPr id="16" name="Rectangle: Rounded Corners 15">
            <a:extLst>
              <a:ext uri="{FF2B5EF4-FFF2-40B4-BE49-F238E27FC236}">
                <a16:creationId xmlns:a16="http://schemas.microsoft.com/office/drawing/2014/main" id="{1F4C73F8-202E-3D09-C857-AF49F0A59E12}"/>
              </a:ext>
            </a:extLst>
          </p:cNvPr>
          <p:cNvSpPr/>
          <p:nvPr/>
        </p:nvSpPr>
        <p:spPr>
          <a:xfrm>
            <a:off x="4818355" y="2123440"/>
            <a:ext cx="6622276" cy="67056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rPr>
              <a:t>Controls voluntary movements of the face, head, and neck through cranial nerves</a:t>
            </a:r>
            <a:r>
              <a:rPr lang="en-US" sz="1200" baseline="30000">
                <a:solidFill>
                  <a:schemeClr val="tx1"/>
                </a:solidFill>
              </a:rPr>
              <a:t>2,3</a:t>
            </a:r>
            <a:endParaRPr lang="en-GB" sz="1200" baseline="30000">
              <a:solidFill>
                <a:schemeClr val="tx1"/>
              </a:solidFill>
            </a:endParaRPr>
          </a:p>
        </p:txBody>
      </p:sp>
      <p:sp>
        <p:nvSpPr>
          <p:cNvPr id="18" name="Rectangle: Rounded Corners 17">
            <a:extLst>
              <a:ext uri="{FF2B5EF4-FFF2-40B4-BE49-F238E27FC236}">
                <a16:creationId xmlns:a16="http://schemas.microsoft.com/office/drawing/2014/main" id="{1FEE4D9D-1619-E6AA-62FC-17968B60ED03}"/>
              </a:ext>
            </a:extLst>
          </p:cNvPr>
          <p:cNvSpPr/>
          <p:nvPr/>
        </p:nvSpPr>
        <p:spPr>
          <a:xfrm>
            <a:off x="7386321" y="3037840"/>
            <a:ext cx="4054310" cy="67056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sz="1200">
                <a:solidFill>
                  <a:srgbClr val="3F1A01"/>
                </a:solidFill>
                <a:ea typeface="Times New Roman" panose="02020603050405020304" pitchFamily="18" charset="0"/>
                <a:cs typeface="Aptos" panose="020B0004020202020204" pitchFamily="34" charset="0"/>
              </a:rPr>
              <a:t>Involved in regulation of flexor and extensor muscles of the limbs</a:t>
            </a:r>
            <a:r>
              <a:rPr lang="en-GB" sz="1200" baseline="30000">
                <a:solidFill>
                  <a:srgbClr val="3F1A01"/>
                </a:solidFill>
                <a:ea typeface="Times New Roman" panose="02020603050405020304" pitchFamily="18" charset="0"/>
                <a:cs typeface="Aptos" panose="020B0004020202020204" pitchFamily="34" charset="0"/>
              </a:rPr>
              <a:t>2</a:t>
            </a:r>
            <a:endParaRPr lang="en-GB" sz="1200" baseline="30000">
              <a:solidFill>
                <a:srgbClr val="3F1A01"/>
              </a:solidFill>
              <a:ea typeface="Aptos" panose="020B0004020202020204" pitchFamily="34" charset="0"/>
              <a:cs typeface="Aptos" panose="020B0004020202020204" pitchFamily="34" charset="0"/>
            </a:endParaRPr>
          </a:p>
        </p:txBody>
      </p:sp>
      <p:sp>
        <p:nvSpPr>
          <p:cNvPr id="19" name="Rectangle: Rounded Corners 18">
            <a:extLst>
              <a:ext uri="{FF2B5EF4-FFF2-40B4-BE49-F238E27FC236}">
                <a16:creationId xmlns:a16="http://schemas.microsoft.com/office/drawing/2014/main" id="{0B91993F-74F6-00EC-6B28-33FC28E8FD50}"/>
              </a:ext>
            </a:extLst>
          </p:cNvPr>
          <p:cNvSpPr/>
          <p:nvPr/>
        </p:nvSpPr>
        <p:spPr>
          <a:xfrm>
            <a:off x="7386321" y="3738880"/>
            <a:ext cx="4054310" cy="67056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sz="1200">
                <a:solidFill>
                  <a:srgbClr val="3F1A01"/>
                </a:solidFill>
                <a:ea typeface="Times New Roman" panose="02020603050405020304" pitchFamily="18" charset="0"/>
                <a:cs typeface="Aptos" panose="020B0004020202020204" pitchFamily="34" charset="0"/>
              </a:rPr>
              <a:t>Involved in multiple aspects of motor control, including posture and orientation</a:t>
            </a:r>
            <a:r>
              <a:rPr lang="en-GB" sz="1200" baseline="30000">
                <a:solidFill>
                  <a:srgbClr val="3F1A01"/>
                </a:solidFill>
                <a:ea typeface="Times New Roman" panose="02020603050405020304" pitchFamily="18" charset="0"/>
                <a:cs typeface="Aptos" panose="020B0004020202020204" pitchFamily="34" charset="0"/>
              </a:rPr>
              <a:t>2</a:t>
            </a:r>
            <a:endParaRPr lang="en-GB" sz="1200" baseline="30000">
              <a:solidFill>
                <a:srgbClr val="3F1A01"/>
              </a:solidFill>
              <a:ea typeface="Aptos" panose="020B0004020202020204" pitchFamily="34" charset="0"/>
              <a:cs typeface="Aptos" panose="020B0004020202020204" pitchFamily="34" charset="0"/>
            </a:endParaRPr>
          </a:p>
        </p:txBody>
      </p:sp>
      <p:sp>
        <p:nvSpPr>
          <p:cNvPr id="20" name="Rectangle: Rounded Corners 19">
            <a:extLst>
              <a:ext uri="{FF2B5EF4-FFF2-40B4-BE49-F238E27FC236}">
                <a16:creationId xmlns:a16="http://schemas.microsoft.com/office/drawing/2014/main" id="{604220D0-6756-7C8B-E90F-457B6C8CA865}"/>
              </a:ext>
            </a:extLst>
          </p:cNvPr>
          <p:cNvSpPr/>
          <p:nvPr/>
        </p:nvSpPr>
        <p:spPr>
          <a:xfrm>
            <a:off x="7386320" y="4439920"/>
            <a:ext cx="4054310" cy="67056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sz="1200">
                <a:solidFill>
                  <a:srgbClr val="3F1A01"/>
                </a:solidFill>
                <a:ea typeface="Times New Roman" panose="02020603050405020304" pitchFamily="18" charset="0"/>
                <a:cs typeface="Aptos" panose="020B0004020202020204" pitchFamily="34" charset="0"/>
              </a:rPr>
              <a:t>Involved in maintaining balance, adjusting posture, and stabilizing the position of the head</a:t>
            </a:r>
            <a:r>
              <a:rPr lang="en-GB" sz="1200" baseline="30000">
                <a:solidFill>
                  <a:srgbClr val="3F1A01"/>
                </a:solidFill>
                <a:ea typeface="Times New Roman" panose="02020603050405020304" pitchFamily="18" charset="0"/>
                <a:cs typeface="Aptos" panose="020B0004020202020204" pitchFamily="34" charset="0"/>
              </a:rPr>
              <a:t>1,2</a:t>
            </a:r>
            <a:endParaRPr lang="en-GB" sz="1200" baseline="30000">
              <a:solidFill>
                <a:srgbClr val="3F1A01"/>
              </a:solidFill>
              <a:ea typeface="Aptos" panose="020B0004020202020204" pitchFamily="34" charset="0"/>
              <a:cs typeface="Aptos" panose="020B0004020202020204" pitchFamily="34" charset="0"/>
            </a:endParaRPr>
          </a:p>
        </p:txBody>
      </p:sp>
      <p:sp>
        <p:nvSpPr>
          <p:cNvPr id="21" name="Rectangle: Rounded Corners 20">
            <a:extLst>
              <a:ext uri="{FF2B5EF4-FFF2-40B4-BE49-F238E27FC236}">
                <a16:creationId xmlns:a16="http://schemas.microsoft.com/office/drawing/2014/main" id="{1E568E41-2D12-5CDE-B9C2-C64EA8551B73}"/>
              </a:ext>
            </a:extLst>
          </p:cNvPr>
          <p:cNvSpPr/>
          <p:nvPr/>
        </p:nvSpPr>
        <p:spPr>
          <a:xfrm>
            <a:off x="7386320" y="5140960"/>
            <a:ext cx="4054310" cy="67056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sz="1200">
                <a:solidFill>
                  <a:srgbClr val="3F1A01"/>
                </a:solidFill>
                <a:ea typeface="Times New Roman" panose="02020603050405020304" pitchFamily="18" charset="0"/>
                <a:cs typeface="Aptos" panose="020B0004020202020204" pitchFamily="34" charset="0"/>
              </a:rPr>
              <a:t>Controls head movements in response to visual stimuli</a:t>
            </a:r>
            <a:r>
              <a:rPr lang="en-GB" sz="1200" baseline="30000">
                <a:solidFill>
                  <a:srgbClr val="3F1A01"/>
                </a:solidFill>
                <a:ea typeface="Times New Roman" panose="02020603050405020304" pitchFamily="18" charset="0"/>
                <a:cs typeface="Aptos" panose="020B0004020202020204" pitchFamily="34" charset="0"/>
              </a:rPr>
              <a:t>2,5</a:t>
            </a:r>
            <a:endParaRPr lang="en-GB" sz="1200" baseline="30000">
              <a:solidFill>
                <a:srgbClr val="3F1A01"/>
              </a:solidFill>
              <a:ea typeface="Aptos" panose="020B0004020202020204" pitchFamily="34" charset="0"/>
              <a:cs typeface="Aptos" panose="020B0004020202020204" pitchFamily="34" charset="0"/>
            </a:endParaRPr>
          </a:p>
        </p:txBody>
      </p:sp>
      <p:sp>
        <p:nvSpPr>
          <p:cNvPr id="5" name="Left Brace 4">
            <a:extLst>
              <a:ext uri="{FF2B5EF4-FFF2-40B4-BE49-F238E27FC236}">
                <a16:creationId xmlns:a16="http://schemas.microsoft.com/office/drawing/2014/main" id="{F9140153-F7F0-AD18-0737-9F7B47E87998}"/>
              </a:ext>
            </a:extLst>
          </p:cNvPr>
          <p:cNvSpPr/>
          <p:nvPr/>
        </p:nvSpPr>
        <p:spPr>
          <a:xfrm>
            <a:off x="5283200" y="3078480"/>
            <a:ext cx="416560" cy="2733040"/>
          </a:xfrm>
          <a:prstGeom prst="leftBrac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a:extLst>
              <a:ext uri="{FF2B5EF4-FFF2-40B4-BE49-F238E27FC236}">
                <a16:creationId xmlns:a16="http://schemas.microsoft.com/office/drawing/2014/main" id="{227FB473-B01F-B1C7-09A2-92325B75EDE9}"/>
              </a:ext>
            </a:extLst>
          </p:cNvPr>
          <p:cNvSpPr txBox="1"/>
          <p:nvPr/>
        </p:nvSpPr>
        <p:spPr>
          <a:xfrm>
            <a:off x="3114675" y="3194703"/>
            <a:ext cx="2258709" cy="1384995"/>
          </a:xfrm>
          <a:prstGeom prst="rect">
            <a:avLst/>
          </a:prstGeom>
          <a:noFill/>
          <a:ln>
            <a:noFill/>
          </a:ln>
        </p:spPr>
        <p:txBody>
          <a:bodyPr wrap="square" rtlCol="0">
            <a:spAutoFit/>
          </a:bodyPr>
          <a:lstStyle/>
          <a:p>
            <a:r>
              <a:rPr lang="en-US" sz="1400"/>
              <a:t>Involuntary/automatic control of muscle tone is controlled by motor pathways outside the CST, which form the </a:t>
            </a:r>
            <a:r>
              <a:rPr lang="en-US" sz="1400" b="1"/>
              <a:t>extrapyramidal system</a:t>
            </a:r>
            <a:r>
              <a:rPr lang="en-US" sz="1400"/>
              <a:t>:</a:t>
            </a:r>
            <a:r>
              <a:rPr lang="en-US" sz="1400" baseline="30000"/>
              <a:t>5</a:t>
            </a:r>
            <a:endParaRPr lang="en-GB" sz="1400" baseline="30000"/>
          </a:p>
        </p:txBody>
      </p:sp>
    </p:spTree>
    <p:extLst>
      <p:ext uri="{BB962C8B-B14F-4D97-AF65-F5344CB8AC3E}">
        <p14:creationId xmlns:p14="http://schemas.microsoft.com/office/powerpoint/2010/main" val="2627908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A57C75-EF35-7762-FDC0-7BCCF40F04C4}"/>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515846F5-3CE9-7A82-9888-EA9D583A12CC}"/>
              </a:ext>
            </a:extLst>
          </p:cNvPr>
          <p:cNvSpPr>
            <a:spLocks noGrp="1"/>
          </p:cNvSpPr>
          <p:nvPr>
            <p:ph type="title"/>
          </p:nvPr>
        </p:nvSpPr>
        <p:spPr/>
        <p:txBody>
          <a:bodyPr/>
          <a:lstStyle/>
          <a:p>
            <a:r>
              <a:rPr lang="en-US"/>
              <a:t>The basal ganglia</a:t>
            </a:r>
            <a:endParaRPr lang="en-GB"/>
          </a:p>
        </p:txBody>
      </p:sp>
      <p:sp>
        <p:nvSpPr>
          <p:cNvPr id="4" name="Content Placeholder 3">
            <a:extLst>
              <a:ext uri="{FF2B5EF4-FFF2-40B4-BE49-F238E27FC236}">
                <a16:creationId xmlns:a16="http://schemas.microsoft.com/office/drawing/2014/main" id="{4D8FC802-2740-7373-91EA-A03CB4D26ECE}"/>
              </a:ext>
            </a:extLst>
          </p:cNvPr>
          <p:cNvSpPr>
            <a:spLocks noGrp="1"/>
          </p:cNvSpPr>
          <p:nvPr>
            <p:ph idx="19"/>
          </p:nvPr>
        </p:nvSpPr>
        <p:spPr>
          <a:xfrm>
            <a:off x="539750" y="1416785"/>
            <a:ext cx="5556250" cy="4415215"/>
          </a:xfrm>
        </p:spPr>
        <p:txBody>
          <a:bodyPr/>
          <a:lstStyle/>
          <a:p>
            <a:r>
              <a:rPr lang="en-GB">
                <a:ea typeface="Times New Roman" panose="02020603050405020304" pitchFamily="18" charset="0"/>
                <a:cs typeface="Aptos" panose="020B0004020202020204" pitchFamily="34" charset="0"/>
              </a:rPr>
              <a:t>The basal ganglia include the striatum (composed of the caudate nucleus, putamen, and nucleus </a:t>
            </a:r>
            <a:r>
              <a:rPr lang="en-GB" err="1">
                <a:ea typeface="Times New Roman" panose="02020603050405020304" pitchFamily="18" charset="0"/>
                <a:cs typeface="Aptos" panose="020B0004020202020204" pitchFamily="34" charset="0"/>
              </a:rPr>
              <a:t>accumbens</a:t>
            </a:r>
            <a:r>
              <a:rPr lang="en-GB">
                <a:ea typeface="Times New Roman" panose="02020603050405020304" pitchFamily="18" charset="0"/>
                <a:cs typeface="Aptos" panose="020B0004020202020204" pitchFamily="34" charset="0"/>
              </a:rPr>
              <a:t>), substantia nigra, globus pallidus, and subthalamic nucleus</a:t>
            </a:r>
            <a:r>
              <a:rPr lang="en-GB" baseline="30000">
                <a:ea typeface="Times New Roman" panose="02020603050405020304" pitchFamily="18" charset="0"/>
                <a:cs typeface="Aptos" panose="020B0004020202020204" pitchFamily="34" charset="0"/>
              </a:rPr>
              <a:t>1</a:t>
            </a:r>
            <a:r>
              <a:rPr lang="en-GB">
                <a:ea typeface="Times New Roman" panose="02020603050405020304" pitchFamily="18" charset="0"/>
                <a:cs typeface="Aptos" panose="020B0004020202020204" pitchFamily="34" charset="0"/>
              </a:rPr>
              <a:t> </a:t>
            </a:r>
          </a:p>
          <a:p>
            <a:r>
              <a:rPr lang="en-GB">
                <a:ea typeface="Times New Roman" panose="02020603050405020304" pitchFamily="18" charset="0"/>
                <a:cs typeface="Aptos" panose="020B0004020202020204" pitchFamily="34" charset="0"/>
              </a:rPr>
              <a:t>The basal ganglia process sensory and motor inputs from the cortex, modulating the activity of the thalamus, which in turn projects back to the cortex</a:t>
            </a:r>
            <a:r>
              <a:rPr lang="en-GB" baseline="30000">
                <a:ea typeface="Times New Roman" panose="02020603050405020304" pitchFamily="18" charset="0"/>
                <a:cs typeface="Aptos" panose="020B0004020202020204" pitchFamily="34" charset="0"/>
              </a:rPr>
              <a:t>2</a:t>
            </a:r>
          </a:p>
          <a:p>
            <a:r>
              <a:rPr lang="en-GB">
                <a:ea typeface="Times New Roman" panose="02020603050405020304" pitchFamily="18" charset="0"/>
                <a:cs typeface="Aptos" panose="020B0004020202020204" pitchFamily="34" charset="0"/>
              </a:rPr>
              <a:t>The basal ganglia provide input to spinal circuits via the motor cortex and the brainstem to regulate the initiation or inhibition of voluntary movements;</a:t>
            </a:r>
            <a:r>
              <a:rPr lang="en-GB" baseline="30000">
                <a:ea typeface="Times New Roman" panose="02020603050405020304" pitchFamily="18" charset="0"/>
                <a:cs typeface="Aptos" panose="020B0004020202020204" pitchFamily="34" charset="0"/>
              </a:rPr>
              <a:t>3,4</a:t>
            </a:r>
            <a:r>
              <a:rPr lang="en-GB">
                <a:ea typeface="Times New Roman" panose="02020603050405020304" pitchFamily="18" charset="0"/>
                <a:cs typeface="Aptos" panose="020B0004020202020204" pitchFamily="34" charset="0"/>
              </a:rPr>
              <a:t> they also play a central role in motor learning and the suppression of unwanted movements</a:t>
            </a:r>
            <a:r>
              <a:rPr lang="en-GB" baseline="30000">
                <a:ea typeface="Times New Roman" panose="02020603050405020304" pitchFamily="18" charset="0"/>
                <a:cs typeface="Aptos" panose="020B0004020202020204" pitchFamily="34" charset="0"/>
              </a:rPr>
              <a:t>1,3</a:t>
            </a:r>
          </a:p>
          <a:p>
            <a:r>
              <a:rPr lang="da-DK">
                <a:ea typeface="Times New Roman" panose="02020603050405020304" pitchFamily="18" charset="0"/>
                <a:cs typeface="Aptos" panose="020B0004020202020204" pitchFamily="34" charset="0"/>
              </a:rPr>
              <a:t>Dysfunction in the basal ganglia can lead to movement disorders, such as Parkinson’s disease (characterized by tremors, rigidity, and bradykinesia) and Huntington’s disease (characterized by involuntary movements)</a:t>
            </a:r>
            <a:r>
              <a:rPr lang="da-DK" baseline="30000">
                <a:ea typeface="Times New Roman" panose="02020603050405020304" pitchFamily="18" charset="0"/>
                <a:cs typeface="Aptos" panose="020B0004020202020204" pitchFamily="34" charset="0"/>
              </a:rPr>
              <a:t>1,4</a:t>
            </a:r>
            <a:endParaRPr lang="da-DK" baseline="30000">
              <a:ea typeface="Aptos" panose="020B0004020202020204" pitchFamily="34" charset="0"/>
              <a:cs typeface="Aptos" panose="020B0004020202020204" pitchFamily="34" charset="0"/>
            </a:endParaRPr>
          </a:p>
          <a:p>
            <a:endParaRPr lang="en-GB"/>
          </a:p>
        </p:txBody>
      </p:sp>
      <p:sp>
        <p:nvSpPr>
          <p:cNvPr id="5" name="Text Placeholder 4">
            <a:extLst>
              <a:ext uri="{FF2B5EF4-FFF2-40B4-BE49-F238E27FC236}">
                <a16:creationId xmlns:a16="http://schemas.microsoft.com/office/drawing/2014/main" id="{07397473-FAB3-04F4-FA2C-8CBDEDB83451}"/>
              </a:ext>
            </a:extLst>
          </p:cNvPr>
          <p:cNvSpPr>
            <a:spLocks noGrp="1"/>
          </p:cNvSpPr>
          <p:nvPr>
            <p:ph type="body" sz="quarter" idx="18"/>
          </p:nvPr>
        </p:nvSpPr>
        <p:spPr/>
        <p:txBody>
          <a:bodyPr/>
          <a:lstStyle/>
          <a:p>
            <a:r>
              <a:rPr lang="en-GB"/>
              <a:t>D=dopamine; GABA=</a:t>
            </a:r>
            <a:r>
              <a:rPr lang="el-GR"/>
              <a:t>γ</a:t>
            </a:r>
            <a:r>
              <a:rPr lang="en-GB"/>
              <a:t>-aminobutyric acid; </a:t>
            </a:r>
            <a:r>
              <a:rPr lang="en-GB" err="1"/>
              <a:t>GPe</a:t>
            </a:r>
            <a:r>
              <a:rPr lang="en-GB"/>
              <a:t>=globus pallidus externus; </a:t>
            </a:r>
            <a:r>
              <a:rPr lang="en-GB" err="1"/>
              <a:t>GPi</a:t>
            </a:r>
            <a:r>
              <a:rPr lang="en-GB"/>
              <a:t>=globus pallidus internus; </a:t>
            </a:r>
            <a:r>
              <a:rPr lang="en-GB" err="1"/>
              <a:t>SNc</a:t>
            </a:r>
            <a:r>
              <a:rPr lang="en-GB"/>
              <a:t>=substantia nigra pars compacta; </a:t>
            </a:r>
            <a:r>
              <a:rPr lang="en-GB" err="1"/>
              <a:t>SNr</a:t>
            </a:r>
            <a:r>
              <a:rPr lang="en-GB"/>
              <a:t>=substantia nigra pars reticulata; STN=subthalamic nucleus</a:t>
            </a:r>
            <a:endParaRPr lang="en-US"/>
          </a:p>
          <a:p>
            <a:endParaRPr lang="en-US"/>
          </a:p>
          <a:p>
            <a:r>
              <a:rPr lang="en-US"/>
              <a:t>1. Rocha et al. Front Syst </a:t>
            </a:r>
            <a:r>
              <a:rPr lang="en-US" err="1"/>
              <a:t>Neurosci</a:t>
            </a:r>
            <a:r>
              <a:rPr lang="en-US"/>
              <a:t> 2023;17:1242929; 2. Asan et al. Front </a:t>
            </a:r>
            <a:r>
              <a:rPr lang="en-US" err="1"/>
              <a:t>Neurosci</a:t>
            </a:r>
            <a:r>
              <a:rPr lang="en-US"/>
              <a:t> 2022;15:791824; 3. Young et al. Neuroanatomy, basal ganglia. </a:t>
            </a:r>
            <a:r>
              <a:rPr lang="en-US" err="1"/>
              <a:t>StatPearls</a:t>
            </a:r>
            <a:r>
              <a:rPr lang="en-US"/>
              <a:t> [internet]. July 2023; </a:t>
            </a:r>
            <a:br>
              <a:rPr lang="en-US"/>
            </a:br>
            <a:r>
              <a:rPr lang="en-US"/>
              <a:t>4. Knierim. Basal ganglia. In: Neuroscience Online. Available at: </a:t>
            </a:r>
            <a:r>
              <a:rPr lang="en-US">
                <a:hlinkClick r:id="rId3"/>
              </a:rPr>
              <a:t>https://nba.uth.tmc.edu/neuroscience</a:t>
            </a:r>
            <a:r>
              <a:rPr lang="en-US"/>
              <a:t>; 5. </a:t>
            </a:r>
            <a:r>
              <a:rPr lang="en-GB"/>
              <a:t>Kandel et al. Principles of Neural Science, 6th edition. 2021</a:t>
            </a:r>
          </a:p>
        </p:txBody>
      </p:sp>
      <p:sp>
        <p:nvSpPr>
          <p:cNvPr id="6" name="Slide Number Placeholder 5">
            <a:extLst>
              <a:ext uri="{FF2B5EF4-FFF2-40B4-BE49-F238E27FC236}">
                <a16:creationId xmlns:a16="http://schemas.microsoft.com/office/drawing/2014/main" id="{0FF28E02-64CF-E5BF-6AE1-7C1AE5D860C9}"/>
              </a:ext>
            </a:extLst>
          </p:cNvPr>
          <p:cNvSpPr>
            <a:spLocks noGrp="1"/>
          </p:cNvSpPr>
          <p:nvPr>
            <p:ph type="sldNum" sz="quarter" idx="4"/>
          </p:nvPr>
        </p:nvSpPr>
        <p:spPr/>
        <p:txBody>
          <a:bodyPr/>
          <a:lstStyle/>
          <a:p>
            <a:fld id="{6DBC486D-4FAB-B746-8B02-8D7C842291C6}" type="slidenum">
              <a:rPr lang="en-US" smtClean="0"/>
              <a:pPr/>
              <a:t>24</a:t>
            </a:fld>
            <a:endParaRPr lang="en-US"/>
          </a:p>
        </p:txBody>
      </p:sp>
      <p:sp>
        <p:nvSpPr>
          <p:cNvPr id="10" name="TextBox 9">
            <a:extLst>
              <a:ext uri="{FF2B5EF4-FFF2-40B4-BE49-F238E27FC236}">
                <a16:creationId xmlns:a16="http://schemas.microsoft.com/office/drawing/2014/main" id="{98B03CA8-FD24-2495-D3CF-54B1DB5B179F}"/>
              </a:ext>
            </a:extLst>
          </p:cNvPr>
          <p:cNvSpPr txBox="1"/>
          <p:nvPr/>
        </p:nvSpPr>
        <p:spPr>
          <a:xfrm>
            <a:off x="7447280" y="1364883"/>
            <a:ext cx="2698669" cy="307777"/>
          </a:xfrm>
          <a:prstGeom prst="rect">
            <a:avLst/>
          </a:prstGeom>
          <a:noFill/>
        </p:spPr>
        <p:txBody>
          <a:bodyPr wrap="square" rtlCol="0">
            <a:spAutoFit/>
          </a:bodyPr>
          <a:lstStyle/>
          <a:p>
            <a:pPr algn="ctr"/>
            <a:r>
              <a:rPr lang="en-US" sz="1400" b="1">
                <a:solidFill>
                  <a:srgbClr val="5E512C"/>
                </a:solidFill>
              </a:rPr>
              <a:t>The basal ganglia circuitry</a:t>
            </a:r>
            <a:r>
              <a:rPr lang="en-US" sz="1400" b="1" baseline="30000">
                <a:solidFill>
                  <a:srgbClr val="5E512C"/>
                </a:solidFill>
              </a:rPr>
              <a:t>5</a:t>
            </a:r>
            <a:endParaRPr lang="en-GB" sz="1400" b="1" baseline="30000">
              <a:solidFill>
                <a:srgbClr val="5E512C"/>
              </a:solidFill>
            </a:endParaRPr>
          </a:p>
        </p:txBody>
      </p:sp>
      <p:sp>
        <p:nvSpPr>
          <p:cNvPr id="7" name="Rectangle 6">
            <a:extLst>
              <a:ext uri="{FF2B5EF4-FFF2-40B4-BE49-F238E27FC236}">
                <a16:creationId xmlns:a16="http://schemas.microsoft.com/office/drawing/2014/main" id="{0B594132-6593-A69D-14E1-5B59355E80DD}"/>
              </a:ext>
            </a:extLst>
          </p:cNvPr>
          <p:cNvSpPr/>
          <p:nvPr/>
        </p:nvSpPr>
        <p:spPr>
          <a:xfrm>
            <a:off x="9973282" y="4466363"/>
            <a:ext cx="1301928" cy="9636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CA0E831-534C-3FF2-8BFB-2D00CC3EEA00}"/>
              </a:ext>
            </a:extLst>
          </p:cNvPr>
          <p:cNvSpPr/>
          <p:nvPr/>
        </p:nvSpPr>
        <p:spPr>
          <a:xfrm>
            <a:off x="7187992" y="2977236"/>
            <a:ext cx="534827"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1">
                    <a:lumMod val="75000"/>
                  </a:schemeClr>
                </a:solidFill>
              </a:rPr>
              <a:t>D</a:t>
            </a:r>
            <a:r>
              <a:rPr lang="en-GB" sz="1400" b="1" baseline="-25000">
                <a:solidFill>
                  <a:schemeClr val="accent1">
                    <a:lumMod val="75000"/>
                  </a:schemeClr>
                </a:solidFill>
              </a:rPr>
              <a:t>1</a:t>
            </a:r>
            <a:endParaRPr lang="en-GB" sz="1400" b="1">
              <a:solidFill>
                <a:schemeClr val="accent1">
                  <a:lumMod val="75000"/>
                </a:schemeClr>
              </a:solidFill>
            </a:endParaRPr>
          </a:p>
        </p:txBody>
      </p:sp>
      <p:sp>
        <p:nvSpPr>
          <p:cNvPr id="12" name="Rectangle 11">
            <a:extLst>
              <a:ext uri="{FF2B5EF4-FFF2-40B4-BE49-F238E27FC236}">
                <a16:creationId xmlns:a16="http://schemas.microsoft.com/office/drawing/2014/main" id="{7B8AEB01-20D0-10D2-77F8-39B51526AC74}"/>
              </a:ext>
            </a:extLst>
          </p:cNvPr>
          <p:cNvSpPr/>
          <p:nvPr/>
        </p:nvSpPr>
        <p:spPr>
          <a:xfrm>
            <a:off x="8070674" y="2977236"/>
            <a:ext cx="534827"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1">
                    <a:lumMod val="75000"/>
                  </a:schemeClr>
                </a:solidFill>
              </a:rPr>
              <a:t>D</a:t>
            </a:r>
            <a:r>
              <a:rPr lang="en-GB" sz="1400" b="1" baseline="-25000">
                <a:solidFill>
                  <a:schemeClr val="accent1">
                    <a:lumMod val="75000"/>
                  </a:schemeClr>
                </a:solidFill>
              </a:rPr>
              <a:t>2</a:t>
            </a:r>
            <a:endParaRPr lang="en-GB" sz="1400" b="1">
              <a:solidFill>
                <a:schemeClr val="accent1">
                  <a:lumMod val="75000"/>
                </a:schemeClr>
              </a:solidFill>
            </a:endParaRPr>
          </a:p>
        </p:txBody>
      </p:sp>
      <p:sp>
        <p:nvSpPr>
          <p:cNvPr id="13" name="Rectangle 12">
            <a:extLst>
              <a:ext uri="{FF2B5EF4-FFF2-40B4-BE49-F238E27FC236}">
                <a16:creationId xmlns:a16="http://schemas.microsoft.com/office/drawing/2014/main" id="{0B8F347C-D569-B27A-6831-EFD19995D35D}"/>
              </a:ext>
            </a:extLst>
          </p:cNvPr>
          <p:cNvSpPr/>
          <p:nvPr/>
        </p:nvSpPr>
        <p:spPr>
          <a:xfrm>
            <a:off x="6929990" y="1845826"/>
            <a:ext cx="4341193" cy="409875"/>
          </a:xfrm>
          <a:prstGeom prst="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1">
                    <a:lumMod val="75000"/>
                  </a:schemeClr>
                </a:solidFill>
              </a:rPr>
              <a:t>Cortex</a:t>
            </a:r>
          </a:p>
        </p:txBody>
      </p:sp>
      <p:sp>
        <p:nvSpPr>
          <p:cNvPr id="14" name="Rectangle 13">
            <a:extLst>
              <a:ext uri="{FF2B5EF4-FFF2-40B4-BE49-F238E27FC236}">
                <a16:creationId xmlns:a16="http://schemas.microsoft.com/office/drawing/2014/main" id="{5B8F503A-ECB1-5477-467C-9870C6FC1F1C}"/>
              </a:ext>
            </a:extLst>
          </p:cNvPr>
          <p:cNvSpPr/>
          <p:nvPr/>
        </p:nvSpPr>
        <p:spPr>
          <a:xfrm>
            <a:off x="9389045" y="3108561"/>
            <a:ext cx="1882140" cy="409875"/>
          </a:xfrm>
          <a:prstGeom prst="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1">
                    <a:lumMod val="75000"/>
                  </a:schemeClr>
                </a:solidFill>
              </a:rPr>
              <a:t>Thalamus</a:t>
            </a:r>
          </a:p>
        </p:txBody>
      </p:sp>
      <p:sp>
        <p:nvSpPr>
          <p:cNvPr id="16" name="Rectangle 15">
            <a:extLst>
              <a:ext uri="{FF2B5EF4-FFF2-40B4-BE49-F238E27FC236}">
                <a16:creationId xmlns:a16="http://schemas.microsoft.com/office/drawing/2014/main" id="{0639D78A-191A-38A2-0CC3-AB608FA38F96}"/>
              </a:ext>
            </a:extLst>
          </p:cNvPr>
          <p:cNvSpPr/>
          <p:nvPr/>
        </p:nvSpPr>
        <p:spPr>
          <a:xfrm>
            <a:off x="6929991" y="2579348"/>
            <a:ext cx="1882140"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1">
                    <a:lumMod val="75000"/>
                  </a:schemeClr>
                </a:solidFill>
              </a:rPr>
              <a:t>Striatum </a:t>
            </a:r>
          </a:p>
        </p:txBody>
      </p:sp>
      <p:sp>
        <p:nvSpPr>
          <p:cNvPr id="17" name="Rectangle 16">
            <a:extLst>
              <a:ext uri="{FF2B5EF4-FFF2-40B4-BE49-F238E27FC236}">
                <a16:creationId xmlns:a16="http://schemas.microsoft.com/office/drawing/2014/main" id="{DE7DB7AD-41E7-4F47-668C-1A8900FC837C}"/>
              </a:ext>
            </a:extLst>
          </p:cNvPr>
          <p:cNvSpPr/>
          <p:nvPr/>
        </p:nvSpPr>
        <p:spPr>
          <a:xfrm>
            <a:off x="7871061" y="3723605"/>
            <a:ext cx="941070"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err="1">
                <a:solidFill>
                  <a:schemeClr val="accent1">
                    <a:lumMod val="75000"/>
                  </a:schemeClr>
                </a:solidFill>
              </a:rPr>
              <a:t>GPe</a:t>
            </a:r>
            <a:endParaRPr lang="en-GB" sz="1400" b="1">
              <a:solidFill>
                <a:schemeClr val="accent1">
                  <a:lumMod val="75000"/>
                </a:schemeClr>
              </a:solidFill>
            </a:endParaRPr>
          </a:p>
        </p:txBody>
      </p:sp>
      <p:sp>
        <p:nvSpPr>
          <p:cNvPr id="18" name="Rectangle 17">
            <a:extLst>
              <a:ext uri="{FF2B5EF4-FFF2-40B4-BE49-F238E27FC236}">
                <a16:creationId xmlns:a16="http://schemas.microsoft.com/office/drawing/2014/main" id="{3F84C8B2-860A-D158-9FEB-57B2E9592B91}"/>
              </a:ext>
            </a:extLst>
          </p:cNvPr>
          <p:cNvSpPr/>
          <p:nvPr/>
        </p:nvSpPr>
        <p:spPr>
          <a:xfrm>
            <a:off x="7871061" y="4467349"/>
            <a:ext cx="941070"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accent1">
                    <a:lumMod val="75000"/>
                  </a:schemeClr>
                </a:solidFill>
              </a:rPr>
              <a:t>STN</a:t>
            </a:r>
          </a:p>
        </p:txBody>
      </p:sp>
      <p:sp>
        <p:nvSpPr>
          <p:cNvPr id="19" name="Rectangle 18">
            <a:extLst>
              <a:ext uri="{FF2B5EF4-FFF2-40B4-BE49-F238E27FC236}">
                <a16:creationId xmlns:a16="http://schemas.microsoft.com/office/drawing/2014/main" id="{6CA520DB-AD5B-90A0-8C50-12E5A3D3E928}"/>
              </a:ext>
            </a:extLst>
          </p:cNvPr>
          <p:cNvSpPr/>
          <p:nvPr/>
        </p:nvSpPr>
        <p:spPr>
          <a:xfrm>
            <a:off x="7464818" y="5236265"/>
            <a:ext cx="1347313"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err="1">
                <a:solidFill>
                  <a:schemeClr val="accent1">
                    <a:lumMod val="75000"/>
                  </a:schemeClr>
                </a:solidFill>
              </a:rPr>
              <a:t>GPi</a:t>
            </a:r>
            <a:r>
              <a:rPr lang="en-GB" sz="1400" b="1">
                <a:solidFill>
                  <a:schemeClr val="accent1">
                    <a:lumMod val="75000"/>
                  </a:schemeClr>
                </a:solidFill>
              </a:rPr>
              <a:t>/</a:t>
            </a:r>
            <a:r>
              <a:rPr lang="en-GB" sz="1400" b="1" err="1">
                <a:solidFill>
                  <a:schemeClr val="accent1">
                    <a:lumMod val="75000"/>
                  </a:schemeClr>
                </a:solidFill>
              </a:rPr>
              <a:t>SNr</a:t>
            </a:r>
            <a:endParaRPr lang="en-GB" sz="1400" b="1">
              <a:solidFill>
                <a:schemeClr val="accent1">
                  <a:lumMod val="75000"/>
                </a:schemeClr>
              </a:solidFill>
            </a:endParaRPr>
          </a:p>
        </p:txBody>
      </p:sp>
      <p:sp>
        <p:nvSpPr>
          <p:cNvPr id="20" name="Rectangle 19">
            <a:extLst>
              <a:ext uri="{FF2B5EF4-FFF2-40B4-BE49-F238E27FC236}">
                <a16:creationId xmlns:a16="http://schemas.microsoft.com/office/drawing/2014/main" id="{8E02C24A-CF7A-24F9-787B-D8DE9CEC2180}"/>
              </a:ext>
            </a:extLst>
          </p:cNvPr>
          <p:cNvSpPr/>
          <p:nvPr/>
        </p:nvSpPr>
        <p:spPr>
          <a:xfrm>
            <a:off x="6929991" y="5236264"/>
            <a:ext cx="534827" cy="409875"/>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err="1">
                <a:solidFill>
                  <a:schemeClr val="accent1">
                    <a:lumMod val="75000"/>
                  </a:schemeClr>
                </a:solidFill>
              </a:rPr>
              <a:t>SNc</a:t>
            </a:r>
            <a:endParaRPr lang="en-GB" sz="1400" b="1">
              <a:solidFill>
                <a:schemeClr val="accent1">
                  <a:lumMod val="75000"/>
                </a:schemeClr>
              </a:solidFill>
            </a:endParaRPr>
          </a:p>
        </p:txBody>
      </p:sp>
      <p:cxnSp>
        <p:nvCxnSpPr>
          <p:cNvPr id="21" name="Straight Connector 20">
            <a:extLst>
              <a:ext uri="{FF2B5EF4-FFF2-40B4-BE49-F238E27FC236}">
                <a16:creationId xmlns:a16="http://schemas.microsoft.com/office/drawing/2014/main" id="{A0D60051-702E-6D94-F569-EB2E5314BB83}"/>
              </a:ext>
            </a:extLst>
          </p:cNvPr>
          <p:cNvCxnSpPr>
            <a:cxnSpLocks/>
          </p:cNvCxnSpPr>
          <p:nvPr/>
        </p:nvCxnSpPr>
        <p:spPr>
          <a:xfrm>
            <a:off x="10402505" y="2254319"/>
            <a:ext cx="0" cy="922655"/>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ED7E782-CE8C-1557-4C43-0120C7C2EC3B}"/>
              </a:ext>
            </a:extLst>
          </p:cNvPr>
          <p:cNvCxnSpPr>
            <a:cxnSpLocks/>
          </p:cNvCxnSpPr>
          <p:nvPr/>
        </p:nvCxnSpPr>
        <p:spPr>
          <a:xfrm flipV="1">
            <a:off x="10539665" y="2192724"/>
            <a:ext cx="0" cy="899795"/>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D2CDDCD-C277-185B-828B-8B9797E0DC56}"/>
              </a:ext>
            </a:extLst>
          </p:cNvPr>
          <p:cNvCxnSpPr>
            <a:cxnSpLocks/>
          </p:cNvCxnSpPr>
          <p:nvPr/>
        </p:nvCxnSpPr>
        <p:spPr>
          <a:xfrm>
            <a:off x="10079536" y="5235278"/>
            <a:ext cx="354333" cy="1"/>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572976C-20B1-C3AE-0EE0-F820DA0B90B2}"/>
              </a:ext>
            </a:extLst>
          </p:cNvPr>
          <p:cNvSpPr txBox="1"/>
          <p:nvPr/>
        </p:nvSpPr>
        <p:spPr>
          <a:xfrm>
            <a:off x="10433869" y="5104473"/>
            <a:ext cx="833883" cy="261610"/>
          </a:xfrm>
          <a:prstGeom prst="rect">
            <a:avLst/>
          </a:prstGeom>
          <a:noFill/>
        </p:spPr>
        <p:txBody>
          <a:bodyPr wrap="none" rtlCol="0">
            <a:spAutoFit/>
          </a:bodyPr>
          <a:lstStyle/>
          <a:p>
            <a:r>
              <a:rPr lang="en-GB" sz="1100"/>
              <a:t>Glutamate</a:t>
            </a:r>
          </a:p>
        </p:txBody>
      </p:sp>
      <p:cxnSp>
        <p:nvCxnSpPr>
          <p:cNvPr id="25" name="Straight Connector 24">
            <a:extLst>
              <a:ext uri="{FF2B5EF4-FFF2-40B4-BE49-F238E27FC236}">
                <a16:creationId xmlns:a16="http://schemas.microsoft.com/office/drawing/2014/main" id="{37F655F1-CC29-7B98-E67E-E7944339CB3A}"/>
              </a:ext>
            </a:extLst>
          </p:cNvPr>
          <p:cNvCxnSpPr>
            <a:cxnSpLocks/>
          </p:cNvCxnSpPr>
          <p:nvPr/>
        </p:nvCxnSpPr>
        <p:spPr>
          <a:xfrm>
            <a:off x="9229031" y="3280995"/>
            <a:ext cx="15715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856454B-244C-7918-C469-131E89F5EF64}"/>
              </a:ext>
            </a:extLst>
          </p:cNvPr>
          <p:cNvCxnSpPr>
            <a:cxnSpLocks/>
          </p:cNvCxnSpPr>
          <p:nvPr/>
        </p:nvCxnSpPr>
        <p:spPr>
          <a:xfrm flipH="1">
            <a:off x="8736900" y="4578559"/>
            <a:ext cx="415925" cy="0"/>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794A9FE-7E3A-38BE-519B-769E27542F4C}"/>
              </a:ext>
            </a:extLst>
          </p:cNvPr>
          <p:cNvCxnSpPr>
            <a:cxnSpLocks/>
          </p:cNvCxnSpPr>
          <p:nvPr/>
        </p:nvCxnSpPr>
        <p:spPr>
          <a:xfrm>
            <a:off x="9148063" y="2260987"/>
            <a:ext cx="0" cy="231933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3BC1C79-E3DF-2E2B-67A1-167580B13EF4}"/>
              </a:ext>
            </a:extLst>
          </p:cNvPr>
          <p:cNvCxnSpPr>
            <a:cxnSpLocks/>
          </p:cNvCxnSpPr>
          <p:nvPr/>
        </p:nvCxnSpPr>
        <p:spPr>
          <a:xfrm flipH="1">
            <a:off x="8546400" y="3194939"/>
            <a:ext cx="835025" cy="0"/>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17E9F39-4FBC-293B-6C8A-1BE9E287A38A}"/>
              </a:ext>
            </a:extLst>
          </p:cNvPr>
          <p:cNvCxnSpPr>
            <a:cxnSpLocks/>
          </p:cNvCxnSpPr>
          <p:nvPr/>
        </p:nvCxnSpPr>
        <p:spPr>
          <a:xfrm>
            <a:off x="9229031" y="3280162"/>
            <a:ext cx="0" cy="143604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B46F630-6223-745D-322D-D61A23F00D94}"/>
              </a:ext>
            </a:extLst>
          </p:cNvPr>
          <p:cNvCxnSpPr>
            <a:cxnSpLocks/>
          </p:cNvCxnSpPr>
          <p:nvPr/>
        </p:nvCxnSpPr>
        <p:spPr>
          <a:xfrm flipH="1">
            <a:off x="8743250" y="4716204"/>
            <a:ext cx="495300" cy="0"/>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B8BFDD-FA94-E74A-CE75-D447E7C31776}"/>
              </a:ext>
            </a:extLst>
          </p:cNvPr>
          <p:cNvCxnSpPr>
            <a:cxnSpLocks/>
          </p:cNvCxnSpPr>
          <p:nvPr/>
        </p:nvCxnSpPr>
        <p:spPr>
          <a:xfrm>
            <a:off x="6579929" y="5431861"/>
            <a:ext cx="404371" cy="0"/>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81EF5BF-9E86-CF64-6CE2-8CF13DAFB39B}"/>
              </a:ext>
            </a:extLst>
          </p:cNvPr>
          <p:cNvCxnSpPr>
            <a:cxnSpLocks/>
          </p:cNvCxnSpPr>
          <p:nvPr/>
        </p:nvCxnSpPr>
        <p:spPr>
          <a:xfrm>
            <a:off x="6579928" y="1973649"/>
            <a:ext cx="0" cy="3454249"/>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109E127-D519-6887-7523-5B657B4C1B37}"/>
              </a:ext>
            </a:extLst>
          </p:cNvPr>
          <p:cNvCxnSpPr>
            <a:cxnSpLocks/>
          </p:cNvCxnSpPr>
          <p:nvPr/>
        </p:nvCxnSpPr>
        <p:spPr>
          <a:xfrm>
            <a:off x="6576313" y="1975237"/>
            <a:ext cx="35367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19CB313-5527-2556-7796-0CB5E84BFEBE}"/>
              </a:ext>
            </a:extLst>
          </p:cNvPr>
          <p:cNvCxnSpPr>
            <a:cxnSpLocks/>
          </p:cNvCxnSpPr>
          <p:nvPr/>
        </p:nvCxnSpPr>
        <p:spPr>
          <a:xfrm>
            <a:off x="7016367" y="4575562"/>
            <a:ext cx="0" cy="715962"/>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7E5A345-9650-CDC3-C108-9D02FE65BBAA}"/>
              </a:ext>
            </a:extLst>
          </p:cNvPr>
          <p:cNvCxnSpPr>
            <a:cxnSpLocks/>
          </p:cNvCxnSpPr>
          <p:nvPr/>
        </p:nvCxnSpPr>
        <p:spPr>
          <a:xfrm>
            <a:off x="7014463" y="4578559"/>
            <a:ext cx="8565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1710437-AE46-E7CD-60B6-F3D5DD47FED9}"/>
              </a:ext>
            </a:extLst>
          </p:cNvPr>
          <p:cNvCxnSpPr>
            <a:cxnSpLocks/>
          </p:cNvCxnSpPr>
          <p:nvPr/>
        </p:nvCxnSpPr>
        <p:spPr>
          <a:xfrm>
            <a:off x="8421305" y="4885124"/>
            <a:ext cx="0" cy="409575"/>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E61F3FF-87C4-377C-1BC5-8BF037CC7236}"/>
              </a:ext>
            </a:extLst>
          </p:cNvPr>
          <p:cNvCxnSpPr>
            <a:cxnSpLocks/>
          </p:cNvCxnSpPr>
          <p:nvPr/>
        </p:nvCxnSpPr>
        <p:spPr>
          <a:xfrm flipV="1">
            <a:off x="8421305" y="4072324"/>
            <a:ext cx="0" cy="395025"/>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145B13B-A2C9-E4BA-B843-6F38CF51C872}"/>
              </a:ext>
            </a:extLst>
          </p:cNvPr>
          <p:cNvCxnSpPr>
            <a:cxnSpLocks/>
          </p:cNvCxnSpPr>
          <p:nvPr/>
        </p:nvCxnSpPr>
        <p:spPr>
          <a:xfrm>
            <a:off x="10079536" y="4949137"/>
            <a:ext cx="354333" cy="1"/>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92BE27F-DC15-1A6E-5213-0554B2AEE6A3}"/>
              </a:ext>
            </a:extLst>
          </p:cNvPr>
          <p:cNvSpPr txBox="1"/>
          <p:nvPr/>
        </p:nvSpPr>
        <p:spPr>
          <a:xfrm>
            <a:off x="10433869" y="4818332"/>
            <a:ext cx="577402" cy="261610"/>
          </a:xfrm>
          <a:prstGeom prst="rect">
            <a:avLst/>
          </a:prstGeom>
          <a:noFill/>
        </p:spPr>
        <p:txBody>
          <a:bodyPr wrap="none" rtlCol="0">
            <a:spAutoFit/>
          </a:bodyPr>
          <a:lstStyle/>
          <a:p>
            <a:r>
              <a:rPr lang="en-GB" sz="1100"/>
              <a:t>GABA</a:t>
            </a:r>
          </a:p>
        </p:txBody>
      </p:sp>
      <p:cxnSp>
        <p:nvCxnSpPr>
          <p:cNvPr id="40" name="Straight Connector 39">
            <a:extLst>
              <a:ext uri="{FF2B5EF4-FFF2-40B4-BE49-F238E27FC236}">
                <a16:creationId xmlns:a16="http://schemas.microsoft.com/office/drawing/2014/main" id="{BB70A8C2-7C42-8173-DFEB-52E4A4026F4D}"/>
              </a:ext>
            </a:extLst>
          </p:cNvPr>
          <p:cNvCxnSpPr>
            <a:cxnSpLocks/>
          </p:cNvCxnSpPr>
          <p:nvPr/>
        </p:nvCxnSpPr>
        <p:spPr>
          <a:xfrm>
            <a:off x="8213025" y="3387111"/>
            <a:ext cx="0" cy="399463"/>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518A4C0-41A9-5B76-5B04-5D7C6A0EC307}"/>
              </a:ext>
            </a:extLst>
          </p:cNvPr>
          <p:cNvCxnSpPr>
            <a:cxnSpLocks/>
          </p:cNvCxnSpPr>
          <p:nvPr/>
        </p:nvCxnSpPr>
        <p:spPr>
          <a:xfrm>
            <a:off x="7341805" y="3387111"/>
            <a:ext cx="0" cy="1907588"/>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AF2F675-F6FA-9949-6838-91584BBF111E}"/>
              </a:ext>
            </a:extLst>
          </p:cNvPr>
          <p:cNvCxnSpPr>
            <a:cxnSpLocks/>
          </p:cNvCxnSpPr>
          <p:nvPr/>
        </p:nvCxnSpPr>
        <p:spPr>
          <a:xfrm>
            <a:off x="7583105" y="3387111"/>
            <a:ext cx="0" cy="1913938"/>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C3161A4-933E-0750-A73F-35135318D4FA}"/>
              </a:ext>
            </a:extLst>
          </p:cNvPr>
          <p:cNvCxnSpPr>
            <a:cxnSpLocks/>
          </p:cNvCxnSpPr>
          <p:nvPr/>
        </p:nvCxnSpPr>
        <p:spPr>
          <a:xfrm>
            <a:off x="7584375" y="3867085"/>
            <a:ext cx="358775" cy="0"/>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8E2F0FF-46AB-D204-70FE-EC26FC706B8F}"/>
              </a:ext>
            </a:extLst>
          </p:cNvPr>
          <p:cNvCxnSpPr>
            <a:cxnSpLocks/>
          </p:cNvCxnSpPr>
          <p:nvPr/>
        </p:nvCxnSpPr>
        <p:spPr>
          <a:xfrm>
            <a:off x="6695375" y="5302637"/>
            <a:ext cx="234615"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6913CE6-DA72-D8C7-5439-F7EF306AA92F}"/>
              </a:ext>
            </a:extLst>
          </p:cNvPr>
          <p:cNvCxnSpPr>
            <a:cxnSpLocks/>
          </p:cNvCxnSpPr>
          <p:nvPr/>
        </p:nvCxnSpPr>
        <p:spPr>
          <a:xfrm>
            <a:off x="6695375" y="2100649"/>
            <a:ext cx="0" cy="3201664"/>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71A9ACE-7152-13C8-20B4-E5086B7744E1}"/>
              </a:ext>
            </a:extLst>
          </p:cNvPr>
          <p:cNvCxnSpPr>
            <a:cxnSpLocks/>
          </p:cNvCxnSpPr>
          <p:nvPr/>
        </p:nvCxnSpPr>
        <p:spPr>
          <a:xfrm>
            <a:off x="6695375" y="2104461"/>
            <a:ext cx="301625" cy="0"/>
          </a:xfrm>
          <a:prstGeom prst="line">
            <a:avLst/>
          </a:prstGeom>
          <a:ln w="12700">
            <a:solidFill>
              <a:schemeClr val="accent5">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50D77C3-B24B-91CC-A0FE-6B5A220F4DC3}"/>
              </a:ext>
            </a:extLst>
          </p:cNvPr>
          <p:cNvCxnSpPr>
            <a:cxnSpLocks/>
          </p:cNvCxnSpPr>
          <p:nvPr/>
        </p:nvCxnSpPr>
        <p:spPr>
          <a:xfrm>
            <a:off x="10079536" y="4662997"/>
            <a:ext cx="354333" cy="1"/>
          </a:xfrm>
          <a:prstGeom prst="line">
            <a:avLst/>
          </a:prstGeom>
          <a:ln w="12700">
            <a:solidFill>
              <a:schemeClr val="accent5">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7331E967-8308-BDA5-CEAA-0E41F2731986}"/>
              </a:ext>
            </a:extLst>
          </p:cNvPr>
          <p:cNvSpPr txBox="1"/>
          <p:nvPr/>
        </p:nvSpPr>
        <p:spPr>
          <a:xfrm>
            <a:off x="10433869" y="4532192"/>
            <a:ext cx="829073" cy="261610"/>
          </a:xfrm>
          <a:prstGeom prst="rect">
            <a:avLst/>
          </a:prstGeom>
          <a:noFill/>
        </p:spPr>
        <p:txBody>
          <a:bodyPr wrap="none" rtlCol="0">
            <a:spAutoFit/>
          </a:bodyPr>
          <a:lstStyle/>
          <a:p>
            <a:r>
              <a:rPr lang="en-GB" sz="1100"/>
              <a:t>Dopamine</a:t>
            </a:r>
          </a:p>
        </p:txBody>
      </p:sp>
      <p:cxnSp>
        <p:nvCxnSpPr>
          <p:cNvPr id="49" name="Straight Connector 48">
            <a:extLst>
              <a:ext uri="{FF2B5EF4-FFF2-40B4-BE49-F238E27FC236}">
                <a16:creationId xmlns:a16="http://schemas.microsoft.com/office/drawing/2014/main" id="{ABA3B548-4FED-1C40-4CF0-2FCA71822F14}"/>
              </a:ext>
            </a:extLst>
          </p:cNvPr>
          <p:cNvCxnSpPr>
            <a:cxnSpLocks/>
          </p:cNvCxnSpPr>
          <p:nvPr/>
        </p:nvCxnSpPr>
        <p:spPr>
          <a:xfrm>
            <a:off x="7722805" y="4285049"/>
            <a:ext cx="0" cy="1016000"/>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5BAEE16-6150-FFD0-7FE8-935187653640}"/>
              </a:ext>
            </a:extLst>
          </p:cNvPr>
          <p:cNvCxnSpPr>
            <a:cxnSpLocks/>
          </p:cNvCxnSpPr>
          <p:nvPr/>
        </p:nvCxnSpPr>
        <p:spPr>
          <a:xfrm>
            <a:off x="7724075" y="4288196"/>
            <a:ext cx="488950"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021E786-A8FE-8CED-9CC0-BD663E55F624}"/>
              </a:ext>
            </a:extLst>
          </p:cNvPr>
          <p:cNvCxnSpPr>
            <a:cxnSpLocks/>
          </p:cNvCxnSpPr>
          <p:nvPr/>
        </p:nvCxnSpPr>
        <p:spPr>
          <a:xfrm>
            <a:off x="8213025" y="4133480"/>
            <a:ext cx="0" cy="399463"/>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2BAD42C-E6C3-4356-44B4-6B4342511EFD}"/>
              </a:ext>
            </a:extLst>
          </p:cNvPr>
          <p:cNvCxnSpPr>
            <a:cxnSpLocks/>
          </p:cNvCxnSpPr>
          <p:nvPr/>
        </p:nvCxnSpPr>
        <p:spPr>
          <a:xfrm>
            <a:off x="6701725" y="4057086"/>
            <a:ext cx="1241425" cy="0"/>
          </a:xfrm>
          <a:prstGeom prst="line">
            <a:avLst/>
          </a:prstGeom>
          <a:ln w="12700">
            <a:solidFill>
              <a:schemeClr val="accent5">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2ADF1FE-D23B-600C-E78F-5B901DE99547}"/>
              </a:ext>
            </a:extLst>
          </p:cNvPr>
          <p:cNvCxnSpPr>
            <a:cxnSpLocks/>
          </p:cNvCxnSpPr>
          <p:nvPr/>
        </p:nvCxnSpPr>
        <p:spPr>
          <a:xfrm>
            <a:off x="6701725" y="4697791"/>
            <a:ext cx="1241425" cy="0"/>
          </a:xfrm>
          <a:prstGeom prst="line">
            <a:avLst/>
          </a:prstGeom>
          <a:ln w="12700">
            <a:solidFill>
              <a:schemeClr val="accent5">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4A3B380-92D4-4EDB-506F-F3C9201DC392}"/>
              </a:ext>
            </a:extLst>
          </p:cNvPr>
          <p:cNvCxnSpPr>
            <a:cxnSpLocks/>
          </p:cNvCxnSpPr>
          <p:nvPr/>
        </p:nvCxnSpPr>
        <p:spPr>
          <a:xfrm>
            <a:off x="6695375" y="2752161"/>
            <a:ext cx="301625" cy="0"/>
          </a:xfrm>
          <a:prstGeom prst="line">
            <a:avLst/>
          </a:prstGeom>
          <a:ln w="12700">
            <a:solidFill>
              <a:schemeClr val="accent5">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0C19054-D21F-2649-2653-32EC5320EE33}"/>
              </a:ext>
            </a:extLst>
          </p:cNvPr>
          <p:cNvCxnSpPr>
            <a:cxnSpLocks/>
          </p:cNvCxnSpPr>
          <p:nvPr/>
        </p:nvCxnSpPr>
        <p:spPr>
          <a:xfrm>
            <a:off x="8812131" y="5431045"/>
            <a:ext cx="842344"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DD2D3D5-AFA4-EB56-97B9-A32CCB2D011A}"/>
              </a:ext>
            </a:extLst>
          </p:cNvPr>
          <p:cNvCxnSpPr>
            <a:cxnSpLocks/>
          </p:cNvCxnSpPr>
          <p:nvPr/>
        </p:nvCxnSpPr>
        <p:spPr>
          <a:xfrm flipV="1">
            <a:off x="9654475" y="3464841"/>
            <a:ext cx="0" cy="1956858"/>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6B00F69-524F-B667-E2B9-4D327469EA33}"/>
              </a:ext>
            </a:extLst>
          </p:cNvPr>
          <p:cNvCxnSpPr>
            <a:cxnSpLocks/>
          </p:cNvCxnSpPr>
          <p:nvPr/>
        </p:nvCxnSpPr>
        <p:spPr>
          <a:xfrm>
            <a:off x="7943150" y="2271711"/>
            <a:ext cx="0" cy="376928"/>
          </a:xfrm>
          <a:prstGeom prst="line">
            <a:avLst/>
          </a:prstGeom>
          <a:ln w="127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E8431D5-C649-B512-36C3-33088FC37A1B}"/>
              </a:ext>
            </a:extLst>
          </p:cNvPr>
          <p:cNvCxnSpPr>
            <a:cxnSpLocks/>
          </p:cNvCxnSpPr>
          <p:nvPr/>
        </p:nvCxnSpPr>
        <p:spPr>
          <a:xfrm flipV="1">
            <a:off x="7943150" y="2928266"/>
            <a:ext cx="0" cy="795317"/>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9BFA4C5-094E-7719-8D69-59B125A63AF8}"/>
              </a:ext>
            </a:extLst>
          </p:cNvPr>
          <p:cNvCxnSpPr>
            <a:cxnSpLocks/>
          </p:cNvCxnSpPr>
          <p:nvPr/>
        </p:nvCxnSpPr>
        <p:spPr>
          <a:xfrm flipV="1">
            <a:off x="9004133" y="2181389"/>
            <a:ext cx="0" cy="1765559"/>
          </a:xfrm>
          <a:prstGeom prst="line">
            <a:avLst/>
          </a:prstGeom>
          <a:ln w="127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CA8B1AC-C089-7802-0BC9-41DDCF825980}"/>
              </a:ext>
            </a:extLst>
          </p:cNvPr>
          <p:cNvCxnSpPr>
            <a:cxnSpLocks/>
          </p:cNvCxnSpPr>
          <p:nvPr/>
        </p:nvCxnSpPr>
        <p:spPr>
          <a:xfrm>
            <a:off x="8811379" y="3946169"/>
            <a:ext cx="192754" cy="0"/>
          </a:xfrm>
          <a:prstGeom prst="line">
            <a:avLst/>
          </a:prstGeom>
          <a:ln w="127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956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9F18-AD89-084C-F082-798DEA575A2B}"/>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B0A5E487-4216-9DA3-D400-DEC498BA25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23811" y="1787435"/>
            <a:ext cx="3296095" cy="3087791"/>
          </a:xfrm>
          <a:prstGeom prst="rect">
            <a:avLst/>
          </a:prstGeom>
        </p:spPr>
      </p:pic>
      <p:sp>
        <p:nvSpPr>
          <p:cNvPr id="2" name="Text Placeholder 1">
            <a:extLst>
              <a:ext uri="{FF2B5EF4-FFF2-40B4-BE49-F238E27FC236}">
                <a16:creationId xmlns:a16="http://schemas.microsoft.com/office/drawing/2014/main" id="{2F7BC7D9-57E6-BC3F-9B39-AEA39957537F}"/>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E43B10CC-F352-3B77-4C6D-CE5DF7B2A6CF}"/>
              </a:ext>
            </a:extLst>
          </p:cNvPr>
          <p:cNvSpPr>
            <a:spLocks noGrp="1"/>
          </p:cNvSpPr>
          <p:nvPr>
            <p:ph type="title"/>
          </p:nvPr>
        </p:nvSpPr>
        <p:spPr/>
        <p:txBody>
          <a:bodyPr/>
          <a:lstStyle/>
          <a:p>
            <a:r>
              <a:rPr lang="en-US"/>
              <a:t>The cerebellum</a:t>
            </a:r>
            <a:endParaRPr lang="en-GB"/>
          </a:p>
        </p:txBody>
      </p:sp>
      <p:sp>
        <p:nvSpPr>
          <p:cNvPr id="4" name="Content Placeholder 3">
            <a:extLst>
              <a:ext uri="{FF2B5EF4-FFF2-40B4-BE49-F238E27FC236}">
                <a16:creationId xmlns:a16="http://schemas.microsoft.com/office/drawing/2014/main" id="{2898ECEC-0420-C3F6-936F-3256CB073F28}"/>
              </a:ext>
            </a:extLst>
          </p:cNvPr>
          <p:cNvSpPr>
            <a:spLocks noGrp="1"/>
          </p:cNvSpPr>
          <p:nvPr>
            <p:ph idx="19"/>
          </p:nvPr>
        </p:nvSpPr>
        <p:spPr>
          <a:xfrm>
            <a:off x="539751" y="1416785"/>
            <a:ext cx="4984750" cy="4415215"/>
          </a:xfrm>
        </p:spPr>
        <p:txBody>
          <a:bodyPr/>
          <a:lstStyle/>
          <a:p>
            <a:pPr>
              <a:spcBef>
                <a:spcPts val="0"/>
              </a:spcBef>
              <a:spcAft>
                <a:spcPts val="1200"/>
              </a:spcAft>
            </a:pPr>
            <a:r>
              <a:rPr lang="en-GB">
                <a:ea typeface="Times New Roman" panose="02020603050405020304" pitchFamily="18" charset="0"/>
                <a:cs typeface="Aptos" panose="020B0004020202020204" pitchFamily="34" charset="0"/>
              </a:rPr>
              <a:t>The cerebellum is responsible for fine-tuning motor activities and adjusting ongoing movements, and plays a role in maintaining balance and posture, coordinating voluntary movements (e.g., gait), and motor learning</a:t>
            </a:r>
            <a:r>
              <a:rPr lang="en-GB" baseline="30000">
                <a:ea typeface="Times New Roman" panose="02020603050405020304" pitchFamily="18" charset="0"/>
                <a:cs typeface="Aptos" panose="020B0004020202020204" pitchFamily="34" charset="0"/>
              </a:rPr>
              <a:t>1-3</a:t>
            </a:r>
          </a:p>
          <a:p>
            <a:pPr>
              <a:spcBef>
                <a:spcPts val="0"/>
              </a:spcBef>
              <a:spcAft>
                <a:spcPts val="1200"/>
              </a:spcAft>
            </a:pPr>
            <a:r>
              <a:rPr lang="en-GB">
                <a:ea typeface="Times New Roman" panose="02020603050405020304" pitchFamily="18" charset="0"/>
                <a:cs typeface="Aptos" panose="020B0004020202020204" pitchFamily="34" charset="0"/>
              </a:rPr>
              <a:t>It receives sensory input from the body (muscles, tendons, and joints) and motor input from the cerebral cortex</a:t>
            </a:r>
            <a:r>
              <a:rPr lang="en-GB" baseline="30000">
                <a:ea typeface="Times New Roman" panose="02020603050405020304" pitchFamily="18" charset="0"/>
                <a:cs typeface="Aptos" panose="020B0004020202020204" pitchFamily="34" charset="0"/>
              </a:rPr>
              <a:t>1,3</a:t>
            </a:r>
          </a:p>
          <a:p>
            <a:pPr>
              <a:spcBef>
                <a:spcPts val="0"/>
              </a:spcBef>
              <a:spcAft>
                <a:spcPts val="1200"/>
              </a:spcAft>
            </a:pPr>
            <a:r>
              <a:rPr lang="en-GB">
                <a:ea typeface="Times New Roman" panose="02020603050405020304" pitchFamily="18" charset="0"/>
                <a:cs typeface="Aptos" panose="020B0004020202020204" pitchFamily="34" charset="0"/>
              </a:rPr>
              <a:t>The cerebellum also receives information concerning balance from the vestibular system</a:t>
            </a:r>
            <a:r>
              <a:rPr lang="en-GB" baseline="30000">
                <a:ea typeface="Times New Roman" panose="02020603050405020304" pitchFamily="18" charset="0"/>
                <a:cs typeface="Aptos" panose="020B0004020202020204" pitchFamily="34" charset="0"/>
              </a:rPr>
              <a:t>3</a:t>
            </a:r>
          </a:p>
          <a:p>
            <a:pPr>
              <a:spcBef>
                <a:spcPts val="0"/>
              </a:spcBef>
              <a:spcAft>
                <a:spcPts val="1200"/>
              </a:spcAft>
            </a:pPr>
            <a:r>
              <a:rPr lang="en-GB">
                <a:ea typeface="Aptos" panose="020B0004020202020204" pitchFamily="34" charset="0"/>
                <a:cs typeface="Aptos" panose="020B0004020202020204" pitchFamily="34" charset="0"/>
              </a:rPr>
              <a:t>Damage to the cerebellum can result in ataxia (problems with fine movements, impaired coordination and balance)</a:t>
            </a:r>
            <a:r>
              <a:rPr lang="en-GB" baseline="30000">
                <a:ea typeface="Aptos" panose="020B0004020202020204" pitchFamily="34" charset="0"/>
                <a:cs typeface="Aptos" panose="020B0004020202020204" pitchFamily="34" charset="0"/>
              </a:rPr>
              <a:t>2,3 </a:t>
            </a:r>
          </a:p>
        </p:txBody>
      </p:sp>
      <p:sp>
        <p:nvSpPr>
          <p:cNvPr id="5" name="Text Placeholder 4">
            <a:extLst>
              <a:ext uri="{FF2B5EF4-FFF2-40B4-BE49-F238E27FC236}">
                <a16:creationId xmlns:a16="http://schemas.microsoft.com/office/drawing/2014/main" id="{4FF7AB28-AC6D-3610-9226-161C9D72313D}"/>
              </a:ext>
            </a:extLst>
          </p:cNvPr>
          <p:cNvSpPr>
            <a:spLocks noGrp="1"/>
          </p:cNvSpPr>
          <p:nvPr>
            <p:ph type="body" sz="quarter" idx="18"/>
          </p:nvPr>
        </p:nvSpPr>
        <p:spPr/>
        <p:txBody>
          <a:bodyPr/>
          <a:lstStyle/>
          <a:p>
            <a:r>
              <a:rPr lang="en-US"/>
              <a:t>1. Knierim. Cerebellum. In: Neuroscience Online. Available at: https://nba.uth.tmc.edu/neuroscience; 2. </a:t>
            </a:r>
            <a:r>
              <a:rPr lang="en-GB"/>
              <a:t>Amore et al. Front </a:t>
            </a:r>
            <a:r>
              <a:rPr lang="en-GB" err="1"/>
              <a:t>Syst</a:t>
            </a:r>
            <a:r>
              <a:rPr lang="en-GB"/>
              <a:t> </a:t>
            </a:r>
            <a:r>
              <a:rPr lang="en-GB" err="1"/>
              <a:t>Neurosci</a:t>
            </a:r>
            <a:r>
              <a:rPr lang="en-GB"/>
              <a:t> 2021;15:646052;</a:t>
            </a:r>
            <a:r>
              <a:rPr lang="en-US"/>
              <a:t> </a:t>
            </a:r>
            <a:br>
              <a:rPr lang="en-US"/>
            </a:br>
            <a:r>
              <a:rPr lang="en-US"/>
              <a:t>3. </a:t>
            </a:r>
            <a:r>
              <a:rPr lang="en-GB"/>
              <a:t>Jimsheleishvili &amp; </a:t>
            </a:r>
            <a:r>
              <a:rPr lang="en-GB" err="1"/>
              <a:t>Dididze</a:t>
            </a:r>
            <a:r>
              <a:rPr lang="en-GB"/>
              <a:t>. Neuroanatomy, cerebellum. </a:t>
            </a:r>
            <a:r>
              <a:rPr lang="en-GB" err="1"/>
              <a:t>StatPearls</a:t>
            </a:r>
            <a:r>
              <a:rPr lang="en-GB"/>
              <a:t> [internet]. July 2023; 4. </a:t>
            </a:r>
            <a:r>
              <a:rPr lang="en-US"/>
              <a:t>McAfee et al. Front Syst </a:t>
            </a:r>
            <a:r>
              <a:rPr lang="en-US" err="1"/>
              <a:t>Neurosci</a:t>
            </a:r>
            <a:r>
              <a:rPr lang="en-US"/>
              <a:t> 2022;15:781527</a:t>
            </a:r>
            <a:endParaRPr lang="en-GB"/>
          </a:p>
        </p:txBody>
      </p:sp>
      <p:sp>
        <p:nvSpPr>
          <p:cNvPr id="6" name="Slide Number Placeholder 5">
            <a:extLst>
              <a:ext uri="{FF2B5EF4-FFF2-40B4-BE49-F238E27FC236}">
                <a16:creationId xmlns:a16="http://schemas.microsoft.com/office/drawing/2014/main" id="{860FA411-BA9A-A61D-2AB7-A50423F14B97}"/>
              </a:ext>
            </a:extLst>
          </p:cNvPr>
          <p:cNvSpPr>
            <a:spLocks noGrp="1"/>
          </p:cNvSpPr>
          <p:nvPr>
            <p:ph type="sldNum" sz="quarter" idx="4"/>
          </p:nvPr>
        </p:nvSpPr>
        <p:spPr/>
        <p:txBody>
          <a:bodyPr/>
          <a:lstStyle/>
          <a:p>
            <a:fld id="{6DBC486D-4FAB-B746-8B02-8D7C842291C6}" type="slidenum">
              <a:rPr lang="en-US" smtClean="0"/>
              <a:pPr/>
              <a:t>25</a:t>
            </a:fld>
            <a:endParaRPr lang="en-US"/>
          </a:p>
        </p:txBody>
      </p:sp>
      <p:sp>
        <p:nvSpPr>
          <p:cNvPr id="15" name="TextBox 14">
            <a:extLst>
              <a:ext uri="{FF2B5EF4-FFF2-40B4-BE49-F238E27FC236}">
                <a16:creationId xmlns:a16="http://schemas.microsoft.com/office/drawing/2014/main" id="{B5A57FBA-1DA7-22CC-C251-6018E461B086}"/>
              </a:ext>
            </a:extLst>
          </p:cNvPr>
          <p:cNvSpPr txBox="1"/>
          <p:nvPr/>
        </p:nvSpPr>
        <p:spPr>
          <a:xfrm>
            <a:off x="6144067" y="5685545"/>
            <a:ext cx="5235133" cy="5078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‘Cerebellar coordination of neuronal communication in cerebral cortex’ by McAfee et al., used under CC-BY. This work is licensed under Creative Commons license CC-BY-SA by The Lundbeck Foundation.</a:t>
            </a:r>
            <a:endParaRPr lang="en-GB" sz="900">
              <a:solidFill>
                <a:schemeClr val="accent2">
                  <a:lumMod val="50000"/>
                </a:schemeClr>
              </a:solidFill>
              <a:ea typeface="Times New Roman" panose="02020603050405020304" pitchFamily="18" charset="0"/>
            </a:endParaRPr>
          </a:p>
        </p:txBody>
      </p:sp>
      <p:sp>
        <p:nvSpPr>
          <p:cNvPr id="16" name="TextBox 15">
            <a:extLst>
              <a:ext uri="{FF2B5EF4-FFF2-40B4-BE49-F238E27FC236}">
                <a16:creationId xmlns:a16="http://schemas.microsoft.com/office/drawing/2014/main" id="{919F2C16-5262-EB01-7A77-1E89EB717060}"/>
              </a:ext>
            </a:extLst>
          </p:cNvPr>
          <p:cNvSpPr txBox="1"/>
          <p:nvPr/>
        </p:nvSpPr>
        <p:spPr>
          <a:xfrm>
            <a:off x="7037517" y="1153767"/>
            <a:ext cx="3566783"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Signalling pathways of the cerebellum</a:t>
            </a:r>
            <a:r>
              <a:rPr lang="en-GB" sz="1400" b="1" baseline="30000">
                <a:solidFill>
                  <a:schemeClr val="accent2">
                    <a:lumMod val="50000"/>
                  </a:schemeClr>
                </a:solidFill>
              </a:rPr>
              <a:t>4</a:t>
            </a:r>
          </a:p>
        </p:txBody>
      </p:sp>
      <p:sp>
        <p:nvSpPr>
          <p:cNvPr id="17" name="TextBox 16">
            <a:extLst>
              <a:ext uri="{FF2B5EF4-FFF2-40B4-BE49-F238E27FC236}">
                <a16:creationId xmlns:a16="http://schemas.microsoft.com/office/drawing/2014/main" id="{EA718741-9309-DF00-A5CA-D18FC4DB5EF5}"/>
              </a:ext>
            </a:extLst>
          </p:cNvPr>
          <p:cNvSpPr txBox="1"/>
          <p:nvPr/>
        </p:nvSpPr>
        <p:spPr>
          <a:xfrm>
            <a:off x="6144067" y="5064445"/>
            <a:ext cx="5123515" cy="6463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The interaction between the cerebrum and the cerebellum occurs through reciprocal connections between specific cerebral and cerebellar areas. Purkinje cells in the cerebellar cortex project to areas in the neocortex through the cerebellar nuclei and the thalamus; the neocortex in turn projects back to the original cerebellar area through the pontine nuclei.</a:t>
            </a:r>
            <a:endParaRPr lang="en-GB" sz="900">
              <a:solidFill>
                <a:schemeClr val="accent2">
                  <a:lumMod val="50000"/>
                </a:schemeClr>
              </a:solidFill>
              <a:ea typeface="Times New Roman" panose="02020603050405020304" pitchFamily="18" charset="0"/>
            </a:endParaRPr>
          </a:p>
        </p:txBody>
      </p:sp>
      <p:grpSp>
        <p:nvGrpSpPr>
          <p:cNvPr id="20" name="Group 19">
            <a:extLst>
              <a:ext uri="{FF2B5EF4-FFF2-40B4-BE49-F238E27FC236}">
                <a16:creationId xmlns:a16="http://schemas.microsoft.com/office/drawing/2014/main" id="{8B5D2447-8E8D-B436-F8F5-0A281D606401}"/>
              </a:ext>
            </a:extLst>
          </p:cNvPr>
          <p:cNvGrpSpPr/>
          <p:nvPr/>
        </p:nvGrpSpPr>
        <p:grpSpPr>
          <a:xfrm flipH="1">
            <a:off x="9797956" y="4023592"/>
            <a:ext cx="1783253" cy="246221"/>
            <a:chOff x="6436939" y="4125801"/>
            <a:chExt cx="1783253" cy="246221"/>
          </a:xfrm>
        </p:grpSpPr>
        <p:cxnSp>
          <p:nvCxnSpPr>
            <p:cNvPr id="21" name="Straight Connector 20">
              <a:extLst>
                <a:ext uri="{FF2B5EF4-FFF2-40B4-BE49-F238E27FC236}">
                  <a16:creationId xmlns:a16="http://schemas.microsoft.com/office/drawing/2014/main" id="{0271F011-A48A-F27E-3E10-95A709BAA592}"/>
                </a:ext>
              </a:extLst>
            </p:cNvPr>
            <p:cNvCxnSpPr>
              <a:cxnSpLocks/>
            </p:cNvCxnSpPr>
            <p:nvPr/>
          </p:nvCxnSpPr>
          <p:spPr>
            <a:xfrm flipH="1">
              <a:off x="7557474" y="4249547"/>
              <a:ext cx="662718"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E7C6B19-1012-5B9E-8D3B-D3841448B1C0}"/>
                </a:ext>
              </a:extLst>
            </p:cNvPr>
            <p:cNvSpPr txBox="1"/>
            <p:nvPr/>
          </p:nvSpPr>
          <p:spPr>
            <a:xfrm>
              <a:off x="6436939" y="4125801"/>
              <a:ext cx="1156235" cy="246221"/>
            </a:xfrm>
            <a:prstGeom prst="rect">
              <a:avLst/>
            </a:prstGeom>
            <a:noFill/>
          </p:spPr>
          <p:txBody>
            <a:bodyPr wrap="none" lIns="90000" rtlCol="0" anchor="ctr" anchorCtr="0">
              <a:spAutoFit/>
            </a:bodyPr>
            <a:lstStyle/>
            <a:p>
              <a:r>
                <a:rPr lang="en-US" sz="1000"/>
                <a:t>Cerebellar cortex</a:t>
              </a:r>
            </a:p>
          </p:txBody>
        </p:sp>
      </p:grpSp>
      <p:grpSp>
        <p:nvGrpSpPr>
          <p:cNvPr id="25" name="Group 24">
            <a:extLst>
              <a:ext uri="{FF2B5EF4-FFF2-40B4-BE49-F238E27FC236}">
                <a16:creationId xmlns:a16="http://schemas.microsoft.com/office/drawing/2014/main" id="{727FC462-D866-3211-3757-06D7EF25EEDA}"/>
              </a:ext>
            </a:extLst>
          </p:cNvPr>
          <p:cNvGrpSpPr/>
          <p:nvPr/>
        </p:nvGrpSpPr>
        <p:grpSpPr>
          <a:xfrm flipH="1">
            <a:off x="10123981" y="3682105"/>
            <a:ext cx="1360666" cy="246221"/>
            <a:chOff x="6736701" y="4125801"/>
            <a:chExt cx="1360666" cy="246221"/>
          </a:xfrm>
        </p:grpSpPr>
        <p:cxnSp>
          <p:nvCxnSpPr>
            <p:cNvPr id="26" name="Straight Connector 25">
              <a:extLst>
                <a:ext uri="{FF2B5EF4-FFF2-40B4-BE49-F238E27FC236}">
                  <a16:creationId xmlns:a16="http://schemas.microsoft.com/office/drawing/2014/main" id="{9F677DA9-C95E-154F-843F-FF35517F2B8A}"/>
                </a:ext>
              </a:extLst>
            </p:cNvPr>
            <p:cNvCxnSpPr>
              <a:cxnSpLocks/>
            </p:cNvCxnSpPr>
            <p:nvPr/>
          </p:nvCxnSpPr>
          <p:spPr>
            <a:xfrm flipH="1">
              <a:off x="7549666" y="4249547"/>
              <a:ext cx="547701"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4FE230B-CEE5-409B-C280-129054D9283C}"/>
                </a:ext>
              </a:extLst>
            </p:cNvPr>
            <p:cNvSpPr txBox="1"/>
            <p:nvPr/>
          </p:nvSpPr>
          <p:spPr>
            <a:xfrm>
              <a:off x="6736701" y="4125801"/>
              <a:ext cx="856473" cy="246221"/>
            </a:xfrm>
            <a:prstGeom prst="rect">
              <a:avLst/>
            </a:prstGeom>
            <a:noFill/>
          </p:spPr>
          <p:txBody>
            <a:bodyPr wrap="none" lIns="90000" rtlCol="0" anchor="ctr" anchorCtr="0">
              <a:spAutoFit/>
            </a:bodyPr>
            <a:lstStyle/>
            <a:p>
              <a:r>
                <a:rPr lang="en-US" sz="1000"/>
                <a:t>Deep nuclei</a:t>
              </a:r>
            </a:p>
          </p:txBody>
        </p:sp>
      </p:grpSp>
      <p:grpSp>
        <p:nvGrpSpPr>
          <p:cNvPr id="28" name="Group 27">
            <a:extLst>
              <a:ext uri="{FF2B5EF4-FFF2-40B4-BE49-F238E27FC236}">
                <a16:creationId xmlns:a16="http://schemas.microsoft.com/office/drawing/2014/main" id="{721D379C-7AB5-8E7E-319D-B742C549DEB4}"/>
              </a:ext>
            </a:extLst>
          </p:cNvPr>
          <p:cNvGrpSpPr/>
          <p:nvPr/>
        </p:nvGrpSpPr>
        <p:grpSpPr>
          <a:xfrm>
            <a:off x="6313481" y="3854259"/>
            <a:ext cx="2841808" cy="246221"/>
            <a:chOff x="6610063" y="4125801"/>
            <a:chExt cx="2841808" cy="246221"/>
          </a:xfrm>
        </p:grpSpPr>
        <p:cxnSp>
          <p:nvCxnSpPr>
            <p:cNvPr id="29" name="Straight Connector 28">
              <a:extLst>
                <a:ext uri="{FF2B5EF4-FFF2-40B4-BE49-F238E27FC236}">
                  <a16:creationId xmlns:a16="http://schemas.microsoft.com/office/drawing/2014/main" id="{C536FBC7-71E1-5FF7-DBCD-50F82E635851}"/>
                </a:ext>
              </a:extLst>
            </p:cNvPr>
            <p:cNvCxnSpPr>
              <a:cxnSpLocks/>
            </p:cNvCxnSpPr>
            <p:nvPr/>
          </p:nvCxnSpPr>
          <p:spPr>
            <a:xfrm flipH="1">
              <a:off x="7557474" y="4249547"/>
              <a:ext cx="189439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643FC5C-EF2A-671B-BA64-7227911E21FE}"/>
                </a:ext>
              </a:extLst>
            </p:cNvPr>
            <p:cNvSpPr txBox="1"/>
            <p:nvPr/>
          </p:nvSpPr>
          <p:spPr>
            <a:xfrm>
              <a:off x="6610063" y="4125801"/>
              <a:ext cx="983111" cy="246221"/>
            </a:xfrm>
            <a:prstGeom prst="rect">
              <a:avLst/>
            </a:prstGeom>
            <a:noFill/>
          </p:spPr>
          <p:txBody>
            <a:bodyPr wrap="none" lIns="90000" rtlCol="0" anchor="ctr" anchorCtr="0">
              <a:spAutoFit/>
            </a:bodyPr>
            <a:lstStyle/>
            <a:p>
              <a:pPr algn="r"/>
              <a:r>
                <a:rPr lang="en-US" sz="1000"/>
                <a:t>Pontine nuclei</a:t>
              </a:r>
            </a:p>
          </p:txBody>
        </p:sp>
      </p:grpSp>
      <p:grpSp>
        <p:nvGrpSpPr>
          <p:cNvPr id="33" name="Group 32">
            <a:extLst>
              <a:ext uri="{FF2B5EF4-FFF2-40B4-BE49-F238E27FC236}">
                <a16:creationId xmlns:a16="http://schemas.microsoft.com/office/drawing/2014/main" id="{4C6F4416-390D-C89A-AF2F-4DE99B5229D7}"/>
              </a:ext>
            </a:extLst>
          </p:cNvPr>
          <p:cNvGrpSpPr/>
          <p:nvPr/>
        </p:nvGrpSpPr>
        <p:grpSpPr>
          <a:xfrm>
            <a:off x="6225315" y="2996303"/>
            <a:ext cx="2760641" cy="246221"/>
            <a:chOff x="6521897" y="4125801"/>
            <a:chExt cx="2760641" cy="246221"/>
          </a:xfrm>
        </p:grpSpPr>
        <p:cxnSp>
          <p:nvCxnSpPr>
            <p:cNvPr id="34" name="Straight Connector 33">
              <a:extLst>
                <a:ext uri="{FF2B5EF4-FFF2-40B4-BE49-F238E27FC236}">
                  <a16:creationId xmlns:a16="http://schemas.microsoft.com/office/drawing/2014/main" id="{C4A74C2E-A6F7-6087-348A-A7DC2919FEF5}"/>
                </a:ext>
              </a:extLst>
            </p:cNvPr>
            <p:cNvCxnSpPr>
              <a:cxnSpLocks/>
            </p:cNvCxnSpPr>
            <p:nvPr/>
          </p:nvCxnSpPr>
          <p:spPr>
            <a:xfrm flipH="1">
              <a:off x="7557474" y="4249547"/>
              <a:ext cx="1725064"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CBBFA219-B7E1-0117-337E-B04F1F9E44EC}"/>
                </a:ext>
              </a:extLst>
            </p:cNvPr>
            <p:cNvSpPr txBox="1"/>
            <p:nvPr/>
          </p:nvSpPr>
          <p:spPr>
            <a:xfrm>
              <a:off x="6521897" y="4125801"/>
              <a:ext cx="1071277" cy="246221"/>
            </a:xfrm>
            <a:prstGeom prst="rect">
              <a:avLst/>
            </a:prstGeom>
            <a:noFill/>
          </p:spPr>
          <p:txBody>
            <a:bodyPr wrap="none" lIns="90000" rtlCol="0" anchor="ctr" anchorCtr="0">
              <a:spAutoFit/>
            </a:bodyPr>
            <a:lstStyle/>
            <a:p>
              <a:pPr algn="r"/>
              <a:r>
                <a:rPr lang="en-US" sz="1000"/>
                <a:t>Thalamic nuclei</a:t>
              </a:r>
            </a:p>
          </p:txBody>
        </p:sp>
      </p:grpSp>
      <p:grpSp>
        <p:nvGrpSpPr>
          <p:cNvPr id="37" name="Group 36">
            <a:extLst>
              <a:ext uri="{FF2B5EF4-FFF2-40B4-BE49-F238E27FC236}">
                <a16:creationId xmlns:a16="http://schemas.microsoft.com/office/drawing/2014/main" id="{9F031CDC-BB18-6CBE-A97B-82FD97B8E481}"/>
              </a:ext>
            </a:extLst>
          </p:cNvPr>
          <p:cNvGrpSpPr/>
          <p:nvPr/>
        </p:nvGrpSpPr>
        <p:grpSpPr>
          <a:xfrm>
            <a:off x="6531490" y="2499592"/>
            <a:ext cx="1348860" cy="246221"/>
            <a:chOff x="6828072" y="4125801"/>
            <a:chExt cx="1348860" cy="246221"/>
          </a:xfrm>
        </p:grpSpPr>
        <p:cxnSp>
          <p:nvCxnSpPr>
            <p:cNvPr id="38" name="Straight Connector 37">
              <a:extLst>
                <a:ext uri="{FF2B5EF4-FFF2-40B4-BE49-F238E27FC236}">
                  <a16:creationId xmlns:a16="http://schemas.microsoft.com/office/drawing/2014/main" id="{303D6343-FF36-8A31-57DC-C69A0DEC0A5A}"/>
                </a:ext>
              </a:extLst>
            </p:cNvPr>
            <p:cNvCxnSpPr>
              <a:cxnSpLocks/>
            </p:cNvCxnSpPr>
            <p:nvPr/>
          </p:nvCxnSpPr>
          <p:spPr>
            <a:xfrm flipH="1">
              <a:off x="7557474" y="4249547"/>
              <a:ext cx="619458"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E734536-1F6A-A767-62D8-5CAE5406EDB4}"/>
                </a:ext>
              </a:extLst>
            </p:cNvPr>
            <p:cNvSpPr txBox="1"/>
            <p:nvPr/>
          </p:nvSpPr>
          <p:spPr>
            <a:xfrm>
              <a:off x="6828072" y="4125801"/>
              <a:ext cx="765102" cy="246221"/>
            </a:xfrm>
            <a:prstGeom prst="rect">
              <a:avLst/>
            </a:prstGeom>
            <a:noFill/>
          </p:spPr>
          <p:txBody>
            <a:bodyPr wrap="none" lIns="90000" rtlCol="0" anchor="ctr" anchorCtr="0">
              <a:spAutoFit/>
            </a:bodyPr>
            <a:lstStyle/>
            <a:p>
              <a:pPr algn="r"/>
              <a:r>
                <a:rPr lang="en-US" sz="1000"/>
                <a:t>Neocortex</a:t>
              </a:r>
            </a:p>
          </p:txBody>
        </p:sp>
      </p:grpSp>
      <p:sp>
        <p:nvSpPr>
          <p:cNvPr id="18" name="Oval 17">
            <a:extLst>
              <a:ext uri="{FF2B5EF4-FFF2-40B4-BE49-F238E27FC236}">
                <a16:creationId xmlns:a16="http://schemas.microsoft.com/office/drawing/2014/main" id="{018EE1AB-B42D-9FF6-048B-97A111CA87A4}"/>
              </a:ext>
            </a:extLst>
          </p:cNvPr>
          <p:cNvSpPr/>
          <p:nvPr/>
        </p:nvSpPr>
        <p:spPr>
          <a:xfrm>
            <a:off x="10092510" y="3796456"/>
            <a:ext cx="62800" cy="62672"/>
          </a:xfrm>
          <a:prstGeom prst="ellipse">
            <a:avLst/>
          </a:prstGeom>
          <a:solidFill>
            <a:srgbClr val="00B0F0"/>
          </a:solidFill>
          <a:ln w="9180" cap="flat">
            <a:solidFill>
              <a:srgbClr val="00B0F0"/>
            </a:solidFill>
            <a:prstDash val="solid"/>
            <a:miter/>
          </a:ln>
        </p:spPr>
        <p:txBody>
          <a:bodyPr/>
          <a:lstStyle/>
          <a:p>
            <a:endParaRPr lang="en-US"/>
          </a:p>
        </p:txBody>
      </p:sp>
      <p:sp>
        <p:nvSpPr>
          <p:cNvPr id="23" name="Oval 22">
            <a:extLst>
              <a:ext uri="{FF2B5EF4-FFF2-40B4-BE49-F238E27FC236}">
                <a16:creationId xmlns:a16="http://schemas.microsoft.com/office/drawing/2014/main" id="{3F0E65BD-1DFB-FF3D-E5B5-94A0A6A2E848}"/>
              </a:ext>
            </a:extLst>
          </p:cNvPr>
          <p:cNvSpPr/>
          <p:nvPr/>
        </p:nvSpPr>
        <p:spPr>
          <a:xfrm>
            <a:off x="9901263" y="3861968"/>
            <a:ext cx="62800" cy="62672"/>
          </a:xfrm>
          <a:prstGeom prst="ellipse">
            <a:avLst/>
          </a:prstGeom>
          <a:solidFill>
            <a:srgbClr val="0070C0"/>
          </a:solidFill>
          <a:ln w="9180" cap="flat">
            <a:solidFill>
              <a:srgbClr val="0070C0"/>
            </a:solidFill>
            <a:prstDash val="solid"/>
            <a:miter/>
          </a:ln>
        </p:spPr>
        <p:txBody>
          <a:bodyPr/>
          <a:lstStyle/>
          <a:p>
            <a:endParaRPr lang="en-US"/>
          </a:p>
        </p:txBody>
      </p:sp>
      <p:sp>
        <p:nvSpPr>
          <p:cNvPr id="24" name="Oval 23">
            <a:extLst>
              <a:ext uri="{FF2B5EF4-FFF2-40B4-BE49-F238E27FC236}">
                <a16:creationId xmlns:a16="http://schemas.microsoft.com/office/drawing/2014/main" id="{5DF9E02A-B98A-CEA1-5398-70908482D840}"/>
              </a:ext>
            </a:extLst>
          </p:cNvPr>
          <p:cNvSpPr/>
          <p:nvPr/>
        </p:nvSpPr>
        <p:spPr>
          <a:xfrm>
            <a:off x="9957177" y="3876812"/>
            <a:ext cx="39663" cy="39582"/>
          </a:xfrm>
          <a:prstGeom prst="ellipse">
            <a:avLst/>
          </a:prstGeom>
          <a:solidFill>
            <a:srgbClr val="0070C0"/>
          </a:solidFill>
          <a:ln w="9180" cap="flat">
            <a:solidFill>
              <a:srgbClr val="0070C0"/>
            </a:solidFill>
            <a:prstDash val="solid"/>
            <a:miter/>
          </a:ln>
        </p:spPr>
        <p:txBody>
          <a:bodyPr/>
          <a:lstStyle/>
          <a:p>
            <a:endParaRPr lang="en-US"/>
          </a:p>
        </p:txBody>
      </p:sp>
      <p:sp>
        <p:nvSpPr>
          <p:cNvPr id="31" name="Oval 30">
            <a:extLst>
              <a:ext uri="{FF2B5EF4-FFF2-40B4-BE49-F238E27FC236}">
                <a16:creationId xmlns:a16="http://schemas.microsoft.com/office/drawing/2014/main" id="{F724B97F-0F94-844F-B93E-A650CFE3886D}"/>
              </a:ext>
            </a:extLst>
          </p:cNvPr>
          <p:cNvSpPr/>
          <p:nvPr/>
        </p:nvSpPr>
        <p:spPr>
          <a:xfrm>
            <a:off x="9329726" y="3768143"/>
            <a:ext cx="62800" cy="62672"/>
          </a:xfrm>
          <a:prstGeom prst="ellipse">
            <a:avLst/>
          </a:prstGeom>
          <a:solidFill>
            <a:srgbClr val="00B0F0"/>
          </a:solidFill>
          <a:ln w="9180" cap="flat">
            <a:solidFill>
              <a:srgbClr val="00B0F0"/>
            </a:solidFill>
            <a:prstDash val="solid"/>
            <a:miter/>
          </a:ln>
        </p:spPr>
        <p:txBody>
          <a:bodyPr/>
          <a:lstStyle/>
          <a:p>
            <a:endParaRPr lang="en-US"/>
          </a:p>
        </p:txBody>
      </p:sp>
      <p:sp>
        <p:nvSpPr>
          <p:cNvPr id="32" name="Freeform 31">
            <a:extLst>
              <a:ext uri="{FF2B5EF4-FFF2-40B4-BE49-F238E27FC236}">
                <a16:creationId xmlns:a16="http://schemas.microsoft.com/office/drawing/2014/main" id="{5FD12668-BC8F-A2D0-5FB4-10402340687C}"/>
              </a:ext>
            </a:extLst>
          </p:cNvPr>
          <p:cNvSpPr/>
          <p:nvPr/>
        </p:nvSpPr>
        <p:spPr>
          <a:xfrm>
            <a:off x="10000146" y="3848224"/>
            <a:ext cx="79510" cy="72109"/>
          </a:xfrm>
          <a:custGeom>
            <a:avLst/>
            <a:gdLst>
              <a:gd name="csX0" fmla="*/ 65187 w 79510"/>
              <a:gd name="csY0" fmla="*/ 0 h 72109"/>
              <a:gd name="csX1" fmla="*/ 79510 w 79510"/>
              <a:gd name="csY1" fmla="*/ 72110 h 72109"/>
              <a:gd name="csX2" fmla="*/ 0 w 79510"/>
              <a:gd name="csY2" fmla="*/ 50394 h 72109"/>
              <a:gd name="csX3" fmla="*/ 65187 w 79510"/>
              <a:gd name="csY3" fmla="*/ 0 h 72109"/>
            </a:gdLst>
            <a:ahLst/>
            <a:cxnLst>
              <a:cxn ang="0">
                <a:pos x="csX0" y="csY0"/>
              </a:cxn>
              <a:cxn ang="0">
                <a:pos x="csX1" y="csY1"/>
              </a:cxn>
              <a:cxn ang="0">
                <a:pos x="csX2" y="csY2"/>
              </a:cxn>
              <a:cxn ang="0">
                <a:pos x="csX3" y="csY3"/>
              </a:cxn>
            </a:cxnLst>
            <a:rect l="l" t="t" r="r" b="b"/>
            <a:pathLst>
              <a:path w="79510" h="72109">
                <a:moveTo>
                  <a:pt x="65187" y="0"/>
                </a:moveTo>
                <a:lnTo>
                  <a:pt x="79510" y="72110"/>
                </a:lnTo>
                <a:lnTo>
                  <a:pt x="0" y="50394"/>
                </a:lnTo>
                <a:lnTo>
                  <a:pt x="65187" y="0"/>
                </a:lnTo>
                <a:close/>
              </a:path>
            </a:pathLst>
          </a:custGeom>
          <a:solidFill>
            <a:srgbClr val="0070C0"/>
          </a:solidFill>
          <a:ln w="9180" cap="flat">
            <a:solidFill>
              <a:srgbClr val="0070C0"/>
            </a:solidFill>
            <a:prstDash val="solid"/>
            <a:miter/>
          </a:ln>
        </p:spPr>
        <p:txBody>
          <a:bodyPr/>
          <a:lstStyle/>
          <a:p>
            <a:endParaRPr lang="en-US"/>
          </a:p>
        </p:txBody>
      </p:sp>
      <p:sp>
        <p:nvSpPr>
          <p:cNvPr id="36" name="Freeform 35">
            <a:extLst>
              <a:ext uri="{FF2B5EF4-FFF2-40B4-BE49-F238E27FC236}">
                <a16:creationId xmlns:a16="http://schemas.microsoft.com/office/drawing/2014/main" id="{605A1FC3-64F4-F0E8-8807-603B77450B3F}"/>
              </a:ext>
            </a:extLst>
          </p:cNvPr>
          <p:cNvSpPr/>
          <p:nvPr/>
        </p:nvSpPr>
        <p:spPr>
          <a:xfrm>
            <a:off x="9283727" y="3539903"/>
            <a:ext cx="70788" cy="81730"/>
          </a:xfrm>
          <a:custGeom>
            <a:avLst/>
            <a:gdLst>
              <a:gd name="csX0" fmla="*/ 70788 w 70788"/>
              <a:gd name="csY0" fmla="*/ 41965 h 81730"/>
              <a:gd name="csX1" fmla="*/ 8814 w 70788"/>
              <a:gd name="csY1" fmla="*/ 81730 h 81730"/>
              <a:gd name="csX2" fmla="*/ 0 w 70788"/>
              <a:gd name="csY2" fmla="*/ 0 h 81730"/>
              <a:gd name="csX3" fmla="*/ 70788 w 70788"/>
              <a:gd name="csY3" fmla="*/ 41965 h 81730"/>
            </a:gdLst>
            <a:ahLst/>
            <a:cxnLst>
              <a:cxn ang="0">
                <a:pos x="csX0" y="csY0"/>
              </a:cxn>
              <a:cxn ang="0">
                <a:pos x="csX1" y="csY1"/>
              </a:cxn>
              <a:cxn ang="0">
                <a:pos x="csX2" y="csY2"/>
              </a:cxn>
              <a:cxn ang="0">
                <a:pos x="csX3" y="csY3"/>
              </a:cxn>
            </a:cxnLst>
            <a:rect l="l" t="t" r="r" b="b"/>
            <a:pathLst>
              <a:path w="70788" h="81730">
                <a:moveTo>
                  <a:pt x="70788" y="41965"/>
                </a:moveTo>
                <a:lnTo>
                  <a:pt x="8814" y="81730"/>
                </a:lnTo>
                <a:lnTo>
                  <a:pt x="0" y="0"/>
                </a:lnTo>
                <a:lnTo>
                  <a:pt x="70788" y="41965"/>
                </a:lnTo>
                <a:close/>
              </a:path>
            </a:pathLst>
          </a:custGeom>
          <a:solidFill>
            <a:srgbClr val="0070C0"/>
          </a:solidFill>
          <a:ln w="9180" cap="flat">
            <a:noFill/>
            <a:prstDash val="solid"/>
            <a:miter/>
          </a:ln>
        </p:spPr>
        <p:txBody>
          <a:bodyPr/>
          <a:lstStyle/>
          <a:p>
            <a:endParaRPr lang="en-US"/>
          </a:p>
        </p:txBody>
      </p:sp>
      <p:sp>
        <p:nvSpPr>
          <p:cNvPr id="40" name="Freeform 39">
            <a:extLst>
              <a:ext uri="{FF2B5EF4-FFF2-40B4-BE49-F238E27FC236}">
                <a16:creationId xmlns:a16="http://schemas.microsoft.com/office/drawing/2014/main" id="{ECBC5BD5-205A-1E1E-4419-9143295C768D}"/>
              </a:ext>
            </a:extLst>
          </p:cNvPr>
          <p:cNvSpPr/>
          <p:nvPr/>
        </p:nvSpPr>
        <p:spPr>
          <a:xfrm>
            <a:off x="9656673" y="3977783"/>
            <a:ext cx="82356" cy="67894"/>
          </a:xfrm>
          <a:custGeom>
            <a:avLst/>
            <a:gdLst>
              <a:gd name="csX0" fmla="*/ 0 w 82356"/>
              <a:gd name="csY0" fmla="*/ 64413 h 67894"/>
              <a:gd name="csX1" fmla="*/ 35715 w 82356"/>
              <a:gd name="csY1" fmla="*/ 0 h 67894"/>
              <a:gd name="csX2" fmla="*/ 82356 w 82356"/>
              <a:gd name="csY2" fmla="*/ 67895 h 67894"/>
              <a:gd name="csX3" fmla="*/ 0 w 82356"/>
              <a:gd name="csY3" fmla="*/ 64413 h 67894"/>
            </a:gdLst>
            <a:ahLst/>
            <a:cxnLst>
              <a:cxn ang="0">
                <a:pos x="csX0" y="csY0"/>
              </a:cxn>
              <a:cxn ang="0">
                <a:pos x="csX1" y="csY1"/>
              </a:cxn>
              <a:cxn ang="0">
                <a:pos x="csX2" y="csY2"/>
              </a:cxn>
              <a:cxn ang="0">
                <a:pos x="csX3" y="csY3"/>
              </a:cxn>
            </a:cxnLst>
            <a:rect l="l" t="t" r="r" b="b"/>
            <a:pathLst>
              <a:path w="82356" h="67894">
                <a:moveTo>
                  <a:pt x="0" y="64413"/>
                </a:moveTo>
                <a:lnTo>
                  <a:pt x="35715" y="0"/>
                </a:lnTo>
                <a:lnTo>
                  <a:pt x="82356" y="67895"/>
                </a:lnTo>
                <a:lnTo>
                  <a:pt x="0" y="64413"/>
                </a:lnTo>
                <a:close/>
              </a:path>
            </a:pathLst>
          </a:custGeom>
          <a:solidFill>
            <a:srgbClr val="00B0F0"/>
          </a:solidFill>
          <a:ln w="9180" cap="flat">
            <a:solidFill>
              <a:srgbClr val="00B0F0"/>
            </a:solidFill>
            <a:prstDash val="solid"/>
            <a:miter/>
          </a:ln>
        </p:spPr>
        <p:txBody>
          <a:bodyPr/>
          <a:lstStyle/>
          <a:p>
            <a:endParaRPr lang="en-US"/>
          </a:p>
        </p:txBody>
      </p:sp>
      <p:sp>
        <p:nvSpPr>
          <p:cNvPr id="41" name="Freeform 40">
            <a:extLst>
              <a:ext uri="{FF2B5EF4-FFF2-40B4-BE49-F238E27FC236}">
                <a16:creationId xmlns:a16="http://schemas.microsoft.com/office/drawing/2014/main" id="{9BC0CFB7-A0FB-8E3B-E1A8-8D5EC7B92E50}"/>
              </a:ext>
            </a:extLst>
          </p:cNvPr>
          <p:cNvSpPr/>
          <p:nvPr/>
        </p:nvSpPr>
        <p:spPr>
          <a:xfrm>
            <a:off x="8615970" y="2779226"/>
            <a:ext cx="77306" cy="78798"/>
          </a:xfrm>
          <a:custGeom>
            <a:avLst/>
            <a:gdLst>
              <a:gd name="csX0" fmla="*/ 0 w 77306"/>
              <a:gd name="csY0" fmla="*/ 50303 h 78798"/>
              <a:gd name="csX1" fmla="*/ 53803 w 77306"/>
              <a:gd name="csY1" fmla="*/ 0 h 78798"/>
              <a:gd name="csX2" fmla="*/ 77307 w 77306"/>
              <a:gd name="csY2" fmla="*/ 78798 h 78798"/>
              <a:gd name="csX3" fmla="*/ 0 w 77306"/>
              <a:gd name="csY3" fmla="*/ 50303 h 78798"/>
            </a:gdLst>
            <a:ahLst/>
            <a:cxnLst>
              <a:cxn ang="0">
                <a:pos x="csX0" y="csY0"/>
              </a:cxn>
              <a:cxn ang="0">
                <a:pos x="csX1" y="csY1"/>
              </a:cxn>
              <a:cxn ang="0">
                <a:pos x="csX2" y="csY2"/>
              </a:cxn>
              <a:cxn ang="0">
                <a:pos x="csX3" y="csY3"/>
              </a:cxn>
            </a:cxnLst>
            <a:rect l="l" t="t" r="r" b="b"/>
            <a:pathLst>
              <a:path w="77306" h="78798">
                <a:moveTo>
                  <a:pt x="0" y="50303"/>
                </a:moveTo>
                <a:lnTo>
                  <a:pt x="53803" y="0"/>
                </a:lnTo>
                <a:lnTo>
                  <a:pt x="77307" y="78798"/>
                </a:lnTo>
                <a:lnTo>
                  <a:pt x="0" y="50303"/>
                </a:lnTo>
                <a:close/>
              </a:path>
            </a:pathLst>
          </a:custGeom>
          <a:solidFill>
            <a:srgbClr val="00B0F0"/>
          </a:solidFill>
          <a:ln w="9180" cap="flat">
            <a:solidFill>
              <a:srgbClr val="00B0F0"/>
            </a:solidFill>
            <a:prstDash val="solid"/>
            <a:miter/>
          </a:ln>
        </p:spPr>
        <p:txBody>
          <a:bodyPr/>
          <a:lstStyle/>
          <a:p>
            <a:endParaRPr lang="en-US"/>
          </a:p>
        </p:txBody>
      </p:sp>
      <p:sp>
        <p:nvSpPr>
          <p:cNvPr id="42" name="Freeform 41">
            <a:extLst>
              <a:ext uri="{FF2B5EF4-FFF2-40B4-BE49-F238E27FC236}">
                <a16:creationId xmlns:a16="http://schemas.microsoft.com/office/drawing/2014/main" id="{9B037725-AB3E-B423-0557-EA36DE4C34D4}"/>
              </a:ext>
            </a:extLst>
          </p:cNvPr>
          <p:cNvSpPr/>
          <p:nvPr/>
        </p:nvSpPr>
        <p:spPr>
          <a:xfrm>
            <a:off x="8528564" y="2561981"/>
            <a:ext cx="81897" cy="70826"/>
          </a:xfrm>
          <a:custGeom>
            <a:avLst/>
            <a:gdLst>
              <a:gd name="csX0" fmla="*/ 81898 w 81897"/>
              <a:gd name="csY0" fmla="*/ 8979 h 70826"/>
              <a:gd name="csX1" fmla="*/ 41959 w 81897"/>
              <a:gd name="csY1" fmla="*/ 70827 h 70826"/>
              <a:gd name="csX2" fmla="*/ 0 w 81897"/>
              <a:gd name="csY2" fmla="*/ 0 h 70826"/>
              <a:gd name="csX3" fmla="*/ 81898 w 81897"/>
              <a:gd name="csY3" fmla="*/ 8979 h 70826"/>
            </a:gdLst>
            <a:ahLst/>
            <a:cxnLst>
              <a:cxn ang="0">
                <a:pos x="csX0" y="csY0"/>
              </a:cxn>
              <a:cxn ang="0">
                <a:pos x="csX1" y="csY1"/>
              </a:cxn>
              <a:cxn ang="0">
                <a:pos x="csX2" y="csY2"/>
              </a:cxn>
              <a:cxn ang="0">
                <a:pos x="csX3" y="csY3"/>
              </a:cxn>
            </a:cxnLst>
            <a:rect l="l" t="t" r="r" b="b"/>
            <a:pathLst>
              <a:path w="81897" h="70826">
                <a:moveTo>
                  <a:pt x="81898" y="8979"/>
                </a:moveTo>
                <a:lnTo>
                  <a:pt x="41959" y="70827"/>
                </a:lnTo>
                <a:lnTo>
                  <a:pt x="0" y="0"/>
                </a:lnTo>
                <a:lnTo>
                  <a:pt x="81898" y="8979"/>
                </a:lnTo>
                <a:close/>
              </a:path>
            </a:pathLst>
          </a:custGeom>
          <a:solidFill>
            <a:srgbClr val="0070C0"/>
          </a:solidFill>
          <a:ln w="9180" cap="flat">
            <a:noFill/>
            <a:prstDash val="solid"/>
            <a:miter/>
          </a:ln>
        </p:spPr>
        <p:txBody>
          <a:bodyPr/>
          <a:lstStyle/>
          <a:p>
            <a:endParaRPr lang="en-US"/>
          </a:p>
        </p:txBody>
      </p:sp>
      <p:sp>
        <p:nvSpPr>
          <p:cNvPr id="43" name="Freeform 42">
            <a:extLst>
              <a:ext uri="{FF2B5EF4-FFF2-40B4-BE49-F238E27FC236}">
                <a16:creationId xmlns:a16="http://schemas.microsoft.com/office/drawing/2014/main" id="{683A56D0-29F4-C14B-3F37-F3499EB97094}"/>
              </a:ext>
            </a:extLst>
          </p:cNvPr>
          <p:cNvSpPr/>
          <p:nvPr/>
        </p:nvSpPr>
        <p:spPr>
          <a:xfrm>
            <a:off x="9301815" y="3744504"/>
            <a:ext cx="72991" cy="60289"/>
          </a:xfrm>
          <a:custGeom>
            <a:avLst/>
            <a:gdLst>
              <a:gd name="csX0" fmla="*/ 0 w 72991"/>
              <a:gd name="csY0" fmla="*/ 60290 h 60289"/>
              <a:gd name="csX1" fmla="*/ 72992 w 72991"/>
              <a:gd name="csY1" fmla="*/ 0 h 60289"/>
            </a:gdLst>
            <a:ahLst/>
            <a:cxnLst>
              <a:cxn ang="0">
                <a:pos x="csX0" y="csY0"/>
              </a:cxn>
              <a:cxn ang="0">
                <a:pos x="csX1" y="csY1"/>
              </a:cxn>
            </a:cxnLst>
            <a:rect l="l" t="t" r="r" b="b"/>
            <a:pathLst>
              <a:path w="72991" h="60289">
                <a:moveTo>
                  <a:pt x="0" y="60290"/>
                </a:moveTo>
                <a:lnTo>
                  <a:pt x="72992" y="0"/>
                </a:lnTo>
              </a:path>
            </a:pathLst>
          </a:custGeom>
          <a:ln w="18360" cap="flat">
            <a:solidFill>
              <a:srgbClr val="00B0F0"/>
            </a:solidFill>
            <a:prstDash val="solid"/>
            <a:miter/>
          </a:ln>
        </p:spPr>
        <p:txBody>
          <a:bodyPr/>
          <a:lstStyle/>
          <a:p>
            <a:endParaRPr lang="en-US"/>
          </a:p>
        </p:txBody>
      </p:sp>
      <p:sp>
        <p:nvSpPr>
          <p:cNvPr id="44" name="Oval 43">
            <a:extLst>
              <a:ext uri="{FF2B5EF4-FFF2-40B4-BE49-F238E27FC236}">
                <a16:creationId xmlns:a16="http://schemas.microsoft.com/office/drawing/2014/main" id="{F35F59CF-0975-EAD3-96D9-66DEEB89D3E2}"/>
              </a:ext>
            </a:extLst>
          </p:cNvPr>
          <p:cNvSpPr/>
          <p:nvPr/>
        </p:nvSpPr>
        <p:spPr>
          <a:xfrm>
            <a:off x="8729910" y="2689982"/>
            <a:ext cx="62800" cy="62672"/>
          </a:xfrm>
          <a:prstGeom prst="ellipse">
            <a:avLst/>
          </a:prstGeom>
          <a:solidFill>
            <a:srgbClr val="0070C0"/>
          </a:solidFill>
          <a:ln w="9180" cap="flat">
            <a:noFill/>
            <a:prstDash val="solid"/>
            <a:miter/>
          </a:ln>
        </p:spPr>
        <p:txBody>
          <a:bodyPr/>
          <a:lstStyle/>
          <a:p>
            <a:endParaRPr lang="en-US"/>
          </a:p>
        </p:txBody>
      </p:sp>
      <p:sp>
        <p:nvSpPr>
          <p:cNvPr id="45" name="Freeform 44">
            <a:extLst>
              <a:ext uri="{FF2B5EF4-FFF2-40B4-BE49-F238E27FC236}">
                <a16:creationId xmlns:a16="http://schemas.microsoft.com/office/drawing/2014/main" id="{004F4830-14DC-9327-0869-41F7442A9212}"/>
              </a:ext>
            </a:extLst>
          </p:cNvPr>
          <p:cNvSpPr/>
          <p:nvPr/>
        </p:nvSpPr>
        <p:spPr>
          <a:xfrm>
            <a:off x="8747171" y="2713438"/>
            <a:ext cx="72991" cy="60381"/>
          </a:xfrm>
          <a:custGeom>
            <a:avLst/>
            <a:gdLst>
              <a:gd name="csX0" fmla="*/ 0 w 72991"/>
              <a:gd name="csY0" fmla="*/ 60381 h 60381"/>
              <a:gd name="csX1" fmla="*/ 72992 w 72991"/>
              <a:gd name="csY1" fmla="*/ 0 h 60381"/>
            </a:gdLst>
            <a:ahLst/>
            <a:cxnLst>
              <a:cxn ang="0">
                <a:pos x="csX0" y="csY0"/>
              </a:cxn>
              <a:cxn ang="0">
                <a:pos x="csX1" y="csY1"/>
              </a:cxn>
            </a:cxnLst>
            <a:rect l="l" t="t" r="r" b="b"/>
            <a:pathLst>
              <a:path w="72991" h="60381">
                <a:moveTo>
                  <a:pt x="0" y="60381"/>
                </a:moveTo>
                <a:lnTo>
                  <a:pt x="72992" y="0"/>
                </a:lnTo>
              </a:path>
            </a:pathLst>
          </a:custGeom>
          <a:ln w="18360" cap="flat">
            <a:solidFill>
              <a:srgbClr val="0070C0"/>
            </a:solidFill>
            <a:prstDash val="solid"/>
            <a:miter/>
          </a:ln>
        </p:spPr>
        <p:txBody>
          <a:bodyPr/>
          <a:lstStyle/>
          <a:p>
            <a:endParaRPr lang="en-US"/>
          </a:p>
        </p:txBody>
      </p:sp>
      <p:sp>
        <p:nvSpPr>
          <p:cNvPr id="46" name="Freeform 45">
            <a:extLst>
              <a:ext uri="{FF2B5EF4-FFF2-40B4-BE49-F238E27FC236}">
                <a16:creationId xmlns:a16="http://schemas.microsoft.com/office/drawing/2014/main" id="{E3E01B13-9876-274F-3BBA-E438C9F37FF8}"/>
              </a:ext>
            </a:extLst>
          </p:cNvPr>
          <p:cNvSpPr/>
          <p:nvPr/>
        </p:nvSpPr>
        <p:spPr>
          <a:xfrm>
            <a:off x="8388732" y="2468797"/>
            <a:ext cx="48936" cy="80997"/>
          </a:xfrm>
          <a:custGeom>
            <a:avLst/>
            <a:gdLst>
              <a:gd name="csX0" fmla="*/ 0 w 48936"/>
              <a:gd name="csY0" fmla="*/ 80997 h 80997"/>
              <a:gd name="csX1" fmla="*/ 48936 w 48936"/>
              <a:gd name="csY1" fmla="*/ 0 h 80997"/>
            </a:gdLst>
            <a:ahLst/>
            <a:cxnLst>
              <a:cxn ang="0">
                <a:pos x="csX0" y="csY0"/>
              </a:cxn>
              <a:cxn ang="0">
                <a:pos x="csX1" y="csY1"/>
              </a:cxn>
            </a:cxnLst>
            <a:rect l="l" t="t" r="r" b="b"/>
            <a:pathLst>
              <a:path w="48936" h="80997">
                <a:moveTo>
                  <a:pt x="0" y="80997"/>
                </a:moveTo>
                <a:lnTo>
                  <a:pt x="48936" y="0"/>
                </a:lnTo>
              </a:path>
            </a:pathLst>
          </a:custGeom>
          <a:ln w="18360" cap="flat">
            <a:solidFill>
              <a:srgbClr val="0070C0"/>
            </a:solidFill>
            <a:prstDash val="solid"/>
            <a:miter/>
          </a:ln>
        </p:spPr>
        <p:txBody>
          <a:bodyPr/>
          <a:lstStyle/>
          <a:p>
            <a:endParaRPr lang="en-US"/>
          </a:p>
        </p:txBody>
      </p:sp>
      <p:sp>
        <p:nvSpPr>
          <p:cNvPr id="47" name="Freeform 46">
            <a:extLst>
              <a:ext uri="{FF2B5EF4-FFF2-40B4-BE49-F238E27FC236}">
                <a16:creationId xmlns:a16="http://schemas.microsoft.com/office/drawing/2014/main" id="{2986B229-B1BA-A619-7F47-4AA8D6C91022}"/>
              </a:ext>
            </a:extLst>
          </p:cNvPr>
          <p:cNvSpPr/>
          <p:nvPr/>
        </p:nvSpPr>
        <p:spPr>
          <a:xfrm>
            <a:off x="10098386" y="3865816"/>
            <a:ext cx="56924" cy="5497"/>
          </a:xfrm>
          <a:custGeom>
            <a:avLst/>
            <a:gdLst>
              <a:gd name="csX0" fmla="*/ 0 w 56924"/>
              <a:gd name="csY0" fmla="*/ 5498 h 5497"/>
              <a:gd name="csX1" fmla="*/ 56924 w 56924"/>
              <a:gd name="csY1" fmla="*/ 0 h 5497"/>
            </a:gdLst>
            <a:ahLst/>
            <a:cxnLst>
              <a:cxn ang="0">
                <a:pos x="csX0" y="csY0"/>
              </a:cxn>
              <a:cxn ang="0">
                <a:pos x="csX1" y="csY1"/>
              </a:cxn>
            </a:cxnLst>
            <a:rect l="l" t="t" r="r" b="b"/>
            <a:pathLst>
              <a:path w="56924" h="5497">
                <a:moveTo>
                  <a:pt x="0" y="5498"/>
                </a:moveTo>
                <a:lnTo>
                  <a:pt x="56924" y="0"/>
                </a:lnTo>
              </a:path>
            </a:pathLst>
          </a:custGeom>
          <a:ln w="18360" cap="flat">
            <a:solidFill>
              <a:srgbClr val="00B0F0"/>
            </a:solidFill>
            <a:prstDash val="solid"/>
            <a:miter/>
          </a:ln>
        </p:spPr>
        <p:txBody>
          <a:bodyPr/>
          <a:lstStyle/>
          <a:p>
            <a:endParaRPr lang="en-US"/>
          </a:p>
        </p:txBody>
      </p:sp>
      <p:sp>
        <p:nvSpPr>
          <p:cNvPr id="48" name="Freeform 47">
            <a:extLst>
              <a:ext uri="{FF2B5EF4-FFF2-40B4-BE49-F238E27FC236}">
                <a16:creationId xmlns:a16="http://schemas.microsoft.com/office/drawing/2014/main" id="{4E8E9402-9224-4764-8010-B1C0FED3E672}"/>
              </a:ext>
            </a:extLst>
          </p:cNvPr>
          <p:cNvSpPr/>
          <p:nvPr/>
        </p:nvSpPr>
        <p:spPr>
          <a:xfrm>
            <a:off x="8254777" y="2605778"/>
            <a:ext cx="1872438" cy="1453852"/>
          </a:xfrm>
          <a:custGeom>
            <a:avLst/>
            <a:gdLst>
              <a:gd name="csX0" fmla="*/ 1872439 w 1872438"/>
              <a:gd name="csY0" fmla="*/ 1264070 h 1453852"/>
              <a:gd name="csX1" fmla="*/ 1520794 w 1872438"/>
              <a:gd name="csY1" fmla="*/ 1445489 h 1453852"/>
              <a:gd name="csX2" fmla="*/ 1340565 w 1872438"/>
              <a:gd name="csY2" fmla="*/ 1364675 h 1453852"/>
              <a:gd name="csX3" fmla="*/ 1141973 w 1872438"/>
              <a:gd name="csY3" fmla="*/ 1231360 h 1453852"/>
              <a:gd name="csX4" fmla="*/ 872226 w 1872438"/>
              <a:gd name="csY4" fmla="*/ 840942 h 1453852"/>
              <a:gd name="csX5" fmla="*/ 695393 w 1872438"/>
              <a:gd name="csY5" fmla="*/ 544716 h 1453852"/>
              <a:gd name="csX6" fmla="*/ 461821 w 1872438"/>
              <a:gd name="csY6" fmla="*/ 274053 h 1453852"/>
              <a:gd name="csX7" fmla="*/ 336495 w 1872438"/>
              <a:gd name="csY7" fmla="*/ 159337 h 1453852"/>
              <a:gd name="csX8" fmla="*/ 241744 w 1872438"/>
              <a:gd name="csY8" fmla="*/ 89335 h 1453852"/>
              <a:gd name="csX9" fmla="*/ 128814 w 1872438"/>
              <a:gd name="csY9" fmla="*/ 58732 h 1453852"/>
              <a:gd name="csX10" fmla="*/ 0 w 1872438"/>
              <a:gd name="csY10" fmla="*/ 0 h 1453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72438" h="1453852">
                <a:moveTo>
                  <a:pt x="1872439" y="1264070"/>
                </a:moveTo>
                <a:cubicBezTo>
                  <a:pt x="1785216" y="1412596"/>
                  <a:pt x="1660534" y="1478566"/>
                  <a:pt x="1520794" y="1445489"/>
                </a:cubicBezTo>
                <a:cubicBezTo>
                  <a:pt x="1441376" y="1426706"/>
                  <a:pt x="1412638" y="1400593"/>
                  <a:pt x="1340565" y="1364675"/>
                </a:cubicBezTo>
                <a:cubicBezTo>
                  <a:pt x="1268492" y="1328758"/>
                  <a:pt x="1202203" y="1283953"/>
                  <a:pt x="1141973" y="1231360"/>
                </a:cubicBezTo>
                <a:cubicBezTo>
                  <a:pt x="1021514" y="1126265"/>
                  <a:pt x="927038" y="991117"/>
                  <a:pt x="872226" y="840942"/>
                </a:cubicBezTo>
                <a:cubicBezTo>
                  <a:pt x="833572" y="734931"/>
                  <a:pt x="762325" y="635425"/>
                  <a:pt x="695393" y="544716"/>
                </a:cubicBezTo>
                <a:cubicBezTo>
                  <a:pt x="624514" y="448783"/>
                  <a:pt x="545738" y="358807"/>
                  <a:pt x="461821" y="274053"/>
                </a:cubicBezTo>
                <a:cubicBezTo>
                  <a:pt x="421882" y="233737"/>
                  <a:pt x="378087" y="197729"/>
                  <a:pt x="336495" y="159337"/>
                </a:cubicBezTo>
                <a:cubicBezTo>
                  <a:pt x="308217" y="133224"/>
                  <a:pt x="277551" y="104453"/>
                  <a:pt x="241744" y="89335"/>
                </a:cubicBezTo>
                <a:cubicBezTo>
                  <a:pt x="205937" y="74217"/>
                  <a:pt x="166733" y="67345"/>
                  <a:pt x="128814" y="58732"/>
                </a:cubicBezTo>
                <a:cubicBezTo>
                  <a:pt x="82173" y="48104"/>
                  <a:pt x="34155" y="33352"/>
                  <a:pt x="0" y="0"/>
                </a:cubicBezTo>
              </a:path>
            </a:pathLst>
          </a:custGeom>
          <a:noFill/>
          <a:ln w="18360" cap="flat">
            <a:solidFill>
              <a:srgbClr val="00B0F0"/>
            </a:solidFill>
            <a:prstDash val="solid"/>
            <a:miter/>
          </a:ln>
        </p:spPr>
        <p:txBody>
          <a:bodyPr/>
          <a:lstStyle/>
          <a:p>
            <a:endParaRPr lang="en-US"/>
          </a:p>
        </p:txBody>
      </p:sp>
      <p:grpSp>
        <p:nvGrpSpPr>
          <p:cNvPr id="49" name="Graphic 12">
            <a:extLst>
              <a:ext uri="{FF2B5EF4-FFF2-40B4-BE49-F238E27FC236}">
                <a16:creationId xmlns:a16="http://schemas.microsoft.com/office/drawing/2014/main" id="{D17FF338-5940-A97B-516C-7AB6A5C494B7}"/>
              </a:ext>
            </a:extLst>
          </p:cNvPr>
          <p:cNvGrpSpPr/>
          <p:nvPr/>
        </p:nvGrpSpPr>
        <p:grpSpPr>
          <a:xfrm>
            <a:off x="8098969" y="2252743"/>
            <a:ext cx="281315" cy="287980"/>
            <a:chOff x="8098969" y="2252743"/>
            <a:chExt cx="281315" cy="287980"/>
          </a:xfrm>
        </p:grpSpPr>
        <p:sp>
          <p:nvSpPr>
            <p:cNvPr id="50" name="Freeform 49">
              <a:extLst>
                <a:ext uri="{FF2B5EF4-FFF2-40B4-BE49-F238E27FC236}">
                  <a16:creationId xmlns:a16="http://schemas.microsoft.com/office/drawing/2014/main" id="{5A8737EF-14B1-1950-FC12-C8FC25CAB19B}"/>
                </a:ext>
              </a:extLst>
            </p:cNvPr>
            <p:cNvSpPr/>
            <p:nvPr/>
          </p:nvSpPr>
          <p:spPr>
            <a:xfrm>
              <a:off x="8153690" y="2300847"/>
              <a:ext cx="182432" cy="190764"/>
            </a:xfrm>
            <a:custGeom>
              <a:avLst/>
              <a:gdLst>
                <a:gd name="csX0" fmla="*/ 0 w 182432"/>
                <a:gd name="csY0" fmla="*/ 190765 h 190764"/>
                <a:gd name="csX1" fmla="*/ 0 w 182432"/>
                <a:gd name="csY1" fmla="*/ 0 h 190764"/>
                <a:gd name="csX2" fmla="*/ 182433 w 182432"/>
                <a:gd name="csY2" fmla="*/ 102804 h 190764"/>
                <a:gd name="csX3" fmla="*/ 0 w 182432"/>
                <a:gd name="csY3" fmla="*/ 190765 h 190764"/>
                <a:gd name="csX4" fmla="*/ 18363 w 182432"/>
                <a:gd name="csY4" fmla="*/ 31336 h 190764"/>
                <a:gd name="csX5" fmla="*/ 18363 w 182432"/>
                <a:gd name="csY5" fmla="*/ 161536 h 190764"/>
                <a:gd name="csX6" fmla="*/ 142861 w 182432"/>
                <a:gd name="csY6" fmla="*/ 101521 h 190764"/>
                <a:gd name="csX7" fmla="*/ 18363 w 182432"/>
                <a:gd name="csY7" fmla="*/ 31428 h 1907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32" h="190764">
                  <a:moveTo>
                    <a:pt x="0" y="190765"/>
                  </a:moveTo>
                  <a:lnTo>
                    <a:pt x="0" y="0"/>
                  </a:lnTo>
                  <a:lnTo>
                    <a:pt x="182433" y="102804"/>
                  </a:lnTo>
                  <a:lnTo>
                    <a:pt x="0" y="190765"/>
                  </a:lnTo>
                  <a:close/>
                  <a:moveTo>
                    <a:pt x="18363" y="31336"/>
                  </a:moveTo>
                  <a:lnTo>
                    <a:pt x="18363" y="161536"/>
                  </a:lnTo>
                  <a:lnTo>
                    <a:pt x="142861" y="101521"/>
                  </a:lnTo>
                  <a:lnTo>
                    <a:pt x="18363" y="31428"/>
                  </a:lnTo>
                  <a:close/>
                </a:path>
              </a:pathLst>
            </a:custGeom>
            <a:solidFill>
              <a:srgbClr val="FFFFFF"/>
            </a:solidFill>
            <a:ln w="4590" cap="flat">
              <a:solidFill>
                <a:srgbClr val="000000"/>
              </a:solidFill>
              <a:prstDash val="solid"/>
              <a:miter/>
            </a:ln>
          </p:spPr>
          <p:txBody>
            <a:bodyPr/>
            <a:lstStyle/>
            <a:p>
              <a:endParaRPr lang="en-US"/>
            </a:p>
          </p:txBody>
        </p:sp>
        <p:sp>
          <p:nvSpPr>
            <p:cNvPr id="51" name="Oval 50">
              <a:extLst>
                <a:ext uri="{FF2B5EF4-FFF2-40B4-BE49-F238E27FC236}">
                  <a16:creationId xmlns:a16="http://schemas.microsoft.com/office/drawing/2014/main" id="{5393F528-51F3-EBDD-E14D-EC1E58D6EC7F}"/>
                </a:ext>
              </a:extLst>
            </p:cNvPr>
            <p:cNvSpPr/>
            <p:nvPr/>
          </p:nvSpPr>
          <p:spPr>
            <a:xfrm>
              <a:off x="8098969" y="2252743"/>
              <a:ext cx="127804" cy="127543"/>
            </a:xfrm>
            <a:prstGeom prst="ellipse">
              <a:avLst/>
            </a:prstGeom>
            <a:solidFill>
              <a:srgbClr val="577495"/>
            </a:solidFill>
            <a:ln w="4590" cap="flat">
              <a:solidFill>
                <a:srgbClr val="000000"/>
              </a:solidFill>
              <a:prstDash val="solid"/>
              <a:miter/>
            </a:ln>
          </p:spPr>
          <p:txBody>
            <a:bodyPr/>
            <a:lstStyle/>
            <a:p>
              <a:endParaRPr lang="en-US"/>
            </a:p>
          </p:txBody>
        </p:sp>
        <p:sp>
          <p:nvSpPr>
            <p:cNvPr id="52" name="Oval 51">
              <a:extLst>
                <a:ext uri="{FF2B5EF4-FFF2-40B4-BE49-F238E27FC236}">
                  <a16:creationId xmlns:a16="http://schemas.microsoft.com/office/drawing/2014/main" id="{C93630E3-4084-47CB-8D86-D6E23A77F6F5}"/>
                </a:ext>
              </a:extLst>
            </p:cNvPr>
            <p:cNvSpPr/>
            <p:nvPr/>
          </p:nvSpPr>
          <p:spPr>
            <a:xfrm>
              <a:off x="8098969" y="2413180"/>
              <a:ext cx="127804" cy="127543"/>
            </a:xfrm>
            <a:prstGeom prst="ellipse">
              <a:avLst/>
            </a:prstGeom>
            <a:solidFill>
              <a:srgbClr val="577495"/>
            </a:solidFill>
            <a:ln w="4590" cap="flat">
              <a:solidFill>
                <a:srgbClr val="000000"/>
              </a:solidFill>
              <a:prstDash val="solid"/>
              <a:miter/>
            </a:ln>
          </p:spPr>
          <p:txBody>
            <a:bodyPr/>
            <a:lstStyle/>
            <a:p>
              <a:endParaRPr lang="en-US"/>
            </a:p>
          </p:txBody>
        </p:sp>
        <p:sp>
          <p:nvSpPr>
            <p:cNvPr id="53" name="Oval 52">
              <a:extLst>
                <a:ext uri="{FF2B5EF4-FFF2-40B4-BE49-F238E27FC236}">
                  <a16:creationId xmlns:a16="http://schemas.microsoft.com/office/drawing/2014/main" id="{E655F741-34C9-2BAC-AB1B-D9FCA2DF70C2}"/>
                </a:ext>
              </a:extLst>
            </p:cNvPr>
            <p:cNvSpPr/>
            <p:nvPr/>
          </p:nvSpPr>
          <p:spPr>
            <a:xfrm>
              <a:off x="8252481" y="2339147"/>
              <a:ext cx="127804" cy="127543"/>
            </a:xfrm>
            <a:prstGeom prst="ellipse">
              <a:avLst/>
            </a:prstGeom>
            <a:solidFill>
              <a:srgbClr val="577495"/>
            </a:solidFill>
            <a:ln w="4590" cap="flat">
              <a:solidFill>
                <a:srgbClr val="000000"/>
              </a:solidFill>
              <a:prstDash val="solid"/>
              <a:miter/>
            </a:ln>
          </p:spPr>
          <p:txBody>
            <a:bodyPr/>
            <a:lstStyle/>
            <a:p>
              <a:endParaRPr lang="en-US"/>
            </a:p>
          </p:txBody>
        </p:sp>
      </p:grpSp>
      <p:grpSp>
        <p:nvGrpSpPr>
          <p:cNvPr id="54" name="Graphic 12">
            <a:extLst>
              <a:ext uri="{FF2B5EF4-FFF2-40B4-BE49-F238E27FC236}">
                <a16:creationId xmlns:a16="http://schemas.microsoft.com/office/drawing/2014/main" id="{910ADCF4-8EB0-47A4-F488-43CB74B50725}"/>
              </a:ext>
            </a:extLst>
          </p:cNvPr>
          <p:cNvGrpSpPr/>
          <p:nvPr/>
        </p:nvGrpSpPr>
        <p:grpSpPr>
          <a:xfrm>
            <a:off x="8466681" y="2140960"/>
            <a:ext cx="281315" cy="287980"/>
            <a:chOff x="8466681" y="2140960"/>
            <a:chExt cx="281315" cy="287980"/>
          </a:xfrm>
        </p:grpSpPr>
        <p:sp>
          <p:nvSpPr>
            <p:cNvPr id="55" name="Freeform 54">
              <a:extLst>
                <a:ext uri="{FF2B5EF4-FFF2-40B4-BE49-F238E27FC236}">
                  <a16:creationId xmlns:a16="http://schemas.microsoft.com/office/drawing/2014/main" id="{8C2F18D6-E20D-4203-2CF1-A02520FA8F3B}"/>
                </a:ext>
              </a:extLst>
            </p:cNvPr>
            <p:cNvSpPr/>
            <p:nvPr/>
          </p:nvSpPr>
          <p:spPr>
            <a:xfrm>
              <a:off x="8521402" y="2189063"/>
              <a:ext cx="182432" cy="190765"/>
            </a:xfrm>
            <a:custGeom>
              <a:avLst/>
              <a:gdLst>
                <a:gd name="csX0" fmla="*/ 0 w 182432"/>
                <a:gd name="csY0" fmla="*/ 190765 h 190765"/>
                <a:gd name="csX1" fmla="*/ 0 w 182432"/>
                <a:gd name="csY1" fmla="*/ 0 h 190765"/>
                <a:gd name="csX2" fmla="*/ 182433 w 182432"/>
                <a:gd name="csY2" fmla="*/ 102804 h 190765"/>
                <a:gd name="csX3" fmla="*/ 0 w 182432"/>
                <a:gd name="csY3" fmla="*/ 190765 h 190765"/>
                <a:gd name="csX4" fmla="*/ 18363 w 182432"/>
                <a:gd name="csY4" fmla="*/ 31336 h 190765"/>
                <a:gd name="csX5" fmla="*/ 18363 w 182432"/>
                <a:gd name="csY5" fmla="*/ 161536 h 190765"/>
                <a:gd name="csX6" fmla="*/ 142862 w 182432"/>
                <a:gd name="csY6" fmla="*/ 101521 h 190765"/>
                <a:gd name="csX7" fmla="*/ 18363 w 182432"/>
                <a:gd name="csY7" fmla="*/ 31428 h 1907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32" h="190765">
                  <a:moveTo>
                    <a:pt x="0" y="190765"/>
                  </a:moveTo>
                  <a:lnTo>
                    <a:pt x="0" y="0"/>
                  </a:lnTo>
                  <a:lnTo>
                    <a:pt x="182433" y="102804"/>
                  </a:lnTo>
                  <a:lnTo>
                    <a:pt x="0" y="190765"/>
                  </a:lnTo>
                  <a:close/>
                  <a:moveTo>
                    <a:pt x="18363" y="31336"/>
                  </a:moveTo>
                  <a:lnTo>
                    <a:pt x="18363" y="161536"/>
                  </a:lnTo>
                  <a:lnTo>
                    <a:pt x="142862" y="101521"/>
                  </a:lnTo>
                  <a:lnTo>
                    <a:pt x="18363" y="31428"/>
                  </a:lnTo>
                  <a:close/>
                </a:path>
              </a:pathLst>
            </a:custGeom>
            <a:solidFill>
              <a:srgbClr val="FFFFFF"/>
            </a:solidFill>
            <a:ln w="4590" cap="flat">
              <a:solidFill>
                <a:srgbClr val="000000"/>
              </a:solidFill>
              <a:prstDash val="solid"/>
              <a:miter/>
            </a:ln>
          </p:spPr>
          <p:txBody>
            <a:bodyPr/>
            <a:lstStyle/>
            <a:p>
              <a:endParaRPr lang="en-US"/>
            </a:p>
          </p:txBody>
        </p:sp>
        <p:sp>
          <p:nvSpPr>
            <p:cNvPr id="56" name="Oval 55">
              <a:extLst>
                <a:ext uri="{FF2B5EF4-FFF2-40B4-BE49-F238E27FC236}">
                  <a16:creationId xmlns:a16="http://schemas.microsoft.com/office/drawing/2014/main" id="{BF192FE4-B0F8-22F5-131B-83DAEB47319D}"/>
                </a:ext>
              </a:extLst>
            </p:cNvPr>
            <p:cNvSpPr/>
            <p:nvPr/>
          </p:nvSpPr>
          <p:spPr>
            <a:xfrm>
              <a:off x="8466681" y="2140960"/>
              <a:ext cx="127804" cy="127543"/>
            </a:xfrm>
            <a:prstGeom prst="ellipse">
              <a:avLst/>
            </a:prstGeom>
            <a:solidFill>
              <a:srgbClr val="4C5E56"/>
            </a:solidFill>
            <a:ln w="4590" cap="flat">
              <a:solidFill>
                <a:srgbClr val="000000"/>
              </a:solidFill>
              <a:prstDash val="solid"/>
              <a:miter/>
            </a:ln>
          </p:spPr>
          <p:txBody>
            <a:bodyPr/>
            <a:lstStyle/>
            <a:p>
              <a:endParaRPr lang="en-US"/>
            </a:p>
          </p:txBody>
        </p:sp>
        <p:sp>
          <p:nvSpPr>
            <p:cNvPr id="57" name="Oval 56">
              <a:extLst>
                <a:ext uri="{FF2B5EF4-FFF2-40B4-BE49-F238E27FC236}">
                  <a16:creationId xmlns:a16="http://schemas.microsoft.com/office/drawing/2014/main" id="{0086EAF9-5E85-F804-589A-ABEAB938A39A}"/>
                </a:ext>
              </a:extLst>
            </p:cNvPr>
            <p:cNvSpPr/>
            <p:nvPr/>
          </p:nvSpPr>
          <p:spPr>
            <a:xfrm>
              <a:off x="8466681" y="2301397"/>
              <a:ext cx="127804" cy="127543"/>
            </a:xfrm>
            <a:prstGeom prst="ellipse">
              <a:avLst/>
            </a:prstGeom>
            <a:solidFill>
              <a:srgbClr val="4C5E56"/>
            </a:solidFill>
            <a:ln w="4590" cap="flat">
              <a:solidFill>
                <a:srgbClr val="000000"/>
              </a:solidFill>
              <a:prstDash val="solid"/>
              <a:miter/>
            </a:ln>
          </p:spPr>
          <p:txBody>
            <a:bodyPr/>
            <a:lstStyle/>
            <a:p>
              <a:endParaRPr lang="en-US"/>
            </a:p>
          </p:txBody>
        </p:sp>
        <p:sp>
          <p:nvSpPr>
            <p:cNvPr id="58" name="Oval 57">
              <a:extLst>
                <a:ext uri="{FF2B5EF4-FFF2-40B4-BE49-F238E27FC236}">
                  <a16:creationId xmlns:a16="http://schemas.microsoft.com/office/drawing/2014/main" id="{D1E15EF9-AD44-2BF6-E520-78FE2133C3C0}"/>
                </a:ext>
              </a:extLst>
            </p:cNvPr>
            <p:cNvSpPr/>
            <p:nvPr/>
          </p:nvSpPr>
          <p:spPr>
            <a:xfrm>
              <a:off x="8620193" y="2227363"/>
              <a:ext cx="127804" cy="127543"/>
            </a:xfrm>
            <a:prstGeom prst="ellipse">
              <a:avLst/>
            </a:prstGeom>
            <a:solidFill>
              <a:srgbClr val="4C5E56"/>
            </a:solidFill>
            <a:ln w="4590" cap="flat">
              <a:solidFill>
                <a:srgbClr val="000000"/>
              </a:solidFill>
              <a:prstDash val="solid"/>
              <a:miter/>
            </a:ln>
          </p:spPr>
          <p:txBody>
            <a:bodyPr/>
            <a:lstStyle/>
            <a:p>
              <a:endParaRPr lang="en-US"/>
            </a:p>
          </p:txBody>
        </p:sp>
      </p:grpSp>
      <p:grpSp>
        <p:nvGrpSpPr>
          <p:cNvPr id="59" name="Graphic 12">
            <a:extLst>
              <a:ext uri="{FF2B5EF4-FFF2-40B4-BE49-F238E27FC236}">
                <a16:creationId xmlns:a16="http://schemas.microsoft.com/office/drawing/2014/main" id="{3A09B16C-3022-4047-8596-B4B1BCE1801E}"/>
              </a:ext>
            </a:extLst>
          </p:cNvPr>
          <p:cNvGrpSpPr/>
          <p:nvPr/>
        </p:nvGrpSpPr>
        <p:grpSpPr>
          <a:xfrm>
            <a:off x="7816093" y="2540723"/>
            <a:ext cx="281315" cy="288071"/>
            <a:chOff x="7816093" y="2540723"/>
            <a:chExt cx="281315" cy="288071"/>
          </a:xfrm>
        </p:grpSpPr>
        <p:sp>
          <p:nvSpPr>
            <p:cNvPr id="60" name="Freeform 59">
              <a:extLst>
                <a:ext uri="{FF2B5EF4-FFF2-40B4-BE49-F238E27FC236}">
                  <a16:creationId xmlns:a16="http://schemas.microsoft.com/office/drawing/2014/main" id="{8D125EB1-845B-7199-5B3D-F40B3716010A}"/>
                </a:ext>
              </a:extLst>
            </p:cNvPr>
            <p:cNvSpPr/>
            <p:nvPr/>
          </p:nvSpPr>
          <p:spPr>
            <a:xfrm>
              <a:off x="7870814" y="2588827"/>
              <a:ext cx="182432" cy="190765"/>
            </a:xfrm>
            <a:custGeom>
              <a:avLst/>
              <a:gdLst>
                <a:gd name="csX0" fmla="*/ 0 w 182432"/>
                <a:gd name="csY0" fmla="*/ 190765 h 190765"/>
                <a:gd name="csX1" fmla="*/ 0 w 182432"/>
                <a:gd name="csY1" fmla="*/ 0 h 190765"/>
                <a:gd name="csX2" fmla="*/ 182433 w 182432"/>
                <a:gd name="csY2" fmla="*/ 102804 h 190765"/>
                <a:gd name="csX3" fmla="*/ 0 w 182432"/>
                <a:gd name="csY3" fmla="*/ 190765 h 190765"/>
                <a:gd name="csX4" fmla="*/ 18363 w 182432"/>
                <a:gd name="csY4" fmla="*/ 31428 h 190765"/>
                <a:gd name="csX5" fmla="*/ 18363 w 182432"/>
                <a:gd name="csY5" fmla="*/ 161628 h 190765"/>
                <a:gd name="csX6" fmla="*/ 142861 w 182432"/>
                <a:gd name="csY6" fmla="*/ 101613 h 190765"/>
                <a:gd name="csX7" fmla="*/ 18363 w 182432"/>
                <a:gd name="csY7" fmla="*/ 31519 h 1907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32" h="190765">
                  <a:moveTo>
                    <a:pt x="0" y="190765"/>
                  </a:moveTo>
                  <a:lnTo>
                    <a:pt x="0" y="0"/>
                  </a:lnTo>
                  <a:lnTo>
                    <a:pt x="182433" y="102804"/>
                  </a:lnTo>
                  <a:lnTo>
                    <a:pt x="0" y="190765"/>
                  </a:lnTo>
                  <a:close/>
                  <a:moveTo>
                    <a:pt x="18363" y="31428"/>
                  </a:moveTo>
                  <a:lnTo>
                    <a:pt x="18363" y="161628"/>
                  </a:lnTo>
                  <a:lnTo>
                    <a:pt x="142861" y="101613"/>
                  </a:lnTo>
                  <a:lnTo>
                    <a:pt x="18363" y="31519"/>
                  </a:lnTo>
                  <a:close/>
                </a:path>
              </a:pathLst>
            </a:custGeom>
            <a:solidFill>
              <a:srgbClr val="FFFFFF"/>
            </a:solidFill>
            <a:ln w="4590" cap="flat">
              <a:solidFill>
                <a:srgbClr val="000000"/>
              </a:solidFill>
              <a:prstDash val="solid"/>
              <a:miter/>
            </a:ln>
          </p:spPr>
          <p:txBody>
            <a:bodyPr/>
            <a:lstStyle/>
            <a:p>
              <a:endParaRPr lang="en-US"/>
            </a:p>
          </p:txBody>
        </p:sp>
        <p:sp>
          <p:nvSpPr>
            <p:cNvPr id="61" name="Oval 60">
              <a:extLst>
                <a:ext uri="{FF2B5EF4-FFF2-40B4-BE49-F238E27FC236}">
                  <a16:creationId xmlns:a16="http://schemas.microsoft.com/office/drawing/2014/main" id="{2AE60EDC-AF96-A78B-60DB-BDE043887689}"/>
                </a:ext>
              </a:extLst>
            </p:cNvPr>
            <p:cNvSpPr/>
            <p:nvPr/>
          </p:nvSpPr>
          <p:spPr>
            <a:xfrm>
              <a:off x="7816093" y="2540723"/>
              <a:ext cx="127804" cy="127543"/>
            </a:xfrm>
            <a:prstGeom prst="ellipse">
              <a:avLst/>
            </a:prstGeom>
            <a:solidFill>
              <a:srgbClr val="A04D1D"/>
            </a:solidFill>
            <a:ln w="4590" cap="flat">
              <a:solidFill>
                <a:srgbClr val="000000"/>
              </a:solidFill>
              <a:prstDash val="solid"/>
              <a:miter/>
            </a:ln>
          </p:spPr>
          <p:txBody>
            <a:bodyPr/>
            <a:lstStyle/>
            <a:p>
              <a:endParaRPr lang="en-US"/>
            </a:p>
          </p:txBody>
        </p:sp>
        <p:sp>
          <p:nvSpPr>
            <p:cNvPr id="62" name="Oval 61">
              <a:extLst>
                <a:ext uri="{FF2B5EF4-FFF2-40B4-BE49-F238E27FC236}">
                  <a16:creationId xmlns:a16="http://schemas.microsoft.com/office/drawing/2014/main" id="{550C896D-D883-EE7F-AD88-DE53EA0C9B39}"/>
                </a:ext>
              </a:extLst>
            </p:cNvPr>
            <p:cNvSpPr/>
            <p:nvPr/>
          </p:nvSpPr>
          <p:spPr>
            <a:xfrm>
              <a:off x="7816093" y="2701252"/>
              <a:ext cx="127804" cy="127543"/>
            </a:xfrm>
            <a:prstGeom prst="ellipse">
              <a:avLst/>
            </a:prstGeom>
            <a:solidFill>
              <a:srgbClr val="A04D1D"/>
            </a:solidFill>
            <a:ln w="4590" cap="flat">
              <a:solidFill>
                <a:srgbClr val="000000"/>
              </a:solidFill>
              <a:prstDash val="solid"/>
              <a:miter/>
            </a:ln>
          </p:spPr>
          <p:txBody>
            <a:bodyPr/>
            <a:lstStyle/>
            <a:p>
              <a:endParaRPr lang="en-US"/>
            </a:p>
          </p:txBody>
        </p:sp>
        <p:sp>
          <p:nvSpPr>
            <p:cNvPr id="63" name="Oval 62">
              <a:extLst>
                <a:ext uri="{FF2B5EF4-FFF2-40B4-BE49-F238E27FC236}">
                  <a16:creationId xmlns:a16="http://schemas.microsoft.com/office/drawing/2014/main" id="{F012FE51-5C52-4857-ED19-48E1DC8B5F73}"/>
                </a:ext>
              </a:extLst>
            </p:cNvPr>
            <p:cNvSpPr/>
            <p:nvPr/>
          </p:nvSpPr>
          <p:spPr>
            <a:xfrm>
              <a:off x="7969605" y="2627218"/>
              <a:ext cx="127804" cy="127543"/>
            </a:xfrm>
            <a:prstGeom prst="ellipse">
              <a:avLst/>
            </a:prstGeom>
            <a:solidFill>
              <a:srgbClr val="A04D1D"/>
            </a:solidFill>
            <a:ln w="4590" cap="flat">
              <a:solidFill>
                <a:srgbClr val="000000"/>
              </a:solidFill>
              <a:prstDash val="solid"/>
              <a:miter/>
            </a:ln>
          </p:spPr>
          <p:txBody>
            <a:bodyPr/>
            <a:lstStyle/>
            <a:p>
              <a:endParaRPr lang="en-US"/>
            </a:p>
          </p:txBody>
        </p:sp>
      </p:grpSp>
      <p:sp>
        <p:nvSpPr>
          <p:cNvPr id="64" name="Oval 63">
            <a:extLst>
              <a:ext uri="{FF2B5EF4-FFF2-40B4-BE49-F238E27FC236}">
                <a16:creationId xmlns:a16="http://schemas.microsoft.com/office/drawing/2014/main" id="{AFF03366-D850-397C-1D09-74FF7B500302}"/>
              </a:ext>
            </a:extLst>
          </p:cNvPr>
          <p:cNvSpPr/>
          <p:nvPr/>
        </p:nvSpPr>
        <p:spPr>
          <a:xfrm>
            <a:off x="8392313" y="2094964"/>
            <a:ext cx="380657" cy="379880"/>
          </a:xfrm>
          <a:prstGeom prst="ellipse">
            <a:avLst/>
          </a:prstGeom>
          <a:noFill/>
          <a:ln w="4590" cap="flat">
            <a:solidFill>
              <a:srgbClr val="4C5E56"/>
            </a:solidFill>
            <a:prstDash val="solid"/>
            <a:miter/>
          </a:ln>
        </p:spPr>
        <p:txBody>
          <a:bodyPr/>
          <a:lstStyle/>
          <a:p>
            <a:endParaRPr lang="en-US"/>
          </a:p>
        </p:txBody>
      </p:sp>
      <p:sp>
        <p:nvSpPr>
          <p:cNvPr id="65" name="Oval 64">
            <a:extLst>
              <a:ext uri="{FF2B5EF4-FFF2-40B4-BE49-F238E27FC236}">
                <a16:creationId xmlns:a16="http://schemas.microsoft.com/office/drawing/2014/main" id="{349EAE0B-CBE8-6292-D124-A1FB2025919B}"/>
              </a:ext>
            </a:extLst>
          </p:cNvPr>
          <p:cNvSpPr/>
          <p:nvPr/>
        </p:nvSpPr>
        <p:spPr>
          <a:xfrm>
            <a:off x="8021020" y="2223240"/>
            <a:ext cx="380657" cy="379880"/>
          </a:xfrm>
          <a:prstGeom prst="ellipse">
            <a:avLst/>
          </a:prstGeom>
          <a:noFill/>
          <a:ln w="4590" cap="flat">
            <a:solidFill>
              <a:srgbClr val="4C5E56"/>
            </a:solidFill>
            <a:prstDash val="solid"/>
            <a:miter/>
          </a:ln>
        </p:spPr>
        <p:txBody>
          <a:bodyPr/>
          <a:lstStyle/>
          <a:p>
            <a:endParaRPr lang="en-US"/>
          </a:p>
        </p:txBody>
      </p:sp>
      <p:sp>
        <p:nvSpPr>
          <p:cNvPr id="66" name="Oval 65">
            <a:extLst>
              <a:ext uri="{FF2B5EF4-FFF2-40B4-BE49-F238E27FC236}">
                <a16:creationId xmlns:a16="http://schemas.microsoft.com/office/drawing/2014/main" id="{A19E02AC-5E1D-5826-B3FC-C8188A0E4CD6}"/>
              </a:ext>
            </a:extLst>
          </p:cNvPr>
          <p:cNvSpPr/>
          <p:nvPr/>
        </p:nvSpPr>
        <p:spPr>
          <a:xfrm>
            <a:off x="7744938" y="2508563"/>
            <a:ext cx="380657" cy="379880"/>
          </a:xfrm>
          <a:prstGeom prst="ellipse">
            <a:avLst/>
          </a:prstGeom>
          <a:noFill/>
          <a:ln w="4590" cap="flat">
            <a:solidFill>
              <a:srgbClr val="4C5E56"/>
            </a:solidFill>
            <a:prstDash val="solid"/>
            <a:miter/>
          </a:ln>
        </p:spPr>
        <p:txBody>
          <a:bodyPr/>
          <a:lstStyle/>
          <a:p>
            <a:endParaRPr lang="en-US"/>
          </a:p>
        </p:txBody>
      </p:sp>
      <p:sp>
        <p:nvSpPr>
          <p:cNvPr id="67" name="Freeform 66">
            <a:extLst>
              <a:ext uri="{FF2B5EF4-FFF2-40B4-BE49-F238E27FC236}">
                <a16:creationId xmlns:a16="http://schemas.microsoft.com/office/drawing/2014/main" id="{5606A1AD-5734-B822-1376-2A083F010B89}"/>
              </a:ext>
            </a:extLst>
          </p:cNvPr>
          <p:cNvSpPr/>
          <p:nvPr/>
        </p:nvSpPr>
        <p:spPr>
          <a:xfrm>
            <a:off x="8064080" y="2693670"/>
            <a:ext cx="527099" cy="178004"/>
          </a:xfrm>
          <a:custGeom>
            <a:avLst/>
            <a:gdLst>
              <a:gd name="csX0" fmla="*/ 527100 w 527099"/>
              <a:gd name="csY0" fmla="*/ 71354 h 178004"/>
              <a:gd name="csX1" fmla="*/ 223290 w 527099"/>
              <a:gd name="csY1" fmla="*/ 19769 h 178004"/>
              <a:gd name="csX2" fmla="*/ 0 w 527099"/>
              <a:gd name="csY2" fmla="*/ 144655 h 178004"/>
            </a:gdLst>
            <a:ahLst/>
            <a:cxnLst>
              <a:cxn ang="0">
                <a:pos x="csX0" y="csY0"/>
              </a:cxn>
              <a:cxn ang="0">
                <a:pos x="csX1" y="csY1"/>
              </a:cxn>
              <a:cxn ang="0">
                <a:pos x="csX2" y="csY2"/>
              </a:cxn>
            </a:cxnLst>
            <a:rect l="l" t="t" r="r" b="b"/>
            <a:pathLst>
              <a:path w="527099" h="178004">
                <a:moveTo>
                  <a:pt x="527100" y="71354"/>
                </a:moveTo>
                <a:cubicBezTo>
                  <a:pt x="527100" y="71354"/>
                  <a:pt x="339342" y="-45377"/>
                  <a:pt x="223290" y="19769"/>
                </a:cubicBezTo>
                <a:cubicBezTo>
                  <a:pt x="107238" y="84914"/>
                  <a:pt x="72808" y="247734"/>
                  <a:pt x="0" y="144655"/>
                </a:cubicBezTo>
              </a:path>
            </a:pathLst>
          </a:custGeom>
          <a:noFill/>
          <a:ln w="18360" cap="flat">
            <a:solidFill>
              <a:srgbClr val="00B0F0"/>
            </a:solidFill>
            <a:prstDash val="solid"/>
            <a:miter/>
          </a:ln>
        </p:spPr>
        <p:txBody>
          <a:bodyPr/>
          <a:lstStyle/>
          <a:p>
            <a:endParaRPr lang="en-US"/>
          </a:p>
        </p:txBody>
      </p:sp>
      <p:sp>
        <p:nvSpPr>
          <p:cNvPr id="68" name="Freeform 67">
            <a:extLst>
              <a:ext uri="{FF2B5EF4-FFF2-40B4-BE49-F238E27FC236}">
                <a16:creationId xmlns:a16="http://schemas.microsoft.com/office/drawing/2014/main" id="{3408236E-8718-4684-B308-336A12F4F0C5}"/>
              </a:ext>
            </a:extLst>
          </p:cNvPr>
          <p:cNvSpPr/>
          <p:nvPr/>
        </p:nvSpPr>
        <p:spPr>
          <a:xfrm>
            <a:off x="8479129" y="2468797"/>
            <a:ext cx="136840" cy="310428"/>
          </a:xfrm>
          <a:custGeom>
            <a:avLst/>
            <a:gdLst>
              <a:gd name="csX0" fmla="*/ 136841 w 136840"/>
              <a:gd name="csY0" fmla="*/ 310428 h 310428"/>
              <a:gd name="csX1" fmla="*/ 51454 w 136840"/>
              <a:gd name="csY1" fmla="*/ 0 h 310428"/>
            </a:gdLst>
            <a:ahLst/>
            <a:cxnLst>
              <a:cxn ang="0">
                <a:pos x="csX0" y="csY0"/>
              </a:cxn>
              <a:cxn ang="0">
                <a:pos x="csX1" y="csY1"/>
              </a:cxn>
            </a:cxnLst>
            <a:rect l="l" t="t" r="r" b="b"/>
            <a:pathLst>
              <a:path w="136840" h="310428">
                <a:moveTo>
                  <a:pt x="136841" y="310428"/>
                </a:moveTo>
                <a:cubicBezTo>
                  <a:pt x="136841" y="310428"/>
                  <a:pt x="-102057" y="113891"/>
                  <a:pt x="51454" y="0"/>
                </a:cubicBezTo>
              </a:path>
            </a:pathLst>
          </a:custGeom>
          <a:noFill/>
          <a:ln w="18360" cap="flat">
            <a:solidFill>
              <a:srgbClr val="00B0F0"/>
            </a:solidFill>
            <a:prstDash val="solid"/>
            <a:miter/>
          </a:ln>
        </p:spPr>
        <p:txBody>
          <a:bodyPr/>
          <a:lstStyle/>
          <a:p>
            <a:endParaRPr lang="en-US"/>
          </a:p>
        </p:txBody>
      </p:sp>
      <p:sp>
        <p:nvSpPr>
          <p:cNvPr id="69" name="Freeform 68">
            <a:extLst>
              <a:ext uri="{FF2B5EF4-FFF2-40B4-BE49-F238E27FC236}">
                <a16:creationId xmlns:a16="http://schemas.microsoft.com/office/drawing/2014/main" id="{B52BDBE5-830B-E2A5-14FC-F932B4611FE2}"/>
              </a:ext>
            </a:extLst>
          </p:cNvPr>
          <p:cNvSpPr/>
          <p:nvPr/>
        </p:nvSpPr>
        <p:spPr>
          <a:xfrm>
            <a:off x="8413154" y="2509296"/>
            <a:ext cx="1710664" cy="1386421"/>
          </a:xfrm>
          <a:custGeom>
            <a:avLst/>
            <a:gdLst>
              <a:gd name="csX0" fmla="*/ 0 w 1710664"/>
              <a:gd name="csY0" fmla="*/ 0 h 1386421"/>
              <a:gd name="csX1" fmla="*/ 170222 w 1710664"/>
              <a:gd name="csY1" fmla="*/ 82830 h 1386421"/>
              <a:gd name="csX2" fmla="*/ 668400 w 1710664"/>
              <a:gd name="csY2" fmla="*/ 641839 h 1386421"/>
              <a:gd name="csX3" fmla="*/ 776097 w 1710664"/>
              <a:gd name="csY3" fmla="*/ 867055 h 1386421"/>
              <a:gd name="csX4" fmla="*/ 845783 w 1710664"/>
              <a:gd name="csY4" fmla="*/ 989010 h 1386421"/>
              <a:gd name="csX5" fmla="*/ 915929 w 1710664"/>
              <a:gd name="csY5" fmla="*/ 1097036 h 1386421"/>
              <a:gd name="csX6" fmla="*/ 1120581 w 1710664"/>
              <a:gd name="csY6" fmla="*/ 1251792 h 1386421"/>
              <a:gd name="csX7" fmla="*/ 1582217 w 1710664"/>
              <a:gd name="csY7" fmla="*/ 1385841 h 1386421"/>
              <a:gd name="csX8" fmla="*/ 1710664 w 1710664"/>
              <a:gd name="csY8" fmla="*/ 1318496 h 1386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10664" h="1386421">
                <a:moveTo>
                  <a:pt x="0" y="0"/>
                </a:moveTo>
                <a:cubicBezTo>
                  <a:pt x="71706" y="36559"/>
                  <a:pt x="99801" y="43706"/>
                  <a:pt x="170222" y="82830"/>
                </a:cubicBezTo>
                <a:cubicBezTo>
                  <a:pt x="391767" y="205975"/>
                  <a:pt x="553726" y="416073"/>
                  <a:pt x="668400" y="641839"/>
                </a:cubicBezTo>
                <a:cubicBezTo>
                  <a:pt x="706044" y="716056"/>
                  <a:pt x="739280" y="792380"/>
                  <a:pt x="776097" y="867055"/>
                </a:cubicBezTo>
                <a:cubicBezTo>
                  <a:pt x="797122" y="909661"/>
                  <a:pt x="820443" y="949427"/>
                  <a:pt x="845783" y="989010"/>
                </a:cubicBezTo>
                <a:cubicBezTo>
                  <a:pt x="869380" y="1025843"/>
                  <a:pt x="887008" y="1063318"/>
                  <a:pt x="915929" y="1097036"/>
                </a:cubicBezTo>
                <a:cubicBezTo>
                  <a:pt x="972027" y="1162366"/>
                  <a:pt x="1043733" y="1213493"/>
                  <a:pt x="1120581" y="1251792"/>
                </a:cubicBezTo>
                <a:cubicBezTo>
                  <a:pt x="1262340" y="1322344"/>
                  <a:pt x="1423840" y="1361927"/>
                  <a:pt x="1582217" y="1385841"/>
                </a:cubicBezTo>
                <a:cubicBezTo>
                  <a:pt x="1582217" y="1385841"/>
                  <a:pt x="1662646" y="1397294"/>
                  <a:pt x="1710664" y="1318496"/>
                </a:cubicBezTo>
              </a:path>
            </a:pathLst>
          </a:custGeom>
          <a:noFill/>
          <a:ln w="18360" cap="flat">
            <a:solidFill>
              <a:srgbClr val="0070C0"/>
            </a:solidFill>
            <a:prstDash val="solid"/>
            <a:miter/>
          </a:ln>
        </p:spPr>
        <p:txBody>
          <a:bodyPr/>
          <a:lstStyle/>
          <a:p>
            <a:endParaRPr lang="en-US"/>
          </a:p>
        </p:txBody>
      </p:sp>
      <p:sp>
        <p:nvSpPr>
          <p:cNvPr id="70" name="Rectangle 69">
            <a:extLst>
              <a:ext uri="{FF2B5EF4-FFF2-40B4-BE49-F238E27FC236}">
                <a16:creationId xmlns:a16="http://schemas.microsoft.com/office/drawing/2014/main" id="{CC46C48A-01CB-A106-12F1-A62BE7D83E34}"/>
              </a:ext>
            </a:extLst>
          </p:cNvPr>
          <p:cNvSpPr/>
          <p:nvPr/>
        </p:nvSpPr>
        <p:spPr>
          <a:xfrm>
            <a:off x="7131350" y="2114572"/>
            <a:ext cx="523978" cy="302090"/>
          </a:xfrm>
          <a:prstGeom prst="rect">
            <a:avLst/>
          </a:prstGeom>
          <a:noFill/>
          <a:ln w="4590" cap="flat">
            <a:solidFill>
              <a:srgbClr val="000000"/>
            </a:solidFill>
            <a:prstDash val="solid"/>
            <a:miter/>
          </a:ln>
        </p:spPr>
        <p:txBody>
          <a:bodyPr/>
          <a:lstStyle/>
          <a:p>
            <a:endParaRPr lang="en-US"/>
          </a:p>
        </p:txBody>
      </p:sp>
      <p:sp>
        <p:nvSpPr>
          <p:cNvPr id="71" name="Freeform 70">
            <a:extLst>
              <a:ext uri="{FF2B5EF4-FFF2-40B4-BE49-F238E27FC236}">
                <a16:creationId xmlns:a16="http://schemas.microsoft.com/office/drawing/2014/main" id="{1D87B294-9554-AA65-D44F-FBD9AFD26FAF}"/>
              </a:ext>
            </a:extLst>
          </p:cNvPr>
          <p:cNvSpPr/>
          <p:nvPr/>
        </p:nvSpPr>
        <p:spPr>
          <a:xfrm>
            <a:off x="7356200" y="2149843"/>
            <a:ext cx="282417" cy="135075"/>
          </a:xfrm>
          <a:custGeom>
            <a:avLst/>
            <a:gdLst>
              <a:gd name="csX0" fmla="*/ 0 w 282417"/>
              <a:gd name="csY0" fmla="*/ 99602 h 135075"/>
              <a:gd name="csX1" fmla="*/ 44254 w 282417"/>
              <a:gd name="csY1" fmla="*/ 15856 h 135075"/>
              <a:gd name="csX2" fmla="*/ 93007 w 282417"/>
              <a:gd name="csY2" fmla="*/ 115820 h 135075"/>
              <a:gd name="csX3" fmla="*/ 132670 w 282417"/>
              <a:gd name="csY3" fmla="*/ 14756 h 135075"/>
              <a:gd name="csX4" fmla="*/ 179128 w 282417"/>
              <a:gd name="csY4" fmla="*/ 97403 h 135075"/>
              <a:gd name="csX5" fmla="*/ 233573 w 282417"/>
              <a:gd name="csY5" fmla="*/ 36289 h 135075"/>
              <a:gd name="csX6" fmla="*/ 264239 w 282417"/>
              <a:gd name="csY6" fmla="*/ 103084 h 135075"/>
              <a:gd name="csX7" fmla="*/ 282418 w 282417"/>
              <a:gd name="csY7" fmla="*/ 67625 h 135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417" h="135075">
                <a:moveTo>
                  <a:pt x="0" y="99602"/>
                </a:moveTo>
                <a:cubicBezTo>
                  <a:pt x="0" y="99602"/>
                  <a:pt x="26075" y="-20336"/>
                  <a:pt x="44254" y="15856"/>
                </a:cubicBezTo>
                <a:cubicBezTo>
                  <a:pt x="62433" y="52048"/>
                  <a:pt x="80520" y="183989"/>
                  <a:pt x="93007" y="115820"/>
                </a:cubicBezTo>
                <a:cubicBezTo>
                  <a:pt x="105493" y="47650"/>
                  <a:pt x="112288" y="-33897"/>
                  <a:pt x="132670" y="14756"/>
                </a:cubicBezTo>
                <a:cubicBezTo>
                  <a:pt x="153053" y="63410"/>
                  <a:pt x="164438" y="152837"/>
                  <a:pt x="179128" y="97403"/>
                </a:cubicBezTo>
                <a:cubicBezTo>
                  <a:pt x="193818" y="41969"/>
                  <a:pt x="227880" y="-8975"/>
                  <a:pt x="233573" y="36289"/>
                </a:cubicBezTo>
                <a:cubicBezTo>
                  <a:pt x="239265" y="81552"/>
                  <a:pt x="252854" y="126815"/>
                  <a:pt x="264239" y="103084"/>
                </a:cubicBezTo>
                <a:cubicBezTo>
                  <a:pt x="275623" y="79353"/>
                  <a:pt x="282418" y="67625"/>
                  <a:pt x="282418" y="67625"/>
                </a:cubicBezTo>
              </a:path>
            </a:pathLst>
          </a:custGeom>
          <a:noFill/>
          <a:ln w="9180" cap="rnd">
            <a:solidFill>
              <a:srgbClr val="A04D1D"/>
            </a:solidFill>
            <a:prstDash val="solid"/>
            <a:miter/>
          </a:ln>
        </p:spPr>
        <p:txBody>
          <a:bodyPr/>
          <a:lstStyle/>
          <a:p>
            <a:endParaRPr lang="en-US"/>
          </a:p>
        </p:txBody>
      </p:sp>
      <p:sp>
        <p:nvSpPr>
          <p:cNvPr id="72" name="Freeform 71">
            <a:extLst>
              <a:ext uri="{FF2B5EF4-FFF2-40B4-BE49-F238E27FC236}">
                <a16:creationId xmlns:a16="http://schemas.microsoft.com/office/drawing/2014/main" id="{24E5480F-A6AC-F008-F839-FFA4962DA589}"/>
              </a:ext>
            </a:extLst>
          </p:cNvPr>
          <p:cNvSpPr/>
          <p:nvPr/>
        </p:nvSpPr>
        <p:spPr>
          <a:xfrm>
            <a:off x="7356200" y="2300525"/>
            <a:ext cx="282325" cy="88357"/>
          </a:xfrm>
          <a:custGeom>
            <a:avLst/>
            <a:gdLst>
              <a:gd name="csX0" fmla="*/ 0 w 282325"/>
              <a:gd name="csY0" fmla="*/ 17914 h 88357"/>
              <a:gd name="csX1" fmla="*/ 55547 w 282325"/>
              <a:gd name="csY1" fmla="*/ 69958 h 88357"/>
              <a:gd name="csX2" fmla="*/ 113389 w 282325"/>
              <a:gd name="csY2" fmla="*/ 17914 h 88357"/>
              <a:gd name="csX3" fmla="*/ 188217 w 282325"/>
              <a:gd name="csY3" fmla="*/ 63177 h 88357"/>
              <a:gd name="csX4" fmla="*/ 257353 w 282325"/>
              <a:gd name="csY4" fmla="*/ 5453 h 88357"/>
              <a:gd name="csX5" fmla="*/ 282326 w 282325"/>
              <a:gd name="csY5" fmla="*/ 44211 h 88357"/>
            </a:gdLst>
            <a:ahLst/>
            <a:cxnLst>
              <a:cxn ang="0">
                <a:pos x="csX0" y="csY0"/>
              </a:cxn>
              <a:cxn ang="0">
                <a:pos x="csX1" y="csY1"/>
              </a:cxn>
              <a:cxn ang="0">
                <a:pos x="csX2" y="csY2"/>
              </a:cxn>
              <a:cxn ang="0">
                <a:pos x="csX3" y="csY3"/>
              </a:cxn>
              <a:cxn ang="0">
                <a:pos x="csX4" y="csY4"/>
              </a:cxn>
              <a:cxn ang="0">
                <a:pos x="csX5" y="csY5"/>
              </a:cxn>
            </a:cxnLst>
            <a:rect l="l" t="t" r="r" b="b"/>
            <a:pathLst>
              <a:path w="282325" h="88357">
                <a:moveTo>
                  <a:pt x="0" y="17914"/>
                </a:moveTo>
                <a:cubicBezTo>
                  <a:pt x="0" y="17914"/>
                  <a:pt x="35164" y="131072"/>
                  <a:pt x="55547" y="69958"/>
                </a:cubicBezTo>
                <a:cubicBezTo>
                  <a:pt x="75930" y="8843"/>
                  <a:pt x="98607" y="-21760"/>
                  <a:pt x="113389" y="17914"/>
                </a:cubicBezTo>
                <a:cubicBezTo>
                  <a:pt x="128171" y="57588"/>
                  <a:pt x="162142" y="125391"/>
                  <a:pt x="188217" y="63177"/>
                </a:cubicBezTo>
                <a:cubicBezTo>
                  <a:pt x="214292" y="963"/>
                  <a:pt x="243764" y="-8107"/>
                  <a:pt x="257353" y="5453"/>
                </a:cubicBezTo>
                <a:cubicBezTo>
                  <a:pt x="270941" y="19014"/>
                  <a:pt x="282326" y="44211"/>
                  <a:pt x="282326" y="44211"/>
                </a:cubicBezTo>
              </a:path>
            </a:pathLst>
          </a:custGeom>
          <a:noFill/>
          <a:ln w="9180" cap="rnd">
            <a:solidFill>
              <a:srgbClr val="577495"/>
            </a:solidFill>
            <a:prstDash val="solid"/>
            <a:miter/>
          </a:ln>
        </p:spPr>
        <p:txBody>
          <a:bodyPr/>
          <a:lstStyle/>
          <a:p>
            <a:endParaRPr lang="en-US"/>
          </a:p>
        </p:txBody>
      </p:sp>
      <p:sp>
        <p:nvSpPr>
          <p:cNvPr id="73" name="Freeform 72">
            <a:extLst>
              <a:ext uri="{FF2B5EF4-FFF2-40B4-BE49-F238E27FC236}">
                <a16:creationId xmlns:a16="http://schemas.microsoft.com/office/drawing/2014/main" id="{FB59B846-BD79-4D82-6D49-573375E7BCD9}"/>
              </a:ext>
            </a:extLst>
          </p:cNvPr>
          <p:cNvSpPr/>
          <p:nvPr/>
        </p:nvSpPr>
        <p:spPr>
          <a:xfrm>
            <a:off x="7159996" y="2201158"/>
            <a:ext cx="168201" cy="167766"/>
          </a:xfrm>
          <a:custGeom>
            <a:avLst/>
            <a:gdLst>
              <a:gd name="csX0" fmla="*/ 168202 w 168201"/>
              <a:gd name="csY0" fmla="*/ 32344 h 167766"/>
              <a:gd name="csX1" fmla="*/ 135700 w 168201"/>
              <a:gd name="csY1" fmla="*/ 0 h 167766"/>
              <a:gd name="csX2" fmla="*/ 84101 w 168201"/>
              <a:gd name="csY2" fmla="*/ 51494 h 167766"/>
              <a:gd name="csX3" fmla="*/ 32410 w 168201"/>
              <a:gd name="csY3" fmla="*/ 0 h 167766"/>
              <a:gd name="csX4" fmla="*/ 0 w 168201"/>
              <a:gd name="csY4" fmla="*/ 32344 h 167766"/>
              <a:gd name="csX5" fmla="*/ 51599 w 168201"/>
              <a:gd name="csY5" fmla="*/ 83929 h 167766"/>
              <a:gd name="csX6" fmla="*/ 0 w 168201"/>
              <a:gd name="csY6" fmla="*/ 135423 h 167766"/>
              <a:gd name="csX7" fmla="*/ 32410 w 168201"/>
              <a:gd name="csY7" fmla="*/ 167767 h 167766"/>
              <a:gd name="csX8" fmla="*/ 84101 w 168201"/>
              <a:gd name="csY8" fmla="*/ 116273 h 167766"/>
              <a:gd name="csX9" fmla="*/ 135700 w 168201"/>
              <a:gd name="csY9" fmla="*/ 167767 h 167766"/>
              <a:gd name="csX10" fmla="*/ 168202 w 168201"/>
              <a:gd name="csY10" fmla="*/ 135423 h 167766"/>
              <a:gd name="csX11" fmla="*/ 116511 w 168201"/>
              <a:gd name="csY11" fmla="*/ 83929 h 167766"/>
              <a:gd name="csX12" fmla="*/ 168202 w 168201"/>
              <a:gd name="csY12" fmla="*/ 32344 h 167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201" h="167766">
                <a:moveTo>
                  <a:pt x="168202" y="32344"/>
                </a:moveTo>
                <a:lnTo>
                  <a:pt x="135700" y="0"/>
                </a:lnTo>
                <a:lnTo>
                  <a:pt x="84101" y="51494"/>
                </a:lnTo>
                <a:lnTo>
                  <a:pt x="32410" y="0"/>
                </a:lnTo>
                <a:lnTo>
                  <a:pt x="0" y="32344"/>
                </a:lnTo>
                <a:lnTo>
                  <a:pt x="51599" y="83929"/>
                </a:lnTo>
                <a:lnTo>
                  <a:pt x="0" y="135423"/>
                </a:lnTo>
                <a:lnTo>
                  <a:pt x="32410" y="167767"/>
                </a:lnTo>
                <a:lnTo>
                  <a:pt x="84101" y="116273"/>
                </a:lnTo>
                <a:lnTo>
                  <a:pt x="135700" y="167767"/>
                </a:lnTo>
                <a:lnTo>
                  <a:pt x="168202" y="135423"/>
                </a:lnTo>
                <a:lnTo>
                  <a:pt x="116511" y="83929"/>
                </a:lnTo>
                <a:lnTo>
                  <a:pt x="168202" y="32344"/>
                </a:lnTo>
                <a:close/>
              </a:path>
            </a:pathLst>
          </a:custGeom>
          <a:solidFill>
            <a:srgbClr val="A04D1D"/>
          </a:solidFill>
          <a:ln w="9180" cap="flat">
            <a:noFill/>
            <a:prstDash val="solid"/>
            <a:miter/>
          </a:ln>
        </p:spPr>
        <p:txBody>
          <a:bodyPr/>
          <a:lstStyle/>
          <a:p>
            <a:endParaRPr lang="en-US"/>
          </a:p>
        </p:txBody>
      </p:sp>
      <p:sp>
        <p:nvSpPr>
          <p:cNvPr id="74" name="Rectangle 73">
            <a:extLst>
              <a:ext uri="{FF2B5EF4-FFF2-40B4-BE49-F238E27FC236}">
                <a16:creationId xmlns:a16="http://schemas.microsoft.com/office/drawing/2014/main" id="{02727C4E-8C02-972D-5604-1334E21AC806}"/>
              </a:ext>
            </a:extLst>
          </p:cNvPr>
          <p:cNvSpPr/>
          <p:nvPr/>
        </p:nvSpPr>
        <p:spPr>
          <a:xfrm>
            <a:off x="7576552" y="1786551"/>
            <a:ext cx="523978" cy="302090"/>
          </a:xfrm>
          <a:prstGeom prst="rect">
            <a:avLst/>
          </a:prstGeom>
          <a:noFill/>
          <a:ln w="4590" cap="flat">
            <a:solidFill>
              <a:srgbClr val="000000"/>
            </a:solidFill>
            <a:prstDash val="solid"/>
            <a:miter/>
          </a:ln>
        </p:spPr>
        <p:txBody>
          <a:bodyPr/>
          <a:lstStyle/>
          <a:p>
            <a:endParaRPr lang="en-US"/>
          </a:p>
        </p:txBody>
      </p:sp>
      <p:sp>
        <p:nvSpPr>
          <p:cNvPr id="75" name="Freeform 74">
            <a:extLst>
              <a:ext uri="{FF2B5EF4-FFF2-40B4-BE49-F238E27FC236}">
                <a16:creationId xmlns:a16="http://schemas.microsoft.com/office/drawing/2014/main" id="{7EB8E194-8D19-51F1-576C-A35483366680}"/>
              </a:ext>
            </a:extLst>
          </p:cNvPr>
          <p:cNvSpPr/>
          <p:nvPr/>
        </p:nvSpPr>
        <p:spPr>
          <a:xfrm>
            <a:off x="7801311" y="1821822"/>
            <a:ext cx="282417" cy="135075"/>
          </a:xfrm>
          <a:custGeom>
            <a:avLst/>
            <a:gdLst>
              <a:gd name="csX0" fmla="*/ 0 w 282417"/>
              <a:gd name="csY0" fmla="*/ 99602 h 135075"/>
              <a:gd name="csX1" fmla="*/ 44254 w 282417"/>
              <a:gd name="csY1" fmla="*/ 15856 h 135075"/>
              <a:gd name="csX2" fmla="*/ 93007 w 282417"/>
              <a:gd name="csY2" fmla="*/ 115820 h 135075"/>
              <a:gd name="csX3" fmla="*/ 132670 w 282417"/>
              <a:gd name="csY3" fmla="*/ 14756 h 135075"/>
              <a:gd name="csX4" fmla="*/ 179128 w 282417"/>
              <a:gd name="csY4" fmla="*/ 97403 h 135075"/>
              <a:gd name="csX5" fmla="*/ 233573 w 282417"/>
              <a:gd name="csY5" fmla="*/ 36289 h 135075"/>
              <a:gd name="csX6" fmla="*/ 264238 w 282417"/>
              <a:gd name="csY6" fmla="*/ 103084 h 135075"/>
              <a:gd name="csX7" fmla="*/ 282418 w 282417"/>
              <a:gd name="csY7" fmla="*/ 67625 h 135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417" h="135075">
                <a:moveTo>
                  <a:pt x="0" y="99602"/>
                </a:moveTo>
                <a:cubicBezTo>
                  <a:pt x="0" y="99602"/>
                  <a:pt x="26075" y="-20336"/>
                  <a:pt x="44254" y="15856"/>
                </a:cubicBezTo>
                <a:cubicBezTo>
                  <a:pt x="62433" y="52048"/>
                  <a:pt x="80520" y="183989"/>
                  <a:pt x="93007" y="115820"/>
                </a:cubicBezTo>
                <a:cubicBezTo>
                  <a:pt x="105493" y="47650"/>
                  <a:pt x="112288" y="-33897"/>
                  <a:pt x="132670" y="14756"/>
                </a:cubicBezTo>
                <a:cubicBezTo>
                  <a:pt x="153053" y="63410"/>
                  <a:pt x="164437" y="152837"/>
                  <a:pt x="179128" y="97403"/>
                </a:cubicBezTo>
                <a:cubicBezTo>
                  <a:pt x="193818" y="41969"/>
                  <a:pt x="227880" y="-8975"/>
                  <a:pt x="233573" y="36289"/>
                </a:cubicBezTo>
                <a:cubicBezTo>
                  <a:pt x="239265" y="81552"/>
                  <a:pt x="252854" y="126815"/>
                  <a:pt x="264238" y="103084"/>
                </a:cubicBezTo>
                <a:cubicBezTo>
                  <a:pt x="275623" y="79353"/>
                  <a:pt x="282418" y="67625"/>
                  <a:pt x="282418" y="67625"/>
                </a:cubicBezTo>
              </a:path>
            </a:pathLst>
          </a:custGeom>
          <a:noFill/>
          <a:ln w="9180" cap="rnd">
            <a:solidFill>
              <a:srgbClr val="4D5D55"/>
            </a:solidFill>
            <a:prstDash val="solid"/>
            <a:miter/>
          </a:ln>
        </p:spPr>
        <p:txBody>
          <a:bodyPr/>
          <a:lstStyle/>
          <a:p>
            <a:endParaRPr lang="en-US"/>
          </a:p>
        </p:txBody>
      </p:sp>
      <p:sp>
        <p:nvSpPr>
          <p:cNvPr id="76" name="Freeform 75">
            <a:extLst>
              <a:ext uri="{FF2B5EF4-FFF2-40B4-BE49-F238E27FC236}">
                <a16:creationId xmlns:a16="http://schemas.microsoft.com/office/drawing/2014/main" id="{F6BD6839-571C-C667-D5FC-071C8F785C6B}"/>
              </a:ext>
            </a:extLst>
          </p:cNvPr>
          <p:cNvSpPr/>
          <p:nvPr/>
        </p:nvSpPr>
        <p:spPr>
          <a:xfrm>
            <a:off x="7796169" y="1937508"/>
            <a:ext cx="280305" cy="134097"/>
          </a:xfrm>
          <a:custGeom>
            <a:avLst/>
            <a:gdLst>
              <a:gd name="csX0" fmla="*/ 0 w 280305"/>
              <a:gd name="csY0" fmla="*/ 103488 h 134097"/>
              <a:gd name="csX1" fmla="*/ 47008 w 280305"/>
              <a:gd name="csY1" fmla="*/ 19376 h 134097"/>
              <a:gd name="csX2" fmla="*/ 94017 w 280305"/>
              <a:gd name="csY2" fmla="*/ 119248 h 134097"/>
              <a:gd name="csX3" fmla="*/ 136251 w 280305"/>
              <a:gd name="csY3" fmla="*/ 19376 h 134097"/>
              <a:gd name="csX4" fmla="*/ 179495 w 280305"/>
              <a:gd name="csY4" fmla="*/ 103488 h 134097"/>
              <a:gd name="csX5" fmla="*/ 228431 w 280305"/>
              <a:gd name="csY5" fmla="*/ 26339 h 134097"/>
              <a:gd name="csX6" fmla="*/ 263045 w 280305"/>
              <a:gd name="csY6" fmla="*/ 103488 h 134097"/>
              <a:gd name="csX7" fmla="*/ 280306 w 280305"/>
              <a:gd name="csY7" fmla="*/ 67113 h 1340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305" h="134097">
                <a:moveTo>
                  <a:pt x="0" y="103488"/>
                </a:moveTo>
                <a:cubicBezTo>
                  <a:pt x="0" y="103488"/>
                  <a:pt x="26901" y="-36425"/>
                  <a:pt x="47008" y="19376"/>
                </a:cubicBezTo>
                <a:cubicBezTo>
                  <a:pt x="67115" y="75176"/>
                  <a:pt x="84468" y="171016"/>
                  <a:pt x="94017" y="119248"/>
                </a:cubicBezTo>
                <a:cubicBezTo>
                  <a:pt x="103565" y="67479"/>
                  <a:pt x="106503" y="-45037"/>
                  <a:pt x="136251" y="19376"/>
                </a:cubicBezTo>
                <a:cubicBezTo>
                  <a:pt x="165998" y="83789"/>
                  <a:pt x="165080" y="146094"/>
                  <a:pt x="179495" y="103488"/>
                </a:cubicBezTo>
                <a:cubicBezTo>
                  <a:pt x="193910" y="60882"/>
                  <a:pt x="218883" y="-5272"/>
                  <a:pt x="228431" y="26339"/>
                </a:cubicBezTo>
                <a:cubicBezTo>
                  <a:pt x="237980" y="57950"/>
                  <a:pt x="246702" y="134641"/>
                  <a:pt x="263045" y="103488"/>
                </a:cubicBezTo>
                <a:cubicBezTo>
                  <a:pt x="279388" y="72335"/>
                  <a:pt x="280306" y="67113"/>
                  <a:pt x="280306" y="67113"/>
                </a:cubicBezTo>
              </a:path>
            </a:pathLst>
          </a:custGeom>
          <a:noFill/>
          <a:ln w="9180" cap="rnd">
            <a:solidFill>
              <a:srgbClr val="577495"/>
            </a:solidFill>
            <a:prstDash val="solid"/>
            <a:miter/>
          </a:ln>
        </p:spPr>
        <p:txBody>
          <a:bodyPr/>
          <a:lstStyle/>
          <a:p>
            <a:endParaRPr lang="en-US"/>
          </a:p>
        </p:txBody>
      </p:sp>
      <p:sp>
        <p:nvSpPr>
          <p:cNvPr id="77" name="Freeform 76">
            <a:extLst>
              <a:ext uri="{FF2B5EF4-FFF2-40B4-BE49-F238E27FC236}">
                <a16:creationId xmlns:a16="http://schemas.microsoft.com/office/drawing/2014/main" id="{ED74BFE0-600C-E639-8A96-7FDFC5366C6F}"/>
              </a:ext>
            </a:extLst>
          </p:cNvPr>
          <p:cNvSpPr/>
          <p:nvPr/>
        </p:nvSpPr>
        <p:spPr>
          <a:xfrm>
            <a:off x="7588947" y="1856553"/>
            <a:ext cx="204651" cy="182152"/>
          </a:xfrm>
          <a:custGeom>
            <a:avLst/>
            <a:gdLst>
              <a:gd name="csX0" fmla="*/ 70421 w 204651"/>
              <a:gd name="csY0" fmla="*/ 182152 h 182152"/>
              <a:gd name="csX1" fmla="*/ 0 w 204651"/>
              <a:gd name="csY1" fmla="*/ 112700 h 182152"/>
              <a:gd name="csX2" fmla="*/ 38745 w 204651"/>
              <a:gd name="csY2" fmla="*/ 73667 h 182152"/>
              <a:gd name="csX3" fmla="*/ 68676 w 204651"/>
              <a:gd name="csY3" fmla="*/ 103079 h 182152"/>
              <a:gd name="csX4" fmla="*/ 164162 w 204651"/>
              <a:gd name="csY4" fmla="*/ 0 h 182152"/>
              <a:gd name="csX5" fmla="*/ 204652 w 204651"/>
              <a:gd name="csY5" fmla="*/ 37292 h 182152"/>
              <a:gd name="csX6" fmla="*/ 70421 w 204651"/>
              <a:gd name="csY6" fmla="*/ 182152 h 1821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651" h="182152">
                <a:moveTo>
                  <a:pt x="70421" y="182152"/>
                </a:moveTo>
                <a:lnTo>
                  <a:pt x="0" y="112700"/>
                </a:lnTo>
                <a:lnTo>
                  <a:pt x="38745" y="73667"/>
                </a:lnTo>
                <a:lnTo>
                  <a:pt x="68676" y="103079"/>
                </a:lnTo>
                <a:lnTo>
                  <a:pt x="164162" y="0"/>
                </a:lnTo>
                <a:lnTo>
                  <a:pt x="204652" y="37292"/>
                </a:lnTo>
                <a:lnTo>
                  <a:pt x="70421" y="182152"/>
                </a:lnTo>
                <a:close/>
              </a:path>
            </a:pathLst>
          </a:custGeom>
          <a:solidFill>
            <a:srgbClr val="728D80"/>
          </a:solidFill>
          <a:ln w="9180" cap="flat">
            <a:noFill/>
            <a:prstDash val="solid"/>
            <a:miter/>
          </a:ln>
        </p:spPr>
        <p:txBody>
          <a:bodyPr/>
          <a:lstStyle/>
          <a:p>
            <a:endParaRPr lang="en-US"/>
          </a:p>
        </p:txBody>
      </p:sp>
      <p:grpSp>
        <p:nvGrpSpPr>
          <p:cNvPr id="78" name="Graphic 12">
            <a:extLst>
              <a:ext uri="{FF2B5EF4-FFF2-40B4-BE49-F238E27FC236}">
                <a16:creationId xmlns:a16="http://schemas.microsoft.com/office/drawing/2014/main" id="{3D9029FE-C0C1-60AA-D7AB-290F8447B177}"/>
              </a:ext>
            </a:extLst>
          </p:cNvPr>
          <p:cNvGrpSpPr/>
          <p:nvPr/>
        </p:nvGrpSpPr>
        <p:grpSpPr>
          <a:xfrm>
            <a:off x="8145794" y="2014537"/>
            <a:ext cx="382769" cy="199540"/>
            <a:chOff x="8145794" y="2014537"/>
            <a:chExt cx="382769" cy="199540"/>
          </a:xfrm>
        </p:grpSpPr>
        <p:sp>
          <p:nvSpPr>
            <p:cNvPr id="79" name="Freeform 78">
              <a:extLst>
                <a:ext uri="{FF2B5EF4-FFF2-40B4-BE49-F238E27FC236}">
                  <a16:creationId xmlns:a16="http://schemas.microsoft.com/office/drawing/2014/main" id="{69493E0D-1CE1-91C9-0F0C-F7C84B35CC34}"/>
                </a:ext>
              </a:extLst>
            </p:cNvPr>
            <p:cNvSpPr/>
            <p:nvPr/>
          </p:nvSpPr>
          <p:spPr>
            <a:xfrm>
              <a:off x="8169849" y="2014537"/>
              <a:ext cx="358714" cy="147222"/>
            </a:xfrm>
            <a:custGeom>
              <a:avLst/>
              <a:gdLst>
                <a:gd name="csX0" fmla="*/ 358714 w 358714"/>
                <a:gd name="csY0" fmla="*/ 74105 h 147222"/>
                <a:gd name="csX1" fmla="*/ 0 w 358714"/>
                <a:gd name="csY1" fmla="*/ 147222 h 147222"/>
              </a:gdLst>
              <a:ahLst/>
              <a:cxnLst>
                <a:cxn ang="0">
                  <a:pos x="csX0" y="csY0"/>
                </a:cxn>
                <a:cxn ang="0">
                  <a:pos x="csX1" y="csY1"/>
                </a:cxn>
              </a:cxnLst>
              <a:rect l="l" t="t" r="r" b="b"/>
              <a:pathLst>
                <a:path w="358714" h="147222">
                  <a:moveTo>
                    <a:pt x="358714" y="74105"/>
                  </a:moveTo>
                  <a:cubicBezTo>
                    <a:pt x="358714" y="74105"/>
                    <a:pt x="104483" y="-133978"/>
                    <a:pt x="0" y="147222"/>
                  </a:cubicBezTo>
                </a:path>
              </a:pathLst>
            </a:custGeom>
            <a:noFill/>
            <a:ln w="18360" cap="flat">
              <a:solidFill>
                <a:srgbClr val="4C5E56"/>
              </a:solidFill>
              <a:prstDash val="solid"/>
              <a:miter/>
            </a:ln>
          </p:spPr>
          <p:txBody>
            <a:bodyPr/>
            <a:lstStyle/>
            <a:p>
              <a:endParaRPr lang="en-US"/>
            </a:p>
          </p:txBody>
        </p:sp>
        <p:sp>
          <p:nvSpPr>
            <p:cNvPr id="80" name="Freeform 79">
              <a:extLst>
                <a:ext uri="{FF2B5EF4-FFF2-40B4-BE49-F238E27FC236}">
                  <a16:creationId xmlns:a16="http://schemas.microsoft.com/office/drawing/2014/main" id="{C6C0FBB6-DA0E-69F1-F2E9-24840B888A9D}"/>
                </a:ext>
              </a:extLst>
            </p:cNvPr>
            <p:cNvSpPr/>
            <p:nvPr/>
          </p:nvSpPr>
          <p:spPr>
            <a:xfrm>
              <a:off x="8145794" y="2127124"/>
              <a:ext cx="64728" cy="86952"/>
            </a:xfrm>
            <a:custGeom>
              <a:avLst/>
              <a:gdLst>
                <a:gd name="csX0" fmla="*/ 0 w 64728"/>
                <a:gd name="csY0" fmla="*/ 0 h 86952"/>
                <a:gd name="csX1" fmla="*/ 28003 w 64728"/>
                <a:gd name="csY1" fmla="*/ 24006 h 86952"/>
                <a:gd name="csX2" fmla="*/ 64728 w 64728"/>
                <a:gd name="csY2" fmla="*/ 20616 h 86952"/>
                <a:gd name="csX3" fmla="*/ 7896 w 64728"/>
                <a:gd name="csY3" fmla="*/ 86953 h 86952"/>
                <a:gd name="csX4" fmla="*/ 0 w 64728"/>
                <a:gd name="csY4" fmla="*/ 0 h 86952"/>
              </a:gdLst>
              <a:ahLst/>
              <a:cxnLst>
                <a:cxn ang="0">
                  <a:pos x="csX0" y="csY0"/>
                </a:cxn>
                <a:cxn ang="0">
                  <a:pos x="csX1" y="csY1"/>
                </a:cxn>
                <a:cxn ang="0">
                  <a:pos x="csX2" y="csY2"/>
                </a:cxn>
                <a:cxn ang="0">
                  <a:pos x="csX3" y="csY3"/>
                </a:cxn>
                <a:cxn ang="0">
                  <a:pos x="csX4" y="csY4"/>
                </a:cxn>
              </a:cxnLst>
              <a:rect l="l" t="t" r="r" b="b"/>
              <a:pathLst>
                <a:path w="64728" h="86952">
                  <a:moveTo>
                    <a:pt x="0" y="0"/>
                  </a:moveTo>
                  <a:lnTo>
                    <a:pt x="28003" y="24006"/>
                  </a:lnTo>
                  <a:lnTo>
                    <a:pt x="64728" y="20616"/>
                  </a:lnTo>
                  <a:lnTo>
                    <a:pt x="7896" y="86953"/>
                  </a:lnTo>
                  <a:lnTo>
                    <a:pt x="0" y="0"/>
                  </a:lnTo>
                  <a:close/>
                </a:path>
              </a:pathLst>
            </a:custGeom>
            <a:solidFill>
              <a:srgbClr val="4C5E56"/>
            </a:solidFill>
            <a:ln w="9180" cap="flat">
              <a:noFill/>
              <a:prstDash val="solid"/>
              <a:miter/>
            </a:ln>
          </p:spPr>
          <p:txBody>
            <a:bodyPr/>
            <a:lstStyle/>
            <a:p>
              <a:endParaRPr lang="en-US"/>
            </a:p>
          </p:txBody>
        </p:sp>
      </p:grpSp>
      <p:grpSp>
        <p:nvGrpSpPr>
          <p:cNvPr id="81" name="Graphic 12">
            <a:extLst>
              <a:ext uri="{FF2B5EF4-FFF2-40B4-BE49-F238E27FC236}">
                <a16:creationId xmlns:a16="http://schemas.microsoft.com/office/drawing/2014/main" id="{2BBAEC2D-F93E-8769-3BE9-FDA2E2A9B0A4}"/>
              </a:ext>
            </a:extLst>
          </p:cNvPr>
          <p:cNvGrpSpPr/>
          <p:nvPr/>
        </p:nvGrpSpPr>
        <p:grpSpPr>
          <a:xfrm>
            <a:off x="7821204" y="2199967"/>
            <a:ext cx="276205" cy="340115"/>
            <a:chOff x="7821204" y="2199967"/>
            <a:chExt cx="276205" cy="340115"/>
          </a:xfrm>
        </p:grpSpPr>
        <p:sp>
          <p:nvSpPr>
            <p:cNvPr id="82" name="Freeform 81">
              <a:extLst>
                <a:ext uri="{FF2B5EF4-FFF2-40B4-BE49-F238E27FC236}">
                  <a16:creationId xmlns:a16="http://schemas.microsoft.com/office/drawing/2014/main" id="{AC71CCAD-90CA-891F-5207-B3669FFAB77F}"/>
                </a:ext>
              </a:extLst>
            </p:cNvPr>
            <p:cNvSpPr/>
            <p:nvPr/>
          </p:nvSpPr>
          <p:spPr>
            <a:xfrm>
              <a:off x="7827845" y="2526613"/>
              <a:ext cx="2754" cy="13469"/>
            </a:xfrm>
            <a:custGeom>
              <a:avLst/>
              <a:gdLst>
                <a:gd name="csX0" fmla="*/ 2754 w 2754"/>
                <a:gd name="csY0" fmla="*/ 13469 h 13469"/>
                <a:gd name="csX1" fmla="*/ 0 w 2754"/>
                <a:gd name="csY1" fmla="*/ 0 h 13469"/>
              </a:gdLst>
              <a:ahLst/>
              <a:cxnLst>
                <a:cxn ang="0">
                  <a:pos x="csX0" y="csY0"/>
                </a:cxn>
                <a:cxn ang="0">
                  <a:pos x="csX1" y="csY1"/>
                </a:cxn>
              </a:cxnLst>
              <a:rect l="l" t="t" r="r" b="b"/>
              <a:pathLst>
                <a:path w="2754" h="13469">
                  <a:moveTo>
                    <a:pt x="2754" y="13469"/>
                  </a:moveTo>
                  <a:cubicBezTo>
                    <a:pt x="2754" y="13469"/>
                    <a:pt x="1561" y="8613"/>
                    <a:pt x="0" y="0"/>
                  </a:cubicBezTo>
                </a:path>
              </a:pathLst>
            </a:custGeom>
            <a:noFill/>
            <a:ln w="18360" cap="flat">
              <a:solidFill>
                <a:srgbClr val="B59E5F"/>
              </a:solidFill>
              <a:prstDash val="solid"/>
              <a:miter/>
            </a:ln>
          </p:spPr>
          <p:txBody>
            <a:bodyPr/>
            <a:lstStyle/>
            <a:p>
              <a:endParaRPr lang="en-US"/>
            </a:p>
          </p:txBody>
        </p:sp>
        <p:sp>
          <p:nvSpPr>
            <p:cNvPr id="83" name="Freeform 82">
              <a:extLst>
                <a:ext uri="{FF2B5EF4-FFF2-40B4-BE49-F238E27FC236}">
                  <a16:creationId xmlns:a16="http://schemas.microsoft.com/office/drawing/2014/main" id="{FF7F8F9F-0200-E41D-D838-DF05EE5C7ACF}"/>
                </a:ext>
              </a:extLst>
            </p:cNvPr>
            <p:cNvSpPr/>
            <p:nvPr/>
          </p:nvSpPr>
          <p:spPr>
            <a:xfrm>
              <a:off x="7821204" y="2235335"/>
              <a:ext cx="198990" cy="273778"/>
            </a:xfrm>
            <a:custGeom>
              <a:avLst/>
              <a:gdLst>
                <a:gd name="csX0" fmla="*/ 3887 w 198990"/>
                <a:gd name="csY0" fmla="*/ 273778 h 273778"/>
                <a:gd name="csX1" fmla="*/ 198990 w 198990"/>
                <a:gd name="csY1" fmla="*/ 0 h 273778"/>
              </a:gdLst>
              <a:ahLst/>
              <a:cxnLst>
                <a:cxn ang="0">
                  <a:pos x="csX0" y="csY0"/>
                </a:cxn>
                <a:cxn ang="0">
                  <a:pos x="csX1" y="csY1"/>
                </a:cxn>
              </a:cxnLst>
              <a:rect l="l" t="t" r="r" b="b"/>
              <a:pathLst>
                <a:path w="198990" h="273778">
                  <a:moveTo>
                    <a:pt x="3887" y="273778"/>
                  </a:moveTo>
                  <a:cubicBezTo>
                    <a:pt x="-6488" y="197545"/>
                    <a:pt x="-11354" y="6414"/>
                    <a:pt x="198990" y="0"/>
                  </a:cubicBezTo>
                </a:path>
              </a:pathLst>
            </a:custGeom>
            <a:noFill/>
            <a:ln w="18360" cap="flat">
              <a:solidFill>
                <a:srgbClr val="A04D1D"/>
              </a:solidFill>
              <a:custDash>
                <a:ds d="217500" sp="145500"/>
              </a:custDash>
              <a:miter/>
            </a:ln>
          </p:spPr>
          <p:txBody>
            <a:bodyPr/>
            <a:lstStyle/>
            <a:p>
              <a:endParaRPr lang="en-US"/>
            </a:p>
          </p:txBody>
        </p:sp>
        <p:sp>
          <p:nvSpPr>
            <p:cNvPr id="84" name="Freeform 83">
              <a:extLst>
                <a:ext uri="{FF2B5EF4-FFF2-40B4-BE49-F238E27FC236}">
                  <a16:creationId xmlns:a16="http://schemas.microsoft.com/office/drawing/2014/main" id="{131B6573-B98E-8221-D4E3-47DE488050C9}"/>
                </a:ext>
              </a:extLst>
            </p:cNvPr>
            <p:cNvSpPr/>
            <p:nvPr/>
          </p:nvSpPr>
          <p:spPr>
            <a:xfrm>
              <a:off x="8029100" y="2235151"/>
              <a:ext cx="13771" cy="183"/>
            </a:xfrm>
            <a:custGeom>
              <a:avLst/>
              <a:gdLst>
                <a:gd name="csX0" fmla="*/ 0 w 13771"/>
                <a:gd name="csY0" fmla="*/ 0 h 183"/>
                <a:gd name="csX1" fmla="*/ 13772 w 13771"/>
                <a:gd name="csY1" fmla="*/ 183 h 183"/>
              </a:gdLst>
              <a:ahLst/>
              <a:cxnLst>
                <a:cxn ang="0">
                  <a:pos x="csX0" y="csY0"/>
                </a:cxn>
                <a:cxn ang="0">
                  <a:pos x="csX1" y="csY1"/>
                </a:cxn>
              </a:cxnLst>
              <a:rect l="l" t="t" r="r" b="b"/>
              <a:pathLst>
                <a:path w="13771" h="183">
                  <a:moveTo>
                    <a:pt x="0" y="0"/>
                  </a:moveTo>
                  <a:cubicBezTo>
                    <a:pt x="4499" y="0"/>
                    <a:pt x="9089" y="0"/>
                    <a:pt x="13772" y="183"/>
                  </a:cubicBezTo>
                </a:path>
              </a:pathLst>
            </a:custGeom>
            <a:noFill/>
            <a:ln w="18360" cap="flat">
              <a:solidFill>
                <a:srgbClr val="B59E5F"/>
              </a:solidFill>
              <a:prstDash val="solid"/>
              <a:miter/>
            </a:ln>
          </p:spPr>
          <p:txBody>
            <a:bodyPr/>
            <a:lstStyle/>
            <a:p>
              <a:endParaRPr lang="en-US"/>
            </a:p>
          </p:txBody>
        </p:sp>
        <p:sp>
          <p:nvSpPr>
            <p:cNvPr id="85" name="Freeform 84">
              <a:extLst>
                <a:ext uri="{FF2B5EF4-FFF2-40B4-BE49-F238E27FC236}">
                  <a16:creationId xmlns:a16="http://schemas.microsoft.com/office/drawing/2014/main" id="{6D3AECFF-B654-F0B7-0CB4-6813774A14DA}"/>
                </a:ext>
              </a:extLst>
            </p:cNvPr>
            <p:cNvSpPr/>
            <p:nvPr/>
          </p:nvSpPr>
          <p:spPr>
            <a:xfrm>
              <a:off x="8014409" y="2199967"/>
              <a:ext cx="82999" cy="67711"/>
            </a:xfrm>
            <a:custGeom>
              <a:avLst/>
              <a:gdLst>
                <a:gd name="csX0" fmla="*/ 0 w 82999"/>
                <a:gd name="csY0" fmla="*/ 67711 h 67711"/>
                <a:gd name="csX1" fmla="*/ 17077 w 82999"/>
                <a:gd name="csY1" fmla="*/ 35001 h 67711"/>
                <a:gd name="csX2" fmla="*/ 5417 w 82999"/>
                <a:gd name="csY2" fmla="*/ 0 h 67711"/>
                <a:gd name="csX3" fmla="*/ 82999 w 82999"/>
                <a:gd name="csY3" fmla="*/ 40315 h 67711"/>
                <a:gd name="csX4" fmla="*/ 0 w 82999"/>
                <a:gd name="csY4" fmla="*/ 67711 h 67711"/>
              </a:gdLst>
              <a:ahLst/>
              <a:cxnLst>
                <a:cxn ang="0">
                  <a:pos x="csX0" y="csY0"/>
                </a:cxn>
                <a:cxn ang="0">
                  <a:pos x="csX1" y="csY1"/>
                </a:cxn>
                <a:cxn ang="0">
                  <a:pos x="csX2" y="csY2"/>
                </a:cxn>
                <a:cxn ang="0">
                  <a:pos x="csX3" y="csY3"/>
                </a:cxn>
                <a:cxn ang="0">
                  <a:pos x="csX4" y="csY4"/>
                </a:cxn>
              </a:cxnLst>
              <a:rect l="l" t="t" r="r" b="b"/>
              <a:pathLst>
                <a:path w="82999" h="67711">
                  <a:moveTo>
                    <a:pt x="0" y="67711"/>
                  </a:moveTo>
                  <a:lnTo>
                    <a:pt x="17077" y="35001"/>
                  </a:lnTo>
                  <a:lnTo>
                    <a:pt x="5417" y="0"/>
                  </a:lnTo>
                  <a:lnTo>
                    <a:pt x="82999" y="40315"/>
                  </a:lnTo>
                  <a:lnTo>
                    <a:pt x="0" y="67711"/>
                  </a:lnTo>
                  <a:close/>
                </a:path>
              </a:pathLst>
            </a:custGeom>
            <a:solidFill>
              <a:srgbClr val="A04D1D"/>
            </a:solidFill>
            <a:ln w="9180" cap="flat">
              <a:solidFill>
                <a:srgbClr val="A04D1D"/>
              </a:solidFill>
              <a:prstDash val="solid"/>
              <a:miter/>
            </a:ln>
          </p:spPr>
          <p:txBody>
            <a:bodyPr/>
            <a:lstStyle/>
            <a:p>
              <a:endParaRPr lang="en-US"/>
            </a:p>
          </p:txBody>
        </p:sp>
      </p:grpSp>
      <p:grpSp>
        <p:nvGrpSpPr>
          <p:cNvPr id="86" name="Graphic 12">
            <a:extLst>
              <a:ext uri="{FF2B5EF4-FFF2-40B4-BE49-F238E27FC236}">
                <a16:creationId xmlns:a16="http://schemas.microsoft.com/office/drawing/2014/main" id="{FF5BD6C2-B012-A57E-A35F-7553C8B52D9C}"/>
              </a:ext>
            </a:extLst>
          </p:cNvPr>
          <p:cNvGrpSpPr/>
          <p:nvPr/>
        </p:nvGrpSpPr>
        <p:grpSpPr>
          <a:xfrm>
            <a:off x="8172053" y="2101668"/>
            <a:ext cx="320060" cy="138614"/>
            <a:chOff x="8172053" y="2101668"/>
            <a:chExt cx="320060" cy="138614"/>
          </a:xfrm>
        </p:grpSpPr>
        <p:sp>
          <p:nvSpPr>
            <p:cNvPr id="87" name="Freeform 86">
              <a:extLst>
                <a:ext uri="{FF2B5EF4-FFF2-40B4-BE49-F238E27FC236}">
                  <a16:creationId xmlns:a16="http://schemas.microsoft.com/office/drawing/2014/main" id="{FD3866F6-9100-92E0-DD96-CAC0F8DC0696}"/>
                </a:ext>
              </a:extLst>
            </p:cNvPr>
            <p:cNvSpPr/>
            <p:nvPr/>
          </p:nvSpPr>
          <p:spPr>
            <a:xfrm>
              <a:off x="8172053" y="2101668"/>
              <a:ext cx="296189" cy="138614"/>
            </a:xfrm>
            <a:custGeom>
              <a:avLst/>
              <a:gdLst>
                <a:gd name="csX0" fmla="*/ 0 w 296189"/>
                <a:gd name="csY0" fmla="*/ 138614 h 138614"/>
                <a:gd name="csX1" fmla="*/ 296190 w 296189"/>
                <a:gd name="csY1" fmla="*/ 32786 h 138614"/>
              </a:gdLst>
              <a:ahLst/>
              <a:cxnLst>
                <a:cxn ang="0">
                  <a:pos x="csX0" y="csY0"/>
                </a:cxn>
                <a:cxn ang="0">
                  <a:pos x="csX1" y="csY1"/>
                </a:cxn>
              </a:cxnLst>
              <a:rect l="l" t="t" r="r" b="b"/>
              <a:pathLst>
                <a:path w="296189" h="138614">
                  <a:moveTo>
                    <a:pt x="0" y="138614"/>
                  </a:moveTo>
                  <a:cubicBezTo>
                    <a:pt x="0" y="138614"/>
                    <a:pt x="76940" y="-81196"/>
                    <a:pt x="296190" y="32786"/>
                  </a:cubicBezTo>
                </a:path>
              </a:pathLst>
            </a:custGeom>
            <a:noFill/>
            <a:ln w="9180" cap="flat">
              <a:solidFill>
                <a:srgbClr val="577495"/>
              </a:solidFill>
              <a:prstDash val="solid"/>
              <a:miter/>
            </a:ln>
          </p:spPr>
          <p:txBody>
            <a:bodyPr/>
            <a:lstStyle/>
            <a:p>
              <a:endParaRPr lang="en-US"/>
            </a:p>
          </p:txBody>
        </p:sp>
        <p:sp>
          <p:nvSpPr>
            <p:cNvPr id="88" name="Freeform 87">
              <a:extLst>
                <a:ext uri="{FF2B5EF4-FFF2-40B4-BE49-F238E27FC236}">
                  <a16:creationId xmlns:a16="http://schemas.microsoft.com/office/drawing/2014/main" id="{008D34D8-8C7A-F6CF-1AFA-1C81D1576DBE}"/>
                </a:ext>
              </a:extLst>
            </p:cNvPr>
            <p:cNvSpPr/>
            <p:nvPr/>
          </p:nvSpPr>
          <p:spPr>
            <a:xfrm>
              <a:off x="8448686" y="2113564"/>
              <a:ext cx="43427" cy="34268"/>
            </a:xfrm>
            <a:custGeom>
              <a:avLst/>
              <a:gdLst>
                <a:gd name="csX0" fmla="*/ 0 w 43427"/>
                <a:gd name="csY0" fmla="*/ 29687 h 34268"/>
                <a:gd name="csX1" fmla="*/ 14507 w 43427"/>
                <a:gd name="csY1" fmla="*/ 18325 h 34268"/>
                <a:gd name="csX2" fmla="*/ 16343 w 43427"/>
                <a:gd name="csY2" fmla="*/ 0 h 34268"/>
                <a:gd name="csX3" fmla="*/ 43428 w 43427"/>
                <a:gd name="csY3" fmla="*/ 34268 h 34268"/>
                <a:gd name="csX4" fmla="*/ 0 w 43427"/>
                <a:gd name="csY4" fmla="*/ 29687 h 34268"/>
              </a:gdLst>
              <a:ahLst/>
              <a:cxnLst>
                <a:cxn ang="0">
                  <a:pos x="csX0" y="csY0"/>
                </a:cxn>
                <a:cxn ang="0">
                  <a:pos x="csX1" y="csY1"/>
                </a:cxn>
                <a:cxn ang="0">
                  <a:pos x="csX2" y="csY2"/>
                </a:cxn>
                <a:cxn ang="0">
                  <a:pos x="csX3" y="csY3"/>
                </a:cxn>
                <a:cxn ang="0">
                  <a:pos x="csX4" y="csY4"/>
                </a:cxn>
              </a:cxnLst>
              <a:rect l="l" t="t" r="r" b="b"/>
              <a:pathLst>
                <a:path w="43427" h="34268">
                  <a:moveTo>
                    <a:pt x="0" y="29687"/>
                  </a:moveTo>
                  <a:lnTo>
                    <a:pt x="14507" y="18325"/>
                  </a:lnTo>
                  <a:lnTo>
                    <a:pt x="16343" y="0"/>
                  </a:lnTo>
                  <a:lnTo>
                    <a:pt x="43428" y="34268"/>
                  </a:lnTo>
                  <a:lnTo>
                    <a:pt x="0" y="29687"/>
                  </a:lnTo>
                  <a:close/>
                </a:path>
              </a:pathLst>
            </a:custGeom>
            <a:solidFill>
              <a:srgbClr val="577495"/>
            </a:solidFill>
            <a:ln w="9180" cap="flat">
              <a:noFill/>
              <a:prstDash val="solid"/>
              <a:miter/>
            </a:ln>
          </p:spPr>
          <p:txBody>
            <a:bodyPr/>
            <a:lstStyle/>
            <a:p>
              <a:endParaRPr lang="en-US"/>
            </a:p>
          </p:txBody>
        </p:sp>
      </p:grpSp>
      <p:grpSp>
        <p:nvGrpSpPr>
          <p:cNvPr id="89" name="Graphic 12">
            <a:extLst>
              <a:ext uri="{FF2B5EF4-FFF2-40B4-BE49-F238E27FC236}">
                <a16:creationId xmlns:a16="http://schemas.microsoft.com/office/drawing/2014/main" id="{AE3D0258-463C-7140-6308-F70AD38A0D35}"/>
              </a:ext>
            </a:extLst>
          </p:cNvPr>
          <p:cNvGrpSpPr/>
          <p:nvPr/>
        </p:nvGrpSpPr>
        <p:grpSpPr>
          <a:xfrm>
            <a:off x="7847585" y="2294156"/>
            <a:ext cx="238438" cy="236305"/>
            <a:chOff x="7847585" y="2294156"/>
            <a:chExt cx="238438" cy="236305"/>
          </a:xfrm>
        </p:grpSpPr>
        <p:sp>
          <p:nvSpPr>
            <p:cNvPr id="90" name="Freeform 89">
              <a:extLst>
                <a:ext uri="{FF2B5EF4-FFF2-40B4-BE49-F238E27FC236}">
                  <a16:creationId xmlns:a16="http://schemas.microsoft.com/office/drawing/2014/main" id="{912BF9EE-3D17-28B0-3CD9-115256F64A6A}"/>
                </a:ext>
              </a:extLst>
            </p:cNvPr>
            <p:cNvSpPr/>
            <p:nvPr/>
          </p:nvSpPr>
          <p:spPr>
            <a:xfrm>
              <a:off x="8072435" y="2294891"/>
              <a:ext cx="13588" cy="1649"/>
            </a:xfrm>
            <a:custGeom>
              <a:avLst/>
              <a:gdLst>
                <a:gd name="csX0" fmla="*/ 13588 w 13588"/>
                <a:gd name="csY0" fmla="*/ 1649 h 1649"/>
                <a:gd name="csX1" fmla="*/ 0 w 13588"/>
                <a:gd name="csY1" fmla="*/ 0 h 1649"/>
              </a:gdLst>
              <a:ahLst/>
              <a:cxnLst>
                <a:cxn ang="0">
                  <a:pos x="csX0" y="csY0"/>
                </a:cxn>
                <a:cxn ang="0">
                  <a:pos x="csX1" y="csY1"/>
                </a:cxn>
              </a:cxnLst>
              <a:rect l="l" t="t" r="r" b="b"/>
              <a:pathLst>
                <a:path w="13588" h="1649">
                  <a:moveTo>
                    <a:pt x="13588" y="1649"/>
                  </a:moveTo>
                  <a:cubicBezTo>
                    <a:pt x="13588" y="1649"/>
                    <a:pt x="8539" y="733"/>
                    <a:pt x="0" y="0"/>
                  </a:cubicBezTo>
                </a:path>
              </a:pathLst>
            </a:custGeom>
            <a:noFill/>
            <a:ln w="9180" cap="flat">
              <a:solidFill>
                <a:srgbClr val="577495"/>
              </a:solidFill>
              <a:prstDash val="solid"/>
              <a:miter/>
            </a:ln>
          </p:spPr>
          <p:txBody>
            <a:bodyPr/>
            <a:lstStyle/>
            <a:p>
              <a:endParaRPr lang="en-US"/>
            </a:p>
          </p:txBody>
        </p:sp>
        <p:sp>
          <p:nvSpPr>
            <p:cNvPr id="91" name="Freeform 90">
              <a:extLst>
                <a:ext uri="{FF2B5EF4-FFF2-40B4-BE49-F238E27FC236}">
                  <a16:creationId xmlns:a16="http://schemas.microsoft.com/office/drawing/2014/main" id="{97C898F8-D3FB-1A31-8C42-27B00F675383}"/>
                </a:ext>
              </a:extLst>
            </p:cNvPr>
            <p:cNvSpPr/>
            <p:nvPr/>
          </p:nvSpPr>
          <p:spPr>
            <a:xfrm>
              <a:off x="7865672" y="2294156"/>
              <a:ext cx="189318" cy="186552"/>
            </a:xfrm>
            <a:custGeom>
              <a:avLst/>
              <a:gdLst>
                <a:gd name="csX0" fmla="*/ 189319 w 189318"/>
                <a:gd name="csY0" fmla="*/ 3 h 186552"/>
                <a:gd name="csX1" fmla="*/ 0 w 189318"/>
                <a:gd name="csY1" fmla="*/ 186553 h 186552"/>
              </a:gdLst>
              <a:ahLst/>
              <a:cxnLst>
                <a:cxn ang="0">
                  <a:pos x="csX0" y="csY0"/>
                </a:cxn>
                <a:cxn ang="0">
                  <a:pos x="csX1" y="csY1"/>
                </a:cxn>
              </a:cxnLst>
              <a:rect l="l" t="t" r="r" b="b"/>
              <a:pathLst>
                <a:path w="189318" h="186552">
                  <a:moveTo>
                    <a:pt x="189319" y="3"/>
                  </a:moveTo>
                  <a:cubicBezTo>
                    <a:pt x="132211" y="-272"/>
                    <a:pt x="14874" y="19702"/>
                    <a:pt x="0" y="186553"/>
                  </a:cubicBezTo>
                </a:path>
              </a:pathLst>
            </a:custGeom>
            <a:noFill/>
            <a:ln w="9180" cap="flat">
              <a:solidFill>
                <a:srgbClr val="577495"/>
              </a:solidFill>
              <a:custDash>
                <a:ds d="214500" sp="143250"/>
              </a:custDash>
              <a:miter/>
            </a:ln>
          </p:spPr>
          <p:txBody>
            <a:bodyPr/>
            <a:lstStyle/>
            <a:p>
              <a:endParaRPr lang="en-US"/>
            </a:p>
          </p:txBody>
        </p:sp>
        <p:sp>
          <p:nvSpPr>
            <p:cNvPr id="92" name="Freeform 91">
              <a:extLst>
                <a:ext uri="{FF2B5EF4-FFF2-40B4-BE49-F238E27FC236}">
                  <a16:creationId xmlns:a16="http://schemas.microsoft.com/office/drawing/2014/main" id="{D67887FE-6783-3698-DC72-A29196973417}"/>
                </a:ext>
              </a:extLst>
            </p:cNvPr>
            <p:cNvSpPr/>
            <p:nvPr/>
          </p:nvSpPr>
          <p:spPr>
            <a:xfrm>
              <a:off x="7864295" y="2489413"/>
              <a:ext cx="642" cy="13743"/>
            </a:xfrm>
            <a:custGeom>
              <a:avLst/>
              <a:gdLst>
                <a:gd name="csX0" fmla="*/ 643 w 642"/>
                <a:gd name="csY0" fmla="*/ 0 h 13743"/>
                <a:gd name="csX1" fmla="*/ 0 w 642"/>
                <a:gd name="csY1" fmla="*/ 13744 h 13743"/>
              </a:gdLst>
              <a:ahLst/>
              <a:cxnLst>
                <a:cxn ang="0">
                  <a:pos x="csX0" y="csY0"/>
                </a:cxn>
                <a:cxn ang="0">
                  <a:pos x="csX1" y="csY1"/>
                </a:cxn>
              </a:cxnLst>
              <a:rect l="l" t="t" r="r" b="b"/>
              <a:pathLst>
                <a:path w="642" h="13743">
                  <a:moveTo>
                    <a:pt x="643" y="0"/>
                  </a:moveTo>
                  <a:cubicBezTo>
                    <a:pt x="367" y="4490"/>
                    <a:pt x="92" y="9071"/>
                    <a:pt x="0" y="13744"/>
                  </a:cubicBezTo>
                </a:path>
              </a:pathLst>
            </a:custGeom>
            <a:noFill/>
            <a:ln w="9180" cap="flat">
              <a:solidFill>
                <a:srgbClr val="577495"/>
              </a:solidFill>
              <a:prstDash val="solid"/>
              <a:miter/>
            </a:ln>
          </p:spPr>
          <p:txBody>
            <a:bodyPr/>
            <a:lstStyle/>
            <a:p>
              <a:endParaRPr lang="en-US"/>
            </a:p>
          </p:txBody>
        </p:sp>
        <p:sp>
          <p:nvSpPr>
            <p:cNvPr id="93" name="Freeform 92">
              <a:extLst>
                <a:ext uri="{FF2B5EF4-FFF2-40B4-BE49-F238E27FC236}">
                  <a16:creationId xmlns:a16="http://schemas.microsoft.com/office/drawing/2014/main" id="{F2D73B41-E27E-3864-8A24-D6D244700C8E}"/>
                </a:ext>
              </a:extLst>
            </p:cNvPr>
            <p:cNvSpPr/>
            <p:nvPr/>
          </p:nvSpPr>
          <p:spPr>
            <a:xfrm>
              <a:off x="7847585" y="2490146"/>
              <a:ext cx="34062" cy="40315"/>
            </a:xfrm>
            <a:custGeom>
              <a:avLst/>
              <a:gdLst>
                <a:gd name="csX0" fmla="*/ 0 w 34062"/>
                <a:gd name="csY0" fmla="*/ 0 h 40315"/>
                <a:gd name="csX1" fmla="*/ 16985 w 34062"/>
                <a:gd name="csY1" fmla="*/ 7330 h 40315"/>
                <a:gd name="csX2" fmla="*/ 34063 w 34062"/>
                <a:gd name="csY2" fmla="*/ 367 h 40315"/>
                <a:gd name="csX3" fmla="*/ 16618 w 34062"/>
                <a:gd name="csY3" fmla="*/ 40315 h 40315"/>
                <a:gd name="csX4" fmla="*/ 0 w 34062"/>
                <a:gd name="csY4" fmla="*/ 0 h 40315"/>
              </a:gdLst>
              <a:ahLst/>
              <a:cxnLst>
                <a:cxn ang="0">
                  <a:pos x="csX0" y="csY0"/>
                </a:cxn>
                <a:cxn ang="0">
                  <a:pos x="csX1" y="csY1"/>
                </a:cxn>
                <a:cxn ang="0">
                  <a:pos x="csX2" y="csY2"/>
                </a:cxn>
                <a:cxn ang="0">
                  <a:pos x="csX3" y="csY3"/>
                </a:cxn>
                <a:cxn ang="0">
                  <a:pos x="csX4" y="csY4"/>
                </a:cxn>
              </a:cxnLst>
              <a:rect l="l" t="t" r="r" b="b"/>
              <a:pathLst>
                <a:path w="34062" h="40315">
                  <a:moveTo>
                    <a:pt x="0" y="0"/>
                  </a:moveTo>
                  <a:lnTo>
                    <a:pt x="16985" y="7330"/>
                  </a:lnTo>
                  <a:lnTo>
                    <a:pt x="34063" y="367"/>
                  </a:lnTo>
                  <a:lnTo>
                    <a:pt x="16618" y="40315"/>
                  </a:lnTo>
                  <a:lnTo>
                    <a:pt x="0" y="0"/>
                  </a:lnTo>
                  <a:close/>
                </a:path>
              </a:pathLst>
            </a:custGeom>
            <a:solidFill>
              <a:srgbClr val="577495"/>
            </a:solidFill>
            <a:ln w="9180" cap="flat">
              <a:noFill/>
              <a:prstDash val="solid"/>
              <a:miter/>
            </a:ln>
          </p:spPr>
          <p:txBody>
            <a:bodyPr/>
            <a:lstStyle/>
            <a:p>
              <a:endParaRPr lang="en-US"/>
            </a:p>
          </p:txBody>
        </p:sp>
      </p:grpSp>
    </p:spTree>
    <p:extLst>
      <p:ext uri="{BB962C8B-B14F-4D97-AF65-F5344CB8AC3E}">
        <p14:creationId xmlns:p14="http://schemas.microsoft.com/office/powerpoint/2010/main" val="232056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55DA1E-5DA4-F889-1193-E866778FF9F9}"/>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12F46B0C-2E5C-FDC9-FEC6-E1D38B65ED16}"/>
              </a:ext>
            </a:extLst>
          </p:cNvPr>
          <p:cNvSpPr>
            <a:spLocks noGrp="1"/>
          </p:cNvSpPr>
          <p:nvPr>
            <p:ph type="title"/>
          </p:nvPr>
        </p:nvSpPr>
        <p:spPr/>
        <p:txBody>
          <a:bodyPr/>
          <a:lstStyle/>
          <a:p>
            <a:r>
              <a:rPr lang="en-US"/>
              <a:t>Types of motor neuron </a:t>
            </a:r>
            <a:endParaRPr lang="en-GB"/>
          </a:p>
        </p:txBody>
      </p:sp>
      <p:sp>
        <p:nvSpPr>
          <p:cNvPr id="4" name="Content Placeholder 3">
            <a:extLst>
              <a:ext uri="{FF2B5EF4-FFF2-40B4-BE49-F238E27FC236}">
                <a16:creationId xmlns:a16="http://schemas.microsoft.com/office/drawing/2014/main" id="{B9ADAAD3-7E78-8E3A-60CC-5D94A41CA7C1}"/>
              </a:ext>
            </a:extLst>
          </p:cNvPr>
          <p:cNvSpPr>
            <a:spLocks noGrp="1"/>
          </p:cNvSpPr>
          <p:nvPr>
            <p:ph idx="19"/>
          </p:nvPr>
        </p:nvSpPr>
        <p:spPr>
          <a:xfrm>
            <a:off x="539751" y="1416785"/>
            <a:ext cx="5302250" cy="4415215"/>
          </a:xfrm>
        </p:spPr>
        <p:txBody>
          <a:bodyPr/>
          <a:lstStyle/>
          <a:p>
            <a:pPr>
              <a:spcBef>
                <a:spcPts val="0"/>
              </a:spcBef>
              <a:spcAft>
                <a:spcPts val="600"/>
              </a:spcAft>
              <a:defRPr/>
            </a:pPr>
            <a:r>
              <a:rPr lang="en-GB">
                <a:ea typeface="Times New Roman" panose="02020603050405020304" pitchFamily="18" charset="0"/>
                <a:cs typeface="Aptos" panose="020B0004020202020204" pitchFamily="34" charset="0"/>
              </a:rPr>
              <a:t>Alpha motor neurons innervate skeletal muscle fibres, leading to muscle contraction</a:t>
            </a:r>
            <a:r>
              <a:rPr lang="en-GB" baseline="30000">
                <a:ea typeface="Times New Roman" panose="02020603050405020304" pitchFamily="18" charset="0"/>
                <a:cs typeface="Aptos" panose="020B0004020202020204" pitchFamily="34" charset="0"/>
              </a:rPr>
              <a:t>1-3</a:t>
            </a:r>
          </a:p>
          <a:p>
            <a:pPr lvl="1">
              <a:spcBef>
                <a:spcPts val="0"/>
              </a:spcBef>
              <a:spcAft>
                <a:spcPts val="600"/>
              </a:spcAft>
              <a:defRPr/>
            </a:pPr>
            <a:r>
              <a:rPr lang="en-GB">
                <a:ea typeface="Times New Roman" panose="02020603050405020304" pitchFamily="18" charset="0"/>
                <a:cs typeface="Aptos" panose="020B0004020202020204" pitchFamily="34" charset="0"/>
              </a:rPr>
              <a:t>They are lower motor neurons and form the final pathway in the motor systems for producing voluntary movement</a:t>
            </a:r>
            <a:r>
              <a:rPr lang="en-GB" baseline="30000">
                <a:ea typeface="Times New Roman" panose="02020603050405020304" pitchFamily="18" charset="0"/>
                <a:cs typeface="Aptos" panose="020B0004020202020204" pitchFamily="34" charset="0"/>
              </a:rPr>
              <a:t>4</a:t>
            </a:r>
          </a:p>
          <a:p>
            <a:pPr lvl="1">
              <a:spcBef>
                <a:spcPts val="0"/>
              </a:spcBef>
              <a:spcAft>
                <a:spcPts val="600"/>
              </a:spcAft>
              <a:defRPr/>
            </a:pPr>
            <a:r>
              <a:rPr lang="en-GB">
                <a:ea typeface="Aptos" panose="020B0004020202020204" pitchFamily="34" charset="0"/>
                <a:cs typeface="Aptos" panose="020B0004020202020204" pitchFamily="34" charset="0"/>
              </a:rPr>
              <a:t>Alpha neurons may also receive innervation directly from sensory neurons, enabling spinal reflexes</a:t>
            </a:r>
            <a:r>
              <a:rPr lang="en-GB" baseline="30000">
                <a:ea typeface="Aptos" panose="020B0004020202020204" pitchFamily="34" charset="0"/>
                <a:cs typeface="Aptos" panose="020B0004020202020204" pitchFamily="34" charset="0"/>
              </a:rPr>
              <a:t>2</a:t>
            </a:r>
            <a:r>
              <a:rPr lang="en-GB">
                <a:ea typeface="Aptos" panose="020B0004020202020204" pitchFamily="34" charset="0"/>
                <a:cs typeface="Aptos" panose="020B0004020202020204" pitchFamily="34" charset="0"/>
              </a:rPr>
              <a:t> </a:t>
            </a:r>
          </a:p>
          <a:p>
            <a:pPr>
              <a:spcBef>
                <a:spcPts val="0"/>
              </a:spcBef>
              <a:spcAft>
                <a:spcPts val="600"/>
              </a:spcAft>
              <a:defRPr/>
            </a:pPr>
            <a:r>
              <a:rPr lang="en-GB">
                <a:ea typeface="Times New Roman" panose="02020603050405020304" pitchFamily="18" charset="0"/>
                <a:cs typeface="Aptos" panose="020B0004020202020204" pitchFamily="34" charset="0"/>
              </a:rPr>
              <a:t>Gamma motor neurons control muscle spindle sensitivity, which helps regulate muscle tone and proprioception, and they are key for executing movement and maintaining balance and posture</a:t>
            </a:r>
            <a:r>
              <a:rPr lang="en-GB" baseline="30000">
                <a:ea typeface="Times New Roman" panose="02020603050405020304" pitchFamily="18" charset="0"/>
                <a:cs typeface="Aptos" panose="020B0004020202020204" pitchFamily="34" charset="0"/>
              </a:rPr>
              <a:t>1,2,5,6</a:t>
            </a:r>
          </a:p>
          <a:p>
            <a:pPr lvl="1">
              <a:spcBef>
                <a:spcPts val="0"/>
              </a:spcBef>
              <a:spcAft>
                <a:spcPts val="600"/>
              </a:spcAft>
              <a:defRPr/>
            </a:pPr>
            <a:r>
              <a:rPr lang="en-GB">
                <a:ea typeface="Aptos" panose="020B0004020202020204" pitchFamily="34" charset="0"/>
                <a:cs typeface="Aptos" panose="020B0004020202020204" pitchFamily="34" charset="0"/>
              </a:rPr>
              <a:t>They also maintain the equilibrium between muscle contraction and relaxation</a:t>
            </a:r>
            <a:r>
              <a:rPr lang="en-GB" baseline="30000">
                <a:ea typeface="Aptos" panose="020B0004020202020204" pitchFamily="34" charset="0"/>
                <a:cs typeface="Aptos" panose="020B0004020202020204" pitchFamily="34" charset="0"/>
              </a:rPr>
              <a:t>1</a:t>
            </a:r>
          </a:p>
          <a:p>
            <a:pPr lvl="1">
              <a:spcBef>
                <a:spcPts val="0"/>
              </a:spcBef>
              <a:spcAft>
                <a:spcPts val="600"/>
              </a:spcAft>
              <a:defRPr/>
            </a:pPr>
            <a:r>
              <a:rPr lang="en-GB">
                <a:ea typeface="Times New Roman" panose="02020603050405020304" pitchFamily="18" charset="0"/>
                <a:cs typeface="Aptos" panose="020B0004020202020204" pitchFamily="34" charset="0"/>
              </a:rPr>
              <a:t>They modulate the activity of stretch reflexes</a:t>
            </a:r>
            <a:r>
              <a:rPr lang="en-GB" baseline="30000">
                <a:ea typeface="Times New Roman" panose="02020603050405020304" pitchFamily="18" charset="0"/>
                <a:cs typeface="Aptos" panose="020B0004020202020204" pitchFamily="34" charset="0"/>
              </a:rPr>
              <a:t>1,5</a:t>
            </a:r>
          </a:p>
          <a:p>
            <a:pPr>
              <a:spcBef>
                <a:spcPts val="0"/>
              </a:spcBef>
              <a:spcAft>
                <a:spcPts val="600"/>
              </a:spcAft>
              <a:defRPr/>
            </a:pPr>
            <a:r>
              <a:rPr lang="en-GB">
                <a:ea typeface="Aptos" panose="020B0004020202020204" pitchFamily="34" charset="0"/>
                <a:cs typeface="Aptos" panose="020B0004020202020204" pitchFamily="34" charset="0"/>
              </a:rPr>
              <a:t>Precise coordination between alpha and gamma motor neurons is required for neuromechanical efficiency during the execution of movements</a:t>
            </a:r>
            <a:r>
              <a:rPr lang="en-GB" baseline="30000">
                <a:ea typeface="Aptos" panose="020B0004020202020204" pitchFamily="34" charset="0"/>
                <a:cs typeface="Aptos" panose="020B0004020202020204" pitchFamily="34" charset="0"/>
              </a:rPr>
              <a:t>1</a:t>
            </a:r>
          </a:p>
        </p:txBody>
      </p:sp>
      <p:sp>
        <p:nvSpPr>
          <p:cNvPr id="5" name="Text Placeholder 4">
            <a:extLst>
              <a:ext uri="{FF2B5EF4-FFF2-40B4-BE49-F238E27FC236}">
                <a16:creationId xmlns:a16="http://schemas.microsoft.com/office/drawing/2014/main" id="{4420DA07-8478-6559-FF61-ABD4F1AA2BC5}"/>
              </a:ext>
            </a:extLst>
          </p:cNvPr>
          <p:cNvSpPr>
            <a:spLocks noGrp="1"/>
          </p:cNvSpPr>
          <p:nvPr>
            <p:ph type="body" sz="quarter" idx="18"/>
          </p:nvPr>
        </p:nvSpPr>
        <p:spPr/>
        <p:txBody>
          <a:bodyPr/>
          <a:lstStyle/>
          <a:p>
            <a:r>
              <a:rPr lang="en-US"/>
              <a:t>EF=extrafusal </a:t>
            </a:r>
            <a:r>
              <a:rPr lang="en-US" err="1"/>
              <a:t>fibres</a:t>
            </a:r>
            <a:r>
              <a:rPr lang="en-US"/>
              <a:t>; IF=intrafusal </a:t>
            </a:r>
            <a:r>
              <a:rPr lang="en-US" err="1"/>
              <a:t>fibres</a:t>
            </a:r>
            <a:r>
              <a:rPr lang="en-US"/>
              <a:t>; MS=muscle spindle; OC=outer capsule</a:t>
            </a:r>
          </a:p>
          <a:p>
            <a:endParaRPr lang="en-US"/>
          </a:p>
          <a:p>
            <a:r>
              <a:rPr lang="en-US"/>
              <a:t>1. </a:t>
            </a:r>
            <a:r>
              <a:rPr lang="en-GB"/>
              <a:t>Gong et al. Int J Mol Sci 2025;26(11):5162; 2.</a:t>
            </a:r>
            <a:r>
              <a:rPr lang="en-US"/>
              <a:t> </a:t>
            </a:r>
            <a:r>
              <a:rPr lang="en-US" err="1"/>
              <a:t>Stifani</a:t>
            </a:r>
            <a:r>
              <a:rPr lang="en-US"/>
              <a:t>. Front Cell </a:t>
            </a:r>
            <a:r>
              <a:rPr lang="en-US" err="1"/>
              <a:t>Neurosci</a:t>
            </a:r>
            <a:r>
              <a:rPr lang="en-US"/>
              <a:t> 2014;8:293; </a:t>
            </a:r>
            <a:br>
              <a:rPr lang="en-US"/>
            </a:br>
            <a:r>
              <a:rPr lang="en-US"/>
              <a:t>3. Hedges. Spinal motor control and proprioception. In: Introduction to Neuroscience. Available at: https://openbooks.lib.msu.edu/introneuroscience1/; </a:t>
            </a:r>
            <a:br>
              <a:rPr lang="en-US"/>
            </a:br>
            <a:r>
              <a:rPr lang="en-US"/>
              <a:t>4. </a:t>
            </a:r>
            <a:r>
              <a:rPr lang="en-GB"/>
              <a:t>Augustine et al. Neuroscience, 7</a:t>
            </a:r>
            <a:r>
              <a:rPr lang="en-GB" baseline="30000"/>
              <a:t>th</a:t>
            </a:r>
            <a:r>
              <a:rPr lang="en-GB"/>
              <a:t> edition. 2023; </a:t>
            </a:r>
            <a:r>
              <a:rPr lang="en-US"/>
              <a:t>5. Ganguly et al. Toxins 2021;13(4):282; 6. Tuthill &amp; Azim. Curr Biol 2018;28(5):R194‒R203</a:t>
            </a:r>
            <a:endParaRPr lang="en-GB"/>
          </a:p>
        </p:txBody>
      </p:sp>
      <p:sp>
        <p:nvSpPr>
          <p:cNvPr id="6" name="Slide Number Placeholder 5">
            <a:extLst>
              <a:ext uri="{FF2B5EF4-FFF2-40B4-BE49-F238E27FC236}">
                <a16:creationId xmlns:a16="http://schemas.microsoft.com/office/drawing/2014/main" id="{406154B2-780E-015F-B7EC-55E85C7D7E4F}"/>
              </a:ext>
            </a:extLst>
          </p:cNvPr>
          <p:cNvSpPr>
            <a:spLocks noGrp="1"/>
          </p:cNvSpPr>
          <p:nvPr>
            <p:ph type="sldNum" sz="quarter" idx="4"/>
          </p:nvPr>
        </p:nvSpPr>
        <p:spPr/>
        <p:txBody>
          <a:bodyPr/>
          <a:lstStyle/>
          <a:p>
            <a:fld id="{6DBC486D-4FAB-B746-8B02-8D7C842291C6}" type="slidenum">
              <a:rPr lang="en-US" smtClean="0"/>
              <a:pPr/>
              <a:t>26</a:t>
            </a:fld>
            <a:endParaRPr lang="en-US"/>
          </a:p>
        </p:txBody>
      </p:sp>
      <p:sp>
        <p:nvSpPr>
          <p:cNvPr id="18" name="TextBox 17">
            <a:extLst>
              <a:ext uri="{FF2B5EF4-FFF2-40B4-BE49-F238E27FC236}">
                <a16:creationId xmlns:a16="http://schemas.microsoft.com/office/drawing/2014/main" id="{0B00C8B3-F85F-80EC-19AD-E39B046D106D}"/>
              </a:ext>
            </a:extLst>
          </p:cNvPr>
          <p:cNvSpPr txBox="1"/>
          <p:nvPr/>
        </p:nvSpPr>
        <p:spPr>
          <a:xfrm>
            <a:off x="6144067" y="5685545"/>
            <a:ext cx="5123515" cy="5078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a:t>
            </a:r>
            <a:r>
              <a:rPr lang="en-US" sz="900">
                <a:solidFill>
                  <a:schemeClr val="accent2">
                    <a:lumMod val="50000"/>
                  </a:schemeClr>
                </a:solidFill>
              </a:rPr>
              <a:t>Motor neurons and the generation of spinal motor neuron diversity</a:t>
            </a:r>
            <a:r>
              <a:rPr lang="en-US" sz="900">
                <a:solidFill>
                  <a:schemeClr val="accent2">
                    <a:lumMod val="50000"/>
                  </a:schemeClr>
                </a:solidFill>
                <a:ea typeface="Times New Roman" panose="02020603050405020304" pitchFamily="18" charset="0"/>
                <a:cs typeface="Times New Roman" panose="02020603050405020304" pitchFamily="18" charset="0"/>
              </a:rPr>
              <a:t>’ by</a:t>
            </a:r>
            <a:r>
              <a:rPr lang="en-US" sz="900">
                <a:solidFill>
                  <a:schemeClr val="accent2">
                    <a:lumMod val="50000"/>
                  </a:schemeClr>
                </a:solidFill>
              </a:rPr>
              <a:t> </a:t>
            </a:r>
            <a:r>
              <a:rPr lang="en-US" sz="900" err="1">
                <a:solidFill>
                  <a:schemeClr val="accent2">
                    <a:lumMod val="50000"/>
                  </a:schemeClr>
                </a:solidFill>
              </a:rPr>
              <a:t>Stifani</a:t>
            </a:r>
            <a:r>
              <a:rPr lang="en-US" sz="900">
                <a:solidFill>
                  <a:schemeClr val="accent2">
                    <a:lumMod val="50000"/>
                  </a:schemeClr>
                </a:solidFill>
              </a:rPr>
              <a:t>, </a:t>
            </a:r>
            <a:r>
              <a:rPr lang="en-US" sz="900">
                <a:solidFill>
                  <a:schemeClr val="accent2">
                    <a:lumMod val="50000"/>
                  </a:schemeClr>
                </a:solidFill>
                <a:ea typeface="Times New Roman" panose="02020603050405020304" pitchFamily="18" charset="0"/>
                <a:cs typeface="Times New Roman" panose="02020603050405020304" pitchFamily="18" charset="0"/>
              </a:rPr>
              <a:t>used under CC-BY. This work is licensed under Creative Commons license CC-BY-SA by The Lundbeck Foundation.</a:t>
            </a:r>
            <a:endParaRPr lang="en-GB" sz="900">
              <a:solidFill>
                <a:schemeClr val="accent2">
                  <a:lumMod val="50000"/>
                </a:schemeClr>
              </a:solidFill>
              <a:ea typeface="Times New Roman" panose="02020603050405020304" pitchFamily="18" charset="0"/>
            </a:endParaRPr>
          </a:p>
        </p:txBody>
      </p:sp>
      <p:sp>
        <p:nvSpPr>
          <p:cNvPr id="19" name="TextBox 18">
            <a:extLst>
              <a:ext uri="{FF2B5EF4-FFF2-40B4-BE49-F238E27FC236}">
                <a16:creationId xmlns:a16="http://schemas.microsoft.com/office/drawing/2014/main" id="{B5673498-9D34-0DB8-F151-45787CE954AF}"/>
              </a:ext>
            </a:extLst>
          </p:cNvPr>
          <p:cNvSpPr txBox="1"/>
          <p:nvPr/>
        </p:nvSpPr>
        <p:spPr>
          <a:xfrm>
            <a:off x="7843831" y="1382365"/>
            <a:ext cx="1954161"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Muscle innervation</a:t>
            </a:r>
            <a:r>
              <a:rPr lang="en-GB" sz="1400" b="1" baseline="30000">
                <a:solidFill>
                  <a:schemeClr val="accent2">
                    <a:lumMod val="50000"/>
                  </a:schemeClr>
                </a:solidFill>
              </a:rPr>
              <a:t>2</a:t>
            </a:r>
          </a:p>
        </p:txBody>
      </p:sp>
      <p:grpSp>
        <p:nvGrpSpPr>
          <p:cNvPr id="97" name="Group 96">
            <a:extLst>
              <a:ext uri="{FF2B5EF4-FFF2-40B4-BE49-F238E27FC236}">
                <a16:creationId xmlns:a16="http://schemas.microsoft.com/office/drawing/2014/main" id="{64E1402C-10C1-990A-46C3-B846A314DC01}"/>
              </a:ext>
            </a:extLst>
          </p:cNvPr>
          <p:cNvGrpSpPr/>
          <p:nvPr/>
        </p:nvGrpSpPr>
        <p:grpSpPr>
          <a:xfrm>
            <a:off x="6184220" y="1855588"/>
            <a:ext cx="5262353" cy="3701111"/>
            <a:chOff x="6184220" y="1626986"/>
            <a:chExt cx="5262353" cy="3701111"/>
          </a:xfrm>
        </p:grpSpPr>
        <p:sp>
          <p:nvSpPr>
            <p:cNvPr id="20" name="Freeform 19">
              <a:extLst>
                <a:ext uri="{FF2B5EF4-FFF2-40B4-BE49-F238E27FC236}">
                  <a16:creationId xmlns:a16="http://schemas.microsoft.com/office/drawing/2014/main" id="{DEFF7E12-01A3-69C9-B794-E8DAF3B010E9}"/>
                </a:ext>
              </a:extLst>
            </p:cNvPr>
            <p:cNvSpPr/>
            <p:nvPr/>
          </p:nvSpPr>
          <p:spPr>
            <a:xfrm>
              <a:off x="6786490" y="2825265"/>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7 w 4624917"/>
                <a:gd name="csY4" fmla="*/ 1299943 h 1321562"/>
                <a:gd name="csX5" fmla="*/ 4569909 w 4624917"/>
                <a:gd name="csY5" fmla="*/ 1279136 h 1321562"/>
                <a:gd name="csX6" fmla="*/ 4586644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5" y="1322522"/>
                    <a:pt x="4551740" y="1318375"/>
                    <a:pt x="4561277" y="1299943"/>
                  </a:cubicBezTo>
                  <a:cubicBezTo>
                    <a:pt x="4564330" y="1294477"/>
                    <a:pt x="4567307" y="1286411"/>
                    <a:pt x="4569909" y="1279136"/>
                  </a:cubicBezTo>
                  <a:cubicBezTo>
                    <a:pt x="4576694" y="1258292"/>
                    <a:pt x="4581631" y="1239105"/>
                    <a:pt x="4586644" y="1216527"/>
                  </a:cubicBezTo>
                  <a:cubicBezTo>
                    <a:pt x="4601760" y="1142082"/>
                    <a:pt x="4620230" y="1059796"/>
                    <a:pt x="4624828" y="984560"/>
                  </a:cubicBezTo>
                  <a:cubicBezTo>
                    <a:pt x="4625507" y="955800"/>
                    <a:pt x="4623094" y="933221"/>
                    <a:pt x="4590640" y="927416"/>
                  </a:cubicBezTo>
                  <a:cubicBezTo>
                    <a:pt x="3660585" y="731710"/>
                    <a:pt x="1931424"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22FE710-D8AF-553F-5715-787F15C24663}"/>
                </a:ext>
              </a:extLst>
            </p:cNvPr>
            <p:cNvSpPr/>
            <p:nvPr/>
          </p:nvSpPr>
          <p:spPr>
            <a:xfrm>
              <a:off x="6599190" y="3634134"/>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7 w 4624917"/>
                <a:gd name="csY4" fmla="*/ 1299943 h 1321562"/>
                <a:gd name="csX5" fmla="*/ 4569908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4" y="1322522"/>
                    <a:pt x="4551740" y="1318375"/>
                    <a:pt x="4561277" y="1299943"/>
                  </a:cubicBezTo>
                  <a:cubicBezTo>
                    <a:pt x="4564330" y="1294478"/>
                    <a:pt x="4567308" y="1286411"/>
                    <a:pt x="4569908" y="1279136"/>
                  </a:cubicBezTo>
                  <a:cubicBezTo>
                    <a:pt x="4576693" y="1258291"/>
                    <a:pt x="4581631" y="1239105"/>
                    <a:pt x="4586645" y="1216527"/>
                  </a:cubicBezTo>
                  <a:cubicBezTo>
                    <a:pt x="4601760" y="1142082"/>
                    <a:pt x="4620230" y="1059796"/>
                    <a:pt x="4624828" y="984560"/>
                  </a:cubicBezTo>
                  <a:cubicBezTo>
                    <a:pt x="4625507" y="955799"/>
                    <a:pt x="4623095" y="933221"/>
                    <a:pt x="4590640" y="927416"/>
                  </a:cubicBezTo>
                  <a:cubicBezTo>
                    <a:pt x="3660585" y="731710"/>
                    <a:pt x="1931424"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2F5C1AB-7A15-6FFD-9D75-16FED4A3774F}"/>
                </a:ext>
              </a:extLst>
            </p:cNvPr>
            <p:cNvSpPr/>
            <p:nvPr/>
          </p:nvSpPr>
          <p:spPr>
            <a:xfrm>
              <a:off x="6700397" y="3229191"/>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7 w 4624917"/>
                <a:gd name="csY4" fmla="*/ 1299943 h 1321562"/>
                <a:gd name="csX5" fmla="*/ 4569909 w 4624917"/>
                <a:gd name="csY5" fmla="*/ 1279136 h 1321562"/>
                <a:gd name="csX6" fmla="*/ 4586644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4" y="1322522"/>
                    <a:pt x="4551740" y="1318375"/>
                    <a:pt x="4561277" y="1299943"/>
                  </a:cubicBezTo>
                  <a:cubicBezTo>
                    <a:pt x="4564330" y="1294478"/>
                    <a:pt x="4567308" y="1286411"/>
                    <a:pt x="4569909" y="1279136"/>
                  </a:cubicBezTo>
                  <a:cubicBezTo>
                    <a:pt x="4576693" y="1258291"/>
                    <a:pt x="4581631" y="1239105"/>
                    <a:pt x="4586644" y="1216527"/>
                  </a:cubicBezTo>
                  <a:cubicBezTo>
                    <a:pt x="4601760" y="1142082"/>
                    <a:pt x="4620230" y="1059796"/>
                    <a:pt x="4624828" y="984560"/>
                  </a:cubicBezTo>
                  <a:cubicBezTo>
                    <a:pt x="4625507" y="955799"/>
                    <a:pt x="4623094" y="933221"/>
                    <a:pt x="4590640" y="927416"/>
                  </a:cubicBezTo>
                  <a:cubicBezTo>
                    <a:pt x="3660585" y="731710"/>
                    <a:pt x="1931423"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438A8ADD-E0C4-189A-88DE-CE545F18C739}"/>
                </a:ext>
              </a:extLst>
            </p:cNvPr>
            <p:cNvSpPr/>
            <p:nvPr/>
          </p:nvSpPr>
          <p:spPr>
            <a:xfrm>
              <a:off x="6497002" y="3404240"/>
              <a:ext cx="4624917" cy="1321562"/>
            </a:xfrm>
            <a:custGeom>
              <a:avLst/>
              <a:gdLst>
                <a:gd name="csX0" fmla="*/ 47642 w 4624917"/>
                <a:gd name="csY0" fmla="*/ 80175 h 1321562"/>
                <a:gd name="csX1" fmla="*/ 30454 w 4624917"/>
                <a:gd name="csY1" fmla="*/ 358053 h 1321562"/>
                <a:gd name="csX2" fmla="*/ 96079 w 4624917"/>
                <a:gd name="csY2" fmla="*/ 402004 h 1321562"/>
                <a:gd name="csX3" fmla="*/ 4527013 w 4624917"/>
                <a:gd name="csY3" fmla="*/ 1321391 h 1321562"/>
                <a:gd name="csX4" fmla="*/ 4561277 w 4624917"/>
                <a:gd name="csY4" fmla="*/ 1299943 h 1321562"/>
                <a:gd name="csX5" fmla="*/ 4569908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4"/>
                  </a:cubicBezTo>
                  <a:cubicBezTo>
                    <a:pt x="606376" y="507734"/>
                    <a:pt x="4047888" y="1224480"/>
                    <a:pt x="4527013" y="1321391"/>
                  </a:cubicBezTo>
                  <a:cubicBezTo>
                    <a:pt x="4541374" y="1322522"/>
                    <a:pt x="4551740" y="1318375"/>
                    <a:pt x="4561277" y="1299943"/>
                  </a:cubicBezTo>
                  <a:cubicBezTo>
                    <a:pt x="4564330" y="1294478"/>
                    <a:pt x="4567308" y="1286411"/>
                    <a:pt x="4569908" y="1279136"/>
                  </a:cubicBezTo>
                  <a:cubicBezTo>
                    <a:pt x="4576693" y="1258292"/>
                    <a:pt x="4581631" y="1239106"/>
                    <a:pt x="4586645" y="1216527"/>
                  </a:cubicBezTo>
                  <a:cubicBezTo>
                    <a:pt x="4601760" y="1142082"/>
                    <a:pt x="4620230" y="1059797"/>
                    <a:pt x="4624828" y="984560"/>
                  </a:cubicBezTo>
                  <a:cubicBezTo>
                    <a:pt x="4625507" y="955800"/>
                    <a:pt x="4623094" y="933221"/>
                    <a:pt x="4590640" y="927416"/>
                  </a:cubicBezTo>
                  <a:cubicBezTo>
                    <a:pt x="3660585" y="731710"/>
                    <a:pt x="1931423" y="369022"/>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C2197166-6B5E-AB88-0DFA-ACEFACE7AC67}"/>
                </a:ext>
              </a:extLst>
            </p:cNvPr>
            <p:cNvSpPr/>
            <p:nvPr/>
          </p:nvSpPr>
          <p:spPr>
            <a:xfrm>
              <a:off x="6412229" y="3806394"/>
              <a:ext cx="4624917" cy="1321562"/>
            </a:xfrm>
            <a:custGeom>
              <a:avLst/>
              <a:gdLst>
                <a:gd name="csX0" fmla="*/ 47642 w 4624917"/>
                <a:gd name="csY0" fmla="*/ 80175 h 1321562"/>
                <a:gd name="csX1" fmla="*/ 30454 w 4624917"/>
                <a:gd name="csY1" fmla="*/ 358053 h 1321562"/>
                <a:gd name="csX2" fmla="*/ 96079 w 4624917"/>
                <a:gd name="csY2" fmla="*/ 402004 h 1321562"/>
                <a:gd name="csX3" fmla="*/ 4527013 w 4624917"/>
                <a:gd name="csY3" fmla="*/ 1321391 h 1321562"/>
                <a:gd name="csX4" fmla="*/ 4561277 w 4624917"/>
                <a:gd name="csY4" fmla="*/ 1299943 h 1321562"/>
                <a:gd name="csX5" fmla="*/ 4569908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5"/>
                    <a:pt x="-20131" y="276521"/>
                    <a:pt x="30454" y="358053"/>
                  </a:cubicBezTo>
                  <a:cubicBezTo>
                    <a:pt x="45569" y="381950"/>
                    <a:pt x="71465" y="396915"/>
                    <a:pt x="96079" y="402004"/>
                  </a:cubicBezTo>
                  <a:cubicBezTo>
                    <a:pt x="606376" y="507734"/>
                    <a:pt x="4047888" y="1224480"/>
                    <a:pt x="4527013" y="1321391"/>
                  </a:cubicBezTo>
                  <a:cubicBezTo>
                    <a:pt x="4541374" y="1322522"/>
                    <a:pt x="4551740" y="1318375"/>
                    <a:pt x="4561277" y="1299943"/>
                  </a:cubicBezTo>
                  <a:cubicBezTo>
                    <a:pt x="4564330" y="1294477"/>
                    <a:pt x="4567308" y="1286411"/>
                    <a:pt x="4569908" y="1279136"/>
                  </a:cubicBezTo>
                  <a:cubicBezTo>
                    <a:pt x="4576693" y="1258292"/>
                    <a:pt x="4581631" y="1239106"/>
                    <a:pt x="4586645" y="1216527"/>
                  </a:cubicBezTo>
                  <a:cubicBezTo>
                    <a:pt x="4601760" y="1142082"/>
                    <a:pt x="4620229" y="1059797"/>
                    <a:pt x="4624828" y="984560"/>
                  </a:cubicBezTo>
                  <a:cubicBezTo>
                    <a:pt x="4625507" y="955800"/>
                    <a:pt x="4623094" y="933221"/>
                    <a:pt x="4590640" y="927416"/>
                  </a:cubicBezTo>
                  <a:cubicBezTo>
                    <a:pt x="3660585" y="731710"/>
                    <a:pt x="1931423" y="369022"/>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024D0260-081F-803D-E29F-4656E3380BBE}"/>
                </a:ext>
              </a:extLst>
            </p:cNvPr>
            <p:cNvSpPr/>
            <p:nvPr/>
          </p:nvSpPr>
          <p:spPr>
            <a:xfrm>
              <a:off x="6591010" y="3040081"/>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7 w 4624917"/>
                <a:gd name="csY4" fmla="*/ 1299943 h 1321562"/>
                <a:gd name="csX5" fmla="*/ 4569909 w 4624917"/>
                <a:gd name="csY5" fmla="*/ 1279136 h 1321562"/>
                <a:gd name="csX6" fmla="*/ 4586644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4" y="1322522"/>
                    <a:pt x="4551740" y="1318375"/>
                    <a:pt x="4561277" y="1299943"/>
                  </a:cubicBezTo>
                  <a:cubicBezTo>
                    <a:pt x="4564330" y="1294477"/>
                    <a:pt x="4567307" y="1286411"/>
                    <a:pt x="4569909" y="1279136"/>
                  </a:cubicBezTo>
                  <a:cubicBezTo>
                    <a:pt x="4576693" y="1258292"/>
                    <a:pt x="4581631" y="1239105"/>
                    <a:pt x="4586644" y="1216527"/>
                  </a:cubicBezTo>
                  <a:cubicBezTo>
                    <a:pt x="4601760" y="1142082"/>
                    <a:pt x="4620230" y="1059796"/>
                    <a:pt x="4624828" y="984560"/>
                  </a:cubicBezTo>
                  <a:cubicBezTo>
                    <a:pt x="4625507" y="955800"/>
                    <a:pt x="4623094" y="933221"/>
                    <a:pt x="4590640" y="927416"/>
                  </a:cubicBezTo>
                  <a:cubicBezTo>
                    <a:pt x="3660585" y="731710"/>
                    <a:pt x="1931423"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7789FC81-9F27-0F5F-4C19-0B712FE15543}"/>
                </a:ext>
              </a:extLst>
            </p:cNvPr>
            <p:cNvSpPr/>
            <p:nvPr/>
          </p:nvSpPr>
          <p:spPr>
            <a:xfrm>
              <a:off x="6184220" y="4002176"/>
              <a:ext cx="4624917" cy="1321562"/>
            </a:xfrm>
            <a:custGeom>
              <a:avLst/>
              <a:gdLst>
                <a:gd name="csX0" fmla="*/ 47642 w 4624917"/>
                <a:gd name="csY0" fmla="*/ 80175 h 1321562"/>
                <a:gd name="csX1" fmla="*/ 30454 w 4624917"/>
                <a:gd name="csY1" fmla="*/ 358053 h 1321562"/>
                <a:gd name="csX2" fmla="*/ 96079 w 4624917"/>
                <a:gd name="csY2" fmla="*/ 402004 h 1321562"/>
                <a:gd name="csX3" fmla="*/ 4527013 w 4624917"/>
                <a:gd name="csY3" fmla="*/ 1321391 h 1321562"/>
                <a:gd name="csX4" fmla="*/ 4561277 w 4624917"/>
                <a:gd name="csY4" fmla="*/ 1299943 h 1321562"/>
                <a:gd name="csX5" fmla="*/ 4569908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5"/>
                    <a:pt x="-20131" y="276521"/>
                    <a:pt x="30454" y="358053"/>
                  </a:cubicBezTo>
                  <a:cubicBezTo>
                    <a:pt x="45569" y="381950"/>
                    <a:pt x="71465" y="396915"/>
                    <a:pt x="96079" y="402004"/>
                  </a:cubicBezTo>
                  <a:cubicBezTo>
                    <a:pt x="606376" y="507734"/>
                    <a:pt x="4047888" y="1224480"/>
                    <a:pt x="4527013" y="1321391"/>
                  </a:cubicBezTo>
                  <a:cubicBezTo>
                    <a:pt x="4541374" y="1322522"/>
                    <a:pt x="4551740" y="1318375"/>
                    <a:pt x="4561277" y="1299943"/>
                  </a:cubicBezTo>
                  <a:cubicBezTo>
                    <a:pt x="4564330" y="1294477"/>
                    <a:pt x="4567308" y="1286411"/>
                    <a:pt x="4569908" y="1279136"/>
                  </a:cubicBezTo>
                  <a:cubicBezTo>
                    <a:pt x="4576693" y="1258292"/>
                    <a:pt x="4581631" y="1239105"/>
                    <a:pt x="4586645" y="1216527"/>
                  </a:cubicBezTo>
                  <a:cubicBezTo>
                    <a:pt x="4601760" y="1142082"/>
                    <a:pt x="4620229" y="1059797"/>
                    <a:pt x="4624828" y="984560"/>
                  </a:cubicBezTo>
                  <a:cubicBezTo>
                    <a:pt x="4625507" y="955800"/>
                    <a:pt x="4623094" y="933221"/>
                    <a:pt x="4590640" y="927416"/>
                  </a:cubicBezTo>
                  <a:cubicBezTo>
                    <a:pt x="3660585" y="731710"/>
                    <a:pt x="1931423" y="369022"/>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4FDD1C46-9A44-F048-8B09-AF779A12D52B}"/>
                </a:ext>
              </a:extLst>
            </p:cNvPr>
            <p:cNvSpPr/>
            <p:nvPr/>
          </p:nvSpPr>
          <p:spPr>
            <a:xfrm>
              <a:off x="6684340" y="2586852"/>
              <a:ext cx="4624917" cy="1321562"/>
            </a:xfrm>
            <a:custGeom>
              <a:avLst/>
              <a:gdLst>
                <a:gd name="csX0" fmla="*/ 47642 w 4624917"/>
                <a:gd name="csY0" fmla="*/ 80175 h 1321562"/>
                <a:gd name="csX1" fmla="*/ 30454 w 4624917"/>
                <a:gd name="csY1" fmla="*/ 358053 h 1321562"/>
                <a:gd name="csX2" fmla="*/ 96079 w 4624917"/>
                <a:gd name="csY2" fmla="*/ 402004 h 1321562"/>
                <a:gd name="csX3" fmla="*/ 4527013 w 4624917"/>
                <a:gd name="csY3" fmla="*/ 1321391 h 1321562"/>
                <a:gd name="csX4" fmla="*/ 4561277 w 4624917"/>
                <a:gd name="csY4" fmla="*/ 1299943 h 1321562"/>
                <a:gd name="csX5" fmla="*/ 4569909 w 4624917"/>
                <a:gd name="csY5" fmla="*/ 1279136 h 1321562"/>
                <a:gd name="csX6" fmla="*/ 4586644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4"/>
                  </a:cubicBezTo>
                  <a:cubicBezTo>
                    <a:pt x="606376" y="507734"/>
                    <a:pt x="4047888" y="1224480"/>
                    <a:pt x="4527013" y="1321391"/>
                  </a:cubicBezTo>
                  <a:cubicBezTo>
                    <a:pt x="4541374" y="1322522"/>
                    <a:pt x="4551740" y="1318375"/>
                    <a:pt x="4561277" y="1299943"/>
                  </a:cubicBezTo>
                  <a:cubicBezTo>
                    <a:pt x="4564330" y="1294478"/>
                    <a:pt x="4567308" y="1286411"/>
                    <a:pt x="4569909" y="1279136"/>
                  </a:cubicBezTo>
                  <a:cubicBezTo>
                    <a:pt x="4576693" y="1258292"/>
                    <a:pt x="4581631" y="1239105"/>
                    <a:pt x="4586644" y="1216527"/>
                  </a:cubicBezTo>
                  <a:cubicBezTo>
                    <a:pt x="4601760" y="1142082"/>
                    <a:pt x="4620230" y="1059797"/>
                    <a:pt x="4624828" y="984560"/>
                  </a:cubicBezTo>
                  <a:cubicBezTo>
                    <a:pt x="4625507" y="955799"/>
                    <a:pt x="4623094" y="933221"/>
                    <a:pt x="4590640" y="927416"/>
                  </a:cubicBezTo>
                  <a:cubicBezTo>
                    <a:pt x="3660585" y="731710"/>
                    <a:pt x="1931423" y="369022"/>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6DE4317F-5639-2806-B0D9-68608A394EAA}"/>
                </a:ext>
              </a:extLst>
            </p:cNvPr>
            <p:cNvSpPr/>
            <p:nvPr/>
          </p:nvSpPr>
          <p:spPr>
            <a:xfrm>
              <a:off x="6284146" y="3617097"/>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6 w 4624917"/>
                <a:gd name="csY4" fmla="*/ 1299943 h 1321562"/>
                <a:gd name="csX5" fmla="*/ 4569908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5" y="1322522"/>
                    <a:pt x="4551740" y="1318375"/>
                    <a:pt x="4561276" y="1299943"/>
                  </a:cubicBezTo>
                  <a:cubicBezTo>
                    <a:pt x="4564330" y="1294478"/>
                    <a:pt x="4567308" y="1286411"/>
                    <a:pt x="4569908" y="1279136"/>
                  </a:cubicBezTo>
                  <a:cubicBezTo>
                    <a:pt x="4576694" y="1258292"/>
                    <a:pt x="4581631" y="1239105"/>
                    <a:pt x="4586645" y="1216527"/>
                  </a:cubicBezTo>
                  <a:cubicBezTo>
                    <a:pt x="4601760" y="1142082"/>
                    <a:pt x="4620229" y="1059796"/>
                    <a:pt x="4624828" y="984560"/>
                  </a:cubicBezTo>
                  <a:cubicBezTo>
                    <a:pt x="4625507" y="955800"/>
                    <a:pt x="4623094" y="933221"/>
                    <a:pt x="4590640" y="927416"/>
                  </a:cubicBezTo>
                  <a:cubicBezTo>
                    <a:pt x="3660585" y="731710"/>
                    <a:pt x="1931424"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AA600D50-0627-5375-3227-3FE6C8A389D8}"/>
                </a:ext>
              </a:extLst>
            </p:cNvPr>
            <p:cNvSpPr/>
            <p:nvPr/>
          </p:nvSpPr>
          <p:spPr>
            <a:xfrm>
              <a:off x="6369296" y="3216903"/>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7 w 4624917"/>
                <a:gd name="csY4" fmla="*/ 1299943 h 1321562"/>
                <a:gd name="csX5" fmla="*/ 4569908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4" y="1322522"/>
                    <a:pt x="4551740" y="1318375"/>
                    <a:pt x="4561277" y="1299943"/>
                  </a:cubicBezTo>
                  <a:cubicBezTo>
                    <a:pt x="4564330" y="1294478"/>
                    <a:pt x="4567308" y="1286411"/>
                    <a:pt x="4569908" y="1279136"/>
                  </a:cubicBezTo>
                  <a:cubicBezTo>
                    <a:pt x="4576693" y="1258291"/>
                    <a:pt x="4581631" y="1239105"/>
                    <a:pt x="4586645" y="1216527"/>
                  </a:cubicBezTo>
                  <a:cubicBezTo>
                    <a:pt x="4601760" y="1142082"/>
                    <a:pt x="4620230" y="1059796"/>
                    <a:pt x="4624828" y="984560"/>
                  </a:cubicBezTo>
                  <a:cubicBezTo>
                    <a:pt x="4625507" y="955799"/>
                    <a:pt x="4623095" y="933221"/>
                    <a:pt x="4590640" y="927416"/>
                  </a:cubicBezTo>
                  <a:cubicBezTo>
                    <a:pt x="3660585" y="731710"/>
                    <a:pt x="1931423"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E3297D44-8ACE-4ECF-E02D-EE7433BCE8A5}"/>
                </a:ext>
              </a:extLst>
            </p:cNvPr>
            <p:cNvSpPr/>
            <p:nvPr/>
          </p:nvSpPr>
          <p:spPr>
            <a:xfrm>
              <a:off x="6471483" y="2825265"/>
              <a:ext cx="4624917" cy="1321562"/>
            </a:xfrm>
            <a:custGeom>
              <a:avLst/>
              <a:gdLst>
                <a:gd name="csX0" fmla="*/ 47642 w 4624917"/>
                <a:gd name="csY0" fmla="*/ 80175 h 1321562"/>
                <a:gd name="csX1" fmla="*/ 30454 w 4624917"/>
                <a:gd name="csY1" fmla="*/ 358053 h 1321562"/>
                <a:gd name="csX2" fmla="*/ 96079 w 4624917"/>
                <a:gd name="csY2" fmla="*/ 402003 h 1321562"/>
                <a:gd name="csX3" fmla="*/ 4527013 w 4624917"/>
                <a:gd name="csY3" fmla="*/ 1321391 h 1321562"/>
                <a:gd name="csX4" fmla="*/ 4561277 w 4624917"/>
                <a:gd name="csY4" fmla="*/ 1299943 h 1321562"/>
                <a:gd name="csX5" fmla="*/ 4569909 w 4624917"/>
                <a:gd name="csY5" fmla="*/ 1279136 h 1321562"/>
                <a:gd name="csX6" fmla="*/ 4586645 w 4624917"/>
                <a:gd name="csY6" fmla="*/ 1216527 h 1321562"/>
                <a:gd name="csX7" fmla="*/ 4624828 w 4624917"/>
                <a:gd name="csY7" fmla="*/ 984560 h 1321562"/>
                <a:gd name="csX8" fmla="*/ 4590640 w 4624917"/>
                <a:gd name="csY8" fmla="*/ 927416 h 1321562"/>
                <a:gd name="csX9" fmla="*/ 932389 w 4624917"/>
                <a:gd name="csY9" fmla="*/ 159181 h 1321562"/>
                <a:gd name="csX10" fmla="*/ 161477 w 4624917"/>
                <a:gd name="csY10" fmla="*/ 0 h 1321562"/>
                <a:gd name="csX11" fmla="*/ 47868 w 4624917"/>
                <a:gd name="csY11" fmla="*/ 79722 h 1321562"/>
                <a:gd name="csX12" fmla="*/ 47567 w 4624917"/>
                <a:gd name="csY12" fmla="*/ 80175 h 1321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24917" h="1321562">
                  <a:moveTo>
                    <a:pt x="47642" y="80175"/>
                  </a:moveTo>
                  <a:cubicBezTo>
                    <a:pt x="-3056" y="158464"/>
                    <a:pt x="-20131" y="276521"/>
                    <a:pt x="30454" y="358053"/>
                  </a:cubicBezTo>
                  <a:cubicBezTo>
                    <a:pt x="45569" y="381950"/>
                    <a:pt x="71465" y="396915"/>
                    <a:pt x="96079" y="402003"/>
                  </a:cubicBezTo>
                  <a:cubicBezTo>
                    <a:pt x="606376" y="507734"/>
                    <a:pt x="4047888" y="1224480"/>
                    <a:pt x="4527013" y="1321391"/>
                  </a:cubicBezTo>
                  <a:cubicBezTo>
                    <a:pt x="4541374" y="1322522"/>
                    <a:pt x="4551740" y="1318375"/>
                    <a:pt x="4561277" y="1299943"/>
                  </a:cubicBezTo>
                  <a:cubicBezTo>
                    <a:pt x="4564330" y="1294477"/>
                    <a:pt x="4567308" y="1286411"/>
                    <a:pt x="4569909" y="1279136"/>
                  </a:cubicBezTo>
                  <a:cubicBezTo>
                    <a:pt x="4576693" y="1258292"/>
                    <a:pt x="4581631" y="1239105"/>
                    <a:pt x="4586645" y="1216527"/>
                  </a:cubicBezTo>
                  <a:cubicBezTo>
                    <a:pt x="4601760" y="1142082"/>
                    <a:pt x="4620230" y="1059796"/>
                    <a:pt x="4624828" y="984560"/>
                  </a:cubicBezTo>
                  <a:cubicBezTo>
                    <a:pt x="4625507" y="955800"/>
                    <a:pt x="4623095" y="933221"/>
                    <a:pt x="4590640" y="927416"/>
                  </a:cubicBezTo>
                  <a:cubicBezTo>
                    <a:pt x="3660585" y="731710"/>
                    <a:pt x="1931424" y="369021"/>
                    <a:pt x="932389" y="159181"/>
                  </a:cubicBezTo>
                  <a:cubicBezTo>
                    <a:pt x="538565" y="78855"/>
                    <a:pt x="320809" y="26159"/>
                    <a:pt x="161477" y="0"/>
                  </a:cubicBezTo>
                  <a:cubicBezTo>
                    <a:pt x="113531" y="-38"/>
                    <a:pt x="73349" y="40257"/>
                    <a:pt x="47868" y="79722"/>
                  </a:cubicBezTo>
                  <a:lnTo>
                    <a:pt x="47567" y="80175"/>
                  </a:lnTo>
                  <a:close/>
                </a:path>
              </a:pathLst>
            </a:custGeom>
            <a:gradFill>
              <a:gsLst>
                <a:gs pos="0">
                  <a:schemeClr val="accent2">
                    <a:lumMod val="20000"/>
                    <a:lumOff val="80000"/>
                  </a:schemeClr>
                </a:gs>
                <a:gs pos="97000">
                  <a:schemeClr val="accent2">
                    <a:lumMod val="60000"/>
                    <a:lumOff val="40000"/>
                  </a:schemeClr>
                </a:gs>
              </a:gsLst>
              <a:path path="circle">
                <a:fillToRect l="50000" t="50000" r="50000" b="50000"/>
              </a:path>
            </a:gradFill>
            <a:ln w="9525" cap="flat">
              <a:solidFill>
                <a:schemeClr val="tx2"/>
              </a:solidFill>
              <a:prstDash val="solid"/>
              <a:miter/>
            </a:ln>
          </p:spPr>
          <p:txBody>
            <a:bodyPr rtlCol="0" anchor="ctr"/>
            <a:lstStyle/>
            <a:p>
              <a:endParaRPr lang="en-US"/>
            </a:p>
          </p:txBody>
        </p:sp>
        <p:grpSp>
          <p:nvGrpSpPr>
            <p:cNvPr id="31" name="Group 30">
              <a:extLst>
                <a:ext uri="{FF2B5EF4-FFF2-40B4-BE49-F238E27FC236}">
                  <a16:creationId xmlns:a16="http://schemas.microsoft.com/office/drawing/2014/main" id="{6621BB57-1F17-ECD5-F424-A6245F0FFE90}"/>
                </a:ext>
              </a:extLst>
            </p:cNvPr>
            <p:cNvGrpSpPr/>
            <p:nvPr/>
          </p:nvGrpSpPr>
          <p:grpSpPr>
            <a:xfrm>
              <a:off x="10666817" y="3517042"/>
              <a:ext cx="779756" cy="1811055"/>
              <a:chOff x="10689119" y="3561646"/>
              <a:chExt cx="779756" cy="1811055"/>
            </a:xfrm>
          </p:grpSpPr>
          <p:sp>
            <p:nvSpPr>
              <p:cNvPr id="32" name="Oval 31">
                <a:extLst>
                  <a:ext uri="{FF2B5EF4-FFF2-40B4-BE49-F238E27FC236}">
                    <a16:creationId xmlns:a16="http://schemas.microsoft.com/office/drawing/2014/main" id="{B8DB7A39-9BDB-253A-549F-027E6568A7BC}"/>
                  </a:ext>
                </a:extLst>
              </p:cNvPr>
              <p:cNvSpPr/>
              <p:nvPr/>
            </p:nvSpPr>
            <p:spPr>
              <a:xfrm rot="16978200">
                <a:off x="11182253" y="3909173"/>
                <a:ext cx="395784" cy="177461"/>
              </a:xfrm>
              <a:prstGeom prst="ellipse">
                <a:avLst/>
              </a:prstGeom>
              <a:solidFill>
                <a:schemeClr val="bg1"/>
              </a:solidFill>
              <a:ln w="9525" cap="flat">
                <a:solidFill>
                  <a:schemeClr val="tx2"/>
                </a:solidFill>
                <a:prstDash val="solid"/>
                <a:miter/>
              </a:ln>
            </p:spPr>
            <p:txBody>
              <a:bodyPr rtlCol="0" anchor="ctr"/>
              <a:lstStyle/>
              <a:p>
                <a:endParaRPr lang="en-US"/>
              </a:p>
            </p:txBody>
          </p:sp>
          <p:sp>
            <p:nvSpPr>
              <p:cNvPr id="33" name="Oval 32">
                <a:extLst>
                  <a:ext uri="{FF2B5EF4-FFF2-40B4-BE49-F238E27FC236}">
                    <a16:creationId xmlns:a16="http://schemas.microsoft.com/office/drawing/2014/main" id="{39CE7715-0AF9-E9A8-CF1E-EAB4DA2CCF17}"/>
                  </a:ext>
                </a:extLst>
              </p:cNvPr>
              <p:cNvSpPr/>
              <p:nvPr/>
            </p:nvSpPr>
            <p:spPr>
              <a:xfrm rot="16978200">
                <a:off x="10994881" y="4718052"/>
                <a:ext cx="395784" cy="177461"/>
              </a:xfrm>
              <a:prstGeom prst="ellipse">
                <a:avLst/>
              </a:prstGeom>
              <a:solidFill>
                <a:srgbClr val="FFFFFF"/>
              </a:solidFill>
              <a:ln w="11292" cap="flat">
                <a:solidFill>
                  <a:schemeClr val="tx2"/>
                </a:solidFill>
                <a:prstDash val="solid"/>
                <a:miter/>
              </a:ln>
            </p:spPr>
            <p:txBody>
              <a:bodyPr/>
              <a:lstStyle/>
              <a:p>
                <a:endParaRPr lang="en-US"/>
              </a:p>
            </p:txBody>
          </p:sp>
          <p:sp>
            <p:nvSpPr>
              <p:cNvPr id="34" name="Oval 33">
                <a:extLst>
                  <a:ext uri="{FF2B5EF4-FFF2-40B4-BE49-F238E27FC236}">
                    <a16:creationId xmlns:a16="http://schemas.microsoft.com/office/drawing/2014/main" id="{4129C4D3-23E2-1AEF-B1DD-06FD01404AEF}"/>
                  </a:ext>
                </a:extLst>
              </p:cNvPr>
              <p:cNvSpPr/>
              <p:nvPr/>
            </p:nvSpPr>
            <p:spPr>
              <a:xfrm rot="16978200">
                <a:off x="11096114" y="4313129"/>
                <a:ext cx="395784" cy="177461"/>
              </a:xfrm>
              <a:prstGeom prst="ellipse">
                <a:avLst/>
              </a:prstGeom>
              <a:solidFill>
                <a:srgbClr val="FFFFFF"/>
              </a:solidFill>
              <a:ln w="11292" cap="flat">
                <a:solidFill>
                  <a:schemeClr val="tx2"/>
                </a:solidFill>
                <a:prstDash val="solid"/>
                <a:miter/>
              </a:ln>
            </p:spPr>
            <p:txBody>
              <a:bodyPr/>
              <a:lstStyle/>
              <a:p>
                <a:endParaRPr lang="en-US"/>
              </a:p>
            </p:txBody>
          </p:sp>
          <p:sp>
            <p:nvSpPr>
              <p:cNvPr id="35" name="Oval 34">
                <a:extLst>
                  <a:ext uri="{FF2B5EF4-FFF2-40B4-BE49-F238E27FC236}">
                    <a16:creationId xmlns:a16="http://schemas.microsoft.com/office/drawing/2014/main" id="{9403B140-42BE-73EA-F98C-5818479507F0}"/>
                  </a:ext>
                </a:extLst>
              </p:cNvPr>
              <p:cNvSpPr/>
              <p:nvPr/>
            </p:nvSpPr>
            <p:spPr>
              <a:xfrm rot="16978200">
                <a:off x="10892744" y="4488166"/>
                <a:ext cx="395784" cy="177461"/>
              </a:xfrm>
              <a:prstGeom prst="ellipse">
                <a:avLst/>
              </a:prstGeom>
              <a:solidFill>
                <a:srgbClr val="FFFFFF"/>
              </a:solidFill>
              <a:ln w="11292" cap="flat">
                <a:solidFill>
                  <a:schemeClr val="tx2"/>
                </a:solidFill>
                <a:prstDash val="solid"/>
                <a:miter/>
              </a:ln>
            </p:spPr>
            <p:txBody>
              <a:bodyPr/>
              <a:lstStyle/>
              <a:p>
                <a:endParaRPr lang="en-US"/>
              </a:p>
            </p:txBody>
          </p:sp>
          <p:sp>
            <p:nvSpPr>
              <p:cNvPr id="36" name="Oval 35">
                <a:extLst>
                  <a:ext uri="{FF2B5EF4-FFF2-40B4-BE49-F238E27FC236}">
                    <a16:creationId xmlns:a16="http://schemas.microsoft.com/office/drawing/2014/main" id="{0B087217-E21D-A859-9E84-7DF2F71B4419}"/>
                  </a:ext>
                </a:extLst>
              </p:cNvPr>
              <p:cNvSpPr/>
              <p:nvPr/>
            </p:nvSpPr>
            <p:spPr>
              <a:xfrm rot="16978200">
                <a:off x="10807964" y="4890326"/>
                <a:ext cx="395784" cy="177461"/>
              </a:xfrm>
              <a:prstGeom prst="ellipse">
                <a:avLst/>
              </a:prstGeom>
              <a:solidFill>
                <a:srgbClr val="FFFFFF"/>
              </a:solidFill>
              <a:ln w="11292" cap="flat">
                <a:solidFill>
                  <a:schemeClr val="tx2"/>
                </a:solidFill>
                <a:prstDash val="solid"/>
                <a:miter/>
              </a:ln>
            </p:spPr>
            <p:txBody>
              <a:bodyPr/>
              <a:lstStyle/>
              <a:p>
                <a:endParaRPr lang="en-US"/>
              </a:p>
            </p:txBody>
          </p:sp>
          <p:sp>
            <p:nvSpPr>
              <p:cNvPr id="37" name="Oval 36">
                <a:extLst>
                  <a:ext uri="{FF2B5EF4-FFF2-40B4-BE49-F238E27FC236}">
                    <a16:creationId xmlns:a16="http://schemas.microsoft.com/office/drawing/2014/main" id="{D65A7DCC-3F8C-DCE0-DCF3-5242469ACF8D}"/>
                  </a:ext>
                </a:extLst>
              </p:cNvPr>
              <p:cNvSpPr/>
              <p:nvPr/>
            </p:nvSpPr>
            <p:spPr>
              <a:xfrm rot="16978200">
                <a:off x="10986760" y="4124019"/>
                <a:ext cx="395784" cy="177461"/>
              </a:xfrm>
              <a:prstGeom prst="ellipse">
                <a:avLst/>
              </a:prstGeom>
              <a:solidFill>
                <a:srgbClr val="FFFFFF"/>
              </a:solidFill>
              <a:ln w="11292" cap="flat">
                <a:solidFill>
                  <a:schemeClr val="tx2"/>
                </a:solidFill>
                <a:prstDash val="solid"/>
                <a:miter/>
              </a:ln>
            </p:spPr>
            <p:txBody>
              <a:bodyPr/>
              <a:lstStyle/>
              <a:p>
                <a:endParaRPr lang="en-US"/>
              </a:p>
            </p:txBody>
          </p:sp>
          <p:sp>
            <p:nvSpPr>
              <p:cNvPr id="38" name="Oval 37">
                <a:extLst>
                  <a:ext uri="{FF2B5EF4-FFF2-40B4-BE49-F238E27FC236}">
                    <a16:creationId xmlns:a16="http://schemas.microsoft.com/office/drawing/2014/main" id="{26F7FFA1-C5D1-6502-FB43-572E0EA4D95E}"/>
                  </a:ext>
                </a:extLst>
              </p:cNvPr>
              <p:cNvSpPr/>
              <p:nvPr/>
            </p:nvSpPr>
            <p:spPr>
              <a:xfrm rot="16978200">
                <a:off x="11080062" y="3670807"/>
                <a:ext cx="395784" cy="177461"/>
              </a:xfrm>
              <a:prstGeom prst="ellipse">
                <a:avLst/>
              </a:prstGeom>
              <a:solidFill>
                <a:schemeClr val="bg1"/>
              </a:solidFill>
              <a:ln w="9525" cap="flat">
                <a:solidFill>
                  <a:schemeClr val="tx2"/>
                </a:solidFill>
                <a:prstDash val="solid"/>
                <a:miter/>
              </a:ln>
            </p:spPr>
            <p:txBody>
              <a:bodyPr rtlCol="0" anchor="ctr"/>
              <a:lstStyle/>
              <a:p>
                <a:endParaRPr lang="en-US"/>
              </a:p>
            </p:txBody>
          </p:sp>
          <p:sp>
            <p:nvSpPr>
              <p:cNvPr id="39" name="Oval 38">
                <a:extLst>
                  <a:ext uri="{FF2B5EF4-FFF2-40B4-BE49-F238E27FC236}">
                    <a16:creationId xmlns:a16="http://schemas.microsoft.com/office/drawing/2014/main" id="{533628AB-B52C-9315-1992-F8B1826988ED}"/>
                  </a:ext>
                </a:extLst>
              </p:cNvPr>
              <p:cNvSpPr/>
              <p:nvPr/>
            </p:nvSpPr>
            <p:spPr>
              <a:xfrm rot="16978200">
                <a:off x="10579958" y="5086078"/>
                <a:ext cx="395784" cy="177461"/>
              </a:xfrm>
              <a:prstGeom prst="ellipse">
                <a:avLst/>
              </a:prstGeom>
              <a:solidFill>
                <a:schemeClr val="bg1"/>
              </a:solidFill>
              <a:ln w="9525" cap="flat">
                <a:solidFill>
                  <a:schemeClr val="tx2"/>
                </a:solidFill>
                <a:prstDash val="solid"/>
                <a:miter/>
              </a:ln>
            </p:spPr>
            <p:txBody>
              <a:bodyPr rtlCol="0" anchor="ctr"/>
              <a:lstStyle/>
              <a:p>
                <a:endParaRPr lang="en-US"/>
              </a:p>
            </p:txBody>
          </p:sp>
          <p:sp>
            <p:nvSpPr>
              <p:cNvPr id="40" name="Oval 39">
                <a:extLst>
                  <a:ext uri="{FF2B5EF4-FFF2-40B4-BE49-F238E27FC236}">
                    <a16:creationId xmlns:a16="http://schemas.microsoft.com/office/drawing/2014/main" id="{71012A11-071E-5F1B-86AF-BECAECB25DE9}"/>
                  </a:ext>
                </a:extLst>
              </p:cNvPr>
              <p:cNvSpPr/>
              <p:nvPr/>
            </p:nvSpPr>
            <p:spPr>
              <a:xfrm rot="16978200">
                <a:off x="10679898" y="4701035"/>
                <a:ext cx="395784" cy="177461"/>
              </a:xfrm>
              <a:prstGeom prst="ellipse">
                <a:avLst/>
              </a:prstGeom>
              <a:solidFill>
                <a:schemeClr val="bg1"/>
              </a:solidFill>
              <a:ln w="9525" cap="flat">
                <a:solidFill>
                  <a:schemeClr val="tx2"/>
                </a:solidFill>
                <a:prstDash val="solid"/>
                <a:miter/>
              </a:ln>
            </p:spPr>
            <p:txBody>
              <a:bodyPr rtlCol="0" anchor="ctr"/>
              <a:lstStyle/>
              <a:p>
                <a:endParaRPr lang="en-US"/>
              </a:p>
            </p:txBody>
          </p:sp>
          <p:sp>
            <p:nvSpPr>
              <p:cNvPr id="41" name="Oval 40">
                <a:extLst>
                  <a:ext uri="{FF2B5EF4-FFF2-40B4-BE49-F238E27FC236}">
                    <a16:creationId xmlns:a16="http://schemas.microsoft.com/office/drawing/2014/main" id="{FE88B706-3B4D-C760-AE80-12A0AC16F0F1}"/>
                  </a:ext>
                </a:extLst>
              </p:cNvPr>
              <p:cNvSpPr/>
              <p:nvPr/>
            </p:nvSpPr>
            <p:spPr>
              <a:xfrm rot="16978200">
                <a:off x="10765006" y="4300869"/>
                <a:ext cx="395784" cy="177461"/>
              </a:xfrm>
              <a:prstGeom prst="ellipse">
                <a:avLst/>
              </a:prstGeom>
              <a:solidFill>
                <a:schemeClr val="bg1"/>
              </a:solidFill>
              <a:ln w="9525" cap="flat">
                <a:solidFill>
                  <a:schemeClr val="tx2"/>
                </a:solidFill>
                <a:prstDash val="solid"/>
                <a:miter/>
              </a:ln>
            </p:spPr>
            <p:txBody>
              <a:bodyPr rtlCol="0" anchor="ctr"/>
              <a:lstStyle/>
              <a:p>
                <a:endParaRPr lang="en-US"/>
              </a:p>
            </p:txBody>
          </p:sp>
          <p:sp>
            <p:nvSpPr>
              <p:cNvPr id="42" name="Oval 41">
                <a:extLst>
                  <a:ext uri="{FF2B5EF4-FFF2-40B4-BE49-F238E27FC236}">
                    <a16:creationId xmlns:a16="http://schemas.microsoft.com/office/drawing/2014/main" id="{7DB5C3A9-9CA6-CC88-F936-26C05A49E6E9}"/>
                  </a:ext>
                </a:extLst>
              </p:cNvPr>
              <p:cNvSpPr/>
              <p:nvPr/>
            </p:nvSpPr>
            <p:spPr>
              <a:xfrm rot="16978200">
                <a:off x="10867214" y="3909202"/>
                <a:ext cx="395784" cy="177461"/>
              </a:xfrm>
              <a:prstGeom prst="ellipse">
                <a:avLst/>
              </a:prstGeom>
              <a:solidFill>
                <a:schemeClr val="bg1"/>
              </a:solidFill>
              <a:ln w="9525" cap="flat">
                <a:solidFill>
                  <a:schemeClr val="tx2"/>
                </a:solidFill>
                <a:prstDash val="solid"/>
                <a:miter/>
              </a:ln>
            </p:spPr>
            <p:txBody>
              <a:bodyPr rtlCol="0" anchor="ctr"/>
              <a:lstStyle/>
              <a:p>
                <a:endParaRPr lang="en-US"/>
              </a:p>
            </p:txBody>
          </p:sp>
        </p:grpSp>
        <p:sp>
          <p:nvSpPr>
            <p:cNvPr id="47" name="Freeform 46">
              <a:extLst>
                <a:ext uri="{FF2B5EF4-FFF2-40B4-BE49-F238E27FC236}">
                  <a16:creationId xmlns:a16="http://schemas.microsoft.com/office/drawing/2014/main" id="{59F244DA-E5F1-C7C7-C7E7-C150AE38BC2E}"/>
                </a:ext>
              </a:extLst>
            </p:cNvPr>
            <p:cNvSpPr/>
            <p:nvPr/>
          </p:nvSpPr>
          <p:spPr>
            <a:xfrm>
              <a:off x="6632254" y="3486573"/>
              <a:ext cx="3987986" cy="1127556"/>
            </a:xfrm>
            <a:custGeom>
              <a:avLst/>
              <a:gdLst>
                <a:gd name="csX0" fmla="*/ 589 w 3981497"/>
                <a:gd name="csY0" fmla="*/ 133313 h 1127556"/>
                <a:gd name="csX1" fmla="*/ 890 w 3981497"/>
                <a:gd name="csY1" fmla="*/ 127621 h 1127556"/>
                <a:gd name="csX2" fmla="*/ 23733 w 3981497"/>
                <a:gd name="csY2" fmla="*/ 121063 h 1127556"/>
                <a:gd name="csX3" fmla="*/ 128446 w 3981497"/>
                <a:gd name="csY3" fmla="*/ 120836 h 1127556"/>
                <a:gd name="csX4" fmla="*/ 963550 w 3981497"/>
                <a:gd name="csY4" fmla="*/ 67236 h 1127556"/>
                <a:gd name="csX5" fmla="*/ 1365327 w 3981497"/>
                <a:gd name="csY5" fmla="*/ 15633 h 1127556"/>
                <a:gd name="csX6" fmla="*/ 1808907 w 3981497"/>
                <a:gd name="csY6" fmla="*/ 4853 h 1127556"/>
                <a:gd name="csX7" fmla="*/ 2065149 w 3981497"/>
                <a:gd name="csY7" fmla="*/ 42094 h 1127556"/>
                <a:gd name="csX8" fmla="*/ 2653209 w 3981497"/>
                <a:gd name="csY8" fmla="*/ 252990 h 1127556"/>
                <a:gd name="csX9" fmla="*/ 3345906 w 3981497"/>
                <a:gd name="csY9" fmla="*/ 633697 h 1127556"/>
                <a:gd name="csX10" fmla="*/ 3768830 w 3981497"/>
                <a:gd name="csY10" fmla="*/ 877500 h 1127556"/>
                <a:gd name="csX11" fmla="*/ 3897969 w 3981497"/>
                <a:gd name="csY11" fmla="*/ 947384 h 1127556"/>
                <a:gd name="csX12" fmla="*/ 3980141 w 3981497"/>
                <a:gd name="csY12" fmla="*/ 997102 h 1127556"/>
                <a:gd name="csX13" fmla="*/ 3981309 w 3981497"/>
                <a:gd name="csY13" fmla="*/ 1003397 h 1127556"/>
                <a:gd name="csX14" fmla="*/ 3915873 w 3981497"/>
                <a:gd name="csY14" fmla="*/ 1028915 h 1127556"/>
                <a:gd name="csX15" fmla="*/ 3705806 w 3981497"/>
                <a:gd name="csY15" fmla="*/ 1051796 h 1127556"/>
                <a:gd name="csX16" fmla="*/ 3048842 w 3981497"/>
                <a:gd name="csY16" fmla="*/ 1091487 h 1127556"/>
                <a:gd name="csX17" fmla="*/ 1997602 w 3981497"/>
                <a:gd name="csY17" fmla="*/ 1116516 h 1127556"/>
                <a:gd name="csX18" fmla="*/ 1555417 w 3981497"/>
                <a:gd name="csY18" fmla="*/ 1013800 h 1127556"/>
                <a:gd name="csX19" fmla="*/ 1290317 w 3981497"/>
                <a:gd name="csY19" fmla="*/ 891220 h 1127556"/>
                <a:gd name="csX20" fmla="*/ 464410 w 3981497"/>
                <a:gd name="csY20" fmla="*/ 416016 h 1127556"/>
                <a:gd name="csX21" fmla="*/ 342584 w 3981497"/>
                <a:gd name="csY21" fmla="*/ 352992 h 1127556"/>
                <a:gd name="csX22" fmla="*/ 85324 w 3981497"/>
                <a:gd name="csY22" fmla="*/ 199955 h 1127556"/>
                <a:gd name="csX23" fmla="*/ 626 w 3981497"/>
                <a:gd name="csY23" fmla="*/ 133501 h 1127556"/>
                <a:gd name="csX24" fmla="*/ 551 w 3981497"/>
                <a:gd name="csY24" fmla="*/ 133275 h 1127556"/>
                <a:gd name="csX0" fmla="*/ 0 w 3980946"/>
                <a:gd name="csY0" fmla="*/ 133275 h 1127556"/>
                <a:gd name="csX1" fmla="*/ 339 w 3980946"/>
                <a:gd name="csY1" fmla="*/ 127621 h 1127556"/>
                <a:gd name="csX2" fmla="*/ 23182 w 3980946"/>
                <a:gd name="csY2" fmla="*/ 121063 h 1127556"/>
                <a:gd name="csX3" fmla="*/ 127895 w 3980946"/>
                <a:gd name="csY3" fmla="*/ 120836 h 1127556"/>
                <a:gd name="csX4" fmla="*/ 962999 w 3980946"/>
                <a:gd name="csY4" fmla="*/ 67236 h 1127556"/>
                <a:gd name="csX5" fmla="*/ 1364776 w 3980946"/>
                <a:gd name="csY5" fmla="*/ 15633 h 1127556"/>
                <a:gd name="csX6" fmla="*/ 1808356 w 3980946"/>
                <a:gd name="csY6" fmla="*/ 4853 h 1127556"/>
                <a:gd name="csX7" fmla="*/ 2064598 w 3980946"/>
                <a:gd name="csY7" fmla="*/ 42094 h 1127556"/>
                <a:gd name="csX8" fmla="*/ 2652658 w 3980946"/>
                <a:gd name="csY8" fmla="*/ 252990 h 1127556"/>
                <a:gd name="csX9" fmla="*/ 3345355 w 3980946"/>
                <a:gd name="csY9" fmla="*/ 633697 h 1127556"/>
                <a:gd name="csX10" fmla="*/ 3768279 w 3980946"/>
                <a:gd name="csY10" fmla="*/ 877500 h 1127556"/>
                <a:gd name="csX11" fmla="*/ 3897418 w 3980946"/>
                <a:gd name="csY11" fmla="*/ 947384 h 1127556"/>
                <a:gd name="csX12" fmla="*/ 3979590 w 3980946"/>
                <a:gd name="csY12" fmla="*/ 997102 h 1127556"/>
                <a:gd name="csX13" fmla="*/ 3980758 w 3980946"/>
                <a:gd name="csY13" fmla="*/ 1003397 h 1127556"/>
                <a:gd name="csX14" fmla="*/ 3915322 w 3980946"/>
                <a:gd name="csY14" fmla="*/ 1028915 h 1127556"/>
                <a:gd name="csX15" fmla="*/ 3705255 w 3980946"/>
                <a:gd name="csY15" fmla="*/ 1051796 h 1127556"/>
                <a:gd name="csX16" fmla="*/ 3048291 w 3980946"/>
                <a:gd name="csY16" fmla="*/ 1091487 h 1127556"/>
                <a:gd name="csX17" fmla="*/ 1997051 w 3980946"/>
                <a:gd name="csY17" fmla="*/ 1116516 h 1127556"/>
                <a:gd name="csX18" fmla="*/ 1554866 w 3980946"/>
                <a:gd name="csY18" fmla="*/ 1013800 h 1127556"/>
                <a:gd name="csX19" fmla="*/ 1289766 w 3980946"/>
                <a:gd name="csY19" fmla="*/ 891220 h 1127556"/>
                <a:gd name="csX20" fmla="*/ 463859 w 3980946"/>
                <a:gd name="csY20" fmla="*/ 416016 h 1127556"/>
                <a:gd name="csX21" fmla="*/ 342033 w 3980946"/>
                <a:gd name="csY21" fmla="*/ 352992 h 1127556"/>
                <a:gd name="csX22" fmla="*/ 84773 w 3980946"/>
                <a:gd name="csY22" fmla="*/ 199955 h 1127556"/>
                <a:gd name="csX23" fmla="*/ 75 w 3980946"/>
                <a:gd name="csY23" fmla="*/ 133501 h 1127556"/>
                <a:gd name="csX24" fmla="*/ 0 w 3980946"/>
                <a:gd name="csY24" fmla="*/ 133275 h 1127556"/>
                <a:gd name="csX0" fmla="*/ 7115 w 3987986"/>
                <a:gd name="csY0" fmla="*/ 133501 h 1127556"/>
                <a:gd name="csX1" fmla="*/ 7379 w 3987986"/>
                <a:gd name="csY1" fmla="*/ 127621 h 1127556"/>
                <a:gd name="csX2" fmla="*/ 30222 w 3987986"/>
                <a:gd name="csY2" fmla="*/ 121063 h 1127556"/>
                <a:gd name="csX3" fmla="*/ 134935 w 3987986"/>
                <a:gd name="csY3" fmla="*/ 120836 h 1127556"/>
                <a:gd name="csX4" fmla="*/ 970039 w 3987986"/>
                <a:gd name="csY4" fmla="*/ 67236 h 1127556"/>
                <a:gd name="csX5" fmla="*/ 1371816 w 3987986"/>
                <a:gd name="csY5" fmla="*/ 15633 h 1127556"/>
                <a:gd name="csX6" fmla="*/ 1815396 w 3987986"/>
                <a:gd name="csY6" fmla="*/ 4853 h 1127556"/>
                <a:gd name="csX7" fmla="*/ 2071638 w 3987986"/>
                <a:gd name="csY7" fmla="*/ 42094 h 1127556"/>
                <a:gd name="csX8" fmla="*/ 2659698 w 3987986"/>
                <a:gd name="csY8" fmla="*/ 252990 h 1127556"/>
                <a:gd name="csX9" fmla="*/ 3352395 w 3987986"/>
                <a:gd name="csY9" fmla="*/ 633697 h 1127556"/>
                <a:gd name="csX10" fmla="*/ 3775319 w 3987986"/>
                <a:gd name="csY10" fmla="*/ 877500 h 1127556"/>
                <a:gd name="csX11" fmla="*/ 3904458 w 3987986"/>
                <a:gd name="csY11" fmla="*/ 947384 h 1127556"/>
                <a:gd name="csX12" fmla="*/ 3986630 w 3987986"/>
                <a:gd name="csY12" fmla="*/ 997102 h 1127556"/>
                <a:gd name="csX13" fmla="*/ 3987798 w 3987986"/>
                <a:gd name="csY13" fmla="*/ 1003397 h 1127556"/>
                <a:gd name="csX14" fmla="*/ 3922362 w 3987986"/>
                <a:gd name="csY14" fmla="*/ 1028915 h 1127556"/>
                <a:gd name="csX15" fmla="*/ 3712295 w 3987986"/>
                <a:gd name="csY15" fmla="*/ 1051796 h 1127556"/>
                <a:gd name="csX16" fmla="*/ 3055331 w 3987986"/>
                <a:gd name="csY16" fmla="*/ 1091487 h 1127556"/>
                <a:gd name="csX17" fmla="*/ 2004091 w 3987986"/>
                <a:gd name="csY17" fmla="*/ 1116516 h 1127556"/>
                <a:gd name="csX18" fmla="*/ 1561906 w 3987986"/>
                <a:gd name="csY18" fmla="*/ 1013800 h 1127556"/>
                <a:gd name="csX19" fmla="*/ 1296806 w 3987986"/>
                <a:gd name="csY19" fmla="*/ 891220 h 1127556"/>
                <a:gd name="csX20" fmla="*/ 470899 w 3987986"/>
                <a:gd name="csY20" fmla="*/ 416016 h 1127556"/>
                <a:gd name="csX21" fmla="*/ 349073 w 3987986"/>
                <a:gd name="csY21" fmla="*/ 352992 h 1127556"/>
                <a:gd name="csX22" fmla="*/ 91813 w 3987986"/>
                <a:gd name="csY22" fmla="*/ 199955 h 1127556"/>
                <a:gd name="csX23" fmla="*/ 7115 w 3987986"/>
                <a:gd name="csY23" fmla="*/ 133501 h 112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987986" h="1127556">
                  <a:moveTo>
                    <a:pt x="7115" y="133501"/>
                  </a:moveTo>
                  <a:cubicBezTo>
                    <a:pt x="-6957" y="121445"/>
                    <a:pt x="3528" y="129694"/>
                    <a:pt x="7379" y="127621"/>
                  </a:cubicBezTo>
                  <a:cubicBezTo>
                    <a:pt x="9829" y="123927"/>
                    <a:pt x="17519" y="121929"/>
                    <a:pt x="30222" y="121063"/>
                  </a:cubicBezTo>
                  <a:cubicBezTo>
                    <a:pt x="59547" y="119253"/>
                    <a:pt x="100633" y="121213"/>
                    <a:pt x="134935" y="120836"/>
                  </a:cubicBezTo>
                  <a:cubicBezTo>
                    <a:pt x="411494" y="122231"/>
                    <a:pt x="718396" y="94677"/>
                    <a:pt x="970039" y="67236"/>
                  </a:cubicBezTo>
                  <a:cubicBezTo>
                    <a:pt x="1098989" y="52799"/>
                    <a:pt x="1240755" y="30409"/>
                    <a:pt x="1371816" y="15633"/>
                  </a:cubicBezTo>
                  <a:cubicBezTo>
                    <a:pt x="1514073" y="1347"/>
                    <a:pt x="1670162" y="-5211"/>
                    <a:pt x="1815396" y="4853"/>
                  </a:cubicBezTo>
                  <a:cubicBezTo>
                    <a:pt x="1905786" y="11487"/>
                    <a:pt x="1984528" y="22079"/>
                    <a:pt x="2071638" y="42094"/>
                  </a:cubicBezTo>
                  <a:cubicBezTo>
                    <a:pt x="2278124" y="86309"/>
                    <a:pt x="2462861" y="157060"/>
                    <a:pt x="2659698" y="252990"/>
                  </a:cubicBezTo>
                  <a:cubicBezTo>
                    <a:pt x="2901993" y="369012"/>
                    <a:pt x="3126987" y="499357"/>
                    <a:pt x="3352395" y="633697"/>
                  </a:cubicBezTo>
                  <a:cubicBezTo>
                    <a:pt x="3488281" y="713985"/>
                    <a:pt x="3628351" y="796383"/>
                    <a:pt x="3775319" y="877500"/>
                  </a:cubicBezTo>
                  <a:cubicBezTo>
                    <a:pt x="3818629" y="901473"/>
                    <a:pt x="3862655" y="925145"/>
                    <a:pt x="3904458" y="947384"/>
                  </a:cubicBezTo>
                  <a:cubicBezTo>
                    <a:pt x="3932803" y="963140"/>
                    <a:pt x="3981579" y="985229"/>
                    <a:pt x="3986630" y="997102"/>
                  </a:cubicBezTo>
                  <a:cubicBezTo>
                    <a:pt x="3987798" y="999100"/>
                    <a:pt x="3988288" y="1001248"/>
                    <a:pt x="3987798" y="1003397"/>
                  </a:cubicBezTo>
                  <a:cubicBezTo>
                    <a:pt x="3985461" y="1013838"/>
                    <a:pt x="3958736" y="1021942"/>
                    <a:pt x="3922362" y="1028915"/>
                  </a:cubicBezTo>
                  <a:cubicBezTo>
                    <a:pt x="3852817" y="1041128"/>
                    <a:pt x="3783197" y="1045915"/>
                    <a:pt x="3712295" y="1051796"/>
                  </a:cubicBezTo>
                  <a:cubicBezTo>
                    <a:pt x="3495292" y="1068456"/>
                    <a:pt x="3268677" y="1075053"/>
                    <a:pt x="3055331" y="1091487"/>
                  </a:cubicBezTo>
                  <a:cubicBezTo>
                    <a:pt x="2712921" y="1120059"/>
                    <a:pt x="2356640" y="1141544"/>
                    <a:pt x="2004091" y="1116516"/>
                  </a:cubicBezTo>
                  <a:cubicBezTo>
                    <a:pt x="1852939" y="1106715"/>
                    <a:pt x="1702164" y="1069097"/>
                    <a:pt x="1561906" y="1013800"/>
                  </a:cubicBezTo>
                  <a:cubicBezTo>
                    <a:pt x="1472119" y="978067"/>
                    <a:pt x="1384708" y="935247"/>
                    <a:pt x="1296806" y="891220"/>
                  </a:cubicBezTo>
                  <a:cubicBezTo>
                    <a:pt x="943126" y="712062"/>
                    <a:pt x="767134" y="565735"/>
                    <a:pt x="470899" y="416016"/>
                  </a:cubicBezTo>
                  <a:cubicBezTo>
                    <a:pt x="428493" y="394191"/>
                    <a:pt x="395926" y="378209"/>
                    <a:pt x="349073" y="352992"/>
                  </a:cubicBezTo>
                  <a:cubicBezTo>
                    <a:pt x="261246" y="305799"/>
                    <a:pt x="178584" y="256345"/>
                    <a:pt x="91813" y="199955"/>
                  </a:cubicBezTo>
                  <a:cubicBezTo>
                    <a:pt x="65955" y="183295"/>
                    <a:pt x="13636" y="148504"/>
                    <a:pt x="7115" y="133501"/>
                  </a:cubicBezTo>
                  <a:close/>
                </a:path>
              </a:pathLst>
            </a:custGeom>
            <a:solidFill>
              <a:srgbClr val="FFFFFF"/>
            </a:solidFill>
            <a:ln w="57150" cap="flat">
              <a:solidFill>
                <a:schemeClr val="accent1"/>
              </a:solidFill>
              <a:prstDash val="solid"/>
              <a:miter/>
            </a:ln>
          </p:spPr>
          <p:txBody>
            <a:bodyPr/>
            <a:lstStyle/>
            <a:p>
              <a:endParaRPr lang="en-US"/>
            </a:p>
          </p:txBody>
        </p:sp>
        <p:grpSp>
          <p:nvGrpSpPr>
            <p:cNvPr id="48" name="Graphic 20">
              <a:extLst>
                <a:ext uri="{FF2B5EF4-FFF2-40B4-BE49-F238E27FC236}">
                  <a16:creationId xmlns:a16="http://schemas.microsoft.com/office/drawing/2014/main" id="{B985A8CB-E58A-DBE4-EFF1-6C720189C6E6}"/>
                </a:ext>
              </a:extLst>
            </p:cNvPr>
            <p:cNvGrpSpPr/>
            <p:nvPr/>
          </p:nvGrpSpPr>
          <p:grpSpPr>
            <a:xfrm>
              <a:off x="8454503" y="4021823"/>
              <a:ext cx="1090387" cy="295366"/>
              <a:chOff x="8476805" y="4147316"/>
              <a:chExt cx="1090387" cy="295366"/>
            </a:xfrm>
            <a:solidFill>
              <a:srgbClr val="FFFFFF"/>
            </a:solidFill>
          </p:grpSpPr>
          <p:sp>
            <p:nvSpPr>
              <p:cNvPr id="49" name="Freeform 48">
                <a:extLst>
                  <a:ext uri="{FF2B5EF4-FFF2-40B4-BE49-F238E27FC236}">
                    <a16:creationId xmlns:a16="http://schemas.microsoft.com/office/drawing/2014/main" id="{AC3432DB-CE80-D8DE-F75F-B745CE236D23}"/>
                  </a:ext>
                </a:extLst>
              </p:cNvPr>
              <p:cNvSpPr/>
              <p:nvPr/>
            </p:nvSpPr>
            <p:spPr>
              <a:xfrm>
                <a:off x="8476805" y="4147316"/>
                <a:ext cx="1083676" cy="294498"/>
              </a:xfrm>
              <a:custGeom>
                <a:avLst/>
                <a:gdLst>
                  <a:gd name="csX0" fmla="*/ 1077142 w 1083676"/>
                  <a:gd name="csY0" fmla="*/ 219340 h 294498"/>
                  <a:gd name="csX1" fmla="*/ 877441 w 1083676"/>
                  <a:gd name="csY1" fmla="*/ 177387 h 294498"/>
                  <a:gd name="csX2" fmla="*/ 875556 w 1083676"/>
                  <a:gd name="csY2" fmla="*/ 176859 h 294498"/>
                  <a:gd name="csX3" fmla="*/ 177846 w 1083676"/>
                  <a:gd name="csY3" fmla="*/ 30343 h 294498"/>
                  <a:gd name="csX4" fmla="*/ 30802 w 1083676"/>
                  <a:gd name="csY4" fmla="*/ 0 h 294498"/>
                  <a:gd name="csX5" fmla="*/ 9128 w 1083676"/>
                  <a:gd name="csY5" fmla="*/ 15191 h 294498"/>
                  <a:gd name="csX6" fmla="*/ 9128 w 1083676"/>
                  <a:gd name="csY6" fmla="*/ 15266 h 294498"/>
                  <a:gd name="csX7" fmla="*/ 5811 w 1083676"/>
                  <a:gd name="csY7" fmla="*/ 68263 h 294498"/>
                  <a:gd name="csX8" fmla="*/ 18326 w 1083676"/>
                  <a:gd name="csY8" fmla="*/ 76631 h 294498"/>
                  <a:gd name="csX9" fmla="*/ 215615 w 1083676"/>
                  <a:gd name="csY9" fmla="*/ 117642 h 294498"/>
                  <a:gd name="csX10" fmla="*/ 219912 w 1083676"/>
                  <a:gd name="csY10" fmla="*/ 119112 h 294498"/>
                  <a:gd name="csX11" fmla="*/ 1065005 w 1083676"/>
                  <a:gd name="csY11" fmla="*/ 294463 h 294498"/>
                  <a:gd name="csX12" fmla="*/ 1071526 w 1083676"/>
                  <a:gd name="csY12" fmla="*/ 290355 h 294498"/>
                  <a:gd name="csX13" fmla="*/ 1073184 w 1083676"/>
                  <a:gd name="csY13" fmla="*/ 286397 h 294498"/>
                  <a:gd name="csX14" fmla="*/ 1076388 w 1083676"/>
                  <a:gd name="csY14" fmla="*/ 274448 h 294498"/>
                  <a:gd name="csX15" fmla="*/ 1083663 w 1083676"/>
                  <a:gd name="csY15" fmla="*/ 230196 h 294498"/>
                  <a:gd name="csX16" fmla="*/ 1077142 w 1083676"/>
                  <a:gd name="csY16" fmla="*/ 219302 h 294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83676" h="294498">
                    <a:moveTo>
                      <a:pt x="1077142" y="219340"/>
                    </a:moveTo>
                    <a:cubicBezTo>
                      <a:pt x="1022298" y="207805"/>
                      <a:pt x="952828" y="193218"/>
                      <a:pt x="877441" y="177387"/>
                    </a:cubicBezTo>
                    <a:cubicBezTo>
                      <a:pt x="876876" y="177160"/>
                      <a:pt x="876272" y="177010"/>
                      <a:pt x="875556" y="176859"/>
                    </a:cubicBezTo>
                    <a:cubicBezTo>
                      <a:pt x="698170" y="139542"/>
                      <a:pt x="368387" y="70374"/>
                      <a:pt x="177846" y="30343"/>
                    </a:cubicBezTo>
                    <a:cubicBezTo>
                      <a:pt x="102722" y="15040"/>
                      <a:pt x="61183" y="4976"/>
                      <a:pt x="30802" y="0"/>
                    </a:cubicBezTo>
                    <a:cubicBezTo>
                      <a:pt x="21643" y="0"/>
                      <a:pt x="13991" y="7690"/>
                      <a:pt x="9128" y="15191"/>
                    </a:cubicBezTo>
                    <a:lnTo>
                      <a:pt x="9128" y="15266"/>
                    </a:lnTo>
                    <a:cubicBezTo>
                      <a:pt x="-597" y="30193"/>
                      <a:pt x="-3838" y="52696"/>
                      <a:pt x="5811" y="68263"/>
                    </a:cubicBezTo>
                    <a:cubicBezTo>
                      <a:pt x="8676" y="72824"/>
                      <a:pt x="13652" y="75689"/>
                      <a:pt x="18326" y="76631"/>
                    </a:cubicBezTo>
                    <a:cubicBezTo>
                      <a:pt x="46445" y="82474"/>
                      <a:pt x="121267" y="98004"/>
                      <a:pt x="215615" y="117642"/>
                    </a:cubicBezTo>
                    <a:cubicBezTo>
                      <a:pt x="217047" y="118283"/>
                      <a:pt x="218479" y="118811"/>
                      <a:pt x="219912" y="119112"/>
                    </a:cubicBezTo>
                    <a:cubicBezTo>
                      <a:pt x="317237" y="139278"/>
                      <a:pt x="973635" y="275993"/>
                      <a:pt x="1065005" y="294463"/>
                    </a:cubicBezTo>
                    <a:cubicBezTo>
                      <a:pt x="1067756" y="294689"/>
                      <a:pt x="1069717" y="293898"/>
                      <a:pt x="1071526" y="290355"/>
                    </a:cubicBezTo>
                    <a:cubicBezTo>
                      <a:pt x="1072091" y="289299"/>
                      <a:pt x="1072694" y="287754"/>
                      <a:pt x="1073184" y="286397"/>
                    </a:cubicBezTo>
                    <a:cubicBezTo>
                      <a:pt x="1074466" y="282439"/>
                      <a:pt x="1075408" y="278745"/>
                      <a:pt x="1076388" y="274448"/>
                    </a:cubicBezTo>
                    <a:cubicBezTo>
                      <a:pt x="1079291" y="260238"/>
                      <a:pt x="1082796" y="244557"/>
                      <a:pt x="1083663" y="230196"/>
                    </a:cubicBezTo>
                    <a:cubicBezTo>
                      <a:pt x="1083776" y="224692"/>
                      <a:pt x="1083324" y="220395"/>
                      <a:pt x="1077142" y="219302"/>
                    </a:cubicBezTo>
                    <a:close/>
                  </a:path>
                </a:pathLst>
              </a:custGeom>
              <a:gradFill flip="none" rotWithShape="1">
                <a:gsLst>
                  <a:gs pos="0">
                    <a:schemeClr val="accent5">
                      <a:lumMod val="75000"/>
                    </a:schemeClr>
                  </a:gs>
                  <a:gs pos="97000">
                    <a:schemeClr val="accent5"/>
                  </a:gs>
                </a:gsLst>
                <a:path path="circle">
                  <a:fillToRect t="100000" r="100000"/>
                </a:path>
                <a:tileRect l="-100000" b="-100000"/>
              </a:gradFill>
              <a:ln w="9525" cap="flat">
                <a:solidFill>
                  <a:schemeClr val="accent5">
                    <a:lumMod val="75000"/>
                  </a:schemeClr>
                </a:solidFill>
                <a:prstDash val="solid"/>
                <a:miter/>
              </a:ln>
            </p:spPr>
            <p:txBody>
              <a:bodyPr rtlCol="0" anchor="ctr"/>
              <a:lstStyle/>
              <a:p>
                <a:endParaRPr lang="en-US"/>
              </a:p>
            </p:txBody>
          </p:sp>
          <p:sp>
            <p:nvSpPr>
              <p:cNvPr id="50" name="Oval 49">
                <a:extLst>
                  <a:ext uri="{FF2B5EF4-FFF2-40B4-BE49-F238E27FC236}">
                    <a16:creationId xmlns:a16="http://schemas.microsoft.com/office/drawing/2014/main" id="{F1756879-6CE6-75A9-8329-253865BBCE97}"/>
                  </a:ext>
                </a:extLst>
              </p:cNvPr>
              <p:cNvSpPr/>
              <p:nvPr/>
            </p:nvSpPr>
            <p:spPr>
              <a:xfrm rot="-4621800">
                <a:off x="9512537" y="4388027"/>
                <a:ext cx="75462" cy="33848"/>
              </a:xfrm>
              <a:prstGeom prst="ellipse">
                <a:avLst/>
              </a:prstGeom>
              <a:solidFill>
                <a:schemeClr val="bg1"/>
              </a:solidFill>
              <a:ln w="9525" cap="flat">
                <a:solidFill>
                  <a:schemeClr val="accent5">
                    <a:lumMod val="75000"/>
                  </a:schemeClr>
                </a:solidFill>
                <a:prstDash val="solid"/>
                <a:miter/>
              </a:ln>
            </p:spPr>
            <p:txBody>
              <a:bodyPr rtlCol="0" anchor="ctr"/>
              <a:lstStyle/>
              <a:p>
                <a:endParaRPr lang="en-US"/>
              </a:p>
            </p:txBody>
          </p:sp>
        </p:grpSp>
        <p:grpSp>
          <p:nvGrpSpPr>
            <p:cNvPr id="51" name="Graphic 20">
              <a:extLst>
                <a:ext uri="{FF2B5EF4-FFF2-40B4-BE49-F238E27FC236}">
                  <a16:creationId xmlns:a16="http://schemas.microsoft.com/office/drawing/2014/main" id="{B6A54796-5A82-85A8-B4BF-708B8D78B8D7}"/>
                </a:ext>
              </a:extLst>
            </p:cNvPr>
            <p:cNvGrpSpPr/>
            <p:nvPr/>
          </p:nvGrpSpPr>
          <p:grpSpPr>
            <a:xfrm>
              <a:off x="7477785" y="3716316"/>
              <a:ext cx="2123617" cy="534342"/>
              <a:chOff x="7500087" y="3841809"/>
              <a:chExt cx="2123617" cy="534342"/>
            </a:xfrm>
            <a:solidFill>
              <a:srgbClr val="FFFFFF"/>
            </a:solidFill>
          </p:grpSpPr>
          <p:sp>
            <p:nvSpPr>
              <p:cNvPr id="52" name="Freeform 51">
                <a:extLst>
                  <a:ext uri="{FF2B5EF4-FFF2-40B4-BE49-F238E27FC236}">
                    <a16:creationId xmlns:a16="http://schemas.microsoft.com/office/drawing/2014/main" id="{71DC1D50-49AA-B52E-098F-E0FCACB060EB}"/>
                  </a:ext>
                </a:extLst>
              </p:cNvPr>
              <p:cNvSpPr/>
              <p:nvPr/>
            </p:nvSpPr>
            <p:spPr>
              <a:xfrm>
                <a:off x="7500087" y="3841809"/>
                <a:ext cx="2113140" cy="533865"/>
              </a:xfrm>
              <a:custGeom>
                <a:avLst/>
                <a:gdLst>
                  <a:gd name="csX0" fmla="*/ 2104408 w 2113140"/>
                  <a:gd name="csY0" fmla="*/ 432837 h 533865"/>
                  <a:gd name="csX1" fmla="*/ 1695883 w 2113140"/>
                  <a:gd name="csY1" fmla="*/ 347008 h 533865"/>
                  <a:gd name="csX2" fmla="*/ 1460335 w 2113140"/>
                  <a:gd name="csY2" fmla="*/ 297554 h 533865"/>
                  <a:gd name="csX3" fmla="*/ 1457206 w 2113140"/>
                  <a:gd name="csY3" fmla="*/ 296612 h 533865"/>
                  <a:gd name="csX4" fmla="*/ 1048682 w 2113140"/>
                  <a:gd name="csY4" fmla="*/ 210783 h 533865"/>
                  <a:gd name="csX5" fmla="*/ 421534 w 2113140"/>
                  <a:gd name="csY5" fmla="*/ 79119 h 533865"/>
                  <a:gd name="csX6" fmla="*/ 345807 w 2113140"/>
                  <a:gd name="csY6" fmla="*/ 63212 h 533865"/>
                  <a:gd name="csX7" fmla="*/ 239134 w 2113140"/>
                  <a:gd name="csY7" fmla="*/ 40822 h 533865"/>
                  <a:gd name="csX8" fmla="*/ 41430 w 2113140"/>
                  <a:gd name="csY8" fmla="*/ 0 h 533865"/>
                  <a:gd name="csX9" fmla="*/ 12293 w 2113140"/>
                  <a:gd name="csY9" fmla="*/ 20430 h 533865"/>
                  <a:gd name="csX10" fmla="*/ 12218 w 2113140"/>
                  <a:gd name="csY10" fmla="*/ 20543 h 533865"/>
                  <a:gd name="csX11" fmla="*/ 7807 w 2113140"/>
                  <a:gd name="csY11" fmla="*/ 91784 h 533865"/>
                  <a:gd name="csX12" fmla="*/ 24657 w 2113140"/>
                  <a:gd name="csY12" fmla="*/ 103055 h 533865"/>
                  <a:gd name="csX13" fmla="*/ 299255 w 2113140"/>
                  <a:gd name="csY13" fmla="*/ 160123 h 533865"/>
                  <a:gd name="csX14" fmla="*/ 304532 w 2113140"/>
                  <a:gd name="csY14" fmla="*/ 161819 h 533865"/>
                  <a:gd name="csX15" fmla="*/ 664583 w 2113140"/>
                  <a:gd name="csY15" fmla="*/ 236679 h 533865"/>
                  <a:gd name="csX16" fmla="*/ 671782 w 2113140"/>
                  <a:gd name="csY16" fmla="*/ 239280 h 533865"/>
                  <a:gd name="csX17" fmla="*/ 946381 w 2113140"/>
                  <a:gd name="csY17" fmla="*/ 296348 h 533865"/>
                  <a:gd name="csX18" fmla="*/ 951658 w 2113140"/>
                  <a:gd name="csY18" fmla="*/ 298044 h 533865"/>
                  <a:gd name="csX19" fmla="*/ 2088011 w 2113140"/>
                  <a:gd name="csY19" fmla="*/ 533818 h 533865"/>
                  <a:gd name="csX20" fmla="*/ 2096793 w 2113140"/>
                  <a:gd name="csY20" fmla="*/ 528315 h 533865"/>
                  <a:gd name="csX21" fmla="*/ 2099017 w 2113140"/>
                  <a:gd name="csY21" fmla="*/ 522963 h 533865"/>
                  <a:gd name="csX22" fmla="*/ 2103314 w 2113140"/>
                  <a:gd name="csY22" fmla="*/ 506905 h 533865"/>
                  <a:gd name="csX23" fmla="*/ 2113115 w 2113140"/>
                  <a:gd name="csY23" fmla="*/ 447424 h 533865"/>
                  <a:gd name="csX24" fmla="*/ 2104332 w 2113140"/>
                  <a:gd name="csY24" fmla="*/ 432762 h 5338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113140" h="533865">
                    <a:moveTo>
                      <a:pt x="2104408" y="432837"/>
                    </a:moveTo>
                    <a:cubicBezTo>
                      <a:pt x="1997583" y="410371"/>
                      <a:pt x="1849673" y="379312"/>
                      <a:pt x="1695883" y="347008"/>
                    </a:cubicBezTo>
                    <a:cubicBezTo>
                      <a:pt x="1623963" y="331893"/>
                      <a:pt x="1543525" y="315006"/>
                      <a:pt x="1460335" y="297554"/>
                    </a:cubicBezTo>
                    <a:cubicBezTo>
                      <a:pt x="1459430" y="297177"/>
                      <a:pt x="1458412" y="296838"/>
                      <a:pt x="1457206" y="296612"/>
                    </a:cubicBezTo>
                    <a:cubicBezTo>
                      <a:pt x="1350382" y="274146"/>
                      <a:pt x="1202472" y="243087"/>
                      <a:pt x="1048682" y="210783"/>
                    </a:cubicBezTo>
                    <a:cubicBezTo>
                      <a:pt x="863379" y="171846"/>
                      <a:pt x="621650" y="121110"/>
                      <a:pt x="421534" y="79119"/>
                    </a:cubicBezTo>
                    <a:cubicBezTo>
                      <a:pt x="390776" y="72523"/>
                      <a:pt x="366350" y="67208"/>
                      <a:pt x="345807" y="63212"/>
                    </a:cubicBezTo>
                    <a:cubicBezTo>
                      <a:pt x="307736" y="55221"/>
                      <a:pt x="271890" y="47683"/>
                      <a:pt x="239134" y="40822"/>
                    </a:cubicBezTo>
                    <a:cubicBezTo>
                      <a:pt x="138115" y="20242"/>
                      <a:pt x="82290" y="6709"/>
                      <a:pt x="41430" y="0"/>
                    </a:cubicBezTo>
                    <a:cubicBezTo>
                      <a:pt x="29142" y="0"/>
                      <a:pt x="18814" y="10328"/>
                      <a:pt x="12293" y="20430"/>
                    </a:cubicBezTo>
                    <a:lnTo>
                      <a:pt x="12218" y="20543"/>
                    </a:lnTo>
                    <a:cubicBezTo>
                      <a:pt x="-787" y="40634"/>
                      <a:pt x="-5159" y="70902"/>
                      <a:pt x="7807" y="91784"/>
                    </a:cubicBezTo>
                    <a:cubicBezTo>
                      <a:pt x="11690" y="97928"/>
                      <a:pt x="18324" y="101735"/>
                      <a:pt x="24657" y="103055"/>
                    </a:cubicBezTo>
                    <a:cubicBezTo>
                      <a:pt x="63406" y="111083"/>
                      <a:pt x="168006" y="132833"/>
                      <a:pt x="299255" y="160123"/>
                    </a:cubicBezTo>
                    <a:cubicBezTo>
                      <a:pt x="300989" y="160877"/>
                      <a:pt x="302799" y="161442"/>
                      <a:pt x="304532" y="161819"/>
                    </a:cubicBezTo>
                    <a:cubicBezTo>
                      <a:pt x="351386" y="171506"/>
                      <a:pt x="494471" y="201285"/>
                      <a:pt x="664583" y="236679"/>
                    </a:cubicBezTo>
                    <a:cubicBezTo>
                      <a:pt x="666920" y="237885"/>
                      <a:pt x="669370" y="238790"/>
                      <a:pt x="671782" y="239280"/>
                    </a:cubicBezTo>
                    <a:cubicBezTo>
                      <a:pt x="710532" y="247308"/>
                      <a:pt x="815132" y="269058"/>
                      <a:pt x="946381" y="296348"/>
                    </a:cubicBezTo>
                    <a:cubicBezTo>
                      <a:pt x="948115" y="297102"/>
                      <a:pt x="949924" y="297705"/>
                      <a:pt x="951658" y="298044"/>
                    </a:cubicBezTo>
                    <a:cubicBezTo>
                      <a:pt x="1082531" y="325146"/>
                      <a:pt x="1965129" y="508978"/>
                      <a:pt x="2088011" y="533818"/>
                    </a:cubicBezTo>
                    <a:cubicBezTo>
                      <a:pt x="2091705" y="534120"/>
                      <a:pt x="2094343" y="533064"/>
                      <a:pt x="2096793" y="528315"/>
                    </a:cubicBezTo>
                    <a:cubicBezTo>
                      <a:pt x="2097585" y="526920"/>
                      <a:pt x="2098339" y="524847"/>
                      <a:pt x="2099017" y="522963"/>
                    </a:cubicBezTo>
                    <a:cubicBezTo>
                      <a:pt x="2100751" y="517610"/>
                      <a:pt x="2102033" y="512710"/>
                      <a:pt x="2103314" y="506905"/>
                    </a:cubicBezTo>
                    <a:cubicBezTo>
                      <a:pt x="2107197" y="487794"/>
                      <a:pt x="2111946" y="466724"/>
                      <a:pt x="2113115" y="447424"/>
                    </a:cubicBezTo>
                    <a:cubicBezTo>
                      <a:pt x="2113303" y="440036"/>
                      <a:pt x="2112662" y="434269"/>
                      <a:pt x="2104332" y="432762"/>
                    </a:cubicBezTo>
                    <a:close/>
                  </a:path>
                </a:pathLst>
              </a:custGeom>
              <a:gradFill>
                <a:gsLst>
                  <a:gs pos="0">
                    <a:schemeClr val="accent5">
                      <a:lumMod val="20000"/>
                      <a:lumOff val="80000"/>
                    </a:schemeClr>
                  </a:gs>
                  <a:gs pos="97000">
                    <a:schemeClr val="accent5">
                      <a:lumMod val="40000"/>
                      <a:lumOff val="60000"/>
                    </a:schemeClr>
                  </a:gs>
                </a:gsLst>
                <a:path path="circle">
                  <a:fillToRect l="50000" t="50000" r="50000" b="50000"/>
                </a:path>
              </a:gradFill>
              <a:ln w="9525" cap="flat">
                <a:solidFill>
                  <a:schemeClr val="accent5">
                    <a:lumMod val="75000"/>
                  </a:schemeClr>
                </a:solidFill>
                <a:prstDash val="solid"/>
                <a:miter/>
              </a:ln>
            </p:spPr>
            <p:txBody>
              <a:bodyPr rtlCol="0" anchor="ctr"/>
              <a:lstStyle/>
              <a:p>
                <a:endParaRPr lang="en-US"/>
              </a:p>
            </p:txBody>
          </p:sp>
          <p:sp>
            <p:nvSpPr>
              <p:cNvPr id="53" name="Oval 52">
                <a:extLst>
                  <a:ext uri="{FF2B5EF4-FFF2-40B4-BE49-F238E27FC236}">
                    <a16:creationId xmlns:a16="http://schemas.microsoft.com/office/drawing/2014/main" id="{23F50F5B-F43E-D617-4B16-6F6EEEE84BBA}"/>
                  </a:ext>
                </a:extLst>
              </p:cNvPr>
              <p:cNvSpPr/>
              <p:nvPr/>
            </p:nvSpPr>
            <p:spPr>
              <a:xfrm rot="-4621800">
                <a:off x="9550504" y="4302950"/>
                <a:ext cx="101094" cy="45307"/>
              </a:xfrm>
              <a:prstGeom prst="ellipse">
                <a:avLst/>
              </a:prstGeom>
              <a:solidFill>
                <a:schemeClr val="bg1"/>
              </a:solidFill>
              <a:ln w="9525" cap="flat">
                <a:solidFill>
                  <a:schemeClr val="accent5">
                    <a:lumMod val="75000"/>
                  </a:schemeClr>
                </a:solidFill>
                <a:prstDash val="solid"/>
                <a:miter/>
              </a:ln>
            </p:spPr>
            <p:txBody>
              <a:bodyPr rtlCol="0" anchor="ctr"/>
              <a:lstStyle/>
              <a:p>
                <a:endParaRPr lang="en-US"/>
              </a:p>
            </p:txBody>
          </p:sp>
        </p:grpSp>
        <p:sp>
          <p:nvSpPr>
            <p:cNvPr id="54" name="Freeform 53">
              <a:extLst>
                <a:ext uri="{FF2B5EF4-FFF2-40B4-BE49-F238E27FC236}">
                  <a16:creationId xmlns:a16="http://schemas.microsoft.com/office/drawing/2014/main" id="{0E85B164-709F-F84E-4D27-7829904FDA5B}"/>
                </a:ext>
              </a:extLst>
            </p:cNvPr>
            <p:cNvSpPr/>
            <p:nvPr/>
          </p:nvSpPr>
          <p:spPr>
            <a:xfrm>
              <a:off x="7619048" y="3619179"/>
              <a:ext cx="1960007" cy="531726"/>
            </a:xfrm>
            <a:custGeom>
              <a:avLst/>
              <a:gdLst>
                <a:gd name="csX0" fmla="*/ 1948217 w 1960007"/>
                <a:gd name="csY0" fmla="*/ 396576 h 531726"/>
                <a:gd name="csX1" fmla="*/ 1402073 w 1960007"/>
                <a:gd name="csY1" fmla="*/ 281836 h 531726"/>
                <a:gd name="csX2" fmla="*/ 563614 w 1960007"/>
                <a:gd name="csY2" fmla="*/ 105806 h 531726"/>
                <a:gd name="csX3" fmla="*/ 462369 w 1960007"/>
                <a:gd name="csY3" fmla="*/ 84547 h 531726"/>
                <a:gd name="csX4" fmla="*/ 319736 w 1960007"/>
                <a:gd name="csY4" fmla="*/ 54580 h 531726"/>
                <a:gd name="csX5" fmla="*/ 55427 w 1960007"/>
                <a:gd name="csY5" fmla="*/ 0 h 531726"/>
                <a:gd name="csX6" fmla="*/ 16452 w 1960007"/>
                <a:gd name="csY6" fmla="*/ 27328 h 531726"/>
                <a:gd name="csX7" fmla="*/ 16339 w 1960007"/>
                <a:gd name="csY7" fmla="*/ 27479 h 531726"/>
                <a:gd name="csX8" fmla="*/ 10459 w 1960007"/>
                <a:gd name="csY8" fmla="*/ 122768 h 531726"/>
                <a:gd name="csX9" fmla="*/ 32962 w 1960007"/>
                <a:gd name="csY9" fmla="*/ 137846 h 531726"/>
                <a:gd name="csX10" fmla="*/ 400099 w 1960007"/>
                <a:gd name="csY10" fmla="*/ 214176 h 531726"/>
                <a:gd name="csX11" fmla="*/ 407185 w 1960007"/>
                <a:gd name="csY11" fmla="*/ 216437 h 531726"/>
                <a:gd name="csX12" fmla="*/ 1926431 w 1960007"/>
                <a:gd name="csY12" fmla="*/ 531670 h 531726"/>
                <a:gd name="csX13" fmla="*/ 1938191 w 1960007"/>
                <a:gd name="csY13" fmla="*/ 524320 h 531726"/>
                <a:gd name="csX14" fmla="*/ 1941169 w 1960007"/>
                <a:gd name="csY14" fmla="*/ 517195 h 531726"/>
                <a:gd name="csX15" fmla="*/ 1946898 w 1960007"/>
                <a:gd name="csY15" fmla="*/ 495748 h 531726"/>
                <a:gd name="csX16" fmla="*/ 1959978 w 1960007"/>
                <a:gd name="csY16" fmla="*/ 416214 h 531726"/>
                <a:gd name="csX17" fmla="*/ 1948255 w 1960007"/>
                <a:gd name="csY17" fmla="*/ 396613 h 531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960007" h="531726">
                  <a:moveTo>
                    <a:pt x="1948217" y="396576"/>
                  </a:moveTo>
                  <a:cubicBezTo>
                    <a:pt x="1805434" y="366534"/>
                    <a:pt x="1607655" y="324995"/>
                    <a:pt x="1402073" y="281836"/>
                  </a:cubicBezTo>
                  <a:cubicBezTo>
                    <a:pt x="1154312" y="229781"/>
                    <a:pt x="831126" y="161970"/>
                    <a:pt x="563614" y="105806"/>
                  </a:cubicBezTo>
                  <a:cubicBezTo>
                    <a:pt x="522528" y="96986"/>
                    <a:pt x="489848" y="89900"/>
                    <a:pt x="462369" y="84547"/>
                  </a:cubicBezTo>
                  <a:cubicBezTo>
                    <a:pt x="411482" y="73842"/>
                    <a:pt x="363536" y="63815"/>
                    <a:pt x="319736" y="54580"/>
                  </a:cubicBezTo>
                  <a:cubicBezTo>
                    <a:pt x="184717" y="27026"/>
                    <a:pt x="110046" y="8971"/>
                    <a:pt x="55427" y="0"/>
                  </a:cubicBezTo>
                  <a:cubicBezTo>
                    <a:pt x="38993" y="0"/>
                    <a:pt x="25197" y="13796"/>
                    <a:pt x="16452" y="27328"/>
                  </a:cubicBezTo>
                  <a:lnTo>
                    <a:pt x="16339" y="27479"/>
                  </a:lnTo>
                  <a:cubicBezTo>
                    <a:pt x="-1038" y="54317"/>
                    <a:pt x="-6918" y="94800"/>
                    <a:pt x="10459" y="122768"/>
                  </a:cubicBezTo>
                  <a:cubicBezTo>
                    <a:pt x="15623" y="130948"/>
                    <a:pt x="24519" y="136074"/>
                    <a:pt x="32962" y="137846"/>
                  </a:cubicBezTo>
                  <a:cubicBezTo>
                    <a:pt x="84753" y="148589"/>
                    <a:pt x="224597" y="177650"/>
                    <a:pt x="400099" y="214176"/>
                  </a:cubicBezTo>
                  <a:cubicBezTo>
                    <a:pt x="402436" y="215193"/>
                    <a:pt x="404811" y="215947"/>
                    <a:pt x="407185" y="216437"/>
                  </a:cubicBezTo>
                  <a:cubicBezTo>
                    <a:pt x="582159" y="252699"/>
                    <a:pt x="1762123" y="498461"/>
                    <a:pt x="1926431" y="531670"/>
                  </a:cubicBezTo>
                  <a:cubicBezTo>
                    <a:pt x="1931368" y="532047"/>
                    <a:pt x="1934912" y="530652"/>
                    <a:pt x="1938191" y="524320"/>
                  </a:cubicBezTo>
                  <a:cubicBezTo>
                    <a:pt x="1939246" y="522435"/>
                    <a:pt x="1940264" y="519683"/>
                    <a:pt x="1941169" y="517195"/>
                  </a:cubicBezTo>
                  <a:cubicBezTo>
                    <a:pt x="1943506" y="510033"/>
                    <a:pt x="1945202" y="503475"/>
                    <a:pt x="1946898" y="495748"/>
                  </a:cubicBezTo>
                  <a:cubicBezTo>
                    <a:pt x="1952100" y="470229"/>
                    <a:pt x="1958432" y="441996"/>
                    <a:pt x="1959978" y="416214"/>
                  </a:cubicBezTo>
                  <a:cubicBezTo>
                    <a:pt x="1960204" y="406338"/>
                    <a:pt x="1959375" y="398611"/>
                    <a:pt x="1948255" y="396613"/>
                  </a:cubicBezTo>
                  <a:close/>
                </a:path>
              </a:pathLst>
            </a:custGeom>
            <a:gradFill>
              <a:gsLst>
                <a:gs pos="0">
                  <a:schemeClr val="accent5">
                    <a:lumMod val="20000"/>
                    <a:lumOff val="80000"/>
                  </a:schemeClr>
                </a:gs>
                <a:gs pos="97000">
                  <a:schemeClr val="accent5">
                    <a:lumMod val="40000"/>
                    <a:lumOff val="60000"/>
                  </a:schemeClr>
                </a:gs>
              </a:gsLst>
              <a:path path="circle">
                <a:fillToRect l="50000" t="50000" r="50000" b="50000"/>
              </a:path>
            </a:gradFill>
            <a:ln w="9525" cap="flat">
              <a:solidFill>
                <a:schemeClr val="accent5">
                  <a:lumMod val="75000"/>
                </a:schemeClr>
              </a:solidFill>
              <a:prstDash val="solid"/>
              <a:miter/>
            </a:ln>
          </p:spPr>
          <p:txBody>
            <a:bodyPr rtlCol="0" anchor="ctr"/>
            <a:lstStyle/>
            <a:p>
              <a:endParaRPr lang="en-US"/>
            </a:p>
          </p:txBody>
        </p:sp>
        <p:sp>
          <p:nvSpPr>
            <p:cNvPr id="55" name="Oval 54">
              <a:extLst>
                <a:ext uri="{FF2B5EF4-FFF2-40B4-BE49-F238E27FC236}">
                  <a16:creationId xmlns:a16="http://schemas.microsoft.com/office/drawing/2014/main" id="{5CA06FE1-DC88-0824-EF69-B8EDDE27861E}"/>
                </a:ext>
              </a:extLst>
            </p:cNvPr>
            <p:cNvSpPr/>
            <p:nvPr/>
          </p:nvSpPr>
          <p:spPr>
            <a:xfrm rot="16978200">
              <a:off x="9495108" y="4053603"/>
              <a:ext cx="135169" cy="60611"/>
            </a:xfrm>
            <a:prstGeom prst="ellipse">
              <a:avLst/>
            </a:prstGeom>
            <a:solidFill>
              <a:srgbClr val="FFFFFF"/>
            </a:solidFill>
            <a:ln w="9525" cap="flat">
              <a:solidFill>
                <a:schemeClr val="accent5">
                  <a:lumMod val="75000"/>
                </a:schemeClr>
              </a:solidFill>
              <a:prstDash val="solid"/>
              <a:miter/>
            </a:ln>
          </p:spPr>
          <p:txBody>
            <a:bodyPr/>
            <a:lstStyle/>
            <a:p>
              <a:endParaRPr lang="en-US"/>
            </a:p>
          </p:txBody>
        </p:sp>
        <p:grpSp>
          <p:nvGrpSpPr>
            <p:cNvPr id="56" name="Graphic 20">
              <a:extLst>
                <a:ext uri="{FF2B5EF4-FFF2-40B4-BE49-F238E27FC236}">
                  <a16:creationId xmlns:a16="http://schemas.microsoft.com/office/drawing/2014/main" id="{CCC00881-0CAB-4469-581D-55022319B075}"/>
                </a:ext>
              </a:extLst>
            </p:cNvPr>
            <p:cNvGrpSpPr/>
            <p:nvPr/>
          </p:nvGrpSpPr>
          <p:grpSpPr>
            <a:xfrm>
              <a:off x="7409245" y="3902711"/>
              <a:ext cx="1973945" cy="532323"/>
              <a:chOff x="7431547" y="4028204"/>
              <a:chExt cx="1973945" cy="532323"/>
            </a:xfrm>
            <a:solidFill>
              <a:srgbClr val="FFFFFF"/>
            </a:solidFill>
          </p:grpSpPr>
          <p:sp>
            <p:nvSpPr>
              <p:cNvPr id="57" name="Freeform 56">
                <a:extLst>
                  <a:ext uri="{FF2B5EF4-FFF2-40B4-BE49-F238E27FC236}">
                    <a16:creationId xmlns:a16="http://schemas.microsoft.com/office/drawing/2014/main" id="{897FD5B6-A44D-514B-A775-07AF97475920}"/>
                  </a:ext>
                </a:extLst>
              </p:cNvPr>
              <p:cNvSpPr/>
              <p:nvPr/>
            </p:nvSpPr>
            <p:spPr>
              <a:xfrm>
                <a:off x="7431547" y="4028204"/>
                <a:ext cx="1960007" cy="531726"/>
              </a:xfrm>
              <a:custGeom>
                <a:avLst/>
                <a:gdLst>
                  <a:gd name="csX0" fmla="*/ 1948217 w 1960007"/>
                  <a:gd name="csY0" fmla="*/ 396575 h 531726"/>
                  <a:gd name="csX1" fmla="*/ 1402073 w 1960007"/>
                  <a:gd name="csY1" fmla="*/ 281836 h 531726"/>
                  <a:gd name="csX2" fmla="*/ 563614 w 1960007"/>
                  <a:gd name="csY2" fmla="*/ 105806 h 531726"/>
                  <a:gd name="csX3" fmla="*/ 462369 w 1960007"/>
                  <a:gd name="csY3" fmla="*/ 84547 h 531726"/>
                  <a:gd name="csX4" fmla="*/ 319736 w 1960007"/>
                  <a:gd name="csY4" fmla="*/ 54580 h 531726"/>
                  <a:gd name="csX5" fmla="*/ 55427 w 1960007"/>
                  <a:gd name="csY5" fmla="*/ 0 h 531726"/>
                  <a:gd name="csX6" fmla="*/ 16452 w 1960007"/>
                  <a:gd name="csY6" fmla="*/ 27328 h 531726"/>
                  <a:gd name="csX7" fmla="*/ 16339 w 1960007"/>
                  <a:gd name="csY7" fmla="*/ 27479 h 531726"/>
                  <a:gd name="csX8" fmla="*/ 10459 w 1960007"/>
                  <a:gd name="csY8" fmla="*/ 122768 h 531726"/>
                  <a:gd name="csX9" fmla="*/ 32962 w 1960007"/>
                  <a:gd name="csY9" fmla="*/ 137846 h 531726"/>
                  <a:gd name="csX10" fmla="*/ 400099 w 1960007"/>
                  <a:gd name="csY10" fmla="*/ 214176 h 531726"/>
                  <a:gd name="csX11" fmla="*/ 407185 w 1960007"/>
                  <a:gd name="csY11" fmla="*/ 216437 h 531726"/>
                  <a:gd name="csX12" fmla="*/ 1926430 w 1960007"/>
                  <a:gd name="csY12" fmla="*/ 531670 h 531726"/>
                  <a:gd name="csX13" fmla="*/ 1938191 w 1960007"/>
                  <a:gd name="csY13" fmla="*/ 524319 h 531726"/>
                  <a:gd name="csX14" fmla="*/ 1941169 w 1960007"/>
                  <a:gd name="csY14" fmla="*/ 517195 h 531726"/>
                  <a:gd name="csX15" fmla="*/ 1946898 w 1960007"/>
                  <a:gd name="csY15" fmla="*/ 495748 h 531726"/>
                  <a:gd name="csX16" fmla="*/ 1959978 w 1960007"/>
                  <a:gd name="csY16" fmla="*/ 416214 h 531726"/>
                  <a:gd name="csX17" fmla="*/ 1948255 w 1960007"/>
                  <a:gd name="csY17" fmla="*/ 396613 h 531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960007" h="531726">
                    <a:moveTo>
                      <a:pt x="1948217" y="396575"/>
                    </a:moveTo>
                    <a:cubicBezTo>
                      <a:pt x="1805434" y="366534"/>
                      <a:pt x="1607655" y="324995"/>
                      <a:pt x="1402073" y="281836"/>
                    </a:cubicBezTo>
                    <a:cubicBezTo>
                      <a:pt x="1154312" y="229781"/>
                      <a:pt x="831126" y="161970"/>
                      <a:pt x="563614" y="105806"/>
                    </a:cubicBezTo>
                    <a:cubicBezTo>
                      <a:pt x="522528" y="96986"/>
                      <a:pt x="489848" y="89899"/>
                      <a:pt x="462369" y="84547"/>
                    </a:cubicBezTo>
                    <a:cubicBezTo>
                      <a:pt x="411482" y="73842"/>
                      <a:pt x="363536" y="63815"/>
                      <a:pt x="319736" y="54580"/>
                    </a:cubicBezTo>
                    <a:cubicBezTo>
                      <a:pt x="184717" y="27026"/>
                      <a:pt x="110046" y="8971"/>
                      <a:pt x="55427" y="0"/>
                    </a:cubicBezTo>
                    <a:cubicBezTo>
                      <a:pt x="38993" y="0"/>
                      <a:pt x="25197" y="13796"/>
                      <a:pt x="16452" y="27328"/>
                    </a:cubicBezTo>
                    <a:lnTo>
                      <a:pt x="16339" y="27479"/>
                    </a:lnTo>
                    <a:cubicBezTo>
                      <a:pt x="-1038" y="54317"/>
                      <a:pt x="-6918" y="94800"/>
                      <a:pt x="10459" y="122768"/>
                    </a:cubicBezTo>
                    <a:cubicBezTo>
                      <a:pt x="15623" y="130948"/>
                      <a:pt x="24519" y="136074"/>
                      <a:pt x="32962" y="137846"/>
                    </a:cubicBezTo>
                    <a:cubicBezTo>
                      <a:pt x="84753" y="148589"/>
                      <a:pt x="224597" y="177650"/>
                      <a:pt x="400099" y="214176"/>
                    </a:cubicBezTo>
                    <a:cubicBezTo>
                      <a:pt x="402436" y="215193"/>
                      <a:pt x="404810" y="215947"/>
                      <a:pt x="407185" y="216437"/>
                    </a:cubicBezTo>
                    <a:cubicBezTo>
                      <a:pt x="582159" y="252699"/>
                      <a:pt x="1762124" y="498462"/>
                      <a:pt x="1926430" y="531670"/>
                    </a:cubicBezTo>
                    <a:cubicBezTo>
                      <a:pt x="1931368" y="532047"/>
                      <a:pt x="1934911" y="530652"/>
                      <a:pt x="1938191" y="524319"/>
                    </a:cubicBezTo>
                    <a:cubicBezTo>
                      <a:pt x="1939246" y="522435"/>
                      <a:pt x="1940264" y="519683"/>
                      <a:pt x="1941169" y="517195"/>
                    </a:cubicBezTo>
                    <a:cubicBezTo>
                      <a:pt x="1943506" y="510034"/>
                      <a:pt x="1945202" y="503475"/>
                      <a:pt x="1946898" y="495748"/>
                    </a:cubicBezTo>
                    <a:cubicBezTo>
                      <a:pt x="1952100" y="470229"/>
                      <a:pt x="1958433" y="441997"/>
                      <a:pt x="1959978" y="416214"/>
                    </a:cubicBezTo>
                    <a:cubicBezTo>
                      <a:pt x="1960204" y="406338"/>
                      <a:pt x="1959375" y="398611"/>
                      <a:pt x="1948255" y="396613"/>
                    </a:cubicBezTo>
                    <a:close/>
                  </a:path>
                </a:pathLst>
              </a:custGeom>
              <a:gradFill>
                <a:gsLst>
                  <a:gs pos="0">
                    <a:schemeClr val="accent5">
                      <a:lumMod val="20000"/>
                      <a:lumOff val="80000"/>
                    </a:schemeClr>
                  </a:gs>
                  <a:gs pos="97000">
                    <a:schemeClr val="accent5">
                      <a:lumMod val="40000"/>
                      <a:lumOff val="60000"/>
                    </a:schemeClr>
                  </a:gs>
                </a:gsLst>
                <a:path path="circle">
                  <a:fillToRect l="50000" t="50000" r="50000" b="50000"/>
                </a:path>
              </a:gradFill>
              <a:ln w="9525" cap="flat">
                <a:solidFill>
                  <a:schemeClr val="accent5">
                    <a:lumMod val="75000"/>
                  </a:schemeClr>
                </a:solidFill>
                <a:prstDash val="solid"/>
                <a:miter/>
              </a:ln>
            </p:spPr>
            <p:txBody>
              <a:bodyPr rtlCol="0" anchor="ctr"/>
              <a:lstStyle/>
              <a:p>
                <a:endParaRPr lang="en-US"/>
              </a:p>
            </p:txBody>
          </p:sp>
          <p:sp>
            <p:nvSpPr>
              <p:cNvPr id="58" name="Oval 57">
                <a:extLst>
                  <a:ext uri="{FF2B5EF4-FFF2-40B4-BE49-F238E27FC236}">
                    <a16:creationId xmlns:a16="http://schemas.microsoft.com/office/drawing/2014/main" id="{E8CF5DA6-7646-C14D-55D6-1C1B6874043A}"/>
                  </a:ext>
                </a:extLst>
              </p:cNvPr>
              <p:cNvSpPr/>
              <p:nvPr/>
            </p:nvSpPr>
            <p:spPr>
              <a:xfrm rot="-4621800">
                <a:off x="9307602" y="4462637"/>
                <a:ext cx="135169" cy="60611"/>
              </a:xfrm>
              <a:prstGeom prst="ellipse">
                <a:avLst/>
              </a:prstGeom>
              <a:solidFill>
                <a:schemeClr val="bg1"/>
              </a:solidFill>
              <a:ln w="9525" cap="flat">
                <a:solidFill>
                  <a:schemeClr val="accent5">
                    <a:lumMod val="75000"/>
                  </a:schemeClr>
                </a:solidFill>
                <a:prstDash val="solid"/>
                <a:miter/>
              </a:ln>
            </p:spPr>
            <p:txBody>
              <a:bodyPr rtlCol="0" anchor="ctr"/>
              <a:lstStyle/>
              <a:p>
                <a:endParaRPr lang="en-US"/>
              </a:p>
            </p:txBody>
          </p:sp>
        </p:grpSp>
        <p:grpSp>
          <p:nvGrpSpPr>
            <p:cNvPr id="59" name="Graphic 20">
              <a:extLst>
                <a:ext uri="{FF2B5EF4-FFF2-40B4-BE49-F238E27FC236}">
                  <a16:creationId xmlns:a16="http://schemas.microsoft.com/office/drawing/2014/main" id="{DF2C5A1A-71B1-0AF0-FB25-8C25F098F7D9}"/>
                </a:ext>
              </a:extLst>
            </p:cNvPr>
            <p:cNvGrpSpPr/>
            <p:nvPr/>
          </p:nvGrpSpPr>
          <p:grpSpPr>
            <a:xfrm>
              <a:off x="7438006" y="3762227"/>
              <a:ext cx="1973910" cy="532320"/>
              <a:chOff x="7460308" y="3887720"/>
              <a:chExt cx="1973910" cy="532320"/>
            </a:xfrm>
            <a:solidFill>
              <a:srgbClr val="FFFFFF"/>
            </a:solidFill>
          </p:grpSpPr>
          <p:sp>
            <p:nvSpPr>
              <p:cNvPr id="60" name="Freeform 59">
                <a:extLst>
                  <a:ext uri="{FF2B5EF4-FFF2-40B4-BE49-F238E27FC236}">
                    <a16:creationId xmlns:a16="http://schemas.microsoft.com/office/drawing/2014/main" id="{44033FDC-52B3-A24C-CF78-FFF4DA387DBE}"/>
                  </a:ext>
                </a:extLst>
              </p:cNvPr>
              <p:cNvSpPr/>
              <p:nvPr/>
            </p:nvSpPr>
            <p:spPr>
              <a:xfrm>
                <a:off x="7460308" y="3887720"/>
                <a:ext cx="1960007" cy="531726"/>
              </a:xfrm>
              <a:custGeom>
                <a:avLst/>
                <a:gdLst>
                  <a:gd name="csX0" fmla="*/ 1948217 w 1960007"/>
                  <a:gd name="csY0" fmla="*/ 396576 h 531726"/>
                  <a:gd name="csX1" fmla="*/ 1402073 w 1960007"/>
                  <a:gd name="csY1" fmla="*/ 281836 h 531726"/>
                  <a:gd name="csX2" fmla="*/ 563614 w 1960007"/>
                  <a:gd name="csY2" fmla="*/ 105806 h 531726"/>
                  <a:gd name="csX3" fmla="*/ 462369 w 1960007"/>
                  <a:gd name="csY3" fmla="*/ 84547 h 531726"/>
                  <a:gd name="csX4" fmla="*/ 319736 w 1960007"/>
                  <a:gd name="csY4" fmla="*/ 54580 h 531726"/>
                  <a:gd name="csX5" fmla="*/ 55427 w 1960007"/>
                  <a:gd name="csY5" fmla="*/ 0 h 531726"/>
                  <a:gd name="csX6" fmla="*/ 16452 w 1960007"/>
                  <a:gd name="csY6" fmla="*/ 27328 h 531726"/>
                  <a:gd name="csX7" fmla="*/ 16339 w 1960007"/>
                  <a:gd name="csY7" fmla="*/ 27479 h 531726"/>
                  <a:gd name="csX8" fmla="*/ 10459 w 1960007"/>
                  <a:gd name="csY8" fmla="*/ 122768 h 531726"/>
                  <a:gd name="csX9" fmla="*/ 32962 w 1960007"/>
                  <a:gd name="csY9" fmla="*/ 137846 h 531726"/>
                  <a:gd name="csX10" fmla="*/ 400099 w 1960007"/>
                  <a:gd name="csY10" fmla="*/ 214176 h 531726"/>
                  <a:gd name="csX11" fmla="*/ 407185 w 1960007"/>
                  <a:gd name="csY11" fmla="*/ 216437 h 531726"/>
                  <a:gd name="csX12" fmla="*/ 1926430 w 1960007"/>
                  <a:gd name="csY12" fmla="*/ 531670 h 531726"/>
                  <a:gd name="csX13" fmla="*/ 1938191 w 1960007"/>
                  <a:gd name="csY13" fmla="*/ 524319 h 531726"/>
                  <a:gd name="csX14" fmla="*/ 1941169 w 1960007"/>
                  <a:gd name="csY14" fmla="*/ 517196 h 531726"/>
                  <a:gd name="csX15" fmla="*/ 1946898 w 1960007"/>
                  <a:gd name="csY15" fmla="*/ 495748 h 531726"/>
                  <a:gd name="csX16" fmla="*/ 1959978 w 1960007"/>
                  <a:gd name="csY16" fmla="*/ 416214 h 531726"/>
                  <a:gd name="csX17" fmla="*/ 1948255 w 1960007"/>
                  <a:gd name="csY17" fmla="*/ 396613 h 531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960007" h="531726">
                    <a:moveTo>
                      <a:pt x="1948217" y="396576"/>
                    </a:moveTo>
                    <a:cubicBezTo>
                      <a:pt x="1805434" y="366534"/>
                      <a:pt x="1607655" y="324995"/>
                      <a:pt x="1402073" y="281836"/>
                    </a:cubicBezTo>
                    <a:cubicBezTo>
                      <a:pt x="1154312" y="229781"/>
                      <a:pt x="831126" y="161970"/>
                      <a:pt x="563614" y="105806"/>
                    </a:cubicBezTo>
                    <a:cubicBezTo>
                      <a:pt x="522528" y="96986"/>
                      <a:pt x="489847" y="89899"/>
                      <a:pt x="462369" y="84547"/>
                    </a:cubicBezTo>
                    <a:cubicBezTo>
                      <a:pt x="411482" y="73842"/>
                      <a:pt x="363536" y="63815"/>
                      <a:pt x="319736" y="54580"/>
                    </a:cubicBezTo>
                    <a:cubicBezTo>
                      <a:pt x="184717" y="27026"/>
                      <a:pt x="110046" y="8971"/>
                      <a:pt x="55427" y="0"/>
                    </a:cubicBezTo>
                    <a:cubicBezTo>
                      <a:pt x="38993" y="0"/>
                      <a:pt x="25197" y="13796"/>
                      <a:pt x="16452" y="27328"/>
                    </a:cubicBezTo>
                    <a:lnTo>
                      <a:pt x="16339" y="27479"/>
                    </a:lnTo>
                    <a:cubicBezTo>
                      <a:pt x="-1038" y="54317"/>
                      <a:pt x="-6918" y="94800"/>
                      <a:pt x="10459" y="122768"/>
                    </a:cubicBezTo>
                    <a:cubicBezTo>
                      <a:pt x="15623" y="130948"/>
                      <a:pt x="24519" y="136074"/>
                      <a:pt x="32962" y="137846"/>
                    </a:cubicBezTo>
                    <a:cubicBezTo>
                      <a:pt x="84753" y="148589"/>
                      <a:pt x="224597" y="177650"/>
                      <a:pt x="400099" y="214176"/>
                    </a:cubicBezTo>
                    <a:cubicBezTo>
                      <a:pt x="402436" y="215194"/>
                      <a:pt x="404810" y="215947"/>
                      <a:pt x="407185" y="216437"/>
                    </a:cubicBezTo>
                    <a:cubicBezTo>
                      <a:pt x="582159" y="252699"/>
                      <a:pt x="1762124" y="498462"/>
                      <a:pt x="1926430" y="531670"/>
                    </a:cubicBezTo>
                    <a:cubicBezTo>
                      <a:pt x="1931368" y="532047"/>
                      <a:pt x="1934911" y="530652"/>
                      <a:pt x="1938191" y="524319"/>
                    </a:cubicBezTo>
                    <a:cubicBezTo>
                      <a:pt x="1939246" y="522435"/>
                      <a:pt x="1940264" y="519683"/>
                      <a:pt x="1941169" y="517196"/>
                    </a:cubicBezTo>
                    <a:cubicBezTo>
                      <a:pt x="1943506" y="510034"/>
                      <a:pt x="1945202" y="503475"/>
                      <a:pt x="1946898" y="495748"/>
                    </a:cubicBezTo>
                    <a:cubicBezTo>
                      <a:pt x="1952100" y="470229"/>
                      <a:pt x="1958432" y="441997"/>
                      <a:pt x="1959978" y="416214"/>
                    </a:cubicBezTo>
                    <a:cubicBezTo>
                      <a:pt x="1960204" y="406338"/>
                      <a:pt x="1959375" y="398611"/>
                      <a:pt x="1948255" y="396613"/>
                    </a:cubicBezTo>
                    <a:close/>
                  </a:path>
                </a:pathLst>
              </a:custGeom>
              <a:gradFill>
                <a:gsLst>
                  <a:gs pos="0">
                    <a:schemeClr val="accent5">
                      <a:lumMod val="20000"/>
                      <a:lumOff val="80000"/>
                    </a:schemeClr>
                  </a:gs>
                  <a:gs pos="97000">
                    <a:schemeClr val="accent5">
                      <a:lumMod val="40000"/>
                      <a:lumOff val="60000"/>
                    </a:schemeClr>
                  </a:gs>
                </a:gsLst>
                <a:path path="circle">
                  <a:fillToRect l="50000" t="50000" r="50000" b="50000"/>
                </a:path>
              </a:gradFill>
              <a:ln w="9525" cap="flat">
                <a:solidFill>
                  <a:schemeClr val="accent5">
                    <a:lumMod val="75000"/>
                  </a:schemeClr>
                </a:solidFill>
                <a:prstDash val="solid"/>
                <a:miter/>
              </a:ln>
            </p:spPr>
            <p:txBody>
              <a:bodyPr rtlCol="0" anchor="ctr"/>
              <a:lstStyle/>
              <a:p>
                <a:endParaRPr lang="en-US"/>
              </a:p>
            </p:txBody>
          </p:sp>
          <p:sp>
            <p:nvSpPr>
              <p:cNvPr id="61" name="Oval 60">
                <a:extLst>
                  <a:ext uri="{FF2B5EF4-FFF2-40B4-BE49-F238E27FC236}">
                    <a16:creationId xmlns:a16="http://schemas.microsoft.com/office/drawing/2014/main" id="{9D16564A-AEFE-02D4-1F79-25F106F32E7F}"/>
                  </a:ext>
                </a:extLst>
              </p:cNvPr>
              <p:cNvSpPr/>
              <p:nvPr/>
            </p:nvSpPr>
            <p:spPr>
              <a:xfrm rot="-4621800">
                <a:off x="9336328" y="4322150"/>
                <a:ext cx="135169" cy="60611"/>
              </a:xfrm>
              <a:prstGeom prst="ellipse">
                <a:avLst/>
              </a:prstGeom>
              <a:solidFill>
                <a:schemeClr val="bg1"/>
              </a:solidFill>
              <a:ln w="9525" cap="flat">
                <a:solidFill>
                  <a:schemeClr val="accent5">
                    <a:lumMod val="75000"/>
                  </a:schemeClr>
                </a:solidFill>
                <a:prstDash val="solid"/>
                <a:miter/>
              </a:ln>
            </p:spPr>
            <p:txBody>
              <a:bodyPr rtlCol="0" anchor="ctr"/>
              <a:lstStyle/>
              <a:p>
                <a:endParaRPr lang="en-US"/>
              </a:p>
            </p:txBody>
          </p:sp>
        </p:grpSp>
        <p:grpSp>
          <p:nvGrpSpPr>
            <p:cNvPr id="62" name="Graphic 20">
              <a:extLst>
                <a:ext uri="{FF2B5EF4-FFF2-40B4-BE49-F238E27FC236}">
                  <a16:creationId xmlns:a16="http://schemas.microsoft.com/office/drawing/2014/main" id="{F2060DC9-E75C-10C1-E292-CBFC343D4433}"/>
                </a:ext>
              </a:extLst>
            </p:cNvPr>
            <p:cNvGrpSpPr/>
            <p:nvPr/>
          </p:nvGrpSpPr>
          <p:grpSpPr>
            <a:xfrm>
              <a:off x="7795290" y="3928305"/>
              <a:ext cx="1549851" cy="435136"/>
              <a:chOff x="7817592" y="4053798"/>
              <a:chExt cx="1549851" cy="435136"/>
            </a:xfrm>
            <a:solidFill>
              <a:srgbClr val="FFFFFF"/>
            </a:solidFill>
          </p:grpSpPr>
          <p:sp>
            <p:nvSpPr>
              <p:cNvPr id="63" name="Freeform 62">
                <a:extLst>
                  <a:ext uri="{FF2B5EF4-FFF2-40B4-BE49-F238E27FC236}">
                    <a16:creationId xmlns:a16="http://schemas.microsoft.com/office/drawing/2014/main" id="{B2AB8ECD-43E4-28BE-9FB3-314DD4DDD956}"/>
                  </a:ext>
                </a:extLst>
              </p:cNvPr>
              <p:cNvSpPr/>
              <p:nvPr/>
            </p:nvSpPr>
            <p:spPr>
              <a:xfrm>
                <a:off x="7817592" y="4053798"/>
                <a:ext cx="1534844" cy="435136"/>
              </a:xfrm>
              <a:custGeom>
                <a:avLst/>
                <a:gdLst>
                  <a:gd name="csX0" fmla="*/ 1505368 w 1534844"/>
                  <a:gd name="csY0" fmla="*/ 392316 h 435136"/>
                  <a:gd name="csX1" fmla="*/ 1534844 w 1534844"/>
                  <a:gd name="csY1" fmla="*/ 310785 h 435136"/>
                  <a:gd name="csX2" fmla="*/ 1277736 w 1534844"/>
                  <a:gd name="csY2" fmla="*/ 256807 h 435136"/>
                  <a:gd name="csX3" fmla="*/ 513609 w 1534844"/>
                  <a:gd name="csY3" fmla="*/ 96383 h 435136"/>
                  <a:gd name="csX4" fmla="*/ 421334 w 1534844"/>
                  <a:gd name="csY4" fmla="*/ 77008 h 435136"/>
                  <a:gd name="csX5" fmla="*/ 291329 w 1534844"/>
                  <a:gd name="csY5" fmla="*/ 49718 h 435136"/>
                  <a:gd name="csX6" fmla="*/ 50466 w 1534844"/>
                  <a:gd name="csY6" fmla="*/ 0 h 435136"/>
                  <a:gd name="csX7" fmla="*/ 14958 w 1534844"/>
                  <a:gd name="csY7" fmla="*/ 24915 h 435136"/>
                  <a:gd name="csX8" fmla="*/ 14883 w 1534844"/>
                  <a:gd name="csY8" fmla="*/ 25066 h 435136"/>
                  <a:gd name="csX9" fmla="*/ 9530 w 1534844"/>
                  <a:gd name="csY9" fmla="*/ 111875 h 435136"/>
                  <a:gd name="csX10" fmla="*/ 30036 w 1534844"/>
                  <a:gd name="csY10" fmla="*/ 125595 h 435136"/>
                  <a:gd name="csX11" fmla="*/ 364605 w 1534844"/>
                  <a:gd name="csY11" fmla="*/ 195140 h 435136"/>
                  <a:gd name="csX12" fmla="*/ 371051 w 1534844"/>
                  <a:gd name="csY12" fmla="*/ 197214 h 435136"/>
                  <a:gd name="csX13" fmla="*/ 1516186 w 1534844"/>
                  <a:gd name="csY13" fmla="*/ 435136 h 435136"/>
                  <a:gd name="csX14" fmla="*/ 1505368 w 1534844"/>
                  <a:gd name="csY14" fmla="*/ 392316 h 435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34844" h="435136">
                    <a:moveTo>
                      <a:pt x="1505368" y="392316"/>
                    </a:moveTo>
                    <a:cubicBezTo>
                      <a:pt x="1504275" y="362614"/>
                      <a:pt x="1515922" y="335248"/>
                      <a:pt x="1534844" y="310785"/>
                    </a:cubicBezTo>
                    <a:cubicBezTo>
                      <a:pt x="1453803" y="293747"/>
                      <a:pt x="1366580" y="275428"/>
                      <a:pt x="1277736" y="256807"/>
                    </a:cubicBezTo>
                    <a:cubicBezTo>
                      <a:pt x="1051950" y="209351"/>
                      <a:pt x="757411" y="147571"/>
                      <a:pt x="513609" y="96383"/>
                    </a:cubicBezTo>
                    <a:cubicBezTo>
                      <a:pt x="476141" y="88354"/>
                      <a:pt x="446401" y="81871"/>
                      <a:pt x="421334" y="77008"/>
                    </a:cubicBezTo>
                    <a:cubicBezTo>
                      <a:pt x="374933" y="67283"/>
                      <a:pt x="331284" y="58086"/>
                      <a:pt x="291329" y="49718"/>
                    </a:cubicBezTo>
                    <a:cubicBezTo>
                      <a:pt x="168259" y="24614"/>
                      <a:pt x="100221" y="8142"/>
                      <a:pt x="50466" y="0"/>
                    </a:cubicBezTo>
                    <a:cubicBezTo>
                      <a:pt x="35464" y="0"/>
                      <a:pt x="22912" y="12590"/>
                      <a:pt x="14958" y="24915"/>
                    </a:cubicBezTo>
                    <a:lnTo>
                      <a:pt x="14883" y="25066"/>
                    </a:lnTo>
                    <a:cubicBezTo>
                      <a:pt x="-948" y="49530"/>
                      <a:pt x="-6301" y="86432"/>
                      <a:pt x="9530" y="111875"/>
                    </a:cubicBezTo>
                    <a:cubicBezTo>
                      <a:pt x="14242" y="119338"/>
                      <a:pt x="22346" y="124012"/>
                      <a:pt x="30036" y="125595"/>
                    </a:cubicBezTo>
                    <a:cubicBezTo>
                      <a:pt x="77228" y="135358"/>
                      <a:pt x="204671" y="161895"/>
                      <a:pt x="364605" y="195140"/>
                    </a:cubicBezTo>
                    <a:cubicBezTo>
                      <a:pt x="366716" y="196045"/>
                      <a:pt x="368902" y="196761"/>
                      <a:pt x="371051" y="197214"/>
                    </a:cubicBezTo>
                    <a:cubicBezTo>
                      <a:pt x="492538" y="222393"/>
                      <a:pt x="1145845" y="358430"/>
                      <a:pt x="1516186" y="435136"/>
                    </a:cubicBezTo>
                    <a:cubicBezTo>
                      <a:pt x="1509816" y="421717"/>
                      <a:pt x="1505933" y="407469"/>
                      <a:pt x="1505368" y="392316"/>
                    </a:cubicBezTo>
                    <a:close/>
                  </a:path>
                </a:pathLst>
              </a:custGeom>
              <a:gradFill>
                <a:gsLst>
                  <a:gs pos="0">
                    <a:schemeClr val="accent5">
                      <a:lumMod val="60000"/>
                      <a:lumOff val="40000"/>
                    </a:schemeClr>
                  </a:gs>
                  <a:gs pos="97000">
                    <a:schemeClr val="accent5">
                      <a:lumMod val="60000"/>
                      <a:lumOff val="40000"/>
                    </a:schemeClr>
                  </a:gs>
                </a:gsLst>
                <a:path path="circle">
                  <a:fillToRect l="50000" t="50000" r="50000" b="50000"/>
                </a:path>
              </a:gradFill>
              <a:ln w="9525" cap="flat">
                <a:solidFill>
                  <a:schemeClr val="accent5">
                    <a:lumMod val="75000"/>
                  </a:schemeClr>
                </a:solidFill>
                <a:prstDash val="solid"/>
                <a:miter/>
              </a:ln>
            </p:spPr>
            <p:txBody>
              <a:bodyPr rtlCol="0" anchor="ctr"/>
              <a:lstStyle/>
              <a:p>
                <a:endParaRPr lang="en-US"/>
              </a:p>
            </p:txBody>
          </p:sp>
          <p:sp>
            <p:nvSpPr>
              <p:cNvPr id="64" name="Oval 63">
                <a:extLst>
                  <a:ext uri="{FF2B5EF4-FFF2-40B4-BE49-F238E27FC236}">
                    <a16:creationId xmlns:a16="http://schemas.microsoft.com/office/drawing/2014/main" id="{7A21150D-71F0-9B34-8F73-900F800D0196}"/>
                  </a:ext>
                </a:extLst>
              </p:cNvPr>
              <p:cNvSpPr/>
              <p:nvPr/>
            </p:nvSpPr>
            <p:spPr>
              <a:xfrm rot="-4621800">
                <a:off x="9278222" y="4395418"/>
                <a:ext cx="123183" cy="55258"/>
              </a:xfrm>
              <a:prstGeom prst="ellipse">
                <a:avLst/>
              </a:prstGeom>
              <a:gradFill>
                <a:gsLst>
                  <a:gs pos="0">
                    <a:schemeClr val="accent5">
                      <a:lumMod val="20000"/>
                      <a:lumOff val="80000"/>
                    </a:schemeClr>
                  </a:gs>
                  <a:gs pos="97000">
                    <a:schemeClr val="accent5">
                      <a:lumMod val="40000"/>
                      <a:lumOff val="60000"/>
                    </a:schemeClr>
                  </a:gs>
                </a:gsLst>
                <a:path path="circle">
                  <a:fillToRect l="50000" t="50000" r="50000" b="50000"/>
                </a:path>
              </a:gradFill>
              <a:ln w="9525" cap="flat">
                <a:solidFill>
                  <a:schemeClr val="accent5">
                    <a:lumMod val="75000"/>
                  </a:schemeClr>
                </a:solidFill>
                <a:prstDash val="solid"/>
                <a:miter/>
              </a:ln>
            </p:spPr>
            <p:txBody>
              <a:bodyPr rtlCol="0" anchor="ctr"/>
              <a:lstStyle/>
              <a:p>
                <a:endParaRPr lang="en-US"/>
              </a:p>
            </p:txBody>
          </p:sp>
        </p:grpSp>
        <p:grpSp>
          <p:nvGrpSpPr>
            <p:cNvPr id="65" name="Graphic 20">
              <a:extLst>
                <a:ext uri="{FF2B5EF4-FFF2-40B4-BE49-F238E27FC236}">
                  <a16:creationId xmlns:a16="http://schemas.microsoft.com/office/drawing/2014/main" id="{6038511C-37FC-C7E6-FA6F-D50137B8EAC8}"/>
                </a:ext>
              </a:extLst>
            </p:cNvPr>
            <p:cNvGrpSpPr/>
            <p:nvPr/>
          </p:nvGrpSpPr>
          <p:grpSpPr>
            <a:xfrm>
              <a:off x="8230602" y="4172410"/>
              <a:ext cx="1090383" cy="295369"/>
              <a:chOff x="8252904" y="4297903"/>
              <a:chExt cx="1090383" cy="295369"/>
            </a:xfrm>
            <a:solidFill>
              <a:srgbClr val="FFFFFF"/>
            </a:solidFill>
          </p:grpSpPr>
          <p:sp>
            <p:nvSpPr>
              <p:cNvPr id="66" name="Freeform 65">
                <a:extLst>
                  <a:ext uri="{FF2B5EF4-FFF2-40B4-BE49-F238E27FC236}">
                    <a16:creationId xmlns:a16="http://schemas.microsoft.com/office/drawing/2014/main" id="{5334C24B-221F-9AF7-8829-B20572043C7E}"/>
                  </a:ext>
                </a:extLst>
              </p:cNvPr>
              <p:cNvSpPr/>
              <p:nvPr/>
            </p:nvSpPr>
            <p:spPr>
              <a:xfrm>
                <a:off x="8252904" y="4297903"/>
                <a:ext cx="1083676" cy="294498"/>
              </a:xfrm>
              <a:custGeom>
                <a:avLst/>
                <a:gdLst>
                  <a:gd name="csX0" fmla="*/ 1077142 w 1083676"/>
                  <a:gd name="csY0" fmla="*/ 219340 h 294498"/>
                  <a:gd name="csX1" fmla="*/ 877441 w 1083676"/>
                  <a:gd name="csY1" fmla="*/ 177387 h 294498"/>
                  <a:gd name="csX2" fmla="*/ 875556 w 1083676"/>
                  <a:gd name="csY2" fmla="*/ 176859 h 294498"/>
                  <a:gd name="csX3" fmla="*/ 177845 w 1083676"/>
                  <a:gd name="csY3" fmla="*/ 30343 h 294498"/>
                  <a:gd name="csX4" fmla="*/ 30802 w 1083676"/>
                  <a:gd name="csY4" fmla="*/ 0 h 294498"/>
                  <a:gd name="csX5" fmla="*/ 9128 w 1083676"/>
                  <a:gd name="csY5" fmla="*/ 15190 h 294498"/>
                  <a:gd name="csX6" fmla="*/ 9128 w 1083676"/>
                  <a:gd name="csY6" fmla="*/ 15266 h 294498"/>
                  <a:gd name="csX7" fmla="*/ 5811 w 1083676"/>
                  <a:gd name="csY7" fmla="*/ 68263 h 294498"/>
                  <a:gd name="csX8" fmla="*/ 18326 w 1083676"/>
                  <a:gd name="csY8" fmla="*/ 76631 h 294498"/>
                  <a:gd name="csX9" fmla="*/ 215615 w 1083676"/>
                  <a:gd name="csY9" fmla="*/ 117642 h 294498"/>
                  <a:gd name="csX10" fmla="*/ 219912 w 1083676"/>
                  <a:gd name="csY10" fmla="*/ 119112 h 294498"/>
                  <a:gd name="csX11" fmla="*/ 1065005 w 1083676"/>
                  <a:gd name="csY11" fmla="*/ 294463 h 294498"/>
                  <a:gd name="csX12" fmla="*/ 1071526 w 1083676"/>
                  <a:gd name="csY12" fmla="*/ 290355 h 294498"/>
                  <a:gd name="csX13" fmla="*/ 1073185 w 1083676"/>
                  <a:gd name="csY13" fmla="*/ 286397 h 294498"/>
                  <a:gd name="csX14" fmla="*/ 1076388 w 1083676"/>
                  <a:gd name="csY14" fmla="*/ 274448 h 294498"/>
                  <a:gd name="csX15" fmla="*/ 1083663 w 1083676"/>
                  <a:gd name="csY15" fmla="*/ 230196 h 294498"/>
                  <a:gd name="csX16" fmla="*/ 1077142 w 1083676"/>
                  <a:gd name="csY16" fmla="*/ 219302 h 294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83676" h="294498">
                    <a:moveTo>
                      <a:pt x="1077142" y="219340"/>
                    </a:moveTo>
                    <a:cubicBezTo>
                      <a:pt x="1022298" y="207805"/>
                      <a:pt x="952828" y="193218"/>
                      <a:pt x="877441" y="177387"/>
                    </a:cubicBezTo>
                    <a:cubicBezTo>
                      <a:pt x="876876" y="177160"/>
                      <a:pt x="876273" y="177010"/>
                      <a:pt x="875556" y="176859"/>
                    </a:cubicBezTo>
                    <a:cubicBezTo>
                      <a:pt x="698170" y="139542"/>
                      <a:pt x="368387" y="70374"/>
                      <a:pt x="177845" y="30343"/>
                    </a:cubicBezTo>
                    <a:cubicBezTo>
                      <a:pt x="102722" y="15040"/>
                      <a:pt x="61183" y="4976"/>
                      <a:pt x="30802" y="0"/>
                    </a:cubicBezTo>
                    <a:cubicBezTo>
                      <a:pt x="21643" y="0"/>
                      <a:pt x="13991" y="7689"/>
                      <a:pt x="9128" y="15190"/>
                    </a:cubicBezTo>
                    <a:lnTo>
                      <a:pt x="9128" y="15266"/>
                    </a:lnTo>
                    <a:cubicBezTo>
                      <a:pt x="-596" y="30193"/>
                      <a:pt x="-3838" y="52696"/>
                      <a:pt x="5811" y="68263"/>
                    </a:cubicBezTo>
                    <a:cubicBezTo>
                      <a:pt x="8676" y="72824"/>
                      <a:pt x="13652" y="75689"/>
                      <a:pt x="18326" y="76631"/>
                    </a:cubicBezTo>
                    <a:cubicBezTo>
                      <a:pt x="46445" y="82474"/>
                      <a:pt x="121267" y="98004"/>
                      <a:pt x="215615" y="117642"/>
                    </a:cubicBezTo>
                    <a:cubicBezTo>
                      <a:pt x="217047" y="118283"/>
                      <a:pt x="218479" y="118811"/>
                      <a:pt x="219912" y="119112"/>
                    </a:cubicBezTo>
                    <a:cubicBezTo>
                      <a:pt x="317237" y="139278"/>
                      <a:pt x="973635" y="275993"/>
                      <a:pt x="1065005" y="294463"/>
                    </a:cubicBezTo>
                    <a:cubicBezTo>
                      <a:pt x="1067757" y="294689"/>
                      <a:pt x="1069717" y="293898"/>
                      <a:pt x="1071526" y="290355"/>
                    </a:cubicBezTo>
                    <a:cubicBezTo>
                      <a:pt x="1072091" y="289299"/>
                      <a:pt x="1072694" y="287754"/>
                      <a:pt x="1073185" y="286397"/>
                    </a:cubicBezTo>
                    <a:cubicBezTo>
                      <a:pt x="1074466" y="282439"/>
                      <a:pt x="1075408" y="278745"/>
                      <a:pt x="1076388" y="274448"/>
                    </a:cubicBezTo>
                    <a:cubicBezTo>
                      <a:pt x="1079291" y="260237"/>
                      <a:pt x="1082796" y="244557"/>
                      <a:pt x="1083663" y="230196"/>
                    </a:cubicBezTo>
                    <a:cubicBezTo>
                      <a:pt x="1083776" y="224692"/>
                      <a:pt x="1083324" y="220395"/>
                      <a:pt x="1077142" y="219302"/>
                    </a:cubicBezTo>
                    <a:close/>
                  </a:path>
                </a:pathLst>
              </a:custGeom>
              <a:gradFill flip="none" rotWithShape="1">
                <a:gsLst>
                  <a:gs pos="0">
                    <a:schemeClr val="accent5">
                      <a:lumMod val="75000"/>
                    </a:schemeClr>
                  </a:gs>
                  <a:gs pos="97000">
                    <a:schemeClr val="accent5"/>
                  </a:gs>
                </a:gsLst>
                <a:path path="circle">
                  <a:fillToRect t="100000" r="100000"/>
                </a:path>
                <a:tileRect l="-100000" b="-100000"/>
              </a:gradFill>
              <a:ln w="9525" cap="flat">
                <a:solidFill>
                  <a:schemeClr val="accent5">
                    <a:lumMod val="75000"/>
                  </a:schemeClr>
                </a:solidFill>
                <a:prstDash val="solid"/>
                <a:miter/>
              </a:ln>
            </p:spPr>
            <p:txBody>
              <a:bodyPr rtlCol="0" anchor="ctr"/>
              <a:lstStyle/>
              <a:p>
                <a:endParaRPr lang="en-US"/>
              </a:p>
            </p:txBody>
          </p:sp>
          <p:sp>
            <p:nvSpPr>
              <p:cNvPr id="67" name="Oval 66">
                <a:extLst>
                  <a:ext uri="{FF2B5EF4-FFF2-40B4-BE49-F238E27FC236}">
                    <a16:creationId xmlns:a16="http://schemas.microsoft.com/office/drawing/2014/main" id="{8ECC7688-7DDD-9E17-25D9-F14BF57F26B5}"/>
                  </a:ext>
                </a:extLst>
              </p:cNvPr>
              <p:cNvSpPr/>
              <p:nvPr/>
            </p:nvSpPr>
            <p:spPr>
              <a:xfrm rot="-4621800">
                <a:off x="9288632" y="4538617"/>
                <a:ext cx="75462" cy="33848"/>
              </a:xfrm>
              <a:prstGeom prst="ellipse">
                <a:avLst/>
              </a:prstGeom>
              <a:solidFill>
                <a:schemeClr val="bg1"/>
              </a:solidFill>
              <a:ln w="9525" cap="flat">
                <a:solidFill>
                  <a:schemeClr val="accent5">
                    <a:lumMod val="75000"/>
                  </a:schemeClr>
                </a:solidFill>
                <a:prstDash val="solid"/>
                <a:miter/>
              </a:ln>
            </p:spPr>
            <p:txBody>
              <a:bodyPr rtlCol="0" anchor="ctr"/>
              <a:lstStyle/>
              <a:p>
                <a:endParaRPr lang="en-US"/>
              </a:p>
            </p:txBody>
          </p:sp>
        </p:grpSp>
        <p:sp>
          <p:nvSpPr>
            <p:cNvPr id="68" name="Freeform 67">
              <a:extLst>
                <a:ext uri="{FF2B5EF4-FFF2-40B4-BE49-F238E27FC236}">
                  <a16:creationId xmlns:a16="http://schemas.microsoft.com/office/drawing/2014/main" id="{706EACE7-B437-7D5B-0113-39798C8C5EBB}"/>
                </a:ext>
              </a:extLst>
            </p:cNvPr>
            <p:cNvSpPr/>
            <p:nvPr/>
          </p:nvSpPr>
          <p:spPr>
            <a:xfrm>
              <a:off x="8105346" y="3822273"/>
              <a:ext cx="1173199" cy="313081"/>
            </a:xfrm>
            <a:custGeom>
              <a:avLst/>
              <a:gdLst>
                <a:gd name="csX0" fmla="*/ 1166627 w 1173199"/>
                <a:gd name="csY0" fmla="*/ 237960 h 313081"/>
                <a:gd name="csX1" fmla="*/ 966926 w 1173199"/>
                <a:gd name="csY1" fmla="*/ 196007 h 313081"/>
                <a:gd name="csX2" fmla="*/ 965041 w 1173199"/>
                <a:gd name="csY2" fmla="*/ 195480 h 313081"/>
                <a:gd name="csX3" fmla="*/ 267330 w 1173199"/>
                <a:gd name="csY3" fmla="*/ 48964 h 313081"/>
                <a:gd name="csX4" fmla="*/ 126544 w 1173199"/>
                <a:gd name="csY4" fmla="*/ 19676 h 313081"/>
                <a:gd name="csX5" fmla="*/ 30802 w 1173199"/>
                <a:gd name="csY5" fmla="*/ 0 h 313081"/>
                <a:gd name="csX6" fmla="*/ 9128 w 1173199"/>
                <a:gd name="csY6" fmla="*/ 15191 h 313081"/>
                <a:gd name="csX7" fmla="*/ 9128 w 1173199"/>
                <a:gd name="csY7" fmla="*/ 15266 h 313081"/>
                <a:gd name="csX8" fmla="*/ 5811 w 1173199"/>
                <a:gd name="csY8" fmla="*/ 68263 h 313081"/>
                <a:gd name="csX9" fmla="*/ 18326 w 1173199"/>
                <a:gd name="csY9" fmla="*/ 76631 h 313081"/>
                <a:gd name="csX10" fmla="*/ 215615 w 1173199"/>
                <a:gd name="csY10" fmla="*/ 117642 h 313081"/>
                <a:gd name="csX11" fmla="*/ 219912 w 1173199"/>
                <a:gd name="csY11" fmla="*/ 119112 h 313081"/>
                <a:gd name="csX12" fmla="*/ 769637 w 1173199"/>
                <a:gd name="csY12" fmla="*/ 233362 h 313081"/>
                <a:gd name="csX13" fmla="*/ 1154527 w 1173199"/>
                <a:gd name="csY13" fmla="*/ 313046 h 313081"/>
                <a:gd name="csX14" fmla="*/ 1161048 w 1173199"/>
                <a:gd name="csY14" fmla="*/ 308938 h 313081"/>
                <a:gd name="csX15" fmla="*/ 1162707 w 1173199"/>
                <a:gd name="csY15" fmla="*/ 304980 h 313081"/>
                <a:gd name="csX16" fmla="*/ 1165911 w 1173199"/>
                <a:gd name="csY16" fmla="*/ 293031 h 313081"/>
                <a:gd name="csX17" fmla="*/ 1173186 w 1173199"/>
                <a:gd name="csY17" fmla="*/ 248779 h 313081"/>
                <a:gd name="csX18" fmla="*/ 1166665 w 1173199"/>
                <a:gd name="csY18" fmla="*/ 237885 h 313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73199" h="313081">
                  <a:moveTo>
                    <a:pt x="1166627" y="237960"/>
                  </a:moveTo>
                  <a:cubicBezTo>
                    <a:pt x="1111783" y="226426"/>
                    <a:pt x="1042313" y="211839"/>
                    <a:pt x="966926" y="196007"/>
                  </a:cubicBezTo>
                  <a:cubicBezTo>
                    <a:pt x="966360" y="195781"/>
                    <a:pt x="965757" y="195630"/>
                    <a:pt x="965041" y="195480"/>
                  </a:cubicBezTo>
                  <a:cubicBezTo>
                    <a:pt x="787654" y="158163"/>
                    <a:pt x="457872" y="88995"/>
                    <a:pt x="267330" y="48964"/>
                  </a:cubicBezTo>
                  <a:cubicBezTo>
                    <a:pt x="197220" y="34678"/>
                    <a:pt x="156398" y="24953"/>
                    <a:pt x="126544" y="19676"/>
                  </a:cubicBezTo>
                  <a:cubicBezTo>
                    <a:pt x="82254" y="10253"/>
                    <a:pt x="53419" y="3732"/>
                    <a:pt x="30802" y="0"/>
                  </a:cubicBezTo>
                  <a:cubicBezTo>
                    <a:pt x="21643" y="0"/>
                    <a:pt x="13991" y="7690"/>
                    <a:pt x="9128" y="15191"/>
                  </a:cubicBezTo>
                  <a:lnTo>
                    <a:pt x="9128" y="15266"/>
                  </a:lnTo>
                  <a:cubicBezTo>
                    <a:pt x="-597" y="30193"/>
                    <a:pt x="-3838" y="52696"/>
                    <a:pt x="5811" y="68263"/>
                  </a:cubicBezTo>
                  <a:cubicBezTo>
                    <a:pt x="8676" y="72824"/>
                    <a:pt x="13652" y="75689"/>
                    <a:pt x="18326" y="76631"/>
                  </a:cubicBezTo>
                  <a:cubicBezTo>
                    <a:pt x="46445" y="82474"/>
                    <a:pt x="121267" y="98004"/>
                    <a:pt x="215615" y="117642"/>
                  </a:cubicBezTo>
                  <a:cubicBezTo>
                    <a:pt x="217047" y="118283"/>
                    <a:pt x="218479" y="118811"/>
                    <a:pt x="219912" y="119112"/>
                  </a:cubicBezTo>
                  <a:cubicBezTo>
                    <a:pt x="279543" y="131476"/>
                    <a:pt x="548827" y="187526"/>
                    <a:pt x="769637" y="233362"/>
                  </a:cubicBezTo>
                  <a:cubicBezTo>
                    <a:pt x="944875" y="269774"/>
                    <a:pt x="1111707" y="304377"/>
                    <a:pt x="1154527" y="313046"/>
                  </a:cubicBezTo>
                  <a:cubicBezTo>
                    <a:pt x="1157279" y="313272"/>
                    <a:pt x="1159239" y="312481"/>
                    <a:pt x="1161048" y="308938"/>
                  </a:cubicBezTo>
                  <a:cubicBezTo>
                    <a:pt x="1161614" y="307882"/>
                    <a:pt x="1162217" y="306337"/>
                    <a:pt x="1162707" y="304980"/>
                  </a:cubicBezTo>
                  <a:cubicBezTo>
                    <a:pt x="1163989" y="301022"/>
                    <a:pt x="1164931" y="297328"/>
                    <a:pt x="1165911" y="293031"/>
                  </a:cubicBezTo>
                  <a:cubicBezTo>
                    <a:pt x="1168813" y="278821"/>
                    <a:pt x="1172319" y="263140"/>
                    <a:pt x="1173186" y="248779"/>
                  </a:cubicBezTo>
                  <a:cubicBezTo>
                    <a:pt x="1173299" y="243275"/>
                    <a:pt x="1172847" y="238978"/>
                    <a:pt x="1166665" y="237885"/>
                  </a:cubicBezTo>
                  <a:close/>
                </a:path>
              </a:pathLst>
            </a:custGeom>
            <a:gradFill flip="none" rotWithShape="1">
              <a:gsLst>
                <a:gs pos="0">
                  <a:schemeClr val="accent5">
                    <a:lumMod val="75000"/>
                  </a:schemeClr>
                </a:gs>
                <a:gs pos="97000">
                  <a:schemeClr val="accent5"/>
                </a:gs>
              </a:gsLst>
              <a:path path="circle">
                <a:fillToRect t="100000" r="100000"/>
              </a:path>
              <a:tileRect l="-100000" b="-100000"/>
            </a:gradFill>
            <a:ln w="9525" cap="flat">
              <a:solidFill>
                <a:schemeClr val="accent5">
                  <a:lumMod val="75000"/>
                </a:schemeClr>
              </a:solidFill>
              <a:prstDash val="solid"/>
              <a:miter/>
            </a:ln>
          </p:spPr>
          <p:txBody>
            <a:bodyPr rtlCol="0" anchor="ctr"/>
            <a:lstStyle/>
            <a:p>
              <a:endParaRPr lang="en-US"/>
            </a:p>
          </p:txBody>
        </p:sp>
        <p:sp>
          <p:nvSpPr>
            <p:cNvPr id="69" name="Oval 68">
              <a:extLst>
                <a:ext uri="{FF2B5EF4-FFF2-40B4-BE49-F238E27FC236}">
                  <a16:creationId xmlns:a16="http://schemas.microsoft.com/office/drawing/2014/main" id="{B9DE5CDB-0005-DB66-016C-8F77E873A5B3}"/>
                </a:ext>
              </a:extLst>
            </p:cNvPr>
            <p:cNvSpPr/>
            <p:nvPr/>
          </p:nvSpPr>
          <p:spPr>
            <a:xfrm rot="16978200">
              <a:off x="9230573" y="4081602"/>
              <a:ext cx="75462" cy="33848"/>
            </a:xfrm>
            <a:prstGeom prst="ellipse">
              <a:avLst/>
            </a:prstGeom>
            <a:solidFill>
              <a:srgbClr val="FFFFFF"/>
            </a:solidFill>
            <a:ln w="11292" cap="flat">
              <a:solidFill>
                <a:srgbClr val="4E7599"/>
              </a:solidFill>
              <a:prstDash val="solid"/>
              <a:miter/>
            </a:ln>
          </p:spPr>
          <p:txBody>
            <a:bodyPr/>
            <a:lstStyle/>
            <a:p>
              <a:endParaRPr lang="en-US"/>
            </a:p>
          </p:txBody>
        </p:sp>
        <p:sp>
          <p:nvSpPr>
            <p:cNvPr id="70" name="Freeform 69">
              <a:extLst>
                <a:ext uri="{FF2B5EF4-FFF2-40B4-BE49-F238E27FC236}">
                  <a16:creationId xmlns:a16="http://schemas.microsoft.com/office/drawing/2014/main" id="{1CC5B057-55B9-6BB7-5F41-2108A51F0F6E}"/>
                </a:ext>
              </a:extLst>
            </p:cNvPr>
            <p:cNvSpPr/>
            <p:nvPr/>
          </p:nvSpPr>
          <p:spPr>
            <a:xfrm>
              <a:off x="9076727" y="3046310"/>
              <a:ext cx="1205711" cy="1107931"/>
            </a:xfrm>
            <a:custGeom>
              <a:avLst/>
              <a:gdLst>
                <a:gd name="csX0" fmla="*/ 1204119 w 1205711"/>
                <a:gd name="csY0" fmla="*/ 0 h 1107931"/>
                <a:gd name="csX1" fmla="*/ 600642 w 1205711"/>
                <a:gd name="csY1" fmla="*/ 421453 h 1107931"/>
                <a:gd name="csX2" fmla="*/ 140892 w 1205711"/>
                <a:gd name="csY2" fmla="*/ 759905 h 1107931"/>
                <a:gd name="csX3" fmla="*/ 407 w 1205711"/>
                <a:gd name="csY3" fmla="*/ 1107931 h 1107931"/>
              </a:gdLst>
              <a:ahLst/>
              <a:cxnLst>
                <a:cxn ang="0">
                  <a:pos x="csX0" y="csY0"/>
                </a:cxn>
                <a:cxn ang="0">
                  <a:pos x="csX1" y="csY1"/>
                </a:cxn>
                <a:cxn ang="0">
                  <a:pos x="csX2" y="csY2"/>
                </a:cxn>
                <a:cxn ang="0">
                  <a:pos x="csX3" y="csY3"/>
                </a:cxn>
              </a:cxnLst>
              <a:rect l="l" t="t" r="r" b="b"/>
              <a:pathLst>
                <a:path w="1205711" h="1107931">
                  <a:moveTo>
                    <a:pt x="1204119" y="0"/>
                  </a:moveTo>
                  <a:cubicBezTo>
                    <a:pt x="1233369" y="381083"/>
                    <a:pt x="853303" y="342108"/>
                    <a:pt x="600642" y="421453"/>
                  </a:cubicBezTo>
                  <a:cubicBezTo>
                    <a:pt x="442932" y="485872"/>
                    <a:pt x="284807" y="620552"/>
                    <a:pt x="140892" y="759905"/>
                  </a:cubicBezTo>
                  <a:cubicBezTo>
                    <a:pt x="33729" y="845131"/>
                    <a:pt x="-4455" y="995717"/>
                    <a:pt x="407" y="1107931"/>
                  </a:cubicBezTo>
                </a:path>
              </a:pathLst>
            </a:custGeom>
            <a:noFill/>
            <a:ln w="38100" cap="rnd">
              <a:solidFill>
                <a:schemeClr val="accent3"/>
              </a:solidFill>
              <a:prstDash val="solid"/>
              <a:round/>
            </a:ln>
          </p:spPr>
          <p:txBody>
            <a:bodyPr/>
            <a:lstStyle/>
            <a:p>
              <a:endParaRPr lang="en-US"/>
            </a:p>
          </p:txBody>
        </p:sp>
        <p:sp>
          <p:nvSpPr>
            <p:cNvPr id="71" name="Freeform 70">
              <a:extLst>
                <a:ext uri="{FF2B5EF4-FFF2-40B4-BE49-F238E27FC236}">
                  <a16:creationId xmlns:a16="http://schemas.microsoft.com/office/drawing/2014/main" id="{D9298BEF-74CE-62CD-9373-7A38D28B3789}"/>
                </a:ext>
              </a:extLst>
            </p:cNvPr>
            <p:cNvSpPr/>
            <p:nvPr/>
          </p:nvSpPr>
          <p:spPr>
            <a:xfrm>
              <a:off x="9606090" y="3332104"/>
              <a:ext cx="352813" cy="286359"/>
            </a:xfrm>
            <a:custGeom>
              <a:avLst/>
              <a:gdLst>
                <a:gd name="csX0" fmla="*/ 54543 w 352813"/>
                <a:gd name="csY0" fmla="*/ 286359 h 286359"/>
                <a:gd name="csX1" fmla="*/ 352813 w 352813"/>
                <a:gd name="csY1" fmla="*/ 83529 h 286359"/>
                <a:gd name="csX2" fmla="*/ 0 w 352813"/>
                <a:gd name="csY2" fmla="*/ 0 h 286359"/>
                <a:gd name="csX3" fmla="*/ 143123 w 352813"/>
                <a:gd name="csY3" fmla="*/ 117755 h 286359"/>
                <a:gd name="csX4" fmla="*/ 54543 w 352813"/>
                <a:gd name="csY4" fmla="*/ 286359 h 286359"/>
              </a:gdLst>
              <a:ahLst/>
              <a:cxnLst>
                <a:cxn ang="0">
                  <a:pos x="csX0" y="csY0"/>
                </a:cxn>
                <a:cxn ang="0">
                  <a:pos x="csX1" y="csY1"/>
                </a:cxn>
                <a:cxn ang="0">
                  <a:pos x="csX2" y="csY2"/>
                </a:cxn>
                <a:cxn ang="0">
                  <a:pos x="csX3" y="csY3"/>
                </a:cxn>
                <a:cxn ang="0">
                  <a:pos x="csX4" y="csY4"/>
                </a:cxn>
              </a:cxnLst>
              <a:rect l="l" t="t" r="r" b="b"/>
              <a:pathLst>
                <a:path w="352813" h="286359">
                  <a:moveTo>
                    <a:pt x="54543" y="286359"/>
                  </a:moveTo>
                  <a:lnTo>
                    <a:pt x="352813" y="83529"/>
                  </a:lnTo>
                  <a:lnTo>
                    <a:pt x="0" y="0"/>
                  </a:lnTo>
                  <a:lnTo>
                    <a:pt x="143123" y="117755"/>
                  </a:lnTo>
                  <a:lnTo>
                    <a:pt x="54543" y="286359"/>
                  </a:lnTo>
                  <a:close/>
                </a:path>
              </a:pathLst>
            </a:custGeom>
            <a:solidFill>
              <a:schemeClr val="accent3"/>
            </a:solidFill>
            <a:ln w="11292" cap="flat">
              <a:noFill/>
              <a:prstDash val="solid"/>
              <a:miter/>
            </a:ln>
          </p:spPr>
          <p:txBody>
            <a:bodyPr/>
            <a:lstStyle/>
            <a:p>
              <a:endParaRPr lang="en-US"/>
            </a:p>
          </p:txBody>
        </p:sp>
        <p:sp>
          <p:nvSpPr>
            <p:cNvPr id="72" name="Freeform 71">
              <a:extLst>
                <a:ext uri="{FF2B5EF4-FFF2-40B4-BE49-F238E27FC236}">
                  <a16:creationId xmlns:a16="http://schemas.microsoft.com/office/drawing/2014/main" id="{F21055FE-5FAC-06E3-DF23-08DBEA2E9949}"/>
                </a:ext>
              </a:extLst>
            </p:cNvPr>
            <p:cNvSpPr/>
            <p:nvPr/>
          </p:nvSpPr>
          <p:spPr>
            <a:xfrm>
              <a:off x="8766023" y="4018746"/>
              <a:ext cx="327671" cy="255831"/>
            </a:xfrm>
            <a:custGeom>
              <a:avLst/>
              <a:gdLst>
                <a:gd name="csX0" fmla="*/ 321063 w 327671"/>
                <a:gd name="csY0" fmla="*/ 3869 h 255831"/>
                <a:gd name="csX1" fmla="*/ 192640 w 327671"/>
                <a:gd name="csY1" fmla="*/ 41487 h 255831"/>
                <a:gd name="csX2" fmla="*/ 123095 w 327671"/>
                <a:gd name="csY2" fmla="*/ 59920 h 255831"/>
                <a:gd name="csX3" fmla="*/ 77674 w 327671"/>
                <a:gd name="csY3" fmla="*/ 75525 h 255831"/>
                <a:gd name="csX4" fmla="*/ 29426 w 327671"/>
                <a:gd name="csY4" fmla="*/ 108884 h 255831"/>
                <a:gd name="csX5" fmla="*/ 6019 w 327671"/>
                <a:gd name="csY5" fmla="*/ 145786 h 255831"/>
                <a:gd name="csX6" fmla="*/ 1759 w 327671"/>
                <a:gd name="csY6" fmla="*/ 191923 h 255831"/>
                <a:gd name="csX7" fmla="*/ 11710 w 327671"/>
                <a:gd name="csY7" fmla="*/ 215331 h 255831"/>
                <a:gd name="csX8" fmla="*/ 62069 w 327671"/>
                <a:gd name="csY8" fmla="*/ 246541 h 255831"/>
                <a:gd name="csX9" fmla="*/ 87625 w 327671"/>
                <a:gd name="csY9" fmla="*/ 255776 h 255831"/>
                <a:gd name="csX10" fmla="*/ 101120 w 327671"/>
                <a:gd name="csY10" fmla="*/ 252233 h 255831"/>
                <a:gd name="csX11" fmla="*/ 103231 w 327671"/>
                <a:gd name="csY11" fmla="*/ 233801 h 255831"/>
                <a:gd name="csX12" fmla="*/ 93996 w 327671"/>
                <a:gd name="csY12" fmla="*/ 199047 h 255831"/>
                <a:gd name="csX13" fmla="*/ 86193 w 327671"/>
                <a:gd name="csY13" fmla="*/ 170664 h 255831"/>
                <a:gd name="csX14" fmla="*/ 88304 w 327671"/>
                <a:gd name="csY14" fmla="*/ 135194 h 255831"/>
                <a:gd name="csX15" fmla="*/ 106058 w 327671"/>
                <a:gd name="csY15" fmla="*/ 110354 h 255831"/>
                <a:gd name="csX16" fmla="*/ 136552 w 327671"/>
                <a:gd name="csY16" fmla="*/ 97576 h 255831"/>
                <a:gd name="csX17" fmla="*/ 174170 w 327671"/>
                <a:gd name="csY17" fmla="*/ 81970 h 255831"/>
                <a:gd name="csX18" fmla="*/ 237307 w 327671"/>
                <a:gd name="csY18" fmla="*/ 58563 h 255831"/>
                <a:gd name="csX19" fmla="*/ 309679 w 327671"/>
                <a:gd name="csY19" fmla="*/ 26636 h 255831"/>
                <a:gd name="csX20" fmla="*/ 321025 w 327671"/>
                <a:gd name="csY20" fmla="*/ 3944 h 2558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27671" h="255831">
                  <a:moveTo>
                    <a:pt x="321063" y="3869"/>
                  </a:moveTo>
                  <a:cubicBezTo>
                    <a:pt x="309378" y="-11246"/>
                    <a:pt x="264371" y="21434"/>
                    <a:pt x="192640" y="41487"/>
                  </a:cubicBezTo>
                  <a:cubicBezTo>
                    <a:pt x="176545" y="45973"/>
                    <a:pt x="161618" y="49026"/>
                    <a:pt x="123095" y="59920"/>
                  </a:cubicBezTo>
                  <a:cubicBezTo>
                    <a:pt x="99009" y="66742"/>
                    <a:pt x="89435" y="69946"/>
                    <a:pt x="77674" y="75525"/>
                  </a:cubicBezTo>
                  <a:cubicBezTo>
                    <a:pt x="63992" y="82046"/>
                    <a:pt x="46162" y="90715"/>
                    <a:pt x="29426" y="108884"/>
                  </a:cubicBezTo>
                  <a:cubicBezTo>
                    <a:pt x="22981" y="115857"/>
                    <a:pt x="12577" y="127391"/>
                    <a:pt x="6019" y="145786"/>
                  </a:cubicBezTo>
                  <a:cubicBezTo>
                    <a:pt x="2852" y="154682"/>
                    <a:pt x="-2915" y="171418"/>
                    <a:pt x="1759" y="191923"/>
                  </a:cubicBezTo>
                  <a:cubicBezTo>
                    <a:pt x="2852" y="196635"/>
                    <a:pt x="5001" y="205794"/>
                    <a:pt x="11710" y="215331"/>
                  </a:cubicBezTo>
                  <a:cubicBezTo>
                    <a:pt x="21473" y="229240"/>
                    <a:pt x="27504" y="224905"/>
                    <a:pt x="62069" y="246541"/>
                  </a:cubicBezTo>
                  <a:cubicBezTo>
                    <a:pt x="67271" y="249783"/>
                    <a:pt x="75865" y="255362"/>
                    <a:pt x="87625" y="255776"/>
                  </a:cubicBezTo>
                  <a:cubicBezTo>
                    <a:pt x="91546" y="255927"/>
                    <a:pt x="97426" y="256040"/>
                    <a:pt x="101120" y="252233"/>
                  </a:cubicBezTo>
                  <a:cubicBezTo>
                    <a:pt x="104211" y="249067"/>
                    <a:pt x="104738" y="244167"/>
                    <a:pt x="103231" y="233801"/>
                  </a:cubicBezTo>
                  <a:cubicBezTo>
                    <a:pt x="101271" y="219967"/>
                    <a:pt x="97840" y="210996"/>
                    <a:pt x="93996" y="199047"/>
                  </a:cubicBezTo>
                  <a:cubicBezTo>
                    <a:pt x="89473" y="184874"/>
                    <a:pt x="87211" y="177788"/>
                    <a:pt x="86193" y="170664"/>
                  </a:cubicBezTo>
                  <a:cubicBezTo>
                    <a:pt x="84836" y="161127"/>
                    <a:pt x="83140" y="149103"/>
                    <a:pt x="88304" y="135194"/>
                  </a:cubicBezTo>
                  <a:cubicBezTo>
                    <a:pt x="93845" y="120230"/>
                    <a:pt x="104098" y="111899"/>
                    <a:pt x="106058" y="110354"/>
                  </a:cubicBezTo>
                  <a:cubicBezTo>
                    <a:pt x="114652" y="103569"/>
                    <a:pt x="121248" y="102740"/>
                    <a:pt x="136552" y="97576"/>
                  </a:cubicBezTo>
                  <a:cubicBezTo>
                    <a:pt x="150046" y="93015"/>
                    <a:pt x="147558" y="92751"/>
                    <a:pt x="174170" y="81970"/>
                  </a:cubicBezTo>
                  <a:cubicBezTo>
                    <a:pt x="205381" y="69305"/>
                    <a:pt x="220986" y="62973"/>
                    <a:pt x="237307" y="58563"/>
                  </a:cubicBezTo>
                  <a:cubicBezTo>
                    <a:pt x="276923" y="47858"/>
                    <a:pt x="299276" y="40432"/>
                    <a:pt x="309679" y="26636"/>
                  </a:cubicBezTo>
                  <a:cubicBezTo>
                    <a:pt x="317934" y="15667"/>
                    <a:pt x="338062" y="25920"/>
                    <a:pt x="321025" y="3944"/>
                  </a:cubicBezTo>
                  <a:close/>
                </a:path>
              </a:pathLst>
            </a:custGeom>
            <a:solidFill>
              <a:schemeClr val="accent3"/>
            </a:solidFill>
            <a:ln w="3764" cap="flat">
              <a:noFill/>
              <a:prstDash val="solid"/>
              <a:miter/>
            </a:ln>
          </p:spPr>
          <p:txBody>
            <a:bodyPr/>
            <a:lstStyle/>
            <a:p>
              <a:endParaRPr lang="en-US"/>
            </a:p>
          </p:txBody>
        </p:sp>
        <p:sp>
          <p:nvSpPr>
            <p:cNvPr id="73" name="Freeform 72">
              <a:extLst>
                <a:ext uri="{FF2B5EF4-FFF2-40B4-BE49-F238E27FC236}">
                  <a16:creationId xmlns:a16="http://schemas.microsoft.com/office/drawing/2014/main" id="{EA6857A1-6B09-8CEF-EA66-A1CA17B31A1C}"/>
                </a:ext>
              </a:extLst>
            </p:cNvPr>
            <p:cNvSpPr/>
            <p:nvPr/>
          </p:nvSpPr>
          <p:spPr>
            <a:xfrm>
              <a:off x="8579761" y="3913844"/>
              <a:ext cx="541457" cy="436925"/>
            </a:xfrm>
            <a:custGeom>
              <a:avLst/>
              <a:gdLst>
                <a:gd name="csX0" fmla="*/ 537103 w 541457"/>
                <a:gd name="csY0" fmla="*/ 6583 h 436925"/>
                <a:gd name="csX1" fmla="*/ 453385 w 541457"/>
                <a:gd name="csY1" fmla="*/ 40658 h 436925"/>
                <a:gd name="csX2" fmla="*/ 352630 w 541457"/>
                <a:gd name="csY2" fmla="*/ 78955 h 436925"/>
                <a:gd name="csX3" fmla="*/ 224923 w 541457"/>
                <a:gd name="csY3" fmla="*/ 135722 h 436925"/>
                <a:gd name="csX4" fmla="*/ 112822 w 541457"/>
                <a:gd name="csY4" fmla="*/ 227242 h 436925"/>
                <a:gd name="csX5" fmla="*/ 40450 w 541457"/>
                <a:gd name="csY5" fmla="*/ 324454 h 436925"/>
                <a:gd name="csX6" fmla="*/ 4264 w 541457"/>
                <a:gd name="csY6" fmla="*/ 381937 h 436925"/>
                <a:gd name="csX7" fmla="*/ 5 w 541457"/>
                <a:gd name="csY7" fmla="*/ 396110 h 436925"/>
                <a:gd name="csX8" fmla="*/ 15610 w 541457"/>
                <a:gd name="csY8" fmla="*/ 421666 h 436925"/>
                <a:gd name="csX9" fmla="*/ 36907 w 541457"/>
                <a:gd name="csY9" fmla="*/ 435839 h 436925"/>
                <a:gd name="csX10" fmla="*/ 49685 w 541457"/>
                <a:gd name="csY10" fmla="*/ 435839 h 436925"/>
                <a:gd name="csX11" fmla="*/ 59636 w 541457"/>
                <a:gd name="csY11" fmla="*/ 425888 h 436925"/>
                <a:gd name="csX12" fmla="*/ 62463 w 541457"/>
                <a:gd name="csY12" fmla="*/ 408134 h 436925"/>
                <a:gd name="csX13" fmla="*/ 56772 w 541457"/>
                <a:gd name="csY13" fmla="*/ 395356 h 436925"/>
                <a:gd name="csX14" fmla="*/ 61031 w 541457"/>
                <a:gd name="csY14" fmla="*/ 379751 h 436925"/>
                <a:gd name="csX15" fmla="*/ 87982 w 541457"/>
                <a:gd name="csY15" fmla="*/ 329392 h 436925"/>
                <a:gd name="csX16" fmla="*/ 127711 w 541457"/>
                <a:gd name="csY16" fmla="*/ 270514 h 436925"/>
                <a:gd name="csX17" fmla="*/ 188021 w 541457"/>
                <a:gd name="csY17" fmla="*/ 199575 h 436925"/>
                <a:gd name="csX18" fmla="*/ 266763 w 541457"/>
                <a:gd name="csY18" fmla="*/ 149895 h 436925"/>
                <a:gd name="csX19" fmla="*/ 355457 w 541457"/>
                <a:gd name="csY19" fmla="*/ 115141 h 436925"/>
                <a:gd name="csX20" fmla="*/ 420742 w 541457"/>
                <a:gd name="csY20" fmla="*/ 88190 h 436925"/>
                <a:gd name="csX21" fmla="*/ 520065 w 541457"/>
                <a:gd name="csY21" fmla="*/ 34966 h 436925"/>
                <a:gd name="csX22" fmla="*/ 530695 w 541457"/>
                <a:gd name="csY22" fmla="*/ 28596 h 436925"/>
                <a:gd name="csX23" fmla="*/ 535670 w 541457"/>
                <a:gd name="csY23" fmla="*/ 11559 h 436925"/>
                <a:gd name="csX24" fmla="*/ 541362 w 541457"/>
                <a:gd name="csY24" fmla="*/ 929 h 436925"/>
                <a:gd name="csX25" fmla="*/ 537103 w 541457"/>
                <a:gd name="csY25" fmla="*/ 6621 h 436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41457" h="436925">
                  <a:moveTo>
                    <a:pt x="537103" y="6583"/>
                  </a:moveTo>
                  <a:cubicBezTo>
                    <a:pt x="517803" y="2851"/>
                    <a:pt x="473249" y="26071"/>
                    <a:pt x="453385" y="40658"/>
                  </a:cubicBezTo>
                  <a:cubicBezTo>
                    <a:pt x="428658" y="58751"/>
                    <a:pt x="424662" y="52155"/>
                    <a:pt x="352630" y="78955"/>
                  </a:cubicBezTo>
                  <a:cubicBezTo>
                    <a:pt x="300537" y="98367"/>
                    <a:pt x="265444" y="111409"/>
                    <a:pt x="224923" y="135722"/>
                  </a:cubicBezTo>
                  <a:cubicBezTo>
                    <a:pt x="167101" y="170400"/>
                    <a:pt x="128955" y="209564"/>
                    <a:pt x="112822" y="227242"/>
                  </a:cubicBezTo>
                  <a:cubicBezTo>
                    <a:pt x="70153" y="274020"/>
                    <a:pt x="75845" y="286346"/>
                    <a:pt x="40450" y="324454"/>
                  </a:cubicBezTo>
                  <a:cubicBezTo>
                    <a:pt x="33854" y="331541"/>
                    <a:pt x="15271" y="350915"/>
                    <a:pt x="4264" y="381937"/>
                  </a:cubicBezTo>
                  <a:cubicBezTo>
                    <a:pt x="3246" y="384764"/>
                    <a:pt x="-146" y="389514"/>
                    <a:pt x="5" y="396110"/>
                  </a:cubicBezTo>
                  <a:cubicBezTo>
                    <a:pt x="231" y="406023"/>
                    <a:pt x="7242" y="413148"/>
                    <a:pt x="15610" y="421666"/>
                  </a:cubicBezTo>
                  <a:cubicBezTo>
                    <a:pt x="21264" y="427433"/>
                    <a:pt x="27295" y="433389"/>
                    <a:pt x="36907" y="435839"/>
                  </a:cubicBezTo>
                  <a:cubicBezTo>
                    <a:pt x="40186" y="436668"/>
                    <a:pt x="44747" y="437799"/>
                    <a:pt x="49685" y="435839"/>
                  </a:cubicBezTo>
                  <a:cubicBezTo>
                    <a:pt x="55415" y="433577"/>
                    <a:pt x="58166" y="428564"/>
                    <a:pt x="59636" y="425888"/>
                  </a:cubicBezTo>
                  <a:cubicBezTo>
                    <a:pt x="60956" y="423513"/>
                    <a:pt x="64348" y="416351"/>
                    <a:pt x="62463" y="408134"/>
                  </a:cubicBezTo>
                  <a:cubicBezTo>
                    <a:pt x="60993" y="401689"/>
                    <a:pt x="57714" y="401010"/>
                    <a:pt x="56772" y="395356"/>
                  </a:cubicBezTo>
                  <a:cubicBezTo>
                    <a:pt x="55641" y="388496"/>
                    <a:pt x="59297" y="382616"/>
                    <a:pt x="61031" y="379751"/>
                  </a:cubicBezTo>
                  <a:cubicBezTo>
                    <a:pt x="70907" y="363467"/>
                    <a:pt x="77126" y="344997"/>
                    <a:pt x="87982" y="329392"/>
                  </a:cubicBezTo>
                  <a:cubicBezTo>
                    <a:pt x="118401" y="285705"/>
                    <a:pt x="110108" y="294035"/>
                    <a:pt x="127711" y="270514"/>
                  </a:cubicBezTo>
                  <a:cubicBezTo>
                    <a:pt x="153871" y="235573"/>
                    <a:pt x="166913" y="218083"/>
                    <a:pt x="188021" y="199575"/>
                  </a:cubicBezTo>
                  <a:cubicBezTo>
                    <a:pt x="217121" y="173981"/>
                    <a:pt x="244524" y="160713"/>
                    <a:pt x="266763" y="149895"/>
                  </a:cubicBezTo>
                  <a:cubicBezTo>
                    <a:pt x="291076" y="138096"/>
                    <a:pt x="293677" y="139642"/>
                    <a:pt x="355457" y="115141"/>
                  </a:cubicBezTo>
                  <a:cubicBezTo>
                    <a:pt x="388439" y="102061"/>
                    <a:pt x="404911" y="95540"/>
                    <a:pt x="420742" y="88190"/>
                  </a:cubicBezTo>
                  <a:cubicBezTo>
                    <a:pt x="483841" y="58864"/>
                    <a:pt x="502500" y="40130"/>
                    <a:pt x="520065" y="34966"/>
                  </a:cubicBezTo>
                  <a:cubicBezTo>
                    <a:pt x="522327" y="34326"/>
                    <a:pt x="527415" y="33044"/>
                    <a:pt x="530695" y="28596"/>
                  </a:cubicBezTo>
                  <a:cubicBezTo>
                    <a:pt x="534502" y="23432"/>
                    <a:pt x="531788" y="19550"/>
                    <a:pt x="535670" y="11559"/>
                  </a:cubicBezTo>
                  <a:cubicBezTo>
                    <a:pt x="538648" y="5377"/>
                    <a:pt x="542078" y="3869"/>
                    <a:pt x="541362" y="929"/>
                  </a:cubicBezTo>
                  <a:cubicBezTo>
                    <a:pt x="540382" y="-3029"/>
                    <a:pt x="538987" y="6960"/>
                    <a:pt x="537103" y="6621"/>
                  </a:cubicBezTo>
                  <a:close/>
                </a:path>
              </a:pathLst>
            </a:custGeom>
            <a:solidFill>
              <a:schemeClr val="accent3"/>
            </a:solidFill>
            <a:ln w="3764" cap="flat">
              <a:noFill/>
              <a:prstDash val="solid"/>
              <a:miter/>
            </a:ln>
          </p:spPr>
          <p:txBody>
            <a:bodyPr/>
            <a:lstStyle/>
            <a:p>
              <a:endParaRPr lang="en-US"/>
            </a:p>
          </p:txBody>
        </p:sp>
        <p:sp>
          <p:nvSpPr>
            <p:cNvPr id="74" name="Freeform 73">
              <a:extLst>
                <a:ext uri="{FF2B5EF4-FFF2-40B4-BE49-F238E27FC236}">
                  <a16:creationId xmlns:a16="http://schemas.microsoft.com/office/drawing/2014/main" id="{F8356823-4DA1-F4AE-DC16-D288A80D53D2}"/>
                </a:ext>
              </a:extLst>
            </p:cNvPr>
            <p:cNvSpPr/>
            <p:nvPr/>
          </p:nvSpPr>
          <p:spPr>
            <a:xfrm>
              <a:off x="8918438" y="3704027"/>
              <a:ext cx="408794" cy="264986"/>
            </a:xfrm>
            <a:custGeom>
              <a:avLst/>
              <a:gdLst>
                <a:gd name="csX0" fmla="*/ 408794 w 408794"/>
                <a:gd name="csY0" fmla="*/ 0 h 264986"/>
                <a:gd name="csX1" fmla="*/ 207623 w 408794"/>
                <a:gd name="csY1" fmla="*/ 60649 h 264986"/>
                <a:gd name="csX2" fmla="*/ 82 w 408794"/>
                <a:gd name="csY2" fmla="*/ 264987 h 264986"/>
              </a:gdLst>
              <a:ahLst/>
              <a:cxnLst>
                <a:cxn ang="0">
                  <a:pos x="csX0" y="csY0"/>
                </a:cxn>
                <a:cxn ang="0">
                  <a:pos x="csX1" y="csY1"/>
                </a:cxn>
                <a:cxn ang="0">
                  <a:pos x="csX2" y="csY2"/>
                </a:cxn>
              </a:cxnLst>
              <a:rect l="l" t="t" r="r" b="b"/>
              <a:pathLst>
                <a:path w="408794" h="264986">
                  <a:moveTo>
                    <a:pt x="408794" y="0"/>
                  </a:moveTo>
                  <a:cubicBezTo>
                    <a:pt x="356513" y="37015"/>
                    <a:pt x="281654" y="46175"/>
                    <a:pt x="207623" y="60649"/>
                  </a:cubicBezTo>
                  <a:cubicBezTo>
                    <a:pt x="114030" y="75877"/>
                    <a:pt x="-3537" y="161442"/>
                    <a:pt x="82" y="264987"/>
                  </a:cubicBezTo>
                </a:path>
              </a:pathLst>
            </a:custGeom>
            <a:noFill/>
            <a:ln w="38100" cap="rnd">
              <a:solidFill>
                <a:schemeClr val="accent3"/>
              </a:solidFill>
              <a:prstDash val="solid"/>
              <a:round/>
            </a:ln>
          </p:spPr>
          <p:txBody>
            <a:bodyPr/>
            <a:lstStyle/>
            <a:p>
              <a:endParaRPr lang="en-US"/>
            </a:p>
          </p:txBody>
        </p:sp>
        <p:sp>
          <p:nvSpPr>
            <p:cNvPr id="75" name="Oval 74">
              <a:extLst>
                <a:ext uri="{FF2B5EF4-FFF2-40B4-BE49-F238E27FC236}">
                  <a16:creationId xmlns:a16="http://schemas.microsoft.com/office/drawing/2014/main" id="{1375ECC0-FA7B-378C-1502-32B96C8EB1F3}"/>
                </a:ext>
              </a:extLst>
            </p:cNvPr>
            <p:cNvSpPr/>
            <p:nvPr/>
          </p:nvSpPr>
          <p:spPr>
            <a:xfrm rot="16971600">
              <a:off x="7633531" y="3769202"/>
              <a:ext cx="78704" cy="193670"/>
            </a:xfrm>
            <a:prstGeom prst="ellipse">
              <a:avLst/>
            </a:prstGeom>
            <a:solidFill>
              <a:schemeClr val="accent5"/>
            </a:solidFill>
            <a:ln w="11292" cap="flat">
              <a:noFill/>
              <a:prstDash val="solid"/>
              <a:miter/>
            </a:ln>
          </p:spPr>
          <p:txBody>
            <a:bodyPr/>
            <a:lstStyle/>
            <a:p>
              <a:endParaRPr lang="en-US"/>
            </a:p>
          </p:txBody>
        </p:sp>
        <p:sp>
          <p:nvSpPr>
            <p:cNvPr id="76" name="Oval 75">
              <a:extLst>
                <a:ext uri="{FF2B5EF4-FFF2-40B4-BE49-F238E27FC236}">
                  <a16:creationId xmlns:a16="http://schemas.microsoft.com/office/drawing/2014/main" id="{A687046B-43B2-7AF3-5795-5AF9AEC69899}"/>
                </a:ext>
              </a:extLst>
            </p:cNvPr>
            <p:cNvSpPr/>
            <p:nvPr/>
          </p:nvSpPr>
          <p:spPr>
            <a:xfrm rot="16971600">
              <a:off x="7781974" y="3641733"/>
              <a:ext cx="78704" cy="193670"/>
            </a:xfrm>
            <a:prstGeom prst="ellipse">
              <a:avLst/>
            </a:prstGeom>
            <a:solidFill>
              <a:schemeClr val="accent5"/>
            </a:solidFill>
            <a:ln w="11292" cap="flat">
              <a:noFill/>
              <a:prstDash val="solid"/>
              <a:miter/>
            </a:ln>
          </p:spPr>
          <p:txBody>
            <a:bodyPr/>
            <a:lstStyle/>
            <a:p>
              <a:endParaRPr lang="en-US"/>
            </a:p>
          </p:txBody>
        </p:sp>
        <p:sp>
          <p:nvSpPr>
            <p:cNvPr id="77" name="Freeform 76">
              <a:extLst>
                <a:ext uri="{FF2B5EF4-FFF2-40B4-BE49-F238E27FC236}">
                  <a16:creationId xmlns:a16="http://schemas.microsoft.com/office/drawing/2014/main" id="{6BE18138-903C-DA5A-5C6E-0F38FE8AE03D}"/>
                </a:ext>
              </a:extLst>
            </p:cNvPr>
            <p:cNvSpPr/>
            <p:nvPr/>
          </p:nvSpPr>
          <p:spPr>
            <a:xfrm>
              <a:off x="7311330" y="2465186"/>
              <a:ext cx="1350720" cy="1388900"/>
            </a:xfrm>
            <a:custGeom>
              <a:avLst/>
              <a:gdLst>
                <a:gd name="csX0" fmla="*/ 1350721 w 1350720"/>
                <a:gd name="csY0" fmla="*/ 0 h 1388900"/>
                <a:gd name="csX1" fmla="*/ 645095 w 1350720"/>
                <a:gd name="csY1" fmla="*/ 689644 h 1388900"/>
                <a:gd name="csX2" fmla="*/ 117 w 1350720"/>
                <a:gd name="csY2" fmla="*/ 1088745 h 1388900"/>
                <a:gd name="csX3" fmla="*/ 319421 w 1350720"/>
                <a:gd name="csY3" fmla="*/ 1388900 h 1388900"/>
              </a:gdLst>
              <a:ahLst/>
              <a:cxnLst>
                <a:cxn ang="0">
                  <a:pos x="csX0" y="csY0"/>
                </a:cxn>
                <a:cxn ang="0">
                  <a:pos x="csX1" y="csY1"/>
                </a:cxn>
                <a:cxn ang="0">
                  <a:pos x="csX2" y="csY2"/>
                </a:cxn>
                <a:cxn ang="0">
                  <a:pos x="csX3" y="csY3"/>
                </a:cxn>
              </a:cxnLst>
              <a:rect l="l" t="t" r="r" b="b"/>
              <a:pathLst>
                <a:path w="1350720" h="1388900">
                  <a:moveTo>
                    <a:pt x="1350721" y="0"/>
                  </a:moveTo>
                  <a:cubicBezTo>
                    <a:pt x="1201379" y="617725"/>
                    <a:pt x="1251398" y="664992"/>
                    <a:pt x="645095" y="689644"/>
                  </a:cubicBezTo>
                  <a:cubicBezTo>
                    <a:pt x="410941" y="722513"/>
                    <a:pt x="46481" y="837554"/>
                    <a:pt x="117" y="1088745"/>
                  </a:cubicBezTo>
                  <a:cubicBezTo>
                    <a:pt x="-5424" y="1237937"/>
                    <a:pt x="186551" y="1370581"/>
                    <a:pt x="319421" y="1388900"/>
                  </a:cubicBezTo>
                </a:path>
              </a:pathLst>
            </a:custGeom>
            <a:noFill/>
            <a:ln w="38100" cap="rnd">
              <a:solidFill>
                <a:schemeClr val="accent5"/>
              </a:solidFill>
              <a:prstDash val="solid"/>
              <a:round/>
            </a:ln>
          </p:spPr>
          <p:txBody>
            <a:bodyPr/>
            <a:lstStyle/>
            <a:p>
              <a:endParaRPr lang="en-US"/>
            </a:p>
          </p:txBody>
        </p:sp>
        <p:sp>
          <p:nvSpPr>
            <p:cNvPr id="78" name="Freeform 77">
              <a:extLst>
                <a:ext uri="{FF2B5EF4-FFF2-40B4-BE49-F238E27FC236}">
                  <a16:creationId xmlns:a16="http://schemas.microsoft.com/office/drawing/2014/main" id="{34056895-E5DD-A969-A2D6-AA32E8C8DD71}"/>
                </a:ext>
              </a:extLst>
            </p:cNvPr>
            <p:cNvSpPr/>
            <p:nvPr/>
          </p:nvSpPr>
          <p:spPr>
            <a:xfrm>
              <a:off x="7417591" y="3343223"/>
              <a:ext cx="388775" cy="383712"/>
            </a:xfrm>
            <a:custGeom>
              <a:avLst/>
              <a:gdLst>
                <a:gd name="csX0" fmla="*/ 34379 w 388775"/>
                <a:gd name="csY0" fmla="*/ 0 h 383712"/>
                <a:gd name="csX1" fmla="*/ 388775 w 388775"/>
                <a:gd name="csY1" fmla="*/ 383157 h 383712"/>
              </a:gdLst>
              <a:ahLst/>
              <a:cxnLst>
                <a:cxn ang="0">
                  <a:pos x="csX0" y="csY0"/>
                </a:cxn>
                <a:cxn ang="0">
                  <a:pos x="csX1" y="csY1"/>
                </a:cxn>
              </a:cxnLst>
              <a:rect l="l" t="t" r="r" b="b"/>
              <a:pathLst>
                <a:path w="388775" h="383712">
                  <a:moveTo>
                    <a:pt x="34379" y="0"/>
                  </a:moveTo>
                  <a:cubicBezTo>
                    <a:pt x="-111081" y="199513"/>
                    <a:pt x="243051" y="395520"/>
                    <a:pt x="388775" y="383157"/>
                  </a:cubicBezTo>
                </a:path>
              </a:pathLst>
            </a:custGeom>
            <a:noFill/>
            <a:ln w="38100" cap="rnd">
              <a:solidFill>
                <a:schemeClr val="accent5"/>
              </a:solidFill>
              <a:prstDash val="solid"/>
              <a:round/>
            </a:ln>
          </p:spPr>
          <p:txBody>
            <a:bodyPr/>
            <a:lstStyle/>
            <a:p>
              <a:endParaRPr lang="en-US"/>
            </a:p>
          </p:txBody>
        </p:sp>
        <p:sp>
          <p:nvSpPr>
            <p:cNvPr id="81" name="Oval 80">
              <a:extLst>
                <a:ext uri="{FF2B5EF4-FFF2-40B4-BE49-F238E27FC236}">
                  <a16:creationId xmlns:a16="http://schemas.microsoft.com/office/drawing/2014/main" id="{D2361372-67DA-EFF9-7C58-3CDC03EE0825}"/>
                </a:ext>
              </a:extLst>
            </p:cNvPr>
            <p:cNvSpPr/>
            <p:nvPr/>
          </p:nvSpPr>
          <p:spPr>
            <a:xfrm rot="16971600">
              <a:off x="8207462" y="3829298"/>
              <a:ext cx="46966" cy="115493"/>
            </a:xfrm>
            <a:prstGeom prst="ellipse">
              <a:avLst/>
            </a:prstGeom>
            <a:solidFill>
              <a:schemeClr val="accent5"/>
            </a:solidFill>
            <a:ln w="11292" cap="flat">
              <a:noFill/>
              <a:prstDash val="solid"/>
              <a:miter/>
            </a:ln>
          </p:spPr>
          <p:txBody>
            <a:bodyPr/>
            <a:lstStyle/>
            <a:p>
              <a:endParaRPr lang="en-US"/>
            </a:p>
          </p:txBody>
        </p:sp>
        <p:sp>
          <p:nvSpPr>
            <p:cNvPr id="85" name="TextBox 84">
              <a:extLst>
                <a:ext uri="{FF2B5EF4-FFF2-40B4-BE49-F238E27FC236}">
                  <a16:creationId xmlns:a16="http://schemas.microsoft.com/office/drawing/2014/main" id="{F361E750-CE32-366A-980A-841C5F5971DE}"/>
                </a:ext>
              </a:extLst>
            </p:cNvPr>
            <p:cNvSpPr txBox="1"/>
            <p:nvPr/>
          </p:nvSpPr>
          <p:spPr>
            <a:xfrm>
              <a:off x="7119643" y="4221596"/>
              <a:ext cx="491655" cy="422405"/>
            </a:xfrm>
            <a:prstGeom prst="rect">
              <a:avLst/>
            </a:prstGeom>
            <a:noFill/>
          </p:spPr>
          <p:txBody>
            <a:bodyPr wrap="none" lIns="72000" tIns="72000" rIns="72000" bIns="72000" rtlCol="0" anchor="ctr" anchorCtr="0">
              <a:spAutoFit/>
            </a:bodyPr>
            <a:lstStyle/>
            <a:p>
              <a:pPr algn="ctr"/>
              <a:r>
                <a:rPr lang="en-US" b="1">
                  <a:solidFill>
                    <a:schemeClr val="accent1"/>
                  </a:solidFill>
                </a:rPr>
                <a:t>OC</a:t>
              </a:r>
            </a:p>
          </p:txBody>
        </p:sp>
        <p:sp>
          <p:nvSpPr>
            <p:cNvPr id="86" name="TextBox 85">
              <a:extLst>
                <a:ext uri="{FF2B5EF4-FFF2-40B4-BE49-F238E27FC236}">
                  <a16:creationId xmlns:a16="http://schemas.microsoft.com/office/drawing/2014/main" id="{50BA5BC4-1C36-5B7D-7B56-1484E5A9D64D}"/>
                </a:ext>
              </a:extLst>
            </p:cNvPr>
            <p:cNvSpPr txBox="1"/>
            <p:nvPr/>
          </p:nvSpPr>
          <p:spPr>
            <a:xfrm>
              <a:off x="6324706" y="3650096"/>
              <a:ext cx="504480" cy="422405"/>
            </a:xfrm>
            <a:prstGeom prst="rect">
              <a:avLst/>
            </a:prstGeom>
            <a:noFill/>
            <a:effectLst/>
          </p:spPr>
          <p:txBody>
            <a:bodyPr wrap="none" lIns="72000" tIns="72000" rIns="72000" bIns="72000" rtlCol="0" anchor="ctr" anchorCtr="0">
              <a:spAutoFit/>
            </a:bodyPr>
            <a:lstStyle/>
            <a:p>
              <a:pPr algn="ctr"/>
              <a:r>
                <a:rPr lang="en-US" b="1">
                  <a:solidFill>
                    <a:schemeClr val="bg1"/>
                  </a:solidFill>
                </a:rPr>
                <a:t>MS</a:t>
              </a:r>
            </a:p>
          </p:txBody>
        </p:sp>
        <p:sp>
          <p:nvSpPr>
            <p:cNvPr id="87" name="TextBox 86">
              <a:extLst>
                <a:ext uri="{FF2B5EF4-FFF2-40B4-BE49-F238E27FC236}">
                  <a16:creationId xmlns:a16="http://schemas.microsoft.com/office/drawing/2014/main" id="{BDCD7394-B143-9147-2E0D-35BA2678420D}"/>
                </a:ext>
              </a:extLst>
            </p:cNvPr>
            <p:cNvSpPr txBox="1"/>
            <p:nvPr/>
          </p:nvSpPr>
          <p:spPr>
            <a:xfrm>
              <a:off x="9648281" y="4115745"/>
              <a:ext cx="350592" cy="422405"/>
            </a:xfrm>
            <a:prstGeom prst="rect">
              <a:avLst/>
            </a:prstGeom>
            <a:noFill/>
            <a:effectLst/>
          </p:spPr>
          <p:txBody>
            <a:bodyPr wrap="none" lIns="72000" tIns="72000" rIns="72000" bIns="72000" rtlCol="0" anchor="ctr" anchorCtr="0">
              <a:spAutoFit/>
            </a:bodyPr>
            <a:lstStyle/>
            <a:p>
              <a:pPr algn="ctr"/>
              <a:r>
                <a:rPr lang="en-US" b="1">
                  <a:solidFill>
                    <a:schemeClr val="accent5">
                      <a:lumMod val="75000"/>
                    </a:schemeClr>
                  </a:solidFill>
                </a:rPr>
                <a:t>IF</a:t>
              </a:r>
            </a:p>
          </p:txBody>
        </p:sp>
        <p:sp>
          <p:nvSpPr>
            <p:cNvPr id="88" name="TextBox 87">
              <a:extLst>
                <a:ext uri="{FF2B5EF4-FFF2-40B4-BE49-F238E27FC236}">
                  <a16:creationId xmlns:a16="http://schemas.microsoft.com/office/drawing/2014/main" id="{099BC9F5-4E52-7979-2B7B-B6850F435F4F}"/>
                </a:ext>
              </a:extLst>
            </p:cNvPr>
            <p:cNvSpPr txBox="1"/>
            <p:nvPr/>
          </p:nvSpPr>
          <p:spPr>
            <a:xfrm>
              <a:off x="8059691" y="4869778"/>
              <a:ext cx="440360" cy="422405"/>
            </a:xfrm>
            <a:prstGeom prst="rect">
              <a:avLst/>
            </a:prstGeom>
            <a:noFill/>
          </p:spPr>
          <p:txBody>
            <a:bodyPr wrap="none" lIns="72000" tIns="72000" rIns="72000" bIns="72000" rtlCol="0" anchor="ctr" anchorCtr="0">
              <a:spAutoFit/>
            </a:bodyPr>
            <a:lstStyle/>
            <a:p>
              <a:pPr algn="ctr"/>
              <a:r>
                <a:rPr lang="en-US" b="1">
                  <a:solidFill>
                    <a:schemeClr val="tx2"/>
                  </a:solidFill>
                </a:rPr>
                <a:t>EF</a:t>
              </a:r>
            </a:p>
          </p:txBody>
        </p:sp>
        <p:sp>
          <p:nvSpPr>
            <p:cNvPr id="90" name="Freeform 89">
              <a:extLst>
                <a:ext uri="{FF2B5EF4-FFF2-40B4-BE49-F238E27FC236}">
                  <a16:creationId xmlns:a16="http://schemas.microsoft.com/office/drawing/2014/main" id="{468DE978-DFB2-C87E-EC03-7DBB8EAE6114}"/>
                </a:ext>
              </a:extLst>
            </p:cNvPr>
            <p:cNvSpPr/>
            <p:nvPr/>
          </p:nvSpPr>
          <p:spPr>
            <a:xfrm>
              <a:off x="8005959" y="3147969"/>
              <a:ext cx="220390" cy="738072"/>
            </a:xfrm>
            <a:custGeom>
              <a:avLst/>
              <a:gdLst>
                <a:gd name="csX0" fmla="*/ 205859 w 225007"/>
                <a:gd name="csY0" fmla="*/ 0 h 753534"/>
                <a:gd name="csX1" fmla="*/ 225008 w 225007"/>
                <a:gd name="csY1" fmla="*/ 753535 h 753534"/>
              </a:gdLst>
              <a:ahLst/>
              <a:cxnLst>
                <a:cxn ang="0">
                  <a:pos x="csX0" y="csY0"/>
                </a:cxn>
                <a:cxn ang="0">
                  <a:pos x="csX1" y="csY1"/>
                </a:cxn>
              </a:cxnLst>
              <a:rect l="l" t="t" r="r" b="b"/>
              <a:pathLst>
                <a:path w="225007" h="753534">
                  <a:moveTo>
                    <a:pt x="205859" y="0"/>
                  </a:moveTo>
                  <a:cubicBezTo>
                    <a:pt x="-36587" y="121223"/>
                    <a:pt x="-105943" y="724096"/>
                    <a:pt x="225008" y="753535"/>
                  </a:cubicBezTo>
                </a:path>
              </a:pathLst>
            </a:custGeom>
            <a:noFill/>
            <a:ln w="38100" cap="rnd">
              <a:solidFill>
                <a:schemeClr val="accent5"/>
              </a:solidFill>
              <a:prstDash val="solid"/>
              <a:round/>
            </a:ln>
          </p:spPr>
          <p:txBody>
            <a:bodyPr/>
            <a:lstStyle/>
            <a:p>
              <a:endParaRPr lang="en-US"/>
            </a:p>
          </p:txBody>
        </p:sp>
        <p:sp>
          <p:nvSpPr>
            <p:cNvPr id="43" name="Oval 42">
              <a:extLst>
                <a:ext uri="{FF2B5EF4-FFF2-40B4-BE49-F238E27FC236}">
                  <a16:creationId xmlns:a16="http://schemas.microsoft.com/office/drawing/2014/main" id="{299ED0C5-97FB-D6F6-2783-21A58EC0C2A5}"/>
                </a:ext>
              </a:extLst>
            </p:cNvPr>
            <p:cNvSpPr/>
            <p:nvPr/>
          </p:nvSpPr>
          <p:spPr>
            <a:xfrm rot="16830000">
              <a:off x="6773731" y="2879922"/>
              <a:ext cx="153865" cy="378671"/>
            </a:xfrm>
            <a:prstGeom prst="ellipse">
              <a:avLst/>
            </a:prstGeom>
            <a:solidFill>
              <a:schemeClr val="accent2"/>
            </a:solidFill>
            <a:ln w="11292" cap="flat">
              <a:noFill/>
              <a:prstDash val="solid"/>
              <a:miter/>
            </a:ln>
          </p:spPr>
          <p:txBody>
            <a:bodyPr/>
            <a:lstStyle/>
            <a:p>
              <a:endParaRPr lang="en-US"/>
            </a:p>
          </p:txBody>
        </p:sp>
        <p:sp>
          <p:nvSpPr>
            <p:cNvPr id="44" name="Oval 43">
              <a:extLst>
                <a:ext uri="{FF2B5EF4-FFF2-40B4-BE49-F238E27FC236}">
                  <a16:creationId xmlns:a16="http://schemas.microsoft.com/office/drawing/2014/main" id="{B4B9CF8A-FA6C-7411-41D4-B17A6B071709}"/>
                </a:ext>
              </a:extLst>
            </p:cNvPr>
            <p:cNvSpPr/>
            <p:nvPr/>
          </p:nvSpPr>
          <p:spPr>
            <a:xfrm rot="16830000">
              <a:off x="6931255" y="2601931"/>
              <a:ext cx="153865" cy="378671"/>
            </a:xfrm>
            <a:prstGeom prst="ellipse">
              <a:avLst/>
            </a:prstGeom>
            <a:solidFill>
              <a:schemeClr val="accent2"/>
            </a:solidFill>
            <a:ln w="11292" cap="flat">
              <a:noFill/>
              <a:prstDash val="solid"/>
              <a:miter/>
            </a:ln>
          </p:spPr>
          <p:txBody>
            <a:bodyPr/>
            <a:lstStyle/>
            <a:p>
              <a:endParaRPr lang="en-US"/>
            </a:p>
          </p:txBody>
        </p:sp>
        <p:sp>
          <p:nvSpPr>
            <p:cNvPr id="45" name="Freeform 44">
              <a:extLst>
                <a:ext uri="{FF2B5EF4-FFF2-40B4-BE49-F238E27FC236}">
                  <a16:creationId xmlns:a16="http://schemas.microsoft.com/office/drawing/2014/main" id="{85C71D00-4D62-E5CC-3047-0F40F3D17D2C}"/>
                </a:ext>
              </a:extLst>
            </p:cNvPr>
            <p:cNvSpPr/>
            <p:nvPr/>
          </p:nvSpPr>
          <p:spPr>
            <a:xfrm>
              <a:off x="7128068" y="2100528"/>
              <a:ext cx="561938" cy="725047"/>
            </a:xfrm>
            <a:custGeom>
              <a:avLst/>
              <a:gdLst>
                <a:gd name="csX0" fmla="*/ 561938 w 561938"/>
                <a:gd name="csY0" fmla="*/ 0 h 725047"/>
                <a:gd name="csX1" fmla="*/ 0 w 561938"/>
                <a:gd name="csY1" fmla="*/ 723719 h 725047"/>
              </a:gdLst>
              <a:ahLst/>
              <a:cxnLst>
                <a:cxn ang="0">
                  <a:pos x="csX0" y="csY0"/>
                </a:cxn>
                <a:cxn ang="0">
                  <a:pos x="csX1" y="csY1"/>
                </a:cxn>
              </a:cxnLst>
              <a:rect l="l" t="t" r="r" b="b"/>
              <a:pathLst>
                <a:path w="561938" h="725047">
                  <a:moveTo>
                    <a:pt x="561938" y="0"/>
                  </a:moveTo>
                  <a:cubicBezTo>
                    <a:pt x="405396" y="558282"/>
                    <a:pt x="455114" y="742830"/>
                    <a:pt x="0" y="723719"/>
                  </a:cubicBezTo>
                </a:path>
              </a:pathLst>
            </a:custGeom>
            <a:noFill/>
            <a:ln w="38100" cap="rnd">
              <a:solidFill>
                <a:schemeClr val="accent2"/>
              </a:solidFill>
              <a:prstDash val="solid"/>
              <a:round/>
            </a:ln>
          </p:spPr>
          <p:txBody>
            <a:bodyPr/>
            <a:lstStyle/>
            <a:p>
              <a:endParaRPr lang="en-US"/>
            </a:p>
          </p:txBody>
        </p:sp>
        <p:sp>
          <p:nvSpPr>
            <p:cNvPr id="46" name="Freeform 45">
              <a:extLst>
                <a:ext uri="{FF2B5EF4-FFF2-40B4-BE49-F238E27FC236}">
                  <a16:creationId xmlns:a16="http://schemas.microsoft.com/office/drawing/2014/main" id="{7D850EB8-BA8A-6193-0196-83E6D116BDDC}"/>
                </a:ext>
              </a:extLst>
            </p:cNvPr>
            <p:cNvSpPr/>
            <p:nvPr/>
          </p:nvSpPr>
          <p:spPr>
            <a:xfrm>
              <a:off x="7027312" y="2414177"/>
              <a:ext cx="581802" cy="701672"/>
            </a:xfrm>
            <a:custGeom>
              <a:avLst/>
              <a:gdLst>
                <a:gd name="csX0" fmla="*/ 0 w 581802"/>
                <a:gd name="csY0" fmla="*/ 698163 h 701672"/>
                <a:gd name="csX1" fmla="*/ 581802 w 581802"/>
                <a:gd name="csY1" fmla="*/ 0 h 701672"/>
              </a:gdLst>
              <a:ahLst/>
              <a:cxnLst>
                <a:cxn ang="0">
                  <a:pos x="csX0" y="csY0"/>
                </a:cxn>
                <a:cxn ang="0">
                  <a:pos x="csX1" y="csY1"/>
                </a:cxn>
              </a:cxnLst>
              <a:rect l="l" t="t" r="r" b="b"/>
              <a:pathLst>
                <a:path w="581802" h="701672">
                  <a:moveTo>
                    <a:pt x="0" y="698163"/>
                  </a:moveTo>
                  <a:cubicBezTo>
                    <a:pt x="399327" y="744941"/>
                    <a:pt x="496238" y="314139"/>
                    <a:pt x="581802" y="0"/>
                  </a:cubicBezTo>
                </a:path>
              </a:pathLst>
            </a:custGeom>
            <a:noFill/>
            <a:ln w="38100" cap="rnd">
              <a:solidFill>
                <a:schemeClr val="accent2"/>
              </a:solidFill>
              <a:prstDash val="solid"/>
              <a:round/>
            </a:ln>
          </p:spPr>
          <p:txBody>
            <a:bodyPr/>
            <a:lstStyle/>
            <a:p>
              <a:endParaRPr lang="en-US"/>
            </a:p>
          </p:txBody>
        </p:sp>
        <p:sp>
          <p:nvSpPr>
            <p:cNvPr id="79" name="Freeform 78">
              <a:extLst>
                <a:ext uri="{FF2B5EF4-FFF2-40B4-BE49-F238E27FC236}">
                  <a16:creationId xmlns:a16="http://schemas.microsoft.com/office/drawing/2014/main" id="{A760B441-57DB-8DA7-9BB9-6BDC93B5AED2}"/>
                </a:ext>
              </a:extLst>
            </p:cNvPr>
            <p:cNvSpPr/>
            <p:nvPr/>
          </p:nvSpPr>
          <p:spPr>
            <a:xfrm>
              <a:off x="7506965" y="2236753"/>
              <a:ext cx="282363" cy="356205"/>
            </a:xfrm>
            <a:custGeom>
              <a:avLst/>
              <a:gdLst>
                <a:gd name="csX0" fmla="*/ 0 w 282363"/>
                <a:gd name="csY0" fmla="*/ 0 h 356205"/>
                <a:gd name="csX1" fmla="*/ 56767 w 282363"/>
                <a:gd name="csY1" fmla="*/ 356206 h 356205"/>
                <a:gd name="csX2" fmla="*/ 282364 w 282363"/>
                <a:gd name="csY2" fmla="*/ 72372 h 356205"/>
                <a:gd name="csX3" fmla="*/ 114928 w 282363"/>
                <a:gd name="csY3" fmla="*/ 151868 h 356205"/>
                <a:gd name="csX4" fmla="*/ 0 w 282363"/>
                <a:gd name="csY4" fmla="*/ 0 h 356205"/>
              </a:gdLst>
              <a:ahLst/>
              <a:cxnLst>
                <a:cxn ang="0">
                  <a:pos x="csX0" y="csY0"/>
                </a:cxn>
                <a:cxn ang="0">
                  <a:pos x="csX1" y="csY1"/>
                </a:cxn>
                <a:cxn ang="0">
                  <a:pos x="csX2" y="csY2"/>
                </a:cxn>
                <a:cxn ang="0">
                  <a:pos x="csX3" y="csY3"/>
                </a:cxn>
                <a:cxn ang="0">
                  <a:pos x="csX4" y="csY4"/>
                </a:cxn>
              </a:cxnLst>
              <a:rect l="l" t="t" r="r" b="b"/>
              <a:pathLst>
                <a:path w="282363" h="356205">
                  <a:moveTo>
                    <a:pt x="0" y="0"/>
                  </a:moveTo>
                  <a:lnTo>
                    <a:pt x="56767" y="356206"/>
                  </a:lnTo>
                  <a:lnTo>
                    <a:pt x="282364" y="72372"/>
                  </a:lnTo>
                  <a:lnTo>
                    <a:pt x="114928" y="151868"/>
                  </a:lnTo>
                  <a:lnTo>
                    <a:pt x="0" y="0"/>
                  </a:lnTo>
                  <a:close/>
                </a:path>
              </a:pathLst>
            </a:custGeom>
            <a:solidFill>
              <a:schemeClr val="accent2"/>
            </a:solidFill>
            <a:ln w="11292" cap="flat">
              <a:noFill/>
              <a:prstDash val="solid"/>
              <a:miter/>
            </a:ln>
          </p:spPr>
          <p:txBody>
            <a:bodyPr/>
            <a:lstStyle/>
            <a:p>
              <a:endParaRPr lang="en-US"/>
            </a:p>
          </p:txBody>
        </p:sp>
        <p:sp>
          <p:nvSpPr>
            <p:cNvPr id="80" name="Freeform 79">
              <a:extLst>
                <a:ext uri="{FF2B5EF4-FFF2-40B4-BE49-F238E27FC236}">
                  <a16:creationId xmlns:a16="http://schemas.microsoft.com/office/drawing/2014/main" id="{7C926CB2-3A51-CE8F-FBAB-231D2FD2FAFF}"/>
                </a:ext>
              </a:extLst>
            </p:cNvPr>
            <p:cNvSpPr/>
            <p:nvPr/>
          </p:nvSpPr>
          <p:spPr>
            <a:xfrm>
              <a:off x="8494352" y="2580529"/>
              <a:ext cx="282401" cy="356167"/>
            </a:xfrm>
            <a:custGeom>
              <a:avLst/>
              <a:gdLst>
                <a:gd name="csX0" fmla="*/ 0 w 282401"/>
                <a:gd name="csY0" fmla="*/ 0 h 356167"/>
                <a:gd name="csX1" fmla="*/ 56767 w 282401"/>
                <a:gd name="csY1" fmla="*/ 356168 h 356167"/>
                <a:gd name="csX2" fmla="*/ 282401 w 282401"/>
                <a:gd name="csY2" fmla="*/ 72372 h 356167"/>
                <a:gd name="csX3" fmla="*/ 114966 w 282401"/>
                <a:gd name="csY3" fmla="*/ 151830 h 356167"/>
                <a:gd name="csX4" fmla="*/ 0 w 282401"/>
                <a:gd name="csY4" fmla="*/ 0 h 356167"/>
              </a:gdLst>
              <a:ahLst/>
              <a:cxnLst>
                <a:cxn ang="0">
                  <a:pos x="csX0" y="csY0"/>
                </a:cxn>
                <a:cxn ang="0">
                  <a:pos x="csX1" y="csY1"/>
                </a:cxn>
                <a:cxn ang="0">
                  <a:pos x="csX2" y="csY2"/>
                </a:cxn>
                <a:cxn ang="0">
                  <a:pos x="csX3" y="csY3"/>
                </a:cxn>
                <a:cxn ang="0">
                  <a:pos x="csX4" y="csY4"/>
                </a:cxn>
              </a:cxnLst>
              <a:rect l="l" t="t" r="r" b="b"/>
              <a:pathLst>
                <a:path w="282401" h="356167">
                  <a:moveTo>
                    <a:pt x="0" y="0"/>
                  </a:moveTo>
                  <a:lnTo>
                    <a:pt x="56767" y="356168"/>
                  </a:lnTo>
                  <a:lnTo>
                    <a:pt x="282401" y="72372"/>
                  </a:lnTo>
                  <a:lnTo>
                    <a:pt x="114966" y="151830"/>
                  </a:lnTo>
                  <a:lnTo>
                    <a:pt x="0" y="0"/>
                  </a:lnTo>
                  <a:close/>
                </a:path>
              </a:pathLst>
            </a:custGeom>
            <a:solidFill>
              <a:schemeClr val="accent5"/>
            </a:solidFill>
            <a:ln w="11292" cap="flat">
              <a:noFill/>
              <a:prstDash val="solid"/>
              <a:miter/>
            </a:ln>
          </p:spPr>
          <p:txBody>
            <a:bodyPr/>
            <a:lstStyle/>
            <a:p>
              <a:endParaRPr lang="en-US"/>
            </a:p>
          </p:txBody>
        </p:sp>
        <p:sp>
          <p:nvSpPr>
            <p:cNvPr id="82" name="TextBox 81">
              <a:extLst>
                <a:ext uri="{FF2B5EF4-FFF2-40B4-BE49-F238E27FC236}">
                  <a16:creationId xmlns:a16="http://schemas.microsoft.com/office/drawing/2014/main" id="{0DE34737-87BD-EF48-1B58-EFBE788AFFD7}"/>
                </a:ext>
              </a:extLst>
            </p:cNvPr>
            <p:cNvSpPr txBox="1"/>
            <p:nvPr/>
          </p:nvSpPr>
          <p:spPr>
            <a:xfrm>
              <a:off x="6521374" y="1626986"/>
              <a:ext cx="2351139" cy="422405"/>
            </a:xfrm>
            <a:prstGeom prst="rect">
              <a:avLst/>
            </a:prstGeom>
            <a:noFill/>
          </p:spPr>
          <p:txBody>
            <a:bodyPr wrap="none" lIns="72000" tIns="72000" rIns="72000" bIns="72000" rtlCol="0" anchor="b" anchorCtr="0">
              <a:spAutoFit/>
            </a:bodyPr>
            <a:lstStyle/>
            <a:p>
              <a:pPr algn="ctr"/>
              <a:r>
                <a:rPr lang="en-US" b="1">
                  <a:solidFill>
                    <a:schemeClr val="accent2"/>
                  </a:solidFill>
                </a:rPr>
                <a:t>Alpha motor neuron</a:t>
              </a:r>
            </a:p>
          </p:txBody>
        </p:sp>
        <p:sp>
          <p:nvSpPr>
            <p:cNvPr id="83" name="TextBox 82">
              <a:extLst>
                <a:ext uri="{FF2B5EF4-FFF2-40B4-BE49-F238E27FC236}">
                  <a16:creationId xmlns:a16="http://schemas.microsoft.com/office/drawing/2014/main" id="{E2559224-CEEA-E753-15A5-6904B0F60D31}"/>
                </a:ext>
              </a:extLst>
            </p:cNvPr>
            <p:cNvSpPr txBox="1"/>
            <p:nvPr/>
          </p:nvSpPr>
          <p:spPr>
            <a:xfrm>
              <a:off x="8151887" y="2037394"/>
              <a:ext cx="2556324" cy="422405"/>
            </a:xfrm>
            <a:prstGeom prst="rect">
              <a:avLst/>
            </a:prstGeom>
            <a:noFill/>
          </p:spPr>
          <p:txBody>
            <a:bodyPr wrap="none" lIns="72000" tIns="72000" rIns="72000" bIns="72000" rtlCol="0" anchor="b" anchorCtr="0">
              <a:spAutoFit/>
            </a:bodyPr>
            <a:lstStyle/>
            <a:p>
              <a:pPr algn="ctr"/>
              <a:r>
                <a:rPr lang="en-US" b="1">
                  <a:solidFill>
                    <a:schemeClr val="accent5"/>
                  </a:solidFill>
                </a:rPr>
                <a:t>Gamma motor neuron</a:t>
              </a:r>
            </a:p>
          </p:txBody>
        </p:sp>
        <p:sp>
          <p:nvSpPr>
            <p:cNvPr id="84" name="TextBox 83">
              <a:extLst>
                <a:ext uri="{FF2B5EF4-FFF2-40B4-BE49-F238E27FC236}">
                  <a16:creationId xmlns:a16="http://schemas.microsoft.com/office/drawing/2014/main" id="{7894EADD-46F1-65F6-43FB-40ED51D52C38}"/>
                </a:ext>
              </a:extLst>
            </p:cNvPr>
            <p:cNvSpPr txBox="1"/>
            <p:nvPr/>
          </p:nvSpPr>
          <p:spPr>
            <a:xfrm>
              <a:off x="9258298" y="2600920"/>
              <a:ext cx="2030538" cy="422405"/>
            </a:xfrm>
            <a:prstGeom prst="rect">
              <a:avLst/>
            </a:prstGeom>
            <a:noFill/>
          </p:spPr>
          <p:txBody>
            <a:bodyPr wrap="none" lIns="72000" tIns="72000" rIns="72000" bIns="72000" rtlCol="0" anchor="b" anchorCtr="0">
              <a:spAutoFit/>
            </a:bodyPr>
            <a:lstStyle/>
            <a:p>
              <a:pPr algn="ctr"/>
              <a:r>
                <a:rPr lang="en-US" b="1">
                  <a:solidFill>
                    <a:schemeClr val="accent3"/>
                  </a:solidFill>
                </a:rPr>
                <a:t>Sensory neurons</a:t>
              </a:r>
            </a:p>
          </p:txBody>
        </p:sp>
        <p:sp>
          <p:nvSpPr>
            <p:cNvPr id="89" name="Freeform 88">
              <a:extLst>
                <a:ext uri="{FF2B5EF4-FFF2-40B4-BE49-F238E27FC236}">
                  <a16:creationId xmlns:a16="http://schemas.microsoft.com/office/drawing/2014/main" id="{28E9B5FB-CF1C-2C9A-8220-5D86F31D1E06}"/>
                </a:ext>
              </a:extLst>
            </p:cNvPr>
            <p:cNvSpPr/>
            <p:nvPr/>
          </p:nvSpPr>
          <p:spPr>
            <a:xfrm>
              <a:off x="6772320" y="2586852"/>
              <a:ext cx="4536937" cy="984932"/>
            </a:xfrm>
            <a:custGeom>
              <a:avLst/>
              <a:gdLst>
                <a:gd name="csX0" fmla="*/ 73497 w 4536937"/>
                <a:gd name="csY0" fmla="*/ 0 h 984932"/>
                <a:gd name="csX1" fmla="*/ 844409 w 4536937"/>
                <a:gd name="csY1" fmla="*/ 159181 h 984932"/>
                <a:gd name="csX2" fmla="*/ 4502660 w 4536937"/>
                <a:gd name="csY2" fmla="*/ 927416 h 984932"/>
                <a:gd name="csX3" fmla="*/ 4536848 w 4536937"/>
                <a:gd name="csY3" fmla="*/ 984560 h 984932"/>
                <a:gd name="csX4" fmla="*/ 4536800 w 4536937"/>
                <a:gd name="csY4" fmla="*/ 984932 h 984932"/>
                <a:gd name="csX5" fmla="*/ 0 w 4536937"/>
                <a:gd name="csY5" fmla="*/ 34391 h 984932"/>
                <a:gd name="csX6" fmla="*/ 8269 w 4536937"/>
                <a:gd name="csY6" fmla="*/ 25048 h 984932"/>
                <a:gd name="csX7" fmla="*/ 73497 w 4536937"/>
                <a:gd name="csY7" fmla="*/ 0 h 984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36937" h="984932">
                  <a:moveTo>
                    <a:pt x="73497" y="0"/>
                  </a:moveTo>
                  <a:cubicBezTo>
                    <a:pt x="232829" y="26159"/>
                    <a:pt x="450585" y="78855"/>
                    <a:pt x="844409" y="159181"/>
                  </a:cubicBezTo>
                  <a:cubicBezTo>
                    <a:pt x="1843443" y="369022"/>
                    <a:pt x="3572605" y="731710"/>
                    <a:pt x="4502660" y="927416"/>
                  </a:cubicBezTo>
                  <a:cubicBezTo>
                    <a:pt x="4535114" y="933221"/>
                    <a:pt x="4537527" y="955799"/>
                    <a:pt x="4536848" y="984560"/>
                  </a:cubicBezTo>
                  <a:lnTo>
                    <a:pt x="4536800" y="984932"/>
                  </a:lnTo>
                  <a:lnTo>
                    <a:pt x="0" y="34391"/>
                  </a:lnTo>
                  <a:lnTo>
                    <a:pt x="8269" y="25048"/>
                  </a:lnTo>
                  <a:cubicBezTo>
                    <a:pt x="27492" y="10045"/>
                    <a:pt x="49524" y="-19"/>
                    <a:pt x="73497" y="0"/>
                  </a:cubicBezTo>
                  <a:close/>
                </a:path>
              </a:pathLst>
            </a:custGeom>
            <a:solidFill>
              <a:srgbClr val="3F1A01">
                <a:alpha val="9804"/>
              </a:srgbClr>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188686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E2D98D-96D1-7357-59CB-9C67BA71C7F4}"/>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03AC908F-305A-0BAE-E501-18F1EEA4AAD0}"/>
              </a:ext>
            </a:extLst>
          </p:cNvPr>
          <p:cNvSpPr>
            <a:spLocks noGrp="1"/>
          </p:cNvSpPr>
          <p:nvPr>
            <p:ph type="title"/>
          </p:nvPr>
        </p:nvSpPr>
        <p:spPr/>
        <p:txBody>
          <a:bodyPr/>
          <a:lstStyle/>
          <a:p>
            <a:r>
              <a:rPr lang="en-US"/>
              <a:t>Motor units</a:t>
            </a:r>
            <a:endParaRPr lang="en-GB"/>
          </a:p>
        </p:txBody>
      </p:sp>
      <p:sp>
        <p:nvSpPr>
          <p:cNvPr id="4" name="Content Placeholder 3">
            <a:extLst>
              <a:ext uri="{FF2B5EF4-FFF2-40B4-BE49-F238E27FC236}">
                <a16:creationId xmlns:a16="http://schemas.microsoft.com/office/drawing/2014/main" id="{7734CCC5-F356-7BD9-5785-73C4F5C997E3}"/>
              </a:ext>
            </a:extLst>
          </p:cNvPr>
          <p:cNvSpPr>
            <a:spLocks noGrp="1"/>
          </p:cNvSpPr>
          <p:nvPr>
            <p:ph idx="19"/>
          </p:nvPr>
        </p:nvSpPr>
        <p:spPr>
          <a:xfrm>
            <a:off x="539751" y="1416785"/>
            <a:ext cx="4723365" cy="4415215"/>
          </a:xfrm>
        </p:spPr>
        <p:txBody>
          <a:bodyPr/>
          <a:lstStyle/>
          <a:p>
            <a:pPr>
              <a:spcBef>
                <a:spcPts val="0"/>
              </a:spcBef>
              <a:spcAft>
                <a:spcPts val="600"/>
              </a:spcAft>
            </a:pPr>
            <a:r>
              <a:rPr lang="en-GB" sz="1400" noProof="0"/>
              <a:t>The multiple branches of each alpha motor neuron can innervate several fibres within one muscle </a:t>
            </a:r>
          </a:p>
          <a:p>
            <a:pPr>
              <a:spcBef>
                <a:spcPts val="0"/>
              </a:spcBef>
              <a:spcAft>
                <a:spcPts val="600"/>
              </a:spcAft>
            </a:pPr>
            <a:r>
              <a:rPr lang="en-GB" sz="1400" noProof="0"/>
              <a:t>A motor neuron and all the muscle fibres it innervates are known as a </a:t>
            </a:r>
            <a:r>
              <a:rPr lang="en-GB" sz="1400" b="1" noProof="0"/>
              <a:t>motor unit</a:t>
            </a:r>
          </a:p>
          <a:p>
            <a:pPr lvl="1">
              <a:spcBef>
                <a:spcPts val="0"/>
              </a:spcBef>
              <a:spcAft>
                <a:spcPts val="600"/>
              </a:spcAft>
            </a:pPr>
            <a:r>
              <a:rPr lang="en-GB" sz="1200" noProof="0"/>
              <a:t>The muscle fibres within a single motor unit are typically spread throughout the whole muscle to spread contractions</a:t>
            </a:r>
          </a:p>
          <a:p>
            <a:pPr lvl="1">
              <a:spcBef>
                <a:spcPts val="0"/>
              </a:spcBef>
              <a:spcAft>
                <a:spcPts val="600"/>
              </a:spcAft>
            </a:pPr>
            <a:r>
              <a:rPr lang="en-GB" sz="1200" noProof="0"/>
              <a:t>Muscles are protected from fatigue by the asynchronous contraction of individual motor units</a:t>
            </a:r>
          </a:p>
          <a:p>
            <a:pPr lvl="1">
              <a:spcBef>
                <a:spcPts val="0"/>
              </a:spcBef>
              <a:spcAft>
                <a:spcPts val="600"/>
              </a:spcAft>
            </a:pPr>
            <a:r>
              <a:rPr lang="en-GB" sz="1200" noProof="0"/>
              <a:t>A graded contraction of a muscle is achieved by activating different numbers of motor units</a:t>
            </a:r>
          </a:p>
          <a:p>
            <a:pPr>
              <a:spcBef>
                <a:spcPts val="0"/>
              </a:spcBef>
              <a:spcAft>
                <a:spcPts val="600"/>
              </a:spcAft>
            </a:pPr>
            <a:r>
              <a:rPr lang="en-GB" sz="1400" noProof="0"/>
              <a:t>Motor units vary in size:</a:t>
            </a:r>
          </a:p>
          <a:p>
            <a:pPr lvl="1">
              <a:spcBef>
                <a:spcPts val="0"/>
              </a:spcBef>
              <a:spcAft>
                <a:spcPts val="600"/>
              </a:spcAft>
            </a:pPr>
            <a:r>
              <a:rPr lang="en-GB" sz="1200" noProof="0"/>
              <a:t>Small motor units innervate fewer muscle fibres and control fine movements, e.g., in the eyes and fingers</a:t>
            </a:r>
          </a:p>
          <a:p>
            <a:pPr lvl="1">
              <a:spcBef>
                <a:spcPts val="0"/>
              </a:spcBef>
              <a:spcAft>
                <a:spcPts val="600"/>
              </a:spcAft>
            </a:pPr>
            <a:r>
              <a:rPr lang="en-GB" sz="1200" noProof="0"/>
              <a:t>Large motor units innervate many muscle fibres and are generally found in weight-bearing muscles, e.g., those of the thighs</a:t>
            </a:r>
          </a:p>
          <a:p>
            <a:pPr lvl="1">
              <a:spcBef>
                <a:spcPts val="0"/>
              </a:spcBef>
              <a:spcAft>
                <a:spcPts val="600"/>
              </a:spcAft>
            </a:pPr>
            <a:r>
              <a:rPr lang="en-GB" sz="1200" noProof="0"/>
              <a:t>Recruitment of different motor units allows the generation of appropriate muscle tension to move a load – increasingly larger motor units are recruited to lift heavier loads</a:t>
            </a:r>
          </a:p>
          <a:p>
            <a:pPr>
              <a:spcBef>
                <a:spcPts val="0"/>
              </a:spcBef>
              <a:spcAft>
                <a:spcPts val="600"/>
              </a:spcAft>
            </a:pPr>
            <a:r>
              <a:rPr lang="en-GB" sz="1400" noProof="0"/>
              <a:t>The group of motor neurons that innervate all the fibres within a single muscle is known as a </a:t>
            </a:r>
            <a:r>
              <a:rPr lang="en-GB" sz="1400" b="1" noProof="0"/>
              <a:t>motor pool</a:t>
            </a:r>
          </a:p>
        </p:txBody>
      </p:sp>
      <p:sp>
        <p:nvSpPr>
          <p:cNvPr id="5" name="Text Placeholder 4">
            <a:extLst>
              <a:ext uri="{FF2B5EF4-FFF2-40B4-BE49-F238E27FC236}">
                <a16:creationId xmlns:a16="http://schemas.microsoft.com/office/drawing/2014/main" id="{81618FA4-8189-4507-4272-65E41F8C70CB}"/>
              </a:ext>
            </a:extLst>
          </p:cNvPr>
          <p:cNvSpPr>
            <a:spLocks noGrp="1"/>
          </p:cNvSpPr>
          <p:nvPr>
            <p:ph type="body" sz="quarter" idx="18"/>
          </p:nvPr>
        </p:nvSpPr>
        <p:spPr/>
        <p:txBody>
          <a:bodyPr/>
          <a:lstStyle/>
          <a:p>
            <a:r>
              <a:rPr lang="en-US"/>
              <a:t>Hedges. Spinal motor control and proprioception. In: Introduction to Neuroscience. Available at: https://openbooks.lib.msu.edu/introneuroscience1/</a:t>
            </a:r>
            <a:endParaRPr lang="en-GB"/>
          </a:p>
        </p:txBody>
      </p:sp>
      <p:sp>
        <p:nvSpPr>
          <p:cNvPr id="6" name="Slide Number Placeholder 5">
            <a:extLst>
              <a:ext uri="{FF2B5EF4-FFF2-40B4-BE49-F238E27FC236}">
                <a16:creationId xmlns:a16="http://schemas.microsoft.com/office/drawing/2014/main" id="{A9C937F1-799E-A8AD-FFB6-7CD2ABABC232}"/>
              </a:ext>
            </a:extLst>
          </p:cNvPr>
          <p:cNvSpPr>
            <a:spLocks noGrp="1"/>
          </p:cNvSpPr>
          <p:nvPr>
            <p:ph type="sldNum" sz="quarter" idx="4"/>
          </p:nvPr>
        </p:nvSpPr>
        <p:spPr/>
        <p:txBody>
          <a:bodyPr/>
          <a:lstStyle/>
          <a:p>
            <a:fld id="{6DBC486D-4FAB-B746-8B02-8D7C842291C6}" type="slidenum">
              <a:rPr lang="en-US" smtClean="0"/>
              <a:pPr/>
              <a:t>27</a:t>
            </a:fld>
            <a:endParaRPr lang="en-US"/>
          </a:p>
        </p:txBody>
      </p:sp>
      <p:sp>
        <p:nvSpPr>
          <p:cNvPr id="14" name="TextBox 13">
            <a:extLst>
              <a:ext uri="{FF2B5EF4-FFF2-40B4-BE49-F238E27FC236}">
                <a16:creationId xmlns:a16="http://schemas.microsoft.com/office/drawing/2014/main" id="{30D7314D-6ECB-4E4C-FBEA-5D6E90D352B3}"/>
              </a:ext>
            </a:extLst>
          </p:cNvPr>
          <p:cNvSpPr txBox="1"/>
          <p:nvPr/>
        </p:nvSpPr>
        <p:spPr>
          <a:xfrm>
            <a:off x="6144067" y="5685545"/>
            <a:ext cx="5314870" cy="369332"/>
          </a:xfrm>
          <a:prstGeom prst="rect">
            <a:avLst/>
          </a:prstGeom>
          <a:noFill/>
        </p:spPr>
        <p:txBody>
          <a:bodyPr wrap="square" lIns="90000" anchor="t"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‘Introduction to Neuroscience’ by</a:t>
            </a:r>
            <a:r>
              <a:rPr lang="en-US" sz="900">
                <a:solidFill>
                  <a:schemeClr val="accent2">
                    <a:lumMod val="50000"/>
                  </a:schemeClr>
                </a:solidFill>
              </a:rPr>
              <a:t> Hedges, </a:t>
            </a:r>
            <a:r>
              <a:rPr lang="en-US" sz="900">
                <a:solidFill>
                  <a:schemeClr val="accent2">
                    <a:lumMod val="50000"/>
                  </a:schemeClr>
                </a:solidFill>
                <a:ea typeface="Times New Roman" panose="02020603050405020304" pitchFamily="18" charset="0"/>
                <a:cs typeface="Times New Roman" panose="02020603050405020304" pitchFamily="18" charset="0"/>
              </a:rPr>
              <a:t>used under CC-NC-BY.</a:t>
            </a:r>
          </a:p>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licensed under Creative Commons license CC-NC-BY-SA by The Lundbeck Foundation.</a:t>
            </a:r>
            <a:endParaRPr lang="en-GB" sz="900">
              <a:solidFill>
                <a:schemeClr val="accent2">
                  <a:lumMod val="50000"/>
                </a:schemeClr>
              </a:solidFill>
              <a:ea typeface="Times New Roman" panose="02020603050405020304" pitchFamily="18" charset="0"/>
            </a:endParaRPr>
          </a:p>
        </p:txBody>
      </p:sp>
      <p:sp>
        <p:nvSpPr>
          <p:cNvPr id="15" name="TextBox 14">
            <a:extLst>
              <a:ext uri="{FF2B5EF4-FFF2-40B4-BE49-F238E27FC236}">
                <a16:creationId xmlns:a16="http://schemas.microsoft.com/office/drawing/2014/main" id="{1F18C1C0-0A4E-22D3-69C2-3C1A8CA614A6}"/>
              </a:ext>
            </a:extLst>
          </p:cNvPr>
          <p:cNvSpPr txBox="1"/>
          <p:nvPr/>
        </p:nvSpPr>
        <p:spPr>
          <a:xfrm>
            <a:off x="6473243" y="1404137"/>
            <a:ext cx="5067792" cy="576293"/>
          </a:xfrm>
          <a:prstGeom prst="rect">
            <a:avLst/>
          </a:prstGeom>
          <a:noFill/>
        </p:spPr>
        <p:txBody>
          <a:bodyPr wrap="square" lIns="108000" tIns="72000" rIns="108000" bIns="72000" rtlCol="0" anchor="t" anchorCtr="0">
            <a:spAutoFit/>
          </a:bodyPr>
          <a:lstStyle/>
          <a:p>
            <a:pPr algn="ctr"/>
            <a:r>
              <a:rPr lang="en-GB" sz="1400" b="1">
                <a:solidFill>
                  <a:srgbClr val="5E512C"/>
                </a:solidFill>
              </a:rPr>
              <a:t>A motor pool of a muscle is formed by a group of motor units innervating all the muscle fibres in that muscle</a:t>
            </a:r>
          </a:p>
        </p:txBody>
      </p:sp>
      <p:pic>
        <p:nvPicPr>
          <p:cNvPr id="16" name="Picture 15" hidden="1">
            <a:extLst>
              <a:ext uri="{FF2B5EF4-FFF2-40B4-BE49-F238E27FC236}">
                <a16:creationId xmlns:a16="http://schemas.microsoft.com/office/drawing/2014/main" id="{87576153-4C0D-2313-53C4-D7A85BD233FB}"/>
              </a:ext>
            </a:extLst>
          </p:cNvPr>
          <p:cNvPicPr>
            <a:picLocks noChangeAspect="1"/>
          </p:cNvPicPr>
          <p:nvPr/>
        </p:nvPicPr>
        <p:blipFill>
          <a:blip r:embed="rId3"/>
          <a:stretch>
            <a:fillRect/>
          </a:stretch>
        </p:blipFill>
        <p:spPr>
          <a:xfrm>
            <a:off x="6120668" y="2151369"/>
            <a:ext cx="5639212" cy="2946046"/>
          </a:xfrm>
          <a:prstGeom prst="rect">
            <a:avLst/>
          </a:prstGeom>
        </p:spPr>
      </p:pic>
      <p:sp>
        <p:nvSpPr>
          <p:cNvPr id="17" name="TextBox 16">
            <a:extLst>
              <a:ext uri="{FF2B5EF4-FFF2-40B4-BE49-F238E27FC236}">
                <a16:creationId xmlns:a16="http://schemas.microsoft.com/office/drawing/2014/main" id="{5FDE32AD-DBE0-57CA-F215-B91D6E0C1551}"/>
              </a:ext>
            </a:extLst>
          </p:cNvPr>
          <p:cNvSpPr txBox="1"/>
          <p:nvPr/>
        </p:nvSpPr>
        <p:spPr>
          <a:xfrm>
            <a:off x="6649166" y="2462999"/>
            <a:ext cx="978302" cy="307777"/>
          </a:xfrm>
          <a:prstGeom prst="rect">
            <a:avLst/>
          </a:prstGeom>
          <a:noFill/>
        </p:spPr>
        <p:txBody>
          <a:bodyPr wrap="none" lIns="90000" rtlCol="0" anchor="ctr" anchorCtr="0">
            <a:spAutoFit/>
          </a:bodyPr>
          <a:lstStyle/>
          <a:p>
            <a:pPr algn="r"/>
            <a:r>
              <a:rPr lang="en-US" sz="1400">
                <a:solidFill>
                  <a:schemeClr val="accent5"/>
                </a:solidFill>
              </a:rPr>
              <a:t>Motor unit</a:t>
            </a:r>
          </a:p>
        </p:txBody>
      </p:sp>
      <p:sp>
        <p:nvSpPr>
          <p:cNvPr id="20" name="TextBox 19">
            <a:extLst>
              <a:ext uri="{FF2B5EF4-FFF2-40B4-BE49-F238E27FC236}">
                <a16:creationId xmlns:a16="http://schemas.microsoft.com/office/drawing/2014/main" id="{81B9CFCA-478B-5ABC-0938-36014E79470B}"/>
              </a:ext>
            </a:extLst>
          </p:cNvPr>
          <p:cNvSpPr txBox="1"/>
          <p:nvPr/>
        </p:nvSpPr>
        <p:spPr>
          <a:xfrm>
            <a:off x="7234128" y="3827896"/>
            <a:ext cx="978302" cy="307777"/>
          </a:xfrm>
          <a:prstGeom prst="rect">
            <a:avLst/>
          </a:prstGeom>
          <a:noFill/>
        </p:spPr>
        <p:txBody>
          <a:bodyPr wrap="none" lIns="90000" rtlCol="0" anchor="ctr" anchorCtr="0">
            <a:spAutoFit/>
          </a:bodyPr>
          <a:lstStyle/>
          <a:p>
            <a:pPr algn="r"/>
            <a:r>
              <a:rPr lang="en-US" sz="1400">
                <a:solidFill>
                  <a:schemeClr val="accent3"/>
                </a:solidFill>
              </a:rPr>
              <a:t>Motor unit</a:t>
            </a:r>
          </a:p>
        </p:txBody>
      </p:sp>
      <p:sp>
        <p:nvSpPr>
          <p:cNvPr id="21" name="TextBox 20">
            <a:extLst>
              <a:ext uri="{FF2B5EF4-FFF2-40B4-BE49-F238E27FC236}">
                <a16:creationId xmlns:a16="http://schemas.microsoft.com/office/drawing/2014/main" id="{4B28C990-B9C4-16AD-909E-CB1649E22139}"/>
              </a:ext>
            </a:extLst>
          </p:cNvPr>
          <p:cNvSpPr txBox="1"/>
          <p:nvPr/>
        </p:nvSpPr>
        <p:spPr>
          <a:xfrm>
            <a:off x="7738215" y="4715682"/>
            <a:ext cx="978302" cy="307777"/>
          </a:xfrm>
          <a:prstGeom prst="rect">
            <a:avLst/>
          </a:prstGeom>
          <a:noFill/>
        </p:spPr>
        <p:txBody>
          <a:bodyPr wrap="none" lIns="90000" rtlCol="0" anchor="ctr" anchorCtr="0">
            <a:spAutoFit/>
          </a:bodyPr>
          <a:lstStyle/>
          <a:p>
            <a:pPr algn="r"/>
            <a:r>
              <a:rPr lang="en-US" sz="1400">
                <a:solidFill>
                  <a:schemeClr val="accent2"/>
                </a:solidFill>
              </a:rPr>
              <a:t>Motor unit</a:t>
            </a:r>
          </a:p>
        </p:txBody>
      </p:sp>
      <p:sp>
        <p:nvSpPr>
          <p:cNvPr id="22" name="TextBox 21">
            <a:extLst>
              <a:ext uri="{FF2B5EF4-FFF2-40B4-BE49-F238E27FC236}">
                <a16:creationId xmlns:a16="http://schemas.microsoft.com/office/drawing/2014/main" id="{9388BE02-EB52-1004-7972-E0D36248F6C1}"/>
              </a:ext>
            </a:extLst>
          </p:cNvPr>
          <p:cNvSpPr txBox="1"/>
          <p:nvPr/>
        </p:nvSpPr>
        <p:spPr>
          <a:xfrm>
            <a:off x="5445248" y="3562072"/>
            <a:ext cx="1027995" cy="307777"/>
          </a:xfrm>
          <a:prstGeom prst="rect">
            <a:avLst/>
          </a:prstGeom>
          <a:noFill/>
        </p:spPr>
        <p:txBody>
          <a:bodyPr wrap="none" lIns="90000" rtlCol="0" anchor="ctr" anchorCtr="0">
            <a:spAutoFit/>
          </a:bodyPr>
          <a:lstStyle/>
          <a:p>
            <a:pPr algn="r"/>
            <a:r>
              <a:rPr lang="en-US" sz="1400">
                <a:solidFill>
                  <a:schemeClr val="tx2"/>
                </a:solidFill>
              </a:rPr>
              <a:t>Motor pool</a:t>
            </a:r>
          </a:p>
        </p:txBody>
      </p:sp>
      <p:sp>
        <p:nvSpPr>
          <p:cNvPr id="23" name="Right Bracket 22">
            <a:extLst>
              <a:ext uri="{FF2B5EF4-FFF2-40B4-BE49-F238E27FC236}">
                <a16:creationId xmlns:a16="http://schemas.microsoft.com/office/drawing/2014/main" id="{973C86CB-EED0-3258-B150-7642F89AFAFA}"/>
              </a:ext>
            </a:extLst>
          </p:cNvPr>
          <p:cNvSpPr/>
          <p:nvPr/>
        </p:nvSpPr>
        <p:spPr>
          <a:xfrm flipH="1">
            <a:off x="6552350" y="2338573"/>
            <a:ext cx="775503" cy="2754774"/>
          </a:xfrm>
          <a:prstGeom prst="rightBracket">
            <a:avLst>
              <a:gd name="adj" fmla="val 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6FF71AE5-4ACB-33E2-0F8E-D13E84E8ECF4}"/>
              </a:ext>
            </a:extLst>
          </p:cNvPr>
          <p:cNvSpPr/>
          <p:nvPr/>
        </p:nvSpPr>
        <p:spPr>
          <a:xfrm rot="20041200">
            <a:off x="9525049" y="2401938"/>
            <a:ext cx="191838" cy="2671817"/>
          </a:xfrm>
          <a:prstGeom prst="roundRect">
            <a:avLst>
              <a:gd name="adj" fmla="val 44014"/>
            </a:avLst>
          </a:prstGeom>
          <a:gradFill flip="none" rotWithShape="1">
            <a:gsLst>
              <a:gs pos="77000">
                <a:schemeClr val="accent5"/>
              </a:gs>
              <a:gs pos="25000">
                <a:schemeClr val="accent5"/>
              </a:gs>
              <a:gs pos="50000">
                <a:schemeClr val="accent5">
                  <a:lumMod val="60000"/>
                  <a:lumOff val="40000"/>
                </a:schemeClr>
              </a:gs>
              <a:gs pos="0">
                <a:schemeClr val="accent5">
                  <a:lumMod val="75000"/>
                </a:schemeClr>
              </a:gs>
              <a:gs pos="99000">
                <a:schemeClr val="accent5">
                  <a:lumMod val="75000"/>
                </a:schemeClr>
              </a:gs>
            </a:gsLst>
            <a:lin ang="0" scaled="1"/>
            <a:tileRect/>
          </a:gradFill>
          <a:ln w="9525" cap="flat">
            <a:solidFill>
              <a:schemeClr val="accent5">
                <a:lumMod val="50000"/>
              </a:schemeClr>
            </a:solidFill>
            <a:prstDash val="solid"/>
            <a:miter/>
          </a:ln>
        </p:spPr>
        <p:txBody>
          <a:bodyPr rtlCol="0" anchor="ctr"/>
          <a:lstStyle/>
          <a:p>
            <a:endParaRPr lang="en-US"/>
          </a:p>
        </p:txBody>
      </p:sp>
      <p:sp>
        <p:nvSpPr>
          <p:cNvPr id="29" name="Oval 28">
            <a:extLst>
              <a:ext uri="{FF2B5EF4-FFF2-40B4-BE49-F238E27FC236}">
                <a16:creationId xmlns:a16="http://schemas.microsoft.com/office/drawing/2014/main" id="{793CA0B1-03B4-E75A-E76C-109D78D582CC}"/>
              </a:ext>
            </a:extLst>
          </p:cNvPr>
          <p:cNvSpPr/>
          <p:nvPr/>
        </p:nvSpPr>
        <p:spPr>
          <a:xfrm rot="20144400">
            <a:off x="10094572" y="4843811"/>
            <a:ext cx="169808" cy="105978"/>
          </a:xfrm>
          <a:prstGeom prst="ellipse">
            <a:avLst/>
          </a:prstGeom>
          <a:solidFill>
            <a:schemeClr val="bg1"/>
          </a:solidFill>
          <a:ln w="9525" cap="flat">
            <a:solidFill>
              <a:schemeClr val="accent5">
                <a:lumMod val="50000"/>
              </a:schemeClr>
            </a:solidFill>
            <a:prstDash val="solid"/>
            <a:miter/>
          </a:ln>
        </p:spPr>
        <p:txBody>
          <a:bodyPr rtlCol="0" anchor="ctr"/>
          <a:lstStyle/>
          <a:p>
            <a:endParaRPr lang="en-US"/>
          </a:p>
        </p:txBody>
      </p:sp>
      <p:sp>
        <p:nvSpPr>
          <p:cNvPr id="31" name="Rounded Rectangle 30">
            <a:extLst>
              <a:ext uri="{FF2B5EF4-FFF2-40B4-BE49-F238E27FC236}">
                <a16:creationId xmlns:a16="http://schemas.microsoft.com/office/drawing/2014/main" id="{5FDC7446-AAE5-E615-D7A0-BAE249E1A131}"/>
              </a:ext>
            </a:extLst>
          </p:cNvPr>
          <p:cNvSpPr/>
          <p:nvPr/>
        </p:nvSpPr>
        <p:spPr>
          <a:xfrm rot="20041200">
            <a:off x="9768569" y="2398460"/>
            <a:ext cx="191838" cy="2671817"/>
          </a:xfrm>
          <a:prstGeom prst="roundRect">
            <a:avLst>
              <a:gd name="adj" fmla="val 46221"/>
            </a:avLst>
          </a:prstGeom>
          <a:gradFill flip="none" rotWithShape="1">
            <a:gsLst>
              <a:gs pos="77000">
                <a:schemeClr val="accent2"/>
              </a:gs>
              <a:gs pos="25000">
                <a:schemeClr val="accent2"/>
              </a:gs>
              <a:gs pos="49000">
                <a:schemeClr val="accent2">
                  <a:lumMod val="60000"/>
                  <a:lumOff val="40000"/>
                </a:schemeClr>
              </a:gs>
              <a:gs pos="0">
                <a:schemeClr val="accent2">
                  <a:lumMod val="75000"/>
                </a:schemeClr>
              </a:gs>
              <a:gs pos="99000">
                <a:schemeClr val="accent2">
                  <a:lumMod val="75000"/>
                </a:schemeClr>
              </a:gs>
            </a:gsLst>
            <a:lin ang="0" scaled="1"/>
            <a:tileRect/>
          </a:gradFill>
          <a:ln w="9525" cap="flat">
            <a:solidFill>
              <a:schemeClr val="accent2">
                <a:lumMod val="50000"/>
              </a:schemeClr>
            </a:solidFill>
            <a:prstDash val="solid"/>
            <a:miter/>
          </a:ln>
        </p:spPr>
        <p:txBody>
          <a:bodyPr rtlCol="0" anchor="ctr"/>
          <a:lstStyle/>
          <a:p>
            <a:endParaRPr lang="en-US"/>
          </a:p>
        </p:txBody>
      </p:sp>
      <p:sp>
        <p:nvSpPr>
          <p:cNvPr id="32" name="Oval 31">
            <a:extLst>
              <a:ext uri="{FF2B5EF4-FFF2-40B4-BE49-F238E27FC236}">
                <a16:creationId xmlns:a16="http://schemas.microsoft.com/office/drawing/2014/main" id="{A8E1F1CA-4410-0F30-19F6-AC46633167BF}"/>
              </a:ext>
            </a:extLst>
          </p:cNvPr>
          <p:cNvSpPr/>
          <p:nvPr/>
        </p:nvSpPr>
        <p:spPr>
          <a:xfrm rot="20144400">
            <a:off x="10337994" y="4836991"/>
            <a:ext cx="169808" cy="105978"/>
          </a:xfrm>
          <a:prstGeom prst="ellipse">
            <a:avLst/>
          </a:prstGeom>
          <a:solidFill>
            <a:schemeClr val="bg1"/>
          </a:solidFill>
          <a:ln w="9525" cap="flat">
            <a:solidFill>
              <a:schemeClr val="accent2">
                <a:lumMod val="50000"/>
              </a:schemeClr>
            </a:solidFill>
            <a:prstDash val="solid"/>
            <a:miter/>
          </a:ln>
        </p:spPr>
        <p:txBody>
          <a:bodyPr rtlCol="0" anchor="ctr"/>
          <a:lstStyle/>
          <a:p>
            <a:endParaRPr lang="en-US"/>
          </a:p>
        </p:txBody>
      </p:sp>
      <p:sp>
        <p:nvSpPr>
          <p:cNvPr id="34" name="Rounded Rectangle 33">
            <a:extLst>
              <a:ext uri="{FF2B5EF4-FFF2-40B4-BE49-F238E27FC236}">
                <a16:creationId xmlns:a16="http://schemas.microsoft.com/office/drawing/2014/main" id="{34F2DECF-371F-A4B9-77CC-7FF3426EA362}"/>
              </a:ext>
            </a:extLst>
          </p:cNvPr>
          <p:cNvSpPr/>
          <p:nvPr/>
        </p:nvSpPr>
        <p:spPr>
          <a:xfrm rot="20041200">
            <a:off x="10011972" y="2410569"/>
            <a:ext cx="191838" cy="2671817"/>
          </a:xfrm>
          <a:prstGeom prst="roundRect">
            <a:avLst>
              <a:gd name="adj" fmla="val 50000"/>
            </a:avLst>
          </a:prstGeom>
          <a:gradFill flip="none" rotWithShape="1">
            <a:gsLst>
              <a:gs pos="77000">
                <a:schemeClr val="accent3"/>
              </a:gs>
              <a:gs pos="25000">
                <a:schemeClr val="accent3"/>
              </a:gs>
              <a:gs pos="50000">
                <a:schemeClr val="accent3">
                  <a:lumMod val="60000"/>
                  <a:lumOff val="40000"/>
                </a:schemeClr>
              </a:gs>
              <a:gs pos="0">
                <a:schemeClr val="accent3">
                  <a:lumMod val="75000"/>
                </a:schemeClr>
              </a:gs>
              <a:gs pos="100000">
                <a:schemeClr val="accent3">
                  <a:lumMod val="75000"/>
                </a:schemeClr>
              </a:gs>
            </a:gsLst>
            <a:lin ang="0" scaled="1"/>
            <a:tileRect/>
          </a:gradFill>
          <a:ln w="9525" cap="flat">
            <a:solidFill>
              <a:schemeClr val="accent3">
                <a:lumMod val="50000"/>
              </a:schemeClr>
            </a:solidFill>
            <a:prstDash val="solid"/>
            <a:miter/>
          </a:ln>
        </p:spPr>
        <p:txBody>
          <a:bodyPr rtlCol="0" anchor="ctr"/>
          <a:lstStyle/>
          <a:p>
            <a:endParaRPr lang="en-US"/>
          </a:p>
        </p:txBody>
      </p:sp>
      <p:sp>
        <p:nvSpPr>
          <p:cNvPr id="35" name="Oval 34">
            <a:extLst>
              <a:ext uri="{FF2B5EF4-FFF2-40B4-BE49-F238E27FC236}">
                <a16:creationId xmlns:a16="http://schemas.microsoft.com/office/drawing/2014/main" id="{C86B41CA-2DE4-53FC-4A08-C366BF82F428}"/>
              </a:ext>
            </a:extLst>
          </p:cNvPr>
          <p:cNvSpPr/>
          <p:nvPr/>
        </p:nvSpPr>
        <p:spPr>
          <a:xfrm rot="20144400">
            <a:off x="10581528" y="4845970"/>
            <a:ext cx="169808" cy="105978"/>
          </a:xfrm>
          <a:prstGeom prst="ellipse">
            <a:avLst/>
          </a:prstGeom>
          <a:solidFill>
            <a:schemeClr val="bg1"/>
          </a:solidFill>
          <a:ln w="9525" cap="flat">
            <a:solidFill>
              <a:schemeClr val="accent3">
                <a:lumMod val="50000"/>
              </a:schemeClr>
            </a:solidFill>
            <a:prstDash val="solid"/>
            <a:miter/>
          </a:ln>
        </p:spPr>
        <p:txBody>
          <a:bodyPr rtlCol="0" anchor="ctr"/>
          <a:lstStyle/>
          <a:p>
            <a:endParaRPr lang="en-US"/>
          </a:p>
        </p:txBody>
      </p:sp>
      <p:sp>
        <p:nvSpPr>
          <p:cNvPr id="37" name="Rounded Rectangle 36">
            <a:extLst>
              <a:ext uri="{FF2B5EF4-FFF2-40B4-BE49-F238E27FC236}">
                <a16:creationId xmlns:a16="http://schemas.microsoft.com/office/drawing/2014/main" id="{CF85284F-FB56-29CA-8039-D6020293FCAA}"/>
              </a:ext>
            </a:extLst>
          </p:cNvPr>
          <p:cNvSpPr/>
          <p:nvPr/>
        </p:nvSpPr>
        <p:spPr>
          <a:xfrm rot="20041200">
            <a:off x="10255447" y="2406562"/>
            <a:ext cx="191838" cy="2671817"/>
          </a:xfrm>
          <a:prstGeom prst="roundRect">
            <a:avLst>
              <a:gd name="adj" fmla="val 43855"/>
            </a:avLst>
          </a:prstGeom>
          <a:gradFill flip="none" rotWithShape="1">
            <a:gsLst>
              <a:gs pos="77000">
                <a:schemeClr val="accent5"/>
              </a:gs>
              <a:gs pos="25000">
                <a:schemeClr val="accent5"/>
              </a:gs>
              <a:gs pos="50000">
                <a:schemeClr val="accent5">
                  <a:lumMod val="60000"/>
                  <a:lumOff val="40000"/>
                </a:schemeClr>
              </a:gs>
              <a:gs pos="0">
                <a:schemeClr val="accent5">
                  <a:lumMod val="75000"/>
                </a:schemeClr>
              </a:gs>
              <a:gs pos="99000">
                <a:schemeClr val="accent5">
                  <a:lumMod val="75000"/>
                </a:schemeClr>
              </a:gs>
            </a:gsLst>
            <a:lin ang="0" scaled="1"/>
            <a:tileRect/>
          </a:gradFill>
          <a:ln w="9525" cap="flat">
            <a:solidFill>
              <a:schemeClr val="accent5">
                <a:lumMod val="50000"/>
              </a:schemeClr>
            </a:solidFill>
            <a:prstDash val="solid"/>
            <a:miter/>
          </a:ln>
        </p:spPr>
        <p:txBody>
          <a:bodyPr rtlCol="0" anchor="ctr"/>
          <a:lstStyle/>
          <a:p>
            <a:endParaRPr lang="en-US"/>
          </a:p>
        </p:txBody>
      </p:sp>
      <p:sp>
        <p:nvSpPr>
          <p:cNvPr id="38" name="Oval 37">
            <a:extLst>
              <a:ext uri="{FF2B5EF4-FFF2-40B4-BE49-F238E27FC236}">
                <a16:creationId xmlns:a16="http://schemas.microsoft.com/office/drawing/2014/main" id="{55197AD1-FAE8-75FF-C978-F4B33A8C39DB}"/>
              </a:ext>
            </a:extLst>
          </p:cNvPr>
          <p:cNvSpPr/>
          <p:nvPr/>
        </p:nvSpPr>
        <p:spPr>
          <a:xfrm rot="20144400">
            <a:off x="10824917" y="4845109"/>
            <a:ext cx="169808" cy="105978"/>
          </a:xfrm>
          <a:prstGeom prst="ellipse">
            <a:avLst/>
          </a:prstGeom>
          <a:solidFill>
            <a:schemeClr val="bg1"/>
          </a:solidFill>
          <a:ln w="9525" cap="flat">
            <a:solidFill>
              <a:schemeClr val="accent5">
                <a:lumMod val="50000"/>
              </a:schemeClr>
            </a:solidFill>
            <a:prstDash val="solid"/>
            <a:miter/>
          </a:ln>
        </p:spPr>
        <p:txBody>
          <a:bodyPr rtlCol="0" anchor="ctr"/>
          <a:lstStyle/>
          <a:p>
            <a:endParaRPr lang="en-US"/>
          </a:p>
        </p:txBody>
      </p:sp>
      <p:sp>
        <p:nvSpPr>
          <p:cNvPr id="40" name="Rounded Rectangle 39">
            <a:extLst>
              <a:ext uri="{FF2B5EF4-FFF2-40B4-BE49-F238E27FC236}">
                <a16:creationId xmlns:a16="http://schemas.microsoft.com/office/drawing/2014/main" id="{B63293F4-D33F-323A-2B48-CE2BBCACF2C3}"/>
              </a:ext>
            </a:extLst>
          </p:cNvPr>
          <p:cNvSpPr/>
          <p:nvPr/>
        </p:nvSpPr>
        <p:spPr>
          <a:xfrm rot="20041200">
            <a:off x="10498964" y="2398394"/>
            <a:ext cx="191838" cy="2671817"/>
          </a:xfrm>
          <a:prstGeom prst="roundRect">
            <a:avLst>
              <a:gd name="adj" fmla="val 46221"/>
            </a:avLst>
          </a:prstGeom>
          <a:gradFill flip="none" rotWithShape="1">
            <a:gsLst>
              <a:gs pos="77000">
                <a:schemeClr val="accent2"/>
              </a:gs>
              <a:gs pos="25000">
                <a:schemeClr val="accent2"/>
              </a:gs>
              <a:gs pos="49000">
                <a:schemeClr val="accent2">
                  <a:lumMod val="60000"/>
                  <a:lumOff val="40000"/>
                </a:schemeClr>
              </a:gs>
              <a:gs pos="0">
                <a:schemeClr val="accent2">
                  <a:lumMod val="75000"/>
                </a:schemeClr>
              </a:gs>
              <a:gs pos="99000">
                <a:schemeClr val="accent2">
                  <a:lumMod val="75000"/>
                </a:schemeClr>
              </a:gs>
            </a:gsLst>
            <a:lin ang="0" scaled="1"/>
            <a:tileRect/>
          </a:gradFill>
          <a:ln w="9525" cap="flat">
            <a:solidFill>
              <a:schemeClr val="accent2">
                <a:lumMod val="50000"/>
              </a:schemeClr>
            </a:solidFill>
            <a:prstDash val="solid"/>
            <a:miter/>
          </a:ln>
        </p:spPr>
        <p:txBody>
          <a:bodyPr rtlCol="0" anchor="ctr"/>
          <a:lstStyle/>
          <a:p>
            <a:endParaRPr lang="en-US"/>
          </a:p>
        </p:txBody>
      </p:sp>
      <p:sp>
        <p:nvSpPr>
          <p:cNvPr id="41" name="Oval 40">
            <a:extLst>
              <a:ext uri="{FF2B5EF4-FFF2-40B4-BE49-F238E27FC236}">
                <a16:creationId xmlns:a16="http://schemas.microsoft.com/office/drawing/2014/main" id="{17121B92-9DE9-DBF8-B23C-33CA1CD5F7C9}"/>
              </a:ext>
            </a:extLst>
          </p:cNvPr>
          <p:cNvSpPr/>
          <p:nvPr/>
        </p:nvSpPr>
        <p:spPr>
          <a:xfrm rot="20144400">
            <a:off x="11068376" y="4836989"/>
            <a:ext cx="169808" cy="105978"/>
          </a:xfrm>
          <a:prstGeom prst="ellipse">
            <a:avLst/>
          </a:prstGeom>
          <a:solidFill>
            <a:schemeClr val="bg1"/>
          </a:solidFill>
          <a:ln w="9525" cap="flat">
            <a:solidFill>
              <a:schemeClr val="accent2">
                <a:lumMod val="50000"/>
              </a:schemeClr>
            </a:solidFill>
            <a:prstDash val="solid"/>
            <a:miter/>
          </a:ln>
        </p:spPr>
        <p:txBody>
          <a:bodyPr rtlCol="0" anchor="ctr"/>
          <a:lstStyle/>
          <a:p>
            <a:endParaRPr lang="en-US"/>
          </a:p>
        </p:txBody>
      </p:sp>
      <p:sp>
        <p:nvSpPr>
          <p:cNvPr id="43" name="Rounded Rectangle 42">
            <a:extLst>
              <a:ext uri="{FF2B5EF4-FFF2-40B4-BE49-F238E27FC236}">
                <a16:creationId xmlns:a16="http://schemas.microsoft.com/office/drawing/2014/main" id="{8F660996-F45C-AD36-9D95-4BF2536E2A27}"/>
              </a:ext>
            </a:extLst>
          </p:cNvPr>
          <p:cNvSpPr/>
          <p:nvPr/>
        </p:nvSpPr>
        <p:spPr>
          <a:xfrm rot="20041200">
            <a:off x="10742329" y="2406470"/>
            <a:ext cx="191838" cy="2671817"/>
          </a:xfrm>
          <a:prstGeom prst="roundRect">
            <a:avLst>
              <a:gd name="adj" fmla="val 47022"/>
            </a:avLst>
          </a:prstGeom>
          <a:gradFill flip="none" rotWithShape="1">
            <a:gsLst>
              <a:gs pos="77000">
                <a:schemeClr val="accent5"/>
              </a:gs>
              <a:gs pos="25000">
                <a:schemeClr val="accent5"/>
              </a:gs>
              <a:gs pos="50000">
                <a:schemeClr val="accent5">
                  <a:lumMod val="60000"/>
                  <a:lumOff val="40000"/>
                </a:schemeClr>
              </a:gs>
              <a:gs pos="0">
                <a:schemeClr val="accent5">
                  <a:lumMod val="75000"/>
                </a:schemeClr>
              </a:gs>
              <a:gs pos="99000">
                <a:schemeClr val="accent5">
                  <a:lumMod val="75000"/>
                </a:schemeClr>
              </a:gs>
            </a:gsLst>
            <a:lin ang="0" scaled="1"/>
            <a:tileRect/>
          </a:gradFill>
          <a:ln w="9525" cap="flat">
            <a:solidFill>
              <a:schemeClr val="accent5">
                <a:lumMod val="50000"/>
              </a:schemeClr>
            </a:solidFill>
            <a:prstDash val="solid"/>
            <a:miter/>
          </a:ln>
        </p:spPr>
        <p:txBody>
          <a:bodyPr rtlCol="0" anchor="ctr"/>
          <a:lstStyle/>
          <a:p>
            <a:endParaRPr lang="en-US"/>
          </a:p>
        </p:txBody>
      </p:sp>
      <p:sp>
        <p:nvSpPr>
          <p:cNvPr id="44" name="Oval 43">
            <a:extLst>
              <a:ext uri="{FF2B5EF4-FFF2-40B4-BE49-F238E27FC236}">
                <a16:creationId xmlns:a16="http://schemas.microsoft.com/office/drawing/2014/main" id="{214D42EE-7D8A-64F2-216A-945329360E95}"/>
              </a:ext>
            </a:extLst>
          </p:cNvPr>
          <p:cNvSpPr/>
          <p:nvPr/>
        </p:nvSpPr>
        <p:spPr>
          <a:xfrm rot="20351999">
            <a:off x="11311838" y="4845060"/>
            <a:ext cx="169808" cy="105978"/>
          </a:xfrm>
          <a:prstGeom prst="ellipse">
            <a:avLst/>
          </a:prstGeom>
          <a:solidFill>
            <a:schemeClr val="bg1"/>
          </a:solidFill>
          <a:ln w="9525" cap="flat">
            <a:solidFill>
              <a:schemeClr val="accent5">
                <a:lumMod val="50000"/>
              </a:schemeClr>
            </a:solidFill>
            <a:prstDash val="solid"/>
            <a:miter/>
          </a:ln>
        </p:spPr>
        <p:txBody>
          <a:bodyPr rtlCol="0" anchor="ctr"/>
          <a:lstStyle/>
          <a:p>
            <a:endParaRPr lang="en-US"/>
          </a:p>
        </p:txBody>
      </p:sp>
      <p:sp>
        <p:nvSpPr>
          <p:cNvPr id="46" name="Rounded Rectangle 45">
            <a:extLst>
              <a:ext uri="{FF2B5EF4-FFF2-40B4-BE49-F238E27FC236}">
                <a16:creationId xmlns:a16="http://schemas.microsoft.com/office/drawing/2014/main" id="{A79326CB-5301-6900-D308-681BE31AE013}"/>
              </a:ext>
            </a:extLst>
          </p:cNvPr>
          <p:cNvSpPr/>
          <p:nvPr/>
        </p:nvSpPr>
        <p:spPr>
          <a:xfrm rot="20041200">
            <a:off x="10985808" y="2394412"/>
            <a:ext cx="191838" cy="2671817"/>
          </a:xfrm>
          <a:prstGeom prst="roundRect">
            <a:avLst>
              <a:gd name="adj" fmla="val 50000"/>
            </a:avLst>
          </a:prstGeom>
          <a:gradFill flip="none" rotWithShape="1">
            <a:gsLst>
              <a:gs pos="77000">
                <a:schemeClr val="accent3"/>
              </a:gs>
              <a:gs pos="25000">
                <a:schemeClr val="accent3"/>
              </a:gs>
              <a:gs pos="50000">
                <a:schemeClr val="accent3">
                  <a:lumMod val="60000"/>
                  <a:lumOff val="40000"/>
                </a:schemeClr>
              </a:gs>
              <a:gs pos="0">
                <a:schemeClr val="accent3">
                  <a:lumMod val="75000"/>
                </a:schemeClr>
              </a:gs>
              <a:gs pos="100000">
                <a:schemeClr val="accent3">
                  <a:lumMod val="75000"/>
                </a:schemeClr>
              </a:gs>
            </a:gsLst>
            <a:lin ang="0" scaled="1"/>
            <a:tileRect/>
          </a:gradFill>
          <a:ln w="9525" cap="flat">
            <a:solidFill>
              <a:schemeClr val="accent3">
                <a:lumMod val="50000"/>
              </a:schemeClr>
            </a:solidFill>
            <a:prstDash val="solid"/>
            <a:miter/>
          </a:ln>
        </p:spPr>
        <p:txBody>
          <a:bodyPr rtlCol="0" anchor="ctr"/>
          <a:lstStyle/>
          <a:p>
            <a:endParaRPr lang="en-US"/>
          </a:p>
        </p:txBody>
      </p:sp>
      <p:sp>
        <p:nvSpPr>
          <p:cNvPr id="47" name="Oval 46">
            <a:extLst>
              <a:ext uri="{FF2B5EF4-FFF2-40B4-BE49-F238E27FC236}">
                <a16:creationId xmlns:a16="http://schemas.microsoft.com/office/drawing/2014/main" id="{6288B75A-55B6-B38D-61CC-A7E6051BDAE9}"/>
              </a:ext>
            </a:extLst>
          </p:cNvPr>
          <p:cNvSpPr/>
          <p:nvPr/>
        </p:nvSpPr>
        <p:spPr>
          <a:xfrm rot="20144400">
            <a:off x="11555310" y="4832869"/>
            <a:ext cx="169808" cy="105978"/>
          </a:xfrm>
          <a:prstGeom prst="ellipse">
            <a:avLst/>
          </a:prstGeom>
          <a:solidFill>
            <a:schemeClr val="bg1"/>
          </a:solidFill>
          <a:ln w="9525" cap="flat">
            <a:solidFill>
              <a:schemeClr val="accent3">
                <a:lumMod val="50000"/>
              </a:schemeClr>
            </a:solid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3D633D7C-ECBC-49EA-50DA-8CA5075E78B9}"/>
              </a:ext>
            </a:extLst>
          </p:cNvPr>
          <p:cNvSpPr/>
          <p:nvPr/>
        </p:nvSpPr>
        <p:spPr>
          <a:xfrm rot="20617032">
            <a:off x="8725891" y="4017384"/>
            <a:ext cx="2375495" cy="993939"/>
          </a:xfrm>
          <a:custGeom>
            <a:avLst/>
            <a:gdLst>
              <a:gd name="csX0" fmla="*/ 1034826 w 2375495"/>
              <a:gd name="csY0" fmla="*/ 267618 h 993939"/>
              <a:gd name="csX1" fmla="*/ 1031551 w 2375495"/>
              <a:gd name="csY1" fmla="*/ 291166 h 993939"/>
              <a:gd name="csX2" fmla="*/ 1031247 w 2375495"/>
              <a:gd name="csY2" fmla="*/ 291833 h 993939"/>
              <a:gd name="csX3" fmla="*/ 571687 w 2375495"/>
              <a:gd name="csY3" fmla="*/ 41399 h 993939"/>
              <a:gd name="csX4" fmla="*/ 578799 w 2375495"/>
              <a:gd name="csY4" fmla="*/ 94206 h 993939"/>
              <a:gd name="csX5" fmla="*/ 578689 w 2375495"/>
              <a:gd name="csY5" fmla="*/ 94899 h 993939"/>
              <a:gd name="csX6" fmla="*/ 1965582 w 2375495"/>
              <a:gd name="csY6" fmla="*/ 313787 h 993939"/>
              <a:gd name="csX7" fmla="*/ 2063074 w 2375495"/>
              <a:gd name="csY7" fmla="*/ 391130 h 993939"/>
              <a:gd name="csX8" fmla="*/ 2135728 w 2375495"/>
              <a:gd name="csY8" fmla="*/ 488127 h 993939"/>
              <a:gd name="csX9" fmla="*/ 2248173 w 2375495"/>
              <a:gd name="csY9" fmla="*/ 581599 h 993939"/>
              <a:gd name="csX10" fmla="*/ 2332644 w 2375495"/>
              <a:gd name="csY10" fmla="*/ 557910 h 993939"/>
              <a:gd name="csX11" fmla="*/ 2375451 w 2375495"/>
              <a:gd name="csY11" fmla="*/ 553846 h 993939"/>
              <a:gd name="csX12" fmla="*/ 2306550 w 2375495"/>
              <a:gd name="csY12" fmla="*/ 592102 h 993939"/>
              <a:gd name="csX13" fmla="*/ 2273805 w 2375495"/>
              <a:gd name="csY13" fmla="*/ 599759 h 993939"/>
              <a:gd name="csX14" fmla="*/ 2333183 w 2375495"/>
              <a:gd name="csY14" fmla="*/ 599296 h 993939"/>
              <a:gd name="csX15" fmla="*/ 2355531 w 2375495"/>
              <a:gd name="csY15" fmla="*/ 602695 h 993939"/>
              <a:gd name="csX16" fmla="*/ 2355266 w 2375495"/>
              <a:gd name="csY16" fmla="*/ 621963 h 993939"/>
              <a:gd name="csX17" fmla="*/ 2309433 w 2375495"/>
              <a:gd name="csY17" fmla="*/ 624980 h 993939"/>
              <a:gd name="csX18" fmla="*/ 2269800 w 2375495"/>
              <a:gd name="csY18" fmla="*/ 615547 h 993939"/>
              <a:gd name="csX19" fmla="*/ 2262236 w 2375495"/>
              <a:gd name="csY19" fmla="*/ 619667 h 993939"/>
              <a:gd name="csX20" fmla="*/ 2293415 w 2375495"/>
              <a:gd name="csY20" fmla="*/ 640567 h 993939"/>
              <a:gd name="csX21" fmla="*/ 2352498 w 2375495"/>
              <a:gd name="csY21" fmla="*/ 654607 h 993939"/>
              <a:gd name="csX22" fmla="*/ 2322342 w 2375495"/>
              <a:gd name="csY22" fmla="*/ 677773 h 993939"/>
              <a:gd name="csX23" fmla="*/ 2268132 w 2375495"/>
              <a:gd name="csY23" fmla="*/ 646613 h 993939"/>
              <a:gd name="csX24" fmla="*/ 2258630 w 2375495"/>
              <a:gd name="csY24" fmla="*/ 643820 h 993939"/>
              <a:gd name="csX25" fmla="*/ 2276588 w 2375495"/>
              <a:gd name="csY25" fmla="*/ 669712 h 993939"/>
              <a:gd name="csX26" fmla="*/ 2313956 w 2375495"/>
              <a:gd name="csY26" fmla="*/ 688468 h 993939"/>
              <a:gd name="csX27" fmla="*/ 2300528 w 2375495"/>
              <a:gd name="csY27" fmla="*/ 736849 h 993939"/>
              <a:gd name="csX28" fmla="*/ 2269927 w 2375495"/>
              <a:gd name="csY28" fmla="*/ 705335 h 993939"/>
              <a:gd name="csX29" fmla="*/ 2236316 w 2375495"/>
              <a:gd name="csY29" fmla="*/ 658667 h 993939"/>
              <a:gd name="csX30" fmla="*/ 2162030 w 2375495"/>
              <a:gd name="csY30" fmla="*/ 660137 h 993939"/>
              <a:gd name="csX31" fmla="*/ 2099431 w 2375495"/>
              <a:gd name="csY31" fmla="*/ 680742 h 993939"/>
              <a:gd name="csX32" fmla="*/ 2102631 w 2375495"/>
              <a:gd name="csY32" fmla="*/ 652030 h 993939"/>
              <a:gd name="csX33" fmla="*/ 2142768 w 2375495"/>
              <a:gd name="csY33" fmla="*/ 638141 h 993939"/>
              <a:gd name="csX34" fmla="*/ 2141803 w 2375495"/>
              <a:gd name="csY34" fmla="*/ 620891 h 993939"/>
              <a:gd name="csX35" fmla="*/ 2115077 w 2375495"/>
              <a:gd name="csY35" fmla="*/ 629683 h 993939"/>
              <a:gd name="csX36" fmla="*/ 2080776 w 2375495"/>
              <a:gd name="csY36" fmla="*/ 606438 h 993939"/>
              <a:gd name="csX37" fmla="*/ 2118090 w 2375495"/>
              <a:gd name="csY37" fmla="*/ 574594 h 993939"/>
              <a:gd name="csX38" fmla="*/ 2098688 w 2375495"/>
              <a:gd name="csY38" fmla="*/ 502291 h 993939"/>
              <a:gd name="csX39" fmla="*/ 1905909 w 2375495"/>
              <a:gd name="csY39" fmla="*/ 340643 h 993939"/>
              <a:gd name="csX40" fmla="*/ 1704416 w 2375495"/>
              <a:gd name="csY40" fmla="*/ 342613 h 993939"/>
              <a:gd name="csX41" fmla="*/ 1405853 w 2375495"/>
              <a:gd name="csY41" fmla="*/ 394379 h 993939"/>
              <a:gd name="csX42" fmla="*/ 1389749 w 2375495"/>
              <a:gd name="csY42" fmla="*/ 395671 h 993939"/>
              <a:gd name="csX43" fmla="*/ 1387076 w 2375495"/>
              <a:gd name="csY43" fmla="*/ 426917 h 993939"/>
              <a:gd name="csX44" fmla="*/ 1514826 w 2375495"/>
              <a:gd name="csY44" fmla="*/ 597989 h 993939"/>
              <a:gd name="csX45" fmla="*/ 1624855 w 2375495"/>
              <a:gd name="csY45" fmla="*/ 585144 h 993939"/>
              <a:gd name="csX46" fmla="*/ 1639379 w 2375495"/>
              <a:gd name="csY46" fmla="*/ 617322 h 993939"/>
              <a:gd name="csX47" fmla="*/ 1607724 w 2375495"/>
              <a:gd name="csY47" fmla="*/ 624508 h 993939"/>
              <a:gd name="csX48" fmla="*/ 1589183 w 2375495"/>
              <a:gd name="csY48" fmla="*/ 633010 h 993939"/>
              <a:gd name="csX49" fmla="*/ 1608095 w 2375495"/>
              <a:gd name="csY49" fmla="*/ 642694 h 993939"/>
              <a:gd name="csX50" fmla="*/ 1641719 w 2375495"/>
              <a:gd name="csY50" fmla="*/ 637991 h 993939"/>
              <a:gd name="csX51" fmla="*/ 1633130 w 2375495"/>
              <a:gd name="csY51" fmla="*/ 668289 h 993939"/>
              <a:gd name="csX52" fmla="*/ 1581912 w 2375495"/>
              <a:gd name="csY52" fmla="*/ 654499 h 993939"/>
              <a:gd name="csX53" fmla="*/ 1558868 w 2375495"/>
              <a:gd name="csY53" fmla="*/ 651848 h 993939"/>
              <a:gd name="csX54" fmla="*/ 1574113 w 2375495"/>
              <a:gd name="csY54" fmla="*/ 670760 h 993939"/>
              <a:gd name="csX55" fmla="*/ 1634759 w 2375495"/>
              <a:gd name="csY55" fmla="*/ 689223 h 993939"/>
              <a:gd name="csX56" fmla="*/ 1620583 w 2375495"/>
              <a:gd name="csY56" fmla="*/ 725014 h 993939"/>
              <a:gd name="csX57" fmla="*/ 1581479 w 2375495"/>
              <a:gd name="csY57" fmla="*/ 711616 h 993939"/>
              <a:gd name="csX58" fmla="*/ 1544482 w 2375495"/>
              <a:gd name="csY58" fmla="*/ 676477 h 993939"/>
              <a:gd name="csX59" fmla="*/ 1517186 w 2375495"/>
              <a:gd name="csY59" fmla="*/ 639118 h 993939"/>
              <a:gd name="csX60" fmla="*/ 1479229 w 2375495"/>
              <a:gd name="csY60" fmla="*/ 690436 h 993939"/>
              <a:gd name="csX61" fmla="*/ 1430519 w 2375495"/>
              <a:gd name="csY61" fmla="*/ 685947 h 993939"/>
              <a:gd name="csX62" fmla="*/ 1457132 w 2375495"/>
              <a:gd name="csY62" fmla="*/ 658092 h 993939"/>
              <a:gd name="csX63" fmla="*/ 1444855 w 2375495"/>
              <a:gd name="csY63" fmla="*/ 647982 h 993939"/>
              <a:gd name="csX64" fmla="*/ 1436511 w 2375495"/>
              <a:gd name="csY64" fmla="*/ 653141 h 993939"/>
              <a:gd name="csX65" fmla="*/ 1423088 w 2375495"/>
              <a:gd name="csY65" fmla="*/ 636667 h 993939"/>
              <a:gd name="csX66" fmla="*/ 1444117 w 2375495"/>
              <a:gd name="csY66" fmla="*/ 617002 h 993939"/>
              <a:gd name="csX67" fmla="*/ 1420095 w 2375495"/>
              <a:gd name="csY67" fmla="*/ 572836 h 993939"/>
              <a:gd name="csX68" fmla="*/ 1366519 w 2375495"/>
              <a:gd name="csY68" fmla="*/ 444975 h 993939"/>
              <a:gd name="csX69" fmla="*/ 1333170 w 2375495"/>
              <a:gd name="csY69" fmla="*/ 402824 h 993939"/>
              <a:gd name="csX70" fmla="*/ 1258653 w 2375495"/>
              <a:gd name="csY70" fmla="*/ 421826 h 993939"/>
              <a:gd name="csX71" fmla="*/ 1151796 w 2375495"/>
              <a:gd name="csY71" fmla="*/ 450351 h 993939"/>
              <a:gd name="csX72" fmla="*/ 909584 w 2375495"/>
              <a:gd name="csY72" fmla="*/ 515195 h 993939"/>
              <a:gd name="csX73" fmla="*/ 847809 w 2375495"/>
              <a:gd name="csY73" fmla="*/ 526138 h 993939"/>
              <a:gd name="csX74" fmla="*/ 847237 w 2375495"/>
              <a:gd name="csY74" fmla="*/ 526622 h 993939"/>
              <a:gd name="csX75" fmla="*/ 837404 w 2375495"/>
              <a:gd name="csY75" fmla="*/ 527981 h 993939"/>
              <a:gd name="csX76" fmla="*/ 818425 w 2375495"/>
              <a:gd name="csY76" fmla="*/ 531343 h 993939"/>
              <a:gd name="csX77" fmla="*/ 759616 w 2375495"/>
              <a:gd name="csY77" fmla="*/ 551196 h 993939"/>
              <a:gd name="csX78" fmla="*/ 711833 w 2375495"/>
              <a:gd name="csY78" fmla="*/ 598163 h 993939"/>
              <a:gd name="csX79" fmla="*/ 713330 w 2375495"/>
              <a:gd name="csY79" fmla="*/ 629776 h 993939"/>
              <a:gd name="csX80" fmla="*/ 747823 w 2375495"/>
              <a:gd name="csY80" fmla="*/ 688589 h 993939"/>
              <a:gd name="csX81" fmla="*/ 830622 w 2375495"/>
              <a:gd name="csY81" fmla="*/ 780489 h 993939"/>
              <a:gd name="csX82" fmla="*/ 871632 w 2375495"/>
              <a:gd name="csY82" fmla="*/ 778996 h 993939"/>
              <a:gd name="csX83" fmla="*/ 889614 w 2375495"/>
              <a:gd name="csY83" fmla="*/ 768459 h 993939"/>
              <a:gd name="csX84" fmla="*/ 903301 w 2375495"/>
              <a:gd name="csY84" fmla="*/ 752245 h 993939"/>
              <a:gd name="csX85" fmla="*/ 915256 w 2375495"/>
              <a:gd name="csY85" fmla="*/ 733920 h 993939"/>
              <a:gd name="csX86" fmla="*/ 932370 w 2375495"/>
              <a:gd name="csY86" fmla="*/ 720542 h 993939"/>
              <a:gd name="csX87" fmla="*/ 916455 w 2375495"/>
              <a:gd name="csY87" fmla="*/ 734796 h 993939"/>
              <a:gd name="csX88" fmla="*/ 905777 w 2375495"/>
              <a:gd name="csY88" fmla="*/ 753742 h 993939"/>
              <a:gd name="csX89" fmla="*/ 892539 w 2375495"/>
              <a:gd name="csY89" fmla="*/ 771682 h 993939"/>
              <a:gd name="csX90" fmla="*/ 873821 w 2375495"/>
              <a:gd name="csY90" fmla="*/ 784385 h 993939"/>
              <a:gd name="csX91" fmla="*/ 828970 w 2375495"/>
              <a:gd name="csY91" fmla="*/ 789069 h 993939"/>
              <a:gd name="csX92" fmla="*/ 822192 w 2375495"/>
              <a:gd name="csY92" fmla="*/ 787721 h 993939"/>
              <a:gd name="csX93" fmla="*/ 832577 w 2375495"/>
              <a:gd name="csY93" fmla="*/ 795034 h 993939"/>
              <a:gd name="csX94" fmla="*/ 871573 w 2375495"/>
              <a:gd name="csY94" fmla="*/ 822809 h 993939"/>
              <a:gd name="csX95" fmla="*/ 905784 w 2375495"/>
              <a:gd name="csY95" fmla="*/ 856783 h 993939"/>
              <a:gd name="csX96" fmla="*/ 916700 w 2375495"/>
              <a:gd name="csY96" fmla="*/ 878298 h 993939"/>
              <a:gd name="csX97" fmla="*/ 919502 w 2375495"/>
              <a:gd name="csY97" fmla="*/ 890023 h 993939"/>
              <a:gd name="csX98" fmla="*/ 919560 w 2375495"/>
              <a:gd name="csY98" fmla="*/ 896062 h 993939"/>
              <a:gd name="csX99" fmla="*/ 915925 w 2375495"/>
              <a:gd name="csY99" fmla="*/ 900433 h 993939"/>
              <a:gd name="csX100" fmla="*/ 919233 w 2375495"/>
              <a:gd name="csY100" fmla="*/ 896007 h 993939"/>
              <a:gd name="csX101" fmla="*/ 918841 w 2375495"/>
              <a:gd name="csY101" fmla="*/ 890147 h 993939"/>
              <a:gd name="csX102" fmla="*/ 915394 w 2375495"/>
              <a:gd name="csY102" fmla="*/ 878852 h 993939"/>
              <a:gd name="csX103" fmla="*/ 903459 w 2375495"/>
              <a:gd name="csY103" fmla="*/ 858579 h 993939"/>
              <a:gd name="csX104" fmla="*/ 868232 w 2375495"/>
              <a:gd name="csY104" fmla="*/ 827634 h 993939"/>
              <a:gd name="csX105" fmla="*/ 827832 w 2375495"/>
              <a:gd name="csY105" fmla="*/ 802384 h 993939"/>
              <a:gd name="csX106" fmla="*/ 807547 w 2375495"/>
              <a:gd name="csY106" fmla="*/ 789862 h 993939"/>
              <a:gd name="csX107" fmla="*/ 787117 w 2375495"/>
              <a:gd name="csY107" fmla="*/ 776608 h 993939"/>
              <a:gd name="csX108" fmla="*/ 772671 w 2375495"/>
              <a:gd name="csY108" fmla="*/ 763625 h 993939"/>
              <a:gd name="csX109" fmla="*/ 776948 w 2375495"/>
              <a:gd name="csY109" fmla="*/ 805105 h 993939"/>
              <a:gd name="csX110" fmla="*/ 782618 w 2375495"/>
              <a:gd name="csY110" fmla="*/ 833347 h 993939"/>
              <a:gd name="csX111" fmla="*/ 794622 w 2375495"/>
              <a:gd name="csY111" fmla="*/ 859190 h 993939"/>
              <a:gd name="csX112" fmla="*/ 833141 w 2375495"/>
              <a:gd name="csY112" fmla="*/ 902953 h 993939"/>
              <a:gd name="csX113" fmla="*/ 876241 w 2375495"/>
              <a:gd name="csY113" fmla="*/ 943918 h 993939"/>
              <a:gd name="csX114" fmla="*/ 894771 w 2375495"/>
              <a:gd name="csY114" fmla="*/ 967225 h 993939"/>
              <a:gd name="csX115" fmla="*/ 907741 w 2375495"/>
              <a:gd name="csY115" fmla="*/ 993939 h 993939"/>
              <a:gd name="csX116" fmla="*/ 874436 w 2375495"/>
              <a:gd name="csY116" fmla="*/ 945635 h 993939"/>
              <a:gd name="csX117" fmla="*/ 829781 w 2375495"/>
              <a:gd name="csY117" fmla="*/ 906696 h 993939"/>
              <a:gd name="csX118" fmla="*/ 788269 w 2375495"/>
              <a:gd name="csY118" fmla="*/ 863304 h 993939"/>
              <a:gd name="csX119" fmla="*/ 774209 w 2375495"/>
              <a:gd name="csY119" fmla="*/ 836070 h 993939"/>
              <a:gd name="csX120" fmla="*/ 766952 w 2375495"/>
              <a:gd name="csY120" fmla="*/ 806448 h 993939"/>
              <a:gd name="csX121" fmla="*/ 757290 w 2375495"/>
              <a:gd name="csY121" fmla="*/ 748597 h 993939"/>
              <a:gd name="csX122" fmla="*/ 751969 w 2375495"/>
              <a:gd name="csY122" fmla="*/ 732439 h 993939"/>
              <a:gd name="csX123" fmla="*/ 730526 w 2375495"/>
              <a:gd name="csY123" fmla="*/ 698062 h 993939"/>
              <a:gd name="csX124" fmla="*/ 730968 w 2375495"/>
              <a:gd name="csY124" fmla="*/ 705615 h 993939"/>
              <a:gd name="csX125" fmla="*/ 724003 w 2375495"/>
              <a:gd name="csY125" fmla="*/ 743849 h 993939"/>
              <a:gd name="csX126" fmla="*/ 715164 w 2375495"/>
              <a:gd name="csY126" fmla="*/ 760680 h 993939"/>
              <a:gd name="csX127" fmla="*/ 706870 w 2375495"/>
              <a:gd name="csY127" fmla="*/ 775481 h 993939"/>
              <a:gd name="csX128" fmla="*/ 707753 w 2375495"/>
              <a:gd name="csY128" fmla="*/ 793382 h 993939"/>
              <a:gd name="csX129" fmla="*/ 712018 w 2375495"/>
              <a:gd name="csY129" fmla="*/ 817782 h 993939"/>
              <a:gd name="csX130" fmla="*/ 711645 w 2375495"/>
              <a:gd name="csY130" fmla="*/ 843521 h 993939"/>
              <a:gd name="csX131" fmla="*/ 706654 w 2375495"/>
              <a:gd name="csY131" fmla="*/ 867874 h 993939"/>
              <a:gd name="csX132" fmla="*/ 704450 w 2375495"/>
              <a:gd name="csY132" fmla="*/ 891687 h 993939"/>
              <a:gd name="csX133" fmla="*/ 710728 w 2375495"/>
              <a:gd name="csY133" fmla="*/ 914541 h 993939"/>
              <a:gd name="csX134" fmla="*/ 746036 w 2375495"/>
              <a:gd name="csY134" fmla="*/ 946005 h 993939"/>
              <a:gd name="csX135" fmla="*/ 745285 w 2375495"/>
              <a:gd name="csY135" fmla="*/ 942274 h 993939"/>
              <a:gd name="csX136" fmla="*/ 746243 w 2375495"/>
              <a:gd name="csY136" fmla="*/ 946175 h 993939"/>
              <a:gd name="csX137" fmla="*/ 746123 w 2375495"/>
              <a:gd name="csY137" fmla="*/ 946289 h 993939"/>
              <a:gd name="csX138" fmla="*/ 707919 w 2375495"/>
              <a:gd name="csY138" fmla="*/ 916020 h 993939"/>
              <a:gd name="csX139" fmla="*/ 699835 w 2375495"/>
              <a:gd name="csY139" fmla="*/ 892086 h 993939"/>
              <a:gd name="csX140" fmla="*/ 700667 w 2375495"/>
              <a:gd name="csY140" fmla="*/ 866829 h 993939"/>
              <a:gd name="csX141" fmla="*/ 704220 w 2375495"/>
              <a:gd name="csY141" fmla="*/ 842604 h 993939"/>
              <a:gd name="csX142" fmla="*/ 703289 w 2375495"/>
              <a:gd name="csY142" fmla="*/ 819204 h 993939"/>
              <a:gd name="csX143" fmla="*/ 697696 w 2375495"/>
              <a:gd name="csY143" fmla="*/ 795287 h 993939"/>
              <a:gd name="csX144" fmla="*/ 695739 w 2375495"/>
              <a:gd name="csY144" fmla="*/ 781752 h 993939"/>
              <a:gd name="csX145" fmla="*/ 683527 w 2375495"/>
              <a:gd name="csY145" fmla="*/ 792624 h 993939"/>
              <a:gd name="csX146" fmla="*/ 663003 w 2375495"/>
              <a:gd name="csY146" fmla="*/ 817215 h 993939"/>
              <a:gd name="csX147" fmla="*/ 647781 w 2375495"/>
              <a:gd name="csY147" fmla="*/ 845700 h 993939"/>
              <a:gd name="csX148" fmla="*/ 638670 w 2375495"/>
              <a:gd name="csY148" fmla="*/ 876902 h 993939"/>
              <a:gd name="csX149" fmla="*/ 645409 w 2375495"/>
              <a:gd name="csY149" fmla="*/ 844794 h 993939"/>
              <a:gd name="csX150" fmla="*/ 658679 w 2375495"/>
              <a:gd name="csY150" fmla="*/ 814497 h 993939"/>
              <a:gd name="csX151" fmla="*/ 678024 w 2375495"/>
              <a:gd name="csY151" fmla="*/ 787315 h 993939"/>
              <a:gd name="csX152" fmla="*/ 707966 w 2375495"/>
              <a:gd name="csY152" fmla="*/ 749056 h 993939"/>
              <a:gd name="csX153" fmla="*/ 715770 w 2375495"/>
              <a:gd name="csY153" fmla="*/ 706449 h 993939"/>
              <a:gd name="csX154" fmla="*/ 701473 w 2375495"/>
              <a:gd name="csY154" fmla="*/ 665466 h 993939"/>
              <a:gd name="csX155" fmla="*/ 596435 w 2375495"/>
              <a:gd name="csY155" fmla="*/ 612891 h 993939"/>
              <a:gd name="csX156" fmla="*/ 488733 w 2375495"/>
              <a:gd name="csY156" fmla="*/ 665803 h 993939"/>
              <a:gd name="csX157" fmla="*/ 464735 w 2375495"/>
              <a:gd name="csY157" fmla="*/ 681050 h 993939"/>
              <a:gd name="csX158" fmla="*/ 441399 w 2375495"/>
              <a:gd name="csY158" fmla="*/ 695162 h 993939"/>
              <a:gd name="csX159" fmla="*/ 404087 w 2375495"/>
              <a:gd name="csY159" fmla="*/ 730391 h 993939"/>
              <a:gd name="csX160" fmla="*/ 391640 w 2375495"/>
              <a:gd name="csY160" fmla="*/ 780937 h 993939"/>
              <a:gd name="csX161" fmla="*/ 382461 w 2375495"/>
              <a:gd name="csY161" fmla="*/ 830485 h 993939"/>
              <a:gd name="csX162" fmla="*/ 380084 w 2375495"/>
              <a:gd name="csY162" fmla="*/ 875860 h 993939"/>
              <a:gd name="csX163" fmla="*/ 382309 w 2375495"/>
              <a:gd name="csY163" fmla="*/ 896380 h 993939"/>
              <a:gd name="csX164" fmla="*/ 387748 w 2375495"/>
              <a:gd name="csY164" fmla="*/ 916229 h 993939"/>
              <a:gd name="csX165" fmla="*/ 397389 w 2375495"/>
              <a:gd name="csY165" fmla="*/ 934329 h 993939"/>
              <a:gd name="csX166" fmla="*/ 411186 w 2375495"/>
              <a:gd name="csY166" fmla="*/ 949763 h 993939"/>
              <a:gd name="csX167" fmla="*/ 441984 w 2375495"/>
              <a:gd name="csY167" fmla="*/ 978411 h 993939"/>
              <a:gd name="csX168" fmla="*/ 409736 w 2375495"/>
              <a:gd name="csY168" fmla="*/ 951371 h 993939"/>
              <a:gd name="csX169" fmla="*/ 394710 w 2375495"/>
              <a:gd name="csY169" fmla="*/ 936235 h 993939"/>
              <a:gd name="csX170" fmla="*/ 383666 w 2375495"/>
              <a:gd name="csY170" fmla="*/ 917864 h 993939"/>
              <a:gd name="csX171" fmla="*/ 376973 w 2375495"/>
              <a:gd name="csY171" fmla="*/ 897466 h 993939"/>
              <a:gd name="csX172" fmla="*/ 373613 w 2375495"/>
              <a:gd name="csY172" fmla="*/ 876283 h 993939"/>
              <a:gd name="csX173" fmla="*/ 372541 w 2375495"/>
              <a:gd name="csY173" fmla="*/ 859294 h 993939"/>
              <a:gd name="csX174" fmla="*/ 357224 w 2375495"/>
              <a:gd name="csY174" fmla="*/ 886954 h 993939"/>
              <a:gd name="csX175" fmla="*/ 322761 w 2375495"/>
              <a:gd name="csY175" fmla="*/ 930244 h 993939"/>
              <a:gd name="csX176" fmla="*/ 310722 w 2375495"/>
              <a:gd name="csY176" fmla="*/ 954652 h 993939"/>
              <a:gd name="csX177" fmla="*/ 308996 w 2375495"/>
              <a:gd name="csY177" fmla="*/ 981813 h 993939"/>
              <a:gd name="csX178" fmla="*/ 309298 w 2375495"/>
              <a:gd name="csY178" fmla="*/ 954311 h 993939"/>
              <a:gd name="csX179" fmla="*/ 320264 w 2375495"/>
              <a:gd name="csY179" fmla="*/ 928677 h 993939"/>
              <a:gd name="csX180" fmla="*/ 352350 w 2375495"/>
              <a:gd name="csY180" fmla="*/ 883705 h 993939"/>
              <a:gd name="csX181" fmla="*/ 380018 w 2375495"/>
              <a:gd name="csY181" fmla="*/ 779748 h 993939"/>
              <a:gd name="csX182" fmla="*/ 380299 w 2375495"/>
              <a:gd name="csY182" fmla="*/ 776090 h 993939"/>
              <a:gd name="csX183" fmla="*/ 376660 w 2375495"/>
              <a:gd name="csY183" fmla="*/ 779686 h 993939"/>
              <a:gd name="csX184" fmla="*/ 344240 w 2375495"/>
              <a:gd name="csY184" fmla="*/ 798125 h 993939"/>
              <a:gd name="csX185" fmla="*/ 313668 w 2375495"/>
              <a:gd name="csY185" fmla="*/ 814990 h 993939"/>
              <a:gd name="csX186" fmla="*/ 303192 w 2375495"/>
              <a:gd name="csY186" fmla="*/ 828748 h 993939"/>
              <a:gd name="csX187" fmla="*/ 300287 w 2375495"/>
              <a:gd name="csY187" fmla="*/ 845942 h 993939"/>
              <a:gd name="csX188" fmla="*/ 301517 w 2375495"/>
              <a:gd name="csY188" fmla="*/ 828095 h 993939"/>
              <a:gd name="csX189" fmla="*/ 311102 w 2375495"/>
              <a:gd name="csY189" fmla="*/ 812434 h 993939"/>
              <a:gd name="csX190" fmla="*/ 341000 w 2375495"/>
              <a:gd name="csY190" fmla="*/ 791582 h 993939"/>
              <a:gd name="csX191" fmla="*/ 368798 w 2375495"/>
              <a:gd name="csY191" fmla="*/ 771991 h 993939"/>
              <a:gd name="csX192" fmla="*/ 391254 w 2375495"/>
              <a:gd name="csY192" fmla="*/ 723204 h 993939"/>
              <a:gd name="csX193" fmla="*/ 406349 w 2375495"/>
              <a:gd name="csY193" fmla="*/ 702445 h 993939"/>
              <a:gd name="csX194" fmla="*/ 369549 w 2375495"/>
              <a:gd name="csY194" fmla="*/ 703739 h 993939"/>
              <a:gd name="csX195" fmla="*/ 350763 w 2375495"/>
              <a:gd name="csY195" fmla="*/ 712659 h 993939"/>
              <a:gd name="csX196" fmla="*/ 333649 w 2375495"/>
              <a:gd name="csY196" fmla="*/ 727822 h 993939"/>
              <a:gd name="csX197" fmla="*/ 315948 w 2375495"/>
              <a:gd name="csY197" fmla="*/ 744873 h 993939"/>
              <a:gd name="csX198" fmla="*/ 296802 w 2375495"/>
              <a:gd name="csY198" fmla="*/ 760502 h 993939"/>
              <a:gd name="csX199" fmla="*/ 254706 w 2375495"/>
              <a:gd name="csY199" fmla="*/ 786165 h 993939"/>
              <a:gd name="csX200" fmla="*/ 208779 w 2375495"/>
              <a:gd name="csY200" fmla="*/ 803602 h 993939"/>
              <a:gd name="csX201" fmla="*/ 184199 w 2375495"/>
              <a:gd name="csY201" fmla="*/ 807534 h 993939"/>
              <a:gd name="csX202" fmla="*/ 159347 w 2375495"/>
              <a:gd name="csY202" fmla="*/ 803706 h 993939"/>
              <a:gd name="csX203" fmla="*/ 137639 w 2375495"/>
              <a:gd name="csY203" fmla="*/ 792628 h 993939"/>
              <a:gd name="csX204" fmla="*/ 115219 w 2375495"/>
              <a:gd name="csY204" fmla="*/ 785572 h 993939"/>
              <a:gd name="csX205" fmla="*/ 72516 w 2375495"/>
              <a:gd name="csY205" fmla="*/ 790927 h 993939"/>
              <a:gd name="csX206" fmla="*/ 75310 w 2375495"/>
              <a:gd name="csY206" fmla="*/ 789912 h 993939"/>
              <a:gd name="csX207" fmla="*/ 71617 w 2375495"/>
              <a:gd name="csY207" fmla="*/ 791040 h 993939"/>
              <a:gd name="csX208" fmla="*/ 72516 w 2375495"/>
              <a:gd name="csY208" fmla="*/ 790927 h 993939"/>
              <a:gd name="csX209" fmla="*/ 68601 w 2375495"/>
              <a:gd name="csY209" fmla="*/ 792349 h 993939"/>
              <a:gd name="csX210" fmla="*/ 68344 w 2375495"/>
              <a:gd name="csY210" fmla="*/ 792272 h 993939"/>
              <a:gd name="csX211" fmla="*/ 68420 w 2375495"/>
              <a:gd name="csY211" fmla="*/ 792016 h 993939"/>
              <a:gd name="csX212" fmla="*/ 115525 w 2375495"/>
              <a:gd name="csY212" fmla="*/ 782761 h 993939"/>
              <a:gd name="csX213" fmla="*/ 139308 w 2375495"/>
              <a:gd name="csY213" fmla="*/ 788935 h 993939"/>
              <a:gd name="csX214" fmla="*/ 161073 w 2375495"/>
              <a:gd name="csY214" fmla="*/ 798675 h 993939"/>
              <a:gd name="csX215" fmla="*/ 183827 w 2375495"/>
              <a:gd name="csY215" fmla="*/ 800970 h 993939"/>
              <a:gd name="csX216" fmla="*/ 206573 w 2375495"/>
              <a:gd name="csY216" fmla="*/ 796122 h 993939"/>
              <a:gd name="csX217" fmla="*/ 249910 w 2375495"/>
              <a:gd name="csY217" fmla="*/ 777068 h 993939"/>
              <a:gd name="csX218" fmla="*/ 288835 w 2375495"/>
              <a:gd name="csY218" fmla="*/ 750432 h 993939"/>
              <a:gd name="csX219" fmla="*/ 306294 w 2375495"/>
              <a:gd name="csY219" fmla="*/ 734619 h 993939"/>
              <a:gd name="csX220" fmla="*/ 322501 w 2375495"/>
              <a:gd name="csY220" fmla="*/ 717248 h 993939"/>
              <a:gd name="csX221" fmla="*/ 341064 w 2375495"/>
              <a:gd name="csY221" fmla="*/ 698691 h 993939"/>
              <a:gd name="csX222" fmla="*/ 301496 w 2375495"/>
              <a:gd name="csY222" fmla="*/ 692444 h 993939"/>
              <a:gd name="csX223" fmla="*/ 243177 w 2375495"/>
              <a:gd name="csY223" fmla="*/ 683535 h 993939"/>
              <a:gd name="csX224" fmla="*/ 184927 w 2375495"/>
              <a:gd name="csY224" fmla="*/ 681206 h 993939"/>
              <a:gd name="csX225" fmla="*/ 128720 w 2375495"/>
              <a:gd name="csY225" fmla="*/ 695491 h 993939"/>
              <a:gd name="csX226" fmla="*/ 84240 w 2375495"/>
              <a:gd name="csY226" fmla="*/ 732676 h 993939"/>
              <a:gd name="csX227" fmla="*/ 127448 w 2375495"/>
              <a:gd name="csY227" fmla="*/ 692851 h 993939"/>
              <a:gd name="csX228" fmla="*/ 184372 w 2375495"/>
              <a:gd name="csY228" fmla="*/ 675318 h 993939"/>
              <a:gd name="csX229" fmla="*/ 244060 w 2375495"/>
              <a:gd name="csY229" fmla="*/ 674724 h 993939"/>
              <a:gd name="csX230" fmla="*/ 302990 w 2375495"/>
              <a:gd name="csY230" fmla="*/ 680806 h 993939"/>
              <a:gd name="csX231" fmla="*/ 307161 w 2375495"/>
              <a:gd name="csY231" fmla="*/ 681241 h 993939"/>
              <a:gd name="csX232" fmla="*/ 287958 w 2375495"/>
              <a:gd name="csY232" fmla="*/ 663109 h 993939"/>
              <a:gd name="csX233" fmla="*/ 265347 w 2375495"/>
              <a:gd name="csY233" fmla="*/ 634059 h 993939"/>
              <a:gd name="csX234" fmla="*/ 243970 w 2375495"/>
              <a:gd name="csY234" fmla="*/ 604477 h 993939"/>
              <a:gd name="csX235" fmla="*/ 268755 w 2375495"/>
              <a:gd name="csY235" fmla="*/ 631233 h 993939"/>
              <a:gd name="csX236" fmla="*/ 294132 w 2375495"/>
              <a:gd name="csY236" fmla="*/ 656876 h 993939"/>
              <a:gd name="csX237" fmla="*/ 322886 w 2375495"/>
              <a:gd name="csY237" fmla="*/ 676286 h 993939"/>
              <a:gd name="csX238" fmla="*/ 416488 w 2375495"/>
              <a:gd name="csY238" fmla="*/ 673337 h 993939"/>
              <a:gd name="csX239" fmla="*/ 462924 w 2375495"/>
              <a:gd name="csY239" fmla="*/ 647902 h 993939"/>
              <a:gd name="csX240" fmla="*/ 475347 w 2375495"/>
              <a:gd name="csY240" fmla="*/ 576165 h 993939"/>
              <a:gd name="csX241" fmla="*/ 324481 w 2375495"/>
              <a:gd name="csY241" fmla="*/ 471654 h 993939"/>
              <a:gd name="csX242" fmla="*/ 256402 w 2375495"/>
              <a:gd name="csY242" fmla="*/ 486224 h 993939"/>
              <a:gd name="csX243" fmla="*/ 179089 w 2375495"/>
              <a:gd name="csY243" fmla="*/ 521162 h 993939"/>
              <a:gd name="csX244" fmla="*/ 98648 w 2375495"/>
              <a:gd name="csY244" fmla="*/ 550688 h 993939"/>
              <a:gd name="csX245" fmla="*/ 77422 w 2375495"/>
              <a:gd name="csY245" fmla="*/ 553907 h 993939"/>
              <a:gd name="csX246" fmla="*/ 55978 w 2375495"/>
              <a:gd name="csY246" fmla="*/ 554629 h 993939"/>
              <a:gd name="csX247" fmla="*/ 34704 w 2375495"/>
              <a:gd name="csY247" fmla="*/ 552349 h 993939"/>
              <a:gd name="csX248" fmla="*/ 14153 w 2375495"/>
              <a:gd name="csY248" fmla="*/ 546586 h 993939"/>
              <a:gd name="csX249" fmla="*/ 34892 w 2375495"/>
              <a:gd name="csY249" fmla="*/ 551437 h 993939"/>
              <a:gd name="csX250" fmla="*/ 56047 w 2375495"/>
              <a:gd name="csY250" fmla="*/ 552822 h 993939"/>
              <a:gd name="csX251" fmla="*/ 77139 w 2375495"/>
              <a:gd name="csY251" fmla="*/ 551198 h 993939"/>
              <a:gd name="csX252" fmla="*/ 97869 w 2375495"/>
              <a:gd name="csY252" fmla="*/ 547121 h 993939"/>
              <a:gd name="csX253" fmla="*/ 175849 w 2375495"/>
              <a:gd name="csY253" fmla="*/ 514619 h 993939"/>
              <a:gd name="csX254" fmla="*/ 252433 w 2375495"/>
              <a:gd name="csY254" fmla="*/ 476021 h 993939"/>
              <a:gd name="csX255" fmla="*/ 290153 w 2375495"/>
              <a:gd name="csY255" fmla="*/ 463496 h 993939"/>
              <a:gd name="csX256" fmla="*/ 289193 w 2375495"/>
              <a:gd name="csY256" fmla="*/ 463401 h 993939"/>
              <a:gd name="csX257" fmla="*/ 234509 w 2375495"/>
              <a:gd name="csY257" fmla="*/ 460293 h 993939"/>
              <a:gd name="csX258" fmla="*/ 178382 w 2375495"/>
              <a:gd name="csY258" fmla="*/ 455763 h 993939"/>
              <a:gd name="csX259" fmla="*/ 126227 w 2375495"/>
              <a:gd name="csY259" fmla="*/ 432703 h 993939"/>
              <a:gd name="csX260" fmla="*/ 114911 w 2375495"/>
              <a:gd name="csY260" fmla="*/ 421326 h 993939"/>
              <a:gd name="csX261" fmla="*/ 91616 w 2375495"/>
              <a:gd name="csY261" fmla="*/ 424633 h 993939"/>
              <a:gd name="csX262" fmla="*/ 69557 w 2375495"/>
              <a:gd name="csY262" fmla="*/ 429192 h 993939"/>
              <a:gd name="csX263" fmla="*/ 25398 w 2375495"/>
              <a:gd name="csY263" fmla="*/ 425202 h 993939"/>
              <a:gd name="csX264" fmla="*/ 107631 w 2375495"/>
              <a:gd name="csY264" fmla="*/ 411978 h 993939"/>
              <a:gd name="csX265" fmla="*/ 107224 w 2375495"/>
              <a:gd name="csY265" fmla="*/ 411405 h 993939"/>
              <a:gd name="csX266" fmla="*/ 91811 w 2375495"/>
              <a:gd name="csY266" fmla="*/ 388388 h 993939"/>
              <a:gd name="csX267" fmla="*/ 0 w 2375495"/>
              <a:gd name="csY267" fmla="*/ 334881 h 993939"/>
              <a:gd name="csX268" fmla="*/ 95950 w 2375495"/>
              <a:gd name="csY268" fmla="*/ 385416 h 993939"/>
              <a:gd name="csX269" fmla="*/ 131100 w 2375495"/>
              <a:gd name="csY269" fmla="*/ 426790 h 993939"/>
              <a:gd name="csX270" fmla="*/ 180304 w 2375495"/>
              <a:gd name="csY270" fmla="*/ 445780 h 993939"/>
              <a:gd name="csX271" fmla="*/ 234690 w 2375495"/>
              <a:gd name="csY271" fmla="*/ 447659 h 993939"/>
              <a:gd name="csX272" fmla="*/ 290706 w 2375495"/>
              <a:gd name="csY272" fmla="*/ 448264 h 993939"/>
              <a:gd name="csX273" fmla="*/ 341348 w 2375495"/>
              <a:gd name="csY273" fmla="*/ 454158 h 993939"/>
              <a:gd name="csX274" fmla="*/ 326624 w 2375495"/>
              <a:gd name="csY274" fmla="*/ 441026 h 993939"/>
              <a:gd name="csX275" fmla="*/ 308780 w 2375495"/>
              <a:gd name="csY275" fmla="*/ 418441 h 993939"/>
              <a:gd name="csX276" fmla="*/ 271888 w 2375495"/>
              <a:gd name="csY276" fmla="*/ 394760 h 993939"/>
              <a:gd name="csX277" fmla="*/ 242960 w 2375495"/>
              <a:gd name="csY277" fmla="*/ 386740 h 993939"/>
              <a:gd name="csX278" fmla="*/ 194955 w 2375495"/>
              <a:gd name="csY278" fmla="*/ 361249 h 993939"/>
              <a:gd name="csX279" fmla="*/ 150465 w 2375495"/>
              <a:gd name="csY279" fmla="*/ 331501 h 993939"/>
              <a:gd name="csX280" fmla="*/ 103009 w 2375495"/>
              <a:gd name="csY280" fmla="*/ 307551 h 993939"/>
              <a:gd name="csX281" fmla="*/ 152307 w 2375495"/>
              <a:gd name="csY281" fmla="*/ 328377 h 993939"/>
              <a:gd name="csX282" fmla="*/ 198638 w 2375495"/>
              <a:gd name="csY282" fmla="*/ 355000 h 993939"/>
              <a:gd name="csX283" fmla="*/ 246489 w 2375495"/>
              <a:gd name="csY283" fmla="*/ 376423 h 993939"/>
              <a:gd name="csX284" fmla="*/ 291731 w 2375495"/>
              <a:gd name="csY284" fmla="*/ 382179 h 993939"/>
              <a:gd name="csX285" fmla="*/ 289760 w 2375495"/>
              <a:gd name="csY285" fmla="*/ 374706 h 993939"/>
              <a:gd name="csX286" fmla="*/ 287654 w 2375495"/>
              <a:gd name="csY286" fmla="*/ 364244 h 993939"/>
              <a:gd name="csX287" fmla="*/ 277742 w 2375495"/>
              <a:gd name="csY287" fmla="*/ 325416 h 993939"/>
              <a:gd name="csX288" fmla="*/ 251116 w 2375495"/>
              <a:gd name="csY288" fmla="*/ 296194 h 993939"/>
              <a:gd name="csX289" fmla="*/ 234841 w 2375495"/>
              <a:gd name="csY289" fmla="*/ 283070 h 993939"/>
              <a:gd name="csX290" fmla="*/ 220461 w 2375495"/>
              <a:gd name="csY290" fmla="*/ 267503 h 993939"/>
              <a:gd name="csX291" fmla="*/ 211406 w 2375495"/>
              <a:gd name="csY291" fmla="*/ 248525 h 993939"/>
              <a:gd name="csX292" fmla="*/ 210310 w 2375495"/>
              <a:gd name="csY292" fmla="*/ 238066 h 993939"/>
              <a:gd name="csX293" fmla="*/ 212402 w 2375495"/>
              <a:gd name="csY293" fmla="*/ 227877 h 993939"/>
              <a:gd name="csX294" fmla="*/ 211014 w 2375495"/>
              <a:gd name="csY294" fmla="*/ 238084 h 993939"/>
              <a:gd name="csX295" fmla="*/ 212826 w 2375495"/>
              <a:gd name="csY295" fmla="*/ 248091 h 993939"/>
              <a:gd name="csX296" fmla="*/ 222807 w 2375495"/>
              <a:gd name="csY296" fmla="*/ 265777 h 993939"/>
              <a:gd name="csX297" fmla="*/ 254573 w 2375495"/>
              <a:gd name="csY297" fmla="*/ 291489 h 993939"/>
              <a:gd name="csX298" fmla="*/ 271466 w 2375495"/>
              <a:gd name="csY298" fmla="*/ 304348 h 993939"/>
              <a:gd name="csX299" fmla="*/ 285483 w 2375495"/>
              <a:gd name="csY299" fmla="*/ 321267 h 993939"/>
              <a:gd name="csX300" fmla="*/ 299110 w 2375495"/>
              <a:gd name="csY300" fmla="*/ 361835 h 993939"/>
              <a:gd name="csX301" fmla="*/ 301775 w 2375495"/>
              <a:gd name="csY301" fmla="*/ 371582 h 993939"/>
              <a:gd name="csX302" fmla="*/ 305013 w 2375495"/>
              <a:gd name="csY302" fmla="*/ 380920 h 993939"/>
              <a:gd name="csX303" fmla="*/ 309012 w 2375495"/>
              <a:gd name="csY303" fmla="*/ 389950 h 993939"/>
              <a:gd name="csX304" fmla="*/ 313749 w 2375495"/>
              <a:gd name="csY304" fmla="*/ 398598 h 993939"/>
              <a:gd name="csX305" fmla="*/ 338735 w 2375495"/>
              <a:gd name="csY305" fmla="*/ 428555 h 993939"/>
              <a:gd name="csX306" fmla="*/ 352466 w 2375495"/>
              <a:gd name="csY306" fmla="*/ 439194 h 993939"/>
              <a:gd name="csX307" fmla="*/ 493789 w 2375495"/>
              <a:gd name="csY307" fmla="*/ 400013 h 993939"/>
              <a:gd name="csX308" fmla="*/ 555872 w 2375495"/>
              <a:gd name="csY308" fmla="*/ 323831 h 993939"/>
              <a:gd name="csX309" fmla="*/ 555093 w 2375495"/>
              <a:gd name="csY309" fmla="*/ 320264 h 993939"/>
              <a:gd name="csX310" fmla="*/ 555006 w 2375495"/>
              <a:gd name="csY310" fmla="*/ 319980 h 993939"/>
              <a:gd name="csX311" fmla="*/ 550818 w 2375495"/>
              <a:gd name="csY311" fmla="*/ 298118 h 993939"/>
              <a:gd name="csX312" fmla="*/ 550548 w 2375495"/>
              <a:gd name="csY312" fmla="*/ 296726 h 993939"/>
              <a:gd name="csX313" fmla="*/ 524194 w 2375495"/>
              <a:gd name="csY313" fmla="*/ 253132 h 993939"/>
              <a:gd name="csX314" fmla="*/ 498727 w 2375495"/>
              <a:gd name="csY314" fmla="*/ 226430 h 993939"/>
              <a:gd name="csX315" fmla="*/ 467150 w 2375495"/>
              <a:gd name="csY315" fmla="*/ 206173 h 993939"/>
              <a:gd name="csX316" fmla="*/ 434182 w 2375495"/>
              <a:gd name="csY316" fmla="*/ 186186 h 993939"/>
              <a:gd name="csX317" fmla="*/ 417586 w 2375495"/>
              <a:gd name="csY317" fmla="*/ 174557 h 993939"/>
              <a:gd name="csX318" fmla="*/ 409445 w 2375495"/>
              <a:gd name="csY318" fmla="*/ 172306 h 993939"/>
              <a:gd name="csX319" fmla="*/ 389469 w 2375495"/>
              <a:gd name="csY319" fmla="*/ 170717 h 993939"/>
              <a:gd name="csX320" fmla="*/ 349135 w 2375495"/>
              <a:gd name="csY320" fmla="*/ 172391 h 993939"/>
              <a:gd name="csX321" fmla="*/ 412999 w 2375495"/>
              <a:gd name="csY321" fmla="*/ 167416 h 993939"/>
              <a:gd name="csX322" fmla="*/ 406060 w 2375495"/>
              <a:gd name="csY322" fmla="*/ 159439 h 993939"/>
              <a:gd name="csX323" fmla="*/ 375746 w 2375495"/>
              <a:gd name="csY323" fmla="*/ 89645 h 993939"/>
              <a:gd name="csX324" fmla="*/ 408845 w 2375495"/>
              <a:gd name="csY324" fmla="*/ 157115 h 993939"/>
              <a:gd name="csX325" fmla="*/ 419632 w 2375495"/>
              <a:gd name="csY325" fmla="*/ 168031 h 993939"/>
              <a:gd name="csX326" fmla="*/ 420825 w 2375495"/>
              <a:gd name="csY326" fmla="*/ 169142 h 993939"/>
              <a:gd name="csX327" fmla="*/ 437184 w 2375495"/>
              <a:gd name="csY327" fmla="*/ 181775 h 993939"/>
              <a:gd name="csX328" fmla="*/ 470506 w 2375495"/>
              <a:gd name="csY328" fmla="*/ 199868 h 993939"/>
              <a:gd name="csX329" fmla="*/ 504170 w 2375495"/>
              <a:gd name="csY329" fmla="*/ 219332 h 993939"/>
              <a:gd name="csX330" fmla="*/ 532727 w 2375495"/>
              <a:gd name="csY330" fmla="*/ 246490 h 993939"/>
              <a:gd name="csX331" fmla="*/ 540628 w 2375495"/>
              <a:gd name="csY331" fmla="*/ 256346 h 993939"/>
              <a:gd name="csX332" fmla="*/ 525602 w 2375495"/>
              <a:gd name="csY332" fmla="*/ 204325 h 993939"/>
              <a:gd name="csX333" fmla="*/ 511638 w 2375495"/>
              <a:gd name="csY333" fmla="*/ 185293 h 993939"/>
              <a:gd name="csX334" fmla="*/ 501660 w 2375495"/>
              <a:gd name="csY334" fmla="*/ 173974 h 993939"/>
              <a:gd name="csX335" fmla="*/ 486498 w 2375495"/>
              <a:gd name="csY335" fmla="*/ 148473 h 993939"/>
              <a:gd name="csX336" fmla="*/ 468236 w 2375495"/>
              <a:gd name="csY336" fmla="*/ 93480 h 993939"/>
              <a:gd name="csX337" fmla="*/ 448424 w 2375495"/>
              <a:gd name="csY337" fmla="*/ 40281 h 993939"/>
              <a:gd name="csX338" fmla="*/ 409181 w 2375495"/>
              <a:gd name="csY338" fmla="*/ 0 h 993939"/>
              <a:gd name="csX339" fmla="*/ 450927 w 2375495"/>
              <a:gd name="csY339" fmla="*/ 38817 h 993939"/>
              <a:gd name="csX340" fmla="*/ 473847 w 2375495"/>
              <a:gd name="csY340" fmla="*/ 91767 h 993939"/>
              <a:gd name="csX341" fmla="*/ 494326 w 2375495"/>
              <a:gd name="csY341" fmla="*/ 144608 h 993939"/>
              <a:gd name="csX342" fmla="*/ 519469 w 2375495"/>
              <a:gd name="csY342" fmla="*/ 177623 h 993939"/>
              <a:gd name="csX343" fmla="*/ 515769 w 2375495"/>
              <a:gd name="csY343" fmla="*/ 149477 h 993939"/>
              <a:gd name="csX344" fmla="*/ 520613 w 2375495"/>
              <a:gd name="csY344" fmla="*/ 97681 h 993939"/>
              <a:gd name="csX345" fmla="*/ 526989 w 2375495"/>
              <a:gd name="csY345" fmla="*/ 73293 h 993939"/>
              <a:gd name="csX346" fmla="*/ 526246 w 2375495"/>
              <a:gd name="csY346" fmla="*/ 48982 h 993939"/>
              <a:gd name="csX347" fmla="*/ 514183 w 2375495"/>
              <a:gd name="csY347" fmla="*/ 27272 h 993939"/>
              <a:gd name="csX348" fmla="*/ 496800 w 2375495"/>
              <a:gd name="csY348" fmla="*/ 8740 h 993939"/>
              <a:gd name="csX349" fmla="*/ 515409 w 2375495"/>
              <a:gd name="csY349" fmla="*/ 26199 h 993939"/>
              <a:gd name="csX350" fmla="*/ 529349 w 2375495"/>
              <a:gd name="csY350" fmla="*/ 47957 h 993939"/>
              <a:gd name="csX351" fmla="*/ 531858 w 2375495"/>
              <a:gd name="csY351" fmla="*/ 73980 h 993939"/>
              <a:gd name="csX352" fmla="*/ 526965 w 2375495"/>
              <a:gd name="csY352" fmla="*/ 99158 h 993939"/>
              <a:gd name="csX353" fmla="*/ 525567 w 2375495"/>
              <a:gd name="csY353" fmla="*/ 148505 h 993939"/>
              <a:gd name="csX354" fmla="*/ 537232 w 2375495"/>
              <a:gd name="csY354" fmla="*/ 196893 h 993939"/>
              <a:gd name="csX355" fmla="*/ 539050 w 2375495"/>
              <a:gd name="csY355" fmla="*/ 202084 h 993939"/>
              <a:gd name="csX356" fmla="*/ 542012 w 2375495"/>
              <a:gd name="csY356" fmla="*/ 193726 h 993939"/>
              <a:gd name="csX357" fmla="*/ 566455 w 2375495"/>
              <a:gd name="csY357" fmla="*/ 145341 h 993939"/>
              <a:gd name="csX358" fmla="*/ 572909 w 2375495"/>
              <a:gd name="csY358" fmla="*/ 128074 h 993939"/>
              <a:gd name="csX359" fmla="*/ 572947 w 2375495"/>
              <a:gd name="csY359" fmla="*/ 125655 h 993939"/>
              <a:gd name="csX360" fmla="*/ 573047 w 2375495"/>
              <a:gd name="csY360" fmla="*/ 125469 h 993939"/>
              <a:gd name="csX361" fmla="*/ 574098 w 2375495"/>
              <a:gd name="csY361" fmla="*/ 123828 h 993939"/>
              <a:gd name="csX362" fmla="*/ 578689 w 2375495"/>
              <a:gd name="csY362" fmla="*/ 94899 h 993939"/>
              <a:gd name="csX363" fmla="*/ 581304 w 2375495"/>
              <a:gd name="csY363" fmla="*/ 114873 h 993939"/>
              <a:gd name="csX364" fmla="*/ 588113 w 2375495"/>
              <a:gd name="csY364" fmla="*/ 109455 h 993939"/>
              <a:gd name="csX365" fmla="*/ 598214 w 2375495"/>
              <a:gd name="csY365" fmla="*/ 104896 h 993939"/>
              <a:gd name="csX366" fmla="*/ 608490 w 2375495"/>
              <a:gd name="csY366" fmla="*/ 102691 h 993939"/>
              <a:gd name="csX367" fmla="*/ 615247 w 2375495"/>
              <a:gd name="csY367" fmla="*/ 96591 h 993939"/>
              <a:gd name="csX368" fmla="*/ 617333 w 2375495"/>
              <a:gd name="csY368" fmla="*/ 86635 h 993939"/>
              <a:gd name="csX369" fmla="*/ 618257 w 2375495"/>
              <a:gd name="csY369" fmla="*/ 76181 h 993939"/>
              <a:gd name="csX370" fmla="*/ 621076 w 2375495"/>
              <a:gd name="csY370" fmla="*/ 66080 h 993939"/>
              <a:gd name="csX371" fmla="*/ 618984 w 2375495"/>
              <a:gd name="csY371" fmla="*/ 76270 h 993939"/>
              <a:gd name="csX372" fmla="*/ 618764 w 2375495"/>
              <a:gd name="csY372" fmla="*/ 86743 h 993939"/>
              <a:gd name="csX373" fmla="*/ 617272 w 2375495"/>
              <a:gd name="csY373" fmla="*/ 97370 h 993939"/>
              <a:gd name="csX374" fmla="*/ 614350 w 2375495"/>
              <a:gd name="csY374" fmla="*/ 102300 h 993939"/>
              <a:gd name="csX375" fmla="*/ 609478 w 2375495"/>
              <a:gd name="csY375" fmla="*/ 105418 h 993939"/>
              <a:gd name="csX376" fmla="*/ 599348 w 2375495"/>
              <a:gd name="csY376" fmla="*/ 108355 h 993939"/>
              <a:gd name="csX377" fmla="*/ 590678 w 2375495"/>
              <a:gd name="csY377" fmla="*/ 113021 h 993939"/>
              <a:gd name="csX378" fmla="*/ 573269 w 2375495"/>
              <a:gd name="csY378" fmla="*/ 148076 h 993939"/>
              <a:gd name="csX379" fmla="*/ 552301 w 2375495"/>
              <a:gd name="csY379" fmla="*/ 197417 h 993939"/>
              <a:gd name="csX380" fmla="*/ 547911 w 2375495"/>
              <a:gd name="csY380" fmla="*/ 222209 h 993939"/>
              <a:gd name="csX381" fmla="*/ 554605 w 2375495"/>
              <a:gd name="csY381" fmla="*/ 244392 h 993939"/>
              <a:gd name="csX382" fmla="*/ 563054 w 2375495"/>
              <a:gd name="csY382" fmla="*/ 268758 h 993939"/>
              <a:gd name="csX383" fmla="*/ 570146 w 2375495"/>
              <a:gd name="csY383" fmla="*/ 293771 h 993939"/>
              <a:gd name="csX384" fmla="*/ 574140 w 2375495"/>
              <a:gd name="csY384" fmla="*/ 309402 h 993939"/>
              <a:gd name="csX385" fmla="*/ 654611 w 2375495"/>
              <a:gd name="csY385" fmla="*/ 380193 h 993939"/>
              <a:gd name="csX386" fmla="*/ 728139 w 2375495"/>
              <a:gd name="csY386" fmla="*/ 348118 h 993939"/>
              <a:gd name="csX387" fmla="*/ 747490 w 2375495"/>
              <a:gd name="csY387" fmla="*/ 316119 h 993939"/>
              <a:gd name="csX388" fmla="*/ 782058 w 2375495"/>
              <a:gd name="csY388" fmla="*/ 279787 h 993939"/>
              <a:gd name="csX389" fmla="*/ 814616 w 2375495"/>
              <a:gd name="csY389" fmla="*/ 253152 h 993939"/>
              <a:gd name="csX390" fmla="*/ 833570 w 2375495"/>
              <a:gd name="csY390" fmla="*/ 215530 h 993939"/>
              <a:gd name="csX391" fmla="*/ 849977 w 2375495"/>
              <a:gd name="csY391" fmla="*/ 157097 h 993939"/>
              <a:gd name="csX392" fmla="*/ 860350 w 2375495"/>
              <a:gd name="csY392" fmla="*/ 127994 h 993939"/>
              <a:gd name="csX393" fmla="*/ 875857 w 2375495"/>
              <a:gd name="csY393" fmla="*/ 101208 h 993939"/>
              <a:gd name="csX394" fmla="*/ 920816 w 2375495"/>
              <a:gd name="csY394" fmla="*/ 59995 h 993939"/>
              <a:gd name="csX395" fmla="*/ 878883 w 2375495"/>
              <a:gd name="csY395" fmla="*/ 103235 h 993939"/>
              <a:gd name="csX396" fmla="*/ 865418 w 2375495"/>
              <a:gd name="csY396" fmla="*/ 130097 h 993939"/>
              <a:gd name="csX397" fmla="*/ 857001 w 2375495"/>
              <a:gd name="csY397" fmla="*/ 158991 h 993939"/>
              <a:gd name="csX398" fmla="*/ 843937 w 2375495"/>
              <a:gd name="csY398" fmla="*/ 218965 h 993939"/>
              <a:gd name="csX399" fmla="*/ 832521 w 2375495"/>
              <a:gd name="csY399" fmla="*/ 248464 h 993939"/>
              <a:gd name="csX400" fmla="*/ 831928 w 2375495"/>
              <a:gd name="csY400" fmla="*/ 249576 h 993939"/>
              <a:gd name="csX401" fmla="*/ 864802 w 2375495"/>
              <a:gd name="csY401" fmla="*/ 230844 h 993939"/>
              <a:gd name="csX402" fmla="*/ 899640 w 2375495"/>
              <a:gd name="csY402" fmla="*/ 200485 h 993939"/>
              <a:gd name="csX403" fmla="*/ 925420 w 2375495"/>
              <a:gd name="csY403" fmla="*/ 160546 h 993939"/>
              <a:gd name="csX404" fmla="*/ 942581 w 2375495"/>
              <a:gd name="csY404" fmla="*/ 143503 h 993939"/>
              <a:gd name="csX405" fmla="*/ 965030 w 2375495"/>
              <a:gd name="csY405" fmla="*/ 135641 h 993939"/>
              <a:gd name="csX406" fmla="*/ 943604 w 2375495"/>
              <a:gd name="csY406" fmla="*/ 144822 h 993939"/>
              <a:gd name="csX407" fmla="*/ 928146 w 2375495"/>
              <a:gd name="csY407" fmla="*/ 162353 h 993939"/>
              <a:gd name="csX408" fmla="*/ 904923 w 2375495"/>
              <a:gd name="csY408" fmla="*/ 204308 h 993939"/>
              <a:gd name="csX409" fmla="*/ 884001 w 2375495"/>
              <a:gd name="csY409" fmla="*/ 227856 h 993939"/>
              <a:gd name="csX410" fmla="*/ 938389 w 2375495"/>
              <a:gd name="csY410" fmla="*/ 224143 h 993939"/>
              <a:gd name="csX411" fmla="*/ 987399 w 2375495"/>
              <a:gd name="csY411" fmla="*/ 185265 h 993939"/>
              <a:gd name="csX412" fmla="*/ 940024 w 2375495"/>
              <a:gd name="csY412" fmla="*/ 228225 h 993939"/>
              <a:gd name="csX413" fmla="*/ 902940 w 2375495"/>
              <a:gd name="csY413" fmla="*/ 236983 h 993939"/>
              <a:gd name="csX414" fmla="*/ 883672 w 2375495"/>
              <a:gd name="csY414" fmla="*/ 236187 h 993939"/>
              <a:gd name="csX415" fmla="*/ 870468 w 2375495"/>
              <a:gd name="csY415" fmla="*/ 238976 h 993939"/>
              <a:gd name="csX416" fmla="*/ 830255 w 2375495"/>
              <a:gd name="csY416" fmla="*/ 265462 h 993939"/>
              <a:gd name="csX417" fmla="*/ 799116 w 2375495"/>
              <a:gd name="csY417" fmla="*/ 287081 h 993939"/>
              <a:gd name="csX418" fmla="*/ 919460 w 2375495"/>
              <a:gd name="csY418" fmla="*/ 331800 h 993939"/>
              <a:gd name="csX419" fmla="*/ 955887 w 2375495"/>
              <a:gd name="csY419" fmla="*/ 338695 h 993939"/>
              <a:gd name="csX420" fmla="*/ 992400 w 2375495"/>
              <a:gd name="csY420" fmla="*/ 333916 h 993939"/>
              <a:gd name="csX421" fmla="*/ 1022173 w 2375495"/>
              <a:gd name="csY421" fmla="*/ 312403 h 993939"/>
              <a:gd name="csX422" fmla="*/ 1021868 w 2375495"/>
              <a:gd name="csY422" fmla="*/ 312419 h 993939"/>
              <a:gd name="csX423" fmla="*/ 1031247 w 2375495"/>
              <a:gd name="csY423" fmla="*/ 291833 h 993939"/>
              <a:gd name="csX424" fmla="*/ 1028568 w 2375495"/>
              <a:gd name="csY424" fmla="*/ 309953 h 993939"/>
              <a:gd name="csX425" fmla="*/ 962393 w 2375495"/>
              <a:gd name="csY425" fmla="*/ 349832 h 993939"/>
              <a:gd name="csX426" fmla="*/ 886443 w 2375495"/>
              <a:gd name="csY426" fmla="*/ 331241 h 993939"/>
              <a:gd name="csX427" fmla="*/ 778087 w 2375495"/>
              <a:gd name="csY427" fmla="*/ 307478 h 993939"/>
              <a:gd name="csX428" fmla="*/ 763557 w 2375495"/>
              <a:gd name="csY428" fmla="*/ 327288 h 993939"/>
              <a:gd name="csX429" fmla="*/ 747390 w 2375495"/>
              <a:gd name="csY429" fmla="*/ 358781 h 993939"/>
              <a:gd name="csX430" fmla="*/ 770491 w 2375495"/>
              <a:gd name="csY430" fmla="*/ 448259 h 993939"/>
              <a:gd name="csX431" fmla="*/ 772536 w 2375495"/>
              <a:gd name="csY431" fmla="*/ 449904 h 993939"/>
              <a:gd name="csX432" fmla="*/ 781212 w 2375495"/>
              <a:gd name="csY432" fmla="*/ 450670 h 993939"/>
              <a:gd name="csX433" fmla="*/ 945413 w 2375495"/>
              <a:gd name="csY433" fmla="*/ 454372 h 993939"/>
              <a:gd name="csX434" fmla="*/ 1214985 w 2375495"/>
              <a:gd name="csY434" fmla="*/ 394242 h 993939"/>
              <a:gd name="csX435" fmla="*/ 1817403 w 2375495"/>
              <a:gd name="csY435" fmla="*/ 297021 h 993939"/>
              <a:gd name="csX436" fmla="*/ 1965582 w 2375495"/>
              <a:gd name="csY436" fmla="*/ 313787 h 993939"/>
              <a:gd name="csX0" fmla="*/ 1034826 w 2375495"/>
              <a:gd name="csY0" fmla="*/ 267618 h 993939"/>
              <a:gd name="csX1" fmla="*/ 1031551 w 2375495"/>
              <a:gd name="csY1" fmla="*/ 291166 h 993939"/>
              <a:gd name="csX2" fmla="*/ 1031247 w 2375495"/>
              <a:gd name="csY2" fmla="*/ 291833 h 993939"/>
              <a:gd name="csX3" fmla="*/ 1034826 w 2375495"/>
              <a:gd name="csY3" fmla="*/ 267618 h 993939"/>
              <a:gd name="csX4" fmla="*/ 571687 w 2375495"/>
              <a:gd name="csY4" fmla="*/ 41399 h 993939"/>
              <a:gd name="csX5" fmla="*/ 578799 w 2375495"/>
              <a:gd name="csY5" fmla="*/ 94206 h 993939"/>
              <a:gd name="csX6" fmla="*/ 578689 w 2375495"/>
              <a:gd name="csY6" fmla="*/ 94899 h 993939"/>
              <a:gd name="csX7" fmla="*/ 571687 w 2375495"/>
              <a:gd name="csY7" fmla="*/ 41399 h 993939"/>
              <a:gd name="csX8" fmla="*/ 1965582 w 2375495"/>
              <a:gd name="csY8" fmla="*/ 313787 h 993939"/>
              <a:gd name="csX9" fmla="*/ 2063074 w 2375495"/>
              <a:gd name="csY9" fmla="*/ 391130 h 993939"/>
              <a:gd name="csX10" fmla="*/ 2135728 w 2375495"/>
              <a:gd name="csY10" fmla="*/ 488127 h 993939"/>
              <a:gd name="csX11" fmla="*/ 2248173 w 2375495"/>
              <a:gd name="csY11" fmla="*/ 581599 h 993939"/>
              <a:gd name="csX12" fmla="*/ 2332644 w 2375495"/>
              <a:gd name="csY12" fmla="*/ 557910 h 993939"/>
              <a:gd name="csX13" fmla="*/ 2375451 w 2375495"/>
              <a:gd name="csY13" fmla="*/ 553846 h 993939"/>
              <a:gd name="csX14" fmla="*/ 2306550 w 2375495"/>
              <a:gd name="csY14" fmla="*/ 592102 h 993939"/>
              <a:gd name="csX15" fmla="*/ 2273805 w 2375495"/>
              <a:gd name="csY15" fmla="*/ 599759 h 993939"/>
              <a:gd name="csX16" fmla="*/ 2333183 w 2375495"/>
              <a:gd name="csY16" fmla="*/ 599296 h 993939"/>
              <a:gd name="csX17" fmla="*/ 2355531 w 2375495"/>
              <a:gd name="csY17" fmla="*/ 602695 h 993939"/>
              <a:gd name="csX18" fmla="*/ 2355266 w 2375495"/>
              <a:gd name="csY18" fmla="*/ 621963 h 993939"/>
              <a:gd name="csX19" fmla="*/ 2309433 w 2375495"/>
              <a:gd name="csY19" fmla="*/ 624980 h 993939"/>
              <a:gd name="csX20" fmla="*/ 2269800 w 2375495"/>
              <a:gd name="csY20" fmla="*/ 615547 h 993939"/>
              <a:gd name="csX21" fmla="*/ 2262236 w 2375495"/>
              <a:gd name="csY21" fmla="*/ 619667 h 993939"/>
              <a:gd name="csX22" fmla="*/ 2293415 w 2375495"/>
              <a:gd name="csY22" fmla="*/ 640567 h 993939"/>
              <a:gd name="csX23" fmla="*/ 2352498 w 2375495"/>
              <a:gd name="csY23" fmla="*/ 654607 h 993939"/>
              <a:gd name="csX24" fmla="*/ 2322342 w 2375495"/>
              <a:gd name="csY24" fmla="*/ 677773 h 993939"/>
              <a:gd name="csX25" fmla="*/ 2268132 w 2375495"/>
              <a:gd name="csY25" fmla="*/ 646613 h 993939"/>
              <a:gd name="csX26" fmla="*/ 2258630 w 2375495"/>
              <a:gd name="csY26" fmla="*/ 643820 h 993939"/>
              <a:gd name="csX27" fmla="*/ 2276588 w 2375495"/>
              <a:gd name="csY27" fmla="*/ 669712 h 993939"/>
              <a:gd name="csX28" fmla="*/ 2313956 w 2375495"/>
              <a:gd name="csY28" fmla="*/ 688468 h 993939"/>
              <a:gd name="csX29" fmla="*/ 2300528 w 2375495"/>
              <a:gd name="csY29" fmla="*/ 736849 h 993939"/>
              <a:gd name="csX30" fmla="*/ 2269927 w 2375495"/>
              <a:gd name="csY30" fmla="*/ 705335 h 993939"/>
              <a:gd name="csX31" fmla="*/ 2236316 w 2375495"/>
              <a:gd name="csY31" fmla="*/ 658667 h 993939"/>
              <a:gd name="csX32" fmla="*/ 2162030 w 2375495"/>
              <a:gd name="csY32" fmla="*/ 660137 h 993939"/>
              <a:gd name="csX33" fmla="*/ 2099431 w 2375495"/>
              <a:gd name="csY33" fmla="*/ 680742 h 993939"/>
              <a:gd name="csX34" fmla="*/ 2102631 w 2375495"/>
              <a:gd name="csY34" fmla="*/ 652030 h 993939"/>
              <a:gd name="csX35" fmla="*/ 2142768 w 2375495"/>
              <a:gd name="csY35" fmla="*/ 638141 h 993939"/>
              <a:gd name="csX36" fmla="*/ 2141803 w 2375495"/>
              <a:gd name="csY36" fmla="*/ 620891 h 993939"/>
              <a:gd name="csX37" fmla="*/ 2115077 w 2375495"/>
              <a:gd name="csY37" fmla="*/ 629683 h 993939"/>
              <a:gd name="csX38" fmla="*/ 2080776 w 2375495"/>
              <a:gd name="csY38" fmla="*/ 606438 h 993939"/>
              <a:gd name="csX39" fmla="*/ 2118090 w 2375495"/>
              <a:gd name="csY39" fmla="*/ 574594 h 993939"/>
              <a:gd name="csX40" fmla="*/ 2098688 w 2375495"/>
              <a:gd name="csY40" fmla="*/ 502291 h 993939"/>
              <a:gd name="csX41" fmla="*/ 1905909 w 2375495"/>
              <a:gd name="csY41" fmla="*/ 340643 h 993939"/>
              <a:gd name="csX42" fmla="*/ 1704416 w 2375495"/>
              <a:gd name="csY42" fmla="*/ 342613 h 993939"/>
              <a:gd name="csX43" fmla="*/ 1405853 w 2375495"/>
              <a:gd name="csY43" fmla="*/ 394379 h 993939"/>
              <a:gd name="csX44" fmla="*/ 1389749 w 2375495"/>
              <a:gd name="csY44" fmla="*/ 395671 h 993939"/>
              <a:gd name="csX45" fmla="*/ 1387076 w 2375495"/>
              <a:gd name="csY45" fmla="*/ 426917 h 993939"/>
              <a:gd name="csX46" fmla="*/ 1514826 w 2375495"/>
              <a:gd name="csY46" fmla="*/ 597989 h 993939"/>
              <a:gd name="csX47" fmla="*/ 1624855 w 2375495"/>
              <a:gd name="csY47" fmla="*/ 585144 h 993939"/>
              <a:gd name="csX48" fmla="*/ 1639379 w 2375495"/>
              <a:gd name="csY48" fmla="*/ 617322 h 993939"/>
              <a:gd name="csX49" fmla="*/ 1607724 w 2375495"/>
              <a:gd name="csY49" fmla="*/ 624508 h 993939"/>
              <a:gd name="csX50" fmla="*/ 1589183 w 2375495"/>
              <a:gd name="csY50" fmla="*/ 633010 h 993939"/>
              <a:gd name="csX51" fmla="*/ 1608095 w 2375495"/>
              <a:gd name="csY51" fmla="*/ 642694 h 993939"/>
              <a:gd name="csX52" fmla="*/ 1641719 w 2375495"/>
              <a:gd name="csY52" fmla="*/ 637991 h 993939"/>
              <a:gd name="csX53" fmla="*/ 1633130 w 2375495"/>
              <a:gd name="csY53" fmla="*/ 668289 h 993939"/>
              <a:gd name="csX54" fmla="*/ 1581912 w 2375495"/>
              <a:gd name="csY54" fmla="*/ 654499 h 993939"/>
              <a:gd name="csX55" fmla="*/ 1558868 w 2375495"/>
              <a:gd name="csY55" fmla="*/ 651848 h 993939"/>
              <a:gd name="csX56" fmla="*/ 1574113 w 2375495"/>
              <a:gd name="csY56" fmla="*/ 670760 h 993939"/>
              <a:gd name="csX57" fmla="*/ 1634759 w 2375495"/>
              <a:gd name="csY57" fmla="*/ 689223 h 993939"/>
              <a:gd name="csX58" fmla="*/ 1620583 w 2375495"/>
              <a:gd name="csY58" fmla="*/ 725014 h 993939"/>
              <a:gd name="csX59" fmla="*/ 1581479 w 2375495"/>
              <a:gd name="csY59" fmla="*/ 711616 h 993939"/>
              <a:gd name="csX60" fmla="*/ 1544482 w 2375495"/>
              <a:gd name="csY60" fmla="*/ 676477 h 993939"/>
              <a:gd name="csX61" fmla="*/ 1517186 w 2375495"/>
              <a:gd name="csY61" fmla="*/ 639118 h 993939"/>
              <a:gd name="csX62" fmla="*/ 1479229 w 2375495"/>
              <a:gd name="csY62" fmla="*/ 690436 h 993939"/>
              <a:gd name="csX63" fmla="*/ 1430519 w 2375495"/>
              <a:gd name="csY63" fmla="*/ 685947 h 993939"/>
              <a:gd name="csX64" fmla="*/ 1457132 w 2375495"/>
              <a:gd name="csY64" fmla="*/ 658092 h 993939"/>
              <a:gd name="csX65" fmla="*/ 1444855 w 2375495"/>
              <a:gd name="csY65" fmla="*/ 647982 h 993939"/>
              <a:gd name="csX66" fmla="*/ 1436511 w 2375495"/>
              <a:gd name="csY66" fmla="*/ 653141 h 993939"/>
              <a:gd name="csX67" fmla="*/ 1423088 w 2375495"/>
              <a:gd name="csY67" fmla="*/ 636667 h 993939"/>
              <a:gd name="csX68" fmla="*/ 1444117 w 2375495"/>
              <a:gd name="csY68" fmla="*/ 617002 h 993939"/>
              <a:gd name="csX69" fmla="*/ 1420095 w 2375495"/>
              <a:gd name="csY69" fmla="*/ 572836 h 993939"/>
              <a:gd name="csX70" fmla="*/ 1366519 w 2375495"/>
              <a:gd name="csY70" fmla="*/ 444975 h 993939"/>
              <a:gd name="csX71" fmla="*/ 1333529 w 2375495"/>
              <a:gd name="csY71" fmla="*/ 412858 h 993939"/>
              <a:gd name="csX72" fmla="*/ 1258653 w 2375495"/>
              <a:gd name="csY72" fmla="*/ 421826 h 993939"/>
              <a:gd name="csX73" fmla="*/ 1151796 w 2375495"/>
              <a:gd name="csY73" fmla="*/ 450351 h 993939"/>
              <a:gd name="csX74" fmla="*/ 909584 w 2375495"/>
              <a:gd name="csY74" fmla="*/ 515195 h 993939"/>
              <a:gd name="csX75" fmla="*/ 847809 w 2375495"/>
              <a:gd name="csY75" fmla="*/ 526138 h 993939"/>
              <a:gd name="csX76" fmla="*/ 847237 w 2375495"/>
              <a:gd name="csY76" fmla="*/ 526622 h 993939"/>
              <a:gd name="csX77" fmla="*/ 837404 w 2375495"/>
              <a:gd name="csY77" fmla="*/ 527981 h 993939"/>
              <a:gd name="csX78" fmla="*/ 818425 w 2375495"/>
              <a:gd name="csY78" fmla="*/ 531343 h 993939"/>
              <a:gd name="csX79" fmla="*/ 759616 w 2375495"/>
              <a:gd name="csY79" fmla="*/ 551196 h 993939"/>
              <a:gd name="csX80" fmla="*/ 711833 w 2375495"/>
              <a:gd name="csY80" fmla="*/ 598163 h 993939"/>
              <a:gd name="csX81" fmla="*/ 713330 w 2375495"/>
              <a:gd name="csY81" fmla="*/ 629776 h 993939"/>
              <a:gd name="csX82" fmla="*/ 747823 w 2375495"/>
              <a:gd name="csY82" fmla="*/ 688589 h 993939"/>
              <a:gd name="csX83" fmla="*/ 830622 w 2375495"/>
              <a:gd name="csY83" fmla="*/ 780489 h 993939"/>
              <a:gd name="csX84" fmla="*/ 871632 w 2375495"/>
              <a:gd name="csY84" fmla="*/ 778996 h 993939"/>
              <a:gd name="csX85" fmla="*/ 889614 w 2375495"/>
              <a:gd name="csY85" fmla="*/ 768459 h 993939"/>
              <a:gd name="csX86" fmla="*/ 903301 w 2375495"/>
              <a:gd name="csY86" fmla="*/ 752245 h 993939"/>
              <a:gd name="csX87" fmla="*/ 915256 w 2375495"/>
              <a:gd name="csY87" fmla="*/ 733920 h 993939"/>
              <a:gd name="csX88" fmla="*/ 932370 w 2375495"/>
              <a:gd name="csY88" fmla="*/ 720542 h 993939"/>
              <a:gd name="csX89" fmla="*/ 916455 w 2375495"/>
              <a:gd name="csY89" fmla="*/ 734796 h 993939"/>
              <a:gd name="csX90" fmla="*/ 905777 w 2375495"/>
              <a:gd name="csY90" fmla="*/ 753742 h 993939"/>
              <a:gd name="csX91" fmla="*/ 892539 w 2375495"/>
              <a:gd name="csY91" fmla="*/ 771682 h 993939"/>
              <a:gd name="csX92" fmla="*/ 873821 w 2375495"/>
              <a:gd name="csY92" fmla="*/ 784385 h 993939"/>
              <a:gd name="csX93" fmla="*/ 828970 w 2375495"/>
              <a:gd name="csY93" fmla="*/ 789069 h 993939"/>
              <a:gd name="csX94" fmla="*/ 822192 w 2375495"/>
              <a:gd name="csY94" fmla="*/ 787721 h 993939"/>
              <a:gd name="csX95" fmla="*/ 832577 w 2375495"/>
              <a:gd name="csY95" fmla="*/ 795034 h 993939"/>
              <a:gd name="csX96" fmla="*/ 871573 w 2375495"/>
              <a:gd name="csY96" fmla="*/ 822809 h 993939"/>
              <a:gd name="csX97" fmla="*/ 905784 w 2375495"/>
              <a:gd name="csY97" fmla="*/ 856783 h 993939"/>
              <a:gd name="csX98" fmla="*/ 916700 w 2375495"/>
              <a:gd name="csY98" fmla="*/ 878298 h 993939"/>
              <a:gd name="csX99" fmla="*/ 919502 w 2375495"/>
              <a:gd name="csY99" fmla="*/ 890023 h 993939"/>
              <a:gd name="csX100" fmla="*/ 919560 w 2375495"/>
              <a:gd name="csY100" fmla="*/ 896062 h 993939"/>
              <a:gd name="csX101" fmla="*/ 915925 w 2375495"/>
              <a:gd name="csY101" fmla="*/ 900433 h 993939"/>
              <a:gd name="csX102" fmla="*/ 919233 w 2375495"/>
              <a:gd name="csY102" fmla="*/ 896007 h 993939"/>
              <a:gd name="csX103" fmla="*/ 918841 w 2375495"/>
              <a:gd name="csY103" fmla="*/ 890147 h 993939"/>
              <a:gd name="csX104" fmla="*/ 915394 w 2375495"/>
              <a:gd name="csY104" fmla="*/ 878852 h 993939"/>
              <a:gd name="csX105" fmla="*/ 903459 w 2375495"/>
              <a:gd name="csY105" fmla="*/ 858579 h 993939"/>
              <a:gd name="csX106" fmla="*/ 868232 w 2375495"/>
              <a:gd name="csY106" fmla="*/ 827634 h 993939"/>
              <a:gd name="csX107" fmla="*/ 827832 w 2375495"/>
              <a:gd name="csY107" fmla="*/ 802384 h 993939"/>
              <a:gd name="csX108" fmla="*/ 807547 w 2375495"/>
              <a:gd name="csY108" fmla="*/ 789862 h 993939"/>
              <a:gd name="csX109" fmla="*/ 787117 w 2375495"/>
              <a:gd name="csY109" fmla="*/ 776608 h 993939"/>
              <a:gd name="csX110" fmla="*/ 772671 w 2375495"/>
              <a:gd name="csY110" fmla="*/ 763625 h 993939"/>
              <a:gd name="csX111" fmla="*/ 776948 w 2375495"/>
              <a:gd name="csY111" fmla="*/ 805105 h 993939"/>
              <a:gd name="csX112" fmla="*/ 782618 w 2375495"/>
              <a:gd name="csY112" fmla="*/ 833347 h 993939"/>
              <a:gd name="csX113" fmla="*/ 794622 w 2375495"/>
              <a:gd name="csY113" fmla="*/ 859190 h 993939"/>
              <a:gd name="csX114" fmla="*/ 833141 w 2375495"/>
              <a:gd name="csY114" fmla="*/ 902953 h 993939"/>
              <a:gd name="csX115" fmla="*/ 876241 w 2375495"/>
              <a:gd name="csY115" fmla="*/ 943918 h 993939"/>
              <a:gd name="csX116" fmla="*/ 894771 w 2375495"/>
              <a:gd name="csY116" fmla="*/ 967225 h 993939"/>
              <a:gd name="csX117" fmla="*/ 907741 w 2375495"/>
              <a:gd name="csY117" fmla="*/ 993939 h 993939"/>
              <a:gd name="csX118" fmla="*/ 874436 w 2375495"/>
              <a:gd name="csY118" fmla="*/ 945635 h 993939"/>
              <a:gd name="csX119" fmla="*/ 829781 w 2375495"/>
              <a:gd name="csY119" fmla="*/ 906696 h 993939"/>
              <a:gd name="csX120" fmla="*/ 788269 w 2375495"/>
              <a:gd name="csY120" fmla="*/ 863304 h 993939"/>
              <a:gd name="csX121" fmla="*/ 774209 w 2375495"/>
              <a:gd name="csY121" fmla="*/ 836070 h 993939"/>
              <a:gd name="csX122" fmla="*/ 766952 w 2375495"/>
              <a:gd name="csY122" fmla="*/ 806448 h 993939"/>
              <a:gd name="csX123" fmla="*/ 757290 w 2375495"/>
              <a:gd name="csY123" fmla="*/ 748597 h 993939"/>
              <a:gd name="csX124" fmla="*/ 751969 w 2375495"/>
              <a:gd name="csY124" fmla="*/ 732439 h 993939"/>
              <a:gd name="csX125" fmla="*/ 730526 w 2375495"/>
              <a:gd name="csY125" fmla="*/ 698062 h 993939"/>
              <a:gd name="csX126" fmla="*/ 730968 w 2375495"/>
              <a:gd name="csY126" fmla="*/ 705615 h 993939"/>
              <a:gd name="csX127" fmla="*/ 724003 w 2375495"/>
              <a:gd name="csY127" fmla="*/ 743849 h 993939"/>
              <a:gd name="csX128" fmla="*/ 715164 w 2375495"/>
              <a:gd name="csY128" fmla="*/ 760680 h 993939"/>
              <a:gd name="csX129" fmla="*/ 706870 w 2375495"/>
              <a:gd name="csY129" fmla="*/ 775481 h 993939"/>
              <a:gd name="csX130" fmla="*/ 707753 w 2375495"/>
              <a:gd name="csY130" fmla="*/ 793382 h 993939"/>
              <a:gd name="csX131" fmla="*/ 712018 w 2375495"/>
              <a:gd name="csY131" fmla="*/ 817782 h 993939"/>
              <a:gd name="csX132" fmla="*/ 711645 w 2375495"/>
              <a:gd name="csY132" fmla="*/ 843521 h 993939"/>
              <a:gd name="csX133" fmla="*/ 706654 w 2375495"/>
              <a:gd name="csY133" fmla="*/ 867874 h 993939"/>
              <a:gd name="csX134" fmla="*/ 704450 w 2375495"/>
              <a:gd name="csY134" fmla="*/ 891687 h 993939"/>
              <a:gd name="csX135" fmla="*/ 710728 w 2375495"/>
              <a:gd name="csY135" fmla="*/ 914541 h 993939"/>
              <a:gd name="csX136" fmla="*/ 746036 w 2375495"/>
              <a:gd name="csY136" fmla="*/ 946005 h 993939"/>
              <a:gd name="csX137" fmla="*/ 745285 w 2375495"/>
              <a:gd name="csY137" fmla="*/ 942274 h 993939"/>
              <a:gd name="csX138" fmla="*/ 746243 w 2375495"/>
              <a:gd name="csY138" fmla="*/ 946175 h 993939"/>
              <a:gd name="csX139" fmla="*/ 746123 w 2375495"/>
              <a:gd name="csY139" fmla="*/ 946289 h 993939"/>
              <a:gd name="csX140" fmla="*/ 707919 w 2375495"/>
              <a:gd name="csY140" fmla="*/ 916020 h 993939"/>
              <a:gd name="csX141" fmla="*/ 699835 w 2375495"/>
              <a:gd name="csY141" fmla="*/ 892086 h 993939"/>
              <a:gd name="csX142" fmla="*/ 700667 w 2375495"/>
              <a:gd name="csY142" fmla="*/ 866829 h 993939"/>
              <a:gd name="csX143" fmla="*/ 704220 w 2375495"/>
              <a:gd name="csY143" fmla="*/ 842604 h 993939"/>
              <a:gd name="csX144" fmla="*/ 703289 w 2375495"/>
              <a:gd name="csY144" fmla="*/ 819204 h 993939"/>
              <a:gd name="csX145" fmla="*/ 697696 w 2375495"/>
              <a:gd name="csY145" fmla="*/ 795287 h 993939"/>
              <a:gd name="csX146" fmla="*/ 695739 w 2375495"/>
              <a:gd name="csY146" fmla="*/ 781752 h 993939"/>
              <a:gd name="csX147" fmla="*/ 683527 w 2375495"/>
              <a:gd name="csY147" fmla="*/ 792624 h 993939"/>
              <a:gd name="csX148" fmla="*/ 663003 w 2375495"/>
              <a:gd name="csY148" fmla="*/ 817215 h 993939"/>
              <a:gd name="csX149" fmla="*/ 647781 w 2375495"/>
              <a:gd name="csY149" fmla="*/ 845700 h 993939"/>
              <a:gd name="csX150" fmla="*/ 638670 w 2375495"/>
              <a:gd name="csY150" fmla="*/ 876902 h 993939"/>
              <a:gd name="csX151" fmla="*/ 645409 w 2375495"/>
              <a:gd name="csY151" fmla="*/ 844794 h 993939"/>
              <a:gd name="csX152" fmla="*/ 658679 w 2375495"/>
              <a:gd name="csY152" fmla="*/ 814497 h 993939"/>
              <a:gd name="csX153" fmla="*/ 678024 w 2375495"/>
              <a:gd name="csY153" fmla="*/ 787315 h 993939"/>
              <a:gd name="csX154" fmla="*/ 707966 w 2375495"/>
              <a:gd name="csY154" fmla="*/ 749056 h 993939"/>
              <a:gd name="csX155" fmla="*/ 715770 w 2375495"/>
              <a:gd name="csY155" fmla="*/ 706449 h 993939"/>
              <a:gd name="csX156" fmla="*/ 701473 w 2375495"/>
              <a:gd name="csY156" fmla="*/ 665466 h 993939"/>
              <a:gd name="csX157" fmla="*/ 596435 w 2375495"/>
              <a:gd name="csY157" fmla="*/ 612891 h 993939"/>
              <a:gd name="csX158" fmla="*/ 488733 w 2375495"/>
              <a:gd name="csY158" fmla="*/ 665803 h 993939"/>
              <a:gd name="csX159" fmla="*/ 464735 w 2375495"/>
              <a:gd name="csY159" fmla="*/ 681050 h 993939"/>
              <a:gd name="csX160" fmla="*/ 441399 w 2375495"/>
              <a:gd name="csY160" fmla="*/ 695162 h 993939"/>
              <a:gd name="csX161" fmla="*/ 404087 w 2375495"/>
              <a:gd name="csY161" fmla="*/ 730391 h 993939"/>
              <a:gd name="csX162" fmla="*/ 391640 w 2375495"/>
              <a:gd name="csY162" fmla="*/ 780937 h 993939"/>
              <a:gd name="csX163" fmla="*/ 382461 w 2375495"/>
              <a:gd name="csY163" fmla="*/ 830485 h 993939"/>
              <a:gd name="csX164" fmla="*/ 380084 w 2375495"/>
              <a:gd name="csY164" fmla="*/ 875860 h 993939"/>
              <a:gd name="csX165" fmla="*/ 382309 w 2375495"/>
              <a:gd name="csY165" fmla="*/ 896380 h 993939"/>
              <a:gd name="csX166" fmla="*/ 387748 w 2375495"/>
              <a:gd name="csY166" fmla="*/ 916229 h 993939"/>
              <a:gd name="csX167" fmla="*/ 397389 w 2375495"/>
              <a:gd name="csY167" fmla="*/ 934329 h 993939"/>
              <a:gd name="csX168" fmla="*/ 411186 w 2375495"/>
              <a:gd name="csY168" fmla="*/ 949763 h 993939"/>
              <a:gd name="csX169" fmla="*/ 441984 w 2375495"/>
              <a:gd name="csY169" fmla="*/ 978411 h 993939"/>
              <a:gd name="csX170" fmla="*/ 409736 w 2375495"/>
              <a:gd name="csY170" fmla="*/ 951371 h 993939"/>
              <a:gd name="csX171" fmla="*/ 394710 w 2375495"/>
              <a:gd name="csY171" fmla="*/ 936235 h 993939"/>
              <a:gd name="csX172" fmla="*/ 383666 w 2375495"/>
              <a:gd name="csY172" fmla="*/ 917864 h 993939"/>
              <a:gd name="csX173" fmla="*/ 376973 w 2375495"/>
              <a:gd name="csY173" fmla="*/ 897466 h 993939"/>
              <a:gd name="csX174" fmla="*/ 373613 w 2375495"/>
              <a:gd name="csY174" fmla="*/ 876283 h 993939"/>
              <a:gd name="csX175" fmla="*/ 372541 w 2375495"/>
              <a:gd name="csY175" fmla="*/ 859294 h 993939"/>
              <a:gd name="csX176" fmla="*/ 357224 w 2375495"/>
              <a:gd name="csY176" fmla="*/ 886954 h 993939"/>
              <a:gd name="csX177" fmla="*/ 322761 w 2375495"/>
              <a:gd name="csY177" fmla="*/ 930244 h 993939"/>
              <a:gd name="csX178" fmla="*/ 310722 w 2375495"/>
              <a:gd name="csY178" fmla="*/ 954652 h 993939"/>
              <a:gd name="csX179" fmla="*/ 308996 w 2375495"/>
              <a:gd name="csY179" fmla="*/ 981813 h 993939"/>
              <a:gd name="csX180" fmla="*/ 309298 w 2375495"/>
              <a:gd name="csY180" fmla="*/ 954311 h 993939"/>
              <a:gd name="csX181" fmla="*/ 320264 w 2375495"/>
              <a:gd name="csY181" fmla="*/ 928677 h 993939"/>
              <a:gd name="csX182" fmla="*/ 352350 w 2375495"/>
              <a:gd name="csY182" fmla="*/ 883705 h 993939"/>
              <a:gd name="csX183" fmla="*/ 380018 w 2375495"/>
              <a:gd name="csY183" fmla="*/ 779748 h 993939"/>
              <a:gd name="csX184" fmla="*/ 380299 w 2375495"/>
              <a:gd name="csY184" fmla="*/ 776090 h 993939"/>
              <a:gd name="csX185" fmla="*/ 376660 w 2375495"/>
              <a:gd name="csY185" fmla="*/ 779686 h 993939"/>
              <a:gd name="csX186" fmla="*/ 344240 w 2375495"/>
              <a:gd name="csY186" fmla="*/ 798125 h 993939"/>
              <a:gd name="csX187" fmla="*/ 313668 w 2375495"/>
              <a:gd name="csY187" fmla="*/ 814990 h 993939"/>
              <a:gd name="csX188" fmla="*/ 303192 w 2375495"/>
              <a:gd name="csY188" fmla="*/ 828748 h 993939"/>
              <a:gd name="csX189" fmla="*/ 300287 w 2375495"/>
              <a:gd name="csY189" fmla="*/ 845942 h 993939"/>
              <a:gd name="csX190" fmla="*/ 301517 w 2375495"/>
              <a:gd name="csY190" fmla="*/ 828095 h 993939"/>
              <a:gd name="csX191" fmla="*/ 311102 w 2375495"/>
              <a:gd name="csY191" fmla="*/ 812434 h 993939"/>
              <a:gd name="csX192" fmla="*/ 341000 w 2375495"/>
              <a:gd name="csY192" fmla="*/ 791582 h 993939"/>
              <a:gd name="csX193" fmla="*/ 368798 w 2375495"/>
              <a:gd name="csY193" fmla="*/ 771991 h 993939"/>
              <a:gd name="csX194" fmla="*/ 391254 w 2375495"/>
              <a:gd name="csY194" fmla="*/ 723204 h 993939"/>
              <a:gd name="csX195" fmla="*/ 406349 w 2375495"/>
              <a:gd name="csY195" fmla="*/ 702445 h 993939"/>
              <a:gd name="csX196" fmla="*/ 369549 w 2375495"/>
              <a:gd name="csY196" fmla="*/ 703739 h 993939"/>
              <a:gd name="csX197" fmla="*/ 350763 w 2375495"/>
              <a:gd name="csY197" fmla="*/ 712659 h 993939"/>
              <a:gd name="csX198" fmla="*/ 333649 w 2375495"/>
              <a:gd name="csY198" fmla="*/ 727822 h 993939"/>
              <a:gd name="csX199" fmla="*/ 315948 w 2375495"/>
              <a:gd name="csY199" fmla="*/ 744873 h 993939"/>
              <a:gd name="csX200" fmla="*/ 296802 w 2375495"/>
              <a:gd name="csY200" fmla="*/ 760502 h 993939"/>
              <a:gd name="csX201" fmla="*/ 254706 w 2375495"/>
              <a:gd name="csY201" fmla="*/ 786165 h 993939"/>
              <a:gd name="csX202" fmla="*/ 208779 w 2375495"/>
              <a:gd name="csY202" fmla="*/ 803602 h 993939"/>
              <a:gd name="csX203" fmla="*/ 184199 w 2375495"/>
              <a:gd name="csY203" fmla="*/ 807534 h 993939"/>
              <a:gd name="csX204" fmla="*/ 159347 w 2375495"/>
              <a:gd name="csY204" fmla="*/ 803706 h 993939"/>
              <a:gd name="csX205" fmla="*/ 137639 w 2375495"/>
              <a:gd name="csY205" fmla="*/ 792628 h 993939"/>
              <a:gd name="csX206" fmla="*/ 115219 w 2375495"/>
              <a:gd name="csY206" fmla="*/ 785572 h 993939"/>
              <a:gd name="csX207" fmla="*/ 72516 w 2375495"/>
              <a:gd name="csY207" fmla="*/ 790927 h 993939"/>
              <a:gd name="csX208" fmla="*/ 75310 w 2375495"/>
              <a:gd name="csY208" fmla="*/ 789912 h 993939"/>
              <a:gd name="csX209" fmla="*/ 71617 w 2375495"/>
              <a:gd name="csY209" fmla="*/ 791040 h 993939"/>
              <a:gd name="csX210" fmla="*/ 72516 w 2375495"/>
              <a:gd name="csY210" fmla="*/ 790927 h 993939"/>
              <a:gd name="csX211" fmla="*/ 68601 w 2375495"/>
              <a:gd name="csY211" fmla="*/ 792349 h 993939"/>
              <a:gd name="csX212" fmla="*/ 68344 w 2375495"/>
              <a:gd name="csY212" fmla="*/ 792272 h 993939"/>
              <a:gd name="csX213" fmla="*/ 68420 w 2375495"/>
              <a:gd name="csY213" fmla="*/ 792016 h 993939"/>
              <a:gd name="csX214" fmla="*/ 115525 w 2375495"/>
              <a:gd name="csY214" fmla="*/ 782761 h 993939"/>
              <a:gd name="csX215" fmla="*/ 139308 w 2375495"/>
              <a:gd name="csY215" fmla="*/ 788935 h 993939"/>
              <a:gd name="csX216" fmla="*/ 161073 w 2375495"/>
              <a:gd name="csY216" fmla="*/ 798675 h 993939"/>
              <a:gd name="csX217" fmla="*/ 183827 w 2375495"/>
              <a:gd name="csY217" fmla="*/ 800970 h 993939"/>
              <a:gd name="csX218" fmla="*/ 206573 w 2375495"/>
              <a:gd name="csY218" fmla="*/ 796122 h 993939"/>
              <a:gd name="csX219" fmla="*/ 249910 w 2375495"/>
              <a:gd name="csY219" fmla="*/ 777068 h 993939"/>
              <a:gd name="csX220" fmla="*/ 288835 w 2375495"/>
              <a:gd name="csY220" fmla="*/ 750432 h 993939"/>
              <a:gd name="csX221" fmla="*/ 306294 w 2375495"/>
              <a:gd name="csY221" fmla="*/ 734619 h 993939"/>
              <a:gd name="csX222" fmla="*/ 322501 w 2375495"/>
              <a:gd name="csY222" fmla="*/ 717248 h 993939"/>
              <a:gd name="csX223" fmla="*/ 341064 w 2375495"/>
              <a:gd name="csY223" fmla="*/ 698691 h 993939"/>
              <a:gd name="csX224" fmla="*/ 301496 w 2375495"/>
              <a:gd name="csY224" fmla="*/ 692444 h 993939"/>
              <a:gd name="csX225" fmla="*/ 243177 w 2375495"/>
              <a:gd name="csY225" fmla="*/ 683535 h 993939"/>
              <a:gd name="csX226" fmla="*/ 184927 w 2375495"/>
              <a:gd name="csY226" fmla="*/ 681206 h 993939"/>
              <a:gd name="csX227" fmla="*/ 128720 w 2375495"/>
              <a:gd name="csY227" fmla="*/ 695491 h 993939"/>
              <a:gd name="csX228" fmla="*/ 84240 w 2375495"/>
              <a:gd name="csY228" fmla="*/ 732676 h 993939"/>
              <a:gd name="csX229" fmla="*/ 127448 w 2375495"/>
              <a:gd name="csY229" fmla="*/ 692851 h 993939"/>
              <a:gd name="csX230" fmla="*/ 184372 w 2375495"/>
              <a:gd name="csY230" fmla="*/ 675318 h 993939"/>
              <a:gd name="csX231" fmla="*/ 244060 w 2375495"/>
              <a:gd name="csY231" fmla="*/ 674724 h 993939"/>
              <a:gd name="csX232" fmla="*/ 302990 w 2375495"/>
              <a:gd name="csY232" fmla="*/ 680806 h 993939"/>
              <a:gd name="csX233" fmla="*/ 307161 w 2375495"/>
              <a:gd name="csY233" fmla="*/ 681241 h 993939"/>
              <a:gd name="csX234" fmla="*/ 287958 w 2375495"/>
              <a:gd name="csY234" fmla="*/ 663109 h 993939"/>
              <a:gd name="csX235" fmla="*/ 265347 w 2375495"/>
              <a:gd name="csY235" fmla="*/ 634059 h 993939"/>
              <a:gd name="csX236" fmla="*/ 243970 w 2375495"/>
              <a:gd name="csY236" fmla="*/ 604477 h 993939"/>
              <a:gd name="csX237" fmla="*/ 268755 w 2375495"/>
              <a:gd name="csY237" fmla="*/ 631233 h 993939"/>
              <a:gd name="csX238" fmla="*/ 294132 w 2375495"/>
              <a:gd name="csY238" fmla="*/ 656876 h 993939"/>
              <a:gd name="csX239" fmla="*/ 322886 w 2375495"/>
              <a:gd name="csY239" fmla="*/ 676286 h 993939"/>
              <a:gd name="csX240" fmla="*/ 416488 w 2375495"/>
              <a:gd name="csY240" fmla="*/ 673337 h 993939"/>
              <a:gd name="csX241" fmla="*/ 462924 w 2375495"/>
              <a:gd name="csY241" fmla="*/ 647902 h 993939"/>
              <a:gd name="csX242" fmla="*/ 475347 w 2375495"/>
              <a:gd name="csY242" fmla="*/ 576165 h 993939"/>
              <a:gd name="csX243" fmla="*/ 324481 w 2375495"/>
              <a:gd name="csY243" fmla="*/ 471654 h 993939"/>
              <a:gd name="csX244" fmla="*/ 256402 w 2375495"/>
              <a:gd name="csY244" fmla="*/ 486224 h 993939"/>
              <a:gd name="csX245" fmla="*/ 179089 w 2375495"/>
              <a:gd name="csY245" fmla="*/ 521162 h 993939"/>
              <a:gd name="csX246" fmla="*/ 98648 w 2375495"/>
              <a:gd name="csY246" fmla="*/ 550688 h 993939"/>
              <a:gd name="csX247" fmla="*/ 77422 w 2375495"/>
              <a:gd name="csY247" fmla="*/ 553907 h 993939"/>
              <a:gd name="csX248" fmla="*/ 55978 w 2375495"/>
              <a:gd name="csY248" fmla="*/ 554629 h 993939"/>
              <a:gd name="csX249" fmla="*/ 34704 w 2375495"/>
              <a:gd name="csY249" fmla="*/ 552349 h 993939"/>
              <a:gd name="csX250" fmla="*/ 14153 w 2375495"/>
              <a:gd name="csY250" fmla="*/ 546586 h 993939"/>
              <a:gd name="csX251" fmla="*/ 34892 w 2375495"/>
              <a:gd name="csY251" fmla="*/ 551437 h 993939"/>
              <a:gd name="csX252" fmla="*/ 56047 w 2375495"/>
              <a:gd name="csY252" fmla="*/ 552822 h 993939"/>
              <a:gd name="csX253" fmla="*/ 77139 w 2375495"/>
              <a:gd name="csY253" fmla="*/ 551198 h 993939"/>
              <a:gd name="csX254" fmla="*/ 97869 w 2375495"/>
              <a:gd name="csY254" fmla="*/ 547121 h 993939"/>
              <a:gd name="csX255" fmla="*/ 175849 w 2375495"/>
              <a:gd name="csY255" fmla="*/ 514619 h 993939"/>
              <a:gd name="csX256" fmla="*/ 252433 w 2375495"/>
              <a:gd name="csY256" fmla="*/ 476021 h 993939"/>
              <a:gd name="csX257" fmla="*/ 290153 w 2375495"/>
              <a:gd name="csY257" fmla="*/ 463496 h 993939"/>
              <a:gd name="csX258" fmla="*/ 289193 w 2375495"/>
              <a:gd name="csY258" fmla="*/ 463401 h 993939"/>
              <a:gd name="csX259" fmla="*/ 234509 w 2375495"/>
              <a:gd name="csY259" fmla="*/ 460293 h 993939"/>
              <a:gd name="csX260" fmla="*/ 178382 w 2375495"/>
              <a:gd name="csY260" fmla="*/ 455763 h 993939"/>
              <a:gd name="csX261" fmla="*/ 126227 w 2375495"/>
              <a:gd name="csY261" fmla="*/ 432703 h 993939"/>
              <a:gd name="csX262" fmla="*/ 114911 w 2375495"/>
              <a:gd name="csY262" fmla="*/ 421326 h 993939"/>
              <a:gd name="csX263" fmla="*/ 91616 w 2375495"/>
              <a:gd name="csY263" fmla="*/ 424633 h 993939"/>
              <a:gd name="csX264" fmla="*/ 69557 w 2375495"/>
              <a:gd name="csY264" fmla="*/ 429192 h 993939"/>
              <a:gd name="csX265" fmla="*/ 25398 w 2375495"/>
              <a:gd name="csY265" fmla="*/ 425202 h 993939"/>
              <a:gd name="csX266" fmla="*/ 107631 w 2375495"/>
              <a:gd name="csY266" fmla="*/ 411978 h 993939"/>
              <a:gd name="csX267" fmla="*/ 107224 w 2375495"/>
              <a:gd name="csY267" fmla="*/ 411405 h 993939"/>
              <a:gd name="csX268" fmla="*/ 91811 w 2375495"/>
              <a:gd name="csY268" fmla="*/ 388388 h 993939"/>
              <a:gd name="csX269" fmla="*/ 0 w 2375495"/>
              <a:gd name="csY269" fmla="*/ 334881 h 993939"/>
              <a:gd name="csX270" fmla="*/ 95950 w 2375495"/>
              <a:gd name="csY270" fmla="*/ 385416 h 993939"/>
              <a:gd name="csX271" fmla="*/ 131100 w 2375495"/>
              <a:gd name="csY271" fmla="*/ 426790 h 993939"/>
              <a:gd name="csX272" fmla="*/ 180304 w 2375495"/>
              <a:gd name="csY272" fmla="*/ 445780 h 993939"/>
              <a:gd name="csX273" fmla="*/ 234690 w 2375495"/>
              <a:gd name="csY273" fmla="*/ 447659 h 993939"/>
              <a:gd name="csX274" fmla="*/ 290706 w 2375495"/>
              <a:gd name="csY274" fmla="*/ 448264 h 993939"/>
              <a:gd name="csX275" fmla="*/ 341348 w 2375495"/>
              <a:gd name="csY275" fmla="*/ 454158 h 993939"/>
              <a:gd name="csX276" fmla="*/ 326624 w 2375495"/>
              <a:gd name="csY276" fmla="*/ 441026 h 993939"/>
              <a:gd name="csX277" fmla="*/ 308780 w 2375495"/>
              <a:gd name="csY277" fmla="*/ 418441 h 993939"/>
              <a:gd name="csX278" fmla="*/ 271888 w 2375495"/>
              <a:gd name="csY278" fmla="*/ 394760 h 993939"/>
              <a:gd name="csX279" fmla="*/ 242960 w 2375495"/>
              <a:gd name="csY279" fmla="*/ 386740 h 993939"/>
              <a:gd name="csX280" fmla="*/ 194955 w 2375495"/>
              <a:gd name="csY280" fmla="*/ 361249 h 993939"/>
              <a:gd name="csX281" fmla="*/ 150465 w 2375495"/>
              <a:gd name="csY281" fmla="*/ 331501 h 993939"/>
              <a:gd name="csX282" fmla="*/ 103009 w 2375495"/>
              <a:gd name="csY282" fmla="*/ 307551 h 993939"/>
              <a:gd name="csX283" fmla="*/ 152307 w 2375495"/>
              <a:gd name="csY283" fmla="*/ 328377 h 993939"/>
              <a:gd name="csX284" fmla="*/ 198638 w 2375495"/>
              <a:gd name="csY284" fmla="*/ 355000 h 993939"/>
              <a:gd name="csX285" fmla="*/ 246489 w 2375495"/>
              <a:gd name="csY285" fmla="*/ 376423 h 993939"/>
              <a:gd name="csX286" fmla="*/ 291731 w 2375495"/>
              <a:gd name="csY286" fmla="*/ 382179 h 993939"/>
              <a:gd name="csX287" fmla="*/ 289760 w 2375495"/>
              <a:gd name="csY287" fmla="*/ 374706 h 993939"/>
              <a:gd name="csX288" fmla="*/ 287654 w 2375495"/>
              <a:gd name="csY288" fmla="*/ 364244 h 993939"/>
              <a:gd name="csX289" fmla="*/ 277742 w 2375495"/>
              <a:gd name="csY289" fmla="*/ 325416 h 993939"/>
              <a:gd name="csX290" fmla="*/ 251116 w 2375495"/>
              <a:gd name="csY290" fmla="*/ 296194 h 993939"/>
              <a:gd name="csX291" fmla="*/ 234841 w 2375495"/>
              <a:gd name="csY291" fmla="*/ 283070 h 993939"/>
              <a:gd name="csX292" fmla="*/ 220461 w 2375495"/>
              <a:gd name="csY292" fmla="*/ 267503 h 993939"/>
              <a:gd name="csX293" fmla="*/ 211406 w 2375495"/>
              <a:gd name="csY293" fmla="*/ 248525 h 993939"/>
              <a:gd name="csX294" fmla="*/ 210310 w 2375495"/>
              <a:gd name="csY294" fmla="*/ 238066 h 993939"/>
              <a:gd name="csX295" fmla="*/ 212402 w 2375495"/>
              <a:gd name="csY295" fmla="*/ 227877 h 993939"/>
              <a:gd name="csX296" fmla="*/ 211014 w 2375495"/>
              <a:gd name="csY296" fmla="*/ 238084 h 993939"/>
              <a:gd name="csX297" fmla="*/ 212826 w 2375495"/>
              <a:gd name="csY297" fmla="*/ 248091 h 993939"/>
              <a:gd name="csX298" fmla="*/ 222807 w 2375495"/>
              <a:gd name="csY298" fmla="*/ 265777 h 993939"/>
              <a:gd name="csX299" fmla="*/ 254573 w 2375495"/>
              <a:gd name="csY299" fmla="*/ 291489 h 993939"/>
              <a:gd name="csX300" fmla="*/ 271466 w 2375495"/>
              <a:gd name="csY300" fmla="*/ 304348 h 993939"/>
              <a:gd name="csX301" fmla="*/ 285483 w 2375495"/>
              <a:gd name="csY301" fmla="*/ 321267 h 993939"/>
              <a:gd name="csX302" fmla="*/ 299110 w 2375495"/>
              <a:gd name="csY302" fmla="*/ 361835 h 993939"/>
              <a:gd name="csX303" fmla="*/ 301775 w 2375495"/>
              <a:gd name="csY303" fmla="*/ 371582 h 993939"/>
              <a:gd name="csX304" fmla="*/ 305013 w 2375495"/>
              <a:gd name="csY304" fmla="*/ 380920 h 993939"/>
              <a:gd name="csX305" fmla="*/ 309012 w 2375495"/>
              <a:gd name="csY305" fmla="*/ 389950 h 993939"/>
              <a:gd name="csX306" fmla="*/ 313749 w 2375495"/>
              <a:gd name="csY306" fmla="*/ 398598 h 993939"/>
              <a:gd name="csX307" fmla="*/ 338735 w 2375495"/>
              <a:gd name="csY307" fmla="*/ 428555 h 993939"/>
              <a:gd name="csX308" fmla="*/ 352466 w 2375495"/>
              <a:gd name="csY308" fmla="*/ 439194 h 993939"/>
              <a:gd name="csX309" fmla="*/ 493789 w 2375495"/>
              <a:gd name="csY309" fmla="*/ 400013 h 993939"/>
              <a:gd name="csX310" fmla="*/ 555872 w 2375495"/>
              <a:gd name="csY310" fmla="*/ 323831 h 993939"/>
              <a:gd name="csX311" fmla="*/ 555093 w 2375495"/>
              <a:gd name="csY311" fmla="*/ 320264 h 993939"/>
              <a:gd name="csX312" fmla="*/ 555006 w 2375495"/>
              <a:gd name="csY312" fmla="*/ 319980 h 993939"/>
              <a:gd name="csX313" fmla="*/ 550818 w 2375495"/>
              <a:gd name="csY313" fmla="*/ 298118 h 993939"/>
              <a:gd name="csX314" fmla="*/ 550548 w 2375495"/>
              <a:gd name="csY314" fmla="*/ 296726 h 993939"/>
              <a:gd name="csX315" fmla="*/ 524194 w 2375495"/>
              <a:gd name="csY315" fmla="*/ 253132 h 993939"/>
              <a:gd name="csX316" fmla="*/ 498727 w 2375495"/>
              <a:gd name="csY316" fmla="*/ 226430 h 993939"/>
              <a:gd name="csX317" fmla="*/ 467150 w 2375495"/>
              <a:gd name="csY317" fmla="*/ 206173 h 993939"/>
              <a:gd name="csX318" fmla="*/ 434182 w 2375495"/>
              <a:gd name="csY318" fmla="*/ 186186 h 993939"/>
              <a:gd name="csX319" fmla="*/ 417586 w 2375495"/>
              <a:gd name="csY319" fmla="*/ 174557 h 993939"/>
              <a:gd name="csX320" fmla="*/ 409445 w 2375495"/>
              <a:gd name="csY320" fmla="*/ 172306 h 993939"/>
              <a:gd name="csX321" fmla="*/ 389469 w 2375495"/>
              <a:gd name="csY321" fmla="*/ 170717 h 993939"/>
              <a:gd name="csX322" fmla="*/ 349135 w 2375495"/>
              <a:gd name="csY322" fmla="*/ 172391 h 993939"/>
              <a:gd name="csX323" fmla="*/ 412999 w 2375495"/>
              <a:gd name="csY323" fmla="*/ 167416 h 993939"/>
              <a:gd name="csX324" fmla="*/ 406060 w 2375495"/>
              <a:gd name="csY324" fmla="*/ 159439 h 993939"/>
              <a:gd name="csX325" fmla="*/ 375746 w 2375495"/>
              <a:gd name="csY325" fmla="*/ 89645 h 993939"/>
              <a:gd name="csX326" fmla="*/ 408845 w 2375495"/>
              <a:gd name="csY326" fmla="*/ 157115 h 993939"/>
              <a:gd name="csX327" fmla="*/ 419632 w 2375495"/>
              <a:gd name="csY327" fmla="*/ 168031 h 993939"/>
              <a:gd name="csX328" fmla="*/ 420825 w 2375495"/>
              <a:gd name="csY328" fmla="*/ 169142 h 993939"/>
              <a:gd name="csX329" fmla="*/ 437184 w 2375495"/>
              <a:gd name="csY329" fmla="*/ 181775 h 993939"/>
              <a:gd name="csX330" fmla="*/ 470506 w 2375495"/>
              <a:gd name="csY330" fmla="*/ 199868 h 993939"/>
              <a:gd name="csX331" fmla="*/ 504170 w 2375495"/>
              <a:gd name="csY331" fmla="*/ 219332 h 993939"/>
              <a:gd name="csX332" fmla="*/ 532727 w 2375495"/>
              <a:gd name="csY332" fmla="*/ 246490 h 993939"/>
              <a:gd name="csX333" fmla="*/ 540628 w 2375495"/>
              <a:gd name="csY333" fmla="*/ 256346 h 993939"/>
              <a:gd name="csX334" fmla="*/ 525602 w 2375495"/>
              <a:gd name="csY334" fmla="*/ 204325 h 993939"/>
              <a:gd name="csX335" fmla="*/ 511638 w 2375495"/>
              <a:gd name="csY335" fmla="*/ 185293 h 993939"/>
              <a:gd name="csX336" fmla="*/ 501660 w 2375495"/>
              <a:gd name="csY336" fmla="*/ 173974 h 993939"/>
              <a:gd name="csX337" fmla="*/ 486498 w 2375495"/>
              <a:gd name="csY337" fmla="*/ 148473 h 993939"/>
              <a:gd name="csX338" fmla="*/ 468236 w 2375495"/>
              <a:gd name="csY338" fmla="*/ 93480 h 993939"/>
              <a:gd name="csX339" fmla="*/ 448424 w 2375495"/>
              <a:gd name="csY339" fmla="*/ 40281 h 993939"/>
              <a:gd name="csX340" fmla="*/ 409181 w 2375495"/>
              <a:gd name="csY340" fmla="*/ 0 h 993939"/>
              <a:gd name="csX341" fmla="*/ 450927 w 2375495"/>
              <a:gd name="csY341" fmla="*/ 38817 h 993939"/>
              <a:gd name="csX342" fmla="*/ 473847 w 2375495"/>
              <a:gd name="csY342" fmla="*/ 91767 h 993939"/>
              <a:gd name="csX343" fmla="*/ 494326 w 2375495"/>
              <a:gd name="csY343" fmla="*/ 144608 h 993939"/>
              <a:gd name="csX344" fmla="*/ 519469 w 2375495"/>
              <a:gd name="csY344" fmla="*/ 177623 h 993939"/>
              <a:gd name="csX345" fmla="*/ 515769 w 2375495"/>
              <a:gd name="csY345" fmla="*/ 149477 h 993939"/>
              <a:gd name="csX346" fmla="*/ 520613 w 2375495"/>
              <a:gd name="csY346" fmla="*/ 97681 h 993939"/>
              <a:gd name="csX347" fmla="*/ 526989 w 2375495"/>
              <a:gd name="csY347" fmla="*/ 73293 h 993939"/>
              <a:gd name="csX348" fmla="*/ 526246 w 2375495"/>
              <a:gd name="csY348" fmla="*/ 48982 h 993939"/>
              <a:gd name="csX349" fmla="*/ 514183 w 2375495"/>
              <a:gd name="csY349" fmla="*/ 27272 h 993939"/>
              <a:gd name="csX350" fmla="*/ 496800 w 2375495"/>
              <a:gd name="csY350" fmla="*/ 8740 h 993939"/>
              <a:gd name="csX351" fmla="*/ 515409 w 2375495"/>
              <a:gd name="csY351" fmla="*/ 26199 h 993939"/>
              <a:gd name="csX352" fmla="*/ 529349 w 2375495"/>
              <a:gd name="csY352" fmla="*/ 47957 h 993939"/>
              <a:gd name="csX353" fmla="*/ 531858 w 2375495"/>
              <a:gd name="csY353" fmla="*/ 73980 h 993939"/>
              <a:gd name="csX354" fmla="*/ 526965 w 2375495"/>
              <a:gd name="csY354" fmla="*/ 99158 h 993939"/>
              <a:gd name="csX355" fmla="*/ 525567 w 2375495"/>
              <a:gd name="csY355" fmla="*/ 148505 h 993939"/>
              <a:gd name="csX356" fmla="*/ 537232 w 2375495"/>
              <a:gd name="csY356" fmla="*/ 196893 h 993939"/>
              <a:gd name="csX357" fmla="*/ 539050 w 2375495"/>
              <a:gd name="csY357" fmla="*/ 202084 h 993939"/>
              <a:gd name="csX358" fmla="*/ 542012 w 2375495"/>
              <a:gd name="csY358" fmla="*/ 193726 h 993939"/>
              <a:gd name="csX359" fmla="*/ 566455 w 2375495"/>
              <a:gd name="csY359" fmla="*/ 145341 h 993939"/>
              <a:gd name="csX360" fmla="*/ 572909 w 2375495"/>
              <a:gd name="csY360" fmla="*/ 128074 h 993939"/>
              <a:gd name="csX361" fmla="*/ 572947 w 2375495"/>
              <a:gd name="csY361" fmla="*/ 125655 h 993939"/>
              <a:gd name="csX362" fmla="*/ 573047 w 2375495"/>
              <a:gd name="csY362" fmla="*/ 125469 h 993939"/>
              <a:gd name="csX363" fmla="*/ 574098 w 2375495"/>
              <a:gd name="csY363" fmla="*/ 123828 h 993939"/>
              <a:gd name="csX364" fmla="*/ 578689 w 2375495"/>
              <a:gd name="csY364" fmla="*/ 94899 h 993939"/>
              <a:gd name="csX365" fmla="*/ 581304 w 2375495"/>
              <a:gd name="csY365" fmla="*/ 114873 h 993939"/>
              <a:gd name="csX366" fmla="*/ 588113 w 2375495"/>
              <a:gd name="csY366" fmla="*/ 109455 h 993939"/>
              <a:gd name="csX367" fmla="*/ 598214 w 2375495"/>
              <a:gd name="csY367" fmla="*/ 104896 h 993939"/>
              <a:gd name="csX368" fmla="*/ 608490 w 2375495"/>
              <a:gd name="csY368" fmla="*/ 102691 h 993939"/>
              <a:gd name="csX369" fmla="*/ 615247 w 2375495"/>
              <a:gd name="csY369" fmla="*/ 96591 h 993939"/>
              <a:gd name="csX370" fmla="*/ 617333 w 2375495"/>
              <a:gd name="csY370" fmla="*/ 86635 h 993939"/>
              <a:gd name="csX371" fmla="*/ 618257 w 2375495"/>
              <a:gd name="csY371" fmla="*/ 76181 h 993939"/>
              <a:gd name="csX372" fmla="*/ 621076 w 2375495"/>
              <a:gd name="csY372" fmla="*/ 66080 h 993939"/>
              <a:gd name="csX373" fmla="*/ 618984 w 2375495"/>
              <a:gd name="csY373" fmla="*/ 76270 h 993939"/>
              <a:gd name="csX374" fmla="*/ 618764 w 2375495"/>
              <a:gd name="csY374" fmla="*/ 86743 h 993939"/>
              <a:gd name="csX375" fmla="*/ 617272 w 2375495"/>
              <a:gd name="csY375" fmla="*/ 97370 h 993939"/>
              <a:gd name="csX376" fmla="*/ 614350 w 2375495"/>
              <a:gd name="csY376" fmla="*/ 102300 h 993939"/>
              <a:gd name="csX377" fmla="*/ 609478 w 2375495"/>
              <a:gd name="csY377" fmla="*/ 105418 h 993939"/>
              <a:gd name="csX378" fmla="*/ 599348 w 2375495"/>
              <a:gd name="csY378" fmla="*/ 108355 h 993939"/>
              <a:gd name="csX379" fmla="*/ 590678 w 2375495"/>
              <a:gd name="csY379" fmla="*/ 113021 h 993939"/>
              <a:gd name="csX380" fmla="*/ 573269 w 2375495"/>
              <a:gd name="csY380" fmla="*/ 148076 h 993939"/>
              <a:gd name="csX381" fmla="*/ 552301 w 2375495"/>
              <a:gd name="csY381" fmla="*/ 197417 h 993939"/>
              <a:gd name="csX382" fmla="*/ 547911 w 2375495"/>
              <a:gd name="csY382" fmla="*/ 222209 h 993939"/>
              <a:gd name="csX383" fmla="*/ 554605 w 2375495"/>
              <a:gd name="csY383" fmla="*/ 244392 h 993939"/>
              <a:gd name="csX384" fmla="*/ 563054 w 2375495"/>
              <a:gd name="csY384" fmla="*/ 268758 h 993939"/>
              <a:gd name="csX385" fmla="*/ 570146 w 2375495"/>
              <a:gd name="csY385" fmla="*/ 293771 h 993939"/>
              <a:gd name="csX386" fmla="*/ 574140 w 2375495"/>
              <a:gd name="csY386" fmla="*/ 309402 h 993939"/>
              <a:gd name="csX387" fmla="*/ 654611 w 2375495"/>
              <a:gd name="csY387" fmla="*/ 380193 h 993939"/>
              <a:gd name="csX388" fmla="*/ 728139 w 2375495"/>
              <a:gd name="csY388" fmla="*/ 348118 h 993939"/>
              <a:gd name="csX389" fmla="*/ 747490 w 2375495"/>
              <a:gd name="csY389" fmla="*/ 316119 h 993939"/>
              <a:gd name="csX390" fmla="*/ 782058 w 2375495"/>
              <a:gd name="csY390" fmla="*/ 279787 h 993939"/>
              <a:gd name="csX391" fmla="*/ 814616 w 2375495"/>
              <a:gd name="csY391" fmla="*/ 253152 h 993939"/>
              <a:gd name="csX392" fmla="*/ 833570 w 2375495"/>
              <a:gd name="csY392" fmla="*/ 215530 h 993939"/>
              <a:gd name="csX393" fmla="*/ 849977 w 2375495"/>
              <a:gd name="csY393" fmla="*/ 157097 h 993939"/>
              <a:gd name="csX394" fmla="*/ 860350 w 2375495"/>
              <a:gd name="csY394" fmla="*/ 127994 h 993939"/>
              <a:gd name="csX395" fmla="*/ 875857 w 2375495"/>
              <a:gd name="csY395" fmla="*/ 101208 h 993939"/>
              <a:gd name="csX396" fmla="*/ 920816 w 2375495"/>
              <a:gd name="csY396" fmla="*/ 59995 h 993939"/>
              <a:gd name="csX397" fmla="*/ 878883 w 2375495"/>
              <a:gd name="csY397" fmla="*/ 103235 h 993939"/>
              <a:gd name="csX398" fmla="*/ 865418 w 2375495"/>
              <a:gd name="csY398" fmla="*/ 130097 h 993939"/>
              <a:gd name="csX399" fmla="*/ 857001 w 2375495"/>
              <a:gd name="csY399" fmla="*/ 158991 h 993939"/>
              <a:gd name="csX400" fmla="*/ 843937 w 2375495"/>
              <a:gd name="csY400" fmla="*/ 218965 h 993939"/>
              <a:gd name="csX401" fmla="*/ 832521 w 2375495"/>
              <a:gd name="csY401" fmla="*/ 248464 h 993939"/>
              <a:gd name="csX402" fmla="*/ 831928 w 2375495"/>
              <a:gd name="csY402" fmla="*/ 249576 h 993939"/>
              <a:gd name="csX403" fmla="*/ 864802 w 2375495"/>
              <a:gd name="csY403" fmla="*/ 230844 h 993939"/>
              <a:gd name="csX404" fmla="*/ 899640 w 2375495"/>
              <a:gd name="csY404" fmla="*/ 200485 h 993939"/>
              <a:gd name="csX405" fmla="*/ 925420 w 2375495"/>
              <a:gd name="csY405" fmla="*/ 160546 h 993939"/>
              <a:gd name="csX406" fmla="*/ 942581 w 2375495"/>
              <a:gd name="csY406" fmla="*/ 143503 h 993939"/>
              <a:gd name="csX407" fmla="*/ 965030 w 2375495"/>
              <a:gd name="csY407" fmla="*/ 135641 h 993939"/>
              <a:gd name="csX408" fmla="*/ 943604 w 2375495"/>
              <a:gd name="csY408" fmla="*/ 144822 h 993939"/>
              <a:gd name="csX409" fmla="*/ 928146 w 2375495"/>
              <a:gd name="csY409" fmla="*/ 162353 h 993939"/>
              <a:gd name="csX410" fmla="*/ 904923 w 2375495"/>
              <a:gd name="csY410" fmla="*/ 204308 h 993939"/>
              <a:gd name="csX411" fmla="*/ 884001 w 2375495"/>
              <a:gd name="csY411" fmla="*/ 227856 h 993939"/>
              <a:gd name="csX412" fmla="*/ 938389 w 2375495"/>
              <a:gd name="csY412" fmla="*/ 224143 h 993939"/>
              <a:gd name="csX413" fmla="*/ 987399 w 2375495"/>
              <a:gd name="csY413" fmla="*/ 185265 h 993939"/>
              <a:gd name="csX414" fmla="*/ 940024 w 2375495"/>
              <a:gd name="csY414" fmla="*/ 228225 h 993939"/>
              <a:gd name="csX415" fmla="*/ 902940 w 2375495"/>
              <a:gd name="csY415" fmla="*/ 236983 h 993939"/>
              <a:gd name="csX416" fmla="*/ 883672 w 2375495"/>
              <a:gd name="csY416" fmla="*/ 236187 h 993939"/>
              <a:gd name="csX417" fmla="*/ 870468 w 2375495"/>
              <a:gd name="csY417" fmla="*/ 238976 h 993939"/>
              <a:gd name="csX418" fmla="*/ 830255 w 2375495"/>
              <a:gd name="csY418" fmla="*/ 265462 h 993939"/>
              <a:gd name="csX419" fmla="*/ 799116 w 2375495"/>
              <a:gd name="csY419" fmla="*/ 287081 h 993939"/>
              <a:gd name="csX420" fmla="*/ 919460 w 2375495"/>
              <a:gd name="csY420" fmla="*/ 331800 h 993939"/>
              <a:gd name="csX421" fmla="*/ 955887 w 2375495"/>
              <a:gd name="csY421" fmla="*/ 338695 h 993939"/>
              <a:gd name="csX422" fmla="*/ 992400 w 2375495"/>
              <a:gd name="csY422" fmla="*/ 333916 h 993939"/>
              <a:gd name="csX423" fmla="*/ 1022173 w 2375495"/>
              <a:gd name="csY423" fmla="*/ 312403 h 993939"/>
              <a:gd name="csX424" fmla="*/ 1021868 w 2375495"/>
              <a:gd name="csY424" fmla="*/ 312419 h 993939"/>
              <a:gd name="csX425" fmla="*/ 1031247 w 2375495"/>
              <a:gd name="csY425" fmla="*/ 291833 h 993939"/>
              <a:gd name="csX426" fmla="*/ 1028568 w 2375495"/>
              <a:gd name="csY426" fmla="*/ 309953 h 993939"/>
              <a:gd name="csX427" fmla="*/ 962393 w 2375495"/>
              <a:gd name="csY427" fmla="*/ 349832 h 993939"/>
              <a:gd name="csX428" fmla="*/ 886443 w 2375495"/>
              <a:gd name="csY428" fmla="*/ 331241 h 993939"/>
              <a:gd name="csX429" fmla="*/ 778087 w 2375495"/>
              <a:gd name="csY429" fmla="*/ 307478 h 993939"/>
              <a:gd name="csX430" fmla="*/ 763557 w 2375495"/>
              <a:gd name="csY430" fmla="*/ 327288 h 993939"/>
              <a:gd name="csX431" fmla="*/ 747390 w 2375495"/>
              <a:gd name="csY431" fmla="*/ 358781 h 993939"/>
              <a:gd name="csX432" fmla="*/ 770491 w 2375495"/>
              <a:gd name="csY432" fmla="*/ 448259 h 993939"/>
              <a:gd name="csX433" fmla="*/ 772536 w 2375495"/>
              <a:gd name="csY433" fmla="*/ 449904 h 993939"/>
              <a:gd name="csX434" fmla="*/ 781212 w 2375495"/>
              <a:gd name="csY434" fmla="*/ 450670 h 993939"/>
              <a:gd name="csX435" fmla="*/ 945413 w 2375495"/>
              <a:gd name="csY435" fmla="*/ 454372 h 993939"/>
              <a:gd name="csX436" fmla="*/ 1214985 w 2375495"/>
              <a:gd name="csY436" fmla="*/ 394242 h 993939"/>
              <a:gd name="csX437" fmla="*/ 1817403 w 2375495"/>
              <a:gd name="csY437" fmla="*/ 297021 h 993939"/>
              <a:gd name="csX438" fmla="*/ 1965582 w 2375495"/>
              <a:gd name="csY438" fmla="*/ 313787 h 9939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Lst>
            <a:rect l="l" t="t" r="r" b="b"/>
            <a:pathLst>
              <a:path w="2375495" h="993939">
                <a:moveTo>
                  <a:pt x="1034826" y="267618"/>
                </a:moveTo>
                <a:cubicBezTo>
                  <a:pt x="1035227" y="274019"/>
                  <a:pt x="1033923" y="282784"/>
                  <a:pt x="1031551" y="291166"/>
                </a:cubicBezTo>
                <a:lnTo>
                  <a:pt x="1031247" y="291833"/>
                </a:lnTo>
                <a:lnTo>
                  <a:pt x="1034826" y="267618"/>
                </a:lnTo>
                <a:close/>
                <a:moveTo>
                  <a:pt x="571687" y="41399"/>
                </a:moveTo>
                <a:cubicBezTo>
                  <a:pt x="577360" y="58459"/>
                  <a:pt x="579674" y="76467"/>
                  <a:pt x="578799" y="94206"/>
                </a:cubicBezTo>
                <a:cubicBezTo>
                  <a:pt x="578762" y="94437"/>
                  <a:pt x="578726" y="94668"/>
                  <a:pt x="578689" y="94899"/>
                </a:cubicBezTo>
                <a:lnTo>
                  <a:pt x="571687" y="41399"/>
                </a:lnTo>
                <a:close/>
                <a:moveTo>
                  <a:pt x="1965582" y="313787"/>
                </a:moveTo>
                <a:cubicBezTo>
                  <a:pt x="2005096" y="327941"/>
                  <a:pt x="2033840" y="358749"/>
                  <a:pt x="2063074" y="391130"/>
                </a:cubicBezTo>
                <a:cubicBezTo>
                  <a:pt x="2089485" y="420142"/>
                  <a:pt x="2113790" y="448218"/>
                  <a:pt x="2135728" y="488127"/>
                </a:cubicBezTo>
                <a:cubicBezTo>
                  <a:pt x="2157792" y="536792"/>
                  <a:pt x="2186691" y="583820"/>
                  <a:pt x="2248173" y="581599"/>
                </a:cubicBezTo>
                <a:cubicBezTo>
                  <a:pt x="2274913" y="579788"/>
                  <a:pt x="2310252" y="569246"/>
                  <a:pt x="2332644" y="557910"/>
                </a:cubicBezTo>
                <a:cubicBezTo>
                  <a:pt x="2345201" y="549233"/>
                  <a:pt x="2369763" y="527278"/>
                  <a:pt x="2375451" y="553846"/>
                </a:cubicBezTo>
                <a:cubicBezTo>
                  <a:pt x="2377156" y="587487"/>
                  <a:pt x="2329813" y="584827"/>
                  <a:pt x="2306550" y="592102"/>
                </a:cubicBezTo>
                <a:cubicBezTo>
                  <a:pt x="2301282" y="594358"/>
                  <a:pt x="2270914" y="594468"/>
                  <a:pt x="2273805" y="599759"/>
                </a:cubicBezTo>
                <a:cubicBezTo>
                  <a:pt x="2284247" y="608538"/>
                  <a:pt x="2321492" y="603946"/>
                  <a:pt x="2333183" y="599296"/>
                </a:cubicBezTo>
                <a:cubicBezTo>
                  <a:pt x="2343061" y="596493"/>
                  <a:pt x="2350842" y="597036"/>
                  <a:pt x="2355531" y="602695"/>
                </a:cubicBezTo>
                <a:cubicBezTo>
                  <a:pt x="2360014" y="607978"/>
                  <a:pt x="2360096" y="616881"/>
                  <a:pt x="2355266" y="621963"/>
                </a:cubicBezTo>
                <a:cubicBezTo>
                  <a:pt x="2346261" y="631525"/>
                  <a:pt x="2325080" y="625775"/>
                  <a:pt x="2309433" y="624980"/>
                </a:cubicBezTo>
                <a:cubicBezTo>
                  <a:pt x="2295771" y="624451"/>
                  <a:pt x="2282338" y="620977"/>
                  <a:pt x="2269800" y="615547"/>
                </a:cubicBezTo>
                <a:cubicBezTo>
                  <a:pt x="2258972" y="610778"/>
                  <a:pt x="2256617" y="612307"/>
                  <a:pt x="2262236" y="619667"/>
                </a:cubicBezTo>
                <a:cubicBezTo>
                  <a:pt x="2269806" y="629028"/>
                  <a:pt x="2281676" y="637276"/>
                  <a:pt x="2293415" y="640567"/>
                </a:cubicBezTo>
                <a:cubicBezTo>
                  <a:pt x="2312566" y="646197"/>
                  <a:pt x="2337298" y="640942"/>
                  <a:pt x="2352498" y="654607"/>
                </a:cubicBezTo>
                <a:cubicBezTo>
                  <a:pt x="2363265" y="670933"/>
                  <a:pt x="2335087" y="683581"/>
                  <a:pt x="2322342" y="677773"/>
                </a:cubicBezTo>
                <a:cubicBezTo>
                  <a:pt x="2305530" y="672830"/>
                  <a:pt x="2282881" y="655865"/>
                  <a:pt x="2268132" y="646613"/>
                </a:cubicBezTo>
                <a:cubicBezTo>
                  <a:pt x="2263400" y="643795"/>
                  <a:pt x="2259686" y="642386"/>
                  <a:pt x="2258630" y="643820"/>
                </a:cubicBezTo>
                <a:cubicBezTo>
                  <a:pt x="2257645" y="652568"/>
                  <a:pt x="2268939" y="662231"/>
                  <a:pt x="2276588" y="669712"/>
                </a:cubicBezTo>
                <a:cubicBezTo>
                  <a:pt x="2287358" y="679538"/>
                  <a:pt x="2302440" y="683339"/>
                  <a:pt x="2313956" y="688468"/>
                </a:cubicBezTo>
                <a:cubicBezTo>
                  <a:pt x="2342558" y="698146"/>
                  <a:pt x="2329634" y="743185"/>
                  <a:pt x="2300528" y="736849"/>
                </a:cubicBezTo>
                <a:cubicBezTo>
                  <a:pt x="2290294" y="733840"/>
                  <a:pt x="2278575" y="716440"/>
                  <a:pt x="2269927" y="705335"/>
                </a:cubicBezTo>
                <a:cubicBezTo>
                  <a:pt x="2258380" y="690048"/>
                  <a:pt x="2247066" y="674511"/>
                  <a:pt x="2236316" y="658667"/>
                </a:cubicBezTo>
                <a:cubicBezTo>
                  <a:pt x="2217648" y="623843"/>
                  <a:pt x="2188320" y="639324"/>
                  <a:pt x="2162030" y="660137"/>
                </a:cubicBezTo>
                <a:cubicBezTo>
                  <a:pt x="2140717" y="675911"/>
                  <a:pt x="2122643" y="689310"/>
                  <a:pt x="2099431" y="680742"/>
                </a:cubicBezTo>
                <a:cubicBezTo>
                  <a:pt x="2086377" y="674366"/>
                  <a:pt x="2088405" y="657202"/>
                  <a:pt x="2102631" y="652030"/>
                </a:cubicBezTo>
                <a:cubicBezTo>
                  <a:pt x="2115019" y="646632"/>
                  <a:pt x="2132015" y="646080"/>
                  <a:pt x="2142768" y="638141"/>
                </a:cubicBezTo>
                <a:cubicBezTo>
                  <a:pt x="2151010" y="632794"/>
                  <a:pt x="2152620" y="621375"/>
                  <a:pt x="2141803" y="620891"/>
                </a:cubicBezTo>
                <a:cubicBezTo>
                  <a:pt x="2134272" y="620579"/>
                  <a:pt x="2123957" y="625951"/>
                  <a:pt x="2115077" y="629683"/>
                </a:cubicBezTo>
                <a:cubicBezTo>
                  <a:pt x="2099495" y="640008"/>
                  <a:pt x="2062842" y="626377"/>
                  <a:pt x="2080776" y="606438"/>
                </a:cubicBezTo>
                <a:cubicBezTo>
                  <a:pt x="2092455" y="597502"/>
                  <a:pt x="2114593" y="592435"/>
                  <a:pt x="2118090" y="574594"/>
                </a:cubicBezTo>
                <a:cubicBezTo>
                  <a:pt x="2125919" y="551207"/>
                  <a:pt x="2109825" y="522214"/>
                  <a:pt x="2098688" y="502291"/>
                </a:cubicBezTo>
                <a:cubicBezTo>
                  <a:pt x="2060433" y="417943"/>
                  <a:pt x="1993229" y="368852"/>
                  <a:pt x="1905909" y="340643"/>
                </a:cubicBezTo>
                <a:cubicBezTo>
                  <a:pt x="1839010" y="315901"/>
                  <a:pt x="1769842" y="333464"/>
                  <a:pt x="1704416" y="342613"/>
                </a:cubicBezTo>
                <a:cubicBezTo>
                  <a:pt x="1608883" y="356390"/>
                  <a:pt x="1499519" y="378311"/>
                  <a:pt x="1405853" y="394379"/>
                </a:cubicBezTo>
                <a:cubicBezTo>
                  <a:pt x="1398623" y="395744"/>
                  <a:pt x="1398004" y="394610"/>
                  <a:pt x="1389749" y="395671"/>
                </a:cubicBezTo>
                <a:cubicBezTo>
                  <a:pt x="1375617" y="399445"/>
                  <a:pt x="1382461" y="419376"/>
                  <a:pt x="1387076" y="426917"/>
                </a:cubicBezTo>
                <a:cubicBezTo>
                  <a:pt x="1423020" y="480773"/>
                  <a:pt x="1463887" y="560021"/>
                  <a:pt x="1514826" y="597989"/>
                </a:cubicBezTo>
                <a:cubicBezTo>
                  <a:pt x="1556937" y="626543"/>
                  <a:pt x="1585873" y="604288"/>
                  <a:pt x="1624855" y="585144"/>
                </a:cubicBezTo>
                <a:cubicBezTo>
                  <a:pt x="1661775" y="567614"/>
                  <a:pt x="1685973" y="607393"/>
                  <a:pt x="1639379" y="617322"/>
                </a:cubicBezTo>
                <a:cubicBezTo>
                  <a:pt x="1625830" y="621267"/>
                  <a:pt x="1619666" y="622785"/>
                  <a:pt x="1607724" y="624508"/>
                </a:cubicBezTo>
                <a:cubicBezTo>
                  <a:pt x="1602111" y="625236"/>
                  <a:pt x="1591363" y="626675"/>
                  <a:pt x="1589183" y="633010"/>
                </a:cubicBezTo>
                <a:cubicBezTo>
                  <a:pt x="1586839" y="638823"/>
                  <a:pt x="1596042" y="645333"/>
                  <a:pt x="1608095" y="642694"/>
                </a:cubicBezTo>
                <a:cubicBezTo>
                  <a:pt x="1618403" y="641126"/>
                  <a:pt x="1631829" y="633814"/>
                  <a:pt x="1641719" y="637991"/>
                </a:cubicBezTo>
                <a:cubicBezTo>
                  <a:pt x="1654232" y="644047"/>
                  <a:pt x="1647780" y="668156"/>
                  <a:pt x="1633130" y="668289"/>
                </a:cubicBezTo>
                <a:cubicBezTo>
                  <a:pt x="1615650" y="668858"/>
                  <a:pt x="1598156" y="659752"/>
                  <a:pt x="1581912" y="654499"/>
                </a:cubicBezTo>
                <a:cubicBezTo>
                  <a:pt x="1571498" y="650487"/>
                  <a:pt x="1561721" y="648088"/>
                  <a:pt x="1558868" y="651848"/>
                </a:cubicBezTo>
                <a:cubicBezTo>
                  <a:pt x="1554795" y="656518"/>
                  <a:pt x="1560767" y="666995"/>
                  <a:pt x="1574113" y="670760"/>
                </a:cubicBezTo>
                <a:cubicBezTo>
                  <a:pt x="1592217" y="679412"/>
                  <a:pt x="1621912" y="674029"/>
                  <a:pt x="1634759" y="689223"/>
                </a:cubicBezTo>
                <a:cubicBezTo>
                  <a:pt x="1640912" y="700705"/>
                  <a:pt x="1630638" y="717822"/>
                  <a:pt x="1620583" y="725014"/>
                </a:cubicBezTo>
                <a:cubicBezTo>
                  <a:pt x="1606754" y="735854"/>
                  <a:pt x="1597721" y="726063"/>
                  <a:pt x="1581479" y="711616"/>
                </a:cubicBezTo>
                <a:cubicBezTo>
                  <a:pt x="1569007" y="700020"/>
                  <a:pt x="1556344" y="688528"/>
                  <a:pt x="1544482" y="676477"/>
                </a:cubicBezTo>
                <a:cubicBezTo>
                  <a:pt x="1532112" y="667766"/>
                  <a:pt x="1529184" y="644232"/>
                  <a:pt x="1517186" y="639118"/>
                </a:cubicBezTo>
                <a:cubicBezTo>
                  <a:pt x="1496855" y="643448"/>
                  <a:pt x="1496410" y="678996"/>
                  <a:pt x="1479229" y="690436"/>
                </a:cubicBezTo>
                <a:cubicBezTo>
                  <a:pt x="1466134" y="704186"/>
                  <a:pt x="1432163" y="704665"/>
                  <a:pt x="1430519" y="685947"/>
                </a:cubicBezTo>
                <a:cubicBezTo>
                  <a:pt x="1431372" y="672243"/>
                  <a:pt x="1449450" y="666934"/>
                  <a:pt x="1457132" y="658092"/>
                </a:cubicBezTo>
                <a:cubicBezTo>
                  <a:pt x="1467177" y="646615"/>
                  <a:pt x="1457275" y="638155"/>
                  <a:pt x="1444855" y="647982"/>
                </a:cubicBezTo>
                <a:cubicBezTo>
                  <a:pt x="1442734" y="649260"/>
                  <a:pt x="1438635" y="651861"/>
                  <a:pt x="1436511" y="653141"/>
                </a:cubicBezTo>
                <a:cubicBezTo>
                  <a:pt x="1422242" y="661154"/>
                  <a:pt x="1410284" y="647808"/>
                  <a:pt x="1423088" y="636667"/>
                </a:cubicBezTo>
                <a:cubicBezTo>
                  <a:pt x="1428993" y="630632"/>
                  <a:pt x="1443468" y="625692"/>
                  <a:pt x="1444117" y="617002"/>
                </a:cubicBezTo>
                <a:cubicBezTo>
                  <a:pt x="1442405" y="601752"/>
                  <a:pt x="1426586" y="586953"/>
                  <a:pt x="1420095" y="572836"/>
                </a:cubicBezTo>
                <a:cubicBezTo>
                  <a:pt x="1398720" y="539118"/>
                  <a:pt x="1379663" y="485628"/>
                  <a:pt x="1366519" y="444975"/>
                </a:cubicBezTo>
                <a:cubicBezTo>
                  <a:pt x="1359931" y="426864"/>
                  <a:pt x="1354177" y="417183"/>
                  <a:pt x="1333529" y="412858"/>
                </a:cubicBezTo>
                <a:cubicBezTo>
                  <a:pt x="1306898" y="408358"/>
                  <a:pt x="1288942" y="415577"/>
                  <a:pt x="1258653" y="421826"/>
                </a:cubicBezTo>
                <a:cubicBezTo>
                  <a:pt x="1228364" y="428075"/>
                  <a:pt x="1184996" y="440607"/>
                  <a:pt x="1151796" y="450351"/>
                </a:cubicBezTo>
                <a:cubicBezTo>
                  <a:pt x="1076120" y="473296"/>
                  <a:pt x="944697" y="512991"/>
                  <a:pt x="909584" y="515195"/>
                </a:cubicBezTo>
                <a:lnTo>
                  <a:pt x="847809" y="526138"/>
                </a:lnTo>
                <a:lnTo>
                  <a:pt x="847237" y="526622"/>
                </a:lnTo>
                <a:lnTo>
                  <a:pt x="837404" y="527981"/>
                </a:lnTo>
                <a:lnTo>
                  <a:pt x="818425" y="531343"/>
                </a:lnTo>
                <a:lnTo>
                  <a:pt x="759616" y="551196"/>
                </a:lnTo>
                <a:cubicBezTo>
                  <a:pt x="740348" y="560572"/>
                  <a:pt x="719192" y="576737"/>
                  <a:pt x="711833" y="598163"/>
                </a:cubicBezTo>
                <a:cubicBezTo>
                  <a:pt x="708255" y="608573"/>
                  <a:pt x="709240" y="619688"/>
                  <a:pt x="713330" y="629776"/>
                </a:cubicBezTo>
                <a:cubicBezTo>
                  <a:pt x="721747" y="650735"/>
                  <a:pt x="737695" y="668385"/>
                  <a:pt x="747823" y="688589"/>
                </a:cubicBezTo>
                <a:cubicBezTo>
                  <a:pt x="757200" y="707857"/>
                  <a:pt x="783290" y="761781"/>
                  <a:pt x="830622" y="780489"/>
                </a:cubicBezTo>
                <a:cubicBezTo>
                  <a:pt x="843601" y="785612"/>
                  <a:pt x="858495" y="783783"/>
                  <a:pt x="871632" y="778996"/>
                </a:cubicBezTo>
                <a:cubicBezTo>
                  <a:pt x="878130" y="776624"/>
                  <a:pt x="884258" y="773045"/>
                  <a:pt x="889614" y="768459"/>
                </a:cubicBezTo>
                <a:cubicBezTo>
                  <a:pt x="895085" y="763994"/>
                  <a:pt x="899410" y="758325"/>
                  <a:pt x="903301" y="752245"/>
                </a:cubicBezTo>
                <a:cubicBezTo>
                  <a:pt x="907191" y="746165"/>
                  <a:pt x="910760" y="739796"/>
                  <a:pt x="915256" y="733920"/>
                </a:cubicBezTo>
                <a:cubicBezTo>
                  <a:pt x="919681" y="728065"/>
                  <a:pt x="925404" y="722901"/>
                  <a:pt x="932370" y="720542"/>
                </a:cubicBezTo>
                <a:cubicBezTo>
                  <a:pt x="925556" y="723399"/>
                  <a:pt x="920367" y="728787"/>
                  <a:pt x="916455" y="734796"/>
                </a:cubicBezTo>
                <a:cubicBezTo>
                  <a:pt x="912450" y="740755"/>
                  <a:pt x="909323" y="747300"/>
                  <a:pt x="905777" y="753742"/>
                </a:cubicBezTo>
                <a:cubicBezTo>
                  <a:pt x="902208" y="760111"/>
                  <a:pt x="898028" y="766513"/>
                  <a:pt x="892539" y="771682"/>
                </a:cubicBezTo>
                <a:cubicBezTo>
                  <a:pt x="887144" y="776901"/>
                  <a:pt x="880784" y="781250"/>
                  <a:pt x="873821" y="784385"/>
                </a:cubicBezTo>
                <a:cubicBezTo>
                  <a:pt x="859872" y="790584"/>
                  <a:pt x="843871" y="791586"/>
                  <a:pt x="828970" y="789069"/>
                </a:cubicBezTo>
                <a:cubicBezTo>
                  <a:pt x="826678" y="788682"/>
                  <a:pt x="824434" y="788201"/>
                  <a:pt x="822192" y="787721"/>
                </a:cubicBezTo>
                <a:lnTo>
                  <a:pt x="832577" y="795034"/>
                </a:lnTo>
                <a:cubicBezTo>
                  <a:pt x="845569" y="804269"/>
                  <a:pt x="858687" y="813155"/>
                  <a:pt x="871573" y="822809"/>
                </a:cubicBezTo>
                <a:cubicBezTo>
                  <a:pt x="884318" y="832508"/>
                  <a:pt x="896585" y="843439"/>
                  <a:pt x="905784" y="856783"/>
                </a:cubicBezTo>
                <a:cubicBezTo>
                  <a:pt x="910312" y="863476"/>
                  <a:pt x="914145" y="870692"/>
                  <a:pt x="916700" y="878298"/>
                </a:cubicBezTo>
                <a:cubicBezTo>
                  <a:pt x="917964" y="882183"/>
                  <a:pt x="918921" y="886084"/>
                  <a:pt x="919502" y="890023"/>
                </a:cubicBezTo>
                <a:cubicBezTo>
                  <a:pt x="919875" y="892005"/>
                  <a:pt x="919963" y="894075"/>
                  <a:pt x="919560" y="896062"/>
                </a:cubicBezTo>
                <a:cubicBezTo>
                  <a:pt x="919228" y="898027"/>
                  <a:pt x="917978" y="900039"/>
                  <a:pt x="915925" y="900433"/>
                </a:cubicBezTo>
                <a:cubicBezTo>
                  <a:pt x="917957" y="899968"/>
                  <a:pt x="918950" y="897879"/>
                  <a:pt x="919233" y="896007"/>
                </a:cubicBezTo>
                <a:cubicBezTo>
                  <a:pt x="919493" y="894063"/>
                  <a:pt x="919356" y="892086"/>
                  <a:pt x="918841" y="890147"/>
                </a:cubicBezTo>
                <a:cubicBezTo>
                  <a:pt x="918048" y="886274"/>
                  <a:pt x="916898" y="882509"/>
                  <a:pt x="915394" y="878852"/>
                </a:cubicBezTo>
                <a:cubicBezTo>
                  <a:pt x="912385" y="871540"/>
                  <a:pt x="908304" y="864788"/>
                  <a:pt x="903459" y="858579"/>
                </a:cubicBezTo>
                <a:cubicBezTo>
                  <a:pt x="893767" y="846163"/>
                  <a:pt x="881306" y="836378"/>
                  <a:pt x="868232" y="827634"/>
                </a:cubicBezTo>
                <a:cubicBezTo>
                  <a:pt x="855108" y="818983"/>
                  <a:pt x="841361" y="810834"/>
                  <a:pt x="827832" y="802384"/>
                </a:cubicBezTo>
                <a:lnTo>
                  <a:pt x="807547" y="789862"/>
                </a:lnTo>
                <a:cubicBezTo>
                  <a:pt x="800748" y="785648"/>
                  <a:pt x="793828" y="781549"/>
                  <a:pt x="787117" y="776608"/>
                </a:cubicBezTo>
                <a:cubicBezTo>
                  <a:pt x="782021" y="772885"/>
                  <a:pt x="777033" y="768505"/>
                  <a:pt x="772671" y="763625"/>
                </a:cubicBezTo>
                <a:cubicBezTo>
                  <a:pt x="774546" y="777651"/>
                  <a:pt x="775295" y="791555"/>
                  <a:pt x="776948" y="805105"/>
                </a:cubicBezTo>
                <a:cubicBezTo>
                  <a:pt x="778111" y="814767"/>
                  <a:pt x="779843" y="824256"/>
                  <a:pt x="782618" y="833347"/>
                </a:cubicBezTo>
                <a:cubicBezTo>
                  <a:pt x="785393" y="842439"/>
                  <a:pt x="789569" y="851027"/>
                  <a:pt x="794622" y="859190"/>
                </a:cubicBezTo>
                <a:cubicBezTo>
                  <a:pt x="804803" y="875495"/>
                  <a:pt x="818799" y="889548"/>
                  <a:pt x="833141" y="902953"/>
                </a:cubicBezTo>
                <a:cubicBezTo>
                  <a:pt x="847575" y="916406"/>
                  <a:pt x="862705" y="929336"/>
                  <a:pt x="876241" y="943918"/>
                </a:cubicBezTo>
                <a:cubicBezTo>
                  <a:pt x="882963" y="951184"/>
                  <a:pt x="889417" y="958843"/>
                  <a:pt x="894771" y="967225"/>
                </a:cubicBezTo>
                <a:cubicBezTo>
                  <a:pt x="900197" y="975587"/>
                  <a:pt x="904643" y="984556"/>
                  <a:pt x="907741" y="993939"/>
                </a:cubicBezTo>
                <a:cubicBezTo>
                  <a:pt x="900792" y="975249"/>
                  <a:pt x="888416" y="959381"/>
                  <a:pt x="874436" y="945635"/>
                </a:cubicBezTo>
                <a:cubicBezTo>
                  <a:pt x="860411" y="931745"/>
                  <a:pt x="844817" y="919578"/>
                  <a:pt x="829781" y="906696"/>
                </a:cubicBezTo>
                <a:cubicBezTo>
                  <a:pt x="814743" y="893815"/>
                  <a:pt x="799846" y="880115"/>
                  <a:pt x="788269" y="863304"/>
                </a:cubicBezTo>
                <a:cubicBezTo>
                  <a:pt x="782537" y="854959"/>
                  <a:pt x="777649" y="845814"/>
                  <a:pt x="774209" y="836070"/>
                </a:cubicBezTo>
                <a:cubicBezTo>
                  <a:pt x="770861" y="826376"/>
                  <a:pt x="768579" y="816357"/>
                  <a:pt x="766952" y="806448"/>
                </a:cubicBezTo>
                <a:cubicBezTo>
                  <a:pt x="763697" y="786631"/>
                  <a:pt x="762272" y="766954"/>
                  <a:pt x="757290" y="748597"/>
                </a:cubicBezTo>
                <a:cubicBezTo>
                  <a:pt x="755784" y="743155"/>
                  <a:pt x="753972" y="737729"/>
                  <a:pt x="751969" y="732439"/>
                </a:cubicBezTo>
                <a:cubicBezTo>
                  <a:pt x="745006" y="720820"/>
                  <a:pt x="737944" y="709387"/>
                  <a:pt x="730526" y="698062"/>
                </a:cubicBezTo>
                <a:cubicBezTo>
                  <a:pt x="730744" y="700558"/>
                  <a:pt x="730891" y="703076"/>
                  <a:pt x="730968" y="705615"/>
                </a:cubicBezTo>
                <a:cubicBezTo>
                  <a:pt x="731223" y="718660"/>
                  <a:pt x="728847" y="731733"/>
                  <a:pt x="724003" y="743849"/>
                </a:cubicBezTo>
                <a:cubicBezTo>
                  <a:pt x="721620" y="749779"/>
                  <a:pt x="718681" y="755413"/>
                  <a:pt x="715164" y="760680"/>
                </a:cubicBezTo>
                <a:cubicBezTo>
                  <a:pt x="711916" y="765555"/>
                  <a:pt x="707473" y="769317"/>
                  <a:pt x="706870" y="775481"/>
                </a:cubicBezTo>
                <a:cubicBezTo>
                  <a:pt x="706344" y="781388"/>
                  <a:pt x="706821" y="787531"/>
                  <a:pt x="707753" y="793382"/>
                </a:cubicBezTo>
                <a:cubicBezTo>
                  <a:pt x="708986" y="801237"/>
                  <a:pt x="710917" y="809343"/>
                  <a:pt x="712018" y="817782"/>
                </a:cubicBezTo>
                <a:cubicBezTo>
                  <a:pt x="713353" y="826227"/>
                  <a:pt x="713006" y="835263"/>
                  <a:pt x="711645" y="843521"/>
                </a:cubicBezTo>
                <a:cubicBezTo>
                  <a:pt x="710326" y="851922"/>
                  <a:pt x="708266" y="859927"/>
                  <a:pt x="706654" y="867874"/>
                </a:cubicBezTo>
                <a:cubicBezTo>
                  <a:pt x="705114" y="875799"/>
                  <a:pt x="703900" y="883779"/>
                  <a:pt x="704450" y="891687"/>
                </a:cubicBezTo>
                <a:cubicBezTo>
                  <a:pt x="704909" y="899545"/>
                  <a:pt x="707081" y="907424"/>
                  <a:pt x="710728" y="914541"/>
                </a:cubicBezTo>
                <a:cubicBezTo>
                  <a:pt x="717811" y="928841"/>
                  <a:pt x="730573" y="940631"/>
                  <a:pt x="746036" y="946005"/>
                </a:cubicBezTo>
                <a:lnTo>
                  <a:pt x="745285" y="942274"/>
                </a:lnTo>
                <a:lnTo>
                  <a:pt x="746243" y="946175"/>
                </a:lnTo>
                <a:cubicBezTo>
                  <a:pt x="746265" y="946246"/>
                  <a:pt x="746123" y="946289"/>
                  <a:pt x="746123" y="946289"/>
                </a:cubicBezTo>
                <a:cubicBezTo>
                  <a:pt x="730167" y="941842"/>
                  <a:pt x="716262" y="930634"/>
                  <a:pt x="707919" y="916020"/>
                </a:cubicBezTo>
                <a:cubicBezTo>
                  <a:pt x="703686" y="908771"/>
                  <a:pt x="700865" y="900547"/>
                  <a:pt x="699835" y="892086"/>
                </a:cubicBezTo>
                <a:cubicBezTo>
                  <a:pt x="698713" y="883577"/>
                  <a:pt x="699540" y="875094"/>
                  <a:pt x="700667" y="866829"/>
                </a:cubicBezTo>
                <a:cubicBezTo>
                  <a:pt x="701887" y="858614"/>
                  <a:pt x="703455" y="850525"/>
                  <a:pt x="704220" y="842604"/>
                </a:cubicBezTo>
                <a:cubicBezTo>
                  <a:pt x="705036" y="834590"/>
                  <a:pt x="704878" y="826951"/>
                  <a:pt x="703289" y="819204"/>
                </a:cubicBezTo>
                <a:cubicBezTo>
                  <a:pt x="701844" y="811415"/>
                  <a:pt x="699458" y="803601"/>
                  <a:pt x="697696" y="795287"/>
                </a:cubicBezTo>
                <a:cubicBezTo>
                  <a:pt x="696750" y="790916"/>
                  <a:pt x="695996" y="786410"/>
                  <a:pt x="695739" y="781752"/>
                </a:cubicBezTo>
                <a:cubicBezTo>
                  <a:pt x="691489" y="785379"/>
                  <a:pt x="687336" y="788821"/>
                  <a:pt x="683527" y="792624"/>
                </a:cubicBezTo>
                <a:cubicBezTo>
                  <a:pt x="675938" y="800066"/>
                  <a:pt x="669056" y="808301"/>
                  <a:pt x="663003" y="817215"/>
                </a:cubicBezTo>
                <a:cubicBezTo>
                  <a:pt x="657041" y="826179"/>
                  <a:pt x="651938" y="835657"/>
                  <a:pt x="647781" y="845700"/>
                </a:cubicBezTo>
                <a:cubicBezTo>
                  <a:pt x="643768" y="855700"/>
                  <a:pt x="640682" y="866194"/>
                  <a:pt x="638670" y="876902"/>
                </a:cubicBezTo>
                <a:cubicBezTo>
                  <a:pt x="639792" y="866077"/>
                  <a:pt x="642087" y="855282"/>
                  <a:pt x="645409" y="844794"/>
                </a:cubicBezTo>
                <a:cubicBezTo>
                  <a:pt x="648822" y="834356"/>
                  <a:pt x="653241" y="824155"/>
                  <a:pt x="658679" y="814497"/>
                </a:cubicBezTo>
                <a:cubicBezTo>
                  <a:pt x="664209" y="804888"/>
                  <a:pt x="670645" y="795702"/>
                  <a:pt x="678024" y="787315"/>
                </a:cubicBezTo>
                <a:cubicBezTo>
                  <a:pt x="688918" y="774671"/>
                  <a:pt x="700528" y="764372"/>
                  <a:pt x="707966" y="749056"/>
                </a:cubicBezTo>
                <a:cubicBezTo>
                  <a:pt x="714482" y="735807"/>
                  <a:pt x="717228" y="721146"/>
                  <a:pt x="715770" y="706449"/>
                </a:cubicBezTo>
                <a:cubicBezTo>
                  <a:pt x="714356" y="691895"/>
                  <a:pt x="709194" y="677785"/>
                  <a:pt x="701473" y="665466"/>
                </a:cubicBezTo>
                <a:cubicBezTo>
                  <a:pt x="697962" y="660325"/>
                  <a:pt x="663961" y="613554"/>
                  <a:pt x="596435" y="612891"/>
                </a:cubicBezTo>
                <a:cubicBezTo>
                  <a:pt x="524939" y="612198"/>
                  <a:pt x="521699" y="645334"/>
                  <a:pt x="488733" y="665803"/>
                </a:cubicBezTo>
                <a:cubicBezTo>
                  <a:pt x="480815" y="671404"/>
                  <a:pt x="472750" y="676273"/>
                  <a:pt x="464735" y="681050"/>
                </a:cubicBezTo>
                <a:cubicBezTo>
                  <a:pt x="456626" y="685777"/>
                  <a:pt x="448901" y="690232"/>
                  <a:pt x="441399" y="695162"/>
                </a:cubicBezTo>
                <a:cubicBezTo>
                  <a:pt x="426493" y="704837"/>
                  <a:pt x="412746" y="716023"/>
                  <a:pt x="404087" y="730391"/>
                </a:cubicBezTo>
                <a:cubicBezTo>
                  <a:pt x="395142" y="745857"/>
                  <a:pt x="393869" y="763562"/>
                  <a:pt x="391640" y="780937"/>
                </a:cubicBezTo>
                <a:cubicBezTo>
                  <a:pt x="389451" y="797679"/>
                  <a:pt x="386380" y="814069"/>
                  <a:pt x="382461" y="830485"/>
                </a:cubicBezTo>
                <a:cubicBezTo>
                  <a:pt x="378890" y="845242"/>
                  <a:pt x="379506" y="860740"/>
                  <a:pt x="380084" y="875860"/>
                </a:cubicBezTo>
                <a:cubicBezTo>
                  <a:pt x="380402" y="882752"/>
                  <a:pt x="381096" y="889606"/>
                  <a:pt x="382309" y="896380"/>
                </a:cubicBezTo>
                <a:cubicBezTo>
                  <a:pt x="383523" y="903153"/>
                  <a:pt x="385256" y="909846"/>
                  <a:pt x="387748" y="916229"/>
                </a:cubicBezTo>
                <a:cubicBezTo>
                  <a:pt x="390241" y="922612"/>
                  <a:pt x="393349" y="928729"/>
                  <a:pt x="397389" y="934329"/>
                </a:cubicBezTo>
                <a:cubicBezTo>
                  <a:pt x="401335" y="939880"/>
                  <a:pt x="406091" y="945029"/>
                  <a:pt x="411186" y="949763"/>
                </a:cubicBezTo>
                <a:cubicBezTo>
                  <a:pt x="421327" y="959325"/>
                  <a:pt x="432692" y="967814"/>
                  <a:pt x="441984" y="978411"/>
                </a:cubicBezTo>
                <a:cubicBezTo>
                  <a:pt x="432139" y="968293"/>
                  <a:pt x="420521" y="960503"/>
                  <a:pt x="409736" y="951371"/>
                </a:cubicBezTo>
                <a:cubicBezTo>
                  <a:pt x="404307" y="946816"/>
                  <a:pt x="399147" y="941869"/>
                  <a:pt x="394710" y="936235"/>
                </a:cubicBezTo>
                <a:cubicBezTo>
                  <a:pt x="390223" y="930693"/>
                  <a:pt x="386599" y="924422"/>
                  <a:pt x="383666" y="917864"/>
                </a:cubicBezTo>
                <a:cubicBezTo>
                  <a:pt x="380732" y="911305"/>
                  <a:pt x="378557" y="904436"/>
                  <a:pt x="376973" y="897466"/>
                </a:cubicBezTo>
                <a:cubicBezTo>
                  <a:pt x="375388" y="890495"/>
                  <a:pt x="374301" y="883372"/>
                  <a:pt x="373613" y="876283"/>
                </a:cubicBezTo>
                <a:cubicBezTo>
                  <a:pt x="373051" y="870630"/>
                  <a:pt x="372726" y="864984"/>
                  <a:pt x="372541" y="859294"/>
                </a:cubicBezTo>
                <a:cubicBezTo>
                  <a:pt x="368370" y="869031"/>
                  <a:pt x="363293" y="878346"/>
                  <a:pt x="357224" y="886954"/>
                </a:cubicBezTo>
                <a:cubicBezTo>
                  <a:pt x="346378" y="902301"/>
                  <a:pt x="333060" y="915142"/>
                  <a:pt x="322761" y="930244"/>
                </a:cubicBezTo>
                <a:cubicBezTo>
                  <a:pt x="317682" y="937773"/>
                  <a:pt x="313411" y="945910"/>
                  <a:pt x="310722" y="954652"/>
                </a:cubicBezTo>
                <a:cubicBezTo>
                  <a:pt x="308032" y="963393"/>
                  <a:pt x="307089" y="972767"/>
                  <a:pt x="308996" y="981813"/>
                </a:cubicBezTo>
                <a:cubicBezTo>
                  <a:pt x="306591" y="972918"/>
                  <a:pt x="307001" y="963320"/>
                  <a:pt x="309298" y="954311"/>
                </a:cubicBezTo>
                <a:cubicBezTo>
                  <a:pt x="311501" y="945251"/>
                  <a:pt x="315479" y="936660"/>
                  <a:pt x="320264" y="928677"/>
                </a:cubicBezTo>
                <a:cubicBezTo>
                  <a:pt x="329904" y="912688"/>
                  <a:pt x="342656" y="899011"/>
                  <a:pt x="352350" y="883705"/>
                </a:cubicBezTo>
                <a:cubicBezTo>
                  <a:pt x="371742" y="852860"/>
                  <a:pt x="377330" y="815202"/>
                  <a:pt x="380018" y="779748"/>
                </a:cubicBezTo>
                <a:cubicBezTo>
                  <a:pt x="380119" y="778552"/>
                  <a:pt x="380199" y="777286"/>
                  <a:pt x="380299" y="776090"/>
                </a:cubicBezTo>
                <a:cubicBezTo>
                  <a:pt x="379117" y="777306"/>
                  <a:pt x="377934" y="778520"/>
                  <a:pt x="376660" y="779686"/>
                </a:cubicBezTo>
                <a:cubicBezTo>
                  <a:pt x="366801" y="788597"/>
                  <a:pt x="355165" y="793470"/>
                  <a:pt x="344240" y="798125"/>
                </a:cubicBezTo>
                <a:cubicBezTo>
                  <a:pt x="333221" y="802731"/>
                  <a:pt x="322345" y="807293"/>
                  <a:pt x="313668" y="814990"/>
                </a:cubicBezTo>
                <a:cubicBezTo>
                  <a:pt x="309341" y="818873"/>
                  <a:pt x="305699" y="823479"/>
                  <a:pt x="303192" y="828748"/>
                </a:cubicBezTo>
                <a:cubicBezTo>
                  <a:pt x="300685" y="834017"/>
                  <a:pt x="299405" y="839999"/>
                  <a:pt x="300287" y="845942"/>
                </a:cubicBezTo>
                <a:cubicBezTo>
                  <a:pt x="298837" y="840172"/>
                  <a:pt x="299468" y="833846"/>
                  <a:pt x="301517" y="828095"/>
                </a:cubicBezTo>
                <a:cubicBezTo>
                  <a:pt x="303546" y="822273"/>
                  <a:pt x="306899" y="816979"/>
                  <a:pt x="311102" y="812434"/>
                </a:cubicBezTo>
                <a:cubicBezTo>
                  <a:pt x="319559" y="803252"/>
                  <a:pt x="330564" y="797330"/>
                  <a:pt x="341000" y="791582"/>
                </a:cubicBezTo>
                <a:cubicBezTo>
                  <a:pt x="351387" y="785926"/>
                  <a:pt x="361638" y="780079"/>
                  <a:pt x="368798" y="771991"/>
                </a:cubicBezTo>
                <a:cubicBezTo>
                  <a:pt x="380890" y="758439"/>
                  <a:pt x="382822" y="738824"/>
                  <a:pt x="391254" y="723204"/>
                </a:cubicBezTo>
                <a:cubicBezTo>
                  <a:pt x="395372" y="715580"/>
                  <a:pt x="400553" y="708640"/>
                  <a:pt x="406349" y="702445"/>
                </a:cubicBezTo>
                <a:cubicBezTo>
                  <a:pt x="393340" y="701291"/>
                  <a:pt x="380875" y="700904"/>
                  <a:pt x="369549" y="703739"/>
                </a:cubicBezTo>
                <a:cubicBezTo>
                  <a:pt x="362786" y="705494"/>
                  <a:pt x="356675" y="708369"/>
                  <a:pt x="350763" y="712659"/>
                </a:cubicBezTo>
                <a:cubicBezTo>
                  <a:pt x="344829" y="716877"/>
                  <a:pt x="339242" y="722232"/>
                  <a:pt x="333649" y="727822"/>
                </a:cubicBezTo>
                <a:cubicBezTo>
                  <a:pt x="328078" y="733483"/>
                  <a:pt x="322124" y="739416"/>
                  <a:pt x="315948" y="744873"/>
                </a:cubicBezTo>
                <a:cubicBezTo>
                  <a:pt x="309864" y="750380"/>
                  <a:pt x="303458" y="755597"/>
                  <a:pt x="296802" y="760502"/>
                </a:cubicBezTo>
                <a:cubicBezTo>
                  <a:pt x="283583" y="770362"/>
                  <a:pt x="269432" y="778952"/>
                  <a:pt x="254706" y="786165"/>
                </a:cubicBezTo>
                <a:cubicBezTo>
                  <a:pt x="239910" y="793400"/>
                  <a:pt x="224629" y="799307"/>
                  <a:pt x="208779" y="803602"/>
                </a:cubicBezTo>
                <a:cubicBezTo>
                  <a:pt x="200808" y="805725"/>
                  <a:pt x="192571" y="807230"/>
                  <a:pt x="184199" y="807534"/>
                </a:cubicBezTo>
                <a:cubicBezTo>
                  <a:pt x="175877" y="807744"/>
                  <a:pt x="167258" y="806726"/>
                  <a:pt x="159347" y="803706"/>
                </a:cubicBezTo>
                <a:cubicBezTo>
                  <a:pt x="151365" y="800707"/>
                  <a:pt x="144741" y="796051"/>
                  <a:pt x="137639" y="792628"/>
                </a:cubicBezTo>
                <a:cubicBezTo>
                  <a:pt x="130630" y="789254"/>
                  <a:pt x="123036" y="786758"/>
                  <a:pt x="115219" y="785572"/>
                </a:cubicBezTo>
                <a:lnTo>
                  <a:pt x="72516" y="790927"/>
                </a:lnTo>
                <a:lnTo>
                  <a:pt x="75310" y="789912"/>
                </a:lnTo>
                <a:lnTo>
                  <a:pt x="71617" y="791040"/>
                </a:lnTo>
                <a:lnTo>
                  <a:pt x="72516" y="790927"/>
                </a:lnTo>
                <a:lnTo>
                  <a:pt x="68601" y="792349"/>
                </a:lnTo>
                <a:cubicBezTo>
                  <a:pt x="68458" y="792393"/>
                  <a:pt x="68366" y="792343"/>
                  <a:pt x="68344" y="792272"/>
                </a:cubicBezTo>
                <a:cubicBezTo>
                  <a:pt x="68300" y="792130"/>
                  <a:pt x="68349" y="792037"/>
                  <a:pt x="68420" y="792016"/>
                </a:cubicBezTo>
                <a:cubicBezTo>
                  <a:pt x="82503" y="784222"/>
                  <a:pt x="99269" y="780891"/>
                  <a:pt x="115525" y="782761"/>
                </a:cubicBezTo>
                <a:cubicBezTo>
                  <a:pt x="123682" y="783533"/>
                  <a:pt x="131659" y="785757"/>
                  <a:pt x="139308" y="788935"/>
                </a:cubicBezTo>
                <a:cubicBezTo>
                  <a:pt x="146885" y="792135"/>
                  <a:pt x="153777" y="796398"/>
                  <a:pt x="161073" y="798675"/>
                </a:cubicBezTo>
                <a:cubicBezTo>
                  <a:pt x="168412" y="801094"/>
                  <a:pt x="176175" y="801597"/>
                  <a:pt x="183827" y="800970"/>
                </a:cubicBezTo>
                <a:cubicBezTo>
                  <a:pt x="191477" y="800342"/>
                  <a:pt x="199066" y="798491"/>
                  <a:pt x="206573" y="796122"/>
                </a:cubicBezTo>
                <a:cubicBezTo>
                  <a:pt x="221546" y="791241"/>
                  <a:pt x="236183" y="784754"/>
                  <a:pt x="249910" y="777068"/>
                </a:cubicBezTo>
                <a:cubicBezTo>
                  <a:pt x="263709" y="769362"/>
                  <a:pt x="276763" y="760485"/>
                  <a:pt x="288835" y="750432"/>
                </a:cubicBezTo>
                <a:cubicBezTo>
                  <a:pt x="294930" y="745466"/>
                  <a:pt x="300752" y="740117"/>
                  <a:pt x="306294" y="734619"/>
                </a:cubicBezTo>
                <a:cubicBezTo>
                  <a:pt x="311909" y="729101"/>
                  <a:pt x="317060" y="723335"/>
                  <a:pt x="322501" y="717248"/>
                </a:cubicBezTo>
                <a:cubicBezTo>
                  <a:pt x="328232" y="710839"/>
                  <a:pt x="336080" y="705260"/>
                  <a:pt x="341064" y="698691"/>
                </a:cubicBezTo>
                <a:cubicBezTo>
                  <a:pt x="330867" y="692253"/>
                  <a:pt x="313220" y="694223"/>
                  <a:pt x="301496" y="692444"/>
                </a:cubicBezTo>
                <a:cubicBezTo>
                  <a:pt x="281883" y="689501"/>
                  <a:pt x="262546" y="685931"/>
                  <a:pt x="243177" y="683535"/>
                </a:cubicBezTo>
                <a:cubicBezTo>
                  <a:pt x="223810" y="681139"/>
                  <a:pt x="204297" y="679796"/>
                  <a:pt x="184927" y="681206"/>
                </a:cubicBezTo>
                <a:cubicBezTo>
                  <a:pt x="165534" y="682544"/>
                  <a:pt x="146364" y="687154"/>
                  <a:pt x="128720" y="695491"/>
                </a:cubicBezTo>
                <a:cubicBezTo>
                  <a:pt x="111217" y="703785"/>
                  <a:pt x="95208" y="716204"/>
                  <a:pt x="84240" y="732676"/>
                </a:cubicBezTo>
                <a:cubicBezTo>
                  <a:pt x="94351" y="715689"/>
                  <a:pt x="109965" y="702226"/>
                  <a:pt x="127448" y="692851"/>
                </a:cubicBezTo>
                <a:cubicBezTo>
                  <a:pt x="144980" y="683384"/>
                  <a:pt x="164529" y="677726"/>
                  <a:pt x="184372" y="675318"/>
                </a:cubicBezTo>
                <a:cubicBezTo>
                  <a:pt x="204193" y="672840"/>
                  <a:pt x="224269" y="673233"/>
                  <a:pt x="244060" y="674724"/>
                </a:cubicBezTo>
                <a:cubicBezTo>
                  <a:pt x="263921" y="676193"/>
                  <a:pt x="283518" y="678830"/>
                  <a:pt x="302990" y="680806"/>
                </a:cubicBezTo>
                <a:cubicBezTo>
                  <a:pt x="304371" y="681006"/>
                  <a:pt x="305802" y="681113"/>
                  <a:pt x="307161" y="681241"/>
                </a:cubicBezTo>
                <a:cubicBezTo>
                  <a:pt x="300064" y="675798"/>
                  <a:pt x="293738" y="669576"/>
                  <a:pt x="287958" y="663109"/>
                </a:cubicBezTo>
                <a:cubicBezTo>
                  <a:pt x="279691" y="653830"/>
                  <a:pt x="272472" y="643920"/>
                  <a:pt x="265347" y="634059"/>
                </a:cubicBezTo>
                <a:lnTo>
                  <a:pt x="243970" y="604477"/>
                </a:lnTo>
                <a:lnTo>
                  <a:pt x="268755" y="631233"/>
                </a:lnTo>
                <a:cubicBezTo>
                  <a:pt x="276985" y="640135"/>
                  <a:pt x="285216" y="649037"/>
                  <a:pt x="294132" y="656876"/>
                </a:cubicBezTo>
                <a:cubicBezTo>
                  <a:pt x="302976" y="664736"/>
                  <a:pt x="312528" y="671605"/>
                  <a:pt x="322886" y="676286"/>
                </a:cubicBezTo>
                <a:cubicBezTo>
                  <a:pt x="351639" y="689328"/>
                  <a:pt x="387684" y="683528"/>
                  <a:pt x="416488" y="673337"/>
                </a:cubicBezTo>
                <a:cubicBezTo>
                  <a:pt x="433226" y="667373"/>
                  <a:pt x="448906" y="658704"/>
                  <a:pt x="462924" y="647902"/>
                </a:cubicBezTo>
                <a:cubicBezTo>
                  <a:pt x="466020" y="645326"/>
                  <a:pt x="504341" y="612894"/>
                  <a:pt x="475347" y="576165"/>
                </a:cubicBezTo>
                <a:cubicBezTo>
                  <a:pt x="445099" y="537876"/>
                  <a:pt x="392745" y="476517"/>
                  <a:pt x="324481" y="471654"/>
                </a:cubicBezTo>
                <a:cubicBezTo>
                  <a:pt x="301164" y="472093"/>
                  <a:pt x="278195" y="478251"/>
                  <a:pt x="256402" y="486224"/>
                </a:cubicBezTo>
                <a:cubicBezTo>
                  <a:pt x="230035" y="495749"/>
                  <a:pt x="204866" y="508945"/>
                  <a:pt x="179089" y="521162"/>
                </a:cubicBezTo>
                <a:cubicBezTo>
                  <a:pt x="153382" y="533358"/>
                  <a:pt x="126868" y="544946"/>
                  <a:pt x="98648" y="550688"/>
                </a:cubicBezTo>
                <a:cubicBezTo>
                  <a:pt x="91612" y="552060"/>
                  <a:pt x="84582" y="553197"/>
                  <a:pt x="77422" y="553907"/>
                </a:cubicBezTo>
                <a:cubicBezTo>
                  <a:pt x="70311" y="554524"/>
                  <a:pt x="63114" y="554858"/>
                  <a:pt x="55978" y="554629"/>
                </a:cubicBezTo>
                <a:cubicBezTo>
                  <a:pt x="48842" y="554400"/>
                  <a:pt x="41696" y="553631"/>
                  <a:pt x="34704" y="552349"/>
                </a:cubicBezTo>
                <a:cubicBezTo>
                  <a:pt x="27690" y="550996"/>
                  <a:pt x="20809" y="549058"/>
                  <a:pt x="14153" y="546586"/>
                </a:cubicBezTo>
                <a:cubicBezTo>
                  <a:pt x="20958" y="548780"/>
                  <a:pt x="27894" y="550390"/>
                  <a:pt x="34892" y="551437"/>
                </a:cubicBezTo>
                <a:cubicBezTo>
                  <a:pt x="41939" y="552392"/>
                  <a:pt x="48977" y="552807"/>
                  <a:pt x="56047" y="552822"/>
                </a:cubicBezTo>
                <a:cubicBezTo>
                  <a:pt x="63075" y="552696"/>
                  <a:pt x="70114" y="552099"/>
                  <a:pt x="77139" y="551198"/>
                </a:cubicBezTo>
                <a:cubicBezTo>
                  <a:pt x="84120" y="550154"/>
                  <a:pt x="91013" y="548826"/>
                  <a:pt x="97869" y="547121"/>
                </a:cubicBezTo>
                <a:cubicBezTo>
                  <a:pt x="125295" y="540302"/>
                  <a:pt x="150845" y="527844"/>
                  <a:pt x="175849" y="514619"/>
                </a:cubicBezTo>
                <a:cubicBezTo>
                  <a:pt x="200854" y="501395"/>
                  <a:pt x="225675" y="487062"/>
                  <a:pt x="252433" y="476021"/>
                </a:cubicBezTo>
                <a:cubicBezTo>
                  <a:pt x="264638" y="470975"/>
                  <a:pt x="277151" y="466689"/>
                  <a:pt x="290153" y="463496"/>
                </a:cubicBezTo>
                <a:cubicBezTo>
                  <a:pt x="289847" y="463512"/>
                  <a:pt x="289520" y="463457"/>
                  <a:pt x="289193" y="463401"/>
                </a:cubicBezTo>
                <a:cubicBezTo>
                  <a:pt x="271085" y="461319"/>
                  <a:pt x="252991" y="460553"/>
                  <a:pt x="234509" y="460293"/>
                </a:cubicBezTo>
                <a:cubicBezTo>
                  <a:pt x="216076" y="459942"/>
                  <a:pt x="197130" y="459436"/>
                  <a:pt x="178382" y="455763"/>
                </a:cubicBezTo>
                <a:cubicBezTo>
                  <a:pt x="159776" y="452047"/>
                  <a:pt x="141183" y="445066"/>
                  <a:pt x="126227" y="432703"/>
                </a:cubicBezTo>
                <a:cubicBezTo>
                  <a:pt x="122363" y="429457"/>
                  <a:pt x="118195" y="425216"/>
                  <a:pt x="114911" y="421326"/>
                </a:cubicBezTo>
                <a:cubicBezTo>
                  <a:pt x="111970" y="417798"/>
                  <a:pt x="95665" y="423397"/>
                  <a:pt x="91616" y="424633"/>
                </a:cubicBezTo>
                <a:cubicBezTo>
                  <a:pt x="84371" y="426845"/>
                  <a:pt x="77001" y="428396"/>
                  <a:pt x="69557" y="429192"/>
                </a:cubicBezTo>
                <a:cubicBezTo>
                  <a:pt x="54292" y="430824"/>
                  <a:pt x="40204" y="428680"/>
                  <a:pt x="25398" y="425202"/>
                </a:cubicBezTo>
                <a:cubicBezTo>
                  <a:pt x="53493" y="431767"/>
                  <a:pt x="83694" y="426663"/>
                  <a:pt x="107631" y="411978"/>
                </a:cubicBezTo>
                <a:cubicBezTo>
                  <a:pt x="107496" y="411787"/>
                  <a:pt x="107288" y="411618"/>
                  <a:pt x="107224" y="411405"/>
                </a:cubicBezTo>
                <a:cubicBezTo>
                  <a:pt x="101851" y="403726"/>
                  <a:pt x="97047" y="395875"/>
                  <a:pt x="91811" y="388388"/>
                </a:cubicBezTo>
                <a:cubicBezTo>
                  <a:pt x="71456" y="358339"/>
                  <a:pt x="36849" y="338075"/>
                  <a:pt x="0" y="334881"/>
                </a:cubicBezTo>
                <a:cubicBezTo>
                  <a:pt x="36962" y="336410"/>
                  <a:pt x="73346" y="355121"/>
                  <a:pt x="95950" y="385416"/>
                </a:cubicBezTo>
                <a:cubicBezTo>
                  <a:pt x="107368" y="400178"/>
                  <a:pt x="116872" y="416302"/>
                  <a:pt x="131100" y="426790"/>
                </a:cubicBezTo>
                <a:cubicBezTo>
                  <a:pt x="145279" y="437371"/>
                  <a:pt x="162657" y="443169"/>
                  <a:pt x="180304" y="445780"/>
                </a:cubicBezTo>
                <a:cubicBezTo>
                  <a:pt x="198044" y="448441"/>
                  <a:pt x="216282" y="448153"/>
                  <a:pt x="234690" y="447659"/>
                </a:cubicBezTo>
                <a:cubicBezTo>
                  <a:pt x="253076" y="447093"/>
                  <a:pt x="271991" y="446988"/>
                  <a:pt x="290706" y="448264"/>
                </a:cubicBezTo>
                <a:cubicBezTo>
                  <a:pt x="307642" y="449306"/>
                  <a:pt x="324574" y="451358"/>
                  <a:pt x="341348" y="454158"/>
                </a:cubicBezTo>
                <a:cubicBezTo>
                  <a:pt x="336143" y="450079"/>
                  <a:pt x="331248" y="445749"/>
                  <a:pt x="326624" y="441026"/>
                </a:cubicBezTo>
                <a:cubicBezTo>
                  <a:pt x="319867" y="434158"/>
                  <a:pt x="313976" y="426561"/>
                  <a:pt x="308780" y="418441"/>
                </a:cubicBezTo>
                <a:cubicBezTo>
                  <a:pt x="304873" y="412257"/>
                  <a:pt x="292720" y="396865"/>
                  <a:pt x="271888" y="394760"/>
                </a:cubicBezTo>
                <a:cubicBezTo>
                  <a:pt x="261882" y="393777"/>
                  <a:pt x="252290" y="390337"/>
                  <a:pt x="242960" y="386740"/>
                </a:cubicBezTo>
                <a:cubicBezTo>
                  <a:pt x="225792" y="380101"/>
                  <a:pt x="209977" y="371029"/>
                  <a:pt x="194955" y="361249"/>
                </a:cubicBezTo>
                <a:cubicBezTo>
                  <a:pt x="179842" y="351420"/>
                  <a:pt x="165471" y="340975"/>
                  <a:pt x="150465" y="331501"/>
                </a:cubicBezTo>
                <a:cubicBezTo>
                  <a:pt x="135530" y="322005"/>
                  <a:pt x="119846" y="313360"/>
                  <a:pt x="103009" y="307551"/>
                </a:cubicBezTo>
                <a:cubicBezTo>
                  <a:pt x="120274" y="312220"/>
                  <a:pt x="136573" y="319823"/>
                  <a:pt x="152307" y="328377"/>
                </a:cubicBezTo>
                <a:cubicBezTo>
                  <a:pt x="168041" y="336930"/>
                  <a:pt x="183189" y="346360"/>
                  <a:pt x="198638" y="355000"/>
                </a:cubicBezTo>
                <a:cubicBezTo>
                  <a:pt x="214089" y="363640"/>
                  <a:pt x="230010" y="371281"/>
                  <a:pt x="246489" y="376423"/>
                </a:cubicBezTo>
                <a:cubicBezTo>
                  <a:pt x="261337" y="381053"/>
                  <a:pt x="276805" y="383397"/>
                  <a:pt x="291731" y="382179"/>
                </a:cubicBezTo>
                <a:cubicBezTo>
                  <a:pt x="291043" y="379672"/>
                  <a:pt x="290285" y="377186"/>
                  <a:pt x="289760" y="374706"/>
                </a:cubicBezTo>
                <a:cubicBezTo>
                  <a:pt x="288910" y="371160"/>
                  <a:pt x="288247" y="367713"/>
                  <a:pt x="287654" y="364244"/>
                </a:cubicBezTo>
                <a:cubicBezTo>
                  <a:pt x="285233" y="350463"/>
                  <a:pt x="283461" y="337027"/>
                  <a:pt x="277742" y="325416"/>
                </a:cubicBezTo>
                <a:cubicBezTo>
                  <a:pt x="272187" y="313834"/>
                  <a:pt x="261942" y="304692"/>
                  <a:pt x="251116" y="296194"/>
                </a:cubicBezTo>
                <a:cubicBezTo>
                  <a:pt x="245682" y="291874"/>
                  <a:pt x="240128" y="287668"/>
                  <a:pt x="234841" y="283070"/>
                </a:cubicBezTo>
                <a:cubicBezTo>
                  <a:pt x="229413" y="278515"/>
                  <a:pt x="224543" y="273246"/>
                  <a:pt x="220461" y="267503"/>
                </a:cubicBezTo>
                <a:cubicBezTo>
                  <a:pt x="216378" y="261761"/>
                  <a:pt x="213111" y="255381"/>
                  <a:pt x="211406" y="248525"/>
                </a:cubicBezTo>
                <a:cubicBezTo>
                  <a:pt x="210507" y="245072"/>
                  <a:pt x="210291" y="241566"/>
                  <a:pt x="210310" y="238066"/>
                </a:cubicBezTo>
                <a:cubicBezTo>
                  <a:pt x="210400" y="234545"/>
                  <a:pt x="211215" y="231112"/>
                  <a:pt x="212402" y="227877"/>
                </a:cubicBezTo>
                <a:cubicBezTo>
                  <a:pt x="211472" y="231189"/>
                  <a:pt x="210890" y="234627"/>
                  <a:pt x="211014" y="238084"/>
                </a:cubicBezTo>
                <a:cubicBezTo>
                  <a:pt x="211186" y="241448"/>
                  <a:pt x="211687" y="244867"/>
                  <a:pt x="212826" y="248091"/>
                </a:cubicBezTo>
                <a:cubicBezTo>
                  <a:pt x="214892" y="254605"/>
                  <a:pt x="218570" y="260548"/>
                  <a:pt x="222807" y="265777"/>
                </a:cubicBezTo>
                <a:cubicBezTo>
                  <a:pt x="231345" y="276449"/>
                  <a:pt x="243074" y="283585"/>
                  <a:pt x="254573" y="291489"/>
                </a:cubicBezTo>
                <a:cubicBezTo>
                  <a:pt x="260346" y="295395"/>
                  <a:pt x="266115" y="299536"/>
                  <a:pt x="271466" y="304348"/>
                </a:cubicBezTo>
                <a:cubicBezTo>
                  <a:pt x="276888" y="309137"/>
                  <a:pt x="281724" y="314804"/>
                  <a:pt x="285483" y="321267"/>
                </a:cubicBezTo>
                <a:cubicBezTo>
                  <a:pt x="293022" y="334263"/>
                  <a:pt x="295781" y="348641"/>
                  <a:pt x="299110" y="361835"/>
                </a:cubicBezTo>
                <a:cubicBezTo>
                  <a:pt x="299965" y="365145"/>
                  <a:pt x="300799" y="368385"/>
                  <a:pt x="301775" y="371582"/>
                </a:cubicBezTo>
                <a:cubicBezTo>
                  <a:pt x="302750" y="374778"/>
                  <a:pt x="303917" y="377838"/>
                  <a:pt x="305013" y="380920"/>
                </a:cubicBezTo>
                <a:cubicBezTo>
                  <a:pt x="306273" y="384030"/>
                  <a:pt x="307703" y="386932"/>
                  <a:pt x="309012" y="389950"/>
                </a:cubicBezTo>
                <a:cubicBezTo>
                  <a:pt x="310606" y="392880"/>
                  <a:pt x="312106" y="395761"/>
                  <a:pt x="313749" y="398598"/>
                </a:cubicBezTo>
                <a:cubicBezTo>
                  <a:pt x="320511" y="409813"/>
                  <a:pt x="329040" y="419944"/>
                  <a:pt x="338735" y="428555"/>
                </a:cubicBezTo>
                <a:cubicBezTo>
                  <a:pt x="343100" y="432424"/>
                  <a:pt x="347684" y="435995"/>
                  <a:pt x="352466" y="439194"/>
                </a:cubicBezTo>
                <a:cubicBezTo>
                  <a:pt x="372437" y="450181"/>
                  <a:pt x="453593" y="422999"/>
                  <a:pt x="493789" y="400013"/>
                </a:cubicBezTo>
                <a:cubicBezTo>
                  <a:pt x="532288" y="378087"/>
                  <a:pt x="560548" y="352377"/>
                  <a:pt x="555872" y="323831"/>
                </a:cubicBezTo>
                <a:cubicBezTo>
                  <a:pt x="555573" y="322602"/>
                  <a:pt x="555298" y="321444"/>
                  <a:pt x="555093" y="320264"/>
                </a:cubicBezTo>
                <a:cubicBezTo>
                  <a:pt x="555071" y="320193"/>
                  <a:pt x="555028" y="320051"/>
                  <a:pt x="555006" y="319980"/>
                </a:cubicBezTo>
                <a:cubicBezTo>
                  <a:pt x="553526" y="312589"/>
                  <a:pt x="552161" y="305318"/>
                  <a:pt x="550818" y="298118"/>
                </a:cubicBezTo>
                <a:cubicBezTo>
                  <a:pt x="550737" y="297599"/>
                  <a:pt x="550678" y="297152"/>
                  <a:pt x="550548" y="296726"/>
                </a:cubicBezTo>
                <a:cubicBezTo>
                  <a:pt x="542784" y="281469"/>
                  <a:pt x="534375" y="266642"/>
                  <a:pt x="524194" y="253132"/>
                </a:cubicBezTo>
                <a:cubicBezTo>
                  <a:pt x="516812" y="243194"/>
                  <a:pt x="508254" y="234237"/>
                  <a:pt x="498727" y="226430"/>
                </a:cubicBezTo>
                <a:cubicBezTo>
                  <a:pt x="489150" y="218715"/>
                  <a:pt x="478221" y="212422"/>
                  <a:pt x="467150" y="206173"/>
                </a:cubicBezTo>
                <a:cubicBezTo>
                  <a:pt x="456101" y="199995"/>
                  <a:pt x="444726" y="193761"/>
                  <a:pt x="434182" y="186186"/>
                </a:cubicBezTo>
                <a:cubicBezTo>
                  <a:pt x="428043" y="181848"/>
                  <a:pt x="423625" y="177296"/>
                  <a:pt x="417586" y="174557"/>
                </a:cubicBezTo>
                <a:cubicBezTo>
                  <a:pt x="415148" y="173438"/>
                  <a:pt x="412513" y="172690"/>
                  <a:pt x="409445" y="172306"/>
                </a:cubicBezTo>
                <a:cubicBezTo>
                  <a:pt x="402839" y="171527"/>
                  <a:pt x="396157" y="171004"/>
                  <a:pt x="389469" y="170717"/>
                </a:cubicBezTo>
                <a:cubicBezTo>
                  <a:pt x="375950" y="170184"/>
                  <a:pt x="362522" y="170712"/>
                  <a:pt x="349135" y="172391"/>
                </a:cubicBezTo>
                <a:cubicBezTo>
                  <a:pt x="369943" y="168058"/>
                  <a:pt x="391482" y="166375"/>
                  <a:pt x="412999" y="167416"/>
                </a:cubicBezTo>
                <a:cubicBezTo>
                  <a:pt x="410575" y="164817"/>
                  <a:pt x="408293" y="162175"/>
                  <a:pt x="406060" y="159439"/>
                </a:cubicBezTo>
                <a:cubicBezTo>
                  <a:pt x="389964" y="139272"/>
                  <a:pt x="379333" y="114874"/>
                  <a:pt x="375746" y="89645"/>
                </a:cubicBezTo>
                <a:cubicBezTo>
                  <a:pt x="380535" y="114740"/>
                  <a:pt x="392200" y="138201"/>
                  <a:pt x="408845" y="157115"/>
                </a:cubicBezTo>
                <a:cubicBezTo>
                  <a:pt x="412199" y="160982"/>
                  <a:pt x="415867" y="164600"/>
                  <a:pt x="419632" y="168031"/>
                </a:cubicBezTo>
                <a:cubicBezTo>
                  <a:pt x="420167" y="168256"/>
                  <a:pt x="420532" y="168689"/>
                  <a:pt x="420825" y="169142"/>
                </a:cubicBezTo>
                <a:cubicBezTo>
                  <a:pt x="425970" y="173784"/>
                  <a:pt x="431382" y="178033"/>
                  <a:pt x="437184" y="181775"/>
                </a:cubicBezTo>
                <a:cubicBezTo>
                  <a:pt x="447724" y="188575"/>
                  <a:pt x="459047" y="194126"/>
                  <a:pt x="470506" y="199868"/>
                </a:cubicBezTo>
                <a:cubicBezTo>
                  <a:pt x="481894" y="205632"/>
                  <a:pt x="493490" y="211566"/>
                  <a:pt x="504170" y="219332"/>
                </a:cubicBezTo>
                <a:cubicBezTo>
                  <a:pt x="514800" y="227192"/>
                  <a:pt x="524434" y="236364"/>
                  <a:pt x="532727" y="246490"/>
                </a:cubicBezTo>
                <a:cubicBezTo>
                  <a:pt x="535417" y="249706"/>
                  <a:pt x="537839" y="253315"/>
                  <a:pt x="540628" y="256346"/>
                </a:cubicBezTo>
                <a:cubicBezTo>
                  <a:pt x="535785" y="238956"/>
                  <a:pt x="529827" y="221983"/>
                  <a:pt x="525602" y="204325"/>
                </a:cubicBezTo>
                <a:cubicBezTo>
                  <a:pt x="523416" y="195131"/>
                  <a:pt x="517964" y="191516"/>
                  <a:pt x="511638" y="185293"/>
                </a:cubicBezTo>
                <a:cubicBezTo>
                  <a:pt x="508064" y="181725"/>
                  <a:pt x="504731" y="177928"/>
                  <a:pt x="501660" y="173974"/>
                </a:cubicBezTo>
                <a:cubicBezTo>
                  <a:pt x="495589" y="166042"/>
                  <a:pt x="490618" y="157388"/>
                  <a:pt x="486498" y="148473"/>
                </a:cubicBezTo>
                <a:cubicBezTo>
                  <a:pt x="478189" y="130665"/>
                  <a:pt x="473382" y="111866"/>
                  <a:pt x="468236" y="93480"/>
                </a:cubicBezTo>
                <a:cubicBezTo>
                  <a:pt x="463110" y="75166"/>
                  <a:pt x="457680" y="56867"/>
                  <a:pt x="448424" y="40281"/>
                </a:cubicBezTo>
                <a:cubicBezTo>
                  <a:pt x="439281" y="23814"/>
                  <a:pt x="426269" y="8917"/>
                  <a:pt x="409181" y="0"/>
                </a:cubicBezTo>
                <a:cubicBezTo>
                  <a:pt x="426714" y="8083"/>
                  <a:pt x="440797" y="22419"/>
                  <a:pt x="450927" y="38817"/>
                </a:cubicBezTo>
                <a:cubicBezTo>
                  <a:pt x="461293" y="55221"/>
                  <a:pt x="467777" y="73664"/>
                  <a:pt x="473847" y="91767"/>
                </a:cubicBezTo>
                <a:cubicBezTo>
                  <a:pt x="479868" y="109963"/>
                  <a:pt x="485560" y="128104"/>
                  <a:pt x="494326" y="144608"/>
                </a:cubicBezTo>
                <a:cubicBezTo>
                  <a:pt x="500867" y="157132"/>
                  <a:pt x="509196" y="168645"/>
                  <a:pt x="519469" y="177623"/>
                </a:cubicBezTo>
                <a:cubicBezTo>
                  <a:pt x="517731" y="168369"/>
                  <a:pt x="516419" y="158985"/>
                  <a:pt x="515769" y="149477"/>
                </a:cubicBezTo>
                <a:cubicBezTo>
                  <a:pt x="514590" y="132132"/>
                  <a:pt x="515863" y="114428"/>
                  <a:pt x="520613" y="97681"/>
                </a:cubicBezTo>
                <a:cubicBezTo>
                  <a:pt x="522820" y="89397"/>
                  <a:pt x="525513" y="81431"/>
                  <a:pt x="526989" y="73293"/>
                </a:cubicBezTo>
                <a:cubicBezTo>
                  <a:pt x="528537" y="65133"/>
                  <a:pt x="528653" y="56867"/>
                  <a:pt x="526246" y="48982"/>
                </a:cubicBezTo>
                <a:cubicBezTo>
                  <a:pt x="523839" y="41097"/>
                  <a:pt x="519372" y="33842"/>
                  <a:pt x="514183" y="27272"/>
                </a:cubicBezTo>
                <a:cubicBezTo>
                  <a:pt x="508901" y="20654"/>
                  <a:pt x="502875" y="14650"/>
                  <a:pt x="496800" y="8740"/>
                </a:cubicBezTo>
                <a:cubicBezTo>
                  <a:pt x="503237" y="14307"/>
                  <a:pt x="509673" y="19874"/>
                  <a:pt x="515409" y="26199"/>
                </a:cubicBezTo>
                <a:cubicBezTo>
                  <a:pt x="521144" y="32524"/>
                  <a:pt x="526293" y="39727"/>
                  <a:pt x="529349" y="47957"/>
                </a:cubicBezTo>
                <a:cubicBezTo>
                  <a:pt x="532477" y="56165"/>
                  <a:pt x="532947" y="65339"/>
                  <a:pt x="531858" y="73980"/>
                </a:cubicBezTo>
                <a:cubicBezTo>
                  <a:pt x="530840" y="82600"/>
                  <a:pt x="528654" y="90955"/>
                  <a:pt x="526965" y="99158"/>
                </a:cubicBezTo>
                <a:cubicBezTo>
                  <a:pt x="523543" y="115422"/>
                  <a:pt x="523424" y="132076"/>
                  <a:pt x="525567" y="148505"/>
                </a:cubicBezTo>
                <a:cubicBezTo>
                  <a:pt x="527710" y="164935"/>
                  <a:pt x="531998" y="181019"/>
                  <a:pt x="537232" y="196893"/>
                </a:cubicBezTo>
                <a:cubicBezTo>
                  <a:pt x="537824" y="198576"/>
                  <a:pt x="538508" y="200308"/>
                  <a:pt x="539050" y="202084"/>
                </a:cubicBezTo>
                <a:cubicBezTo>
                  <a:pt x="539968" y="199241"/>
                  <a:pt x="540908" y="196470"/>
                  <a:pt x="542012" y="193726"/>
                </a:cubicBezTo>
                <a:cubicBezTo>
                  <a:pt x="549127" y="176334"/>
                  <a:pt x="559234" y="161367"/>
                  <a:pt x="566455" y="145341"/>
                </a:cubicBezTo>
                <a:cubicBezTo>
                  <a:pt x="569018" y="139745"/>
                  <a:pt x="571138" y="133972"/>
                  <a:pt x="572909" y="128074"/>
                </a:cubicBezTo>
                <a:cubicBezTo>
                  <a:pt x="572600" y="127314"/>
                  <a:pt x="572574" y="126468"/>
                  <a:pt x="572947" y="125655"/>
                </a:cubicBezTo>
                <a:cubicBezTo>
                  <a:pt x="572996" y="125562"/>
                  <a:pt x="573047" y="125469"/>
                  <a:pt x="573047" y="125469"/>
                </a:cubicBezTo>
                <a:cubicBezTo>
                  <a:pt x="573414" y="124891"/>
                  <a:pt x="573731" y="124406"/>
                  <a:pt x="574098" y="123828"/>
                </a:cubicBezTo>
                <a:lnTo>
                  <a:pt x="578689" y="94899"/>
                </a:lnTo>
                <a:lnTo>
                  <a:pt x="581304" y="114873"/>
                </a:lnTo>
                <a:cubicBezTo>
                  <a:pt x="583399" y="112835"/>
                  <a:pt x="585632" y="110990"/>
                  <a:pt x="588113" y="109455"/>
                </a:cubicBezTo>
                <a:cubicBezTo>
                  <a:pt x="591219" y="107420"/>
                  <a:pt x="594641" y="105910"/>
                  <a:pt x="598214" y="104896"/>
                </a:cubicBezTo>
                <a:cubicBezTo>
                  <a:pt x="601837" y="103790"/>
                  <a:pt x="605364" y="103645"/>
                  <a:pt x="608490" y="102691"/>
                </a:cubicBezTo>
                <a:cubicBezTo>
                  <a:pt x="611615" y="101737"/>
                  <a:pt x="614017" y="99684"/>
                  <a:pt x="615247" y="96591"/>
                </a:cubicBezTo>
                <a:cubicBezTo>
                  <a:pt x="616570" y="93547"/>
                  <a:pt x="616987" y="90080"/>
                  <a:pt x="617333" y="86635"/>
                </a:cubicBezTo>
                <a:cubicBezTo>
                  <a:pt x="617679" y="83191"/>
                  <a:pt x="617840" y="79648"/>
                  <a:pt x="618257" y="76181"/>
                </a:cubicBezTo>
                <a:cubicBezTo>
                  <a:pt x="618675" y="72715"/>
                  <a:pt x="619375" y="69161"/>
                  <a:pt x="621076" y="66080"/>
                </a:cubicBezTo>
                <a:cubicBezTo>
                  <a:pt x="619561" y="69260"/>
                  <a:pt x="619165" y="72798"/>
                  <a:pt x="618984" y="76270"/>
                </a:cubicBezTo>
                <a:cubicBezTo>
                  <a:pt x="618801" y="79742"/>
                  <a:pt x="618853" y="83221"/>
                  <a:pt x="618764" y="86743"/>
                </a:cubicBezTo>
                <a:cubicBezTo>
                  <a:pt x="618652" y="90193"/>
                  <a:pt x="618442" y="93829"/>
                  <a:pt x="617272" y="97370"/>
                </a:cubicBezTo>
                <a:cubicBezTo>
                  <a:pt x="616639" y="99116"/>
                  <a:pt x="615794" y="100927"/>
                  <a:pt x="614350" y="102300"/>
                </a:cubicBezTo>
                <a:cubicBezTo>
                  <a:pt x="612998" y="103722"/>
                  <a:pt x="611211" y="104734"/>
                  <a:pt x="609478" y="105418"/>
                </a:cubicBezTo>
                <a:cubicBezTo>
                  <a:pt x="605942" y="106808"/>
                  <a:pt x="602408" y="107188"/>
                  <a:pt x="599348" y="108355"/>
                </a:cubicBezTo>
                <a:cubicBezTo>
                  <a:pt x="596266" y="109451"/>
                  <a:pt x="593336" y="111045"/>
                  <a:pt x="590678" y="113021"/>
                </a:cubicBezTo>
                <a:cubicBezTo>
                  <a:pt x="578487" y="122178"/>
                  <a:pt x="578213" y="134763"/>
                  <a:pt x="573269" y="148076"/>
                </a:cubicBezTo>
                <a:cubicBezTo>
                  <a:pt x="566793" y="165272"/>
                  <a:pt x="557699" y="181016"/>
                  <a:pt x="552301" y="197417"/>
                </a:cubicBezTo>
                <a:cubicBezTo>
                  <a:pt x="549778" y="205177"/>
                  <a:pt x="547274" y="214017"/>
                  <a:pt x="547911" y="222209"/>
                </a:cubicBezTo>
                <a:cubicBezTo>
                  <a:pt x="548489" y="229952"/>
                  <a:pt x="552104" y="237469"/>
                  <a:pt x="554605" y="244392"/>
                </a:cubicBezTo>
                <a:cubicBezTo>
                  <a:pt x="557504" y="252360"/>
                  <a:pt x="560374" y="260491"/>
                  <a:pt x="563054" y="268758"/>
                </a:cubicBezTo>
                <a:cubicBezTo>
                  <a:pt x="565640" y="276976"/>
                  <a:pt x="568007" y="285494"/>
                  <a:pt x="570146" y="293771"/>
                </a:cubicBezTo>
                <a:cubicBezTo>
                  <a:pt x="571515" y="299021"/>
                  <a:pt x="572814" y="304294"/>
                  <a:pt x="574140" y="309402"/>
                </a:cubicBezTo>
                <a:cubicBezTo>
                  <a:pt x="576502" y="318155"/>
                  <a:pt x="595006" y="377500"/>
                  <a:pt x="654611" y="380193"/>
                </a:cubicBezTo>
                <a:cubicBezTo>
                  <a:pt x="687277" y="381636"/>
                  <a:pt x="717806" y="366414"/>
                  <a:pt x="728139" y="348118"/>
                </a:cubicBezTo>
                <a:cubicBezTo>
                  <a:pt x="733869" y="337128"/>
                  <a:pt x="740135" y="326363"/>
                  <a:pt x="747490" y="316119"/>
                </a:cubicBezTo>
                <a:cubicBezTo>
                  <a:pt x="757333" y="302321"/>
                  <a:pt x="768728" y="290301"/>
                  <a:pt x="782058" y="279787"/>
                </a:cubicBezTo>
                <a:cubicBezTo>
                  <a:pt x="793375" y="270819"/>
                  <a:pt x="805766" y="264862"/>
                  <a:pt x="814616" y="253152"/>
                </a:cubicBezTo>
                <a:cubicBezTo>
                  <a:pt x="823148" y="241929"/>
                  <a:pt x="828911" y="228755"/>
                  <a:pt x="833570" y="215530"/>
                </a:cubicBezTo>
                <a:cubicBezTo>
                  <a:pt x="840203" y="196810"/>
                  <a:pt x="844260" y="176779"/>
                  <a:pt x="849977" y="157097"/>
                </a:cubicBezTo>
                <a:cubicBezTo>
                  <a:pt x="852789" y="147231"/>
                  <a:pt x="856092" y="137448"/>
                  <a:pt x="860350" y="127994"/>
                </a:cubicBezTo>
                <a:cubicBezTo>
                  <a:pt x="864701" y="118591"/>
                  <a:pt x="869772" y="109510"/>
                  <a:pt x="875857" y="101208"/>
                </a:cubicBezTo>
                <a:cubicBezTo>
                  <a:pt x="887819" y="84433"/>
                  <a:pt x="903309" y="70309"/>
                  <a:pt x="920816" y="59995"/>
                </a:cubicBezTo>
                <a:cubicBezTo>
                  <a:pt x="903939" y="71358"/>
                  <a:pt x="889607" y="86217"/>
                  <a:pt x="878883" y="103235"/>
                </a:cubicBezTo>
                <a:cubicBezTo>
                  <a:pt x="873404" y="111741"/>
                  <a:pt x="869015" y="120768"/>
                  <a:pt x="865418" y="130097"/>
                </a:cubicBezTo>
                <a:cubicBezTo>
                  <a:pt x="861842" y="139497"/>
                  <a:pt x="859201" y="149156"/>
                  <a:pt x="857001" y="158991"/>
                </a:cubicBezTo>
                <a:cubicBezTo>
                  <a:pt x="852528" y="178682"/>
                  <a:pt x="849688" y="198884"/>
                  <a:pt x="843937" y="218965"/>
                </a:cubicBezTo>
                <a:cubicBezTo>
                  <a:pt x="841005" y="228945"/>
                  <a:pt x="837461" y="238957"/>
                  <a:pt x="832521" y="248464"/>
                </a:cubicBezTo>
                <a:lnTo>
                  <a:pt x="831928" y="249576"/>
                </a:lnTo>
                <a:cubicBezTo>
                  <a:pt x="843146" y="243589"/>
                  <a:pt x="854271" y="237553"/>
                  <a:pt x="864802" y="230844"/>
                </a:cubicBezTo>
                <a:cubicBezTo>
                  <a:pt x="878030" y="222535"/>
                  <a:pt x="890053" y="212575"/>
                  <a:pt x="899640" y="200485"/>
                </a:cubicBezTo>
                <a:cubicBezTo>
                  <a:pt x="909228" y="188395"/>
                  <a:pt x="915808" y="173574"/>
                  <a:pt x="925420" y="160546"/>
                </a:cubicBezTo>
                <a:cubicBezTo>
                  <a:pt x="930261" y="154020"/>
                  <a:pt x="935909" y="148103"/>
                  <a:pt x="942581" y="143503"/>
                </a:cubicBezTo>
                <a:cubicBezTo>
                  <a:pt x="949274" y="138976"/>
                  <a:pt x="957013" y="135836"/>
                  <a:pt x="965030" y="135641"/>
                </a:cubicBezTo>
                <a:cubicBezTo>
                  <a:pt x="957094" y="136356"/>
                  <a:pt x="949720" y="139926"/>
                  <a:pt x="943604" y="144822"/>
                </a:cubicBezTo>
                <a:cubicBezTo>
                  <a:pt x="937396" y="149668"/>
                  <a:pt x="932354" y="155789"/>
                  <a:pt x="928146" y="162353"/>
                </a:cubicBezTo>
                <a:cubicBezTo>
                  <a:pt x="919681" y="175576"/>
                  <a:pt x="914198" y="190683"/>
                  <a:pt x="904923" y="204308"/>
                </a:cubicBezTo>
                <a:cubicBezTo>
                  <a:pt x="898947" y="212966"/>
                  <a:pt x="891793" y="220818"/>
                  <a:pt x="884001" y="227856"/>
                </a:cubicBezTo>
                <a:cubicBezTo>
                  <a:pt x="901805" y="231739"/>
                  <a:pt x="920935" y="230558"/>
                  <a:pt x="938389" y="224143"/>
                </a:cubicBezTo>
                <a:cubicBezTo>
                  <a:pt x="958095" y="216963"/>
                  <a:pt x="975620" y="203148"/>
                  <a:pt x="987399" y="185265"/>
                </a:cubicBezTo>
                <a:cubicBezTo>
                  <a:pt x="976798" y="203954"/>
                  <a:pt x="960055" y="219315"/>
                  <a:pt x="940024" y="228225"/>
                </a:cubicBezTo>
                <a:cubicBezTo>
                  <a:pt x="928332" y="233425"/>
                  <a:pt x="915713" y="236346"/>
                  <a:pt x="902940" y="236983"/>
                </a:cubicBezTo>
                <a:cubicBezTo>
                  <a:pt x="896518" y="237314"/>
                  <a:pt x="890064" y="237031"/>
                  <a:pt x="883672" y="236187"/>
                </a:cubicBezTo>
                <a:cubicBezTo>
                  <a:pt x="877352" y="235322"/>
                  <a:pt x="875714" y="235045"/>
                  <a:pt x="870468" y="238976"/>
                </a:cubicBezTo>
                <a:cubicBezTo>
                  <a:pt x="857441" y="248699"/>
                  <a:pt x="843602" y="257039"/>
                  <a:pt x="830255" y="265462"/>
                </a:cubicBezTo>
                <a:cubicBezTo>
                  <a:pt x="819390" y="272350"/>
                  <a:pt x="808782" y="279316"/>
                  <a:pt x="799116" y="287081"/>
                </a:cubicBezTo>
                <a:cubicBezTo>
                  <a:pt x="802829" y="287035"/>
                  <a:pt x="877152" y="313267"/>
                  <a:pt x="919460" y="331800"/>
                </a:cubicBezTo>
                <a:cubicBezTo>
                  <a:pt x="930845" y="336789"/>
                  <a:pt x="943548" y="337958"/>
                  <a:pt x="955887" y="338695"/>
                </a:cubicBezTo>
                <a:cubicBezTo>
                  <a:pt x="968225" y="339432"/>
                  <a:pt x="980710" y="338106"/>
                  <a:pt x="992400" y="333916"/>
                </a:cubicBezTo>
                <a:cubicBezTo>
                  <a:pt x="1003925" y="329699"/>
                  <a:pt x="1014453" y="322215"/>
                  <a:pt x="1022173" y="312403"/>
                </a:cubicBezTo>
                <a:lnTo>
                  <a:pt x="1021868" y="312419"/>
                </a:lnTo>
                <a:lnTo>
                  <a:pt x="1031247" y="291833"/>
                </a:lnTo>
                <a:lnTo>
                  <a:pt x="1028568" y="309953"/>
                </a:lnTo>
                <a:cubicBezTo>
                  <a:pt x="1012319" y="342919"/>
                  <a:pt x="972136" y="349886"/>
                  <a:pt x="962393" y="349832"/>
                </a:cubicBezTo>
                <a:cubicBezTo>
                  <a:pt x="932302" y="349700"/>
                  <a:pt x="907046" y="340482"/>
                  <a:pt x="886443" y="331241"/>
                </a:cubicBezTo>
                <a:cubicBezTo>
                  <a:pt x="869604" y="323647"/>
                  <a:pt x="799982" y="295514"/>
                  <a:pt x="778087" y="307478"/>
                </a:cubicBezTo>
                <a:cubicBezTo>
                  <a:pt x="770964" y="311361"/>
                  <a:pt x="767601" y="320696"/>
                  <a:pt x="763557" y="327288"/>
                </a:cubicBezTo>
                <a:cubicBezTo>
                  <a:pt x="757360" y="337256"/>
                  <a:pt x="752132" y="347860"/>
                  <a:pt x="747390" y="358781"/>
                </a:cubicBezTo>
                <a:cubicBezTo>
                  <a:pt x="746894" y="360970"/>
                  <a:pt x="736183" y="411399"/>
                  <a:pt x="770491" y="448259"/>
                </a:cubicBezTo>
                <a:lnTo>
                  <a:pt x="772536" y="449904"/>
                </a:lnTo>
                <a:lnTo>
                  <a:pt x="781212" y="450670"/>
                </a:lnTo>
                <a:cubicBezTo>
                  <a:pt x="837020" y="455037"/>
                  <a:pt x="898337" y="458129"/>
                  <a:pt x="945413" y="454372"/>
                </a:cubicBezTo>
                <a:cubicBezTo>
                  <a:pt x="1035166" y="438105"/>
                  <a:pt x="1126309" y="414950"/>
                  <a:pt x="1214985" y="394242"/>
                </a:cubicBezTo>
                <a:cubicBezTo>
                  <a:pt x="1409009" y="348530"/>
                  <a:pt x="1612221" y="314241"/>
                  <a:pt x="1817403" y="297021"/>
                </a:cubicBezTo>
                <a:cubicBezTo>
                  <a:pt x="1865439" y="296238"/>
                  <a:pt x="1922814" y="297725"/>
                  <a:pt x="1965582" y="313787"/>
                </a:cubicBezTo>
                <a:close/>
              </a:path>
            </a:pathLst>
          </a:custGeom>
          <a:solidFill>
            <a:schemeClr val="accent2"/>
          </a:solidFill>
          <a:ln w="6350" cap="flat">
            <a:solidFill>
              <a:schemeClr val="accent2">
                <a:lumMod val="75000"/>
              </a:schemeClr>
            </a:solidFill>
            <a:prstDash val="solid"/>
            <a:miter/>
          </a:ln>
        </p:spPr>
        <p:txBody>
          <a:bodyPr wrap="square" rtlCol="0" anchor="ctr">
            <a:noAutofit/>
          </a:bodyPr>
          <a:lstStyle/>
          <a:p>
            <a:endParaRPr lang="en-US"/>
          </a:p>
        </p:txBody>
      </p:sp>
      <p:sp>
        <p:nvSpPr>
          <p:cNvPr id="116" name="Freeform 115">
            <a:extLst>
              <a:ext uri="{FF2B5EF4-FFF2-40B4-BE49-F238E27FC236}">
                <a16:creationId xmlns:a16="http://schemas.microsoft.com/office/drawing/2014/main" id="{39D9D028-54C1-1D1A-6972-AD19ACADAE0A}"/>
              </a:ext>
            </a:extLst>
          </p:cNvPr>
          <p:cNvSpPr/>
          <p:nvPr/>
        </p:nvSpPr>
        <p:spPr>
          <a:xfrm>
            <a:off x="7557632" y="2322258"/>
            <a:ext cx="2806498" cy="1104526"/>
          </a:xfrm>
          <a:custGeom>
            <a:avLst/>
            <a:gdLst>
              <a:gd name="csX0" fmla="*/ 832772 w 2806498"/>
              <a:gd name="csY0" fmla="*/ 123765 h 1104526"/>
              <a:gd name="csX1" fmla="*/ 809749 w 2806498"/>
              <a:gd name="csY1" fmla="*/ 171817 h 1104526"/>
              <a:gd name="csX2" fmla="*/ 809277 w 2806498"/>
              <a:gd name="csY2" fmla="*/ 172336 h 1104526"/>
              <a:gd name="csX3" fmla="*/ 719616 w 2806498"/>
              <a:gd name="csY3" fmla="*/ 0 h 1104526"/>
              <a:gd name="csX4" fmla="*/ 733224 w 2806498"/>
              <a:gd name="csY4" fmla="*/ 55356 h 1104526"/>
              <a:gd name="csX5" fmla="*/ 723338 w 2806498"/>
              <a:gd name="csY5" fmla="*/ 112201 h 1104526"/>
              <a:gd name="csX6" fmla="*/ 711471 w 2806498"/>
              <a:gd name="csY6" fmla="*/ 167615 h 1104526"/>
              <a:gd name="csX7" fmla="*/ 714381 w 2806498"/>
              <a:gd name="csY7" fmla="*/ 209011 h 1104526"/>
              <a:gd name="csX8" fmla="*/ 726728 w 2806498"/>
              <a:gd name="csY8" fmla="*/ 183449 h 1104526"/>
              <a:gd name="csX9" fmla="*/ 759194 w 2806498"/>
              <a:gd name="csY9" fmla="*/ 142800 h 1104526"/>
              <a:gd name="csX10" fmla="*/ 777905 w 2806498"/>
              <a:gd name="csY10" fmla="*/ 125908 h 1104526"/>
              <a:gd name="csX11" fmla="*/ 790620 w 2806498"/>
              <a:gd name="csY11" fmla="*/ 105175 h 1104526"/>
              <a:gd name="csX12" fmla="*/ 792445 w 2806498"/>
              <a:gd name="csY12" fmla="*/ 80406 h 1104526"/>
              <a:gd name="csX13" fmla="*/ 788078 w 2806498"/>
              <a:gd name="csY13" fmla="*/ 55375 h 1104526"/>
              <a:gd name="csX14" fmla="*/ 794058 w 2806498"/>
              <a:gd name="csY14" fmla="*/ 80181 h 1104526"/>
              <a:gd name="csX15" fmla="*/ 793778 w 2806498"/>
              <a:gd name="csY15" fmla="*/ 106020 h 1104526"/>
              <a:gd name="csX16" fmla="*/ 781598 w 2806498"/>
              <a:gd name="csY16" fmla="*/ 129155 h 1104526"/>
              <a:gd name="csX17" fmla="*/ 763694 w 2806498"/>
              <a:gd name="csY17" fmla="*/ 147521 h 1104526"/>
              <a:gd name="csX18" fmla="*/ 735454 w 2806498"/>
              <a:gd name="csY18" fmla="*/ 188012 h 1104526"/>
              <a:gd name="csX19" fmla="*/ 718661 w 2806498"/>
              <a:gd name="csY19" fmla="*/ 234868 h 1104526"/>
              <a:gd name="csX20" fmla="*/ 717332 w 2806498"/>
              <a:gd name="csY20" fmla="*/ 240205 h 1104526"/>
              <a:gd name="csX21" fmla="*/ 724394 w 2806498"/>
              <a:gd name="csY21" fmla="*/ 234841 h 1104526"/>
              <a:gd name="csX22" fmla="*/ 771375 w 2806498"/>
              <a:gd name="csY22" fmla="*/ 207798 h 1104526"/>
              <a:gd name="csX23" fmla="*/ 786245 w 2806498"/>
              <a:gd name="csY23" fmla="*/ 196902 h 1104526"/>
              <a:gd name="csX24" fmla="*/ 787603 w 2806498"/>
              <a:gd name="csY24" fmla="*/ 194900 h 1104526"/>
              <a:gd name="csX25" fmla="*/ 787788 w 2806498"/>
              <a:gd name="csY25" fmla="*/ 194799 h 1104526"/>
              <a:gd name="csX26" fmla="*/ 789568 w 2806498"/>
              <a:gd name="csY26" fmla="*/ 194004 h 1104526"/>
              <a:gd name="csX27" fmla="*/ 809277 w 2806498"/>
              <a:gd name="csY27" fmla="*/ 172336 h 1104526"/>
              <a:gd name="csX28" fmla="*/ 800505 w 2806498"/>
              <a:gd name="csY28" fmla="*/ 190470 h 1104526"/>
              <a:gd name="csX29" fmla="*/ 809171 w 2806498"/>
              <a:gd name="csY29" fmla="*/ 189676 h 1104526"/>
              <a:gd name="csX30" fmla="*/ 820117 w 2806498"/>
              <a:gd name="csY30" fmla="*/ 191406 h 1104526"/>
              <a:gd name="csX31" fmla="*/ 829918 w 2806498"/>
              <a:gd name="csY31" fmla="*/ 195200 h 1104526"/>
              <a:gd name="csX32" fmla="*/ 838914 w 2806498"/>
              <a:gd name="csY32" fmla="*/ 193806 h 1104526"/>
              <a:gd name="csX33" fmla="*/ 846119 w 2806498"/>
              <a:gd name="csY33" fmla="*/ 186627 h 1104526"/>
              <a:gd name="csX34" fmla="*/ 852627 w 2806498"/>
              <a:gd name="csY34" fmla="*/ 178393 h 1104526"/>
              <a:gd name="csX35" fmla="*/ 860525 w 2806498"/>
              <a:gd name="csY35" fmla="*/ 171494 h 1104526"/>
              <a:gd name="csX36" fmla="*/ 853186 w 2806498"/>
              <a:gd name="csY36" fmla="*/ 178866 h 1104526"/>
              <a:gd name="csX37" fmla="*/ 847257 w 2806498"/>
              <a:gd name="csY37" fmla="*/ 187501 h 1104526"/>
              <a:gd name="csX38" fmla="*/ 840178 w 2806498"/>
              <a:gd name="csY38" fmla="*/ 195568 h 1104526"/>
              <a:gd name="csX39" fmla="*/ 835032 w 2806498"/>
              <a:gd name="csY39" fmla="*/ 198087 h 1104526"/>
              <a:gd name="csX40" fmla="*/ 829248 w 2806498"/>
              <a:gd name="csY40" fmla="*/ 198021 h 1104526"/>
              <a:gd name="csX41" fmla="*/ 819167 w 2806498"/>
              <a:gd name="csY41" fmla="*/ 194920 h 1104526"/>
              <a:gd name="csX42" fmla="*/ 809358 w 2806498"/>
              <a:gd name="csY42" fmla="*/ 194064 h 1104526"/>
              <a:gd name="csX43" fmla="*/ 775572 w 2806498"/>
              <a:gd name="csY43" fmla="*/ 213822 h 1104526"/>
              <a:gd name="csX44" fmla="*/ 730972 w 2806498"/>
              <a:gd name="csY44" fmla="*/ 243573 h 1104526"/>
              <a:gd name="csX45" fmla="*/ 713701 w 2806498"/>
              <a:gd name="csY45" fmla="*/ 261892 h 1104526"/>
              <a:gd name="csX46" fmla="*/ 707128 w 2806498"/>
              <a:gd name="csY46" fmla="*/ 284112 h 1104526"/>
              <a:gd name="csX47" fmla="*/ 700823 w 2806498"/>
              <a:gd name="csY47" fmla="*/ 309119 h 1104526"/>
              <a:gd name="csX48" fmla="*/ 693031 w 2806498"/>
              <a:gd name="csY48" fmla="*/ 333922 h 1104526"/>
              <a:gd name="csX49" fmla="*/ 687796 w 2806498"/>
              <a:gd name="csY49" fmla="*/ 349183 h 1104526"/>
              <a:gd name="csX50" fmla="*/ 716240 w 2806498"/>
              <a:gd name="csY50" fmla="*/ 452516 h 1104526"/>
              <a:gd name="csX51" fmla="*/ 795312 w 2806498"/>
              <a:gd name="csY51" fmla="*/ 466037 h 1104526"/>
              <a:gd name="csX52" fmla="*/ 829046 w 2806498"/>
              <a:gd name="csY52" fmla="*/ 449900 h 1104526"/>
              <a:gd name="csX53" fmla="*/ 877879 w 2806498"/>
              <a:gd name="csY53" fmla="*/ 438486 h 1104526"/>
              <a:gd name="csX54" fmla="*/ 919713 w 2806498"/>
              <a:gd name="csY54" fmla="*/ 434080 h 1104526"/>
              <a:gd name="csX55" fmla="*/ 956200 w 2806498"/>
              <a:gd name="csY55" fmla="*/ 413022 h 1104526"/>
              <a:gd name="csX56" fmla="*/ 1001974 w 2806498"/>
              <a:gd name="csY56" fmla="*/ 373168 h 1104526"/>
              <a:gd name="csX57" fmla="*/ 1026612 w 2806498"/>
              <a:gd name="csY57" fmla="*/ 354527 h 1104526"/>
              <a:gd name="csX58" fmla="*/ 1054272 w 2806498"/>
              <a:gd name="csY58" fmla="*/ 340638 h 1104526"/>
              <a:gd name="csX59" fmla="*/ 1114471 w 2806498"/>
              <a:gd name="csY59" fmla="*/ 330845 h 1104526"/>
              <a:gd name="csX60" fmla="*/ 1055690 w 2806498"/>
              <a:gd name="csY60" fmla="*/ 343993 h 1104526"/>
              <a:gd name="csX61" fmla="*/ 1029696 w 2806498"/>
              <a:gd name="csY61" fmla="*/ 359065 h 1104526"/>
              <a:gd name="csX62" fmla="*/ 1006806 w 2806498"/>
              <a:gd name="csY62" fmla="*/ 378605 h 1104526"/>
              <a:gd name="csX63" fmla="*/ 962983 w 2806498"/>
              <a:gd name="csY63" fmla="*/ 421582 h 1104526"/>
              <a:gd name="csX64" fmla="*/ 937254 w 2806498"/>
              <a:gd name="csY64" fmla="*/ 439981 h 1104526"/>
              <a:gd name="csX65" fmla="*/ 936149 w 2806498"/>
              <a:gd name="csY65" fmla="*/ 440587 h 1104526"/>
              <a:gd name="csX66" fmla="*/ 973911 w 2806498"/>
              <a:gd name="csY66" fmla="*/ 442960 h 1104526"/>
              <a:gd name="csX67" fmla="*/ 1019693 w 2806498"/>
              <a:gd name="csY67" fmla="*/ 436690 h 1104526"/>
              <a:gd name="csX68" fmla="*/ 1063158 w 2806498"/>
              <a:gd name="csY68" fmla="*/ 417440 h 1104526"/>
              <a:gd name="csX69" fmla="*/ 1086855 w 2806498"/>
              <a:gd name="csY69" fmla="*/ 412606 h 1104526"/>
              <a:gd name="csX70" fmla="*/ 1109937 w 2806498"/>
              <a:gd name="csY70" fmla="*/ 418348 h 1104526"/>
              <a:gd name="csX71" fmla="*/ 1086988 w 2806498"/>
              <a:gd name="csY71" fmla="*/ 414270 h 1104526"/>
              <a:gd name="csX72" fmla="*/ 1064445 w 2806498"/>
              <a:gd name="csY72" fmla="*/ 420447 h 1104526"/>
              <a:gd name="csX73" fmla="*/ 1022013 w 2806498"/>
              <a:gd name="csY73" fmla="*/ 442784 h 1104526"/>
              <a:gd name="csX74" fmla="*/ 991602 w 2806498"/>
              <a:gd name="csY74" fmla="*/ 450995 h 1104526"/>
              <a:gd name="csX75" fmla="*/ 1039112 w 2806498"/>
              <a:gd name="csY75" fmla="*/ 477728 h 1104526"/>
              <a:gd name="csX76" fmla="*/ 1101417 w 2806498"/>
              <a:gd name="csY76" fmla="*/ 472110 h 1104526"/>
              <a:gd name="csX77" fmla="*/ 1038239 w 2806498"/>
              <a:gd name="csY77" fmla="*/ 482038 h 1104526"/>
              <a:gd name="csX78" fmla="*/ 1002429 w 2806498"/>
              <a:gd name="csY78" fmla="*/ 469016 h 1104526"/>
              <a:gd name="csX79" fmla="*/ 986756 w 2806498"/>
              <a:gd name="csY79" fmla="*/ 457780 h 1104526"/>
              <a:gd name="csX80" fmla="*/ 974187 w 2806498"/>
              <a:gd name="csY80" fmla="*/ 452867 h 1104526"/>
              <a:gd name="csX81" fmla="*/ 926035 w 2806498"/>
              <a:gd name="csY81" fmla="*/ 452951 h 1104526"/>
              <a:gd name="csX82" fmla="*/ 888140 w 2806498"/>
              <a:gd name="csY82" fmla="*/ 453943 h 1104526"/>
              <a:gd name="csX83" fmla="*/ 964224 w 2806498"/>
              <a:gd name="csY83" fmla="*/ 557353 h 1104526"/>
              <a:gd name="csX84" fmla="*/ 990898 w 2806498"/>
              <a:gd name="csY84" fmla="*/ 583102 h 1104526"/>
              <a:gd name="csX85" fmla="*/ 1024047 w 2806498"/>
              <a:gd name="csY85" fmla="*/ 599137 h 1104526"/>
              <a:gd name="csX86" fmla="*/ 1060742 w 2806498"/>
              <a:gd name="csY86" fmla="*/ 597484 h 1104526"/>
              <a:gd name="csX87" fmla="*/ 1060478 w 2806498"/>
              <a:gd name="csY87" fmla="*/ 597330 h 1104526"/>
              <a:gd name="csX88" fmla="*/ 1095890 w 2806498"/>
              <a:gd name="csY88" fmla="*/ 566982 h 1104526"/>
              <a:gd name="csX89" fmla="*/ 990227 w 2806498"/>
              <a:gd name="csY89" fmla="*/ 595982 h 1104526"/>
              <a:gd name="csX90" fmla="*/ 936926 w 2806498"/>
              <a:gd name="csY90" fmla="*/ 538772 h 1104526"/>
              <a:gd name="csX91" fmla="*/ 859368 w 2806498"/>
              <a:gd name="csY91" fmla="*/ 459460 h 1104526"/>
              <a:gd name="csX92" fmla="*/ 836351 w 2806498"/>
              <a:gd name="csY92" fmla="*/ 468052 h 1104526"/>
              <a:gd name="csX93" fmla="*/ 805558 w 2806498"/>
              <a:gd name="csY93" fmla="*/ 485513 h 1104526"/>
              <a:gd name="csX94" fmla="*/ 802240 w 2806498"/>
              <a:gd name="csY94" fmla="*/ 626296 h 1104526"/>
              <a:gd name="csX95" fmla="*/ 807466 w 2806498"/>
              <a:gd name="csY95" fmla="*/ 632033 h 1104526"/>
              <a:gd name="csX96" fmla="*/ 856604 w 2806498"/>
              <a:gd name="csY96" fmla="*/ 672395 h 1104526"/>
              <a:gd name="csX97" fmla="*/ 948450 w 2806498"/>
              <a:gd name="csY97" fmla="*/ 737207 h 1104526"/>
              <a:gd name="csX98" fmla="*/ 1149074 w 2806498"/>
              <a:gd name="csY98" fmla="*/ 821705 h 1104526"/>
              <a:gd name="csX99" fmla="*/ 1331866 w 2806498"/>
              <a:gd name="csY99" fmla="*/ 826560 h 1104526"/>
              <a:gd name="csX100" fmla="*/ 1377359 w 2806498"/>
              <a:gd name="csY100" fmla="*/ 809594 h 1104526"/>
              <a:gd name="csX101" fmla="*/ 1376633 w 2806498"/>
              <a:gd name="csY101" fmla="*/ 808836 h 1104526"/>
              <a:gd name="csX102" fmla="*/ 1370768 w 2806498"/>
              <a:gd name="csY102" fmla="*/ 790861 h 1104526"/>
              <a:gd name="csX103" fmla="*/ 1364332 w 2806498"/>
              <a:gd name="csY103" fmla="*/ 691759 h 1104526"/>
              <a:gd name="csX104" fmla="*/ 1440138 w 2806498"/>
              <a:gd name="csY104" fmla="*/ 526397 h 1104526"/>
              <a:gd name="csX105" fmla="*/ 1676423 w 2806498"/>
              <a:gd name="csY105" fmla="*/ 424009 h 1104526"/>
              <a:gd name="csX106" fmla="*/ 2227085 w 2806498"/>
              <a:gd name="csY106" fmla="*/ 399164 h 1104526"/>
              <a:gd name="csX107" fmla="*/ 2598532 w 2806498"/>
              <a:gd name="csY107" fmla="*/ 382597 h 1104526"/>
              <a:gd name="csX108" fmla="*/ 2622706 w 2806498"/>
              <a:gd name="csY108" fmla="*/ 317766 h 1104526"/>
              <a:gd name="csX109" fmla="*/ 2591524 w 2806498"/>
              <a:gd name="csY109" fmla="*/ 294062 h 1104526"/>
              <a:gd name="csX110" fmla="*/ 2597532 w 2806498"/>
              <a:gd name="csY110" fmla="*/ 284922 h 1104526"/>
              <a:gd name="csX111" fmla="*/ 2601822 w 2806498"/>
              <a:gd name="csY111" fmla="*/ 263646 h 1104526"/>
              <a:gd name="csX112" fmla="*/ 2644446 w 2806498"/>
              <a:gd name="csY112" fmla="*/ 307199 h 1104526"/>
              <a:gd name="csX113" fmla="*/ 2726114 w 2806498"/>
              <a:gd name="csY113" fmla="*/ 280639 h 1104526"/>
              <a:gd name="csX114" fmla="*/ 2763160 w 2806498"/>
              <a:gd name="csY114" fmla="*/ 266073 h 1104526"/>
              <a:gd name="csX115" fmla="*/ 2761158 w 2806498"/>
              <a:gd name="csY115" fmla="*/ 290635 h 1104526"/>
              <a:gd name="csX116" fmla="*/ 2737844 w 2806498"/>
              <a:gd name="csY116" fmla="*/ 317196 h 1104526"/>
              <a:gd name="csX117" fmla="*/ 2795055 w 2806498"/>
              <a:gd name="csY117" fmla="*/ 321195 h 1104526"/>
              <a:gd name="csX118" fmla="*/ 2758153 w 2806498"/>
              <a:gd name="csY118" fmla="*/ 338901 h 1104526"/>
              <a:gd name="csX119" fmla="*/ 2735698 w 2806498"/>
              <a:gd name="csY119" fmla="*/ 345755 h 1104526"/>
              <a:gd name="csX120" fmla="*/ 2770739 w 2806498"/>
              <a:gd name="csY120" fmla="*/ 361463 h 1104526"/>
              <a:gd name="csX121" fmla="*/ 2806498 w 2806498"/>
              <a:gd name="csY121" fmla="*/ 371888 h 1104526"/>
              <a:gd name="csX122" fmla="*/ 2763447 w 2806498"/>
              <a:gd name="csY122" fmla="*/ 380170 h 1104526"/>
              <a:gd name="csX123" fmla="*/ 2769167 w 2806498"/>
              <a:gd name="csY123" fmla="*/ 397021 h 1104526"/>
              <a:gd name="csX124" fmla="*/ 2799203 w 2806498"/>
              <a:gd name="csY124" fmla="*/ 422295 h 1104526"/>
              <a:gd name="csX125" fmla="*/ 2759441 w 2806498"/>
              <a:gd name="csY125" fmla="*/ 422295 h 1104526"/>
              <a:gd name="csX126" fmla="*/ 2666616 w 2806498"/>
              <a:gd name="csY126" fmla="*/ 380884 h 1104526"/>
              <a:gd name="csX127" fmla="*/ 2513716 w 2806498"/>
              <a:gd name="csY127" fmla="*/ 419582 h 1104526"/>
              <a:gd name="csX128" fmla="*/ 2313046 w 2806498"/>
              <a:gd name="csY128" fmla="*/ 419582 h 1104526"/>
              <a:gd name="csX129" fmla="*/ 2044580 w 2806498"/>
              <a:gd name="csY129" fmla="*/ 420725 h 1104526"/>
              <a:gd name="csX130" fmla="*/ 1720618 w 2806498"/>
              <a:gd name="csY130" fmla="*/ 448000 h 1104526"/>
              <a:gd name="csX131" fmla="*/ 1489341 w 2806498"/>
              <a:gd name="csY131" fmla="*/ 530395 h 1104526"/>
              <a:gd name="csX132" fmla="*/ 1395941 w 2806498"/>
              <a:gd name="csY132" fmla="*/ 733599 h 1104526"/>
              <a:gd name="csX133" fmla="*/ 1404685 w 2806498"/>
              <a:gd name="csY133" fmla="*/ 784899 h 1104526"/>
              <a:gd name="csX134" fmla="*/ 1404478 w 2806498"/>
              <a:gd name="csY134" fmla="*/ 796449 h 1104526"/>
              <a:gd name="csX135" fmla="*/ 1440907 w 2806498"/>
              <a:gd name="csY135" fmla="*/ 775919 h 1104526"/>
              <a:gd name="csX136" fmla="*/ 1537399 w 2806498"/>
              <a:gd name="csY136" fmla="*/ 702896 h 1104526"/>
              <a:gd name="csX137" fmla="*/ 1567435 w 2806498"/>
              <a:gd name="csY137" fmla="*/ 609220 h 1104526"/>
              <a:gd name="csX138" fmla="*/ 1517519 w 2806498"/>
              <a:gd name="csY138" fmla="*/ 608791 h 1104526"/>
              <a:gd name="csX139" fmla="*/ 1504788 w 2806498"/>
              <a:gd name="csY139" fmla="*/ 608506 h 1104526"/>
              <a:gd name="csX140" fmla="*/ 1511510 w 2806498"/>
              <a:gd name="csY140" fmla="*/ 577947 h 1104526"/>
              <a:gd name="csX141" fmla="*/ 1535682 w 2806498"/>
              <a:gd name="csY141" fmla="*/ 583944 h 1104526"/>
              <a:gd name="csX142" fmla="*/ 1546410 w 2806498"/>
              <a:gd name="csY142" fmla="*/ 563095 h 1104526"/>
              <a:gd name="csX143" fmla="*/ 1520521 w 2806498"/>
              <a:gd name="csY143" fmla="*/ 545959 h 1104526"/>
              <a:gd name="csX144" fmla="*/ 1531964 w 2806498"/>
              <a:gd name="csY144" fmla="*/ 526396 h 1104526"/>
              <a:gd name="csX145" fmla="*/ 1590177 w 2806498"/>
              <a:gd name="csY145" fmla="*/ 575233 h 1104526"/>
              <a:gd name="csX146" fmla="*/ 1603049 w 2806498"/>
              <a:gd name="csY146" fmla="*/ 603079 h 1104526"/>
              <a:gd name="csX147" fmla="*/ 1611774 w 2806498"/>
              <a:gd name="csY147" fmla="*/ 625071 h 1104526"/>
              <a:gd name="csX148" fmla="*/ 1662550 w 2806498"/>
              <a:gd name="csY148" fmla="*/ 567665 h 1104526"/>
              <a:gd name="csX149" fmla="*/ 1712324 w 2806498"/>
              <a:gd name="csY149" fmla="*/ 547244 h 1104526"/>
              <a:gd name="csX150" fmla="*/ 1723624 w 2806498"/>
              <a:gd name="csY150" fmla="*/ 569093 h 1104526"/>
              <a:gd name="csX151" fmla="*/ 1695160 w 2806498"/>
              <a:gd name="csY151" fmla="*/ 586514 h 1104526"/>
              <a:gd name="csX152" fmla="*/ 1714040 w 2806498"/>
              <a:gd name="csY152" fmla="*/ 599081 h 1104526"/>
              <a:gd name="csX153" fmla="*/ 1724339 w 2806498"/>
              <a:gd name="csY153" fmla="*/ 632068 h 1104526"/>
              <a:gd name="csX154" fmla="*/ 1675136 w 2806498"/>
              <a:gd name="csY154" fmla="*/ 636208 h 1104526"/>
              <a:gd name="csX155" fmla="*/ 1678856 w 2806498"/>
              <a:gd name="csY155" fmla="*/ 663483 h 1104526"/>
              <a:gd name="csX156" fmla="*/ 1745936 w 2806498"/>
              <a:gd name="csY156" fmla="*/ 659770 h 1104526"/>
              <a:gd name="csX157" fmla="*/ 1751515 w 2806498"/>
              <a:gd name="csY157" fmla="*/ 691472 h 1104526"/>
              <a:gd name="csX158" fmla="*/ 1717616 w 2806498"/>
              <a:gd name="csY158" fmla="*/ 689759 h 1104526"/>
              <a:gd name="csX159" fmla="*/ 1706460 w 2806498"/>
              <a:gd name="csY159" fmla="*/ 697612 h 1104526"/>
              <a:gd name="csX160" fmla="*/ 1754948 w 2806498"/>
              <a:gd name="csY160" fmla="*/ 728885 h 1104526"/>
              <a:gd name="csX161" fmla="*/ 1726626 w 2806498"/>
              <a:gd name="csY161" fmla="*/ 753162 h 1104526"/>
              <a:gd name="csX162" fmla="*/ 1651680 w 2806498"/>
              <a:gd name="csY162" fmla="*/ 686473 h 1104526"/>
              <a:gd name="csX163" fmla="*/ 1613490 w 2806498"/>
              <a:gd name="csY163" fmla="*/ 679620 h 1104526"/>
              <a:gd name="csX164" fmla="*/ 1533680 w 2806498"/>
              <a:gd name="csY164" fmla="*/ 739024 h 1104526"/>
              <a:gd name="csX165" fmla="*/ 1517997 w 2806498"/>
              <a:gd name="csY165" fmla="*/ 750916 h 1104526"/>
              <a:gd name="csX166" fmla="*/ 1526598 w 2806498"/>
              <a:gd name="csY166" fmla="*/ 750324 h 1104526"/>
              <a:gd name="csX167" fmla="*/ 1556992 w 2806498"/>
              <a:gd name="csY167" fmla="*/ 755590 h 1104526"/>
              <a:gd name="csX168" fmla="*/ 1762240 w 2806498"/>
              <a:gd name="csY168" fmla="*/ 788433 h 1104526"/>
              <a:gd name="csX169" fmla="*/ 2062172 w 2806498"/>
              <a:gd name="csY169" fmla="*/ 798572 h 1104526"/>
              <a:gd name="csX170" fmla="*/ 2282438 w 2806498"/>
              <a:gd name="csY170" fmla="*/ 747735 h 1104526"/>
              <a:gd name="csX171" fmla="*/ 2341080 w 2806498"/>
              <a:gd name="csY171" fmla="*/ 681047 h 1104526"/>
              <a:gd name="csX172" fmla="*/ 2329924 w 2806498"/>
              <a:gd name="csY172" fmla="*/ 665911 h 1104526"/>
              <a:gd name="csX173" fmla="*/ 2282582 w 2806498"/>
              <a:gd name="csY173" fmla="*/ 659486 h 1104526"/>
              <a:gd name="csX174" fmla="*/ 2292164 w 2806498"/>
              <a:gd name="csY174" fmla="*/ 645919 h 1104526"/>
              <a:gd name="csX175" fmla="*/ 2305752 w 2806498"/>
              <a:gd name="csY175" fmla="*/ 623214 h 1104526"/>
              <a:gd name="csX176" fmla="*/ 2300174 w 2806498"/>
              <a:gd name="csY176" fmla="*/ 604650 h 1104526"/>
              <a:gd name="csX177" fmla="*/ 2310616 w 2806498"/>
              <a:gd name="csY177" fmla="*/ 602936 h 1104526"/>
              <a:gd name="csX178" fmla="*/ 2360390 w 2806498"/>
              <a:gd name="csY178" fmla="*/ 648632 h 1104526"/>
              <a:gd name="csX179" fmla="*/ 2461798 w 2806498"/>
              <a:gd name="csY179" fmla="*/ 595797 h 1104526"/>
              <a:gd name="csX180" fmla="*/ 2484110 w 2806498"/>
              <a:gd name="csY180" fmla="*/ 616359 h 1104526"/>
              <a:gd name="csX181" fmla="*/ 2450354 w 2806498"/>
              <a:gd name="csY181" fmla="*/ 630211 h 1104526"/>
              <a:gd name="csX182" fmla="*/ 2450783 w 2806498"/>
              <a:gd name="csY182" fmla="*/ 641778 h 1104526"/>
              <a:gd name="csX183" fmla="*/ 2483108 w 2806498"/>
              <a:gd name="csY183" fmla="*/ 641206 h 1104526"/>
              <a:gd name="csX184" fmla="*/ 2488400 w 2806498"/>
              <a:gd name="csY184" fmla="*/ 665626 h 1104526"/>
              <a:gd name="csX185" fmla="*/ 2459222 w 2806498"/>
              <a:gd name="csY185" fmla="*/ 669481 h 1104526"/>
              <a:gd name="csX186" fmla="*/ 2465086 w 2806498"/>
              <a:gd name="csY186" fmla="*/ 682475 h 1104526"/>
              <a:gd name="csX187" fmla="*/ 2496267 w 2806498"/>
              <a:gd name="csY187" fmla="*/ 702182 h 1104526"/>
              <a:gd name="csX188" fmla="*/ 2479246 w 2806498"/>
              <a:gd name="csY188" fmla="*/ 715319 h 1104526"/>
              <a:gd name="csX189" fmla="*/ 2467518 w 2806498"/>
              <a:gd name="csY189" fmla="*/ 722031 h 1104526"/>
              <a:gd name="csX190" fmla="*/ 2495838 w 2806498"/>
              <a:gd name="csY190" fmla="*/ 766727 h 1104526"/>
              <a:gd name="csX191" fmla="*/ 2455360 w 2806498"/>
              <a:gd name="csY191" fmla="*/ 746022 h 1104526"/>
              <a:gd name="csX192" fmla="*/ 2383130 w 2806498"/>
              <a:gd name="csY192" fmla="*/ 714034 h 1104526"/>
              <a:gd name="csX193" fmla="*/ 2208634 w 2806498"/>
              <a:gd name="csY193" fmla="*/ 816564 h 1104526"/>
              <a:gd name="csX194" fmla="*/ 1713610 w 2806498"/>
              <a:gd name="csY194" fmla="*/ 806710 h 1104526"/>
              <a:gd name="csX195" fmla="*/ 1504788 w 2806498"/>
              <a:gd name="csY195" fmla="*/ 772439 h 1104526"/>
              <a:gd name="csX196" fmla="*/ 1488440 w 2806498"/>
              <a:gd name="csY196" fmla="*/ 773424 h 1104526"/>
              <a:gd name="csX197" fmla="*/ 1461898 w 2806498"/>
              <a:gd name="csY197" fmla="*/ 793787 h 1104526"/>
              <a:gd name="csX198" fmla="*/ 1390651 w 2806498"/>
              <a:gd name="csY198" fmla="*/ 839127 h 1104526"/>
              <a:gd name="csX199" fmla="*/ 907641 w 2806498"/>
              <a:gd name="csY199" fmla="*/ 757017 h 1104526"/>
              <a:gd name="csX200" fmla="*/ 805536 w 2806498"/>
              <a:gd name="csY200" fmla="*/ 691240 h 1104526"/>
              <a:gd name="csX201" fmla="*/ 784149 w 2806498"/>
              <a:gd name="csY201" fmla="*/ 674536 h 1104526"/>
              <a:gd name="csX202" fmla="*/ 774062 w 2806498"/>
              <a:gd name="csY202" fmla="*/ 669746 h 1104526"/>
              <a:gd name="csX203" fmla="*/ 710220 w 2806498"/>
              <a:gd name="csY203" fmla="*/ 653095 h 1104526"/>
              <a:gd name="csX204" fmla="*/ 644502 w 2806498"/>
              <a:gd name="csY204" fmla="*/ 666149 h 1104526"/>
              <a:gd name="csX205" fmla="*/ 628411 w 2806498"/>
              <a:gd name="csY205" fmla="*/ 693402 h 1104526"/>
              <a:gd name="csX206" fmla="*/ 624986 w 2806498"/>
              <a:gd name="csY206" fmla="*/ 761497 h 1104526"/>
              <a:gd name="csX207" fmla="*/ 643795 w 2806498"/>
              <a:gd name="csY207" fmla="*/ 883757 h 1104526"/>
              <a:gd name="csX208" fmla="*/ 678902 w 2806498"/>
              <a:gd name="csY208" fmla="*/ 905007 h 1104526"/>
              <a:gd name="csX209" fmla="*/ 699717 w 2806498"/>
              <a:gd name="csY209" fmla="*/ 906063 h 1104526"/>
              <a:gd name="csX210" fmla="*/ 720056 w 2806498"/>
              <a:gd name="csY210" fmla="*/ 900015 h 1104526"/>
              <a:gd name="csX211" fmla="*/ 740105 w 2806498"/>
              <a:gd name="csY211" fmla="*/ 891252 h 1104526"/>
              <a:gd name="csX212" fmla="*/ 761754 w 2806498"/>
              <a:gd name="csY212" fmla="*/ 889456 h 1104526"/>
              <a:gd name="csX213" fmla="*/ 740627 w 2806498"/>
              <a:gd name="csY213" fmla="*/ 892642 h 1104526"/>
              <a:gd name="csX214" fmla="*/ 721305 w 2806498"/>
              <a:gd name="csY214" fmla="*/ 902624 h 1104526"/>
              <a:gd name="csX215" fmla="*/ 700395 w 2806498"/>
              <a:gd name="csY215" fmla="*/ 910362 h 1104526"/>
              <a:gd name="csX216" fmla="*/ 677776 w 2806498"/>
              <a:gd name="csY216" fmla="*/ 910713 h 1104526"/>
              <a:gd name="csX217" fmla="*/ 637707 w 2806498"/>
              <a:gd name="csY217" fmla="*/ 890024 h 1104526"/>
              <a:gd name="csX218" fmla="*/ 632779 w 2806498"/>
              <a:gd name="csY218" fmla="*/ 885179 h 1104526"/>
              <a:gd name="csX219" fmla="*/ 637451 w 2806498"/>
              <a:gd name="csY219" fmla="*/ 896991 h 1104526"/>
              <a:gd name="csX220" fmla="*/ 654817 w 2806498"/>
              <a:gd name="csY220" fmla="*/ 941607 h 1104526"/>
              <a:gd name="csX221" fmla="*/ 664781 w 2806498"/>
              <a:gd name="csY221" fmla="*/ 988779 h 1104526"/>
              <a:gd name="csX222" fmla="*/ 662105 w 2806498"/>
              <a:gd name="csY222" fmla="*/ 1012757 h 1104526"/>
              <a:gd name="csX223" fmla="*/ 658016 w 2806498"/>
              <a:gd name="csY223" fmla="*/ 1024096 h 1104526"/>
              <a:gd name="csX224" fmla="*/ 654751 w 2806498"/>
              <a:gd name="csY224" fmla="*/ 1029177 h 1104526"/>
              <a:gd name="csX225" fmla="*/ 649314 w 2806498"/>
              <a:gd name="csY225" fmla="*/ 1030838 h 1104526"/>
              <a:gd name="csX226" fmla="*/ 654508 w 2806498"/>
              <a:gd name="csY226" fmla="*/ 1028951 h 1104526"/>
              <a:gd name="csX227" fmla="*/ 657395 w 2806498"/>
              <a:gd name="csY227" fmla="*/ 1023838 h 1104526"/>
              <a:gd name="csX228" fmla="*/ 660709 w 2806498"/>
              <a:gd name="csY228" fmla="*/ 1012503 h 1104526"/>
              <a:gd name="csX229" fmla="*/ 661852 w 2806498"/>
              <a:gd name="csY229" fmla="*/ 989006 h 1104526"/>
              <a:gd name="csX230" fmla="*/ 649376 w 2806498"/>
              <a:gd name="csY230" fmla="*/ 943807 h 1104526"/>
              <a:gd name="csX231" fmla="*/ 629451 w 2806498"/>
              <a:gd name="csY231" fmla="*/ 900533 h 1104526"/>
              <a:gd name="csX232" fmla="*/ 619361 w 2806498"/>
              <a:gd name="csY232" fmla="*/ 878935 h 1104526"/>
              <a:gd name="csX233" fmla="*/ 609551 w 2806498"/>
              <a:gd name="csY233" fmla="*/ 856646 h 1104526"/>
              <a:gd name="csX234" fmla="*/ 604595 w 2806498"/>
              <a:gd name="csY234" fmla="*/ 837865 h 1104526"/>
              <a:gd name="csX235" fmla="*/ 585414 w 2806498"/>
              <a:gd name="csY235" fmla="*/ 874892 h 1104526"/>
              <a:gd name="csX236" fmla="*/ 574662 w 2806498"/>
              <a:gd name="csY236" fmla="*/ 901616 h 1104526"/>
              <a:gd name="csX237" fmla="*/ 570521 w 2806498"/>
              <a:gd name="csY237" fmla="*/ 929809 h 1104526"/>
              <a:gd name="csX238" fmla="*/ 578718 w 2806498"/>
              <a:gd name="csY238" fmla="*/ 987529 h 1104526"/>
              <a:gd name="csX239" fmla="*/ 592279 w 2806498"/>
              <a:gd name="csY239" fmla="*/ 1045424 h 1104526"/>
              <a:gd name="csX240" fmla="*/ 594985 w 2806498"/>
              <a:gd name="csY240" fmla="*/ 1075077 h 1104526"/>
              <a:gd name="csX241" fmla="*/ 591173 w 2806498"/>
              <a:gd name="csY241" fmla="*/ 1104526 h 1104526"/>
              <a:gd name="csX242" fmla="*/ 589828 w 2806498"/>
              <a:gd name="csY242" fmla="*/ 1045868 h 1104526"/>
              <a:gd name="csX243" fmla="*/ 573854 w 2806498"/>
              <a:gd name="csY243" fmla="*/ 988815 h 1104526"/>
              <a:gd name="csX244" fmla="*/ 562952 w 2806498"/>
              <a:gd name="csY244" fmla="*/ 929762 h 1104526"/>
              <a:gd name="csX245" fmla="*/ 566137 w 2806498"/>
              <a:gd name="csY245" fmla="*/ 899279 h 1104526"/>
              <a:gd name="csX246" fmla="*/ 576321 w 2806498"/>
              <a:gd name="csY246" fmla="*/ 870531 h 1104526"/>
              <a:gd name="csX247" fmla="*/ 599980 w 2806498"/>
              <a:gd name="csY247" fmla="*/ 816862 h 1104526"/>
              <a:gd name="csX248" fmla="*/ 604395 w 2806498"/>
              <a:gd name="csY248" fmla="*/ 800434 h 1104526"/>
              <a:gd name="csX249" fmla="*/ 605326 w 2806498"/>
              <a:gd name="csY249" fmla="*/ 759929 h 1104526"/>
              <a:gd name="csX250" fmla="*/ 601552 w 2806498"/>
              <a:gd name="csY250" fmla="*/ 766486 h 1104526"/>
              <a:gd name="csX251" fmla="*/ 574754 w 2806498"/>
              <a:gd name="csY251" fmla="*/ 794632 h 1104526"/>
              <a:gd name="csX252" fmla="*/ 558130 w 2806498"/>
              <a:gd name="csY252" fmla="*/ 803854 h 1104526"/>
              <a:gd name="csX253" fmla="*/ 543076 w 2806498"/>
              <a:gd name="csY253" fmla="*/ 811679 h 1104526"/>
              <a:gd name="csX254" fmla="*/ 533994 w 2806498"/>
              <a:gd name="csY254" fmla="*/ 827130 h 1104526"/>
              <a:gd name="csX255" fmla="*/ 524174 w 2806498"/>
              <a:gd name="csY255" fmla="*/ 849871 h 1104526"/>
              <a:gd name="csX256" fmla="*/ 509741 w 2806498"/>
              <a:gd name="csY256" fmla="*/ 871186 h 1104526"/>
              <a:gd name="csX257" fmla="*/ 492208 w 2806498"/>
              <a:gd name="csY257" fmla="*/ 888809 h 1104526"/>
              <a:gd name="csX258" fmla="*/ 477302 w 2806498"/>
              <a:gd name="csY258" fmla="*/ 907510 h 1104526"/>
              <a:gd name="csX259" fmla="*/ 470013 w 2806498"/>
              <a:gd name="csY259" fmla="*/ 930062 h 1104526"/>
              <a:gd name="csX260" fmla="*/ 482272 w 2806498"/>
              <a:gd name="csY260" fmla="*/ 975738 h 1104526"/>
              <a:gd name="csX261" fmla="*/ 483691 w 2806498"/>
              <a:gd name="csY261" fmla="*/ 972207 h 1104526"/>
              <a:gd name="csX262" fmla="*/ 482352 w 2806498"/>
              <a:gd name="csY262" fmla="*/ 975994 h 1104526"/>
              <a:gd name="csX263" fmla="*/ 482188 w 2806498"/>
              <a:gd name="csY263" fmla="*/ 976023 h 1104526"/>
              <a:gd name="csX264" fmla="*/ 466852 w 2806498"/>
              <a:gd name="csY264" fmla="*/ 929757 h 1104526"/>
              <a:gd name="csX265" fmla="*/ 473224 w 2806498"/>
              <a:gd name="csY265" fmla="*/ 905312 h 1104526"/>
              <a:gd name="csX266" fmla="*/ 487776 w 2806498"/>
              <a:gd name="csY266" fmla="*/ 884650 h 1104526"/>
              <a:gd name="csX267" fmla="*/ 504037 w 2806498"/>
              <a:gd name="csY267" fmla="*/ 866346 h 1104526"/>
              <a:gd name="csX268" fmla="*/ 516095 w 2806498"/>
              <a:gd name="csY268" fmla="*/ 846271 h 1104526"/>
              <a:gd name="csX269" fmla="*/ 524540 w 2806498"/>
              <a:gd name="csY269" fmla="*/ 823206 h 1104526"/>
              <a:gd name="csX270" fmla="*/ 530329 w 2806498"/>
              <a:gd name="csY270" fmla="*/ 810816 h 1104526"/>
              <a:gd name="csX271" fmla="*/ 514155 w 2806498"/>
              <a:gd name="csY271" fmla="*/ 813206 h 1104526"/>
              <a:gd name="csX272" fmla="*/ 483503 w 2806498"/>
              <a:gd name="csY272" fmla="*/ 822506 h 1104526"/>
              <a:gd name="csX273" fmla="*/ 455150 w 2806498"/>
              <a:gd name="csY273" fmla="*/ 837972 h 1104526"/>
              <a:gd name="csX274" fmla="*/ 430415 w 2806498"/>
              <a:gd name="csY274" fmla="*/ 859061 h 1104526"/>
              <a:gd name="csX275" fmla="*/ 453663 w 2806498"/>
              <a:gd name="csY275" fmla="*/ 835913 h 1104526"/>
              <a:gd name="csX276" fmla="*/ 481379 w 2806498"/>
              <a:gd name="csY276" fmla="*/ 817862 h 1104526"/>
              <a:gd name="csX277" fmla="*/ 512466 w 2806498"/>
              <a:gd name="csY277" fmla="*/ 805748 h 1104526"/>
              <a:gd name="csX278" fmla="*/ 558489 w 2806498"/>
              <a:gd name="csY278" fmla="*/ 790186 h 1104526"/>
              <a:gd name="csX279" fmla="*/ 588388 w 2806498"/>
              <a:gd name="csY279" fmla="*/ 758846 h 1104526"/>
              <a:gd name="csX280" fmla="*/ 598918 w 2806498"/>
              <a:gd name="csY280" fmla="*/ 716736 h 1104526"/>
              <a:gd name="csX281" fmla="*/ 539941 w 2806498"/>
              <a:gd name="csY281" fmla="*/ 615155 h 1104526"/>
              <a:gd name="csX282" fmla="*/ 420866 w 2806498"/>
              <a:gd name="csY282" fmla="*/ 600309 h 1104526"/>
              <a:gd name="csX283" fmla="*/ 392436 w 2806498"/>
              <a:gd name="csY283" fmla="*/ 599890 h 1104526"/>
              <a:gd name="csX284" fmla="*/ 365183 w 2806498"/>
              <a:gd name="csY284" fmla="*/ 598887 h 1104526"/>
              <a:gd name="csX285" fmla="*/ 314661 w 2806498"/>
              <a:gd name="csY285" fmla="*/ 607872 h 1104526"/>
              <a:gd name="csX286" fmla="*/ 276525 w 2806498"/>
              <a:gd name="csY286" fmla="*/ 643304 h 1104526"/>
              <a:gd name="csX287" fmla="*/ 241668 w 2806498"/>
              <a:gd name="csY287" fmla="*/ 679695 h 1104526"/>
              <a:gd name="csX288" fmla="*/ 214787 w 2806498"/>
              <a:gd name="csY288" fmla="*/ 716328 h 1104526"/>
              <a:gd name="csX289" fmla="*/ 205391 w 2806498"/>
              <a:gd name="csY289" fmla="*/ 734705 h 1104526"/>
              <a:gd name="csX290" fmla="*/ 199049 w 2806498"/>
              <a:gd name="csY290" fmla="*/ 754284 h 1104526"/>
              <a:gd name="csX291" fmla="*/ 197179 w 2806498"/>
              <a:gd name="csY291" fmla="*/ 774707 h 1104526"/>
              <a:gd name="csX292" fmla="*/ 200248 w 2806498"/>
              <a:gd name="csY292" fmla="*/ 795180 h 1104526"/>
              <a:gd name="csX293" fmla="*/ 210281 w 2806498"/>
              <a:gd name="csY293" fmla="*/ 836028 h 1104526"/>
              <a:gd name="csX294" fmla="*/ 198153 w 2806498"/>
              <a:gd name="csY294" fmla="*/ 795728 h 1104526"/>
              <a:gd name="csX295" fmla="*/ 193894 w 2806498"/>
              <a:gd name="csY295" fmla="*/ 774830 h 1104526"/>
              <a:gd name="csX296" fmla="*/ 194739 w 2806498"/>
              <a:gd name="csY296" fmla="*/ 753411 h 1104526"/>
              <a:gd name="csX297" fmla="*/ 200333 w 2806498"/>
              <a:gd name="csY297" fmla="*/ 732685 h 1104526"/>
              <a:gd name="csX298" fmla="*/ 209145 w 2806498"/>
              <a:gd name="csY298" fmla="*/ 713131 h 1104526"/>
              <a:gd name="csX299" fmla="*/ 217570 w 2806498"/>
              <a:gd name="csY299" fmla="*/ 698339 h 1104526"/>
              <a:gd name="csX300" fmla="*/ 189588 w 2806498"/>
              <a:gd name="csY300" fmla="*/ 713063 h 1104526"/>
              <a:gd name="csX301" fmla="*/ 137026 w 2806498"/>
              <a:gd name="csY301" fmla="*/ 730350 h 1104526"/>
              <a:gd name="csX302" fmla="*/ 113570 w 2806498"/>
              <a:gd name="csY302" fmla="*/ 744152 h 1104526"/>
              <a:gd name="csX303" fmla="*/ 97226 w 2806498"/>
              <a:gd name="csY303" fmla="*/ 765915 h 1104526"/>
              <a:gd name="csX304" fmla="*/ 112566 w 2806498"/>
              <a:gd name="csY304" fmla="*/ 743085 h 1104526"/>
              <a:gd name="csX305" fmla="*/ 135798 w 2806498"/>
              <a:gd name="csY305" fmla="*/ 727670 h 1104526"/>
              <a:gd name="csX306" fmla="*/ 187295 w 2806498"/>
              <a:gd name="csY306" fmla="*/ 707673 h 1104526"/>
              <a:gd name="csX307" fmla="*/ 267460 w 2806498"/>
              <a:gd name="csY307" fmla="*/ 635934 h 1104526"/>
              <a:gd name="csX308" fmla="*/ 269701 w 2806498"/>
              <a:gd name="csY308" fmla="*/ 633031 h 1104526"/>
              <a:gd name="csX309" fmla="*/ 264686 w 2806498"/>
              <a:gd name="csY309" fmla="*/ 634040 h 1104526"/>
              <a:gd name="csX310" fmla="*/ 227465 w 2806498"/>
              <a:gd name="csY310" fmla="*/ 631671 h 1104526"/>
              <a:gd name="csX311" fmla="*/ 192652 w 2806498"/>
              <a:gd name="csY311" fmla="*/ 628999 h 1104526"/>
              <a:gd name="csX312" fmla="*/ 176346 w 2806498"/>
              <a:gd name="csY312" fmla="*/ 634756 h 1104526"/>
              <a:gd name="csX313" fmla="*/ 164485 w 2806498"/>
              <a:gd name="csY313" fmla="*/ 647537 h 1104526"/>
              <a:gd name="csX314" fmla="*/ 175304 w 2806498"/>
              <a:gd name="csY314" fmla="*/ 633290 h 1104526"/>
              <a:gd name="csX315" fmla="*/ 191909 w 2806498"/>
              <a:gd name="csY315" fmla="*/ 625455 h 1104526"/>
              <a:gd name="csX316" fmla="*/ 228345 w 2806498"/>
              <a:gd name="csY316" fmla="*/ 624423 h 1104526"/>
              <a:gd name="csX317" fmla="*/ 262334 w 2806498"/>
              <a:gd name="csY317" fmla="*/ 623294 h 1104526"/>
              <a:gd name="csX318" fmla="*/ 307875 w 2806498"/>
              <a:gd name="csY318" fmla="*/ 594824 h 1104526"/>
              <a:gd name="csX319" fmla="*/ 331884 w 2806498"/>
              <a:gd name="csY319" fmla="*/ 585748 h 1104526"/>
              <a:gd name="csX320" fmla="*/ 300406 w 2806498"/>
              <a:gd name="csY320" fmla="*/ 566642 h 1104526"/>
              <a:gd name="csX321" fmla="*/ 279806 w 2806498"/>
              <a:gd name="csY321" fmla="*/ 563792 h 1104526"/>
              <a:gd name="csX322" fmla="*/ 257179 w 2806498"/>
              <a:gd name="csY322" fmla="*/ 567082 h 1104526"/>
              <a:gd name="csX323" fmla="*/ 233024 w 2806498"/>
              <a:gd name="csY323" fmla="*/ 571627 h 1104526"/>
              <a:gd name="csX324" fmla="*/ 208443 w 2806498"/>
              <a:gd name="csY324" fmla="*/ 574191 h 1104526"/>
              <a:gd name="csX325" fmla="*/ 159168 w 2806498"/>
              <a:gd name="csY325" fmla="*/ 572553 h 1104526"/>
              <a:gd name="csX326" fmla="*/ 111204 w 2806498"/>
              <a:gd name="csY326" fmla="*/ 561936 h 1104526"/>
              <a:gd name="csX327" fmla="*/ 88496 w 2806498"/>
              <a:gd name="csY327" fmla="*/ 551738 h 1104526"/>
              <a:gd name="csX328" fmla="*/ 69818 w 2806498"/>
              <a:gd name="csY328" fmla="*/ 534904 h 1104526"/>
              <a:gd name="csX329" fmla="*/ 57746 w 2806498"/>
              <a:gd name="csY329" fmla="*/ 513733 h 1104526"/>
              <a:gd name="csX330" fmla="*/ 42871 w 2806498"/>
              <a:gd name="csY330" fmla="*/ 495534 h 1104526"/>
              <a:gd name="csX331" fmla="*/ 4229 w 2806498"/>
              <a:gd name="csY331" fmla="*/ 476584 h 1104526"/>
              <a:gd name="csX332" fmla="*/ 7123 w 2806498"/>
              <a:gd name="csY332" fmla="*/ 477269 h 1104526"/>
              <a:gd name="csX333" fmla="*/ 3416 w 2806498"/>
              <a:gd name="csY333" fmla="*/ 476186 h 1104526"/>
              <a:gd name="csX334" fmla="*/ 4229 w 2806498"/>
              <a:gd name="csY334" fmla="*/ 476584 h 1104526"/>
              <a:gd name="csX335" fmla="*/ 176 w 2806498"/>
              <a:gd name="csY335" fmla="*/ 475625 h 1104526"/>
              <a:gd name="csX336" fmla="*/ 4 w 2806498"/>
              <a:gd name="csY336" fmla="*/ 475420 h 1104526"/>
              <a:gd name="csX337" fmla="*/ 209 w 2806498"/>
              <a:gd name="csY337" fmla="*/ 475248 h 1104526"/>
              <a:gd name="csX338" fmla="*/ 44669 w 2806498"/>
              <a:gd name="csY338" fmla="*/ 493352 h 1104526"/>
              <a:gd name="csX339" fmla="*/ 61166 w 2806498"/>
              <a:gd name="csY339" fmla="*/ 511561 h 1104526"/>
              <a:gd name="csX340" fmla="*/ 74020 w 2806498"/>
              <a:gd name="csY340" fmla="*/ 531645 h 1104526"/>
              <a:gd name="csX341" fmla="*/ 91785 w 2806498"/>
              <a:gd name="csY341" fmla="*/ 546046 h 1104526"/>
              <a:gd name="csX342" fmla="*/ 113463 w 2806498"/>
              <a:gd name="csY342" fmla="*/ 554472 h 1104526"/>
              <a:gd name="csX343" fmla="*/ 160149 w 2806498"/>
              <a:gd name="csY343" fmla="*/ 562317 h 1104526"/>
              <a:gd name="csX344" fmla="*/ 207307 w 2806498"/>
              <a:gd name="csY344" fmla="*/ 561401 h 1104526"/>
              <a:gd name="csX345" fmla="*/ 230579 w 2806498"/>
              <a:gd name="csY345" fmla="*/ 557758 h 1104526"/>
              <a:gd name="csX346" fmla="*/ 253659 w 2806498"/>
              <a:gd name="csY346" fmla="*/ 552125 h 1104526"/>
              <a:gd name="csX347" fmla="*/ 279359 w 2806498"/>
              <a:gd name="csY347" fmla="*/ 546794 h 1104526"/>
              <a:gd name="csX348" fmla="*/ 249704 w 2806498"/>
              <a:gd name="csY348" fmla="*/ 519864 h 1104526"/>
              <a:gd name="csX349" fmla="*/ 205833 w 2806498"/>
              <a:gd name="csY349" fmla="*/ 480421 h 1104526"/>
              <a:gd name="csX350" fmla="*/ 158408 w 2806498"/>
              <a:gd name="csY350" fmla="*/ 446517 h 1104526"/>
              <a:gd name="csX351" fmla="*/ 103577 w 2806498"/>
              <a:gd name="csY351" fmla="*/ 427625 h 1104526"/>
              <a:gd name="csX352" fmla="*/ 45989 w 2806498"/>
              <a:gd name="csY352" fmla="*/ 434313 h 1104526"/>
              <a:gd name="csX353" fmla="*/ 103962 w 2806498"/>
              <a:gd name="csY353" fmla="*/ 424720 h 1104526"/>
              <a:gd name="csX354" fmla="*/ 161174 w 2806498"/>
              <a:gd name="csY354" fmla="*/ 441290 h 1104526"/>
              <a:gd name="csX355" fmla="*/ 211404 w 2806498"/>
              <a:gd name="csY355" fmla="*/ 473539 h 1104526"/>
              <a:gd name="csX356" fmla="*/ 257338 w 2806498"/>
              <a:gd name="csY356" fmla="*/ 510953 h 1104526"/>
              <a:gd name="csX357" fmla="*/ 260586 w 2806498"/>
              <a:gd name="csY357" fmla="*/ 513605 h 1104526"/>
              <a:gd name="csX358" fmla="*/ 254479 w 2806498"/>
              <a:gd name="csY358" fmla="*/ 487911 h 1104526"/>
              <a:gd name="csX359" fmla="*/ 251510 w 2806498"/>
              <a:gd name="csY359" fmla="*/ 451217 h 1104526"/>
              <a:gd name="csX360" fmla="*/ 249866 w 2806498"/>
              <a:gd name="csY360" fmla="*/ 414757 h 1104526"/>
              <a:gd name="csX361" fmla="*/ 255910 w 2806498"/>
              <a:gd name="csY361" fmla="*/ 450724 h 1104526"/>
              <a:gd name="csX362" fmla="*/ 263060 w 2806498"/>
              <a:gd name="csY362" fmla="*/ 486086 h 1104526"/>
              <a:gd name="csX363" fmla="*/ 276453 w 2806498"/>
              <a:gd name="csY363" fmla="*/ 518089 h 1104526"/>
              <a:gd name="csX364" fmla="*/ 356329 w 2806498"/>
              <a:gd name="csY364" fmla="*/ 566973 h 1104526"/>
              <a:gd name="csX365" fmla="*/ 409108 w 2806498"/>
              <a:gd name="csY365" fmla="*/ 571183 h 1104526"/>
              <a:gd name="csX366" fmla="*/ 458849 w 2806498"/>
              <a:gd name="csY366" fmla="*/ 518020 h 1104526"/>
              <a:gd name="csX367" fmla="*/ 390048 w 2806498"/>
              <a:gd name="csY367" fmla="*/ 347874 h 1104526"/>
              <a:gd name="csX368" fmla="*/ 325135 w 2806498"/>
              <a:gd name="csY368" fmla="*/ 322708 h 1104526"/>
              <a:gd name="csX369" fmla="*/ 241328 w 2806498"/>
              <a:gd name="csY369" fmla="*/ 309505 h 1104526"/>
              <a:gd name="csX370" fmla="*/ 157874 w 2806498"/>
              <a:gd name="csY370" fmla="*/ 290061 h 1104526"/>
              <a:gd name="csX371" fmla="*/ 138362 w 2806498"/>
              <a:gd name="csY371" fmla="*/ 281107 h 1104526"/>
              <a:gd name="csX372" fmla="*/ 120037 w 2806498"/>
              <a:gd name="csY372" fmla="*/ 269947 h 1104526"/>
              <a:gd name="csX373" fmla="*/ 103501 w 2806498"/>
              <a:gd name="csY373" fmla="*/ 256369 h 1104526"/>
              <a:gd name="csX374" fmla="*/ 89480 w 2806498"/>
              <a:gd name="csY374" fmla="*/ 240277 h 1104526"/>
              <a:gd name="csX375" fmla="*/ 104158 w 2806498"/>
              <a:gd name="csY375" fmla="*/ 255710 h 1104526"/>
              <a:gd name="csX376" fmla="*/ 121086 w 2806498"/>
              <a:gd name="csY376" fmla="*/ 268474 h 1104526"/>
              <a:gd name="csX377" fmla="*/ 139611 w 2806498"/>
              <a:gd name="csY377" fmla="*/ 278687 h 1104526"/>
              <a:gd name="csX378" fmla="*/ 159181 w 2806498"/>
              <a:gd name="csY378" fmla="*/ 286651 h 1104526"/>
              <a:gd name="csX379" fmla="*/ 242208 w 2806498"/>
              <a:gd name="csY379" fmla="*/ 302257 h 1104526"/>
              <a:gd name="csX380" fmla="*/ 327415 w 2806498"/>
              <a:gd name="csY380" fmla="*/ 312000 h 1104526"/>
              <a:gd name="csX381" fmla="*/ 365823 w 2806498"/>
              <a:gd name="csY381" fmla="*/ 322222 h 1104526"/>
              <a:gd name="csX382" fmla="*/ 365071 w 2806498"/>
              <a:gd name="csY382" fmla="*/ 321615 h 1104526"/>
              <a:gd name="csX383" fmla="*/ 321056 w 2806498"/>
              <a:gd name="csY383" fmla="*/ 289017 h 1104526"/>
              <a:gd name="csX384" fmla="*/ 276615 w 2806498"/>
              <a:gd name="csY384" fmla="*/ 254438 h 1104526"/>
              <a:gd name="csX385" fmla="*/ 245660 w 2806498"/>
              <a:gd name="csY385" fmla="*/ 206545 h 1104526"/>
              <a:gd name="csX386" fmla="*/ 242440 w 2806498"/>
              <a:gd name="csY386" fmla="*/ 190825 h 1104526"/>
              <a:gd name="csX387" fmla="*/ 221149 w 2806498"/>
              <a:gd name="csY387" fmla="*/ 180810 h 1104526"/>
              <a:gd name="csX388" fmla="*/ 200205 w 2806498"/>
              <a:gd name="csY388" fmla="*/ 172521 h 1104526"/>
              <a:gd name="csX389" fmla="*/ 165473 w 2806498"/>
              <a:gd name="csY389" fmla="*/ 144958 h 1104526"/>
              <a:gd name="csX390" fmla="*/ 241482 w 2806498"/>
              <a:gd name="csY390" fmla="*/ 179016 h 1104526"/>
              <a:gd name="csX391" fmla="*/ 241456 w 2806498"/>
              <a:gd name="csY391" fmla="*/ 178312 h 1104526"/>
              <a:gd name="csX392" fmla="*/ 241196 w 2806498"/>
              <a:gd name="csY392" fmla="*/ 150613 h 1104526"/>
              <a:gd name="csX393" fmla="*/ 193789 w 2806498"/>
              <a:gd name="csY393" fmla="*/ 55509 h 1104526"/>
              <a:gd name="csX394" fmla="*/ 246288 w 2806498"/>
              <a:gd name="csY394" fmla="*/ 150399 h 1104526"/>
              <a:gd name="csX395" fmla="*/ 252978 w 2806498"/>
              <a:gd name="csY395" fmla="*/ 204274 h 1104526"/>
              <a:gd name="csX396" fmla="*/ 283699 w 2806498"/>
              <a:gd name="csY396" fmla="*/ 247146 h 1104526"/>
              <a:gd name="csX397" fmla="*/ 328139 w 2806498"/>
              <a:gd name="csY397" fmla="*/ 278553 h 1104526"/>
              <a:gd name="csX398" fmla="*/ 374641 w 2806498"/>
              <a:gd name="csY398" fmla="*/ 309789 h 1104526"/>
              <a:gd name="csX399" fmla="*/ 413749 w 2806498"/>
              <a:gd name="csY399" fmla="*/ 342500 h 1104526"/>
              <a:gd name="csX400" fmla="*/ 408642 w 2806498"/>
              <a:gd name="csY400" fmla="*/ 323442 h 1104526"/>
              <a:gd name="csX401" fmla="*/ 406113 w 2806498"/>
              <a:gd name="csY401" fmla="*/ 294770 h 1104526"/>
              <a:gd name="csX402" fmla="*/ 388260 w 2806498"/>
              <a:gd name="csY402" fmla="*/ 254732 h 1104526"/>
              <a:gd name="csX403" fmla="*/ 368474 w 2806498"/>
              <a:gd name="csY403" fmla="*/ 232157 h 1104526"/>
              <a:gd name="csX404" fmla="*/ 342323 w 2806498"/>
              <a:gd name="csY404" fmla="*/ 184509 h 1104526"/>
              <a:gd name="csX405" fmla="*/ 321445 w 2806498"/>
              <a:gd name="csY405" fmla="*/ 135229 h 1104526"/>
              <a:gd name="csX406" fmla="*/ 294906 w 2806498"/>
              <a:gd name="csY406" fmla="*/ 89170 h 1104526"/>
              <a:gd name="csX407" fmla="*/ 324699 w 2806498"/>
              <a:gd name="csY407" fmla="*/ 133627 h 1104526"/>
              <a:gd name="csX408" fmla="*/ 348830 w 2806498"/>
              <a:gd name="csY408" fmla="*/ 181304 h 1104526"/>
              <a:gd name="csX409" fmla="*/ 377085 w 2806498"/>
              <a:gd name="csY409" fmla="*/ 225466 h 1104526"/>
              <a:gd name="csX410" fmla="*/ 411752 w 2806498"/>
              <a:gd name="csY410" fmla="*/ 255100 h 1104526"/>
              <a:gd name="csX411" fmla="*/ 414205 w 2806498"/>
              <a:gd name="csY411" fmla="*/ 247770 h 1104526"/>
              <a:gd name="csX412" fmla="*/ 418183 w 2806498"/>
              <a:gd name="csY412" fmla="*/ 237868 h 1104526"/>
              <a:gd name="csX413" fmla="*/ 431197 w 2806498"/>
              <a:gd name="csY413" fmla="*/ 199966 h 1104526"/>
              <a:gd name="csX414" fmla="*/ 424968 w 2806498"/>
              <a:gd name="csY414" fmla="*/ 160927 h 1104526"/>
              <a:gd name="csX415" fmla="*/ 418560 w 2806498"/>
              <a:gd name="csY415" fmla="*/ 141026 h 1104526"/>
              <a:gd name="csX416" fmla="*/ 415076 w 2806498"/>
              <a:gd name="csY416" fmla="*/ 120121 h 1104526"/>
              <a:gd name="csX417" fmla="*/ 417917 w 2806498"/>
              <a:gd name="csY417" fmla="*/ 99287 h 1104526"/>
              <a:gd name="csX418" fmla="*/ 422739 w 2806498"/>
              <a:gd name="csY418" fmla="*/ 89941 h 1104526"/>
              <a:gd name="csX419" fmla="*/ 430078 w 2806498"/>
              <a:gd name="csY419" fmla="*/ 82569 h 1104526"/>
              <a:gd name="csX420" fmla="*/ 423318 w 2806498"/>
              <a:gd name="csY420" fmla="*/ 90342 h 1104526"/>
              <a:gd name="csX421" fmla="*/ 419343 w 2806498"/>
              <a:gd name="csY421" fmla="*/ 99703 h 1104526"/>
              <a:gd name="csX422" fmla="*/ 417985 w 2806498"/>
              <a:gd name="csY422" fmla="*/ 119966 h 1104526"/>
              <a:gd name="csX423" fmla="*/ 430438 w 2806498"/>
              <a:gd name="csY423" fmla="*/ 158890 h 1104526"/>
              <a:gd name="csX424" fmla="*/ 437508 w 2806498"/>
              <a:gd name="csY424" fmla="*/ 178908 h 1104526"/>
              <a:gd name="csX425" fmla="*/ 439945 w 2806498"/>
              <a:gd name="csY425" fmla="*/ 200744 h 1104526"/>
              <a:gd name="csX426" fmla="*/ 429083 w 2806498"/>
              <a:gd name="csY426" fmla="*/ 242137 h 1104526"/>
              <a:gd name="csX427" fmla="*/ 425963 w 2806498"/>
              <a:gd name="csY427" fmla="*/ 251749 h 1104526"/>
              <a:gd name="csX428" fmla="*/ 423548 w 2806498"/>
              <a:gd name="csY428" fmla="*/ 261334 h 1104526"/>
              <a:gd name="csX429" fmla="*/ 421938 w 2806498"/>
              <a:gd name="csY429" fmla="*/ 271077 h 1104526"/>
              <a:gd name="csX430" fmla="*/ 421154 w 2806498"/>
              <a:gd name="csY430" fmla="*/ 280906 h 1104526"/>
              <a:gd name="csX431" fmla="*/ 425610 w 2806498"/>
              <a:gd name="csY431" fmla="*/ 319659 h 1104526"/>
              <a:gd name="csX432" fmla="*/ 431253 w 2806498"/>
              <a:gd name="csY432" fmla="*/ 336088 h 1104526"/>
              <a:gd name="csX433" fmla="*/ 570906 w 2806498"/>
              <a:gd name="csY433" fmla="*/ 380859 h 1104526"/>
              <a:gd name="csX434" fmla="*/ 664605 w 2806498"/>
              <a:gd name="csY434" fmla="*/ 351224 h 1104526"/>
              <a:gd name="csX435" fmla="*/ 665912 w 2806498"/>
              <a:gd name="csY435" fmla="*/ 347815 h 1104526"/>
              <a:gd name="csX436" fmla="*/ 665995 w 2806498"/>
              <a:gd name="csY436" fmla="*/ 347530 h 1104526"/>
              <a:gd name="csX437" fmla="*/ 674486 w 2806498"/>
              <a:gd name="csY437" fmla="*/ 326954 h 1104526"/>
              <a:gd name="csX438" fmla="*/ 675025 w 2806498"/>
              <a:gd name="csY438" fmla="*/ 325641 h 1104526"/>
              <a:gd name="csX439" fmla="*/ 676907 w 2806498"/>
              <a:gd name="csY439" fmla="*/ 274736 h 1104526"/>
              <a:gd name="csX440" fmla="*/ 670263 w 2806498"/>
              <a:gd name="csY440" fmla="*/ 238438 h 1104526"/>
              <a:gd name="csX441" fmla="*/ 654975 w 2806498"/>
              <a:gd name="csY441" fmla="*/ 204180 h 1104526"/>
              <a:gd name="csX442" fmla="*/ 638376 w 2806498"/>
              <a:gd name="csY442" fmla="*/ 169382 h 1104526"/>
              <a:gd name="csX443" fmla="*/ 630880 w 2806498"/>
              <a:gd name="csY443" fmla="*/ 150555 h 1104526"/>
              <a:gd name="csX444" fmla="*/ 625308 w 2806498"/>
              <a:gd name="csY444" fmla="*/ 144206 h 1104526"/>
              <a:gd name="csX445" fmla="*/ 609479 w 2806498"/>
              <a:gd name="csY445" fmla="*/ 131919 h 1104526"/>
              <a:gd name="csX446" fmla="*/ 574838 w 2806498"/>
              <a:gd name="csY446" fmla="*/ 111192 h 1104526"/>
              <a:gd name="csX447" fmla="*/ 630963 w 2806498"/>
              <a:gd name="csY447" fmla="*/ 142068 h 1104526"/>
              <a:gd name="csX448" fmla="*/ 629537 w 2806498"/>
              <a:gd name="csY448" fmla="*/ 131592 h 1104526"/>
              <a:gd name="csX449" fmla="*/ 642482 w 2806498"/>
              <a:gd name="csY449" fmla="*/ 56608 h 1104526"/>
              <a:gd name="csX450" fmla="*/ 633141 w 2806498"/>
              <a:gd name="csY450" fmla="*/ 131176 h 1104526"/>
              <a:gd name="csX451" fmla="*/ 636171 w 2806498"/>
              <a:gd name="csY451" fmla="*/ 146221 h 1104526"/>
              <a:gd name="csX452" fmla="*/ 636559 w 2806498"/>
              <a:gd name="csY452" fmla="*/ 147805 h 1104526"/>
              <a:gd name="csX453" fmla="*/ 643305 w 2806498"/>
              <a:gd name="csY453" fmla="*/ 167341 h 1104526"/>
              <a:gd name="csX454" fmla="*/ 661240 w 2806498"/>
              <a:gd name="csY454" fmla="*/ 200749 h 1104526"/>
              <a:gd name="csX455" fmla="*/ 678707 w 2806498"/>
              <a:gd name="csY455" fmla="*/ 235491 h 1104526"/>
              <a:gd name="csX456" fmla="*/ 687685 w 2806498"/>
              <a:gd name="csY456" fmla="*/ 273863 h 1104526"/>
              <a:gd name="csX457" fmla="*/ 688883 w 2806498"/>
              <a:gd name="csY457" fmla="*/ 286439 h 1104526"/>
              <a:gd name="csX458" fmla="*/ 704859 w 2806498"/>
              <a:gd name="csY458" fmla="*/ 234702 h 1104526"/>
              <a:gd name="csX459" fmla="*/ 703626 w 2806498"/>
              <a:gd name="csY459" fmla="*/ 211128 h 1104526"/>
              <a:gd name="csX460" fmla="*/ 701493 w 2806498"/>
              <a:gd name="csY460" fmla="*/ 196190 h 1104526"/>
              <a:gd name="csX461" fmla="*/ 702806 w 2806498"/>
              <a:gd name="csY461" fmla="*/ 166552 h 1104526"/>
              <a:gd name="csX462" fmla="*/ 717706 w 2806498"/>
              <a:gd name="csY462" fmla="*/ 110554 h 1104526"/>
              <a:gd name="csX463" fmla="*/ 730328 w 2806498"/>
              <a:gd name="csY463" fmla="*/ 55206 h 1104526"/>
              <a:gd name="csX464" fmla="*/ 719616 w 2806498"/>
              <a:gd name="csY464" fmla="*/ 0 h 1104526"/>
              <a:gd name="csX0" fmla="*/ 832772 w 2806498"/>
              <a:gd name="csY0" fmla="*/ 123765 h 1104526"/>
              <a:gd name="csX1" fmla="*/ 809749 w 2806498"/>
              <a:gd name="csY1" fmla="*/ 171817 h 1104526"/>
              <a:gd name="csX2" fmla="*/ 809277 w 2806498"/>
              <a:gd name="csY2" fmla="*/ 172336 h 1104526"/>
              <a:gd name="csX3" fmla="*/ 832772 w 2806498"/>
              <a:gd name="csY3" fmla="*/ 123765 h 1104526"/>
              <a:gd name="csX4" fmla="*/ 719616 w 2806498"/>
              <a:gd name="csY4" fmla="*/ 0 h 1104526"/>
              <a:gd name="csX5" fmla="*/ 733224 w 2806498"/>
              <a:gd name="csY5" fmla="*/ 55356 h 1104526"/>
              <a:gd name="csX6" fmla="*/ 723338 w 2806498"/>
              <a:gd name="csY6" fmla="*/ 112201 h 1104526"/>
              <a:gd name="csX7" fmla="*/ 711471 w 2806498"/>
              <a:gd name="csY7" fmla="*/ 167615 h 1104526"/>
              <a:gd name="csX8" fmla="*/ 714381 w 2806498"/>
              <a:gd name="csY8" fmla="*/ 209011 h 1104526"/>
              <a:gd name="csX9" fmla="*/ 726728 w 2806498"/>
              <a:gd name="csY9" fmla="*/ 183449 h 1104526"/>
              <a:gd name="csX10" fmla="*/ 759194 w 2806498"/>
              <a:gd name="csY10" fmla="*/ 142800 h 1104526"/>
              <a:gd name="csX11" fmla="*/ 777905 w 2806498"/>
              <a:gd name="csY11" fmla="*/ 125908 h 1104526"/>
              <a:gd name="csX12" fmla="*/ 790620 w 2806498"/>
              <a:gd name="csY12" fmla="*/ 105175 h 1104526"/>
              <a:gd name="csX13" fmla="*/ 792445 w 2806498"/>
              <a:gd name="csY13" fmla="*/ 80406 h 1104526"/>
              <a:gd name="csX14" fmla="*/ 788078 w 2806498"/>
              <a:gd name="csY14" fmla="*/ 55375 h 1104526"/>
              <a:gd name="csX15" fmla="*/ 794058 w 2806498"/>
              <a:gd name="csY15" fmla="*/ 80181 h 1104526"/>
              <a:gd name="csX16" fmla="*/ 793778 w 2806498"/>
              <a:gd name="csY16" fmla="*/ 106020 h 1104526"/>
              <a:gd name="csX17" fmla="*/ 781598 w 2806498"/>
              <a:gd name="csY17" fmla="*/ 129155 h 1104526"/>
              <a:gd name="csX18" fmla="*/ 763694 w 2806498"/>
              <a:gd name="csY18" fmla="*/ 147521 h 1104526"/>
              <a:gd name="csX19" fmla="*/ 735454 w 2806498"/>
              <a:gd name="csY19" fmla="*/ 188012 h 1104526"/>
              <a:gd name="csX20" fmla="*/ 718661 w 2806498"/>
              <a:gd name="csY20" fmla="*/ 234868 h 1104526"/>
              <a:gd name="csX21" fmla="*/ 717332 w 2806498"/>
              <a:gd name="csY21" fmla="*/ 240205 h 1104526"/>
              <a:gd name="csX22" fmla="*/ 724394 w 2806498"/>
              <a:gd name="csY22" fmla="*/ 234841 h 1104526"/>
              <a:gd name="csX23" fmla="*/ 771375 w 2806498"/>
              <a:gd name="csY23" fmla="*/ 207798 h 1104526"/>
              <a:gd name="csX24" fmla="*/ 786245 w 2806498"/>
              <a:gd name="csY24" fmla="*/ 196902 h 1104526"/>
              <a:gd name="csX25" fmla="*/ 787603 w 2806498"/>
              <a:gd name="csY25" fmla="*/ 194900 h 1104526"/>
              <a:gd name="csX26" fmla="*/ 787788 w 2806498"/>
              <a:gd name="csY26" fmla="*/ 194799 h 1104526"/>
              <a:gd name="csX27" fmla="*/ 789568 w 2806498"/>
              <a:gd name="csY27" fmla="*/ 194004 h 1104526"/>
              <a:gd name="csX28" fmla="*/ 809277 w 2806498"/>
              <a:gd name="csY28" fmla="*/ 172336 h 1104526"/>
              <a:gd name="csX29" fmla="*/ 800505 w 2806498"/>
              <a:gd name="csY29" fmla="*/ 190470 h 1104526"/>
              <a:gd name="csX30" fmla="*/ 809171 w 2806498"/>
              <a:gd name="csY30" fmla="*/ 189676 h 1104526"/>
              <a:gd name="csX31" fmla="*/ 820117 w 2806498"/>
              <a:gd name="csY31" fmla="*/ 191406 h 1104526"/>
              <a:gd name="csX32" fmla="*/ 829918 w 2806498"/>
              <a:gd name="csY32" fmla="*/ 195200 h 1104526"/>
              <a:gd name="csX33" fmla="*/ 838914 w 2806498"/>
              <a:gd name="csY33" fmla="*/ 193806 h 1104526"/>
              <a:gd name="csX34" fmla="*/ 846119 w 2806498"/>
              <a:gd name="csY34" fmla="*/ 186627 h 1104526"/>
              <a:gd name="csX35" fmla="*/ 852627 w 2806498"/>
              <a:gd name="csY35" fmla="*/ 178393 h 1104526"/>
              <a:gd name="csX36" fmla="*/ 860525 w 2806498"/>
              <a:gd name="csY36" fmla="*/ 171494 h 1104526"/>
              <a:gd name="csX37" fmla="*/ 853186 w 2806498"/>
              <a:gd name="csY37" fmla="*/ 178866 h 1104526"/>
              <a:gd name="csX38" fmla="*/ 847257 w 2806498"/>
              <a:gd name="csY38" fmla="*/ 187501 h 1104526"/>
              <a:gd name="csX39" fmla="*/ 840178 w 2806498"/>
              <a:gd name="csY39" fmla="*/ 195568 h 1104526"/>
              <a:gd name="csX40" fmla="*/ 835032 w 2806498"/>
              <a:gd name="csY40" fmla="*/ 198087 h 1104526"/>
              <a:gd name="csX41" fmla="*/ 829248 w 2806498"/>
              <a:gd name="csY41" fmla="*/ 198021 h 1104526"/>
              <a:gd name="csX42" fmla="*/ 819167 w 2806498"/>
              <a:gd name="csY42" fmla="*/ 194920 h 1104526"/>
              <a:gd name="csX43" fmla="*/ 809358 w 2806498"/>
              <a:gd name="csY43" fmla="*/ 194064 h 1104526"/>
              <a:gd name="csX44" fmla="*/ 775572 w 2806498"/>
              <a:gd name="csY44" fmla="*/ 213822 h 1104526"/>
              <a:gd name="csX45" fmla="*/ 730972 w 2806498"/>
              <a:gd name="csY45" fmla="*/ 243573 h 1104526"/>
              <a:gd name="csX46" fmla="*/ 713701 w 2806498"/>
              <a:gd name="csY46" fmla="*/ 261892 h 1104526"/>
              <a:gd name="csX47" fmla="*/ 707128 w 2806498"/>
              <a:gd name="csY47" fmla="*/ 284112 h 1104526"/>
              <a:gd name="csX48" fmla="*/ 700823 w 2806498"/>
              <a:gd name="csY48" fmla="*/ 309119 h 1104526"/>
              <a:gd name="csX49" fmla="*/ 693031 w 2806498"/>
              <a:gd name="csY49" fmla="*/ 333922 h 1104526"/>
              <a:gd name="csX50" fmla="*/ 687796 w 2806498"/>
              <a:gd name="csY50" fmla="*/ 349183 h 1104526"/>
              <a:gd name="csX51" fmla="*/ 716240 w 2806498"/>
              <a:gd name="csY51" fmla="*/ 452516 h 1104526"/>
              <a:gd name="csX52" fmla="*/ 795312 w 2806498"/>
              <a:gd name="csY52" fmla="*/ 466037 h 1104526"/>
              <a:gd name="csX53" fmla="*/ 829046 w 2806498"/>
              <a:gd name="csY53" fmla="*/ 449900 h 1104526"/>
              <a:gd name="csX54" fmla="*/ 877879 w 2806498"/>
              <a:gd name="csY54" fmla="*/ 438486 h 1104526"/>
              <a:gd name="csX55" fmla="*/ 919713 w 2806498"/>
              <a:gd name="csY55" fmla="*/ 434080 h 1104526"/>
              <a:gd name="csX56" fmla="*/ 956200 w 2806498"/>
              <a:gd name="csY56" fmla="*/ 413022 h 1104526"/>
              <a:gd name="csX57" fmla="*/ 1001974 w 2806498"/>
              <a:gd name="csY57" fmla="*/ 373168 h 1104526"/>
              <a:gd name="csX58" fmla="*/ 1026612 w 2806498"/>
              <a:gd name="csY58" fmla="*/ 354527 h 1104526"/>
              <a:gd name="csX59" fmla="*/ 1054272 w 2806498"/>
              <a:gd name="csY59" fmla="*/ 340638 h 1104526"/>
              <a:gd name="csX60" fmla="*/ 1114471 w 2806498"/>
              <a:gd name="csY60" fmla="*/ 330845 h 1104526"/>
              <a:gd name="csX61" fmla="*/ 1055690 w 2806498"/>
              <a:gd name="csY61" fmla="*/ 343993 h 1104526"/>
              <a:gd name="csX62" fmla="*/ 1029696 w 2806498"/>
              <a:gd name="csY62" fmla="*/ 359065 h 1104526"/>
              <a:gd name="csX63" fmla="*/ 1006806 w 2806498"/>
              <a:gd name="csY63" fmla="*/ 378605 h 1104526"/>
              <a:gd name="csX64" fmla="*/ 962983 w 2806498"/>
              <a:gd name="csY64" fmla="*/ 421582 h 1104526"/>
              <a:gd name="csX65" fmla="*/ 937254 w 2806498"/>
              <a:gd name="csY65" fmla="*/ 439981 h 1104526"/>
              <a:gd name="csX66" fmla="*/ 936149 w 2806498"/>
              <a:gd name="csY66" fmla="*/ 440587 h 1104526"/>
              <a:gd name="csX67" fmla="*/ 973911 w 2806498"/>
              <a:gd name="csY67" fmla="*/ 442960 h 1104526"/>
              <a:gd name="csX68" fmla="*/ 1019693 w 2806498"/>
              <a:gd name="csY68" fmla="*/ 436690 h 1104526"/>
              <a:gd name="csX69" fmla="*/ 1063158 w 2806498"/>
              <a:gd name="csY69" fmla="*/ 417440 h 1104526"/>
              <a:gd name="csX70" fmla="*/ 1086855 w 2806498"/>
              <a:gd name="csY70" fmla="*/ 412606 h 1104526"/>
              <a:gd name="csX71" fmla="*/ 1109937 w 2806498"/>
              <a:gd name="csY71" fmla="*/ 418348 h 1104526"/>
              <a:gd name="csX72" fmla="*/ 1086988 w 2806498"/>
              <a:gd name="csY72" fmla="*/ 414270 h 1104526"/>
              <a:gd name="csX73" fmla="*/ 1064445 w 2806498"/>
              <a:gd name="csY73" fmla="*/ 420447 h 1104526"/>
              <a:gd name="csX74" fmla="*/ 1022013 w 2806498"/>
              <a:gd name="csY74" fmla="*/ 442784 h 1104526"/>
              <a:gd name="csX75" fmla="*/ 991602 w 2806498"/>
              <a:gd name="csY75" fmla="*/ 450995 h 1104526"/>
              <a:gd name="csX76" fmla="*/ 1039112 w 2806498"/>
              <a:gd name="csY76" fmla="*/ 477728 h 1104526"/>
              <a:gd name="csX77" fmla="*/ 1101417 w 2806498"/>
              <a:gd name="csY77" fmla="*/ 472110 h 1104526"/>
              <a:gd name="csX78" fmla="*/ 1038239 w 2806498"/>
              <a:gd name="csY78" fmla="*/ 482038 h 1104526"/>
              <a:gd name="csX79" fmla="*/ 1002429 w 2806498"/>
              <a:gd name="csY79" fmla="*/ 469016 h 1104526"/>
              <a:gd name="csX80" fmla="*/ 986756 w 2806498"/>
              <a:gd name="csY80" fmla="*/ 457780 h 1104526"/>
              <a:gd name="csX81" fmla="*/ 974187 w 2806498"/>
              <a:gd name="csY81" fmla="*/ 452867 h 1104526"/>
              <a:gd name="csX82" fmla="*/ 926035 w 2806498"/>
              <a:gd name="csY82" fmla="*/ 452951 h 1104526"/>
              <a:gd name="csX83" fmla="*/ 888140 w 2806498"/>
              <a:gd name="csY83" fmla="*/ 453943 h 1104526"/>
              <a:gd name="csX84" fmla="*/ 964224 w 2806498"/>
              <a:gd name="csY84" fmla="*/ 557353 h 1104526"/>
              <a:gd name="csX85" fmla="*/ 990898 w 2806498"/>
              <a:gd name="csY85" fmla="*/ 583102 h 1104526"/>
              <a:gd name="csX86" fmla="*/ 1024047 w 2806498"/>
              <a:gd name="csY86" fmla="*/ 599137 h 1104526"/>
              <a:gd name="csX87" fmla="*/ 1060742 w 2806498"/>
              <a:gd name="csY87" fmla="*/ 597484 h 1104526"/>
              <a:gd name="csX88" fmla="*/ 1060478 w 2806498"/>
              <a:gd name="csY88" fmla="*/ 597330 h 1104526"/>
              <a:gd name="csX89" fmla="*/ 1095890 w 2806498"/>
              <a:gd name="csY89" fmla="*/ 566982 h 1104526"/>
              <a:gd name="csX90" fmla="*/ 990227 w 2806498"/>
              <a:gd name="csY90" fmla="*/ 595982 h 1104526"/>
              <a:gd name="csX91" fmla="*/ 936926 w 2806498"/>
              <a:gd name="csY91" fmla="*/ 538772 h 1104526"/>
              <a:gd name="csX92" fmla="*/ 859368 w 2806498"/>
              <a:gd name="csY92" fmla="*/ 459460 h 1104526"/>
              <a:gd name="csX93" fmla="*/ 836351 w 2806498"/>
              <a:gd name="csY93" fmla="*/ 468052 h 1104526"/>
              <a:gd name="csX94" fmla="*/ 805558 w 2806498"/>
              <a:gd name="csY94" fmla="*/ 485513 h 1104526"/>
              <a:gd name="csX95" fmla="*/ 802240 w 2806498"/>
              <a:gd name="csY95" fmla="*/ 626296 h 1104526"/>
              <a:gd name="csX96" fmla="*/ 807466 w 2806498"/>
              <a:gd name="csY96" fmla="*/ 632033 h 1104526"/>
              <a:gd name="csX97" fmla="*/ 856604 w 2806498"/>
              <a:gd name="csY97" fmla="*/ 672395 h 1104526"/>
              <a:gd name="csX98" fmla="*/ 948450 w 2806498"/>
              <a:gd name="csY98" fmla="*/ 737207 h 1104526"/>
              <a:gd name="csX99" fmla="*/ 1149074 w 2806498"/>
              <a:gd name="csY99" fmla="*/ 821705 h 1104526"/>
              <a:gd name="csX100" fmla="*/ 1331866 w 2806498"/>
              <a:gd name="csY100" fmla="*/ 826560 h 1104526"/>
              <a:gd name="csX101" fmla="*/ 1377359 w 2806498"/>
              <a:gd name="csY101" fmla="*/ 809594 h 1104526"/>
              <a:gd name="csX102" fmla="*/ 1376633 w 2806498"/>
              <a:gd name="csY102" fmla="*/ 808836 h 1104526"/>
              <a:gd name="csX103" fmla="*/ 1364332 w 2806498"/>
              <a:gd name="csY103" fmla="*/ 691759 h 1104526"/>
              <a:gd name="csX104" fmla="*/ 1440138 w 2806498"/>
              <a:gd name="csY104" fmla="*/ 526397 h 1104526"/>
              <a:gd name="csX105" fmla="*/ 1676423 w 2806498"/>
              <a:gd name="csY105" fmla="*/ 424009 h 1104526"/>
              <a:gd name="csX106" fmla="*/ 2227085 w 2806498"/>
              <a:gd name="csY106" fmla="*/ 399164 h 1104526"/>
              <a:gd name="csX107" fmla="*/ 2598532 w 2806498"/>
              <a:gd name="csY107" fmla="*/ 382597 h 1104526"/>
              <a:gd name="csX108" fmla="*/ 2622706 w 2806498"/>
              <a:gd name="csY108" fmla="*/ 317766 h 1104526"/>
              <a:gd name="csX109" fmla="*/ 2591524 w 2806498"/>
              <a:gd name="csY109" fmla="*/ 294062 h 1104526"/>
              <a:gd name="csX110" fmla="*/ 2597532 w 2806498"/>
              <a:gd name="csY110" fmla="*/ 284922 h 1104526"/>
              <a:gd name="csX111" fmla="*/ 2601822 w 2806498"/>
              <a:gd name="csY111" fmla="*/ 263646 h 1104526"/>
              <a:gd name="csX112" fmla="*/ 2644446 w 2806498"/>
              <a:gd name="csY112" fmla="*/ 307199 h 1104526"/>
              <a:gd name="csX113" fmla="*/ 2726114 w 2806498"/>
              <a:gd name="csY113" fmla="*/ 280639 h 1104526"/>
              <a:gd name="csX114" fmla="*/ 2763160 w 2806498"/>
              <a:gd name="csY114" fmla="*/ 266073 h 1104526"/>
              <a:gd name="csX115" fmla="*/ 2761158 w 2806498"/>
              <a:gd name="csY115" fmla="*/ 290635 h 1104526"/>
              <a:gd name="csX116" fmla="*/ 2737844 w 2806498"/>
              <a:gd name="csY116" fmla="*/ 317196 h 1104526"/>
              <a:gd name="csX117" fmla="*/ 2795055 w 2806498"/>
              <a:gd name="csY117" fmla="*/ 321195 h 1104526"/>
              <a:gd name="csX118" fmla="*/ 2758153 w 2806498"/>
              <a:gd name="csY118" fmla="*/ 338901 h 1104526"/>
              <a:gd name="csX119" fmla="*/ 2735698 w 2806498"/>
              <a:gd name="csY119" fmla="*/ 345755 h 1104526"/>
              <a:gd name="csX120" fmla="*/ 2770739 w 2806498"/>
              <a:gd name="csY120" fmla="*/ 361463 h 1104526"/>
              <a:gd name="csX121" fmla="*/ 2806498 w 2806498"/>
              <a:gd name="csY121" fmla="*/ 371888 h 1104526"/>
              <a:gd name="csX122" fmla="*/ 2763447 w 2806498"/>
              <a:gd name="csY122" fmla="*/ 380170 h 1104526"/>
              <a:gd name="csX123" fmla="*/ 2769167 w 2806498"/>
              <a:gd name="csY123" fmla="*/ 397021 h 1104526"/>
              <a:gd name="csX124" fmla="*/ 2799203 w 2806498"/>
              <a:gd name="csY124" fmla="*/ 422295 h 1104526"/>
              <a:gd name="csX125" fmla="*/ 2759441 w 2806498"/>
              <a:gd name="csY125" fmla="*/ 422295 h 1104526"/>
              <a:gd name="csX126" fmla="*/ 2666616 w 2806498"/>
              <a:gd name="csY126" fmla="*/ 380884 h 1104526"/>
              <a:gd name="csX127" fmla="*/ 2513716 w 2806498"/>
              <a:gd name="csY127" fmla="*/ 419582 h 1104526"/>
              <a:gd name="csX128" fmla="*/ 2313046 w 2806498"/>
              <a:gd name="csY128" fmla="*/ 419582 h 1104526"/>
              <a:gd name="csX129" fmla="*/ 2044580 w 2806498"/>
              <a:gd name="csY129" fmla="*/ 420725 h 1104526"/>
              <a:gd name="csX130" fmla="*/ 1720618 w 2806498"/>
              <a:gd name="csY130" fmla="*/ 448000 h 1104526"/>
              <a:gd name="csX131" fmla="*/ 1489341 w 2806498"/>
              <a:gd name="csY131" fmla="*/ 530395 h 1104526"/>
              <a:gd name="csX132" fmla="*/ 1395941 w 2806498"/>
              <a:gd name="csY132" fmla="*/ 733599 h 1104526"/>
              <a:gd name="csX133" fmla="*/ 1404685 w 2806498"/>
              <a:gd name="csY133" fmla="*/ 784899 h 1104526"/>
              <a:gd name="csX134" fmla="*/ 1404478 w 2806498"/>
              <a:gd name="csY134" fmla="*/ 796449 h 1104526"/>
              <a:gd name="csX135" fmla="*/ 1440907 w 2806498"/>
              <a:gd name="csY135" fmla="*/ 775919 h 1104526"/>
              <a:gd name="csX136" fmla="*/ 1537399 w 2806498"/>
              <a:gd name="csY136" fmla="*/ 702896 h 1104526"/>
              <a:gd name="csX137" fmla="*/ 1567435 w 2806498"/>
              <a:gd name="csY137" fmla="*/ 609220 h 1104526"/>
              <a:gd name="csX138" fmla="*/ 1517519 w 2806498"/>
              <a:gd name="csY138" fmla="*/ 608791 h 1104526"/>
              <a:gd name="csX139" fmla="*/ 1504788 w 2806498"/>
              <a:gd name="csY139" fmla="*/ 608506 h 1104526"/>
              <a:gd name="csX140" fmla="*/ 1511510 w 2806498"/>
              <a:gd name="csY140" fmla="*/ 577947 h 1104526"/>
              <a:gd name="csX141" fmla="*/ 1535682 w 2806498"/>
              <a:gd name="csY141" fmla="*/ 583944 h 1104526"/>
              <a:gd name="csX142" fmla="*/ 1546410 w 2806498"/>
              <a:gd name="csY142" fmla="*/ 563095 h 1104526"/>
              <a:gd name="csX143" fmla="*/ 1520521 w 2806498"/>
              <a:gd name="csY143" fmla="*/ 545959 h 1104526"/>
              <a:gd name="csX144" fmla="*/ 1531964 w 2806498"/>
              <a:gd name="csY144" fmla="*/ 526396 h 1104526"/>
              <a:gd name="csX145" fmla="*/ 1590177 w 2806498"/>
              <a:gd name="csY145" fmla="*/ 575233 h 1104526"/>
              <a:gd name="csX146" fmla="*/ 1603049 w 2806498"/>
              <a:gd name="csY146" fmla="*/ 603079 h 1104526"/>
              <a:gd name="csX147" fmla="*/ 1611774 w 2806498"/>
              <a:gd name="csY147" fmla="*/ 625071 h 1104526"/>
              <a:gd name="csX148" fmla="*/ 1662550 w 2806498"/>
              <a:gd name="csY148" fmla="*/ 567665 h 1104526"/>
              <a:gd name="csX149" fmla="*/ 1712324 w 2806498"/>
              <a:gd name="csY149" fmla="*/ 547244 h 1104526"/>
              <a:gd name="csX150" fmla="*/ 1723624 w 2806498"/>
              <a:gd name="csY150" fmla="*/ 569093 h 1104526"/>
              <a:gd name="csX151" fmla="*/ 1695160 w 2806498"/>
              <a:gd name="csY151" fmla="*/ 586514 h 1104526"/>
              <a:gd name="csX152" fmla="*/ 1714040 w 2806498"/>
              <a:gd name="csY152" fmla="*/ 599081 h 1104526"/>
              <a:gd name="csX153" fmla="*/ 1724339 w 2806498"/>
              <a:gd name="csY153" fmla="*/ 632068 h 1104526"/>
              <a:gd name="csX154" fmla="*/ 1675136 w 2806498"/>
              <a:gd name="csY154" fmla="*/ 636208 h 1104526"/>
              <a:gd name="csX155" fmla="*/ 1678856 w 2806498"/>
              <a:gd name="csY155" fmla="*/ 663483 h 1104526"/>
              <a:gd name="csX156" fmla="*/ 1745936 w 2806498"/>
              <a:gd name="csY156" fmla="*/ 659770 h 1104526"/>
              <a:gd name="csX157" fmla="*/ 1751515 w 2806498"/>
              <a:gd name="csY157" fmla="*/ 691472 h 1104526"/>
              <a:gd name="csX158" fmla="*/ 1717616 w 2806498"/>
              <a:gd name="csY158" fmla="*/ 689759 h 1104526"/>
              <a:gd name="csX159" fmla="*/ 1706460 w 2806498"/>
              <a:gd name="csY159" fmla="*/ 697612 h 1104526"/>
              <a:gd name="csX160" fmla="*/ 1754948 w 2806498"/>
              <a:gd name="csY160" fmla="*/ 728885 h 1104526"/>
              <a:gd name="csX161" fmla="*/ 1726626 w 2806498"/>
              <a:gd name="csY161" fmla="*/ 753162 h 1104526"/>
              <a:gd name="csX162" fmla="*/ 1651680 w 2806498"/>
              <a:gd name="csY162" fmla="*/ 686473 h 1104526"/>
              <a:gd name="csX163" fmla="*/ 1613490 w 2806498"/>
              <a:gd name="csY163" fmla="*/ 679620 h 1104526"/>
              <a:gd name="csX164" fmla="*/ 1533680 w 2806498"/>
              <a:gd name="csY164" fmla="*/ 739024 h 1104526"/>
              <a:gd name="csX165" fmla="*/ 1517997 w 2806498"/>
              <a:gd name="csY165" fmla="*/ 750916 h 1104526"/>
              <a:gd name="csX166" fmla="*/ 1526598 w 2806498"/>
              <a:gd name="csY166" fmla="*/ 750324 h 1104526"/>
              <a:gd name="csX167" fmla="*/ 1556992 w 2806498"/>
              <a:gd name="csY167" fmla="*/ 755590 h 1104526"/>
              <a:gd name="csX168" fmla="*/ 1762240 w 2806498"/>
              <a:gd name="csY168" fmla="*/ 788433 h 1104526"/>
              <a:gd name="csX169" fmla="*/ 2062172 w 2806498"/>
              <a:gd name="csY169" fmla="*/ 798572 h 1104526"/>
              <a:gd name="csX170" fmla="*/ 2282438 w 2806498"/>
              <a:gd name="csY170" fmla="*/ 747735 h 1104526"/>
              <a:gd name="csX171" fmla="*/ 2341080 w 2806498"/>
              <a:gd name="csY171" fmla="*/ 681047 h 1104526"/>
              <a:gd name="csX172" fmla="*/ 2329924 w 2806498"/>
              <a:gd name="csY172" fmla="*/ 665911 h 1104526"/>
              <a:gd name="csX173" fmla="*/ 2282582 w 2806498"/>
              <a:gd name="csY173" fmla="*/ 659486 h 1104526"/>
              <a:gd name="csX174" fmla="*/ 2292164 w 2806498"/>
              <a:gd name="csY174" fmla="*/ 645919 h 1104526"/>
              <a:gd name="csX175" fmla="*/ 2305752 w 2806498"/>
              <a:gd name="csY175" fmla="*/ 623214 h 1104526"/>
              <a:gd name="csX176" fmla="*/ 2300174 w 2806498"/>
              <a:gd name="csY176" fmla="*/ 604650 h 1104526"/>
              <a:gd name="csX177" fmla="*/ 2310616 w 2806498"/>
              <a:gd name="csY177" fmla="*/ 602936 h 1104526"/>
              <a:gd name="csX178" fmla="*/ 2360390 w 2806498"/>
              <a:gd name="csY178" fmla="*/ 648632 h 1104526"/>
              <a:gd name="csX179" fmla="*/ 2461798 w 2806498"/>
              <a:gd name="csY179" fmla="*/ 595797 h 1104526"/>
              <a:gd name="csX180" fmla="*/ 2484110 w 2806498"/>
              <a:gd name="csY180" fmla="*/ 616359 h 1104526"/>
              <a:gd name="csX181" fmla="*/ 2450354 w 2806498"/>
              <a:gd name="csY181" fmla="*/ 630211 h 1104526"/>
              <a:gd name="csX182" fmla="*/ 2450783 w 2806498"/>
              <a:gd name="csY182" fmla="*/ 641778 h 1104526"/>
              <a:gd name="csX183" fmla="*/ 2483108 w 2806498"/>
              <a:gd name="csY183" fmla="*/ 641206 h 1104526"/>
              <a:gd name="csX184" fmla="*/ 2488400 w 2806498"/>
              <a:gd name="csY184" fmla="*/ 665626 h 1104526"/>
              <a:gd name="csX185" fmla="*/ 2459222 w 2806498"/>
              <a:gd name="csY185" fmla="*/ 669481 h 1104526"/>
              <a:gd name="csX186" fmla="*/ 2465086 w 2806498"/>
              <a:gd name="csY186" fmla="*/ 682475 h 1104526"/>
              <a:gd name="csX187" fmla="*/ 2496267 w 2806498"/>
              <a:gd name="csY187" fmla="*/ 702182 h 1104526"/>
              <a:gd name="csX188" fmla="*/ 2479246 w 2806498"/>
              <a:gd name="csY188" fmla="*/ 715319 h 1104526"/>
              <a:gd name="csX189" fmla="*/ 2467518 w 2806498"/>
              <a:gd name="csY189" fmla="*/ 722031 h 1104526"/>
              <a:gd name="csX190" fmla="*/ 2495838 w 2806498"/>
              <a:gd name="csY190" fmla="*/ 766727 h 1104526"/>
              <a:gd name="csX191" fmla="*/ 2455360 w 2806498"/>
              <a:gd name="csY191" fmla="*/ 746022 h 1104526"/>
              <a:gd name="csX192" fmla="*/ 2383130 w 2806498"/>
              <a:gd name="csY192" fmla="*/ 714034 h 1104526"/>
              <a:gd name="csX193" fmla="*/ 2208634 w 2806498"/>
              <a:gd name="csY193" fmla="*/ 816564 h 1104526"/>
              <a:gd name="csX194" fmla="*/ 1713610 w 2806498"/>
              <a:gd name="csY194" fmla="*/ 806710 h 1104526"/>
              <a:gd name="csX195" fmla="*/ 1504788 w 2806498"/>
              <a:gd name="csY195" fmla="*/ 772439 h 1104526"/>
              <a:gd name="csX196" fmla="*/ 1488440 w 2806498"/>
              <a:gd name="csY196" fmla="*/ 773424 h 1104526"/>
              <a:gd name="csX197" fmla="*/ 1461898 w 2806498"/>
              <a:gd name="csY197" fmla="*/ 793787 h 1104526"/>
              <a:gd name="csX198" fmla="*/ 1390651 w 2806498"/>
              <a:gd name="csY198" fmla="*/ 839127 h 1104526"/>
              <a:gd name="csX199" fmla="*/ 907641 w 2806498"/>
              <a:gd name="csY199" fmla="*/ 757017 h 1104526"/>
              <a:gd name="csX200" fmla="*/ 805536 w 2806498"/>
              <a:gd name="csY200" fmla="*/ 691240 h 1104526"/>
              <a:gd name="csX201" fmla="*/ 784149 w 2806498"/>
              <a:gd name="csY201" fmla="*/ 674536 h 1104526"/>
              <a:gd name="csX202" fmla="*/ 774062 w 2806498"/>
              <a:gd name="csY202" fmla="*/ 669746 h 1104526"/>
              <a:gd name="csX203" fmla="*/ 710220 w 2806498"/>
              <a:gd name="csY203" fmla="*/ 653095 h 1104526"/>
              <a:gd name="csX204" fmla="*/ 644502 w 2806498"/>
              <a:gd name="csY204" fmla="*/ 666149 h 1104526"/>
              <a:gd name="csX205" fmla="*/ 628411 w 2806498"/>
              <a:gd name="csY205" fmla="*/ 693402 h 1104526"/>
              <a:gd name="csX206" fmla="*/ 624986 w 2806498"/>
              <a:gd name="csY206" fmla="*/ 761497 h 1104526"/>
              <a:gd name="csX207" fmla="*/ 643795 w 2806498"/>
              <a:gd name="csY207" fmla="*/ 883757 h 1104526"/>
              <a:gd name="csX208" fmla="*/ 678902 w 2806498"/>
              <a:gd name="csY208" fmla="*/ 905007 h 1104526"/>
              <a:gd name="csX209" fmla="*/ 699717 w 2806498"/>
              <a:gd name="csY209" fmla="*/ 906063 h 1104526"/>
              <a:gd name="csX210" fmla="*/ 720056 w 2806498"/>
              <a:gd name="csY210" fmla="*/ 900015 h 1104526"/>
              <a:gd name="csX211" fmla="*/ 740105 w 2806498"/>
              <a:gd name="csY211" fmla="*/ 891252 h 1104526"/>
              <a:gd name="csX212" fmla="*/ 761754 w 2806498"/>
              <a:gd name="csY212" fmla="*/ 889456 h 1104526"/>
              <a:gd name="csX213" fmla="*/ 740627 w 2806498"/>
              <a:gd name="csY213" fmla="*/ 892642 h 1104526"/>
              <a:gd name="csX214" fmla="*/ 721305 w 2806498"/>
              <a:gd name="csY214" fmla="*/ 902624 h 1104526"/>
              <a:gd name="csX215" fmla="*/ 700395 w 2806498"/>
              <a:gd name="csY215" fmla="*/ 910362 h 1104526"/>
              <a:gd name="csX216" fmla="*/ 677776 w 2806498"/>
              <a:gd name="csY216" fmla="*/ 910713 h 1104526"/>
              <a:gd name="csX217" fmla="*/ 637707 w 2806498"/>
              <a:gd name="csY217" fmla="*/ 890024 h 1104526"/>
              <a:gd name="csX218" fmla="*/ 632779 w 2806498"/>
              <a:gd name="csY218" fmla="*/ 885179 h 1104526"/>
              <a:gd name="csX219" fmla="*/ 637451 w 2806498"/>
              <a:gd name="csY219" fmla="*/ 896991 h 1104526"/>
              <a:gd name="csX220" fmla="*/ 654817 w 2806498"/>
              <a:gd name="csY220" fmla="*/ 941607 h 1104526"/>
              <a:gd name="csX221" fmla="*/ 664781 w 2806498"/>
              <a:gd name="csY221" fmla="*/ 988779 h 1104526"/>
              <a:gd name="csX222" fmla="*/ 662105 w 2806498"/>
              <a:gd name="csY222" fmla="*/ 1012757 h 1104526"/>
              <a:gd name="csX223" fmla="*/ 658016 w 2806498"/>
              <a:gd name="csY223" fmla="*/ 1024096 h 1104526"/>
              <a:gd name="csX224" fmla="*/ 654751 w 2806498"/>
              <a:gd name="csY224" fmla="*/ 1029177 h 1104526"/>
              <a:gd name="csX225" fmla="*/ 649314 w 2806498"/>
              <a:gd name="csY225" fmla="*/ 1030838 h 1104526"/>
              <a:gd name="csX226" fmla="*/ 654508 w 2806498"/>
              <a:gd name="csY226" fmla="*/ 1028951 h 1104526"/>
              <a:gd name="csX227" fmla="*/ 657395 w 2806498"/>
              <a:gd name="csY227" fmla="*/ 1023838 h 1104526"/>
              <a:gd name="csX228" fmla="*/ 660709 w 2806498"/>
              <a:gd name="csY228" fmla="*/ 1012503 h 1104526"/>
              <a:gd name="csX229" fmla="*/ 661852 w 2806498"/>
              <a:gd name="csY229" fmla="*/ 989006 h 1104526"/>
              <a:gd name="csX230" fmla="*/ 649376 w 2806498"/>
              <a:gd name="csY230" fmla="*/ 943807 h 1104526"/>
              <a:gd name="csX231" fmla="*/ 629451 w 2806498"/>
              <a:gd name="csY231" fmla="*/ 900533 h 1104526"/>
              <a:gd name="csX232" fmla="*/ 619361 w 2806498"/>
              <a:gd name="csY232" fmla="*/ 878935 h 1104526"/>
              <a:gd name="csX233" fmla="*/ 609551 w 2806498"/>
              <a:gd name="csY233" fmla="*/ 856646 h 1104526"/>
              <a:gd name="csX234" fmla="*/ 604595 w 2806498"/>
              <a:gd name="csY234" fmla="*/ 837865 h 1104526"/>
              <a:gd name="csX235" fmla="*/ 585414 w 2806498"/>
              <a:gd name="csY235" fmla="*/ 874892 h 1104526"/>
              <a:gd name="csX236" fmla="*/ 574662 w 2806498"/>
              <a:gd name="csY236" fmla="*/ 901616 h 1104526"/>
              <a:gd name="csX237" fmla="*/ 570521 w 2806498"/>
              <a:gd name="csY237" fmla="*/ 929809 h 1104526"/>
              <a:gd name="csX238" fmla="*/ 578718 w 2806498"/>
              <a:gd name="csY238" fmla="*/ 987529 h 1104526"/>
              <a:gd name="csX239" fmla="*/ 592279 w 2806498"/>
              <a:gd name="csY239" fmla="*/ 1045424 h 1104526"/>
              <a:gd name="csX240" fmla="*/ 594985 w 2806498"/>
              <a:gd name="csY240" fmla="*/ 1075077 h 1104526"/>
              <a:gd name="csX241" fmla="*/ 591173 w 2806498"/>
              <a:gd name="csY241" fmla="*/ 1104526 h 1104526"/>
              <a:gd name="csX242" fmla="*/ 589828 w 2806498"/>
              <a:gd name="csY242" fmla="*/ 1045868 h 1104526"/>
              <a:gd name="csX243" fmla="*/ 573854 w 2806498"/>
              <a:gd name="csY243" fmla="*/ 988815 h 1104526"/>
              <a:gd name="csX244" fmla="*/ 562952 w 2806498"/>
              <a:gd name="csY244" fmla="*/ 929762 h 1104526"/>
              <a:gd name="csX245" fmla="*/ 566137 w 2806498"/>
              <a:gd name="csY245" fmla="*/ 899279 h 1104526"/>
              <a:gd name="csX246" fmla="*/ 576321 w 2806498"/>
              <a:gd name="csY246" fmla="*/ 870531 h 1104526"/>
              <a:gd name="csX247" fmla="*/ 599980 w 2806498"/>
              <a:gd name="csY247" fmla="*/ 816862 h 1104526"/>
              <a:gd name="csX248" fmla="*/ 604395 w 2806498"/>
              <a:gd name="csY248" fmla="*/ 800434 h 1104526"/>
              <a:gd name="csX249" fmla="*/ 605326 w 2806498"/>
              <a:gd name="csY249" fmla="*/ 759929 h 1104526"/>
              <a:gd name="csX250" fmla="*/ 601552 w 2806498"/>
              <a:gd name="csY250" fmla="*/ 766486 h 1104526"/>
              <a:gd name="csX251" fmla="*/ 574754 w 2806498"/>
              <a:gd name="csY251" fmla="*/ 794632 h 1104526"/>
              <a:gd name="csX252" fmla="*/ 558130 w 2806498"/>
              <a:gd name="csY252" fmla="*/ 803854 h 1104526"/>
              <a:gd name="csX253" fmla="*/ 543076 w 2806498"/>
              <a:gd name="csY253" fmla="*/ 811679 h 1104526"/>
              <a:gd name="csX254" fmla="*/ 533994 w 2806498"/>
              <a:gd name="csY254" fmla="*/ 827130 h 1104526"/>
              <a:gd name="csX255" fmla="*/ 524174 w 2806498"/>
              <a:gd name="csY255" fmla="*/ 849871 h 1104526"/>
              <a:gd name="csX256" fmla="*/ 509741 w 2806498"/>
              <a:gd name="csY256" fmla="*/ 871186 h 1104526"/>
              <a:gd name="csX257" fmla="*/ 492208 w 2806498"/>
              <a:gd name="csY257" fmla="*/ 888809 h 1104526"/>
              <a:gd name="csX258" fmla="*/ 477302 w 2806498"/>
              <a:gd name="csY258" fmla="*/ 907510 h 1104526"/>
              <a:gd name="csX259" fmla="*/ 470013 w 2806498"/>
              <a:gd name="csY259" fmla="*/ 930062 h 1104526"/>
              <a:gd name="csX260" fmla="*/ 482272 w 2806498"/>
              <a:gd name="csY260" fmla="*/ 975738 h 1104526"/>
              <a:gd name="csX261" fmla="*/ 483691 w 2806498"/>
              <a:gd name="csY261" fmla="*/ 972207 h 1104526"/>
              <a:gd name="csX262" fmla="*/ 482352 w 2806498"/>
              <a:gd name="csY262" fmla="*/ 975994 h 1104526"/>
              <a:gd name="csX263" fmla="*/ 482188 w 2806498"/>
              <a:gd name="csY263" fmla="*/ 976023 h 1104526"/>
              <a:gd name="csX264" fmla="*/ 466852 w 2806498"/>
              <a:gd name="csY264" fmla="*/ 929757 h 1104526"/>
              <a:gd name="csX265" fmla="*/ 473224 w 2806498"/>
              <a:gd name="csY265" fmla="*/ 905312 h 1104526"/>
              <a:gd name="csX266" fmla="*/ 487776 w 2806498"/>
              <a:gd name="csY266" fmla="*/ 884650 h 1104526"/>
              <a:gd name="csX267" fmla="*/ 504037 w 2806498"/>
              <a:gd name="csY267" fmla="*/ 866346 h 1104526"/>
              <a:gd name="csX268" fmla="*/ 516095 w 2806498"/>
              <a:gd name="csY268" fmla="*/ 846271 h 1104526"/>
              <a:gd name="csX269" fmla="*/ 524540 w 2806498"/>
              <a:gd name="csY269" fmla="*/ 823206 h 1104526"/>
              <a:gd name="csX270" fmla="*/ 530329 w 2806498"/>
              <a:gd name="csY270" fmla="*/ 810816 h 1104526"/>
              <a:gd name="csX271" fmla="*/ 514155 w 2806498"/>
              <a:gd name="csY271" fmla="*/ 813206 h 1104526"/>
              <a:gd name="csX272" fmla="*/ 483503 w 2806498"/>
              <a:gd name="csY272" fmla="*/ 822506 h 1104526"/>
              <a:gd name="csX273" fmla="*/ 455150 w 2806498"/>
              <a:gd name="csY273" fmla="*/ 837972 h 1104526"/>
              <a:gd name="csX274" fmla="*/ 430415 w 2806498"/>
              <a:gd name="csY274" fmla="*/ 859061 h 1104526"/>
              <a:gd name="csX275" fmla="*/ 453663 w 2806498"/>
              <a:gd name="csY275" fmla="*/ 835913 h 1104526"/>
              <a:gd name="csX276" fmla="*/ 481379 w 2806498"/>
              <a:gd name="csY276" fmla="*/ 817862 h 1104526"/>
              <a:gd name="csX277" fmla="*/ 512466 w 2806498"/>
              <a:gd name="csY277" fmla="*/ 805748 h 1104526"/>
              <a:gd name="csX278" fmla="*/ 558489 w 2806498"/>
              <a:gd name="csY278" fmla="*/ 790186 h 1104526"/>
              <a:gd name="csX279" fmla="*/ 588388 w 2806498"/>
              <a:gd name="csY279" fmla="*/ 758846 h 1104526"/>
              <a:gd name="csX280" fmla="*/ 598918 w 2806498"/>
              <a:gd name="csY280" fmla="*/ 716736 h 1104526"/>
              <a:gd name="csX281" fmla="*/ 539941 w 2806498"/>
              <a:gd name="csY281" fmla="*/ 615155 h 1104526"/>
              <a:gd name="csX282" fmla="*/ 420866 w 2806498"/>
              <a:gd name="csY282" fmla="*/ 600309 h 1104526"/>
              <a:gd name="csX283" fmla="*/ 392436 w 2806498"/>
              <a:gd name="csY283" fmla="*/ 599890 h 1104526"/>
              <a:gd name="csX284" fmla="*/ 365183 w 2806498"/>
              <a:gd name="csY284" fmla="*/ 598887 h 1104526"/>
              <a:gd name="csX285" fmla="*/ 314661 w 2806498"/>
              <a:gd name="csY285" fmla="*/ 607872 h 1104526"/>
              <a:gd name="csX286" fmla="*/ 276525 w 2806498"/>
              <a:gd name="csY286" fmla="*/ 643304 h 1104526"/>
              <a:gd name="csX287" fmla="*/ 241668 w 2806498"/>
              <a:gd name="csY287" fmla="*/ 679695 h 1104526"/>
              <a:gd name="csX288" fmla="*/ 214787 w 2806498"/>
              <a:gd name="csY288" fmla="*/ 716328 h 1104526"/>
              <a:gd name="csX289" fmla="*/ 205391 w 2806498"/>
              <a:gd name="csY289" fmla="*/ 734705 h 1104526"/>
              <a:gd name="csX290" fmla="*/ 199049 w 2806498"/>
              <a:gd name="csY290" fmla="*/ 754284 h 1104526"/>
              <a:gd name="csX291" fmla="*/ 197179 w 2806498"/>
              <a:gd name="csY291" fmla="*/ 774707 h 1104526"/>
              <a:gd name="csX292" fmla="*/ 200248 w 2806498"/>
              <a:gd name="csY292" fmla="*/ 795180 h 1104526"/>
              <a:gd name="csX293" fmla="*/ 210281 w 2806498"/>
              <a:gd name="csY293" fmla="*/ 836028 h 1104526"/>
              <a:gd name="csX294" fmla="*/ 198153 w 2806498"/>
              <a:gd name="csY294" fmla="*/ 795728 h 1104526"/>
              <a:gd name="csX295" fmla="*/ 193894 w 2806498"/>
              <a:gd name="csY295" fmla="*/ 774830 h 1104526"/>
              <a:gd name="csX296" fmla="*/ 194739 w 2806498"/>
              <a:gd name="csY296" fmla="*/ 753411 h 1104526"/>
              <a:gd name="csX297" fmla="*/ 200333 w 2806498"/>
              <a:gd name="csY297" fmla="*/ 732685 h 1104526"/>
              <a:gd name="csX298" fmla="*/ 209145 w 2806498"/>
              <a:gd name="csY298" fmla="*/ 713131 h 1104526"/>
              <a:gd name="csX299" fmla="*/ 217570 w 2806498"/>
              <a:gd name="csY299" fmla="*/ 698339 h 1104526"/>
              <a:gd name="csX300" fmla="*/ 189588 w 2806498"/>
              <a:gd name="csY300" fmla="*/ 713063 h 1104526"/>
              <a:gd name="csX301" fmla="*/ 137026 w 2806498"/>
              <a:gd name="csY301" fmla="*/ 730350 h 1104526"/>
              <a:gd name="csX302" fmla="*/ 113570 w 2806498"/>
              <a:gd name="csY302" fmla="*/ 744152 h 1104526"/>
              <a:gd name="csX303" fmla="*/ 97226 w 2806498"/>
              <a:gd name="csY303" fmla="*/ 765915 h 1104526"/>
              <a:gd name="csX304" fmla="*/ 112566 w 2806498"/>
              <a:gd name="csY304" fmla="*/ 743085 h 1104526"/>
              <a:gd name="csX305" fmla="*/ 135798 w 2806498"/>
              <a:gd name="csY305" fmla="*/ 727670 h 1104526"/>
              <a:gd name="csX306" fmla="*/ 187295 w 2806498"/>
              <a:gd name="csY306" fmla="*/ 707673 h 1104526"/>
              <a:gd name="csX307" fmla="*/ 267460 w 2806498"/>
              <a:gd name="csY307" fmla="*/ 635934 h 1104526"/>
              <a:gd name="csX308" fmla="*/ 269701 w 2806498"/>
              <a:gd name="csY308" fmla="*/ 633031 h 1104526"/>
              <a:gd name="csX309" fmla="*/ 264686 w 2806498"/>
              <a:gd name="csY309" fmla="*/ 634040 h 1104526"/>
              <a:gd name="csX310" fmla="*/ 227465 w 2806498"/>
              <a:gd name="csY310" fmla="*/ 631671 h 1104526"/>
              <a:gd name="csX311" fmla="*/ 192652 w 2806498"/>
              <a:gd name="csY311" fmla="*/ 628999 h 1104526"/>
              <a:gd name="csX312" fmla="*/ 176346 w 2806498"/>
              <a:gd name="csY312" fmla="*/ 634756 h 1104526"/>
              <a:gd name="csX313" fmla="*/ 164485 w 2806498"/>
              <a:gd name="csY313" fmla="*/ 647537 h 1104526"/>
              <a:gd name="csX314" fmla="*/ 175304 w 2806498"/>
              <a:gd name="csY314" fmla="*/ 633290 h 1104526"/>
              <a:gd name="csX315" fmla="*/ 191909 w 2806498"/>
              <a:gd name="csY315" fmla="*/ 625455 h 1104526"/>
              <a:gd name="csX316" fmla="*/ 228345 w 2806498"/>
              <a:gd name="csY316" fmla="*/ 624423 h 1104526"/>
              <a:gd name="csX317" fmla="*/ 262334 w 2806498"/>
              <a:gd name="csY317" fmla="*/ 623294 h 1104526"/>
              <a:gd name="csX318" fmla="*/ 307875 w 2806498"/>
              <a:gd name="csY318" fmla="*/ 594824 h 1104526"/>
              <a:gd name="csX319" fmla="*/ 331884 w 2806498"/>
              <a:gd name="csY319" fmla="*/ 585748 h 1104526"/>
              <a:gd name="csX320" fmla="*/ 300406 w 2806498"/>
              <a:gd name="csY320" fmla="*/ 566642 h 1104526"/>
              <a:gd name="csX321" fmla="*/ 279806 w 2806498"/>
              <a:gd name="csY321" fmla="*/ 563792 h 1104526"/>
              <a:gd name="csX322" fmla="*/ 257179 w 2806498"/>
              <a:gd name="csY322" fmla="*/ 567082 h 1104526"/>
              <a:gd name="csX323" fmla="*/ 233024 w 2806498"/>
              <a:gd name="csY323" fmla="*/ 571627 h 1104526"/>
              <a:gd name="csX324" fmla="*/ 208443 w 2806498"/>
              <a:gd name="csY324" fmla="*/ 574191 h 1104526"/>
              <a:gd name="csX325" fmla="*/ 159168 w 2806498"/>
              <a:gd name="csY325" fmla="*/ 572553 h 1104526"/>
              <a:gd name="csX326" fmla="*/ 111204 w 2806498"/>
              <a:gd name="csY326" fmla="*/ 561936 h 1104526"/>
              <a:gd name="csX327" fmla="*/ 88496 w 2806498"/>
              <a:gd name="csY327" fmla="*/ 551738 h 1104526"/>
              <a:gd name="csX328" fmla="*/ 69818 w 2806498"/>
              <a:gd name="csY328" fmla="*/ 534904 h 1104526"/>
              <a:gd name="csX329" fmla="*/ 57746 w 2806498"/>
              <a:gd name="csY329" fmla="*/ 513733 h 1104526"/>
              <a:gd name="csX330" fmla="*/ 42871 w 2806498"/>
              <a:gd name="csY330" fmla="*/ 495534 h 1104526"/>
              <a:gd name="csX331" fmla="*/ 4229 w 2806498"/>
              <a:gd name="csY331" fmla="*/ 476584 h 1104526"/>
              <a:gd name="csX332" fmla="*/ 7123 w 2806498"/>
              <a:gd name="csY332" fmla="*/ 477269 h 1104526"/>
              <a:gd name="csX333" fmla="*/ 3416 w 2806498"/>
              <a:gd name="csY333" fmla="*/ 476186 h 1104526"/>
              <a:gd name="csX334" fmla="*/ 4229 w 2806498"/>
              <a:gd name="csY334" fmla="*/ 476584 h 1104526"/>
              <a:gd name="csX335" fmla="*/ 176 w 2806498"/>
              <a:gd name="csY335" fmla="*/ 475625 h 1104526"/>
              <a:gd name="csX336" fmla="*/ 4 w 2806498"/>
              <a:gd name="csY336" fmla="*/ 475420 h 1104526"/>
              <a:gd name="csX337" fmla="*/ 209 w 2806498"/>
              <a:gd name="csY337" fmla="*/ 475248 h 1104526"/>
              <a:gd name="csX338" fmla="*/ 44669 w 2806498"/>
              <a:gd name="csY338" fmla="*/ 493352 h 1104526"/>
              <a:gd name="csX339" fmla="*/ 61166 w 2806498"/>
              <a:gd name="csY339" fmla="*/ 511561 h 1104526"/>
              <a:gd name="csX340" fmla="*/ 74020 w 2806498"/>
              <a:gd name="csY340" fmla="*/ 531645 h 1104526"/>
              <a:gd name="csX341" fmla="*/ 91785 w 2806498"/>
              <a:gd name="csY341" fmla="*/ 546046 h 1104526"/>
              <a:gd name="csX342" fmla="*/ 113463 w 2806498"/>
              <a:gd name="csY342" fmla="*/ 554472 h 1104526"/>
              <a:gd name="csX343" fmla="*/ 160149 w 2806498"/>
              <a:gd name="csY343" fmla="*/ 562317 h 1104526"/>
              <a:gd name="csX344" fmla="*/ 207307 w 2806498"/>
              <a:gd name="csY344" fmla="*/ 561401 h 1104526"/>
              <a:gd name="csX345" fmla="*/ 230579 w 2806498"/>
              <a:gd name="csY345" fmla="*/ 557758 h 1104526"/>
              <a:gd name="csX346" fmla="*/ 253659 w 2806498"/>
              <a:gd name="csY346" fmla="*/ 552125 h 1104526"/>
              <a:gd name="csX347" fmla="*/ 279359 w 2806498"/>
              <a:gd name="csY347" fmla="*/ 546794 h 1104526"/>
              <a:gd name="csX348" fmla="*/ 249704 w 2806498"/>
              <a:gd name="csY348" fmla="*/ 519864 h 1104526"/>
              <a:gd name="csX349" fmla="*/ 205833 w 2806498"/>
              <a:gd name="csY349" fmla="*/ 480421 h 1104526"/>
              <a:gd name="csX350" fmla="*/ 158408 w 2806498"/>
              <a:gd name="csY350" fmla="*/ 446517 h 1104526"/>
              <a:gd name="csX351" fmla="*/ 103577 w 2806498"/>
              <a:gd name="csY351" fmla="*/ 427625 h 1104526"/>
              <a:gd name="csX352" fmla="*/ 45989 w 2806498"/>
              <a:gd name="csY352" fmla="*/ 434313 h 1104526"/>
              <a:gd name="csX353" fmla="*/ 103962 w 2806498"/>
              <a:gd name="csY353" fmla="*/ 424720 h 1104526"/>
              <a:gd name="csX354" fmla="*/ 161174 w 2806498"/>
              <a:gd name="csY354" fmla="*/ 441290 h 1104526"/>
              <a:gd name="csX355" fmla="*/ 211404 w 2806498"/>
              <a:gd name="csY355" fmla="*/ 473539 h 1104526"/>
              <a:gd name="csX356" fmla="*/ 257338 w 2806498"/>
              <a:gd name="csY356" fmla="*/ 510953 h 1104526"/>
              <a:gd name="csX357" fmla="*/ 260586 w 2806498"/>
              <a:gd name="csY357" fmla="*/ 513605 h 1104526"/>
              <a:gd name="csX358" fmla="*/ 254479 w 2806498"/>
              <a:gd name="csY358" fmla="*/ 487911 h 1104526"/>
              <a:gd name="csX359" fmla="*/ 251510 w 2806498"/>
              <a:gd name="csY359" fmla="*/ 451217 h 1104526"/>
              <a:gd name="csX360" fmla="*/ 249866 w 2806498"/>
              <a:gd name="csY360" fmla="*/ 414757 h 1104526"/>
              <a:gd name="csX361" fmla="*/ 255910 w 2806498"/>
              <a:gd name="csY361" fmla="*/ 450724 h 1104526"/>
              <a:gd name="csX362" fmla="*/ 263060 w 2806498"/>
              <a:gd name="csY362" fmla="*/ 486086 h 1104526"/>
              <a:gd name="csX363" fmla="*/ 276453 w 2806498"/>
              <a:gd name="csY363" fmla="*/ 518089 h 1104526"/>
              <a:gd name="csX364" fmla="*/ 356329 w 2806498"/>
              <a:gd name="csY364" fmla="*/ 566973 h 1104526"/>
              <a:gd name="csX365" fmla="*/ 409108 w 2806498"/>
              <a:gd name="csY365" fmla="*/ 571183 h 1104526"/>
              <a:gd name="csX366" fmla="*/ 458849 w 2806498"/>
              <a:gd name="csY366" fmla="*/ 518020 h 1104526"/>
              <a:gd name="csX367" fmla="*/ 390048 w 2806498"/>
              <a:gd name="csY367" fmla="*/ 347874 h 1104526"/>
              <a:gd name="csX368" fmla="*/ 325135 w 2806498"/>
              <a:gd name="csY368" fmla="*/ 322708 h 1104526"/>
              <a:gd name="csX369" fmla="*/ 241328 w 2806498"/>
              <a:gd name="csY369" fmla="*/ 309505 h 1104526"/>
              <a:gd name="csX370" fmla="*/ 157874 w 2806498"/>
              <a:gd name="csY370" fmla="*/ 290061 h 1104526"/>
              <a:gd name="csX371" fmla="*/ 138362 w 2806498"/>
              <a:gd name="csY371" fmla="*/ 281107 h 1104526"/>
              <a:gd name="csX372" fmla="*/ 120037 w 2806498"/>
              <a:gd name="csY372" fmla="*/ 269947 h 1104526"/>
              <a:gd name="csX373" fmla="*/ 103501 w 2806498"/>
              <a:gd name="csY373" fmla="*/ 256369 h 1104526"/>
              <a:gd name="csX374" fmla="*/ 89480 w 2806498"/>
              <a:gd name="csY374" fmla="*/ 240277 h 1104526"/>
              <a:gd name="csX375" fmla="*/ 104158 w 2806498"/>
              <a:gd name="csY375" fmla="*/ 255710 h 1104526"/>
              <a:gd name="csX376" fmla="*/ 121086 w 2806498"/>
              <a:gd name="csY376" fmla="*/ 268474 h 1104526"/>
              <a:gd name="csX377" fmla="*/ 139611 w 2806498"/>
              <a:gd name="csY377" fmla="*/ 278687 h 1104526"/>
              <a:gd name="csX378" fmla="*/ 159181 w 2806498"/>
              <a:gd name="csY378" fmla="*/ 286651 h 1104526"/>
              <a:gd name="csX379" fmla="*/ 242208 w 2806498"/>
              <a:gd name="csY379" fmla="*/ 302257 h 1104526"/>
              <a:gd name="csX380" fmla="*/ 327415 w 2806498"/>
              <a:gd name="csY380" fmla="*/ 312000 h 1104526"/>
              <a:gd name="csX381" fmla="*/ 365823 w 2806498"/>
              <a:gd name="csY381" fmla="*/ 322222 h 1104526"/>
              <a:gd name="csX382" fmla="*/ 365071 w 2806498"/>
              <a:gd name="csY382" fmla="*/ 321615 h 1104526"/>
              <a:gd name="csX383" fmla="*/ 321056 w 2806498"/>
              <a:gd name="csY383" fmla="*/ 289017 h 1104526"/>
              <a:gd name="csX384" fmla="*/ 276615 w 2806498"/>
              <a:gd name="csY384" fmla="*/ 254438 h 1104526"/>
              <a:gd name="csX385" fmla="*/ 245660 w 2806498"/>
              <a:gd name="csY385" fmla="*/ 206545 h 1104526"/>
              <a:gd name="csX386" fmla="*/ 242440 w 2806498"/>
              <a:gd name="csY386" fmla="*/ 190825 h 1104526"/>
              <a:gd name="csX387" fmla="*/ 221149 w 2806498"/>
              <a:gd name="csY387" fmla="*/ 180810 h 1104526"/>
              <a:gd name="csX388" fmla="*/ 200205 w 2806498"/>
              <a:gd name="csY388" fmla="*/ 172521 h 1104526"/>
              <a:gd name="csX389" fmla="*/ 165473 w 2806498"/>
              <a:gd name="csY389" fmla="*/ 144958 h 1104526"/>
              <a:gd name="csX390" fmla="*/ 241482 w 2806498"/>
              <a:gd name="csY390" fmla="*/ 179016 h 1104526"/>
              <a:gd name="csX391" fmla="*/ 241456 w 2806498"/>
              <a:gd name="csY391" fmla="*/ 178312 h 1104526"/>
              <a:gd name="csX392" fmla="*/ 241196 w 2806498"/>
              <a:gd name="csY392" fmla="*/ 150613 h 1104526"/>
              <a:gd name="csX393" fmla="*/ 193789 w 2806498"/>
              <a:gd name="csY393" fmla="*/ 55509 h 1104526"/>
              <a:gd name="csX394" fmla="*/ 246288 w 2806498"/>
              <a:gd name="csY394" fmla="*/ 150399 h 1104526"/>
              <a:gd name="csX395" fmla="*/ 252978 w 2806498"/>
              <a:gd name="csY395" fmla="*/ 204274 h 1104526"/>
              <a:gd name="csX396" fmla="*/ 283699 w 2806498"/>
              <a:gd name="csY396" fmla="*/ 247146 h 1104526"/>
              <a:gd name="csX397" fmla="*/ 328139 w 2806498"/>
              <a:gd name="csY397" fmla="*/ 278553 h 1104526"/>
              <a:gd name="csX398" fmla="*/ 374641 w 2806498"/>
              <a:gd name="csY398" fmla="*/ 309789 h 1104526"/>
              <a:gd name="csX399" fmla="*/ 413749 w 2806498"/>
              <a:gd name="csY399" fmla="*/ 342500 h 1104526"/>
              <a:gd name="csX400" fmla="*/ 408642 w 2806498"/>
              <a:gd name="csY400" fmla="*/ 323442 h 1104526"/>
              <a:gd name="csX401" fmla="*/ 406113 w 2806498"/>
              <a:gd name="csY401" fmla="*/ 294770 h 1104526"/>
              <a:gd name="csX402" fmla="*/ 388260 w 2806498"/>
              <a:gd name="csY402" fmla="*/ 254732 h 1104526"/>
              <a:gd name="csX403" fmla="*/ 368474 w 2806498"/>
              <a:gd name="csY403" fmla="*/ 232157 h 1104526"/>
              <a:gd name="csX404" fmla="*/ 342323 w 2806498"/>
              <a:gd name="csY404" fmla="*/ 184509 h 1104526"/>
              <a:gd name="csX405" fmla="*/ 321445 w 2806498"/>
              <a:gd name="csY405" fmla="*/ 135229 h 1104526"/>
              <a:gd name="csX406" fmla="*/ 294906 w 2806498"/>
              <a:gd name="csY406" fmla="*/ 89170 h 1104526"/>
              <a:gd name="csX407" fmla="*/ 324699 w 2806498"/>
              <a:gd name="csY407" fmla="*/ 133627 h 1104526"/>
              <a:gd name="csX408" fmla="*/ 348830 w 2806498"/>
              <a:gd name="csY408" fmla="*/ 181304 h 1104526"/>
              <a:gd name="csX409" fmla="*/ 377085 w 2806498"/>
              <a:gd name="csY409" fmla="*/ 225466 h 1104526"/>
              <a:gd name="csX410" fmla="*/ 411752 w 2806498"/>
              <a:gd name="csY410" fmla="*/ 255100 h 1104526"/>
              <a:gd name="csX411" fmla="*/ 414205 w 2806498"/>
              <a:gd name="csY411" fmla="*/ 247770 h 1104526"/>
              <a:gd name="csX412" fmla="*/ 418183 w 2806498"/>
              <a:gd name="csY412" fmla="*/ 237868 h 1104526"/>
              <a:gd name="csX413" fmla="*/ 431197 w 2806498"/>
              <a:gd name="csY413" fmla="*/ 199966 h 1104526"/>
              <a:gd name="csX414" fmla="*/ 424968 w 2806498"/>
              <a:gd name="csY414" fmla="*/ 160927 h 1104526"/>
              <a:gd name="csX415" fmla="*/ 418560 w 2806498"/>
              <a:gd name="csY415" fmla="*/ 141026 h 1104526"/>
              <a:gd name="csX416" fmla="*/ 415076 w 2806498"/>
              <a:gd name="csY416" fmla="*/ 120121 h 1104526"/>
              <a:gd name="csX417" fmla="*/ 417917 w 2806498"/>
              <a:gd name="csY417" fmla="*/ 99287 h 1104526"/>
              <a:gd name="csX418" fmla="*/ 422739 w 2806498"/>
              <a:gd name="csY418" fmla="*/ 89941 h 1104526"/>
              <a:gd name="csX419" fmla="*/ 430078 w 2806498"/>
              <a:gd name="csY419" fmla="*/ 82569 h 1104526"/>
              <a:gd name="csX420" fmla="*/ 423318 w 2806498"/>
              <a:gd name="csY420" fmla="*/ 90342 h 1104526"/>
              <a:gd name="csX421" fmla="*/ 419343 w 2806498"/>
              <a:gd name="csY421" fmla="*/ 99703 h 1104526"/>
              <a:gd name="csX422" fmla="*/ 417985 w 2806498"/>
              <a:gd name="csY422" fmla="*/ 119966 h 1104526"/>
              <a:gd name="csX423" fmla="*/ 430438 w 2806498"/>
              <a:gd name="csY423" fmla="*/ 158890 h 1104526"/>
              <a:gd name="csX424" fmla="*/ 437508 w 2806498"/>
              <a:gd name="csY424" fmla="*/ 178908 h 1104526"/>
              <a:gd name="csX425" fmla="*/ 439945 w 2806498"/>
              <a:gd name="csY425" fmla="*/ 200744 h 1104526"/>
              <a:gd name="csX426" fmla="*/ 429083 w 2806498"/>
              <a:gd name="csY426" fmla="*/ 242137 h 1104526"/>
              <a:gd name="csX427" fmla="*/ 425963 w 2806498"/>
              <a:gd name="csY427" fmla="*/ 251749 h 1104526"/>
              <a:gd name="csX428" fmla="*/ 423548 w 2806498"/>
              <a:gd name="csY428" fmla="*/ 261334 h 1104526"/>
              <a:gd name="csX429" fmla="*/ 421938 w 2806498"/>
              <a:gd name="csY429" fmla="*/ 271077 h 1104526"/>
              <a:gd name="csX430" fmla="*/ 421154 w 2806498"/>
              <a:gd name="csY430" fmla="*/ 280906 h 1104526"/>
              <a:gd name="csX431" fmla="*/ 425610 w 2806498"/>
              <a:gd name="csY431" fmla="*/ 319659 h 1104526"/>
              <a:gd name="csX432" fmla="*/ 431253 w 2806498"/>
              <a:gd name="csY432" fmla="*/ 336088 h 1104526"/>
              <a:gd name="csX433" fmla="*/ 570906 w 2806498"/>
              <a:gd name="csY433" fmla="*/ 380859 h 1104526"/>
              <a:gd name="csX434" fmla="*/ 664605 w 2806498"/>
              <a:gd name="csY434" fmla="*/ 351224 h 1104526"/>
              <a:gd name="csX435" fmla="*/ 665912 w 2806498"/>
              <a:gd name="csY435" fmla="*/ 347815 h 1104526"/>
              <a:gd name="csX436" fmla="*/ 665995 w 2806498"/>
              <a:gd name="csY436" fmla="*/ 347530 h 1104526"/>
              <a:gd name="csX437" fmla="*/ 674486 w 2806498"/>
              <a:gd name="csY437" fmla="*/ 326954 h 1104526"/>
              <a:gd name="csX438" fmla="*/ 675025 w 2806498"/>
              <a:gd name="csY438" fmla="*/ 325641 h 1104526"/>
              <a:gd name="csX439" fmla="*/ 676907 w 2806498"/>
              <a:gd name="csY439" fmla="*/ 274736 h 1104526"/>
              <a:gd name="csX440" fmla="*/ 670263 w 2806498"/>
              <a:gd name="csY440" fmla="*/ 238438 h 1104526"/>
              <a:gd name="csX441" fmla="*/ 654975 w 2806498"/>
              <a:gd name="csY441" fmla="*/ 204180 h 1104526"/>
              <a:gd name="csX442" fmla="*/ 638376 w 2806498"/>
              <a:gd name="csY442" fmla="*/ 169382 h 1104526"/>
              <a:gd name="csX443" fmla="*/ 630880 w 2806498"/>
              <a:gd name="csY443" fmla="*/ 150555 h 1104526"/>
              <a:gd name="csX444" fmla="*/ 625308 w 2806498"/>
              <a:gd name="csY444" fmla="*/ 144206 h 1104526"/>
              <a:gd name="csX445" fmla="*/ 609479 w 2806498"/>
              <a:gd name="csY445" fmla="*/ 131919 h 1104526"/>
              <a:gd name="csX446" fmla="*/ 574838 w 2806498"/>
              <a:gd name="csY446" fmla="*/ 111192 h 1104526"/>
              <a:gd name="csX447" fmla="*/ 630963 w 2806498"/>
              <a:gd name="csY447" fmla="*/ 142068 h 1104526"/>
              <a:gd name="csX448" fmla="*/ 629537 w 2806498"/>
              <a:gd name="csY448" fmla="*/ 131592 h 1104526"/>
              <a:gd name="csX449" fmla="*/ 642482 w 2806498"/>
              <a:gd name="csY449" fmla="*/ 56608 h 1104526"/>
              <a:gd name="csX450" fmla="*/ 633141 w 2806498"/>
              <a:gd name="csY450" fmla="*/ 131176 h 1104526"/>
              <a:gd name="csX451" fmla="*/ 636171 w 2806498"/>
              <a:gd name="csY451" fmla="*/ 146221 h 1104526"/>
              <a:gd name="csX452" fmla="*/ 636559 w 2806498"/>
              <a:gd name="csY452" fmla="*/ 147805 h 1104526"/>
              <a:gd name="csX453" fmla="*/ 643305 w 2806498"/>
              <a:gd name="csY453" fmla="*/ 167341 h 1104526"/>
              <a:gd name="csX454" fmla="*/ 661240 w 2806498"/>
              <a:gd name="csY454" fmla="*/ 200749 h 1104526"/>
              <a:gd name="csX455" fmla="*/ 678707 w 2806498"/>
              <a:gd name="csY455" fmla="*/ 235491 h 1104526"/>
              <a:gd name="csX456" fmla="*/ 687685 w 2806498"/>
              <a:gd name="csY456" fmla="*/ 273863 h 1104526"/>
              <a:gd name="csX457" fmla="*/ 688883 w 2806498"/>
              <a:gd name="csY457" fmla="*/ 286439 h 1104526"/>
              <a:gd name="csX458" fmla="*/ 704859 w 2806498"/>
              <a:gd name="csY458" fmla="*/ 234702 h 1104526"/>
              <a:gd name="csX459" fmla="*/ 703626 w 2806498"/>
              <a:gd name="csY459" fmla="*/ 211128 h 1104526"/>
              <a:gd name="csX460" fmla="*/ 701493 w 2806498"/>
              <a:gd name="csY460" fmla="*/ 196190 h 1104526"/>
              <a:gd name="csX461" fmla="*/ 702806 w 2806498"/>
              <a:gd name="csY461" fmla="*/ 166552 h 1104526"/>
              <a:gd name="csX462" fmla="*/ 717706 w 2806498"/>
              <a:gd name="csY462" fmla="*/ 110554 h 1104526"/>
              <a:gd name="csX463" fmla="*/ 730328 w 2806498"/>
              <a:gd name="csY463" fmla="*/ 55206 h 1104526"/>
              <a:gd name="csX464" fmla="*/ 719616 w 2806498"/>
              <a:gd name="csY464" fmla="*/ 0 h 1104526"/>
              <a:gd name="csX0" fmla="*/ 832772 w 2806498"/>
              <a:gd name="csY0" fmla="*/ 123765 h 1104526"/>
              <a:gd name="csX1" fmla="*/ 809749 w 2806498"/>
              <a:gd name="csY1" fmla="*/ 171817 h 1104526"/>
              <a:gd name="csX2" fmla="*/ 809277 w 2806498"/>
              <a:gd name="csY2" fmla="*/ 172336 h 1104526"/>
              <a:gd name="csX3" fmla="*/ 832772 w 2806498"/>
              <a:gd name="csY3" fmla="*/ 123765 h 1104526"/>
              <a:gd name="csX4" fmla="*/ 719616 w 2806498"/>
              <a:gd name="csY4" fmla="*/ 0 h 1104526"/>
              <a:gd name="csX5" fmla="*/ 733224 w 2806498"/>
              <a:gd name="csY5" fmla="*/ 55356 h 1104526"/>
              <a:gd name="csX6" fmla="*/ 723338 w 2806498"/>
              <a:gd name="csY6" fmla="*/ 112201 h 1104526"/>
              <a:gd name="csX7" fmla="*/ 711471 w 2806498"/>
              <a:gd name="csY7" fmla="*/ 167615 h 1104526"/>
              <a:gd name="csX8" fmla="*/ 714381 w 2806498"/>
              <a:gd name="csY8" fmla="*/ 209011 h 1104526"/>
              <a:gd name="csX9" fmla="*/ 726728 w 2806498"/>
              <a:gd name="csY9" fmla="*/ 183449 h 1104526"/>
              <a:gd name="csX10" fmla="*/ 759194 w 2806498"/>
              <a:gd name="csY10" fmla="*/ 142800 h 1104526"/>
              <a:gd name="csX11" fmla="*/ 777905 w 2806498"/>
              <a:gd name="csY11" fmla="*/ 125908 h 1104526"/>
              <a:gd name="csX12" fmla="*/ 790620 w 2806498"/>
              <a:gd name="csY12" fmla="*/ 105175 h 1104526"/>
              <a:gd name="csX13" fmla="*/ 792445 w 2806498"/>
              <a:gd name="csY13" fmla="*/ 80406 h 1104526"/>
              <a:gd name="csX14" fmla="*/ 788078 w 2806498"/>
              <a:gd name="csY14" fmla="*/ 55375 h 1104526"/>
              <a:gd name="csX15" fmla="*/ 794058 w 2806498"/>
              <a:gd name="csY15" fmla="*/ 80181 h 1104526"/>
              <a:gd name="csX16" fmla="*/ 793778 w 2806498"/>
              <a:gd name="csY16" fmla="*/ 106020 h 1104526"/>
              <a:gd name="csX17" fmla="*/ 781598 w 2806498"/>
              <a:gd name="csY17" fmla="*/ 129155 h 1104526"/>
              <a:gd name="csX18" fmla="*/ 763694 w 2806498"/>
              <a:gd name="csY18" fmla="*/ 147521 h 1104526"/>
              <a:gd name="csX19" fmla="*/ 735454 w 2806498"/>
              <a:gd name="csY19" fmla="*/ 188012 h 1104526"/>
              <a:gd name="csX20" fmla="*/ 718661 w 2806498"/>
              <a:gd name="csY20" fmla="*/ 234868 h 1104526"/>
              <a:gd name="csX21" fmla="*/ 717332 w 2806498"/>
              <a:gd name="csY21" fmla="*/ 240205 h 1104526"/>
              <a:gd name="csX22" fmla="*/ 724394 w 2806498"/>
              <a:gd name="csY22" fmla="*/ 234841 h 1104526"/>
              <a:gd name="csX23" fmla="*/ 771375 w 2806498"/>
              <a:gd name="csY23" fmla="*/ 207798 h 1104526"/>
              <a:gd name="csX24" fmla="*/ 786245 w 2806498"/>
              <a:gd name="csY24" fmla="*/ 196902 h 1104526"/>
              <a:gd name="csX25" fmla="*/ 787603 w 2806498"/>
              <a:gd name="csY25" fmla="*/ 194900 h 1104526"/>
              <a:gd name="csX26" fmla="*/ 787788 w 2806498"/>
              <a:gd name="csY26" fmla="*/ 194799 h 1104526"/>
              <a:gd name="csX27" fmla="*/ 789568 w 2806498"/>
              <a:gd name="csY27" fmla="*/ 194004 h 1104526"/>
              <a:gd name="csX28" fmla="*/ 809277 w 2806498"/>
              <a:gd name="csY28" fmla="*/ 172336 h 1104526"/>
              <a:gd name="csX29" fmla="*/ 800505 w 2806498"/>
              <a:gd name="csY29" fmla="*/ 190470 h 1104526"/>
              <a:gd name="csX30" fmla="*/ 809171 w 2806498"/>
              <a:gd name="csY30" fmla="*/ 189676 h 1104526"/>
              <a:gd name="csX31" fmla="*/ 820117 w 2806498"/>
              <a:gd name="csY31" fmla="*/ 191406 h 1104526"/>
              <a:gd name="csX32" fmla="*/ 829918 w 2806498"/>
              <a:gd name="csY32" fmla="*/ 195200 h 1104526"/>
              <a:gd name="csX33" fmla="*/ 838914 w 2806498"/>
              <a:gd name="csY33" fmla="*/ 193806 h 1104526"/>
              <a:gd name="csX34" fmla="*/ 846119 w 2806498"/>
              <a:gd name="csY34" fmla="*/ 186627 h 1104526"/>
              <a:gd name="csX35" fmla="*/ 852627 w 2806498"/>
              <a:gd name="csY35" fmla="*/ 178393 h 1104526"/>
              <a:gd name="csX36" fmla="*/ 860525 w 2806498"/>
              <a:gd name="csY36" fmla="*/ 171494 h 1104526"/>
              <a:gd name="csX37" fmla="*/ 853186 w 2806498"/>
              <a:gd name="csY37" fmla="*/ 178866 h 1104526"/>
              <a:gd name="csX38" fmla="*/ 847257 w 2806498"/>
              <a:gd name="csY38" fmla="*/ 187501 h 1104526"/>
              <a:gd name="csX39" fmla="*/ 840178 w 2806498"/>
              <a:gd name="csY39" fmla="*/ 195568 h 1104526"/>
              <a:gd name="csX40" fmla="*/ 835032 w 2806498"/>
              <a:gd name="csY40" fmla="*/ 198087 h 1104526"/>
              <a:gd name="csX41" fmla="*/ 829248 w 2806498"/>
              <a:gd name="csY41" fmla="*/ 198021 h 1104526"/>
              <a:gd name="csX42" fmla="*/ 819167 w 2806498"/>
              <a:gd name="csY42" fmla="*/ 194920 h 1104526"/>
              <a:gd name="csX43" fmla="*/ 809358 w 2806498"/>
              <a:gd name="csY43" fmla="*/ 194064 h 1104526"/>
              <a:gd name="csX44" fmla="*/ 775572 w 2806498"/>
              <a:gd name="csY44" fmla="*/ 213822 h 1104526"/>
              <a:gd name="csX45" fmla="*/ 730972 w 2806498"/>
              <a:gd name="csY45" fmla="*/ 243573 h 1104526"/>
              <a:gd name="csX46" fmla="*/ 713701 w 2806498"/>
              <a:gd name="csY46" fmla="*/ 261892 h 1104526"/>
              <a:gd name="csX47" fmla="*/ 707128 w 2806498"/>
              <a:gd name="csY47" fmla="*/ 284112 h 1104526"/>
              <a:gd name="csX48" fmla="*/ 700823 w 2806498"/>
              <a:gd name="csY48" fmla="*/ 309119 h 1104526"/>
              <a:gd name="csX49" fmla="*/ 693031 w 2806498"/>
              <a:gd name="csY49" fmla="*/ 333922 h 1104526"/>
              <a:gd name="csX50" fmla="*/ 687796 w 2806498"/>
              <a:gd name="csY50" fmla="*/ 349183 h 1104526"/>
              <a:gd name="csX51" fmla="*/ 716240 w 2806498"/>
              <a:gd name="csY51" fmla="*/ 452516 h 1104526"/>
              <a:gd name="csX52" fmla="*/ 795312 w 2806498"/>
              <a:gd name="csY52" fmla="*/ 466037 h 1104526"/>
              <a:gd name="csX53" fmla="*/ 829046 w 2806498"/>
              <a:gd name="csY53" fmla="*/ 449900 h 1104526"/>
              <a:gd name="csX54" fmla="*/ 877879 w 2806498"/>
              <a:gd name="csY54" fmla="*/ 438486 h 1104526"/>
              <a:gd name="csX55" fmla="*/ 919713 w 2806498"/>
              <a:gd name="csY55" fmla="*/ 434080 h 1104526"/>
              <a:gd name="csX56" fmla="*/ 956200 w 2806498"/>
              <a:gd name="csY56" fmla="*/ 413022 h 1104526"/>
              <a:gd name="csX57" fmla="*/ 1001974 w 2806498"/>
              <a:gd name="csY57" fmla="*/ 373168 h 1104526"/>
              <a:gd name="csX58" fmla="*/ 1026612 w 2806498"/>
              <a:gd name="csY58" fmla="*/ 354527 h 1104526"/>
              <a:gd name="csX59" fmla="*/ 1054272 w 2806498"/>
              <a:gd name="csY59" fmla="*/ 340638 h 1104526"/>
              <a:gd name="csX60" fmla="*/ 1114471 w 2806498"/>
              <a:gd name="csY60" fmla="*/ 330845 h 1104526"/>
              <a:gd name="csX61" fmla="*/ 1055690 w 2806498"/>
              <a:gd name="csY61" fmla="*/ 343993 h 1104526"/>
              <a:gd name="csX62" fmla="*/ 1029696 w 2806498"/>
              <a:gd name="csY62" fmla="*/ 359065 h 1104526"/>
              <a:gd name="csX63" fmla="*/ 1006806 w 2806498"/>
              <a:gd name="csY63" fmla="*/ 378605 h 1104526"/>
              <a:gd name="csX64" fmla="*/ 962983 w 2806498"/>
              <a:gd name="csY64" fmla="*/ 421582 h 1104526"/>
              <a:gd name="csX65" fmla="*/ 937254 w 2806498"/>
              <a:gd name="csY65" fmla="*/ 439981 h 1104526"/>
              <a:gd name="csX66" fmla="*/ 936149 w 2806498"/>
              <a:gd name="csY66" fmla="*/ 440587 h 1104526"/>
              <a:gd name="csX67" fmla="*/ 973911 w 2806498"/>
              <a:gd name="csY67" fmla="*/ 442960 h 1104526"/>
              <a:gd name="csX68" fmla="*/ 1019693 w 2806498"/>
              <a:gd name="csY68" fmla="*/ 436690 h 1104526"/>
              <a:gd name="csX69" fmla="*/ 1063158 w 2806498"/>
              <a:gd name="csY69" fmla="*/ 417440 h 1104526"/>
              <a:gd name="csX70" fmla="*/ 1086855 w 2806498"/>
              <a:gd name="csY70" fmla="*/ 412606 h 1104526"/>
              <a:gd name="csX71" fmla="*/ 1109937 w 2806498"/>
              <a:gd name="csY71" fmla="*/ 418348 h 1104526"/>
              <a:gd name="csX72" fmla="*/ 1086988 w 2806498"/>
              <a:gd name="csY72" fmla="*/ 414270 h 1104526"/>
              <a:gd name="csX73" fmla="*/ 1064445 w 2806498"/>
              <a:gd name="csY73" fmla="*/ 420447 h 1104526"/>
              <a:gd name="csX74" fmla="*/ 1022013 w 2806498"/>
              <a:gd name="csY74" fmla="*/ 442784 h 1104526"/>
              <a:gd name="csX75" fmla="*/ 991602 w 2806498"/>
              <a:gd name="csY75" fmla="*/ 450995 h 1104526"/>
              <a:gd name="csX76" fmla="*/ 1039112 w 2806498"/>
              <a:gd name="csY76" fmla="*/ 477728 h 1104526"/>
              <a:gd name="csX77" fmla="*/ 1101417 w 2806498"/>
              <a:gd name="csY77" fmla="*/ 472110 h 1104526"/>
              <a:gd name="csX78" fmla="*/ 1038239 w 2806498"/>
              <a:gd name="csY78" fmla="*/ 482038 h 1104526"/>
              <a:gd name="csX79" fmla="*/ 1002429 w 2806498"/>
              <a:gd name="csY79" fmla="*/ 469016 h 1104526"/>
              <a:gd name="csX80" fmla="*/ 986756 w 2806498"/>
              <a:gd name="csY80" fmla="*/ 457780 h 1104526"/>
              <a:gd name="csX81" fmla="*/ 974187 w 2806498"/>
              <a:gd name="csY81" fmla="*/ 452867 h 1104526"/>
              <a:gd name="csX82" fmla="*/ 926035 w 2806498"/>
              <a:gd name="csY82" fmla="*/ 452951 h 1104526"/>
              <a:gd name="csX83" fmla="*/ 888140 w 2806498"/>
              <a:gd name="csY83" fmla="*/ 453943 h 1104526"/>
              <a:gd name="csX84" fmla="*/ 964224 w 2806498"/>
              <a:gd name="csY84" fmla="*/ 557353 h 1104526"/>
              <a:gd name="csX85" fmla="*/ 990898 w 2806498"/>
              <a:gd name="csY85" fmla="*/ 583102 h 1104526"/>
              <a:gd name="csX86" fmla="*/ 1024047 w 2806498"/>
              <a:gd name="csY86" fmla="*/ 599137 h 1104526"/>
              <a:gd name="csX87" fmla="*/ 1060742 w 2806498"/>
              <a:gd name="csY87" fmla="*/ 597484 h 1104526"/>
              <a:gd name="csX88" fmla="*/ 1060478 w 2806498"/>
              <a:gd name="csY88" fmla="*/ 597330 h 1104526"/>
              <a:gd name="csX89" fmla="*/ 1095890 w 2806498"/>
              <a:gd name="csY89" fmla="*/ 566982 h 1104526"/>
              <a:gd name="csX90" fmla="*/ 990227 w 2806498"/>
              <a:gd name="csY90" fmla="*/ 595982 h 1104526"/>
              <a:gd name="csX91" fmla="*/ 936926 w 2806498"/>
              <a:gd name="csY91" fmla="*/ 538772 h 1104526"/>
              <a:gd name="csX92" fmla="*/ 859368 w 2806498"/>
              <a:gd name="csY92" fmla="*/ 459460 h 1104526"/>
              <a:gd name="csX93" fmla="*/ 836351 w 2806498"/>
              <a:gd name="csY93" fmla="*/ 468052 h 1104526"/>
              <a:gd name="csX94" fmla="*/ 805558 w 2806498"/>
              <a:gd name="csY94" fmla="*/ 485513 h 1104526"/>
              <a:gd name="csX95" fmla="*/ 802240 w 2806498"/>
              <a:gd name="csY95" fmla="*/ 626296 h 1104526"/>
              <a:gd name="csX96" fmla="*/ 807466 w 2806498"/>
              <a:gd name="csY96" fmla="*/ 632033 h 1104526"/>
              <a:gd name="csX97" fmla="*/ 856604 w 2806498"/>
              <a:gd name="csY97" fmla="*/ 672395 h 1104526"/>
              <a:gd name="csX98" fmla="*/ 948450 w 2806498"/>
              <a:gd name="csY98" fmla="*/ 737207 h 1104526"/>
              <a:gd name="csX99" fmla="*/ 1149074 w 2806498"/>
              <a:gd name="csY99" fmla="*/ 821705 h 1104526"/>
              <a:gd name="csX100" fmla="*/ 1331866 w 2806498"/>
              <a:gd name="csY100" fmla="*/ 826560 h 1104526"/>
              <a:gd name="csX101" fmla="*/ 1377359 w 2806498"/>
              <a:gd name="csY101" fmla="*/ 809594 h 1104526"/>
              <a:gd name="csX102" fmla="*/ 1376633 w 2806498"/>
              <a:gd name="csY102" fmla="*/ 808836 h 1104526"/>
              <a:gd name="csX103" fmla="*/ 1364332 w 2806498"/>
              <a:gd name="csY103" fmla="*/ 691759 h 1104526"/>
              <a:gd name="csX104" fmla="*/ 1440138 w 2806498"/>
              <a:gd name="csY104" fmla="*/ 526397 h 1104526"/>
              <a:gd name="csX105" fmla="*/ 1676423 w 2806498"/>
              <a:gd name="csY105" fmla="*/ 424009 h 1104526"/>
              <a:gd name="csX106" fmla="*/ 2227085 w 2806498"/>
              <a:gd name="csY106" fmla="*/ 399164 h 1104526"/>
              <a:gd name="csX107" fmla="*/ 2598532 w 2806498"/>
              <a:gd name="csY107" fmla="*/ 382597 h 1104526"/>
              <a:gd name="csX108" fmla="*/ 2622706 w 2806498"/>
              <a:gd name="csY108" fmla="*/ 317766 h 1104526"/>
              <a:gd name="csX109" fmla="*/ 2591524 w 2806498"/>
              <a:gd name="csY109" fmla="*/ 294062 h 1104526"/>
              <a:gd name="csX110" fmla="*/ 2597532 w 2806498"/>
              <a:gd name="csY110" fmla="*/ 284922 h 1104526"/>
              <a:gd name="csX111" fmla="*/ 2601822 w 2806498"/>
              <a:gd name="csY111" fmla="*/ 263646 h 1104526"/>
              <a:gd name="csX112" fmla="*/ 2644446 w 2806498"/>
              <a:gd name="csY112" fmla="*/ 307199 h 1104526"/>
              <a:gd name="csX113" fmla="*/ 2726114 w 2806498"/>
              <a:gd name="csY113" fmla="*/ 280639 h 1104526"/>
              <a:gd name="csX114" fmla="*/ 2763160 w 2806498"/>
              <a:gd name="csY114" fmla="*/ 266073 h 1104526"/>
              <a:gd name="csX115" fmla="*/ 2761158 w 2806498"/>
              <a:gd name="csY115" fmla="*/ 290635 h 1104526"/>
              <a:gd name="csX116" fmla="*/ 2737844 w 2806498"/>
              <a:gd name="csY116" fmla="*/ 317196 h 1104526"/>
              <a:gd name="csX117" fmla="*/ 2795055 w 2806498"/>
              <a:gd name="csY117" fmla="*/ 321195 h 1104526"/>
              <a:gd name="csX118" fmla="*/ 2758153 w 2806498"/>
              <a:gd name="csY118" fmla="*/ 338901 h 1104526"/>
              <a:gd name="csX119" fmla="*/ 2735698 w 2806498"/>
              <a:gd name="csY119" fmla="*/ 345755 h 1104526"/>
              <a:gd name="csX120" fmla="*/ 2770739 w 2806498"/>
              <a:gd name="csY120" fmla="*/ 361463 h 1104526"/>
              <a:gd name="csX121" fmla="*/ 2806498 w 2806498"/>
              <a:gd name="csY121" fmla="*/ 371888 h 1104526"/>
              <a:gd name="csX122" fmla="*/ 2763447 w 2806498"/>
              <a:gd name="csY122" fmla="*/ 380170 h 1104526"/>
              <a:gd name="csX123" fmla="*/ 2769167 w 2806498"/>
              <a:gd name="csY123" fmla="*/ 397021 h 1104526"/>
              <a:gd name="csX124" fmla="*/ 2799203 w 2806498"/>
              <a:gd name="csY124" fmla="*/ 422295 h 1104526"/>
              <a:gd name="csX125" fmla="*/ 2759441 w 2806498"/>
              <a:gd name="csY125" fmla="*/ 422295 h 1104526"/>
              <a:gd name="csX126" fmla="*/ 2666616 w 2806498"/>
              <a:gd name="csY126" fmla="*/ 380884 h 1104526"/>
              <a:gd name="csX127" fmla="*/ 2513716 w 2806498"/>
              <a:gd name="csY127" fmla="*/ 419582 h 1104526"/>
              <a:gd name="csX128" fmla="*/ 2313046 w 2806498"/>
              <a:gd name="csY128" fmla="*/ 419582 h 1104526"/>
              <a:gd name="csX129" fmla="*/ 2044580 w 2806498"/>
              <a:gd name="csY129" fmla="*/ 420725 h 1104526"/>
              <a:gd name="csX130" fmla="*/ 1720618 w 2806498"/>
              <a:gd name="csY130" fmla="*/ 448000 h 1104526"/>
              <a:gd name="csX131" fmla="*/ 1489341 w 2806498"/>
              <a:gd name="csY131" fmla="*/ 530395 h 1104526"/>
              <a:gd name="csX132" fmla="*/ 1395941 w 2806498"/>
              <a:gd name="csY132" fmla="*/ 733599 h 1104526"/>
              <a:gd name="csX133" fmla="*/ 1404685 w 2806498"/>
              <a:gd name="csY133" fmla="*/ 784899 h 1104526"/>
              <a:gd name="csX134" fmla="*/ 1404478 w 2806498"/>
              <a:gd name="csY134" fmla="*/ 796449 h 1104526"/>
              <a:gd name="csX135" fmla="*/ 1440907 w 2806498"/>
              <a:gd name="csY135" fmla="*/ 775919 h 1104526"/>
              <a:gd name="csX136" fmla="*/ 1537399 w 2806498"/>
              <a:gd name="csY136" fmla="*/ 702896 h 1104526"/>
              <a:gd name="csX137" fmla="*/ 1567435 w 2806498"/>
              <a:gd name="csY137" fmla="*/ 609220 h 1104526"/>
              <a:gd name="csX138" fmla="*/ 1517519 w 2806498"/>
              <a:gd name="csY138" fmla="*/ 608791 h 1104526"/>
              <a:gd name="csX139" fmla="*/ 1504788 w 2806498"/>
              <a:gd name="csY139" fmla="*/ 608506 h 1104526"/>
              <a:gd name="csX140" fmla="*/ 1511510 w 2806498"/>
              <a:gd name="csY140" fmla="*/ 577947 h 1104526"/>
              <a:gd name="csX141" fmla="*/ 1535682 w 2806498"/>
              <a:gd name="csY141" fmla="*/ 583944 h 1104526"/>
              <a:gd name="csX142" fmla="*/ 1546410 w 2806498"/>
              <a:gd name="csY142" fmla="*/ 563095 h 1104526"/>
              <a:gd name="csX143" fmla="*/ 1520521 w 2806498"/>
              <a:gd name="csY143" fmla="*/ 545959 h 1104526"/>
              <a:gd name="csX144" fmla="*/ 1531964 w 2806498"/>
              <a:gd name="csY144" fmla="*/ 526396 h 1104526"/>
              <a:gd name="csX145" fmla="*/ 1590177 w 2806498"/>
              <a:gd name="csY145" fmla="*/ 575233 h 1104526"/>
              <a:gd name="csX146" fmla="*/ 1603049 w 2806498"/>
              <a:gd name="csY146" fmla="*/ 603079 h 1104526"/>
              <a:gd name="csX147" fmla="*/ 1611774 w 2806498"/>
              <a:gd name="csY147" fmla="*/ 625071 h 1104526"/>
              <a:gd name="csX148" fmla="*/ 1662550 w 2806498"/>
              <a:gd name="csY148" fmla="*/ 567665 h 1104526"/>
              <a:gd name="csX149" fmla="*/ 1712324 w 2806498"/>
              <a:gd name="csY149" fmla="*/ 547244 h 1104526"/>
              <a:gd name="csX150" fmla="*/ 1723624 w 2806498"/>
              <a:gd name="csY150" fmla="*/ 569093 h 1104526"/>
              <a:gd name="csX151" fmla="*/ 1695160 w 2806498"/>
              <a:gd name="csY151" fmla="*/ 586514 h 1104526"/>
              <a:gd name="csX152" fmla="*/ 1714040 w 2806498"/>
              <a:gd name="csY152" fmla="*/ 599081 h 1104526"/>
              <a:gd name="csX153" fmla="*/ 1724339 w 2806498"/>
              <a:gd name="csY153" fmla="*/ 632068 h 1104526"/>
              <a:gd name="csX154" fmla="*/ 1675136 w 2806498"/>
              <a:gd name="csY154" fmla="*/ 636208 h 1104526"/>
              <a:gd name="csX155" fmla="*/ 1678856 w 2806498"/>
              <a:gd name="csY155" fmla="*/ 663483 h 1104526"/>
              <a:gd name="csX156" fmla="*/ 1745936 w 2806498"/>
              <a:gd name="csY156" fmla="*/ 659770 h 1104526"/>
              <a:gd name="csX157" fmla="*/ 1751515 w 2806498"/>
              <a:gd name="csY157" fmla="*/ 691472 h 1104526"/>
              <a:gd name="csX158" fmla="*/ 1717616 w 2806498"/>
              <a:gd name="csY158" fmla="*/ 689759 h 1104526"/>
              <a:gd name="csX159" fmla="*/ 1706460 w 2806498"/>
              <a:gd name="csY159" fmla="*/ 697612 h 1104526"/>
              <a:gd name="csX160" fmla="*/ 1754948 w 2806498"/>
              <a:gd name="csY160" fmla="*/ 728885 h 1104526"/>
              <a:gd name="csX161" fmla="*/ 1726626 w 2806498"/>
              <a:gd name="csY161" fmla="*/ 753162 h 1104526"/>
              <a:gd name="csX162" fmla="*/ 1651680 w 2806498"/>
              <a:gd name="csY162" fmla="*/ 686473 h 1104526"/>
              <a:gd name="csX163" fmla="*/ 1613490 w 2806498"/>
              <a:gd name="csY163" fmla="*/ 679620 h 1104526"/>
              <a:gd name="csX164" fmla="*/ 1533680 w 2806498"/>
              <a:gd name="csY164" fmla="*/ 739024 h 1104526"/>
              <a:gd name="csX165" fmla="*/ 1517997 w 2806498"/>
              <a:gd name="csY165" fmla="*/ 750916 h 1104526"/>
              <a:gd name="csX166" fmla="*/ 1526598 w 2806498"/>
              <a:gd name="csY166" fmla="*/ 750324 h 1104526"/>
              <a:gd name="csX167" fmla="*/ 1556992 w 2806498"/>
              <a:gd name="csY167" fmla="*/ 755590 h 1104526"/>
              <a:gd name="csX168" fmla="*/ 1762240 w 2806498"/>
              <a:gd name="csY168" fmla="*/ 788433 h 1104526"/>
              <a:gd name="csX169" fmla="*/ 2062172 w 2806498"/>
              <a:gd name="csY169" fmla="*/ 798572 h 1104526"/>
              <a:gd name="csX170" fmla="*/ 2282438 w 2806498"/>
              <a:gd name="csY170" fmla="*/ 747735 h 1104526"/>
              <a:gd name="csX171" fmla="*/ 2341080 w 2806498"/>
              <a:gd name="csY171" fmla="*/ 681047 h 1104526"/>
              <a:gd name="csX172" fmla="*/ 2329924 w 2806498"/>
              <a:gd name="csY172" fmla="*/ 665911 h 1104526"/>
              <a:gd name="csX173" fmla="*/ 2282582 w 2806498"/>
              <a:gd name="csY173" fmla="*/ 659486 h 1104526"/>
              <a:gd name="csX174" fmla="*/ 2292164 w 2806498"/>
              <a:gd name="csY174" fmla="*/ 645919 h 1104526"/>
              <a:gd name="csX175" fmla="*/ 2305752 w 2806498"/>
              <a:gd name="csY175" fmla="*/ 623214 h 1104526"/>
              <a:gd name="csX176" fmla="*/ 2300174 w 2806498"/>
              <a:gd name="csY176" fmla="*/ 604650 h 1104526"/>
              <a:gd name="csX177" fmla="*/ 2310616 w 2806498"/>
              <a:gd name="csY177" fmla="*/ 602936 h 1104526"/>
              <a:gd name="csX178" fmla="*/ 2360390 w 2806498"/>
              <a:gd name="csY178" fmla="*/ 648632 h 1104526"/>
              <a:gd name="csX179" fmla="*/ 2461798 w 2806498"/>
              <a:gd name="csY179" fmla="*/ 595797 h 1104526"/>
              <a:gd name="csX180" fmla="*/ 2484110 w 2806498"/>
              <a:gd name="csY180" fmla="*/ 616359 h 1104526"/>
              <a:gd name="csX181" fmla="*/ 2450354 w 2806498"/>
              <a:gd name="csY181" fmla="*/ 630211 h 1104526"/>
              <a:gd name="csX182" fmla="*/ 2450783 w 2806498"/>
              <a:gd name="csY182" fmla="*/ 641778 h 1104526"/>
              <a:gd name="csX183" fmla="*/ 2483108 w 2806498"/>
              <a:gd name="csY183" fmla="*/ 641206 h 1104526"/>
              <a:gd name="csX184" fmla="*/ 2488400 w 2806498"/>
              <a:gd name="csY184" fmla="*/ 665626 h 1104526"/>
              <a:gd name="csX185" fmla="*/ 2459222 w 2806498"/>
              <a:gd name="csY185" fmla="*/ 669481 h 1104526"/>
              <a:gd name="csX186" fmla="*/ 2465086 w 2806498"/>
              <a:gd name="csY186" fmla="*/ 682475 h 1104526"/>
              <a:gd name="csX187" fmla="*/ 2496267 w 2806498"/>
              <a:gd name="csY187" fmla="*/ 702182 h 1104526"/>
              <a:gd name="csX188" fmla="*/ 2479246 w 2806498"/>
              <a:gd name="csY188" fmla="*/ 715319 h 1104526"/>
              <a:gd name="csX189" fmla="*/ 2467518 w 2806498"/>
              <a:gd name="csY189" fmla="*/ 722031 h 1104526"/>
              <a:gd name="csX190" fmla="*/ 2495838 w 2806498"/>
              <a:gd name="csY190" fmla="*/ 766727 h 1104526"/>
              <a:gd name="csX191" fmla="*/ 2455360 w 2806498"/>
              <a:gd name="csY191" fmla="*/ 746022 h 1104526"/>
              <a:gd name="csX192" fmla="*/ 2383130 w 2806498"/>
              <a:gd name="csY192" fmla="*/ 714034 h 1104526"/>
              <a:gd name="csX193" fmla="*/ 2208634 w 2806498"/>
              <a:gd name="csY193" fmla="*/ 816564 h 1104526"/>
              <a:gd name="csX194" fmla="*/ 1713610 w 2806498"/>
              <a:gd name="csY194" fmla="*/ 806710 h 1104526"/>
              <a:gd name="csX195" fmla="*/ 1504788 w 2806498"/>
              <a:gd name="csY195" fmla="*/ 772439 h 1104526"/>
              <a:gd name="csX196" fmla="*/ 1488440 w 2806498"/>
              <a:gd name="csY196" fmla="*/ 773424 h 1104526"/>
              <a:gd name="csX197" fmla="*/ 1461898 w 2806498"/>
              <a:gd name="csY197" fmla="*/ 793787 h 1104526"/>
              <a:gd name="csX198" fmla="*/ 1390651 w 2806498"/>
              <a:gd name="csY198" fmla="*/ 839127 h 1104526"/>
              <a:gd name="csX199" fmla="*/ 907641 w 2806498"/>
              <a:gd name="csY199" fmla="*/ 757017 h 1104526"/>
              <a:gd name="csX200" fmla="*/ 805536 w 2806498"/>
              <a:gd name="csY200" fmla="*/ 691240 h 1104526"/>
              <a:gd name="csX201" fmla="*/ 784149 w 2806498"/>
              <a:gd name="csY201" fmla="*/ 674536 h 1104526"/>
              <a:gd name="csX202" fmla="*/ 774062 w 2806498"/>
              <a:gd name="csY202" fmla="*/ 669746 h 1104526"/>
              <a:gd name="csX203" fmla="*/ 710220 w 2806498"/>
              <a:gd name="csY203" fmla="*/ 653095 h 1104526"/>
              <a:gd name="csX204" fmla="*/ 644502 w 2806498"/>
              <a:gd name="csY204" fmla="*/ 666149 h 1104526"/>
              <a:gd name="csX205" fmla="*/ 628411 w 2806498"/>
              <a:gd name="csY205" fmla="*/ 693402 h 1104526"/>
              <a:gd name="csX206" fmla="*/ 624986 w 2806498"/>
              <a:gd name="csY206" fmla="*/ 761497 h 1104526"/>
              <a:gd name="csX207" fmla="*/ 643795 w 2806498"/>
              <a:gd name="csY207" fmla="*/ 883757 h 1104526"/>
              <a:gd name="csX208" fmla="*/ 678902 w 2806498"/>
              <a:gd name="csY208" fmla="*/ 905007 h 1104526"/>
              <a:gd name="csX209" fmla="*/ 699717 w 2806498"/>
              <a:gd name="csY209" fmla="*/ 906063 h 1104526"/>
              <a:gd name="csX210" fmla="*/ 720056 w 2806498"/>
              <a:gd name="csY210" fmla="*/ 900015 h 1104526"/>
              <a:gd name="csX211" fmla="*/ 740105 w 2806498"/>
              <a:gd name="csY211" fmla="*/ 891252 h 1104526"/>
              <a:gd name="csX212" fmla="*/ 761754 w 2806498"/>
              <a:gd name="csY212" fmla="*/ 889456 h 1104526"/>
              <a:gd name="csX213" fmla="*/ 740627 w 2806498"/>
              <a:gd name="csY213" fmla="*/ 892642 h 1104526"/>
              <a:gd name="csX214" fmla="*/ 721305 w 2806498"/>
              <a:gd name="csY214" fmla="*/ 902624 h 1104526"/>
              <a:gd name="csX215" fmla="*/ 700395 w 2806498"/>
              <a:gd name="csY215" fmla="*/ 910362 h 1104526"/>
              <a:gd name="csX216" fmla="*/ 677776 w 2806498"/>
              <a:gd name="csY216" fmla="*/ 910713 h 1104526"/>
              <a:gd name="csX217" fmla="*/ 637707 w 2806498"/>
              <a:gd name="csY217" fmla="*/ 890024 h 1104526"/>
              <a:gd name="csX218" fmla="*/ 632779 w 2806498"/>
              <a:gd name="csY218" fmla="*/ 885179 h 1104526"/>
              <a:gd name="csX219" fmla="*/ 637451 w 2806498"/>
              <a:gd name="csY219" fmla="*/ 896991 h 1104526"/>
              <a:gd name="csX220" fmla="*/ 654817 w 2806498"/>
              <a:gd name="csY220" fmla="*/ 941607 h 1104526"/>
              <a:gd name="csX221" fmla="*/ 664781 w 2806498"/>
              <a:gd name="csY221" fmla="*/ 988779 h 1104526"/>
              <a:gd name="csX222" fmla="*/ 662105 w 2806498"/>
              <a:gd name="csY222" fmla="*/ 1012757 h 1104526"/>
              <a:gd name="csX223" fmla="*/ 658016 w 2806498"/>
              <a:gd name="csY223" fmla="*/ 1024096 h 1104526"/>
              <a:gd name="csX224" fmla="*/ 654751 w 2806498"/>
              <a:gd name="csY224" fmla="*/ 1029177 h 1104526"/>
              <a:gd name="csX225" fmla="*/ 649314 w 2806498"/>
              <a:gd name="csY225" fmla="*/ 1030838 h 1104526"/>
              <a:gd name="csX226" fmla="*/ 654508 w 2806498"/>
              <a:gd name="csY226" fmla="*/ 1028951 h 1104526"/>
              <a:gd name="csX227" fmla="*/ 657395 w 2806498"/>
              <a:gd name="csY227" fmla="*/ 1023838 h 1104526"/>
              <a:gd name="csX228" fmla="*/ 660709 w 2806498"/>
              <a:gd name="csY228" fmla="*/ 1012503 h 1104526"/>
              <a:gd name="csX229" fmla="*/ 661852 w 2806498"/>
              <a:gd name="csY229" fmla="*/ 989006 h 1104526"/>
              <a:gd name="csX230" fmla="*/ 649376 w 2806498"/>
              <a:gd name="csY230" fmla="*/ 943807 h 1104526"/>
              <a:gd name="csX231" fmla="*/ 629451 w 2806498"/>
              <a:gd name="csY231" fmla="*/ 900533 h 1104526"/>
              <a:gd name="csX232" fmla="*/ 619361 w 2806498"/>
              <a:gd name="csY232" fmla="*/ 878935 h 1104526"/>
              <a:gd name="csX233" fmla="*/ 609551 w 2806498"/>
              <a:gd name="csY233" fmla="*/ 856646 h 1104526"/>
              <a:gd name="csX234" fmla="*/ 604595 w 2806498"/>
              <a:gd name="csY234" fmla="*/ 837865 h 1104526"/>
              <a:gd name="csX235" fmla="*/ 585414 w 2806498"/>
              <a:gd name="csY235" fmla="*/ 874892 h 1104526"/>
              <a:gd name="csX236" fmla="*/ 574662 w 2806498"/>
              <a:gd name="csY236" fmla="*/ 901616 h 1104526"/>
              <a:gd name="csX237" fmla="*/ 570521 w 2806498"/>
              <a:gd name="csY237" fmla="*/ 929809 h 1104526"/>
              <a:gd name="csX238" fmla="*/ 578718 w 2806498"/>
              <a:gd name="csY238" fmla="*/ 987529 h 1104526"/>
              <a:gd name="csX239" fmla="*/ 592279 w 2806498"/>
              <a:gd name="csY239" fmla="*/ 1045424 h 1104526"/>
              <a:gd name="csX240" fmla="*/ 594985 w 2806498"/>
              <a:gd name="csY240" fmla="*/ 1075077 h 1104526"/>
              <a:gd name="csX241" fmla="*/ 591173 w 2806498"/>
              <a:gd name="csY241" fmla="*/ 1104526 h 1104526"/>
              <a:gd name="csX242" fmla="*/ 589828 w 2806498"/>
              <a:gd name="csY242" fmla="*/ 1045868 h 1104526"/>
              <a:gd name="csX243" fmla="*/ 573854 w 2806498"/>
              <a:gd name="csY243" fmla="*/ 988815 h 1104526"/>
              <a:gd name="csX244" fmla="*/ 562952 w 2806498"/>
              <a:gd name="csY244" fmla="*/ 929762 h 1104526"/>
              <a:gd name="csX245" fmla="*/ 566137 w 2806498"/>
              <a:gd name="csY245" fmla="*/ 899279 h 1104526"/>
              <a:gd name="csX246" fmla="*/ 576321 w 2806498"/>
              <a:gd name="csY246" fmla="*/ 870531 h 1104526"/>
              <a:gd name="csX247" fmla="*/ 599980 w 2806498"/>
              <a:gd name="csY247" fmla="*/ 816862 h 1104526"/>
              <a:gd name="csX248" fmla="*/ 604395 w 2806498"/>
              <a:gd name="csY248" fmla="*/ 800434 h 1104526"/>
              <a:gd name="csX249" fmla="*/ 605326 w 2806498"/>
              <a:gd name="csY249" fmla="*/ 759929 h 1104526"/>
              <a:gd name="csX250" fmla="*/ 601552 w 2806498"/>
              <a:gd name="csY250" fmla="*/ 766486 h 1104526"/>
              <a:gd name="csX251" fmla="*/ 574754 w 2806498"/>
              <a:gd name="csY251" fmla="*/ 794632 h 1104526"/>
              <a:gd name="csX252" fmla="*/ 558130 w 2806498"/>
              <a:gd name="csY252" fmla="*/ 803854 h 1104526"/>
              <a:gd name="csX253" fmla="*/ 543076 w 2806498"/>
              <a:gd name="csY253" fmla="*/ 811679 h 1104526"/>
              <a:gd name="csX254" fmla="*/ 533994 w 2806498"/>
              <a:gd name="csY254" fmla="*/ 827130 h 1104526"/>
              <a:gd name="csX255" fmla="*/ 524174 w 2806498"/>
              <a:gd name="csY255" fmla="*/ 849871 h 1104526"/>
              <a:gd name="csX256" fmla="*/ 509741 w 2806498"/>
              <a:gd name="csY256" fmla="*/ 871186 h 1104526"/>
              <a:gd name="csX257" fmla="*/ 492208 w 2806498"/>
              <a:gd name="csY257" fmla="*/ 888809 h 1104526"/>
              <a:gd name="csX258" fmla="*/ 477302 w 2806498"/>
              <a:gd name="csY258" fmla="*/ 907510 h 1104526"/>
              <a:gd name="csX259" fmla="*/ 470013 w 2806498"/>
              <a:gd name="csY259" fmla="*/ 930062 h 1104526"/>
              <a:gd name="csX260" fmla="*/ 482272 w 2806498"/>
              <a:gd name="csY260" fmla="*/ 975738 h 1104526"/>
              <a:gd name="csX261" fmla="*/ 483691 w 2806498"/>
              <a:gd name="csY261" fmla="*/ 972207 h 1104526"/>
              <a:gd name="csX262" fmla="*/ 482352 w 2806498"/>
              <a:gd name="csY262" fmla="*/ 975994 h 1104526"/>
              <a:gd name="csX263" fmla="*/ 482188 w 2806498"/>
              <a:gd name="csY263" fmla="*/ 976023 h 1104526"/>
              <a:gd name="csX264" fmla="*/ 466852 w 2806498"/>
              <a:gd name="csY264" fmla="*/ 929757 h 1104526"/>
              <a:gd name="csX265" fmla="*/ 473224 w 2806498"/>
              <a:gd name="csY265" fmla="*/ 905312 h 1104526"/>
              <a:gd name="csX266" fmla="*/ 487776 w 2806498"/>
              <a:gd name="csY266" fmla="*/ 884650 h 1104526"/>
              <a:gd name="csX267" fmla="*/ 504037 w 2806498"/>
              <a:gd name="csY267" fmla="*/ 866346 h 1104526"/>
              <a:gd name="csX268" fmla="*/ 516095 w 2806498"/>
              <a:gd name="csY268" fmla="*/ 846271 h 1104526"/>
              <a:gd name="csX269" fmla="*/ 524540 w 2806498"/>
              <a:gd name="csY269" fmla="*/ 823206 h 1104526"/>
              <a:gd name="csX270" fmla="*/ 530329 w 2806498"/>
              <a:gd name="csY270" fmla="*/ 810816 h 1104526"/>
              <a:gd name="csX271" fmla="*/ 514155 w 2806498"/>
              <a:gd name="csY271" fmla="*/ 813206 h 1104526"/>
              <a:gd name="csX272" fmla="*/ 483503 w 2806498"/>
              <a:gd name="csY272" fmla="*/ 822506 h 1104526"/>
              <a:gd name="csX273" fmla="*/ 455150 w 2806498"/>
              <a:gd name="csY273" fmla="*/ 837972 h 1104526"/>
              <a:gd name="csX274" fmla="*/ 430415 w 2806498"/>
              <a:gd name="csY274" fmla="*/ 859061 h 1104526"/>
              <a:gd name="csX275" fmla="*/ 453663 w 2806498"/>
              <a:gd name="csY275" fmla="*/ 835913 h 1104526"/>
              <a:gd name="csX276" fmla="*/ 481379 w 2806498"/>
              <a:gd name="csY276" fmla="*/ 817862 h 1104526"/>
              <a:gd name="csX277" fmla="*/ 512466 w 2806498"/>
              <a:gd name="csY277" fmla="*/ 805748 h 1104526"/>
              <a:gd name="csX278" fmla="*/ 558489 w 2806498"/>
              <a:gd name="csY278" fmla="*/ 790186 h 1104526"/>
              <a:gd name="csX279" fmla="*/ 588388 w 2806498"/>
              <a:gd name="csY279" fmla="*/ 758846 h 1104526"/>
              <a:gd name="csX280" fmla="*/ 598918 w 2806498"/>
              <a:gd name="csY280" fmla="*/ 716736 h 1104526"/>
              <a:gd name="csX281" fmla="*/ 539941 w 2806498"/>
              <a:gd name="csY281" fmla="*/ 615155 h 1104526"/>
              <a:gd name="csX282" fmla="*/ 420866 w 2806498"/>
              <a:gd name="csY282" fmla="*/ 600309 h 1104526"/>
              <a:gd name="csX283" fmla="*/ 392436 w 2806498"/>
              <a:gd name="csY283" fmla="*/ 599890 h 1104526"/>
              <a:gd name="csX284" fmla="*/ 365183 w 2806498"/>
              <a:gd name="csY284" fmla="*/ 598887 h 1104526"/>
              <a:gd name="csX285" fmla="*/ 314661 w 2806498"/>
              <a:gd name="csY285" fmla="*/ 607872 h 1104526"/>
              <a:gd name="csX286" fmla="*/ 276525 w 2806498"/>
              <a:gd name="csY286" fmla="*/ 643304 h 1104526"/>
              <a:gd name="csX287" fmla="*/ 241668 w 2806498"/>
              <a:gd name="csY287" fmla="*/ 679695 h 1104526"/>
              <a:gd name="csX288" fmla="*/ 214787 w 2806498"/>
              <a:gd name="csY288" fmla="*/ 716328 h 1104526"/>
              <a:gd name="csX289" fmla="*/ 205391 w 2806498"/>
              <a:gd name="csY289" fmla="*/ 734705 h 1104526"/>
              <a:gd name="csX290" fmla="*/ 199049 w 2806498"/>
              <a:gd name="csY290" fmla="*/ 754284 h 1104526"/>
              <a:gd name="csX291" fmla="*/ 197179 w 2806498"/>
              <a:gd name="csY291" fmla="*/ 774707 h 1104526"/>
              <a:gd name="csX292" fmla="*/ 200248 w 2806498"/>
              <a:gd name="csY292" fmla="*/ 795180 h 1104526"/>
              <a:gd name="csX293" fmla="*/ 210281 w 2806498"/>
              <a:gd name="csY293" fmla="*/ 836028 h 1104526"/>
              <a:gd name="csX294" fmla="*/ 198153 w 2806498"/>
              <a:gd name="csY294" fmla="*/ 795728 h 1104526"/>
              <a:gd name="csX295" fmla="*/ 193894 w 2806498"/>
              <a:gd name="csY295" fmla="*/ 774830 h 1104526"/>
              <a:gd name="csX296" fmla="*/ 194739 w 2806498"/>
              <a:gd name="csY296" fmla="*/ 753411 h 1104526"/>
              <a:gd name="csX297" fmla="*/ 200333 w 2806498"/>
              <a:gd name="csY297" fmla="*/ 732685 h 1104526"/>
              <a:gd name="csX298" fmla="*/ 209145 w 2806498"/>
              <a:gd name="csY298" fmla="*/ 713131 h 1104526"/>
              <a:gd name="csX299" fmla="*/ 217570 w 2806498"/>
              <a:gd name="csY299" fmla="*/ 698339 h 1104526"/>
              <a:gd name="csX300" fmla="*/ 189588 w 2806498"/>
              <a:gd name="csY300" fmla="*/ 713063 h 1104526"/>
              <a:gd name="csX301" fmla="*/ 137026 w 2806498"/>
              <a:gd name="csY301" fmla="*/ 730350 h 1104526"/>
              <a:gd name="csX302" fmla="*/ 113570 w 2806498"/>
              <a:gd name="csY302" fmla="*/ 744152 h 1104526"/>
              <a:gd name="csX303" fmla="*/ 97226 w 2806498"/>
              <a:gd name="csY303" fmla="*/ 765915 h 1104526"/>
              <a:gd name="csX304" fmla="*/ 112566 w 2806498"/>
              <a:gd name="csY304" fmla="*/ 743085 h 1104526"/>
              <a:gd name="csX305" fmla="*/ 135798 w 2806498"/>
              <a:gd name="csY305" fmla="*/ 727670 h 1104526"/>
              <a:gd name="csX306" fmla="*/ 187295 w 2806498"/>
              <a:gd name="csY306" fmla="*/ 707673 h 1104526"/>
              <a:gd name="csX307" fmla="*/ 267460 w 2806498"/>
              <a:gd name="csY307" fmla="*/ 635934 h 1104526"/>
              <a:gd name="csX308" fmla="*/ 269701 w 2806498"/>
              <a:gd name="csY308" fmla="*/ 633031 h 1104526"/>
              <a:gd name="csX309" fmla="*/ 264686 w 2806498"/>
              <a:gd name="csY309" fmla="*/ 634040 h 1104526"/>
              <a:gd name="csX310" fmla="*/ 227465 w 2806498"/>
              <a:gd name="csY310" fmla="*/ 631671 h 1104526"/>
              <a:gd name="csX311" fmla="*/ 192652 w 2806498"/>
              <a:gd name="csY311" fmla="*/ 628999 h 1104526"/>
              <a:gd name="csX312" fmla="*/ 176346 w 2806498"/>
              <a:gd name="csY312" fmla="*/ 634756 h 1104526"/>
              <a:gd name="csX313" fmla="*/ 164485 w 2806498"/>
              <a:gd name="csY313" fmla="*/ 647537 h 1104526"/>
              <a:gd name="csX314" fmla="*/ 175304 w 2806498"/>
              <a:gd name="csY314" fmla="*/ 633290 h 1104526"/>
              <a:gd name="csX315" fmla="*/ 191909 w 2806498"/>
              <a:gd name="csY315" fmla="*/ 625455 h 1104526"/>
              <a:gd name="csX316" fmla="*/ 228345 w 2806498"/>
              <a:gd name="csY316" fmla="*/ 624423 h 1104526"/>
              <a:gd name="csX317" fmla="*/ 262334 w 2806498"/>
              <a:gd name="csY317" fmla="*/ 623294 h 1104526"/>
              <a:gd name="csX318" fmla="*/ 307875 w 2806498"/>
              <a:gd name="csY318" fmla="*/ 594824 h 1104526"/>
              <a:gd name="csX319" fmla="*/ 331884 w 2806498"/>
              <a:gd name="csY319" fmla="*/ 585748 h 1104526"/>
              <a:gd name="csX320" fmla="*/ 300406 w 2806498"/>
              <a:gd name="csY320" fmla="*/ 566642 h 1104526"/>
              <a:gd name="csX321" fmla="*/ 279806 w 2806498"/>
              <a:gd name="csY321" fmla="*/ 563792 h 1104526"/>
              <a:gd name="csX322" fmla="*/ 257179 w 2806498"/>
              <a:gd name="csY322" fmla="*/ 567082 h 1104526"/>
              <a:gd name="csX323" fmla="*/ 233024 w 2806498"/>
              <a:gd name="csY323" fmla="*/ 571627 h 1104526"/>
              <a:gd name="csX324" fmla="*/ 208443 w 2806498"/>
              <a:gd name="csY324" fmla="*/ 574191 h 1104526"/>
              <a:gd name="csX325" fmla="*/ 159168 w 2806498"/>
              <a:gd name="csY325" fmla="*/ 572553 h 1104526"/>
              <a:gd name="csX326" fmla="*/ 111204 w 2806498"/>
              <a:gd name="csY326" fmla="*/ 561936 h 1104526"/>
              <a:gd name="csX327" fmla="*/ 88496 w 2806498"/>
              <a:gd name="csY327" fmla="*/ 551738 h 1104526"/>
              <a:gd name="csX328" fmla="*/ 69818 w 2806498"/>
              <a:gd name="csY328" fmla="*/ 534904 h 1104526"/>
              <a:gd name="csX329" fmla="*/ 57746 w 2806498"/>
              <a:gd name="csY329" fmla="*/ 513733 h 1104526"/>
              <a:gd name="csX330" fmla="*/ 42871 w 2806498"/>
              <a:gd name="csY330" fmla="*/ 495534 h 1104526"/>
              <a:gd name="csX331" fmla="*/ 4229 w 2806498"/>
              <a:gd name="csY331" fmla="*/ 476584 h 1104526"/>
              <a:gd name="csX332" fmla="*/ 7123 w 2806498"/>
              <a:gd name="csY332" fmla="*/ 477269 h 1104526"/>
              <a:gd name="csX333" fmla="*/ 3416 w 2806498"/>
              <a:gd name="csY333" fmla="*/ 476186 h 1104526"/>
              <a:gd name="csX334" fmla="*/ 4229 w 2806498"/>
              <a:gd name="csY334" fmla="*/ 476584 h 1104526"/>
              <a:gd name="csX335" fmla="*/ 176 w 2806498"/>
              <a:gd name="csY335" fmla="*/ 475625 h 1104526"/>
              <a:gd name="csX336" fmla="*/ 4 w 2806498"/>
              <a:gd name="csY336" fmla="*/ 475420 h 1104526"/>
              <a:gd name="csX337" fmla="*/ 209 w 2806498"/>
              <a:gd name="csY337" fmla="*/ 475248 h 1104526"/>
              <a:gd name="csX338" fmla="*/ 44669 w 2806498"/>
              <a:gd name="csY338" fmla="*/ 493352 h 1104526"/>
              <a:gd name="csX339" fmla="*/ 61166 w 2806498"/>
              <a:gd name="csY339" fmla="*/ 511561 h 1104526"/>
              <a:gd name="csX340" fmla="*/ 74020 w 2806498"/>
              <a:gd name="csY340" fmla="*/ 531645 h 1104526"/>
              <a:gd name="csX341" fmla="*/ 91785 w 2806498"/>
              <a:gd name="csY341" fmla="*/ 546046 h 1104526"/>
              <a:gd name="csX342" fmla="*/ 113463 w 2806498"/>
              <a:gd name="csY342" fmla="*/ 554472 h 1104526"/>
              <a:gd name="csX343" fmla="*/ 160149 w 2806498"/>
              <a:gd name="csY343" fmla="*/ 562317 h 1104526"/>
              <a:gd name="csX344" fmla="*/ 207307 w 2806498"/>
              <a:gd name="csY344" fmla="*/ 561401 h 1104526"/>
              <a:gd name="csX345" fmla="*/ 230579 w 2806498"/>
              <a:gd name="csY345" fmla="*/ 557758 h 1104526"/>
              <a:gd name="csX346" fmla="*/ 253659 w 2806498"/>
              <a:gd name="csY346" fmla="*/ 552125 h 1104526"/>
              <a:gd name="csX347" fmla="*/ 279359 w 2806498"/>
              <a:gd name="csY347" fmla="*/ 546794 h 1104526"/>
              <a:gd name="csX348" fmla="*/ 249704 w 2806498"/>
              <a:gd name="csY348" fmla="*/ 519864 h 1104526"/>
              <a:gd name="csX349" fmla="*/ 205833 w 2806498"/>
              <a:gd name="csY349" fmla="*/ 480421 h 1104526"/>
              <a:gd name="csX350" fmla="*/ 158408 w 2806498"/>
              <a:gd name="csY350" fmla="*/ 446517 h 1104526"/>
              <a:gd name="csX351" fmla="*/ 103577 w 2806498"/>
              <a:gd name="csY351" fmla="*/ 427625 h 1104526"/>
              <a:gd name="csX352" fmla="*/ 45989 w 2806498"/>
              <a:gd name="csY352" fmla="*/ 434313 h 1104526"/>
              <a:gd name="csX353" fmla="*/ 103962 w 2806498"/>
              <a:gd name="csY353" fmla="*/ 424720 h 1104526"/>
              <a:gd name="csX354" fmla="*/ 161174 w 2806498"/>
              <a:gd name="csY354" fmla="*/ 441290 h 1104526"/>
              <a:gd name="csX355" fmla="*/ 211404 w 2806498"/>
              <a:gd name="csY355" fmla="*/ 473539 h 1104526"/>
              <a:gd name="csX356" fmla="*/ 257338 w 2806498"/>
              <a:gd name="csY356" fmla="*/ 510953 h 1104526"/>
              <a:gd name="csX357" fmla="*/ 260586 w 2806498"/>
              <a:gd name="csY357" fmla="*/ 513605 h 1104526"/>
              <a:gd name="csX358" fmla="*/ 254479 w 2806498"/>
              <a:gd name="csY358" fmla="*/ 487911 h 1104526"/>
              <a:gd name="csX359" fmla="*/ 251510 w 2806498"/>
              <a:gd name="csY359" fmla="*/ 451217 h 1104526"/>
              <a:gd name="csX360" fmla="*/ 249866 w 2806498"/>
              <a:gd name="csY360" fmla="*/ 414757 h 1104526"/>
              <a:gd name="csX361" fmla="*/ 255910 w 2806498"/>
              <a:gd name="csY361" fmla="*/ 450724 h 1104526"/>
              <a:gd name="csX362" fmla="*/ 263060 w 2806498"/>
              <a:gd name="csY362" fmla="*/ 486086 h 1104526"/>
              <a:gd name="csX363" fmla="*/ 276453 w 2806498"/>
              <a:gd name="csY363" fmla="*/ 518089 h 1104526"/>
              <a:gd name="csX364" fmla="*/ 356329 w 2806498"/>
              <a:gd name="csY364" fmla="*/ 566973 h 1104526"/>
              <a:gd name="csX365" fmla="*/ 409108 w 2806498"/>
              <a:gd name="csY365" fmla="*/ 571183 h 1104526"/>
              <a:gd name="csX366" fmla="*/ 458849 w 2806498"/>
              <a:gd name="csY366" fmla="*/ 518020 h 1104526"/>
              <a:gd name="csX367" fmla="*/ 390048 w 2806498"/>
              <a:gd name="csY367" fmla="*/ 347874 h 1104526"/>
              <a:gd name="csX368" fmla="*/ 325135 w 2806498"/>
              <a:gd name="csY368" fmla="*/ 322708 h 1104526"/>
              <a:gd name="csX369" fmla="*/ 241328 w 2806498"/>
              <a:gd name="csY369" fmla="*/ 309505 h 1104526"/>
              <a:gd name="csX370" fmla="*/ 157874 w 2806498"/>
              <a:gd name="csY370" fmla="*/ 290061 h 1104526"/>
              <a:gd name="csX371" fmla="*/ 138362 w 2806498"/>
              <a:gd name="csY371" fmla="*/ 281107 h 1104526"/>
              <a:gd name="csX372" fmla="*/ 120037 w 2806498"/>
              <a:gd name="csY372" fmla="*/ 269947 h 1104526"/>
              <a:gd name="csX373" fmla="*/ 103501 w 2806498"/>
              <a:gd name="csY373" fmla="*/ 256369 h 1104526"/>
              <a:gd name="csX374" fmla="*/ 89480 w 2806498"/>
              <a:gd name="csY374" fmla="*/ 240277 h 1104526"/>
              <a:gd name="csX375" fmla="*/ 104158 w 2806498"/>
              <a:gd name="csY375" fmla="*/ 255710 h 1104526"/>
              <a:gd name="csX376" fmla="*/ 121086 w 2806498"/>
              <a:gd name="csY376" fmla="*/ 268474 h 1104526"/>
              <a:gd name="csX377" fmla="*/ 139611 w 2806498"/>
              <a:gd name="csY377" fmla="*/ 278687 h 1104526"/>
              <a:gd name="csX378" fmla="*/ 159181 w 2806498"/>
              <a:gd name="csY378" fmla="*/ 286651 h 1104526"/>
              <a:gd name="csX379" fmla="*/ 242208 w 2806498"/>
              <a:gd name="csY379" fmla="*/ 302257 h 1104526"/>
              <a:gd name="csX380" fmla="*/ 327415 w 2806498"/>
              <a:gd name="csY380" fmla="*/ 312000 h 1104526"/>
              <a:gd name="csX381" fmla="*/ 365823 w 2806498"/>
              <a:gd name="csY381" fmla="*/ 322222 h 1104526"/>
              <a:gd name="csX382" fmla="*/ 365071 w 2806498"/>
              <a:gd name="csY382" fmla="*/ 321615 h 1104526"/>
              <a:gd name="csX383" fmla="*/ 321056 w 2806498"/>
              <a:gd name="csY383" fmla="*/ 289017 h 1104526"/>
              <a:gd name="csX384" fmla="*/ 276615 w 2806498"/>
              <a:gd name="csY384" fmla="*/ 254438 h 1104526"/>
              <a:gd name="csX385" fmla="*/ 245660 w 2806498"/>
              <a:gd name="csY385" fmla="*/ 206545 h 1104526"/>
              <a:gd name="csX386" fmla="*/ 242440 w 2806498"/>
              <a:gd name="csY386" fmla="*/ 190825 h 1104526"/>
              <a:gd name="csX387" fmla="*/ 221149 w 2806498"/>
              <a:gd name="csY387" fmla="*/ 180810 h 1104526"/>
              <a:gd name="csX388" fmla="*/ 200205 w 2806498"/>
              <a:gd name="csY388" fmla="*/ 172521 h 1104526"/>
              <a:gd name="csX389" fmla="*/ 165473 w 2806498"/>
              <a:gd name="csY389" fmla="*/ 144958 h 1104526"/>
              <a:gd name="csX390" fmla="*/ 241482 w 2806498"/>
              <a:gd name="csY390" fmla="*/ 179016 h 1104526"/>
              <a:gd name="csX391" fmla="*/ 241456 w 2806498"/>
              <a:gd name="csY391" fmla="*/ 178312 h 1104526"/>
              <a:gd name="csX392" fmla="*/ 241196 w 2806498"/>
              <a:gd name="csY392" fmla="*/ 150613 h 1104526"/>
              <a:gd name="csX393" fmla="*/ 193789 w 2806498"/>
              <a:gd name="csY393" fmla="*/ 55509 h 1104526"/>
              <a:gd name="csX394" fmla="*/ 246288 w 2806498"/>
              <a:gd name="csY394" fmla="*/ 150399 h 1104526"/>
              <a:gd name="csX395" fmla="*/ 252978 w 2806498"/>
              <a:gd name="csY395" fmla="*/ 204274 h 1104526"/>
              <a:gd name="csX396" fmla="*/ 283699 w 2806498"/>
              <a:gd name="csY396" fmla="*/ 247146 h 1104526"/>
              <a:gd name="csX397" fmla="*/ 328139 w 2806498"/>
              <a:gd name="csY397" fmla="*/ 278553 h 1104526"/>
              <a:gd name="csX398" fmla="*/ 374641 w 2806498"/>
              <a:gd name="csY398" fmla="*/ 309789 h 1104526"/>
              <a:gd name="csX399" fmla="*/ 413749 w 2806498"/>
              <a:gd name="csY399" fmla="*/ 342500 h 1104526"/>
              <a:gd name="csX400" fmla="*/ 408642 w 2806498"/>
              <a:gd name="csY400" fmla="*/ 323442 h 1104526"/>
              <a:gd name="csX401" fmla="*/ 406113 w 2806498"/>
              <a:gd name="csY401" fmla="*/ 294770 h 1104526"/>
              <a:gd name="csX402" fmla="*/ 388260 w 2806498"/>
              <a:gd name="csY402" fmla="*/ 254732 h 1104526"/>
              <a:gd name="csX403" fmla="*/ 368474 w 2806498"/>
              <a:gd name="csY403" fmla="*/ 232157 h 1104526"/>
              <a:gd name="csX404" fmla="*/ 342323 w 2806498"/>
              <a:gd name="csY404" fmla="*/ 184509 h 1104526"/>
              <a:gd name="csX405" fmla="*/ 321445 w 2806498"/>
              <a:gd name="csY405" fmla="*/ 135229 h 1104526"/>
              <a:gd name="csX406" fmla="*/ 294906 w 2806498"/>
              <a:gd name="csY406" fmla="*/ 89170 h 1104526"/>
              <a:gd name="csX407" fmla="*/ 324699 w 2806498"/>
              <a:gd name="csY407" fmla="*/ 133627 h 1104526"/>
              <a:gd name="csX408" fmla="*/ 348830 w 2806498"/>
              <a:gd name="csY408" fmla="*/ 181304 h 1104526"/>
              <a:gd name="csX409" fmla="*/ 377085 w 2806498"/>
              <a:gd name="csY409" fmla="*/ 225466 h 1104526"/>
              <a:gd name="csX410" fmla="*/ 411752 w 2806498"/>
              <a:gd name="csY410" fmla="*/ 255100 h 1104526"/>
              <a:gd name="csX411" fmla="*/ 414205 w 2806498"/>
              <a:gd name="csY411" fmla="*/ 247770 h 1104526"/>
              <a:gd name="csX412" fmla="*/ 418183 w 2806498"/>
              <a:gd name="csY412" fmla="*/ 237868 h 1104526"/>
              <a:gd name="csX413" fmla="*/ 431197 w 2806498"/>
              <a:gd name="csY413" fmla="*/ 199966 h 1104526"/>
              <a:gd name="csX414" fmla="*/ 424968 w 2806498"/>
              <a:gd name="csY414" fmla="*/ 160927 h 1104526"/>
              <a:gd name="csX415" fmla="*/ 418560 w 2806498"/>
              <a:gd name="csY415" fmla="*/ 141026 h 1104526"/>
              <a:gd name="csX416" fmla="*/ 415076 w 2806498"/>
              <a:gd name="csY416" fmla="*/ 120121 h 1104526"/>
              <a:gd name="csX417" fmla="*/ 417917 w 2806498"/>
              <a:gd name="csY417" fmla="*/ 99287 h 1104526"/>
              <a:gd name="csX418" fmla="*/ 422739 w 2806498"/>
              <a:gd name="csY418" fmla="*/ 89941 h 1104526"/>
              <a:gd name="csX419" fmla="*/ 430078 w 2806498"/>
              <a:gd name="csY419" fmla="*/ 82569 h 1104526"/>
              <a:gd name="csX420" fmla="*/ 423318 w 2806498"/>
              <a:gd name="csY420" fmla="*/ 90342 h 1104526"/>
              <a:gd name="csX421" fmla="*/ 419343 w 2806498"/>
              <a:gd name="csY421" fmla="*/ 99703 h 1104526"/>
              <a:gd name="csX422" fmla="*/ 417985 w 2806498"/>
              <a:gd name="csY422" fmla="*/ 119966 h 1104526"/>
              <a:gd name="csX423" fmla="*/ 430438 w 2806498"/>
              <a:gd name="csY423" fmla="*/ 158890 h 1104526"/>
              <a:gd name="csX424" fmla="*/ 437508 w 2806498"/>
              <a:gd name="csY424" fmla="*/ 178908 h 1104526"/>
              <a:gd name="csX425" fmla="*/ 439945 w 2806498"/>
              <a:gd name="csY425" fmla="*/ 200744 h 1104526"/>
              <a:gd name="csX426" fmla="*/ 429083 w 2806498"/>
              <a:gd name="csY426" fmla="*/ 242137 h 1104526"/>
              <a:gd name="csX427" fmla="*/ 425963 w 2806498"/>
              <a:gd name="csY427" fmla="*/ 251749 h 1104526"/>
              <a:gd name="csX428" fmla="*/ 423548 w 2806498"/>
              <a:gd name="csY428" fmla="*/ 261334 h 1104526"/>
              <a:gd name="csX429" fmla="*/ 421938 w 2806498"/>
              <a:gd name="csY429" fmla="*/ 271077 h 1104526"/>
              <a:gd name="csX430" fmla="*/ 421154 w 2806498"/>
              <a:gd name="csY430" fmla="*/ 280906 h 1104526"/>
              <a:gd name="csX431" fmla="*/ 425610 w 2806498"/>
              <a:gd name="csY431" fmla="*/ 319659 h 1104526"/>
              <a:gd name="csX432" fmla="*/ 431253 w 2806498"/>
              <a:gd name="csY432" fmla="*/ 336088 h 1104526"/>
              <a:gd name="csX433" fmla="*/ 570906 w 2806498"/>
              <a:gd name="csY433" fmla="*/ 380859 h 1104526"/>
              <a:gd name="csX434" fmla="*/ 664605 w 2806498"/>
              <a:gd name="csY434" fmla="*/ 351224 h 1104526"/>
              <a:gd name="csX435" fmla="*/ 665912 w 2806498"/>
              <a:gd name="csY435" fmla="*/ 347815 h 1104526"/>
              <a:gd name="csX436" fmla="*/ 665995 w 2806498"/>
              <a:gd name="csY436" fmla="*/ 347530 h 1104526"/>
              <a:gd name="csX437" fmla="*/ 674486 w 2806498"/>
              <a:gd name="csY437" fmla="*/ 326954 h 1104526"/>
              <a:gd name="csX438" fmla="*/ 675025 w 2806498"/>
              <a:gd name="csY438" fmla="*/ 325641 h 1104526"/>
              <a:gd name="csX439" fmla="*/ 676907 w 2806498"/>
              <a:gd name="csY439" fmla="*/ 274736 h 1104526"/>
              <a:gd name="csX440" fmla="*/ 670263 w 2806498"/>
              <a:gd name="csY440" fmla="*/ 238438 h 1104526"/>
              <a:gd name="csX441" fmla="*/ 654975 w 2806498"/>
              <a:gd name="csY441" fmla="*/ 204180 h 1104526"/>
              <a:gd name="csX442" fmla="*/ 638376 w 2806498"/>
              <a:gd name="csY442" fmla="*/ 169382 h 1104526"/>
              <a:gd name="csX443" fmla="*/ 630880 w 2806498"/>
              <a:gd name="csY443" fmla="*/ 150555 h 1104526"/>
              <a:gd name="csX444" fmla="*/ 625308 w 2806498"/>
              <a:gd name="csY444" fmla="*/ 144206 h 1104526"/>
              <a:gd name="csX445" fmla="*/ 609479 w 2806498"/>
              <a:gd name="csY445" fmla="*/ 131919 h 1104526"/>
              <a:gd name="csX446" fmla="*/ 574838 w 2806498"/>
              <a:gd name="csY446" fmla="*/ 111192 h 1104526"/>
              <a:gd name="csX447" fmla="*/ 630963 w 2806498"/>
              <a:gd name="csY447" fmla="*/ 142068 h 1104526"/>
              <a:gd name="csX448" fmla="*/ 629537 w 2806498"/>
              <a:gd name="csY448" fmla="*/ 131592 h 1104526"/>
              <a:gd name="csX449" fmla="*/ 642482 w 2806498"/>
              <a:gd name="csY449" fmla="*/ 56608 h 1104526"/>
              <a:gd name="csX450" fmla="*/ 633141 w 2806498"/>
              <a:gd name="csY450" fmla="*/ 131176 h 1104526"/>
              <a:gd name="csX451" fmla="*/ 636171 w 2806498"/>
              <a:gd name="csY451" fmla="*/ 146221 h 1104526"/>
              <a:gd name="csX452" fmla="*/ 636559 w 2806498"/>
              <a:gd name="csY452" fmla="*/ 147805 h 1104526"/>
              <a:gd name="csX453" fmla="*/ 643305 w 2806498"/>
              <a:gd name="csY453" fmla="*/ 167341 h 1104526"/>
              <a:gd name="csX454" fmla="*/ 661240 w 2806498"/>
              <a:gd name="csY454" fmla="*/ 200749 h 1104526"/>
              <a:gd name="csX455" fmla="*/ 678707 w 2806498"/>
              <a:gd name="csY455" fmla="*/ 235491 h 1104526"/>
              <a:gd name="csX456" fmla="*/ 687685 w 2806498"/>
              <a:gd name="csY456" fmla="*/ 273863 h 1104526"/>
              <a:gd name="csX457" fmla="*/ 688883 w 2806498"/>
              <a:gd name="csY457" fmla="*/ 286439 h 1104526"/>
              <a:gd name="csX458" fmla="*/ 704859 w 2806498"/>
              <a:gd name="csY458" fmla="*/ 234702 h 1104526"/>
              <a:gd name="csX459" fmla="*/ 703626 w 2806498"/>
              <a:gd name="csY459" fmla="*/ 211128 h 1104526"/>
              <a:gd name="csX460" fmla="*/ 701493 w 2806498"/>
              <a:gd name="csY460" fmla="*/ 196190 h 1104526"/>
              <a:gd name="csX461" fmla="*/ 702806 w 2806498"/>
              <a:gd name="csY461" fmla="*/ 166552 h 1104526"/>
              <a:gd name="csX462" fmla="*/ 717706 w 2806498"/>
              <a:gd name="csY462" fmla="*/ 110554 h 1104526"/>
              <a:gd name="csX463" fmla="*/ 730328 w 2806498"/>
              <a:gd name="csY463" fmla="*/ 55206 h 1104526"/>
              <a:gd name="csX464" fmla="*/ 719616 w 2806498"/>
              <a:gd name="csY464" fmla="*/ 0 h 1104526"/>
              <a:gd name="csX0" fmla="*/ 832772 w 2806498"/>
              <a:gd name="csY0" fmla="*/ 123765 h 1104526"/>
              <a:gd name="csX1" fmla="*/ 809749 w 2806498"/>
              <a:gd name="csY1" fmla="*/ 171817 h 1104526"/>
              <a:gd name="csX2" fmla="*/ 809277 w 2806498"/>
              <a:gd name="csY2" fmla="*/ 172336 h 1104526"/>
              <a:gd name="csX3" fmla="*/ 832772 w 2806498"/>
              <a:gd name="csY3" fmla="*/ 123765 h 1104526"/>
              <a:gd name="csX4" fmla="*/ 719616 w 2806498"/>
              <a:gd name="csY4" fmla="*/ 0 h 1104526"/>
              <a:gd name="csX5" fmla="*/ 733224 w 2806498"/>
              <a:gd name="csY5" fmla="*/ 55356 h 1104526"/>
              <a:gd name="csX6" fmla="*/ 723338 w 2806498"/>
              <a:gd name="csY6" fmla="*/ 112201 h 1104526"/>
              <a:gd name="csX7" fmla="*/ 711471 w 2806498"/>
              <a:gd name="csY7" fmla="*/ 167615 h 1104526"/>
              <a:gd name="csX8" fmla="*/ 714381 w 2806498"/>
              <a:gd name="csY8" fmla="*/ 209011 h 1104526"/>
              <a:gd name="csX9" fmla="*/ 726728 w 2806498"/>
              <a:gd name="csY9" fmla="*/ 183449 h 1104526"/>
              <a:gd name="csX10" fmla="*/ 759194 w 2806498"/>
              <a:gd name="csY10" fmla="*/ 142800 h 1104526"/>
              <a:gd name="csX11" fmla="*/ 777905 w 2806498"/>
              <a:gd name="csY11" fmla="*/ 125908 h 1104526"/>
              <a:gd name="csX12" fmla="*/ 790620 w 2806498"/>
              <a:gd name="csY12" fmla="*/ 105175 h 1104526"/>
              <a:gd name="csX13" fmla="*/ 792445 w 2806498"/>
              <a:gd name="csY13" fmla="*/ 80406 h 1104526"/>
              <a:gd name="csX14" fmla="*/ 788078 w 2806498"/>
              <a:gd name="csY14" fmla="*/ 55375 h 1104526"/>
              <a:gd name="csX15" fmla="*/ 794058 w 2806498"/>
              <a:gd name="csY15" fmla="*/ 80181 h 1104526"/>
              <a:gd name="csX16" fmla="*/ 793778 w 2806498"/>
              <a:gd name="csY16" fmla="*/ 106020 h 1104526"/>
              <a:gd name="csX17" fmla="*/ 781598 w 2806498"/>
              <a:gd name="csY17" fmla="*/ 129155 h 1104526"/>
              <a:gd name="csX18" fmla="*/ 763694 w 2806498"/>
              <a:gd name="csY18" fmla="*/ 147521 h 1104526"/>
              <a:gd name="csX19" fmla="*/ 735454 w 2806498"/>
              <a:gd name="csY19" fmla="*/ 188012 h 1104526"/>
              <a:gd name="csX20" fmla="*/ 718661 w 2806498"/>
              <a:gd name="csY20" fmla="*/ 234868 h 1104526"/>
              <a:gd name="csX21" fmla="*/ 717332 w 2806498"/>
              <a:gd name="csY21" fmla="*/ 240205 h 1104526"/>
              <a:gd name="csX22" fmla="*/ 724394 w 2806498"/>
              <a:gd name="csY22" fmla="*/ 234841 h 1104526"/>
              <a:gd name="csX23" fmla="*/ 771375 w 2806498"/>
              <a:gd name="csY23" fmla="*/ 207798 h 1104526"/>
              <a:gd name="csX24" fmla="*/ 786245 w 2806498"/>
              <a:gd name="csY24" fmla="*/ 196902 h 1104526"/>
              <a:gd name="csX25" fmla="*/ 787603 w 2806498"/>
              <a:gd name="csY25" fmla="*/ 194900 h 1104526"/>
              <a:gd name="csX26" fmla="*/ 787788 w 2806498"/>
              <a:gd name="csY26" fmla="*/ 194799 h 1104526"/>
              <a:gd name="csX27" fmla="*/ 789568 w 2806498"/>
              <a:gd name="csY27" fmla="*/ 194004 h 1104526"/>
              <a:gd name="csX28" fmla="*/ 809277 w 2806498"/>
              <a:gd name="csY28" fmla="*/ 172336 h 1104526"/>
              <a:gd name="csX29" fmla="*/ 800505 w 2806498"/>
              <a:gd name="csY29" fmla="*/ 190470 h 1104526"/>
              <a:gd name="csX30" fmla="*/ 809171 w 2806498"/>
              <a:gd name="csY30" fmla="*/ 189676 h 1104526"/>
              <a:gd name="csX31" fmla="*/ 820117 w 2806498"/>
              <a:gd name="csY31" fmla="*/ 191406 h 1104526"/>
              <a:gd name="csX32" fmla="*/ 829918 w 2806498"/>
              <a:gd name="csY32" fmla="*/ 195200 h 1104526"/>
              <a:gd name="csX33" fmla="*/ 838914 w 2806498"/>
              <a:gd name="csY33" fmla="*/ 193806 h 1104526"/>
              <a:gd name="csX34" fmla="*/ 846119 w 2806498"/>
              <a:gd name="csY34" fmla="*/ 186627 h 1104526"/>
              <a:gd name="csX35" fmla="*/ 852627 w 2806498"/>
              <a:gd name="csY35" fmla="*/ 178393 h 1104526"/>
              <a:gd name="csX36" fmla="*/ 860525 w 2806498"/>
              <a:gd name="csY36" fmla="*/ 171494 h 1104526"/>
              <a:gd name="csX37" fmla="*/ 853186 w 2806498"/>
              <a:gd name="csY37" fmla="*/ 178866 h 1104526"/>
              <a:gd name="csX38" fmla="*/ 847257 w 2806498"/>
              <a:gd name="csY38" fmla="*/ 187501 h 1104526"/>
              <a:gd name="csX39" fmla="*/ 840178 w 2806498"/>
              <a:gd name="csY39" fmla="*/ 195568 h 1104526"/>
              <a:gd name="csX40" fmla="*/ 835032 w 2806498"/>
              <a:gd name="csY40" fmla="*/ 198087 h 1104526"/>
              <a:gd name="csX41" fmla="*/ 829248 w 2806498"/>
              <a:gd name="csY41" fmla="*/ 198021 h 1104526"/>
              <a:gd name="csX42" fmla="*/ 819167 w 2806498"/>
              <a:gd name="csY42" fmla="*/ 194920 h 1104526"/>
              <a:gd name="csX43" fmla="*/ 809358 w 2806498"/>
              <a:gd name="csY43" fmla="*/ 194064 h 1104526"/>
              <a:gd name="csX44" fmla="*/ 775572 w 2806498"/>
              <a:gd name="csY44" fmla="*/ 213822 h 1104526"/>
              <a:gd name="csX45" fmla="*/ 730972 w 2806498"/>
              <a:gd name="csY45" fmla="*/ 243573 h 1104526"/>
              <a:gd name="csX46" fmla="*/ 713701 w 2806498"/>
              <a:gd name="csY46" fmla="*/ 261892 h 1104526"/>
              <a:gd name="csX47" fmla="*/ 707128 w 2806498"/>
              <a:gd name="csY47" fmla="*/ 284112 h 1104526"/>
              <a:gd name="csX48" fmla="*/ 700823 w 2806498"/>
              <a:gd name="csY48" fmla="*/ 309119 h 1104526"/>
              <a:gd name="csX49" fmla="*/ 693031 w 2806498"/>
              <a:gd name="csY49" fmla="*/ 333922 h 1104526"/>
              <a:gd name="csX50" fmla="*/ 687796 w 2806498"/>
              <a:gd name="csY50" fmla="*/ 349183 h 1104526"/>
              <a:gd name="csX51" fmla="*/ 716240 w 2806498"/>
              <a:gd name="csY51" fmla="*/ 452516 h 1104526"/>
              <a:gd name="csX52" fmla="*/ 795312 w 2806498"/>
              <a:gd name="csY52" fmla="*/ 466037 h 1104526"/>
              <a:gd name="csX53" fmla="*/ 829046 w 2806498"/>
              <a:gd name="csY53" fmla="*/ 449900 h 1104526"/>
              <a:gd name="csX54" fmla="*/ 877879 w 2806498"/>
              <a:gd name="csY54" fmla="*/ 438486 h 1104526"/>
              <a:gd name="csX55" fmla="*/ 919713 w 2806498"/>
              <a:gd name="csY55" fmla="*/ 434080 h 1104526"/>
              <a:gd name="csX56" fmla="*/ 956200 w 2806498"/>
              <a:gd name="csY56" fmla="*/ 413022 h 1104526"/>
              <a:gd name="csX57" fmla="*/ 1001974 w 2806498"/>
              <a:gd name="csY57" fmla="*/ 373168 h 1104526"/>
              <a:gd name="csX58" fmla="*/ 1026612 w 2806498"/>
              <a:gd name="csY58" fmla="*/ 354527 h 1104526"/>
              <a:gd name="csX59" fmla="*/ 1054272 w 2806498"/>
              <a:gd name="csY59" fmla="*/ 340638 h 1104526"/>
              <a:gd name="csX60" fmla="*/ 1114471 w 2806498"/>
              <a:gd name="csY60" fmla="*/ 330845 h 1104526"/>
              <a:gd name="csX61" fmla="*/ 1055690 w 2806498"/>
              <a:gd name="csY61" fmla="*/ 343993 h 1104526"/>
              <a:gd name="csX62" fmla="*/ 1029696 w 2806498"/>
              <a:gd name="csY62" fmla="*/ 359065 h 1104526"/>
              <a:gd name="csX63" fmla="*/ 1006806 w 2806498"/>
              <a:gd name="csY63" fmla="*/ 378605 h 1104526"/>
              <a:gd name="csX64" fmla="*/ 962983 w 2806498"/>
              <a:gd name="csY64" fmla="*/ 421582 h 1104526"/>
              <a:gd name="csX65" fmla="*/ 937254 w 2806498"/>
              <a:gd name="csY65" fmla="*/ 439981 h 1104526"/>
              <a:gd name="csX66" fmla="*/ 936149 w 2806498"/>
              <a:gd name="csY66" fmla="*/ 440587 h 1104526"/>
              <a:gd name="csX67" fmla="*/ 973911 w 2806498"/>
              <a:gd name="csY67" fmla="*/ 442960 h 1104526"/>
              <a:gd name="csX68" fmla="*/ 1019693 w 2806498"/>
              <a:gd name="csY68" fmla="*/ 436690 h 1104526"/>
              <a:gd name="csX69" fmla="*/ 1063158 w 2806498"/>
              <a:gd name="csY69" fmla="*/ 417440 h 1104526"/>
              <a:gd name="csX70" fmla="*/ 1086855 w 2806498"/>
              <a:gd name="csY70" fmla="*/ 412606 h 1104526"/>
              <a:gd name="csX71" fmla="*/ 1109937 w 2806498"/>
              <a:gd name="csY71" fmla="*/ 418348 h 1104526"/>
              <a:gd name="csX72" fmla="*/ 1086988 w 2806498"/>
              <a:gd name="csY72" fmla="*/ 414270 h 1104526"/>
              <a:gd name="csX73" fmla="*/ 1064445 w 2806498"/>
              <a:gd name="csY73" fmla="*/ 420447 h 1104526"/>
              <a:gd name="csX74" fmla="*/ 1022013 w 2806498"/>
              <a:gd name="csY74" fmla="*/ 442784 h 1104526"/>
              <a:gd name="csX75" fmla="*/ 991602 w 2806498"/>
              <a:gd name="csY75" fmla="*/ 450995 h 1104526"/>
              <a:gd name="csX76" fmla="*/ 1039112 w 2806498"/>
              <a:gd name="csY76" fmla="*/ 477728 h 1104526"/>
              <a:gd name="csX77" fmla="*/ 1101417 w 2806498"/>
              <a:gd name="csY77" fmla="*/ 472110 h 1104526"/>
              <a:gd name="csX78" fmla="*/ 1038239 w 2806498"/>
              <a:gd name="csY78" fmla="*/ 482038 h 1104526"/>
              <a:gd name="csX79" fmla="*/ 1002429 w 2806498"/>
              <a:gd name="csY79" fmla="*/ 469016 h 1104526"/>
              <a:gd name="csX80" fmla="*/ 986756 w 2806498"/>
              <a:gd name="csY80" fmla="*/ 457780 h 1104526"/>
              <a:gd name="csX81" fmla="*/ 974187 w 2806498"/>
              <a:gd name="csY81" fmla="*/ 452867 h 1104526"/>
              <a:gd name="csX82" fmla="*/ 926035 w 2806498"/>
              <a:gd name="csY82" fmla="*/ 452951 h 1104526"/>
              <a:gd name="csX83" fmla="*/ 888140 w 2806498"/>
              <a:gd name="csY83" fmla="*/ 453943 h 1104526"/>
              <a:gd name="csX84" fmla="*/ 964224 w 2806498"/>
              <a:gd name="csY84" fmla="*/ 557353 h 1104526"/>
              <a:gd name="csX85" fmla="*/ 990898 w 2806498"/>
              <a:gd name="csY85" fmla="*/ 583102 h 1104526"/>
              <a:gd name="csX86" fmla="*/ 1024047 w 2806498"/>
              <a:gd name="csY86" fmla="*/ 599137 h 1104526"/>
              <a:gd name="csX87" fmla="*/ 1060742 w 2806498"/>
              <a:gd name="csY87" fmla="*/ 597484 h 1104526"/>
              <a:gd name="csX88" fmla="*/ 1060478 w 2806498"/>
              <a:gd name="csY88" fmla="*/ 597330 h 1104526"/>
              <a:gd name="csX89" fmla="*/ 1095890 w 2806498"/>
              <a:gd name="csY89" fmla="*/ 566982 h 1104526"/>
              <a:gd name="csX90" fmla="*/ 990227 w 2806498"/>
              <a:gd name="csY90" fmla="*/ 595982 h 1104526"/>
              <a:gd name="csX91" fmla="*/ 936926 w 2806498"/>
              <a:gd name="csY91" fmla="*/ 538772 h 1104526"/>
              <a:gd name="csX92" fmla="*/ 859368 w 2806498"/>
              <a:gd name="csY92" fmla="*/ 459460 h 1104526"/>
              <a:gd name="csX93" fmla="*/ 836351 w 2806498"/>
              <a:gd name="csY93" fmla="*/ 468052 h 1104526"/>
              <a:gd name="csX94" fmla="*/ 805558 w 2806498"/>
              <a:gd name="csY94" fmla="*/ 485513 h 1104526"/>
              <a:gd name="csX95" fmla="*/ 802240 w 2806498"/>
              <a:gd name="csY95" fmla="*/ 626296 h 1104526"/>
              <a:gd name="csX96" fmla="*/ 807466 w 2806498"/>
              <a:gd name="csY96" fmla="*/ 632033 h 1104526"/>
              <a:gd name="csX97" fmla="*/ 856604 w 2806498"/>
              <a:gd name="csY97" fmla="*/ 672395 h 1104526"/>
              <a:gd name="csX98" fmla="*/ 948450 w 2806498"/>
              <a:gd name="csY98" fmla="*/ 737207 h 1104526"/>
              <a:gd name="csX99" fmla="*/ 1149074 w 2806498"/>
              <a:gd name="csY99" fmla="*/ 821705 h 1104526"/>
              <a:gd name="csX100" fmla="*/ 1331866 w 2806498"/>
              <a:gd name="csY100" fmla="*/ 826560 h 1104526"/>
              <a:gd name="csX101" fmla="*/ 1377359 w 2806498"/>
              <a:gd name="csY101" fmla="*/ 809594 h 1104526"/>
              <a:gd name="csX102" fmla="*/ 1376633 w 2806498"/>
              <a:gd name="csY102" fmla="*/ 808836 h 1104526"/>
              <a:gd name="csX103" fmla="*/ 1364332 w 2806498"/>
              <a:gd name="csY103" fmla="*/ 691759 h 1104526"/>
              <a:gd name="csX104" fmla="*/ 1440138 w 2806498"/>
              <a:gd name="csY104" fmla="*/ 526397 h 1104526"/>
              <a:gd name="csX105" fmla="*/ 1676423 w 2806498"/>
              <a:gd name="csY105" fmla="*/ 424009 h 1104526"/>
              <a:gd name="csX106" fmla="*/ 2227085 w 2806498"/>
              <a:gd name="csY106" fmla="*/ 399164 h 1104526"/>
              <a:gd name="csX107" fmla="*/ 2598532 w 2806498"/>
              <a:gd name="csY107" fmla="*/ 382597 h 1104526"/>
              <a:gd name="csX108" fmla="*/ 2622706 w 2806498"/>
              <a:gd name="csY108" fmla="*/ 317766 h 1104526"/>
              <a:gd name="csX109" fmla="*/ 2591524 w 2806498"/>
              <a:gd name="csY109" fmla="*/ 294062 h 1104526"/>
              <a:gd name="csX110" fmla="*/ 2597532 w 2806498"/>
              <a:gd name="csY110" fmla="*/ 284922 h 1104526"/>
              <a:gd name="csX111" fmla="*/ 2601822 w 2806498"/>
              <a:gd name="csY111" fmla="*/ 263646 h 1104526"/>
              <a:gd name="csX112" fmla="*/ 2644446 w 2806498"/>
              <a:gd name="csY112" fmla="*/ 307199 h 1104526"/>
              <a:gd name="csX113" fmla="*/ 2726114 w 2806498"/>
              <a:gd name="csY113" fmla="*/ 280639 h 1104526"/>
              <a:gd name="csX114" fmla="*/ 2763160 w 2806498"/>
              <a:gd name="csY114" fmla="*/ 266073 h 1104526"/>
              <a:gd name="csX115" fmla="*/ 2761158 w 2806498"/>
              <a:gd name="csY115" fmla="*/ 290635 h 1104526"/>
              <a:gd name="csX116" fmla="*/ 2737844 w 2806498"/>
              <a:gd name="csY116" fmla="*/ 317196 h 1104526"/>
              <a:gd name="csX117" fmla="*/ 2795055 w 2806498"/>
              <a:gd name="csY117" fmla="*/ 321195 h 1104526"/>
              <a:gd name="csX118" fmla="*/ 2758153 w 2806498"/>
              <a:gd name="csY118" fmla="*/ 338901 h 1104526"/>
              <a:gd name="csX119" fmla="*/ 2735698 w 2806498"/>
              <a:gd name="csY119" fmla="*/ 345755 h 1104526"/>
              <a:gd name="csX120" fmla="*/ 2770739 w 2806498"/>
              <a:gd name="csY120" fmla="*/ 361463 h 1104526"/>
              <a:gd name="csX121" fmla="*/ 2806498 w 2806498"/>
              <a:gd name="csY121" fmla="*/ 371888 h 1104526"/>
              <a:gd name="csX122" fmla="*/ 2763447 w 2806498"/>
              <a:gd name="csY122" fmla="*/ 380170 h 1104526"/>
              <a:gd name="csX123" fmla="*/ 2769167 w 2806498"/>
              <a:gd name="csY123" fmla="*/ 397021 h 1104526"/>
              <a:gd name="csX124" fmla="*/ 2799203 w 2806498"/>
              <a:gd name="csY124" fmla="*/ 422295 h 1104526"/>
              <a:gd name="csX125" fmla="*/ 2759441 w 2806498"/>
              <a:gd name="csY125" fmla="*/ 422295 h 1104526"/>
              <a:gd name="csX126" fmla="*/ 2666616 w 2806498"/>
              <a:gd name="csY126" fmla="*/ 380884 h 1104526"/>
              <a:gd name="csX127" fmla="*/ 2513716 w 2806498"/>
              <a:gd name="csY127" fmla="*/ 419582 h 1104526"/>
              <a:gd name="csX128" fmla="*/ 2313046 w 2806498"/>
              <a:gd name="csY128" fmla="*/ 419582 h 1104526"/>
              <a:gd name="csX129" fmla="*/ 2044580 w 2806498"/>
              <a:gd name="csY129" fmla="*/ 420725 h 1104526"/>
              <a:gd name="csX130" fmla="*/ 1720618 w 2806498"/>
              <a:gd name="csY130" fmla="*/ 448000 h 1104526"/>
              <a:gd name="csX131" fmla="*/ 1489341 w 2806498"/>
              <a:gd name="csY131" fmla="*/ 530395 h 1104526"/>
              <a:gd name="csX132" fmla="*/ 1395941 w 2806498"/>
              <a:gd name="csY132" fmla="*/ 733599 h 1104526"/>
              <a:gd name="csX133" fmla="*/ 1404685 w 2806498"/>
              <a:gd name="csY133" fmla="*/ 784899 h 1104526"/>
              <a:gd name="csX134" fmla="*/ 1404478 w 2806498"/>
              <a:gd name="csY134" fmla="*/ 796449 h 1104526"/>
              <a:gd name="csX135" fmla="*/ 1440907 w 2806498"/>
              <a:gd name="csY135" fmla="*/ 775919 h 1104526"/>
              <a:gd name="csX136" fmla="*/ 1537399 w 2806498"/>
              <a:gd name="csY136" fmla="*/ 702896 h 1104526"/>
              <a:gd name="csX137" fmla="*/ 1567435 w 2806498"/>
              <a:gd name="csY137" fmla="*/ 609220 h 1104526"/>
              <a:gd name="csX138" fmla="*/ 1517519 w 2806498"/>
              <a:gd name="csY138" fmla="*/ 608791 h 1104526"/>
              <a:gd name="csX139" fmla="*/ 1504788 w 2806498"/>
              <a:gd name="csY139" fmla="*/ 608506 h 1104526"/>
              <a:gd name="csX140" fmla="*/ 1511510 w 2806498"/>
              <a:gd name="csY140" fmla="*/ 577947 h 1104526"/>
              <a:gd name="csX141" fmla="*/ 1535682 w 2806498"/>
              <a:gd name="csY141" fmla="*/ 583944 h 1104526"/>
              <a:gd name="csX142" fmla="*/ 1546410 w 2806498"/>
              <a:gd name="csY142" fmla="*/ 563095 h 1104526"/>
              <a:gd name="csX143" fmla="*/ 1520521 w 2806498"/>
              <a:gd name="csY143" fmla="*/ 545959 h 1104526"/>
              <a:gd name="csX144" fmla="*/ 1531964 w 2806498"/>
              <a:gd name="csY144" fmla="*/ 526396 h 1104526"/>
              <a:gd name="csX145" fmla="*/ 1590177 w 2806498"/>
              <a:gd name="csY145" fmla="*/ 575233 h 1104526"/>
              <a:gd name="csX146" fmla="*/ 1603049 w 2806498"/>
              <a:gd name="csY146" fmla="*/ 603079 h 1104526"/>
              <a:gd name="csX147" fmla="*/ 1611774 w 2806498"/>
              <a:gd name="csY147" fmla="*/ 625071 h 1104526"/>
              <a:gd name="csX148" fmla="*/ 1662550 w 2806498"/>
              <a:gd name="csY148" fmla="*/ 567665 h 1104526"/>
              <a:gd name="csX149" fmla="*/ 1712324 w 2806498"/>
              <a:gd name="csY149" fmla="*/ 547244 h 1104526"/>
              <a:gd name="csX150" fmla="*/ 1723624 w 2806498"/>
              <a:gd name="csY150" fmla="*/ 569093 h 1104526"/>
              <a:gd name="csX151" fmla="*/ 1695160 w 2806498"/>
              <a:gd name="csY151" fmla="*/ 586514 h 1104526"/>
              <a:gd name="csX152" fmla="*/ 1714040 w 2806498"/>
              <a:gd name="csY152" fmla="*/ 599081 h 1104526"/>
              <a:gd name="csX153" fmla="*/ 1724339 w 2806498"/>
              <a:gd name="csY153" fmla="*/ 632068 h 1104526"/>
              <a:gd name="csX154" fmla="*/ 1675136 w 2806498"/>
              <a:gd name="csY154" fmla="*/ 636208 h 1104526"/>
              <a:gd name="csX155" fmla="*/ 1678856 w 2806498"/>
              <a:gd name="csY155" fmla="*/ 663483 h 1104526"/>
              <a:gd name="csX156" fmla="*/ 1745936 w 2806498"/>
              <a:gd name="csY156" fmla="*/ 659770 h 1104526"/>
              <a:gd name="csX157" fmla="*/ 1751515 w 2806498"/>
              <a:gd name="csY157" fmla="*/ 691472 h 1104526"/>
              <a:gd name="csX158" fmla="*/ 1717616 w 2806498"/>
              <a:gd name="csY158" fmla="*/ 689759 h 1104526"/>
              <a:gd name="csX159" fmla="*/ 1706460 w 2806498"/>
              <a:gd name="csY159" fmla="*/ 697612 h 1104526"/>
              <a:gd name="csX160" fmla="*/ 1754948 w 2806498"/>
              <a:gd name="csY160" fmla="*/ 728885 h 1104526"/>
              <a:gd name="csX161" fmla="*/ 1726626 w 2806498"/>
              <a:gd name="csY161" fmla="*/ 753162 h 1104526"/>
              <a:gd name="csX162" fmla="*/ 1651680 w 2806498"/>
              <a:gd name="csY162" fmla="*/ 686473 h 1104526"/>
              <a:gd name="csX163" fmla="*/ 1613490 w 2806498"/>
              <a:gd name="csY163" fmla="*/ 679620 h 1104526"/>
              <a:gd name="csX164" fmla="*/ 1533680 w 2806498"/>
              <a:gd name="csY164" fmla="*/ 739024 h 1104526"/>
              <a:gd name="csX165" fmla="*/ 1517997 w 2806498"/>
              <a:gd name="csY165" fmla="*/ 750916 h 1104526"/>
              <a:gd name="csX166" fmla="*/ 1526598 w 2806498"/>
              <a:gd name="csY166" fmla="*/ 750324 h 1104526"/>
              <a:gd name="csX167" fmla="*/ 1556992 w 2806498"/>
              <a:gd name="csY167" fmla="*/ 755590 h 1104526"/>
              <a:gd name="csX168" fmla="*/ 1762240 w 2806498"/>
              <a:gd name="csY168" fmla="*/ 788433 h 1104526"/>
              <a:gd name="csX169" fmla="*/ 2062172 w 2806498"/>
              <a:gd name="csY169" fmla="*/ 798572 h 1104526"/>
              <a:gd name="csX170" fmla="*/ 2282438 w 2806498"/>
              <a:gd name="csY170" fmla="*/ 747735 h 1104526"/>
              <a:gd name="csX171" fmla="*/ 2341080 w 2806498"/>
              <a:gd name="csY171" fmla="*/ 681047 h 1104526"/>
              <a:gd name="csX172" fmla="*/ 2329924 w 2806498"/>
              <a:gd name="csY172" fmla="*/ 665911 h 1104526"/>
              <a:gd name="csX173" fmla="*/ 2282582 w 2806498"/>
              <a:gd name="csY173" fmla="*/ 659486 h 1104526"/>
              <a:gd name="csX174" fmla="*/ 2292164 w 2806498"/>
              <a:gd name="csY174" fmla="*/ 645919 h 1104526"/>
              <a:gd name="csX175" fmla="*/ 2305752 w 2806498"/>
              <a:gd name="csY175" fmla="*/ 623214 h 1104526"/>
              <a:gd name="csX176" fmla="*/ 2300174 w 2806498"/>
              <a:gd name="csY176" fmla="*/ 604650 h 1104526"/>
              <a:gd name="csX177" fmla="*/ 2310616 w 2806498"/>
              <a:gd name="csY177" fmla="*/ 602936 h 1104526"/>
              <a:gd name="csX178" fmla="*/ 2360390 w 2806498"/>
              <a:gd name="csY178" fmla="*/ 648632 h 1104526"/>
              <a:gd name="csX179" fmla="*/ 2461798 w 2806498"/>
              <a:gd name="csY179" fmla="*/ 595797 h 1104526"/>
              <a:gd name="csX180" fmla="*/ 2484110 w 2806498"/>
              <a:gd name="csY180" fmla="*/ 616359 h 1104526"/>
              <a:gd name="csX181" fmla="*/ 2450354 w 2806498"/>
              <a:gd name="csY181" fmla="*/ 630211 h 1104526"/>
              <a:gd name="csX182" fmla="*/ 2450783 w 2806498"/>
              <a:gd name="csY182" fmla="*/ 641778 h 1104526"/>
              <a:gd name="csX183" fmla="*/ 2483108 w 2806498"/>
              <a:gd name="csY183" fmla="*/ 641206 h 1104526"/>
              <a:gd name="csX184" fmla="*/ 2488400 w 2806498"/>
              <a:gd name="csY184" fmla="*/ 665626 h 1104526"/>
              <a:gd name="csX185" fmla="*/ 2459222 w 2806498"/>
              <a:gd name="csY185" fmla="*/ 669481 h 1104526"/>
              <a:gd name="csX186" fmla="*/ 2465086 w 2806498"/>
              <a:gd name="csY186" fmla="*/ 682475 h 1104526"/>
              <a:gd name="csX187" fmla="*/ 2496267 w 2806498"/>
              <a:gd name="csY187" fmla="*/ 702182 h 1104526"/>
              <a:gd name="csX188" fmla="*/ 2479246 w 2806498"/>
              <a:gd name="csY188" fmla="*/ 715319 h 1104526"/>
              <a:gd name="csX189" fmla="*/ 2467518 w 2806498"/>
              <a:gd name="csY189" fmla="*/ 722031 h 1104526"/>
              <a:gd name="csX190" fmla="*/ 2495838 w 2806498"/>
              <a:gd name="csY190" fmla="*/ 766727 h 1104526"/>
              <a:gd name="csX191" fmla="*/ 2455360 w 2806498"/>
              <a:gd name="csY191" fmla="*/ 746022 h 1104526"/>
              <a:gd name="csX192" fmla="*/ 2383130 w 2806498"/>
              <a:gd name="csY192" fmla="*/ 714034 h 1104526"/>
              <a:gd name="csX193" fmla="*/ 2208634 w 2806498"/>
              <a:gd name="csY193" fmla="*/ 816564 h 1104526"/>
              <a:gd name="csX194" fmla="*/ 1713610 w 2806498"/>
              <a:gd name="csY194" fmla="*/ 806710 h 1104526"/>
              <a:gd name="csX195" fmla="*/ 1504788 w 2806498"/>
              <a:gd name="csY195" fmla="*/ 772439 h 1104526"/>
              <a:gd name="csX196" fmla="*/ 1488440 w 2806498"/>
              <a:gd name="csY196" fmla="*/ 773424 h 1104526"/>
              <a:gd name="csX197" fmla="*/ 1461898 w 2806498"/>
              <a:gd name="csY197" fmla="*/ 793787 h 1104526"/>
              <a:gd name="csX198" fmla="*/ 1390651 w 2806498"/>
              <a:gd name="csY198" fmla="*/ 839127 h 1104526"/>
              <a:gd name="csX199" fmla="*/ 907641 w 2806498"/>
              <a:gd name="csY199" fmla="*/ 757017 h 1104526"/>
              <a:gd name="csX200" fmla="*/ 805536 w 2806498"/>
              <a:gd name="csY200" fmla="*/ 691240 h 1104526"/>
              <a:gd name="csX201" fmla="*/ 784149 w 2806498"/>
              <a:gd name="csY201" fmla="*/ 674536 h 1104526"/>
              <a:gd name="csX202" fmla="*/ 774062 w 2806498"/>
              <a:gd name="csY202" fmla="*/ 669746 h 1104526"/>
              <a:gd name="csX203" fmla="*/ 710220 w 2806498"/>
              <a:gd name="csY203" fmla="*/ 653095 h 1104526"/>
              <a:gd name="csX204" fmla="*/ 644502 w 2806498"/>
              <a:gd name="csY204" fmla="*/ 666149 h 1104526"/>
              <a:gd name="csX205" fmla="*/ 628411 w 2806498"/>
              <a:gd name="csY205" fmla="*/ 693402 h 1104526"/>
              <a:gd name="csX206" fmla="*/ 624986 w 2806498"/>
              <a:gd name="csY206" fmla="*/ 761497 h 1104526"/>
              <a:gd name="csX207" fmla="*/ 643795 w 2806498"/>
              <a:gd name="csY207" fmla="*/ 883757 h 1104526"/>
              <a:gd name="csX208" fmla="*/ 678902 w 2806498"/>
              <a:gd name="csY208" fmla="*/ 905007 h 1104526"/>
              <a:gd name="csX209" fmla="*/ 699717 w 2806498"/>
              <a:gd name="csY209" fmla="*/ 906063 h 1104526"/>
              <a:gd name="csX210" fmla="*/ 720056 w 2806498"/>
              <a:gd name="csY210" fmla="*/ 900015 h 1104526"/>
              <a:gd name="csX211" fmla="*/ 740105 w 2806498"/>
              <a:gd name="csY211" fmla="*/ 891252 h 1104526"/>
              <a:gd name="csX212" fmla="*/ 761754 w 2806498"/>
              <a:gd name="csY212" fmla="*/ 889456 h 1104526"/>
              <a:gd name="csX213" fmla="*/ 740627 w 2806498"/>
              <a:gd name="csY213" fmla="*/ 892642 h 1104526"/>
              <a:gd name="csX214" fmla="*/ 721305 w 2806498"/>
              <a:gd name="csY214" fmla="*/ 902624 h 1104526"/>
              <a:gd name="csX215" fmla="*/ 700395 w 2806498"/>
              <a:gd name="csY215" fmla="*/ 910362 h 1104526"/>
              <a:gd name="csX216" fmla="*/ 677776 w 2806498"/>
              <a:gd name="csY216" fmla="*/ 910713 h 1104526"/>
              <a:gd name="csX217" fmla="*/ 637707 w 2806498"/>
              <a:gd name="csY217" fmla="*/ 890024 h 1104526"/>
              <a:gd name="csX218" fmla="*/ 632779 w 2806498"/>
              <a:gd name="csY218" fmla="*/ 885179 h 1104526"/>
              <a:gd name="csX219" fmla="*/ 637451 w 2806498"/>
              <a:gd name="csY219" fmla="*/ 896991 h 1104526"/>
              <a:gd name="csX220" fmla="*/ 654817 w 2806498"/>
              <a:gd name="csY220" fmla="*/ 941607 h 1104526"/>
              <a:gd name="csX221" fmla="*/ 664781 w 2806498"/>
              <a:gd name="csY221" fmla="*/ 988779 h 1104526"/>
              <a:gd name="csX222" fmla="*/ 662105 w 2806498"/>
              <a:gd name="csY222" fmla="*/ 1012757 h 1104526"/>
              <a:gd name="csX223" fmla="*/ 658016 w 2806498"/>
              <a:gd name="csY223" fmla="*/ 1024096 h 1104526"/>
              <a:gd name="csX224" fmla="*/ 654751 w 2806498"/>
              <a:gd name="csY224" fmla="*/ 1029177 h 1104526"/>
              <a:gd name="csX225" fmla="*/ 649314 w 2806498"/>
              <a:gd name="csY225" fmla="*/ 1030838 h 1104526"/>
              <a:gd name="csX226" fmla="*/ 654508 w 2806498"/>
              <a:gd name="csY226" fmla="*/ 1028951 h 1104526"/>
              <a:gd name="csX227" fmla="*/ 657395 w 2806498"/>
              <a:gd name="csY227" fmla="*/ 1023838 h 1104526"/>
              <a:gd name="csX228" fmla="*/ 660709 w 2806498"/>
              <a:gd name="csY228" fmla="*/ 1012503 h 1104526"/>
              <a:gd name="csX229" fmla="*/ 661852 w 2806498"/>
              <a:gd name="csY229" fmla="*/ 989006 h 1104526"/>
              <a:gd name="csX230" fmla="*/ 649376 w 2806498"/>
              <a:gd name="csY230" fmla="*/ 943807 h 1104526"/>
              <a:gd name="csX231" fmla="*/ 629451 w 2806498"/>
              <a:gd name="csY231" fmla="*/ 900533 h 1104526"/>
              <a:gd name="csX232" fmla="*/ 619361 w 2806498"/>
              <a:gd name="csY232" fmla="*/ 878935 h 1104526"/>
              <a:gd name="csX233" fmla="*/ 609551 w 2806498"/>
              <a:gd name="csY233" fmla="*/ 856646 h 1104526"/>
              <a:gd name="csX234" fmla="*/ 604595 w 2806498"/>
              <a:gd name="csY234" fmla="*/ 837865 h 1104526"/>
              <a:gd name="csX235" fmla="*/ 585414 w 2806498"/>
              <a:gd name="csY235" fmla="*/ 874892 h 1104526"/>
              <a:gd name="csX236" fmla="*/ 574662 w 2806498"/>
              <a:gd name="csY236" fmla="*/ 901616 h 1104526"/>
              <a:gd name="csX237" fmla="*/ 570521 w 2806498"/>
              <a:gd name="csY237" fmla="*/ 929809 h 1104526"/>
              <a:gd name="csX238" fmla="*/ 578718 w 2806498"/>
              <a:gd name="csY238" fmla="*/ 987529 h 1104526"/>
              <a:gd name="csX239" fmla="*/ 592279 w 2806498"/>
              <a:gd name="csY239" fmla="*/ 1045424 h 1104526"/>
              <a:gd name="csX240" fmla="*/ 594985 w 2806498"/>
              <a:gd name="csY240" fmla="*/ 1075077 h 1104526"/>
              <a:gd name="csX241" fmla="*/ 591173 w 2806498"/>
              <a:gd name="csY241" fmla="*/ 1104526 h 1104526"/>
              <a:gd name="csX242" fmla="*/ 589828 w 2806498"/>
              <a:gd name="csY242" fmla="*/ 1045868 h 1104526"/>
              <a:gd name="csX243" fmla="*/ 573854 w 2806498"/>
              <a:gd name="csY243" fmla="*/ 988815 h 1104526"/>
              <a:gd name="csX244" fmla="*/ 562952 w 2806498"/>
              <a:gd name="csY244" fmla="*/ 929762 h 1104526"/>
              <a:gd name="csX245" fmla="*/ 566137 w 2806498"/>
              <a:gd name="csY245" fmla="*/ 899279 h 1104526"/>
              <a:gd name="csX246" fmla="*/ 576321 w 2806498"/>
              <a:gd name="csY246" fmla="*/ 870531 h 1104526"/>
              <a:gd name="csX247" fmla="*/ 599980 w 2806498"/>
              <a:gd name="csY247" fmla="*/ 816862 h 1104526"/>
              <a:gd name="csX248" fmla="*/ 604395 w 2806498"/>
              <a:gd name="csY248" fmla="*/ 800434 h 1104526"/>
              <a:gd name="csX249" fmla="*/ 605326 w 2806498"/>
              <a:gd name="csY249" fmla="*/ 759929 h 1104526"/>
              <a:gd name="csX250" fmla="*/ 601552 w 2806498"/>
              <a:gd name="csY250" fmla="*/ 766486 h 1104526"/>
              <a:gd name="csX251" fmla="*/ 574754 w 2806498"/>
              <a:gd name="csY251" fmla="*/ 794632 h 1104526"/>
              <a:gd name="csX252" fmla="*/ 558130 w 2806498"/>
              <a:gd name="csY252" fmla="*/ 803854 h 1104526"/>
              <a:gd name="csX253" fmla="*/ 543076 w 2806498"/>
              <a:gd name="csY253" fmla="*/ 811679 h 1104526"/>
              <a:gd name="csX254" fmla="*/ 533994 w 2806498"/>
              <a:gd name="csY254" fmla="*/ 827130 h 1104526"/>
              <a:gd name="csX255" fmla="*/ 524174 w 2806498"/>
              <a:gd name="csY255" fmla="*/ 849871 h 1104526"/>
              <a:gd name="csX256" fmla="*/ 509741 w 2806498"/>
              <a:gd name="csY256" fmla="*/ 871186 h 1104526"/>
              <a:gd name="csX257" fmla="*/ 492208 w 2806498"/>
              <a:gd name="csY257" fmla="*/ 888809 h 1104526"/>
              <a:gd name="csX258" fmla="*/ 477302 w 2806498"/>
              <a:gd name="csY258" fmla="*/ 907510 h 1104526"/>
              <a:gd name="csX259" fmla="*/ 470013 w 2806498"/>
              <a:gd name="csY259" fmla="*/ 930062 h 1104526"/>
              <a:gd name="csX260" fmla="*/ 482272 w 2806498"/>
              <a:gd name="csY260" fmla="*/ 975738 h 1104526"/>
              <a:gd name="csX261" fmla="*/ 483691 w 2806498"/>
              <a:gd name="csY261" fmla="*/ 972207 h 1104526"/>
              <a:gd name="csX262" fmla="*/ 482352 w 2806498"/>
              <a:gd name="csY262" fmla="*/ 975994 h 1104526"/>
              <a:gd name="csX263" fmla="*/ 482188 w 2806498"/>
              <a:gd name="csY263" fmla="*/ 976023 h 1104526"/>
              <a:gd name="csX264" fmla="*/ 466852 w 2806498"/>
              <a:gd name="csY264" fmla="*/ 929757 h 1104526"/>
              <a:gd name="csX265" fmla="*/ 473224 w 2806498"/>
              <a:gd name="csY265" fmla="*/ 905312 h 1104526"/>
              <a:gd name="csX266" fmla="*/ 487776 w 2806498"/>
              <a:gd name="csY266" fmla="*/ 884650 h 1104526"/>
              <a:gd name="csX267" fmla="*/ 504037 w 2806498"/>
              <a:gd name="csY267" fmla="*/ 866346 h 1104526"/>
              <a:gd name="csX268" fmla="*/ 516095 w 2806498"/>
              <a:gd name="csY268" fmla="*/ 846271 h 1104526"/>
              <a:gd name="csX269" fmla="*/ 524540 w 2806498"/>
              <a:gd name="csY269" fmla="*/ 823206 h 1104526"/>
              <a:gd name="csX270" fmla="*/ 530329 w 2806498"/>
              <a:gd name="csY270" fmla="*/ 810816 h 1104526"/>
              <a:gd name="csX271" fmla="*/ 514155 w 2806498"/>
              <a:gd name="csY271" fmla="*/ 813206 h 1104526"/>
              <a:gd name="csX272" fmla="*/ 483503 w 2806498"/>
              <a:gd name="csY272" fmla="*/ 822506 h 1104526"/>
              <a:gd name="csX273" fmla="*/ 455150 w 2806498"/>
              <a:gd name="csY273" fmla="*/ 837972 h 1104526"/>
              <a:gd name="csX274" fmla="*/ 430415 w 2806498"/>
              <a:gd name="csY274" fmla="*/ 859061 h 1104526"/>
              <a:gd name="csX275" fmla="*/ 453663 w 2806498"/>
              <a:gd name="csY275" fmla="*/ 835913 h 1104526"/>
              <a:gd name="csX276" fmla="*/ 481379 w 2806498"/>
              <a:gd name="csY276" fmla="*/ 817862 h 1104526"/>
              <a:gd name="csX277" fmla="*/ 512466 w 2806498"/>
              <a:gd name="csY277" fmla="*/ 805748 h 1104526"/>
              <a:gd name="csX278" fmla="*/ 558489 w 2806498"/>
              <a:gd name="csY278" fmla="*/ 790186 h 1104526"/>
              <a:gd name="csX279" fmla="*/ 588388 w 2806498"/>
              <a:gd name="csY279" fmla="*/ 758846 h 1104526"/>
              <a:gd name="csX280" fmla="*/ 598918 w 2806498"/>
              <a:gd name="csY280" fmla="*/ 716736 h 1104526"/>
              <a:gd name="csX281" fmla="*/ 539941 w 2806498"/>
              <a:gd name="csY281" fmla="*/ 615155 h 1104526"/>
              <a:gd name="csX282" fmla="*/ 420866 w 2806498"/>
              <a:gd name="csY282" fmla="*/ 600309 h 1104526"/>
              <a:gd name="csX283" fmla="*/ 392436 w 2806498"/>
              <a:gd name="csY283" fmla="*/ 599890 h 1104526"/>
              <a:gd name="csX284" fmla="*/ 365183 w 2806498"/>
              <a:gd name="csY284" fmla="*/ 598887 h 1104526"/>
              <a:gd name="csX285" fmla="*/ 314661 w 2806498"/>
              <a:gd name="csY285" fmla="*/ 607872 h 1104526"/>
              <a:gd name="csX286" fmla="*/ 276525 w 2806498"/>
              <a:gd name="csY286" fmla="*/ 643304 h 1104526"/>
              <a:gd name="csX287" fmla="*/ 241668 w 2806498"/>
              <a:gd name="csY287" fmla="*/ 679695 h 1104526"/>
              <a:gd name="csX288" fmla="*/ 214787 w 2806498"/>
              <a:gd name="csY288" fmla="*/ 716328 h 1104526"/>
              <a:gd name="csX289" fmla="*/ 205391 w 2806498"/>
              <a:gd name="csY289" fmla="*/ 734705 h 1104526"/>
              <a:gd name="csX290" fmla="*/ 199049 w 2806498"/>
              <a:gd name="csY290" fmla="*/ 754284 h 1104526"/>
              <a:gd name="csX291" fmla="*/ 197179 w 2806498"/>
              <a:gd name="csY291" fmla="*/ 774707 h 1104526"/>
              <a:gd name="csX292" fmla="*/ 200248 w 2806498"/>
              <a:gd name="csY292" fmla="*/ 795180 h 1104526"/>
              <a:gd name="csX293" fmla="*/ 210281 w 2806498"/>
              <a:gd name="csY293" fmla="*/ 836028 h 1104526"/>
              <a:gd name="csX294" fmla="*/ 198153 w 2806498"/>
              <a:gd name="csY294" fmla="*/ 795728 h 1104526"/>
              <a:gd name="csX295" fmla="*/ 193894 w 2806498"/>
              <a:gd name="csY295" fmla="*/ 774830 h 1104526"/>
              <a:gd name="csX296" fmla="*/ 194739 w 2806498"/>
              <a:gd name="csY296" fmla="*/ 753411 h 1104526"/>
              <a:gd name="csX297" fmla="*/ 200333 w 2806498"/>
              <a:gd name="csY297" fmla="*/ 732685 h 1104526"/>
              <a:gd name="csX298" fmla="*/ 209145 w 2806498"/>
              <a:gd name="csY298" fmla="*/ 713131 h 1104526"/>
              <a:gd name="csX299" fmla="*/ 217570 w 2806498"/>
              <a:gd name="csY299" fmla="*/ 698339 h 1104526"/>
              <a:gd name="csX300" fmla="*/ 189588 w 2806498"/>
              <a:gd name="csY300" fmla="*/ 713063 h 1104526"/>
              <a:gd name="csX301" fmla="*/ 137026 w 2806498"/>
              <a:gd name="csY301" fmla="*/ 730350 h 1104526"/>
              <a:gd name="csX302" fmla="*/ 113570 w 2806498"/>
              <a:gd name="csY302" fmla="*/ 744152 h 1104526"/>
              <a:gd name="csX303" fmla="*/ 97226 w 2806498"/>
              <a:gd name="csY303" fmla="*/ 765915 h 1104526"/>
              <a:gd name="csX304" fmla="*/ 112566 w 2806498"/>
              <a:gd name="csY304" fmla="*/ 743085 h 1104526"/>
              <a:gd name="csX305" fmla="*/ 135798 w 2806498"/>
              <a:gd name="csY305" fmla="*/ 727670 h 1104526"/>
              <a:gd name="csX306" fmla="*/ 187295 w 2806498"/>
              <a:gd name="csY306" fmla="*/ 707673 h 1104526"/>
              <a:gd name="csX307" fmla="*/ 267460 w 2806498"/>
              <a:gd name="csY307" fmla="*/ 635934 h 1104526"/>
              <a:gd name="csX308" fmla="*/ 269701 w 2806498"/>
              <a:gd name="csY308" fmla="*/ 633031 h 1104526"/>
              <a:gd name="csX309" fmla="*/ 264686 w 2806498"/>
              <a:gd name="csY309" fmla="*/ 634040 h 1104526"/>
              <a:gd name="csX310" fmla="*/ 227465 w 2806498"/>
              <a:gd name="csY310" fmla="*/ 631671 h 1104526"/>
              <a:gd name="csX311" fmla="*/ 192652 w 2806498"/>
              <a:gd name="csY311" fmla="*/ 628999 h 1104526"/>
              <a:gd name="csX312" fmla="*/ 176346 w 2806498"/>
              <a:gd name="csY312" fmla="*/ 634756 h 1104526"/>
              <a:gd name="csX313" fmla="*/ 164485 w 2806498"/>
              <a:gd name="csY313" fmla="*/ 647537 h 1104526"/>
              <a:gd name="csX314" fmla="*/ 175304 w 2806498"/>
              <a:gd name="csY314" fmla="*/ 633290 h 1104526"/>
              <a:gd name="csX315" fmla="*/ 191909 w 2806498"/>
              <a:gd name="csY315" fmla="*/ 625455 h 1104526"/>
              <a:gd name="csX316" fmla="*/ 228345 w 2806498"/>
              <a:gd name="csY316" fmla="*/ 624423 h 1104526"/>
              <a:gd name="csX317" fmla="*/ 262334 w 2806498"/>
              <a:gd name="csY317" fmla="*/ 623294 h 1104526"/>
              <a:gd name="csX318" fmla="*/ 307875 w 2806498"/>
              <a:gd name="csY318" fmla="*/ 594824 h 1104526"/>
              <a:gd name="csX319" fmla="*/ 331884 w 2806498"/>
              <a:gd name="csY319" fmla="*/ 585748 h 1104526"/>
              <a:gd name="csX320" fmla="*/ 300406 w 2806498"/>
              <a:gd name="csY320" fmla="*/ 566642 h 1104526"/>
              <a:gd name="csX321" fmla="*/ 279806 w 2806498"/>
              <a:gd name="csY321" fmla="*/ 563792 h 1104526"/>
              <a:gd name="csX322" fmla="*/ 257179 w 2806498"/>
              <a:gd name="csY322" fmla="*/ 567082 h 1104526"/>
              <a:gd name="csX323" fmla="*/ 233024 w 2806498"/>
              <a:gd name="csY323" fmla="*/ 571627 h 1104526"/>
              <a:gd name="csX324" fmla="*/ 208443 w 2806498"/>
              <a:gd name="csY324" fmla="*/ 574191 h 1104526"/>
              <a:gd name="csX325" fmla="*/ 159168 w 2806498"/>
              <a:gd name="csY325" fmla="*/ 572553 h 1104526"/>
              <a:gd name="csX326" fmla="*/ 111204 w 2806498"/>
              <a:gd name="csY326" fmla="*/ 561936 h 1104526"/>
              <a:gd name="csX327" fmla="*/ 88496 w 2806498"/>
              <a:gd name="csY327" fmla="*/ 551738 h 1104526"/>
              <a:gd name="csX328" fmla="*/ 69818 w 2806498"/>
              <a:gd name="csY328" fmla="*/ 534904 h 1104526"/>
              <a:gd name="csX329" fmla="*/ 57746 w 2806498"/>
              <a:gd name="csY329" fmla="*/ 513733 h 1104526"/>
              <a:gd name="csX330" fmla="*/ 42871 w 2806498"/>
              <a:gd name="csY330" fmla="*/ 495534 h 1104526"/>
              <a:gd name="csX331" fmla="*/ 4229 w 2806498"/>
              <a:gd name="csY331" fmla="*/ 476584 h 1104526"/>
              <a:gd name="csX332" fmla="*/ 7123 w 2806498"/>
              <a:gd name="csY332" fmla="*/ 477269 h 1104526"/>
              <a:gd name="csX333" fmla="*/ 3416 w 2806498"/>
              <a:gd name="csY333" fmla="*/ 476186 h 1104526"/>
              <a:gd name="csX334" fmla="*/ 4229 w 2806498"/>
              <a:gd name="csY334" fmla="*/ 476584 h 1104526"/>
              <a:gd name="csX335" fmla="*/ 176 w 2806498"/>
              <a:gd name="csY335" fmla="*/ 475625 h 1104526"/>
              <a:gd name="csX336" fmla="*/ 4 w 2806498"/>
              <a:gd name="csY336" fmla="*/ 475420 h 1104526"/>
              <a:gd name="csX337" fmla="*/ 209 w 2806498"/>
              <a:gd name="csY337" fmla="*/ 475248 h 1104526"/>
              <a:gd name="csX338" fmla="*/ 44669 w 2806498"/>
              <a:gd name="csY338" fmla="*/ 493352 h 1104526"/>
              <a:gd name="csX339" fmla="*/ 61166 w 2806498"/>
              <a:gd name="csY339" fmla="*/ 511561 h 1104526"/>
              <a:gd name="csX340" fmla="*/ 74020 w 2806498"/>
              <a:gd name="csY340" fmla="*/ 531645 h 1104526"/>
              <a:gd name="csX341" fmla="*/ 91785 w 2806498"/>
              <a:gd name="csY341" fmla="*/ 546046 h 1104526"/>
              <a:gd name="csX342" fmla="*/ 113463 w 2806498"/>
              <a:gd name="csY342" fmla="*/ 554472 h 1104526"/>
              <a:gd name="csX343" fmla="*/ 160149 w 2806498"/>
              <a:gd name="csY343" fmla="*/ 562317 h 1104526"/>
              <a:gd name="csX344" fmla="*/ 207307 w 2806498"/>
              <a:gd name="csY344" fmla="*/ 561401 h 1104526"/>
              <a:gd name="csX345" fmla="*/ 230579 w 2806498"/>
              <a:gd name="csY345" fmla="*/ 557758 h 1104526"/>
              <a:gd name="csX346" fmla="*/ 253659 w 2806498"/>
              <a:gd name="csY346" fmla="*/ 552125 h 1104526"/>
              <a:gd name="csX347" fmla="*/ 279359 w 2806498"/>
              <a:gd name="csY347" fmla="*/ 546794 h 1104526"/>
              <a:gd name="csX348" fmla="*/ 249704 w 2806498"/>
              <a:gd name="csY348" fmla="*/ 519864 h 1104526"/>
              <a:gd name="csX349" fmla="*/ 205833 w 2806498"/>
              <a:gd name="csY349" fmla="*/ 480421 h 1104526"/>
              <a:gd name="csX350" fmla="*/ 158408 w 2806498"/>
              <a:gd name="csY350" fmla="*/ 446517 h 1104526"/>
              <a:gd name="csX351" fmla="*/ 103577 w 2806498"/>
              <a:gd name="csY351" fmla="*/ 427625 h 1104526"/>
              <a:gd name="csX352" fmla="*/ 45989 w 2806498"/>
              <a:gd name="csY352" fmla="*/ 434313 h 1104526"/>
              <a:gd name="csX353" fmla="*/ 103962 w 2806498"/>
              <a:gd name="csY353" fmla="*/ 424720 h 1104526"/>
              <a:gd name="csX354" fmla="*/ 161174 w 2806498"/>
              <a:gd name="csY354" fmla="*/ 441290 h 1104526"/>
              <a:gd name="csX355" fmla="*/ 211404 w 2806498"/>
              <a:gd name="csY355" fmla="*/ 473539 h 1104526"/>
              <a:gd name="csX356" fmla="*/ 257338 w 2806498"/>
              <a:gd name="csY356" fmla="*/ 510953 h 1104526"/>
              <a:gd name="csX357" fmla="*/ 260586 w 2806498"/>
              <a:gd name="csY357" fmla="*/ 513605 h 1104526"/>
              <a:gd name="csX358" fmla="*/ 254479 w 2806498"/>
              <a:gd name="csY358" fmla="*/ 487911 h 1104526"/>
              <a:gd name="csX359" fmla="*/ 251510 w 2806498"/>
              <a:gd name="csY359" fmla="*/ 451217 h 1104526"/>
              <a:gd name="csX360" fmla="*/ 249866 w 2806498"/>
              <a:gd name="csY360" fmla="*/ 414757 h 1104526"/>
              <a:gd name="csX361" fmla="*/ 255910 w 2806498"/>
              <a:gd name="csY361" fmla="*/ 450724 h 1104526"/>
              <a:gd name="csX362" fmla="*/ 263060 w 2806498"/>
              <a:gd name="csY362" fmla="*/ 486086 h 1104526"/>
              <a:gd name="csX363" fmla="*/ 276453 w 2806498"/>
              <a:gd name="csY363" fmla="*/ 518089 h 1104526"/>
              <a:gd name="csX364" fmla="*/ 356329 w 2806498"/>
              <a:gd name="csY364" fmla="*/ 566973 h 1104526"/>
              <a:gd name="csX365" fmla="*/ 409108 w 2806498"/>
              <a:gd name="csY365" fmla="*/ 571183 h 1104526"/>
              <a:gd name="csX366" fmla="*/ 458849 w 2806498"/>
              <a:gd name="csY366" fmla="*/ 518020 h 1104526"/>
              <a:gd name="csX367" fmla="*/ 390048 w 2806498"/>
              <a:gd name="csY367" fmla="*/ 347874 h 1104526"/>
              <a:gd name="csX368" fmla="*/ 325135 w 2806498"/>
              <a:gd name="csY368" fmla="*/ 322708 h 1104526"/>
              <a:gd name="csX369" fmla="*/ 241328 w 2806498"/>
              <a:gd name="csY369" fmla="*/ 309505 h 1104526"/>
              <a:gd name="csX370" fmla="*/ 157874 w 2806498"/>
              <a:gd name="csY370" fmla="*/ 290061 h 1104526"/>
              <a:gd name="csX371" fmla="*/ 138362 w 2806498"/>
              <a:gd name="csY371" fmla="*/ 281107 h 1104526"/>
              <a:gd name="csX372" fmla="*/ 120037 w 2806498"/>
              <a:gd name="csY372" fmla="*/ 269947 h 1104526"/>
              <a:gd name="csX373" fmla="*/ 103501 w 2806498"/>
              <a:gd name="csY373" fmla="*/ 256369 h 1104526"/>
              <a:gd name="csX374" fmla="*/ 89480 w 2806498"/>
              <a:gd name="csY374" fmla="*/ 240277 h 1104526"/>
              <a:gd name="csX375" fmla="*/ 104158 w 2806498"/>
              <a:gd name="csY375" fmla="*/ 255710 h 1104526"/>
              <a:gd name="csX376" fmla="*/ 121086 w 2806498"/>
              <a:gd name="csY376" fmla="*/ 268474 h 1104526"/>
              <a:gd name="csX377" fmla="*/ 139611 w 2806498"/>
              <a:gd name="csY377" fmla="*/ 278687 h 1104526"/>
              <a:gd name="csX378" fmla="*/ 159181 w 2806498"/>
              <a:gd name="csY378" fmla="*/ 286651 h 1104526"/>
              <a:gd name="csX379" fmla="*/ 242208 w 2806498"/>
              <a:gd name="csY379" fmla="*/ 302257 h 1104526"/>
              <a:gd name="csX380" fmla="*/ 327415 w 2806498"/>
              <a:gd name="csY380" fmla="*/ 312000 h 1104526"/>
              <a:gd name="csX381" fmla="*/ 365823 w 2806498"/>
              <a:gd name="csY381" fmla="*/ 322222 h 1104526"/>
              <a:gd name="csX382" fmla="*/ 365071 w 2806498"/>
              <a:gd name="csY382" fmla="*/ 321615 h 1104526"/>
              <a:gd name="csX383" fmla="*/ 321056 w 2806498"/>
              <a:gd name="csY383" fmla="*/ 289017 h 1104526"/>
              <a:gd name="csX384" fmla="*/ 276615 w 2806498"/>
              <a:gd name="csY384" fmla="*/ 254438 h 1104526"/>
              <a:gd name="csX385" fmla="*/ 245660 w 2806498"/>
              <a:gd name="csY385" fmla="*/ 206545 h 1104526"/>
              <a:gd name="csX386" fmla="*/ 242440 w 2806498"/>
              <a:gd name="csY386" fmla="*/ 190825 h 1104526"/>
              <a:gd name="csX387" fmla="*/ 221149 w 2806498"/>
              <a:gd name="csY387" fmla="*/ 180810 h 1104526"/>
              <a:gd name="csX388" fmla="*/ 200205 w 2806498"/>
              <a:gd name="csY388" fmla="*/ 172521 h 1104526"/>
              <a:gd name="csX389" fmla="*/ 165473 w 2806498"/>
              <a:gd name="csY389" fmla="*/ 144958 h 1104526"/>
              <a:gd name="csX390" fmla="*/ 241482 w 2806498"/>
              <a:gd name="csY390" fmla="*/ 179016 h 1104526"/>
              <a:gd name="csX391" fmla="*/ 241456 w 2806498"/>
              <a:gd name="csY391" fmla="*/ 178312 h 1104526"/>
              <a:gd name="csX392" fmla="*/ 241196 w 2806498"/>
              <a:gd name="csY392" fmla="*/ 150613 h 1104526"/>
              <a:gd name="csX393" fmla="*/ 193789 w 2806498"/>
              <a:gd name="csY393" fmla="*/ 55509 h 1104526"/>
              <a:gd name="csX394" fmla="*/ 246288 w 2806498"/>
              <a:gd name="csY394" fmla="*/ 150399 h 1104526"/>
              <a:gd name="csX395" fmla="*/ 252978 w 2806498"/>
              <a:gd name="csY395" fmla="*/ 204274 h 1104526"/>
              <a:gd name="csX396" fmla="*/ 283699 w 2806498"/>
              <a:gd name="csY396" fmla="*/ 247146 h 1104526"/>
              <a:gd name="csX397" fmla="*/ 328139 w 2806498"/>
              <a:gd name="csY397" fmla="*/ 278553 h 1104526"/>
              <a:gd name="csX398" fmla="*/ 374641 w 2806498"/>
              <a:gd name="csY398" fmla="*/ 309789 h 1104526"/>
              <a:gd name="csX399" fmla="*/ 413749 w 2806498"/>
              <a:gd name="csY399" fmla="*/ 342500 h 1104526"/>
              <a:gd name="csX400" fmla="*/ 408642 w 2806498"/>
              <a:gd name="csY400" fmla="*/ 323442 h 1104526"/>
              <a:gd name="csX401" fmla="*/ 406113 w 2806498"/>
              <a:gd name="csY401" fmla="*/ 294770 h 1104526"/>
              <a:gd name="csX402" fmla="*/ 388260 w 2806498"/>
              <a:gd name="csY402" fmla="*/ 254732 h 1104526"/>
              <a:gd name="csX403" fmla="*/ 368474 w 2806498"/>
              <a:gd name="csY403" fmla="*/ 232157 h 1104526"/>
              <a:gd name="csX404" fmla="*/ 342323 w 2806498"/>
              <a:gd name="csY404" fmla="*/ 184509 h 1104526"/>
              <a:gd name="csX405" fmla="*/ 321445 w 2806498"/>
              <a:gd name="csY405" fmla="*/ 135229 h 1104526"/>
              <a:gd name="csX406" fmla="*/ 294906 w 2806498"/>
              <a:gd name="csY406" fmla="*/ 89170 h 1104526"/>
              <a:gd name="csX407" fmla="*/ 324699 w 2806498"/>
              <a:gd name="csY407" fmla="*/ 133627 h 1104526"/>
              <a:gd name="csX408" fmla="*/ 348830 w 2806498"/>
              <a:gd name="csY408" fmla="*/ 181304 h 1104526"/>
              <a:gd name="csX409" fmla="*/ 377085 w 2806498"/>
              <a:gd name="csY409" fmla="*/ 225466 h 1104526"/>
              <a:gd name="csX410" fmla="*/ 411752 w 2806498"/>
              <a:gd name="csY410" fmla="*/ 255100 h 1104526"/>
              <a:gd name="csX411" fmla="*/ 414205 w 2806498"/>
              <a:gd name="csY411" fmla="*/ 247770 h 1104526"/>
              <a:gd name="csX412" fmla="*/ 418183 w 2806498"/>
              <a:gd name="csY412" fmla="*/ 237868 h 1104526"/>
              <a:gd name="csX413" fmla="*/ 431197 w 2806498"/>
              <a:gd name="csY413" fmla="*/ 199966 h 1104526"/>
              <a:gd name="csX414" fmla="*/ 424968 w 2806498"/>
              <a:gd name="csY414" fmla="*/ 160927 h 1104526"/>
              <a:gd name="csX415" fmla="*/ 418560 w 2806498"/>
              <a:gd name="csY415" fmla="*/ 141026 h 1104526"/>
              <a:gd name="csX416" fmla="*/ 415076 w 2806498"/>
              <a:gd name="csY416" fmla="*/ 120121 h 1104526"/>
              <a:gd name="csX417" fmla="*/ 417917 w 2806498"/>
              <a:gd name="csY417" fmla="*/ 99287 h 1104526"/>
              <a:gd name="csX418" fmla="*/ 422739 w 2806498"/>
              <a:gd name="csY418" fmla="*/ 89941 h 1104526"/>
              <a:gd name="csX419" fmla="*/ 430078 w 2806498"/>
              <a:gd name="csY419" fmla="*/ 82569 h 1104526"/>
              <a:gd name="csX420" fmla="*/ 423318 w 2806498"/>
              <a:gd name="csY420" fmla="*/ 90342 h 1104526"/>
              <a:gd name="csX421" fmla="*/ 419343 w 2806498"/>
              <a:gd name="csY421" fmla="*/ 99703 h 1104526"/>
              <a:gd name="csX422" fmla="*/ 417985 w 2806498"/>
              <a:gd name="csY422" fmla="*/ 119966 h 1104526"/>
              <a:gd name="csX423" fmla="*/ 430438 w 2806498"/>
              <a:gd name="csY423" fmla="*/ 158890 h 1104526"/>
              <a:gd name="csX424" fmla="*/ 437508 w 2806498"/>
              <a:gd name="csY424" fmla="*/ 178908 h 1104526"/>
              <a:gd name="csX425" fmla="*/ 439945 w 2806498"/>
              <a:gd name="csY425" fmla="*/ 200744 h 1104526"/>
              <a:gd name="csX426" fmla="*/ 429083 w 2806498"/>
              <a:gd name="csY426" fmla="*/ 242137 h 1104526"/>
              <a:gd name="csX427" fmla="*/ 425963 w 2806498"/>
              <a:gd name="csY427" fmla="*/ 251749 h 1104526"/>
              <a:gd name="csX428" fmla="*/ 423548 w 2806498"/>
              <a:gd name="csY428" fmla="*/ 261334 h 1104526"/>
              <a:gd name="csX429" fmla="*/ 421938 w 2806498"/>
              <a:gd name="csY429" fmla="*/ 271077 h 1104526"/>
              <a:gd name="csX430" fmla="*/ 421154 w 2806498"/>
              <a:gd name="csY430" fmla="*/ 280906 h 1104526"/>
              <a:gd name="csX431" fmla="*/ 425610 w 2806498"/>
              <a:gd name="csY431" fmla="*/ 319659 h 1104526"/>
              <a:gd name="csX432" fmla="*/ 431253 w 2806498"/>
              <a:gd name="csY432" fmla="*/ 336088 h 1104526"/>
              <a:gd name="csX433" fmla="*/ 570906 w 2806498"/>
              <a:gd name="csY433" fmla="*/ 380859 h 1104526"/>
              <a:gd name="csX434" fmla="*/ 664605 w 2806498"/>
              <a:gd name="csY434" fmla="*/ 351224 h 1104526"/>
              <a:gd name="csX435" fmla="*/ 665912 w 2806498"/>
              <a:gd name="csY435" fmla="*/ 347815 h 1104526"/>
              <a:gd name="csX436" fmla="*/ 665995 w 2806498"/>
              <a:gd name="csY436" fmla="*/ 347530 h 1104526"/>
              <a:gd name="csX437" fmla="*/ 674486 w 2806498"/>
              <a:gd name="csY437" fmla="*/ 326954 h 1104526"/>
              <a:gd name="csX438" fmla="*/ 675025 w 2806498"/>
              <a:gd name="csY438" fmla="*/ 325641 h 1104526"/>
              <a:gd name="csX439" fmla="*/ 676907 w 2806498"/>
              <a:gd name="csY439" fmla="*/ 274736 h 1104526"/>
              <a:gd name="csX440" fmla="*/ 670263 w 2806498"/>
              <a:gd name="csY440" fmla="*/ 238438 h 1104526"/>
              <a:gd name="csX441" fmla="*/ 654975 w 2806498"/>
              <a:gd name="csY441" fmla="*/ 204180 h 1104526"/>
              <a:gd name="csX442" fmla="*/ 638376 w 2806498"/>
              <a:gd name="csY442" fmla="*/ 169382 h 1104526"/>
              <a:gd name="csX443" fmla="*/ 630880 w 2806498"/>
              <a:gd name="csY443" fmla="*/ 150555 h 1104526"/>
              <a:gd name="csX444" fmla="*/ 625308 w 2806498"/>
              <a:gd name="csY444" fmla="*/ 144206 h 1104526"/>
              <a:gd name="csX445" fmla="*/ 609479 w 2806498"/>
              <a:gd name="csY445" fmla="*/ 131919 h 1104526"/>
              <a:gd name="csX446" fmla="*/ 574838 w 2806498"/>
              <a:gd name="csY446" fmla="*/ 111192 h 1104526"/>
              <a:gd name="csX447" fmla="*/ 630963 w 2806498"/>
              <a:gd name="csY447" fmla="*/ 142068 h 1104526"/>
              <a:gd name="csX448" fmla="*/ 629537 w 2806498"/>
              <a:gd name="csY448" fmla="*/ 131592 h 1104526"/>
              <a:gd name="csX449" fmla="*/ 642482 w 2806498"/>
              <a:gd name="csY449" fmla="*/ 56608 h 1104526"/>
              <a:gd name="csX450" fmla="*/ 633141 w 2806498"/>
              <a:gd name="csY450" fmla="*/ 131176 h 1104526"/>
              <a:gd name="csX451" fmla="*/ 636171 w 2806498"/>
              <a:gd name="csY451" fmla="*/ 146221 h 1104526"/>
              <a:gd name="csX452" fmla="*/ 636559 w 2806498"/>
              <a:gd name="csY452" fmla="*/ 147805 h 1104526"/>
              <a:gd name="csX453" fmla="*/ 643305 w 2806498"/>
              <a:gd name="csY453" fmla="*/ 167341 h 1104526"/>
              <a:gd name="csX454" fmla="*/ 661240 w 2806498"/>
              <a:gd name="csY454" fmla="*/ 200749 h 1104526"/>
              <a:gd name="csX455" fmla="*/ 678707 w 2806498"/>
              <a:gd name="csY455" fmla="*/ 235491 h 1104526"/>
              <a:gd name="csX456" fmla="*/ 687685 w 2806498"/>
              <a:gd name="csY456" fmla="*/ 273863 h 1104526"/>
              <a:gd name="csX457" fmla="*/ 688883 w 2806498"/>
              <a:gd name="csY457" fmla="*/ 286439 h 1104526"/>
              <a:gd name="csX458" fmla="*/ 704859 w 2806498"/>
              <a:gd name="csY458" fmla="*/ 234702 h 1104526"/>
              <a:gd name="csX459" fmla="*/ 703626 w 2806498"/>
              <a:gd name="csY459" fmla="*/ 211128 h 1104526"/>
              <a:gd name="csX460" fmla="*/ 701493 w 2806498"/>
              <a:gd name="csY460" fmla="*/ 196190 h 1104526"/>
              <a:gd name="csX461" fmla="*/ 702806 w 2806498"/>
              <a:gd name="csY461" fmla="*/ 166552 h 1104526"/>
              <a:gd name="csX462" fmla="*/ 717706 w 2806498"/>
              <a:gd name="csY462" fmla="*/ 110554 h 1104526"/>
              <a:gd name="csX463" fmla="*/ 730328 w 2806498"/>
              <a:gd name="csY463" fmla="*/ 55206 h 1104526"/>
              <a:gd name="csX464" fmla="*/ 719616 w 2806498"/>
              <a:gd name="csY464" fmla="*/ 0 h 1104526"/>
              <a:gd name="csX0" fmla="*/ 832772 w 2806498"/>
              <a:gd name="csY0" fmla="*/ 123765 h 1104526"/>
              <a:gd name="csX1" fmla="*/ 809749 w 2806498"/>
              <a:gd name="csY1" fmla="*/ 171817 h 1104526"/>
              <a:gd name="csX2" fmla="*/ 809277 w 2806498"/>
              <a:gd name="csY2" fmla="*/ 172336 h 1104526"/>
              <a:gd name="csX3" fmla="*/ 832772 w 2806498"/>
              <a:gd name="csY3" fmla="*/ 123765 h 1104526"/>
              <a:gd name="csX4" fmla="*/ 719616 w 2806498"/>
              <a:gd name="csY4" fmla="*/ 0 h 1104526"/>
              <a:gd name="csX5" fmla="*/ 733224 w 2806498"/>
              <a:gd name="csY5" fmla="*/ 55356 h 1104526"/>
              <a:gd name="csX6" fmla="*/ 723338 w 2806498"/>
              <a:gd name="csY6" fmla="*/ 112201 h 1104526"/>
              <a:gd name="csX7" fmla="*/ 711471 w 2806498"/>
              <a:gd name="csY7" fmla="*/ 167615 h 1104526"/>
              <a:gd name="csX8" fmla="*/ 714381 w 2806498"/>
              <a:gd name="csY8" fmla="*/ 209011 h 1104526"/>
              <a:gd name="csX9" fmla="*/ 726728 w 2806498"/>
              <a:gd name="csY9" fmla="*/ 183449 h 1104526"/>
              <a:gd name="csX10" fmla="*/ 759194 w 2806498"/>
              <a:gd name="csY10" fmla="*/ 142800 h 1104526"/>
              <a:gd name="csX11" fmla="*/ 777905 w 2806498"/>
              <a:gd name="csY11" fmla="*/ 125908 h 1104526"/>
              <a:gd name="csX12" fmla="*/ 790620 w 2806498"/>
              <a:gd name="csY12" fmla="*/ 105175 h 1104526"/>
              <a:gd name="csX13" fmla="*/ 792445 w 2806498"/>
              <a:gd name="csY13" fmla="*/ 80406 h 1104526"/>
              <a:gd name="csX14" fmla="*/ 788078 w 2806498"/>
              <a:gd name="csY14" fmla="*/ 55375 h 1104526"/>
              <a:gd name="csX15" fmla="*/ 794058 w 2806498"/>
              <a:gd name="csY15" fmla="*/ 80181 h 1104526"/>
              <a:gd name="csX16" fmla="*/ 793778 w 2806498"/>
              <a:gd name="csY16" fmla="*/ 106020 h 1104526"/>
              <a:gd name="csX17" fmla="*/ 781598 w 2806498"/>
              <a:gd name="csY17" fmla="*/ 129155 h 1104526"/>
              <a:gd name="csX18" fmla="*/ 763694 w 2806498"/>
              <a:gd name="csY18" fmla="*/ 147521 h 1104526"/>
              <a:gd name="csX19" fmla="*/ 735454 w 2806498"/>
              <a:gd name="csY19" fmla="*/ 188012 h 1104526"/>
              <a:gd name="csX20" fmla="*/ 718661 w 2806498"/>
              <a:gd name="csY20" fmla="*/ 234868 h 1104526"/>
              <a:gd name="csX21" fmla="*/ 717332 w 2806498"/>
              <a:gd name="csY21" fmla="*/ 240205 h 1104526"/>
              <a:gd name="csX22" fmla="*/ 724394 w 2806498"/>
              <a:gd name="csY22" fmla="*/ 234841 h 1104526"/>
              <a:gd name="csX23" fmla="*/ 771375 w 2806498"/>
              <a:gd name="csY23" fmla="*/ 207798 h 1104526"/>
              <a:gd name="csX24" fmla="*/ 786245 w 2806498"/>
              <a:gd name="csY24" fmla="*/ 196902 h 1104526"/>
              <a:gd name="csX25" fmla="*/ 787603 w 2806498"/>
              <a:gd name="csY25" fmla="*/ 194900 h 1104526"/>
              <a:gd name="csX26" fmla="*/ 787788 w 2806498"/>
              <a:gd name="csY26" fmla="*/ 194799 h 1104526"/>
              <a:gd name="csX27" fmla="*/ 789568 w 2806498"/>
              <a:gd name="csY27" fmla="*/ 194004 h 1104526"/>
              <a:gd name="csX28" fmla="*/ 809277 w 2806498"/>
              <a:gd name="csY28" fmla="*/ 172336 h 1104526"/>
              <a:gd name="csX29" fmla="*/ 800505 w 2806498"/>
              <a:gd name="csY29" fmla="*/ 190470 h 1104526"/>
              <a:gd name="csX30" fmla="*/ 809171 w 2806498"/>
              <a:gd name="csY30" fmla="*/ 189676 h 1104526"/>
              <a:gd name="csX31" fmla="*/ 820117 w 2806498"/>
              <a:gd name="csY31" fmla="*/ 191406 h 1104526"/>
              <a:gd name="csX32" fmla="*/ 829918 w 2806498"/>
              <a:gd name="csY32" fmla="*/ 195200 h 1104526"/>
              <a:gd name="csX33" fmla="*/ 838914 w 2806498"/>
              <a:gd name="csY33" fmla="*/ 193806 h 1104526"/>
              <a:gd name="csX34" fmla="*/ 846119 w 2806498"/>
              <a:gd name="csY34" fmla="*/ 186627 h 1104526"/>
              <a:gd name="csX35" fmla="*/ 852627 w 2806498"/>
              <a:gd name="csY35" fmla="*/ 178393 h 1104526"/>
              <a:gd name="csX36" fmla="*/ 860525 w 2806498"/>
              <a:gd name="csY36" fmla="*/ 171494 h 1104526"/>
              <a:gd name="csX37" fmla="*/ 853186 w 2806498"/>
              <a:gd name="csY37" fmla="*/ 178866 h 1104526"/>
              <a:gd name="csX38" fmla="*/ 847257 w 2806498"/>
              <a:gd name="csY38" fmla="*/ 187501 h 1104526"/>
              <a:gd name="csX39" fmla="*/ 840178 w 2806498"/>
              <a:gd name="csY39" fmla="*/ 195568 h 1104526"/>
              <a:gd name="csX40" fmla="*/ 835032 w 2806498"/>
              <a:gd name="csY40" fmla="*/ 198087 h 1104526"/>
              <a:gd name="csX41" fmla="*/ 829248 w 2806498"/>
              <a:gd name="csY41" fmla="*/ 198021 h 1104526"/>
              <a:gd name="csX42" fmla="*/ 819167 w 2806498"/>
              <a:gd name="csY42" fmla="*/ 194920 h 1104526"/>
              <a:gd name="csX43" fmla="*/ 809358 w 2806498"/>
              <a:gd name="csY43" fmla="*/ 194064 h 1104526"/>
              <a:gd name="csX44" fmla="*/ 775572 w 2806498"/>
              <a:gd name="csY44" fmla="*/ 213822 h 1104526"/>
              <a:gd name="csX45" fmla="*/ 730972 w 2806498"/>
              <a:gd name="csY45" fmla="*/ 243573 h 1104526"/>
              <a:gd name="csX46" fmla="*/ 713701 w 2806498"/>
              <a:gd name="csY46" fmla="*/ 261892 h 1104526"/>
              <a:gd name="csX47" fmla="*/ 707128 w 2806498"/>
              <a:gd name="csY47" fmla="*/ 284112 h 1104526"/>
              <a:gd name="csX48" fmla="*/ 700823 w 2806498"/>
              <a:gd name="csY48" fmla="*/ 309119 h 1104526"/>
              <a:gd name="csX49" fmla="*/ 693031 w 2806498"/>
              <a:gd name="csY49" fmla="*/ 333922 h 1104526"/>
              <a:gd name="csX50" fmla="*/ 687796 w 2806498"/>
              <a:gd name="csY50" fmla="*/ 349183 h 1104526"/>
              <a:gd name="csX51" fmla="*/ 716240 w 2806498"/>
              <a:gd name="csY51" fmla="*/ 452516 h 1104526"/>
              <a:gd name="csX52" fmla="*/ 795312 w 2806498"/>
              <a:gd name="csY52" fmla="*/ 466037 h 1104526"/>
              <a:gd name="csX53" fmla="*/ 829046 w 2806498"/>
              <a:gd name="csY53" fmla="*/ 449900 h 1104526"/>
              <a:gd name="csX54" fmla="*/ 877879 w 2806498"/>
              <a:gd name="csY54" fmla="*/ 438486 h 1104526"/>
              <a:gd name="csX55" fmla="*/ 919713 w 2806498"/>
              <a:gd name="csY55" fmla="*/ 434080 h 1104526"/>
              <a:gd name="csX56" fmla="*/ 956200 w 2806498"/>
              <a:gd name="csY56" fmla="*/ 413022 h 1104526"/>
              <a:gd name="csX57" fmla="*/ 1001974 w 2806498"/>
              <a:gd name="csY57" fmla="*/ 373168 h 1104526"/>
              <a:gd name="csX58" fmla="*/ 1026612 w 2806498"/>
              <a:gd name="csY58" fmla="*/ 354527 h 1104526"/>
              <a:gd name="csX59" fmla="*/ 1054272 w 2806498"/>
              <a:gd name="csY59" fmla="*/ 340638 h 1104526"/>
              <a:gd name="csX60" fmla="*/ 1114471 w 2806498"/>
              <a:gd name="csY60" fmla="*/ 330845 h 1104526"/>
              <a:gd name="csX61" fmla="*/ 1055690 w 2806498"/>
              <a:gd name="csY61" fmla="*/ 343993 h 1104526"/>
              <a:gd name="csX62" fmla="*/ 1029696 w 2806498"/>
              <a:gd name="csY62" fmla="*/ 359065 h 1104526"/>
              <a:gd name="csX63" fmla="*/ 1006806 w 2806498"/>
              <a:gd name="csY63" fmla="*/ 378605 h 1104526"/>
              <a:gd name="csX64" fmla="*/ 962983 w 2806498"/>
              <a:gd name="csY64" fmla="*/ 421582 h 1104526"/>
              <a:gd name="csX65" fmla="*/ 937254 w 2806498"/>
              <a:gd name="csY65" fmla="*/ 439981 h 1104526"/>
              <a:gd name="csX66" fmla="*/ 936149 w 2806498"/>
              <a:gd name="csY66" fmla="*/ 440587 h 1104526"/>
              <a:gd name="csX67" fmla="*/ 973911 w 2806498"/>
              <a:gd name="csY67" fmla="*/ 442960 h 1104526"/>
              <a:gd name="csX68" fmla="*/ 1019693 w 2806498"/>
              <a:gd name="csY68" fmla="*/ 436690 h 1104526"/>
              <a:gd name="csX69" fmla="*/ 1063158 w 2806498"/>
              <a:gd name="csY69" fmla="*/ 417440 h 1104526"/>
              <a:gd name="csX70" fmla="*/ 1086855 w 2806498"/>
              <a:gd name="csY70" fmla="*/ 412606 h 1104526"/>
              <a:gd name="csX71" fmla="*/ 1109937 w 2806498"/>
              <a:gd name="csY71" fmla="*/ 418348 h 1104526"/>
              <a:gd name="csX72" fmla="*/ 1086988 w 2806498"/>
              <a:gd name="csY72" fmla="*/ 414270 h 1104526"/>
              <a:gd name="csX73" fmla="*/ 1064445 w 2806498"/>
              <a:gd name="csY73" fmla="*/ 420447 h 1104526"/>
              <a:gd name="csX74" fmla="*/ 1022013 w 2806498"/>
              <a:gd name="csY74" fmla="*/ 442784 h 1104526"/>
              <a:gd name="csX75" fmla="*/ 991602 w 2806498"/>
              <a:gd name="csY75" fmla="*/ 450995 h 1104526"/>
              <a:gd name="csX76" fmla="*/ 1039112 w 2806498"/>
              <a:gd name="csY76" fmla="*/ 477728 h 1104526"/>
              <a:gd name="csX77" fmla="*/ 1101417 w 2806498"/>
              <a:gd name="csY77" fmla="*/ 472110 h 1104526"/>
              <a:gd name="csX78" fmla="*/ 1038239 w 2806498"/>
              <a:gd name="csY78" fmla="*/ 482038 h 1104526"/>
              <a:gd name="csX79" fmla="*/ 1002429 w 2806498"/>
              <a:gd name="csY79" fmla="*/ 469016 h 1104526"/>
              <a:gd name="csX80" fmla="*/ 986756 w 2806498"/>
              <a:gd name="csY80" fmla="*/ 457780 h 1104526"/>
              <a:gd name="csX81" fmla="*/ 974187 w 2806498"/>
              <a:gd name="csY81" fmla="*/ 452867 h 1104526"/>
              <a:gd name="csX82" fmla="*/ 926035 w 2806498"/>
              <a:gd name="csY82" fmla="*/ 452951 h 1104526"/>
              <a:gd name="csX83" fmla="*/ 888140 w 2806498"/>
              <a:gd name="csY83" fmla="*/ 453943 h 1104526"/>
              <a:gd name="csX84" fmla="*/ 964224 w 2806498"/>
              <a:gd name="csY84" fmla="*/ 557353 h 1104526"/>
              <a:gd name="csX85" fmla="*/ 990898 w 2806498"/>
              <a:gd name="csY85" fmla="*/ 583102 h 1104526"/>
              <a:gd name="csX86" fmla="*/ 1024047 w 2806498"/>
              <a:gd name="csY86" fmla="*/ 599137 h 1104526"/>
              <a:gd name="csX87" fmla="*/ 1060742 w 2806498"/>
              <a:gd name="csY87" fmla="*/ 597484 h 1104526"/>
              <a:gd name="csX88" fmla="*/ 1060478 w 2806498"/>
              <a:gd name="csY88" fmla="*/ 597330 h 1104526"/>
              <a:gd name="csX89" fmla="*/ 1095890 w 2806498"/>
              <a:gd name="csY89" fmla="*/ 566982 h 1104526"/>
              <a:gd name="csX90" fmla="*/ 990227 w 2806498"/>
              <a:gd name="csY90" fmla="*/ 595982 h 1104526"/>
              <a:gd name="csX91" fmla="*/ 936926 w 2806498"/>
              <a:gd name="csY91" fmla="*/ 538772 h 1104526"/>
              <a:gd name="csX92" fmla="*/ 859368 w 2806498"/>
              <a:gd name="csY92" fmla="*/ 459460 h 1104526"/>
              <a:gd name="csX93" fmla="*/ 836351 w 2806498"/>
              <a:gd name="csY93" fmla="*/ 468052 h 1104526"/>
              <a:gd name="csX94" fmla="*/ 805558 w 2806498"/>
              <a:gd name="csY94" fmla="*/ 485513 h 1104526"/>
              <a:gd name="csX95" fmla="*/ 802240 w 2806498"/>
              <a:gd name="csY95" fmla="*/ 626296 h 1104526"/>
              <a:gd name="csX96" fmla="*/ 807466 w 2806498"/>
              <a:gd name="csY96" fmla="*/ 632033 h 1104526"/>
              <a:gd name="csX97" fmla="*/ 856604 w 2806498"/>
              <a:gd name="csY97" fmla="*/ 672395 h 1104526"/>
              <a:gd name="csX98" fmla="*/ 948450 w 2806498"/>
              <a:gd name="csY98" fmla="*/ 737207 h 1104526"/>
              <a:gd name="csX99" fmla="*/ 1149074 w 2806498"/>
              <a:gd name="csY99" fmla="*/ 821705 h 1104526"/>
              <a:gd name="csX100" fmla="*/ 1331866 w 2806498"/>
              <a:gd name="csY100" fmla="*/ 826560 h 1104526"/>
              <a:gd name="csX101" fmla="*/ 1377359 w 2806498"/>
              <a:gd name="csY101" fmla="*/ 809594 h 1104526"/>
              <a:gd name="csX102" fmla="*/ 1376633 w 2806498"/>
              <a:gd name="csY102" fmla="*/ 808836 h 1104526"/>
              <a:gd name="csX103" fmla="*/ 1364332 w 2806498"/>
              <a:gd name="csY103" fmla="*/ 691759 h 1104526"/>
              <a:gd name="csX104" fmla="*/ 1440138 w 2806498"/>
              <a:gd name="csY104" fmla="*/ 526397 h 1104526"/>
              <a:gd name="csX105" fmla="*/ 1676423 w 2806498"/>
              <a:gd name="csY105" fmla="*/ 424009 h 1104526"/>
              <a:gd name="csX106" fmla="*/ 2227085 w 2806498"/>
              <a:gd name="csY106" fmla="*/ 399164 h 1104526"/>
              <a:gd name="csX107" fmla="*/ 2598532 w 2806498"/>
              <a:gd name="csY107" fmla="*/ 382597 h 1104526"/>
              <a:gd name="csX108" fmla="*/ 2622706 w 2806498"/>
              <a:gd name="csY108" fmla="*/ 317766 h 1104526"/>
              <a:gd name="csX109" fmla="*/ 2591524 w 2806498"/>
              <a:gd name="csY109" fmla="*/ 294062 h 1104526"/>
              <a:gd name="csX110" fmla="*/ 2597532 w 2806498"/>
              <a:gd name="csY110" fmla="*/ 284922 h 1104526"/>
              <a:gd name="csX111" fmla="*/ 2601822 w 2806498"/>
              <a:gd name="csY111" fmla="*/ 263646 h 1104526"/>
              <a:gd name="csX112" fmla="*/ 2644446 w 2806498"/>
              <a:gd name="csY112" fmla="*/ 307199 h 1104526"/>
              <a:gd name="csX113" fmla="*/ 2726114 w 2806498"/>
              <a:gd name="csY113" fmla="*/ 280639 h 1104526"/>
              <a:gd name="csX114" fmla="*/ 2763160 w 2806498"/>
              <a:gd name="csY114" fmla="*/ 266073 h 1104526"/>
              <a:gd name="csX115" fmla="*/ 2761158 w 2806498"/>
              <a:gd name="csY115" fmla="*/ 290635 h 1104526"/>
              <a:gd name="csX116" fmla="*/ 2737844 w 2806498"/>
              <a:gd name="csY116" fmla="*/ 317196 h 1104526"/>
              <a:gd name="csX117" fmla="*/ 2795055 w 2806498"/>
              <a:gd name="csY117" fmla="*/ 321195 h 1104526"/>
              <a:gd name="csX118" fmla="*/ 2758153 w 2806498"/>
              <a:gd name="csY118" fmla="*/ 338901 h 1104526"/>
              <a:gd name="csX119" fmla="*/ 2735698 w 2806498"/>
              <a:gd name="csY119" fmla="*/ 345755 h 1104526"/>
              <a:gd name="csX120" fmla="*/ 2770739 w 2806498"/>
              <a:gd name="csY120" fmla="*/ 361463 h 1104526"/>
              <a:gd name="csX121" fmla="*/ 2806498 w 2806498"/>
              <a:gd name="csY121" fmla="*/ 371888 h 1104526"/>
              <a:gd name="csX122" fmla="*/ 2763447 w 2806498"/>
              <a:gd name="csY122" fmla="*/ 380170 h 1104526"/>
              <a:gd name="csX123" fmla="*/ 2769167 w 2806498"/>
              <a:gd name="csY123" fmla="*/ 397021 h 1104526"/>
              <a:gd name="csX124" fmla="*/ 2799203 w 2806498"/>
              <a:gd name="csY124" fmla="*/ 422295 h 1104526"/>
              <a:gd name="csX125" fmla="*/ 2759441 w 2806498"/>
              <a:gd name="csY125" fmla="*/ 422295 h 1104526"/>
              <a:gd name="csX126" fmla="*/ 2666616 w 2806498"/>
              <a:gd name="csY126" fmla="*/ 380884 h 1104526"/>
              <a:gd name="csX127" fmla="*/ 2513716 w 2806498"/>
              <a:gd name="csY127" fmla="*/ 419582 h 1104526"/>
              <a:gd name="csX128" fmla="*/ 2313046 w 2806498"/>
              <a:gd name="csY128" fmla="*/ 419582 h 1104526"/>
              <a:gd name="csX129" fmla="*/ 2044580 w 2806498"/>
              <a:gd name="csY129" fmla="*/ 420725 h 1104526"/>
              <a:gd name="csX130" fmla="*/ 1720618 w 2806498"/>
              <a:gd name="csY130" fmla="*/ 448000 h 1104526"/>
              <a:gd name="csX131" fmla="*/ 1489341 w 2806498"/>
              <a:gd name="csY131" fmla="*/ 530395 h 1104526"/>
              <a:gd name="csX132" fmla="*/ 1395941 w 2806498"/>
              <a:gd name="csY132" fmla="*/ 733599 h 1104526"/>
              <a:gd name="csX133" fmla="*/ 1404685 w 2806498"/>
              <a:gd name="csY133" fmla="*/ 784899 h 1104526"/>
              <a:gd name="csX134" fmla="*/ 1404478 w 2806498"/>
              <a:gd name="csY134" fmla="*/ 796449 h 1104526"/>
              <a:gd name="csX135" fmla="*/ 1440907 w 2806498"/>
              <a:gd name="csY135" fmla="*/ 775919 h 1104526"/>
              <a:gd name="csX136" fmla="*/ 1537399 w 2806498"/>
              <a:gd name="csY136" fmla="*/ 702896 h 1104526"/>
              <a:gd name="csX137" fmla="*/ 1567435 w 2806498"/>
              <a:gd name="csY137" fmla="*/ 609220 h 1104526"/>
              <a:gd name="csX138" fmla="*/ 1517519 w 2806498"/>
              <a:gd name="csY138" fmla="*/ 608791 h 1104526"/>
              <a:gd name="csX139" fmla="*/ 1504788 w 2806498"/>
              <a:gd name="csY139" fmla="*/ 608506 h 1104526"/>
              <a:gd name="csX140" fmla="*/ 1511510 w 2806498"/>
              <a:gd name="csY140" fmla="*/ 577947 h 1104526"/>
              <a:gd name="csX141" fmla="*/ 1535682 w 2806498"/>
              <a:gd name="csY141" fmla="*/ 583944 h 1104526"/>
              <a:gd name="csX142" fmla="*/ 1546410 w 2806498"/>
              <a:gd name="csY142" fmla="*/ 563095 h 1104526"/>
              <a:gd name="csX143" fmla="*/ 1520521 w 2806498"/>
              <a:gd name="csY143" fmla="*/ 545959 h 1104526"/>
              <a:gd name="csX144" fmla="*/ 1531964 w 2806498"/>
              <a:gd name="csY144" fmla="*/ 526396 h 1104526"/>
              <a:gd name="csX145" fmla="*/ 1590177 w 2806498"/>
              <a:gd name="csY145" fmla="*/ 575233 h 1104526"/>
              <a:gd name="csX146" fmla="*/ 1603049 w 2806498"/>
              <a:gd name="csY146" fmla="*/ 603079 h 1104526"/>
              <a:gd name="csX147" fmla="*/ 1611774 w 2806498"/>
              <a:gd name="csY147" fmla="*/ 625071 h 1104526"/>
              <a:gd name="csX148" fmla="*/ 1662550 w 2806498"/>
              <a:gd name="csY148" fmla="*/ 567665 h 1104526"/>
              <a:gd name="csX149" fmla="*/ 1712324 w 2806498"/>
              <a:gd name="csY149" fmla="*/ 547244 h 1104526"/>
              <a:gd name="csX150" fmla="*/ 1723624 w 2806498"/>
              <a:gd name="csY150" fmla="*/ 569093 h 1104526"/>
              <a:gd name="csX151" fmla="*/ 1695160 w 2806498"/>
              <a:gd name="csY151" fmla="*/ 586514 h 1104526"/>
              <a:gd name="csX152" fmla="*/ 1714040 w 2806498"/>
              <a:gd name="csY152" fmla="*/ 599081 h 1104526"/>
              <a:gd name="csX153" fmla="*/ 1724339 w 2806498"/>
              <a:gd name="csY153" fmla="*/ 632068 h 1104526"/>
              <a:gd name="csX154" fmla="*/ 1675136 w 2806498"/>
              <a:gd name="csY154" fmla="*/ 636208 h 1104526"/>
              <a:gd name="csX155" fmla="*/ 1678856 w 2806498"/>
              <a:gd name="csY155" fmla="*/ 663483 h 1104526"/>
              <a:gd name="csX156" fmla="*/ 1745936 w 2806498"/>
              <a:gd name="csY156" fmla="*/ 659770 h 1104526"/>
              <a:gd name="csX157" fmla="*/ 1751515 w 2806498"/>
              <a:gd name="csY157" fmla="*/ 691472 h 1104526"/>
              <a:gd name="csX158" fmla="*/ 1717616 w 2806498"/>
              <a:gd name="csY158" fmla="*/ 689759 h 1104526"/>
              <a:gd name="csX159" fmla="*/ 1706460 w 2806498"/>
              <a:gd name="csY159" fmla="*/ 697612 h 1104526"/>
              <a:gd name="csX160" fmla="*/ 1754948 w 2806498"/>
              <a:gd name="csY160" fmla="*/ 728885 h 1104526"/>
              <a:gd name="csX161" fmla="*/ 1726626 w 2806498"/>
              <a:gd name="csY161" fmla="*/ 753162 h 1104526"/>
              <a:gd name="csX162" fmla="*/ 1651680 w 2806498"/>
              <a:gd name="csY162" fmla="*/ 686473 h 1104526"/>
              <a:gd name="csX163" fmla="*/ 1613490 w 2806498"/>
              <a:gd name="csY163" fmla="*/ 679620 h 1104526"/>
              <a:gd name="csX164" fmla="*/ 1533680 w 2806498"/>
              <a:gd name="csY164" fmla="*/ 739024 h 1104526"/>
              <a:gd name="csX165" fmla="*/ 1517997 w 2806498"/>
              <a:gd name="csY165" fmla="*/ 750916 h 1104526"/>
              <a:gd name="csX166" fmla="*/ 1526598 w 2806498"/>
              <a:gd name="csY166" fmla="*/ 750324 h 1104526"/>
              <a:gd name="csX167" fmla="*/ 1556992 w 2806498"/>
              <a:gd name="csY167" fmla="*/ 755590 h 1104526"/>
              <a:gd name="csX168" fmla="*/ 1762240 w 2806498"/>
              <a:gd name="csY168" fmla="*/ 788433 h 1104526"/>
              <a:gd name="csX169" fmla="*/ 2062172 w 2806498"/>
              <a:gd name="csY169" fmla="*/ 798572 h 1104526"/>
              <a:gd name="csX170" fmla="*/ 2282438 w 2806498"/>
              <a:gd name="csY170" fmla="*/ 747735 h 1104526"/>
              <a:gd name="csX171" fmla="*/ 2341080 w 2806498"/>
              <a:gd name="csY171" fmla="*/ 681047 h 1104526"/>
              <a:gd name="csX172" fmla="*/ 2329924 w 2806498"/>
              <a:gd name="csY172" fmla="*/ 665911 h 1104526"/>
              <a:gd name="csX173" fmla="*/ 2282582 w 2806498"/>
              <a:gd name="csY173" fmla="*/ 659486 h 1104526"/>
              <a:gd name="csX174" fmla="*/ 2292164 w 2806498"/>
              <a:gd name="csY174" fmla="*/ 645919 h 1104526"/>
              <a:gd name="csX175" fmla="*/ 2305752 w 2806498"/>
              <a:gd name="csY175" fmla="*/ 623214 h 1104526"/>
              <a:gd name="csX176" fmla="*/ 2300174 w 2806498"/>
              <a:gd name="csY176" fmla="*/ 604650 h 1104526"/>
              <a:gd name="csX177" fmla="*/ 2310616 w 2806498"/>
              <a:gd name="csY177" fmla="*/ 602936 h 1104526"/>
              <a:gd name="csX178" fmla="*/ 2360390 w 2806498"/>
              <a:gd name="csY178" fmla="*/ 648632 h 1104526"/>
              <a:gd name="csX179" fmla="*/ 2461798 w 2806498"/>
              <a:gd name="csY179" fmla="*/ 595797 h 1104526"/>
              <a:gd name="csX180" fmla="*/ 2484110 w 2806498"/>
              <a:gd name="csY180" fmla="*/ 616359 h 1104526"/>
              <a:gd name="csX181" fmla="*/ 2450354 w 2806498"/>
              <a:gd name="csY181" fmla="*/ 630211 h 1104526"/>
              <a:gd name="csX182" fmla="*/ 2450783 w 2806498"/>
              <a:gd name="csY182" fmla="*/ 641778 h 1104526"/>
              <a:gd name="csX183" fmla="*/ 2483108 w 2806498"/>
              <a:gd name="csY183" fmla="*/ 641206 h 1104526"/>
              <a:gd name="csX184" fmla="*/ 2488400 w 2806498"/>
              <a:gd name="csY184" fmla="*/ 665626 h 1104526"/>
              <a:gd name="csX185" fmla="*/ 2459222 w 2806498"/>
              <a:gd name="csY185" fmla="*/ 669481 h 1104526"/>
              <a:gd name="csX186" fmla="*/ 2465086 w 2806498"/>
              <a:gd name="csY186" fmla="*/ 682475 h 1104526"/>
              <a:gd name="csX187" fmla="*/ 2496267 w 2806498"/>
              <a:gd name="csY187" fmla="*/ 702182 h 1104526"/>
              <a:gd name="csX188" fmla="*/ 2479246 w 2806498"/>
              <a:gd name="csY188" fmla="*/ 715319 h 1104526"/>
              <a:gd name="csX189" fmla="*/ 2467518 w 2806498"/>
              <a:gd name="csY189" fmla="*/ 722031 h 1104526"/>
              <a:gd name="csX190" fmla="*/ 2495838 w 2806498"/>
              <a:gd name="csY190" fmla="*/ 766727 h 1104526"/>
              <a:gd name="csX191" fmla="*/ 2455360 w 2806498"/>
              <a:gd name="csY191" fmla="*/ 746022 h 1104526"/>
              <a:gd name="csX192" fmla="*/ 2383130 w 2806498"/>
              <a:gd name="csY192" fmla="*/ 714034 h 1104526"/>
              <a:gd name="csX193" fmla="*/ 2208634 w 2806498"/>
              <a:gd name="csY193" fmla="*/ 816564 h 1104526"/>
              <a:gd name="csX194" fmla="*/ 1713610 w 2806498"/>
              <a:gd name="csY194" fmla="*/ 806710 h 1104526"/>
              <a:gd name="csX195" fmla="*/ 1504788 w 2806498"/>
              <a:gd name="csY195" fmla="*/ 772439 h 1104526"/>
              <a:gd name="csX196" fmla="*/ 1488440 w 2806498"/>
              <a:gd name="csY196" fmla="*/ 773424 h 1104526"/>
              <a:gd name="csX197" fmla="*/ 1461898 w 2806498"/>
              <a:gd name="csY197" fmla="*/ 793787 h 1104526"/>
              <a:gd name="csX198" fmla="*/ 1390651 w 2806498"/>
              <a:gd name="csY198" fmla="*/ 839127 h 1104526"/>
              <a:gd name="csX199" fmla="*/ 907641 w 2806498"/>
              <a:gd name="csY199" fmla="*/ 757017 h 1104526"/>
              <a:gd name="csX200" fmla="*/ 805536 w 2806498"/>
              <a:gd name="csY200" fmla="*/ 691240 h 1104526"/>
              <a:gd name="csX201" fmla="*/ 784149 w 2806498"/>
              <a:gd name="csY201" fmla="*/ 674536 h 1104526"/>
              <a:gd name="csX202" fmla="*/ 774062 w 2806498"/>
              <a:gd name="csY202" fmla="*/ 669746 h 1104526"/>
              <a:gd name="csX203" fmla="*/ 710220 w 2806498"/>
              <a:gd name="csY203" fmla="*/ 653095 h 1104526"/>
              <a:gd name="csX204" fmla="*/ 644502 w 2806498"/>
              <a:gd name="csY204" fmla="*/ 666149 h 1104526"/>
              <a:gd name="csX205" fmla="*/ 628411 w 2806498"/>
              <a:gd name="csY205" fmla="*/ 693402 h 1104526"/>
              <a:gd name="csX206" fmla="*/ 624986 w 2806498"/>
              <a:gd name="csY206" fmla="*/ 761497 h 1104526"/>
              <a:gd name="csX207" fmla="*/ 643795 w 2806498"/>
              <a:gd name="csY207" fmla="*/ 883757 h 1104526"/>
              <a:gd name="csX208" fmla="*/ 678902 w 2806498"/>
              <a:gd name="csY208" fmla="*/ 905007 h 1104526"/>
              <a:gd name="csX209" fmla="*/ 699717 w 2806498"/>
              <a:gd name="csY209" fmla="*/ 906063 h 1104526"/>
              <a:gd name="csX210" fmla="*/ 720056 w 2806498"/>
              <a:gd name="csY210" fmla="*/ 900015 h 1104526"/>
              <a:gd name="csX211" fmla="*/ 740105 w 2806498"/>
              <a:gd name="csY211" fmla="*/ 891252 h 1104526"/>
              <a:gd name="csX212" fmla="*/ 761754 w 2806498"/>
              <a:gd name="csY212" fmla="*/ 889456 h 1104526"/>
              <a:gd name="csX213" fmla="*/ 740627 w 2806498"/>
              <a:gd name="csY213" fmla="*/ 892642 h 1104526"/>
              <a:gd name="csX214" fmla="*/ 721305 w 2806498"/>
              <a:gd name="csY214" fmla="*/ 902624 h 1104526"/>
              <a:gd name="csX215" fmla="*/ 700395 w 2806498"/>
              <a:gd name="csY215" fmla="*/ 910362 h 1104526"/>
              <a:gd name="csX216" fmla="*/ 677776 w 2806498"/>
              <a:gd name="csY216" fmla="*/ 910713 h 1104526"/>
              <a:gd name="csX217" fmla="*/ 637707 w 2806498"/>
              <a:gd name="csY217" fmla="*/ 890024 h 1104526"/>
              <a:gd name="csX218" fmla="*/ 632779 w 2806498"/>
              <a:gd name="csY218" fmla="*/ 885179 h 1104526"/>
              <a:gd name="csX219" fmla="*/ 637451 w 2806498"/>
              <a:gd name="csY219" fmla="*/ 896991 h 1104526"/>
              <a:gd name="csX220" fmla="*/ 654817 w 2806498"/>
              <a:gd name="csY220" fmla="*/ 941607 h 1104526"/>
              <a:gd name="csX221" fmla="*/ 664781 w 2806498"/>
              <a:gd name="csY221" fmla="*/ 988779 h 1104526"/>
              <a:gd name="csX222" fmla="*/ 662105 w 2806498"/>
              <a:gd name="csY222" fmla="*/ 1012757 h 1104526"/>
              <a:gd name="csX223" fmla="*/ 658016 w 2806498"/>
              <a:gd name="csY223" fmla="*/ 1024096 h 1104526"/>
              <a:gd name="csX224" fmla="*/ 654751 w 2806498"/>
              <a:gd name="csY224" fmla="*/ 1029177 h 1104526"/>
              <a:gd name="csX225" fmla="*/ 649314 w 2806498"/>
              <a:gd name="csY225" fmla="*/ 1030838 h 1104526"/>
              <a:gd name="csX226" fmla="*/ 654508 w 2806498"/>
              <a:gd name="csY226" fmla="*/ 1028951 h 1104526"/>
              <a:gd name="csX227" fmla="*/ 657395 w 2806498"/>
              <a:gd name="csY227" fmla="*/ 1023838 h 1104526"/>
              <a:gd name="csX228" fmla="*/ 660709 w 2806498"/>
              <a:gd name="csY228" fmla="*/ 1012503 h 1104526"/>
              <a:gd name="csX229" fmla="*/ 661852 w 2806498"/>
              <a:gd name="csY229" fmla="*/ 989006 h 1104526"/>
              <a:gd name="csX230" fmla="*/ 649376 w 2806498"/>
              <a:gd name="csY230" fmla="*/ 943807 h 1104526"/>
              <a:gd name="csX231" fmla="*/ 629451 w 2806498"/>
              <a:gd name="csY231" fmla="*/ 900533 h 1104526"/>
              <a:gd name="csX232" fmla="*/ 619361 w 2806498"/>
              <a:gd name="csY232" fmla="*/ 878935 h 1104526"/>
              <a:gd name="csX233" fmla="*/ 609551 w 2806498"/>
              <a:gd name="csY233" fmla="*/ 856646 h 1104526"/>
              <a:gd name="csX234" fmla="*/ 604595 w 2806498"/>
              <a:gd name="csY234" fmla="*/ 837865 h 1104526"/>
              <a:gd name="csX235" fmla="*/ 585414 w 2806498"/>
              <a:gd name="csY235" fmla="*/ 874892 h 1104526"/>
              <a:gd name="csX236" fmla="*/ 574662 w 2806498"/>
              <a:gd name="csY236" fmla="*/ 901616 h 1104526"/>
              <a:gd name="csX237" fmla="*/ 570521 w 2806498"/>
              <a:gd name="csY237" fmla="*/ 929809 h 1104526"/>
              <a:gd name="csX238" fmla="*/ 578718 w 2806498"/>
              <a:gd name="csY238" fmla="*/ 987529 h 1104526"/>
              <a:gd name="csX239" fmla="*/ 592279 w 2806498"/>
              <a:gd name="csY239" fmla="*/ 1045424 h 1104526"/>
              <a:gd name="csX240" fmla="*/ 594985 w 2806498"/>
              <a:gd name="csY240" fmla="*/ 1075077 h 1104526"/>
              <a:gd name="csX241" fmla="*/ 591173 w 2806498"/>
              <a:gd name="csY241" fmla="*/ 1104526 h 1104526"/>
              <a:gd name="csX242" fmla="*/ 589828 w 2806498"/>
              <a:gd name="csY242" fmla="*/ 1045868 h 1104526"/>
              <a:gd name="csX243" fmla="*/ 573854 w 2806498"/>
              <a:gd name="csY243" fmla="*/ 988815 h 1104526"/>
              <a:gd name="csX244" fmla="*/ 562952 w 2806498"/>
              <a:gd name="csY244" fmla="*/ 929762 h 1104526"/>
              <a:gd name="csX245" fmla="*/ 566137 w 2806498"/>
              <a:gd name="csY245" fmla="*/ 899279 h 1104526"/>
              <a:gd name="csX246" fmla="*/ 576321 w 2806498"/>
              <a:gd name="csY246" fmla="*/ 870531 h 1104526"/>
              <a:gd name="csX247" fmla="*/ 599980 w 2806498"/>
              <a:gd name="csY247" fmla="*/ 816862 h 1104526"/>
              <a:gd name="csX248" fmla="*/ 604395 w 2806498"/>
              <a:gd name="csY248" fmla="*/ 800434 h 1104526"/>
              <a:gd name="csX249" fmla="*/ 605326 w 2806498"/>
              <a:gd name="csY249" fmla="*/ 759929 h 1104526"/>
              <a:gd name="csX250" fmla="*/ 601552 w 2806498"/>
              <a:gd name="csY250" fmla="*/ 766486 h 1104526"/>
              <a:gd name="csX251" fmla="*/ 574754 w 2806498"/>
              <a:gd name="csY251" fmla="*/ 794632 h 1104526"/>
              <a:gd name="csX252" fmla="*/ 558130 w 2806498"/>
              <a:gd name="csY252" fmla="*/ 803854 h 1104526"/>
              <a:gd name="csX253" fmla="*/ 543076 w 2806498"/>
              <a:gd name="csY253" fmla="*/ 811679 h 1104526"/>
              <a:gd name="csX254" fmla="*/ 533994 w 2806498"/>
              <a:gd name="csY254" fmla="*/ 827130 h 1104526"/>
              <a:gd name="csX255" fmla="*/ 524174 w 2806498"/>
              <a:gd name="csY255" fmla="*/ 849871 h 1104526"/>
              <a:gd name="csX256" fmla="*/ 509741 w 2806498"/>
              <a:gd name="csY256" fmla="*/ 871186 h 1104526"/>
              <a:gd name="csX257" fmla="*/ 492208 w 2806498"/>
              <a:gd name="csY257" fmla="*/ 888809 h 1104526"/>
              <a:gd name="csX258" fmla="*/ 477302 w 2806498"/>
              <a:gd name="csY258" fmla="*/ 907510 h 1104526"/>
              <a:gd name="csX259" fmla="*/ 470013 w 2806498"/>
              <a:gd name="csY259" fmla="*/ 930062 h 1104526"/>
              <a:gd name="csX260" fmla="*/ 482272 w 2806498"/>
              <a:gd name="csY260" fmla="*/ 975738 h 1104526"/>
              <a:gd name="csX261" fmla="*/ 483691 w 2806498"/>
              <a:gd name="csY261" fmla="*/ 972207 h 1104526"/>
              <a:gd name="csX262" fmla="*/ 482352 w 2806498"/>
              <a:gd name="csY262" fmla="*/ 975994 h 1104526"/>
              <a:gd name="csX263" fmla="*/ 482188 w 2806498"/>
              <a:gd name="csY263" fmla="*/ 976023 h 1104526"/>
              <a:gd name="csX264" fmla="*/ 466852 w 2806498"/>
              <a:gd name="csY264" fmla="*/ 929757 h 1104526"/>
              <a:gd name="csX265" fmla="*/ 473224 w 2806498"/>
              <a:gd name="csY265" fmla="*/ 905312 h 1104526"/>
              <a:gd name="csX266" fmla="*/ 487776 w 2806498"/>
              <a:gd name="csY266" fmla="*/ 884650 h 1104526"/>
              <a:gd name="csX267" fmla="*/ 504037 w 2806498"/>
              <a:gd name="csY267" fmla="*/ 866346 h 1104526"/>
              <a:gd name="csX268" fmla="*/ 516095 w 2806498"/>
              <a:gd name="csY268" fmla="*/ 846271 h 1104526"/>
              <a:gd name="csX269" fmla="*/ 524540 w 2806498"/>
              <a:gd name="csY269" fmla="*/ 823206 h 1104526"/>
              <a:gd name="csX270" fmla="*/ 530329 w 2806498"/>
              <a:gd name="csY270" fmla="*/ 810816 h 1104526"/>
              <a:gd name="csX271" fmla="*/ 514155 w 2806498"/>
              <a:gd name="csY271" fmla="*/ 813206 h 1104526"/>
              <a:gd name="csX272" fmla="*/ 483503 w 2806498"/>
              <a:gd name="csY272" fmla="*/ 822506 h 1104526"/>
              <a:gd name="csX273" fmla="*/ 455150 w 2806498"/>
              <a:gd name="csY273" fmla="*/ 837972 h 1104526"/>
              <a:gd name="csX274" fmla="*/ 430415 w 2806498"/>
              <a:gd name="csY274" fmla="*/ 859061 h 1104526"/>
              <a:gd name="csX275" fmla="*/ 453663 w 2806498"/>
              <a:gd name="csY275" fmla="*/ 835913 h 1104526"/>
              <a:gd name="csX276" fmla="*/ 481379 w 2806498"/>
              <a:gd name="csY276" fmla="*/ 817862 h 1104526"/>
              <a:gd name="csX277" fmla="*/ 512466 w 2806498"/>
              <a:gd name="csY277" fmla="*/ 805748 h 1104526"/>
              <a:gd name="csX278" fmla="*/ 558489 w 2806498"/>
              <a:gd name="csY278" fmla="*/ 790186 h 1104526"/>
              <a:gd name="csX279" fmla="*/ 588388 w 2806498"/>
              <a:gd name="csY279" fmla="*/ 758846 h 1104526"/>
              <a:gd name="csX280" fmla="*/ 598918 w 2806498"/>
              <a:gd name="csY280" fmla="*/ 716736 h 1104526"/>
              <a:gd name="csX281" fmla="*/ 539941 w 2806498"/>
              <a:gd name="csY281" fmla="*/ 615155 h 1104526"/>
              <a:gd name="csX282" fmla="*/ 420866 w 2806498"/>
              <a:gd name="csY282" fmla="*/ 600309 h 1104526"/>
              <a:gd name="csX283" fmla="*/ 392436 w 2806498"/>
              <a:gd name="csY283" fmla="*/ 599890 h 1104526"/>
              <a:gd name="csX284" fmla="*/ 365183 w 2806498"/>
              <a:gd name="csY284" fmla="*/ 598887 h 1104526"/>
              <a:gd name="csX285" fmla="*/ 314661 w 2806498"/>
              <a:gd name="csY285" fmla="*/ 607872 h 1104526"/>
              <a:gd name="csX286" fmla="*/ 276525 w 2806498"/>
              <a:gd name="csY286" fmla="*/ 643304 h 1104526"/>
              <a:gd name="csX287" fmla="*/ 241668 w 2806498"/>
              <a:gd name="csY287" fmla="*/ 679695 h 1104526"/>
              <a:gd name="csX288" fmla="*/ 214787 w 2806498"/>
              <a:gd name="csY288" fmla="*/ 716328 h 1104526"/>
              <a:gd name="csX289" fmla="*/ 205391 w 2806498"/>
              <a:gd name="csY289" fmla="*/ 734705 h 1104526"/>
              <a:gd name="csX290" fmla="*/ 199049 w 2806498"/>
              <a:gd name="csY290" fmla="*/ 754284 h 1104526"/>
              <a:gd name="csX291" fmla="*/ 197179 w 2806498"/>
              <a:gd name="csY291" fmla="*/ 774707 h 1104526"/>
              <a:gd name="csX292" fmla="*/ 200248 w 2806498"/>
              <a:gd name="csY292" fmla="*/ 795180 h 1104526"/>
              <a:gd name="csX293" fmla="*/ 210281 w 2806498"/>
              <a:gd name="csY293" fmla="*/ 836028 h 1104526"/>
              <a:gd name="csX294" fmla="*/ 198153 w 2806498"/>
              <a:gd name="csY294" fmla="*/ 795728 h 1104526"/>
              <a:gd name="csX295" fmla="*/ 193894 w 2806498"/>
              <a:gd name="csY295" fmla="*/ 774830 h 1104526"/>
              <a:gd name="csX296" fmla="*/ 194739 w 2806498"/>
              <a:gd name="csY296" fmla="*/ 753411 h 1104526"/>
              <a:gd name="csX297" fmla="*/ 200333 w 2806498"/>
              <a:gd name="csY297" fmla="*/ 732685 h 1104526"/>
              <a:gd name="csX298" fmla="*/ 209145 w 2806498"/>
              <a:gd name="csY298" fmla="*/ 713131 h 1104526"/>
              <a:gd name="csX299" fmla="*/ 217570 w 2806498"/>
              <a:gd name="csY299" fmla="*/ 698339 h 1104526"/>
              <a:gd name="csX300" fmla="*/ 189588 w 2806498"/>
              <a:gd name="csY300" fmla="*/ 713063 h 1104526"/>
              <a:gd name="csX301" fmla="*/ 137026 w 2806498"/>
              <a:gd name="csY301" fmla="*/ 730350 h 1104526"/>
              <a:gd name="csX302" fmla="*/ 113570 w 2806498"/>
              <a:gd name="csY302" fmla="*/ 744152 h 1104526"/>
              <a:gd name="csX303" fmla="*/ 97226 w 2806498"/>
              <a:gd name="csY303" fmla="*/ 765915 h 1104526"/>
              <a:gd name="csX304" fmla="*/ 112566 w 2806498"/>
              <a:gd name="csY304" fmla="*/ 743085 h 1104526"/>
              <a:gd name="csX305" fmla="*/ 135798 w 2806498"/>
              <a:gd name="csY305" fmla="*/ 727670 h 1104526"/>
              <a:gd name="csX306" fmla="*/ 187295 w 2806498"/>
              <a:gd name="csY306" fmla="*/ 707673 h 1104526"/>
              <a:gd name="csX307" fmla="*/ 267460 w 2806498"/>
              <a:gd name="csY307" fmla="*/ 635934 h 1104526"/>
              <a:gd name="csX308" fmla="*/ 269701 w 2806498"/>
              <a:gd name="csY308" fmla="*/ 633031 h 1104526"/>
              <a:gd name="csX309" fmla="*/ 264686 w 2806498"/>
              <a:gd name="csY309" fmla="*/ 634040 h 1104526"/>
              <a:gd name="csX310" fmla="*/ 227465 w 2806498"/>
              <a:gd name="csY310" fmla="*/ 631671 h 1104526"/>
              <a:gd name="csX311" fmla="*/ 192652 w 2806498"/>
              <a:gd name="csY311" fmla="*/ 628999 h 1104526"/>
              <a:gd name="csX312" fmla="*/ 176346 w 2806498"/>
              <a:gd name="csY312" fmla="*/ 634756 h 1104526"/>
              <a:gd name="csX313" fmla="*/ 164485 w 2806498"/>
              <a:gd name="csY313" fmla="*/ 647537 h 1104526"/>
              <a:gd name="csX314" fmla="*/ 175304 w 2806498"/>
              <a:gd name="csY314" fmla="*/ 633290 h 1104526"/>
              <a:gd name="csX315" fmla="*/ 191909 w 2806498"/>
              <a:gd name="csY315" fmla="*/ 625455 h 1104526"/>
              <a:gd name="csX316" fmla="*/ 228345 w 2806498"/>
              <a:gd name="csY316" fmla="*/ 624423 h 1104526"/>
              <a:gd name="csX317" fmla="*/ 262334 w 2806498"/>
              <a:gd name="csY317" fmla="*/ 623294 h 1104526"/>
              <a:gd name="csX318" fmla="*/ 307875 w 2806498"/>
              <a:gd name="csY318" fmla="*/ 594824 h 1104526"/>
              <a:gd name="csX319" fmla="*/ 331884 w 2806498"/>
              <a:gd name="csY319" fmla="*/ 585748 h 1104526"/>
              <a:gd name="csX320" fmla="*/ 300406 w 2806498"/>
              <a:gd name="csY320" fmla="*/ 566642 h 1104526"/>
              <a:gd name="csX321" fmla="*/ 279806 w 2806498"/>
              <a:gd name="csY321" fmla="*/ 563792 h 1104526"/>
              <a:gd name="csX322" fmla="*/ 257179 w 2806498"/>
              <a:gd name="csY322" fmla="*/ 567082 h 1104526"/>
              <a:gd name="csX323" fmla="*/ 233024 w 2806498"/>
              <a:gd name="csY323" fmla="*/ 571627 h 1104526"/>
              <a:gd name="csX324" fmla="*/ 208443 w 2806498"/>
              <a:gd name="csY324" fmla="*/ 574191 h 1104526"/>
              <a:gd name="csX325" fmla="*/ 159168 w 2806498"/>
              <a:gd name="csY325" fmla="*/ 572553 h 1104526"/>
              <a:gd name="csX326" fmla="*/ 111204 w 2806498"/>
              <a:gd name="csY326" fmla="*/ 561936 h 1104526"/>
              <a:gd name="csX327" fmla="*/ 88496 w 2806498"/>
              <a:gd name="csY327" fmla="*/ 551738 h 1104526"/>
              <a:gd name="csX328" fmla="*/ 69818 w 2806498"/>
              <a:gd name="csY328" fmla="*/ 534904 h 1104526"/>
              <a:gd name="csX329" fmla="*/ 57746 w 2806498"/>
              <a:gd name="csY329" fmla="*/ 513733 h 1104526"/>
              <a:gd name="csX330" fmla="*/ 42871 w 2806498"/>
              <a:gd name="csY330" fmla="*/ 495534 h 1104526"/>
              <a:gd name="csX331" fmla="*/ 4229 w 2806498"/>
              <a:gd name="csY331" fmla="*/ 476584 h 1104526"/>
              <a:gd name="csX332" fmla="*/ 7123 w 2806498"/>
              <a:gd name="csY332" fmla="*/ 477269 h 1104526"/>
              <a:gd name="csX333" fmla="*/ 3416 w 2806498"/>
              <a:gd name="csY333" fmla="*/ 476186 h 1104526"/>
              <a:gd name="csX334" fmla="*/ 4229 w 2806498"/>
              <a:gd name="csY334" fmla="*/ 476584 h 1104526"/>
              <a:gd name="csX335" fmla="*/ 176 w 2806498"/>
              <a:gd name="csY335" fmla="*/ 475625 h 1104526"/>
              <a:gd name="csX336" fmla="*/ 4 w 2806498"/>
              <a:gd name="csY336" fmla="*/ 475420 h 1104526"/>
              <a:gd name="csX337" fmla="*/ 209 w 2806498"/>
              <a:gd name="csY337" fmla="*/ 475248 h 1104526"/>
              <a:gd name="csX338" fmla="*/ 44669 w 2806498"/>
              <a:gd name="csY338" fmla="*/ 493352 h 1104526"/>
              <a:gd name="csX339" fmla="*/ 61166 w 2806498"/>
              <a:gd name="csY339" fmla="*/ 511561 h 1104526"/>
              <a:gd name="csX340" fmla="*/ 74020 w 2806498"/>
              <a:gd name="csY340" fmla="*/ 531645 h 1104526"/>
              <a:gd name="csX341" fmla="*/ 91785 w 2806498"/>
              <a:gd name="csY341" fmla="*/ 546046 h 1104526"/>
              <a:gd name="csX342" fmla="*/ 113463 w 2806498"/>
              <a:gd name="csY342" fmla="*/ 554472 h 1104526"/>
              <a:gd name="csX343" fmla="*/ 160149 w 2806498"/>
              <a:gd name="csY343" fmla="*/ 562317 h 1104526"/>
              <a:gd name="csX344" fmla="*/ 207307 w 2806498"/>
              <a:gd name="csY344" fmla="*/ 561401 h 1104526"/>
              <a:gd name="csX345" fmla="*/ 230579 w 2806498"/>
              <a:gd name="csY345" fmla="*/ 557758 h 1104526"/>
              <a:gd name="csX346" fmla="*/ 253659 w 2806498"/>
              <a:gd name="csY346" fmla="*/ 552125 h 1104526"/>
              <a:gd name="csX347" fmla="*/ 279359 w 2806498"/>
              <a:gd name="csY347" fmla="*/ 546794 h 1104526"/>
              <a:gd name="csX348" fmla="*/ 249704 w 2806498"/>
              <a:gd name="csY348" fmla="*/ 519864 h 1104526"/>
              <a:gd name="csX349" fmla="*/ 205833 w 2806498"/>
              <a:gd name="csY349" fmla="*/ 480421 h 1104526"/>
              <a:gd name="csX350" fmla="*/ 158408 w 2806498"/>
              <a:gd name="csY350" fmla="*/ 446517 h 1104526"/>
              <a:gd name="csX351" fmla="*/ 103577 w 2806498"/>
              <a:gd name="csY351" fmla="*/ 427625 h 1104526"/>
              <a:gd name="csX352" fmla="*/ 45989 w 2806498"/>
              <a:gd name="csY352" fmla="*/ 434313 h 1104526"/>
              <a:gd name="csX353" fmla="*/ 103962 w 2806498"/>
              <a:gd name="csY353" fmla="*/ 424720 h 1104526"/>
              <a:gd name="csX354" fmla="*/ 161174 w 2806498"/>
              <a:gd name="csY354" fmla="*/ 441290 h 1104526"/>
              <a:gd name="csX355" fmla="*/ 211404 w 2806498"/>
              <a:gd name="csY355" fmla="*/ 473539 h 1104526"/>
              <a:gd name="csX356" fmla="*/ 257338 w 2806498"/>
              <a:gd name="csY356" fmla="*/ 510953 h 1104526"/>
              <a:gd name="csX357" fmla="*/ 260586 w 2806498"/>
              <a:gd name="csY357" fmla="*/ 513605 h 1104526"/>
              <a:gd name="csX358" fmla="*/ 254479 w 2806498"/>
              <a:gd name="csY358" fmla="*/ 487911 h 1104526"/>
              <a:gd name="csX359" fmla="*/ 251510 w 2806498"/>
              <a:gd name="csY359" fmla="*/ 451217 h 1104526"/>
              <a:gd name="csX360" fmla="*/ 249866 w 2806498"/>
              <a:gd name="csY360" fmla="*/ 414757 h 1104526"/>
              <a:gd name="csX361" fmla="*/ 255910 w 2806498"/>
              <a:gd name="csY361" fmla="*/ 450724 h 1104526"/>
              <a:gd name="csX362" fmla="*/ 263060 w 2806498"/>
              <a:gd name="csY362" fmla="*/ 486086 h 1104526"/>
              <a:gd name="csX363" fmla="*/ 276453 w 2806498"/>
              <a:gd name="csY363" fmla="*/ 518089 h 1104526"/>
              <a:gd name="csX364" fmla="*/ 356329 w 2806498"/>
              <a:gd name="csY364" fmla="*/ 566973 h 1104526"/>
              <a:gd name="csX365" fmla="*/ 409108 w 2806498"/>
              <a:gd name="csY365" fmla="*/ 571183 h 1104526"/>
              <a:gd name="csX366" fmla="*/ 458849 w 2806498"/>
              <a:gd name="csY366" fmla="*/ 518020 h 1104526"/>
              <a:gd name="csX367" fmla="*/ 390048 w 2806498"/>
              <a:gd name="csY367" fmla="*/ 347874 h 1104526"/>
              <a:gd name="csX368" fmla="*/ 325135 w 2806498"/>
              <a:gd name="csY368" fmla="*/ 322708 h 1104526"/>
              <a:gd name="csX369" fmla="*/ 241328 w 2806498"/>
              <a:gd name="csY369" fmla="*/ 309505 h 1104526"/>
              <a:gd name="csX370" fmla="*/ 157874 w 2806498"/>
              <a:gd name="csY370" fmla="*/ 290061 h 1104526"/>
              <a:gd name="csX371" fmla="*/ 138362 w 2806498"/>
              <a:gd name="csY371" fmla="*/ 281107 h 1104526"/>
              <a:gd name="csX372" fmla="*/ 120037 w 2806498"/>
              <a:gd name="csY372" fmla="*/ 269947 h 1104526"/>
              <a:gd name="csX373" fmla="*/ 103501 w 2806498"/>
              <a:gd name="csY373" fmla="*/ 256369 h 1104526"/>
              <a:gd name="csX374" fmla="*/ 89480 w 2806498"/>
              <a:gd name="csY374" fmla="*/ 240277 h 1104526"/>
              <a:gd name="csX375" fmla="*/ 104158 w 2806498"/>
              <a:gd name="csY375" fmla="*/ 255710 h 1104526"/>
              <a:gd name="csX376" fmla="*/ 121086 w 2806498"/>
              <a:gd name="csY376" fmla="*/ 268474 h 1104526"/>
              <a:gd name="csX377" fmla="*/ 139611 w 2806498"/>
              <a:gd name="csY377" fmla="*/ 278687 h 1104526"/>
              <a:gd name="csX378" fmla="*/ 159181 w 2806498"/>
              <a:gd name="csY378" fmla="*/ 286651 h 1104526"/>
              <a:gd name="csX379" fmla="*/ 242208 w 2806498"/>
              <a:gd name="csY379" fmla="*/ 302257 h 1104526"/>
              <a:gd name="csX380" fmla="*/ 327415 w 2806498"/>
              <a:gd name="csY380" fmla="*/ 312000 h 1104526"/>
              <a:gd name="csX381" fmla="*/ 365823 w 2806498"/>
              <a:gd name="csY381" fmla="*/ 322222 h 1104526"/>
              <a:gd name="csX382" fmla="*/ 365071 w 2806498"/>
              <a:gd name="csY382" fmla="*/ 321615 h 1104526"/>
              <a:gd name="csX383" fmla="*/ 321056 w 2806498"/>
              <a:gd name="csY383" fmla="*/ 289017 h 1104526"/>
              <a:gd name="csX384" fmla="*/ 276615 w 2806498"/>
              <a:gd name="csY384" fmla="*/ 254438 h 1104526"/>
              <a:gd name="csX385" fmla="*/ 245660 w 2806498"/>
              <a:gd name="csY385" fmla="*/ 206545 h 1104526"/>
              <a:gd name="csX386" fmla="*/ 242440 w 2806498"/>
              <a:gd name="csY386" fmla="*/ 190825 h 1104526"/>
              <a:gd name="csX387" fmla="*/ 221149 w 2806498"/>
              <a:gd name="csY387" fmla="*/ 180810 h 1104526"/>
              <a:gd name="csX388" fmla="*/ 200205 w 2806498"/>
              <a:gd name="csY388" fmla="*/ 172521 h 1104526"/>
              <a:gd name="csX389" fmla="*/ 165473 w 2806498"/>
              <a:gd name="csY389" fmla="*/ 144958 h 1104526"/>
              <a:gd name="csX390" fmla="*/ 241482 w 2806498"/>
              <a:gd name="csY390" fmla="*/ 179016 h 1104526"/>
              <a:gd name="csX391" fmla="*/ 241456 w 2806498"/>
              <a:gd name="csY391" fmla="*/ 178312 h 1104526"/>
              <a:gd name="csX392" fmla="*/ 241196 w 2806498"/>
              <a:gd name="csY392" fmla="*/ 150613 h 1104526"/>
              <a:gd name="csX393" fmla="*/ 193789 w 2806498"/>
              <a:gd name="csY393" fmla="*/ 55509 h 1104526"/>
              <a:gd name="csX394" fmla="*/ 246288 w 2806498"/>
              <a:gd name="csY394" fmla="*/ 150399 h 1104526"/>
              <a:gd name="csX395" fmla="*/ 252978 w 2806498"/>
              <a:gd name="csY395" fmla="*/ 204274 h 1104526"/>
              <a:gd name="csX396" fmla="*/ 283699 w 2806498"/>
              <a:gd name="csY396" fmla="*/ 247146 h 1104526"/>
              <a:gd name="csX397" fmla="*/ 328139 w 2806498"/>
              <a:gd name="csY397" fmla="*/ 278553 h 1104526"/>
              <a:gd name="csX398" fmla="*/ 374641 w 2806498"/>
              <a:gd name="csY398" fmla="*/ 309789 h 1104526"/>
              <a:gd name="csX399" fmla="*/ 413749 w 2806498"/>
              <a:gd name="csY399" fmla="*/ 342500 h 1104526"/>
              <a:gd name="csX400" fmla="*/ 408642 w 2806498"/>
              <a:gd name="csY400" fmla="*/ 323442 h 1104526"/>
              <a:gd name="csX401" fmla="*/ 406113 w 2806498"/>
              <a:gd name="csY401" fmla="*/ 294770 h 1104526"/>
              <a:gd name="csX402" fmla="*/ 388260 w 2806498"/>
              <a:gd name="csY402" fmla="*/ 254732 h 1104526"/>
              <a:gd name="csX403" fmla="*/ 368474 w 2806498"/>
              <a:gd name="csY403" fmla="*/ 232157 h 1104526"/>
              <a:gd name="csX404" fmla="*/ 342323 w 2806498"/>
              <a:gd name="csY404" fmla="*/ 184509 h 1104526"/>
              <a:gd name="csX405" fmla="*/ 321445 w 2806498"/>
              <a:gd name="csY405" fmla="*/ 135229 h 1104526"/>
              <a:gd name="csX406" fmla="*/ 294906 w 2806498"/>
              <a:gd name="csY406" fmla="*/ 89170 h 1104526"/>
              <a:gd name="csX407" fmla="*/ 324699 w 2806498"/>
              <a:gd name="csY407" fmla="*/ 133627 h 1104526"/>
              <a:gd name="csX408" fmla="*/ 348830 w 2806498"/>
              <a:gd name="csY408" fmla="*/ 181304 h 1104526"/>
              <a:gd name="csX409" fmla="*/ 377085 w 2806498"/>
              <a:gd name="csY409" fmla="*/ 225466 h 1104526"/>
              <a:gd name="csX410" fmla="*/ 411752 w 2806498"/>
              <a:gd name="csY410" fmla="*/ 255100 h 1104526"/>
              <a:gd name="csX411" fmla="*/ 414205 w 2806498"/>
              <a:gd name="csY411" fmla="*/ 247770 h 1104526"/>
              <a:gd name="csX412" fmla="*/ 418183 w 2806498"/>
              <a:gd name="csY412" fmla="*/ 237868 h 1104526"/>
              <a:gd name="csX413" fmla="*/ 431197 w 2806498"/>
              <a:gd name="csY413" fmla="*/ 199966 h 1104526"/>
              <a:gd name="csX414" fmla="*/ 424968 w 2806498"/>
              <a:gd name="csY414" fmla="*/ 160927 h 1104526"/>
              <a:gd name="csX415" fmla="*/ 418560 w 2806498"/>
              <a:gd name="csY415" fmla="*/ 141026 h 1104526"/>
              <a:gd name="csX416" fmla="*/ 415076 w 2806498"/>
              <a:gd name="csY416" fmla="*/ 120121 h 1104526"/>
              <a:gd name="csX417" fmla="*/ 417917 w 2806498"/>
              <a:gd name="csY417" fmla="*/ 99287 h 1104526"/>
              <a:gd name="csX418" fmla="*/ 422739 w 2806498"/>
              <a:gd name="csY418" fmla="*/ 89941 h 1104526"/>
              <a:gd name="csX419" fmla="*/ 430078 w 2806498"/>
              <a:gd name="csY419" fmla="*/ 82569 h 1104526"/>
              <a:gd name="csX420" fmla="*/ 423318 w 2806498"/>
              <a:gd name="csY420" fmla="*/ 90342 h 1104526"/>
              <a:gd name="csX421" fmla="*/ 419343 w 2806498"/>
              <a:gd name="csY421" fmla="*/ 99703 h 1104526"/>
              <a:gd name="csX422" fmla="*/ 417985 w 2806498"/>
              <a:gd name="csY422" fmla="*/ 119966 h 1104526"/>
              <a:gd name="csX423" fmla="*/ 430438 w 2806498"/>
              <a:gd name="csY423" fmla="*/ 158890 h 1104526"/>
              <a:gd name="csX424" fmla="*/ 437508 w 2806498"/>
              <a:gd name="csY424" fmla="*/ 178908 h 1104526"/>
              <a:gd name="csX425" fmla="*/ 439945 w 2806498"/>
              <a:gd name="csY425" fmla="*/ 200744 h 1104526"/>
              <a:gd name="csX426" fmla="*/ 429083 w 2806498"/>
              <a:gd name="csY426" fmla="*/ 242137 h 1104526"/>
              <a:gd name="csX427" fmla="*/ 425963 w 2806498"/>
              <a:gd name="csY427" fmla="*/ 251749 h 1104526"/>
              <a:gd name="csX428" fmla="*/ 423548 w 2806498"/>
              <a:gd name="csY428" fmla="*/ 261334 h 1104526"/>
              <a:gd name="csX429" fmla="*/ 421938 w 2806498"/>
              <a:gd name="csY429" fmla="*/ 271077 h 1104526"/>
              <a:gd name="csX430" fmla="*/ 421154 w 2806498"/>
              <a:gd name="csY430" fmla="*/ 280906 h 1104526"/>
              <a:gd name="csX431" fmla="*/ 425610 w 2806498"/>
              <a:gd name="csY431" fmla="*/ 319659 h 1104526"/>
              <a:gd name="csX432" fmla="*/ 431253 w 2806498"/>
              <a:gd name="csY432" fmla="*/ 336088 h 1104526"/>
              <a:gd name="csX433" fmla="*/ 570906 w 2806498"/>
              <a:gd name="csY433" fmla="*/ 380859 h 1104526"/>
              <a:gd name="csX434" fmla="*/ 664605 w 2806498"/>
              <a:gd name="csY434" fmla="*/ 351224 h 1104526"/>
              <a:gd name="csX435" fmla="*/ 665912 w 2806498"/>
              <a:gd name="csY435" fmla="*/ 347815 h 1104526"/>
              <a:gd name="csX436" fmla="*/ 665995 w 2806498"/>
              <a:gd name="csY436" fmla="*/ 347530 h 1104526"/>
              <a:gd name="csX437" fmla="*/ 674486 w 2806498"/>
              <a:gd name="csY437" fmla="*/ 326954 h 1104526"/>
              <a:gd name="csX438" fmla="*/ 675025 w 2806498"/>
              <a:gd name="csY438" fmla="*/ 325641 h 1104526"/>
              <a:gd name="csX439" fmla="*/ 676907 w 2806498"/>
              <a:gd name="csY439" fmla="*/ 274736 h 1104526"/>
              <a:gd name="csX440" fmla="*/ 670263 w 2806498"/>
              <a:gd name="csY440" fmla="*/ 238438 h 1104526"/>
              <a:gd name="csX441" fmla="*/ 654975 w 2806498"/>
              <a:gd name="csY441" fmla="*/ 204180 h 1104526"/>
              <a:gd name="csX442" fmla="*/ 638376 w 2806498"/>
              <a:gd name="csY442" fmla="*/ 169382 h 1104526"/>
              <a:gd name="csX443" fmla="*/ 630880 w 2806498"/>
              <a:gd name="csY443" fmla="*/ 150555 h 1104526"/>
              <a:gd name="csX444" fmla="*/ 625308 w 2806498"/>
              <a:gd name="csY444" fmla="*/ 144206 h 1104526"/>
              <a:gd name="csX445" fmla="*/ 609479 w 2806498"/>
              <a:gd name="csY445" fmla="*/ 131919 h 1104526"/>
              <a:gd name="csX446" fmla="*/ 574838 w 2806498"/>
              <a:gd name="csY446" fmla="*/ 111192 h 1104526"/>
              <a:gd name="csX447" fmla="*/ 630963 w 2806498"/>
              <a:gd name="csY447" fmla="*/ 142068 h 1104526"/>
              <a:gd name="csX448" fmla="*/ 629537 w 2806498"/>
              <a:gd name="csY448" fmla="*/ 131592 h 1104526"/>
              <a:gd name="csX449" fmla="*/ 642482 w 2806498"/>
              <a:gd name="csY449" fmla="*/ 56608 h 1104526"/>
              <a:gd name="csX450" fmla="*/ 633141 w 2806498"/>
              <a:gd name="csY450" fmla="*/ 131176 h 1104526"/>
              <a:gd name="csX451" fmla="*/ 636171 w 2806498"/>
              <a:gd name="csY451" fmla="*/ 146221 h 1104526"/>
              <a:gd name="csX452" fmla="*/ 636559 w 2806498"/>
              <a:gd name="csY452" fmla="*/ 147805 h 1104526"/>
              <a:gd name="csX453" fmla="*/ 643305 w 2806498"/>
              <a:gd name="csY453" fmla="*/ 167341 h 1104526"/>
              <a:gd name="csX454" fmla="*/ 661240 w 2806498"/>
              <a:gd name="csY454" fmla="*/ 200749 h 1104526"/>
              <a:gd name="csX455" fmla="*/ 678707 w 2806498"/>
              <a:gd name="csY455" fmla="*/ 235491 h 1104526"/>
              <a:gd name="csX456" fmla="*/ 687685 w 2806498"/>
              <a:gd name="csY456" fmla="*/ 273863 h 1104526"/>
              <a:gd name="csX457" fmla="*/ 688883 w 2806498"/>
              <a:gd name="csY457" fmla="*/ 286439 h 1104526"/>
              <a:gd name="csX458" fmla="*/ 704859 w 2806498"/>
              <a:gd name="csY458" fmla="*/ 234702 h 1104526"/>
              <a:gd name="csX459" fmla="*/ 703626 w 2806498"/>
              <a:gd name="csY459" fmla="*/ 211128 h 1104526"/>
              <a:gd name="csX460" fmla="*/ 701493 w 2806498"/>
              <a:gd name="csY460" fmla="*/ 196190 h 1104526"/>
              <a:gd name="csX461" fmla="*/ 702806 w 2806498"/>
              <a:gd name="csY461" fmla="*/ 166552 h 1104526"/>
              <a:gd name="csX462" fmla="*/ 717706 w 2806498"/>
              <a:gd name="csY462" fmla="*/ 110554 h 1104526"/>
              <a:gd name="csX463" fmla="*/ 730328 w 2806498"/>
              <a:gd name="csY463" fmla="*/ 55206 h 1104526"/>
              <a:gd name="csX464" fmla="*/ 719616 w 2806498"/>
              <a:gd name="csY464" fmla="*/ 0 h 1104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Lst>
            <a:rect l="l" t="t" r="r" b="b"/>
            <a:pathLst>
              <a:path w="2806498" h="1104526">
                <a:moveTo>
                  <a:pt x="832772" y="123765"/>
                </a:moveTo>
                <a:cubicBezTo>
                  <a:pt x="828157" y="141140"/>
                  <a:pt x="820212" y="157466"/>
                  <a:pt x="809749" y="171817"/>
                </a:cubicBezTo>
                <a:lnTo>
                  <a:pt x="809277" y="172336"/>
                </a:lnTo>
                <a:lnTo>
                  <a:pt x="832772" y="123765"/>
                </a:lnTo>
                <a:close/>
                <a:moveTo>
                  <a:pt x="719616" y="0"/>
                </a:moveTo>
                <a:cubicBezTo>
                  <a:pt x="729840" y="16375"/>
                  <a:pt x="733750" y="36088"/>
                  <a:pt x="733224" y="55356"/>
                </a:cubicBezTo>
                <a:cubicBezTo>
                  <a:pt x="732891" y="74758"/>
                  <a:pt x="728195" y="93735"/>
                  <a:pt x="723338" y="112201"/>
                </a:cubicBezTo>
                <a:cubicBezTo>
                  <a:pt x="718389" y="130717"/>
                  <a:pt x="713197" y="149008"/>
                  <a:pt x="711471" y="167615"/>
                </a:cubicBezTo>
                <a:cubicBezTo>
                  <a:pt x="710069" y="181675"/>
                  <a:pt x="710717" y="195869"/>
                  <a:pt x="714381" y="209011"/>
                </a:cubicBezTo>
                <a:cubicBezTo>
                  <a:pt x="718005" y="200321"/>
                  <a:pt x="722056" y="191756"/>
                  <a:pt x="726728" y="183449"/>
                </a:cubicBezTo>
                <a:cubicBezTo>
                  <a:pt x="735258" y="168301"/>
                  <a:pt x="746035" y="154197"/>
                  <a:pt x="759194" y="142800"/>
                </a:cubicBezTo>
                <a:cubicBezTo>
                  <a:pt x="765584" y="137086"/>
                  <a:pt x="772206" y="131903"/>
                  <a:pt x="777905" y="125908"/>
                </a:cubicBezTo>
                <a:cubicBezTo>
                  <a:pt x="783675" y="119935"/>
                  <a:pt x="788307" y="113087"/>
                  <a:pt x="790620" y="105175"/>
                </a:cubicBezTo>
                <a:cubicBezTo>
                  <a:pt x="792933" y="97262"/>
                  <a:pt x="793179" y="88745"/>
                  <a:pt x="792445" y="80406"/>
                </a:cubicBezTo>
                <a:cubicBezTo>
                  <a:pt x="791660" y="71975"/>
                  <a:pt x="789915" y="63650"/>
                  <a:pt x="788078" y="55375"/>
                </a:cubicBezTo>
                <a:cubicBezTo>
                  <a:pt x="790405" y="63561"/>
                  <a:pt x="792732" y="71746"/>
                  <a:pt x="794058" y="80181"/>
                </a:cubicBezTo>
                <a:cubicBezTo>
                  <a:pt x="795384" y="88616"/>
                  <a:pt x="795738" y="97463"/>
                  <a:pt x="793778" y="106020"/>
                </a:cubicBezTo>
                <a:cubicBezTo>
                  <a:pt x="791889" y="114599"/>
                  <a:pt x="787250" y="122527"/>
                  <a:pt x="781598" y="129155"/>
                </a:cubicBezTo>
                <a:cubicBezTo>
                  <a:pt x="776018" y="135803"/>
                  <a:pt x="769607" y="141589"/>
                  <a:pt x="763694" y="147521"/>
                </a:cubicBezTo>
                <a:cubicBezTo>
                  <a:pt x="751911" y="159242"/>
                  <a:pt x="742676" y="173100"/>
                  <a:pt x="735454" y="188012"/>
                </a:cubicBezTo>
                <a:cubicBezTo>
                  <a:pt x="728232" y="202923"/>
                  <a:pt x="722993" y="218724"/>
                  <a:pt x="718661" y="234868"/>
                </a:cubicBezTo>
                <a:cubicBezTo>
                  <a:pt x="718232" y="236599"/>
                  <a:pt x="717853" y="238423"/>
                  <a:pt x="717332" y="240205"/>
                </a:cubicBezTo>
                <a:cubicBezTo>
                  <a:pt x="719660" y="238332"/>
                  <a:pt x="721966" y="236530"/>
                  <a:pt x="724394" y="234841"/>
                </a:cubicBezTo>
                <a:cubicBezTo>
                  <a:pt x="739885" y="224204"/>
                  <a:pt x="756546" y="217236"/>
                  <a:pt x="771375" y="207798"/>
                </a:cubicBezTo>
                <a:cubicBezTo>
                  <a:pt x="776588" y="204525"/>
                  <a:pt x="781528" y="200862"/>
                  <a:pt x="786245" y="196902"/>
                </a:cubicBezTo>
                <a:cubicBezTo>
                  <a:pt x="786402" y="196097"/>
                  <a:pt x="786846" y="195375"/>
                  <a:pt x="787603" y="194900"/>
                </a:cubicBezTo>
                <a:lnTo>
                  <a:pt x="787788" y="194799"/>
                </a:lnTo>
                <a:lnTo>
                  <a:pt x="789568" y="194004"/>
                </a:lnTo>
                <a:lnTo>
                  <a:pt x="809277" y="172336"/>
                </a:lnTo>
                <a:lnTo>
                  <a:pt x="800505" y="190470"/>
                </a:lnTo>
                <a:cubicBezTo>
                  <a:pt x="803375" y="189916"/>
                  <a:pt x="806254" y="189597"/>
                  <a:pt x="809171" y="189676"/>
                </a:cubicBezTo>
                <a:cubicBezTo>
                  <a:pt x="812884" y="189678"/>
                  <a:pt x="816574" y="190293"/>
                  <a:pt x="820117" y="191406"/>
                </a:cubicBezTo>
                <a:cubicBezTo>
                  <a:pt x="823753" y="192469"/>
                  <a:pt x="826782" y="194283"/>
                  <a:pt x="829918" y="195200"/>
                </a:cubicBezTo>
                <a:cubicBezTo>
                  <a:pt x="833054" y="196116"/>
                  <a:pt x="836189" y="195717"/>
                  <a:pt x="838914" y="193806"/>
                </a:cubicBezTo>
                <a:cubicBezTo>
                  <a:pt x="841690" y="191987"/>
                  <a:pt x="843940" y="189317"/>
                  <a:pt x="846119" y="186627"/>
                </a:cubicBezTo>
                <a:cubicBezTo>
                  <a:pt x="848299" y="183937"/>
                  <a:pt x="850377" y="181063"/>
                  <a:pt x="852627" y="178393"/>
                </a:cubicBezTo>
                <a:cubicBezTo>
                  <a:pt x="854878" y="175724"/>
                  <a:pt x="857413" y="173138"/>
                  <a:pt x="860525" y="171494"/>
                </a:cubicBezTo>
                <a:cubicBezTo>
                  <a:pt x="857514" y="173322"/>
                  <a:pt x="855243" y="176063"/>
                  <a:pt x="853186" y="178866"/>
                </a:cubicBezTo>
                <a:cubicBezTo>
                  <a:pt x="851128" y="181669"/>
                  <a:pt x="849264" y="184606"/>
                  <a:pt x="847257" y="187501"/>
                </a:cubicBezTo>
                <a:cubicBezTo>
                  <a:pt x="845271" y="190325"/>
                  <a:pt x="843100" y="193250"/>
                  <a:pt x="840178" y="195568"/>
                </a:cubicBezTo>
                <a:cubicBezTo>
                  <a:pt x="838692" y="196681"/>
                  <a:pt x="836993" y="197732"/>
                  <a:pt x="835032" y="198087"/>
                </a:cubicBezTo>
                <a:cubicBezTo>
                  <a:pt x="833121" y="198535"/>
                  <a:pt x="831072" y="198400"/>
                  <a:pt x="829248" y="198021"/>
                </a:cubicBezTo>
                <a:cubicBezTo>
                  <a:pt x="825529" y="197244"/>
                  <a:pt x="822366" y="195623"/>
                  <a:pt x="819167" y="194920"/>
                </a:cubicBezTo>
                <a:cubicBezTo>
                  <a:pt x="815989" y="194145"/>
                  <a:pt x="812665" y="193870"/>
                  <a:pt x="809358" y="194064"/>
                </a:cubicBezTo>
                <a:cubicBezTo>
                  <a:pt x="794142" y="195032"/>
                  <a:pt x="787009" y="205404"/>
                  <a:pt x="775572" y="213822"/>
                </a:cubicBezTo>
                <a:cubicBezTo>
                  <a:pt x="760724" y="224647"/>
                  <a:pt x="744484" y="232822"/>
                  <a:pt x="730972" y="243573"/>
                </a:cubicBezTo>
                <a:cubicBezTo>
                  <a:pt x="724606" y="248676"/>
                  <a:pt x="717662" y="254693"/>
                  <a:pt x="713701" y="261892"/>
                </a:cubicBezTo>
                <a:cubicBezTo>
                  <a:pt x="709936" y="268684"/>
                  <a:pt x="708834" y="276951"/>
                  <a:pt x="707128" y="284112"/>
                </a:cubicBezTo>
                <a:cubicBezTo>
                  <a:pt x="705180" y="292364"/>
                  <a:pt x="703119" y="300737"/>
                  <a:pt x="700823" y="309119"/>
                </a:cubicBezTo>
                <a:cubicBezTo>
                  <a:pt x="698477" y="317409"/>
                  <a:pt x="695784" y="325829"/>
                  <a:pt x="693031" y="333922"/>
                </a:cubicBezTo>
                <a:cubicBezTo>
                  <a:pt x="691296" y="339064"/>
                  <a:pt x="689489" y="344184"/>
                  <a:pt x="687796" y="349183"/>
                </a:cubicBezTo>
                <a:cubicBezTo>
                  <a:pt x="684969" y="357796"/>
                  <a:pt x="667883" y="417565"/>
                  <a:pt x="716240" y="452516"/>
                </a:cubicBezTo>
                <a:cubicBezTo>
                  <a:pt x="742760" y="471643"/>
                  <a:pt x="776635" y="475665"/>
                  <a:pt x="795312" y="466037"/>
                </a:cubicBezTo>
                <a:cubicBezTo>
                  <a:pt x="806132" y="459992"/>
                  <a:pt x="817276" y="454429"/>
                  <a:pt x="829046" y="449900"/>
                </a:cubicBezTo>
                <a:cubicBezTo>
                  <a:pt x="844845" y="443763"/>
                  <a:pt x="860966" y="439964"/>
                  <a:pt x="877879" y="438486"/>
                </a:cubicBezTo>
                <a:cubicBezTo>
                  <a:pt x="892261" y="437197"/>
                  <a:pt x="905890" y="439015"/>
                  <a:pt x="919713" y="434080"/>
                </a:cubicBezTo>
                <a:cubicBezTo>
                  <a:pt x="933004" y="429376"/>
                  <a:pt x="945049" y="421523"/>
                  <a:pt x="956200" y="413022"/>
                </a:cubicBezTo>
                <a:cubicBezTo>
                  <a:pt x="972015" y="401009"/>
                  <a:pt x="986396" y="386488"/>
                  <a:pt x="1001974" y="373168"/>
                </a:cubicBezTo>
                <a:cubicBezTo>
                  <a:pt x="1009737" y="366462"/>
                  <a:pt x="1017866" y="360095"/>
                  <a:pt x="1026612" y="354527"/>
                </a:cubicBezTo>
                <a:cubicBezTo>
                  <a:pt x="1035409" y="349052"/>
                  <a:pt x="1044630" y="344242"/>
                  <a:pt x="1054272" y="340638"/>
                </a:cubicBezTo>
                <a:cubicBezTo>
                  <a:pt x="1073476" y="333176"/>
                  <a:pt x="1094175" y="329864"/>
                  <a:pt x="1114471" y="330845"/>
                </a:cubicBezTo>
                <a:cubicBezTo>
                  <a:pt x="1094127" y="331088"/>
                  <a:pt x="1073992" y="335648"/>
                  <a:pt x="1055690" y="343993"/>
                </a:cubicBezTo>
                <a:cubicBezTo>
                  <a:pt x="1046443" y="348099"/>
                  <a:pt x="1037822" y="353239"/>
                  <a:pt x="1029696" y="359065"/>
                </a:cubicBezTo>
                <a:cubicBezTo>
                  <a:pt x="1021550" y="364963"/>
                  <a:pt x="1014042" y="371589"/>
                  <a:pt x="1006806" y="378605"/>
                </a:cubicBezTo>
                <a:cubicBezTo>
                  <a:pt x="992265" y="392614"/>
                  <a:pt x="978807" y="407947"/>
                  <a:pt x="962983" y="421582"/>
                </a:cubicBezTo>
                <a:cubicBezTo>
                  <a:pt x="955056" y="428317"/>
                  <a:pt x="946600" y="434744"/>
                  <a:pt x="937254" y="439981"/>
                </a:cubicBezTo>
                <a:lnTo>
                  <a:pt x="936149" y="440587"/>
                </a:lnTo>
                <a:cubicBezTo>
                  <a:pt x="948812" y="441735"/>
                  <a:pt x="961425" y="442792"/>
                  <a:pt x="973911" y="442960"/>
                </a:cubicBezTo>
                <a:cubicBezTo>
                  <a:pt x="989528" y="443269"/>
                  <a:pt x="1005045" y="441538"/>
                  <a:pt x="1019693" y="436690"/>
                </a:cubicBezTo>
                <a:cubicBezTo>
                  <a:pt x="1034342" y="431842"/>
                  <a:pt x="1047974" y="423060"/>
                  <a:pt x="1063158" y="417440"/>
                </a:cubicBezTo>
                <a:cubicBezTo>
                  <a:pt x="1070785" y="414640"/>
                  <a:pt x="1078754" y="412791"/>
                  <a:pt x="1086855" y="412606"/>
                </a:cubicBezTo>
                <a:cubicBezTo>
                  <a:pt x="1094936" y="412492"/>
                  <a:pt x="1103128" y="414113"/>
                  <a:pt x="1109937" y="418348"/>
                </a:cubicBezTo>
                <a:cubicBezTo>
                  <a:pt x="1102911" y="414591"/>
                  <a:pt x="1094787" y="413532"/>
                  <a:pt x="1086988" y="414270"/>
                </a:cubicBezTo>
                <a:cubicBezTo>
                  <a:pt x="1079139" y="414916"/>
                  <a:pt x="1071565" y="417267"/>
                  <a:pt x="1064445" y="420447"/>
                </a:cubicBezTo>
                <a:cubicBezTo>
                  <a:pt x="1050114" y="426858"/>
                  <a:pt x="1037242" y="436481"/>
                  <a:pt x="1022013" y="442784"/>
                </a:cubicBezTo>
                <a:cubicBezTo>
                  <a:pt x="1012266" y="446744"/>
                  <a:pt x="1001977" y="449385"/>
                  <a:pt x="991602" y="450995"/>
                </a:cubicBezTo>
                <a:cubicBezTo>
                  <a:pt x="1004357" y="464008"/>
                  <a:pt x="1020999" y="473516"/>
                  <a:pt x="1039112" y="477728"/>
                </a:cubicBezTo>
                <a:cubicBezTo>
                  <a:pt x="1059526" y="482535"/>
                  <a:pt x="1081757" y="480600"/>
                  <a:pt x="1101417" y="472110"/>
                </a:cubicBezTo>
                <a:cubicBezTo>
                  <a:pt x="1082300" y="481919"/>
                  <a:pt x="1059875" y="485577"/>
                  <a:pt x="1038239" y="482038"/>
                </a:cubicBezTo>
                <a:cubicBezTo>
                  <a:pt x="1025611" y="479971"/>
                  <a:pt x="1013458" y="475490"/>
                  <a:pt x="1002429" y="469016"/>
                </a:cubicBezTo>
                <a:cubicBezTo>
                  <a:pt x="996878" y="465768"/>
                  <a:pt x="991637" y="461992"/>
                  <a:pt x="986756" y="457780"/>
                </a:cubicBezTo>
                <a:cubicBezTo>
                  <a:pt x="981946" y="453588"/>
                  <a:pt x="980729" y="452458"/>
                  <a:pt x="974187" y="452867"/>
                </a:cubicBezTo>
                <a:cubicBezTo>
                  <a:pt x="957960" y="453850"/>
                  <a:pt x="941815" y="453231"/>
                  <a:pt x="926035" y="452951"/>
                </a:cubicBezTo>
                <a:cubicBezTo>
                  <a:pt x="913172" y="452750"/>
                  <a:pt x="900481" y="452754"/>
                  <a:pt x="888140" y="453943"/>
                </a:cubicBezTo>
                <a:cubicBezTo>
                  <a:pt x="891269" y="455942"/>
                  <a:pt x="939018" y="518647"/>
                  <a:pt x="964224" y="557353"/>
                </a:cubicBezTo>
                <a:cubicBezTo>
                  <a:pt x="971006" y="567770"/>
                  <a:pt x="980986" y="575717"/>
                  <a:pt x="990898" y="583102"/>
                </a:cubicBezTo>
                <a:cubicBezTo>
                  <a:pt x="1000809" y="590487"/>
                  <a:pt x="1011976" y="596228"/>
                  <a:pt x="1024047" y="599137"/>
                </a:cubicBezTo>
                <a:cubicBezTo>
                  <a:pt x="1035996" y="601934"/>
                  <a:pt x="1048904" y="601452"/>
                  <a:pt x="1060742" y="597484"/>
                </a:cubicBezTo>
                <a:lnTo>
                  <a:pt x="1060478" y="597330"/>
                </a:lnTo>
                <a:cubicBezTo>
                  <a:pt x="1072295" y="593434"/>
                  <a:pt x="1089537" y="578124"/>
                  <a:pt x="1095890" y="566982"/>
                </a:cubicBezTo>
                <a:cubicBezTo>
                  <a:pt x="1063963" y="629609"/>
                  <a:pt x="1001048" y="603169"/>
                  <a:pt x="990227" y="595982"/>
                </a:cubicBezTo>
                <a:cubicBezTo>
                  <a:pt x="965141" y="579364"/>
                  <a:pt x="949082" y="557801"/>
                  <a:pt x="936926" y="538772"/>
                </a:cubicBezTo>
                <a:cubicBezTo>
                  <a:pt x="927013" y="523185"/>
                  <a:pt x="884237" y="461469"/>
                  <a:pt x="859368" y="459460"/>
                </a:cubicBezTo>
                <a:cubicBezTo>
                  <a:pt x="851282" y="458799"/>
                  <a:pt x="843349" y="464759"/>
                  <a:pt x="836351" y="468052"/>
                </a:cubicBezTo>
                <a:cubicBezTo>
                  <a:pt x="825701" y="472986"/>
                  <a:pt x="815514" y="478983"/>
                  <a:pt x="805558" y="485513"/>
                </a:cubicBezTo>
                <a:cubicBezTo>
                  <a:pt x="803403" y="487591"/>
                  <a:pt x="739018" y="551407"/>
                  <a:pt x="802240" y="626296"/>
                </a:cubicBezTo>
                <a:lnTo>
                  <a:pt x="807466" y="632033"/>
                </a:lnTo>
                <a:lnTo>
                  <a:pt x="856604" y="672395"/>
                </a:lnTo>
                <a:cubicBezTo>
                  <a:pt x="888887" y="696968"/>
                  <a:pt x="921471" y="720018"/>
                  <a:pt x="948450" y="737207"/>
                </a:cubicBezTo>
                <a:cubicBezTo>
                  <a:pt x="1026687" y="785044"/>
                  <a:pt x="1094151" y="807854"/>
                  <a:pt x="1149074" y="821705"/>
                </a:cubicBezTo>
                <a:cubicBezTo>
                  <a:pt x="1198277" y="837698"/>
                  <a:pt x="1302258" y="839412"/>
                  <a:pt x="1331866" y="826560"/>
                </a:cubicBezTo>
                <a:lnTo>
                  <a:pt x="1377359" y="809594"/>
                </a:lnTo>
                <a:lnTo>
                  <a:pt x="1376633" y="808836"/>
                </a:lnTo>
                <a:cubicBezTo>
                  <a:pt x="1374462" y="789197"/>
                  <a:pt x="1358382" y="767577"/>
                  <a:pt x="1364332" y="691759"/>
                </a:cubicBezTo>
                <a:cubicBezTo>
                  <a:pt x="1370282" y="615941"/>
                  <a:pt x="1384357" y="562097"/>
                  <a:pt x="1440138" y="526397"/>
                </a:cubicBezTo>
                <a:cubicBezTo>
                  <a:pt x="1507934" y="471991"/>
                  <a:pt x="1588889" y="440718"/>
                  <a:pt x="1676423" y="424009"/>
                </a:cubicBezTo>
                <a:cubicBezTo>
                  <a:pt x="1839190" y="395735"/>
                  <a:pt x="2034281" y="403018"/>
                  <a:pt x="2227085" y="399164"/>
                </a:cubicBezTo>
                <a:cubicBezTo>
                  <a:pt x="2351377" y="393308"/>
                  <a:pt x="2475527" y="413870"/>
                  <a:pt x="2598532" y="382597"/>
                </a:cubicBezTo>
                <a:cubicBezTo>
                  <a:pt x="2627854" y="376600"/>
                  <a:pt x="2656746" y="337331"/>
                  <a:pt x="2622706" y="317766"/>
                </a:cubicBezTo>
                <a:cubicBezTo>
                  <a:pt x="2615123" y="313340"/>
                  <a:pt x="2551618" y="301488"/>
                  <a:pt x="2591524" y="294062"/>
                </a:cubicBezTo>
                <a:cubicBezTo>
                  <a:pt x="2598104" y="293063"/>
                  <a:pt x="2599676" y="291778"/>
                  <a:pt x="2597532" y="284922"/>
                </a:cubicBezTo>
                <a:cubicBezTo>
                  <a:pt x="2596244" y="278212"/>
                  <a:pt x="2589950" y="262789"/>
                  <a:pt x="2601822" y="263646"/>
                </a:cubicBezTo>
                <a:cubicBezTo>
                  <a:pt x="2619129" y="268644"/>
                  <a:pt x="2631144" y="294777"/>
                  <a:pt x="2644446" y="307199"/>
                </a:cubicBezTo>
                <a:cubicBezTo>
                  <a:pt x="2674624" y="339472"/>
                  <a:pt x="2701658" y="296776"/>
                  <a:pt x="2726114" y="280639"/>
                </a:cubicBezTo>
                <a:cubicBezTo>
                  <a:pt x="2738131" y="271928"/>
                  <a:pt x="2752718" y="264932"/>
                  <a:pt x="2763160" y="266073"/>
                </a:cubicBezTo>
                <a:cubicBezTo>
                  <a:pt x="2781468" y="268073"/>
                  <a:pt x="2776318" y="283209"/>
                  <a:pt x="2761158" y="290635"/>
                </a:cubicBezTo>
                <a:cubicBezTo>
                  <a:pt x="2754434" y="294634"/>
                  <a:pt x="2716533" y="310770"/>
                  <a:pt x="2737844" y="317196"/>
                </a:cubicBezTo>
                <a:cubicBezTo>
                  <a:pt x="2754006" y="320480"/>
                  <a:pt x="2785472" y="303487"/>
                  <a:pt x="2795055" y="321195"/>
                </a:cubicBezTo>
                <a:cubicBezTo>
                  <a:pt x="2797916" y="332047"/>
                  <a:pt x="2773744" y="340329"/>
                  <a:pt x="2758153" y="338901"/>
                </a:cubicBezTo>
                <a:cubicBezTo>
                  <a:pt x="2749858" y="339472"/>
                  <a:pt x="2736842" y="337901"/>
                  <a:pt x="2735698" y="345755"/>
                </a:cubicBezTo>
                <a:cubicBezTo>
                  <a:pt x="2735555" y="352325"/>
                  <a:pt x="2752862" y="360893"/>
                  <a:pt x="2770739" y="361463"/>
                </a:cubicBezTo>
                <a:cubicBezTo>
                  <a:pt x="2781897" y="362321"/>
                  <a:pt x="2802636" y="360178"/>
                  <a:pt x="2806498" y="371888"/>
                </a:cubicBezTo>
                <a:cubicBezTo>
                  <a:pt x="2805066" y="390309"/>
                  <a:pt x="2776461" y="383740"/>
                  <a:pt x="2763447" y="380170"/>
                </a:cubicBezTo>
                <a:cubicBezTo>
                  <a:pt x="2740989" y="375029"/>
                  <a:pt x="2753433" y="387881"/>
                  <a:pt x="2769167" y="397021"/>
                </a:cubicBezTo>
                <a:cubicBezTo>
                  <a:pt x="2779321" y="403303"/>
                  <a:pt x="2796199" y="412299"/>
                  <a:pt x="2799203" y="422295"/>
                </a:cubicBezTo>
                <a:cubicBezTo>
                  <a:pt x="2802206" y="445857"/>
                  <a:pt x="2773600" y="438290"/>
                  <a:pt x="2759441" y="422295"/>
                </a:cubicBezTo>
                <a:cubicBezTo>
                  <a:pt x="2735413" y="395450"/>
                  <a:pt x="2705518" y="360750"/>
                  <a:pt x="2666616" y="380884"/>
                </a:cubicBezTo>
                <a:cubicBezTo>
                  <a:pt x="2617841" y="409730"/>
                  <a:pt x="2567782" y="423153"/>
                  <a:pt x="2513716" y="419582"/>
                </a:cubicBezTo>
                <a:cubicBezTo>
                  <a:pt x="2445349" y="420297"/>
                  <a:pt x="2385562" y="420582"/>
                  <a:pt x="2313046" y="419582"/>
                </a:cubicBezTo>
                <a:lnTo>
                  <a:pt x="2044580" y="420725"/>
                </a:lnTo>
                <a:cubicBezTo>
                  <a:pt x="1942171" y="422295"/>
                  <a:pt x="1814731" y="423296"/>
                  <a:pt x="1720618" y="448000"/>
                </a:cubicBezTo>
                <a:cubicBezTo>
                  <a:pt x="1640807" y="464850"/>
                  <a:pt x="1556278" y="477988"/>
                  <a:pt x="1489341" y="530395"/>
                </a:cubicBezTo>
                <a:cubicBezTo>
                  <a:pt x="1405954" y="581660"/>
                  <a:pt x="1390507" y="641350"/>
                  <a:pt x="1395941" y="733599"/>
                </a:cubicBezTo>
                <a:cubicBezTo>
                  <a:pt x="1394583" y="744737"/>
                  <a:pt x="1401770" y="766192"/>
                  <a:pt x="1404685" y="784899"/>
                </a:cubicBezTo>
                <a:cubicBezTo>
                  <a:pt x="1404616" y="788750"/>
                  <a:pt x="1404548" y="792599"/>
                  <a:pt x="1404478" y="796449"/>
                </a:cubicBezTo>
                <a:lnTo>
                  <a:pt x="1440907" y="775919"/>
                </a:lnTo>
                <a:cubicBezTo>
                  <a:pt x="1474609" y="754089"/>
                  <a:pt x="1506218" y="728528"/>
                  <a:pt x="1537399" y="702896"/>
                </a:cubicBezTo>
                <a:cubicBezTo>
                  <a:pt x="1568150" y="685617"/>
                  <a:pt x="1603764" y="637351"/>
                  <a:pt x="1567435" y="609220"/>
                </a:cubicBezTo>
                <a:cubicBezTo>
                  <a:pt x="1554277" y="603649"/>
                  <a:pt x="1532822" y="609076"/>
                  <a:pt x="1517519" y="608791"/>
                </a:cubicBezTo>
                <a:cubicBezTo>
                  <a:pt x="1512654" y="609076"/>
                  <a:pt x="1504932" y="608649"/>
                  <a:pt x="1504788" y="608506"/>
                </a:cubicBezTo>
                <a:cubicBezTo>
                  <a:pt x="1481188" y="606078"/>
                  <a:pt x="1483619" y="565809"/>
                  <a:pt x="1511510" y="577947"/>
                </a:cubicBezTo>
                <a:cubicBezTo>
                  <a:pt x="1514514" y="578947"/>
                  <a:pt x="1529961" y="583230"/>
                  <a:pt x="1535682" y="583944"/>
                </a:cubicBezTo>
                <a:cubicBezTo>
                  <a:pt x="1548985" y="586085"/>
                  <a:pt x="1561571" y="573662"/>
                  <a:pt x="1546410" y="563095"/>
                </a:cubicBezTo>
                <a:cubicBezTo>
                  <a:pt x="1539259" y="556956"/>
                  <a:pt x="1526101" y="552671"/>
                  <a:pt x="1520521" y="545959"/>
                </a:cubicBezTo>
                <a:cubicBezTo>
                  <a:pt x="1513942" y="537678"/>
                  <a:pt x="1521809" y="525968"/>
                  <a:pt x="1531964" y="526396"/>
                </a:cubicBezTo>
                <a:cubicBezTo>
                  <a:pt x="1561285" y="526824"/>
                  <a:pt x="1572012" y="557811"/>
                  <a:pt x="1590177" y="575233"/>
                </a:cubicBezTo>
                <a:cubicBezTo>
                  <a:pt x="1597328" y="583230"/>
                  <a:pt x="1600189" y="590656"/>
                  <a:pt x="1603049" y="603079"/>
                </a:cubicBezTo>
                <a:cubicBezTo>
                  <a:pt x="1605910" y="613503"/>
                  <a:pt x="1603908" y="621787"/>
                  <a:pt x="1611774" y="625071"/>
                </a:cubicBezTo>
                <a:cubicBezTo>
                  <a:pt x="1637949" y="623214"/>
                  <a:pt x="1651394" y="587800"/>
                  <a:pt x="1662550" y="567665"/>
                </a:cubicBezTo>
                <a:cubicBezTo>
                  <a:pt x="1670988" y="552529"/>
                  <a:pt x="1691727" y="535534"/>
                  <a:pt x="1712324" y="547244"/>
                </a:cubicBezTo>
                <a:cubicBezTo>
                  <a:pt x="1719904" y="551100"/>
                  <a:pt x="1726914" y="561524"/>
                  <a:pt x="1723624" y="569093"/>
                </a:cubicBezTo>
                <a:cubicBezTo>
                  <a:pt x="1718045" y="578089"/>
                  <a:pt x="1704315" y="580660"/>
                  <a:pt x="1695160" y="586514"/>
                </a:cubicBezTo>
                <a:cubicBezTo>
                  <a:pt x="1672133" y="599081"/>
                  <a:pt x="1701454" y="604364"/>
                  <a:pt x="1714040" y="599081"/>
                </a:cubicBezTo>
                <a:cubicBezTo>
                  <a:pt x="1761668" y="586658"/>
                  <a:pt x="1774399" y="628925"/>
                  <a:pt x="1724339" y="632068"/>
                </a:cubicBezTo>
                <a:cubicBezTo>
                  <a:pt x="1712324" y="633924"/>
                  <a:pt x="1689153" y="633496"/>
                  <a:pt x="1675136" y="636208"/>
                </a:cubicBezTo>
                <a:cubicBezTo>
                  <a:pt x="1653539" y="641492"/>
                  <a:pt x="1653110" y="660484"/>
                  <a:pt x="1678856" y="663483"/>
                </a:cubicBezTo>
                <a:cubicBezTo>
                  <a:pt x="1704743" y="670481"/>
                  <a:pt x="1723481" y="655057"/>
                  <a:pt x="1745936" y="659770"/>
                </a:cubicBezTo>
                <a:cubicBezTo>
                  <a:pt x="1758523" y="662484"/>
                  <a:pt x="1765388" y="685617"/>
                  <a:pt x="1751515" y="691472"/>
                </a:cubicBezTo>
                <a:cubicBezTo>
                  <a:pt x="1743075" y="694043"/>
                  <a:pt x="1724910" y="689759"/>
                  <a:pt x="1717616" y="689759"/>
                </a:cubicBezTo>
                <a:cubicBezTo>
                  <a:pt x="1708606" y="688758"/>
                  <a:pt x="1704457" y="691186"/>
                  <a:pt x="1706460" y="697612"/>
                </a:cubicBezTo>
                <a:cubicBezTo>
                  <a:pt x="1712324" y="714034"/>
                  <a:pt x="1745649" y="713891"/>
                  <a:pt x="1754948" y="728885"/>
                </a:cubicBezTo>
                <a:cubicBezTo>
                  <a:pt x="1765817" y="749733"/>
                  <a:pt x="1745077" y="774296"/>
                  <a:pt x="1726626" y="753162"/>
                </a:cubicBezTo>
                <a:cubicBezTo>
                  <a:pt x="1709034" y="728599"/>
                  <a:pt x="1683575" y="697897"/>
                  <a:pt x="1651680" y="686473"/>
                </a:cubicBezTo>
                <a:cubicBezTo>
                  <a:pt x="1640094" y="681333"/>
                  <a:pt x="1625362" y="674336"/>
                  <a:pt x="1613490" y="679620"/>
                </a:cubicBezTo>
                <a:cubicBezTo>
                  <a:pt x="1596326" y="688758"/>
                  <a:pt x="1558138" y="721602"/>
                  <a:pt x="1533680" y="739024"/>
                </a:cubicBezTo>
                <a:lnTo>
                  <a:pt x="1517997" y="750916"/>
                </a:lnTo>
                <a:lnTo>
                  <a:pt x="1526598" y="750324"/>
                </a:lnTo>
                <a:cubicBezTo>
                  <a:pt x="1536861" y="751234"/>
                  <a:pt x="1547052" y="753376"/>
                  <a:pt x="1556992" y="755590"/>
                </a:cubicBezTo>
                <a:cubicBezTo>
                  <a:pt x="1614491" y="766442"/>
                  <a:pt x="1699880" y="781720"/>
                  <a:pt x="1762240" y="788433"/>
                </a:cubicBezTo>
                <a:cubicBezTo>
                  <a:pt x="1831324" y="795858"/>
                  <a:pt x="1969204" y="796571"/>
                  <a:pt x="2062172" y="798572"/>
                </a:cubicBezTo>
                <a:cubicBezTo>
                  <a:pt x="2136548" y="799428"/>
                  <a:pt x="2217645" y="802999"/>
                  <a:pt x="2282438" y="747735"/>
                </a:cubicBezTo>
                <a:cubicBezTo>
                  <a:pt x="2301746" y="731313"/>
                  <a:pt x="2340078" y="712607"/>
                  <a:pt x="2341080" y="681047"/>
                </a:cubicBezTo>
                <a:cubicBezTo>
                  <a:pt x="2340793" y="673907"/>
                  <a:pt x="2336646" y="668053"/>
                  <a:pt x="2329924" y="665911"/>
                </a:cubicBezTo>
                <a:cubicBezTo>
                  <a:pt x="2318768" y="661912"/>
                  <a:pt x="2293022" y="665626"/>
                  <a:pt x="2282582" y="659486"/>
                </a:cubicBezTo>
                <a:cubicBezTo>
                  <a:pt x="2272140" y="653917"/>
                  <a:pt x="2285156" y="647346"/>
                  <a:pt x="2292164" y="645919"/>
                </a:cubicBezTo>
                <a:cubicBezTo>
                  <a:pt x="2307182" y="642207"/>
                  <a:pt x="2319625" y="641921"/>
                  <a:pt x="2305752" y="623214"/>
                </a:cubicBezTo>
                <a:cubicBezTo>
                  <a:pt x="2300316" y="615789"/>
                  <a:pt x="2296741" y="608078"/>
                  <a:pt x="2300174" y="604650"/>
                </a:cubicBezTo>
                <a:cubicBezTo>
                  <a:pt x="2302748" y="601937"/>
                  <a:pt x="2306611" y="602080"/>
                  <a:pt x="2310616" y="602936"/>
                </a:cubicBezTo>
                <a:cubicBezTo>
                  <a:pt x="2333214" y="608933"/>
                  <a:pt x="2341366" y="633496"/>
                  <a:pt x="2360390" y="648632"/>
                </a:cubicBezTo>
                <a:cubicBezTo>
                  <a:pt x="2401010" y="680334"/>
                  <a:pt x="2417029" y="599081"/>
                  <a:pt x="2461798" y="595797"/>
                </a:cubicBezTo>
                <a:cubicBezTo>
                  <a:pt x="2474384" y="592084"/>
                  <a:pt x="2495265" y="602508"/>
                  <a:pt x="2484110" y="616359"/>
                </a:cubicBezTo>
                <a:cubicBezTo>
                  <a:pt x="2476672" y="624642"/>
                  <a:pt x="2459651" y="624642"/>
                  <a:pt x="2450354" y="630211"/>
                </a:cubicBezTo>
                <a:cubicBezTo>
                  <a:pt x="2439770" y="636209"/>
                  <a:pt x="2439342" y="642634"/>
                  <a:pt x="2450783" y="641778"/>
                </a:cubicBezTo>
                <a:cubicBezTo>
                  <a:pt x="2460938" y="641206"/>
                  <a:pt x="2472952" y="637065"/>
                  <a:pt x="2483108" y="641206"/>
                </a:cubicBezTo>
                <a:cubicBezTo>
                  <a:pt x="2496409" y="646063"/>
                  <a:pt x="2498842" y="661484"/>
                  <a:pt x="2488400" y="665626"/>
                </a:cubicBezTo>
                <a:cubicBezTo>
                  <a:pt x="2478388" y="669767"/>
                  <a:pt x="2470522" y="667767"/>
                  <a:pt x="2459222" y="669481"/>
                </a:cubicBezTo>
                <a:cubicBezTo>
                  <a:pt x="2444776" y="672336"/>
                  <a:pt x="2458936" y="680047"/>
                  <a:pt x="2465086" y="682475"/>
                </a:cubicBezTo>
                <a:cubicBezTo>
                  <a:pt x="2475814" y="687045"/>
                  <a:pt x="2490259" y="691472"/>
                  <a:pt x="2496267" y="702182"/>
                </a:cubicBezTo>
                <a:cubicBezTo>
                  <a:pt x="2502273" y="712607"/>
                  <a:pt x="2491690" y="716747"/>
                  <a:pt x="2479246" y="715319"/>
                </a:cubicBezTo>
                <a:cubicBezTo>
                  <a:pt x="2469663" y="714463"/>
                  <a:pt x="2463084" y="715319"/>
                  <a:pt x="2467518" y="722031"/>
                </a:cubicBezTo>
                <a:cubicBezTo>
                  <a:pt x="2474814" y="734597"/>
                  <a:pt x="2514432" y="750305"/>
                  <a:pt x="2495838" y="766727"/>
                </a:cubicBezTo>
                <a:cubicBezTo>
                  <a:pt x="2480677" y="771297"/>
                  <a:pt x="2466659" y="754732"/>
                  <a:pt x="2455360" y="746022"/>
                </a:cubicBezTo>
                <a:cubicBezTo>
                  <a:pt x="2430903" y="724315"/>
                  <a:pt x="2407017" y="712177"/>
                  <a:pt x="2383130" y="714034"/>
                </a:cubicBezTo>
                <a:cubicBezTo>
                  <a:pt x="2332354" y="716747"/>
                  <a:pt x="2264702" y="806710"/>
                  <a:pt x="2208634" y="816564"/>
                </a:cubicBezTo>
                <a:cubicBezTo>
                  <a:pt x="2100075" y="827417"/>
                  <a:pt x="1878093" y="834414"/>
                  <a:pt x="1713610" y="806710"/>
                </a:cubicBezTo>
                <a:cubicBezTo>
                  <a:pt x="1645099" y="795144"/>
                  <a:pt x="1575300" y="776723"/>
                  <a:pt x="1504788" y="772439"/>
                </a:cubicBezTo>
                <a:lnTo>
                  <a:pt x="1488440" y="773424"/>
                </a:lnTo>
                <a:lnTo>
                  <a:pt x="1461898" y="793787"/>
                </a:lnTo>
                <a:cubicBezTo>
                  <a:pt x="1436814" y="812566"/>
                  <a:pt x="1411820" y="829773"/>
                  <a:pt x="1390651" y="839127"/>
                </a:cubicBezTo>
                <a:cubicBezTo>
                  <a:pt x="1225166" y="900957"/>
                  <a:pt x="1052243" y="830272"/>
                  <a:pt x="907641" y="757017"/>
                </a:cubicBezTo>
                <a:cubicBezTo>
                  <a:pt x="871812" y="738953"/>
                  <a:pt x="838200" y="715891"/>
                  <a:pt x="805536" y="691240"/>
                </a:cubicBezTo>
                <a:lnTo>
                  <a:pt x="784149" y="674536"/>
                </a:lnTo>
                <a:lnTo>
                  <a:pt x="774062" y="669746"/>
                </a:lnTo>
                <a:cubicBezTo>
                  <a:pt x="752411" y="662024"/>
                  <a:pt x="733054" y="655979"/>
                  <a:pt x="710220" y="653095"/>
                </a:cubicBezTo>
                <a:cubicBezTo>
                  <a:pt x="688966" y="650364"/>
                  <a:pt x="662409" y="652272"/>
                  <a:pt x="644502" y="666149"/>
                </a:cubicBezTo>
                <a:cubicBezTo>
                  <a:pt x="635800" y="672891"/>
                  <a:pt x="630527" y="682723"/>
                  <a:pt x="628411" y="693402"/>
                </a:cubicBezTo>
                <a:cubicBezTo>
                  <a:pt x="623950" y="715543"/>
                  <a:pt x="627602" y="739049"/>
                  <a:pt x="624986" y="761497"/>
                </a:cubicBezTo>
                <a:cubicBezTo>
                  <a:pt x="622254" y="782751"/>
                  <a:pt x="614485" y="842149"/>
                  <a:pt x="643795" y="883757"/>
                </a:cubicBezTo>
                <a:cubicBezTo>
                  <a:pt x="651836" y="895160"/>
                  <a:pt x="665292" y="901802"/>
                  <a:pt x="678902" y="905007"/>
                </a:cubicBezTo>
                <a:cubicBezTo>
                  <a:pt x="685636" y="906589"/>
                  <a:pt x="692724" y="906959"/>
                  <a:pt x="699717" y="906063"/>
                </a:cubicBezTo>
                <a:cubicBezTo>
                  <a:pt x="706741" y="905330"/>
                  <a:pt x="713468" y="902964"/>
                  <a:pt x="720056" y="900015"/>
                </a:cubicBezTo>
                <a:cubicBezTo>
                  <a:pt x="726643" y="897066"/>
                  <a:pt x="733122" y="893698"/>
                  <a:pt x="740105" y="891252"/>
                </a:cubicBezTo>
                <a:cubicBezTo>
                  <a:pt x="747016" y="888784"/>
                  <a:pt x="754634" y="887607"/>
                  <a:pt x="761754" y="889456"/>
                </a:cubicBezTo>
                <a:cubicBezTo>
                  <a:pt x="754488" y="888106"/>
                  <a:pt x="747194" y="889765"/>
                  <a:pt x="740627" y="892642"/>
                </a:cubicBezTo>
                <a:cubicBezTo>
                  <a:pt x="734009" y="895428"/>
                  <a:pt x="727804" y="899185"/>
                  <a:pt x="721305" y="902624"/>
                </a:cubicBezTo>
                <a:cubicBezTo>
                  <a:pt x="714826" y="905992"/>
                  <a:pt x="707820" y="909050"/>
                  <a:pt x="700395" y="910362"/>
                </a:cubicBezTo>
                <a:cubicBezTo>
                  <a:pt x="693021" y="911765"/>
                  <a:pt x="685318" y="911912"/>
                  <a:pt x="677776" y="910713"/>
                </a:cubicBezTo>
                <a:cubicBezTo>
                  <a:pt x="662713" y="908244"/>
                  <a:pt x="648785" y="900304"/>
                  <a:pt x="637707" y="890024"/>
                </a:cubicBezTo>
                <a:cubicBezTo>
                  <a:pt x="636003" y="888443"/>
                  <a:pt x="634391" y="886811"/>
                  <a:pt x="632779" y="885179"/>
                </a:cubicBezTo>
                <a:lnTo>
                  <a:pt x="637451" y="896991"/>
                </a:lnTo>
                <a:cubicBezTo>
                  <a:pt x="643246" y="911839"/>
                  <a:pt x="649339" y="926464"/>
                  <a:pt x="654817" y="941607"/>
                </a:cubicBezTo>
                <a:cubicBezTo>
                  <a:pt x="660152" y="956707"/>
                  <a:pt x="664411" y="972576"/>
                  <a:pt x="664781" y="988779"/>
                </a:cubicBezTo>
                <a:cubicBezTo>
                  <a:pt x="664895" y="996859"/>
                  <a:pt x="664142" y="1004995"/>
                  <a:pt x="662105" y="1012757"/>
                </a:cubicBezTo>
                <a:cubicBezTo>
                  <a:pt x="661030" y="1016698"/>
                  <a:pt x="659691" y="1020485"/>
                  <a:pt x="658016" y="1024096"/>
                </a:cubicBezTo>
                <a:cubicBezTo>
                  <a:pt x="657240" y="1025959"/>
                  <a:pt x="656178" y="1027737"/>
                  <a:pt x="654751" y="1029177"/>
                </a:cubicBezTo>
                <a:cubicBezTo>
                  <a:pt x="653396" y="1030638"/>
                  <a:pt x="651247" y="1031635"/>
                  <a:pt x="649314" y="1030838"/>
                </a:cubicBezTo>
                <a:cubicBezTo>
                  <a:pt x="651268" y="1031564"/>
                  <a:pt x="653244" y="1030362"/>
                  <a:pt x="654508" y="1028951"/>
                </a:cubicBezTo>
                <a:cubicBezTo>
                  <a:pt x="655792" y="1027470"/>
                  <a:pt x="656762" y="1025741"/>
                  <a:pt x="657395" y="1023838"/>
                </a:cubicBezTo>
                <a:cubicBezTo>
                  <a:pt x="658856" y="1020164"/>
                  <a:pt x="659961" y="1016386"/>
                  <a:pt x="660709" y="1012503"/>
                </a:cubicBezTo>
                <a:cubicBezTo>
                  <a:pt x="662205" y="1004739"/>
                  <a:pt x="662498" y="996855"/>
                  <a:pt x="661852" y="989006"/>
                </a:cubicBezTo>
                <a:cubicBezTo>
                  <a:pt x="660561" y="973308"/>
                  <a:pt x="655511" y="958290"/>
                  <a:pt x="649376" y="943807"/>
                </a:cubicBezTo>
                <a:cubicBezTo>
                  <a:pt x="643149" y="929375"/>
                  <a:pt x="636127" y="915019"/>
                  <a:pt x="629451" y="900533"/>
                </a:cubicBezTo>
                <a:lnTo>
                  <a:pt x="619361" y="878935"/>
                </a:lnTo>
                <a:cubicBezTo>
                  <a:pt x="615988" y="871682"/>
                  <a:pt x="612451" y="864458"/>
                  <a:pt x="609551" y="856646"/>
                </a:cubicBezTo>
                <a:cubicBezTo>
                  <a:pt x="607332" y="850736"/>
                  <a:pt x="605566" y="844339"/>
                  <a:pt x="604595" y="837865"/>
                </a:cubicBezTo>
                <a:cubicBezTo>
                  <a:pt x="598468" y="850620"/>
                  <a:pt x="591467" y="862656"/>
                  <a:pt x="585414" y="874892"/>
                </a:cubicBezTo>
                <a:cubicBezTo>
                  <a:pt x="581087" y="883609"/>
                  <a:pt x="577329" y="892492"/>
                  <a:pt x="574662" y="901616"/>
                </a:cubicBezTo>
                <a:cubicBezTo>
                  <a:pt x="571994" y="910740"/>
                  <a:pt x="570774" y="920210"/>
                  <a:pt x="570521" y="929809"/>
                </a:cubicBezTo>
                <a:cubicBezTo>
                  <a:pt x="570087" y="949026"/>
                  <a:pt x="574080" y="968454"/>
                  <a:pt x="578718" y="987529"/>
                </a:cubicBezTo>
                <a:cubicBezTo>
                  <a:pt x="583405" y="1006696"/>
                  <a:pt x="588961" y="1025807"/>
                  <a:pt x="592279" y="1045424"/>
                </a:cubicBezTo>
                <a:cubicBezTo>
                  <a:pt x="593913" y="1055187"/>
                  <a:pt x="595107" y="1065131"/>
                  <a:pt x="594985" y="1075077"/>
                </a:cubicBezTo>
                <a:cubicBezTo>
                  <a:pt x="594934" y="1085043"/>
                  <a:pt x="593731" y="1094983"/>
                  <a:pt x="591173" y="1104526"/>
                </a:cubicBezTo>
                <a:cubicBezTo>
                  <a:pt x="595617" y="1085088"/>
                  <a:pt x="593975" y="1065032"/>
                  <a:pt x="589828" y="1045868"/>
                </a:cubicBezTo>
                <a:cubicBezTo>
                  <a:pt x="585722" y="1026562"/>
                  <a:pt x="579359" y="1007834"/>
                  <a:pt x="573854" y="988815"/>
                </a:cubicBezTo>
                <a:cubicBezTo>
                  <a:pt x="568349" y="969796"/>
                  <a:pt x="563409" y="950168"/>
                  <a:pt x="562952" y="929762"/>
                </a:cubicBezTo>
                <a:cubicBezTo>
                  <a:pt x="562738" y="919641"/>
                  <a:pt x="563668" y="909312"/>
                  <a:pt x="566137" y="899279"/>
                </a:cubicBezTo>
                <a:cubicBezTo>
                  <a:pt x="568657" y="889337"/>
                  <a:pt x="572245" y="879708"/>
                  <a:pt x="576321" y="870531"/>
                </a:cubicBezTo>
                <a:cubicBezTo>
                  <a:pt x="584472" y="852177"/>
                  <a:pt x="594075" y="834944"/>
                  <a:pt x="599980" y="816862"/>
                </a:cubicBezTo>
                <a:cubicBezTo>
                  <a:pt x="601706" y="811486"/>
                  <a:pt x="603168" y="805956"/>
                  <a:pt x="604395" y="800434"/>
                </a:cubicBezTo>
                <a:cubicBezTo>
                  <a:pt x="604947" y="786900"/>
                  <a:pt x="605315" y="773466"/>
                  <a:pt x="605326" y="759929"/>
                </a:cubicBezTo>
                <a:cubicBezTo>
                  <a:pt x="604140" y="762135"/>
                  <a:pt x="602882" y="764321"/>
                  <a:pt x="601552" y="766486"/>
                </a:cubicBezTo>
                <a:cubicBezTo>
                  <a:pt x="594609" y="777533"/>
                  <a:pt x="585450" y="787158"/>
                  <a:pt x="574754" y="794632"/>
                </a:cubicBezTo>
                <a:cubicBezTo>
                  <a:pt x="569509" y="798282"/>
                  <a:pt x="563960" y="801380"/>
                  <a:pt x="558130" y="803854"/>
                </a:cubicBezTo>
                <a:cubicBezTo>
                  <a:pt x="552740" y="806148"/>
                  <a:pt x="546962" y="806857"/>
                  <a:pt x="543076" y="811679"/>
                </a:cubicBezTo>
                <a:cubicBezTo>
                  <a:pt x="539395" y="816329"/>
                  <a:pt x="536424" y="821728"/>
                  <a:pt x="533994" y="827130"/>
                </a:cubicBezTo>
                <a:cubicBezTo>
                  <a:pt x="530716" y="834374"/>
                  <a:pt x="527883" y="842212"/>
                  <a:pt x="524174" y="849871"/>
                </a:cubicBezTo>
                <a:cubicBezTo>
                  <a:pt x="520657" y="857664"/>
                  <a:pt x="515410" y="865028"/>
                  <a:pt x="509741" y="871186"/>
                </a:cubicBezTo>
                <a:cubicBezTo>
                  <a:pt x="504030" y="877486"/>
                  <a:pt x="497916" y="883049"/>
                  <a:pt x="492208" y="888809"/>
                </a:cubicBezTo>
                <a:cubicBezTo>
                  <a:pt x="486572" y="894590"/>
                  <a:pt x="481180" y="900596"/>
                  <a:pt x="477302" y="907510"/>
                </a:cubicBezTo>
                <a:cubicBezTo>
                  <a:pt x="473373" y="914331"/>
                  <a:pt x="470867" y="922110"/>
                  <a:pt x="470013" y="930062"/>
                </a:cubicBezTo>
                <a:cubicBezTo>
                  <a:pt x="468090" y="945903"/>
                  <a:pt x="472292" y="962762"/>
                  <a:pt x="482272" y="975738"/>
                </a:cubicBezTo>
                <a:lnTo>
                  <a:pt x="483691" y="972207"/>
                </a:lnTo>
                <a:lnTo>
                  <a:pt x="482352" y="975994"/>
                </a:lnTo>
                <a:cubicBezTo>
                  <a:pt x="482331" y="976065"/>
                  <a:pt x="482188" y="976023"/>
                  <a:pt x="482188" y="976023"/>
                </a:cubicBezTo>
                <a:cubicBezTo>
                  <a:pt x="471287" y="963551"/>
                  <a:pt x="465811" y="946553"/>
                  <a:pt x="466852" y="929757"/>
                </a:cubicBezTo>
                <a:cubicBezTo>
                  <a:pt x="467291" y="921374"/>
                  <a:pt x="469444" y="912950"/>
                  <a:pt x="473224" y="905312"/>
                </a:cubicBezTo>
                <a:cubicBezTo>
                  <a:pt x="476954" y="897581"/>
                  <a:pt x="482300" y="890942"/>
                  <a:pt x="487776" y="884650"/>
                </a:cubicBezTo>
                <a:cubicBezTo>
                  <a:pt x="493302" y="878451"/>
                  <a:pt x="499051" y="872549"/>
                  <a:pt x="504037" y="866346"/>
                </a:cubicBezTo>
                <a:cubicBezTo>
                  <a:pt x="509115" y="860093"/>
                  <a:pt x="513174" y="853619"/>
                  <a:pt x="516095" y="846271"/>
                </a:cubicBezTo>
                <a:cubicBezTo>
                  <a:pt x="519160" y="838965"/>
                  <a:pt x="521452" y="831124"/>
                  <a:pt x="524540" y="823206"/>
                </a:cubicBezTo>
                <a:cubicBezTo>
                  <a:pt x="526147" y="819033"/>
                  <a:pt x="527989" y="814851"/>
                  <a:pt x="530329" y="810816"/>
                </a:cubicBezTo>
                <a:cubicBezTo>
                  <a:pt x="524785" y="811516"/>
                  <a:pt x="519426" y="812116"/>
                  <a:pt x="514155" y="813206"/>
                </a:cubicBezTo>
                <a:cubicBezTo>
                  <a:pt x="503727" y="815264"/>
                  <a:pt x="493455" y="818374"/>
                  <a:pt x="483503" y="822506"/>
                </a:cubicBezTo>
                <a:cubicBezTo>
                  <a:pt x="473602" y="826731"/>
                  <a:pt x="464135" y="831855"/>
                  <a:pt x="455150" y="837972"/>
                </a:cubicBezTo>
                <a:cubicBezTo>
                  <a:pt x="446309" y="844131"/>
                  <a:pt x="437971" y="851211"/>
                  <a:pt x="430415" y="859061"/>
                </a:cubicBezTo>
                <a:cubicBezTo>
                  <a:pt x="437292" y="850625"/>
                  <a:pt x="445133" y="842859"/>
                  <a:pt x="453663" y="835913"/>
                </a:cubicBezTo>
                <a:cubicBezTo>
                  <a:pt x="462244" y="829059"/>
                  <a:pt x="471534" y="822953"/>
                  <a:pt x="481379" y="817862"/>
                </a:cubicBezTo>
                <a:cubicBezTo>
                  <a:pt x="491275" y="812862"/>
                  <a:pt x="501696" y="808713"/>
                  <a:pt x="512466" y="805748"/>
                </a:cubicBezTo>
                <a:cubicBezTo>
                  <a:pt x="528511" y="801154"/>
                  <a:pt x="543868" y="798911"/>
                  <a:pt x="558489" y="790186"/>
                </a:cubicBezTo>
                <a:cubicBezTo>
                  <a:pt x="571206" y="782684"/>
                  <a:pt x="581544" y="771934"/>
                  <a:pt x="588388" y="758846"/>
                </a:cubicBezTo>
                <a:cubicBezTo>
                  <a:pt x="595190" y="745901"/>
                  <a:pt x="598615" y="731272"/>
                  <a:pt x="598918" y="716736"/>
                </a:cubicBezTo>
                <a:cubicBezTo>
                  <a:pt x="598803" y="710513"/>
                  <a:pt x="596034" y="652754"/>
                  <a:pt x="539941" y="615155"/>
                </a:cubicBezTo>
                <a:cubicBezTo>
                  <a:pt x="480545" y="575353"/>
                  <a:pt x="459657" y="601280"/>
                  <a:pt x="420866" y="600309"/>
                </a:cubicBezTo>
                <a:cubicBezTo>
                  <a:pt x="411172" y="600647"/>
                  <a:pt x="401758" y="600294"/>
                  <a:pt x="392436" y="599890"/>
                </a:cubicBezTo>
                <a:cubicBezTo>
                  <a:pt x="383064" y="599394"/>
                  <a:pt x="374161" y="598881"/>
                  <a:pt x="365183" y="598887"/>
                </a:cubicBezTo>
                <a:cubicBezTo>
                  <a:pt x="347413" y="598799"/>
                  <a:pt x="329783" y="600609"/>
                  <a:pt x="314661" y="607872"/>
                </a:cubicBezTo>
                <a:cubicBezTo>
                  <a:pt x="298697" y="615895"/>
                  <a:pt x="287920" y="630000"/>
                  <a:pt x="276525" y="643304"/>
                </a:cubicBezTo>
                <a:cubicBezTo>
                  <a:pt x="265510" y="656102"/>
                  <a:pt x="253950" y="668120"/>
                  <a:pt x="241668" y="679695"/>
                </a:cubicBezTo>
                <a:cubicBezTo>
                  <a:pt x="230587" y="690074"/>
                  <a:pt x="222599" y="703369"/>
                  <a:pt x="214787" y="716328"/>
                </a:cubicBezTo>
                <a:cubicBezTo>
                  <a:pt x="211272" y="722265"/>
                  <a:pt x="208093" y="728376"/>
                  <a:pt x="205391" y="734705"/>
                </a:cubicBezTo>
                <a:cubicBezTo>
                  <a:pt x="202690" y="741034"/>
                  <a:pt x="200467" y="747580"/>
                  <a:pt x="199049" y="754284"/>
                </a:cubicBezTo>
                <a:cubicBezTo>
                  <a:pt x="197630" y="760988"/>
                  <a:pt x="196875" y="767809"/>
                  <a:pt x="197179" y="774707"/>
                </a:cubicBezTo>
                <a:cubicBezTo>
                  <a:pt x="197434" y="781513"/>
                  <a:pt x="198585" y="788427"/>
                  <a:pt x="200248" y="795180"/>
                </a:cubicBezTo>
                <a:cubicBezTo>
                  <a:pt x="203480" y="808737"/>
                  <a:pt x="208326" y="822070"/>
                  <a:pt x="210281" y="836028"/>
                </a:cubicBezTo>
                <a:cubicBezTo>
                  <a:pt x="207601" y="822168"/>
                  <a:pt x="202161" y="809280"/>
                  <a:pt x="198153" y="795728"/>
                </a:cubicBezTo>
                <a:cubicBezTo>
                  <a:pt x="196113" y="788942"/>
                  <a:pt x="194513" y="781975"/>
                  <a:pt x="193894" y="774830"/>
                </a:cubicBezTo>
                <a:cubicBezTo>
                  <a:pt x="193182" y="767735"/>
                  <a:pt x="193594" y="760505"/>
                  <a:pt x="194739" y="753411"/>
                </a:cubicBezTo>
                <a:cubicBezTo>
                  <a:pt x="195884" y="746318"/>
                  <a:pt x="197834" y="739383"/>
                  <a:pt x="200333" y="732685"/>
                </a:cubicBezTo>
                <a:cubicBezTo>
                  <a:pt x="202833" y="725988"/>
                  <a:pt x="205831" y="719436"/>
                  <a:pt x="209145" y="713131"/>
                </a:cubicBezTo>
                <a:cubicBezTo>
                  <a:pt x="211777" y="708098"/>
                  <a:pt x="214602" y="703198"/>
                  <a:pt x="217570" y="698339"/>
                </a:cubicBezTo>
                <a:cubicBezTo>
                  <a:pt x="208740" y="704192"/>
                  <a:pt x="199385" y="709195"/>
                  <a:pt x="189588" y="713063"/>
                </a:cubicBezTo>
                <a:cubicBezTo>
                  <a:pt x="172102" y="719944"/>
                  <a:pt x="153922" y="723373"/>
                  <a:pt x="137026" y="730350"/>
                </a:cubicBezTo>
                <a:cubicBezTo>
                  <a:pt x="128649" y="733859"/>
                  <a:pt x="120614" y="738319"/>
                  <a:pt x="113570" y="744152"/>
                </a:cubicBezTo>
                <a:cubicBezTo>
                  <a:pt x="106525" y="749985"/>
                  <a:pt x="100594" y="757305"/>
                  <a:pt x="97226" y="765915"/>
                </a:cubicBezTo>
                <a:cubicBezTo>
                  <a:pt x="100095" y="757159"/>
                  <a:pt x="105703" y="749358"/>
                  <a:pt x="112566" y="743085"/>
                </a:cubicBezTo>
                <a:cubicBezTo>
                  <a:pt x="119379" y="736720"/>
                  <a:pt x="127418" y="731719"/>
                  <a:pt x="135798" y="727670"/>
                </a:cubicBezTo>
                <a:cubicBezTo>
                  <a:pt x="152629" y="719591"/>
                  <a:pt x="170794" y="715152"/>
                  <a:pt x="187295" y="707673"/>
                </a:cubicBezTo>
                <a:cubicBezTo>
                  <a:pt x="220431" y="692522"/>
                  <a:pt x="245762" y="664101"/>
                  <a:pt x="267460" y="635934"/>
                </a:cubicBezTo>
                <a:cubicBezTo>
                  <a:pt x="268200" y="634990"/>
                  <a:pt x="268961" y="633975"/>
                  <a:pt x="269701" y="633031"/>
                </a:cubicBezTo>
                <a:cubicBezTo>
                  <a:pt x="268046" y="633398"/>
                  <a:pt x="266392" y="633765"/>
                  <a:pt x="264686" y="634040"/>
                </a:cubicBezTo>
                <a:cubicBezTo>
                  <a:pt x="251554" y="636082"/>
                  <a:pt x="239153" y="633772"/>
                  <a:pt x="227465" y="631671"/>
                </a:cubicBezTo>
                <a:cubicBezTo>
                  <a:pt x="215726" y="629477"/>
                  <a:pt x="204129" y="627325"/>
                  <a:pt x="192652" y="628999"/>
                </a:cubicBezTo>
                <a:cubicBezTo>
                  <a:pt x="186904" y="629872"/>
                  <a:pt x="181332" y="631726"/>
                  <a:pt x="176346" y="634756"/>
                </a:cubicBezTo>
                <a:cubicBezTo>
                  <a:pt x="171359" y="637786"/>
                  <a:pt x="167007" y="642085"/>
                  <a:pt x="164485" y="647537"/>
                </a:cubicBezTo>
                <a:cubicBezTo>
                  <a:pt x="166437" y="641918"/>
                  <a:pt x="170435" y="636974"/>
                  <a:pt x="175304" y="633290"/>
                </a:cubicBezTo>
                <a:cubicBezTo>
                  <a:pt x="180193" y="629535"/>
                  <a:pt x="185901" y="626949"/>
                  <a:pt x="191909" y="625455"/>
                </a:cubicBezTo>
                <a:cubicBezTo>
                  <a:pt x="204016" y="622417"/>
                  <a:pt x="216466" y="623503"/>
                  <a:pt x="228345" y="624423"/>
                </a:cubicBezTo>
                <a:cubicBezTo>
                  <a:pt x="240133" y="625392"/>
                  <a:pt x="251911" y="626127"/>
                  <a:pt x="262334" y="623294"/>
                </a:cubicBezTo>
                <a:cubicBezTo>
                  <a:pt x="279879" y="618596"/>
                  <a:pt x="292256" y="603257"/>
                  <a:pt x="307875" y="594824"/>
                </a:cubicBezTo>
                <a:cubicBezTo>
                  <a:pt x="315500" y="590708"/>
                  <a:pt x="323639" y="587748"/>
                  <a:pt x="331884" y="585748"/>
                </a:cubicBezTo>
                <a:cubicBezTo>
                  <a:pt x="321640" y="577647"/>
                  <a:pt x="311431" y="570484"/>
                  <a:pt x="300406" y="566642"/>
                </a:cubicBezTo>
                <a:cubicBezTo>
                  <a:pt x="293789" y="564398"/>
                  <a:pt x="287102" y="563449"/>
                  <a:pt x="279806" y="563792"/>
                </a:cubicBezTo>
                <a:cubicBezTo>
                  <a:pt x="272530" y="564064"/>
                  <a:pt x="264921" y="565476"/>
                  <a:pt x="257179" y="567082"/>
                </a:cubicBezTo>
                <a:cubicBezTo>
                  <a:pt x="249415" y="568758"/>
                  <a:pt x="241182" y="570453"/>
                  <a:pt x="233024" y="571627"/>
                </a:cubicBezTo>
                <a:cubicBezTo>
                  <a:pt x="224916" y="572894"/>
                  <a:pt x="216699" y="573741"/>
                  <a:pt x="208443" y="574191"/>
                </a:cubicBezTo>
                <a:cubicBezTo>
                  <a:pt x="191981" y="575182"/>
                  <a:pt x="175438" y="574601"/>
                  <a:pt x="159168" y="572553"/>
                </a:cubicBezTo>
                <a:cubicBezTo>
                  <a:pt x="142828" y="570484"/>
                  <a:pt x="126812" y="567040"/>
                  <a:pt x="111204" y="561936"/>
                </a:cubicBezTo>
                <a:cubicBezTo>
                  <a:pt x="103375" y="559338"/>
                  <a:pt x="95662" y="556077"/>
                  <a:pt x="88496" y="551738"/>
                </a:cubicBezTo>
                <a:cubicBezTo>
                  <a:pt x="81422" y="547349"/>
                  <a:pt x="74774" y="541769"/>
                  <a:pt x="69818" y="534904"/>
                </a:cubicBezTo>
                <a:cubicBezTo>
                  <a:pt x="64789" y="528018"/>
                  <a:pt x="61805" y="520491"/>
                  <a:pt x="57746" y="513733"/>
                </a:cubicBezTo>
                <a:cubicBezTo>
                  <a:pt x="53736" y="507067"/>
                  <a:pt x="48755" y="500814"/>
                  <a:pt x="42871" y="495534"/>
                </a:cubicBezTo>
                <a:lnTo>
                  <a:pt x="4229" y="476584"/>
                </a:lnTo>
                <a:lnTo>
                  <a:pt x="7123" y="477269"/>
                </a:lnTo>
                <a:lnTo>
                  <a:pt x="3416" y="476186"/>
                </a:lnTo>
                <a:lnTo>
                  <a:pt x="4229" y="476584"/>
                </a:lnTo>
                <a:lnTo>
                  <a:pt x="176" y="475625"/>
                </a:lnTo>
                <a:cubicBezTo>
                  <a:pt x="33" y="475583"/>
                  <a:pt x="-17" y="475491"/>
                  <a:pt x="4" y="475420"/>
                </a:cubicBezTo>
                <a:cubicBezTo>
                  <a:pt x="45" y="475277"/>
                  <a:pt x="137" y="475227"/>
                  <a:pt x="209" y="475248"/>
                </a:cubicBezTo>
                <a:cubicBezTo>
                  <a:pt x="16259" y="476458"/>
                  <a:pt x="32104" y="482869"/>
                  <a:pt x="44669" y="493352"/>
                </a:cubicBezTo>
                <a:cubicBezTo>
                  <a:pt x="51065" y="498471"/>
                  <a:pt x="56515" y="504707"/>
                  <a:pt x="61166" y="511561"/>
                </a:cubicBezTo>
                <a:cubicBezTo>
                  <a:pt x="65746" y="518393"/>
                  <a:pt x="69170" y="525739"/>
                  <a:pt x="74020" y="531645"/>
                </a:cubicBezTo>
                <a:cubicBezTo>
                  <a:pt x="78829" y="537693"/>
                  <a:pt x="85044" y="542373"/>
                  <a:pt x="91785" y="546046"/>
                </a:cubicBezTo>
                <a:cubicBezTo>
                  <a:pt x="98526" y="549719"/>
                  <a:pt x="105886" y="552334"/>
                  <a:pt x="113463" y="554472"/>
                </a:cubicBezTo>
                <a:cubicBezTo>
                  <a:pt x="128659" y="558605"/>
                  <a:pt x="144456" y="561211"/>
                  <a:pt x="160149" y="562317"/>
                </a:cubicBezTo>
                <a:cubicBezTo>
                  <a:pt x="175914" y="563443"/>
                  <a:pt x="191698" y="563183"/>
                  <a:pt x="207307" y="561401"/>
                </a:cubicBezTo>
                <a:cubicBezTo>
                  <a:pt x="215126" y="560592"/>
                  <a:pt x="222928" y="559313"/>
                  <a:pt x="230579" y="557758"/>
                </a:cubicBezTo>
                <a:cubicBezTo>
                  <a:pt x="238301" y="556224"/>
                  <a:pt x="245770" y="554229"/>
                  <a:pt x="253659" y="552125"/>
                </a:cubicBezTo>
                <a:cubicBezTo>
                  <a:pt x="261966" y="549911"/>
                  <a:pt x="271589" y="549552"/>
                  <a:pt x="279359" y="546794"/>
                </a:cubicBezTo>
                <a:cubicBezTo>
                  <a:pt x="274366" y="535817"/>
                  <a:pt x="258531" y="527783"/>
                  <a:pt x="249704" y="519864"/>
                </a:cubicBezTo>
                <a:cubicBezTo>
                  <a:pt x="234921" y="506644"/>
                  <a:pt x="220711" y="493050"/>
                  <a:pt x="205833" y="480421"/>
                </a:cubicBezTo>
                <a:cubicBezTo>
                  <a:pt x="190954" y="467793"/>
                  <a:pt x="175377" y="455965"/>
                  <a:pt x="158408" y="446517"/>
                </a:cubicBezTo>
                <a:cubicBezTo>
                  <a:pt x="141460" y="436997"/>
                  <a:pt x="122903" y="430335"/>
                  <a:pt x="103577" y="427625"/>
                </a:cubicBezTo>
                <a:cubicBezTo>
                  <a:pt x="84394" y="424958"/>
                  <a:pt x="64195" y="426558"/>
                  <a:pt x="45989" y="434313"/>
                </a:cubicBezTo>
                <a:cubicBezTo>
                  <a:pt x="63762" y="425658"/>
                  <a:pt x="84202" y="422967"/>
                  <a:pt x="103962" y="424720"/>
                </a:cubicBezTo>
                <a:cubicBezTo>
                  <a:pt x="123815" y="426423"/>
                  <a:pt x="143263" y="432418"/>
                  <a:pt x="161174" y="441290"/>
                </a:cubicBezTo>
                <a:cubicBezTo>
                  <a:pt x="179106" y="450092"/>
                  <a:pt x="195675" y="461435"/>
                  <a:pt x="211404" y="473539"/>
                </a:cubicBezTo>
                <a:cubicBezTo>
                  <a:pt x="227204" y="485663"/>
                  <a:pt x="242141" y="498618"/>
                  <a:pt x="257338" y="510953"/>
                </a:cubicBezTo>
                <a:cubicBezTo>
                  <a:pt x="258383" y="511878"/>
                  <a:pt x="259520" y="512752"/>
                  <a:pt x="260586" y="513605"/>
                </a:cubicBezTo>
                <a:cubicBezTo>
                  <a:pt x="257639" y="505161"/>
                  <a:pt x="255763" y="496488"/>
                  <a:pt x="254479" y="487911"/>
                </a:cubicBezTo>
                <a:cubicBezTo>
                  <a:pt x="252657" y="475617"/>
                  <a:pt x="252059" y="463371"/>
                  <a:pt x="251510" y="451217"/>
                </a:cubicBezTo>
                <a:lnTo>
                  <a:pt x="249866" y="414757"/>
                </a:lnTo>
                <a:lnTo>
                  <a:pt x="255910" y="450724"/>
                </a:lnTo>
                <a:cubicBezTo>
                  <a:pt x="257908" y="462682"/>
                  <a:pt x="259906" y="474641"/>
                  <a:pt x="263060" y="486086"/>
                </a:cubicBezTo>
                <a:cubicBezTo>
                  <a:pt x="266143" y="497510"/>
                  <a:pt x="270360" y="508493"/>
                  <a:pt x="276453" y="518089"/>
                </a:cubicBezTo>
                <a:cubicBezTo>
                  <a:pt x="293337" y="544767"/>
                  <a:pt x="326656" y="559692"/>
                  <a:pt x="356329" y="566973"/>
                </a:cubicBezTo>
                <a:cubicBezTo>
                  <a:pt x="373596" y="571170"/>
                  <a:pt x="391461" y="572523"/>
                  <a:pt x="409108" y="571183"/>
                </a:cubicBezTo>
                <a:cubicBezTo>
                  <a:pt x="413109" y="570728"/>
                  <a:pt x="462941" y="564636"/>
                  <a:pt x="458849" y="518020"/>
                </a:cubicBezTo>
                <a:cubicBezTo>
                  <a:pt x="454566" y="469413"/>
                  <a:pt x="444455" y="389391"/>
                  <a:pt x="390048" y="347874"/>
                </a:cubicBezTo>
                <a:cubicBezTo>
                  <a:pt x="370312" y="335450"/>
                  <a:pt x="347730" y="327998"/>
                  <a:pt x="325135" y="322708"/>
                </a:cubicBezTo>
                <a:cubicBezTo>
                  <a:pt x="297865" y="316206"/>
                  <a:pt x="269583" y="313432"/>
                  <a:pt x="241328" y="309505"/>
                </a:cubicBezTo>
                <a:cubicBezTo>
                  <a:pt x="213144" y="305599"/>
                  <a:pt x="184619" y="300742"/>
                  <a:pt x="157874" y="290061"/>
                </a:cubicBezTo>
                <a:cubicBezTo>
                  <a:pt x="151239" y="287348"/>
                  <a:pt x="144738" y="284441"/>
                  <a:pt x="138362" y="281107"/>
                </a:cubicBezTo>
                <a:cubicBezTo>
                  <a:pt x="132078" y="277723"/>
                  <a:pt x="125878" y="274053"/>
                  <a:pt x="120037" y="269947"/>
                </a:cubicBezTo>
                <a:cubicBezTo>
                  <a:pt x="114196" y="265841"/>
                  <a:pt x="108643" y="261277"/>
                  <a:pt x="103501" y="256369"/>
                </a:cubicBezTo>
                <a:cubicBezTo>
                  <a:pt x="98380" y="251390"/>
                  <a:pt x="93689" y="245995"/>
                  <a:pt x="89480" y="240277"/>
                </a:cubicBezTo>
                <a:cubicBezTo>
                  <a:pt x="93966" y="245844"/>
                  <a:pt x="98882" y="250995"/>
                  <a:pt x="104158" y="255710"/>
                </a:cubicBezTo>
                <a:cubicBezTo>
                  <a:pt x="109526" y="260374"/>
                  <a:pt x="115183" y="264582"/>
                  <a:pt x="121086" y="268474"/>
                </a:cubicBezTo>
                <a:cubicBezTo>
                  <a:pt x="127031" y="272224"/>
                  <a:pt x="133244" y="275587"/>
                  <a:pt x="139611" y="278687"/>
                </a:cubicBezTo>
                <a:cubicBezTo>
                  <a:pt x="146020" y="281644"/>
                  <a:pt x="152513" y="284315"/>
                  <a:pt x="159181" y="286651"/>
                </a:cubicBezTo>
                <a:cubicBezTo>
                  <a:pt x="185852" y="295996"/>
                  <a:pt x="214048" y="299596"/>
                  <a:pt x="242208" y="302257"/>
                </a:cubicBezTo>
                <a:cubicBezTo>
                  <a:pt x="270369" y="304918"/>
                  <a:pt x="298985" y="306552"/>
                  <a:pt x="327415" y="312000"/>
                </a:cubicBezTo>
                <a:cubicBezTo>
                  <a:pt x="340386" y="314476"/>
                  <a:pt x="353200" y="317758"/>
                  <a:pt x="365823" y="322222"/>
                </a:cubicBezTo>
                <a:cubicBezTo>
                  <a:pt x="365558" y="322067"/>
                  <a:pt x="365315" y="321841"/>
                  <a:pt x="365071" y="321615"/>
                </a:cubicBezTo>
                <a:cubicBezTo>
                  <a:pt x="351075" y="309941"/>
                  <a:pt x="336367" y="299374"/>
                  <a:pt x="321056" y="289017"/>
                </a:cubicBezTo>
                <a:cubicBezTo>
                  <a:pt x="305838" y="278611"/>
                  <a:pt x="290275" y="267794"/>
                  <a:pt x="276615" y="254438"/>
                </a:cubicBezTo>
                <a:cubicBezTo>
                  <a:pt x="263097" y="241123"/>
                  <a:pt x="251382" y="225086"/>
                  <a:pt x="245660" y="206545"/>
                </a:cubicBezTo>
                <a:cubicBezTo>
                  <a:pt x="244210" y="201711"/>
                  <a:pt x="243052" y="195879"/>
                  <a:pt x="242440" y="190825"/>
                </a:cubicBezTo>
                <a:cubicBezTo>
                  <a:pt x="241917" y="186262"/>
                  <a:pt x="225213" y="181998"/>
                  <a:pt x="221149" y="180810"/>
                </a:cubicBezTo>
                <a:cubicBezTo>
                  <a:pt x="213878" y="178684"/>
                  <a:pt x="206866" y="175938"/>
                  <a:pt x="200205" y="172521"/>
                </a:cubicBezTo>
                <a:cubicBezTo>
                  <a:pt x="186547" y="165510"/>
                  <a:pt x="175944" y="155989"/>
                  <a:pt x="165473" y="144958"/>
                </a:cubicBezTo>
                <a:cubicBezTo>
                  <a:pt x="185361" y="165860"/>
                  <a:pt x="213412" y="178161"/>
                  <a:pt x="241482" y="179016"/>
                </a:cubicBezTo>
                <a:cubicBezTo>
                  <a:pt x="241473" y="178782"/>
                  <a:pt x="241393" y="178526"/>
                  <a:pt x="241456" y="178312"/>
                </a:cubicBezTo>
                <a:cubicBezTo>
                  <a:pt x="241176" y="168945"/>
                  <a:pt x="241467" y="159745"/>
                  <a:pt x="241196" y="150613"/>
                </a:cubicBezTo>
                <a:cubicBezTo>
                  <a:pt x="240663" y="114322"/>
                  <a:pt x="222846" y="78396"/>
                  <a:pt x="193789" y="55509"/>
                </a:cubicBezTo>
                <a:cubicBezTo>
                  <a:pt x="223854" y="77065"/>
                  <a:pt x="244009" y="112670"/>
                  <a:pt x="246288" y="150399"/>
                </a:cubicBezTo>
                <a:cubicBezTo>
                  <a:pt x="247736" y="169006"/>
                  <a:pt x="246836" y="187700"/>
                  <a:pt x="252978" y="204274"/>
                </a:cubicBezTo>
                <a:cubicBezTo>
                  <a:pt x="259028" y="220899"/>
                  <a:pt x="270376" y="235281"/>
                  <a:pt x="283699" y="247146"/>
                </a:cubicBezTo>
                <a:cubicBezTo>
                  <a:pt x="297071" y="259102"/>
                  <a:pt x="312478" y="268868"/>
                  <a:pt x="328139" y="278553"/>
                </a:cubicBezTo>
                <a:cubicBezTo>
                  <a:pt x="343822" y="288167"/>
                  <a:pt x="359694" y="298455"/>
                  <a:pt x="374641" y="309789"/>
                </a:cubicBezTo>
                <a:cubicBezTo>
                  <a:pt x="388229" y="319951"/>
                  <a:pt x="401261" y="330957"/>
                  <a:pt x="413749" y="342500"/>
                </a:cubicBezTo>
                <a:cubicBezTo>
                  <a:pt x="411634" y="336233"/>
                  <a:pt x="409918" y="329928"/>
                  <a:pt x="408642" y="323442"/>
                </a:cubicBezTo>
                <a:cubicBezTo>
                  <a:pt x="406761" y="313994"/>
                  <a:pt x="406004" y="304410"/>
                  <a:pt x="406113" y="294770"/>
                </a:cubicBezTo>
                <a:cubicBezTo>
                  <a:pt x="406240" y="287457"/>
                  <a:pt x="404523" y="267920"/>
                  <a:pt x="388260" y="254732"/>
                </a:cubicBezTo>
                <a:cubicBezTo>
                  <a:pt x="380433" y="248420"/>
                  <a:pt x="374301" y="240283"/>
                  <a:pt x="368474" y="232157"/>
                </a:cubicBezTo>
                <a:cubicBezTo>
                  <a:pt x="357762" y="217187"/>
                  <a:pt x="349517" y="200926"/>
                  <a:pt x="342323" y="184509"/>
                </a:cubicBezTo>
                <a:cubicBezTo>
                  <a:pt x="335078" y="167999"/>
                  <a:pt x="328794" y="151383"/>
                  <a:pt x="321445" y="135229"/>
                </a:cubicBezTo>
                <a:cubicBezTo>
                  <a:pt x="314168" y="119097"/>
                  <a:pt x="305797" y="103264"/>
                  <a:pt x="294906" y="89170"/>
                </a:cubicBezTo>
                <a:cubicBezTo>
                  <a:pt x="306781" y="102546"/>
                  <a:pt x="316236" y="117845"/>
                  <a:pt x="324699" y="133627"/>
                </a:cubicBezTo>
                <a:cubicBezTo>
                  <a:pt x="333162" y="149410"/>
                  <a:pt x="340653" y="165605"/>
                  <a:pt x="348830" y="181304"/>
                </a:cubicBezTo>
                <a:cubicBezTo>
                  <a:pt x="357008" y="197004"/>
                  <a:pt x="366128" y="212127"/>
                  <a:pt x="377085" y="225466"/>
                </a:cubicBezTo>
                <a:cubicBezTo>
                  <a:pt x="386958" y="237483"/>
                  <a:pt x="398606" y="247929"/>
                  <a:pt x="411752" y="255100"/>
                </a:cubicBezTo>
                <a:cubicBezTo>
                  <a:pt x="412553" y="252626"/>
                  <a:pt x="413282" y="250131"/>
                  <a:pt x="414205" y="247770"/>
                </a:cubicBezTo>
                <a:cubicBezTo>
                  <a:pt x="415440" y="244339"/>
                  <a:pt x="416776" y="241093"/>
                  <a:pt x="418183" y="237868"/>
                </a:cubicBezTo>
                <a:cubicBezTo>
                  <a:pt x="423719" y="225017"/>
                  <a:pt x="429609" y="212811"/>
                  <a:pt x="431197" y="199966"/>
                </a:cubicBezTo>
                <a:cubicBezTo>
                  <a:pt x="432907" y="187235"/>
                  <a:pt x="429356" y="173971"/>
                  <a:pt x="424968" y="160927"/>
                </a:cubicBezTo>
                <a:cubicBezTo>
                  <a:pt x="422794" y="154334"/>
                  <a:pt x="420457" y="147770"/>
                  <a:pt x="418560" y="141026"/>
                </a:cubicBezTo>
                <a:cubicBezTo>
                  <a:pt x="416520" y="134239"/>
                  <a:pt x="415339" y="127162"/>
                  <a:pt x="415076" y="120121"/>
                </a:cubicBezTo>
                <a:cubicBezTo>
                  <a:pt x="414813" y="113081"/>
                  <a:pt x="415581" y="105954"/>
                  <a:pt x="417917" y="99287"/>
                </a:cubicBezTo>
                <a:cubicBezTo>
                  <a:pt x="419060" y="95907"/>
                  <a:pt x="420803" y="92857"/>
                  <a:pt x="422739" y="89941"/>
                </a:cubicBezTo>
                <a:cubicBezTo>
                  <a:pt x="424746" y="87045"/>
                  <a:pt x="427311" y="84623"/>
                  <a:pt x="430078" y="82569"/>
                </a:cubicBezTo>
                <a:cubicBezTo>
                  <a:pt x="427483" y="84828"/>
                  <a:pt x="425111" y="87384"/>
                  <a:pt x="423318" y="90342"/>
                </a:cubicBezTo>
                <a:cubicBezTo>
                  <a:pt x="421617" y="93249"/>
                  <a:pt x="420159" y="96383"/>
                  <a:pt x="419343" y="99703"/>
                </a:cubicBezTo>
                <a:cubicBezTo>
                  <a:pt x="417497" y="106282"/>
                  <a:pt x="417312" y="113269"/>
                  <a:pt x="417985" y="119966"/>
                </a:cubicBezTo>
                <a:cubicBezTo>
                  <a:pt x="419269" y="133572"/>
                  <a:pt x="425161" y="145973"/>
                  <a:pt x="430438" y="158890"/>
                </a:cubicBezTo>
                <a:cubicBezTo>
                  <a:pt x="433122" y="165323"/>
                  <a:pt x="435673" y="171949"/>
                  <a:pt x="437508" y="178908"/>
                </a:cubicBezTo>
                <a:cubicBezTo>
                  <a:pt x="439414" y="185887"/>
                  <a:pt x="440348" y="193279"/>
                  <a:pt x="439945" y="200744"/>
                </a:cubicBezTo>
                <a:cubicBezTo>
                  <a:pt x="439119" y="215746"/>
                  <a:pt x="433538" y="229280"/>
                  <a:pt x="429083" y="242137"/>
                </a:cubicBezTo>
                <a:cubicBezTo>
                  <a:pt x="427982" y="245375"/>
                  <a:pt x="426901" y="248541"/>
                  <a:pt x="425963" y="251749"/>
                </a:cubicBezTo>
                <a:cubicBezTo>
                  <a:pt x="425026" y="254956"/>
                  <a:pt x="424323" y="258155"/>
                  <a:pt x="423548" y="261334"/>
                </a:cubicBezTo>
                <a:cubicBezTo>
                  <a:pt x="422896" y="264625"/>
                  <a:pt x="422499" y="267836"/>
                  <a:pt x="421938" y="271077"/>
                </a:cubicBezTo>
                <a:cubicBezTo>
                  <a:pt x="421663" y="274401"/>
                  <a:pt x="421337" y="277633"/>
                  <a:pt x="421154" y="280906"/>
                </a:cubicBezTo>
                <a:cubicBezTo>
                  <a:pt x="420656" y="293992"/>
                  <a:pt x="422228" y="307142"/>
                  <a:pt x="425610" y="319659"/>
                </a:cubicBezTo>
                <a:cubicBezTo>
                  <a:pt x="427136" y="325290"/>
                  <a:pt x="429010" y="330790"/>
                  <a:pt x="431253" y="336088"/>
                </a:cubicBezTo>
                <a:cubicBezTo>
                  <a:pt x="441923" y="356230"/>
                  <a:pt x="524689" y="378026"/>
                  <a:pt x="570906" y="380859"/>
                </a:cubicBezTo>
                <a:cubicBezTo>
                  <a:pt x="615123" y="383649"/>
                  <a:pt x="652855" y="377656"/>
                  <a:pt x="664605" y="351224"/>
                </a:cubicBezTo>
                <a:cubicBezTo>
                  <a:pt x="665031" y="350033"/>
                  <a:pt x="665436" y="348914"/>
                  <a:pt x="665912" y="347815"/>
                </a:cubicBezTo>
                <a:cubicBezTo>
                  <a:pt x="665932" y="347743"/>
                  <a:pt x="665974" y="347601"/>
                  <a:pt x="665995" y="347530"/>
                </a:cubicBezTo>
                <a:cubicBezTo>
                  <a:pt x="668813" y="340538"/>
                  <a:pt x="671660" y="333710"/>
                  <a:pt x="674486" y="326954"/>
                </a:cubicBezTo>
                <a:cubicBezTo>
                  <a:pt x="674703" y="326476"/>
                  <a:pt x="674900" y="326069"/>
                  <a:pt x="675025" y="325641"/>
                </a:cubicBezTo>
                <a:cubicBezTo>
                  <a:pt x="676904" y="308626"/>
                  <a:pt x="678007" y="291616"/>
                  <a:pt x="676907" y="274736"/>
                </a:cubicBezTo>
                <a:cubicBezTo>
                  <a:pt x="676186" y="262377"/>
                  <a:pt x="673945" y="250193"/>
                  <a:pt x="670263" y="238438"/>
                </a:cubicBezTo>
                <a:cubicBezTo>
                  <a:pt x="666488" y="226734"/>
                  <a:pt x="660803" y="215478"/>
                  <a:pt x="654975" y="204180"/>
                </a:cubicBezTo>
                <a:cubicBezTo>
                  <a:pt x="649127" y="192953"/>
                  <a:pt x="643035" y="181500"/>
                  <a:pt x="638376" y="169382"/>
                </a:cubicBezTo>
                <a:cubicBezTo>
                  <a:pt x="635623" y="162388"/>
                  <a:pt x="634427" y="156157"/>
                  <a:pt x="630880" y="150555"/>
                </a:cubicBezTo>
                <a:cubicBezTo>
                  <a:pt x="629456" y="148282"/>
                  <a:pt x="627663" y="146210"/>
                  <a:pt x="625308" y="144206"/>
                </a:cubicBezTo>
                <a:cubicBezTo>
                  <a:pt x="620213" y="139931"/>
                  <a:pt x="614913" y="135828"/>
                  <a:pt x="609479" y="131919"/>
                </a:cubicBezTo>
                <a:cubicBezTo>
                  <a:pt x="598468" y="124057"/>
                  <a:pt x="586952" y="117131"/>
                  <a:pt x="574838" y="111192"/>
                </a:cubicBezTo>
                <a:cubicBezTo>
                  <a:pt x="594612" y="118984"/>
                  <a:pt x="613544" y="129393"/>
                  <a:pt x="630963" y="142068"/>
                </a:cubicBezTo>
                <a:cubicBezTo>
                  <a:pt x="630362" y="138565"/>
                  <a:pt x="629903" y="135104"/>
                  <a:pt x="629537" y="131592"/>
                </a:cubicBezTo>
                <a:cubicBezTo>
                  <a:pt x="627144" y="105900"/>
                  <a:pt x="631640" y="79668"/>
                  <a:pt x="642482" y="56608"/>
                </a:cubicBezTo>
                <a:cubicBezTo>
                  <a:pt x="632718" y="80216"/>
                  <a:pt x="629600" y="106231"/>
                  <a:pt x="633141" y="131176"/>
                </a:cubicBezTo>
                <a:cubicBezTo>
                  <a:pt x="633824" y="136250"/>
                  <a:pt x="634905" y="141286"/>
                  <a:pt x="636171" y="146221"/>
                </a:cubicBezTo>
                <a:cubicBezTo>
                  <a:pt x="636494" y="146703"/>
                  <a:pt x="636562" y="147264"/>
                  <a:pt x="636559" y="147805"/>
                </a:cubicBezTo>
                <a:cubicBezTo>
                  <a:pt x="638314" y="154508"/>
                  <a:pt x="640508" y="161030"/>
                  <a:pt x="643305" y="167341"/>
                </a:cubicBezTo>
                <a:cubicBezTo>
                  <a:pt x="648387" y="178809"/>
                  <a:pt x="654809" y="189662"/>
                  <a:pt x="661240" y="200749"/>
                </a:cubicBezTo>
                <a:cubicBezTo>
                  <a:pt x="667599" y="211816"/>
                  <a:pt x="674039" y="223138"/>
                  <a:pt x="678707" y="235491"/>
                </a:cubicBezTo>
                <a:cubicBezTo>
                  <a:pt x="683283" y="247893"/>
                  <a:pt x="686306" y="260847"/>
                  <a:pt x="687685" y="273863"/>
                </a:cubicBezTo>
                <a:cubicBezTo>
                  <a:pt x="688170" y="278028"/>
                  <a:pt x="688214" y="282375"/>
                  <a:pt x="688883" y="286439"/>
                </a:cubicBezTo>
                <a:cubicBezTo>
                  <a:pt x="694375" y="269242"/>
                  <a:pt x="698705" y="251782"/>
                  <a:pt x="704859" y="234702"/>
                </a:cubicBezTo>
                <a:cubicBezTo>
                  <a:pt x="708076" y="225815"/>
                  <a:pt x="705501" y="219801"/>
                  <a:pt x="703626" y="211128"/>
                </a:cubicBezTo>
                <a:cubicBezTo>
                  <a:pt x="702595" y="206184"/>
                  <a:pt x="701891" y="201181"/>
                  <a:pt x="701493" y="196190"/>
                </a:cubicBezTo>
                <a:cubicBezTo>
                  <a:pt x="700768" y="186229"/>
                  <a:pt x="701360" y="176266"/>
                  <a:pt x="702806" y="166552"/>
                </a:cubicBezTo>
                <a:cubicBezTo>
                  <a:pt x="705629" y="147105"/>
                  <a:pt x="711923" y="128749"/>
                  <a:pt x="717706" y="110554"/>
                </a:cubicBezTo>
                <a:cubicBezTo>
                  <a:pt x="723469" y="92431"/>
                  <a:pt x="728967" y="74152"/>
                  <a:pt x="730328" y="55206"/>
                </a:cubicBezTo>
                <a:cubicBezTo>
                  <a:pt x="731718" y="36423"/>
                  <a:pt x="729011" y="16829"/>
                  <a:pt x="719616" y="0"/>
                </a:cubicBezTo>
                <a:close/>
              </a:path>
            </a:pathLst>
          </a:custGeom>
          <a:solidFill>
            <a:srgbClr val="7B9CBB"/>
          </a:solidFill>
          <a:ln w="6350" cap="flat">
            <a:solidFill>
              <a:schemeClr val="accent5">
                <a:lumMod val="75000"/>
              </a:schemeClr>
            </a:solidFill>
            <a:prstDash val="solid"/>
            <a:miter/>
          </a:ln>
        </p:spPr>
        <p:txBody>
          <a:bodyPr wrap="square" rtlCol="0" anchor="ctr">
            <a:noAutofit/>
          </a:bodyPr>
          <a:lstStyle/>
          <a:p>
            <a:endParaRPr lang="en-US"/>
          </a:p>
        </p:txBody>
      </p:sp>
      <p:sp>
        <p:nvSpPr>
          <p:cNvPr id="106" name="Freeform 105">
            <a:extLst>
              <a:ext uri="{FF2B5EF4-FFF2-40B4-BE49-F238E27FC236}">
                <a16:creationId xmlns:a16="http://schemas.microsoft.com/office/drawing/2014/main" id="{2ACBE5CA-0385-ADA3-5019-DD74FED3FE59}"/>
              </a:ext>
            </a:extLst>
          </p:cNvPr>
          <p:cNvSpPr/>
          <p:nvPr/>
        </p:nvSpPr>
        <p:spPr>
          <a:xfrm rot="977723">
            <a:off x="8091689" y="2761059"/>
            <a:ext cx="140795" cy="135688"/>
          </a:xfrm>
          <a:custGeom>
            <a:avLst/>
            <a:gdLst>
              <a:gd name="connsiteX0" fmla="*/ 15381 w 240763"/>
              <a:gd name="connsiteY0" fmla="*/ 61166 h 232030"/>
              <a:gd name="connsiteX1" fmla="*/ 114694 w 240763"/>
              <a:gd name="connsiteY1" fmla="*/ 79 h 232030"/>
              <a:gd name="connsiteX2" fmla="*/ 218961 w 240763"/>
              <a:gd name="connsiteY2" fmla="*/ 52657 h 232030"/>
              <a:gd name="connsiteX3" fmla="*/ 232550 w 240763"/>
              <a:gd name="connsiteY3" fmla="*/ 168989 h 232030"/>
              <a:gd name="connsiteX4" fmla="*/ 196228 w 240763"/>
              <a:gd name="connsiteY4" fmla="*/ 216106 h 232030"/>
              <a:gd name="connsiteX5" fmla="*/ 135903 w 240763"/>
              <a:gd name="connsiteY5" fmla="*/ 231854 h 232030"/>
              <a:gd name="connsiteX6" fmla="*/ 22365 w 240763"/>
              <a:gd name="connsiteY6" fmla="*/ 189690 h 232030"/>
              <a:gd name="connsiteX7" fmla="*/ 15381 w 240763"/>
              <a:gd name="connsiteY7" fmla="*/ 61039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763" h="232030">
                <a:moveTo>
                  <a:pt x="15381" y="61166"/>
                </a:moveTo>
                <a:cubicBezTo>
                  <a:pt x="34811" y="25479"/>
                  <a:pt x="74054" y="1603"/>
                  <a:pt x="114694" y="79"/>
                </a:cubicBezTo>
                <a:cubicBezTo>
                  <a:pt x="155334" y="-1445"/>
                  <a:pt x="195974" y="19256"/>
                  <a:pt x="218961" y="52657"/>
                </a:cubicBezTo>
                <a:cubicBezTo>
                  <a:pt x="242075" y="86058"/>
                  <a:pt x="247156" y="131143"/>
                  <a:pt x="232550" y="168989"/>
                </a:cubicBezTo>
                <a:cubicBezTo>
                  <a:pt x="225311" y="187785"/>
                  <a:pt x="213119" y="205184"/>
                  <a:pt x="196228" y="216106"/>
                </a:cubicBezTo>
                <a:cubicBezTo>
                  <a:pt x="178575" y="227409"/>
                  <a:pt x="156985" y="231092"/>
                  <a:pt x="135903" y="231854"/>
                </a:cubicBezTo>
                <a:cubicBezTo>
                  <a:pt x="99327" y="233251"/>
                  <a:pt x="49289" y="227028"/>
                  <a:pt x="22365" y="189690"/>
                </a:cubicBezTo>
                <a:cubicBezTo>
                  <a:pt x="-4305" y="152733"/>
                  <a:pt x="-7734" y="103457"/>
                  <a:pt x="15381" y="61039"/>
                </a:cubicBezTo>
                <a:close/>
              </a:path>
            </a:pathLst>
          </a:custGeom>
          <a:gradFill>
            <a:gsLst>
              <a:gs pos="0">
                <a:schemeClr val="bg1"/>
              </a:gs>
              <a:gs pos="90000">
                <a:schemeClr val="accent5">
                  <a:lumMod val="75000"/>
                </a:schemeClr>
              </a:gs>
            </a:gsLst>
            <a:path path="circle">
              <a:fillToRect l="50000" t="50000" r="50000" b="50000"/>
            </a:path>
          </a:gradFill>
          <a:ln w="6350" cap="flat">
            <a:noFill/>
            <a:prstDash val="solid"/>
            <a:miter/>
          </a:ln>
        </p:spPr>
        <p:txBody>
          <a:bodyPr rtlCol="0" anchor="ctr"/>
          <a:lstStyle/>
          <a:p>
            <a:endParaRPr lang="en-US"/>
          </a:p>
        </p:txBody>
      </p:sp>
      <p:grpSp>
        <p:nvGrpSpPr>
          <p:cNvPr id="124" name="Group 123">
            <a:extLst>
              <a:ext uri="{FF2B5EF4-FFF2-40B4-BE49-F238E27FC236}">
                <a16:creationId xmlns:a16="http://schemas.microsoft.com/office/drawing/2014/main" id="{76E99F07-0FCF-B472-CE4F-D96F6E59FD7A}"/>
              </a:ext>
            </a:extLst>
          </p:cNvPr>
          <p:cNvGrpSpPr/>
          <p:nvPr/>
        </p:nvGrpSpPr>
        <p:grpSpPr>
          <a:xfrm>
            <a:off x="8133722" y="3008868"/>
            <a:ext cx="2799397" cy="1065031"/>
            <a:chOff x="8105794" y="2930777"/>
            <a:chExt cx="2799397" cy="1065031"/>
          </a:xfrm>
        </p:grpSpPr>
        <p:sp>
          <p:nvSpPr>
            <p:cNvPr id="123" name="Freeform 122">
              <a:extLst>
                <a:ext uri="{FF2B5EF4-FFF2-40B4-BE49-F238E27FC236}">
                  <a16:creationId xmlns:a16="http://schemas.microsoft.com/office/drawing/2014/main" id="{E8DF9E7B-F7E4-426A-55EB-2B2B70747335}"/>
                </a:ext>
              </a:extLst>
            </p:cNvPr>
            <p:cNvSpPr/>
            <p:nvPr/>
          </p:nvSpPr>
          <p:spPr>
            <a:xfrm rot="20311395">
              <a:off x="8105794" y="2930777"/>
              <a:ext cx="2799397" cy="1065031"/>
            </a:xfrm>
            <a:custGeom>
              <a:avLst/>
              <a:gdLst>
                <a:gd name="csX0" fmla="*/ 207453 w 2799397"/>
                <a:gd name="csY0" fmla="*/ 956977 h 1065031"/>
                <a:gd name="csX1" fmla="*/ 205591 w 2799397"/>
                <a:gd name="csY1" fmla="*/ 958422 h 1065031"/>
                <a:gd name="csX2" fmla="*/ 205323 w 2799397"/>
                <a:gd name="csY2" fmla="*/ 958427 h 1065031"/>
                <a:gd name="csX3" fmla="*/ 205318 w 2799397"/>
                <a:gd name="csY3" fmla="*/ 958160 h 1065031"/>
                <a:gd name="csX4" fmla="*/ 211231 w 2799397"/>
                <a:gd name="csY4" fmla="*/ 954045 h 1065031"/>
                <a:gd name="csX5" fmla="*/ 208883 w 2799397"/>
                <a:gd name="csY5" fmla="*/ 955867 h 1065031"/>
                <a:gd name="csX6" fmla="*/ 208061 w 2799397"/>
                <a:gd name="csY6" fmla="*/ 956251 h 1065031"/>
                <a:gd name="csX7" fmla="*/ 212530 w 2799397"/>
                <a:gd name="csY7" fmla="*/ 954166 h 1065031"/>
                <a:gd name="csX8" fmla="*/ 207453 w 2799397"/>
                <a:gd name="csY8" fmla="*/ 956977 h 1065031"/>
                <a:gd name="csX9" fmla="*/ 208883 w 2799397"/>
                <a:gd name="csY9" fmla="*/ 955867 h 1065031"/>
                <a:gd name="csX10" fmla="*/ 964332 w 2799397"/>
                <a:gd name="csY10" fmla="*/ 162654 h 1065031"/>
                <a:gd name="csX11" fmla="*/ 968436 w 2799397"/>
                <a:gd name="csY11" fmla="*/ 186072 h 1065031"/>
                <a:gd name="csX12" fmla="*/ 968352 w 2799397"/>
                <a:gd name="csY12" fmla="*/ 186800 h 1065031"/>
                <a:gd name="csX13" fmla="*/ 2796824 w 2799397"/>
                <a:gd name="csY13" fmla="*/ 624778 h 1065031"/>
                <a:gd name="csX14" fmla="*/ 2789208 w 2799397"/>
                <a:gd name="csY14" fmla="*/ 643018 h 1065031"/>
                <a:gd name="csX15" fmla="*/ 2752758 w 2799397"/>
                <a:gd name="csY15" fmla="*/ 667719 h 1065031"/>
                <a:gd name="csX16" fmla="*/ 2759295 w 2799397"/>
                <a:gd name="csY16" fmla="*/ 670902 h 1065031"/>
                <a:gd name="csX17" fmla="*/ 2779955 w 2799397"/>
                <a:gd name="csY17" fmla="*/ 670032 h 1065031"/>
                <a:gd name="csX18" fmla="*/ 2789313 w 2799397"/>
                <a:gd name="csY18" fmla="*/ 676916 h 1065031"/>
                <a:gd name="csX19" fmla="*/ 2762340 w 2799397"/>
                <a:gd name="csY19" fmla="*/ 697721 h 1065031"/>
                <a:gd name="csX20" fmla="*/ 2763640 w 2799397"/>
                <a:gd name="csY20" fmla="*/ 711499 h 1065031"/>
                <a:gd name="csX21" fmla="*/ 2746170 w 2799397"/>
                <a:gd name="csY21" fmla="*/ 728722 h 1065031"/>
                <a:gd name="csX22" fmla="*/ 2750815 w 2799397"/>
                <a:gd name="csY22" fmla="*/ 741378 h 1065031"/>
                <a:gd name="csX23" fmla="*/ 2762040 w 2799397"/>
                <a:gd name="csY23" fmla="*/ 764095 h 1065031"/>
                <a:gd name="csX24" fmla="*/ 2736975 w 2799397"/>
                <a:gd name="csY24" fmla="*/ 773449 h 1065031"/>
                <a:gd name="csX25" fmla="*/ 2693468 w 2799397"/>
                <a:gd name="csY25" fmla="*/ 707377 h 1065031"/>
                <a:gd name="csX26" fmla="*/ 2628068 w 2799397"/>
                <a:gd name="csY26" fmla="*/ 715197 h 1065031"/>
                <a:gd name="csX27" fmla="*/ 2605481 w 2799397"/>
                <a:gd name="csY27" fmla="*/ 703108 h 1065031"/>
                <a:gd name="csX28" fmla="*/ 2635600 w 2799397"/>
                <a:gd name="csY28" fmla="*/ 678968 h 1065031"/>
                <a:gd name="csX29" fmla="*/ 2641298 w 2799397"/>
                <a:gd name="csY29" fmla="*/ 674193 h 1065031"/>
                <a:gd name="csX30" fmla="*/ 2645139 w 2799397"/>
                <a:gd name="csY30" fmla="*/ 667927 h 1065031"/>
                <a:gd name="csX31" fmla="*/ 2633017 w 2799397"/>
                <a:gd name="csY31" fmla="*/ 666512 h 1065031"/>
                <a:gd name="csX32" fmla="*/ 2615329 w 2799397"/>
                <a:gd name="csY32" fmla="*/ 665653 h 1065031"/>
                <a:gd name="csX33" fmla="*/ 2608535 w 2799397"/>
                <a:gd name="csY33" fmla="*/ 629734 h 1065031"/>
                <a:gd name="csX34" fmla="*/ 2568819 w 2799397"/>
                <a:gd name="csY34" fmla="*/ 604500 h 1065031"/>
                <a:gd name="csX35" fmla="*/ 2325663 w 2799397"/>
                <a:gd name="csY35" fmla="*/ 554737 h 1065031"/>
                <a:gd name="csX36" fmla="*/ 1629942 w 2799397"/>
                <a:gd name="csY36" fmla="*/ 459444 h 1065031"/>
                <a:gd name="csX37" fmla="*/ 1559836 w 2799397"/>
                <a:gd name="csY37" fmla="*/ 448942 h 1065031"/>
                <a:gd name="csX38" fmla="*/ 1473130 w 2799397"/>
                <a:gd name="csY38" fmla="*/ 434044 h 1065031"/>
                <a:gd name="csX39" fmla="*/ 1445334 w 2799397"/>
                <a:gd name="csY39" fmla="*/ 471301 h 1065031"/>
                <a:gd name="csX40" fmla="*/ 1446954 w 2799397"/>
                <a:gd name="csY40" fmla="*/ 672178 h 1065031"/>
                <a:gd name="csX41" fmla="*/ 1577203 w 2799397"/>
                <a:gd name="csY41" fmla="*/ 792662 h 1065031"/>
                <a:gd name="csX42" fmla="*/ 1845478 w 2799397"/>
                <a:gd name="csY42" fmla="*/ 896994 h 1065031"/>
                <a:gd name="csX43" fmla="*/ 1933621 w 2799397"/>
                <a:gd name="csY43" fmla="*/ 917947 h 1065031"/>
                <a:gd name="csX44" fmla="*/ 1997604 w 2799397"/>
                <a:gd name="csY44" fmla="*/ 894318 h 1065031"/>
                <a:gd name="csX45" fmla="*/ 2006074 w 2799397"/>
                <a:gd name="csY45" fmla="*/ 898412 h 1065031"/>
                <a:gd name="csX46" fmla="*/ 1943864 w 2799397"/>
                <a:gd name="csY46" fmla="*/ 939667 h 1065031"/>
                <a:gd name="csX47" fmla="*/ 1963743 w 2799397"/>
                <a:gd name="csY47" fmla="*/ 945050 h 1065031"/>
                <a:gd name="csX48" fmla="*/ 1983212 w 2799397"/>
                <a:gd name="csY48" fmla="*/ 956521 h 1065031"/>
                <a:gd name="csX49" fmla="*/ 1947333 w 2799397"/>
                <a:gd name="csY49" fmla="*/ 979770 h 1065031"/>
                <a:gd name="csX50" fmla="*/ 1968286 w 2799397"/>
                <a:gd name="csY50" fmla="*/ 992130 h 1065031"/>
                <a:gd name="csX51" fmla="*/ 1957699 w 2799397"/>
                <a:gd name="csY51" fmla="*/ 1008553 h 1065031"/>
                <a:gd name="csX52" fmla="*/ 1926113 w 2799397"/>
                <a:gd name="csY52" fmla="*/ 996431 h 1065031"/>
                <a:gd name="csX53" fmla="*/ 1919760 w 2799397"/>
                <a:gd name="csY53" fmla="*/ 997440 h 1065031"/>
                <a:gd name="csX54" fmla="*/ 1947901 w 2799397"/>
                <a:gd name="csY54" fmla="*/ 1024525 h 1065031"/>
                <a:gd name="csX55" fmla="*/ 1934245 w 2799397"/>
                <a:gd name="csY55" fmla="*/ 1056517 h 1065031"/>
                <a:gd name="csX56" fmla="*/ 1897456 w 2799397"/>
                <a:gd name="csY56" fmla="*/ 1018404 h 1065031"/>
                <a:gd name="csX57" fmla="*/ 1819698 w 2799397"/>
                <a:gd name="csY57" fmla="*/ 999401 h 1065031"/>
                <a:gd name="csX58" fmla="*/ 1774693 w 2799397"/>
                <a:gd name="csY58" fmla="*/ 1006246 h 1065031"/>
                <a:gd name="csX59" fmla="*/ 1773303 w 2799397"/>
                <a:gd name="csY59" fmla="*/ 995025 h 1065031"/>
                <a:gd name="csX60" fmla="*/ 1807839 w 2799397"/>
                <a:gd name="csY60" fmla="*/ 972469 h 1065031"/>
                <a:gd name="csX61" fmla="*/ 1811094 w 2799397"/>
                <a:gd name="csY61" fmla="*/ 965361 h 1065031"/>
                <a:gd name="csX62" fmla="*/ 1771157 w 2799397"/>
                <a:gd name="csY62" fmla="*/ 959714 h 1065031"/>
                <a:gd name="csX63" fmla="*/ 1794833 w 2799397"/>
                <a:gd name="csY63" fmla="*/ 939138 h 1065031"/>
                <a:gd name="csX64" fmla="*/ 1729926 w 2799397"/>
                <a:gd name="csY64" fmla="*/ 886302 h 1065031"/>
                <a:gd name="csX65" fmla="*/ 1567071 w 2799397"/>
                <a:gd name="csY65" fmla="*/ 822685 h 1065031"/>
                <a:gd name="csX66" fmla="*/ 1436019 w 2799397"/>
                <a:gd name="csY66" fmla="*/ 721712 h 1065031"/>
                <a:gd name="csX67" fmla="*/ 1403582 w 2799397"/>
                <a:gd name="csY67" fmla="*/ 512977 h 1065031"/>
                <a:gd name="csX68" fmla="*/ 1421459 w 2799397"/>
                <a:gd name="csY68" fmla="*/ 446961 h 1065031"/>
                <a:gd name="csX69" fmla="*/ 1374674 w 2799397"/>
                <a:gd name="csY69" fmla="*/ 396985 h 1065031"/>
                <a:gd name="csX70" fmla="*/ 1123980 w 2799397"/>
                <a:gd name="csY70" fmla="*/ 374147 h 1065031"/>
                <a:gd name="csX71" fmla="*/ 979377 w 2799397"/>
                <a:gd name="csY71" fmla="*/ 419434 h 1065031"/>
                <a:gd name="csX72" fmla="*/ 866736 w 2799397"/>
                <a:gd name="csY72" fmla="*/ 464267 h 1065031"/>
                <a:gd name="csX73" fmla="*/ 865214 w 2799397"/>
                <a:gd name="csY73" fmla="*/ 466707 h 1065031"/>
                <a:gd name="csX74" fmla="*/ 842380 w 2799397"/>
                <a:gd name="csY74" fmla="*/ 477712 h 1065031"/>
                <a:gd name="csX75" fmla="*/ 789352 w 2799397"/>
                <a:gd name="csY75" fmla="*/ 516969 h 1065031"/>
                <a:gd name="csX76" fmla="*/ 758274 w 2799397"/>
                <a:gd name="csY76" fmla="*/ 576327 h 1065031"/>
                <a:gd name="csX77" fmla="*/ 769395 w 2799397"/>
                <a:gd name="csY77" fmla="*/ 605957 h 1065031"/>
                <a:gd name="csX78" fmla="*/ 820263 w 2799397"/>
                <a:gd name="csY78" fmla="*/ 651358 h 1065031"/>
                <a:gd name="csX79" fmla="*/ 927255 w 2799397"/>
                <a:gd name="csY79" fmla="*/ 713436 h 1065031"/>
                <a:gd name="csX80" fmla="*/ 965832 w 2799397"/>
                <a:gd name="csY80" fmla="*/ 699438 h 1065031"/>
                <a:gd name="csX81" fmla="*/ 979716 w 2799397"/>
                <a:gd name="csY81" fmla="*/ 683894 h 1065031"/>
                <a:gd name="csX82" fmla="*/ 987770 w 2799397"/>
                <a:gd name="csY82" fmla="*/ 664264 h 1065031"/>
                <a:gd name="csX83" fmla="*/ 993530 w 2799397"/>
                <a:gd name="csY83" fmla="*/ 643155 h 1065031"/>
                <a:gd name="csX84" fmla="*/ 1005716 w 2799397"/>
                <a:gd name="csY84" fmla="*/ 625173 h 1065031"/>
                <a:gd name="csX85" fmla="*/ 994940 w 2799397"/>
                <a:gd name="csY85" fmla="*/ 643622 h 1065031"/>
                <a:gd name="csX86" fmla="*/ 990586 w 2799397"/>
                <a:gd name="csY86" fmla="*/ 664929 h 1065031"/>
                <a:gd name="csX87" fmla="*/ 983488 w 2799397"/>
                <a:gd name="csY87" fmla="*/ 686065 h 1065031"/>
                <a:gd name="csX88" fmla="*/ 969567 w 2799397"/>
                <a:gd name="csY88" fmla="*/ 703896 h 1065031"/>
                <a:gd name="csX89" fmla="*/ 928315 w 2799397"/>
                <a:gd name="csY89" fmla="*/ 722109 h 1065031"/>
                <a:gd name="csX90" fmla="*/ 921449 w 2799397"/>
                <a:gd name="csY90" fmla="*/ 722906 h 1065031"/>
                <a:gd name="csX91" fmla="*/ 933577 w 2799397"/>
                <a:gd name="csY91" fmla="*/ 726681 h 1065031"/>
                <a:gd name="csX92" fmla="*/ 979212 w 2799397"/>
                <a:gd name="csY92" fmla="*/ 741158 h 1065031"/>
                <a:gd name="csX93" fmla="*/ 1022193 w 2799397"/>
                <a:gd name="csY93" fmla="*/ 763003 h 1065031"/>
                <a:gd name="csX94" fmla="*/ 1039182 w 2799397"/>
                <a:gd name="csY94" fmla="*/ 780134 h 1065031"/>
                <a:gd name="csX95" fmla="*/ 1045445 w 2799397"/>
                <a:gd name="csY95" fmla="*/ 790434 h 1065031"/>
                <a:gd name="csX96" fmla="*/ 1047351 w 2799397"/>
                <a:gd name="csY96" fmla="*/ 796164 h 1065031"/>
                <a:gd name="csX97" fmla="*/ 1045232 w 2799397"/>
                <a:gd name="csY97" fmla="*/ 801439 h 1065031"/>
                <a:gd name="csX98" fmla="*/ 1047023 w 2799397"/>
                <a:gd name="csY98" fmla="*/ 796212 h 1065031"/>
                <a:gd name="csX99" fmla="*/ 1044854 w 2799397"/>
                <a:gd name="csY99" fmla="*/ 790755 h 1065031"/>
                <a:gd name="csX100" fmla="*/ 1038109 w 2799397"/>
                <a:gd name="csY100" fmla="*/ 781062 h 1065031"/>
                <a:gd name="csX101" fmla="*/ 1020531 w 2799397"/>
                <a:gd name="csY101" fmla="*/ 765426 h 1065031"/>
                <a:gd name="csX102" fmla="*/ 977512 w 2799397"/>
                <a:gd name="csY102" fmla="*/ 746776 h 1065031"/>
                <a:gd name="csX103" fmla="*/ 931315 w 2799397"/>
                <a:gd name="csY103" fmla="*/ 735132 h 1065031"/>
                <a:gd name="csX104" fmla="*/ 908168 w 2799397"/>
                <a:gd name="csY104" fmla="*/ 729434 h 1065031"/>
                <a:gd name="csX105" fmla="*/ 884657 w 2799397"/>
                <a:gd name="csY105" fmla="*/ 723085 h 1065031"/>
                <a:gd name="csX106" fmla="*/ 866925 w 2799397"/>
                <a:gd name="csY106" fmla="*/ 715157 h 1065031"/>
                <a:gd name="csX107" fmla="*/ 883716 w 2799397"/>
                <a:gd name="csY107" fmla="*/ 753327 h 1065031"/>
                <a:gd name="csX108" fmla="*/ 897775 w 2799397"/>
                <a:gd name="csY108" fmla="*/ 778469 h 1065031"/>
                <a:gd name="csX109" fmla="*/ 917127 w 2799397"/>
                <a:gd name="csY109" fmla="*/ 799385 h 1065031"/>
                <a:gd name="csX110" fmla="*/ 967210 w 2799397"/>
                <a:gd name="csY110" fmla="*/ 829226 h 1065031"/>
                <a:gd name="csX111" fmla="*/ 1020798 w 2799397"/>
                <a:gd name="csY111" fmla="*/ 855000 h 1065031"/>
                <a:gd name="csX112" fmla="*/ 1045582 w 2799397"/>
                <a:gd name="csY112" fmla="*/ 871501 h 1065031"/>
                <a:gd name="csX113" fmla="*/ 1066119 w 2799397"/>
                <a:gd name="csY113" fmla="*/ 892950 h 1065031"/>
                <a:gd name="csX114" fmla="*/ 1019605 w 2799397"/>
                <a:gd name="csY114" fmla="*/ 857187 h 1065031"/>
                <a:gd name="csX115" fmla="*/ 965160 w 2799397"/>
                <a:gd name="csY115" fmla="*/ 833820 h 1065031"/>
                <a:gd name="csX116" fmla="*/ 912341 w 2799397"/>
                <a:gd name="csY116" fmla="*/ 805250 h 1065031"/>
                <a:gd name="csX117" fmla="*/ 890607 w 2799397"/>
                <a:gd name="csY117" fmla="*/ 783640 h 1065031"/>
                <a:gd name="csX118" fmla="*/ 874615 w 2799397"/>
                <a:gd name="csY118" fmla="*/ 757671 h 1065031"/>
                <a:gd name="csX119" fmla="*/ 847677 w 2799397"/>
                <a:gd name="csY119" fmla="*/ 705571 h 1065031"/>
                <a:gd name="csX120" fmla="*/ 837656 w 2799397"/>
                <a:gd name="csY120" fmla="*/ 691823 h 1065031"/>
                <a:gd name="csX121" fmla="*/ 806704 w 2799397"/>
                <a:gd name="csY121" fmla="*/ 665679 h 1065031"/>
                <a:gd name="csX122" fmla="*/ 809442 w 2799397"/>
                <a:gd name="csY122" fmla="*/ 672733 h 1065031"/>
                <a:gd name="csX123" fmla="*/ 814538 w 2799397"/>
                <a:gd name="csY123" fmla="*/ 711260 h 1065031"/>
                <a:gd name="csX124" fmla="*/ 811286 w 2799397"/>
                <a:gd name="csY124" fmla="*/ 729990 h 1065031"/>
                <a:gd name="csX125" fmla="*/ 807931 w 2799397"/>
                <a:gd name="csY125" fmla="*/ 746622 h 1065031"/>
                <a:gd name="csX126" fmla="*/ 814262 w 2799397"/>
                <a:gd name="csY126" fmla="*/ 763389 h 1065031"/>
                <a:gd name="csX127" fmla="*/ 825804 w 2799397"/>
                <a:gd name="csY127" fmla="*/ 785306 h 1065031"/>
                <a:gd name="csX128" fmla="*/ 833342 w 2799397"/>
                <a:gd name="csY128" fmla="*/ 809919 h 1065031"/>
                <a:gd name="csX129" fmla="*/ 836061 w 2799397"/>
                <a:gd name="csY129" fmla="*/ 834629 h 1065031"/>
                <a:gd name="csX130" fmla="*/ 841267 w 2799397"/>
                <a:gd name="csY130" fmla="*/ 857970 h 1065031"/>
                <a:gd name="csX131" fmla="*/ 854251 w 2799397"/>
                <a:gd name="csY131" fmla="*/ 877798 h 1065031"/>
                <a:gd name="csX132" fmla="*/ 897506 w 2799397"/>
                <a:gd name="csY132" fmla="*/ 896918 h 1065031"/>
                <a:gd name="csX133" fmla="*/ 895648 w 2799397"/>
                <a:gd name="csY133" fmla="*/ 893597 h 1065031"/>
                <a:gd name="csX134" fmla="*/ 897755 w 2799397"/>
                <a:gd name="csY134" fmla="*/ 897016 h 1065031"/>
                <a:gd name="csX135" fmla="*/ 897675 w 2799397"/>
                <a:gd name="csY135" fmla="*/ 897161 h 1065031"/>
                <a:gd name="csX136" fmla="*/ 852030 w 2799397"/>
                <a:gd name="csY136" fmla="*/ 880067 h 1065031"/>
                <a:gd name="csX137" fmla="*/ 836996 w 2799397"/>
                <a:gd name="csY137" fmla="*/ 859766 h 1065031"/>
                <a:gd name="csX138" fmla="*/ 830042 w 2799397"/>
                <a:gd name="csY138" fmla="*/ 835470 h 1065031"/>
                <a:gd name="csX139" fmla="*/ 825995 w 2799397"/>
                <a:gd name="csY139" fmla="*/ 811323 h 1065031"/>
                <a:gd name="csX140" fmla="*/ 817932 w 2799397"/>
                <a:gd name="csY140" fmla="*/ 789336 h 1065031"/>
                <a:gd name="csX141" fmla="*/ 805274 w 2799397"/>
                <a:gd name="csY141" fmla="*/ 768287 h 1065031"/>
                <a:gd name="csX142" fmla="*/ 799259 w 2799397"/>
                <a:gd name="csY142" fmla="*/ 756004 h 1065031"/>
                <a:gd name="csX143" fmla="*/ 790971 w 2799397"/>
                <a:gd name="csY143" fmla="*/ 770097 h 1065031"/>
                <a:gd name="csX144" fmla="*/ 778977 w 2799397"/>
                <a:gd name="csY144" fmla="*/ 799798 h 1065031"/>
                <a:gd name="csX145" fmla="*/ 773225 w 2799397"/>
                <a:gd name="csY145" fmla="*/ 831579 h 1065031"/>
                <a:gd name="csX146" fmla="*/ 774122 w 2799397"/>
                <a:gd name="csY146" fmla="*/ 864072 h 1065031"/>
                <a:gd name="csX147" fmla="*/ 770688 w 2799397"/>
                <a:gd name="csY147" fmla="*/ 831444 h 1065031"/>
                <a:gd name="csX148" fmla="*/ 774028 w 2799397"/>
                <a:gd name="csY148" fmla="*/ 798538 h 1065031"/>
                <a:gd name="csX149" fmla="*/ 784105 w 2799397"/>
                <a:gd name="csY149" fmla="*/ 766732 h 1065031"/>
                <a:gd name="csX150" fmla="*/ 800870 w 2799397"/>
                <a:gd name="csY150" fmla="*/ 721134 h 1065031"/>
                <a:gd name="csX151" fmla="*/ 795232 w 2799397"/>
                <a:gd name="csY151" fmla="*/ 678188 h 1065031"/>
                <a:gd name="csX152" fmla="*/ 769054 w 2799397"/>
                <a:gd name="csY152" fmla="*/ 643563 h 1065031"/>
                <a:gd name="csX153" fmla="*/ 652954 w 2799397"/>
                <a:gd name="csY153" fmla="*/ 625735 h 1065031"/>
                <a:gd name="csX154" fmla="*/ 566670 w 2799397"/>
                <a:gd name="csY154" fmla="*/ 709127 h 1065031"/>
                <a:gd name="csX155" fmla="*/ 548503 w 2799397"/>
                <a:gd name="csY155" fmla="*/ 730999 h 1065031"/>
                <a:gd name="csX156" fmla="*/ 530620 w 2799397"/>
                <a:gd name="csY156" fmla="*/ 751588 h 1065031"/>
                <a:gd name="csX157" fmla="*/ 505910 w 2799397"/>
                <a:gd name="csY157" fmla="*/ 796562 h 1065031"/>
                <a:gd name="csX158" fmla="*/ 509564 w 2799397"/>
                <a:gd name="csY158" fmla="*/ 848490 h 1065031"/>
                <a:gd name="csX159" fmla="*/ 516023 w 2799397"/>
                <a:gd name="csY159" fmla="*/ 898466 h 1065031"/>
                <a:gd name="csX160" fmla="*/ 527676 w 2799397"/>
                <a:gd name="csY160" fmla="*/ 942383 h 1065031"/>
                <a:gd name="csX161" fmla="*/ 536088 w 2799397"/>
                <a:gd name="csY161" fmla="*/ 961231 h 1065031"/>
                <a:gd name="csX162" fmla="*/ 547351 w 2799397"/>
                <a:gd name="csY162" fmla="*/ 978456 h 1065031"/>
                <a:gd name="csX163" fmla="*/ 562079 w 2799397"/>
                <a:gd name="csY163" fmla="*/ 992727 h 1065031"/>
                <a:gd name="csX164" fmla="*/ 579944 w 2799397"/>
                <a:gd name="csY164" fmla="*/ 1003187 h 1065031"/>
                <a:gd name="csX165" fmla="*/ 618044 w 2799397"/>
                <a:gd name="csY165" fmla="*/ 1021008 h 1065031"/>
                <a:gd name="csX166" fmla="*/ 579056 w 2799397"/>
                <a:gd name="csY166" fmla="*/ 1005162 h 1065031"/>
                <a:gd name="csX167" fmla="*/ 560112 w 2799397"/>
                <a:gd name="csY167" fmla="*/ 995363 h 1065031"/>
                <a:gd name="csX168" fmla="*/ 543967 w 2799397"/>
                <a:gd name="csY168" fmla="*/ 981264 h 1065031"/>
                <a:gd name="csX169" fmla="*/ 531340 w 2799397"/>
                <a:gd name="csY169" fmla="*/ 963901 h 1065031"/>
                <a:gd name="csX170" fmla="*/ 521646 w 2799397"/>
                <a:gd name="csY170" fmla="*/ 944770 h 1065031"/>
                <a:gd name="csX171" fmla="*/ 515416 w 2799397"/>
                <a:gd name="csY171" fmla="*/ 928928 h 1065031"/>
                <a:gd name="csX172" fmla="*/ 509320 w 2799397"/>
                <a:gd name="csY172" fmla="*/ 959953 h 1065031"/>
                <a:gd name="csX173" fmla="*/ 489794 w 2799397"/>
                <a:gd name="csY173" fmla="*/ 1011725 h 1065031"/>
                <a:gd name="csX174" fmla="*/ 485820 w 2799397"/>
                <a:gd name="csY174" fmla="*/ 1038650 h 1065031"/>
                <a:gd name="csX175" fmla="*/ 492508 w 2799397"/>
                <a:gd name="csY175" fmla="*/ 1065031 h 1065031"/>
                <a:gd name="csX176" fmla="*/ 484360 w 2799397"/>
                <a:gd name="csY176" fmla="*/ 1038762 h 1065031"/>
                <a:gd name="csX177" fmla="*/ 486936 w 2799397"/>
                <a:gd name="csY177" fmla="*/ 1011000 h 1065031"/>
                <a:gd name="csX178" fmla="*/ 503684 w 2799397"/>
                <a:gd name="csY178" fmla="*/ 958356 h 1065031"/>
                <a:gd name="csX179" fmla="*/ 498138 w 2799397"/>
                <a:gd name="csY179" fmla="*/ 850923 h 1065031"/>
                <a:gd name="csX180" fmla="*/ 497284 w 2799397"/>
                <a:gd name="csY180" fmla="*/ 847355 h 1065031"/>
                <a:gd name="csX181" fmla="*/ 494922 w 2799397"/>
                <a:gd name="csY181" fmla="*/ 851893 h 1065031"/>
                <a:gd name="csX182" fmla="*/ 469720 w 2799397"/>
                <a:gd name="csY182" fmla="*/ 879386 h 1065031"/>
                <a:gd name="csX183" fmla="*/ 445793 w 2799397"/>
                <a:gd name="csY183" fmla="*/ 904814 h 1065031"/>
                <a:gd name="csX184" fmla="*/ 440042 w 2799397"/>
                <a:gd name="csY184" fmla="*/ 921122 h 1065031"/>
                <a:gd name="csX185" fmla="*/ 442550 w 2799397"/>
                <a:gd name="csY185" fmla="*/ 938378 h 1065031"/>
                <a:gd name="csX186" fmla="*/ 438247 w 2799397"/>
                <a:gd name="csY186" fmla="*/ 921014 h 1065031"/>
                <a:gd name="csX187" fmla="*/ 442567 w 2799397"/>
                <a:gd name="csY187" fmla="*/ 903168 h 1065031"/>
                <a:gd name="csX188" fmla="*/ 464629 w 2799397"/>
                <a:gd name="csY188" fmla="*/ 874152 h 1065031"/>
                <a:gd name="csX189" fmla="*/ 485080 w 2799397"/>
                <a:gd name="csY189" fmla="*/ 846981 h 1065031"/>
                <a:gd name="csX190" fmla="*/ 491492 w 2799397"/>
                <a:gd name="csY190" fmla="*/ 793657 h 1065031"/>
                <a:gd name="csX191" fmla="*/ 499493 w 2799397"/>
                <a:gd name="csY191" fmla="*/ 769269 h 1065031"/>
                <a:gd name="csX192" fmla="*/ 464864 w 2799397"/>
                <a:gd name="csY192" fmla="*/ 781787 h 1065031"/>
                <a:gd name="csX193" fmla="*/ 449717 w 2799397"/>
                <a:gd name="csY193" fmla="*/ 796037 h 1065031"/>
                <a:gd name="csX194" fmla="*/ 438079 w 2799397"/>
                <a:gd name="csY194" fmla="*/ 815719 h 1065031"/>
                <a:gd name="csX195" fmla="*/ 426459 w 2799397"/>
                <a:gd name="csY195" fmla="*/ 837378 h 1065031"/>
                <a:gd name="csX196" fmla="*/ 413029 w 2799397"/>
                <a:gd name="csY196" fmla="*/ 858124 h 1065031"/>
                <a:gd name="csX197" fmla="*/ 380833 w 2799397"/>
                <a:gd name="csY197" fmla="*/ 895461 h 1065031"/>
                <a:gd name="csX198" fmla="*/ 342466 w 2799397"/>
                <a:gd name="csY198" fmla="*/ 926143 h 1065031"/>
                <a:gd name="csX199" fmla="*/ 320277 w 2799397"/>
                <a:gd name="csY199" fmla="*/ 937423 h 1065031"/>
                <a:gd name="csX200" fmla="*/ 295447 w 2799397"/>
                <a:gd name="csY200" fmla="*/ 941401 h 1065031"/>
                <a:gd name="csX201" fmla="*/ 271389 w 2799397"/>
                <a:gd name="csY201" fmla="*/ 937514 h 1065031"/>
                <a:gd name="csX202" fmla="*/ 247885 w 2799397"/>
                <a:gd name="csY202" fmla="*/ 937675 h 1065031"/>
                <a:gd name="csX203" fmla="*/ 212530 w 2799397"/>
                <a:gd name="csY203" fmla="*/ 954166 h 1065031"/>
                <a:gd name="csX204" fmla="*/ 247315 w 2799397"/>
                <a:gd name="csY204" fmla="*/ 934905 h 1065031"/>
                <a:gd name="csX205" fmla="*/ 271844 w 2799397"/>
                <a:gd name="csY205" fmla="*/ 933487 h 1065031"/>
                <a:gd name="csX206" fmla="*/ 295547 w 2799397"/>
                <a:gd name="csY206" fmla="*/ 936083 h 1065031"/>
                <a:gd name="csX207" fmla="*/ 317908 w 2799397"/>
                <a:gd name="csY207" fmla="*/ 931289 h 1065031"/>
                <a:gd name="csX208" fmla="*/ 338072 w 2799397"/>
                <a:gd name="csY208" fmla="*/ 919699 h 1065031"/>
                <a:gd name="csX209" fmla="*/ 373478 w 2799397"/>
                <a:gd name="csY209" fmla="*/ 888274 h 1065031"/>
                <a:gd name="csX210" fmla="*/ 402359 w 2799397"/>
                <a:gd name="csY210" fmla="*/ 850983 h 1065031"/>
                <a:gd name="csX211" fmla="*/ 414127 w 2799397"/>
                <a:gd name="csY211" fmla="*/ 830578 h 1065031"/>
                <a:gd name="csX212" fmla="*/ 424225 w 2799397"/>
                <a:gd name="csY212" fmla="*/ 809073 h 1065031"/>
                <a:gd name="csX213" fmla="*/ 436202 w 2799397"/>
                <a:gd name="csY213" fmla="*/ 785718 h 1065031"/>
                <a:gd name="csX214" fmla="*/ 396625 w 2799397"/>
                <a:gd name="csY214" fmla="*/ 791907 h 1065031"/>
                <a:gd name="csX215" fmla="*/ 338384 w 2799397"/>
                <a:gd name="csY215" fmla="*/ 801312 h 1065031"/>
                <a:gd name="csX216" fmla="*/ 282226 w 2799397"/>
                <a:gd name="csY216" fmla="*/ 816959 h 1065031"/>
                <a:gd name="csX217" fmla="*/ 233109 w 2799397"/>
                <a:gd name="csY217" fmla="*/ 847794 h 1065031"/>
                <a:gd name="csX218" fmla="*/ 202175 w 2799397"/>
                <a:gd name="csY218" fmla="*/ 896828 h 1065031"/>
                <a:gd name="csX219" fmla="*/ 231089 w 2799397"/>
                <a:gd name="csY219" fmla="*/ 845671 h 1065031"/>
                <a:gd name="csX220" fmla="*/ 279893 w 2799397"/>
                <a:gd name="csY220" fmla="*/ 811526 h 1065031"/>
                <a:gd name="csX221" fmla="*/ 336523 w 2799397"/>
                <a:gd name="csY221" fmla="*/ 792655 h 1065031"/>
                <a:gd name="csX222" fmla="*/ 394478 w 2799397"/>
                <a:gd name="csY222" fmla="*/ 780372 h 1065031"/>
                <a:gd name="csX223" fmla="*/ 398582 w 2799397"/>
                <a:gd name="csY223" fmla="*/ 779507 h 1065031"/>
                <a:gd name="csX224" fmla="*/ 374744 w 2799397"/>
                <a:gd name="csY224" fmla="*/ 768137 h 1065031"/>
                <a:gd name="csX225" fmla="*/ 344313 w 2799397"/>
                <a:gd name="csY225" fmla="*/ 747422 h 1065031"/>
                <a:gd name="csX226" fmla="*/ 314893 w 2799397"/>
                <a:gd name="csY226" fmla="*/ 725821 h 1065031"/>
                <a:gd name="csX227" fmla="*/ 346689 w 2799397"/>
                <a:gd name="csY227" fmla="*/ 743686 h 1065031"/>
                <a:gd name="csX228" fmla="*/ 378708 w 2799397"/>
                <a:gd name="csY228" fmla="*/ 760311 h 1065031"/>
                <a:gd name="csX229" fmla="*/ 412029 w 2799397"/>
                <a:gd name="csY229" fmla="*/ 769967 h 1065031"/>
                <a:gd name="csX230" fmla="*/ 500216 w 2799397"/>
                <a:gd name="csY230" fmla="*/ 738454 h 1065031"/>
                <a:gd name="csX231" fmla="*/ 536615 w 2799397"/>
                <a:gd name="csY231" fmla="*/ 700004 h 1065031"/>
                <a:gd name="csX232" fmla="*/ 526438 w 2799397"/>
                <a:gd name="csY232" fmla="*/ 627914 h 1065031"/>
                <a:gd name="csX233" fmla="*/ 350790 w 2799397"/>
                <a:gd name="csY233" fmla="*/ 574707 h 1065031"/>
                <a:gd name="csX234" fmla="*/ 290461 w 2799397"/>
                <a:gd name="csY234" fmla="*/ 609453 h 1065031"/>
                <a:gd name="csX235" fmla="*/ 227588 w 2799397"/>
                <a:gd name="csY235" fmla="*/ 666418 h 1065031"/>
                <a:gd name="csX236" fmla="*/ 160078 w 2799397"/>
                <a:gd name="csY236" fmla="*/ 719191 h 1065031"/>
                <a:gd name="csX237" fmla="*/ 140862 w 2799397"/>
                <a:gd name="csY237" fmla="*/ 728764 h 1065031"/>
                <a:gd name="csX238" fmla="*/ 120673 w 2799397"/>
                <a:gd name="csY238" fmla="*/ 736028 h 1065031"/>
                <a:gd name="csX239" fmla="*/ 99725 w 2799397"/>
                <a:gd name="csY239" fmla="*/ 740382 h 1065031"/>
                <a:gd name="csX240" fmla="*/ 78397 w 2799397"/>
                <a:gd name="csY240" fmla="*/ 741200 h 1065031"/>
                <a:gd name="csX241" fmla="*/ 99624 w 2799397"/>
                <a:gd name="csY241" fmla="*/ 739457 h 1065031"/>
                <a:gd name="csX242" fmla="*/ 120185 w 2799397"/>
                <a:gd name="csY242" fmla="*/ 734287 h 1065031"/>
                <a:gd name="csX243" fmla="*/ 139762 w 2799397"/>
                <a:gd name="csY243" fmla="*/ 726273 h 1065031"/>
                <a:gd name="csX244" fmla="*/ 158244 w 2799397"/>
                <a:gd name="csY244" fmla="*/ 716035 h 1065031"/>
                <a:gd name="csX245" fmla="*/ 222497 w 2799397"/>
                <a:gd name="csY245" fmla="*/ 661184 h 1065031"/>
                <a:gd name="csX246" fmla="*/ 283553 w 2799397"/>
                <a:gd name="csY246" fmla="*/ 600959 h 1065031"/>
                <a:gd name="csX247" fmla="*/ 315615 w 2799397"/>
                <a:gd name="csY247" fmla="*/ 577470 h 1065031"/>
                <a:gd name="csX248" fmla="*/ 314672 w 2799397"/>
                <a:gd name="csY248" fmla="*/ 577674 h 1065031"/>
                <a:gd name="csX249" fmla="*/ 261670 w 2799397"/>
                <a:gd name="csY249" fmla="*/ 591486 h 1065031"/>
                <a:gd name="csX250" fmla="*/ 206858 w 2799397"/>
                <a:gd name="csY250" fmla="*/ 604387 h 1065031"/>
                <a:gd name="csX251" fmla="*/ 150144 w 2799397"/>
                <a:gd name="csY251" fmla="*/ 598434 h 1065031"/>
                <a:gd name="csX252" fmla="*/ 135885 w 2799397"/>
                <a:gd name="csY252" fmla="*/ 591075 h 1065031"/>
                <a:gd name="csX253" fmla="*/ 114726 w 2799397"/>
                <a:gd name="csY253" fmla="*/ 601367 h 1065031"/>
                <a:gd name="csX254" fmla="*/ 95129 w 2799397"/>
                <a:gd name="csY254" fmla="*/ 612472 h 1065031"/>
                <a:gd name="csX255" fmla="*/ 51873 w 2799397"/>
                <a:gd name="csY255" fmla="*/ 622216 h 1065031"/>
                <a:gd name="csX256" fmla="*/ 126089 w 2799397"/>
                <a:gd name="csY256" fmla="*/ 584410 h 1065031"/>
                <a:gd name="csX257" fmla="*/ 125524 w 2799397"/>
                <a:gd name="csY257" fmla="*/ 583989 h 1065031"/>
                <a:gd name="csX258" fmla="*/ 103796 w 2799397"/>
                <a:gd name="csY258" fmla="*/ 566808 h 1065031"/>
                <a:gd name="csX259" fmla="*/ 0 w 2799397"/>
                <a:gd name="csY259" fmla="*/ 544037 h 1065031"/>
                <a:gd name="csX260" fmla="*/ 106825 w 2799397"/>
                <a:gd name="csY260" fmla="*/ 562710 h 1065031"/>
                <a:gd name="csX261" fmla="*/ 152969 w 2799397"/>
                <a:gd name="csY261" fmla="*/ 591311 h 1065031"/>
                <a:gd name="csX262" fmla="*/ 205626 w 2799397"/>
                <a:gd name="csY262" fmla="*/ 594296 h 1065031"/>
                <a:gd name="csX263" fmla="*/ 257967 w 2799397"/>
                <a:gd name="csY263" fmla="*/ 579405 h 1065031"/>
                <a:gd name="csX264" fmla="*/ 311470 w 2799397"/>
                <a:gd name="csY264" fmla="*/ 562802 h 1065031"/>
                <a:gd name="csX265" fmla="*/ 361479 w 2799397"/>
                <a:gd name="csY265" fmla="*/ 552881 h 1065031"/>
                <a:gd name="csX266" fmla="*/ 343437 w 2799397"/>
                <a:gd name="csY266" fmla="*/ 544898 h 1065031"/>
                <a:gd name="csX267" fmla="*/ 319526 w 2799397"/>
                <a:gd name="csY267" fmla="*/ 528873 h 1065031"/>
                <a:gd name="csX268" fmla="*/ 277150 w 2799397"/>
                <a:gd name="csY268" fmla="*/ 517647 h 1065031"/>
                <a:gd name="csX269" fmla="*/ 247157 w 2799397"/>
                <a:gd name="csY269" fmla="*/ 518885 h 1065031"/>
                <a:gd name="csX270" fmla="*/ 193648 w 2799397"/>
                <a:gd name="csY270" fmla="*/ 509345 h 1065031"/>
                <a:gd name="csX271" fmla="*/ 142178 w 2799397"/>
                <a:gd name="csY271" fmla="*/ 494675 h 1065031"/>
                <a:gd name="csX272" fmla="*/ 89663 w 2799397"/>
                <a:gd name="csY272" fmla="*/ 486433 h 1065031"/>
                <a:gd name="csX273" fmla="*/ 142973 w 2799397"/>
                <a:gd name="csY273" fmla="*/ 491136 h 1065031"/>
                <a:gd name="csX274" fmla="*/ 195237 w 2799397"/>
                <a:gd name="csY274" fmla="*/ 502267 h 1065031"/>
                <a:gd name="csX275" fmla="*/ 247351 w 2799397"/>
                <a:gd name="csY275" fmla="*/ 507983 h 1065031"/>
                <a:gd name="csX276" fmla="*/ 292179 w 2799397"/>
                <a:gd name="csY276" fmla="*/ 499588 h 1065031"/>
                <a:gd name="csX277" fmla="*/ 288011 w 2799397"/>
                <a:gd name="csY277" fmla="*/ 493078 h 1065031"/>
                <a:gd name="csX278" fmla="*/ 282798 w 2799397"/>
                <a:gd name="csY278" fmla="*/ 483767 h 1065031"/>
                <a:gd name="csX279" fmla="*/ 261456 w 2799397"/>
                <a:gd name="csY279" fmla="*/ 449850 h 1065031"/>
                <a:gd name="csX280" fmla="*/ 227152 w 2799397"/>
                <a:gd name="csY280" fmla="*/ 430201 h 1065031"/>
                <a:gd name="csX281" fmla="*/ 207635 w 2799397"/>
                <a:gd name="csY281" fmla="*/ 422700 h 1065031"/>
                <a:gd name="csX282" fmla="*/ 189174 w 2799397"/>
                <a:gd name="csY282" fmla="*/ 412295 h 1065031"/>
                <a:gd name="csX283" fmla="*/ 174735 w 2799397"/>
                <a:gd name="csY283" fmla="*/ 397008 h 1065031"/>
                <a:gd name="csX284" fmla="*/ 170484 w 2799397"/>
                <a:gd name="csY284" fmla="*/ 387389 h 1065031"/>
                <a:gd name="csX285" fmla="*/ 169350 w 2799397"/>
                <a:gd name="csY285" fmla="*/ 377049 h 1065031"/>
                <a:gd name="csX286" fmla="*/ 171160 w 2799397"/>
                <a:gd name="csY286" fmla="*/ 387190 h 1065031"/>
                <a:gd name="csX287" fmla="*/ 175954 w 2799397"/>
                <a:gd name="csY287" fmla="*/ 396159 h 1065031"/>
                <a:gd name="csX288" fmla="*/ 190877 w 2799397"/>
                <a:gd name="csY288" fmla="*/ 409932 h 1065031"/>
                <a:gd name="csX289" fmla="*/ 228998 w 2799397"/>
                <a:gd name="csY289" fmla="*/ 424663 h 1065031"/>
                <a:gd name="csX290" fmla="*/ 249021 w 2799397"/>
                <a:gd name="csY290" fmla="*/ 431721 h 1065031"/>
                <a:gd name="csX291" fmla="*/ 267551 w 2799397"/>
                <a:gd name="csY291" fmla="*/ 443527 h 1065031"/>
                <a:gd name="csX292" fmla="*/ 292962 w 2799397"/>
                <a:gd name="csY292" fmla="*/ 477960 h 1065031"/>
                <a:gd name="csX293" fmla="*/ 298488 w 2799397"/>
                <a:gd name="csY293" fmla="*/ 486420 h 1065031"/>
                <a:gd name="csX294" fmla="*/ 304435 w 2799397"/>
                <a:gd name="csY294" fmla="*/ 494316 h 1065031"/>
                <a:gd name="csX295" fmla="*/ 311010 w 2799397"/>
                <a:gd name="csY295" fmla="*/ 501683 h 1065031"/>
                <a:gd name="csX296" fmla="*/ 318171 w 2799397"/>
                <a:gd name="csY296" fmla="*/ 508463 h 1065031"/>
                <a:gd name="csX297" fmla="*/ 351140 w 2799397"/>
                <a:gd name="csY297" fmla="*/ 529313 h 1065031"/>
                <a:gd name="csX298" fmla="*/ 367472 w 2799397"/>
                <a:gd name="csY298" fmla="*/ 535229 h 1065031"/>
                <a:gd name="csX299" fmla="*/ 489968 w 2799397"/>
                <a:gd name="csY299" fmla="*/ 454594 h 1065031"/>
                <a:gd name="csX300" fmla="*/ 525696 w 2799397"/>
                <a:gd name="csY300" fmla="*/ 363044 h 1065031"/>
                <a:gd name="csX301" fmla="*/ 523862 w 2799397"/>
                <a:gd name="csY301" fmla="*/ 359888 h 1065031"/>
                <a:gd name="csX302" fmla="*/ 523692 w 2799397"/>
                <a:gd name="csY302" fmla="*/ 359644 h 1065031"/>
                <a:gd name="csX303" fmla="*/ 513001 w 2799397"/>
                <a:gd name="csY303" fmla="*/ 340121 h 1065031"/>
                <a:gd name="csX304" fmla="*/ 512316 w 2799397"/>
                <a:gd name="csY304" fmla="*/ 338878 h 1065031"/>
                <a:gd name="csX305" fmla="*/ 473864 w 2799397"/>
                <a:gd name="csY305" fmla="*/ 305467 h 1065031"/>
                <a:gd name="csX306" fmla="*/ 441434 w 2799397"/>
                <a:gd name="csY306" fmla="*/ 287861 h 1065031"/>
                <a:gd name="csX307" fmla="*/ 405168 w 2799397"/>
                <a:gd name="csY307" fmla="*/ 278264 h 1065031"/>
                <a:gd name="csX308" fmla="*/ 367658 w 2799397"/>
                <a:gd name="csY308" fmla="*/ 269352 h 1065031"/>
                <a:gd name="csX309" fmla="*/ 348296 w 2799397"/>
                <a:gd name="csY309" fmla="*/ 263373 h 1065031"/>
                <a:gd name="csX310" fmla="*/ 339856 w 2799397"/>
                <a:gd name="csY310" fmla="*/ 263727 h 1065031"/>
                <a:gd name="csX311" fmla="*/ 320355 w 2799397"/>
                <a:gd name="csY311" fmla="*/ 268340 h 1065031"/>
                <a:gd name="csX312" fmla="*/ 282479 w 2799397"/>
                <a:gd name="csY312" fmla="*/ 282304 h 1065031"/>
                <a:gd name="csX313" fmla="*/ 341739 w 2799397"/>
                <a:gd name="csY313" fmla="*/ 257982 h 1065031"/>
                <a:gd name="csX314" fmla="*/ 332689 w 2799397"/>
                <a:gd name="csY314" fmla="*/ 252518 h 1065031"/>
                <a:gd name="csX315" fmla="*/ 282431 w 2799397"/>
                <a:gd name="csY315" fmla="*/ 195383 h 1065031"/>
                <a:gd name="csX316" fmla="*/ 334626 w 2799397"/>
                <a:gd name="csY316" fmla="*/ 249451 h 1065031"/>
                <a:gd name="csX317" fmla="*/ 348242 w 2799397"/>
                <a:gd name="csY317" fmla="*/ 256534 h 1065031"/>
                <a:gd name="csX318" fmla="*/ 349718 w 2799397"/>
                <a:gd name="csY318" fmla="*/ 257226 h 1065031"/>
                <a:gd name="csX319" fmla="*/ 369163 w 2799397"/>
                <a:gd name="csY319" fmla="*/ 264233 h 1065031"/>
                <a:gd name="csX320" fmla="*/ 406428 w 2799397"/>
                <a:gd name="csY320" fmla="*/ 271235 h 1065031"/>
                <a:gd name="csX321" fmla="*/ 444438 w 2799397"/>
                <a:gd name="csY321" fmla="*/ 279437 h 1065031"/>
                <a:gd name="csX322" fmla="*/ 479948 w 2799397"/>
                <a:gd name="csY322" fmla="*/ 296528 h 1065031"/>
                <a:gd name="csX323" fmla="*/ 490492 w 2799397"/>
                <a:gd name="csY323" fmla="*/ 303486 h 1065031"/>
                <a:gd name="csX324" fmla="*/ 460236 w 2799397"/>
                <a:gd name="csY324" fmla="*/ 258581 h 1065031"/>
                <a:gd name="csX325" fmla="*/ 441108 w 2799397"/>
                <a:gd name="csY325" fmla="*/ 244748 h 1065031"/>
                <a:gd name="csX326" fmla="*/ 428139 w 2799397"/>
                <a:gd name="csY326" fmla="*/ 237033 h 1065031"/>
                <a:gd name="csX327" fmla="*/ 405888 w 2799397"/>
                <a:gd name="csY327" fmla="*/ 217412 h 1065031"/>
                <a:gd name="csX328" fmla="*/ 371640 w 2799397"/>
                <a:gd name="csY328" fmla="*/ 170670 h 1065031"/>
                <a:gd name="csX329" fmla="*/ 336466 w 2799397"/>
                <a:gd name="csY329" fmla="*/ 126109 h 1065031"/>
                <a:gd name="csX330" fmla="*/ 286763 w 2799397"/>
                <a:gd name="csY330" fmla="*/ 99805 h 1065031"/>
                <a:gd name="csX331" fmla="*/ 338401 w 2799397"/>
                <a:gd name="csY331" fmla="*/ 123949 h 1065031"/>
                <a:gd name="csX332" fmla="*/ 376455 w 2799397"/>
                <a:gd name="csY332" fmla="*/ 167318 h 1065031"/>
                <a:gd name="csX333" fmla="*/ 412153 w 2799397"/>
                <a:gd name="csY333" fmla="*/ 211332 h 1065031"/>
                <a:gd name="csX334" fmla="*/ 446209 w 2799397"/>
                <a:gd name="csY334" fmla="*/ 235045 h 1065031"/>
                <a:gd name="csX335" fmla="*/ 434056 w 2799397"/>
                <a:gd name="csY335" fmla="*/ 209390 h 1065031"/>
                <a:gd name="csX336" fmla="*/ 422781 w 2799397"/>
                <a:gd name="csY336" fmla="*/ 158605 h 1065031"/>
                <a:gd name="csX337" fmla="*/ 421371 w 2799397"/>
                <a:gd name="csY337" fmla="*/ 133436 h 1065031"/>
                <a:gd name="csX338" fmla="*/ 413207 w 2799397"/>
                <a:gd name="csY338" fmla="*/ 110524 h 1065031"/>
                <a:gd name="csX339" fmla="*/ 395069 w 2799397"/>
                <a:gd name="csY339" fmla="*/ 93561 h 1065031"/>
                <a:gd name="csX340" fmla="*/ 372840 w 2799397"/>
                <a:gd name="csY340" fmla="*/ 81252 h 1065031"/>
                <a:gd name="csX341" fmla="*/ 395905 w 2799397"/>
                <a:gd name="csY341" fmla="*/ 92163 h 1065031"/>
                <a:gd name="csX342" fmla="*/ 415847 w 2799397"/>
                <a:gd name="csY342" fmla="*/ 108597 h 1065031"/>
                <a:gd name="csX343" fmla="*/ 426216 w 2799397"/>
                <a:gd name="csY343" fmla="*/ 132597 h 1065031"/>
                <a:gd name="csX344" fmla="*/ 429280 w 2799397"/>
                <a:gd name="csY344" fmla="*/ 158063 h 1065031"/>
                <a:gd name="csX345" fmla="*/ 443084 w 2799397"/>
                <a:gd name="csY345" fmla="*/ 205460 h 1065031"/>
                <a:gd name="csX346" fmla="*/ 469026 w 2799397"/>
                <a:gd name="csY346" fmla="*/ 247939 h 1065031"/>
                <a:gd name="csX347" fmla="*/ 472348 w 2799397"/>
                <a:gd name="csY347" fmla="*/ 252322 h 1065031"/>
                <a:gd name="csX348" fmla="*/ 472604 w 2799397"/>
                <a:gd name="csY348" fmla="*/ 243459 h 1065031"/>
                <a:gd name="csX349" fmla="*/ 481031 w 2799397"/>
                <a:gd name="csY349" fmla="*/ 189909 h 1065031"/>
                <a:gd name="csX350" fmla="*/ 481879 w 2799397"/>
                <a:gd name="csY350" fmla="*/ 171495 h 1065031"/>
                <a:gd name="csX351" fmla="*/ 481173 w 2799397"/>
                <a:gd name="csY351" fmla="*/ 169181 h 1065031"/>
                <a:gd name="csX352" fmla="*/ 481210 w 2799397"/>
                <a:gd name="csY352" fmla="*/ 168974 h 1065031"/>
                <a:gd name="csX353" fmla="*/ 481708 w 2799397"/>
                <a:gd name="csY353" fmla="*/ 167089 h 1065031"/>
                <a:gd name="csX354" fmla="*/ 477098 w 2799397"/>
                <a:gd name="csY354" fmla="*/ 137452 h 1065031"/>
                <a:gd name="csX355" fmla="*/ 454133 w 2799397"/>
                <a:gd name="csY355" fmla="*/ 89372 h 1065031"/>
                <a:gd name="csX356" fmla="*/ 485820 w 2799397"/>
                <a:gd name="csY356" fmla="*/ 156356 h 1065031"/>
                <a:gd name="csX357" fmla="*/ 490641 w 2799397"/>
                <a:gd name="csY357" fmla="*/ 149110 h 1065031"/>
                <a:gd name="csX358" fmla="*/ 498856 w 2799397"/>
                <a:gd name="csY358" fmla="*/ 141673 h 1065031"/>
                <a:gd name="csX359" fmla="*/ 507960 w 2799397"/>
                <a:gd name="csY359" fmla="*/ 136423 h 1065031"/>
                <a:gd name="csX360" fmla="*/ 512521 w 2799397"/>
                <a:gd name="csY360" fmla="*/ 128544 h 1065031"/>
                <a:gd name="csX361" fmla="*/ 511454 w 2799397"/>
                <a:gd name="csY361" fmla="*/ 118429 h 1065031"/>
                <a:gd name="csX362" fmla="*/ 509127 w 2799397"/>
                <a:gd name="csY362" fmla="*/ 108195 h 1065031"/>
                <a:gd name="csX363" fmla="*/ 508712 w 2799397"/>
                <a:gd name="csY363" fmla="*/ 97717 h 1065031"/>
                <a:gd name="csX364" fmla="*/ 509846 w 2799397"/>
                <a:gd name="csY364" fmla="*/ 108057 h 1065031"/>
                <a:gd name="csX365" fmla="*/ 512848 w 2799397"/>
                <a:gd name="csY365" fmla="*/ 118092 h 1065031"/>
                <a:gd name="csX366" fmla="*/ 514686 w 2799397"/>
                <a:gd name="csY366" fmla="*/ 128666 h 1065031"/>
                <a:gd name="csX367" fmla="*/ 513418 w 2799397"/>
                <a:gd name="csY367" fmla="*/ 134254 h 1065031"/>
                <a:gd name="csX368" fmla="*/ 509737 w 2799397"/>
                <a:gd name="csY368" fmla="*/ 138716 h 1065031"/>
                <a:gd name="csX369" fmla="*/ 500995 w 2799397"/>
                <a:gd name="csY369" fmla="*/ 144618 h 1065031"/>
                <a:gd name="csX370" fmla="*/ 494174 w 2799397"/>
                <a:gd name="csY370" fmla="*/ 151718 h 1065031"/>
                <a:gd name="csX371" fmla="*/ 488355 w 2799397"/>
                <a:gd name="csY371" fmla="*/ 190422 h 1065031"/>
                <a:gd name="csX372" fmla="*/ 483531 w 2799397"/>
                <a:gd name="csY372" fmla="*/ 243817 h 1065031"/>
                <a:gd name="csX373" fmla="*/ 486954 w 2799397"/>
                <a:gd name="csY373" fmla="*/ 268760 h 1065031"/>
                <a:gd name="csX374" fmla="*/ 500129 w 2799397"/>
                <a:gd name="csY374" fmla="*/ 287821 h 1065031"/>
                <a:gd name="csX375" fmla="*/ 515643 w 2799397"/>
                <a:gd name="csY375" fmla="*/ 308423 h 1065031"/>
                <a:gd name="csX376" fmla="*/ 530064 w 2799397"/>
                <a:gd name="csY376" fmla="*/ 330055 h 1065031"/>
                <a:gd name="csX377" fmla="*/ 538660 w 2799397"/>
                <a:gd name="csY377" fmla="*/ 343708 h 1065031"/>
                <a:gd name="csX378" fmla="*/ 636963 w 2799397"/>
                <a:gd name="csY378" fmla="*/ 386408 h 1065031"/>
                <a:gd name="csX379" fmla="*/ 697112 w 2799397"/>
                <a:gd name="csY379" fmla="*/ 333330 h 1065031"/>
                <a:gd name="csX380" fmla="*/ 705717 w 2799397"/>
                <a:gd name="csY380" fmla="*/ 296939 h 1065031"/>
                <a:gd name="csX381" fmla="*/ 727476 w 2799397"/>
                <a:gd name="csY381" fmla="*/ 251755 h 1065031"/>
                <a:gd name="csX382" fmla="*/ 750297 w 2799397"/>
                <a:gd name="csY382" fmla="*/ 216419 h 1065031"/>
                <a:gd name="csX383" fmla="*/ 756800 w 2799397"/>
                <a:gd name="csY383" fmla="*/ 174796 h 1065031"/>
                <a:gd name="csX384" fmla="*/ 754496 w 2799397"/>
                <a:gd name="csY384" fmla="*/ 114148 h 1065031"/>
                <a:gd name="csX385" fmla="*/ 755444 w 2799397"/>
                <a:gd name="csY385" fmla="*/ 83267 h 1065031"/>
                <a:gd name="csX386" fmla="*/ 761989 w 2799397"/>
                <a:gd name="csY386" fmla="*/ 53015 h 1065031"/>
                <a:gd name="csX387" fmla="*/ 792142 w 2799397"/>
                <a:gd name="csY387" fmla="*/ 0 h 1065031"/>
                <a:gd name="csX388" fmla="*/ 765491 w 2799397"/>
                <a:gd name="csY388" fmla="*/ 54017 h 1065031"/>
                <a:gd name="csX389" fmla="*/ 760913 w 2799397"/>
                <a:gd name="csY389" fmla="*/ 83714 h 1065031"/>
                <a:gd name="csX390" fmla="*/ 761762 w 2799397"/>
                <a:gd name="csY390" fmla="*/ 113797 h 1065031"/>
                <a:gd name="csX391" fmla="*/ 767721 w 2799397"/>
                <a:gd name="csY391" fmla="*/ 174887 h 1065031"/>
                <a:gd name="csX392" fmla="*/ 765901 w 2799397"/>
                <a:gd name="csY392" fmla="*/ 206466 h 1065031"/>
                <a:gd name="csX393" fmla="*/ 765678 w 2799397"/>
                <a:gd name="csY393" fmla="*/ 207706 h 1065031"/>
                <a:gd name="csX394" fmla="*/ 791223 w 2799397"/>
                <a:gd name="csY394" fmla="*/ 179794 h 1065031"/>
                <a:gd name="csX395" fmla="*/ 815073 w 2799397"/>
                <a:gd name="csY395" fmla="*/ 140215 h 1065031"/>
                <a:gd name="csX396" fmla="*/ 827361 w 2799397"/>
                <a:gd name="csY396" fmla="*/ 94294 h 1065031"/>
                <a:gd name="csX397" fmla="*/ 838469 w 2799397"/>
                <a:gd name="csY397" fmla="*/ 72810 h 1065031"/>
                <a:gd name="csX398" fmla="*/ 857425 w 2799397"/>
                <a:gd name="csY398" fmla="*/ 58442 h 1065031"/>
                <a:gd name="csX399" fmla="*/ 839847 w 2799397"/>
                <a:gd name="csY399" fmla="*/ 73751 h 1065031"/>
                <a:gd name="csX400" fmla="*/ 830510 w 2799397"/>
                <a:gd name="csY400" fmla="*/ 95178 h 1065031"/>
                <a:gd name="csX401" fmla="*/ 821274 w 2799397"/>
                <a:gd name="csY401" fmla="*/ 142233 h 1065031"/>
                <a:gd name="csX402" fmla="*/ 808581 w 2799397"/>
                <a:gd name="csY402" fmla="*/ 171062 h 1065031"/>
                <a:gd name="csX403" fmla="*/ 859209 w 2799397"/>
                <a:gd name="csY403" fmla="*/ 150849 h 1065031"/>
                <a:gd name="csX404" fmla="*/ 893935 w 2799397"/>
                <a:gd name="csY404" fmla="*/ 98814 h 1065031"/>
                <a:gd name="csX405" fmla="*/ 862017 w 2799397"/>
                <a:gd name="csY405" fmla="*/ 154233 h 1065031"/>
                <a:gd name="csX406" fmla="*/ 829406 w 2799397"/>
                <a:gd name="csY406" fmla="*/ 173942 h 1065031"/>
                <a:gd name="csX407" fmla="*/ 810823 w 2799397"/>
                <a:gd name="csY407" fmla="*/ 179094 h 1065031"/>
                <a:gd name="csX408" fmla="*/ 799110 w 2799397"/>
                <a:gd name="csY408" fmla="*/ 185797 h 1065031"/>
                <a:gd name="csX409" fmla="*/ 768957 w 2799397"/>
                <a:gd name="csY409" fmla="*/ 223340 h 1065031"/>
                <a:gd name="csX410" fmla="*/ 745949 w 2799397"/>
                <a:gd name="csY410" fmla="*/ 253467 h 1065031"/>
                <a:gd name="csX411" fmla="*/ 874209 w 2799397"/>
                <a:gd name="csY411" fmla="*/ 259123 h 1065031"/>
                <a:gd name="csX412" fmla="*/ 910995 w 2799397"/>
                <a:gd name="csY412" fmla="*/ 254515 h 1065031"/>
                <a:gd name="csX413" fmla="*/ 944283 w 2799397"/>
                <a:gd name="csY413" fmla="*/ 238769 h 1065031"/>
                <a:gd name="csX414" fmla="*/ 966023 w 2799397"/>
                <a:gd name="csY414" fmla="*/ 209161 h 1065031"/>
                <a:gd name="csX415" fmla="*/ 965738 w 2799397"/>
                <a:gd name="csY415" fmla="*/ 209270 h 1065031"/>
                <a:gd name="csX416" fmla="*/ 968352 w 2799397"/>
                <a:gd name="csY416" fmla="*/ 186800 h 1065031"/>
                <a:gd name="csX417" fmla="*/ 971359 w 2799397"/>
                <a:gd name="csY417" fmla="*/ 204868 h 1065031"/>
                <a:gd name="csX418" fmla="*/ 920603 w 2799397"/>
                <a:gd name="csY418" fmla="*/ 263120 h 1065031"/>
                <a:gd name="csX419" fmla="*/ 842611 w 2799397"/>
                <a:gd name="csY419" fmla="*/ 268717 h 1065031"/>
                <a:gd name="csX420" fmla="*/ 732189 w 2799397"/>
                <a:gd name="csY420" fmla="*/ 279330 h 1065031"/>
                <a:gd name="csX421" fmla="*/ 724434 w 2799397"/>
                <a:gd name="csY421" fmla="*/ 302642 h 1065031"/>
                <a:gd name="csX422" fmla="*/ 718705 w 2799397"/>
                <a:gd name="csY422" fmla="*/ 337575 h 1065031"/>
                <a:gd name="csX423" fmla="*/ 826234 w 2799397"/>
                <a:gd name="csY423" fmla="*/ 428507 h 1065031"/>
                <a:gd name="csX424" fmla="*/ 827253 w 2799397"/>
                <a:gd name="csY424" fmla="*/ 428416 h 1065031"/>
                <a:gd name="csX425" fmla="*/ 874308 w 2799397"/>
                <a:gd name="csY425" fmla="*/ 409665 h 1065031"/>
                <a:gd name="csX426" fmla="*/ 1224501 w 2799397"/>
                <a:gd name="csY426" fmla="*/ 323260 h 1065031"/>
                <a:gd name="csX427" fmla="*/ 1476856 w 2799397"/>
                <a:gd name="csY427" fmla="*/ 396621 h 1065031"/>
                <a:gd name="csX428" fmla="*/ 1667020 w 2799397"/>
                <a:gd name="csY428" fmla="*/ 421113 h 1065031"/>
                <a:gd name="csX429" fmla="*/ 1913657 w 2799397"/>
                <a:gd name="csY429" fmla="*/ 462027 h 1065031"/>
                <a:gd name="csX430" fmla="*/ 2206769 w 2799397"/>
                <a:gd name="csY430" fmla="*/ 503231 h 1065031"/>
                <a:gd name="csX431" fmla="*/ 2349967 w 2799397"/>
                <a:gd name="csY431" fmla="*/ 533340 h 1065031"/>
                <a:gd name="csX432" fmla="*/ 2572800 w 2799397"/>
                <a:gd name="csY432" fmla="*/ 578462 h 1065031"/>
                <a:gd name="csX433" fmla="*/ 2666862 w 2799397"/>
                <a:gd name="csY433" fmla="*/ 626298 h 1065031"/>
                <a:gd name="csX434" fmla="*/ 2708885 w 2799397"/>
                <a:gd name="csY434" fmla="*/ 644509 h 1065031"/>
                <a:gd name="csX435" fmla="*/ 2776429 w 2799397"/>
                <a:gd name="csY435" fmla="*/ 625027 h 1065031"/>
                <a:gd name="csX436" fmla="*/ 2796824 w 2799397"/>
                <a:gd name="csY436" fmla="*/ 624778 h 10650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Lst>
              <a:rect l="l" t="t" r="r" b="b"/>
              <a:pathLst>
                <a:path w="2799397" h="1065031">
                  <a:moveTo>
                    <a:pt x="207453" y="956977"/>
                  </a:moveTo>
                  <a:lnTo>
                    <a:pt x="205591" y="958422"/>
                  </a:lnTo>
                  <a:cubicBezTo>
                    <a:pt x="205469" y="958507"/>
                    <a:pt x="205365" y="958489"/>
                    <a:pt x="205323" y="958427"/>
                  </a:cubicBezTo>
                  <a:cubicBezTo>
                    <a:pt x="205238" y="958306"/>
                    <a:pt x="205257" y="958202"/>
                    <a:pt x="205318" y="958160"/>
                  </a:cubicBezTo>
                  <a:close/>
                  <a:moveTo>
                    <a:pt x="211231" y="954045"/>
                  </a:moveTo>
                  <a:lnTo>
                    <a:pt x="208883" y="955867"/>
                  </a:lnTo>
                  <a:lnTo>
                    <a:pt x="208061" y="956251"/>
                  </a:lnTo>
                  <a:close/>
                  <a:moveTo>
                    <a:pt x="212530" y="954166"/>
                  </a:moveTo>
                  <a:lnTo>
                    <a:pt x="207453" y="956977"/>
                  </a:lnTo>
                  <a:lnTo>
                    <a:pt x="208883" y="955867"/>
                  </a:lnTo>
                  <a:close/>
                  <a:moveTo>
                    <a:pt x="964332" y="162654"/>
                  </a:moveTo>
                  <a:cubicBezTo>
                    <a:pt x="966676" y="168623"/>
                    <a:pt x="968123" y="177366"/>
                    <a:pt x="968436" y="186072"/>
                  </a:cubicBezTo>
                  <a:lnTo>
                    <a:pt x="968352" y="186800"/>
                  </a:lnTo>
                  <a:close/>
                  <a:moveTo>
                    <a:pt x="2796824" y="624778"/>
                  </a:moveTo>
                  <a:cubicBezTo>
                    <a:pt x="2801173" y="627748"/>
                    <a:pt x="2800855" y="633799"/>
                    <a:pt x="2789208" y="643018"/>
                  </a:cubicBezTo>
                  <a:cubicBezTo>
                    <a:pt x="2777578" y="652779"/>
                    <a:pt x="2762107" y="655993"/>
                    <a:pt x="2752758" y="667719"/>
                  </a:cubicBezTo>
                  <a:cubicBezTo>
                    <a:pt x="2751166" y="670600"/>
                    <a:pt x="2753783" y="671325"/>
                    <a:pt x="2759295" y="670902"/>
                  </a:cubicBezTo>
                  <a:cubicBezTo>
                    <a:pt x="2765125" y="670450"/>
                    <a:pt x="2773723" y="669562"/>
                    <a:pt x="2779955" y="670032"/>
                  </a:cubicBezTo>
                  <a:cubicBezTo>
                    <a:pt x="2786081" y="670765"/>
                    <a:pt x="2789653" y="672170"/>
                    <a:pt x="2789313" y="676916"/>
                  </a:cubicBezTo>
                  <a:cubicBezTo>
                    <a:pt x="2789068" y="684141"/>
                    <a:pt x="2768670" y="692890"/>
                    <a:pt x="2762340" y="697721"/>
                  </a:cubicBezTo>
                  <a:cubicBezTo>
                    <a:pt x="2756610" y="701414"/>
                    <a:pt x="2761079" y="707137"/>
                    <a:pt x="2763640" y="711499"/>
                  </a:cubicBezTo>
                  <a:cubicBezTo>
                    <a:pt x="2777694" y="730907"/>
                    <a:pt x="2762186" y="728008"/>
                    <a:pt x="2746170" y="728722"/>
                  </a:cubicBezTo>
                  <a:cubicBezTo>
                    <a:pt x="2739283" y="728758"/>
                    <a:pt x="2743128" y="731795"/>
                    <a:pt x="2750815" y="741378"/>
                  </a:cubicBezTo>
                  <a:cubicBezTo>
                    <a:pt x="2757916" y="750119"/>
                    <a:pt x="2760160" y="754510"/>
                    <a:pt x="2762040" y="764095"/>
                  </a:cubicBezTo>
                  <a:cubicBezTo>
                    <a:pt x="2762419" y="778275"/>
                    <a:pt x="2748057" y="781775"/>
                    <a:pt x="2736975" y="773449"/>
                  </a:cubicBezTo>
                  <a:cubicBezTo>
                    <a:pt x="2716235" y="757054"/>
                    <a:pt x="2708378" y="728494"/>
                    <a:pt x="2693468" y="707377"/>
                  </a:cubicBezTo>
                  <a:cubicBezTo>
                    <a:pt x="2676100" y="677362"/>
                    <a:pt x="2649406" y="704834"/>
                    <a:pt x="2628068" y="715197"/>
                  </a:cubicBezTo>
                  <a:cubicBezTo>
                    <a:pt x="2614069" y="722043"/>
                    <a:pt x="2592343" y="720968"/>
                    <a:pt x="2605481" y="703108"/>
                  </a:cubicBezTo>
                  <a:cubicBezTo>
                    <a:pt x="2613735" y="693392"/>
                    <a:pt x="2625884" y="686582"/>
                    <a:pt x="2635600" y="678968"/>
                  </a:cubicBezTo>
                  <a:cubicBezTo>
                    <a:pt x="2640065" y="675385"/>
                    <a:pt x="2639646" y="675678"/>
                    <a:pt x="2641298" y="674193"/>
                  </a:cubicBezTo>
                  <a:cubicBezTo>
                    <a:pt x="2643373" y="672416"/>
                    <a:pt x="2645573" y="669927"/>
                    <a:pt x="2645139" y="667927"/>
                  </a:cubicBezTo>
                  <a:cubicBezTo>
                    <a:pt x="2644416" y="666269"/>
                    <a:pt x="2639772" y="666426"/>
                    <a:pt x="2633017" y="666512"/>
                  </a:cubicBezTo>
                  <a:cubicBezTo>
                    <a:pt x="2628821" y="666691"/>
                    <a:pt x="2618368" y="666087"/>
                    <a:pt x="2615329" y="665653"/>
                  </a:cubicBezTo>
                  <a:cubicBezTo>
                    <a:pt x="2589960" y="664519"/>
                    <a:pt x="2611124" y="642954"/>
                    <a:pt x="2608535" y="629734"/>
                  </a:cubicBezTo>
                  <a:cubicBezTo>
                    <a:pt x="2604226" y="615838"/>
                    <a:pt x="2583015" y="608408"/>
                    <a:pt x="2568819" y="604500"/>
                  </a:cubicBezTo>
                  <a:cubicBezTo>
                    <a:pt x="2479825" y="582602"/>
                    <a:pt x="2410665" y="571251"/>
                    <a:pt x="2325663" y="554737"/>
                  </a:cubicBezTo>
                  <a:cubicBezTo>
                    <a:pt x="2099830" y="511027"/>
                    <a:pt x="1860993" y="485229"/>
                    <a:pt x="1629942" y="459444"/>
                  </a:cubicBezTo>
                  <a:cubicBezTo>
                    <a:pt x="1606620" y="456216"/>
                    <a:pt x="1582318" y="452756"/>
                    <a:pt x="1559836" y="448942"/>
                  </a:cubicBezTo>
                  <a:cubicBezTo>
                    <a:pt x="1527433" y="445497"/>
                    <a:pt x="1504621" y="426609"/>
                    <a:pt x="1473130" y="434044"/>
                  </a:cubicBezTo>
                  <a:cubicBezTo>
                    <a:pt x="1456269" y="438848"/>
                    <a:pt x="1449883" y="455857"/>
                    <a:pt x="1445334" y="471301"/>
                  </a:cubicBezTo>
                  <a:cubicBezTo>
                    <a:pt x="1425001" y="532692"/>
                    <a:pt x="1419203" y="610323"/>
                    <a:pt x="1446954" y="672178"/>
                  </a:cubicBezTo>
                  <a:cubicBezTo>
                    <a:pt x="1471361" y="730890"/>
                    <a:pt x="1521009" y="770096"/>
                    <a:pt x="1577203" y="792662"/>
                  </a:cubicBezTo>
                  <a:cubicBezTo>
                    <a:pt x="1672748" y="837117"/>
                    <a:pt x="1752620" y="860460"/>
                    <a:pt x="1845478" y="896994"/>
                  </a:cubicBezTo>
                  <a:cubicBezTo>
                    <a:pt x="1874210" y="908603"/>
                    <a:pt x="1902148" y="924171"/>
                    <a:pt x="1933621" y="917947"/>
                  </a:cubicBezTo>
                  <a:cubicBezTo>
                    <a:pt x="1958294" y="913471"/>
                    <a:pt x="1981490" y="891790"/>
                    <a:pt x="1997604" y="894318"/>
                  </a:cubicBezTo>
                  <a:cubicBezTo>
                    <a:pt x="2000957" y="894722"/>
                    <a:pt x="2004132" y="895971"/>
                    <a:pt x="2006074" y="898412"/>
                  </a:cubicBezTo>
                  <a:cubicBezTo>
                    <a:pt x="2016576" y="928014"/>
                    <a:pt x="1960761" y="928168"/>
                    <a:pt x="1943864" y="939667"/>
                  </a:cubicBezTo>
                  <a:cubicBezTo>
                    <a:pt x="1930003" y="947329"/>
                    <a:pt x="1959411" y="944411"/>
                    <a:pt x="1963743" y="945050"/>
                  </a:cubicBezTo>
                  <a:cubicBezTo>
                    <a:pt x="1970658" y="945329"/>
                    <a:pt x="1990410" y="947153"/>
                    <a:pt x="1983212" y="956521"/>
                  </a:cubicBezTo>
                  <a:cubicBezTo>
                    <a:pt x="1975204" y="967554"/>
                    <a:pt x="1909880" y="961984"/>
                    <a:pt x="1947333" y="979770"/>
                  </a:cubicBezTo>
                  <a:cubicBezTo>
                    <a:pt x="1954268" y="983108"/>
                    <a:pt x="1962894" y="986806"/>
                    <a:pt x="1968286" y="992130"/>
                  </a:cubicBezTo>
                  <a:cubicBezTo>
                    <a:pt x="1978478" y="1001936"/>
                    <a:pt x="1973633" y="1011924"/>
                    <a:pt x="1957699" y="1008553"/>
                  </a:cubicBezTo>
                  <a:cubicBezTo>
                    <a:pt x="1947079" y="1006816"/>
                    <a:pt x="1935740" y="999914"/>
                    <a:pt x="1926113" y="996431"/>
                  </a:cubicBezTo>
                  <a:cubicBezTo>
                    <a:pt x="1921380" y="994875"/>
                    <a:pt x="1918848" y="995097"/>
                    <a:pt x="1919760" y="997440"/>
                  </a:cubicBezTo>
                  <a:cubicBezTo>
                    <a:pt x="1923255" y="1003695"/>
                    <a:pt x="1941230" y="1017020"/>
                    <a:pt x="1947901" y="1024525"/>
                  </a:cubicBezTo>
                  <a:cubicBezTo>
                    <a:pt x="1963638" y="1038494"/>
                    <a:pt x="1956500" y="1062070"/>
                    <a:pt x="1934245" y="1056517"/>
                  </a:cubicBezTo>
                  <a:cubicBezTo>
                    <a:pt x="1919813" y="1052821"/>
                    <a:pt x="1907805" y="1035590"/>
                    <a:pt x="1897456" y="1018404"/>
                  </a:cubicBezTo>
                  <a:cubicBezTo>
                    <a:pt x="1874449" y="976715"/>
                    <a:pt x="1853880" y="975027"/>
                    <a:pt x="1819698" y="999401"/>
                  </a:cubicBezTo>
                  <a:cubicBezTo>
                    <a:pt x="1807321" y="1007951"/>
                    <a:pt x="1785671" y="1014836"/>
                    <a:pt x="1774693" y="1006246"/>
                  </a:cubicBezTo>
                  <a:cubicBezTo>
                    <a:pt x="1770264" y="1003133"/>
                    <a:pt x="1769713" y="999102"/>
                    <a:pt x="1773303" y="995025"/>
                  </a:cubicBezTo>
                  <a:cubicBezTo>
                    <a:pt x="1780983" y="986762"/>
                    <a:pt x="1798887" y="980080"/>
                    <a:pt x="1807839" y="972469"/>
                  </a:cubicBezTo>
                  <a:cubicBezTo>
                    <a:pt x="1810253" y="970216"/>
                    <a:pt x="1812667" y="967963"/>
                    <a:pt x="1811094" y="965361"/>
                  </a:cubicBezTo>
                  <a:cubicBezTo>
                    <a:pt x="1804466" y="960466"/>
                    <a:pt x="1779617" y="966550"/>
                    <a:pt x="1771157" y="959714"/>
                  </a:cubicBezTo>
                  <a:cubicBezTo>
                    <a:pt x="1760433" y="949699"/>
                    <a:pt x="1788337" y="942835"/>
                    <a:pt x="1794833" y="939138"/>
                  </a:cubicBezTo>
                  <a:cubicBezTo>
                    <a:pt x="1836418" y="916914"/>
                    <a:pt x="1748030" y="890375"/>
                    <a:pt x="1729926" y="886302"/>
                  </a:cubicBezTo>
                  <a:cubicBezTo>
                    <a:pt x="1679398" y="870692"/>
                    <a:pt x="1610869" y="842204"/>
                    <a:pt x="1567071" y="822685"/>
                  </a:cubicBezTo>
                  <a:cubicBezTo>
                    <a:pt x="1516022" y="799855"/>
                    <a:pt x="1462520" y="773163"/>
                    <a:pt x="1436019" y="721712"/>
                  </a:cubicBezTo>
                  <a:cubicBezTo>
                    <a:pt x="1401764" y="662024"/>
                    <a:pt x="1388966" y="581957"/>
                    <a:pt x="1403582" y="512977"/>
                  </a:cubicBezTo>
                  <a:cubicBezTo>
                    <a:pt x="1409315" y="488699"/>
                    <a:pt x="1421185" y="466680"/>
                    <a:pt x="1421459" y="446961"/>
                  </a:cubicBezTo>
                  <a:cubicBezTo>
                    <a:pt x="1422888" y="422360"/>
                    <a:pt x="1397769" y="406224"/>
                    <a:pt x="1374674" y="396985"/>
                  </a:cubicBezTo>
                  <a:cubicBezTo>
                    <a:pt x="1299894" y="360701"/>
                    <a:pt x="1202342" y="358617"/>
                    <a:pt x="1123980" y="374147"/>
                  </a:cubicBezTo>
                  <a:cubicBezTo>
                    <a:pt x="1074755" y="385892"/>
                    <a:pt x="1028474" y="404132"/>
                    <a:pt x="979377" y="419434"/>
                  </a:cubicBezTo>
                  <a:lnTo>
                    <a:pt x="866736" y="464267"/>
                  </a:lnTo>
                  <a:lnTo>
                    <a:pt x="865214" y="466707"/>
                  </a:lnTo>
                  <a:cubicBezTo>
                    <a:pt x="858750" y="470029"/>
                    <a:pt x="848608" y="473920"/>
                    <a:pt x="842380" y="477712"/>
                  </a:cubicBezTo>
                  <a:cubicBezTo>
                    <a:pt x="822780" y="489723"/>
                    <a:pt x="805926" y="501000"/>
                    <a:pt x="789352" y="516969"/>
                  </a:cubicBezTo>
                  <a:cubicBezTo>
                    <a:pt x="773887" y="531802"/>
                    <a:pt x="758708" y="553676"/>
                    <a:pt x="758274" y="576327"/>
                  </a:cubicBezTo>
                  <a:cubicBezTo>
                    <a:pt x="758062" y="587333"/>
                    <a:pt x="762409" y="597609"/>
                    <a:pt x="769395" y="605957"/>
                  </a:cubicBezTo>
                  <a:cubicBezTo>
                    <a:pt x="783834" y="623325"/>
                    <a:pt x="804427" y="635233"/>
                    <a:pt x="820263" y="651358"/>
                  </a:cubicBezTo>
                  <a:cubicBezTo>
                    <a:pt x="835096" y="666822"/>
                    <a:pt x="876467" y="710145"/>
                    <a:pt x="927255" y="713436"/>
                  </a:cubicBezTo>
                  <a:cubicBezTo>
                    <a:pt x="941180" y="714332"/>
                    <a:pt x="954795" y="708024"/>
                    <a:pt x="965832" y="699438"/>
                  </a:cubicBezTo>
                  <a:cubicBezTo>
                    <a:pt x="971289" y="695188"/>
                    <a:pt x="976024" y="689902"/>
                    <a:pt x="979716" y="683894"/>
                  </a:cubicBezTo>
                  <a:cubicBezTo>
                    <a:pt x="983554" y="677967"/>
                    <a:pt x="985932" y="671244"/>
                    <a:pt x="987770" y="664264"/>
                  </a:cubicBezTo>
                  <a:cubicBezTo>
                    <a:pt x="989609" y="657285"/>
                    <a:pt x="991052" y="650127"/>
                    <a:pt x="993530" y="643155"/>
                  </a:cubicBezTo>
                  <a:cubicBezTo>
                    <a:pt x="995945" y="636226"/>
                    <a:pt x="999809" y="629556"/>
                    <a:pt x="1005716" y="625173"/>
                  </a:cubicBezTo>
                  <a:cubicBezTo>
                    <a:pt x="1000106" y="629983"/>
                    <a:pt x="996820" y="636703"/>
                    <a:pt x="994940" y="643622"/>
                  </a:cubicBezTo>
                  <a:cubicBezTo>
                    <a:pt x="992956" y="650522"/>
                    <a:pt x="991986" y="657711"/>
                    <a:pt x="990586" y="664929"/>
                  </a:cubicBezTo>
                  <a:cubicBezTo>
                    <a:pt x="989143" y="672086"/>
                    <a:pt x="987127" y="679461"/>
                    <a:pt x="983488" y="686065"/>
                  </a:cubicBezTo>
                  <a:cubicBezTo>
                    <a:pt x="979953" y="692687"/>
                    <a:pt x="975234" y="698777"/>
                    <a:pt x="969567" y="703896"/>
                  </a:cubicBezTo>
                  <a:cubicBezTo>
                    <a:pt x="958193" y="714075"/>
                    <a:pt x="943270" y="719935"/>
                    <a:pt x="928315" y="722109"/>
                  </a:cubicBezTo>
                  <a:cubicBezTo>
                    <a:pt x="926014" y="722444"/>
                    <a:pt x="923731" y="722675"/>
                    <a:pt x="921449" y="722906"/>
                  </a:cubicBezTo>
                  <a:lnTo>
                    <a:pt x="933577" y="726681"/>
                  </a:lnTo>
                  <a:cubicBezTo>
                    <a:pt x="948775" y="731486"/>
                    <a:pt x="963986" y="735921"/>
                    <a:pt x="979212" y="741158"/>
                  </a:cubicBezTo>
                  <a:cubicBezTo>
                    <a:pt x="994317" y="746481"/>
                    <a:pt x="1009346" y="753124"/>
                    <a:pt x="1022193" y="763003"/>
                  </a:cubicBezTo>
                  <a:cubicBezTo>
                    <a:pt x="1028555" y="767985"/>
                    <a:pt x="1034417" y="773678"/>
                    <a:pt x="1039182" y="780134"/>
                  </a:cubicBezTo>
                  <a:cubicBezTo>
                    <a:pt x="1041576" y="783445"/>
                    <a:pt x="1043684" y="786863"/>
                    <a:pt x="1045445" y="790434"/>
                  </a:cubicBezTo>
                  <a:cubicBezTo>
                    <a:pt x="1046408" y="792207"/>
                    <a:pt x="1047126" y="794150"/>
                    <a:pt x="1047351" y="796164"/>
                  </a:cubicBezTo>
                  <a:cubicBezTo>
                    <a:pt x="1047638" y="798136"/>
                    <a:pt x="1047066" y="800435"/>
                    <a:pt x="1045232" y="801439"/>
                  </a:cubicBezTo>
                  <a:cubicBezTo>
                    <a:pt x="1047024" y="800374"/>
                    <a:pt x="1047328" y="798081"/>
                    <a:pt x="1047023" y="796212"/>
                  </a:cubicBezTo>
                  <a:cubicBezTo>
                    <a:pt x="1046676" y="794282"/>
                    <a:pt x="1045939" y="792443"/>
                    <a:pt x="1044854" y="790755"/>
                  </a:cubicBezTo>
                  <a:cubicBezTo>
                    <a:pt x="1042910" y="787312"/>
                    <a:pt x="1040662" y="784081"/>
                    <a:pt x="1038109" y="781062"/>
                  </a:cubicBezTo>
                  <a:cubicBezTo>
                    <a:pt x="1033002" y="775025"/>
                    <a:pt x="1027047" y="769849"/>
                    <a:pt x="1020531" y="765426"/>
                  </a:cubicBezTo>
                  <a:cubicBezTo>
                    <a:pt x="1007499" y="756581"/>
                    <a:pt x="992638" y="751088"/>
                    <a:pt x="977512" y="746776"/>
                  </a:cubicBezTo>
                  <a:cubicBezTo>
                    <a:pt x="962367" y="742566"/>
                    <a:pt x="946783" y="739025"/>
                    <a:pt x="931315" y="735132"/>
                  </a:cubicBezTo>
                  <a:lnTo>
                    <a:pt x="908168" y="729434"/>
                  </a:lnTo>
                  <a:cubicBezTo>
                    <a:pt x="900404" y="727509"/>
                    <a:pt x="892560" y="725729"/>
                    <a:pt x="884657" y="723085"/>
                  </a:cubicBezTo>
                  <a:cubicBezTo>
                    <a:pt x="878663" y="721103"/>
                    <a:pt x="872575" y="718464"/>
                    <a:pt x="866925" y="715157"/>
                  </a:cubicBezTo>
                  <a:cubicBezTo>
                    <a:pt x="873011" y="727933"/>
                    <a:pt x="877989" y="740936"/>
                    <a:pt x="883716" y="753327"/>
                  </a:cubicBezTo>
                  <a:cubicBezTo>
                    <a:pt x="887788" y="762167"/>
                    <a:pt x="892345" y="770667"/>
                    <a:pt x="897775" y="778469"/>
                  </a:cubicBezTo>
                  <a:cubicBezTo>
                    <a:pt x="903206" y="786272"/>
                    <a:pt x="909813" y="793165"/>
                    <a:pt x="917127" y="799385"/>
                  </a:cubicBezTo>
                  <a:cubicBezTo>
                    <a:pt x="931817" y="811783"/>
                    <a:pt x="949449" y="820866"/>
                    <a:pt x="967210" y="829226"/>
                  </a:cubicBezTo>
                  <a:cubicBezTo>
                    <a:pt x="985075" y="837604"/>
                    <a:pt x="1003441" y="845272"/>
                    <a:pt x="1020798" y="855000"/>
                  </a:cubicBezTo>
                  <a:cubicBezTo>
                    <a:pt x="1029423" y="859854"/>
                    <a:pt x="1037915" y="865165"/>
                    <a:pt x="1045582" y="871501"/>
                  </a:cubicBezTo>
                  <a:cubicBezTo>
                    <a:pt x="1053310" y="877795"/>
                    <a:pt x="1060293" y="884969"/>
                    <a:pt x="1066119" y="892950"/>
                  </a:cubicBezTo>
                  <a:cubicBezTo>
                    <a:pt x="1053774" y="877292"/>
                    <a:pt x="1037128" y="865984"/>
                    <a:pt x="1019605" y="857187"/>
                  </a:cubicBezTo>
                  <a:cubicBezTo>
                    <a:pt x="1001997" y="848268"/>
                    <a:pt x="983422" y="841469"/>
                    <a:pt x="965160" y="833820"/>
                  </a:cubicBezTo>
                  <a:cubicBezTo>
                    <a:pt x="946897" y="826171"/>
                    <a:pt x="928516" y="817700"/>
                    <a:pt x="912341" y="805250"/>
                  </a:cubicBezTo>
                  <a:cubicBezTo>
                    <a:pt x="904327" y="799065"/>
                    <a:pt x="896869" y="791859"/>
                    <a:pt x="890607" y="783640"/>
                  </a:cubicBezTo>
                  <a:cubicBezTo>
                    <a:pt x="884447" y="775440"/>
                    <a:pt x="879202" y="766603"/>
                    <a:pt x="874615" y="757671"/>
                  </a:cubicBezTo>
                  <a:cubicBezTo>
                    <a:pt x="865440" y="739807"/>
                    <a:pt x="858049" y="721516"/>
                    <a:pt x="847677" y="705571"/>
                  </a:cubicBezTo>
                  <a:cubicBezTo>
                    <a:pt x="844574" y="700853"/>
                    <a:pt x="841186" y="696244"/>
                    <a:pt x="837656" y="691823"/>
                  </a:cubicBezTo>
                  <a:cubicBezTo>
                    <a:pt x="827466" y="682900"/>
                    <a:pt x="817238" y="674184"/>
                    <a:pt x="806704" y="665679"/>
                  </a:cubicBezTo>
                  <a:cubicBezTo>
                    <a:pt x="807677" y="667988"/>
                    <a:pt x="808590" y="670339"/>
                    <a:pt x="809442" y="672733"/>
                  </a:cubicBezTo>
                  <a:cubicBezTo>
                    <a:pt x="813685" y="685071"/>
                    <a:pt x="815431" y="698242"/>
                    <a:pt x="814538" y="711260"/>
                  </a:cubicBezTo>
                  <a:cubicBezTo>
                    <a:pt x="814089" y="717635"/>
                    <a:pt x="813019" y="723899"/>
                    <a:pt x="811286" y="729990"/>
                  </a:cubicBezTo>
                  <a:cubicBezTo>
                    <a:pt x="809689" y="735626"/>
                    <a:pt x="806615" y="740571"/>
                    <a:pt x="807931" y="746622"/>
                  </a:cubicBezTo>
                  <a:cubicBezTo>
                    <a:pt x="809242" y="752406"/>
                    <a:pt x="811581" y="758107"/>
                    <a:pt x="814262" y="763389"/>
                  </a:cubicBezTo>
                  <a:cubicBezTo>
                    <a:pt x="817844" y="770487"/>
                    <a:pt x="822169" y="777612"/>
                    <a:pt x="825804" y="785306"/>
                  </a:cubicBezTo>
                  <a:cubicBezTo>
                    <a:pt x="829665" y="792934"/>
                    <a:pt x="832105" y="801641"/>
                    <a:pt x="833342" y="809919"/>
                  </a:cubicBezTo>
                  <a:cubicBezTo>
                    <a:pt x="834663" y="818319"/>
                    <a:pt x="835158" y="826571"/>
                    <a:pt x="836061" y="834629"/>
                  </a:cubicBezTo>
                  <a:cubicBezTo>
                    <a:pt x="837025" y="842645"/>
                    <a:pt x="838318" y="850613"/>
                    <a:pt x="841267" y="857970"/>
                  </a:cubicBezTo>
                  <a:cubicBezTo>
                    <a:pt x="844112" y="865310"/>
                    <a:pt x="848596" y="872142"/>
                    <a:pt x="854251" y="877798"/>
                  </a:cubicBezTo>
                  <a:cubicBezTo>
                    <a:pt x="865377" y="889236"/>
                    <a:pt x="881140" y="896544"/>
                    <a:pt x="897506" y="896918"/>
                  </a:cubicBezTo>
                  <a:lnTo>
                    <a:pt x="895648" y="893597"/>
                  </a:lnTo>
                  <a:lnTo>
                    <a:pt x="897755" y="897016"/>
                  </a:lnTo>
                  <a:cubicBezTo>
                    <a:pt x="897798" y="897077"/>
                    <a:pt x="897675" y="897161"/>
                    <a:pt x="897675" y="897161"/>
                  </a:cubicBezTo>
                  <a:cubicBezTo>
                    <a:pt x="881124" y="897822"/>
                    <a:pt x="864453" y="891418"/>
                    <a:pt x="852030" y="880067"/>
                  </a:cubicBezTo>
                  <a:cubicBezTo>
                    <a:pt x="845778" y="874465"/>
                    <a:pt x="840571" y="867503"/>
                    <a:pt x="836996" y="859766"/>
                  </a:cubicBezTo>
                  <a:cubicBezTo>
                    <a:pt x="833318" y="852010"/>
                    <a:pt x="831504" y="843682"/>
                    <a:pt x="830042" y="835470"/>
                  </a:cubicBezTo>
                  <a:cubicBezTo>
                    <a:pt x="828682" y="827277"/>
                    <a:pt x="827696" y="819097"/>
                    <a:pt x="825995" y="811323"/>
                  </a:cubicBezTo>
                  <a:cubicBezTo>
                    <a:pt x="824312" y="803445"/>
                    <a:pt x="821820" y="796222"/>
                    <a:pt x="817932" y="789336"/>
                  </a:cubicBezTo>
                  <a:cubicBezTo>
                    <a:pt x="814166" y="782366"/>
                    <a:pt x="809500" y="775660"/>
                    <a:pt x="805274" y="768287"/>
                  </a:cubicBezTo>
                  <a:cubicBezTo>
                    <a:pt x="803033" y="764417"/>
                    <a:pt x="800933" y="760359"/>
                    <a:pt x="799259" y="756004"/>
                  </a:cubicBezTo>
                  <a:cubicBezTo>
                    <a:pt x="796326" y="760760"/>
                    <a:pt x="793429" y="765309"/>
                    <a:pt x="790971" y="770097"/>
                  </a:cubicBezTo>
                  <a:cubicBezTo>
                    <a:pt x="786029" y="779508"/>
                    <a:pt x="782004" y="789457"/>
                    <a:pt x="778977" y="799798"/>
                  </a:cubicBezTo>
                  <a:cubicBezTo>
                    <a:pt x="776052" y="810158"/>
                    <a:pt x="774100" y="820745"/>
                    <a:pt x="773225" y="831579"/>
                  </a:cubicBezTo>
                  <a:cubicBezTo>
                    <a:pt x="772472" y="842328"/>
                    <a:pt x="772752" y="853262"/>
                    <a:pt x="774122" y="864072"/>
                  </a:cubicBezTo>
                  <a:cubicBezTo>
                    <a:pt x="771869" y="853424"/>
                    <a:pt x="770743" y="842445"/>
                    <a:pt x="770688" y="831444"/>
                  </a:cubicBezTo>
                  <a:cubicBezTo>
                    <a:pt x="770736" y="820462"/>
                    <a:pt x="771814" y="809398"/>
                    <a:pt x="774028" y="798538"/>
                  </a:cubicBezTo>
                  <a:cubicBezTo>
                    <a:pt x="776344" y="787695"/>
                    <a:pt x="779654" y="776978"/>
                    <a:pt x="784105" y="766732"/>
                  </a:cubicBezTo>
                  <a:cubicBezTo>
                    <a:pt x="790596" y="751357"/>
                    <a:pt x="798488" y="737993"/>
                    <a:pt x="800870" y="721134"/>
                  </a:cubicBezTo>
                  <a:cubicBezTo>
                    <a:pt x="803009" y="706525"/>
                    <a:pt x="801126" y="691729"/>
                    <a:pt x="795232" y="678188"/>
                  </a:cubicBezTo>
                  <a:cubicBezTo>
                    <a:pt x="789422" y="664768"/>
                    <a:pt x="780182" y="652921"/>
                    <a:pt x="769054" y="643563"/>
                  </a:cubicBezTo>
                  <a:cubicBezTo>
                    <a:pt x="764137" y="639747"/>
                    <a:pt x="717430" y="605657"/>
                    <a:pt x="652954" y="625735"/>
                  </a:cubicBezTo>
                  <a:cubicBezTo>
                    <a:pt x="584691" y="647001"/>
                    <a:pt x="591769" y="679535"/>
                    <a:pt x="566670" y="709127"/>
                  </a:cubicBezTo>
                  <a:cubicBezTo>
                    <a:pt x="560850" y="716887"/>
                    <a:pt x="554668" y="723995"/>
                    <a:pt x="548503" y="730999"/>
                  </a:cubicBezTo>
                  <a:cubicBezTo>
                    <a:pt x="542235" y="737985"/>
                    <a:pt x="536249" y="744594"/>
                    <a:pt x="530620" y="751588"/>
                  </a:cubicBezTo>
                  <a:cubicBezTo>
                    <a:pt x="519400" y="765369"/>
                    <a:pt x="509745" y="780230"/>
                    <a:pt x="505910" y="796562"/>
                  </a:cubicBezTo>
                  <a:cubicBezTo>
                    <a:pt x="502139" y="814026"/>
                    <a:pt x="506357" y="831268"/>
                    <a:pt x="509564" y="848490"/>
                  </a:cubicBezTo>
                  <a:cubicBezTo>
                    <a:pt x="512616" y="865096"/>
                    <a:pt x="514718" y="881639"/>
                    <a:pt x="516023" y="898466"/>
                  </a:cubicBezTo>
                  <a:cubicBezTo>
                    <a:pt x="517150" y="913606"/>
                    <a:pt x="522488" y="928168"/>
                    <a:pt x="527676" y="942383"/>
                  </a:cubicBezTo>
                  <a:cubicBezTo>
                    <a:pt x="530092" y="948845"/>
                    <a:pt x="532855" y="955156"/>
                    <a:pt x="536088" y="961231"/>
                  </a:cubicBezTo>
                  <a:cubicBezTo>
                    <a:pt x="539320" y="967306"/>
                    <a:pt x="543022" y="973145"/>
                    <a:pt x="547351" y="978456"/>
                  </a:cubicBezTo>
                  <a:cubicBezTo>
                    <a:pt x="551681" y="983768"/>
                    <a:pt x="556516" y="988636"/>
                    <a:pt x="562079" y="992727"/>
                  </a:cubicBezTo>
                  <a:cubicBezTo>
                    <a:pt x="567537" y="996801"/>
                    <a:pt x="573643" y="1000243"/>
                    <a:pt x="579944" y="1003187"/>
                  </a:cubicBezTo>
                  <a:cubicBezTo>
                    <a:pt x="592528" y="1009177"/>
                    <a:pt x="605950" y="1013772"/>
                    <a:pt x="618044" y="1021008"/>
                  </a:cubicBezTo>
                  <a:cubicBezTo>
                    <a:pt x="605571" y="1014397"/>
                    <a:pt x="592123" y="1010546"/>
                    <a:pt x="579056" y="1005162"/>
                  </a:cubicBezTo>
                  <a:cubicBezTo>
                    <a:pt x="572493" y="1002491"/>
                    <a:pt x="566064" y="999365"/>
                    <a:pt x="560112" y="995363"/>
                  </a:cubicBezTo>
                  <a:cubicBezTo>
                    <a:pt x="554142" y="991465"/>
                    <a:pt x="548771" y="986607"/>
                    <a:pt x="543967" y="981264"/>
                  </a:cubicBezTo>
                  <a:cubicBezTo>
                    <a:pt x="539163" y="975921"/>
                    <a:pt x="534987" y="970051"/>
                    <a:pt x="531340" y="963901"/>
                  </a:cubicBezTo>
                  <a:cubicBezTo>
                    <a:pt x="527695" y="957752"/>
                    <a:pt x="524476" y="951306"/>
                    <a:pt x="521646" y="944770"/>
                  </a:cubicBezTo>
                  <a:cubicBezTo>
                    <a:pt x="519379" y="939562"/>
                    <a:pt x="517336" y="934287"/>
                    <a:pt x="515416" y="928928"/>
                  </a:cubicBezTo>
                  <a:cubicBezTo>
                    <a:pt x="514432" y="939475"/>
                    <a:pt x="512457" y="949898"/>
                    <a:pt x="509320" y="959953"/>
                  </a:cubicBezTo>
                  <a:cubicBezTo>
                    <a:pt x="503704" y="977886"/>
                    <a:pt x="494965" y="994193"/>
                    <a:pt x="489794" y="1011725"/>
                  </a:cubicBezTo>
                  <a:cubicBezTo>
                    <a:pt x="487270" y="1020450"/>
                    <a:pt x="485699" y="1029505"/>
                    <a:pt x="485820" y="1038650"/>
                  </a:cubicBezTo>
                  <a:cubicBezTo>
                    <a:pt x="485942" y="1047795"/>
                    <a:pt x="487918" y="1057006"/>
                    <a:pt x="492508" y="1065031"/>
                  </a:cubicBezTo>
                  <a:cubicBezTo>
                    <a:pt x="487491" y="1057303"/>
                    <a:pt x="484937" y="1048042"/>
                    <a:pt x="484360" y="1038762"/>
                  </a:cubicBezTo>
                  <a:cubicBezTo>
                    <a:pt x="483679" y="1029463"/>
                    <a:pt x="484831" y="1020066"/>
                    <a:pt x="486936" y="1011000"/>
                  </a:cubicBezTo>
                  <a:cubicBezTo>
                    <a:pt x="491209" y="992826"/>
                    <a:pt x="499153" y="975897"/>
                    <a:pt x="503684" y="958356"/>
                  </a:cubicBezTo>
                  <a:cubicBezTo>
                    <a:pt x="512683" y="923049"/>
                    <a:pt x="506452" y="885492"/>
                    <a:pt x="498138" y="850923"/>
                  </a:cubicBezTo>
                  <a:cubicBezTo>
                    <a:pt x="497867" y="849754"/>
                    <a:pt x="497554" y="848524"/>
                    <a:pt x="497284" y="847355"/>
                  </a:cubicBezTo>
                  <a:cubicBezTo>
                    <a:pt x="496531" y="848874"/>
                    <a:pt x="495778" y="850393"/>
                    <a:pt x="494922" y="851893"/>
                  </a:cubicBezTo>
                  <a:cubicBezTo>
                    <a:pt x="488271" y="863399"/>
                    <a:pt x="478691" y="871605"/>
                    <a:pt x="469720" y="879386"/>
                  </a:cubicBezTo>
                  <a:cubicBezTo>
                    <a:pt x="460644" y="887149"/>
                    <a:pt x="451692" y="894827"/>
                    <a:pt x="445793" y="904814"/>
                  </a:cubicBezTo>
                  <a:cubicBezTo>
                    <a:pt x="442865" y="909838"/>
                    <a:pt x="440812" y="915338"/>
                    <a:pt x="440042" y="921122"/>
                  </a:cubicBezTo>
                  <a:cubicBezTo>
                    <a:pt x="439271" y="926906"/>
                    <a:pt x="439887" y="932992"/>
                    <a:pt x="442550" y="938378"/>
                  </a:cubicBezTo>
                  <a:cubicBezTo>
                    <a:pt x="439400" y="933332"/>
                    <a:pt x="438060" y="927116"/>
                    <a:pt x="438247" y="921014"/>
                  </a:cubicBezTo>
                  <a:cubicBezTo>
                    <a:pt x="438392" y="914851"/>
                    <a:pt x="439960" y="908783"/>
                    <a:pt x="442567" y="903168"/>
                  </a:cubicBezTo>
                  <a:cubicBezTo>
                    <a:pt x="447800" y="891835"/>
                    <a:pt x="456458" y="882824"/>
                    <a:pt x="464629" y="874152"/>
                  </a:cubicBezTo>
                  <a:cubicBezTo>
                    <a:pt x="472781" y="865583"/>
                    <a:pt x="480744" y="856874"/>
                    <a:pt x="485080" y="846981"/>
                  </a:cubicBezTo>
                  <a:cubicBezTo>
                    <a:pt x="492432" y="830372"/>
                    <a:pt x="488256" y="811110"/>
                    <a:pt x="491492" y="793657"/>
                  </a:cubicBezTo>
                  <a:cubicBezTo>
                    <a:pt x="493073" y="785138"/>
                    <a:pt x="495876" y="776944"/>
                    <a:pt x="499493" y="769269"/>
                  </a:cubicBezTo>
                  <a:cubicBezTo>
                    <a:pt x="486756" y="772161"/>
                    <a:pt x="474773" y="775614"/>
                    <a:pt x="464864" y="781787"/>
                  </a:cubicBezTo>
                  <a:cubicBezTo>
                    <a:pt x="458964" y="785531"/>
                    <a:pt x="454029" y="790142"/>
                    <a:pt x="449717" y="796037"/>
                  </a:cubicBezTo>
                  <a:cubicBezTo>
                    <a:pt x="445363" y="801873"/>
                    <a:pt x="441687" y="808683"/>
                    <a:pt x="438079" y="815719"/>
                  </a:cubicBezTo>
                  <a:cubicBezTo>
                    <a:pt x="434512" y="822815"/>
                    <a:pt x="430665" y="830289"/>
                    <a:pt x="426459" y="837378"/>
                  </a:cubicBezTo>
                  <a:cubicBezTo>
                    <a:pt x="422357" y="844485"/>
                    <a:pt x="417860" y="851415"/>
                    <a:pt x="413029" y="858124"/>
                  </a:cubicBezTo>
                  <a:cubicBezTo>
                    <a:pt x="403471" y="871563"/>
                    <a:pt x="392636" y="884079"/>
                    <a:pt x="380833" y="895461"/>
                  </a:cubicBezTo>
                  <a:cubicBezTo>
                    <a:pt x="368967" y="906885"/>
                    <a:pt x="356235" y="917194"/>
                    <a:pt x="342466" y="926143"/>
                  </a:cubicBezTo>
                  <a:cubicBezTo>
                    <a:pt x="335530" y="930607"/>
                    <a:pt x="328151" y="934566"/>
                    <a:pt x="320277" y="937423"/>
                  </a:cubicBezTo>
                  <a:cubicBezTo>
                    <a:pt x="312420" y="940176"/>
                    <a:pt x="303904" y="941850"/>
                    <a:pt x="295447" y="941401"/>
                  </a:cubicBezTo>
                  <a:cubicBezTo>
                    <a:pt x="286931" y="940994"/>
                    <a:pt x="279198" y="938594"/>
                    <a:pt x="271389" y="937514"/>
                  </a:cubicBezTo>
                  <a:cubicBezTo>
                    <a:pt x="263684" y="936453"/>
                    <a:pt x="255688" y="936406"/>
                    <a:pt x="247885" y="937675"/>
                  </a:cubicBezTo>
                  <a:lnTo>
                    <a:pt x="212530" y="954166"/>
                  </a:lnTo>
                  <a:lnTo>
                    <a:pt x="247315" y="934905"/>
                  </a:lnTo>
                  <a:cubicBezTo>
                    <a:pt x="255314" y="933138"/>
                    <a:pt x="263589" y="932808"/>
                    <a:pt x="271844" y="933487"/>
                  </a:cubicBezTo>
                  <a:cubicBezTo>
                    <a:pt x="280037" y="934209"/>
                    <a:pt x="287906" y="936154"/>
                    <a:pt x="295547" y="936083"/>
                  </a:cubicBezTo>
                  <a:cubicBezTo>
                    <a:pt x="303275" y="936135"/>
                    <a:pt x="310818" y="934233"/>
                    <a:pt x="317908" y="931289"/>
                  </a:cubicBezTo>
                  <a:cubicBezTo>
                    <a:pt x="324998" y="928346"/>
                    <a:pt x="331654" y="924257"/>
                    <a:pt x="338072" y="919699"/>
                  </a:cubicBezTo>
                  <a:cubicBezTo>
                    <a:pt x="350826" y="910462"/>
                    <a:pt x="362768" y="899798"/>
                    <a:pt x="373478" y="888274"/>
                  </a:cubicBezTo>
                  <a:cubicBezTo>
                    <a:pt x="384248" y="876706"/>
                    <a:pt x="393950" y="864254"/>
                    <a:pt x="402359" y="850983"/>
                  </a:cubicBezTo>
                  <a:cubicBezTo>
                    <a:pt x="406636" y="844387"/>
                    <a:pt x="410536" y="837510"/>
                    <a:pt x="414127" y="830578"/>
                  </a:cubicBezTo>
                  <a:cubicBezTo>
                    <a:pt x="417779" y="823603"/>
                    <a:pt x="420913" y="816536"/>
                    <a:pt x="424225" y="809073"/>
                  </a:cubicBezTo>
                  <a:cubicBezTo>
                    <a:pt x="427714" y="801216"/>
                    <a:pt x="433473" y="793498"/>
                    <a:pt x="436202" y="785718"/>
                  </a:cubicBezTo>
                  <a:cubicBezTo>
                    <a:pt x="424522" y="782717"/>
                    <a:pt x="408330" y="790004"/>
                    <a:pt x="396625" y="791907"/>
                  </a:cubicBezTo>
                  <a:cubicBezTo>
                    <a:pt x="377055" y="795121"/>
                    <a:pt x="357554" y="797653"/>
                    <a:pt x="338384" y="801312"/>
                  </a:cubicBezTo>
                  <a:cubicBezTo>
                    <a:pt x="319215" y="804971"/>
                    <a:pt x="300232" y="809677"/>
                    <a:pt x="282226" y="816959"/>
                  </a:cubicBezTo>
                  <a:cubicBezTo>
                    <a:pt x="264179" y="824181"/>
                    <a:pt x="247346" y="834447"/>
                    <a:pt x="233109" y="847794"/>
                  </a:cubicBezTo>
                  <a:cubicBezTo>
                    <a:pt x="218993" y="861055"/>
                    <a:pt x="207564" y="877787"/>
                    <a:pt x="202175" y="896828"/>
                  </a:cubicBezTo>
                  <a:cubicBezTo>
                    <a:pt x="206591" y="877558"/>
                    <a:pt x="217323" y="859955"/>
                    <a:pt x="231089" y="845671"/>
                  </a:cubicBezTo>
                  <a:cubicBezTo>
                    <a:pt x="244872" y="831283"/>
                    <a:pt x="261745" y="819903"/>
                    <a:pt x="279893" y="811526"/>
                  </a:cubicBezTo>
                  <a:cubicBezTo>
                    <a:pt x="297998" y="803088"/>
                    <a:pt x="317228" y="797306"/>
                    <a:pt x="336523" y="792655"/>
                  </a:cubicBezTo>
                  <a:cubicBezTo>
                    <a:pt x="355877" y="787962"/>
                    <a:pt x="375338" y="784463"/>
                    <a:pt x="394478" y="780372"/>
                  </a:cubicBezTo>
                  <a:cubicBezTo>
                    <a:pt x="395854" y="780138"/>
                    <a:pt x="397248" y="779801"/>
                    <a:pt x="398582" y="779507"/>
                  </a:cubicBezTo>
                  <a:cubicBezTo>
                    <a:pt x="390157" y="776502"/>
                    <a:pt x="382227" y="772520"/>
                    <a:pt x="374744" y="768137"/>
                  </a:cubicBezTo>
                  <a:cubicBezTo>
                    <a:pt x="364028" y="761841"/>
                    <a:pt x="354118" y="754622"/>
                    <a:pt x="344313" y="747422"/>
                  </a:cubicBezTo>
                  <a:lnTo>
                    <a:pt x="314893" y="725821"/>
                  </a:lnTo>
                  <a:lnTo>
                    <a:pt x="346689" y="743686"/>
                  </a:lnTo>
                  <a:cubicBezTo>
                    <a:pt x="357254" y="749635"/>
                    <a:pt x="367818" y="755584"/>
                    <a:pt x="378708" y="760311"/>
                  </a:cubicBezTo>
                  <a:cubicBezTo>
                    <a:pt x="389537" y="765080"/>
                    <a:pt x="400735" y="768689"/>
                    <a:pt x="412029" y="769967"/>
                  </a:cubicBezTo>
                  <a:cubicBezTo>
                    <a:pt x="443396" y="773563"/>
                    <a:pt x="475926" y="756987"/>
                    <a:pt x="500216" y="738454"/>
                  </a:cubicBezTo>
                  <a:cubicBezTo>
                    <a:pt x="514319" y="727644"/>
                    <a:pt x="526584" y="714585"/>
                    <a:pt x="536615" y="700004"/>
                  </a:cubicBezTo>
                  <a:cubicBezTo>
                    <a:pt x="538772" y="696603"/>
                    <a:pt x="565300" y="653982"/>
                    <a:pt x="526438" y="627914"/>
                  </a:cubicBezTo>
                  <a:cubicBezTo>
                    <a:pt x="485905" y="600746"/>
                    <a:pt x="417257" y="558400"/>
                    <a:pt x="350790" y="574707"/>
                  </a:cubicBezTo>
                  <a:cubicBezTo>
                    <a:pt x="328733" y="582276"/>
                    <a:pt x="308759" y="595181"/>
                    <a:pt x="290461" y="609453"/>
                  </a:cubicBezTo>
                  <a:cubicBezTo>
                    <a:pt x="268285" y="626605"/>
                    <a:pt x="248377" y="646884"/>
                    <a:pt x="227588" y="666418"/>
                  </a:cubicBezTo>
                  <a:cubicBezTo>
                    <a:pt x="206860" y="685911"/>
                    <a:pt x="185178" y="705071"/>
                    <a:pt x="160078" y="719191"/>
                  </a:cubicBezTo>
                  <a:cubicBezTo>
                    <a:pt x="153802" y="722654"/>
                    <a:pt x="147459" y="725892"/>
                    <a:pt x="140862" y="728764"/>
                  </a:cubicBezTo>
                  <a:cubicBezTo>
                    <a:pt x="134284" y="731533"/>
                    <a:pt x="127535" y="734057"/>
                    <a:pt x="120673" y="736028"/>
                  </a:cubicBezTo>
                  <a:cubicBezTo>
                    <a:pt x="113810" y="737999"/>
                    <a:pt x="106773" y="739458"/>
                    <a:pt x="99725" y="740382"/>
                  </a:cubicBezTo>
                  <a:cubicBezTo>
                    <a:pt x="92634" y="741245"/>
                    <a:pt x="85491" y="741511"/>
                    <a:pt x="78397" y="741200"/>
                  </a:cubicBezTo>
                  <a:cubicBezTo>
                    <a:pt x="85546" y="741201"/>
                    <a:pt x="92642" y="740606"/>
                    <a:pt x="99624" y="739457"/>
                  </a:cubicBezTo>
                  <a:cubicBezTo>
                    <a:pt x="106624" y="738204"/>
                    <a:pt x="113450" y="736440"/>
                    <a:pt x="120185" y="734287"/>
                  </a:cubicBezTo>
                  <a:cubicBezTo>
                    <a:pt x="126835" y="732011"/>
                    <a:pt x="133353" y="729285"/>
                    <a:pt x="139762" y="726273"/>
                  </a:cubicBezTo>
                  <a:cubicBezTo>
                    <a:pt x="146086" y="723138"/>
                    <a:pt x="152240" y="719760"/>
                    <a:pt x="158244" y="716035"/>
                  </a:cubicBezTo>
                  <a:cubicBezTo>
                    <a:pt x="182256" y="701133"/>
                    <a:pt x="202753" y="681440"/>
                    <a:pt x="222497" y="661184"/>
                  </a:cubicBezTo>
                  <a:cubicBezTo>
                    <a:pt x="242242" y="640929"/>
                    <a:pt x="261471" y="619674"/>
                    <a:pt x="283553" y="600959"/>
                  </a:cubicBezTo>
                  <a:cubicBezTo>
                    <a:pt x="293622" y="592413"/>
                    <a:pt x="304219" y="584496"/>
                    <a:pt x="315615" y="577470"/>
                  </a:cubicBezTo>
                  <a:cubicBezTo>
                    <a:pt x="315329" y="577578"/>
                    <a:pt x="315000" y="577626"/>
                    <a:pt x="314672" y="577674"/>
                  </a:cubicBezTo>
                  <a:cubicBezTo>
                    <a:pt x="296799" y="581245"/>
                    <a:pt x="279342" y="586065"/>
                    <a:pt x="261670" y="591486"/>
                  </a:cubicBezTo>
                  <a:cubicBezTo>
                    <a:pt x="244017" y="596804"/>
                    <a:pt x="225829" y="602133"/>
                    <a:pt x="206858" y="604387"/>
                  </a:cubicBezTo>
                  <a:cubicBezTo>
                    <a:pt x="188009" y="606556"/>
                    <a:pt x="168171" y="605614"/>
                    <a:pt x="150144" y="598434"/>
                  </a:cubicBezTo>
                  <a:cubicBezTo>
                    <a:pt x="145471" y="596529"/>
                    <a:pt x="140204" y="593770"/>
                    <a:pt x="135885" y="591075"/>
                  </a:cubicBezTo>
                  <a:cubicBezTo>
                    <a:pt x="132004" y="588619"/>
                    <a:pt x="118201" y="598949"/>
                    <a:pt x="114726" y="601367"/>
                  </a:cubicBezTo>
                  <a:cubicBezTo>
                    <a:pt x="108508" y="605694"/>
                    <a:pt x="101969" y="609430"/>
                    <a:pt x="95129" y="612472"/>
                  </a:cubicBezTo>
                  <a:cubicBezTo>
                    <a:pt x="81100" y="618706"/>
                    <a:pt x="67032" y="620986"/>
                    <a:pt x="51873" y="622216"/>
                  </a:cubicBezTo>
                  <a:cubicBezTo>
                    <a:pt x="80627" y="619849"/>
                    <a:pt x="107809" y="605728"/>
                    <a:pt x="126089" y="584410"/>
                  </a:cubicBezTo>
                  <a:cubicBezTo>
                    <a:pt x="125901" y="584270"/>
                    <a:pt x="125652" y="584172"/>
                    <a:pt x="125524" y="583989"/>
                  </a:cubicBezTo>
                  <a:cubicBezTo>
                    <a:pt x="118056" y="578328"/>
                    <a:pt x="111076" y="572329"/>
                    <a:pt x="103796" y="566808"/>
                  </a:cubicBezTo>
                  <a:cubicBezTo>
                    <a:pt x="75206" y="544449"/>
                    <a:pt x="36053" y="535776"/>
                    <a:pt x="0" y="544037"/>
                  </a:cubicBezTo>
                  <a:cubicBezTo>
                    <a:pt x="35650" y="534156"/>
                    <a:pt x="76019" y="540807"/>
                    <a:pt x="106825" y="562710"/>
                  </a:cubicBezTo>
                  <a:cubicBezTo>
                    <a:pt x="122220" y="573259"/>
                    <a:pt x="136210" y="585692"/>
                    <a:pt x="152969" y="591311"/>
                  </a:cubicBezTo>
                  <a:cubicBezTo>
                    <a:pt x="169710" y="597033"/>
                    <a:pt x="188028" y="597223"/>
                    <a:pt x="205626" y="594296"/>
                  </a:cubicBezTo>
                  <a:cubicBezTo>
                    <a:pt x="223327" y="591387"/>
                    <a:pt x="240598" y="585521"/>
                    <a:pt x="257967" y="579405"/>
                  </a:cubicBezTo>
                  <a:cubicBezTo>
                    <a:pt x="275295" y="573228"/>
                    <a:pt x="293265" y="567327"/>
                    <a:pt x="311470" y="562802"/>
                  </a:cubicBezTo>
                  <a:cubicBezTo>
                    <a:pt x="327909" y="558600"/>
                    <a:pt x="344656" y="555360"/>
                    <a:pt x="361479" y="552881"/>
                  </a:cubicBezTo>
                  <a:cubicBezTo>
                    <a:pt x="355274" y="550595"/>
                    <a:pt x="349287" y="547974"/>
                    <a:pt x="343437" y="544898"/>
                  </a:cubicBezTo>
                  <a:cubicBezTo>
                    <a:pt x="334901" y="540433"/>
                    <a:pt x="326964" y="535008"/>
                    <a:pt x="319526" y="528873"/>
                  </a:cubicBezTo>
                  <a:cubicBezTo>
                    <a:pt x="313912" y="524185"/>
                    <a:pt x="297623" y="513262"/>
                    <a:pt x="277150" y="517647"/>
                  </a:cubicBezTo>
                  <a:cubicBezTo>
                    <a:pt x="267324" y="519780"/>
                    <a:pt x="257140" y="519448"/>
                    <a:pt x="247157" y="518885"/>
                  </a:cubicBezTo>
                  <a:cubicBezTo>
                    <a:pt x="228779" y="517831"/>
                    <a:pt x="210944" y="514047"/>
                    <a:pt x="193648" y="509345"/>
                  </a:cubicBezTo>
                  <a:cubicBezTo>
                    <a:pt x="176248" y="504624"/>
                    <a:pt x="159367" y="499090"/>
                    <a:pt x="142178" y="494675"/>
                  </a:cubicBezTo>
                  <a:cubicBezTo>
                    <a:pt x="125051" y="490217"/>
                    <a:pt x="107471" y="486798"/>
                    <a:pt x="89663" y="486433"/>
                  </a:cubicBezTo>
                  <a:cubicBezTo>
                    <a:pt x="107529" y="485581"/>
                    <a:pt x="125374" y="487820"/>
                    <a:pt x="142973" y="491136"/>
                  </a:cubicBezTo>
                  <a:cubicBezTo>
                    <a:pt x="160572" y="494451"/>
                    <a:pt x="177882" y="498782"/>
                    <a:pt x="195237" y="502267"/>
                  </a:cubicBezTo>
                  <a:cubicBezTo>
                    <a:pt x="212592" y="505752"/>
                    <a:pt x="230089" y="508143"/>
                    <a:pt x="247351" y="507983"/>
                  </a:cubicBezTo>
                  <a:cubicBezTo>
                    <a:pt x="262903" y="507837"/>
                    <a:pt x="278346" y="505324"/>
                    <a:pt x="292179" y="499588"/>
                  </a:cubicBezTo>
                  <a:cubicBezTo>
                    <a:pt x="290755" y="497412"/>
                    <a:pt x="289271" y="495278"/>
                    <a:pt x="288011" y="493078"/>
                  </a:cubicBezTo>
                  <a:cubicBezTo>
                    <a:pt x="286115" y="489964"/>
                    <a:pt x="284425" y="486887"/>
                    <a:pt x="282798" y="483767"/>
                  </a:cubicBezTo>
                  <a:cubicBezTo>
                    <a:pt x="276267" y="471392"/>
                    <a:pt x="270459" y="459147"/>
                    <a:pt x="261456" y="449850"/>
                  </a:cubicBezTo>
                  <a:cubicBezTo>
                    <a:pt x="252617" y="440529"/>
                    <a:pt x="240061" y="434970"/>
                    <a:pt x="227152" y="430201"/>
                  </a:cubicBezTo>
                  <a:cubicBezTo>
                    <a:pt x="220654" y="427755"/>
                    <a:pt x="214077" y="425456"/>
                    <a:pt x="207635" y="422700"/>
                  </a:cubicBezTo>
                  <a:cubicBezTo>
                    <a:pt x="201072" y="420030"/>
                    <a:pt x="194821" y="416508"/>
                    <a:pt x="189174" y="412295"/>
                  </a:cubicBezTo>
                  <a:cubicBezTo>
                    <a:pt x="183527" y="408081"/>
                    <a:pt x="178460" y="403011"/>
                    <a:pt x="174735" y="397008"/>
                  </a:cubicBezTo>
                  <a:cubicBezTo>
                    <a:pt x="172820" y="393997"/>
                    <a:pt x="171540" y="390726"/>
                    <a:pt x="170484" y="387389"/>
                  </a:cubicBezTo>
                  <a:cubicBezTo>
                    <a:pt x="169489" y="384009"/>
                    <a:pt x="169213" y="380492"/>
                    <a:pt x="169350" y="377049"/>
                  </a:cubicBezTo>
                  <a:cubicBezTo>
                    <a:pt x="169480" y="380487"/>
                    <a:pt x="169982" y="383938"/>
                    <a:pt x="171160" y="387190"/>
                  </a:cubicBezTo>
                  <a:cubicBezTo>
                    <a:pt x="172356" y="390339"/>
                    <a:pt x="173880" y="393440"/>
                    <a:pt x="175954" y="396159"/>
                  </a:cubicBezTo>
                  <a:cubicBezTo>
                    <a:pt x="179918" y="401725"/>
                    <a:pt x="185242" y="406254"/>
                    <a:pt x="190877" y="409932"/>
                  </a:cubicBezTo>
                  <a:cubicBezTo>
                    <a:pt x="202277" y="417471"/>
                    <a:pt x="215630" y="420666"/>
                    <a:pt x="228998" y="424663"/>
                  </a:cubicBezTo>
                  <a:cubicBezTo>
                    <a:pt x="235691" y="426610"/>
                    <a:pt x="242451" y="428783"/>
                    <a:pt x="249021" y="431721"/>
                  </a:cubicBezTo>
                  <a:cubicBezTo>
                    <a:pt x="255651" y="434617"/>
                    <a:pt x="261992" y="438528"/>
                    <a:pt x="267551" y="443527"/>
                  </a:cubicBezTo>
                  <a:cubicBezTo>
                    <a:pt x="278713" y="453584"/>
                    <a:pt x="285748" y="466423"/>
                    <a:pt x="292962" y="477960"/>
                  </a:cubicBezTo>
                  <a:cubicBezTo>
                    <a:pt x="294792" y="480849"/>
                    <a:pt x="296578" y="483677"/>
                    <a:pt x="298488" y="486420"/>
                  </a:cubicBezTo>
                  <a:cubicBezTo>
                    <a:pt x="300397" y="489163"/>
                    <a:pt x="302447" y="491718"/>
                    <a:pt x="304435" y="494316"/>
                  </a:cubicBezTo>
                  <a:cubicBezTo>
                    <a:pt x="306588" y="496889"/>
                    <a:pt x="308838" y="499213"/>
                    <a:pt x="311010" y="501683"/>
                  </a:cubicBezTo>
                  <a:cubicBezTo>
                    <a:pt x="313425" y="503984"/>
                    <a:pt x="315737" y="506266"/>
                    <a:pt x="318171" y="508463"/>
                  </a:cubicBezTo>
                  <a:cubicBezTo>
                    <a:pt x="328047" y="517063"/>
                    <a:pt x="339272" y="524090"/>
                    <a:pt x="351140" y="529313"/>
                  </a:cubicBezTo>
                  <a:cubicBezTo>
                    <a:pt x="356481" y="531657"/>
                    <a:pt x="361939" y="533650"/>
                    <a:pt x="367472" y="535229"/>
                  </a:cubicBezTo>
                  <a:cubicBezTo>
                    <a:pt x="389850" y="539561"/>
                    <a:pt x="458760" y="488800"/>
                    <a:pt x="489968" y="454594"/>
                  </a:cubicBezTo>
                  <a:cubicBezTo>
                    <a:pt x="519889" y="421918"/>
                    <a:pt x="538902" y="388781"/>
                    <a:pt x="525696" y="363044"/>
                  </a:cubicBezTo>
                  <a:cubicBezTo>
                    <a:pt x="525036" y="361966"/>
                    <a:pt x="524418" y="360948"/>
                    <a:pt x="523862" y="359888"/>
                  </a:cubicBezTo>
                  <a:cubicBezTo>
                    <a:pt x="523819" y="359827"/>
                    <a:pt x="523734" y="359705"/>
                    <a:pt x="523692" y="359644"/>
                  </a:cubicBezTo>
                  <a:cubicBezTo>
                    <a:pt x="520017" y="353063"/>
                    <a:pt x="516488" y="346561"/>
                    <a:pt x="513001" y="340121"/>
                  </a:cubicBezTo>
                  <a:cubicBezTo>
                    <a:pt x="512764" y="339651"/>
                    <a:pt x="512571" y="339243"/>
                    <a:pt x="512316" y="338878"/>
                  </a:cubicBezTo>
                  <a:cubicBezTo>
                    <a:pt x="500248" y="326737"/>
                    <a:pt x="487697" y="315203"/>
                    <a:pt x="473864" y="305467"/>
                  </a:cubicBezTo>
                  <a:cubicBezTo>
                    <a:pt x="463790" y="298272"/>
                    <a:pt x="452897" y="292371"/>
                    <a:pt x="441434" y="287861"/>
                  </a:cubicBezTo>
                  <a:cubicBezTo>
                    <a:pt x="429953" y="283455"/>
                    <a:pt x="417621" y="280818"/>
                    <a:pt x="405168" y="278264"/>
                  </a:cubicBezTo>
                  <a:cubicBezTo>
                    <a:pt x="392756" y="275773"/>
                    <a:pt x="380016" y="273328"/>
                    <a:pt x="367658" y="269352"/>
                  </a:cubicBezTo>
                  <a:cubicBezTo>
                    <a:pt x="360485" y="267105"/>
                    <a:pt x="354883" y="264127"/>
                    <a:pt x="348296" y="263373"/>
                  </a:cubicBezTo>
                  <a:cubicBezTo>
                    <a:pt x="345632" y="263055"/>
                    <a:pt x="342894" y="263151"/>
                    <a:pt x="339856" y="263727"/>
                  </a:cubicBezTo>
                  <a:cubicBezTo>
                    <a:pt x="333330" y="265011"/>
                    <a:pt x="326810" y="266563"/>
                    <a:pt x="320355" y="268340"/>
                  </a:cubicBezTo>
                  <a:cubicBezTo>
                    <a:pt x="307325" y="271979"/>
                    <a:pt x="294706" y="276600"/>
                    <a:pt x="282479" y="282304"/>
                  </a:cubicBezTo>
                  <a:cubicBezTo>
                    <a:pt x="300955" y="271798"/>
                    <a:pt x="320940" y="263590"/>
                    <a:pt x="341739" y="257982"/>
                  </a:cubicBezTo>
                  <a:cubicBezTo>
                    <a:pt x="338635" y="256252"/>
                    <a:pt x="335653" y="254437"/>
                    <a:pt x="332689" y="252518"/>
                  </a:cubicBezTo>
                  <a:cubicBezTo>
                    <a:pt x="311183" y="238259"/>
                    <a:pt x="293582" y="218297"/>
                    <a:pt x="282431" y="195383"/>
                  </a:cubicBezTo>
                  <a:cubicBezTo>
                    <a:pt x="294684" y="217801"/>
                    <a:pt x="312983" y="236554"/>
                    <a:pt x="334626" y="249451"/>
                  </a:cubicBezTo>
                  <a:cubicBezTo>
                    <a:pt x="339006" y="252104"/>
                    <a:pt x="343605" y="254422"/>
                    <a:pt x="348242" y="256534"/>
                  </a:cubicBezTo>
                  <a:cubicBezTo>
                    <a:pt x="348820" y="256584"/>
                    <a:pt x="349299" y="256884"/>
                    <a:pt x="349718" y="257226"/>
                  </a:cubicBezTo>
                  <a:cubicBezTo>
                    <a:pt x="356038" y="260066"/>
                    <a:pt x="362493" y="262450"/>
                    <a:pt x="369163" y="264233"/>
                  </a:cubicBezTo>
                  <a:cubicBezTo>
                    <a:pt x="381280" y="267473"/>
                    <a:pt x="393760" y="269283"/>
                    <a:pt x="406428" y="271235"/>
                  </a:cubicBezTo>
                  <a:cubicBezTo>
                    <a:pt x="419035" y="273228"/>
                    <a:pt x="431892" y="275320"/>
                    <a:pt x="444438" y="279437"/>
                  </a:cubicBezTo>
                  <a:cubicBezTo>
                    <a:pt x="456967" y="283657"/>
                    <a:pt x="468949" y="289433"/>
                    <a:pt x="479948" y="296528"/>
                  </a:cubicBezTo>
                  <a:cubicBezTo>
                    <a:pt x="483496" y="298764"/>
                    <a:pt x="486907" y="301456"/>
                    <a:pt x="490492" y="303486"/>
                  </a:cubicBezTo>
                  <a:cubicBezTo>
                    <a:pt x="480549" y="288419"/>
                    <a:pt x="469672" y="274091"/>
                    <a:pt x="460236" y="258581"/>
                  </a:cubicBezTo>
                  <a:cubicBezTo>
                    <a:pt x="455335" y="250499"/>
                    <a:pt x="449037" y="248730"/>
                    <a:pt x="441108" y="244748"/>
                  </a:cubicBezTo>
                  <a:cubicBezTo>
                    <a:pt x="436612" y="242448"/>
                    <a:pt x="432275" y="239856"/>
                    <a:pt x="428139" y="237033"/>
                  </a:cubicBezTo>
                  <a:cubicBezTo>
                    <a:pt x="419928" y="231346"/>
                    <a:pt x="412542" y="224633"/>
                    <a:pt x="405888" y="217412"/>
                  </a:cubicBezTo>
                  <a:cubicBezTo>
                    <a:pt x="392518" y="203010"/>
                    <a:pt x="382176" y="186591"/>
                    <a:pt x="371640" y="170670"/>
                  </a:cubicBezTo>
                  <a:cubicBezTo>
                    <a:pt x="361145" y="154809"/>
                    <a:pt x="350364" y="139058"/>
                    <a:pt x="336466" y="126109"/>
                  </a:cubicBezTo>
                  <a:cubicBezTo>
                    <a:pt x="322715" y="113240"/>
                    <a:pt x="305762" y="103051"/>
                    <a:pt x="286763" y="99805"/>
                  </a:cubicBezTo>
                  <a:cubicBezTo>
                    <a:pt x="305928" y="102121"/>
                    <a:pt x="323729" y="111448"/>
                    <a:pt x="338401" y="123949"/>
                  </a:cubicBezTo>
                  <a:cubicBezTo>
                    <a:pt x="353298" y="136383"/>
                    <a:pt x="365126" y="151949"/>
                    <a:pt x="376455" y="167318"/>
                  </a:cubicBezTo>
                  <a:cubicBezTo>
                    <a:pt x="387766" y="182791"/>
                    <a:pt x="398748" y="198312"/>
                    <a:pt x="412153" y="211332"/>
                  </a:cubicBezTo>
                  <a:cubicBezTo>
                    <a:pt x="422220" y="221247"/>
                    <a:pt x="433678" y="229650"/>
                    <a:pt x="446209" y="235045"/>
                  </a:cubicBezTo>
                  <a:cubicBezTo>
                    <a:pt x="441717" y="226770"/>
                    <a:pt x="437591" y="218241"/>
                    <a:pt x="434056" y="209390"/>
                  </a:cubicBezTo>
                  <a:cubicBezTo>
                    <a:pt x="427614" y="193243"/>
                    <a:pt x="423396" y="176001"/>
                    <a:pt x="422781" y="158605"/>
                  </a:cubicBezTo>
                  <a:cubicBezTo>
                    <a:pt x="422342" y="150043"/>
                    <a:pt x="422462" y="141635"/>
                    <a:pt x="421371" y="133436"/>
                  </a:cubicBezTo>
                  <a:cubicBezTo>
                    <a:pt x="420341" y="125195"/>
                    <a:pt x="417917" y="117291"/>
                    <a:pt x="413207" y="110524"/>
                  </a:cubicBezTo>
                  <a:cubicBezTo>
                    <a:pt x="408499" y="103758"/>
                    <a:pt x="402022" y="98222"/>
                    <a:pt x="395069" y="93561"/>
                  </a:cubicBezTo>
                  <a:cubicBezTo>
                    <a:pt x="388011" y="88881"/>
                    <a:pt x="380434" y="85015"/>
                    <a:pt x="372840" y="81252"/>
                  </a:cubicBezTo>
                  <a:cubicBezTo>
                    <a:pt x="380673" y="84577"/>
                    <a:pt x="388507" y="87903"/>
                    <a:pt x="395905" y="92163"/>
                  </a:cubicBezTo>
                  <a:cubicBezTo>
                    <a:pt x="403305" y="96425"/>
                    <a:pt x="410415" y="101701"/>
                    <a:pt x="415847" y="108597"/>
                  </a:cubicBezTo>
                  <a:cubicBezTo>
                    <a:pt x="421341" y="115451"/>
                    <a:pt x="424603" y="124038"/>
                    <a:pt x="426216" y="132597"/>
                  </a:cubicBezTo>
                  <a:cubicBezTo>
                    <a:pt x="427890" y="141114"/>
                    <a:pt x="428372" y="149737"/>
                    <a:pt x="429280" y="158063"/>
                  </a:cubicBezTo>
                  <a:cubicBezTo>
                    <a:pt x="431012" y="174592"/>
                    <a:pt x="436006" y="190480"/>
                    <a:pt x="443084" y="205460"/>
                  </a:cubicBezTo>
                  <a:cubicBezTo>
                    <a:pt x="450161" y="220441"/>
                    <a:pt x="459176" y="234435"/>
                    <a:pt x="469026" y="247939"/>
                  </a:cubicBezTo>
                  <a:cubicBezTo>
                    <a:pt x="470105" y="249359"/>
                    <a:pt x="471287" y="250798"/>
                    <a:pt x="472348" y="252322"/>
                  </a:cubicBezTo>
                  <a:cubicBezTo>
                    <a:pt x="472350" y="249335"/>
                    <a:pt x="472394" y="246409"/>
                    <a:pt x="472604" y="243459"/>
                  </a:cubicBezTo>
                  <a:cubicBezTo>
                    <a:pt x="474043" y="224723"/>
                    <a:pt x="479073" y="207378"/>
                    <a:pt x="481031" y="189909"/>
                  </a:cubicBezTo>
                  <a:cubicBezTo>
                    <a:pt x="481753" y="183797"/>
                    <a:pt x="482002" y="177652"/>
                    <a:pt x="481879" y="171495"/>
                  </a:cubicBezTo>
                  <a:cubicBezTo>
                    <a:pt x="481351" y="170867"/>
                    <a:pt x="481068" y="170069"/>
                    <a:pt x="481173" y="169181"/>
                  </a:cubicBezTo>
                  <a:cubicBezTo>
                    <a:pt x="481191" y="169077"/>
                    <a:pt x="481210" y="168974"/>
                    <a:pt x="481210" y="168974"/>
                  </a:cubicBezTo>
                  <a:cubicBezTo>
                    <a:pt x="481382" y="168311"/>
                    <a:pt x="481535" y="167752"/>
                    <a:pt x="481708" y="167089"/>
                  </a:cubicBezTo>
                  <a:cubicBezTo>
                    <a:pt x="481200" y="157128"/>
                    <a:pt x="479682" y="147145"/>
                    <a:pt x="477098" y="137452"/>
                  </a:cubicBezTo>
                  <a:cubicBezTo>
                    <a:pt x="472491" y="120300"/>
                    <a:pt x="464766" y="103869"/>
                    <a:pt x="454133" y="89372"/>
                  </a:cubicBezTo>
                  <a:cubicBezTo>
                    <a:pt x="470169" y="108253"/>
                    <a:pt x="481081" y="131604"/>
                    <a:pt x="485820" y="156356"/>
                  </a:cubicBezTo>
                  <a:cubicBezTo>
                    <a:pt x="487190" y="153773"/>
                    <a:pt x="488748" y="151332"/>
                    <a:pt x="490641" y="149110"/>
                  </a:cubicBezTo>
                  <a:cubicBezTo>
                    <a:pt x="492973" y="146220"/>
                    <a:pt x="495766" y="143734"/>
                    <a:pt x="498856" y="141673"/>
                  </a:cubicBezTo>
                  <a:cubicBezTo>
                    <a:pt x="501965" y="139510"/>
                    <a:pt x="505279" y="138290"/>
                    <a:pt x="507960" y="136423"/>
                  </a:cubicBezTo>
                  <a:cubicBezTo>
                    <a:pt x="510643" y="134557"/>
                    <a:pt x="512299" y="131866"/>
                    <a:pt x="512521" y="128544"/>
                  </a:cubicBezTo>
                  <a:cubicBezTo>
                    <a:pt x="512846" y="125242"/>
                    <a:pt x="512180" y="121814"/>
                    <a:pt x="511454" y="118429"/>
                  </a:cubicBezTo>
                  <a:cubicBezTo>
                    <a:pt x="510727" y="115044"/>
                    <a:pt x="509793" y="111622"/>
                    <a:pt x="509127" y="108195"/>
                  </a:cubicBezTo>
                  <a:cubicBezTo>
                    <a:pt x="508461" y="104768"/>
                    <a:pt x="508038" y="101171"/>
                    <a:pt x="508712" y="97717"/>
                  </a:cubicBezTo>
                  <a:cubicBezTo>
                    <a:pt x="508245" y="101208"/>
                    <a:pt x="508954" y="104697"/>
                    <a:pt x="509846" y="108057"/>
                  </a:cubicBezTo>
                  <a:cubicBezTo>
                    <a:pt x="510736" y="111418"/>
                    <a:pt x="511853" y="114713"/>
                    <a:pt x="512848" y="118092"/>
                  </a:cubicBezTo>
                  <a:cubicBezTo>
                    <a:pt x="513800" y="121411"/>
                    <a:pt x="514715" y="124936"/>
                    <a:pt x="514686" y="128666"/>
                  </a:cubicBezTo>
                  <a:cubicBezTo>
                    <a:pt x="514621" y="130521"/>
                    <a:pt x="514372" y="132504"/>
                    <a:pt x="513418" y="134254"/>
                  </a:cubicBezTo>
                  <a:cubicBezTo>
                    <a:pt x="512567" y="136022"/>
                    <a:pt x="511176" y="137533"/>
                    <a:pt x="509737" y="138716"/>
                  </a:cubicBezTo>
                  <a:cubicBezTo>
                    <a:pt x="506798" y="141123"/>
                    <a:pt x="503551" y="142568"/>
                    <a:pt x="500995" y="144618"/>
                  </a:cubicBezTo>
                  <a:cubicBezTo>
                    <a:pt x="498398" y="146606"/>
                    <a:pt x="496098" y="149022"/>
                    <a:pt x="494174" y="151718"/>
                  </a:cubicBezTo>
                  <a:cubicBezTo>
                    <a:pt x="485379" y="164173"/>
                    <a:pt x="488978" y="176235"/>
                    <a:pt x="488355" y="190422"/>
                  </a:cubicBezTo>
                  <a:cubicBezTo>
                    <a:pt x="487465" y="208776"/>
                    <a:pt x="483638" y="226550"/>
                    <a:pt x="483531" y="243817"/>
                  </a:cubicBezTo>
                  <a:cubicBezTo>
                    <a:pt x="483508" y="251976"/>
                    <a:pt x="483836" y="261158"/>
                    <a:pt x="486954" y="268760"/>
                  </a:cubicBezTo>
                  <a:cubicBezTo>
                    <a:pt x="489880" y="275953"/>
                    <a:pt x="495624" y="281998"/>
                    <a:pt x="500129" y="287821"/>
                  </a:cubicBezTo>
                  <a:cubicBezTo>
                    <a:pt x="505331" y="294516"/>
                    <a:pt x="510557" y="301375"/>
                    <a:pt x="515643" y="308423"/>
                  </a:cubicBezTo>
                  <a:cubicBezTo>
                    <a:pt x="520625" y="315452"/>
                    <a:pt x="525490" y="322833"/>
                    <a:pt x="530064" y="330055"/>
                  </a:cubicBezTo>
                  <a:cubicBezTo>
                    <a:pt x="532978" y="334633"/>
                    <a:pt x="535831" y="339252"/>
                    <a:pt x="538660" y="343708"/>
                  </a:cubicBezTo>
                  <a:cubicBezTo>
                    <a:pt x="543592" y="351314"/>
                    <a:pt x="579405" y="402125"/>
                    <a:pt x="636963" y="386408"/>
                  </a:cubicBezTo>
                  <a:cubicBezTo>
                    <a:pt x="668497" y="377764"/>
                    <a:pt x="692887" y="353913"/>
                    <a:pt x="697112" y="333330"/>
                  </a:cubicBezTo>
                  <a:cubicBezTo>
                    <a:pt x="699196" y="321112"/>
                    <a:pt x="701857" y="308945"/>
                    <a:pt x="705717" y="296939"/>
                  </a:cubicBezTo>
                  <a:cubicBezTo>
                    <a:pt x="710853" y="280787"/>
                    <a:pt x="718013" y="265851"/>
                    <a:pt x="727476" y="251755"/>
                  </a:cubicBezTo>
                  <a:cubicBezTo>
                    <a:pt x="735498" y="239749"/>
                    <a:pt x="745466" y="230279"/>
                    <a:pt x="750297" y="216419"/>
                  </a:cubicBezTo>
                  <a:cubicBezTo>
                    <a:pt x="754976" y="203120"/>
                    <a:pt x="756421" y="188813"/>
                    <a:pt x="756800" y="174796"/>
                  </a:cubicBezTo>
                  <a:cubicBezTo>
                    <a:pt x="757372" y="154945"/>
                    <a:pt x="755091" y="134636"/>
                    <a:pt x="754496" y="114148"/>
                  </a:cubicBezTo>
                  <a:cubicBezTo>
                    <a:pt x="754146" y="103895"/>
                    <a:pt x="754290" y="93570"/>
                    <a:pt x="755444" y="83267"/>
                  </a:cubicBezTo>
                  <a:cubicBezTo>
                    <a:pt x="756702" y="72982"/>
                    <a:pt x="758743" y="62784"/>
                    <a:pt x="761989" y="53015"/>
                  </a:cubicBezTo>
                  <a:cubicBezTo>
                    <a:pt x="768230" y="33380"/>
                    <a:pt x="778641" y="15186"/>
                    <a:pt x="792142" y="0"/>
                  </a:cubicBezTo>
                  <a:cubicBezTo>
                    <a:pt x="779564" y="15992"/>
                    <a:pt x="770478" y="34530"/>
                    <a:pt x="765491" y="54017"/>
                  </a:cubicBezTo>
                  <a:cubicBezTo>
                    <a:pt x="762884" y="63793"/>
                    <a:pt x="761476" y="73731"/>
                    <a:pt x="760913" y="83714"/>
                  </a:cubicBezTo>
                  <a:cubicBezTo>
                    <a:pt x="760393" y="93757"/>
                    <a:pt x="760840" y="103761"/>
                    <a:pt x="761762" y="113797"/>
                  </a:cubicBezTo>
                  <a:cubicBezTo>
                    <a:pt x="763544" y="133910"/>
                    <a:pt x="767036" y="154010"/>
                    <a:pt x="767721" y="174887"/>
                  </a:cubicBezTo>
                  <a:cubicBezTo>
                    <a:pt x="767990" y="185286"/>
                    <a:pt x="767688" y="195902"/>
                    <a:pt x="765901" y="206466"/>
                  </a:cubicBezTo>
                  <a:cubicBezTo>
                    <a:pt x="765826" y="206879"/>
                    <a:pt x="765753" y="207293"/>
                    <a:pt x="765678" y="207706"/>
                  </a:cubicBezTo>
                  <a:cubicBezTo>
                    <a:pt x="774519" y="198567"/>
                    <a:pt x="783257" y="189410"/>
                    <a:pt x="791223" y="179794"/>
                  </a:cubicBezTo>
                  <a:cubicBezTo>
                    <a:pt x="801265" y="167830"/>
                    <a:pt x="809654" y="154662"/>
                    <a:pt x="815073" y="140215"/>
                  </a:cubicBezTo>
                  <a:cubicBezTo>
                    <a:pt x="820491" y="125767"/>
                    <a:pt x="822208" y="109642"/>
                    <a:pt x="827361" y="94294"/>
                  </a:cubicBezTo>
                  <a:cubicBezTo>
                    <a:pt x="829968" y="86598"/>
                    <a:pt x="833529" y="79234"/>
                    <a:pt x="838469" y="72810"/>
                  </a:cubicBezTo>
                  <a:cubicBezTo>
                    <a:pt x="843450" y="66447"/>
                    <a:pt x="849854" y="61086"/>
                    <a:pt x="857425" y="58442"/>
                  </a:cubicBezTo>
                  <a:cubicBezTo>
                    <a:pt x="850090" y="61556"/>
                    <a:pt x="844167" y="67216"/>
                    <a:pt x="839847" y="73751"/>
                  </a:cubicBezTo>
                  <a:cubicBezTo>
                    <a:pt x="835424" y="80267"/>
                    <a:pt x="832502" y="87639"/>
                    <a:pt x="830510" y="95178"/>
                  </a:cubicBezTo>
                  <a:cubicBezTo>
                    <a:pt x="826508" y="110360"/>
                    <a:pt x="825923" y="126421"/>
                    <a:pt x="821274" y="142233"/>
                  </a:cubicBezTo>
                  <a:cubicBezTo>
                    <a:pt x="818240" y="152307"/>
                    <a:pt x="813839" y="161975"/>
                    <a:pt x="808581" y="171062"/>
                  </a:cubicBezTo>
                  <a:cubicBezTo>
                    <a:pt x="826717" y="169299"/>
                    <a:pt x="844564" y="162308"/>
                    <a:pt x="859209" y="150849"/>
                  </a:cubicBezTo>
                  <a:cubicBezTo>
                    <a:pt x="875763" y="137971"/>
                    <a:pt x="888208" y="119448"/>
                    <a:pt x="893935" y="98814"/>
                  </a:cubicBezTo>
                  <a:cubicBezTo>
                    <a:pt x="889576" y="119854"/>
                    <a:pt x="878351" y="139609"/>
                    <a:pt x="862017" y="154233"/>
                  </a:cubicBezTo>
                  <a:cubicBezTo>
                    <a:pt x="852484" y="162768"/>
                    <a:pt x="841368" y="169418"/>
                    <a:pt x="829406" y="173942"/>
                  </a:cubicBezTo>
                  <a:cubicBezTo>
                    <a:pt x="823394" y="176226"/>
                    <a:pt x="817166" y="177937"/>
                    <a:pt x="810823" y="179094"/>
                  </a:cubicBezTo>
                  <a:cubicBezTo>
                    <a:pt x="804541" y="180208"/>
                    <a:pt x="802898" y="180447"/>
                    <a:pt x="799110" y="185797"/>
                  </a:cubicBezTo>
                  <a:cubicBezTo>
                    <a:pt x="789692" y="199047"/>
                    <a:pt x="779079" y="211229"/>
                    <a:pt x="768957" y="223340"/>
                  </a:cubicBezTo>
                  <a:cubicBezTo>
                    <a:pt x="760728" y="233228"/>
                    <a:pt x="752768" y="243112"/>
                    <a:pt x="745949" y="253467"/>
                  </a:cubicBezTo>
                  <a:cubicBezTo>
                    <a:pt x="749470" y="252284"/>
                    <a:pt x="828255" y="254459"/>
                    <a:pt x="874209" y="259123"/>
                  </a:cubicBezTo>
                  <a:cubicBezTo>
                    <a:pt x="886575" y="260380"/>
                    <a:pt x="899025" y="257597"/>
                    <a:pt x="910995" y="254515"/>
                  </a:cubicBezTo>
                  <a:cubicBezTo>
                    <a:pt x="922965" y="251432"/>
                    <a:pt x="934442" y="246341"/>
                    <a:pt x="944283" y="238769"/>
                  </a:cubicBezTo>
                  <a:cubicBezTo>
                    <a:pt x="953959" y="231220"/>
                    <a:pt x="961684" y="220868"/>
                    <a:pt x="966023" y="209161"/>
                  </a:cubicBezTo>
                  <a:lnTo>
                    <a:pt x="965738" y="209270"/>
                  </a:lnTo>
                  <a:lnTo>
                    <a:pt x="968352" y="186800"/>
                  </a:lnTo>
                  <a:lnTo>
                    <a:pt x="971359" y="204868"/>
                  </a:lnTo>
                  <a:cubicBezTo>
                    <a:pt x="966003" y="241229"/>
                    <a:pt x="929893" y="260184"/>
                    <a:pt x="920603" y="263120"/>
                  </a:cubicBezTo>
                  <a:cubicBezTo>
                    <a:pt x="891921" y="272223"/>
                    <a:pt x="865056" y="271194"/>
                    <a:pt x="842611" y="268717"/>
                  </a:cubicBezTo>
                  <a:cubicBezTo>
                    <a:pt x="824255" y="266653"/>
                    <a:pt x="749360" y="261228"/>
                    <a:pt x="732189" y="279330"/>
                  </a:cubicBezTo>
                  <a:cubicBezTo>
                    <a:pt x="726600" y="285210"/>
                    <a:pt x="726263" y="295127"/>
                    <a:pt x="724434" y="302642"/>
                  </a:cubicBezTo>
                  <a:cubicBezTo>
                    <a:pt x="721593" y="314030"/>
                    <a:pt x="719869" y="325725"/>
                    <a:pt x="718705" y="337575"/>
                  </a:cubicBezTo>
                  <a:cubicBezTo>
                    <a:pt x="718970" y="340557"/>
                    <a:pt x="728252" y="430733"/>
                    <a:pt x="826234" y="428507"/>
                  </a:cubicBezTo>
                  <a:lnTo>
                    <a:pt x="827253" y="428416"/>
                  </a:lnTo>
                  <a:lnTo>
                    <a:pt x="874308" y="409665"/>
                  </a:lnTo>
                  <a:cubicBezTo>
                    <a:pt x="990830" y="368581"/>
                    <a:pt x="1096237" y="322360"/>
                    <a:pt x="1224501" y="323260"/>
                  </a:cubicBezTo>
                  <a:cubicBezTo>
                    <a:pt x="1315449" y="324272"/>
                    <a:pt x="1393460" y="370978"/>
                    <a:pt x="1476856" y="396621"/>
                  </a:cubicBezTo>
                  <a:cubicBezTo>
                    <a:pt x="1540863" y="415246"/>
                    <a:pt x="1602810" y="416591"/>
                    <a:pt x="1667020" y="421113"/>
                  </a:cubicBezTo>
                  <a:cubicBezTo>
                    <a:pt x="1742931" y="427341"/>
                    <a:pt x="1834098" y="450704"/>
                    <a:pt x="1913657" y="462027"/>
                  </a:cubicBezTo>
                  <a:cubicBezTo>
                    <a:pt x="2007732" y="473724"/>
                    <a:pt x="2110827" y="484242"/>
                    <a:pt x="2206769" y="503231"/>
                  </a:cubicBezTo>
                  <a:cubicBezTo>
                    <a:pt x="2255909" y="511889"/>
                    <a:pt x="2307776" y="526043"/>
                    <a:pt x="2349967" y="533340"/>
                  </a:cubicBezTo>
                  <a:cubicBezTo>
                    <a:pt x="2422020" y="542778"/>
                    <a:pt x="2500945" y="554157"/>
                    <a:pt x="2572800" y="578462"/>
                  </a:cubicBezTo>
                  <a:cubicBezTo>
                    <a:pt x="2608917" y="589164"/>
                    <a:pt x="2639741" y="606325"/>
                    <a:pt x="2666862" y="626298"/>
                  </a:cubicBezTo>
                  <a:cubicBezTo>
                    <a:pt x="2679662" y="634537"/>
                    <a:pt x="2693697" y="642347"/>
                    <a:pt x="2708885" y="644509"/>
                  </a:cubicBezTo>
                  <a:cubicBezTo>
                    <a:pt x="2732901" y="649078"/>
                    <a:pt x="2756049" y="632565"/>
                    <a:pt x="2776429" y="625027"/>
                  </a:cubicBezTo>
                  <a:cubicBezTo>
                    <a:pt x="2783456" y="621920"/>
                    <a:pt x="2792474" y="621809"/>
                    <a:pt x="2796824" y="624778"/>
                  </a:cubicBezTo>
                  <a:close/>
                </a:path>
              </a:pathLst>
            </a:custGeom>
            <a:solidFill>
              <a:schemeClr val="accent3"/>
            </a:solidFill>
            <a:ln w="6350" cap="flat">
              <a:solidFill>
                <a:schemeClr val="accent3">
                  <a:lumMod val="75000"/>
                </a:schemeClr>
              </a:solidFill>
              <a:prstDash val="solid"/>
              <a:miter/>
            </a:ln>
          </p:spPr>
          <p:txBody>
            <a:bodyPr wrap="square" rtlCol="0" anchor="ctr">
              <a:noAutofit/>
            </a:bodyPr>
            <a:lstStyle/>
            <a:p>
              <a:endParaRPr lang="en-US"/>
            </a:p>
          </p:txBody>
        </p:sp>
        <p:sp>
          <p:nvSpPr>
            <p:cNvPr id="120" name="Freeform 119">
              <a:extLst>
                <a:ext uri="{FF2B5EF4-FFF2-40B4-BE49-F238E27FC236}">
                  <a16:creationId xmlns:a16="http://schemas.microsoft.com/office/drawing/2014/main" id="{19E3354D-5216-5E65-2764-10AADAB8875B}"/>
                </a:ext>
              </a:extLst>
            </p:cNvPr>
            <p:cNvSpPr/>
            <p:nvPr/>
          </p:nvSpPr>
          <p:spPr>
            <a:xfrm rot="18221283">
              <a:off x="8690064" y="3661597"/>
              <a:ext cx="140795" cy="135688"/>
            </a:xfrm>
            <a:custGeom>
              <a:avLst/>
              <a:gdLst>
                <a:gd name="connsiteX0" fmla="*/ 15381 w 240763"/>
                <a:gd name="connsiteY0" fmla="*/ 61166 h 232030"/>
                <a:gd name="connsiteX1" fmla="*/ 114694 w 240763"/>
                <a:gd name="connsiteY1" fmla="*/ 79 h 232030"/>
                <a:gd name="connsiteX2" fmla="*/ 218961 w 240763"/>
                <a:gd name="connsiteY2" fmla="*/ 52657 h 232030"/>
                <a:gd name="connsiteX3" fmla="*/ 232550 w 240763"/>
                <a:gd name="connsiteY3" fmla="*/ 168989 h 232030"/>
                <a:gd name="connsiteX4" fmla="*/ 196228 w 240763"/>
                <a:gd name="connsiteY4" fmla="*/ 216106 h 232030"/>
                <a:gd name="connsiteX5" fmla="*/ 135903 w 240763"/>
                <a:gd name="connsiteY5" fmla="*/ 231854 h 232030"/>
                <a:gd name="connsiteX6" fmla="*/ 22365 w 240763"/>
                <a:gd name="connsiteY6" fmla="*/ 189690 h 232030"/>
                <a:gd name="connsiteX7" fmla="*/ 15381 w 240763"/>
                <a:gd name="connsiteY7" fmla="*/ 61039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763" h="232030">
                  <a:moveTo>
                    <a:pt x="15381" y="61166"/>
                  </a:moveTo>
                  <a:cubicBezTo>
                    <a:pt x="34811" y="25479"/>
                    <a:pt x="74054" y="1603"/>
                    <a:pt x="114694" y="79"/>
                  </a:cubicBezTo>
                  <a:cubicBezTo>
                    <a:pt x="155334" y="-1445"/>
                    <a:pt x="195974" y="19256"/>
                    <a:pt x="218961" y="52657"/>
                  </a:cubicBezTo>
                  <a:cubicBezTo>
                    <a:pt x="242075" y="86058"/>
                    <a:pt x="247156" y="131143"/>
                    <a:pt x="232550" y="168989"/>
                  </a:cubicBezTo>
                  <a:cubicBezTo>
                    <a:pt x="225311" y="187785"/>
                    <a:pt x="213119" y="205184"/>
                    <a:pt x="196228" y="216106"/>
                  </a:cubicBezTo>
                  <a:cubicBezTo>
                    <a:pt x="178575" y="227409"/>
                    <a:pt x="156985" y="231092"/>
                    <a:pt x="135903" y="231854"/>
                  </a:cubicBezTo>
                  <a:cubicBezTo>
                    <a:pt x="99327" y="233251"/>
                    <a:pt x="49289" y="227028"/>
                    <a:pt x="22365" y="189690"/>
                  </a:cubicBezTo>
                  <a:cubicBezTo>
                    <a:pt x="-4305" y="152733"/>
                    <a:pt x="-7734" y="103457"/>
                    <a:pt x="15381" y="61039"/>
                  </a:cubicBezTo>
                  <a:close/>
                </a:path>
              </a:pathLst>
            </a:custGeom>
            <a:gradFill>
              <a:gsLst>
                <a:gs pos="0">
                  <a:schemeClr val="bg1"/>
                </a:gs>
                <a:gs pos="90000">
                  <a:schemeClr val="accent3">
                    <a:lumMod val="75000"/>
                  </a:schemeClr>
                </a:gs>
              </a:gsLst>
              <a:path path="circle">
                <a:fillToRect l="50000" t="50000" r="50000" b="50000"/>
              </a:path>
            </a:gradFill>
            <a:ln w="12700" cap="flat">
              <a:noFill/>
              <a:prstDash val="solid"/>
              <a:miter/>
            </a:ln>
          </p:spPr>
          <p:txBody>
            <a:bodyPr rtlCol="0" anchor="ctr"/>
            <a:lstStyle/>
            <a:p>
              <a:endParaRPr lang="en-US"/>
            </a:p>
          </p:txBody>
        </p:sp>
      </p:grpSp>
      <p:sp>
        <p:nvSpPr>
          <p:cNvPr id="127" name="Freeform 126">
            <a:extLst>
              <a:ext uri="{FF2B5EF4-FFF2-40B4-BE49-F238E27FC236}">
                <a16:creationId xmlns:a16="http://schemas.microsoft.com/office/drawing/2014/main" id="{3900675E-34CF-7B11-4F4C-6D1E049151F9}"/>
              </a:ext>
            </a:extLst>
          </p:cNvPr>
          <p:cNvSpPr/>
          <p:nvPr/>
        </p:nvSpPr>
        <p:spPr>
          <a:xfrm rot="19598477">
            <a:off x="9267696" y="4605087"/>
            <a:ext cx="140795" cy="135688"/>
          </a:xfrm>
          <a:custGeom>
            <a:avLst/>
            <a:gdLst>
              <a:gd name="connsiteX0" fmla="*/ 15381 w 240763"/>
              <a:gd name="connsiteY0" fmla="*/ 61166 h 232030"/>
              <a:gd name="connsiteX1" fmla="*/ 114694 w 240763"/>
              <a:gd name="connsiteY1" fmla="*/ 79 h 232030"/>
              <a:gd name="connsiteX2" fmla="*/ 218961 w 240763"/>
              <a:gd name="connsiteY2" fmla="*/ 52657 h 232030"/>
              <a:gd name="connsiteX3" fmla="*/ 232550 w 240763"/>
              <a:gd name="connsiteY3" fmla="*/ 168989 h 232030"/>
              <a:gd name="connsiteX4" fmla="*/ 196228 w 240763"/>
              <a:gd name="connsiteY4" fmla="*/ 216106 h 232030"/>
              <a:gd name="connsiteX5" fmla="*/ 135903 w 240763"/>
              <a:gd name="connsiteY5" fmla="*/ 231854 h 232030"/>
              <a:gd name="connsiteX6" fmla="*/ 22365 w 240763"/>
              <a:gd name="connsiteY6" fmla="*/ 189690 h 232030"/>
              <a:gd name="connsiteX7" fmla="*/ 15381 w 240763"/>
              <a:gd name="connsiteY7" fmla="*/ 61039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763" h="232030">
                <a:moveTo>
                  <a:pt x="15381" y="61166"/>
                </a:moveTo>
                <a:cubicBezTo>
                  <a:pt x="34811" y="25479"/>
                  <a:pt x="74054" y="1603"/>
                  <a:pt x="114694" y="79"/>
                </a:cubicBezTo>
                <a:cubicBezTo>
                  <a:pt x="155334" y="-1445"/>
                  <a:pt x="195974" y="19256"/>
                  <a:pt x="218961" y="52657"/>
                </a:cubicBezTo>
                <a:cubicBezTo>
                  <a:pt x="242075" y="86058"/>
                  <a:pt x="247156" y="131143"/>
                  <a:pt x="232550" y="168989"/>
                </a:cubicBezTo>
                <a:cubicBezTo>
                  <a:pt x="225311" y="187785"/>
                  <a:pt x="213119" y="205184"/>
                  <a:pt x="196228" y="216106"/>
                </a:cubicBezTo>
                <a:cubicBezTo>
                  <a:pt x="178575" y="227409"/>
                  <a:pt x="156985" y="231092"/>
                  <a:pt x="135903" y="231854"/>
                </a:cubicBezTo>
                <a:cubicBezTo>
                  <a:pt x="99327" y="233251"/>
                  <a:pt x="49289" y="227028"/>
                  <a:pt x="22365" y="189690"/>
                </a:cubicBezTo>
                <a:cubicBezTo>
                  <a:pt x="-4305" y="152733"/>
                  <a:pt x="-7734" y="103457"/>
                  <a:pt x="15381" y="61039"/>
                </a:cubicBezTo>
                <a:close/>
              </a:path>
            </a:pathLst>
          </a:custGeom>
          <a:gradFill>
            <a:gsLst>
              <a:gs pos="0">
                <a:schemeClr val="bg1"/>
              </a:gs>
              <a:gs pos="90000">
                <a:schemeClr val="accent2">
                  <a:lumMod val="75000"/>
                </a:schemeClr>
              </a:gs>
            </a:gsLst>
            <a:path path="circle">
              <a:fillToRect l="50000" t="50000" r="50000" b="50000"/>
            </a:path>
          </a:gra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427150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0E4E7D-8979-1774-F3F2-C32CDEB84474}"/>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18FA4396-5496-40BF-F92D-D1ADDC9404E1}"/>
              </a:ext>
            </a:extLst>
          </p:cNvPr>
          <p:cNvSpPr>
            <a:spLocks noGrp="1"/>
          </p:cNvSpPr>
          <p:nvPr>
            <p:ph type="title"/>
          </p:nvPr>
        </p:nvSpPr>
        <p:spPr/>
        <p:txBody>
          <a:bodyPr/>
          <a:lstStyle/>
          <a:p>
            <a:r>
              <a:rPr lang="en-US"/>
              <a:t>Types of motor units</a:t>
            </a:r>
            <a:endParaRPr lang="en-GB"/>
          </a:p>
        </p:txBody>
      </p:sp>
      <p:sp>
        <p:nvSpPr>
          <p:cNvPr id="5" name="Text Placeholder 4">
            <a:extLst>
              <a:ext uri="{FF2B5EF4-FFF2-40B4-BE49-F238E27FC236}">
                <a16:creationId xmlns:a16="http://schemas.microsoft.com/office/drawing/2014/main" id="{03CF32D4-17D0-33B8-BD51-FCF8BAC4D389}"/>
              </a:ext>
            </a:extLst>
          </p:cNvPr>
          <p:cNvSpPr>
            <a:spLocks noGrp="1"/>
          </p:cNvSpPr>
          <p:nvPr>
            <p:ph type="body" sz="quarter" idx="18"/>
          </p:nvPr>
        </p:nvSpPr>
        <p:spPr/>
        <p:txBody>
          <a:bodyPr/>
          <a:lstStyle/>
          <a:p>
            <a:r>
              <a:rPr lang="en-US"/>
              <a:t>Hedges. Spinal motor control and proprioception. In: Introduction to Neuroscience. Available at: https://openbooks.lib.msu.edu/introneuroscience1/</a:t>
            </a:r>
            <a:endParaRPr lang="en-GB"/>
          </a:p>
        </p:txBody>
      </p:sp>
      <p:sp>
        <p:nvSpPr>
          <p:cNvPr id="6" name="Slide Number Placeholder 5">
            <a:extLst>
              <a:ext uri="{FF2B5EF4-FFF2-40B4-BE49-F238E27FC236}">
                <a16:creationId xmlns:a16="http://schemas.microsoft.com/office/drawing/2014/main" id="{9E9F3254-7D79-FE34-61CB-720E4E97FA01}"/>
              </a:ext>
            </a:extLst>
          </p:cNvPr>
          <p:cNvSpPr>
            <a:spLocks noGrp="1"/>
          </p:cNvSpPr>
          <p:nvPr>
            <p:ph type="sldNum" sz="quarter" idx="4"/>
          </p:nvPr>
        </p:nvSpPr>
        <p:spPr/>
        <p:txBody>
          <a:bodyPr/>
          <a:lstStyle/>
          <a:p>
            <a:fld id="{6DBC486D-4FAB-B746-8B02-8D7C842291C6}" type="slidenum">
              <a:rPr lang="en-US" smtClean="0"/>
              <a:pPr/>
              <a:t>28</a:t>
            </a:fld>
            <a:endParaRPr lang="en-US"/>
          </a:p>
        </p:txBody>
      </p:sp>
      <p:sp>
        <p:nvSpPr>
          <p:cNvPr id="7" name="Rectangle: Rounded Corners 6">
            <a:extLst>
              <a:ext uri="{FF2B5EF4-FFF2-40B4-BE49-F238E27FC236}">
                <a16:creationId xmlns:a16="http://schemas.microsoft.com/office/drawing/2014/main" id="{7D210BC6-D382-CC75-B579-891B58B0A8E7}"/>
              </a:ext>
            </a:extLst>
          </p:cNvPr>
          <p:cNvSpPr/>
          <p:nvPr/>
        </p:nvSpPr>
        <p:spPr>
          <a:xfrm>
            <a:off x="3899730" y="3041862"/>
            <a:ext cx="6250110" cy="127743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a:solidFill>
                  <a:schemeClr val="tx1"/>
                </a:solidFill>
              </a:rPr>
              <a:t>Quick to contract but slower than fast fatiguable motor units </a:t>
            </a:r>
          </a:p>
          <a:p>
            <a:pPr marL="285750" indent="-285750">
              <a:buFont typeface="Arial" panose="020B0604020202020204" pitchFamily="34" charset="0"/>
              <a:buChar char="•"/>
            </a:pPr>
            <a:r>
              <a:rPr lang="en-US" sz="1600">
                <a:solidFill>
                  <a:schemeClr val="tx1"/>
                </a:solidFill>
              </a:rPr>
              <a:t>Generate more force than slow motor units</a:t>
            </a:r>
          </a:p>
          <a:p>
            <a:pPr marL="285750" indent="-285750">
              <a:buFont typeface="Arial" panose="020B0604020202020204" pitchFamily="34" charset="0"/>
              <a:buChar char="•"/>
            </a:pPr>
            <a:r>
              <a:rPr lang="en-US" sz="1600">
                <a:solidFill>
                  <a:schemeClr val="tx1"/>
                </a:solidFill>
              </a:rPr>
              <a:t>More resistant to fatigue than fast fatiguable motor units</a:t>
            </a:r>
            <a:endParaRPr lang="en-GB" sz="1600">
              <a:solidFill>
                <a:schemeClr val="tx1"/>
              </a:solidFill>
            </a:endParaRPr>
          </a:p>
        </p:txBody>
      </p:sp>
      <p:sp>
        <p:nvSpPr>
          <p:cNvPr id="8" name="Rectangle: Rounded Corners 7">
            <a:extLst>
              <a:ext uri="{FF2B5EF4-FFF2-40B4-BE49-F238E27FC236}">
                <a16:creationId xmlns:a16="http://schemas.microsoft.com/office/drawing/2014/main" id="{F1E85605-5B36-AC44-548A-2F238D0FF884}"/>
              </a:ext>
            </a:extLst>
          </p:cNvPr>
          <p:cNvSpPr/>
          <p:nvPr/>
        </p:nvSpPr>
        <p:spPr>
          <a:xfrm>
            <a:off x="3899730" y="4592251"/>
            <a:ext cx="6250110" cy="127743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a:solidFill>
                  <a:schemeClr val="tx1"/>
                </a:solidFill>
              </a:rPr>
              <a:t>The fastest motor unit to contract</a:t>
            </a:r>
          </a:p>
          <a:p>
            <a:pPr marL="285750" indent="-285750">
              <a:buFont typeface="Arial" panose="020B0604020202020204" pitchFamily="34" charset="0"/>
              <a:buChar char="•"/>
            </a:pPr>
            <a:r>
              <a:rPr lang="en-US" sz="1600">
                <a:solidFill>
                  <a:schemeClr val="tx1"/>
                </a:solidFill>
              </a:rPr>
              <a:t>Generate the most force </a:t>
            </a:r>
          </a:p>
          <a:p>
            <a:pPr marL="285750" indent="-285750">
              <a:buFont typeface="Arial" panose="020B0604020202020204" pitchFamily="34" charset="0"/>
              <a:buChar char="•"/>
            </a:pPr>
            <a:r>
              <a:rPr lang="en-US" sz="1600">
                <a:solidFill>
                  <a:schemeClr val="tx1"/>
                </a:solidFill>
              </a:rPr>
              <a:t>More prone to fatigue</a:t>
            </a:r>
          </a:p>
          <a:p>
            <a:pPr marL="285750" indent="-285750">
              <a:buFont typeface="Arial" panose="020B0604020202020204" pitchFamily="34" charset="0"/>
              <a:buChar char="•"/>
            </a:pPr>
            <a:r>
              <a:rPr lang="en-US" sz="1600">
                <a:solidFill>
                  <a:schemeClr val="tx1"/>
                </a:solidFill>
              </a:rPr>
              <a:t>Typically involved in high intensity exercise</a:t>
            </a:r>
            <a:endParaRPr lang="en-GB" sz="1600">
              <a:solidFill>
                <a:schemeClr val="tx1"/>
              </a:solidFill>
            </a:endParaRPr>
          </a:p>
        </p:txBody>
      </p:sp>
      <p:sp>
        <p:nvSpPr>
          <p:cNvPr id="9" name="Rectangle: Rounded Corners 8">
            <a:extLst>
              <a:ext uri="{FF2B5EF4-FFF2-40B4-BE49-F238E27FC236}">
                <a16:creationId xmlns:a16="http://schemas.microsoft.com/office/drawing/2014/main" id="{B1F23623-95D4-581E-F2EC-D63D1CF8261C}"/>
              </a:ext>
            </a:extLst>
          </p:cNvPr>
          <p:cNvSpPr/>
          <p:nvPr/>
        </p:nvSpPr>
        <p:spPr>
          <a:xfrm>
            <a:off x="3899730" y="1491473"/>
            <a:ext cx="6250110" cy="127743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a:solidFill>
                  <a:schemeClr val="tx1"/>
                </a:solidFill>
              </a:rPr>
              <a:t>Slow to contract</a:t>
            </a:r>
          </a:p>
          <a:p>
            <a:pPr marL="285750" indent="-285750">
              <a:buFont typeface="Arial" panose="020B0604020202020204" pitchFamily="34" charset="0"/>
              <a:buChar char="•"/>
            </a:pPr>
            <a:r>
              <a:rPr lang="en-US" sz="1600">
                <a:solidFill>
                  <a:schemeClr val="tx1"/>
                </a:solidFill>
              </a:rPr>
              <a:t>Generate less force</a:t>
            </a:r>
          </a:p>
          <a:p>
            <a:pPr marL="285750" indent="-285750">
              <a:buFont typeface="Arial" panose="020B0604020202020204" pitchFamily="34" charset="0"/>
              <a:buChar char="•"/>
            </a:pPr>
            <a:r>
              <a:rPr lang="en-US" sz="1600">
                <a:solidFill>
                  <a:schemeClr val="tx1"/>
                </a:solidFill>
              </a:rPr>
              <a:t>Can work for a long time and are used in endurance exercise</a:t>
            </a:r>
            <a:endParaRPr lang="en-GB" sz="1600">
              <a:solidFill>
                <a:schemeClr val="tx1"/>
              </a:solidFill>
            </a:endParaRPr>
          </a:p>
        </p:txBody>
      </p:sp>
      <p:sp>
        <p:nvSpPr>
          <p:cNvPr id="10" name="Rectangle: Rounded Corners 9">
            <a:extLst>
              <a:ext uri="{FF2B5EF4-FFF2-40B4-BE49-F238E27FC236}">
                <a16:creationId xmlns:a16="http://schemas.microsoft.com/office/drawing/2014/main" id="{F82432F1-7830-40B5-E630-0AAC11C8854B}"/>
              </a:ext>
            </a:extLst>
          </p:cNvPr>
          <p:cNvSpPr/>
          <p:nvPr/>
        </p:nvSpPr>
        <p:spPr>
          <a:xfrm>
            <a:off x="1951988" y="1491473"/>
            <a:ext cx="1797051" cy="127743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Slow motor units</a:t>
            </a:r>
            <a:endParaRPr lang="en-GB" sz="1600">
              <a:solidFill>
                <a:schemeClr val="bg1"/>
              </a:solidFill>
            </a:endParaRPr>
          </a:p>
        </p:txBody>
      </p:sp>
      <p:sp>
        <p:nvSpPr>
          <p:cNvPr id="11" name="Rectangle: Rounded Corners 10">
            <a:extLst>
              <a:ext uri="{FF2B5EF4-FFF2-40B4-BE49-F238E27FC236}">
                <a16:creationId xmlns:a16="http://schemas.microsoft.com/office/drawing/2014/main" id="{28ED4046-17B2-0599-3507-769CC7095C72}"/>
              </a:ext>
            </a:extLst>
          </p:cNvPr>
          <p:cNvSpPr/>
          <p:nvPr/>
        </p:nvSpPr>
        <p:spPr>
          <a:xfrm>
            <a:off x="1951987" y="3041861"/>
            <a:ext cx="1797051" cy="127743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Fast </a:t>
            </a:r>
            <a:br>
              <a:rPr lang="en-US" sz="1600">
                <a:solidFill>
                  <a:schemeClr val="bg1"/>
                </a:solidFill>
              </a:rPr>
            </a:br>
            <a:r>
              <a:rPr lang="en-US" sz="1600">
                <a:solidFill>
                  <a:schemeClr val="bg1"/>
                </a:solidFill>
              </a:rPr>
              <a:t>fatigue-resistant motor units</a:t>
            </a:r>
            <a:endParaRPr lang="en-GB" sz="1600">
              <a:solidFill>
                <a:schemeClr val="bg1"/>
              </a:solidFill>
            </a:endParaRPr>
          </a:p>
        </p:txBody>
      </p:sp>
      <p:sp>
        <p:nvSpPr>
          <p:cNvPr id="12" name="Rectangle: Rounded Corners 11">
            <a:extLst>
              <a:ext uri="{FF2B5EF4-FFF2-40B4-BE49-F238E27FC236}">
                <a16:creationId xmlns:a16="http://schemas.microsoft.com/office/drawing/2014/main" id="{1C99A4A9-965E-B86D-9F33-7556B63783AF}"/>
              </a:ext>
            </a:extLst>
          </p:cNvPr>
          <p:cNvSpPr/>
          <p:nvPr/>
        </p:nvSpPr>
        <p:spPr>
          <a:xfrm>
            <a:off x="1951987" y="4592249"/>
            <a:ext cx="1797051" cy="1277433"/>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Fast fatiguable motor units</a:t>
            </a:r>
            <a:endParaRPr lang="en-GB" sz="1600">
              <a:solidFill>
                <a:schemeClr val="bg1"/>
              </a:solidFill>
            </a:endParaRPr>
          </a:p>
        </p:txBody>
      </p:sp>
    </p:spTree>
    <p:extLst>
      <p:ext uri="{BB962C8B-B14F-4D97-AF65-F5344CB8AC3E}">
        <p14:creationId xmlns:p14="http://schemas.microsoft.com/office/powerpoint/2010/main" val="2419747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1D296C-04FD-BA1C-9A69-61E958C61040}"/>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373DC5C8-3904-8F78-CDB7-36EE093E23EE}"/>
              </a:ext>
            </a:extLst>
          </p:cNvPr>
          <p:cNvSpPr>
            <a:spLocks noGrp="1"/>
          </p:cNvSpPr>
          <p:nvPr>
            <p:ph type="title"/>
          </p:nvPr>
        </p:nvSpPr>
        <p:spPr/>
        <p:txBody>
          <a:bodyPr/>
          <a:lstStyle/>
          <a:p>
            <a:r>
              <a:rPr lang="en-US"/>
              <a:t>The spinal cord in motor control</a:t>
            </a:r>
            <a:endParaRPr lang="en-GB"/>
          </a:p>
        </p:txBody>
      </p:sp>
      <p:sp>
        <p:nvSpPr>
          <p:cNvPr id="4" name="Content Placeholder 3">
            <a:extLst>
              <a:ext uri="{FF2B5EF4-FFF2-40B4-BE49-F238E27FC236}">
                <a16:creationId xmlns:a16="http://schemas.microsoft.com/office/drawing/2014/main" id="{E73309BF-CD2D-0F0E-4FB2-DE1931BAB046}"/>
              </a:ext>
            </a:extLst>
          </p:cNvPr>
          <p:cNvSpPr>
            <a:spLocks noGrp="1"/>
          </p:cNvSpPr>
          <p:nvPr>
            <p:ph idx="19"/>
          </p:nvPr>
        </p:nvSpPr>
        <p:spPr/>
        <p:txBody>
          <a:bodyPr/>
          <a:lstStyle/>
          <a:p>
            <a:pPr>
              <a:defRPr/>
            </a:pPr>
            <a:r>
              <a:rPr lang="en-GB" dirty="0">
                <a:ea typeface="Times New Roman" panose="02020603050405020304" pitchFamily="18" charset="0"/>
                <a:cs typeface="Aptos" panose="020B0004020202020204" pitchFamily="34" charset="0"/>
              </a:rPr>
              <a:t>The spinal cord plays a crucial role as a conduit for motor information travelling from the key motor centres in the brain via pathways involving the basal ganglia, the cerebellum and the brainstem to the body, and as a centre for reflexes, e.g., the stretch reflex </a:t>
            </a:r>
          </a:p>
          <a:p>
            <a:pPr>
              <a:defRPr/>
            </a:pPr>
            <a:r>
              <a:rPr lang="en-GB" dirty="0">
                <a:ea typeface="Times New Roman" panose="02020603050405020304" pitchFamily="18" charset="0"/>
                <a:cs typeface="Aptos" panose="020B0004020202020204" pitchFamily="34" charset="0"/>
              </a:rPr>
              <a:t>The spinal cord receives input from neurons projecting from the primary motor cortex, premotor cortex, and other cortical regions:</a:t>
            </a:r>
          </a:p>
          <a:p>
            <a:pPr lvl="1">
              <a:defRPr/>
            </a:pPr>
            <a:r>
              <a:rPr lang="en-GB" dirty="0">
                <a:ea typeface="Times New Roman" panose="02020603050405020304" pitchFamily="18" charset="0"/>
                <a:cs typeface="Aptos" panose="020B0004020202020204" pitchFamily="34" charset="0"/>
              </a:rPr>
              <a:t>Directly, via the corticospinal tract</a:t>
            </a:r>
          </a:p>
          <a:p>
            <a:pPr lvl="1">
              <a:defRPr/>
            </a:pPr>
            <a:r>
              <a:rPr lang="en-GB" dirty="0">
                <a:ea typeface="Times New Roman" panose="02020603050405020304" pitchFamily="18" charset="0"/>
                <a:cs typeface="Aptos" panose="020B0004020202020204" pitchFamily="34" charset="0"/>
              </a:rPr>
              <a:t>Indirectly, via projections from the brainstem </a:t>
            </a:r>
          </a:p>
          <a:p>
            <a:pPr>
              <a:defRPr/>
            </a:pPr>
            <a:r>
              <a:rPr lang="en-GB" dirty="0">
                <a:ea typeface="Times New Roman" panose="02020603050405020304" pitchFamily="18" charset="0"/>
                <a:cs typeface="Aptos" panose="020B0004020202020204" pitchFamily="34" charset="0"/>
              </a:rPr>
              <a:t>The spinal cord also contains local circuits (central pattern generators, CPGs) capable of fully controlling the timing and coordination of rhythmic movements (e.g., locomotion or swimming) in the absence of descending input from the brain</a:t>
            </a:r>
          </a:p>
          <a:p>
            <a:pPr lvl="1">
              <a:defRPr/>
            </a:pPr>
            <a:r>
              <a:rPr lang="en-GB" dirty="0">
                <a:ea typeface="Times New Roman" panose="02020603050405020304" pitchFamily="18" charset="0"/>
                <a:cs typeface="Aptos" panose="020B0004020202020204" pitchFamily="34" charset="0"/>
              </a:rPr>
              <a:t>The activity of spinal CPGs can, however, be modulated by descending input from the brain to initiate and govern locomotion or change gait</a:t>
            </a:r>
          </a:p>
          <a:p>
            <a:endParaRPr lang="en-GB" dirty="0"/>
          </a:p>
        </p:txBody>
      </p:sp>
      <p:sp>
        <p:nvSpPr>
          <p:cNvPr id="5" name="Text Placeholder 4">
            <a:extLst>
              <a:ext uri="{FF2B5EF4-FFF2-40B4-BE49-F238E27FC236}">
                <a16:creationId xmlns:a16="http://schemas.microsoft.com/office/drawing/2014/main" id="{73DDDA96-8624-6CA4-4E40-C8086E6786F9}"/>
              </a:ext>
            </a:extLst>
          </p:cNvPr>
          <p:cNvSpPr>
            <a:spLocks noGrp="1"/>
          </p:cNvSpPr>
          <p:nvPr>
            <p:ph type="body" sz="quarter" idx="18"/>
          </p:nvPr>
        </p:nvSpPr>
        <p:spPr/>
        <p:txBody>
          <a:bodyPr/>
          <a:lstStyle/>
          <a:p>
            <a:r>
              <a:rPr lang="en-US"/>
              <a:t>CPG=central pattern generator</a:t>
            </a:r>
          </a:p>
          <a:p>
            <a:endParaRPr lang="en-US"/>
          </a:p>
          <a:p>
            <a:r>
              <a:rPr lang="en-GB"/>
              <a:t>Augustine et al. Neuroscience, 7</a:t>
            </a:r>
            <a:r>
              <a:rPr lang="en-GB" baseline="30000"/>
              <a:t>th</a:t>
            </a:r>
            <a:r>
              <a:rPr lang="en-GB"/>
              <a:t> edition. 2023</a:t>
            </a:r>
          </a:p>
        </p:txBody>
      </p:sp>
      <p:sp>
        <p:nvSpPr>
          <p:cNvPr id="6" name="Slide Number Placeholder 5">
            <a:extLst>
              <a:ext uri="{FF2B5EF4-FFF2-40B4-BE49-F238E27FC236}">
                <a16:creationId xmlns:a16="http://schemas.microsoft.com/office/drawing/2014/main" id="{1713DBAE-195C-FF88-DA5F-BCF8DBBC5A47}"/>
              </a:ext>
            </a:extLst>
          </p:cNvPr>
          <p:cNvSpPr>
            <a:spLocks noGrp="1"/>
          </p:cNvSpPr>
          <p:nvPr>
            <p:ph type="sldNum" sz="quarter" idx="4"/>
          </p:nvPr>
        </p:nvSpPr>
        <p:spPr/>
        <p:txBody>
          <a:bodyPr/>
          <a:lstStyle/>
          <a:p>
            <a:fld id="{6DBC486D-4FAB-B746-8B02-8D7C842291C6}" type="slidenum">
              <a:rPr lang="en-US" smtClean="0"/>
              <a:pPr/>
              <a:t>29</a:t>
            </a:fld>
            <a:endParaRPr lang="en-US"/>
          </a:p>
        </p:txBody>
      </p:sp>
    </p:spTree>
    <p:extLst>
      <p:ext uri="{BB962C8B-B14F-4D97-AF65-F5344CB8AC3E}">
        <p14:creationId xmlns:p14="http://schemas.microsoft.com/office/powerpoint/2010/main" val="4150699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E95693-0CA5-237B-BF3E-C2B090681A1E}"/>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F63C4ADE-F34E-8B12-2FD3-8BCE79556D11}"/>
              </a:ext>
            </a:extLst>
          </p:cNvPr>
          <p:cNvSpPr>
            <a:spLocks noGrp="1"/>
          </p:cNvSpPr>
          <p:nvPr>
            <p:ph type="title"/>
          </p:nvPr>
        </p:nvSpPr>
        <p:spPr/>
        <p:txBody>
          <a:bodyPr/>
          <a:lstStyle/>
          <a:p>
            <a:r>
              <a:rPr lang="en-US"/>
              <a:t>Proprioception and sensory feedback</a:t>
            </a:r>
            <a:endParaRPr lang="en-GB"/>
          </a:p>
        </p:txBody>
      </p:sp>
      <p:sp>
        <p:nvSpPr>
          <p:cNvPr id="4" name="Content Placeholder 3">
            <a:extLst>
              <a:ext uri="{FF2B5EF4-FFF2-40B4-BE49-F238E27FC236}">
                <a16:creationId xmlns:a16="http://schemas.microsoft.com/office/drawing/2014/main" id="{F13F9AEC-698B-9A9F-E524-FD29C0F4285B}"/>
              </a:ext>
            </a:extLst>
          </p:cNvPr>
          <p:cNvSpPr>
            <a:spLocks noGrp="1"/>
          </p:cNvSpPr>
          <p:nvPr>
            <p:ph idx="19"/>
          </p:nvPr>
        </p:nvSpPr>
        <p:spPr>
          <a:xfrm>
            <a:off x="539751" y="1416785"/>
            <a:ext cx="4845049" cy="4415215"/>
          </a:xfrm>
        </p:spPr>
        <p:txBody>
          <a:bodyPr vert="horz" lIns="0" tIns="0" rIns="0" bIns="0" rtlCol="0" anchor="t">
            <a:noAutofit/>
          </a:bodyPr>
          <a:lstStyle/>
          <a:p>
            <a:pPr marL="179705" indent="-179705">
              <a:defRPr/>
            </a:pPr>
            <a:r>
              <a:rPr lang="en-GB" dirty="0">
                <a:ea typeface="Times New Roman" panose="02020603050405020304" pitchFamily="18" charset="0"/>
                <a:cs typeface="Aptos" panose="020B0004020202020204" pitchFamily="34" charset="0"/>
              </a:rPr>
              <a:t>Controlled movement relies on sensory feedback, particularly proprioception (the sense of body position in space and movement)</a:t>
            </a:r>
            <a:r>
              <a:rPr lang="en-GB" baseline="30000" dirty="0">
                <a:ea typeface="Times New Roman" panose="02020603050405020304" pitchFamily="18" charset="0"/>
                <a:cs typeface="Aptos" panose="020B0004020202020204" pitchFamily="34" charset="0"/>
              </a:rPr>
              <a:t>1</a:t>
            </a:r>
            <a:endParaRPr lang="en-US" dirty="0"/>
          </a:p>
          <a:p>
            <a:pPr marL="179705" indent="-179705">
              <a:defRPr/>
            </a:pPr>
            <a:r>
              <a:rPr lang="en-GB" dirty="0">
                <a:ea typeface="Times New Roman" panose="02020603050405020304" pitchFamily="18" charset="0"/>
                <a:cs typeface="Aptos" panose="020B0004020202020204" pitchFamily="34" charset="0"/>
              </a:rPr>
              <a:t>Sensory information from muscles, tendons, and joints is constantly fed back to the CNS, allowing the motor system to adjust movements in real time for precision, balance and coordination</a:t>
            </a:r>
            <a:r>
              <a:rPr lang="en-GB" baseline="30000" dirty="0">
                <a:ea typeface="Times New Roman" panose="02020603050405020304" pitchFamily="18" charset="0"/>
                <a:cs typeface="Aptos" panose="020B0004020202020204" pitchFamily="34" charset="0"/>
              </a:rPr>
              <a:t>1</a:t>
            </a:r>
            <a:endParaRPr lang="en-GB" dirty="0">
              <a:ea typeface="Times New Roman" panose="02020603050405020304" pitchFamily="18" charset="0"/>
              <a:cs typeface="Aptos" panose="020B0004020202020204" pitchFamily="34" charset="0"/>
            </a:endParaRPr>
          </a:p>
          <a:p>
            <a:pPr marL="179705" indent="-179705">
              <a:defRPr/>
            </a:pPr>
            <a:r>
              <a:rPr lang="en-GB" dirty="0">
                <a:ea typeface="Times New Roman" panose="02020603050405020304" pitchFamily="18" charset="0"/>
                <a:cs typeface="Aptos" panose="020B0004020202020204" pitchFamily="34" charset="0"/>
              </a:rPr>
              <a:t>Proprioceptors provide information to the brain regarding body positioning and movement:</a:t>
            </a:r>
            <a:r>
              <a:rPr lang="en-GB" baseline="30000" dirty="0">
                <a:ea typeface="Times New Roman" panose="02020603050405020304" pitchFamily="18" charset="0"/>
                <a:cs typeface="Aptos" panose="020B0004020202020204" pitchFamily="34" charset="0"/>
              </a:rPr>
              <a:t>1</a:t>
            </a:r>
            <a:endParaRPr lang="en-GB" dirty="0">
              <a:ea typeface="Times New Roman" panose="02020603050405020304" pitchFamily="18" charset="0"/>
              <a:cs typeface="Aptos" panose="020B0004020202020204" pitchFamily="34" charset="0"/>
            </a:endParaRPr>
          </a:p>
          <a:p>
            <a:pPr marL="359410" lvl="1" indent="-179705">
              <a:defRPr/>
            </a:pPr>
            <a:r>
              <a:rPr lang="en-GB" dirty="0">
                <a:ea typeface="Times New Roman" panose="02020603050405020304" pitchFamily="18" charset="0"/>
                <a:cs typeface="Aptos" panose="020B0004020202020204" pitchFamily="34" charset="0"/>
              </a:rPr>
              <a:t>Muscle spindles (fibrous capsules within the muscles) measure muscle stretch (length) </a:t>
            </a:r>
          </a:p>
          <a:p>
            <a:pPr marL="359410" lvl="1" indent="-179705">
              <a:defRPr/>
            </a:pPr>
            <a:r>
              <a:rPr lang="en-GB" dirty="0">
                <a:ea typeface="Times New Roman" panose="02020603050405020304" pitchFamily="18" charset="0"/>
                <a:cs typeface="Aptos" panose="020B0004020202020204" pitchFamily="34" charset="0"/>
              </a:rPr>
              <a:t>Golgi tendon organs (located between the outer muscle fibres and their points of attachment at the bones) measure muscle tension</a:t>
            </a:r>
          </a:p>
          <a:p>
            <a:pPr marL="179705" indent="-179705"/>
            <a:endParaRPr lang="en-GB" dirty="0">
              <a:cs typeface="Arial"/>
            </a:endParaRPr>
          </a:p>
        </p:txBody>
      </p:sp>
      <p:sp>
        <p:nvSpPr>
          <p:cNvPr id="5" name="Text Placeholder 4">
            <a:extLst>
              <a:ext uri="{FF2B5EF4-FFF2-40B4-BE49-F238E27FC236}">
                <a16:creationId xmlns:a16="http://schemas.microsoft.com/office/drawing/2014/main" id="{9BB68760-1DF8-F343-CB8A-506E2DEB6D97}"/>
              </a:ext>
            </a:extLst>
          </p:cNvPr>
          <p:cNvSpPr>
            <a:spLocks noGrp="1"/>
          </p:cNvSpPr>
          <p:nvPr>
            <p:ph type="body" sz="quarter" idx="18"/>
          </p:nvPr>
        </p:nvSpPr>
        <p:spPr/>
        <p:txBody>
          <a:bodyPr/>
          <a:lstStyle/>
          <a:p>
            <a:r>
              <a:rPr lang="en-GB"/>
              <a:t>CNS=central nervous system </a:t>
            </a:r>
          </a:p>
          <a:p>
            <a:endParaRPr lang="en-GB"/>
          </a:p>
          <a:p>
            <a:r>
              <a:rPr lang="en-US"/>
              <a:t>1. Hedges. Spinal motor control and proprioception. In: Introduction to Neuroscience. Available at: https://openbooks.lib.msu.edu/introneuroscience1/; </a:t>
            </a:r>
            <a:br>
              <a:rPr lang="en-US"/>
            </a:br>
            <a:r>
              <a:rPr lang="en-US"/>
              <a:t>2. Sakai et al. Spine Surg </a:t>
            </a:r>
            <a:r>
              <a:rPr lang="en-US" err="1"/>
              <a:t>Relat</a:t>
            </a:r>
            <a:r>
              <a:rPr lang="en-US"/>
              <a:t> Res 2022;6(5):422‒432</a:t>
            </a:r>
            <a:endParaRPr lang="en-GB"/>
          </a:p>
        </p:txBody>
      </p:sp>
      <p:sp>
        <p:nvSpPr>
          <p:cNvPr id="6" name="Slide Number Placeholder 5">
            <a:extLst>
              <a:ext uri="{FF2B5EF4-FFF2-40B4-BE49-F238E27FC236}">
                <a16:creationId xmlns:a16="http://schemas.microsoft.com/office/drawing/2014/main" id="{CDCBC85A-49AA-6E55-D3AA-C9F36D230450}"/>
              </a:ext>
            </a:extLst>
          </p:cNvPr>
          <p:cNvSpPr>
            <a:spLocks noGrp="1"/>
          </p:cNvSpPr>
          <p:nvPr>
            <p:ph type="sldNum" sz="quarter" idx="4"/>
          </p:nvPr>
        </p:nvSpPr>
        <p:spPr/>
        <p:txBody>
          <a:bodyPr/>
          <a:lstStyle/>
          <a:p>
            <a:fld id="{6DBC486D-4FAB-B746-8B02-8D7C842291C6}" type="slidenum">
              <a:rPr lang="en-US" smtClean="0"/>
              <a:pPr/>
              <a:t>30</a:t>
            </a:fld>
            <a:endParaRPr lang="en-US"/>
          </a:p>
        </p:txBody>
      </p:sp>
      <p:pic>
        <p:nvPicPr>
          <p:cNvPr id="20" name="Picture 19" descr="Diagram of a human body with a diagram&#10;&#10;AI-generated content may be incorrect.">
            <a:extLst>
              <a:ext uri="{FF2B5EF4-FFF2-40B4-BE49-F238E27FC236}">
                <a16:creationId xmlns:a16="http://schemas.microsoft.com/office/drawing/2014/main" id="{3EA7D326-D7EB-8B69-4ED0-31A530C90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860352"/>
            <a:ext cx="5556249" cy="3608847"/>
          </a:xfrm>
          <a:prstGeom prst="rect">
            <a:avLst/>
          </a:prstGeom>
        </p:spPr>
      </p:pic>
      <p:sp>
        <p:nvSpPr>
          <p:cNvPr id="21" name="TextBox 20">
            <a:extLst>
              <a:ext uri="{FF2B5EF4-FFF2-40B4-BE49-F238E27FC236}">
                <a16:creationId xmlns:a16="http://schemas.microsoft.com/office/drawing/2014/main" id="{3C06D8C3-568B-EC72-76D5-FE824EA0169D}"/>
              </a:ext>
            </a:extLst>
          </p:cNvPr>
          <p:cNvSpPr txBox="1"/>
          <p:nvPr/>
        </p:nvSpPr>
        <p:spPr>
          <a:xfrm>
            <a:off x="6095999" y="5697740"/>
            <a:ext cx="5556249" cy="646331"/>
          </a:xfrm>
          <a:prstGeom prst="rect">
            <a:avLst/>
          </a:prstGeom>
          <a:noFill/>
        </p:spPr>
        <p:txBody>
          <a:bodyPr wrap="square">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Sakai et al. Spine Surg </a:t>
            </a:r>
            <a:r>
              <a:rPr lang="en-US" sz="900" err="1">
                <a:solidFill>
                  <a:schemeClr val="accent2">
                    <a:lumMod val="50000"/>
                  </a:schemeClr>
                </a:solidFill>
                <a:ea typeface="Times New Roman" panose="02020603050405020304" pitchFamily="18" charset="0"/>
                <a:cs typeface="Times New Roman" panose="02020603050405020304" pitchFamily="18" charset="0"/>
              </a:rPr>
              <a:t>Relat</a:t>
            </a:r>
            <a:r>
              <a:rPr lang="en-US" sz="900">
                <a:solidFill>
                  <a:schemeClr val="accent2">
                    <a:lumMod val="50000"/>
                  </a:schemeClr>
                </a:solidFill>
                <a:ea typeface="Times New Roman" panose="02020603050405020304" pitchFamily="18" charset="0"/>
                <a:cs typeface="Times New Roman" panose="02020603050405020304" pitchFamily="18" charset="0"/>
              </a:rPr>
              <a:t> Res 2022, licensed under CC BY-NC-ND. Published by Spine Surgery and Related Research on behalf of </a:t>
            </a:r>
            <a:r>
              <a:rPr lang="en-GB" sz="900">
                <a:solidFill>
                  <a:schemeClr val="accent2">
                    <a:lumMod val="50000"/>
                  </a:schemeClr>
                </a:solidFill>
                <a:ea typeface="Times New Roman" panose="02020603050405020304" pitchFamily="18" charset="0"/>
                <a:cs typeface="Times New Roman" panose="02020603050405020304" pitchFamily="18" charset="0"/>
              </a:rPr>
              <a:t>The Japanese Society for Spine Surgery and Related Research. The work cannot be changed in any way or used commercially without permission from the journal. https://www.jstage.jst.go.jp/article/ssrr/6/5/6_2021-0269/_article</a:t>
            </a:r>
            <a:endParaRPr lang="en-US" sz="900">
              <a:solidFill>
                <a:schemeClr val="accent2">
                  <a:lumMod val="50000"/>
                </a:schemeClr>
              </a:solidFill>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7F1DABF-B091-3F99-1BE7-50BA0AF356C0}"/>
              </a:ext>
            </a:extLst>
          </p:cNvPr>
          <p:cNvSpPr txBox="1"/>
          <p:nvPr/>
        </p:nvSpPr>
        <p:spPr>
          <a:xfrm>
            <a:off x="6294119" y="1364297"/>
            <a:ext cx="4582161" cy="307777"/>
          </a:xfrm>
          <a:prstGeom prst="rect">
            <a:avLst/>
          </a:prstGeom>
          <a:noFill/>
        </p:spPr>
        <p:txBody>
          <a:bodyPr wrap="square" rtlCol="0">
            <a:spAutoFit/>
          </a:bodyPr>
          <a:lstStyle/>
          <a:p>
            <a:pPr algn="ctr"/>
            <a:r>
              <a:rPr lang="en-US" sz="1400" b="1">
                <a:solidFill>
                  <a:srgbClr val="5E512C"/>
                </a:solidFill>
              </a:rPr>
              <a:t>Proprioception and sensory feedback</a:t>
            </a:r>
            <a:r>
              <a:rPr lang="en-US" sz="1400" b="1" baseline="30000">
                <a:solidFill>
                  <a:srgbClr val="5E512C"/>
                </a:solidFill>
              </a:rPr>
              <a:t>2</a:t>
            </a:r>
            <a:endParaRPr lang="en-GB" sz="1400" b="1" baseline="30000">
              <a:solidFill>
                <a:srgbClr val="5E512C"/>
              </a:solidFill>
            </a:endParaRPr>
          </a:p>
        </p:txBody>
      </p:sp>
    </p:spTree>
    <p:extLst>
      <p:ext uri="{BB962C8B-B14F-4D97-AF65-F5344CB8AC3E}">
        <p14:creationId xmlns:p14="http://schemas.microsoft.com/office/powerpoint/2010/main" val="28268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2B67D-EFAC-D0DC-6D63-9331134F5E5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58E302E-6524-7350-0884-282AB92C5292}"/>
              </a:ext>
            </a:extLst>
          </p:cNvPr>
          <p:cNvSpPr>
            <a:spLocks noGrp="1"/>
          </p:cNvSpPr>
          <p:nvPr>
            <p:ph type="title"/>
          </p:nvPr>
        </p:nvSpPr>
        <p:spPr/>
        <p:txBody>
          <a:bodyPr/>
          <a:lstStyle/>
          <a:p>
            <a:r>
              <a:rPr lang="en-GB" sz="4000" noProof="0"/>
              <a:t>Associational systems</a:t>
            </a:r>
          </a:p>
        </p:txBody>
      </p:sp>
      <p:sp>
        <p:nvSpPr>
          <p:cNvPr id="7" name="Text Placeholder 6">
            <a:extLst>
              <a:ext uri="{FF2B5EF4-FFF2-40B4-BE49-F238E27FC236}">
                <a16:creationId xmlns:a16="http://schemas.microsoft.com/office/drawing/2014/main" id="{478623DA-FBCD-7578-4B94-4DA750D035E3}"/>
              </a:ext>
            </a:extLst>
          </p:cNvPr>
          <p:cNvSpPr>
            <a:spLocks noGrp="1"/>
          </p:cNvSpPr>
          <p:nvPr>
            <p:ph type="body" idx="1"/>
          </p:nvPr>
        </p:nvSpPr>
        <p:spPr/>
        <p:txBody>
          <a:bodyPr/>
          <a:lstStyle/>
          <a:p>
            <a:endParaRPr lang="en-GB"/>
          </a:p>
        </p:txBody>
      </p:sp>
      <p:sp>
        <p:nvSpPr>
          <p:cNvPr id="3" name="Slide Number Placeholder 2">
            <a:extLst>
              <a:ext uri="{FF2B5EF4-FFF2-40B4-BE49-F238E27FC236}">
                <a16:creationId xmlns:a16="http://schemas.microsoft.com/office/drawing/2014/main" id="{06FFF5A5-F7B4-18F5-DC0A-E2E64631C617}"/>
              </a:ext>
            </a:extLst>
          </p:cNvPr>
          <p:cNvSpPr>
            <a:spLocks noGrp="1"/>
          </p:cNvSpPr>
          <p:nvPr>
            <p:ph type="sldNum" sz="quarter" idx="4294967295"/>
          </p:nvPr>
        </p:nvSpPr>
        <p:spPr>
          <a:xfrm>
            <a:off x="11749088" y="6434138"/>
            <a:ext cx="271462" cy="15398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3724833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CE3379-4C85-15C3-0C92-B1014381AEAD}"/>
              </a:ext>
            </a:extLst>
          </p:cNvPr>
          <p:cNvSpPr>
            <a:spLocks noGrp="1"/>
          </p:cNvSpPr>
          <p:nvPr>
            <p:ph type="body" sz="quarter" idx="17"/>
          </p:nvPr>
        </p:nvSpPr>
        <p:spPr/>
        <p:txBody>
          <a:bodyPr vert="horz" wrap="square" lIns="0" tIns="0" rIns="0" bIns="0" rtlCol="0" anchor="t">
            <a:noAutofit/>
          </a:bodyPr>
          <a:lstStyle/>
          <a:p>
            <a:r>
              <a:rPr lang="en-GB">
                <a:latin typeface="Times New Roman"/>
                <a:cs typeface="Times New Roman"/>
              </a:rPr>
              <a:t>Fundamentals of neurobiology – Systems neuroscience</a:t>
            </a:r>
          </a:p>
        </p:txBody>
      </p:sp>
      <p:sp>
        <p:nvSpPr>
          <p:cNvPr id="3" name="Title 2">
            <a:extLst>
              <a:ext uri="{FF2B5EF4-FFF2-40B4-BE49-F238E27FC236}">
                <a16:creationId xmlns:a16="http://schemas.microsoft.com/office/drawing/2014/main" id="{2DEC4698-0C2D-787C-9631-5466A7205B44}"/>
              </a:ext>
            </a:extLst>
          </p:cNvPr>
          <p:cNvSpPr>
            <a:spLocks noGrp="1"/>
          </p:cNvSpPr>
          <p:nvPr>
            <p:ph type="title"/>
          </p:nvPr>
        </p:nvSpPr>
        <p:spPr/>
        <p:txBody>
          <a:bodyPr/>
          <a:lstStyle/>
          <a:p>
            <a:r>
              <a:rPr lang="en-US"/>
              <a:t>The limbic system</a:t>
            </a:r>
            <a:endParaRPr lang="en-GB"/>
          </a:p>
        </p:txBody>
      </p:sp>
      <p:sp>
        <p:nvSpPr>
          <p:cNvPr id="4" name="Content Placeholder 3">
            <a:extLst>
              <a:ext uri="{FF2B5EF4-FFF2-40B4-BE49-F238E27FC236}">
                <a16:creationId xmlns:a16="http://schemas.microsoft.com/office/drawing/2014/main" id="{A506AE90-509C-FBB3-1ECC-7432BAD60122}"/>
              </a:ext>
            </a:extLst>
          </p:cNvPr>
          <p:cNvSpPr>
            <a:spLocks noGrp="1"/>
          </p:cNvSpPr>
          <p:nvPr>
            <p:ph idx="19"/>
          </p:nvPr>
        </p:nvSpPr>
        <p:spPr>
          <a:xfrm>
            <a:off x="539751" y="1416785"/>
            <a:ext cx="4298949" cy="4415215"/>
          </a:xfrm>
        </p:spPr>
        <p:txBody>
          <a:bodyPr/>
          <a:lstStyle/>
          <a:p>
            <a:pPr>
              <a:spcBef>
                <a:spcPts val="0"/>
              </a:spcBef>
              <a:spcAft>
                <a:spcPts val="200"/>
              </a:spcAft>
            </a:pPr>
            <a:r>
              <a:rPr lang="en-GB" dirty="0"/>
              <a:t>There is no single, universally agreed and distinct definition of the limbic system;</a:t>
            </a:r>
            <a:r>
              <a:rPr lang="en-GB" baseline="30000" dirty="0"/>
              <a:t>1</a:t>
            </a:r>
            <a:r>
              <a:rPr lang="en-GB" dirty="0"/>
              <a:t> it is a complex set of connected structures in the brain that plays a key role in:</a:t>
            </a:r>
            <a:r>
              <a:rPr lang="en-GB" baseline="30000" dirty="0"/>
              <a:t>2,3</a:t>
            </a:r>
          </a:p>
          <a:p>
            <a:pPr lvl="1">
              <a:spcBef>
                <a:spcPts val="0"/>
              </a:spcBef>
              <a:spcAft>
                <a:spcPts val="200"/>
              </a:spcAft>
            </a:pPr>
            <a:r>
              <a:rPr lang="en-GB" dirty="0"/>
              <a:t>Regulating emotional responses</a:t>
            </a:r>
          </a:p>
          <a:p>
            <a:pPr lvl="1">
              <a:spcBef>
                <a:spcPts val="0"/>
              </a:spcBef>
              <a:spcAft>
                <a:spcPts val="200"/>
              </a:spcAft>
            </a:pPr>
            <a:r>
              <a:rPr lang="en-GB" dirty="0"/>
              <a:t>Forming and processing emotional memories</a:t>
            </a:r>
          </a:p>
          <a:p>
            <a:pPr lvl="1">
              <a:spcBef>
                <a:spcPts val="0"/>
              </a:spcBef>
              <a:spcAft>
                <a:spcPts val="200"/>
              </a:spcAft>
            </a:pPr>
            <a:r>
              <a:rPr lang="en-GB" dirty="0"/>
              <a:t>Learning, attention, decision making</a:t>
            </a:r>
          </a:p>
          <a:p>
            <a:pPr lvl="1">
              <a:spcBef>
                <a:spcPts val="0"/>
              </a:spcBef>
              <a:spcAft>
                <a:spcPts val="200"/>
              </a:spcAft>
            </a:pPr>
            <a:r>
              <a:rPr lang="en-GB" dirty="0"/>
              <a:t>Certain aspects of behaviour, e.g., motivation </a:t>
            </a:r>
          </a:p>
          <a:p>
            <a:pPr lvl="1">
              <a:spcBef>
                <a:spcPts val="0"/>
              </a:spcBef>
              <a:spcAft>
                <a:spcPts val="200"/>
              </a:spcAft>
            </a:pPr>
            <a:r>
              <a:rPr lang="en-GB" dirty="0"/>
              <a:t>Regulation of autonomic and neuroendocrine functions</a:t>
            </a:r>
          </a:p>
          <a:p>
            <a:pPr>
              <a:spcBef>
                <a:spcPts val="0"/>
              </a:spcBef>
              <a:spcAft>
                <a:spcPts val="200"/>
              </a:spcAft>
            </a:pPr>
            <a:r>
              <a:rPr lang="en-GB" dirty="0"/>
              <a:t>The limbic system influences behaviour tied to survival, such as feeding, reproduction, and responses to threats</a:t>
            </a:r>
            <a:r>
              <a:rPr lang="en-GB" baseline="30000" dirty="0"/>
              <a:t>3-5</a:t>
            </a:r>
          </a:p>
          <a:p>
            <a:pPr>
              <a:spcBef>
                <a:spcPts val="0"/>
              </a:spcBef>
              <a:spcAft>
                <a:spcPts val="200"/>
              </a:spcAft>
            </a:pPr>
            <a:r>
              <a:rPr lang="en-GB" dirty="0"/>
              <a:t>Disruption of the limbic system may play a role in disorders like anxiety, depression, and post-traumatic stress disorder, due to altered emotional responses</a:t>
            </a:r>
            <a:r>
              <a:rPr lang="en-GB" baseline="30000" dirty="0"/>
              <a:t>2,6</a:t>
            </a:r>
          </a:p>
          <a:p>
            <a:pPr>
              <a:spcBef>
                <a:spcPts val="0"/>
              </a:spcBef>
              <a:spcAft>
                <a:spcPts val="200"/>
              </a:spcAft>
            </a:pPr>
            <a:endParaRPr lang="en-GB" b="1" dirty="0"/>
          </a:p>
        </p:txBody>
      </p:sp>
      <p:sp>
        <p:nvSpPr>
          <p:cNvPr id="5" name="Text Placeholder 4">
            <a:extLst>
              <a:ext uri="{FF2B5EF4-FFF2-40B4-BE49-F238E27FC236}">
                <a16:creationId xmlns:a16="http://schemas.microsoft.com/office/drawing/2014/main" id="{3080EB1A-78BD-AC9E-B237-2119DECB6CFE}"/>
              </a:ext>
            </a:extLst>
          </p:cNvPr>
          <p:cNvSpPr>
            <a:spLocks noGrp="1"/>
          </p:cNvSpPr>
          <p:nvPr>
            <p:ph type="body" sz="quarter" idx="18"/>
          </p:nvPr>
        </p:nvSpPr>
        <p:spPr/>
        <p:txBody>
          <a:bodyPr/>
          <a:lstStyle/>
          <a:p>
            <a:r>
              <a:rPr lang="en-US"/>
              <a:t>1. Rolls. Cortex 2015;62:119–157; 2. Song. Biomed </a:t>
            </a:r>
            <a:r>
              <a:rPr lang="en-US" err="1"/>
              <a:t>Pharmacother</a:t>
            </a:r>
            <a:r>
              <a:rPr lang="en-US"/>
              <a:t> 2023;162:114647; </a:t>
            </a:r>
            <a:br>
              <a:rPr lang="en-US"/>
            </a:br>
            <a:r>
              <a:rPr lang="en-US"/>
              <a:t>3. Jones et al. </a:t>
            </a:r>
            <a:r>
              <a:rPr lang="en-US" err="1"/>
              <a:t>Neurogastroenterol</a:t>
            </a:r>
            <a:r>
              <a:rPr lang="en-US"/>
              <a:t> Motil 2006;18(2):91‒103; 4. Stover et al. J Intern Med 2023;294(5):582‒604; 5. Yang et al. Cell Mol Life Sci 2018;75(12):2197‒2210; </a:t>
            </a:r>
            <a:br>
              <a:rPr lang="en-US"/>
            </a:br>
            <a:r>
              <a:rPr lang="en-US"/>
              <a:t>6. Liberati &amp; Perrotta. </a:t>
            </a:r>
            <a:r>
              <a:rPr lang="en-US" err="1"/>
              <a:t>Ibrain</a:t>
            </a:r>
            <a:r>
              <a:rPr lang="en-US"/>
              <a:t> 2024;10(1):46‒58; 7. Adjamian et al. </a:t>
            </a:r>
            <a:r>
              <a:rPr lang="en-US" err="1"/>
              <a:t>Neurosci</a:t>
            </a:r>
            <a:r>
              <a:rPr lang="en-US"/>
              <a:t> </a:t>
            </a:r>
            <a:r>
              <a:rPr lang="en-US" err="1"/>
              <a:t>Biobehav</a:t>
            </a:r>
            <a:r>
              <a:rPr lang="en-US"/>
              <a:t> Rev 2014;45:119‒133</a:t>
            </a:r>
            <a:endParaRPr lang="en-GB"/>
          </a:p>
        </p:txBody>
      </p:sp>
      <p:sp>
        <p:nvSpPr>
          <p:cNvPr id="6" name="Slide Number Placeholder 5">
            <a:extLst>
              <a:ext uri="{FF2B5EF4-FFF2-40B4-BE49-F238E27FC236}">
                <a16:creationId xmlns:a16="http://schemas.microsoft.com/office/drawing/2014/main" id="{0319EC08-3DA9-7E12-D7FF-7130BBD0DC22}"/>
              </a:ext>
            </a:extLst>
          </p:cNvPr>
          <p:cNvSpPr>
            <a:spLocks noGrp="1"/>
          </p:cNvSpPr>
          <p:nvPr>
            <p:ph type="sldNum" sz="quarter" idx="4"/>
          </p:nvPr>
        </p:nvSpPr>
        <p:spPr/>
        <p:txBody>
          <a:bodyPr/>
          <a:lstStyle/>
          <a:p>
            <a:fld id="{6DBC486D-4FAB-B746-8B02-8D7C842291C6}" type="slidenum">
              <a:rPr lang="en-US" smtClean="0"/>
              <a:pPr/>
              <a:t>32</a:t>
            </a:fld>
            <a:endParaRPr lang="en-US"/>
          </a:p>
        </p:txBody>
      </p:sp>
      <p:sp>
        <p:nvSpPr>
          <p:cNvPr id="10" name="TextBox 9">
            <a:extLst>
              <a:ext uri="{FF2B5EF4-FFF2-40B4-BE49-F238E27FC236}">
                <a16:creationId xmlns:a16="http://schemas.microsoft.com/office/drawing/2014/main" id="{06F94576-F6A6-28FA-BC70-080D81C4E641}"/>
              </a:ext>
            </a:extLst>
          </p:cNvPr>
          <p:cNvSpPr txBox="1"/>
          <p:nvPr/>
        </p:nvSpPr>
        <p:spPr>
          <a:xfrm>
            <a:off x="6477429" y="5805861"/>
            <a:ext cx="5123515" cy="507831"/>
          </a:xfrm>
          <a:prstGeom prst="rect">
            <a:avLst/>
          </a:prstGeom>
          <a:noFill/>
        </p:spPr>
        <p:txBody>
          <a:bodyPr wrap="square">
            <a:spAutoFit/>
          </a:bodyPr>
          <a:lstStyle/>
          <a:p>
            <a:pPr fontAlgn="base"/>
            <a:r>
              <a:rPr lang="en-US" sz="900">
                <a:ea typeface="Times New Roman" panose="02020603050405020304" pitchFamily="18" charset="0"/>
                <a:cs typeface="Times New Roman" panose="02020603050405020304" pitchFamily="18" charset="0"/>
              </a:rPr>
              <a:t>This work is from ‘</a:t>
            </a:r>
            <a:r>
              <a:rPr lang="en-US" sz="900"/>
              <a:t>Neuroanatomical abnormalities in chronic tinnitus in the human brain</a:t>
            </a:r>
            <a:r>
              <a:rPr lang="en-US" sz="900">
                <a:ea typeface="Times New Roman" panose="02020603050405020304" pitchFamily="18" charset="0"/>
                <a:cs typeface="Times New Roman" panose="02020603050405020304" pitchFamily="18" charset="0"/>
              </a:rPr>
              <a:t>’ by</a:t>
            </a:r>
            <a:r>
              <a:rPr lang="en-US" sz="900"/>
              <a:t> Adjamian et al., </a:t>
            </a:r>
            <a:r>
              <a:rPr lang="en-US" sz="900">
                <a:ea typeface="Times New Roman" panose="02020603050405020304" pitchFamily="18" charset="0"/>
                <a:cs typeface="Times New Roman" panose="02020603050405020304" pitchFamily="18" charset="0"/>
              </a:rPr>
              <a:t>used under CC-BY. This work is licensed under Creative Commons license </a:t>
            </a:r>
            <a:br>
              <a:rPr lang="en-US" sz="900">
                <a:ea typeface="Times New Roman" panose="02020603050405020304" pitchFamily="18" charset="0"/>
                <a:cs typeface="Times New Roman" panose="02020603050405020304" pitchFamily="18" charset="0"/>
              </a:rPr>
            </a:br>
            <a:r>
              <a:rPr lang="en-US" sz="900">
                <a:ea typeface="Times New Roman" panose="02020603050405020304" pitchFamily="18" charset="0"/>
                <a:cs typeface="Times New Roman" panose="02020603050405020304" pitchFamily="18" charset="0"/>
              </a:rPr>
              <a:t>CC-BY-SA by The Lundbeck Foundation.</a:t>
            </a:r>
            <a:endParaRPr lang="en-GB" sz="900">
              <a:ea typeface="Times New Roman" panose="02020603050405020304" pitchFamily="18" charset="0"/>
            </a:endParaRPr>
          </a:p>
        </p:txBody>
      </p:sp>
      <p:pic>
        <p:nvPicPr>
          <p:cNvPr id="312" name="Picture 311" descr="A white brain with a black background&#10;&#10;AI-generated content may be incorrect.">
            <a:extLst>
              <a:ext uri="{FF2B5EF4-FFF2-40B4-BE49-F238E27FC236}">
                <a16:creationId xmlns:a16="http://schemas.microsoft.com/office/drawing/2014/main" id="{911EBA77-A433-4A82-40D3-CEC27F79EC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4436" y="1838105"/>
            <a:ext cx="4438650" cy="3856320"/>
          </a:xfrm>
          <a:prstGeom prst="rect">
            <a:avLst/>
          </a:prstGeom>
        </p:spPr>
      </p:pic>
      <p:sp>
        <p:nvSpPr>
          <p:cNvPr id="314" name="TextBox 313">
            <a:extLst>
              <a:ext uri="{FF2B5EF4-FFF2-40B4-BE49-F238E27FC236}">
                <a16:creationId xmlns:a16="http://schemas.microsoft.com/office/drawing/2014/main" id="{784C661E-1AC5-9805-C5FF-70B4E4AACD67}"/>
              </a:ext>
            </a:extLst>
          </p:cNvPr>
          <p:cNvSpPr txBox="1"/>
          <p:nvPr/>
        </p:nvSpPr>
        <p:spPr>
          <a:xfrm>
            <a:off x="7149774" y="966877"/>
            <a:ext cx="2983290"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Structures of the limbic system</a:t>
            </a:r>
            <a:r>
              <a:rPr lang="en-GB" sz="1400" b="1" baseline="30000">
                <a:solidFill>
                  <a:schemeClr val="accent2">
                    <a:lumMod val="50000"/>
                  </a:schemeClr>
                </a:solidFill>
              </a:rPr>
              <a:t>7</a:t>
            </a:r>
          </a:p>
        </p:txBody>
      </p:sp>
      <p:sp>
        <p:nvSpPr>
          <p:cNvPr id="298" name="TextBox 297">
            <a:extLst>
              <a:ext uri="{FF2B5EF4-FFF2-40B4-BE49-F238E27FC236}">
                <a16:creationId xmlns:a16="http://schemas.microsoft.com/office/drawing/2014/main" id="{42772EC4-1B27-4D30-87EB-F27A16BE27C3}"/>
              </a:ext>
            </a:extLst>
          </p:cNvPr>
          <p:cNvSpPr txBox="1"/>
          <p:nvPr/>
        </p:nvSpPr>
        <p:spPr>
          <a:xfrm>
            <a:off x="6799826" y="1405454"/>
            <a:ext cx="1164251" cy="261610"/>
          </a:xfrm>
          <a:prstGeom prst="rect">
            <a:avLst/>
          </a:prstGeom>
          <a:solidFill>
            <a:srgbClr val="FFFFFF">
              <a:alpha val="65098"/>
            </a:srgbClr>
          </a:solidFill>
        </p:spPr>
        <p:txBody>
          <a:bodyPr wrap="none" lIns="90000" rtlCol="0" anchor="ctr" anchorCtr="0">
            <a:spAutoFit/>
          </a:bodyPr>
          <a:lstStyle/>
          <a:p>
            <a:pPr marL="0" marR="0" lvl="0" indent="0" algn="ct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Cingulate gyrus</a:t>
            </a:r>
          </a:p>
        </p:txBody>
      </p:sp>
      <p:sp>
        <p:nvSpPr>
          <p:cNvPr id="23" name="TextBox 22">
            <a:extLst>
              <a:ext uri="{FF2B5EF4-FFF2-40B4-BE49-F238E27FC236}">
                <a16:creationId xmlns:a16="http://schemas.microsoft.com/office/drawing/2014/main" id="{86114EC1-7043-4387-BDCB-EC974D3008EF}"/>
              </a:ext>
            </a:extLst>
          </p:cNvPr>
          <p:cNvSpPr txBox="1"/>
          <p:nvPr/>
        </p:nvSpPr>
        <p:spPr>
          <a:xfrm>
            <a:off x="8176602" y="1405454"/>
            <a:ext cx="575948" cy="261610"/>
          </a:xfrm>
          <a:prstGeom prst="rect">
            <a:avLst/>
          </a:prstGeom>
          <a:solidFill>
            <a:srgbClr val="FFFFFF">
              <a:alpha val="65098"/>
            </a:srgbClr>
          </a:solidFill>
        </p:spPr>
        <p:txBody>
          <a:bodyPr wrap="none" lIns="90000" rtlCol="0" anchor="ctr" anchorCtr="0">
            <a:spAutoFit/>
          </a:bodyPr>
          <a:lstStyle/>
          <a:p>
            <a:pPr marL="0" marR="0" lvl="0" indent="0" algn="ct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Fornix</a:t>
            </a:r>
          </a:p>
        </p:txBody>
      </p:sp>
      <p:sp>
        <p:nvSpPr>
          <p:cNvPr id="24" name="TextBox 23">
            <a:extLst>
              <a:ext uri="{FF2B5EF4-FFF2-40B4-BE49-F238E27FC236}">
                <a16:creationId xmlns:a16="http://schemas.microsoft.com/office/drawing/2014/main" id="{36D6BBCB-0D2B-3D09-9B28-7685E97308F1}"/>
              </a:ext>
            </a:extLst>
          </p:cNvPr>
          <p:cNvSpPr txBox="1"/>
          <p:nvPr/>
        </p:nvSpPr>
        <p:spPr>
          <a:xfrm>
            <a:off x="9585823" y="1405454"/>
            <a:ext cx="1085703" cy="261610"/>
          </a:xfrm>
          <a:prstGeom prst="rect">
            <a:avLst/>
          </a:prstGeom>
          <a:solidFill>
            <a:srgbClr val="FFFFFF">
              <a:alpha val="65098"/>
            </a:srgbClr>
          </a:solidFill>
        </p:spPr>
        <p:txBody>
          <a:bodyPr wrap="none" lIns="90000" rtlCol="0" anchor="ctr" anchorCtr="0">
            <a:spAutoFit/>
          </a:bodyPr>
          <a:lstStyle/>
          <a:p>
            <a:pPr marL="0" marR="0" lvl="0" indent="0" algn="ct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Hypothalamus</a:t>
            </a:r>
          </a:p>
        </p:txBody>
      </p:sp>
      <p:sp>
        <p:nvSpPr>
          <p:cNvPr id="25" name="TextBox 24">
            <a:extLst>
              <a:ext uri="{FF2B5EF4-FFF2-40B4-BE49-F238E27FC236}">
                <a16:creationId xmlns:a16="http://schemas.microsoft.com/office/drawing/2014/main" id="{61B2A07C-9268-E258-69A6-5F52D674F846}"/>
              </a:ext>
            </a:extLst>
          </p:cNvPr>
          <p:cNvSpPr txBox="1"/>
          <p:nvPr/>
        </p:nvSpPr>
        <p:spPr>
          <a:xfrm>
            <a:off x="11069282" y="3289480"/>
            <a:ext cx="803575" cy="261610"/>
          </a:xfrm>
          <a:prstGeom prst="rect">
            <a:avLst/>
          </a:prstGeom>
          <a:solidFill>
            <a:srgbClr val="FFFFFF">
              <a:alpha val="65098"/>
            </a:srgbClr>
          </a:solidFill>
        </p:spPr>
        <p:txBody>
          <a:bodyPr wrap="none" lIns="90000" rtlCol="0" anchor="ctr" anchorCtr="0">
            <a:spAutoFit/>
          </a:bodyPr>
          <a:lstStyle/>
          <a:p>
            <a:pPr marL="0" marR="0" lvl="0" indent="0"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Thalamus</a:t>
            </a:r>
          </a:p>
        </p:txBody>
      </p:sp>
      <p:sp>
        <p:nvSpPr>
          <p:cNvPr id="26" name="TextBox 25">
            <a:extLst>
              <a:ext uri="{FF2B5EF4-FFF2-40B4-BE49-F238E27FC236}">
                <a16:creationId xmlns:a16="http://schemas.microsoft.com/office/drawing/2014/main" id="{2CA181ED-37BB-F5CD-7118-2162811351D0}"/>
              </a:ext>
            </a:extLst>
          </p:cNvPr>
          <p:cNvSpPr txBox="1"/>
          <p:nvPr/>
        </p:nvSpPr>
        <p:spPr>
          <a:xfrm>
            <a:off x="4986956" y="4244540"/>
            <a:ext cx="1052039" cy="261610"/>
          </a:xfrm>
          <a:prstGeom prst="rect">
            <a:avLst/>
          </a:prstGeom>
          <a:solidFill>
            <a:srgbClr val="FFFFFF">
              <a:alpha val="65098"/>
            </a:srgbClr>
          </a:solidFill>
        </p:spPr>
        <p:txBody>
          <a:bodyPr wrap="none" lIns="90000" rtlCol="0" anchor="ctr" anchorCtr="0">
            <a:spAutoFit/>
          </a:bodyPr>
          <a:lstStyle/>
          <a:p>
            <a:pPr marL="0" marR="0" lvl="0" indent="0" algn="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Olfactory bulb</a:t>
            </a:r>
          </a:p>
        </p:txBody>
      </p:sp>
      <p:sp>
        <p:nvSpPr>
          <p:cNvPr id="28" name="TextBox 27">
            <a:extLst>
              <a:ext uri="{FF2B5EF4-FFF2-40B4-BE49-F238E27FC236}">
                <a16:creationId xmlns:a16="http://schemas.microsoft.com/office/drawing/2014/main" id="{F8A6B0A1-E73C-4B11-FD86-C89D9D971E98}"/>
              </a:ext>
            </a:extLst>
          </p:cNvPr>
          <p:cNvSpPr txBox="1"/>
          <p:nvPr/>
        </p:nvSpPr>
        <p:spPr>
          <a:xfrm>
            <a:off x="7163742" y="5299498"/>
            <a:ext cx="1249209" cy="261610"/>
          </a:xfrm>
          <a:prstGeom prst="rect">
            <a:avLst/>
          </a:prstGeom>
          <a:solidFill>
            <a:srgbClr val="FFFFFF">
              <a:alpha val="65098"/>
            </a:srgbClr>
          </a:solidFill>
        </p:spPr>
        <p:txBody>
          <a:bodyPr wrap="none" lIns="90000" rtlCol="0" anchor="ctr" anchorCtr="0">
            <a:spAutoFit/>
          </a:bodyPr>
          <a:lstStyle/>
          <a:p>
            <a:pPr marL="0" marR="0" lvl="0" indent="0" algn="ct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Mammillary body</a:t>
            </a:r>
          </a:p>
        </p:txBody>
      </p:sp>
      <p:sp>
        <p:nvSpPr>
          <p:cNvPr id="29" name="TextBox 28">
            <a:extLst>
              <a:ext uri="{FF2B5EF4-FFF2-40B4-BE49-F238E27FC236}">
                <a16:creationId xmlns:a16="http://schemas.microsoft.com/office/drawing/2014/main" id="{CE752FB1-BBF3-E384-19F7-1DF27D82CA3D}"/>
              </a:ext>
            </a:extLst>
          </p:cNvPr>
          <p:cNvSpPr txBox="1"/>
          <p:nvPr/>
        </p:nvSpPr>
        <p:spPr>
          <a:xfrm>
            <a:off x="8411425" y="5299498"/>
            <a:ext cx="1047231" cy="261610"/>
          </a:xfrm>
          <a:prstGeom prst="rect">
            <a:avLst/>
          </a:prstGeom>
          <a:solidFill>
            <a:srgbClr val="FFFFFF">
              <a:alpha val="65098"/>
            </a:srgbClr>
          </a:solidFill>
        </p:spPr>
        <p:txBody>
          <a:bodyPr wrap="none" lIns="90000" rtlCol="0" anchor="ctr" anchorCtr="0">
            <a:spAutoFit/>
          </a:bodyPr>
          <a:lstStyle/>
          <a:p>
            <a:pPr marL="0" marR="0" lvl="0" indent="0" algn="ct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Hippocampus</a:t>
            </a:r>
          </a:p>
        </p:txBody>
      </p:sp>
      <p:cxnSp>
        <p:nvCxnSpPr>
          <p:cNvPr id="33" name="Straight Connector 32">
            <a:extLst>
              <a:ext uri="{FF2B5EF4-FFF2-40B4-BE49-F238E27FC236}">
                <a16:creationId xmlns:a16="http://schemas.microsoft.com/office/drawing/2014/main" id="{8E2D9390-8EE0-D31B-2E9A-C086689F21FD}"/>
              </a:ext>
            </a:extLst>
          </p:cNvPr>
          <p:cNvCxnSpPr>
            <a:cxnSpLocks/>
            <a:endCxn id="23" idx="2"/>
          </p:cNvCxnSpPr>
          <p:nvPr/>
        </p:nvCxnSpPr>
        <p:spPr>
          <a:xfrm flipV="1">
            <a:off x="8464576" y="1667064"/>
            <a:ext cx="0" cy="1520916"/>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4907A2D-171B-C668-2796-2E3A8A9817A3}"/>
              </a:ext>
            </a:extLst>
          </p:cNvPr>
          <p:cNvSpPr txBox="1"/>
          <p:nvPr/>
        </p:nvSpPr>
        <p:spPr>
          <a:xfrm>
            <a:off x="5370073" y="3638392"/>
            <a:ext cx="668922" cy="261610"/>
          </a:xfrm>
          <a:prstGeom prst="rect">
            <a:avLst/>
          </a:prstGeom>
          <a:solidFill>
            <a:srgbClr val="FFFFFF">
              <a:alpha val="65098"/>
            </a:srgbClr>
          </a:solidFill>
        </p:spPr>
        <p:txBody>
          <a:bodyPr wrap="none" lIns="90000" rtlCol="0" anchor="ctr" anchorCtr="0">
            <a:spAutoFit/>
          </a:bodyPr>
          <a:lstStyle/>
          <a:p>
            <a:pPr marL="0" marR="0" lvl="0" indent="0" algn="r" defTabSz="914400" rtl="0" eaLnBrk="1" fontAlgn="auto" latinLnBrk="0" hangingPunct="1">
              <a:lnSpc>
                <a:spcPct val="100000"/>
              </a:lnSpc>
              <a:spcBef>
                <a:spcPts val="383"/>
              </a:spcBef>
              <a:spcAft>
                <a:spcPts val="0"/>
              </a:spcAft>
              <a:buClrTx/>
              <a:buSzTx/>
              <a:buFontTx/>
              <a:buNone/>
              <a:tabLst/>
              <a:defRPr/>
            </a:pPr>
            <a:r>
              <a:rPr kumimoji="0" lang="en-GB" sz="110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Septum</a:t>
            </a:r>
          </a:p>
        </p:txBody>
      </p:sp>
      <p:cxnSp>
        <p:nvCxnSpPr>
          <p:cNvPr id="38" name="Straight Connector 37">
            <a:extLst>
              <a:ext uri="{FF2B5EF4-FFF2-40B4-BE49-F238E27FC236}">
                <a16:creationId xmlns:a16="http://schemas.microsoft.com/office/drawing/2014/main" id="{60F79DC9-B638-772F-A70C-AE4EC61B800B}"/>
              </a:ext>
            </a:extLst>
          </p:cNvPr>
          <p:cNvCxnSpPr>
            <a:cxnSpLocks/>
            <a:endCxn id="36" idx="3"/>
          </p:cNvCxnSpPr>
          <p:nvPr/>
        </p:nvCxnSpPr>
        <p:spPr>
          <a:xfrm flipH="1" flipV="1">
            <a:off x="6038995" y="3769197"/>
            <a:ext cx="1745828" cy="1"/>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96B5DB4-AF8E-2D04-1394-AA99D1D72608}"/>
              </a:ext>
            </a:extLst>
          </p:cNvPr>
          <p:cNvCxnSpPr>
            <a:cxnSpLocks/>
          </p:cNvCxnSpPr>
          <p:nvPr/>
        </p:nvCxnSpPr>
        <p:spPr>
          <a:xfrm flipH="1">
            <a:off x="6047675" y="4364459"/>
            <a:ext cx="1154450" cy="0"/>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509319F-0236-3BA3-13C5-579A5D0A3D61}"/>
              </a:ext>
            </a:extLst>
          </p:cNvPr>
          <p:cNvCxnSpPr>
            <a:cxnSpLocks/>
            <a:endCxn id="29" idx="0"/>
          </p:cNvCxnSpPr>
          <p:nvPr/>
        </p:nvCxnSpPr>
        <p:spPr>
          <a:xfrm>
            <a:off x="8935040" y="3760504"/>
            <a:ext cx="1" cy="1538994"/>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5AD1568-DA38-307D-40A1-7653B3D31E63}"/>
              </a:ext>
            </a:extLst>
          </p:cNvPr>
          <p:cNvCxnSpPr>
            <a:cxnSpLocks/>
          </p:cNvCxnSpPr>
          <p:nvPr/>
        </p:nvCxnSpPr>
        <p:spPr>
          <a:xfrm flipV="1">
            <a:off x="7383378" y="1653347"/>
            <a:ext cx="0" cy="1650380"/>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5CA0E14A-42D1-F0D6-0D22-C21E3DD93B6F}"/>
              </a:ext>
            </a:extLst>
          </p:cNvPr>
          <p:cNvSpPr txBox="1"/>
          <p:nvPr/>
        </p:nvSpPr>
        <p:spPr>
          <a:xfrm>
            <a:off x="5227406" y="4435703"/>
            <a:ext cx="811589" cy="261610"/>
          </a:xfrm>
          <a:prstGeom prst="rect">
            <a:avLst/>
          </a:prstGeom>
          <a:solidFill>
            <a:srgbClr val="FFFFFF">
              <a:alpha val="65098"/>
            </a:srgbClr>
          </a:solidFill>
        </p:spPr>
        <p:txBody>
          <a:bodyPr wrap="none" lIns="90000" rtlCol="0" anchor="ctr" anchorCtr="0">
            <a:spAutoFit/>
          </a:bodyPr>
          <a:lstStyle/>
          <a:p>
            <a:pPr lvl="0" algn="r">
              <a:spcBef>
                <a:spcPts val="383"/>
              </a:spcBef>
              <a:defRPr/>
            </a:pPr>
            <a:r>
              <a:rPr lang="en-GB" sz="1100">
                <a:solidFill>
                  <a:schemeClr val="tx2"/>
                </a:solidFill>
                <a:latin typeface="Arial" panose="020B0604020202020204" pitchFamily="34" charset="0"/>
                <a:cs typeface="Arial" panose="020B0604020202020204" pitchFamily="34" charset="0"/>
              </a:rPr>
              <a:t>Amygdala</a:t>
            </a:r>
          </a:p>
        </p:txBody>
      </p:sp>
      <p:cxnSp>
        <p:nvCxnSpPr>
          <p:cNvPr id="48" name="Straight Connector 47">
            <a:extLst>
              <a:ext uri="{FF2B5EF4-FFF2-40B4-BE49-F238E27FC236}">
                <a16:creationId xmlns:a16="http://schemas.microsoft.com/office/drawing/2014/main" id="{7E73A200-765D-2569-B2C2-90E11F493F61}"/>
              </a:ext>
            </a:extLst>
          </p:cNvPr>
          <p:cNvCxnSpPr>
            <a:cxnSpLocks/>
          </p:cNvCxnSpPr>
          <p:nvPr/>
        </p:nvCxnSpPr>
        <p:spPr>
          <a:xfrm flipH="1">
            <a:off x="6038995" y="4566508"/>
            <a:ext cx="1935398" cy="0"/>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F0FFE10-9B47-D367-53E7-36CC1E399734}"/>
              </a:ext>
            </a:extLst>
          </p:cNvPr>
          <p:cNvCxnSpPr>
            <a:cxnSpLocks/>
          </p:cNvCxnSpPr>
          <p:nvPr/>
        </p:nvCxnSpPr>
        <p:spPr>
          <a:xfrm flipH="1">
            <a:off x="8007847" y="3760504"/>
            <a:ext cx="744703" cy="1472384"/>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CD472D0-29CA-3021-1B79-69ED76EB6EF5}"/>
              </a:ext>
            </a:extLst>
          </p:cNvPr>
          <p:cNvCxnSpPr>
            <a:cxnSpLocks/>
          </p:cNvCxnSpPr>
          <p:nvPr/>
        </p:nvCxnSpPr>
        <p:spPr>
          <a:xfrm>
            <a:off x="8474877" y="3431171"/>
            <a:ext cx="2619592" cy="0"/>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609C75B-E8D9-C861-6644-0A8AC3DDEA6F}"/>
              </a:ext>
            </a:extLst>
          </p:cNvPr>
          <p:cNvCxnSpPr>
            <a:cxnSpLocks/>
          </p:cNvCxnSpPr>
          <p:nvPr/>
        </p:nvCxnSpPr>
        <p:spPr>
          <a:xfrm flipV="1">
            <a:off x="8222335" y="1655775"/>
            <a:ext cx="1917628" cy="1920813"/>
          </a:xfrm>
          <a:prstGeom prst="line">
            <a:avLst/>
          </a:prstGeom>
          <a:ln w="6350">
            <a:solidFill>
              <a:srgbClr val="646464"/>
            </a:solidFill>
            <a:prstDash val="solid"/>
            <a:headEnd type="oval"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21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1DE0EC-193B-1596-300C-F5FA83AF8AFC}"/>
              </a:ext>
            </a:extLst>
          </p:cNvPr>
          <p:cNvSpPr>
            <a:spLocks noGrp="1"/>
          </p:cNvSpPr>
          <p:nvPr>
            <p:ph type="body" sz="quarter" idx="17"/>
          </p:nvPr>
        </p:nvSpPr>
        <p:spPr/>
        <p:txBody>
          <a:bodyPr/>
          <a:lstStyle/>
          <a:p>
            <a:r>
              <a:rPr lang="en-GB" dirty="0"/>
              <a:t>Fundamentals of neurobiology – Systems neuroscience</a:t>
            </a:r>
          </a:p>
        </p:txBody>
      </p:sp>
      <p:sp>
        <p:nvSpPr>
          <p:cNvPr id="3" name="Title 2">
            <a:extLst>
              <a:ext uri="{FF2B5EF4-FFF2-40B4-BE49-F238E27FC236}">
                <a16:creationId xmlns:a16="http://schemas.microsoft.com/office/drawing/2014/main" id="{83FA17DD-159E-BAB0-A3DD-C121224EA5AD}"/>
              </a:ext>
            </a:extLst>
          </p:cNvPr>
          <p:cNvSpPr>
            <a:spLocks noGrp="1"/>
          </p:cNvSpPr>
          <p:nvPr>
            <p:ph type="title"/>
          </p:nvPr>
        </p:nvSpPr>
        <p:spPr/>
        <p:txBody>
          <a:bodyPr/>
          <a:lstStyle/>
          <a:p>
            <a:r>
              <a:rPr lang="en-GB" noProof="0"/>
              <a:t>The limbic system: key structures and their roles</a:t>
            </a:r>
          </a:p>
        </p:txBody>
      </p:sp>
      <p:sp>
        <p:nvSpPr>
          <p:cNvPr id="5" name="Text Placeholder 4">
            <a:extLst>
              <a:ext uri="{FF2B5EF4-FFF2-40B4-BE49-F238E27FC236}">
                <a16:creationId xmlns:a16="http://schemas.microsoft.com/office/drawing/2014/main" id="{1EE39FD7-36EC-A951-BB6E-0ED818FBC518}"/>
              </a:ext>
            </a:extLst>
          </p:cNvPr>
          <p:cNvSpPr>
            <a:spLocks noGrp="1"/>
          </p:cNvSpPr>
          <p:nvPr>
            <p:ph type="body" sz="quarter" idx="18"/>
          </p:nvPr>
        </p:nvSpPr>
        <p:spPr/>
        <p:txBody>
          <a:bodyPr/>
          <a:lstStyle/>
          <a:p>
            <a:r>
              <a:rPr lang="en-US" noProof="0"/>
              <a:t>1. Song. Biomed </a:t>
            </a:r>
            <a:r>
              <a:rPr lang="en-US" noProof="0" err="1"/>
              <a:t>Pharmacother</a:t>
            </a:r>
            <a:r>
              <a:rPr lang="en-US" noProof="0"/>
              <a:t> 2023;162:114647; 2. Jones et al. </a:t>
            </a:r>
            <a:r>
              <a:rPr lang="en-US" noProof="0" err="1"/>
              <a:t>Neurogastroenterol</a:t>
            </a:r>
            <a:r>
              <a:rPr lang="en-US" noProof="0"/>
              <a:t> Motil 2006;18(2):91‒103; 3. Šimić et al. Biomolecules 2021;11(6):823; </a:t>
            </a:r>
            <a:br>
              <a:rPr lang="en-US" noProof="0"/>
            </a:br>
            <a:r>
              <a:rPr lang="en-US" noProof="0"/>
              <a:t>4. Torrico &amp; </a:t>
            </a:r>
            <a:r>
              <a:rPr lang="en-US" noProof="0" err="1"/>
              <a:t>Abdijadid</a:t>
            </a:r>
            <a:r>
              <a:rPr lang="en-US" noProof="0"/>
              <a:t>. Neuroanatomy, limbic system. </a:t>
            </a:r>
            <a:r>
              <a:rPr lang="en-US" noProof="0" err="1"/>
              <a:t>StatPearls</a:t>
            </a:r>
            <a:r>
              <a:rPr lang="en-US" noProof="0"/>
              <a:t> [internet]. July 2023; 5. Torrico &amp; </a:t>
            </a:r>
            <a:r>
              <a:rPr lang="en-US" noProof="0" err="1"/>
              <a:t>Munakomi</a:t>
            </a:r>
            <a:r>
              <a:rPr lang="en-US" noProof="0"/>
              <a:t>. Neuroanatomy, thalamus. </a:t>
            </a:r>
            <a:r>
              <a:rPr lang="en-US" noProof="0" err="1"/>
              <a:t>StatPearls</a:t>
            </a:r>
            <a:r>
              <a:rPr lang="en-US" noProof="0"/>
              <a:t> [internet]. July 2023; </a:t>
            </a:r>
            <a:br>
              <a:rPr lang="en-US" noProof="0"/>
            </a:br>
            <a:r>
              <a:rPr lang="en-US" noProof="0"/>
              <a:t>6. Goel et al. Ann </a:t>
            </a:r>
            <a:r>
              <a:rPr lang="en-US" noProof="0" err="1"/>
              <a:t>Neurosci</a:t>
            </a:r>
            <a:r>
              <a:rPr lang="en-US" noProof="0"/>
              <a:t> 2025;32(2):128‒142; 7. Posner et al. </a:t>
            </a:r>
            <a:r>
              <a:rPr lang="en-US" noProof="0" err="1"/>
              <a:t>Cogn</a:t>
            </a:r>
            <a:r>
              <a:rPr lang="en-US" noProof="0"/>
              <a:t> Affect </a:t>
            </a:r>
            <a:r>
              <a:rPr lang="en-US" noProof="0" err="1"/>
              <a:t>Behav</a:t>
            </a:r>
            <a:r>
              <a:rPr lang="en-US" noProof="0"/>
              <a:t> </a:t>
            </a:r>
            <a:r>
              <a:rPr lang="en-US" noProof="0" err="1"/>
              <a:t>Neurosci</a:t>
            </a:r>
            <a:r>
              <a:rPr lang="en-US" noProof="0"/>
              <a:t> 2007;7(4):391‒395; 8. </a:t>
            </a:r>
            <a:r>
              <a:rPr lang="en-GB"/>
              <a:t>Augustine et al. Neuroscience, 7</a:t>
            </a:r>
            <a:r>
              <a:rPr lang="en-GB" baseline="30000"/>
              <a:t>th</a:t>
            </a:r>
            <a:r>
              <a:rPr lang="en-GB"/>
              <a:t> edition. 2023</a:t>
            </a:r>
            <a:r>
              <a:rPr lang="en-US" noProof="0"/>
              <a:t>; </a:t>
            </a:r>
          </a:p>
          <a:p>
            <a:r>
              <a:rPr lang="en-US" noProof="0"/>
              <a:t>9. Young et al. Basal ganglia. </a:t>
            </a:r>
            <a:r>
              <a:rPr lang="en-US" noProof="0" err="1"/>
              <a:t>StatPearls</a:t>
            </a:r>
            <a:r>
              <a:rPr lang="en-US" noProof="0"/>
              <a:t> [internet]. July 2023</a:t>
            </a:r>
            <a:endParaRPr lang="en-GB" noProof="0"/>
          </a:p>
        </p:txBody>
      </p:sp>
      <p:sp>
        <p:nvSpPr>
          <p:cNvPr id="6" name="Slide Number Placeholder 5">
            <a:extLst>
              <a:ext uri="{FF2B5EF4-FFF2-40B4-BE49-F238E27FC236}">
                <a16:creationId xmlns:a16="http://schemas.microsoft.com/office/drawing/2014/main" id="{41F762F5-3260-DC08-A4DD-D73151E32D5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aphicFrame>
        <p:nvGraphicFramePr>
          <p:cNvPr id="4" name="Table 3">
            <a:extLst>
              <a:ext uri="{FF2B5EF4-FFF2-40B4-BE49-F238E27FC236}">
                <a16:creationId xmlns:a16="http://schemas.microsoft.com/office/drawing/2014/main" id="{BA662AB2-5ED9-066A-C0DB-B345591875AA}"/>
              </a:ext>
            </a:extLst>
          </p:cNvPr>
          <p:cNvGraphicFramePr>
            <a:graphicFrameLocks noGrp="1"/>
          </p:cNvGraphicFramePr>
          <p:nvPr>
            <p:extLst>
              <p:ext uri="{D42A27DB-BD31-4B8C-83A1-F6EECF244321}">
                <p14:modId xmlns:p14="http://schemas.microsoft.com/office/powerpoint/2010/main" val="123562199"/>
              </p:ext>
            </p:extLst>
          </p:nvPr>
        </p:nvGraphicFramePr>
        <p:xfrm>
          <a:off x="539749" y="1325692"/>
          <a:ext cx="10786941" cy="4556760"/>
        </p:xfrm>
        <a:graphic>
          <a:graphicData uri="http://schemas.openxmlformats.org/drawingml/2006/table">
            <a:tbl>
              <a:tblPr firstRow="1" bandRow="1">
                <a:tableStyleId>{5C22544A-7EE6-4342-B048-85BDC9FD1C3A}</a:tableStyleId>
              </a:tblPr>
              <a:tblGrid>
                <a:gridCol w="2054861">
                  <a:extLst>
                    <a:ext uri="{9D8B030D-6E8A-4147-A177-3AD203B41FA5}">
                      <a16:colId xmlns:a16="http://schemas.microsoft.com/office/drawing/2014/main" val="3111835364"/>
                    </a:ext>
                  </a:extLst>
                </a:gridCol>
                <a:gridCol w="8732080">
                  <a:extLst>
                    <a:ext uri="{9D8B030D-6E8A-4147-A177-3AD203B41FA5}">
                      <a16:colId xmlns:a16="http://schemas.microsoft.com/office/drawing/2014/main" val="3182966036"/>
                    </a:ext>
                  </a:extLst>
                </a:gridCol>
              </a:tblGrid>
              <a:tr h="370840">
                <a:tc>
                  <a:txBody>
                    <a:bodyPr/>
                    <a:lstStyle/>
                    <a:p>
                      <a:r>
                        <a:rPr lang="en-GB" sz="1400" noProof="0" dirty="0"/>
                        <a:t>Region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400" noProof="0"/>
                        <a:t>Associated with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3602611751"/>
                  </a:ext>
                </a:extLst>
              </a:tr>
              <a:tr h="370840">
                <a:tc>
                  <a:txBody>
                    <a:bodyPr/>
                    <a:lstStyle/>
                    <a:p>
                      <a:r>
                        <a:rPr lang="en-GB" sz="1400" noProof="0"/>
                        <a:t>Amygdala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GB" sz="1400" noProof="0" dirty="0"/>
                        <a:t>Processing emotions</a:t>
                      </a:r>
                      <a:r>
                        <a:rPr lang="en-GB" sz="1400" baseline="30000" noProof="0" dirty="0"/>
                        <a:t>1</a:t>
                      </a:r>
                    </a:p>
                    <a:p>
                      <a:pPr marL="285750" indent="-285750">
                        <a:buFont typeface="Arial" panose="020B0604020202020204" pitchFamily="34" charset="0"/>
                        <a:buChar char="•"/>
                      </a:pPr>
                      <a:r>
                        <a:rPr lang="en-GB" sz="1400" noProof="0" dirty="0"/>
                        <a:t>Emotional memory</a:t>
                      </a:r>
                      <a:r>
                        <a:rPr lang="en-GB" sz="1400" baseline="30000" noProof="0" dirty="0"/>
                        <a:t>1</a:t>
                      </a:r>
                    </a:p>
                    <a:p>
                      <a:pPr marL="285750" indent="-285750">
                        <a:buFont typeface="Arial" panose="020B0604020202020204" pitchFamily="34" charset="0"/>
                        <a:buChar char="•"/>
                      </a:pPr>
                      <a:r>
                        <a:rPr lang="en-GB" sz="1400" noProof="0" dirty="0"/>
                        <a:t>Threat recognition/fear</a:t>
                      </a:r>
                      <a:r>
                        <a:rPr lang="en-GB" sz="1400" baseline="30000" noProof="0" dirty="0"/>
                        <a:t>1,2</a:t>
                      </a:r>
                    </a:p>
                    <a:p>
                      <a:pPr marL="285750" indent="-285750">
                        <a:buFont typeface="Arial" panose="020B0604020202020204" pitchFamily="34" charset="0"/>
                        <a:buChar char="•"/>
                      </a:pPr>
                      <a:r>
                        <a:rPr lang="en-GB" sz="1400" noProof="0" dirty="0"/>
                        <a:t>Fight-or-flight response</a:t>
                      </a:r>
                      <a:r>
                        <a:rPr lang="en-GB" sz="1400" baseline="30000" noProof="0" dirty="0"/>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3813929"/>
                  </a:ext>
                </a:extLst>
              </a:tr>
              <a:tr h="370840">
                <a:tc>
                  <a:txBody>
                    <a:bodyPr/>
                    <a:lstStyle/>
                    <a:p>
                      <a:r>
                        <a:rPr lang="en-GB" sz="1400" noProof="0"/>
                        <a:t>Hippocampus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285750" indent="-285750">
                        <a:buFont typeface="Arial" panose="020B0604020202020204" pitchFamily="34" charset="0"/>
                        <a:buChar char="•"/>
                      </a:pPr>
                      <a:r>
                        <a:rPr lang="en-GB" sz="1400" noProof="0"/>
                        <a:t>Forming long-term memories</a:t>
                      </a:r>
                      <a:r>
                        <a:rPr lang="en-GB" sz="1400" baseline="30000" noProof="0"/>
                        <a:t>1</a:t>
                      </a:r>
                    </a:p>
                    <a:p>
                      <a:pPr marL="285750" indent="-285750">
                        <a:buFont typeface="Arial" panose="020B0604020202020204" pitchFamily="34" charset="0"/>
                        <a:buChar char="•"/>
                      </a:pPr>
                      <a:r>
                        <a:rPr lang="en-GB" sz="1400" noProof="0"/>
                        <a:t>Spatial memory</a:t>
                      </a:r>
                      <a:r>
                        <a:rPr lang="en-GB" sz="1400" baseline="30000" noProof="0"/>
                        <a:t>1,4</a:t>
                      </a:r>
                      <a:endParaRPr lang="en-GB" sz="1400" baseline="30000" noProof="0">
                        <a:highlight>
                          <a:srgbClr val="FFFF00"/>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51125181"/>
                  </a:ext>
                </a:extLst>
              </a:tr>
              <a:tr h="370840">
                <a:tc>
                  <a:txBody>
                    <a:bodyPr/>
                    <a:lstStyle/>
                    <a:p>
                      <a:r>
                        <a:rPr lang="en-GB" sz="1400" noProof="0"/>
                        <a:t>Thalamus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GB" sz="1400" noProof="0"/>
                        <a:t>Sensory information transfer</a:t>
                      </a:r>
                      <a:r>
                        <a:rPr lang="en-GB" sz="1400" baseline="30000" noProof="0"/>
                        <a:t>5</a:t>
                      </a:r>
                    </a:p>
                    <a:p>
                      <a:pPr marL="285750" indent="-285750">
                        <a:buFont typeface="Arial" panose="020B0604020202020204" pitchFamily="34" charset="0"/>
                        <a:buChar char="•"/>
                      </a:pPr>
                      <a:r>
                        <a:rPr lang="en-GB" sz="1400" noProof="0"/>
                        <a:t>Regulation of consciousness and alertness</a:t>
                      </a:r>
                      <a:r>
                        <a:rPr lang="en-GB" sz="1400" baseline="30000" noProof="0"/>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20868059"/>
                  </a:ext>
                </a:extLst>
              </a:tr>
              <a:tr h="370840">
                <a:tc>
                  <a:txBody>
                    <a:bodyPr/>
                    <a:lstStyle/>
                    <a:p>
                      <a:r>
                        <a:rPr lang="en-GB" sz="1400" noProof="0"/>
                        <a:t>Hypothalamus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285750" indent="-285750">
                        <a:buFont typeface="Arial" panose="020B0604020202020204" pitchFamily="34" charset="0"/>
                        <a:buChar char="•"/>
                      </a:pPr>
                      <a:r>
                        <a:rPr lang="en-GB" sz="1400" noProof="0"/>
                        <a:t>Homeostasis – hunger/satiety, thirst, temperature, circadian rhythms</a:t>
                      </a:r>
                      <a:r>
                        <a:rPr lang="en-GB" sz="1400" baseline="30000" noProof="0"/>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140674786"/>
                  </a:ext>
                </a:extLst>
              </a:tr>
              <a:tr h="370840">
                <a:tc>
                  <a:txBody>
                    <a:bodyPr/>
                    <a:lstStyle/>
                    <a:p>
                      <a:r>
                        <a:rPr lang="en-GB" sz="1400" noProof="0"/>
                        <a:t>Cingulate gyrus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GB" sz="1400" noProof="0"/>
                        <a:t>Emotion formation</a:t>
                      </a:r>
                      <a:r>
                        <a:rPr lang="en-GB" sz="1400" baseline="30000" noProof="0"/>
                        <a:t>4</a:t>
                      </a:r>
                    </a:p>
                    <a:p>
                      <a:pPr marL="285750" indent="-285750">
                        <a:buFont typeface="Arial" panose="020B0604020202020204" pitchFamily="34" charset="0"/>
                        <a:buChar char="•"/>
                      </a:pPr>
                      <a:r>
                        <a:rPr lang="en-GB" sz="1400" noProof="0"/>
                        <a:t>Pain</a:t>
                      </a:r>
                      <a:r>
                        <a:rPr lang="en-GB" sz="1400" baseline="30000" noProof="0"/>
                        <a:t>7</a:t>
                      </a:r>
                    </a:p>
                    <a:p>
                      <a:pPr marL="285750" indent="-285750">
                        <a:buFont typeface="Arial" panose="020B0604020202020204" pitchFamily="34" charset="0"/>
                        <a:buChar char="•"/>
                      </a:pPr>
                      <a:r>
                        <a:rPr lang="en-GB" sz="1400" noProof="0"/>
                        <a:t>Learning, memory</a:t>
                      </a:r>
                      <a:r>
                        <a:rPr lang="en-GB" sz="1400" baseline="30000" noProof="0"/>
                        <a:t>4,8</a:t>
                      </a:r>
                    </a:p>
                    <a:p>
                      <a:pPr marL="285750" indent="-285750">
                        <a:buFont typeface="Arial" panose="020B0604020202020204" pitchFamily="34" charset="0"/>
                        <a:buChar char="•"/>
                      </a:pPr>
                      <a:r>
                        <a:rPr lang="en-GB" sz="1400" noProof="0"/>
                        <a:t>Error detection</a:t>
                      </a:r>
                      <a:r>
                        <a:rPr lang="en-GB" sz="1400" baseline="30000" noProof="0"/>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8601220"/>
                  </a:ext>
                </a:extLst>
              </a:tr>
              <a:tr h="370840">
                <a:tc>
                  <a:txBody>
                    <a:bodyPr/>
                    <a:lstStyle/>
                    <a:p>
                      <a:r>
                        <a:rPr lang="en-GB" sz="1400" noProof="0"/>
                        <a:t>Basal ganglia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285750" indent="-285750">
                        <a:buFont typeface="Arial" panose="020B0604020202020204" pitchFamily="34" charset="0"/>
                        <a:buChar char="•"/>
                      </a:pPr>
                      <a:r>
                        <a:rPr lang="en-GB" sz="1400" noProof="0"/>
                        <a:t>Movement control</a:t>
                      </a:r>
                      <a:r>
                        <a:rPr lang="en-GB" sz="1400" baseline="30000" noProof="0"/>
                        <a:t>9</a:t>
                      </a:r>
                    </a:p>
                    <a:p>
                      <a:pPr marL="285750" indent="-285750">
                        <a:buFont typeface="Arial" panose="020B0604020202020204" pitchFamily="34" charset="0"/>
                        <a:buChar char="•"/>
                      </a:pPr>
                      <a:r>
                        <a:rPr lang="en-GB" sz="1400" noProof="0"/>
                        <a:t>Reward and cognition</a:t>
                      </a:r>
                      <a:r>
                        <a:rPr lang="en-GB" sz="1400" baseline="30000" noProof="0"/>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503161474"/>
                  </a:ext>
                </a:extLst>
              </a:tr>
              <a:tr h="370840">
                <a:tc>
                  <a:txBody>
                    <a:bodyPr/>
                    <a:lstStyle/>
                    <a:p>
                      <a:r>
                        <a:rPr lang="en-GB" sz="1400" noProof="0"/>
                        <a:t>Fornix</a:t>
                      </a: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GB" sz="1400" noProof="0"/>
                        <a:t>Communication between the hippocampus and other parts of the limbic system</a:t>
                      </a:r>
                      <a:r>
                        <a:rPr lang="en-GB" sz="1400" baseline="30000" noProof="0"/>
                        <a:t>4</a:t>
                      </a:r>
                    </a:p>
                  </a:txBody>
                  <a:tcPr>
                    <a:lnL w="12700" cmpd="sng">
                      <a:noFill/>
                    </a:lnL>
                    <a:lnR w="12700" cmpd="sng">
                      <a:noFill/>
                    </a:lnR>
                    <a:lnT w="12700" cmpd="sng">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5961332"/>
                  </a:ext>
                </a:extLst>
              </a:tr>
            </a:tbl>
          </a:graphicData>
        </a:graphic>
      </p:graphicFrame>
    </p:spTree>
    <p:extLst>
      <p:ext uri="{BB962C8B-B14F-4D97-AF65-F5344CB8AC3E}">
        <p14:creationId xmlns:p14="http://schemas.microsoft.com/office/powerpoint/2010/main" val="3653485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9B9AE5B-9C93-77C9-5E0C-04B98B4619CF}"/>
              </a:ext>
            </a:extLst>
          </p:cNvPr>
          <p:cNvSpPr>
            <a:spLocks noGrp="1"/>
          </p:cNvSpPr>
          <p:nvPr>
            <p:ph type="title"/>
          </p:nvPr>
        </p:nvSpPr>
        <p:spPr/>
        <p:txBody>
          <a:bodyPr/>
          <a:lstStyle/>
          <a:p>
            <a:r>
              <a:rPr lang="en-GB" noProof="0"/>
              <a:t>Summary</a:t>
            </a:r>
          </a:p>
        </p:txBody>
      </p:sp>
      <p:sp>
        <p:nvSpPr>
          <p:cNvPr id="9" name="Text Placeholder 8">
            <a:extLst>
              <a:ext uri="{FF2B5EF4-FFF2-40B4-BE49-F238E27FC236}">
                <a16:creationId xmlns:a16="http://schemas.microsoft.com/office/drawing/2014/main" id="{3AC7C7CF-B706-BD5A-C169-42E66BC4671C}"/>
              </a:ext>
            </a:extLst>
          </p:cNvPr>
          <p:cNvSpPr>
            <a:spLocks noGrp="1"/>
          </p:cNvSpPr>
          <p:nvPr>
            <p:ph type="body" idx="1"/>
          </p:nvPr>
        </p:nvSpPr>
        <p:spPr/>
        <p:txBody>
          <a:bodyPr/>
          <a:lstStyle/>
          <a:p>
            <a:endParaRPr lang="en-GB" noProof="0"/>
          </a:p>
        </p:txBody>
      </p:sp>
    </p:spTree>
    <p:extLst>
      <p:ext uri="{BB962C8B-B14F-4D97-AF65-F5344CB8AC3E}">
        <p14:creationId xmlns:p14="http://schemas.microsoft.com/office/powerpoint/2010/main" val="3044901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45CDD9-1063-99D1-2E6B-8FA767242FE3}"/>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377AAA91-21F1-DE2D-457C-A3E35E7258DF}"/>
              </a:ext>
            </a:extLst>
          </p:cNvPr>
          <p:cNvSpPr>
            <a:spLocks noGrp="1"/>
          </p:cNvSpPr>
          <p:nvPr>
            <p:ph type="title"/>
          </p:nvPr>
        </p:nvSpPr>
        <p:spPr/>
        <p:txBody>
          <a:bodyPr/>
          <a:lstStyle/>
          <a:p>
            <a:r>
              <a:rPr lang="en-GB" noProof="0"/>
              <a:t>Summary</a:t>
            </a:r>
          </a:p>
        </p:txBody>
      </p:sp>
      <p:sp>
        <p:nvSpPr>
          <p:cNvPr id="9" name="Content Placeholder 8">
            <a:extLst>
              <a:ext uri="{FF2B5EF4-FFF2-40B4-BE49-F238E27FC236}">
                <a16:creationId xmlns:a16="http://schemas.microsoft.com/office/drawing/2014/main" id="{086EB828-7C2D-76BE-43B8-7EE3EF7F8DE9}"/>
              </a:ext>
            </a:extLst>
          </p:cNvPr>
          <p:cNvSpPr>
            <a:spLocks noGrp="1"/>
          </p:cNvSpPr>
          <p:nvPr>
            <p:ph idx="19"/>
          </p:nvPr>
        </p:nvSpPr>
        <p:spPr/>
        <p:txBody>
          <a:bodyPr/>
          <a:lstStyle/>
          <a:p>
            <a:r>
              <a:rPr lang="en-GB" noProof="0"/>
              <a:t>The systems of the brain include the sensory systems, the motor systems, and associational systems</a:t>
            </a:r>
          </a:p>
          <a:p>
            <a:r>
              <a:rPr lang="en-GB"/>
              <a:t>The sensory systems transduce external stimuli, such as touch, light, or sound, into electrical signals, which subsequently travel through specialized sensory pathways to specific brain regions responsible for sensory perception and cognition</a:t>
            </a:r>
          </a:p>
          <a:p>
            <a:r>
              <a:rPr lang="en-GB" noProof="0"/>
              <a:t>The motor system is responsible for the control and execution of voluntary and involuntary movements</a:t>
            </a:r>
          </a:p>
          <a:p>
            <a:r>
              <a:rPr lang="en-GB"/>
              <a:t>Associational systems are a network of brain regions that integrate and process information from different sensory and motor areas with past experiences to enable complex thought, underpinning higher cognitive functions such as memory, learning, perception and decision-making</a:t>
            </a:r>
            <a:endParaRPr lang="en-GB" noProof="0"/>
          </a:p>
          <a:p>
            <a:endParaRPr lang="en-GB" noProof="0"/>
          </a:p>
        </p:txBody>
      </p:sp>
      <p:sp>
        <p:nvSpPr>
          <p:cNvPr id="7" name="Slide Number Placeholder 6">
            <a:extLst>
              <a:ext uri="{FF2B5EF4-FFF2-40B4-BE49-F238E27FC236}">
                <a16:creationId xmlns:a16="http://schemas.microsoft.com/office/drawing/2014/main" id="{9575D729-B6BC-5ABD-FB2F-F47982F2A19B}"/>
              </a:ext>
            </a:extLst>
          </p:cNvPr>
          <p:cNvSpPr>
            <a:spLocks noGrp="1"/>
          </p:cNvSpPr>
          <p:nvPr>
            <p:ph type="sldNum" sz="quarter" idx="4"/>
          </p:nvPr>
        </p:nvSpPr>
        <p:spPr>
          <a:xfrm>
            <a:off x="11354596" y="6396012"/>
            <a:ext cx="595310" cy="153888"/>
          </a:xfrm>
        </p:spPr>
        <p:txBody>
          <a:bodyPr/>
          <a:lstStyle/>
          <a:p>
            <a:fld id="{6DBC486D-4FAB-B746-8B02-8D7C842291C6}" type="slidenum">
              <a:rPr lang="en-GB" noProof="0" smtClean="0"/>
              <a:pPr/>
              <a:t>35</a:t>
            </a:fld>
            <a:endParaRPr lang="en-GB" noProof="0"/>
          </a:p>
        </p:txBody>
      </p:sp>
    </p:spTree>
    <p:extLst>
      <p:ext uri="{BB962C8B-B14F-4D97-AF65-F5344CB8AC3E}">
        <p14:creationId xmlns:p14="http://schemas.microsoft.com/office/powerpoint/2010/main" val="16094562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2.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
  <TotalTime>7323</TotalTime>
  <Words>12321</Words>
  <Application>Microsoft Office PowerPoint</Application>
  <PresentationFormat>Widescreen</PresentationFormat>
  <Paragraphs>914</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Arial</vt:lpstr>
      <vt:lpstr>Calibri</vt:lpstr>
      <vt:lpstr>Times New Roman</vt:lpstr>
      <vt:lpstr>1_Neurotorium - PowerPoint-Skabelon - 2022-01-28</vt:lpstr>
      <vt:lpstr>PowerPoint Presentation</vt:lpstr>
      <vt:lpstr>Neural systems</vt:lpstr>
      <vt:lpstr>Sensory systems</vt:lpstr>
      <vt:lpstr>Principles of sensory systems (I)</vt:lpstr>
      <vt:lpstr>Principles of sensory systems (II)</vt:lpstr>
      <vt:lpstr>Principles of sensory systems (III)</vt:lpstr>
      <vt:lpstr>Principles of sensory systems (IV)</vt:lpstr>
      <vt:lpstr>Principles of sensory systems (V)</vt:lpstr>
      <vt:lpstr>Principles of sensory systems (VI)</vt:lpstr>
      <vt:lpstr>Sensory systems of the brain: the auditory system</vt:lpstr>
      <vt:lpstr>Sensory systems of the brain: the auditory pathway</vt:lpstr>
      <vt:lpstr>Sensory systems of the brain: the visual system</vt:lpstr>
      <vt:lpstr>Sensory systems of the brain: the visual pathway (I)</vt:lpstr>
      <vt:lpstr>Sensory systems of the brain: the visual pathway (II)</vt:lpstr>
      <vt:lpstr>Sensory systems of the brain: the olfactory system</vt:lpstr>
      <vt:lpstr>Sensory systems of the brain: the gustatory system</vt:lpstr>
      <vt:lpstr>Sensory systems of the brain: the somatosensory system</vt:lpstr>
      <vt:lpstr>Sensory systems of the brain: the somatosensory pathway (I)</vt:lpstr>
      <vt:lpstr>Sensory systems of the brain: the somatosensory pathway (II)</vt:lpstr>
      <vt:lpstr>Motor systems</vt:lpstr>
      <vt:lpstr>Motor systems</vt:lpstr>
      <vt:lpstr>The upper and lower motor neurons of the motor systems</vt:lpstr>
      <vt:lpstr>Principal descending pathways of the motor system</vt:lpstr>
      <vt:lpstr>The basal ganglia</vt:lpstr>
      <vt:lpstr>The cerebellum</vt:lpstr>
      <vt:lpstr>Types of motor neuron </vt:lpstr>
      <vt:lpstr>Motor units</vt:lpstr>
      <vt:lpstr>Types of motor units</vt:lpstr>
      <vt:lpstr>The spinal cord in motor control</vt:lpstr>
      <vt:lpstr>Proprioception and sensory feedback</vt:lpstr>
      <vt:lpstr>Associational systems</vt:lpstr>
      <vt:lpstr>The limbic system</vt:lpstr>
      <vt:lpstr>The limbic system: key structures and their roles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Bryn Farnsworth von Cederwald</cp:lastModifiedBy>
  <cp:revision>8</cp:revision>
  <cp:lastPrinted>2026-01-08T14:53:19Z</cp:lastPrinted>
  <dcterms:created xsi:type="dcterms:W3CDTF">2024-10-29T08:31:33Z</dcterms:created>
  <dcterms:modified xsi:type="dcterms:W3CDTF">2026-03-25T14:15:35Z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